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.xml" ContentType="application/vnd.openxmlformats-officedocument.presentationml.notesSlide+xml"/>
  <Override PartName="/ppt/tags/tag75.xml" ContentType="application/vnd.openxmlformats-officedocument.presentationml.tags+xml"/>
  <Override PartName="/ppt/notesSlides/notesSlide2.xml" ContentType="application/vnd.openxmlformats-officedocument.presentationml.notesSlide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9" r:id="rId2"/>
    <p:sldId id="260" r:id="rId3"/>
    <p:sldId id="261" r:id="rId4"/>
    <p:sldId id="26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92" r:id="rId16"/>
    <p:sldId id="294" r:id="rId17"/>
    <p:sldId id="295" r:id="rId18"/>
    <p:sldId id="293" r:id="rId19"/>
    <p:sldId id="297" r:id="rId20"/>
    <p:sldId id="298" r:id="rId21"/>
    <p:sldId id="299" r:id="rId22"/>
    <p:sldId id="300" r:id="rId23"/>
    <p:sldId id="301" r:id="rId24"/>
    <p:sldId id="302" r:id="rId25"/>
    <p:sldId id="316" r:id="rId26"/>
    <p:sldId id="317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1" r:id="rId35"/>
    <p:sldId id="312" r:id="rId36"/>
    <p:sldId id="313" r:id="rId37"/>
    <p:sldId id="314" r:id="rId38"/>
    <p:sldId id="315" r:id="rId39"/>
    <p:sldId id="318" r:id="rId40"/>
    <p:sldId id="322" r:id="rId41"/>
    <p:sldId id="323" r:id="rId42"/>
    <p:sldId id="319" r:id="rId43"/>
    <p:sldId id="320" r:id="rId44"/>
    <p:sldId id="321" r:id="rId45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8975A"/>
    <a:srgbClr val="86C0E5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66"/>
      </p:cViewPr>
      <p:guideLst>
        <p:guide orient="horz" pos="22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audio" Target="../media/audio4.wav"/><Relationship Id="rId11" Type="http://schemas.openxmlformats.org/officeDocument/2006/relationships/image" Target="../media/image19.png"/><Relationship Id="rId5" Type="http://schemas.openxmlformats.org/officeDocument/2006/relationships/audio" Target="../media/audio3.wav"/><Relationship Id="rId10" Type="http://schemas.openxmlformats.org/officeDocument/2006/relationships/image" Target="../media/image18.png"/><Relationship Id="rId4" Type="http://schemas.openxmlformats.org/officeDocument/2006/relationships/audio" Target="../media/audio2.wav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2.png"/><Relationship Id="rId5" Type="http://schemas.openxmlformats.org/officeDocument/2006/relationships/audio" Target="../media/audio4.wav"/><Relationship Id="rId10" Type="http://schemas.openxmlformats.org/officeDocument/2006/relationships/image" Target="../media/image16.png"/><Relationship Id="rId4" Type="http://schemas.openxmlformats.org/officeDocument/2006/relationships/audio" Target="../media/audio3.wav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2.pn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audio4.wav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2.png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audio" Target="../media/audio3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22.png"/><Relationship Id="rId5" Type="http://schemas.openxmlformats.org/officeDocument/2006/relationships/audio" Target="../media/audio6.wav"/><Relationship Id="rId4" Type="http://schemas.openxmlformats.org/officeDocument/2006/relationships/audio" Target="../media/audio5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22.png"/><Relationship Id="rId5" Type="http://schemas.openxmlformats.org/officeDocument/2006/relationships/audio" Target="../media/audio6.wav"/><Relationship Id="rId4" Type="http://schemas.openxmlformats.org/officeDocument/2006/relationships/audio" Target="../media/audio5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22.png"/><Relationship Id="rId5" Type="http://schemas.openxmlformats.org/officeDocument/2006/relationships/audio" Target="../media/audio6.wav"/><Relationship Id="rId4" Type="http://schemas.openxmlformats.org/officeDocument/2006/relationships/audio" Target="../media/audio5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audio" Target="../media/audio7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audio" Target="../media/audio7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audio" Target="../media/audio7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4.png"/><Relationship Id="rId5" Type="http://schemas.openxmlformats.org/officeDocument/2006/relationships/audio" Target="../media/audio6.wav"/><Relationship Id="rId4" Type="http://schemas.openxmlformats.org/officeDocument/2006/relationships/audio" Target="../media/audio7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4.png"/><Relationship Id="rId5" Type="http://schemas.openxmlformats.org/officeDocument/2006/relationships/audio" Target="../media/audio6.wav"/><Relationship Id="rId4" Type="http://schemas.openxmlformats.org/officeDocument/2006/relationships/audio" Target="../media/audio7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audio" Target="../media/audio6.wav"/><Relationship Id="rId4" Type="http://schemas.openxmlformats.org/officeDocument/2006/relationships/audio" Target="../media/audio7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audio7.wav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6" Type="http://schemas.openxmlformats.org/officeDocument/2006/relationships/image" Target="../media/image4.png"/><Relationship Id="rId5" Type="http://schemas.openxmlformats.org/officeDocument/2006/relationships/audio" Target="../media/audio8.wav"/><Relationship Id="rId4" Type="http://schemas.openxmlformats.org/officeDocument/2006/relationships/audio" Target="../media/audio6.wav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2.png"/><Relationship Id="rId4" Type="http://schemas.openxmlformats.org/officeDocument/2006/relationships/audio" Target="../media/audio6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4.png"/><Relationship Id="rId5" Type="http://schemas.openxmlformats.org/officeDocument/2006/relationships/audio" Target="../media/audio6.wav"/><Relationship Id="rId4" Type="http://schemas.openxmlformats.org/officeDocument/2006/relationships/audio" Target="../media/audio7.wav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audio" Target="../media/audio9.wav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audio" Target="../media/audio9.wav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audio" Target="../media/audio9.wav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2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audio" Target="../media/audio4.wav"/><Relationship Id="rId10" Type="http://schemas.openxmlformats.org/officeDocument/2006/relationships/image" Target="../media/image18.png"/><Relationship Id="rId4" Type="http://schemas.openxmlformats.org/officeDocument/2006/relationships/audio" Target="../media/audio3.wav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东西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一点儿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开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回来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漂亮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少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这些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6322060" cy="725272"/>
            <a:chOff x="745067" y="2855231"/>
            <a:chExt cx="6322884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390131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了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表示发生或完成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2871470"/>
            <a:ext cx="2366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）语气助词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啊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9817123" cy="716519"/>
            <a:chOff x="745067" y="4169623"/>
            <a:chExt cx="9818403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7396809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）学生熟悉三声音节开头的三音节词语的声调模式，并能正确朗读。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43097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了解偏旁“月 、 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所表示的意思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8880" y="4859909"/>
            <a:ext cx="36239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开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车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回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419599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）询问和回答已经完成或发生的事件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405190" y="5956554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询问现在或所说的某个时间以后的时间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242050" y="2367915"/>
            <a:ext cx="58591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名词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”: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表示现在或所说的某个时间以后的时间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71645" y="6408674"/>
            <a:ext cx="2366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表达感叹的语气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38240" y="2871470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副词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都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408365" y="6382639"/>
            <a:ext cx="3052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表达全部、总括的意义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C:\Users\Administrator\Desktop\3.png3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37808" y="5263198"/>
            <a:ext cx="2051685" cy="135318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32101" y="5252404"/>
            <a:ext cx="2085340" cy="137604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4.png4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46706" y="1427480"/>
            <a:ext cx="2054860" cy="13589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52738" y="3389313"/>
            <a:ext cx="2044065" cy="135191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2.png2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86690" y="3343275"/>
            <a:ext cx="2153285" cy="141986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2500" y="53314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813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pínɡ ɡuǒ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苹果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1511935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20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Yīnɡyǔ shū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英语书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59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shū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书店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shānɡ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商店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8983980" y="3383915"/>
            <a:ext cx="2718435" cy="1278255"/>
            <a:chOff x="11703" y="1534"/>
            <a:chExt cx="4281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703" y="1741"/>
              <a:ext cx="428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yī fu</a:t>
              </a: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衣服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781358" y="-1174432"/>
            <a:ext cx="40640" cy="9076055"/>
          </a:xfrm>
          <a:prstGeom prst="bentConnector3">
            <a:avLst>
              <a:gd name="adj1" fmla="val -586719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03526" y="5238752"/>
            <a:ext cx="2142490" cy="141351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4.png4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68296" y="1441450"/>
            <a:ext cx="2011680" cy="132969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37498" y="3321368"/>
            <a:ext cx="2074545" cy="137223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3.png3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4968" y="5292091"/>
            <a:ext cx="1981835" cy="130683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5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pínɡ ɡuǒ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苹果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50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shū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书店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shānɡ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商店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5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Yīnɡyǔ shū</a:t>
              </a: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英语书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426970" y="452120"/>
            <a:ext cx="3779520" cy="5900420"/>
          </a:xfrm>
          <a:prstGeom prst="bentConnector3">
            <a:avLst>
              <a:gd name="adj1" fmla="val 106300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98128" y="5229227"/>
            <a:ext cx="2153920" cy="142113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30831" y="3385503"/>
            <a:ext cx="2088515" cy="13811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4.png4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24481" y="1513205"/>
            <a:ext cx="2079625" cy="137541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shū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书店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shānɡ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商店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4964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7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pínɡ ɡuǒ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苹果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751455" y="2626360"/>
            <a:ext cx="4428490" cy="2202180"/>
          </a:xfrm>
          <a:prstGeom prst="bentConnector4">
            <a:avLst>
              <a:gd name="adj1" fmla="val -5377"/>
              <a:gd name="adj2" fmla="val 73616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89860" y="5152074"/>
            <a:ext cx="2370455" cy="15640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5.png5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2723" y="3219768"/>
            <a:ext cx="2284095" cy="151066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05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shū diàn</a:t>
              </a:r>
              <a:endParaRPr 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kumimoji="0" 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书店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17" idx="0"/>
          </p:cNvCxnSpPr>
          <p:nvPr/>
        </p:nvCxnSpPr>
        <p:spPr>
          <a:xfrm rot="16200000" flipH="1">
            <a:off x="5489258" y="1606233"/>
            <a:ext cx="163830" cy="3391535"/>
          </a:xfrm>
          <a:prstGeom prst="bentConnector3">
            <a:avLst>
              <a:gd name="adj1" fmla="val -145543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meiren"/>
          <p:cNvGrpSpPr/>
          <p:nvPr/>
        </p:nvGrpSpPr>
        <p:grpSpPr>
          <a:xfrm>
            <a:off x="9123045" y="1548130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shānɡ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商店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C:\Users\Administrator\Desktop\6.pn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083" y="5126039"/>
            <a:ext cx="2135505" cy="140906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8959215" y="1661795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shānɡ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商店</a:t>
              </a: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5034598" y="1184593"/>
            <a:ext cx="2794635" cy="5088890"/>
          </a:xfrm>
          <a:prstGeom prst="bentConnector2">
            <a:avLst/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08175" y="-635"/>
            <a:ext cx="2406650" cy="3303905"/>
            <a:chOff x="3081" y="705"/>
            <a:chExt cx="3790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75" y="3087"/>
                <a:ext cx="3522" cy="2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0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东西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thing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081" y="2022"/>
              <a:ext cx="379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dōng xi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76470" y="19050"/>
            <a:ext cx="2886075" cy="3303905"/>
            <a:chOff x="2696" y="705"/>
            <a:chExt cx="4545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2696" y="705"/>
              <a:ext cx="4488" cy="5203"/>
              <a:chOff x="2696" y="705"/>
              <a:chExt cx="448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2696" y="3087"/>
                <a:ext cx="4488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48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一点儿</a:t>
                </a:r>
                <a:endPara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altLang="zh-CN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a little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2711" y="2022"/>
              <a:ext cx="4530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yì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en-US" sz="3600" b="1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diǎn</a:t>
              </a:r>
              <a:r>
                <a:rPr lang="en-US" altLang="zh-CN" sz="3600" b="1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r</a:t>
              </a:r>
              <a:endPara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91475" y="73660"/>
            <a:ext cx="2597785" cy="3194050"/>
            <a:chOff x="10804" y="987"/>
            <a:chExt cx="4091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0833" y="3211"/>
              <a:ext cx="3935" cy="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苹果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apple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0804" y="2146"/>
              <a:ext cx="4091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píng guǒ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2740" y="3554095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208" y="3087"/>
                <a:ext cx="3587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看见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see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83" y="2022"/>
              <a:ext cx="340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kàn jiàn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74085" y="3554095"/>
            <a:ext cx="2399665" cy="3303905"/>
            <a:chOff x="3076" y="705"/>
            <a:chExt cx="3779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236" y="3087"/>
                <a:ext cx="3559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先生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Mr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076" y="2022"/>
              <a:ext cx="3779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xiān sheng</a:t>
              </a: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74790" y="3554095"/>
            <a:ext cx="2444115" cy="3303905"/>
            <a:chOff x="3047" y="705"/>
            <a:chExt cx="3849" cy="5203"/>
          </a:xfrm>
        </p:grpSpPr>
        <p:grpSp>
          <p:nvGrpSpPr>
            <p:cNvPr id="3" name="组合 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18" name="图片 1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>
                <a:off x="3252" y="3087"/>
                <a:ext cx="3454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开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open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047" y="2022"/>
              <a:ext cx="384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kāi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693910" y="3554095"/>
            <a:ext cx="2444115" cy="3303905"/>
            <a:chOff x="3047" y="705"/>
            <a:chExt cx="3849" cy="5203"/>
          </a:xfrm>
        </p:grpSpPr>
        <p:grpSp>
          <p:nvGrpSpPr>
            <p:cNvPr id="22" name="组合 21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3" name="图片 22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24" name="文本框 7"/>
              <p:cNvSpPr txBox="1"/>
              <p:nvPr/>
            </p:nvSpPr>
            <p:spPr>
              <a:xfrm>
                <a:off x="3164" y="3087"/>
                <a:ext cx="3576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车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car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047" y="2022"/>
              <a:ext cx="384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chē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08175" y="-635"/>
            <a:ext cx="2406650" cy="3303905"/>
            <a:chOff x="3081" y="705"/>
            <a:chExt cx="3790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75" y="3087"/>
                <a:ext cx="3522" cy="2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0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回来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come back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081" y="2022"/>
              <a:ext cx="379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huí lai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76470" y="19050"/>
            <a:ext cx="2886075" cy="3303905"/>
            <a:chOff x="2696" y="705"/>
            <a:chExt cx="4545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2696" y="705"/>
              <a:ext cx="4488" cy="5203"/>
              <a:chOff x="2696" y="705"/>
              <a:chExt cx="448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2696" y="3087"/>
                <a:ext cx="4488" cy="2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0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分钟</a:t>
                </a:r>
                <a:endParaRPr lang="en-US" altLang="zh-CN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minute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2711" y="2022"/>
              <a:ext cx="4530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fēn zhōng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91475" y="73660"/>
            <a:ext cx="2597785" cy="3194050"/>
            <a:chOff x="10804" y="987"/>
            <a:chExt cx="4091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0833" y="3211"/>
              <a:ext cx="3935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后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after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0804" y="2146"/>
              <a:ext cx="4091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hòu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2740" y="3554095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208" y="3087"/>
                <a:ext cx="3587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衣服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clothes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83" y="2022"/>
              <a:ext cx="340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 fu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74085" y="3554095"/>
            <a:ext cx="2399665" cy="3303905"/>
            <a:chOff x="3076" y="705"/>
            <a:chExt cx="3779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236" y="3087"/>
                <a:ext cx="3559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漂亮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pretty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076" y="2022"/>
              <a:ext cx="3779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piào liang</a:t>
              </a: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74790" y="3554095"/>
            <a:ext cx="2444115" cy="3303905"/>
            <a:chOff x="3047" y="705"/>
            <a:chExt cx="3849" cy="5203"/>
          </a:xfrm>
        </p:grpSpPr>
        <p:grpSp>
          <p:nvGrpSpPr>
            <p:cNvPr id="3" name="组合 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18" name="图片 1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>
                <a:off x="3252" y="3087"/>
                <a:ext cx="3454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啊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ah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047" y="2022"/>
              <a:ext cx="384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ā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693910" y="3554095"/>
            <a:ext cx="2444115" cy="3303905"/>
            <a:chOff x="3047" y="705"/>
            <a:chExt cx="3849" cy="5203"/>
          </a:xfrm>
        </p:grpSpPr>
        <p:grpSp>
          <p:nvGrpSpPr>
            <p:cNvPr id="22" name="组合 21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3" name="图片 22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24" name="文本框 7"/>
              <p:cNvSpPr txBox="1"/>
              <p:nvPr/>
            </p:nvSpPr>
            <p:spPr>
              <a:xfrm>
                <a:off x="3164" y="3087"/>
                <a:ext cx="3576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少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less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047" y="2022"/>
              <a:ext cx="384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shǎo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08175" y="1662430"/>
            <a:ext cx="2406650" cy="3303905"/>
            <a:chOff x="3081" y="705"/>
            <a:chExt cx="3790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75" y="3087"/>
                <a:ext cx="3522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这些</a:t>
                </a:r>
                <a:endPara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these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081" y="2022"/>
              <a:ext cx="379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zhè xiē 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76470" y="1682115"/>
            <a:ext cx="2886075" cy="3303905"/>
            <a:chOff x="2696" y="705"/>
            <a:chExt cx="4545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2696" y="705"/>
              <a:ext cx="4488" cy="5203"/>
              <a:chOff x="2696" y="705"/>
              <a:chExt cx="448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2696" y="3087"/>
                <a:ext cx="4488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都</a:t>
                </a:r>
                <a:endParaRPr lang="en-US" altLang="zh-CN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all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2711" y="2022"/>
              <a:ext cx="4530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dōu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91475" y="1736725"/>
            <a:ext cx="2597785" cy="3194050"/>
            <a:chOff x="10804" y="987"/>
            <a:chExt cx="4091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0833" y="3211"/>
              <a:ext cx="3935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张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Zhang</a:t>
              </a: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0804" y="2146"/>
              <a:ext cx="4091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zhāng</a:t>
              </a: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990" y="138430"/>
            <a:ext cx="2200275" cy="3194050"/>
            <a:chOff x="330" y="2028"/>
            <a:chExt cx="3465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31" y="4252"/>
              <a:ext cx="346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车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124075" y="874395"/>
            <a:ext cx="24390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chē</a:t>
            </a:r>
            <a:endParaRPr lang="en-US" sz="32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178236" y="146438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6395720" y="3632200"/>
            <a:ext cx="2760980" cy="3194050"/>
            <a:chOff x="4274" y="1909"/>
            <a:chExt cx="4348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274" y="4133"/>
              <a:ext cx="4348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一点儿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539230" y="4368165"/>
            <a:ext cx="26174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yì</a:t>
            </a: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4000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diǎnr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91816" y="3640660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先生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xiān sheng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854626" y="146438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开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5086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kāi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506271" y="127388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331470" y="3610610"/>
            <a:ext cx="2200275" cy="3194050"/>
            <a:chOff x="9330" y="2028"/>
            <a:chExt cx="346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330" y="4252"/>
              <a:ext cx="3464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看见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94005" y="4346575"/>
            <a:ext cx="223710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kàn jiàn</a:t>
            </a:r>
            <a:endParaRPr lang="en-US" sz="32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31656" y="361036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344805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苹果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48050" y="436435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píng guǒ</a:t>
            </a:r>
            <a:endParaRPr lang="en-US" sz="32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442521" y="363195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组合 33"/>
          <p:cNvGrpSpPr/>
          <p:nvPr/>
        </p:nvGrpSpPr>
        <p:grpSpPr>
          <a:xfrm>
            <a:off x="9798685" y="3632200"/>
            <a:ext cx="2201545" cy="3194050"/>
            <a:chOff x="4717" y="1909"/>
            <a:chExt cx="3467" cy="5030"/>
          </a:xfrm>
        </p:grpSpPr>
        <p:grpSp>
          <p:nvGrpSpPr>
            <p:cNvPr id="35" name="组合 3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7" name="文本框 7"/>
            <p:cNvSpPr txBox="1"/>
            <p:nvPr/>
          </p:nvSpPr>
          <p:spPr>
            <a:xfrm>
              <a:off x="4717" y="4133"/>
              <a:ext cx="346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东西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8" name="文本框 7"/>
          <p:cNvSpPr txBox="1"/>
          <p:nvPr/>
        </p:nvSpPr>
        <p:spPr>
          <a:xfrm>
            <a:off x="9606915" y="4368165"/>
            <a:ext cx="25857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dōng xi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9809666" y="3631953"/>
            <a:ext cx="2200089" cy="3194297"/>
            <a:chOff x="1486086" y="120403"/>
            <a:chExt cx="2200089" cy="3194297"/>
          </a:xfrm>
        </p:grpSpPr>
        <p:sp>
          <p:nvSpPr>
            <p:cNvPr id="70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72" name="图片 7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990" y="138430"/>
            <a:ext cx="2200275" cy="3194050"/>
            <a:chOff x="330" y="2028"/>
            <a:chExt cx="3465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31" y="4252"/>
              <a:ext cx="346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少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124075" y="874395"/>
            <a:ext cx="24390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shǎo</a:t>
            </a:r>
            <a:endParaRPr lang="en-US" sz="32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205541" y="127388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6395720" y="3632200"/>
            <a:ext cx="2760980" cy="3194050"/>
            <a:chOff x="4274" y="1909"/>
            <a:chExt cx="4348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274" y="4133"/>
              <a:ext cx="4348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分钟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395720" y="4368165"/>
            <a:ext cx="27609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fēn zhōng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91816" y="363195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漂亮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piào liang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857801" y="164853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啊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5086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ā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506271" y="127388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331470" y="3610610"/>
            <a:ext cx="2200275" cy="3194050"/>
            <a:chOff x="9330" y="2028"/>
            <a:chExt cx="346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330" y="4252"/>
              <a:ext cx="3464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衣服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94005" y="4346575"/>
            <a:ext cx="223710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yī fu</a:t>
            </a:r>
            <a:endParaRPr lang="en-US" sz="32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31656" y="361036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344805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后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48050" y="436435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hòu</a:t>
            </a:r>
            <a:endParaRPr lang="en-US" sz="32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452681" y="363195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组合 33"/>
          <p:cNvGrpSpPr/>
          <p:nvPr/>
        </p:nvGrpSpPr>
        <p:grpSpPr>
          <a:xfrm>
            <a:off x="9798685" y="3632200"/>
            <a:ext cx="2201545" cy="3194050"/>
            <a:chOff x="4717" y="1909"/>
            <a:chExt cx="3467" cy="5030"/>
          </a:xfrm>
        </p:grpSpPr>
        <p:grpSp>
          <p:nvGrpSpPr>
            <p:cNvPr id="35" name="组合 3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7" name="文本框 7"/>
            <p:cNvSpPr txBox="1"/>
            <p:nvPr/>
          </p:nvSpPr>
          <p:spPr>
            <a:xfrm>
              <a:off x="4717" y="4133"/>
              <a:ext cx="346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回来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8" name="文本框 7"/>
          <p:cNvSpPr txBox="1"/>
          <p:nvPr/>
        </p:nvSpPr>
        <p:spPr>
          <a:xfrm>
            <a:off x="9606915" y="4368165"/>
            <a:ext cx="25857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huí lai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9799506" y="3610363"/>
            <a:ext cx="2200089" cy="3194297"/>
            <a:chOff x="1486086" y="120403"/>
            <a:chExt cx="2200089" cy="3194297"/>
          </a:xfrm>
        </p:grpSpPr>
        <p:sp>
          <p:nvSpPr>
            <p:cNvPr id="70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72" name="图片 7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侧圆角矩形 34"/>
          <p:cNvSpPr/>
          <p:nvPr/>
        </p:nvSpPr>
        <p:spPr>
          <a:xfrm>
            <a:off x="200343" y="751840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978" y="847090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14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75" name="矩形 74"/>
          <p:cNvSpPr/>
          <p:nvPr/>
        </p:nvSpPr>
        <p:spPr>
          <a:xfrm>
            <a:off x="186055" y="1628140"/>
            <a:ext cx="11793855" cy="470344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0343" y="1779270"/>
            <a:ext cx="11791950" cy="234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P35-36. 语气助词“啊”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语气词“啊”用在陈述句末，使句子带上一层感情色彩。“啊”常受到前一字尾音的影响而发生不同的变音，书面上有时按变音写成不同的字。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The modal particle“啊”is used at the end of a declarative sentence to set the mood The pronunciation of“啊”varies with the finals of the syllables before it and in written Chinese, the variants are represented by different characters sometimes.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990" y="1692910"/>
            <a:ext cx="2200275" cy="3194050"/>
            <a:chOff x="330" y="2028"/>
            <a:chExt cx="3465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31" y="4252"/>
              <a:ext cx="346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张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124075" y="2428875"/>
            <a:ext cx="24390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zhāng</a:t>
            </a:r>
            <a:endParaRPr lang="en-US" sz="32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196651" y="1681868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71958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这些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245554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zhè xiē 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841926" y="1738383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68211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508625" y="241808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dōu</a:t>
            </a:r>
            <a:endParaRPr lang="en-US" sz="36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521511" y="1681868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东西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什么东西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这是什么东西？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我的东西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他的东西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谁的东西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67176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67176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59524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买东西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买什么东西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121600" y="4076065"/>
            <a:ext cx="2114701" cy="2759075"/>
            <a:chOff x="3273" y="218"/>
            <a:chExt cx="3858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273" y="1983"/>
              <a:ext cx="3858" cy="15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一点儿</a:t>
              </a:r>
              <a:endParaRPr kumimoji="0" lang="en-US" altLang="zh-CN" sz="4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一点儿东西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一点儿苹果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一点儿茶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4980305"/>
            <a:ext cx="529018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498284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022215"/>
            <a:ext cx="500189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买一点儿东西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2478405" y="5972175"/>
            <a:ext cx="594741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2478405" y="5969635"/>
            <a:ext cx="594423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109" name="椭圆 10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片 10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111" name="文本框 7"/>
          <p:cNvSpPr txBox="1"/>
          <p:nvPr/>
        </p:nvSpPr>
        <p:spPr>
          <a:xfrm>
            <a:off x="3243580" y="6014085"/>
            <a:ext cx="51790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吃一点儿苹果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82708 -0.0062963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2292 -0.00101852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901 -0.00277778 " pathEditMode="relative" rAng="0" ptsTypes="">
                                      <p:cBhvr>
                                        <p:cTn id="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01" grpId="0" bldLvl="0" animBg="1"/>
      <p:bldP spid="10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568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开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开车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会开车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不会开车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学开车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开车去学校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开车去商店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67176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67176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59524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开车回家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121600" y="4076065"/>
            <a:ext cx="2114701" cy="2759075"/>
            <a:chOff x="3273" y="218"/>
            <a:chExt cx="3858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273" y="1993"/>
              <a:ext cx="3858" cy="15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回来</a:t>
              </a:r>
              <a:endParaRPr kumimoji="0" lang="en-US" altLang="zh-CN" sz="4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446849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44710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447103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51040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能回来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什么时候能回来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2478405" y="5460365"/>
            <a:ext cx="7451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5462905"/>
            <a:ext cx="7451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546290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502275"/>
            <a:ext cx="62191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你什么时候能回来？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82708 -0.0062963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43802 -0.0025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0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漂亮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很漂亮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太漂亮了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漂亮的衣服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漂亮的杯子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67176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67176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59524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漂亮的小猫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121600" y="4076065"/>
            <a:ext cx="2114701" cy="2759075"/>
            <a:chOff x="3273" y="218"/>
            <a:chExt cx="3858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少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4457065"/>
            <a:ext cx="49574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4459605"/>
            <a:ext cx="49574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445960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498975"/>
            <a:ext cx="366966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很少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不少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54489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5451475"/>
            <a:ext cx="948372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545147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490845"/>
            <a:ext cx="82943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不少衣服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不少苹果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不少学生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82708 -0.0062963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331719 0.00138889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04948 0.000185185 " pathEditMode="relative" rAng="0" ptsTypes="">
                                      <p:cBhvr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0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5458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这些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68732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268986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68986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72923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这些衣服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这些苹果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这些学生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3679190"/>
            <a:ext cx="592772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3681730"/>
            <a:ext cx="592772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68173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721100"/>
            <a:ext cx="41116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那些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哪些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13125 -0.0037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165735" y="213995"/>
            <a:ext cx="57435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拼音：三音节词语的声调搭配（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518858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 eaLnBrk="0" hangingPunct="0"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Pinyin: Tone Collocation in Trisyllabic Words(3)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5542" name="表格 65541"/>
          <p:cNvGraphicFramePr/>
          <p:nvPr>
            <p:custDataLst>
              <p:tags r:id="rId1"/>
            </p:custDataLst>
          </p:nvPr>
        </p:nvGraphicFramePr>
        <p:xfrm>
          <a:off x="286703" y="1584960"/>
          <a:ext cx="11397298" cy="4634865"/>
        </p:xfrm>
        <a:graphic>
          <a:graphicData uri="http://schemas.openxmlformats.org/drawingml/2006/table">
            <a:tbl>
              <a:tblPr/>
              <a:tblGrid>
                <a:gridCol w="332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1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5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3+1+1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3+1+2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3+1+3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3+1+4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xīngqīyī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washing machine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pǔtōng</a:t>
                      </a: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rén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common people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zǒngjīnglǐ</a:t>
                      </a: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general manager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huǒchē</a:t>
                      </a: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piào</a:t>
                      </a: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train ticket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3+2+1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3+2+2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3+2+3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3+2+4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shǐxuéjiā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historian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jǐngchájú</a:t>
                      </a: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police station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měinánzǐ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handssome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 man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měiróngyuàn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beauty salon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3+3+1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3+3+2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3+3+3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3+3+4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biǎoyǎnjiā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performer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xiǎo</a:t>
                      </a: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yǎnyuán</a:t>
                      </a: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little actor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Mǐlǎoshǔ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Mickey Mouse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yǎnchànghuì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concert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288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3+3+1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3+3+2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3+3+3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3+3+4</a:t>
                      </a: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dǎzìjī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typewriter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pǎobùxié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running shoes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měishùguǎn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art gallery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dǎ</a:t>
                      </a: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2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diànhuà</a:t>
                      </a:r>
                      <a:r>
                        <a:rPr kumimoji="0" lang="en-US" altLang="zh-CN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</a:rPr>
                        <a:t>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Tahoma" panose="020B0604030504040204" pitchFamily="34" charset="0"/>
                        </a:rPr>
                        <a:t>to make a phone call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89" b="72556" l="4167" r="11111">
                        <a14:foregroundMark x1="5778" y1="31278" x2="7111" y2="32222"/>
                        <a14:foregroundMark x1="8333" y1="29889" x2="8222" y2="29889"/>
                        <a14:foregroundMark x1="6667" y1="71000" x2="8000" y2="70500"/>
                        <a14:foregroundMark x1="6444" y1="72333" x2="7444" y2="72278"/>
                        <a14:foregroundMark x1="10778" y1="72556" x2="11111" y2="7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" t="28666" r="88978" b="27292"/>
          <a:stretch>
            <a:fillRect/>
          </a:stretch>
        </p:blipFill>
        <p:spPr>
          <a:xfrm>
            <a:off x="-114300" y="439420"/>
            <a:ext cx="1268095" cy="6418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89" b="72556" l="4167" r="11111">
                        <a14:foregroundMark x1="5778" y1="31278" x2="7111" y2="32222"/>
                        <a14:foregroundMark x1="8333" y1="29889" x2="8222" y2="29889"/>
                        <a14:foregroundMark x1="6667" y1="71000" x2="8000" y2="70500"/>
                        <a14:foregroundMark x1="6444" y1="72333" x2="7444" y2="72278"/>
                        <a14:foregroundMark x1="10778" y1="72556" x2="11111" y2="7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" t="28666" r="88978" b="27292"/>
          <a:stretch>
            <a:fillRect/>
          </a:stretch>
        </p:blipFill>
        <p:spPr>
          <a:xfrm>
            <a:off x="10923905" y="439420"/>
            <a:ext cx="1268095" cy="641921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rot="19800000">
            <a:off x="2294255" y="-1250315"/>
            <a:ext cx="6071235" cy="306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7" b="72066"/>
          <a:stretch>
            <a:fillRect/>
          </a:stretch>
        </p:blipFill>
        <p:spPr>
          <a:xfrm>
            <a:off x="-744855" y="-44091"/>
            <a:ext cx="13681710" cy="4762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775835" y="-132080"/>
            <a:ext cx="2645410" cy="1623060"/>
            <a:chOff x="1753629" y="1111907"/>
            <a:chExt cx="2757189" cy="2329724"/>
          </a:xfrm>
        </p:grpSpPr>
        <p:sp>
          <p:nvSpPr>
            <p:cNvPr id="5" name="椭圆 4"/>
            <p:cNvSpPr/>
            <p:nvPr/>
          </p:nvSpPr>
          <p:spPr>
            <a:xfrm>
              <a:off x="1759229" y="1111908"/>
              <a:ext cx="2751589" cy="2329723"/>
            </a:xfrm>
            <a:prstGeom prst="ellipse">
              <a:avLst/>
            </a:prstGeom>
            <a:solidFill>
              <a:srgbClr val="FEC0C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753629" y="1111907"/>
              <a:ext cx="2751589" cy="2329723"/>
            </a:xfrm>
            <a:prstGeom prst="ellipse">
              <a:avLst/>
            </a:prstGeom>
            <a:solidFill>
              <a:srgbClr val="FBB1BA"/>
            </a:solidFill>
            <a:ln>
              <a:noFill/>
            </a:ln>
            <a:effectLst>
              <a:outerShdw blurRad="50800" dist="1016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4484370" y="24765"/>
            <a:ext cx="3225800" cy="1457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lang="zh-CN" altLang="en-US" sz="2800" b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altLang="zh-CN" sz="20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1" name="1" descr="C:\Users\Administrator\Desktop\小红书\对外汉语战略搞钱计划\教学素材\图片素材\金币.png金币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06328" y="4871085"/>
            <a:ext cx="533400" cy="68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2" descr="C:\Users\Administrator\Desktop\小红书\对外汉语战略搞钱计划\教学素材\图片素材\金币.png金币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3790" y="3544570"/>
            <a:ext cx="549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3" descr="C:\Users\Administrator\Desktop\小红书\对外汉语战略搞钱计划\教学素材\图片素材\金币.png金币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45013" y="2630805"/>
            <a:ext cx="55181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4" descr="C:\Users\Administrator\Desktop\小红书\对外汉语战略搞钱计划\教学素材\图片素材\金币.png金币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36473" y="1237615"/>
            <a:ext cx="551180" cy="70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1"/>
          <p:cNvSpPr>
            <a:spLocks noChangeArrowheads="1"/>
          </p:cNvSpPr>
          <p:nvPr/>
        </p:nvSpPr>
        <p:spPr bwMode="auto">
          <a:xfrm>
            <a:off x="3758988" y="6057900"/>
            <a:ext cx="40360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Mā ma yòng xǐ yī jī xǐ yī fu</a:t>
            </a:r>
            <a:r>
              <a:rPr lang="zh-CN" altLang="en-US" sz="2400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  <p:sp>
        <p:nvSpPr>
          <p:cNvPr id="16" name="E2"/>
          <p:cNvSpPr>
            <a:spLocks noChangeArrowheads="1"/>
          </p:cNvSpPr>
          <p:nvPr/>
        </p:nvSpPr>
        <p:spPr bwMode="auto">
          <a:xfrm>
            <a:off x="5269442" y="4826001"/>
            <a:ext cx="59982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Jīn tiān Běi Jīng de tiān qì zěn me yàng？</a:t>
            </a:r>
          </a:p>
        </p:txBody>
      </p:sp>
      <p:sp>
        <p:nvSpPr>
          <p:cNvPr id="17" name="E3"/>
          <p:cNvSpPr>
            <a:spLocks noChangeArrowheads="1"/>
          </p:cNvSpPr>
          <p:nvPr/>
        </p:nvSpPr>
        <p:spPr bwMode="auto">
          <a:xfrm>
            <a:off x="1438699" y="3852122"/>
            <a:ext cx="5295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Xué xiào lǐ yǒu yī jiā shuǐ guǒ diàn 。</a:t>
            </a:r>
          </a:p>
        </p:txBody>
      </p:sp>
      <p:sp>
        <p:nvSpPr>
          <p:cNvPr id="18" name="E4"/>
          <p:cNvSpPr>
            <a:spLocks noChangeArrowheads="1"/>
          </p:cNvSpPr>
          <p:nvPr/>
        </p:nvSpPr>
        <p:spPr bwMode="auto">
          <a:xfrm>
            <a:off x="5570220" y="2557145"/>
            <a:ext cx="57550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A50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Tā men qù huǒ chē zhàn mǎi piào le 。</a:t>
            </a:r>
          </a:p>
        </p:txBody>
      </p:sp>
      <p:pic>
        <p:nvPicPr>
          <p:cNvPr id="19" name="图片 18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220" y="5598795"/>
            <a:ext cx="1731010" cy="615950"/>
          </a:xfrm>
          <a:prstGeom prst="rect">
            <a:avLst/>
          </a:prstGeom>
        </p:spPr>
      </p:pic>
      <p:pic>
        <p:nvPicPr>
          <p:cNvPr id="20" name="图片 19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25" y="3395345"/>
            <a:ext cx="1731010" cy="615950"/>
          </a:xfrm>
          <a:prstGeom prst="rect">
            <a:avLst/>
          </a:prstGeom>
        </p:spPr>
      </p:pic>
      <p:pic>
        <p:nvPicPr>
          <p:cNvPr id="21" name="图片 20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170" y="2101850"/>
            <a:ext cx="1731010" cy="615950"/>
          </a:xfrm>
          <a:prstGeom prst="rect">
            <a:avLst/>
          </a:prstGeom>
        </p:spPr>
      </p:pic>
      <p:pic>
        <p:nvPicPr>
          <p:cNvPr id="22" name="图片 21" descr="图片1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695" y="4306570"/>
            <a:ext cx="1731010" cy="615950"/>
          </a:xfrm>
          <a:prstGeom prst="rect">
            <a:avLst/>
          </a:prstGeom>
        </p:spPr>
      </p:pic>
      <p:pic>
        <p:nvPicPr>
          <p:cNvPr id="23" name="pig" descr="C:\Users\Administrator\Desktop\小红书\对外汉语战略搞钱计划\教学素材\图片素材\玛丽.png玛丽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76195" y="5186680"/>
            <a:ext cx="1286510" cy="168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7"/>
          <p:cNvSpPr txBox="1"/>
          <p:nvPr/>
        </p:nvSpPr>
        <p:spPr>
          <a:xfrm>
            <a:off x="1035685" y="534648"/>
            <a:ext cx="32308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说出句中的三音节词语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1096645" y="974725"/>
            <a:ext cx="43434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Say the three syllable words in the sentence.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29624 C 0.011667 -0.006024 0.039063 -0.114357 0.064531 -0.147229 C 0.090000 -0.180097 0.116094 -0.140839 0.127396 -0.134817 " pathEditMode="relative" rAng="0" ptsTypes="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0" y="-94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580 -0.126671 C 0.147391 -0.175099 0.193020 -0.325835 0.231779 -0.363986 C 0.270537 -0.402130 0.306263 -0.331577 0.322278 -0.317501 " pathEditMode="relative" rAng="0" ptsTypes="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0" y="-124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6979 -0.311392 C 0.314114 -0.353618 0.287917 -0.487595 0.252448 -0.516118 C 0.216980 -0.544632 0.168802 -0.470461 0.149739 -0.453889 " pathEditMode="relative" rAng="0" ptsTypes="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-10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187 -0.453168 C 0.170211 -0.493578 0.223454 -0.615565 0.255954 -0.654769 C 0.288454 -0.693969 0.303497 -0.654167 0.312739 -0.649009 " pathEditMode="relative" rAng="0" ptsTypes="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-109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663765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66376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9288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主语+动词（宾语）+了。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：“了”表发生或完成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69373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“了”Indicating Occurrence or Completion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12750" y="2789555"/>
          <a:ext cx="11083290" cy="335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422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Subject</a:t>
                      </a:r>
                    </a:p>
                  </a:txBody>
                  <a:tcPr anchor="ctr"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Predicate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了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去商店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了。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他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去学开车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了。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买什么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了？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5729 -0.002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663765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66376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9288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主语+动词+了……宾语。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：“了”表发生或完成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69373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“了”Indicating Occurrence or Completion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12750" y="2789555"/>
          <a:ext cx="11518422" cy="3670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0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3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245">
                <a:tc rowSpan="2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Subject</a:t>
                      </a:r>
                    </a:p>
                  </a:txBody>
                  <a:tcPr anchor="ctr">
                    <a:solidFill>
                      <a:srgbClr val="B8975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Predicate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0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Verb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了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Number-measure Word/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Adject</a:t>
                      </a:r>
                      <a:r>
                        <a:rPr lang="en-US" altLang="zh-CN" sz="2000" b="1" baseline="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ive/Pronoun</a:t>
                      </a:r>
                      <a:endParaRPr lang="en-US" altLang="zh-CN" sz="20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Object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她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买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了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一点儿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苹果。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买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了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不少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衣服。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看见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了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几个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人？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5729 -0.002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663765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66376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9288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主语+没+动词（宾语）。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：“了”表发生或完成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69373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“了”Indicating Occurrence or Completion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12750" y="2789555"/>
          <a:ext cx="11083290" cy="335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422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Subject</a:t>
                      </a:r>
                    </a:p>
                  </a:txBody>
                  <a:tcPr anchor="ctr"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没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Predicate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她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没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去商店。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没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买。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没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看见张先生。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5729 -0.002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60642" y="-119380"/>
            <a:ext cx="12245975" cy="8491220"/>
            <a:chOff x="-97" y="-188"/>
            <a:chExt cx="19285" cy="13372"/>
          </a:xfrm>
        </p:grpSpPr>
        <p:grpSp>
          <p:nvGrpSpPr>
            <p:cNvPr id="26" name="组合 25"/>
            <p:cNvGrpSpPr/>
            <p:nvPr/>
          </p:nvGrpSpPr>
          <p:grpSpPr>
            <a:xfrm>
              <a:off x="-97" y="-186"/>
              <a:ext cx="9664" cy="11216"/>
              <a:chOff x="1953" y="1163"/>
              <a:chExt cx="7302" cy="847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964" y="3696"/>
                <a:ext cx="7258" cy="3352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3"/>
              <p:cNvSpPr txBox="1"/>
              <p:nvPr/>
            </p:nvSpPr>
            <p:spPr>
              <a:xfrm>
                <a:off x="1975" y="4268"/>
                <a:ext cx="7239" cy="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HSK 1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963" y="1163"/>
                <a:ext cx="7258" cy="2637"/>
              </a:xfrm>
              <a:prstGeom prst="rect">
                <a:avLst/>
              </a:prstGeom>
              <a:solidFill>
                <a:srgbClr val="F3B23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TextBox 3"/>
              <p:cNvSpPr txBox="1"/>
              <p:nvPr/>
            </p:nvSpPr>
            <p:spPr>
              <a:xfrm>
                <a:off x="1964" y="1674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Standard Course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953" y="7001"/>
                <a:ext cx="7258" cy="2636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TextBox 3"/>
              <p:cNvSpPr txBox="1"/>
              <p:nvPr/>
            </p:nvSpPr>
            <p:spPr>
              <a:xfrm>
                <a:off x="1975" y="7522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Lesson 14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1965" y="380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964" y="696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9524" y="-188"/>
              <a:ext cx="9664" cy="11219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C:\Users\Administrator\Desktop\我卡通1.png我卡通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49" y="19"/>
              <a:ext cx="13164" cy="13165"/>
            </a:xfrm>
            <a:prstGeom prst="rect">
              <a:avLst/>
            </a:prstGeom>
          </p:spPr>
        </p:pic>
      </p:grpSp>
      <p:pic>
        <p:nvPicPr>
          <p:cNvPr id="38" name="图片 37" descr="下一页按钮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033" y="5589270"/>
            <a:ext cx="1840865" cy="951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8290"/>
            <a:ext cx="82835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8282940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：名词“后”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0919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Noun “后”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862647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什么时候/多长时间+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后</a:t>
            </a:r>
            <a:endParaRPr kumimoji="0" lang="zh-CN" altLang="en-US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2" name="图片 1" descr="C:\Users\Administrator\Desktop\小红书\对外汉语战略搞钱计划\教学素材\图片素材\时钟.png时钟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20473" y="4833303"/>
            <a:ext cx="1425575" cy="1852930"/>
          </a:xfrm>
          <a:prstGeom prst="rect">
            <a:avLst/>
          </a:prstGeom>
        </p:spPr>
      </p:pic>
      <p:pic>
        <p:nvPicPr>
          <p:cNvPr id="9" name="图片 8" descr="奶奶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411980" y="4607560"/>
            <a:ext cx="1363345" cy="223139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860675" y="2609850"/>
            <a:ext cx="6470650" cy="838200"/>
            <a:chOff x="562" y="4110"/>
            <a:chExt cx="10190" cy="1320"/>
          </a:xfrm>
        </p:grpSpPr>
        <p:sp>
          <p:nvSpPr>
            <p:cNvPr id="14" name="文本框 13"/>
            <p:cNvSpPr txBox="1"/>
            <p:nvPr/>
          </p:nvSpPr>
          <p:spPr>
            <a:xfrm>
              <a:off x="1909" y="4362"/>
              <a:ext cx="7530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五点后    40分钟后    星期三后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62" y="4110"/>
              <a:ext cx="10190" cy="132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圆角矩形标注 22"/>
          <p:cNvSpPr/>
          <p:nvPr/>
        </p:nvSpPr>
        <p:spPr>
          <a:xfrm>
            <a:off x="1207135" y="3815715"/>
            <a:ext cx="2893060" cy="947420"/>
          </a:xfrm>
          <a:prstGeom prst="wedgeRoundRectCallout">
            <a:avLst>
              <a:gd name="adj1" fmla="val 43733"/>
              <a:gd name="adj2" fmla="val 99906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你几点去工作？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8439150" y="4227830"/>
            <a:ext cx="1871980" cy="845820"/>
          </a:xfrm>
          <a:prstGeom prst="wedgeRoundRectCallout">
            <a:avLst>
              <a:gd name="adj1" fmla="val -83709"/>
              <a:gd name="adj2" fmla="val 4732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九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点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后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349 -0.00222222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卡通单气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卡通单气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3" grpId="0" bldLvl="0" animBg="1"/>
      <p:bldP spid="1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dministrator\Desktop\小红书\对外汉语战略搞钱计划\教学素材\图片素材\打电话2.png打电话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4119245" y="3746500"/>
            <a:ext cx="3508375" cy="308800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356870" y="1558290"/>
            <a:ext cx="82835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8282940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720965" y="155194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862647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什么时候/多长时间+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后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860675" y="2609850"/>
            <a:ext cx="6470650" cy="838200"/>
            <a:chOff x="562" y="4110"/>
            <a:chExt cx="10190" cy="1320"/>
          </a:xfrm>
        </p:grpSpPr>
        <p:sp>
          <p:nvSpPr>
            <p:cNvPr id="14" name="文本框 13"/>
            <p:cNvSpPr txBox="1"/>
            <p:nvPr/>
          </p:nvSpPr>
          <p:spPr>
            <a:xfrm>
              <a:off x="1908" y="4362"/>
              <a:ext cx="7530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五点后    40分钟后    星期三后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62" y="4110"/>
              <a:ext cx="10190" cy="132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圆角矩形标注 22"/>
          <p:cNvSpPr/>
          <p:nvPr/>
        </p:nvSpPr>
        <p:spPr>
          <a:xfrm>
            <a:off x="928370" y="3896995"/>
            <a:ext cx="3119120" cy="866140"/>
          </a:xfrm>
          <a:prstGeom prst="wedgeRoundRectCallout">
            <a:avLst>
              <a:gd name="adj1" fmla="val 43733"/>
              <a:gd name="adj2" fmla="val 99906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你什么时候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回家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8439150" y="4076700"/>
            <a:ext cx="2061210" cy="996950"/>
          </a:xfrm>
          <a:prstGeom prst="wedgeRoundRectCallout">
            <a:avLst>
              <a:gd name="adj1" fmla="val -83709"/>
              <a:gd name="adj2" fmla="val 4732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五点后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。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：名词“后”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40919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Noun “后”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卡通单气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卡通单气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8290"/>
            <a:ext cx="82835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8282940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720965" y="155194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862647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什么时候/多长时间+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后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860675" y="2609850"/>
            <a:ext cx="6470650" cy="838200"/>
            <a:chOff x="562" y="4110"/>
            <a:chExt cx="10190" cy="1320"/>
          </a:xfrm>
        </p:grpSpPr>
        <p:sp>
          <p:nvSpPr>
            <p:cNvPr id="14" name="文本框 13"/>
            <p:cNvSpPr txBox="1"/>
            <p:nvPr/>
          </p:nvSpPr>
          <p:spPr>
            <a:xfrm>
              <a:off x="1908" y="4362"/>
              <a:ext cx="7530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五点后    40分钟后    星期三后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62" y="4110"/>
              <a:ext cx="10190" cy="132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圆角矩形标注 22"/>
          <p:cNvSpPr/>
          <p:nvPr/>
        </p:nvSpPr>
        <p:spPr>
          <a:xfrm>
            <a:off x="657225" y="3896995"/>
            <a:ext cx="3390265" cy="866140"/>
          </a:xfrm>
          <a:prstGeom prst="wedgeRoundRectCallout">
            <a:avLst>
              <a:gd name="adj1" fmla="val 43733"/>
              <a:gd name="adj2" fmla="val 99906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他什么时候能回来？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8439150" y="4076700"/>
            <a:ext cx="2733040" cy="996950"/>
          </a:xfrm>
          <a:prstGeom prst="wedgeRoundRectCallout">
            <a:avLst>
              <a:gd name="adj1" fmla="val -83709"/>
              <a:gd name="adj2" fmla="val 4732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40分钟后回来。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：名词“后”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40919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Noun “后”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329430" y="3710305"/>
            <a:ext cx="3161030" cy="3094990"/>
            <a:chOff x="6818" y="5843"/>
            <a:chExt cx="4978" cy="4874"/>
          </a:xfrm>
        </p:grpSpPr>
        <p:pic>
          <p:nvPicPr>
            <p:cNvPr id="6" name="图片 5" descr="C:\Users\Administrator\Desktop\小红书\对外汉语战略搞钱计划\教学素材\图片素材\银行压缩.png银行压缩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818" y="5843"/>
              <a:ext cx="4979" cy="487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8851" y="9487"/>
              <a:ext cx="1779" cy="676"/>
            </a:xfrm>
            <a:prstGeom prst="rect">
              <a:avLst/>
            </a:prstGeom>
            <a:solidFill>
              <a:srgbClr val="86C0E5"/>
            </a:solidFill>
            <a:ln>
              <a:solidFill>
                <a:srgbClr val="86C0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卡通单气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卡通单气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：语气助词“啊”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983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Modal Particle“啊”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7330" y="1459230"/>
          <a:ext cx="11630660" cy="52641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90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422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ym typeface="+mn-ea"/>
                        </a:rPr>
                        <a:t>The Final of Syllable before It</a:t>
                      </a:r>
                      <a:endParaRPr lang="en-US" altLang="zh-C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ym typeface="+mn-ea"/>
                        </a:rPr>
                        <a:t>The Pronunciation of “啊”</a:t>
                      </a:r>
                      <a:endParaRPr lang="en-US" altLang="zh-C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7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a</a:t>
                      </a: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e      i      o      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              a</a:t>
                      </a: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              ia        </a:t>
                      </a:r>
                      <a:r>
                        <a:rPr lang="zh-CN" alt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u      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a</a:t>
                      </a: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o      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              a                </a:t>
                      </a: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u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a     </a:t>
                      </a:r>
                      <a:r>
                        <a:rPr lang="zh-CN" alt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哇</a:t>
                      </a:r>
                      <a:endParaRPr lang="en-US" altLang="zh-CN" sz="24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39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-n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              a                </a:t>
                      </a: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a     </a:t>
                      </a:r>
                      <a:r>
                        <a:rPr lang="zh-CN" alt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哪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-nɡ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              a                </a:t>
                      </a: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g</a:t>
                      </a: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a   </a:t>
                      </a:r>
                      <a:r>
                        <a:rPr lang="zh-CN" alt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啊</a:t>
                      </a:r>
                      <a:endParaRPr lang="en-US" altLang="zh-CN" sz="24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200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-i（zi,ci,si中）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              a                </a:t>
                      </a: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za       </a:t>
                      </a:r>
                      <a:r>
                        <a:rPr lang="zh-CN" alt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757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-i（zhi,chi,shi中）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              a                </a:t>
                      </a:r>
                      <a:r>
                        <a:rPr lang="en-US" altLang="zh-CN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ra       </a:t>
                      </a:r>
                      <a:r>
                        <a:rPr lang="zh-CN" alt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" name="直接箭头连接符 1"/>
          <p:cNvCxnSpPr/>
          <p:nvPr/>
        </p:nvCxnSpPr>
        <p:spPr>
          <a:xfrm>
            <a:off x="8326755" y="2588260"/>
            <a:ext cx="91503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8326755" y="3295015"/>
            <a:ext cx="91503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326755" y="4048125"/>
            <a:ext cx="91503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326755" y="4743450"/>
            <a:ext cx="91503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8326755" y="5450205"/>
            <a:ext cx="91503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326755" y="6254750"/>
            <a:ext cx="91503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54965" y="1636395"/>
          <a:ext cx="11351895" cy="454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5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6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4225">
                <a:tc gridSpan="2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For example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A</a:t>
                      </a:r>
                    </a:p>
                  </a:txBody>
                  <a:tcPr anchor="ctr">
                    <a:solidFill>
                      <a:srgbClr val="B8975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B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你是王小姐吗？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是啊。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你想去吃中国菜吗？</a:t>
                      </a:r>
                      <a:endParaRPr lang="zh-CN" altLang="en-US" sz="3200" b="1" dirty="0">
                        <a:solidFill>
                          <a:srgbClr val="C00000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好啊。</a:t>
                      </a:r>
                      <a:endParaRPr lang="zh-CN" altLang="en-US" sz="3200" b="1" dirty="0">
                        <a:solidFill>
                          <a:srgbClr val="C00000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王方的衣服太漂亮了！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是啊，她买了不少衣服。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：语气助词“啊”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4983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Modal Particle“啊”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663765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66376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9288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主语+都+动词。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：副词“都”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3726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4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	Adverb“都”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12750" y="2789555"/>
          <a:ext cx="11083290" cy="335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22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For example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我们都是中国人。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我们都喜欢喝茶。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这些都是王方的东西。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5729 -0.002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：在宿舍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558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dorm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460061" y="1688764"/>
            <a:ext cx="3231096" cy="751356"/>
            <a:chOff x="8471" y="1480"/>
            <a:chExt cx="10438" cy="2426"/>
          </a:xfrm>
        </p:grpSpPr>
        <p:sp>
          <p:nvSpPr>
            <p:cNvPr id="29" name="文本框 28"/>
            <p:cNvSpPr txBox="1"/>
            <p:nvPr/>
          </p:nvSpPr>
          <p:spPr>
            <a:xfrm>
              <a:off x="8471" y="1927"/>
              <a:ext cx="8197" cy="1979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Zuótiān shànɡwǔ nǐ qù  nǎr le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. 昨天上午你去哪儿了？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602865"/>
            <a:ext cx="3085423" cy="968718"/>
            <a:chOff x="665" y="4263"/>
            <a:chExt cx="9103" cy="2837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7007" cy="269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Wǒ qù shānɡdiàn mǎi dōnɡxi le.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我去商店买东西了。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74304" y="3677886"/>
            <a:ext cx="3076217" cy="892391"/>
            <a:chOff x="9813" y="1524"/>
            <a:chExt cx="9056" cy="2627"/>
          </a:xfrm>
        </p:grpSpPr>
        <p:sp>
          <p:nvSpPr>
            <p:cNvPr id="38" name="文本框 37"/>
            <p:cNvSpPr txBox="1"/>
            <p:nvPr/>
          </p:nvSpPr>
          <p:spPr>
            <a:xfrm>
              <a:off x="9813" y="1926"/>
              <a:ext cx="6586" cy="2225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mǎi shénme le.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你买什么了？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4832650"/>
            <a:ext cx="3068374" cy="1097570"/>
            <a:chOff x="626" y="4207"/>
            <a:chExt cx="9265" cy="3270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7060" cy="3069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Wǒ mǎi le yìdiǎnr  pínɡɡuǒ.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我买了一点儿苹果。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9" name="Picture 2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428230" y="969645"/>
            <a:ext cx="3594100" cy="4573270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：在公司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5634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company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460061" y="1688764"/>
            <a:ext cx="3231096" cy="774584"/>
            <a:chOff x="8471" y="1480"/>
            <a:chExt cx="10438" cy="2501"/>
          </a:xfrm>
        </p:grpSpPr>
        <p:sp>
          <p:nvSpPr>
            <p:cNvPr id="29" name="文本框 28"/>
            <p:cNvSpPr txBox="1"/>
            <p:nvPr/>
          </p:nvSpPr>
          <p:spPr>
            <a:xfrm>
              <a:off x="8471" y="1927"/>
              <a:ext cx="8197" cy="2054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kànjiàn Zhānɡ xiānshenɡ le mɑ?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你看见张先生了吗？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705735"/>
            <a:ext cx="3085423" cy="995352"/>
            <a:chOff x="665" y="4263"/>
            <a:chExt cx="9103" cy="2915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7007" cy="2772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Kànjiàn le ,tā qù xué kāi chē le.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看见了，他去学开车了。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74304" y="3877911"/>
            <a:ext cx="3076217" cy="1056466"/>
            <a:chOff x="9813" y="1524"/>
            <a:chExt cx="9056" cy="3110"/>
          </a:xfrm>
        </p:grpSpPr>
        <p:sp>
          <p:nvSpPr>
            <p:cNvPr id="38" name="文本框 37"/>
            <p:cNvSpPr txBox="1"/>
            <p:nvPr/>
          </p:nvSpPr>
          <p:spPr>
            <a:xfrm>
              <a:off x="9813" y="1926"/>
              <a:ext cx="6586" cy="2708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Tā shénme shíhou nénɡ huílai?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他什么时候能回来？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5244130"/>
            <a:ext cx="3068374" cy="716609"/>
            <a:chOff x="626" y="4207"/>
            <a:chExt cx="9265" cy="2135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7060" cy="193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Sìshí fēnzhōnɡ hòu huíai.40分钟后回来。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092315" y="1688465"/>
            <a:ext cx="4761230" cy="3173730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194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3: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在商店门口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5139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Outside a store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460061" y="1683049"/>
            <a:ext cx="3231096" cy="1060756"/>
            <a:chOff x="8471" y="1480"/>
            <a:chExt cx="10438" cy="3425"/>
          </a:xfrm>
        </p:grpSpPr>
        <p:sp>
          <p:nvSpPr>
            <p:cNvPr id="29" name="文本框 28"/>
            <p:cNvSpPr txBox="1"/>
            <p:nvPr/>
          </p:nvSpPr>
          <p:spPr>
            <a:xfrm>
              <a:off x="8471" y="1927"/>
              <a:ext cx="8197" cy="2978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Wáng fāng de yīfu tài piāoliang le! 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王方的衣服太漂亮了！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877185"/>
            <a:ext cx="3085423" cy="971791"/>
            <a:chOff x="665" y="4263"/>
            <a:chExt cx="9103" cy="2846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7007" cy="270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Shì ā,  tā mǎi le bù shǎo yīfu.是啊，她买了不少衣服。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74304" y="3877911"/>
            <a:ext cx="3076217" cy="783347"/>
            <a:chOff x="9813" y="1524"/>
            <a:chExt cx="9056" cy="2306"/>
          </a:xfrm>
        </p:grpSpPr>
        <p:sp>
          <p:nvSpPr>
            <p:cNvPr id="38" name="文本框 37"/>
            <p:cNvSpPr txBox="1"/>
            <p:nvPr/>
          </p:nvSpPr>
          <p:spPr>
            <a:xfrm>
              <a:off x="9813" y="1926"/>
              <a:ext cx="6586" cy="1904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mǎi shénme le?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你买什么了？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45" y="4758055"/>
            <a:ext cx="3155950" cy="1286947"/>
            <a:chOff x="626" y="4207"/>
            <a:chExt cx="9265" cy="3835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542" y="4408"/>
              <a:ext cx="7349" cy="363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Wǒ méi mǎi, zhèxiē dōu shì Wáng Fāng de dōngxi.我没买，这些都是王方的东西。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14" name="Picture 2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287260" y="702310"/>
            <a:ext cx="4262120" cy="5426710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65" y="0"/>
            <a:ext cx="914336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92400" y="81280"/>
            <a:ext cx="7051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sz="3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黑体" panose="02010609060101010101" charset="-122"/>
              </a:rPr>
              <a:t>Arimy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851867" y="1194435"/>
            <a:ext cx="8832176" cy="1106170"/>
            <a:chOff x="535" y="4116"/>
            <a:chExt cx="14100" cy="1742"/>
          </a:xfrm>
        </p:grpSpPr>
        <p:pic>
          <p:nvPicPr>
            <p:cNvPr id="16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35" y="4116"/>
              <a:ext cx="1766" cy="1742"/>
            </a:xfrm>
            <a:prstGeom prst="round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832" y="4154"/>
              <a:ext cx="11803" cy="166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昨天上午她去哪儿了？</a:t>
              </a: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Zuótiān shàngwǔ tā qù nǎr le?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61889" y="2199640"/>
            <a:ext cx="8822154" cy="1085215"/>
            <a:chOff x="551" y="4133"/>
            <a:chExt cx="14084" cy="1709"/>
          </a:xfrm>
        </p:grpSpPr>
        <p:pic>
          <p:nvPicPr>
            <p:cNvPr id="20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3"/>
              <a:ext cx="1733" cy="1709"/>
            </a:xfrm>
            <a:prstGeom prst="round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832" y="4595"/>
              <a:ext cx="11803" cy="91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spcBef>
                  <a:spcPct val="50000"/>
                </a:spcBef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她买什么了？</a:t>
              </a: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Tā mǎi shénme le? 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861889" y="3242945"/>
            <a:ext cx="8760767" cy="1203960"/>
            <a:chOff x="551" y="4133"/>
            <a:chExt cx="13986" cy="1896"/>
          </a:xfrm>
        </p:grpSpPr>
        <p:pic>
          <p:nvPicPr>
            <p:cNvPr id="23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3"/>
              <a:ext cx="1733" cy="1709"/>
            </a:xfrm>
            <a:prstGeom prst="round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2835" y="4368"/>
              <a:ext cx="11702" cy="166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张先生什么时候能回来？</a:t>
              </a: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Zhāng xiānsheng shénme shíhòu néng huílai?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861889" y="4402455"/>
            <a:ext cx="8760141" cy="1085850"/>
            <a:chOff x="551" y="4222"/>
            <a:chExt cx="13985" cy="1710"/>
          </a:xfrm>
        </p:grpSpPr>
        <p:pic>
          <p:nvPicPr>
            <p:cNvPr id="26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222"/>
              <a:ext cx="1733" cy="1710"/>
            </a:xfrm>
            <a:prstGeom prst="round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2832" y="4622"/>
              <a:ext cx="11704" cy="98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王方买什么了？</a:t>
              </a: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Wáng Fāng mǎi shénme le?</a:t>
              </a:r>
              <a:r>
                <a:rPr lang="en-US" altLang="zh-CN" sz="2800" noProof="0" dirty="0">
                  <a:ln>
                    <a:noFill/>
                  </a:ln>
                  <a:effectLst/>
                  <a:uLnTx/>
                  <a:uFillTx/>
                  <a:latin typeface="GB Pinyinok-D" pitchFamily="2" charset="-122"/>
                  <a:ea typeface="GB Pinyinok-D" pitchFamily="2" charset="-122"/>
                  <a:sym typeface="宋体" panose="02010600030101010101" pitchFamily="2" charset="-122"/>
                </a:rPr>
                <a:t> 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73885" y="5436235"/>
            <a:ext cx="8748395" cy="1290320"/>
            <a:chOff x="570" y="4152"/>
            <a:chExt cx="14351" cy="2032"/>
          </a:xfrm>
        </p:grpSpPr>
        <p:pic>
          <p:nvPicPr>
            <p:cNvPr id="32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70" y="4152"/>
              <a:ext cx="1695" cy="1672"/>
            </a:xfrm>
            <a:prstGeom prst="round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2832" y="4523"/>
              <a:ext cx="12089" cy="166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buClrTx/>
                <a:buSzTx/>
                <a:buNone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王方的朋友买什么了？</a:t>
              </a: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Wáng Fāng de péngyou mǎi shénme le?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40510" y="2428240"/>
            <a:ext cx="12365355" cy="1940560"/>
            <a:chOff x="1066" y="3939"/>
            <a:chExt cx="19473" cy="3056"/>
          </a:xfrm>
        </p:grpSpPr>
        <p:grpSp>
          <p:nvGrpSpPr>
            <p:cNvPr id="3" name="组合 2"/>
            <p:cNvGrpSpPr/>
            <p:nvPr/>
          </p:nvGrpSpPr>
          <p:grpSpPr>
            <a:xfrm>
              <a:off x="1922" y="6173"/>
              <a:ext cx="16796" cy="822"/>
              <a:chOff x="7522" y="6185"/>
              <a:chExt cx="16796" cy="82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522" y="6185"/>
                <a:ext cx="3632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Lesson 14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2008" y="6185"/>
                <a:ext cx="12310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   </a:t>
                </a:r>
                <a:r>
                  <a:rPr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She bought a lot of clothes</a:t>
                </a:r>
                <a:r>
                  <a:rPr lang="en-US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.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066" y="3939"/>
              <a:ext cx="19473" cy="2113"/>
              <a:chOff x="6666" y="3951"/>
              <a:chExt cx="19473" cy="2113"/>
            </a:xfrm>
          </p:grpSpPr>
          <p:sp>
            <p:nvSpPr>
              <p:cNvPr id="6" name="文本框 7"/>
              <p:cNvSpPr txBox="1"/>
              <p:nvPr/>
            </p:nvSpPr>
            <p:spPr>
              <a:xfrm>
                <a:off x="6667" y="4612"/>
                <a:ext cx="19472" cy="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第十四课  </a:t>
                </a:r>
                <a:r>
                  <a:rPr lang="en-US" altLang="zh-CN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    </a:t>
                </a:r>
                <a:r>
                  <a:rPr lang="zh-CN" altLang="en-US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她买了不少衣服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666" y="3951"/>
                <a:ext cx="15063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 dì    shí   sì     kè              tā mǎi le bù shǎo yī fu</a:t>
                </a: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1661160" y="2428240"/>
            <a:ext cx="9324340" cy="257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C:\Users\Administrator\Desktop\小红书\对外汉语战略搞钱计划\教学素材\动图\动图2_matting.gif动图2_matti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1356360" y="1188720"/>
            <a:ext cx="5974080" cy="448056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第十四课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 14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25926e-05 L 0.974115 0.000833333 " pathEditMode="relative" rAng="0" ptsTypes="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92513 7.40741E-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3220990" y="1668520"/>
            <a:ext cx="7997190" cy="1628140"/>
            <a:chOff x="-645343" y="588197"/>
            <a:chExt cx="7997190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560522" y="1062542"/>
              <a:ext cx="679132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Māma qù shāngdiàn mǎi le                                    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妈妈去商店买了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4534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3160172" y="285728"/>
            <a:ext cx="58724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用本课新学的语言点和词语描述图片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496914" y="886047"/>
            <a:ext cx="71989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Describe the pictures using the newly-learned language points and words.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38135" y="4157720"/>
            <a:ext cx="7980680" cy="1628140"/>
            <a:chOff x="-937443" y="588197"/>
            <a:chExt cx="7980680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256357" y="1062542"/>
              <a:ext cx="678688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Tā xiàwǔ qù xué                              le.       </a:t>
              </a:r>
            </a:p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她下午去学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了。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93744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8189595" y="2387600"/>
            <a:ext cx="22485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水果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242810" y="4862830"/>
            <a:ext cx="13017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开车</a:t>
            </a:r>
          </a:p>
        </p:txBody>
      </p:sp>
      <p:pic>
        <p:nvPicPr>
          <p:cNvPr id="2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16865" y="1714500"/>
            <a:ext cx="2700338" cy="1800225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315" name="Picture 4" descr="C:\Documents and Settings\Administrator.CAOFAN\桌面\hsk一级\2课\2-04三-前图46358923（20）.jp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16865" y="4271328"/>
            <a:ext cx="2700338" cy="179705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3220990" y="1668520"/>
            <a:ext cx="7997190" cy="1628140"/>
            <a:chOff x="-645343" y="588197"/>
            <a:chExt cx="7997190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560522" y="1062542"/>
              <a:ext cx="679132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Zhuōzi shang                        shì Zhāng xiānsheng de dōngxi.  </a:t>
              </a: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               </a:t>
              </a:r>
            </a:p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桌子上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是张先生的东西。</a:t>
              </a:r>
              <a:endParaRPr lang="en-US" altLang="zh-CN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4534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3160172" y="285728"/>
            <a:ext cx="58724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用本课新学的语言点和词语描述图片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496914" y="886047"/>
            <a:ext cx="71989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Describe the pictures using the newly-learned language points and words.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38135" y="4157720"/>
            <a:ext cx="7980680" cy="1628140"/>
            <a:chOff x="-937443" y="588197"/>
            <a:chExt cx="7980680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256357" y="1062542"/>
              <a:ext cx="678688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Lìli mǎi le                                    yīfú.       </a:t>
              </a:r>
            </a:p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丽丽买了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衣服。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93744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268720" y="2378710"/>
            <a:ext cx="22485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都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711315" y="4862830"/>
            <a:ext cx="13017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漂亮</a:t>
            </a:r>
          </a:p>
        </p:txBody>
      </p:sp>
      <p:pic>
        <p:nvPicPr>
          <p:cNvPr id="12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16548" y="1862138"/>
            <a:ext cx="2700338" cy="1800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0363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26440" y="3910648"/>
            <a:ext cx="1979613" cy="2519363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70768" y="256603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93963" y="256603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248208" y="2566035"/>
            <a:ext cx="2144395" cy="2145030"/>
            <a:chOff x="7023900" y="1357298"/>
            <a:chExt cx="2143140" cy="2143934"/>
          </a:xfrm>
        </p:grpSpPr>
        <p:sp>
          <p:nvSpPr>
            <p:cNvPr id="22" name="矩形 21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2" idx="1"/>
              <a:endCxn id="22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453005" y="2007870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kāi</a:t>
            </a:r>
          </a:p>
        </p:txBody>
      </p:sp>
      <p:sp>
        <p:nvSpPr>
          <p:cNvPr id="82" name="文本框 7"/>
          <p:cNvSpPr txBox="1"/>
          <p:nvPr/>
        </p:nvSpPr>
        <p:spPr>
          <a:xfrm>
            <a:off x="4871720" y="198945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chē</a:t>
            </a:r>
          </a:p>
        </p:txBody>
      </p:sp>
      <p:sp>
        <p:nvSpPr>
          <p:cNvPr id="83" name="文本框 7"/>
          <p:cNvSpPr txBox="1"/>
          <p:nvPr/>
        </p:nvSpPr>
        <p:spPr>
          <a:xfrm>
            <a:off x="7248525" y="198945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huí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964815" y="3121660"/>
            <a:ext cx="1202690" cy="1212850"/>
            <a:chOff x="780" y="2987"/>
            <a:chExt cx="1894" cy="1910"/>
          </a:xfrm>
        </p:grpSpPr>
        <p:sp>
          <p:nvSpPr>
            <p:cNvPr id="65570" name="Freeform 34"/>
            <p:cNvSpPr/>
            <p:nvPr/>
          </p:nvSpPr>
          <p:spPr bwMode="auto">
            <a:xfrm>
              <a:off x="1135" y="2987"/>
              <a:ext cx="1145" cy="263"/>
            </a:xfrm>
            <a:custGeom>
              <a:avLst/>
              <a:gdLst/>
              <a:ahLst/>
              <a:cxnLst>
                <a:cxn ang="0">
                  <a:pos x="79" y="63"/>
                </a:cxn>
                <a:cxn ang="0">
                  <a:pos x="121" y="58"/>
                </a:cxn>
                <a:cxn ang="0">
                  <a:pos x="163" y="47"/>
                </a:cxn>
                <a:cxn ang="0">
                  <a:pos x="211" y="37"/>
                </a:cxn>
                <a:cxn ang="0">
                  <a:pos x="264" y="26"/>
                </a:cxn>
                <a:cxn ang="0">
                  <a:pos x="311" y="16"/>
                </a:cxn>
                <a:cxn ang="0">
                  <a:pos x="348" y="5"/>
                </a:cxn>
                <a:cxn ang="0">
                  <a:pos x="374" y="5"/>
                </a:cxn>
                <a:cxn ang="0">
                  <a:pos x="401" y="5"/>
                </a:cxn>
                <a:cxn ang="0">
                  <a:pos x="427" y="11"/>
                </a:cxn>
                <a:cxn ang="0">
                  <a:pos x="448" y="21"/>
                </a:cxn>
                <a:cxn ang="0">
                  <a:pos x="453" y="32"/>
                </a:cxn>
                <a:cxn ang="0">
                  <a:pos x="453" y="37"/>
                </a:cxn>
                <a:cxn ang="0">
                  <a:pos x="448" y="42"/>
                </a:cxn>
                <a:cxn ang="0">
                  <a:pos x="432" y="53"/>
                </a:cxn>
                <a:cxn ang="0">
                  <a:pos x="406" y="58"/>
                </a:cxn>
                <a:cxn ang="0">
                  <a:pos x="374" y="53"/>
                </a:cxn>
                <a:cxn ang="0">
                  <a:pos x="343" y="58"/>
                </a:cxn>
                <a:cxn ang="0">
                  <a:pos x="295" y="63"/>
                </a:cxn>
                <a:cxn ang="0">
                  <a:pos x="237" y="74"/>
                </a:cxn>
                <a:cxn ang="0">
                  <a:pos x="185" y="84"/>
                </a:cxn>
                <a:cxn ang="0">
                  <a:pos x="153" y="90"/>
                </a:cxn>
                <a:cxn ang="0">
                  <a:pos x="127" y="95"/>
                </a:cxn>
                <a:cxn ang="0">
                  <a:pos x="100" y="95"/>
                </a:cxn>
                <a:cxn ang="0">
                  <a:pos x="79" y="100"/>
                </a:cxn>
                <a:cxn ang="0">
                  <a:pos x="69" y="105"/>
                </a:cxn>
                <a:cxn ang="0">
                  <a:pos x="53" y="105"/>
                </a:cxn>
                <a:cxn ang="0">
                  <a:pos x="48" y="105"/>
                </a:cxn>
                <a:cxn ang="0">
                  <a:pos x="42" y="105"/>
                </a:cxn>
                <a:cxn ang="0">
                  <a:pos x="27" y="100"/>
                </a:cxn>
                <a:cxn ang="0">
                  <a:pos x="5" y="90"/>
                </a:cxn>
                <a:cxn ang="0">
                  <a:pos x="0" y="84"/>
                </a:cxn>
                <a:cxn ang="0">
                  <a:pos x="0" y="79"/>
                </a:cxn>
                <a:cxn ang="0">
                  <a:pos x="5" y="74"/>
                </a:cxn>
                <a:cxn ang="0">
                  <a:pos x="27" y="74"/>
                </a:cxn>
                <a:cxn ang="0">
                  <a:pos x="48" y="68"/>
                </a:cxn>
                <a:cxn ang="0">
                  <a:pos x="63" y="68"/>
                </a:cxn>
              </a:cxnLst>
              <a:rect l="0" t="0" r="r" b="b"/>
              <a:pathLst>
                <a:path w="458" h="105">
                  <a:moveTo>
                    <a:pt x="63" y="68"/>
                  </a:moveTo>
                  <a:lnTo>
                    <a:pt x="79" y="63"/>
                  </a:lnTo>
                  <a:lnTo>
                    <a:pt x="100" y="63"/>
                  </a:lnTo>
                  <a:lnTo>
                    <a:pt x="121" y="58"/>
                  </a:lnTo>
                  <a:lnTo>
                    <a:pt x="142" y="53"/>
                  </a:lnTo>
                  <a:lnTo>
                    <a:pt x="163" y="47"/>
                  </a:lnTo>
                  <a:lnTo>
                    <a:pt x="190" y="42"/>
                  </a:lnTo>
                  <a:lnTo>
                    <a:pt x="211" y="37"/>
                  </a:lnTo>
                  <a:lnTo>
                    <a:pt x="237" y="32"/>
                  </a:lnTo>
                  <a:lnTo>
                    <a:pt x="264" y="26"/>
                  </a:lnTo>
                  <a:lnTo>
                    <a:pt x="290" y="16"/>
                  </a:lnTo>
                  <a:lnTo>
                    <a:pt x="311" y="16"/>
                  </a:lnTo>
                  <a:lnTo>
                    <a:pt x="332" y="11"/>
                  </a:lnTo>
                  <a:lnTo>
                    <a:pt x="348" y="5"/>
                  </a:lnTo>
                  <a:lnTo>
                    <a:pt x="364" y="5"/>
                  </a:lnTo>
                  <a:lnTo>
                    <a:pt x="374" y="5"/>
                  </a:lnTo>
                  <a:lnTo>
                    <a:pt x="385" y="0"/>
                  </a:lnTo>
                  <a:lnTo>
                    <a:pt x="401" y="5"/>
                  </a:lnTo>
                  <a:lnTo>
                    <a:pt x="416" y="5"/>
                  </a:lnTo>
                  <a:lnTo>
                    <a:pt x="427" y="11"/>
                  </a:lnTo>
                  <a:lnTo>
                    <a:pt x="437" y="16"/>
                  </a:lnTo>
                  <a:lnTo>
                    <a:pt x="448" y="21"/>
                  </a:lnTo>
                  <a:lnTo>
                    <a:pt x="453" y="26"/>
                  </a:lnTo>
                  <a:lnTo>
                    <a:pt x="453" y="32"/>
                  </a:lnTo>
                  <a:lnTo>
                    <a:pt x="458" y="32"/>
                  </a:lnTo>
                  <a:lnTo>
                    <a:pt x="453" y="37"/>
                  </a:lnTo>
                  <a:lnTo>
                    <a:pt x="453" y="42"/>
                  </a:lnTo>
                  <a:lnTo>
                    <a:pt x="448" y="42"/>
                  </a:lnTo>
                  <a:lnTo>
                    <a:pt x="443" y="47"/>
                  </a:lnTo>
                  <a:lnTo>
                    <a:pt x="432" y="53"/>
                  </a:lnTo>
                  <a:lnTo>
                    <a:pt x="422" y="53"/>
                  </a:lnTo>
                  <a:lnTo>
                    <a:pt x="406" y="58"/>
                  </a:lnTo>
                  <a:lnTo>
                    <a:pt x="390" y="53"/>
                  </a:lnTo>
                  <a:lnTo>
                    <a:pt x="374" y="53"/>
                  </a:lnTo>
                  <a:lnTo>
                    <a:pt x="364" y="58"/>
                  </a:lnTo>
                  <a:lnTo>
                    <a:pt x="343" y="58"/>
                  </a:lnTo>
                  <a:lnTo>
                    <a:pt x="322" y="58"/>
                  </a:lnTo>
                  <a:lnTo>
                    <a:pt x="295" y="63"/>
                  </a:lnTo>
                  <a:lnTo>
                    <a:pt x="269" y="68"/>
                  </a:lnTo>
                  <a:lnTo>
                    <a:pt x="237" y="74"/>
                  </a:lnTo>
                  <a:lnTo>
                    <a:pt x="200" y="79"/>
                  </a:lnTo>
                  <a:lnTo>
                    <a:pt x="185" y="84"/>
                  </a:lnTo>
                  <a:lnTo>
                    <a:pt x="169" y="84"/>
                  </a:lnTo>
                  <a:lnTo>
                    <a:pt x="153" y="90"/>
                  </a:lnTo>
                  <a:lnTo>
                    <a:pt x="137" y="90"/>
                  </a:lnTo>
                  <a:lnTo>
                    <a:pt x="127" y="95"/>
                  </a:lnTo>
                  <a:lnTo>
                    <a:pt x="111" y="95"/>
                  </a:lnTo>
                  <a:lnTo>
                    <a:pt x="100" y="95"/>
                  </a:lnTo>
                  <a:lnTo>
                    <a:pt x="90" y="100"/>
                  </a:lnTo>
                  <a:lnTo>
                    <a:pt x="79" y="100"/>
                  </a:lnTo>
                  <a:lnTo>
                    <a:pt x="74" y="100"/>
                  </a:lnTo>
                  <a:lnTo>
                    <a:pt x="69" y="105"/>
                  </a:lnTo>
                  <a:lnTo>
                    <a:pt x="58" y="105"/>
                  </a:lnTo>
                  <a:lnTo>
                    <a:pt x="53" y="105"/>
                  </a:lnTo>
                  <a:lnTo>
                    <a:pt x="53" y="105"/>
                  </a:lnTo>
                  <a:lnTo>
                    <a:pt x="48" y="105"/>
                  </a:lnTo>
                  <a:lnTo>
                    <a:pt x="48" y="105"/>
                  </a:lnTo>
                  <a:lnTo>
                    <a:pt x="42" y="105"/>
                  </a:lnTo>
                  <a:lnTo>
                    <a:pt x="32" y="105"/>
                  </a:lnTo>
                  <a:lnTo>
                    <a:pt x="27" y="100"/>
                  </a:lnTo>
                  <a:lnTo>
                    <a:pt x="16" y="95"/>
                  </a:lnTo>
                  <a:lnTo>
                    <a:pt x="5" y="90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16" y="74"/>
                  </a:lnTo>
                  <a:lnTo>
                    <a:pt x="27" y="74"/>
                  </a:lnTo>
                  <a:lnTo>
                    <a:pt x="37" y="68"/>
                  </a:lnTo>
                  <a:lnTo>
                    <a:pt x="48" y="68"/>
                  </a:lnTo>
                  <a:lnTo>
                    <a:pt x="63" y="68"/>
                  </a:lnTo>
                  <a:lnTo>
                    <a:pt x="63" y="6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71" name="Freeform 35"/>
            <p:cNvSpPr/>
            <p:nvPr/>
          </p:nvSpPr>
          <p:spPr bwMode="auto">
            <a:xfrm>
              <a:off x="950" y="3197"/>
              <a:ext cx="620" cy="1503"/>
            </a:xfrm>
            <a:custGeom>
              <a:avLst/>
              <a:gdLst/>
              <a:ahLst/>
              <a:cxnLst>
                <a:cxn ang="0">
                  <a:pos x="237" y="237"/>
                </a:cxn>
                <a:cxn ang="0">
                  <a:pos x="227" y="306"/>
                </a:cxn>
                <a:cxn ang="0">
                  <a:pos x="206" y="374"/>
                </a:cxn>
                <a:cxn ang="0">
                  <a:pos x="180" y="437"/>
                </a:cxn>
                <a:cxn ang="0">
                  <a:pos x="153" y="480"/>
                </a:cxn>
                <a:cxn ang="0">
                  <a:pos x="122" y="516"/>
                </a:cxn>
                <a:cxn ang="0">
                  <a:pos x="69" y="564"/>
                </a:cxn>
                <a:cxn ang="0">
                  <a:pos x="43" y="580"/>
                </a:cxn>
                <a:cxn ang="0">
                  <a:pos x="22" y="595"/>
                </a:cxn>
                <a:cxn ang="0">
                  <a:pos x="6" y="601"/>
                </a:cxn>
                <a:cxn ang="0">
                  <a:pos x="0" y="601"/>
                </a:cxn>
                <a:cxn ang="0">
                  <a:pos x="6" y="590"/>
                </a:cxn>
                <a:cxn ang="0">
                  <a:pos x="11" y="580"/>
                </a:cxn>
                <a:cxn ang="0">
                  <a:pos x="27" y="564"/>
                </a:cxn>
                <a:cxn ang="0">
                  <a:pos x="48" y="543"/>
                </a:cxn>
                <a:cxn ang="0">
                  <a:pos x="90" y="495"/>
                </a:cxn>
                <a:cxn ang="0">
                  <a:pos x="127" y="437"/>
                </a:cxn>
                <a:cxn ang="0">
                  <a:pos x="158" y="369"/>
                </a:cxn>
                <a:cxn ang="0">
                  <a:pos x="180" y="306"/>
                </a:cxn>
                <a:cxn ang="0">
                  <a:pos x="190" y="248"/>
                </a:cxn>
                <a:cxn ang="0">
                  <a:pos x="190" y="211"/>
                </a:cxn>
                <a:cxn ang="0">
                  <a:pos x="195" y="164"/>
                </a:cxn>
                <a:cxn ang="0">
                  <a:pos x="195" y="116"/>
                </a:cxn>
                <a:cxn ang="0">
                  <a:pos x="195" y="79"/>
                </a:cxn>
                <a:cxn ang="0">
                  <a:pos x="190" y="53"/>
                </a:cxn>
                <a:cxn ang="0">
                  <a:pos x="185" y="37"/>
                </a:cxn>
                <a:cxn ang="0">
                  <a:pos x="174" y="27"/>
                </a:cxn>
                <a:cxn ang="0">
                  <a:pos x="174" y="11"/>
                </a:cxn>
                <a:cxn ang="0">
                  <a:pos x="180" y="0"/>
                </a:cxn>
                <a:cxn ang="0">
                  <a:pos x="190" y="0"/>
                </a:cxn>
                <a:cxn ang="0">
                  <a:pos x="206" y="6"/>
                </a:cxn>
                <a:cxn ang="0">
                  <a:pos x="222" y="11"/>
                </a:cxn>
                <a:cxn ang="0">
                  <a:pos x="232" y="21"/>
                </a:cxn>
                <a:cxn ang="0">
                  <a:pos x="248" y="32"/>
                </a:cxn>
                <a:cxn ang="0">
                  <a:pos x="248" y="42"/>
                </a:cxn>
                <a:cxn ang="0">
                  <a:pos x="248" y="58"/>
                </a:cxn>
                <a:cxn ang="0">
                  <a:pos x="248" y="74"/>
                </a:cxn>
                <a:cxn ang="0">
                  <a:pos x="248" y="90"/>
                </a:cxn>
                <a:cxn ang="0">
                  <a:pos x="248" y="127"/>
                </a:cxn>
                <a:cxn ang="0">
                  <a:pos x="243" y="179"/>
                </a:cxn>
                <a:cxn ang="0">
                  <a:pos x="243" y="211"/>
                </a:cxn>
              </a:cxnLst>
              <a:rect l="0" t="0" r="r" b="b"/>
              <a:pathLst>
                <a:path w="248" h="601">
                  <a:moveTo>
                    <a:pt x="243" y="211"/>
                  </a:moveTo>
                  <a:lnTo>
                    <a:pt x="237" y="237"/>
                  </a:lnTo>
                  <a:lnTo>
                    <a:pt x="232" y="269"/>
                  </a:lnTo>
                  <a:lnTo>
                    <a:pt x="227" y="306"/>
                  </a:lnTo>
                  <a:lnTo>
                    <a:pt x="216" y="337"/>
                  </a:lnTo>
                  <a:lnTo>
                    <a:pt x="206" y="374"/>
                  </a:lnTo>
                  <a:lnTo>
                    <a:pt x="195" y="406"/>
                  </a:lnTo>
                  <a:lnTo>
                    <a:pt x="180" y="437"/>
                  </a:lnTo>
                  <a:lnTo>
                    <a:pt x="164" y="464"/>
                  </a:lnTo>
                  <a:lnTo>
                    <a:pt x="153" y="480"/>
                  </a:lnTo>
                  <a:lnTo>
                    <a:pt x="143" y="490"/>
                  </a:lnTo>
                  <a:lnTo>
                    <a:pt x="122" y="516"/>
                  </a:lnTo>
                  <a:lnTo>
                    <a:pt x="95" y="538"/>
                  </a:lnTo>
                  <a:lnTo>
                    <a:pt x="69" y="564"/>
                  </a:lnTo>
                  <a:lnTo>
                    <a:pt x="53" y="574"/>
                  </a:lnTo>
                  <a:lnTo>
                    <a:pt x="43" y="580"/>
                  </a:lnTo>
                  <a:lnTo>
                    <a:pt x="32" y="590"/>
                  </a:lnTo>
                  <a:lnTo>
                    <a:pt x="22" y="595"/>
                  </a:lnTo>
                  <a:lnTo>
                    <a:pt x="11" y="595"/>
                  </a:lnTo>
                  <a:lnTo>
                    <a:pt x="6" y="601"/>
                  </a:lnTo>
                  <a:lnTo>
                    <a:pt x="6" y="601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6" y="590"/>
                  </a:lnTo>
                  <a:lnTo>
                    <a:pt x="6" y="585"/>
                  </a:lnTo>
                  <a:lnTo>
                    <a:pt x="11" y="580"/>
                  </a:lnTo>
                  <a:lnTo>
                    <a:pt x="16" y="574"/>
                  </a:lnTo>
                  <a:lnTo>
                    <a:pt x="27" y="564"/>
                  </a:lnTo>
                  <a:lnTo>
                    <a:pt x="37" y="553"/>
                  </a:lnTo>
                  <a:lnTo>
                    <a:pt x="48" y="543"/>
                  </a:lnTo>
                  <a:lnTo>
                    <a:pt x="69" y="522"/>
                  </a:lnTo>
                  <a:lnTo>
                    <a:pt x="90" y="495"/>
                  </a:lnTo>
                  <a:lnTo>
                    <a:pt x="111" y="464"/>
                  </a:lnTo>
                  <a:lnTo>
                    <a:pt x="127" y="437"/>
                  </a:lnTo>
                  <a:lnTo>
                    <a:pt x="143" y="406"/>
                  </a:lnTo>
                  <a:lnTo>
                    <a:pt x="158" y="369"/>
                  </a:lnTo>
                  <a:lnTo>
                    <a:pt x="169" y="337"/>
                  </a:lnTo>
                  <a:lnTo>
                    <a:pt x="180" y="306"/>
                  </a:lnTo>
                  <a:lnTo>
                    <a:pt x="185" y="269"/>
                  </a:lnTo>
                  <a:lnTo>
                    <a:pt x="190" y="248"/>
                  </a:lnTo>
                  <a:lnTo>
                    <a:pt x="190" y="232"/>
                  </a:lnTo>
                  <a:lnTo>
                    <a:pt x="190" y="211"/>
                  </a:lnTo>
                  <a:lnTo>
                    <a:pt x="195" y="190"/>
                  </a:lnTo>
                  <a:lnTo>
                    <a:pt x="195" y="164"/>
                  </a:lnTo>
                  <a:lnTo>
                    <a:pt x="195" y="142"/>
                  </a:lnTo>
                  <a:lnTo>
                    <a:pt x="195" y="116"/>
                  </a:lnTo>
                  <a:lnTo>
                    <a:pt x="195" y="100"/>
                  </a:lnTo>
                  <a:lnTo>
                    <a:pt x="195" y="79"/>
                  </a:lnTo>
                  <a:lnTo>
                    <a:pt x="190" y="69"/>
                  </a:lnTo>
                  <a:lnTo>
                    <a:pt x="190" y="53"/>
                  </a:lnTo>
                  <a:lnTo>
                    <a:pt x="190" y="48"/>
                  </a:lnTo>
                  <a:lnTo>
                    <a:pt x="185" y="37"/>
                  </a:lnTo>
                  <a:lnTo>
                    <a:pt x="180" y="32"/>
                  </a:lnTo>
                  <a:lnTo>
                    <a:pt x="174" y="27"/>
                  </a:lnTo>
                  <a:lnTo>
                    <a:pt x="174" y="21"/>
                  </a:lnTo>
                  <a:lnTo>
                    <a:pt x="174" y="11"/>
                  </a:lnTo>
                  <a:lnTo>
                    <a:pt x="174" y="6"/>
                  </a:lnTo>
                  <a:lnTo>
                    <a:pt x="180" y="0"/>
                  </a:lnTo>
                  <a:lnTo>
                    <a:pt x="185" y="0"/>
                  </a:lnTo>
                  <a:lnTo>
                    <a:pt x="190" y="0"/>
                  </a:lnTo>
                  <a:lnTo>
                    <a:pt x="195" y="0"/>
                  </a:lnTo>
                  <a:lnTo>
                    <a:pt x="206" y="6"/>
                  </a:lnTo>
                  <a:lnTo>
                    <a:pt x="211" y="11"/>
                  </a:lnTo>
                  <a:lnTo>
                    <a:pt x="222" y="11"/>
                  </a:lnTo>
                  <a:lnTo>
                    <a:pt x="227" y="16"/>
                  </a:lnTo>
                  <a:lnTo>
                    <a:pt x="232" y="21"/>
                  </a:lnTo>
                  <a:lnTo>
                    <a:pt x="237" y="27"/>
                  </a:lnTo>
                  <a:lnTo>
                    <a:pt x="248" y="32"/>
                  </a:lnTo>
                  <a:lnTo>
                    <a:pt x="248" y="42"/>
                  </a:lnTo>
                  <a:lnTo>
                    <a:pt x="248" y="42"/>
                  </a:lnTo>
                  <a:lnTo>
                    <a:pt x="248" y="48"/>
                  </a:lnTo>
                  <a:lnTo>
                    <a:pt x="248" y="58"/>
                  </a:lnTo>
                  <a:lnTo>
                    <a:pt x="248" y="63"/>
                  </a:lnTo>
                  <a:lnTo>
                    <a:pt x="248" y="74"/>
                  </a:lnTo>
                  <a:lnTo>
                    <a:pt x="248" y="79"/>
                  </a:lnTo>
                  <a:lnTo>
                    <a:pt x="248" y="90"/>
                  </a:lnTo>
                  <a:lnTo>
                    <a:pt x="248" y="100"/>
                  </a:lnTo>
                  <a:lnTo>
                    <a:pt x="248" y="127"/>
                  </a:lnTo>
                  <a:lnTo>
                    <a:pt x="248" y="153"/>
                  </a:lnTo>
                  <a:lnTo>
                    <a:pt x="243" y="179"/>
                  </a:lnTo>
                  <a:lnTo>
                    <a:pt x="243" y="211"/>
                  </a:lnTo>
                  <a:lnTo>
                    <a:pt x="243" y="21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72" name="Freeform 36"/>
            <p:cNvSpPr/>
            <p:nvPr/>
          </p:nvSpPr>
          <p:spPr bwMode="auto">
            <a:xfrm>
              <a:off x="1808" y="3119"/>
              <a:ext cx="223" cy="1778"/>
            </a:xfrm>
            <a:custGeom>
              <a:avLst/>
              <a:gdLst/>
              <a:ahLst/>
              <a:cxnLst>
                <a:cxn ang="0">
                  <a:pos x="79" y="231"/>
                </a:cxn>
                <a:cxn ang="0">
                  <a:pos x="79" y="284"/>
                </a:cxn>
                <a:cxn ang="0">
                  <a:pos x="79" y="347"/>
                </a:cxn>
                <a:cxn ang="0">
                  <a:pos x="79" y="411"/>
                </a:cxn>
                <a:cxn ang="0">
                  <a:pos x="79" y="479"/>
                </a:cxn>
                <a:cxn ang="0">
                  <a:pos x="79" y="542"/>
                </a:cxn>
                <a:cxn ang="0">
                  <a:pos x="74" y="595"/>
                </a:cxn>
                <a:cxn ang="0">
                  <a:pos x="74" y="637"/>
                </a:cxn>
                <a:cxn ang="0">
                  <a:pos x="68" y="663"/>
                </a:cxn>
                <a:cxn ang="0">
                  <a:pos x="63" y="684"/>
                </a:cxn>
                <a:cxn ang="0">
                  <a:pos x="58" y="700"/>
                </a:cxn>
                <a:cxn ang="0">
                  <a:pos x="53" y="711"/>
                </a:cxn>
                <a:cxn ang="0">
                  <a:pos x="47" y="711"/>
                </a:cxn>
                <a:cxn ang="0">
                  <a:pos x="47" y="695"/>
                </a:cxn>
                <a:cxn ang="0">
                  <a:pos x="42" y="674"/>
                </a:cxn>
                <a:cxn ang="0">
                  <a:pos x="42" y="642"/>
                </a:cxn>
                <a:cxn ang="0">
                  <a:pos x="37" y="595"/>
                </a:cxn>
                <a:cxn ang="0">
                  <a:pos x="37" y="547"/>
                </a:cxn>
                <a:cxn ang="0">
                  <a:pos x="31" y="490"/>
                </a:cxn>
                <a:cxn ang="0">
                  <a:pos x="31" y="426"/>
                </a:cxn>
                <a:cxn ang="0">
                  <a:pos x="31" y="326"/>
                </a:cxn>
                <a:cxn ang="0">
                  <a:pos x="26" y="205"/>
                </a:cxn>
                <a:cxn ang="0">
                  <a:pos x="26" y="147"/>
                </a:cxn>
                <a:cxn ang="0">
                  <a:pos x="21" y="100"/>
                </a:cxn>
                <a:cxn ang="0">
                  <a:pos x="16" y="63"/>
                </a:cxn>
                <a:cxn ang="0">
                  <a:pos x="10" y="37"/>
                </a:cxn>
                <a:cxn ang="0">
                  <a:pos x="10" y="26"/>
                </a:cxn>
                <a:cxn ang="0">
                  <a:pos x="0" y="21"/>
                </a:cxn>
                <a:cxn ang="0">
                  <a:pos x="0" y="10"/>
                </a:cxn>
                <a:cxn ang="0">
                  <a:pos x="21" y="10"/>
                </a:cxn>
                <a:cxn ang="0">
                  <a:pos x="53" y="26"/>
                </a:cxn>
                <a:cxn ang="0">
                  <a:pos x="74" y="42"/>
                </a:cxn>
                <a:cxn ang="0">
                  <a:pos x="84" y="52"/>
                </a:cxn>
                <a:cxn ang="0">
                  <a:pos x="89" y="63"/>
                </a:cxn>
                <a:cxn ang="0">
                  <a:pos x="84" y="84"/>
                </a:cxn>
                <a:cxn ang="0">
                  <a:pos x="79" y="94"/>
                </a:cxn>
                <a:cxn ang="0">
                  <a:pos x="79" y="116"/>
                </a:cxn>
                <a:cxn ang="0">
                  <a:pos x="74" y="142"/>
                </a:cxn>
                <a:cxn ang="0">
                  <a:pos x="74" y="184"/>
                </a:cxn>
                <a:cxn ang="0">
                  <a:pos x="74" y="205"/>
                </a:cxn>
              </a:cxnLst>
              <a:rect l="0" t="0" r="r" b="b"/>
              <a:pathLst>
                <a:path w="89" h="711">
                  <a:moveTo>
                    <a:pt x="74" y="205"/>
                  </a:moveTo>
                  <a:lnTo>
                    <a:pt x="79" y="231"/>
                  </a:lnTo>
                  <a:lnTo>
                    <a:pt x="79" y="258"/>
                  </a:lnTo>
                  <a:lnTo>
                    <a:pt x="79" y="284"/>
                  </a:lnTo>
                  <a:lnTo>
                    <a:pt x="79" y="316"/>
                  </a:lnTo>
                  <a:lnTo>
                    <a:pt x="79" y="347"/>
                  </a:lnTo>
                  <a:lnTo>
                    <a:pt x="79" y="379"/>
                  </a:lnTo>
                  <a:lnTo>
                    <a:pt x="79" y="411"/>
                  </a:lnTo>
                  <a:lnTo>
                    <a:pt x="79" y="447"/>
                  </a:lnTo>
                  <a:lnTo>
                    <a:pt x="79" y="479"/>
                  </a:lnTo>
                  <a:lnTo>
                    <a:pt x="79" y="516"/>
                  </a:lnTo>
                  <a:lnTo>
                    <a:pt x="79" y="542"/>
                  </a:lnTo>
                  <a:lnTo>
                    <a:pt x="79" y="569"/>
                  </a:lnTo>
                  <a:lnTo>
                    <a:pt x="74" y="595"/>
                  </a:lnTo>
                  <a:lnTo>
                    <a:pt x="74" y="616"/>
                  </a:lnTo>
                  <a:lnTo>
                    <a:pt x="74" y="637"/>
                  </a:lnTo>
                  <a:lnTo>
                    <a:pt x="68" y="653"/>
                  </a:lnTo>
                  <a:lnTo>
                    <a:pt x="68" y="663"/>
                  </a:lnTo>
                  <a:lnTo>
                    <a:pt x="63" y="679"/>
                  </a:lnTo>
                  <a:lnTo>
                    <a:pt x="63" y="684"/>
                  </a:lnTo>
                  <a:lnTo>
                    <a:pt x="58" y="695"/>
                  </a:lnTo>
                  <a:lnTo>
                    <a:pt x="58" y="700"/>
                  </a:lnTo>
                  <a:lnTo>
                    <a:pt x="53" y="705"/>
                  </a:lnTo>
                  <a:lnTo>
                    <a:pt x="53" y="711"/>
                  </a:lnTo>
                  <a:lnTo>
                    <a:pt x="53" y="711"/>
                  </a:lnTo>
                  <a:lnTo>
                    <a:pt x="47" y="711"/>
                  </a:lnTo>
                  <a:lnTo>
                    <a:pt x="47" y="705"/>
                  </a:lnTo>
                  <a:lnTo>
                    <a:pt x="47" y="695"/>
                  </a:lnTo>
                  <a:lnTo>
                    <a:pt x="42" y="690"/>
                  </a:lnTo>
                  <a:lnTo>
                    <a:pt x="42" y="674"/>
                  </a:lnTo>
                  <a:lnTo>
                    <a:pt x="42" y="658"/>
                  </a:lnTo>
                  <a:lnTo>
                    <a:pt x="42" y="642"/>
                  </a:lnTo>
                  <a:lnTo>
                    <a:pt x="37" y="621"/>
                  </a:lnTo>
                  <a:lnTo>
                    <a:pt x="37" y="595"/>
                  </a:lnTo>
                  <a:lnTo>
                    <a:pt x="37" y="574"/>
                  </a:lnTo>
                  <a:lnTo>
                    <a:pt x="37" y="547"/>
                  </a:lnTo>
                  <a:lnTo>
                    <a:pt x="31" y="521"/>
                  </a:lnTo>
                  <a:lnTo>
                    <a:pt x="31" y="490"/>
                  </a:lnTo>
                  <a:lnTo>
                    <a:pt x="31" y="458"/>
                  </a:lnTo>
                  <a:lnTo>
                    <a:pt x="31" y="426"/>
                  </a:lnTo>
                  <a:lnTo>
                    <a:pt x="31" y="395"/>
                  </a:lnTo>
                  <a:lnTo>
                    <a:pt x="31" y="326"/>
                  </a:lnTo>
                  <a:lnTo>
                    <a:pt x="31" y="263"/>
                  </a:lnTo>
                  <a:lnTo>
                    <a:pt x="26" y="205"/>
                  </a:lnTo>
                  <a:lnTo>
                    <a:pt x="26" y="173"/>
                  </a:lnTo>
                  <a:lnTo>
                    <a:pt x="26" y="147"/>
                  </a:lnTo>
                  <a:lnTo>
                    <a:pt x="21" y="121"/>
                  </a:lnTo>
                  <a:lnTo>
                    <a:pt x="21" y="100"/>
                  </a:lnTo>
                  <a:lnTo>
                    <a:pt x="21" y="79"/>
                  </a:lnTo>
                  <a:lnTo>
                    <a:pt x="16" y="63"/>
                  </a:lnTo>
                  <a:lnTo>
                    <a:pt x="16" y="47"/>
                  </a:lnTo>
                  <a:lnTo>
                    <a:pt x="10" y="37"/>
                  </a:lnTo>
                  <a:lnTo>
                    <a:pt x="10" y="31"/>
                  </a:lnTo>
                  <a:lnTo>
                    <a:pt x="10" y="26"/>
                  </a:lnTo>
                  <a:lnTo>
                    <a:pt x="5" y="26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5" y="0"/>
                  </a:lnTo>
                  <a:lnTo>
                    <a:pt x="21" y="10"/>
                  </a:lnTo>
                  <a:lnTo>
                    <a:pt x="37" y="21"/>
                  </a:lnTo>
                  <a:lnTo>
                    <a:pt x="53" y="26"/>
                  </a:lnTo>
                  <a:lnTo>
                    <a:pt x="63" y="37"/>
                  </a:lnTo>
                  <a:lnTo>
                    <a:pt x="74" y="42"/>
                  </a:lnTo>
                  <a:lnTo>
                    <a:pt x="79" y="47"/>
                  </a:lnTo>
                  <a:lnTo>
                    <a:pt x="84" y="52"/>
                  </a:lnTo>
                  <a:lnTo>
                    <a:pt x="84" y="58"/>
                  </a:lnTo>
                  <a:lnTo>
                    <a:pt x="89" y="63"/>
                  </a:lnTo>
                  <a:lnTo>
                    <a:pt x="84" y="73"/>
                  </a:lnTo>
                  <a:lnTo>
                    <a:pt x="84" y="84"/>
                  </a:lnTo>
                  <a:lnTo>
                    <a:pt x="84" y="89"/>
                  </a:lnTo>
                  <a:lnTo>
                    <a:pt x="79" y="94"/>
                  </a:lnTo>
                  <a:lnTo>
                    <a:pt x="79" y="105"/>
                  </a:lnTo>
                  <a:lnTo>
                    <a:pt x="79" y="116"/>
                  </a:lnTo>
                  <a:lnTo>
                    <a:pt x="74" y="126"/>
                  </a:lnTo>
                  <a:lnTo>
                    <a:pt x="74" y="142"/>
                  </a:lnTo>
                  <a:lnTo>
                    <a:pt x="74" y="163"/>
                  </a:lnTo>
                  <a:lnTo>
                    <a:pt x="74" y="184"/>
                  </a:lnTo>
                  <a:lnTo>
                    <a:pt x="74" y="205"/>
                  </a:lnTo>
                  <a:lnTo>
                    <a:pt x="74" y="205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73" name="Freeform 37"/>
            <p:cNvSpPr/>
            <p:nvPr/>
          </p:nvSpPr>
          <p:spPr bwMode="auto">
            <a:xfrm>
              <a:off x="780" y="3539"/>
              <a:ext cx="1895" cy="343"/>
            </a:xfrm>
            <a:custGeom>
              <a:avLst/>
              <a:gdLst/>
              <a:ahLst/>
              <a:cxnLst>
                <a:cxn ang="0">
                  <a:pos x="732" y="21"/>
                </a:cxn>
                <a:cxn ang="0">
                  <a:pos x="748" y="27"/>
                </a:cxn>
                <a:cxn ang="0">
                  <a:pos x="753" y="37"/>
                </a:cxn>
                <a:cxn ang="0">
                  <a:pos x="758" y="48"/>
                </a:cxn>
                <a:cxn ang="0">
                  <a:pos x="758" y="53"/>
                </a:cxn>
                <a:cxn ang="0">
                  <a:pos x="753" y="58"/>
                </a:cxn>
                <a:cxn ang="0">
                  <a:pos x="737" y="58"/>
                </a:cxn>
                <a:cxn ang="0">
                  <a:pos x="711" y="63"/>
                </a:cxn>
                <a:cxn ang="0">
                  <a:pos x="674" y="63"/>
                </a:cxn>
                <a:cxn ang="0">
                  <a:pos x="637" y="63"/>
                </a:cxn>
                <a:cxn ang="0">
                  <a:pos x="611" y="63"/>
                </a:cxn>
                <a:cxn ang="0">
                  <a:pos x="579" y="63"/>
                </a:cxn>
                <a:cxn ang="0">
                  <a:pos x="543" y="69"/>
                </a:cxn>
                <a:cxn ang="0">
                  <a:pos x="500" y="74"/>
                </a:cxn>
                <a:cxn ang="0">
                  <a:pos x="453" y="79"/>
                </a:cxn>
                <a:cxn ang="0">
                  <a:pos x="406" y="84"/>
                </a:cxn>
                <a:cxn ang="0">
                  <a:pos x="348" y="95"/>
                </a:cxn>
                <a:cxn ang="0">
                  <a:pos x="290" y="100"/>
                </a:cxn>
                <a:cxn ang="0">
                  <a:pos x="237" y="111"/>
                </a:cxn>
                <a:cxn ang="0">
                  <a:pos x="195" y="116"/>
                </a:cxn>
                <a:cxn ang="0">
                  <a:pos x="158" y="121"/>
                </a:cxn>
                <a:cxn ang="0">
                  <a:pos x="126" y="127"/>
                </a:cxn>
                <a:cxn ang="0">
                  <a:pos x="100" y="132"/>
                </a:cxn>
                <a:cxn ang="0">
                  <a:pos x="84" y="132"/>
                </a:cxn>
                <a:cxn ang="0">
                  <a:pos x="74" y="137"/>
                </a:cxn>
                <a:cxn ang="0">
                  <a:pos x="63" y="137"/>
                </a:cxn>
                <a:cxn ang="0">
                  <a:pos x="42" y="127"/>
                </a:cxn>
                <a:cxn ang="0">
                  <a:pos x="16" y="116"/>
                </a:cxn>
                <a:cxn ang="0">
                  <a:pos x="5" y="106"/>
                </a:cxn>
                <a:cxn ang="0">
                  <a:pos x="0" y="100"/>
                </a:cxn>
                <a:cxn ang="0">
                  <a:pos x="5" y="100"/>
                </a:cxn>
                <a:cxn ang="0">
                  <a:pos x="11" y="100"/>
                </a:cxn>
                <a:cxn ang="0">
                  <a:pos x="21" y="95"/>
                </a:cxn>
                <a:cxn ang="0">
                  <a:pos x="37" y="95"/>
                </a:cxn>
                <a:cxn ang="0">
                  <a:pos x="58" y="95"/>
                </a:cxn>
                <a:cxn ang="0">
                  <a:pos x="90" y="95"/>
                </a:cxn>
                <a:cxn ang="0">
                  <a:pos x="126" y="90"/>
                </a:cxn>
                <a:cxn ang="0">
                  <a:pos x="179" y="79"/>
                </a:cxn>
                <a:cxn ang="0">
                  <a:pos x="284" y="63"/>
                </a:cxn>
                <a:cxn ang="0">
                  <a:pos x="358" y="53"/>
                </a:cxn>
                <a:cxn ang="0">
                  <a:pos x="553" y="16"/>
                </a:cxn>
                <a:cxn ang="0">
                  <a:pos x="590" y="11"/>
                </a:cxn>
                <a:cxn ang="0">
                  <a:pos x="622" y="5"/>
                </a:cxn>
                <a:cxn ang="0">
                  <a:pos x="643" y="0"/>
                </a:cxn>
                <a:cxn ang="0">
                  <a:pos x="658" y="0"/>
                </a:cxn>
                <a:cxn ang="0">
                  <a:pos x="685" y="5"/>
                </a:cxn>
                <a:cxn ang="0">
                  <a:pos x="711" y="16"/>
                </a:cxn>
              </a:cxnLst>
              <a:rect l="0" t="0" r="r" b="b"/>
              <a:pathLst>
                <a:path w="758" h="137">
                  <a:moveTo>
                    <a:pt x="711" y="16"/>
                  </a:moveTo>
                  <a:lnTo>
                    <a:pt x="732" y="21"/>
                  </a:lnTo>
                  <a:lnTo>
                    <a:pt x="743" y="27"/>
                  </a:lnTo>
                  <a:lnTo>
                    <a:pt x="748" y="27"/>
                  </a:lnTo>
                  <a:lnTo>
                    <a:pt x="753" y="32"/>
                  </a:lnTo>
                  <a:lnTo>
                    <a:pt x="753" y="37"/>
                  </a:lnTo>
                  <a:lnTo>
                    <a:pt x="758" y="37"/>
                  </a:lnTo>
                  <a:lnTo>
                    <a:pt x="758" y="48"/>
                  </a:lnTo>
                  <a:lnTo>
                    <a:pt x="758" y="48"/>
                  </a:lnTo>
                  <a:lnTo>
                    <a:pt x="758" y="53"/>
                  </a:lnTo>
                  <a:lnTo>
                    <a:pt x="758" y="58"/>
                  </a:lnTo>
                  <a:lnTo>
                    <a:pt x="753" y="58"/>
                  </a:lnTo>
                  <a:lnTo>
                    <a:pt x="748" y="58"/>
                  </a:lnTo>
                  <a:lnTo>
                    <a:pt x="737" y="58"/>
                  </a:lnTo>
                  <a:lnTo>
                    <a:pt x="727" y="58"/>
                  </a:lnTo>
                  <a:lnTo>
                    <a:pt x="711" y="63"/>
                  </a:lnTo>
                  <a:lnTo>
                    <a:pt x="695" y="63"/>
                  </a:lnTo>
                  <a:lnTo>
                    <a:pt x="674" y="63"/>
                  </a:lnTo>
                  <a:lnTo>
                    <a:pt x="653" y="63"/>
                  </a:lnTo>
                  <a:lnTo>
                    <a:pt x="637" y="63"/>
                  </a:lnTo>
                  <a:lnTo>
                    <a:pt x="627" y="63"/>
                  </a:lnTo>
                  <a:lnTo>
                    <a:pt x="611" y="63"/>
                  </a:lnTo>
                  <a:lnTo>
                    <a:pt x="595" y="63"/>
                  </a:lnTo>
                  <a:lnTo>
                    <a:pt x="579" y="63"/>
                  </a:lnTo>
                  <a:lnTo>
                    <a:pt x="558" y="69"/>
                  </a:lnTo>
                  <a:lnTo>
                    <a:pt x="543" y="69"/>
                  </a:lnTo>
                  <a:lnTo>
                    <a:pt x="521" y="69"/>
                  </a:lnTo>
                  <a:lnTo>
                    <a:pt x="500" y="74"/>
                  </a:lnTo>
                  <a:lnTo>
                    <a:pt x="479" y="74"/>
                  </a:lnTo>
                  <a:lnTo>
                    <a:pt x="453" y="79"/>
                  </a:lnTo>
                  <a:lnTo>
                    <a:pt x="427" y="79"/>
                  </a:lnTo>
                  <a:lnTo>
                    <a:pt x="406" y="84"/>
                  </a:lnTo>
                  <a:lnTo>
                    <a:pt x="379" y="90"/>
                  </a:lnTo>
                  <a:lnTo>
                    <a:pt x="348" y="95"/>
                  </a:lnTo>
                  <a:lnTo>
                    <a:pt x="321" y="95"/>
                  </a:lnTo>
                  <a:lnTo>
                    <a:pt x="290" y="100"/>
                  </a:lnTo>
                  <a:lnTo>
                    <a:pt x="263" y="106"/>
                  </a:lnTo>
                  <a:lnTo>
                    <a:pt x="237" y="111"/>
                  </a:lnTo>
                  <a:lnTo>
                    <a:pt x="216" y="116"/>
                  </a:lnTo>
                  <a:lnTo>
                    <a:pt x="195" y="116"/>
                  </a:lnTo>
                  <a:lnTo>
                    <a:pt x="174" y="121"/>
                  </a:lnTo>
                  <a:lnTo>
                    <a:pt x="158" y="121"/>
                  </a:lnTo>
                  <a:lnTo>
                    <a:pt x="142" y="127"/>
                  </a:lnTo>
                  <a:lnTo>
                    <a:pt x="126" y="127"/>
                  </a:lnTo>
                  <a:lnTo>
                    <a:pt x="111" y="132"/>
                  </a:lnTo>
                  <a:lnTo>
                    <a:pt x="100" y="132"/>
                  </a:lnTo>
                  <a:lnTo>
                    <a:pt x="90" y="132"/>
                  </a:lnTo>
                  <a:lnTo>
                    <a:pt x="84" y="132"/>
                  </a:lnTo>
                  <a:lnTo>
                    <a:pt x="79" y="137"/>
                  </a:lnTo>
                  <a:lnTo>
                    <a:pt x="74" y="137"/>
                  </a:lnTo>
                  <a:lnTo>
                    <a:pt x="68" y="137"/>
                  </a:lnTo>
                  <a:lnTo>
                    <a:pt x="63" y="137"/>
                  </a:lnTo>
                  <a:lnTo>
                    <a:pt x="53" y="132"/>
                  </a:lnTo>
                  <a:lnTo>
                    <a:pt x="42" y="127"/>
                  </a:lnTo>
                  <a:lnTo>
                    <a:pt x="32" y="121"/>
                  </a:lnTo>
                  <a:lnTo>
                    <a:pt x="16" y="116"/>
                  </a:lnTo>
                  <a:lnTo>
                    <a:pt x="11" y="111"/>
                  </a:lnTo>
                  <a:lnTo>
                    <a:pt x="5" y="106"/>
                  </a:lnTo>
                  <a:lnTo>
                    <a:pt x="5" y="100"/>
                  </a:lnTo>
                  <a:lnTo>
                    <a:pt x="0" y="100"/>
                  </a:lnTo>
                  <a:lnTo>
                    <a:pt x="5" y="100"/>
                  </a:lnTo>
                  <a:lnTo>
                    <a:pt x="5" y="100"/>
                  </a:lnTo>
                  <a:lnTo>
                    <a:pt x="5" y="100"/>
                  </a:lnTo>
                  <a:lnTo>
                    <a:pt x="11" y="100"/>
                  </a:lnTo>
                  <a:lnTo>
                    <a:pt x="16" y="100"/>
                  </a:lnTo>
                  <a:lnTo>
                    <a:pt x="21" y="95"/>
                  </a:lnTo>
                  <a:lnTo>
                    <a:pt x="26" y="95"/>
                  </a:lnTo>
                  <a:lnTo>
                    <a:pt x="37" y="95"/>
                  </a:lnTo>
                  <a:lnTo>
                    <a:pt x="47" y="95"/>
                  </a:lnTo>
                  <a:lnTo>
                    <a:pt x="58" y="95"/>
                  </a:lnTo>
                  <a:lnTo>
                    <a:pt x="68" y="95"/>
                  </a:lnTo>
                  <a:lnTo>
                    <a:pt x="90" y="95"/>
                  </a:lnTo>
                  <a:lnTo>
                    <a:pt x="105" y="90"/>
                  </a:lnTo>
                  <a:lnTo>
                    <a:pt x="126" y="90"/>
                  </a:lnTo>
                  <a:lnTo>
                    <a:pt x="153" y="84"/>
                  </a:lnTo>
                  <a:lnTo>
                    <a:pt x="179" y="79"/>
                  </a:lnTo>
                  <a:lnTo>
                    <a:pt x="232" y="74"/>
                  </a:lnTo>
                  <a:lnTo>
                    <a:pt x="284" y="63"/>
                  </a:lnTo>
                  <a:lnTo>
                    <a:pt x="332" y="58"/>
                  </a:lnTo>
                  <a:lnTo>
                    <a:pt x="358" y="53"/>
                  </a:lnTo>
                  <a:lnTo>
                    <a:pt x="379" y="48"/>
                  </a:lnTo>
                  <a:lnTo>
                    <a:pt x="553" y="16"/>
                  </a:lnTo>
                  <a:lnTo>
                    <a:pt x="569" y="16"/>
                  </a:lnTo>
                  <a:lnTo>
                    <a:pt x="590" y="11"/>
                  </a:lnTo>
                  <a:lnTo>
                    <a:pt x="606" y="5"/>
                  </a:lnTo>
                  <a:lnTo>
                    <a:pt x="622" y="5"/>
                  </a:lnTo>
                  <a:lnTo>
                    <a:pt x="632" y="5"/>
                  </a:lnTo>
                  <a:lnTo>
                    <a:pt x="643" y="0"/>
                  </a:lnTo>
                  <a:lnTo>
                    <a:pt x="653" y="0"/>
                  </a:lnTo>
                  <a:lnTo>
                    <a:pt x="658" y="0"/>
                  </a:lnTo>
                  <a:lnTo>
                    <a:pt x="669" y="0"/>
                  </a:lnTo>
                  <a:lnTo>
                    <a:pt x="685" y="5"/>
                  </a:lnTo>
                  <a:lnTo>
                    <a:pt x="695" y="5"/>
                  </a:lnTo>
                  <a:lnTo>
                    <a:pt x="711" y="16"/>
                  </a:lnTo>
                  <a:lnTo>
                    <a:pt x="711" y="1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" name="Freeform 34"/>
          <p:cNvSpPr/>
          <p:nvPr/>
        </p:nvSpPr>
        <p:spPr bwMode="auto">
          <a:xfrm>
            <a:off x="3190240" y="3119438"/>
            <a:ext cx="727075" cy="166688"/>
          </a:xfrm>
          <a:custGeom>
            <a:avLst/>
            <a:gdLst/>
            <a:ahLst/>
            <a:cxnLst>
              <a:cxn ang="0">
                <a:pos x="79" y="63"/>
              </a:cxn>
              <a:cxn ang="0">
                <a:pos x="121" y="58"/>
              </a:cxn>
              <a:cxn ang="0">
                <a:pos x="163" y="47"/>
              </a:cxn>
              <a:cxn ang="0">
                <a:pos x="211" y="37"/>
              </a:cxn>
              <a:cxn ang="0">
                <a:pos x="264" y="26"/>
              </a:cxn>
              <a:cxn ang="0">
                <a:pos x="311" y="16"/>
              </a:cxn>
              <a:cxn ang="0">
                <a:pos x="348" y="5"/>
              </a:cxn>
              <a:cxn ang="0">
                <a:pos x="374" y="5"/>
              </a:cxn>
              <a:cxn ang="0">
                <a:pos x="401" y="5"/>
              </a:cxn>
              <a:cxn ang="0">
                <a:pos x="427" y="11"/>
              </a:cxn>
              <a:cxn ang="0">
                <a:pos x="448" y="21"/>
              </a:cxn>
              <a:cxn ang="0">
                <a:pos x="453" y="32"/>
              </a:cxn>
              <a:cxn ang="0">
                <a:pos x="453" y="37"/>
              </a:cxn>
              <a:cxn ang="0">
                <a:pos x="448" y="42"/>
              </a:cxn>
              <a:cxn ang="0">
                <a:pos x="432" y="53"/>
              </a:cxn>
              <a:cxn ang="0">
                <a:pos x="406" y="58"/>
              </a:cxn>
              <a:cxn ang="0">
                <a:pos x="374" y="53"/>
              </a:cxn>
              <a:cxn ang="0">
                <a:pos x="343" y="58"/>
              </a:cxn>
              <a:cxn ang="0">
                <a:pos x="295" y="63"/>
              </a:cxn>
              <a:cxn ang="0">
                <a:pos x="237" y="74"/>
              </a:cxn>
              <a:cxn ang="0">
                <a:pos x="185" y="84"/>
              </a:cxn>
              <a:cxn ang="0">
                <a:pos x="153" y="90"/>
              </a:cxn>
              <a:cxn ang="0">
                <a:pos x="127" y="95"/>
              </a:cxn>
              <a:cxn ang="0">
                <a:pos x="100" y="95"/>
              </a:cxn>
              <a:cxn ang="0">
                <a:pos x="79" y="100"/>
              </a:cxn>
              <a:cxn ang="0">
                <a:pos x="69" y="105"/>
              </a:cxn>
              <a:cxn ang="0">
                <a:pos x="53" y="105"/>
              </a:cxn>
              <a:cxn ang="0">
                <a:pos x="48" y="105"/>
              </a:cxn>
              <a:cxn ang="0">
                <a:pos x="42" y="105"/>
              </a:cxn>
              <a:cxn ang="0">
                <a:pos x="27" y="100"/>
              </a:cxn>
              <a:cxn ang="0">
                <a:pos x="5" y="90"/>
              </a:cxn>
              <a:cxn ang="0">
                <a:pos x="0" y="84"/>
              </a:cxn>
              <a:cxn ang="0">
                <a:pos x="0" y="79"/>
              </a:cxn>
              <a:cxn ang="0">
                <a:pos x="5" y="74"/>
              </a:cxn>
              <a:cxn ang="0">
                <a:pos x="27" y="74"/>
              </a:cxn>
              <a:cxn ang="0">
                <a:pos x="48" y="68"/>
              </a:cxn>
              <a:cxn ang="0">
                <a:pos x="63" y="68"/>
              </a:cxn>
            </a:cxnLst>
            <a:rect l="0" t="0" r="r" b="b"/>
            <a:pathLst>
              <a:path w="458" h="105">
                <a:moveTo>
                  <a:pt x="63" y="68"/>
                </a:moveTo>
                <a:lnTo>
                  <a:pt x="79" y="63"/>
                </a:lnTo>
                <a:lnTo>
                  <a:pt x="100" y="63"/>
                </a:lnTo>
                <a:lnTo>
                  <a:pt x="121" y="58"/>
                </a:lnTo>
                <a:lnTo>
                  <a:pt x="142" y="53"/>
                </a:lnTo>
                <a:lnTo>
                  <a:pt x="163" y="47"/>
                </a:lnTo>
                <a:lnTo>
                  <a:pt x="190" y="42"/>
                </a:lnTo>
                <a:lnTo>
                  <a:pt x="211" y="37"/>
                </a:lnTo>
                <a:lnTo>
                  <a:pt x="237" y="32"/>
                </a:lnTo>
                <a:lnTo>
                  <a:pt x="264" y="26"/>
                </a:lnTo>
                <a:lnTo>
                  <a:pt x="290" y="16"/>
                </a:lnTo>
                <a:lnTo>
                  <a:pt x="311" y="16"/>
                </a:lnTo>
                <a:lnTo>
                  <a:pt x="332" y="11"/>
                </a:lnTo>
                <a:lnTo>
                  <a:pt x="348" y="5"/>
                </a:lnTo>
                <a:lnTo>
                  <a:pt x="364" y="5"/>
                </a:lnTo>
                <a:lnTo>
                  <a:pt x="374" y="5"/>
                </a:lnTo>
                <a:lnTo>
                  <a:pt x="385" y="0"/>
                </a:lnTo>
                <a:lnTo>
                  <a:pt x="401" y="5"/>
                </a:lnTo>
                <a:lnTo>
                  <a:pt x="416" y="5"/>
                </a:lnTo>
                <a:lnTo>
                  <a:pt x="427" y="11"/>
                </a:lnTo>
                <a:lnTo>
                  <a:pt x="437" y="16"/>
                </a:lnTo>
                <a:lnTo>
                  <a:pt x="448" y="21"/>
                </a:lnTo>
                <a:lnTo>
                  <a:pt x="453" y="26"/>
                </a:lnTo>
                <a:lnTo>
                  <a:pt x="453" y="32"/>
                </a:lnTo>
                <a:lnTo>
                  <a:pt x="458" y="32"/>
                </a:lnTo>
                <a:lnTo>
                  <a:pt x="453" y="37"/>
                </a:lnTo>
                <a:lnTo>
                  <a:pt x="453" y="42"/>
                </a:lnTo>
                <a:lnTo>
                  <a:pt x="448" y="42"/>
                </a:lnTo>
                <a:lnTo>
                  <a:pt x="443" y="47"/>
                </a:lnTo>
                <a:lnTo>
                  <a:pt x="432" y="53"/>
                </a:lnTo>
                <a:lnTo>
                  <a:pt x="422" y="53"/>
                </a:lnTo>
                <a:lnTo>
                  <a:pt x="406" y="58"/>
                </a:lnTo>
                <a:lnTo>
                  <a:pt x="390" y="53"/>
                </a:lnTo>
                <a:lnTo>
                  <a:pt x="374" y="53"/>
                </a:lnTo>
                <a:lnTo>
                  <a:pt x="364" y="58"/>
                </a:lnTo>
                <a:lnTo>
                  <a:pt x="343" y="58"/>
                </a:lnTo>
                <a:lnTo>
                  <a:pt x="322" y="58"/>
                </a:lnTo>
                <a:lnTo>
                  <a:pt x="295" y="63"/>
                </a:lnTo>
                <a:lnTo>
                  <a:pt x="269" y="68"/>
                </a:lnTo>
                <a:lnTo>
                  <a:pt x="237" y="74"/>
                </a:lnTo>
                <a:lnTo>
                  <a:pt x="200" y="79"/>
                </a:lnTo>
                <a:lnTo>
                  <a:pt x="185" y="84"/>
                </a:lnTo>
                <a:lnTo>
                  <a:pt x="169" y="84"/>
                </a:lnTo>
                <a:lnTo>
                  <a:pt x="153" y="90"/>
                </a:lnTo>
                <a:lnTo>
                  <a:pt x="137" y="90"/>
                </a:lnTo>
                <a:lnTo>
                  <a:pt x="127" y="95"/>
                </a:lnTo>
                <a:lnTo>
                  <a:pt x="111" y="95"/>
                </a:lnTo>
                <a:lnTo>
                  <a:pt x="100" y="95"/>
                </a:lnTo>
                <a:lnTo>
                  <a:pt x="90" y="100"/>
                </a:lnTo>
                <a:lnTo>
                  <a:pt x="79" y="100"/>
                </a:lnTo>
                <a:lnTo>
                  <a:pt x="74" y="100"/>
                </a:lnTo>
                <a:lnTo>
                  <a:pt x="69" y="105"/>
                </a:lnTo>
                <a:lnTo>
                  <a:pt x="58" y="105"/>
                </a:lnTo>
                <a:lnTo>
                  <a:pt x="53" y="105"/>
                </a:lnTo>
                <a:lnTo>
                  <a:pt x="53" y="105"/>
                </a:lnTo>
                <a:lnTo>
                  <a:pt x="48" y="105"/>
                </a:lnTo>
                <a:lnTo>
                  <a:pt x="48" y="105"/>
                </a:lnTo>
                <a:lnTo>
                  <a:pt x="42" y="105"/>
                </a:lnTo>
                <a:lnTo>
                  <a:pt x="32" y="105"/>
                </a:lnTo>
                <a:lnTo>
                  <a:pt x="27" y="100"/>
                </a:lnTo>
                <a:lnTo>
                  <a:pt x="16" y="95"/>
                </a:lnTo>
                <a:lnTo>
                  <a:pt x="5" y="90"/>
                </a:lnTo>
                <a:lnTo>
                  <a:pt x="0" y="84"/>
                </a:lnTo>
                <a:lnTo>
                  <a:pt x="0" y="84"/>
                </a:lnTo>
                <a:lnTo>
                  <a:pt x="0" y="79"/>
                </a:lnTo>
                <a:lnTo>
                  <a:pt x="0" y="79"/>
                </a:lnTo>
                <a:lnTo>
                  <a:pt x="5" y="74"/>
                </a:lnTo>
                <a:lnTo>
                  <a:pt x="5" y="74"/>
                </a:lnTo>
                <a:lnTo>
                  <a:pt x="16" y="74"/>
                </a:lnTo>
                <a:lnTo>
                  <a:pt x="27" y="74"/>
                </a:lnTo>
                <a:lnTo>
                  <a:pt x="37" y="68"/>
                </a:lnTo>
                <a:lnTo>
                  <a:pt x="48" y="68"/>
                </a:lnTo>
                <a:lnTo>
                  <a:pt x="63" y="68"/>
                </a:lnTo>
                <a:lnTo>
                  <a:pt x="63" y="68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5"/>
          <p:cNvSpPr/>
          <p:nvPr/>
        </p:nvSpPr>
        <p:spPr bwMode="auto">
          <a:xfrm>
            <a:off x="3072765" y="3252788"/>
            <a:ext cx="393700" cy="954088"/>
          </a:xfrm>
          <a:custGeom>
            <a:avLst/>
            <a:gdLst/>
            <a:ahLst/>
            <a:cxnLst>
              <a:cxn ang="0">
                <a:pos x="237" y="237"/>
              </a:cxn>
              <a:cxn ang="0">
                <a:pos x="227" y="306"/>
              </a:cxn>
              <a:cxn ang="0">
                <a:pos x="206" y="374"/>
              </a:cxn>
              <a:cxn ang="0">
                <a:pos x="180" y="437"/>
              </a:cxn>
              <a:cxn ang="0">
                <a:pos x="153" y="480"/>
              </a:cxn>
              <a:cxn ang="0">
                <a:pos x="122" y="516"/>
              </a:cxn>
              <a:cxn ang="0">
                <a:pos x="69" y="564"/>
              </a:cxn>
              <a:cxn ang="0">
                <a:pos x="43" y="580"/>
              </a:cxn>
              <a:cxn ang="0">
                <a:pos x="22" y="595"/>
              </a:cxn>
              <a:cxn ang="0">
                <a:pos x="6" y="601"/>
              </a:cxn>
              <a:cxn ang="0">
                <a:pos x="0" y="601"/>
              </a:cxn>
              <a:cxn ang="0">
                <a:pos x="6" y="590"/>
              </a:cxn>
              <a:cxn ang="0">
                <a:pos x="11" y="580"/>
              </a:cxn>
              <a:cxn ang="0">
                <a:pos x="27" y="564"/>
              </a:cxn>
              <a:cxn ang="0">
                <a:pos x="48" y="543"/>
              </a:cxn>
              <a:cxn ang="0">
                <a:pos x="90" y="495"/>
              </a:cxn>
              <a:cxn ang="0">
                <a:pos x="127" y="437"/>
              </a:cxn>
              <a:cxn ang="0">
                <a:pos x="158" y="369"/>
              </a:cxn>
              <a:cxn ang="0">
                <a:pos x="180" y="306"/>
              </a:cxn>
              <a:cxn ang="0">
                <a:pos x="190" y="248"/>
              </a:cxn>
              <a:cxn ang="0">
                <a:pos x="190" y="211"/>
              </a:cxn>
              <a:cxn ang="0">
                <a:pos x="195" y="164"/>
              </a:cxn>
              <a:cxn ang="0">
                <a:pos x="195" y="116"/>
              </a:cxn>
              <a:cxn ang="0">
                <a:pos x="195" y="79"/>
              </a:cxn>
              <a:cxn ang="0">
                <a:pos x="190" y="53"/>
              </a:cxn>
              <a:cxn ang="0">
                <a:pos x="185" y="37"/>
              </a:cxn>
              <a:cxn ang="0">
                <a:pos x="174" y="27"/>
              </a:cxn>
              <a:cxn ang="0">
                <a:pos x="174" y="11"/>
              </a:cxn>
              <a:cxn ang="0">
                <a:pos x="180" y="0"/>
              </a:cxn>
              <a:cxn ang="0">
                <a:pos x="190" y="0"/>
              </a:cxn>
              <a:cxn ang="0">
                <a:pos x="206" y="6"/>
              </a:cxn>
              <a:cxn ang="0">
                <a:pos x="222" y="11"/>
              </a:cxn>
              <a:cxn ang="0">
                <a:pos x="232" y="21"/>
              </a:cxn>
              <a:cxn ang="0">
                <a:pos x="248" y="32"/>
              </a:cxn>
              <a:cxn ang="0">
                <a:pos x="248" y="42"/>
              </a:cxn>
              <a:cxn ang="0">
                <a:pos x="248" y="58"/>
              </a:cxn>
              <a:cxn ang="0">
                <a:pos x="248" y="74"/>
              </a:cxn>
              <a:cxn ang="0">
                <a:pos x="248" y="90"/>
              </a:cxn>
              <a:cxn ang="0">
                <a:pos x="248" y="127"/>
              </a:cxn>
              <a:cxn ang="0">
                <a:pos x="243" y="179"/>
              </a:cxn>
              <a:cxn ang="0">
                <a:pos x="243" y="211"/>
              </a:cxn>
            </a:cxnLst>
            <a:rect l="0" t="0" r="r" b="b"/>
            <a:pathLst>
              <a:path w="248" h="601">
                <a:moveTo>
                  <a:pt x="243" y="211"/>
                </a:moveTo>
                <a:lnTo>
                  <a:pt x="237" y="237"/>
                </a:lnTo>
                <a:lnTo>
                  <a:pt x="232" y="269"/>
                </a:lnTo>
                <a:lnTo>
                  <a:pt x="227" y="306"/>
                </a:lnTo>
                <a:lnTo>
                  <a:pt x="216" y="337"/>
                </a:lnTo>
                <a:lnTo>
                  <a:pt x="206" y="374"/>
                </a:lnTo>
                <a:lnTo>
                  <a:pt x="195" y="406"/>
                </a:lnTo>
                <a:lnTo>
                  <a:pt x="180" y="437"/>
                </a:lnTo>
                <a:lnTo>
                  <a:pt x="164" y="464"/>
                </a:lnTo>
                <a:lnTo>
                  <a:pt x="153" y="480"/>
                </a:lnTo>
                <a:lnTo>
                  <a:pt x="143" y="490"/>
                </a:lnTo>
                <a:lnTo>
                  <a:pt x="122" y="516"/>
                </a:lnTo>
                <a:lnTo>
                  <a:pt x="95" y="538"/>
                </a:lnTo>
                <a:lnTo>
                  <a:pt x="69" y="564"/>
                </a:lnTo>
                <a:lnTo>
                  <a:pt x="53" y="574"/>
                </a:lnTo>
                <a:lnTo>
                  <a:pt x="43" y="580"/>
                </a:lnTo>
                <a:lnTo>
                  <a:pt x="32" y="590"/>
                </a:lnTo>
                <a:lnTo>
                  <a:pt x="22" y="595"/>
                </a:lnTo>
                <a:lnTo>
                  <a:pt x="11" y="595"/>
                </a:lnTo>
                <a:lnTo>
                  <a:pt x="6" y="601"/>
                </a:lnTo>
                <a:lnTo>
                  <a:pt x="6" y="601"/>
                </a:lnTo>
                <a:lnTo>
                  <a:pt x="0" y="601"/>
                </a:lnTo>
                <a:lnTo>
                  <a:pt x="0" y="595"/>
                </a:lnTo>
                <a:lnTo>
                  <a:pt x="6" y="590"/>
                </a:lnTo>
                <a:lnTo>
                  <a:pt x="6" y="585"/>
                </a:lnTo>
                <a:lnTo>
                  <a:pt x="11" y="580"/>
                </a:lnTo>
                <a:lnTo>
                  <a:pt x="16" y="574"/>
                </a:lnTo>
                <a:lnTo>
                  <a:pt x="27" y="564"/>
                </a:lnTo>
                <a:lnTo>
                  <a:pt x="37" y="553"/>
                </a:lnTo>
                <a:lnTo>
                  <a:pt x="48" y="543"/>
                </a:lnTo>
                <a:lnTo>
                  <a:pt x="69" y="522"/>
                </a:lnTo>
                <a:lnTo>
                  <a:pt x="90" y="495"/>
                </a:lnTo>
                <a:lnTo>
                  <a:pt x="111" y="464"/>
                </a:lnTo>
                <a:lnTo>
                  <a:pt x="127" y="437"/>
                </a:lnTo>
                <a:lnTo>
                  <a:pt x="143" y="406"/>
                </a:lnTo>
                <a:lnTo>
                  <a:pt x="158" y="369"/>
                </a:lnTo>
                <a:lnTo>
                  <a:pt x="169" y="337"/>
                </a:lnTo>
                <a:lnTo>
                  <a:pt x="180" y="306"/>
                </a:lnTo>
                <a:lnTo>
                  <a:pt x="185" y="269"/>
                </a:lnTo>
                <a:lnTo>
                  <a:pt x="190" y="248"/>
                </a:lnTo>
                <a:lnTo>
                  <a:pt x="190" y="232"/>
                </a:lnTo>
                <a:lnTo>
                  <a:pt x="190" y="211"/>
                </a:lnTo>
                <a:lnTo>
                  <a:pt x="195" y="190"/>
                </a:lnTo>
                <a:lnTo>
                  <a:pt x="195" y="164"/>
                </a:lnTo>
                <a:lnTo>
                  <a:pt x="195" y="142"/>
                </a:lnTo>
                <a:lnTo>
                  <a:pt x="195" y="116"/>
                </a:lnTo>
                <a:lnTo>
                  <a:pt x="195" y="100"/>
                </a:lnTo>
                <a:lnTo>
                  <a:pt x="195" y="79"/>
                </a:lnTo>
                <a:lnTo>
                  <a:pt x="190" y="69"/>
                </a:lnTo>
                <a:lnTo>
                  <a:pt x="190" y="53"/>
                </a:lnTo>
                <a:lnTo>
                  <a:pt x="190" y="48"/>
                </a:lnTo>
                <a:lnTo>
                  <a:pt x="185" y="37"/>
                </a:lnTo>
                <a:lnTo>
                  <a:pt x="180" y="32"/>
                </a:lnTo>
                <a:lnTo>
                  <a:pt x="174" y="27"/>
                </a:lnTo>
                <a:lnTo>
                  <a:pt x="174" y="21"/>
                </a:lnTo>
                <a:lnTo>
                  <a:pt x="174" y="11"/>
                </a:lnTo>
                <a:lnTo>
                  <a:pt x="174" y="6"/>
                </a:lnTo>
                <a:lnTo>
                  <a:pt x="180" y="0"/>
                </a:lnTo>
                <a:lnTo>
                  <a:pt x="185" y="0"/>
                </a:lnTo>
                <a:lnTo>
                  <a:pt x="190" y="0"/>
                </a:lnTo>
                <a:lnTo>
                  <a:pt x="195" y="0"/>
                </a:lnTo>
                <a:lnTo>
                  <a:pt x="206" y="6"/>
                </a:lnTo>
                <a:lnTo>
                  <a:pt x="211" y="11"/>
                </a:lnTo>
                <a:lnTo>
                  <a:pt x="222" y="11"/>
                </a:lnTo>
                <a:lnTo>
                  <a:pt x="227" y="16"/>
                </a:lnTo>
                <a:lnTo>
                  <a:pt x="232" y="21"/>
                </a:lnTo>
                <a:lnTo>
                  <a:pt x="237" y="27"/>
                </a:lnTo>
                <a:lnTo>
                  <a:pt x="248" y="32"/>
                </a:lnTo>
                <a:lnTo>
                  <a:pt x="248" y="42"/>
                </a:lnTo>
                <a:lnTo>
                  <a:pt x="248" y="42"/>
                </a:lnTo>
                <a:lnTo>
                  <a:pt x="248" y="48"/>
                </a:lnTo>
                <a:lnTo>
                  <a:pt x="248" y="58"/>
                </a:lnTo>
                <a:lnTo>
                  <a:pt x="248" y="63"/>
                </a:lnTo>
                <a:lnTo>
                  <a:pt x="248" y="74"/>
                </a:lnTo>
                <a:lnTo>
                  <a:pt x="248" y="79"/>
                </a:lnTo>
                <a:lnTo>
                  <a:pt x="248" y="90"/>
                </a:lnTo>
                <a:lnTo>
                  <a:pt x="248" y="100"/>
                </a:lnTo>
                <a:lnTo>
                  <a:pt x="248" y="127"/>
                </a:lnTo>
                <a:lnTo>
                  <a:pt x="248" y="153"/>
                </a:lnTo>
                <a:lnTo>
                  <a:pt x="243" y="179"/>
                </a:lnTo>
                <a:lnTo>
                  <a:pt x="243" y="211"/>
                </a:lnTo>
                <a:lnTo>
                  <a:pt x="243" y="211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6"/>
          <p:cNvSpPr/>
          <p:nvPr/>
        </p:nvSpPr>
        <p:spPr bwMode="auto">
          <a:xfrm>
            <a:off x="3617278" y="3203575"/>
            <a:ext cx="141288" cy="1128713"/>
          </a:xfrm>
          <a:custGeom>
            <a:avLst/>
            <a:gdLst/>
            <a:ahLst/>
            <a:cxnLst>
              <a:cxn ang="0">
                <a:pos x="79" y="231"/>
              </a:cxn>
              <a:cxn ang="0">
                <a:pos x="79" y="284"/>
              </a:cxn>
              <a:cxn ang="0">
                <a:pos x="79" y="347"/>
              </a:cxn>
              <a:cxn ang="0">
                <a:pos x="79" y="411"/>
              </a:cxn>
              <a:cxn ang="0">
                <a:pos x="79" y="479"/>
              </a:cxn>
              <a:cxn ang="0">
                <a:pos x="79" y="542"/>
              </a:cxn>
              <a:cxn ang="0">
                <a:pos x="74" y="595"/>
              </a:cxn>
              <a:cxn ang="0">
                <a:pos x="74" y="637"/>
              </a:cxn>
              <a:cxn ang="0">
                <a:pos x="68" y="663"/>
              </a:cxn>
              <a:cxn ang="0">
                <a:pos x="63" y="684"/>
              </a:cxn>
              <a:cxn ang="0">
                <a:pos x="58" y="700"/>
              </a:cxn>
              <a:cxn ang="0">
                <a:pos x="53" y="711"/>
              </a:cxn>
              <a:cxn ang="0">
                <a:pos x="47" y="711"/>
              </a:cxn>
              <a:cxn ang="0">
                <a:pos x="47" y="695"/>
              </a:cxn>
              <a:cxn ang="0">
                <a:pos x="42" y="674"/>
              </a:cxn>
              <a:cxn ang="0">
                <a:pos x="42" y="642"/>
              </a:cxn>
              <a:cxn ang="0">
                <a:pos x="37" y="595"/>
              </a:cxn>
              <a:cxn ang="0">
                <a:pos x="37" y="547"/>
              </a:cxn>
              <a:cxn ang="0">
                <a:pos x="31" y="490"/>
              </a:cxn>
              <a:cxn ang="0">
                <a:pos x="31" y="426"/>
              </a:cxn>
              <a:cxn ang="0">
                <a:pos x="31" y="326"/>
              </a:cxn>
              <a:cxn ang="0">
                <a:pos x="26" y="205"/>
              </a:cxn>
              <a:cxn ang="0">
                <a:pos x="26" y="147"/>
              </a:cxn>
              <a:cxn ang="0">
                <a:pos x="21" y="100"/>
              </a:cxn>
              <a:cxn ang="0">
                <a:pos x="16" y="63"/>
              </a:cxn>
              <a:cxn ang="0">
                <a:pos x="10" y="37"/>
              </a:cxn>
              <a:cxn ang="0">
                <a:pos x="10" y="26"/>
              </a:cxn>
              <a:cxn ang="0">
                <a:pos x="0" y="21"/>
              </a:cxn>
              <a:cxn ang="0">
                <a:pos x="0" y="10"/>
              </a:cxn>
              <a:cxn ang="0">
                <a:pos x="21" y="10"/>
              </a:cxn>
              <a:cxn ang="0">
                <a:pos x="53" y="26"/>
              </a:cxn>
              <a:cxn ang="0">
                <a:pos x="74" y="42"/>
              </a:cxn>
              <a:cxn ang="0">
                <a:pos x="84" y="52"/>
              </a:cxn>
              <a:cxn ang="0">
                <a:pos x="89" y="63"/>
              </a:cxn>
              <a:cxn ang="0">
                <a:pos x="84" y="84"/>
              </a:cxn>
              <a:cxn ang="0">
                <a:pos x="79" y="94"/>
              </a:cxn>
              <a:cxn ang="0">
                <a:pos x="79" y="116"/>
              </a:cxn>
              <a:cxn ang="0">
                <a:pos x="74" y="142"/>
              </a:cxn>
              <a:cxn ang="0">
                <a:pos x="74" y="184"/>
              </a:cxn>
              <a:cxn ang="0">
                <a:pos x="74" y="205"/>
              </a:cxn>
            </a:cxnLst>
            <a:rect l="0" t="0" r="r" b="b"/>
            <a:pathLst>
              <a:path w="89" h="711">
                <a:moveTo>
                  <a:pt x="74" y="205"/>
                </a:moveTo>
                <a:lnTo>
                  <a:pt x="79" y="231"/>
                </a:lnTo>
                <a:lnTo>
                  <a:pt x="79" y="258"/>
                </a:lnTo>
                <a:lnTo>
                  <a:pt x="79" y="284"/>
                </a:lnTo>
                <a:lnTo>
                  <a:pt x="79" y="316"/>
                </a:lnTo>
                <a:lnTo>
                  <a:pt x="79" y="347"/>
                </a:lnTo>
                <a:lnTo>
                  <a:pt x="79" y="379"/>
                </a:lnTo>
                <a:lnTo>
                  <a:pt x="79" y="411"/>
                </a:lnTo>
                <a:lnTo>
                  <a:pt x="79" y="447"/>
                </a:lnTo>
                <a:lnTo>
                  <a:pt x="79" y="479"/>
                </a:lnTo>
                <a:lnTo>
                  <a:pt x="79" y="516"/>
                </a:lnTo>
                <a:lnTo>
                  <a:pt x="79" y="542"/>
                </a:lnTo>
                <a:lnTo>
                  <a:pt x="79" y="569"/>
                </a:lnTo>
                <a:lnTo>
                  <a:pt x="74" y="595"/>
                </a:lnTo>
                <a:lnTo>
                  <a:pt x="74" y="616"/>
                </a:lnTo>
                <a:lnTo>
                  <a:pt x="74" y="637"/>
                </a:lnTo>
                <a:lnTo>
                  <a:pt x="68" y="653"/>
                </a:lnTo>
                <a:lnTo>
                  <a:pt x="68" y="663"/>
                </a:lnTo>
                <a:lnTo>
                  <a:pt x="63" y="679"/>
                </a:lnTo>
                <a:lnTo>
                  <a:pt x="63" y="684"/>
                </a:lnTo>
                <a:lnTo>
                  <a:pt x="58" y="695"/>
                </a:lnTo>
                <a:lnTo>
                  <a:pt x="58" y="700"/>
                </a:lnTo>
                <a:lnTo>
                  <a:pt x="53" y="705"/>
                </a:lnTo>
                <a:lnTo>
                  <a:pt x="53" y="711"/>
                </a:lnTo>
                <a:lnTo>
                  <a:pt x="53" y="711"/>
                </a:lnTo>
                <a:lnTo>
                  <a:pt x="47" y="711"/>
                </a:lnTo>
                <a:lnTo>
                  <a:pt x="47" y="705"/>
                </a:lnTo>
                <a:lnTo>
                  <a:pt x="47" y="695"/>
                </a:lnTo>
                <a:lnTo>
                  <a:pt x="42" y="690"/>
                </a:lnTo>
                <a:lnTo>
                  <a:pt x="42" y="674"/>
                </a:lnTo>
                <a:lnTo>
                  <a:pt x="42" y="658"/>
                </a:lnTo>
                <a:lnTo>
                  <a:pt x="42" y="642"/>
                </a:lnTo>
                <a:lnTo>
                  <a:pt x="37" y="621"/>
                </a:lnTo>
                <a:lnTo>
                  <a:pt x="37" y="595"/>
                </a:lnTo>
                <a:lnTo>
                  <a:pt x="37" y="574"/>
                </a:lnTo>
                <a:lnTo>
                  <a:pt x="37" y="547"/>
                </a:lnTo>
                <a:lnTo>
                  <a:pt x="31" y="521"/>
                </a:lnTo>
                <a:lnTo>
                  <a:pt x="31" y="490"/>
                </a:lnTo>
                <a:lnTo>
                  <a:pt x="31" y="458"/>
                </a:lnTo>
                <a:lnTo>
                  <a:pt x="31" y="426"/>
                </a:lnTo>
                <a:lnTo>
                  <a:pt x="31" y="395"/>
                </a:lnTo>
                <a:lnTo>
                  <a:pt x="31" y="326"/>
                </a:lnTo>
                <a:lnTo>
                  <a:pt x="31" y="263"/>
                </a:lnTo>
                <a:lnTo>
                  <a:pt x="26" y="205"/>
                </a:lnTo>
                <a:lnTo>
                  <a:pt x="26" y="173"/>
                </a:lnTo>
                <a:lnTo>
                  <a:pt x="26" y="147"/>
                </a:lnTo>
                <a:lnTo>
                  <a:pt x="21" y="121"/>
                </a:lnTo>
                <a:lnTo>
                  <a:pt x="21" y="100"/>
                </a:lnTo>
                <a:lnTo>
                  <a:pt x="21" y="79"/>
                </a:lnTo>
                <a:lnTo>
                  <a:pt x="16" y="63"/>
                </a:lnTo>
                <a:lnTo>
                  <a:pt x="16" y="47"/>
                </a:lnTo>
                <a:lnTo>
                  <a:pt x="10" y="37"/>
                </a:lnTo>
                <a:lnTo>
                  <a:pt x="10" y="31"/>
                </a:lnTo>
                <a:lnTo>
                  <a:pt x="10" y="26"/>
                </a:lnTo>
                <a:lnTo>
                  <a:pt x="5" y="26"/>
                </a:lnTo>
                <a:lnTo>
                  <a:pt x="0" y="21"/>
                </a:lnTo>
                <a:lnTo>
                  <a:pt x="0" y="15"/>
                </a:lnTo>
                <a:lnTo>
                  <a:pt x="0" y="10"/>
                </a:lnTo>
                <a:lnTo>
                  <a:pt x="5" y="0"/>
                </a:lnTo>
                <a:lnTo>
                  <a:pt x="21" y="10"/>
                </a:lnTo>
                <a:lnTo>
                  <a:pt x="37" y="21"/>
                </a:lnTo>
                <a:lnTo>
                  <a:pt x="53" y="26"/>
                </a:lnTo>
                <a:lnTo>
                  <a:pt x="63" y="37"/>
                </a:lnTo>
                <a:lnTo>
                  <a:pt x="74" y="42"/>
                </a:lnTo>
                <a:lnTo>
                  <a:pt x="79" y="47"/>
                </a:lnTo>
                <a:lnTo>
                  <a:pt x="84" y="52"/>
                </a:lnTo>
                <a:lnTo>
                  <a:pt x="84" y="58"/>
                </a:lnTo>
                <a:lnTo>
                  <a:pt x="89" y="63"/>
                </a:lnTo>
                <a:lnTo>
                  <a:pt x="84" y="73"/>
                </a:lnTo>
                <a:lnTo>
                  <a:pt x="84" y="84"/>
                </a:lnTo>
                <a:lnTo>
                  <a:pt x="84" y="89"/>
                </a:lnTo>
                <a:lnTo>
                  <a:pt x="79" y="94"/>
                </a:lnTo>
                <a:lnTo>
                  <a:pt x="79" y="105"/>
                </a:lnTo>
                <a:lnTo>
                  <a:pt x="79" y="116"/>
                </a:lnTo>
                <a:lnTo>
                  <a:pt x="74" y="126"/>
                </a:lnTo>
                <a:lnTo>
                  <a:pt x="74" y="142"/>
                </a:lnTo>
                <a:lnTo>
                  <a:pt x="74" y="163"/>
                </a:lnTo>
                <a:lnTo>
                  <a:pt x="74" y="184"/>
                </a:lnTo>
                <a:lnTo>
                  <a:pt x="74" y="205"/>
                </a:lnTo>
                <a:lnTo>
                  <a:pt x="74" y="205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7"/>
          <p:cNvSpPr/>
          <p:nvPr/>
        </p:nvSpPr>
        <p:spPr bwMode="auto">
          <a:xfrm>
            <a:off x="2964815" y="3470275"/>
            <a:ext cx="1203325" cy="217488"/>
          </a:xfrm>
          <a:custGeom>
            <a:avLst/>
            <a:gdLst/>
            <a:ahLst/>
            <a:cxnLst>
              <a:cxn ang="0">
                <a:pos x="732" y="21"/>
              </a:cxn>
              <a:cxn ang="0">
                <a:pos x="748" y="27"/>
              </a:cxn>
              <a:cxn ang="0">
                <a:pos x="753" y="37"/>
              </a:cxn>
              <a:cxn ang="0">
                <a:pos x="758" y="48"/>
              </a:cxn>
              <a:cxn ang="0">
                <a:pos x="758" y="53"/>
              </a:cxn>
              <a:cxn ang="0">
                <a:pos x="753" y="58"/>
              </a:cxn>
              <a:cxn ang="0">
                <a:pos x="737" y="58"/>
              </a:cxn>
              <a:cxn ang="0">
                <a:pos x="711" y="63"/>
              </a:cxn>
              <a:cxn ang="0">
                <a:pos x="674" y="63"/>
              </a:cxn>
              <a:cxn ang="0">
                <a:pos x="637" y="63"/>
              </a:cxn>
              <a:cxn ang="0">
                <a:pos x="611" y="63"/>
              </a:cxn>
              <a:cxn ang="0">
                <a:pos x="579" y="63"/>
              </a:cxn>
              <a:cxn ang="0">
                <a:pos x="543" y="69"/>
              </a:cxn>
              <a:cxn ang="0">
                <a:pos x="500" y="74"/>
              </a:cxn>
              <a:cxn ang="0">
                <a:pos x="453" y="79"/>
              </a:cxn>
              <a:cxn ang="0">
                <a:pos x="406" y="84"/>
              </a:cxn>
              <a:cxn ang="0">
                <a:pos x="348" y="95"/>
              </a:cxn>
              <a:cxn ang="0">
                <a:pos x="290" y="100"/>
              </a:cxn>
              <a:cxn ang="0">
                <a:pos x="237" y="111"/>
              </a:cxn>
              <a:cxn ang="0">
                <a:pos x="195" y="116"/>
              </a:cxn>
              <a:cxn ang="0">
                <a:pos x="158" y="121"/>
              </a:cxn>
              <a:cxn ang="0">
                <a:pos x="126" y="127"/>
              </a:cxn>
              <a:cxn ang="0">
                <a:pos x="100" y="132"/>
              </a:cxn>
              <a:cxn ang="0">
                <a:pos x="84" y="132"/>
              </a:cxn>
              <a:cxn ang="0">
                <a:pos x="74" y="137"/>
              </a:cxn>
              <a:cxn ang="0">
                <a:pos x="63" y="137"/>
              </a:cxn>
              <a:cxn ang="0">
                <a:pos x="42" y="127"/>
              </a:cxn>
              <a:cxn ang="0">
                <a:pos x="16" y="116"/>
              </a:cxn>
              <a:cxn ang="0">
                <a:pos x="5" y="106"/>
              </a:cxn>
              <a:cxn ang="0">
                <a:pos x="0" y="100"/>
              </a:cxn>
              <a:cxn ang="0">
                <a:pos x="5" y="100"/>
              </a:cxn>
              <a:cxn ang="0">
                <a:pos x="11" y="100"/>
              </a:cxn>
              <a:cxn ang="0">
                <a:pos x="21" y="95"/>
              </a:cxn>
              <a:cxn ang="0">
                <a:pos x="37" y="95"/>
              </a:cxn>
              <a:cxn ang="0">
                <a:pos x="58" y="95"/>
              </a:cxn>
              <a:cxn ang="0">
                <a:pos x="90" y="95"/>
              </a:cxn>
              <a:cxn ang="0">
                <a:pos x="126" y="90"/>
              </a:cxn>
              <a:cxn ang="0">
                <a:pos x="179" y="79"/>
              </a:cxn>
              <a:cxn ang="0">
                <a:pos x="284" y="63"/>
              </a:cxn>
              <a:cxn ang="0">
                <a:pos x="358" y="53"/>
              </a:cxn>
              <a:cxn ang="0">
                <a:pos x="553" y="16"/>
              </a:cxn>
              <a:cxn ang="0">
                <a:pos x="590" y="11"/>
              </a:cxn>
              <a:cxn ang="0">
                <a:pos x="622" y="5"/>
              </a:cxn>
              <a:cxn ang="0">
                <a:pos x="643" y="0"/>
              </a:cxn>
              <a:cxn ang="0">
                <a:pos x="658" y="0"/>
              </a:cxn>
              <a:cxn ang="0">
                <a:pos x="685" y="5"/>
              </a:cxn>
              <a:cxn ang="0">
                <a:pos x="711" y="16"/>
              </a:cxn>
            </a:cxnLst>
            <a:rect l="0" t="0" r="r" b="b"/>
            <a:pathLst>
              <a:path w="758" h="137">
                <a:moveTo>
                  <a:pt x="711" y="16"/>
                </a:moveTo>
                <a:lnTo>
                  <a:pt x="732" y="21"/>
                </a:lnTo>
                <a:lnTo>
                  <a:pt x="743" y="27"/>
                </a:lnTo>
                <a:lnTo>
                  <a:pt x="748" y="27"/>
                </a:lnTo>
                <a:lnTo>
                  <a:pt x="753" y="32"/>
                </a:lnTo>
                <a:lnTo>
                  <a:pt x="753" y="37"/>
                </a:lnTo>
                <a:lnTo>
                  <a:pt x="758" y="37"/>
                </a:lnTo>
                <a:lnTo>
                  <a:pt x="758" y="48"/>
                </a:lnTo>
                <a:lnTo>
                  <a:pt x="758" y="48"/>
                </a:lnTo>
                <a:lnTo>
                  <a:pt x="758" y="53"/>
                </a:lnTo>
                <a:lnTo>
                  <a:pt x="758" y="58"/>
                </a:lnTo>
                <a:lnTo>
                  <a:pt x="753" y="58"/>
                </a:lnTo>
                <a:lnTo>
                  <a:pt x="748" y="58"/>
                </a:lnTo>
                <a:lnTo>
                  <a:pt x="737" y="58"/>
                </a:lnTo>
                <a:lnTo>
                  <a:pt x="727" y="58"/>
                </a:lnTo>
                <a:lnTo>
                  <a:pt x="711" y="63"/>
                </a:lnTo>
                <a:lnTo>
                  <a:pt x="695" y="63"/>
                </a:lnTo>
                <a:lnTo>
                  <a:pt x="674" y="63"/>
                </a:lnTo>
                <a:lnTo>
                  <a:pt x="653" y="63"/>
                </a:lnTo>
                <a:lnTo>
                  <a:pt x="637" y="63"/>
                </a:lnTo>
                <a:lnTo>
                  <a:pt x="627" y="63"/>
                </a:lnTo>
                <a:lnTo>
                  <a:pt x="611" y="63"/>
                </a:lnTo>
                <a:lnTo>
                  <a:pt x="595" y="63"/>
                </a:lnTo>
                <a:lnTo>
                  <a:pt x="579" y="63"/>
                </a:lnTo>
                <a:lnTo>
                  <a:pt x="558" y="69"/>
                </a:lnTo>
                <a:lnTo>
                  <a:pt x="543" y="69"/>
                </a:lnTo>
                <a:lnTo>
                  <a:pt x="521" y="69"/>
                </a:lnTo>
                <a:lnTo>
                  <a:pt x="500" y="74"/>
                </a:lnTo>
                <a:lnTo>
                  <a:pt x="479" y="74"/>
                </a:lnTo>
                <a:lnTo>
                  <a:pt x="453" y="79"/>
                </a:lnTo>
                <a:lnTo>
                  <a:pt x="427" y="79"/>
                </a:lnTo>
                <a:lnTo>
                  <a:pt x="406" y="84"/>
                </a:lnTo>
                <a:lnTo>
                  <a:pt x="379" y="90"/>
                </a:lnTo>
                <a:lnTo>
                  <a:pt x="348" y="95"/>
                </a:lnTo>
                <a:lnTo>
                  <a:pt x="321" y="95"/>
                </a:lnTo>
                <a:lnTo>
                  <a:pt x="290" y="100"/>
                </a:lnTo>
                <a:lnTo>
                  <a:pt x="263" y="106"/>
                </a:lnTo>
                <a:lnTo>
                  <a:pt x="237" y="111"/>
                </a:lnTo>
                <a:lnTo>
                  <a:pt x="216" y="116"/>
                </a:lnTo>
                <a:lnTo>
                  <a:pt x="195" y="116"/>
                </a:lnTo>
                <a:lnTo>
                  <a:pt x="174" y="121"/>
                </a:lnTo>
                <a:lnTo>
                  <a:pt x="158" y="121"/>
                </a:lnTo>
                <a:lnTo>
                  <a:pt x="142" y="127"/>
                </a:lnTo>
                <a:lnTo>
                  <a:pt x="126" y="127"/>
                </a:lnTo>
                <a:lnTo>
                  <a:pt x="111" y="132"/>
                </a:lnTo>
                <a:lnTo>
                  <a:pt x="100" y="132"/>
                </a:lnTo>
                <a:lnTo>
                  <a:pt x="90" y="132"/>
                </a:lnTo>
                <a:lnTo>
                  <a:pt x="84" y="132"/>
                </a:lnTo>
                <a:lnTo>
                  <a:pt x="79" y="137"/>
                </a:lnTo>
                <a:lnTo>
                  <a:pt x="74" y="137"/>
                </a:lnTo>
                <a:lnTo>
                  <a:pt x="68" y="137"/>
                </a:lnTo>
                <a:lnTo>
                  <a:pt x="63" y="137"/>
                </a:lnTo>
                <a:lnTo>
                  <a:pt x="53" y="132"/>
                </a:lnTo>
                <a:lnTo>
                  <a:pt x="42" y="127"/>
                </a:lnTo>
                <a:lnTo>
                  <a:pt x="32" y="121"/>
                </a:lnTo>
                <a:lnTo>
                  <a:pt x="16" y="116"/>
                </a:lnTo>
                <a:lnTo>
                  <a:pt x="11" y="111"/>
                </a:lnTo>
                <a:lnTo>
                  <a:pt x="5" y="106"/>
                </a:lnTo>
                <a:lnTo>
                  <a:pt x="5" y="100"/>
                </a:lnTo>
                <a:lnTo>
                  <a:pt x="0" y="100"/>
                </a:lnTo>
                <a:lnTo>
                  <a:pt x="5" y="100"/>
                </a:lnTo>
                <a:lnTo>
                  <a:pt x="5" y="100"/>
                </a:lnTo>
                <a:lnTo>
                  <a:pt x="5" y="100"/>
                </a:lnTo>
                <a:lnTo>
                  <a:pt x="11" y="100"/>
                </a:lnTo>
                <a:lnTo>
                  <a:pt x="16" y="100"/>
                </a:lnTo>
                <a:lnTo>
                  <a:pt x="21" y="95"/>
                </a:lnTo>
                <a:lnTo>
                  <a:pt x="26" y="95"/>
                </a:lnTo>
                <a:lnTo>
                  <a:pt x="37" y="95"/>
                </a:lnTo>
                <a:lnTo>
                  <a:pt x="47" y="95"/>
                </a:lnTo>
                <a:lnTo>
                  <a:pt x="58" y="95"/>
                </a:lnTo>
                <a:lnTo>
                  <a:pt x="68" y="95"/>
                </a:lnTo>
                <a:lnTo>
                  <a:pt x="90" y="95"/>
                </a:lnTo>
                <a:lnTo>
                  <a:pt x="105" y="90"/>
                </a:lnTo>
                <a:lnTo>
                  <a:pt x="126" y="90"/>
                </a:lnTo>
                <a:lnTo>
                  <a:pt x="153" y="84"/>
                </a:lnTo>
                <a:lnTo>
                  <a:pt x="179" y="79"/>
                </a:lnTo>
                <a:lnTo>
                  <a:pt x="232" y="74"/>
                </a:lnTo>
                <a:lnTo>
                  <a:pt x="284" y="63"/>
                </a:lnTo>
                <a:lnTo>
                  <a:pt x="332" y="58"/>
                </a:lnTo>
                <a:lnTo>
                  <a:pt x="358" y="53"/>
                </a:lnTo>
                <a:lnTo>
                  <a:pt x="379" y="48"/>
                </a:lnTo>
                <a:lnTo>
                  <a:pt x="553" y="16"/>
                </a:lnTo>
                <a:lnTo>
                  <a:pt x="569" y="16"/>
                </a:lnTo>
                <a:lnTo>
                  <a:pt x="590" y="11"/>
                </a:lnTo>
                <a:lnTo>
                  <a:pt x="606" y="5"/>
                </a:lnTo>
                <a:lnTo>
                  <a:pt x="622" y="5"/>
                </a:lnTo>
                <a:lnTo>
                  <a:pt x="632" y="5"/>
                </a:lnTo>
                <a:lnTo>
                  <a:pt x="643" y="0"/>
                </a:lnTo>
                <a:lnTo>
                  <a:pt x="653" y="0"/>
                </a:lnTo>
                <a:lnTo>
                  <a:pt x="658" y="0"/>
                </a:lnTo>
                <a:lnTo>
                  <a:pt x="669" y="0"/>
                </a:lnTo>
                <a:lnTo>
                  <a:pt x="685" y="5"/>
                </a:lnTo>
                <a:lnTo>
                  <a:pt x="695" y="5"/>
                </a:lnTo>
                <a:lnTo>
                  <a:pt x="711" y="16"/>
                </a:lnTo>
                <a:lnTo>
                  <a:pt x="711" y="16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68290" y="3085465"/>
            <a:ext cx="1195070" cy="1206500"/>
            <a:chOff x="644" y="2824"/>
            <a:chExt cx="1882" cy="1900"/>
          </a:xfrm>
        </p:grpSpPr>
        <p:sp>
          <p:nvSpPr>
            <p:cNvPr id="65580" name="Freeform 44"/>
            <p:cNvSpPr/>
            <p:nvPr/>
          </p:nvSpPr>
          <p:spPr bwMode="auto">
            <a:xfrm>
              <a:off x="644" y="3919"/>
              <a:ext cx="1883" cy="250"/>
            </a:xfrm>
            <a:custGeom>
              <a:avLst/>
              <a:gdLst/>
              <a:ahLst/>
              <a:cxnLst>
                <a:cxn ang="0">
                  <a:pos x="21" y="84"/>
                </a:cxn>
                <a:cxn ang="0">
                  <a:pos x="11" y="79"/>
                </a:cxn>
                <a:cxn ang="0">
                  <a:pos x="0" y="74"/>
                </a:cxn>
                <a:cxn ang="0">
                  <a:pos x="0" y="69"/>
                </a:cxn>
                <a:cxn ang="0">
                  <a:pos x="6" y="63"/>
                </a:cxn>
                <a:cxn ang="0">
                  <a:pos x="11" y="63"/>
                </a:cxn>
                <a:cxn ang="0">
                  <a:pos x="27" y="58"/>
                </a:cxn>
                <a:cxn ang="0">
                  <a:pos x="37" y="58"/>
                </a:cxn>
                <a:cxn ang="0">
                  <a:pos x="58" y="58"/>
                </a:cxn>
                <a:cxn ang="0">
                  <a:pos x="79" y="58"/>
                </a:cxn>
                <a:cxn ang="0">
                  <a:pos x="111" y="58"/>
                </a:cxn>
                <a:cxn ang="0">
                  <a:pos x="142" y="53"/>
                </a:cxn>
                <a:cxn ang="0">
                  <a:pos x="253" y="42"/>
                </a:cxn>
                <a:cxn ang="0">
                  <a:pos x="343" y="32"/>
                </a:cxn>
                <a:cxn ang="0">
                  <a:pos x="427" y="21"/>
                </a:cxn>
                <a:cxn ang="0">
                  <a:pos x="506" y="11"/>
                </a:cxn>
                <a:cxn ang="0">
                  <a:pos x="543" y="5"/>
                </a:cxn>
                <a:cxn ang="0">
                  <a:pos x="580" y="5"/>
                </a:cxn>
                <a:cxn ang="0">
                  <a:pos x="606" y="0"/>
                </a:cxn>
                <a:cxn ang="0">
                  <a:pos x="632" y="0"/>
                </a:cxn>
                <a:cxn ang="0">
                  <a:pos x="680" y="5"/>
                </a:cxn>
                <a:cxn ang="0">
                  <a:pos x="717" y="11"/>
                </a:cxn>
                <a:cxn ang="0">
                  <a:pos x="732" y="21"/>
                </a:cxn>
                <a:cxn ang="0">
                  <a:pos x="748" y="32"/>
                </a:cxn>
                <a:cxn ang="0">
                  <a:pos x="753" y="47"/>
                </a:cxn>
                <a:cxn ang="0">
                  <a:pos x="748" y="53"/>
                </a:cxn>
                <a:cxn ang="0">
                  <a:pos x="732" y="58"/>
                </a:cxn>
                <a:cxn ang="0">
                  <a:pos x="706" y="58"/>
                </a:cxn>
                <a:cxn ang="0">
                  <a:pos x="690" y="53"/>
                </a:cxn>
                <a:cxn ang="0">
                  <a:pos x="669" y="53"/>
                </a:cxn>
                <a:cxn ang="0">
                  <a:pos x="622" y="53"/>
                </a:cxn>
                <a:cxn ang="0">
                  <a:pos x="527" y="53"/>
                </a:cxn>
                <a:cxn ang="0">
                  <a:pos x="459" y="53"/>
                </a:cxn>
                <a:cxn ang="0">
                  <a:pos x="422" y="58"/>
                </a:cxn>
                <a:cxn ang="0">
                  <a:pos x="380" y="58"/>
                </a:cxn>
                <a:cxn ang="0">
                  <a:pos x="332" y="63"/>
                </a:cxn>
                <a:cxn ang="0">
                  <a:pos x="274" y="74"/>
                </a:cxn>
                <a:cxn ang="0">
                  <a:pos x="227" y="79"/>
                </a:cxn>
                <a:cxn ang="0">
                  <a:pos x="185" y="84"/>
                </a:cxn>
                <a:cxn ang="0">
                  <a:pos x="153" y="90"/>
                </a:cxn>
                <a:cxn ang="0">
                  <a:pos x="132" y="95"/>
                </a:cxn>
                <a:cxn ang="0">
                  <a:pos x="111" y="95"/>
                </a:cxn>
                <a:cxn ang="0">
                  <a:pos x="90" y="100"/>
                </a:cxn>
                <a:cxn ang="0">
                  <a:pos x="69" y="100"/>
                </a:cxn>
                <a:cxn ang="0">
                  <a:pos x="42" y="95"/>
                </a:cxn>
                <a:cxn ang="0">
                  <a:pos x="27" y="90"/>
                </a:cxn>
              </a:cxnLst>
              <a:rect l="0" t="0" r="r" b="b"/>
              <a:pathLst>
                <a:path w="753" h="100">
                  <a:moveTo>
                    <a:pt x="27" y="90"/>
                  </a:moveTo>
                  <a:lnTo>
                    <a:pt x="21" y="84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6" y="74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6" y="63"/>
                  </a:lnTo>
                  <a:lnTo>
                    <a:pt x="6" y="63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6" y="63"/>
                  </a:lnTo>
                  <a:lnTo>
                    <a:pt x="27" y="58"/>
                  </a:lnTo>
                  <a:lnTo>
                    <a:pt x="32" y="58"/>
                  </a:lnTo>
                  <a:lnTo>
                    <a:pt x="37" y="58"/>
                  </a:lnTo>
                  <a:lnTo>
                    <a:pt x="48" y="58"/>
                  </a:lnTo>
                  <a:lnTo>
                    <a:pt x="58" y="58"/>
                  </a:lnTo>
                  <a:lnTo>
                    <a:pt x="69" y="58"/>
                  </a:lnTo>
                  <a:lnTo>
                    <a:pt x="79" y="58"/>
                  </a:lnTo>
                  <a:lnTo>
                    <a:pt x="95" y="58"/>
                  </a:lnTo>
                  <a:lnTo>
                    <a:pt x="111" y="58"/>
                  </a:lnTo>
                  <a:lnTo>
                    <a:pt x="127" y="53"/>
                  </a:lnTo>
                  <a:lnTo>
                    <a:pt x="142" y="53"/>
                  </a:lnTo>
                  <a:lnTo>
                    <a:pt x="164" y="53"/>
                  </a:lnTo>
                  <a:lnTo>
                    <a:pt x="253" y="42"/>
                  </a:lnTo>
                  <a:lnTo>
                    <a:pt x="295" y="37"/>
                  </a:lnTo>
                  <a:lnTo>
                    <a:pt x="343" y="32"/>
                  </a:lnTo>
                  <a:lnTo>
                    <a:pt x="385" y="26"/>
                  </a:lnTo>
                  <a:lnTo>
                    <a:pt x="427" y="21"/>
                  </a:lnTo>
                  <a:lnTo>
                    <a:pt x="464" y="16"/>
                  </a:lnTo>
                  <a:lnTo>
                    <a:pt x="506" y="11"/>
                  </a:lnTo>
                  <a:lnTo>
                    <a:pt x="527" y="5"/>
                  </a:lnTo>
                  <a:lnTo>
                    <a:pt x="543" y="5"/>
                  </a:lnTo>
                  <a:lnTo>
                    <a:pt x="559" y="5"/>
                  </a:lnTo>
                  <a:lnTo>
                    <a:pt x="580" y="5"/>
                  </a:lnTo>
                  <a:lnTo>
                    <a:pt x="595" y="0"/>
                  </a:lnTo>
                  <a:lnTo>
                    <a:pt x="606" y="0"/>
                  </a:lnTo>
                  <a:lnTo>
                    <a:pt x="622" y="0"/>
                  </a:lnTo>
                  <a:lnTo>
                    <a:pt x="632" y="0"/>
                  </a:lnTo>
                  <a:lnTo>
                    <a:pt x="659" y="0"/>
                  </a:lnTo>
                  <a:lnTo>
                    <a:pt x="680" y="5"/>
                  </a:lnTo>
                  <a:lnTo>
                    <a:pt x="696" y="5"/>
                  </a:lnTo>
                  <a:lnTo>
                    <a:pt x="717" y="11"/>
                  </a:lnTo>
                  <a:lnTo>
                    <a:pt x="722" y="16"/>
                  </a:lnTo>
                  <a:lnTo>
                    <a:pt x="732" y="21"/>
                  </a:lnTo>
                  <a:lnTo>
                    <a:pt x="743" y="26"/>
                  </a:lnTo>
                  <a:lnTo>
                    <a:pt x="748" y="32"/>
                  </a:lnTo>
                  <a:lnTo>
                    <a:pt x="753" y="42"/>
                  </a:lnTo>
                  <a:lnTo>
                    <a:pt x="753" y="47"/>
                  </a:lnTo>
                  <a:lnTo>
                    <a:pt x="753" y="53"/>
                  </a:lnTo>
                  <a:lnTo>
                    <a:pt x="748" y="53"/>
                  </a:lnTo>
                  <a:lnTo>
                    <a:pt x="743" y="58"/>
                  </a:lnTo>
                  <a:lnTo>
                    <a:pt x="732" y="58"/>
                  </a:lnTo>
                  <a:lnTo>
                    <a:pt x="722" y="58"/>
                  </a:lnTo>
                  <a:lnTo>
                    <a:pt x="706" y="58"/>
                  </a:lnTo>
                  <a:lnTo>
                    <a:pt x="701" y="53"/>
                  </a:lnTo>
                  <a:lnTo>
                    <a:pt x="690" y="53"/>
                  </a:lnTo>
                  <a:lnTo>
                    <a:pt x="680" y="53"/>
                  </a:lnTo>
                  <a:lnTo>
                    <a:pt x="669" y="53"/>
                  </a:lnTo>
                  <a:lnTo>
                    <a:pt x="648" y="53"/>
                  </a:lnTo>
                  <a:lnTo>
                    <a:pt x="622" y="53"/>
                  </a:lnTo>
                  <a:lnTo>
                    <a:pt x="590" y="53"/>
                  </a:lnTo>
                  <a:lnTo>
                    <a:pt x="527" y="53"/>
                  </a:lnTo>
                  <a:lnTo>
                    <a:pt x="495" y="53"/>
                  </a:lnTo>
                  <a:lnTo>
                    <a:pt x="459" y="53"/>
                  </a:lnTo>
                  <a:lnTo>
                    <a:pt x="443" y="53"/>
                  </a:lnTo>
                  <a:lnTo>
                    <a:pt x="422" y="58"/>
                  </a:lnTo>
                  <a:lnTo>
                    <a:pt x="401" y="58"/>
                  </a:lnTo>
                  <a:lnTo>
                    <a:pt x="380" y="58"/>
                  </a:lnTo>
                  <a:lnTo>
                    <a:pt x="353" y="63"/>
                  </a:lnTo>
                  <a:lnTo>
                    <a:pt x="332" y="63"/>
                  </a:lnTo>
                  <a:lnTo>
                    <a:pt x="306" y="69"/>
                  </a:lnTo>
                  <a:lnTo>
                    <a:pt x="274" y="74"/>
                  </a:lnTo>
                  <a:lnTo>
                    <a:pt x="248" y="74"/>
                  </a:lnTo>
                  <a:lnTo>
                    <a:pt x="227" y="79"/>
                  </a:lnTo>
                  <a:lnTo>
                    <a:pt x="200" y="84"/>
                  </a:lnTo>
                  <a:lnTo>
                    <a:pt x="185" y="84"/>
                  </a:lnTo>
                  <a:lnTo>
                    <a:pt x="164" y="90"/>
                  </a:lnTo>
                  <a:lnTo>
                    <a:pt x="153" y="90"/>
                  </a:lnTo>
                  <a:lnTo>
                    <a:pt x="137" y="90"/>
                  </a:lnTo>
                  <a:lnTo>
                    <a:pt x="132" y="95"/>
                  </a:lnTo>
                  <a:lnTo>
                    <a:pt x="121" y="95"/>
                  </a:lnTo>
                  <a:lnTo>
                    <a:pt x="111" y="95"/>
                  </a:lnTo>
                  <a:lnTo>
                    <a:pt x="100" y="100"/>
                  </a:lnTo>
                  <a:lnTo>
                    <a:pt x="90" y="100"/>
                  </a:lnTo>
                  <a:lnTo>
                    <a:pt x="79" y="100"/>
                  </a:lnTo>
                  <a:lnTo>
                    <a:pt x="69" y="100"/>
                  </a:lnTo>
                  <a:lnTo>
                    <a:pt x="58" y="100"/>
                  </a:lnTo>
                  <a:lnTo>
                    <a:pt x="42" y="95"/>
                  </a:lnTo>
                  <a:lnTo>
                    <a:pt x="27" y="90"/>
                  </a:lnTo>
                  <a:lnTo>
                    <a:pt x="27" y="9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81" name="Freeform 45"/>
            <p:cNvSpPr/>
            <p:nvPr/>
          </p:nvSpPr>
          <p:spPr bwMode="auto">
            <a:xfrm>
              <a:off x="974" y="3166"/>
              <a:ext cx="1185" cy="185"/>
            </a:xfrm>
            <a:custGeom>
              <a:avLst/>
              <a:gdLst/>
              <a:ahLst/>
              <a:cxnLst>
                <a:cxn ang="0">
                  <a:pos x="242" y="16"/>
                </a:cxn>
                <a:cxn ang="0">
                  <a:pos x="300" y="6"/>
                </a:cxn>
                <a:cxn ang="0">
                  <a:pos x="348" y="0"/>
                </a:cxn>
                <a:cxn ang="0">
                  <a:pos x="384" y="0"/>
                </a:cxn>
                <a:cxn ang="0">
                  <a:pos x="416" y="0"/>
                </a:cxn>
                <a:cxn ang="0">
                  <a:pos x="448" y="6"/>
                </a:cxn>
                <a:cxn ang="0">
                  <a:pos x="453" y="6"/>
                </a:cxn>
                <a:cxn ang="0">
                  <a:pos x="469" y="11"/>
                </a:cxn>
                <a:cxn ang="0">
                  <a:pos x="474" y="16"/>
                </a:cxn>
                <a:cxn ang="0">
                  <a:pos x="469" y="21"/>
                </a:cxn>
                <a:cxn ang="0">
                  <a:pos x="458" y="32"/>
                </a:cxn>
                <a:cxn ang="0">
                  <a:pos x="448" y="37"/>
                </a:cxn>
                <a:cxn ang="0">
                  <a:pos x="427" y="37"/>
                </a:cxn>
                <a:cxn ang="0">
                  <a:pos x="395" y="43"/>
                </a:cxn>
                <a:cxn ang="0">
                  <a:pos x="353" y="48"/>
                </a:cxn>
                <a:cxn ang="0">
                  <a:pos x="258" y="58"/>
                </a:cxn>
                <a:cxn ang="0">
                  <a:pos x="168" y="64"/>
                </a:cxn>
                <a:cxn ang="0">
                  <a:pos x="126" y="69"/>
                </a:cxn>
                <a:cxn ang="0">
                  <a:pos x="89" y="69"/>
                </a:cxn>
                <a:cxn ang="0">
                  <a:pos x="68" y="74"/>
                </a:cxn>
                <a:cxn ang="0">
                  <a:pos x="53" y="74"/>
                </a:cxn>
                <a:cxn ang="0">
                  <a:pos x="37" y="69"/>
                </a:cxn>
                <a:cxn ang="0">
                  <a:pos x="21" y="64"/>
                </a:cxn>
                <a:cxn ang="0">
                  <a:pos x="5" y="58"/>
                </a:cxn>
                <a:cxn ang="0">
                  <a:pos x="0" y="53"/>
                </a:cxn>
                <a:cxn ang="0">
                  <a:pos x="0" y="48"/>
                </a:cxn>
                <a:cxn ang="0">
                  <a:pos x="5" y="48"/>
                </a:cxn>
                <a:cxn ang="0">
                  <a:pos x="16" y="48"/>
                </a:cxn>
                <a:cxn ang="0">
                  <a:pos x="32" y="48"/>
                </a:cxn>
                <a:cxn ang="0">
                  <a:pos x="58" y="43"/>
                </a:cxn>
                <a:cxn ang="0">
                  <a:pos x="95" y="37"/>
                </a:cxn>
                <a:cxn ang="0">
                  <a:pos x="142" y="32"/>
                </a:cxn>
                <a:cxn ang="0">
                  <a:pos x="211" y="21"/>
                </a:cxn>
              </a:cxnLst>
              <a:rect l="0" t="0" r="r" b="b"/>
              <a:pathLst>
                <a:path w="474" h="74">
                  <a:moveTo>
                    <a:pt x="211" y="21"/>
                  </a:moveTo>
                  <a:lnTo>
                    <a:pt x="242" y="16"/>
                  </a:lnTo>
                  <a:lnTo>
                    <a:pt x="274" y="11"/>
                  </a:lnTo>
                  <a:lnTo>
                    <a:pt x="300" y="6"/>
                  </a:lnTo>
                  <a:lnTo>
                    <a:pt x="327" y="6"/>
                  </a:lnTo>
                  <a:lnTo>
                    <a:pt x="348" y="0"/>
                  </a:lnTo>
                  <a:lnTo>
                    <a:pt x="369" y="0"/>
                  </a:lnTo>
                  <a:lnTo>
                    <a:pt x="384" y="0"/>
                  </a:lnTo>
                  <a:lnTo>
                    <a:pt x="395" y="0"/>
                  </a:lnTo>
                  <a:lnTo>
                    <a:pt x="416" y="0"/>
                  </a:lnTo>
                  <a:lnTo>
                    <a:pt x="432" y="0"/>
                  </a:lnTo>
                  <a:lnTo>
                    <a:pt x="448" y="6"/>
                  </a:lnTo>
                  <a:lnTo>
                    <a:pt x="453" y="6"/>
                  </a:lnTo>
                  <a:lnTo>
                    <a:pt x="453" y="6"/>
                  </a:lnTo>
                  <a:lnTo>
                    <a:pt x="463" y="11"/>
                  </a:lnTo>
                  <a:lnTo>
                    <a:pt x="469" y="11"/>
                  </a:lnTo>
                  <a:lnTo>
                    <a:pt x="474" y="16"/>
                  </a:lnTo>
                  <a:lnTo>
                    <a:pt x="474" y="16"/>
                  </a:lnTo>
                  <a:lnTo>
                    <a:pt x="474" y="21"/>
                  </a:lnTo>
                  <a:lnTo>
                    <a:pt x="469" y="21"/>
                  </a:lnTo>
                  <a:lnTo>
                    <a:pt x="463" y="27"/>
                  </a:lnTo>
                  <a:lnTo>
                    <a:pt x="458" y="32"/>
                  </a:lnTo>
                  <a:lnTo>
                    <a:pt x="453" y="32"/>
                  </a:lnTo>
                  <a:lnTo>
                    <a:pt x="448" y="37"/>
                  </a:lnTo>
                  <a:lnTo>
                    <a:pt x="437" y="37"/>
                  </a:lnTo>
                  <a:lnTo>
                    <a:pt x="427" y="37"/>
                  </a:lnTo>
                  <a:lnTo>
                    <a:pt x="411" y="43"/>
                  </a:lnTo>
                  <a:lnTo>
                    <a:pt x="395" y="43"/>
                  </a:lnTo>
                  <a:lnTo>
                    <a:pt x="374" y="48"/>
                  </a:lnTo>
                  <a:lnTo>
                    <a:pt x="353" y="48"/>
                  </a:lnTo>
                  <a:lnTo>
                    <a:pt x="305" y="53"/>
                  </a:lnTo>
                  <a:lnTo>
                    <a:pt x="258" y="58"/>
                  </a:lnTo>
                  <a:lnTo>
                    <a:pt x="211" y="64"/>
                  </a:lnTo>
                  <a:lnTo>
                    <a:pt x="168" y="64"/>
                  </a:lnTo>
                  <a:lnTo>
                    <a:pt x="142" y="64"/>
                  </a:lnTo>
                  <a:lnTo>
                    <a:pt x="126" y="69"/>
                  </a:lnTo>
                  <a:lnTo>
                    <a:pt x="105" y="69"/>
                  </a:lnTo>
                  <a:lnTo>
                    <a:pt x="89" y="69"/>
                  </a:lnTo>
                  <a:lnTo>
                    <a:pt x="79" y="74"/>
                  </a:lnTo>
                  <a:lnTo>
                    <a:pt x="68" y="74"/>
                  </a:lnTo>
                  <a:lnTo>
                    <a:pt x="58" y="74"/>
                  </a:lnTo>
                  <a:lnTo>
                    <a:pt x="53" y="74"/>
                  </a:lnTo>
                  <a:lnTo>
                    <a:pt x="47" y="74"/>
                  </a:lnTo>
                  <a:lnTo>
                    <a:pt x="37" y="69"/>
                  </a:lnTo>
                  <a:lnTo>
                    <a:pt x="26" y="69"/>
                  </a:lnTo>
                  <a:lnTo>
                    <a:pt x="21" y="64"/>
                  </a:lnTo>
                  <a:lnTo>
                    <a:pt x="10" y="58"/>
                  </a:lnTo>
                  <a:lnTo>
                    <a:pt x="5" y="58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10" y="48"/>
                  </a:lnTo>
                  <a:lnTo>
                    <a:pt x="16" y="48"/>
                  </a:lnTo>
                  <a:lnTo>
                    <a:pt x="26" y="48"/>
                  </a:lnTo>
                  <a:lnTo>
                    <a:pt x="32" y="48"/>
                  </a:lnTo>
                  <a:lnTo>
                    <a:pt x="42" y="43"/>
                  </a:lnTo>
                  <a:lnTo>
                    <a:pt x="58" y="43"/>
                  </a:lnTo>
                  <a:lnTo>
                    <a:pt x="74" y="43"/>
                  </a:lnTo>
                  <a:lnTo>
                    <a:pt x="95" y="37"/>
                  </a:lnTo>
                  <a:lnTo>
                    <a:pt x="116" y="37"/>
                  </a:lnTo>
                  <a:lnTo>
                    <a:pt x="142" y="32"/>
                  </a:lnTo>
                  <a:lnTo>
                    <a:pt x="174" y="27"/>
                  </a:lnTo>
                  <a:lnTo>
                    <a:pt x="211" y="21"/>
                  </a:lnTo>
                  <a:lnTo>
                    <a:pt x="211" y="2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83" name="Freeform 47"/>
            <p:cNvSpPr/>
            <p:nvPr/>
          </p:nvSpPr>
          <p:spPr bwMode="auto">
            <a:xfrm>
              <a:off x="1461" y="3404"/>
              <a:ext cx="238" cy="1320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21" y="6"/>
                </a:cxn>
                <a:cxn ang="0">
                  <a:pos x="42" y="6"/>
                </a:cxn>
                <a:cxn ang="0">
                  <a:pos x="74" y="11"/>
                </a:cxn>
                <a:cxn ang="0">
                  <a:pos x="89" y="16"/>
                </a:cxn>
                <a:cxn ang="0">
                  <a:pos x="95" y="27"/>
                </a:cxn>
                <a:cxn ang="0">
                  <a:pos x="95" y="27"/>
                </a:cxn>
                <a:cxn ang="0">
                  <a:pos x="95" y="37"/>
                </a:cxn>
                <a:cxn ang="0">
                  <a:pos x="89" y="53"/>
                </a:cxn>
                <a:cxn ang="0">
                  <a:pos x="89" y="69"/>
                </a:cxn>
                <a:cxn ang="0">
                  <a:pos x="84" y="101"/>
                </a:cxn>
                <a:cxn ang="0">
                  <a:pos x="79" y="143"/>
                </a:cxn>
                <a:cxn ang="0">
                  <a:pos x="79" y="201"/>
                </a:cxn>
                <a:cxn ang="0">
                  <a:pos x="79" y="275"/>
                </a:cxn>
                <a:cxn ang="0">
                  <a:pos x="79" y="348"/>
                </a:cxn>
                <a:cxn ang="0">
                  <a:pos x="74" y="406"/>
                </a:cxn>
                <a:cxn ang="0">
                  <a:pos x="74" y="454"/>
                </a:cxn>
                <a:cxn ang="0">
                  <a:pos x="68" y="486"/>
                </a:cxn>
                <a:cxn ang="0">
                  <a:pos x="58" y="501"/>
                </a:cxn>
                <a:cxn ang="0">
                  <a:pos x="53" y="517"/>
                </a:cxn>
                <a:cxn ang="0">
                  <a:pos x="47" y="522"/>
                </a:cxn>
                <a:cxn ang="0">
                  <a:pos x="47" y="528"/>
                </a:cxn>
                <a:cxn ang="0">
                  <a:pos x="42" y="522"/>
                </a:cxn>
                <a:cxn ang="0">
                  <a:pos x="37" y="512"/>
                </a:cxn>
                <a:cxn ang="0">
                  <a:pos x="37" y="491"/>
                </a:cxn>
                <a:cxn ang="0">
                  <a:pos x="31" y="459"/>
                </a:cxn>
                <a:cxn ang="0">
                  <a:pos x="31" y="417"/>
                </a:cxn>
                <a:cxn ang="0">
                  <a:pos x="26" y="370"/>
                </a:cxn>
                <a:cxn ang="0">
                  <a:pos x="26" y="306"/>
                </a:cxn>
                <a:cxn ang="0">
                  <a:pos x="26" y="238"/>
                </a:cxn>
                <a:cxn ang="0">
                  <a:pos x="26" y="201"/>
                </a:cxn>
                <a:cxn ang="0">
                  <a:pos x="26" y="169"/>
                </a:cxn>
                <a:cxn ang="0">
                  <a:pos x="26" y="143"/>
                </a:cxn>
                <a:cxn ang="0">
                  <a:pos x="26" y="116"/>
                </a:cxn>
                <a:cxn ang="0">
                  <a:pos x="26" y="95"/>
                </a:cxn>
                <a:cxn ang="0">
                  <a:pos x="26" y="79"/>
                </a:cxn>
                <a:cxn ang="0">
                  <a:pos x="26" y="69"/>
                </a:cxn>
                <a:cxn ang="0">
                  <a:pos x="26" y="64"/>
                </a:cxn>
                <a:cxn ang="0">
                  <a:pos x="21" y="43"/>
                </a:cxn>
                <a:cxn ang="0">
                  <a:pos x="10" y="27"/>
                </a:cxn>
                <a:cxn ang="0">
                  <a:pos x="5" y="16"/>
                </a:cxn>
                <a:cxn ang="0">
                  <a:pos x="5" y="11"/>
                </a:cxn>
              </a:cxnLst>
              <a:rect l="0" t="0" r="r" b="b"/>
              <a:pathLst>
                <a:path w="95" h="528">
                  <a:moveTo>
                    <a:pt x="5" y="11"/>
                  </a:moveTo>
                  <a:lnTo>
                    <a:pt x="5" y="6"/>
                  </a:lnTo>
                  <a:lnTo>
                    <a:pt x="16" y="6"/>
                  </a:lnTo>
                  <a:lnTo>
                    <a:pt x="21" y="6"/>
                  </a:lnTo>
                  <a:lnTo>
                    <a:pt x="31" y="0"/>
                  </a:lnTo>
                  <a:lnTo>
                    <a:pt x="42" y="6"/>
                  </a:lnTo>
                  <a:lnTo>
                    <a:pt x="53" y="6"/>
                  </a:lnTo>
                  <a:lnTo>
                    <a:pt x="74" y="11"/>
                  </a:lnTo>
                  <a:lnTo>
                    <a:pt x="79" y="16"/>
                  </a:lnTo>
                  <a:lnTo>
                    <a:pt x="89" y="16"/>
                  </a:lnTo>
                  <a:lnTo>
                    <a:pt x="95" y="21"/>
                  </a:lnTo>
                  <a:lnTo>
                    <a:pt x="95" y="27"/>
                  </a:lnTo>
                  <a:lnTo>
                    <a:pt x="95" y="27"/>
                  </a:lnTo>
                  <a:lnTo>
                    <a:pt x="95" y="27"/>
                  </a:lnTo>
                  <a:lnTo>
                    <a:pt x="95" y="32"/>
                  </a:lnTo>
                  <a:lnTo>
                    <a:pt x="95" y="37"/>
                  </a:lnTo>
                  <a:lnTo>
                    <a:pt x="95" y="43"/>
                  </a:lnTo>
                  <a:lnTo>
                    <a:pt x="89" y="53"/>
                  </a:lnTo>
                  <a:lnTo>
                    <a:pt x="89" y="64"/>
                  </a:lnTo>
                  <a:lnTo>
                    <a:pt x="89" y="69"/>
                  </a:lnTo>
                  <a:lnTo>
                    <a:pt x="84" y="85"/>
                  </a:lnTo>
                  <a:lnTo>
                    <a:pt x="84" y="101"/>
                  </a:lnTo>
                  <a:lnTo>
                    <a:pt x="84" y="122"/>
                  </a:lnTo>
                  <a:lnTo>
                    <a:pt x="79" y="143"/>
                  </a:lnTo>
                  <a:lnTo>
                    <a:pt x="79" y="169"/>
                  </a:lnTo>
                  <a:lnTo>
                    <a:pt x="79" y="201"/>
                  </a:lnTo>
                  <a:lnTo>
                    <a:pt x="79" y="238"/>
                  </a:lnTo>
                  <a:lnTo>
                    <a:pt x="79" y="275"/>
                  </a:lnTo>
                  <a:lnTo>
                    <a:pt x="79" y="311"/>
                  </a:lnTo>
                  <a:lnTo>
                    <a:pt x="79" y="348"/>
                  </a:lnTo>
                  <a:lnTo>
                    <a:pt x="79" y="380"/>
                  </a:lnTo>
                  <a:lnTo>
                    <a:pt x="74" y="406"/>
                  </a:lnTo>
                  <a:lnTo>
                    <a:pt x="74" y="433"/>
                  </a:lnTo>
                  <a:lnTo>
                    <a:pt x="74" y="454"/>
                  </a:lnTo>
                  <a:lnTo>
                    <a:pt x="68" y="470"/>
                  </a:lnTo>
                  <a:lnTo>
                    <a:pt x="68" y="486"/>
                  </a:lnTo>
                  <a:lnTo>
                    <a:pt x="63" y="496"/>
                  </a:lnTo>
                  <a:lnTo>
                    <a:pt x="58" y="501"/>
                  </a:lnTo>
                  <a:lnTo>
                    <a:pt x="58" y="512"/>
                  </a:lnTo>
                  <a:lnTo>
                    <a:pt x="53" y="517"/>
                  </a:lnTo>
                  <a:lnTo>
                    <a:pt x="53" y="522"/>
                  </a:lnTo>
                  <a:lnTo>
                    <a:pt x="47" y="522"/>
                  </a:lnTo>
                  <a:lnTo>
                    <a:pt x="47" y="528"/>
                  </a:lnTo>
                  <a:lnTo>
                    <a:pt x="47" y="528"/>
                  </a:lnTo>
                  <a:lnTo>
                    <a:pt x="42" y="528"/>
                  </a:lnTo>
                  <a:lnTo>
                    <a:pt x="42" y="522"/>
                  </a:lnTo>
                  <a:lnTo>
                    <a:pt x="37" y="517"/>
                  </a:lnTo>
                  <a:lnTo>
                    <a:pt x="37" y="512"/>
                  </a:lnTo>
                  <a:lnTo>
                    <a:pt x="37" y="501"/>
                  </a:lnTo>
                  <a:lnTo>
                    <a:pt x="37" y="491"/>
                  </a:lnTo>
                  <a:lnTo>
                    <a:pt x="31" y="475"/>
                  </a:lnTo>
                  <a:lnTo>
                    <a:pt x="31" y="459"/>
                  </a:lnTo>
                  <a:lnTo>
                    <a:pt x="31" y="438"/>
                  </a:lnTo>
                  <a:lnTo>
                    <a:pt x="31" y="417"/>
                  </a:lnTo>
                  <a:lnTo>
                    <a:pt x="26" y="396"/>
                  </a:lnTo>
                  <a:lnTo>
                    <a:pt x="26" y="370"/>
                  </a:lnTo>
                  <a:lnTo>
                    <a:pt x="26" y="338"/>
                  </a:lnTo>
                  <a:lnTo>
                    <a:pt x="26" y="306"/>
                  </a:lnTo>
                  <a:lnTo>
                    <a:pt x="26" y="275"/>
                  </a:lnTo>
                  <a:lnTo>
                    <a:pt x="26" y="238"/>
                  </a:lnTo>
                  <a:lnTo>
                    <a:pt x="26" y="217"/>
                  </a:lnTo>
                  <a:lnTo>
                    <a:pt x="26" y="201"/>
                  </a:lnTo>
                  <a:lnTo>
                    <a:pt x="26" y="185"/>
                  </a:lnTo>
                  <a:lnTo>
                    <a:pt x="26" y="169"/>
                  </a:lnTo>
                  <a:lnTo>
                    <a:pt x="26" y="153"/>
                  </a:lnTo>
                  <a:lnTo>
                    <a:pt x="26" y="143"/>
                  </a:lnTo>
                  <a:lnTo>
                    <a:pt x="26" y="127"/>
                  </a:lnTo>
                  <a:lnTo>
                    <a:pt x="26" y="116"/>
                  </a:lnTo>
                  <a:lnTo>
                    <a:pt x="26" y="106"/>
                  </a:lnTo>
                  <a:lnTo>
                    <a:pt x="26" y="95"/>
                  </a:lnTo>
                  <a:lnTo>
                    <a:pt x="26" y="90"/>
                  </a:lnTo>
                  <a:lnTo>
                    <a:pt x="26" y="79"/>
                  </a:lnTo>
                  <a:lnTo>
                    <a:pt x="26" y="74"/>
                  </a:lnTo>
                  <a:lnTo>
                    <a:pt x="26" y="69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1" y="53"/>
                  </a:lnTo>
                  <a:lnTo>
                    <a:pt x="21" y="43"/>
                  </a:lnTo>
                  <a:lnTo>
                    <a:pt x="16" y="32"/>
                  </a:lnTo>
                  <a:lnTo>
                    <a:pt x="10" y="27"/>
                  </a:lnTo>
                  <a:lnTo>
                    <a:pt x="5" y="21"/>
                  </a:lnTo>
                  <a:lnTo>
                    <a:pt x="5" y="16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5" y="1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934" y="3589"/>
              <a:ext cx="1213" cy="250"/>
            </a:xfrm>
            <a:custGeom>
              <a:avLst/>
              <a:gdLst>
                <a:gd name="connsiteX0" fmla="*/ 227 w 485"/>
                <a:gd name="connsiteY0" fmla="*/ 48 h 406"/>
                <a:gd name="connsiteX1" fmla="*/ 227 w 485"/>
                <a:gd name="connsiteY1" fmla="*/ 42 h 406"/>
                <a:gd name="connsiteX2" fmla="*/ 227 w 485"/>
                <a:gd name="connsiteY2" fmla="*/ 32 h 406"/>
                <a:gd name="connsiteX3" fmla="*/ 227 w 485"/>
                <a:gd name="connsiteY3" fmla="*/ 27 h 406"/>
                <a:gd name="connsiteX4" fmla="*/ 221 w 485"/>
                <a:gd name="connsiteY4" fmla="*/ 21 h 406"/>
                <a:gd name="connsiteX5" fmla="*/ 216 w 485"/>
                <a:gd name="connsiteY5" fmla="*/ 11 h 406"/>
                <a:gd name="connsiteX6" fmla="*/ 216 w 485"/>
                <a:gd name="connsiteY6" fmla="*/ 6 h 406"/>
                <a:gd name="connsiteX7" fmla="*/ 221 w 485"/>
                <a:gd name="connsiteY7" fmla="*/ 6 h 406"/>
                <a:gd name="connsiteX8" fmla="*/ 221 w 485"/>
                <a:gd name="connsiteY8" fmla="*/ 0 h 406"/>
                <a:gd name="connsiteX9" fmla="*/ 227 w 485"/>
                <a:gd name="connsiteY9" fmla="*/ 0 h 406"/>
                <a:gd name="connsiteX10" fmla="*/ 232 w 485"/>
                <a:gd name="connsiteY10" fmla="*/ 0 h 406"/>
                <a:gd name="connsiteX11" fmla="*/ 242 w 485"/>
                <a:gd name="connsiteY11" fmla="*/ 0 h 406"/>
                <a:gd name="connsiteX12" fmla="*/ 253 w 485"/>
                <a:gd name="connsiteY12" fmla="*/ 6 h 406"/>
                <a:gd name="connsiteX13" fmla="*/ 264 w 485"/>
                <a:gd name="connsiteY13" fmla="*/ 11 h 406"/>
                <a:gd name="connsiteX14" fmla="*/ 269 w 485"/>
                <a:gd name="connsiteY14" fmla="*/ 11 h 406"/>
                <a:gd name="connsiteX15" fmla="*/ 279 w 485"/>
                <a:gd name="connsiteY15" fmla="*/ 16 h 406"/>
                <a:gd name="connsiteX16" fmla="*/ 285 w 485"/>
                <a:gd name="connsiteY16" fmla="*/ 21 h 406"/>
                <a:gd name="connsiteX17" fmla="*/ 290 w 485"/>
                <a:gd name="connsiteY17" fmla="*/ 27 h 406"/>
                <a:gd name="connsiteX18" fmla="*/ 295 w 485"/>
                <a:gd name="connsiteY18" fmla="*/ 32 h 406"/>
                <a:gd name="connsiteX19" fmla="*/ 300 w 485"/>
                <a:gd name="connsiteY19" fmla="*/ 32 h 406"/>
                <a:gd name="connsiteX20" fmla="*/ 300 w 485"/>
                <a:gd name="connsiteY20" fmla="*/ 37 h 406"/>
                <a:gd name="connsiteX21" fmla="*/ 300 w 485"/>
                <a:gd name="connsiteY21" fmla="*/ 42 h 406"/>
                <a:gd name="connsiteX22" fmla="*/ 306 w 485"/>
                <a:gd name="connsiteY22" fmla="*/ 42 h 406"/>
                <a:gd name="connsiteX23" fmla="*/ 300 w 485"/>
                <a:gd name="connsiteY23" fmla="*/ 48 h 406"/>
                <a:gd name="connsiteX24" fmla="*/ 295 w 485"/>
                <a:gd name="connsiteY24" fmla="*/ 64 h 406"/>
                <a:gd name="connsiteX25" fmla="*/ 290 w 485"/>
                <a:gd name="connsiteY25" fmla="*/ 74 h 406"/>
                <a:gd name="connsiteX26" fmla="*/ 279 w 485"/>
                <a:gd name="connsiteY26" fmla="*/ 85 h 406"/>
                <a:gd name="connsiteX27" fmla="*/ 274 w 485"/>
                <a:gd name="connsiteY27" fmla="*/ 95 h 406"/>
                <a:gd name="connsiteX28" fmla="*/ 258 w 485"/>
                <a:gd name="connsiteY28" fmla="*/ 111 h 406"/>
                <a:gd name="connsiteX29" fmla="*/ 248 w 485"/>
                <a:gd name="connsiteY29" fmla="*/ 132 h 406"/>
                <a:gd name="connsiteX30" fmla="*/ 216 w 485"/>
                <a:gd name="connsiteY30" fmla="*/ 169 h 406"/>
                <a:gd name="connsiteX31" fmla="*/ 190 w 485"/>
                <a:gd name="connsiteY31" fmla="*/ 206 h 406"/>
                <a:gd name="connsiteX32" fmla="*/ 163 w 485"/>
                <a:gd name="connsiteY32" fmla="*/ 243 h 406"/>
                <a:gd name="connsiteX33" fmla="*/ 137 w 485"/>
                <a:gd name="connsiteY33" fmla="*/ 280 h 406"/>
                <a:gd name="connsiteX34" fmla="*/ 121 w 485"/>
                <a:gd name="connsiteY34" fmla="*/ 296 h 406"/>
                <a:gd name="connsiteX35" fmla="*/ 111 w 485"/>
                <a:gd name="connsiteY35" fmla="*/ 311 h 406"/>
                <a:gd name="connsiteX36" fmla="*/ 100 w 485"/>
                <a:gd name="connsiteY36" fmla="*/ 322 h 406"/>
                <a:gd name="connsiteX37" fmla="*/ 95 w 485"/>
                <a:gd name="connsiteY37" fmla="*/ 333 h 406"/>
                <a:gd name="connsiteX38" fmla="*/ 90 w 485"/>
                <a:gd name="connsiteY38" fmla="*/ 338 h 406"/>
                <a:gd name="connsiteX39" fmla="*/ 84 w 485"/>
                <a:gd name="connsiteY39" fmla="*/ 348 h 406"/>
                <a:gd name="connsiteX40" fmla="*/ 84 w 485"/>
                <a:gd name="connsiteY40" fmla="*/ 348 h 406"/>
                <a:gd name="connsiteX41" fmla="*/ 84 w 485"/>
                <a:gd name="connsiteY41" fmla="*/ 354 h 406"/>
                <a:gd name="connsiteX42" fmla="*/ 90 w 485"/>
                <a:gd name="connsiteY42" fmla="*/ 354 h 406"/>
                <a:gd name="connsiteX43" fmla="*/ 95 w 485"/>
                <a:gd name="connsiteY43" fmla="*/ 354 h 406"/>
                <a:gd name="connsiteX44" fmla="*/ 100 w 485"/>
                <a:gd name="connsiteY44" fmla="*/ 354 h 406"/>
                <a:gd name="connsiteX45" fmla="*/ 111 w 485"/>
                <a:gd name="connsiteY45" fmla="*/ 354 h 406"/>
                <a:gd name="connsiteX46" fmla="*/ 121 w 485"/>
                <a:gd name="connsiteY46" fmla="*/ 348 h 406"/>
                <a:gd name="connsiteX47" fmla="*/ 137 w 485"/>
                <a:gd name="connsiteY47" fmla="*/ 348 h 406"/>
                <a:gd name="connsiteX48" fmla="*/ 153 w 485"/>
                <a:gd name="connsiteY48" fmla="*/ 348 h 406"/>
                <a:gd name="connsiteX49" fmla="*/ 174 w 485"/>
                <a:gd name="connsiteY49" fmla="*/ 343 h 406"/>
                <a:gd name="connsiteX50" fmla="*/ 216 w 485"/>
                <a:gd name="connsiteY50" fmla="*/ 338 h 406"/>
                <a:gd name="connsiteX51" fmla="*/ 258 w 485"/>
                <a:gd name="connsiteY51" fmla="*/ 333 h 406"/>
                <a:gd name="connsiteX52" fmla="*/ 295 w 485"/>
                <a:gd name="connsiteY52" fmla="*/ 327 h 406"/>
                <a:gd name="connsiteX53" fmla="*/ 332 w 485"/>
                <a:gd name="connsiteY53" fmla="*/ 317 h 406"/>
                <a:gd name="connsiteX54" fmla="*/ 348 w 485"/>
                <a:gd name="connsiteY54" fmla="*/ 317 h 406"/>
                <a:gd name="connsiteX55" fmla="*/ 364 w 485"/>
                <a:gd name="connsiteY55" fmla="*/ 311 h 406"/>
                <a:gd name="connsiteX56" fmla="*/ 374 w 485"/>
                <a:gd name="connsiteY56" fmla="*/ 311 h 406"/>
                <a:gd name="connsiteX57" fmla="*/ 390 w 485"/>
                <a:gd name="connsiteY57" fmla="*/ 306 h 406"/>
                <a:gd name="connsiteX58" fmla="*/ 395 w 485"/>
                <a:gd name="connsiteY58" fmla="*/ 306 h 406"/>
                <a:gd name="connsiteX59" fmla="*/ 406 w 485"/>
                <a:gd name="connsiteY59" fmla="*/ 306 h 406"/>
                <a:gd name="connsiteX60" fmla="*/ 406 w 485"/>
                <a:gd name="connsiteY60" fmla="*/ 306 h 406"/>
                <a:gd name="connsiteX61" fmla="*/ 411 w 485"/>
                <a:gd name="connsiteY61" fmla="*/ 306 h 406"/>
                <a:gd name="connsiteX62" fmla="*/ 416 w 485"/>
                <a:gd name="connsiteY62" fmla="*/ 306 h 406"/>
                <a:gd name="connsiteX63" fmla="*/ 422 w 485"/>
                <a:gd name="connsiteY63" fmla="*/ 306 h 406"/>
                <a:gd name="connsiteX64" fmla="*/ 427 w 485"/>
                <a:gd name="connsiteY64" fmla="*/ 306 h 406"/>
                <a:gd name="connsiteX65" fmla="*/ 437 w 485"/>
                <a:gd name="connsiteY65" fmla="*/ 306 h 406"/>
                <a:gd name="connsiteX66" fmla="*/ 443 w 485"/>
                <a:gd name="connsiteY66" fmla="*/ 311 h 406"/>
                <a:gd name="connsiteX67" fmla="*/ 453 w 485"/>
                <a:gd name="connsiteY67" fmla="*/ 311 h 406"/>
                <a:gd name="connsiteX68" fmla="*/ 464 w 485"/>
                <a:gd name="connsiteY68" fmla="*/ 317 h 406"/>
                <a:gd name="connsiteX69" fmla="*/ 469 w 485"/>
                <a:gd name="connsiteY69" fmla="*/ 322 h 406"/>
                <a:gd name="connsiteX70" fmla="*/ 479 w 485"/>
                <a:gd name="connsiteY70" fmla="*/ 333 h 406"/>
                <a:gd name="connsiteX71" fmla="*/ 479 w 485"/>
                <a:gd name="connsiteY71" fmla="*/ 338 h 406"/>
                <a:gd name="connsiteX72" fmla="*/ 485 w 485"/>
                <a:gd name="connsiteY72" fmla="*/ 338 h 406"/>
                <a:gd name="connsiteX73" fmla="*/ 485 w 485"/>
                <a:gd name="connsiteY73" fmla="*/ 343 h 406"/>
                <a:gd name="connsiteX74" fmla="*/ 469 w 485"/>
                <a:gd name="connsiteY74" fmla="*/ 348 h 406"/>
                <a:gd name="connsiteX75" fmla="*/ 464 w 485"/>
                <a:gd name="connsiteY75" fmla="*/ 348 h 406"/>
                <a:gd name="connsiteX76" fmla="*/ 458 w 485"/>
                <a:gd name="connsiteY76" fmla="*/ 348 h 406"/>
                <a:gd name="connsiteX77" fmla="*/ 453 w 485"/>
                <a:gd name="connsiteY77" fmla="*/ 348 h 406"/>
                <a:gd name="connsiteX78" fmla="*/ 443 w 485"/>
                <a:gd name="connsiteY78" fmla="*/ 348 h 406"/>
                <a:gd name="connsiteX79" fmla="*/ 432 w 485"/>
                <a:gd name="connsiteY79" fmla="*/ 348 h 406"/>
                <a:gd name="connsiteX80" fmla="*/ 416 w 485"/>
                <a:gd name="connsiteY80" fmla="*/ 354 h 406"/>
                <a:gd name="connsiteX81" fmla="*/ 400 w 485"/>
                <a:gd name="connsiteY81" fmla="*/ 354 h 406"/>
                <a:gd name="connsiteX82" fmla="*/ 379 w 485"/>
                <a:gd name="connsiteY82" fmla="*/ 354 h 406"/>
                <a:gd name="connsiteX83" fmla="*/ 353 w 485"/>
                <a:gd name="connsiteY83" fmla="*/ 359 h 406"/>
                <a:gd name="connsiteX84" fmla="*/ 327 w 485"/>
                <a:gd name="connsiteY84" fmla="*/ 359 h 406"/>
                <a:gd name="connsiteX85" fmla="*/ 295 w 485"/>
                <a:gd name="connsiteY85" fmla="*/ 359 h 406"/>
                <a:gd name="connsiteX86" fmla="*/ 269 w 485"/>
                <a:gd name="connsiteY86" fmla="*/ 364 h 406"/>
                <a:gd name="connsiteX87" fmla="*/ 248 w 485"/>
                <a:gd name="connsiteY87" fmla="*/ 364 h 406"/>
                <a:gd name="connsiteX88" fmla="*/ 221 w 485"/>
                <a:gd name="connsiteY88" fmla="*/ 369 h 406"/>
                <a:gd name="connsiteX89" fmla="*/ 200 w 485"/>
                <a:gd name="connsiteY89" fmla="*/ 369 h 406"/>
                <a:gd name="connsiteX90" fmla="*/ 184 w 485"/>
                <a:gd name="connsiteY90" fmla="*/ 375 h 406"/>
                <a:gd name="connsiteX91" fmla="*/ 163 w 485"/>
                <a:gd name="connsiteY91" fmla="*/ 375 h 406"/>
                <a:gd name="connsiteX92" fmla="*/ 148 w 485"/>
                <a:gd name="connsiteY92" fmla="*/ 375 h 406"/>
                <a:gd name="connsiteX93" fmla="*/ 137 w 485"/>
                <a:gd name="connsiteY93" fmla="*/ 380 h 406"/>
                <a:gd name="connsiteX94" fmla="*/ 121 w 485"/>
                <a:gd name="connsiteY94" fmla="*/ 380 h 406"/>
                <a:gd name="connsiteX95" fmla="*/ 111 w 485"/>
                <a:gd name="connsiteY95" fmla="*/ 385 h 406"/>
                <a:gd name="connsiteX96" fmla="*/ 100 w 485"/>
                <a:gd name="connsiteY96" fmla="*/ 385 h 406"/>
                <a:gd name="connsiteX97" fmla="*/ 90 w 485"/>
                <a:gd name="connsiteY97" fmla="*/ 391 h 406"/>
                <a:gd name="connsiteX98" fmla="*/ 84 w 485"/>
                <a:gd name="connsiteY98" fmla="*/ 391 h 406"/>
                <a:gd name="connsiteX99" fmla="*/ 69 w 485"/>
                <a:gd name="connsiteY99" fmla="*/ 396 h 406"/>
                <a:gd name="connsiteX100" fmla="*/ 53 w 485"/>
                <a:gd name="connsiteY100" fmla="*/ 401 h 406"/>
                <a:gd name="connsiteX101" fmla="*/ 48 w 485"/>
                <a:gd name="connsiteY101" fmla="*/ 406 h 406"/>
                <a:gd name="connsiteX102" fmla="*/ 37 w 485"/>
                <a:gd name="connsiteY102" fmla="*/ 406 h 406"/>
                <a:gd name="connsiteX103" fmla="*/ 32 w 485"/>
                <a:gd name="connsiteY103" fmla="*/ 406 h 406"/>
                <a:gd name="connsiteX104" fmla="*/ 26 w 485"/>
                <a:gd name="connsiteY104" fmla="*/ 401 h 406"/>
                <a:gd name="connsiteX105" fmla="*/ 21 w 485"/>
                <a:gd name="connsiteY105" fmla="*/ 401 h 406"/>
                <a:gd name="connsiteX106" fmla="*/ 16 w 485"/>
                <a:gd name="connsiteY106" fmla="*/ 396 h 406"/>
                <a:gd name="connsiteX107" fmla="*/ 11 w 485"/>
                <a:gd name="connsiteY107" fmla="*/ 391 h 406"/>
                <a:gd name="connsiteX108" fmla="*/ 5 w 485"/>
                <a:gd name="connsiteY108" fmla="*/ 385 h 406"/>
                <a:gd name="connsiteX109" fmla="*/ 0 w 485"/>
                <a:gd name="connsiteY109" fmla="*/ 380 h 406"/>
                <a:gd name="connsiteX110" fmla="*/ 0 w 485"/>
                <a:gd name="connsiteY110" fmla="*/ 375 h 406"/>
                <a:gd name="connsiteX111" fmla="*/ 0 w 485"/>
                <a:gd name="connsiteY111" fmla="*/ 369 h 406"/>
                <a:gd name="connsiteX112" fmla="*/ 0 w 485"/>
                <a:gd name="connsiteY112" fmla="*/ 364 h 406"/>
                <a:gd name="connsiteX113" fmla="*/ 5 w 485"/>
                <a:gd name="connsiteY113" fmla="*/ 359 h 406"/>
                <a:gd name="connsiteX114" fmla="*/ 11 w 485"/>
                <a:gd name="connsiteY114" fmla="*/ 354 h 406"/>
                <a:gd name="connsiteX115" fmla="*/ 21 w 485"/>
                <a:gd name="connsiteY115" fmla="*/ 348 h 406"/>
                <a:gd name="connsiteX116" fmla="*/ 26 w 485"/>
                <a:gd name="connsiteY116" fmla="*/ 343 h 406"/>
                <a:gd name="connsiteX117" fmla="*/ 32 w 485"/>
                <a:gd name="connsiteY117" fmla="*/ 338 h 406"/>
                <a:gd name="connsiteX118" fmla="*/ 42 w 485"/>
                <a:gd name="connsiteY118" fmla="*/ 333 h 406"/>
                <a:gd name="connsiteX119" fmla="*/ 53 w 485"/>
                <a:gd name="connsiteY119" fmla="*/ 322 h 406"/>
                <a:gd name="connsiteX120" fmla="*/ 58 w 485"/>
                <a:gd name="connsiteY120" fmla="*/ 311 h 406"/>
                <a:gd name="connsiteX121" fmla="*/ 69 w 485"/>
                <a:gd name="connsiteY121" fmla="*/ 301 h 406"/>
                <a:gd name="connsiteX122" fmla="*/ 79 w 485"/>
                <a:gd name="connsiteY122" fmla="*/ 285 h 406"/>
                <a:gd name="connsiteX123" fmla="*/ 95 w 485"/>
                <a:gd name="connsiteY123" fmla="*/ 269 h 406"/>
                <a:gd name="connsiteX124" fmla="*/ 116 w 485"/>
                <a:gd name="connsiteY124" fmla="*/ 232 h 406"/>
                <a:gd name="connsiteX125" fmla="*/ 142 w 485"/>
                <a:gd name="connsiteY125" fmla="*/ 201 h 406"/>
                <a:gd name="connsiteX126" fmla="*/ 163 w 485"/>
                <a:gd name="connsiteY126" fmla="*/ 169 h 406"/>
                <a:gd name="connsiteX127" fmla="*/ 184 w 485"/>
                <a:gd name="connsiteY127" fmla="*/ 132 h 406"/>
                <a:gd name="connsiteX128" fmla="*/ 190 w 485"/>
                <a:gd name="connsiteY128" fmla="*/ 116 h 406"/>
                <a:gd name="connsiteX129" fmla="*/ 200 w 485"/>
                <a:gd name="connsiteY129" fmla="*/ 100 h 406"/>
                <a:gd name="connsiteX130" fmla="*/ 206 w 485"/>
                <a:gd name="connsiteY130" fmla="*/ 90 h 406"/>
                <a:gd name="connsiteX131" fmla="*/ 211 w 485"/>
                <a:gd name="connsiteY131" fmla="*/ 79 h 406"/>
                <a:gd name="connsiteX132" fmla="*/ 216 w 485"/>
                <a:gd name="connsiteY132" fmla="*/ 69 h 406"/>
                <a:gd name="connsiteX133" fmla="*/ 221 w 485"/>
                <a:gd name="connsiteY133" fmla="*/ 58 h 406"/>
                <a:gd name="connsiteX134" fmla="*/ 221 w 485"/>
                <a:gd name="connsiteY134" fmla="*/ 53 h 406"/>
                <a:gd name="connsiteX135" fmla="*/ 227 w 485"/>
                <a:gd name="connsiteY135" fmla="*/ 48 h 406"/>
                <a:gd name="connsiteX136" fmla="*/ 227 w 485"/>
                <a:gd name="connsiteY136" fmla="*/ 48 h 406"/>
                <a:gd name="connsiteX0-1" fmla="*/ 227 w 485"/>
                <a:gd name="connsiteY0-2" fmla="*/ 48 h 406"/>
                <a:gd name="connsiteX1-3" fmla="*/ 227 w 485"/>
                <a:gd name="connsiteY1-4" fmla="*/ 42 h 406"/>
                <a:gd name="connsiteX2-5" fmla="*/ 227 w 485"/>
                <a:gd name="connsiteY2-6" fmla="*/ 32 h 406"/>
                <a:gd name="connsiteX3-7" fmla="*/ 227 w 485"/>
                <a:gd name="connsiteY3-8" fmla="*/ 27 h 406"/>
                <a:gd name="connsiteX4-9" fmla="*/ 221 w 485"/>
                <a:gd name="connsiteY4-10" fmla="*/ 21 h 406"/>
                <a:gd name="connsiteX5-11" fmla="*/ 216 w 485"/>
                <a:gd name="connsiteY5-12" fmla="*/ 11 h 406"/>
                <a:gd name="connsiteX6-13" fmla="*/ 216 w 485"/>
                <a:gd name="connsiteY6-14" fmla="*/ 6 h 406"/>
                <a:gd name="connsiteX7-15" fmla="*/ 221 w 485"/>
                <a:gd name="connsiteY7-16" fmla="*/ 6 h 406"/>
                <a:gd name="connsiteX8-17" fmla="*/ 221 w 485"/>
                <a:gd name="connsiteY8-18" fmla="*/ 0 h 406"/>
                <a:gd name="connsiteX9-19" fmla="*/ 227 w 485"/>
                <a:gd name="connsiteY9-20" fmla="*/ 0 h 406"/>
                <a:gd name="connsiteX10-21" fmla="*/ 232 w 485"/>
                <a:gd name="connsiteY10-22" fmla="*/ 0 h 406"/>
                <a:gd name="connsiteX11-23" fmla="*/ 242 w 485"/>
                <a:gd name="connsiteY11-24" fmla="*/ 0 h 406"/>
                <a:gd name="connsiteX12-25" fmla="*/ 253 w 485"/>
                <a:gd name="connsiteY12-26" fmla="*/ 6 h 406"/>
                <a:gd name="connsiteX13-27" fmla="*/ 264 w 485"/>
                <a:gd name="connsiteY13-28" fmla="*/ 11 h 406"/>
                <a:gd name="connsiteX14-29" fmla="*/ 269 w 485"/>
                <a:gd name="connsiteY14-30" fmla="*/ 11 h 406"/>
                <a:gd name="connsiteX15-31" fmla="*/ 279 w 485"/>
                <a:gd name="connsiteY15-32" fmla="*/ 16 h 406"/>
                <a:gd name="connsiteX16-33" fmla="*/ 285 w 485"/>
                <a:gd name="connsiteY16-34" fmla="*/ 21 h 406"/>
                <a:gd name="connsiteX17-35" fmla="*/ 290 w 485"/>
                <a:gd name="connsiteY17-36" fmla="*/ 27 h 406"/>
                <a:gd name="connsiteX18-37" fmla="*/ 295 w 485"/>
                <a:gd name="connsiteY18-38" fmla="*/ 32 h 406"/>
                <a:gd name="connsiteX19-39" fmla="*/ 300 w 485"/>
                <a:gd name="connsiteY19-40" fmla="*/ 32 h 406"/>
                <a:gd name="connsiteX20-41" fmla="*/ 300 w 485"/>
                <a:gd name="connsiteY20-42" fmla="*/ 37 h 406"/>
                <a:gd name="connsiteX21-43" fmla="*/ 300 w 485"/>
                <a:gd name="connsiteY21-44" fmla="*/ 42 h 406"/>
                <a:gd name="connsiteX22-45" fmla="*/ 306 w 485"/>
                <a:gd name="connsiteY22-46" fmla="*/ 42 h 406"/>
                <a:gd name="connsiteX23-47" fmla="*/ 295 w 485"/>
                <a:gd name="connsiteY23-48" fmla="*/ 64 h 406"/>
                <a:gd name="connsiteX24-49" fmla="*/ 290 w 485"/>
                <a:gd name="connsiteY24-50" fmla="*/ 74 h 406"/>
                <a:gd name="connsiteX25-51" fmla="*/ 279 w 485"/>
                <a:gd name="connsiteY25-52" fmla="*/ 85 h 406"/>
                <a:gd name="connsiteX26-53" fmla="*/ 274 w 485"/>
                <a:gd name="connsiteY26-54" fmla="*/ 95 h 406"/>
                <a:gd name="connsiteX27-55" fmla="*/ 258 w 485"/>
                <a:gd name="connsiteY27-56" fmla="*/ 111 h 406"/>
                <a:gd name="connsiteX28-57" fmla="*/ 248 w 485"/>
                <a:gd name="connsiteY28-58" fmla="*/ 132 h 406"/>
                <a:gd name="connsiteX29-59" fmla="*/ 216 w 485"/>
                <a:gd name="connsiteY29-60" fmla="*/ 169 h 406"/>
                <a:gd name="connsiteX30-61" fmla="*/ 190 w 485"/>
                <a:gd name="connsiteY30-62" fmla="*/ 206 h 406"/>
                <a:gd name="connsiteX31-63" fmla="*/ 163 w 485"/>
                <a:gd name="connsiteY31-64" fmla="*/ 243 h 406"/>
                <a:gd name="connsiteX32-65" fmla="*/ 137 w 485"/>
                <a:gd name="connsiteY32-66" fmla="*/ 280 h 406"/>
                <a:gd name="connsiteX33-67" fmla="*/ 121 w 485"/>
                <a:gd name="connsiteY33-68" fmla="*/ 296 h 406"/>
                <a:gd name="connsiteX34-69" fmla="*/ 111 w 485"/>
                <a:gd name="connsiteY34-70" fmla="*/ 311 h 406"/>
                <a:gd name="connsiteX35-71" fmla="*/ 100 w 485"/>
                <a:gd name="connsiteY35-72" fmla="*/ 322 h 406"/>
                <a:gd name="connsiteX36-73" fmla="*/ 95 w 485"/>
                <a:gd name="connsiteY36-74" fmla="*/ 333 h 406"/>
                <a:gd name="connsiteX37-75" fmla="*/ 90 w 485"/>
                <a:gd name="connsiteY37-76" fmla="*/ 338 h 406"/>
                <a:gd name="connsiteX38-77" fmla="*/ 84 w 485"/>
                <a:gd name="connsiteY38-78" fmla="*/ 348 h 406"/>
                <a:gd name="connsiteX39-79" fmla="*/ 84 w 485"/>
                <a:gd name="connsiteY39-80" fmla="*/ 348 h 406"/>
                <a:gd name="connsiteX40-81" fmla="*/ 84 w 485"/>
                <a:gd name="connsiteY40-82" fmla="*/ 354 h 406"/>
                <a:gd name="connsiteX41-83" fmla="*/ 90 w 485"/>
                <a:gd name="connsiteY41-84" fmla="*/ 354 h 406"/>
                <a:gd name="connsiteX42-85" fmla="*/ 95 w 485"/>
                <a:gd name="connsiteY42-86" fmla="*/ 354 h 406"/>
                <a:gd name="connsiteX43-87" fmla="*/ 100 w 485"/>
                <a:gd name="connsiteY43-88" fmla="*/ 354 h 406"/>
                <a:gd name="connsiteX44-89" fmla="*/ 111 w 485"/>
                <a:gd name="connsiteY44-90" fmla="*/ 354 h 406"/>
                <a:gd name="connsiteX45-91" fmla="*/ 121 w 485"/>
                <a:gd name="connsiteY45-92" fmla="*/ 348 h 406"/>
                <a:gd name="connsiteX46-93" fmla="*/ 137 w 485"/>
                <a:gd name="connsiteY46-94" fmla="*/ 348 h 406"/>
                <a:gd name="connsiteX47-95" fmla="*/ 153 w 485"/>
                <a:gd name="connsiteY47-96" fmla="*/ 348 h 406"/>
                <a:gd name="connsiteX48-97" fmla="*/ 174 w 485"/>
                <a:gd name="connsiteY48-98" fmla="*/ 343 h 406"/>
                <a:gd name="connsiteX49-99" fmla="*/ 216 w 485"/>
                <a:gd name="connsiteY49-100" fmla="*/ 338 h 406"/>
                <a:gd name="connsiteX50-101" fmla="*/ 258 w 485"/>
                <a:gd name="connsiteY50-102" fmla="*/ 333 h 406"/>
                <a:gd name="connsiteX51-103" fmla="*/ 295 w 485"/>
                <a:gd name="connsiteY51-104" fmla="*/ 327 h 406"/>
                <a:gd name="connsiteX52-105" fmla="*/ 332 w 485"/>
                <a:gd name="connsiteY52-106" fmla="*/ 317 h 406"/>
                <a:gd name="connsiteX53-107" fmla="*/ 348 w 485"/>
                <a:gd name="connsiteY53-108" fmla="*/ 317 h 406"/>
                <a:gd name="connsiteX54-109" fmla="*/ 364 w 485"/>
                <a:gd name="connsiteY54-110" fmla="*/ 311 h 406"/>
                <a:gd name="connsiteX55-111" fmla="*/ 374 w 485"/>
                <a:gd name="connsiteY55-112" fmla="*/ 311 h 406"/>
                <a:gd name="connsiteX56-113" fmla="*/ 390 w 485"/>
                <a:gd name="connsiteY56-114" fmla="*/ 306 h 406"/>
                <a:gd name="connsiteX57-115" fmla="*/ 395 w 485"/>
                <a:gd name="connsiteY57-116" fmla="*/ 306 h 406"/>
                <a:gd name="connsiteX58-117" fmla="*/ 406 w 485"/>
                <a:gd name="connsiteY58-118" fmla="*/ 306 h 406"/>
                <a:gd name="connsiteX59-119" fmla="*/ 406 w 485"/>
                <a:gd name="connsiteY59-120" fmla="*/ 306 h 406"/>
                <a:gd name="connsiteX60-121" fmla="*/ 411 w 485"/>
                <a:gd name="connsiteY60-122" fmla="*/ 306 h 406"/>
                <a:gd name="connsiteX61-123" fmla="*/ 416 w 485"/>
                <a:gd name="connsiteY61-124" fmla="*/ 306 h 406"/>
                <a:gd name="connsiteX62-125" fmla="*/ 422 w 485"/>
                <a:gd name="connsiteY62-126" fmla="*/ 306 h 406"/>
                <a:gd name="connsiteX63-127" fmla="*/ 427 w 485"/>
                <a:gd name="connsiteY63-128" fmla="*/ 306 h 406"/>
                <a:gd name="connsiteX64-129" fmla="*/ 437 w 485"/>
                <a:gd name="connsiteY64-130" fmla="*/ 306 h 406"/>
                <a:gd name="connsiteX65-131" fmla="*/ 443 w 485"/>
                <a:gd name="connsiteY65-132" fmla="*/ 311 h 406"/>
                <a:gd name="connsiteX66-133" fmla="*/ 453 w 485"/>
                <a:gd name="connsiteY66-134" fmla="*/ 311 h 406"/>
                <a:gd name="connsiteX67-135" fmla="*/ 464 w 485"/>
                <a:gd name="connsiteY67-136" fmla="*/ 317 h 406"/>
                <a:gd name="connsiteX68-137" fmla="*/ 469 w 485"/>
                <a:gd name="connsiteY68-138" fmla="*/ 322 h 406"/>
                <a:gd name="connsiteX69-139" fmla="*/ 479 w 485"/>
                <a:gd name="connsiteY69-140" fmla="*/ 333 h 406"/>
                <a:gd name="connsiteX70-141" fmla="*/ 479 w 485"/>
                <a:gd name="connsiteY70-142" fmla="*/ 338 h 406"/>
                <a:gd name="connsiteX71-143" fmla="*/ 485 w 485"/>
                <a:gd name="connsiteY71-144" fmla="*/ 338 h 406"/>
                <a:gd name="connsiteX72-145" fmla="*/ 485 w 485"/>
                <a:gd name="connsiteY72-146" fmla="*/ 343 h 406"/>
                <a:gd name="connsiteX73-147" fmla="*/ 469 w 485"/>
                <a:gd name="connsiteY73-148" fmla="*/ 348 h 406"/>
                <a:gd name="connsiteX74-149" fmla="*/ 464 w 485"/>
                <a:gd name="connsiteY74-150" fmla="*/ 348 h 406"/>
                <a:gd name="connsiteX75-151" fmla="*/ 458 w 485"/>
                <a:gd name="connsiteY75-152" fmla="*/ 348 h 406"/>
                <a:gd name="connsiteX76-153" fmla="*/ 453 w 485"/>
                <a:gd name="connsiteY76-154" fmla="*/ 348 h 406"/>
                <a:gd name="connsiteX77-155" fmla="*/ 443 w 485"/>
                <a:gd name="connsiteY77-156" fmla="*/ 348 h 406"/>
                <a:gd name="connsiteX78-157" fmla="*/ 432 w 485"/>
                <a:gd name="connsiteY78-158" fmla="*/ 348 h 406"/>
                <a:gd name="connsiteX79-159" fmla="*/ 416 w 485"/>
                <a:gd name="connsiteY79-160" fmla="*/ 354 h 406"/>
                <a:gd name="connsiteX80-161" fmla="*/ 400 w 485"/>
                <a:gd name="connsiteY80-162" fmla="*/ 354 h 406"/>
                <a:gd name="connsiteX81-163" fmla="*/ 379 w 485"/>
                <a:gd name="connsiteY81-164" fmla="*/ 354 h 406"/>
                <a:gd name="connsiteX82-165" fmla="*/ 353 w 485"/>
                <a:gd name="connsiteY82-166" fmla="*/ 359 h 406"/>
                <a:gd name="connsiteX83-167" fmla="*/ 327 w 485"/>
                <a:gd name="connsiteY83-168" fmla="*/ 359 h 406"/>
                <a:gd name="connsiteX84-169" fmla="*/ 295 w 485"/>
                <a:gd name="connsiteY84-170" fmla="*/ 359 h 406"/>
                <a:gd name="connsiteX85-171" fmla="*/ 269 w 485"/>
                <a:gd name="connsiteY85-172" fmla="*/ 364 h 406"/>
                <a:gd name="connsiteX86-173" fmla="*/ 248 w 485"/>
                <a:gd name="connsiteY86-174" fmla="*/ 364 h 406"/>
                <a:gd name="connsiteX87-175" fmla="*/ 221 w 485"/>
                <a:gd name="connsiteY87-176" fmla="*/ 369 h 406"/>
                <a:gd name="connsiteX88-177" fmla="*/ 200 w 485"/>
                <a:gd name="connsiteY88-178" fmla="*/ 369 h 406"/>
                <a:gd name="connsiteX89-179" fmla="*/ 184 w 485"/>
                <a:gd name="connsiteY89-180" fmla="*/ 375 h 406"/>
                <a:gd name="connsiteX90-181" fmla="*/ 163 w 485"/>
                <a:gd name="connsiteY90-182" fmla="*/ 375 h 406"/>
                <a:gd name="connsiteX91-183" fmla="*/ 148 w 485"/>
                <a:gd name="connsiteY91-184" fmla="*/ 375 h 406"/>
                <a:gd name="connsiteX92-185" fmla="*/ 137 w 485"/>
                <a:gd name="connsiteY92-186" fmla="*/ 380 h 406"/>
                <a:gd name="connsiteX93-187" fmla="*/ 121 w 485"/>
                <a:gd name="connsiteY93-188" fmla="*/ 380 h 406"/>
                <a:gd name="connsiteX94-189" fmla="*/ 111 w 485"/>
                <a:gd name="connsiteY94-190" fmla="*/ 385 h 406"/>
                <a:gd name="connsiteX95-191" fmla="*/ 100 w 485"/>
                <a:gd name="connsiteY95-192" fmla="*/ 385 h 406"/>
                <a:gd name="connsiteX96-193" fmla="*/ 90 w 485"/>
                <a:gd name="connsiteY96-194" fmla="*/ 391 h 406"/>
                <a:gd name="connsiteX97-195" fmla="*/ 84 w 485"/>
                <a:gd name="connsiteY97-196" fmla="*/ 391 h 406"/>
                <a:gd name="connsiteX98-197" fmla="*/ 69 w 485"/>
                <a:gd name="connsiteY98-198" fmla="*/ 396 h 406"/>
                <a:gd name="connsiteX99-199" fmla="*/ 53 w 485"/>
                <a:gd name="connsiteY99-200" fmla="*/ 401 h 406"/>
                <a:gd name="connsiteX100-201" fmla="*/ 48 w 485"/>
                <a:gd name="connsiteY100-202" fmla="*/ 406 h 406"/>
                <a:gd name="connsiteX101-203" fmla="*/ 37 w 485"/>
                <a:gd name="connsiteY101-204" fmla="*/ 406 h 406"/>
                <a:gd name="connsiteX102-205" fmla="*/ 32 w 485"/>
                <a:gd name="connsiteY102-206" fmla="*/ 406 h 406"/>
                <a:gd name="connsiteX103-207" fmla="*/ 26 w 485"/>
                <a:gd name="connsiteY103-208" fmla="*/ 401 h 406"/>
                <a:gd name="connsiteX104-209" fmla="*/ 21 w 485"/>
                <a:gd name="connsiteY104-210" fmla="*/ 401 h 406"/>
                <a:gd name="connsiteX105-211" fmla="*/ 16 w 485"/>
                <a:gd name="connsiteY105-212" fmla="*/ 396 h 406"/>
                <a:gd name="connsiteX106-213" fmla="*/ 11 w 485"/>
                <a:gd name="connsiteY106-214" fmla="*/ 391 h 406"/>
                <a:gd name="connsiteX107-215" fmla="*/ 5 w 485"/>
                <a:gd name="connsiteY107-216" fmla="*/ 385 h 406"/>
                <a:gd name="connsiteX108-217" fmla="*/ 0 w 485"/>
                <a:gd name="connsiteY108-218" fmla="*/ 380 h 406"/>
                <a:gd name="connsiteX109-219" fmla="*/ 0 w 485"/>
                <a:gd name="connsiteY109-220" fmla="*/ 375 h 406"/>
                <a:gd name="connsiteX110-221" fmla="*/ 0 w 485"/>
                <a:gd name="connsiteY110-222" fmla="*/ 369 h 406"/>
                <a:gd name="connsiteX111-223" fmla="*/ 0 w 485"/>
                <a:gd name="connsiteY111-224" fmla="*/ 364 h 406"/>
                <a:gd name="connsiteX112-225" fmla="*/ 5 w 485"/>
                <a:gd name="connsiteY112-226" fmla="*/ 359 h 406"/>
                <a:gd name="connsiteX113-227" fmla="*/ 11 w 485"/>
                <a:gd name="connsiteY113-228" fmla="*/ 354 h 406"/>
                <a:gd name="connsiteX114-229" fmla="*/ 21 w 485"/>
                <a:gd name="connsiteY114-230" fmla="*/ 348 h 406"/>
                <a:gd name="connsiteX115-231" fmla="*/ 26 w 485"/>
                <a:gd name="connsiteY115-232" fmla="*/ 343 h 406"/>
                <a:gd name="connsiteX116-233" fmla="*/ 32 w 485"/>
                <a:gd name="connsiteY116-234" fmla="*/ 338 h 406"/>
                <a:gd name="connsiteX117-235" fmla="*/ 42 w 485"/>
                <a:gd name="connsiteY117-236" fmla="*/ 333 h 406"/>
                <a:gd name="connsiteX118-237" fmla="*/ 53 w 485"/>
                <a:gd name="connsiteY118-238" fmla="*/ 322 h 406"/>
                <a:gd name="connsiteX119-239" fmla="*/ 58 w 485"/>
                <a:gd name="connsiteY119-240" fmla="*/ 311 h 406"/>
                <a:gd name="connsiteX120-241" fmla="*/ 69 w 485"/>
                <a:gd name="connsiteY120-242" fmla="*/ 301 h 406"/>
                <a:gd name="connsiteX121-243" fmla="*/ 79 w 485"/>
                <a:gd name="connsiteY121-244" fmla="*/ 285 h 406"/>
                <a:gd name="connsiteX122-245" fmla="*/ 95 w 485"/>
                <a:gd name="connsiteY122-246" fmla="*/ 269 h 406"/>
                <a:gd name="connsiteX123-247" fmla="*/ 116 w 485"/>
                <a:gd name="connsiteY123-248" fmla="*/ 232 h 406"/>
                <a:gd name="connsiteX124-249" fmla="*/ 142 w 485"/>
                <a:gd name="connsiteY124-250" fmla="*/ 201 h 406"/>
                <a:gd name="connsiteX125-251" fmla="*/ 163 w 485"/>
                <a:gd name="connsiteY125-252" fmla="*/ 169 h 406"/>
                <a:gd name="connsiteX126-253" fmla="*/ 184 w 485"/>
                <a:gd name="connsiteY126-254" fmla="*/ 132 h 406"/>
                <a:gd name="connsiteX127-255" fmla="*/ 190 w 485"/>
                <a:gd name="connsiteY127-256" fmla="*/ 116 h 406"/>
                <a:gd name="connsiteX128-257" fmla="*/ 200 w 485"/>
                <a:gd name="connsiteY128-258" fmla="*/ 100 h 406"/>
                <a:gd name="connsiteX129-259" fmla="*/ 206 w 485"/>
                <a:gd name="connsiteY129-260" fmla="*/ 90 h 406"/>
                <a:gd name="connsiteX130-261" fmla="*/ 211 w 485"/>
                <a:gd name="connsiteY130-262" fmla="*/ 79 h 406"/>
                <a:gd name="connsiteX131-263" fmla="*/ 216 w 485"/>
                <a:gd name="connsiteY131-264" fmla="*/ 69 h 406"/>
                <a:gd name="connsiteX132-265" fmla="*/ 221 w 485"/>
                <a:gd name="connsiteY132-266" fmla="*/ 58 h 406"/>
                <a:gd name="connsiteX133-267" fmla="*/ 221 w 485"/>
                <a:gd name="connsiteY133-268" fmla="*/ 53 h 406"/>
                <a:gd name="connsiteX134-269" fmla="*/ 227 w 485"/>
                <a:gd name="connsiteY134-270" fmla="*/ 48 h 406"/>
                <a:gd name="connsiteX135-271" fmla="*/ 227 w 485"/>
                <a:gd name="connsiteY135-272" fmla="*/ 48 h 406"/>
                <a:gd name="connsiteX0-273" fmla="*/ 227 w 485"/>
                <a:gd name="connsiteY0-274" fmla="*/ 48 h 406"/>
                <a:gd name="connsiteX1-275" fmla="*/ 227 w 485"/>
                <a:gd name="connsiteY1-276" fmla="*/ 42 h 406"/>
                <a:gd name="connsiteX2-277" fmla="*/ 227 w 485"/>
                <a:gd name="connsiteY2-278" fmla="*/ 32 h 406"/>
                <a:gd name="connsiteX3-279" fmla="*/ 227 w 485"/>
                <a:gd name="connsiteY3-280" fmla="*/ 27 h 406"/>
                <a:gd name="connsiteX4-281" fmla="*/ 221 w 485"/>
                <a:gd name="connsiteY4-282" fmla="*/ 21 h 406"/>
                <a:gd name="connsiteX5-283" fmla="*/ 216 w 485"/>
                <a:gd name="connsiteY5-284" fmla="*/ 11 h 406"/>
                <a:gd name="connsiteX6-285" fmla="*/ 216 w 485"/>
                <a:gd name="connsiteY6-286" fmla="*/ 6 h 406"/>
                <a:gd name="connsiteX7-287" fmla="*/ 221 w 485"/>
                <a:gd name="connsiteY7-288" fmla="*/ 6 h 406"/>
                <a:gd name="connsiteX8-289" fmla="*/ 221 w 485"/>
                <a:gd name="connsiteY8-290" fmla="*/ 0 h 406"/>
                <a:gd name="connsiteX9-291" fmla="*/ 227 w 485"/>
                <a:gd name="connsiteY9-292" fmla="*/ 0 h 406"/>
                <a:gd name="connsiteX10-293" fmla="*/ 232 w 485"/>
                <a:gd name="connsiteY10-294" fmla="*/ 0 h 406"/>
                <a:gd name="connsiteX11-295" fmla="*/ 242 w 485"/>
                <a:gd name="connsiteY11-296" fmla="*/ 0 h 406"/>
                <a:gd name="connsiteX12-297" fmla="*/ 253 w 485"/>
                <a:gd name="connsiteY12-298" fmla="*/ 6 h 406"/>
                <a:gd name="connsiteX13-299" fmla="*/ 264 w 485"/>
                <a:gd name="connsiteY13-300" fmla="*/ 11 h 406"/>
                <a:gd name="connsiteX14-301" fmla="*/ 269 w 485"/>
                <a:gd name="connsiteY14-302" fmla="*/ 11 h 406"/>
                <a:gd name="connsiteX15-303" fmla="*/ 279 w 485"/>
                <a:gd name="connsiteY15-304" fmla="*/ 16 h 406"/>
                <a:gd name="connsiteX16-305" fmla="*/ 285 w 485"/>
                <a:gd name="connsiteY16-306" fmla="*/ 21 h 406"/>
                <a:gd name="connsiteX17-307" fmla="*/ 290 w 485"/>
                <a:gd name="connsiteY17-308" fmla="*/ 27 h 406"/>
                <a:gd name="connsiteX18-309" fmla="*/ 295 w 485"/>
                <a:gd name="connsiteY18-310" fmla="*/ 32 h 406"/>
                <a:gd name="connsiteX19-311" fmla="*/ 300 w 485"/>
                <a:gd name="connsiteY19-312" fmla="*/ 32 h 406"/>
                <a:gd name="connsiteX20-313" fmla="*/ 300 w 485"/>
                <a:gd name="connsiteY20-314" fmla="*/ 37 h 406"/>
                <a:gd name="connsiteX21-315" fmla="*/ 300 w 485"/>
                <a:gd name="connsiteY21-316" fmla="*/ 42 h 406"/>
                <a:gd name="connsiteX22-317" fmla="*/ 295 w 485"/>
                <a:gd name="connsiteY22-318" fmla="*/ 64 h 406"/>
                <a:gd name="connsiteX23-319" fmla="*/ 290 w 485"/>
                <a:gd name="connsiteY23-320" fmla="*/ 74 h 406"/>
                <a:gd name="connsiteX24-321" fmla="*/ 279 w 485"/>
                <a:gd name="connsiteY24-322" fmla="*/ 85 h 406"/>
                <a:gd name="connsiteX25-323" fmla="*/ 274 w 485"/>
                <a:gd name="connsiteY25-324" fmla="*/ 95 h 406"/>
                <a:gd name="connsiteX26-325" fmla="*/ 258 w 485"/>
                <a:gd name="connsiteY26-326" fmla="*/ 111 h 406"/>
                <a:gd name="connsiteX27-327" fmla="*/ 248 w 485"/>
                <a:gd name="connsiteY27-328" fmla="*/ 132 h 406"/>
                <a:gd name="connsiteX28-329" fmla="*/ 216 w 485"/>
                <a:gd name="connsiteY28-330" fmla="*/ 169 h 406"/>
                <a:gd name="connsiteX29-331" fmla="*/ 190 w 485"/>
                <a:gd name="connsiteY29-332" fmla="*/ 206 h 406"/>
                <a:gd name="connsiteX30-333" fmla="*/ 163 w 485"/>
                <a:gd name="connsiteY30-334" fmla="*/ 243 h 406"/>
                <a:gd name="connsiteX31-335" fmla="*/ 137 w 485"/>
                <a:gd name="connsiteY31-336" fmla="*/ 280 h 406"/>
                <a:gd name="connsiteX32-337" fmla="*/ 121 w 485"/>
                <a:gd name="connsiteY32-338" fmla="*/ 296 h 406"/>
                <a:gd name="connsiteX33-339" fmla="*/ 111 w 485"/>
                <a:gd name="connsiteY33-340" fmla="*/ 311 h 406"/>
                <a:gd name="connsiteX34-341" fmla="*/ 100 w 485"/>
                <a:gd name="connsiteY34-342" fmla="*/ 322 h 406"/>
                <a:gd name="connsiteX35-343" fmla="*/ 95 w 485"/>
                <a:gd name="connsiteY35-344" fmla="*/ 333 h 406"/>
                <a:gd name="connsiteX36-345" fmla="*/ 90 w 485"/>
                <a:gd name="connsiteY36-346" fmla="*/ 338 h 406"/>
                <a:gd name="connsiteX37-347" fmla="*/ 84 w 485"/>
                <a:gd name="connsiteY37-348" fmla="*/ 348 h 406"/>
                <a:gd name="connsiteX38-349" fmla="*/ 84 w 485"/>
                <a:gd name="connsiteY38-350" fmla="*/ 348 h 406"/>
                <a:gd name="connsiteX39-351" fmla="*/ 84 w 485"/>
                <a:gd name="connsiteY39-352" fmla="*/ 354 h 406"/>
                <a:gd name="connsiteX40-353" fmla="*/ 90 w 485"/>
                <a:gd name="connsiteY40-354" fmla="*/ 354 h 406"/>
                <a:gd name="connsiteX41-355" fmla="*/ 95 w 485"/>
                <a:gd name="connsiteY41-356" fmla="*/ 354 h 406"/>
                <a:gd name="connsiteX42-357" fmla="*/ 100 w 485"/>
                <a:gd name="connsiteY42-358" fmla="*/ 354 h 406"/>
                <a:gd name="connsiteX43-359" fmla="*/ 111 w 485"/>
                <a:gd name="connsiteY43-360" fmla="*/ 354 h 406"/>
                <a:gd name="connsiteX44-361" fmla="*/ 121 w 485"/>
                <a:gd name="connsiteY44-362" fmla="*/ 348 h 406"/>
                <a:gd name="connsiteX45-363" fmla="*/ 137 w 485"/>
                <a:gd name="connsiteY45-364" fmla="*/ 348 h 406"/>
                <a:gd name="connsiteX46-365" fmla="*/ 153 w 485"/>
                <a:gd name="connsiteY46-366" fmla="*/ 348 h 406"/>
                <a:gd name="connsiteX47-367" fmla="*/ 174 w 485"/>
                <a:gd name="connsiteY47-368" fmla="*/ 343 h 406"/>
                <a:gd name="connsiteX48-369" fmla="*/ 216 w 485"/>
                <a:gd name="connsiteY48-370" fmla="*/ 338 h 406"/>
                <a:gd name="connsiteX49-371" fmla="*/ 258 w 485"/>
                <a:gd name="connsiteY49-372" fmla="*/ 333 h 406"/>
                <a:gd name="connsiteX50-373" fmla="*/ 295 w 485"/>
                <a:gd name="connsiteY50-374" fmla="*/ 327 h 406"/>
                <a:gd name="connsiteX51-375" fmla="*/ 332 w 485"/>
                <a:gd name="connsiteY51-376" fmla="*/ 317 h 406"/>
                <a:gd name="connsiteX52-377" fmla="*/ 348 w 485"/>
                <a:gd name="connsiteY52-378" fmla="*/ 317 h 406"/>
                <a:gd name="connsiteX53-379" fmla="*/ 364 w 485"/>
                <a:gd name="connsiteY53-380" fmla="*/ 311 h 406"/>
                <a:gd name="connsiteX54-381" fmla="*/ 374 w 485"/>
                <a:gd name="connsiteY54-382" fmla="*/ 311 h 406"/>
                <a:gd name="connsiteX55-383" fmla="*/ 390 w 485"/>
                <a:gd name="connsiteY55-384" fmla="*/ 306 h 406"/>
                <a:gd name="connsiteX56-385" fmla="*/ 395 w 485"/>
                <a:gd name="connsiteY56-386" fmla="*/ 306 h 406"/>
                <a:gd name="connsiteX57-387" fmla="*/ 406 w 485"/>
                <a:gd name="connsiteY57-388" fmla="*/ 306 h 406"/>
                <a:gd name="connsiteX58-389" fmla="*/ 406 w 485"/>
                <a:gd name="connsiteY58-390" fmla="*/ 306 h 406"/>
                <a:gd name="connsiteX59-391" fmla="*/ 411 w 485"/>
                <a:gd name="connsiteY59-392" fmla="*/ 306 h 406"/>
                <a:gd name="connsiteX60-393" fmla="*/ 416 w 485"/>
                <a:gd name="connsiteY60-394" fmla="*/ 306 h 406"/>
                <a:gd name="connsiteX61-395" fmla="*/ 422 w 485"/>
                <a:gd name="connsiteY61-396" fmla="*/ 306 h 406"/>
                <a:gd name="connsiteX62-397" fmla="*/ 427 w 485"/>
                <a:gd name="connsiteY62-398" fmla="*/ 306 h 406"/>
                <a:gd name="connsiteX63-399" fmla="*/ 437 w 485"/>
                <a:gd name="connsiteY63-400" fmla="*/ 306 h 406"/>
                <a:gd name="connsiteX64-401" fmla="*/ 443 w 485"/>
                <a:gd name="connsiteY64-402" fmla="*/ 311 h 406"/>
                <a:gd name="connsiteX65-403" fmla="*/ 453 w 485"/>
                <a:gd name="connsiteY65-404" fmla="*/ 311 h 406"/>
                <a:gd name="connsiteX66-405" fmla="*/ 464 w 485"/>
                <a:gd name="connsiteY66-406" fmla="*/ 317 h 406"/>
                <a:gd name="connsiteX67-407" fmla="*/ 469 w 485"/>
                <a:gd name="connsiteY67-408" fmla="*/ 322 h 406"/>
                <a:gd name="connsiteX68-409" fmla="*/ 479 w 485"/>
                <a:gd name="connsiteY68-410" fmla="*/ 333 h 406"/>
                <a:gd name="connsiteX69-411" fmla="*/ 479 w 485"/>
                <a:gd name="connsiteY69-412" fmla="*/ 338 h 406"/>
                <a:gd name="connsiteX70-413" fmla="*/ 485 w 485"/>
                <a:gd name="connsiteY70-414" fmla="*/ 338 h 406"/>
                <a:gd name="connsiteX71-415" fmla="*/ 485 w 485"/>
                <a:gd name="connsiteY71-416" fmla="*/ 343 h 406"/>
                <a:gd name="connsiteX72-417" fmla="*/ 469 w 485"/>
                <a:gd name="connsiteY72-418" fmla="*/ 348 h 406"/>
                <a:gd name="connsiteX73-419" fmla="*/ 464 w 485"/>
                <a:gd name="connsiteY73-420" fmla="*/ 348 h 406"/>
                <a:gd name="connsiteX74-421" fmla="*/ 458 w 485"/>
                <a:gd name="connsiteY74-422" fmla="*/ 348 h 406"/>
                <a:gd name="connsiteX75-423" fmla="*/ 453 w 485"/>
                <a:gd name="connsiteY75-424" fmla="*/ 348 h 406"/>
                <a:gd name="connsiteX76-425" fmla="*/ 443 w 485"/>
                <a:gd name="connsiteY76-426" fmla="*/ 348 h 406"/>
                <a:gd name="connsiteX77-427" fmla="*/ 432 w 485"/>
                <a:gd name="connsiteY77-428" fmla="*/ 348 h 406"/>
                <a:gd name="connsiteX78-429" fmla="*/ 416 w 485"/>
                <a:gd name="connsiteY78-430" fmla="*/ 354 h 406"/>
                <a:gd name="connsiteX79-431" fmla="*/ 400 w 485"/>
                <a:gd name="connsiteY79-432" fmla="*/ 354 h 406"/>
                <a:gd name="connsiteX80-433" fmla="*/ 379 w 485"/>
                <a:gd name="connsiteY80-434" fmla="*/ 354 h 406"/>
                <a:gd name="connsiteX81-435" fmla="*/ 353 w 485"/>
                <a:gd name="connsiteY81-436" fmla="*/ 359 h 406"/>
                <a:gd name="connsiteX82-437" fmla="*/ 327 w 485"/>
                <a:gd name="connsiteY82-438" fmla="*/ 359 h 406"/>
                <a:gd name="connsiteX83-439" fmla="*/ 295 w 485"/>
                <a:gd name="connsiteY83-440" fmla="*/ 359 h 406"/>
                <a:gd name="connsiteX84-441" fmla="*/ 269 w 485"/>
                <a:gd name="connsiteY84-442" fmla="*/ 364 h 406"/>
                <a:gd name="connsiteX85-443" fmla="*/ 248 w 485"/>
                <a:gd name="connsiteY85-444" fmla="*/ 364 h 406"/>
                <a:gd name="connsiteX86-445" fmla="*/ 221 w 485"/>
                <a:gd name="connsiteY86-446" fmla="*/ 369 h 406"/>
                <a:gd name="connsiteX87-447" fmla="*/ 200 w 485"/>
                <a:gd name="connsiteY87-448" fmla="*/ 369 h 406"/>
                <a:gd name="connsiteX88-449" fmla="*/ 184 w 485"/>
                <a:gd name="connsiteY88-450" fmla="*/ 375 h 406"/>
                <a:gd name="connsiteX89-451" fmla="*/ 163 w 485"/>
                <a:gd name="connsiteY89-452" fmla="*/ 375 h 406"/>
                <a:gd name="connsiteX90-453" fmla="*/ 148 w 485"/>
                <a:gd name="connsiteY90-454" fmla="*/ 375 h 406"/>
                <a:gd name="connsiteX91-455" fmla="*/ 137 w 485"/>
                <a:gd name="connsiteY91-456" fmla="*/ 380 h 406"/>
                <a:gd name="connsiteX92-457" fmla="*/ 121 w 485"/>
                <a:gd name="connsiteY92-458" fmla="*/ 380 h 406"/>
                <a:gd name="connsiteX93-459" fmla="*/ 111 w 485"/>
                <a:gd name="connsiteY93-460" fmla="*/ 385 h 406"/>
                <a:gd name="connsiteX94-461" fmla="*/ 100 w 485"/>
                <a:gd name="connsiteY94-462" fmla="*/ 385 h 406"/>
                <a:gd name="connsiteX95-463" fmla="*/ 90 w 485"/>
                <a:gd name="connsiteY95-464" fmla="*/ 391 h 406"/>
                <a:gd name="connsiteX96-465" fmla="*/ 84 w 485"/>
                <a:gd name="connsiteY96-466" fmla="*/ 391 h 406"/>
                <a:gd name="connsiteX97-467" fmla="*/ 69 w 485"/>
                <a:gd name="connsiteY97-468" fmla="*/ 396 h 406"/>
                <a:gd name="connsiteX98-469" fmla="*/ 53 w 485"/>
                <a:gd name="connsiteY98-470" fmla="*/ 401 h 406"/>
                <a:gd name="connsiteX99-471" fmla="*/ 48 w 485"/>
                <a:gd name="connsiteY99-472" fmla="*/ 406 h 406"/>
                <a:gd name="connsiteX100-473" fmla="*/ 37 w 485"/>
                <a:gd name="connsiteY100-474" fmla="*/ 406 h 406"/>
                <a:gd name="connsiteX101-475" fmla="*/ 32 w 485"/>
                <a:gd name="connsiteY101-476" fmla="*/ 406 h 406"/>
                <a:gd name="connsiteX102-477" fmla="*/ 26 w 485"/>
                <a:gd name="connsiteY102-478" fmla="*/ 401 h 406"/>
                <a:gd name="connsiteX103-479" fmla="*/ 21 w 485"/>
                <a:gd name="connsiteY103-480" fmla="*/ 401 h 406"/>
                <a:gd name="connsiteX104-481" fmla="*/ 16 w 485"/>
                <a:gd name="connsiteY104-482" fmla="*/ 396 h 406"/>
                <a:gd name="connsiteX105-483" fmla="*/ 11 w 485"/>
                <a:gd name="connsiteY105-484" fmla="*/ 391 h 406"/>
                <a:gd name="connsiteX106-485" fmla="*/ 5 w 485"/>
                <a:gd name="connsiteY106-486" fmla="*/ 385 h 406"/>
                <a:gd name="connsiteX107-487" fmla="*/ 0 w 485"/>
                <a:gd name="connsiteY107-488" fmla="*/ 380 h 406"/>
                <a:gd name="connsiteX108-489" fmla="*/ 0 w 485"/>
                <a:gd name="connsiteY108-490" fmla="*/ 375 h 406"/>
                <a:gd name="connsiteX109-491" fmla="*/ 0 w 485"/>
                <a:gd name="connsiteY109-492" fmla="*/ 369 h 406"/>
                <a:gd name="connsiteX110-493" fmla="*/ 0 w 485"/>
                <a:gd name="connsiteY110-494" fmla="*/ 364 h 406"/>
                <a:gd name="connsiteX111-495" fmla="*/ 5 w 485"/>
                <a:gd name="connsiteY111-496" fmla="*/ 359 h 406"/>
                <a:gd name="connsiteX112-497" fmla="*/ 11 w 485"/>
                <a:gd name="connsiteY112-498" fmla="*/ 354 h 406"/>
                <a:gd name="connsiteX113-499" fmla="*/ 21 w 485"/>
                <a:gd name="connsiteY113-500" fmla="*/ 348 h 406"/>
                <a:gd name="connsiteX114-501" fmla="*/ 26 w 485"/>
                <a:gd name="connsiteY114-502" fmla="*/ 343 h 406"/>
                <a:gd name="connsiteX115-503" fmla="*/ 32 w 485"/>
                <a:gd name="connsiteY115-504" fmla="*/ 338 h 406"/>
                <a:gd name="connsiteX116-505" fmla="*/ 42 w 485"/>
                <a:gd name="connsiteY116-506" fmla="*/ 333 h 406"/>
                <a:gd name="connsiteX117-507" fmla="*/ 53 w 485"/>
                <a:gd name="connsiteY117-508" fmla="*/ 322 h 406"/>
                <a:gd name="connsiteX118-509" fmla="*/ 58 w 485"/>
                <a:gd name="connsiteY118-510" fmla="*/ 311 h 406"/>
                <a:gd name="connsiteX119-511" fmla="*/ 69 w 485"/>
                <a:gd name="connsiteY119-512" fmla="*/ 301 h 406"/>
                <a:gd name="connsiteX120-513" fmla="*/ 79 w 485"/>
                <a:gd name="connsiteY120-514" fmla="*/ 285 h 406"/>
                <a:gd name="connsiteX121-515" fmla="*/ 95 w 485"/>
                <a:gd name="connsiteY121-516" fmla="*/ 269 h 406"/>
                <a:gd name="connsiteX122-517" fmla="*/ 116 w 485"/>
                <a:gd name="connsiteY122-518" fmla="*/ 232 h 406"/>
                <a:gd name="connsiteX123-519" fmla="*/ 142 w 485"/>
                <a:gd name="connsiteY123-520" fmla="*/ 201 h 406"/>
                <a:gd name="connsiteX124-521" fmla="*/ 163 w 485"/>
                <a:gd name="connsiteY124-522" fmla="*/ 169 h 406"/>
                <a:gd name="connsiteX125-523" fmla="*/ 184 w 485"/>
                <a:gd name="connsiteY125-524" fmla="*/ 132 h 406"/>
                <a:gd name="connsiteX126-525" fmla="*/ 190 w 485"/>
                <a:gd name="connsiteY126-526" fmla="*/ 116 h 406"/>
                <a:gd name="connsiteX127-527" fmla="*/ 200 w 485"/>
                <a:gd name="connsiteY127-528" fmla="*/ 100 h 406"/>
                <a:gd name="connsiteX128-529" fmla="*/ 206 w 485"/>
                <a:gd name="connsiteY128-530" fmla="*/ 90 h 406"/>
                <a:gd name="connsiteX129-531" fmla="*/ 211 w 485"/>
                <a:gd name="connsiteY129-532" fmla="*/ 79 h 406"/>
                <a:gd name="connsiteX130-533" fmla="*/ 216 w 485"/>
                <a:gd name="connsiteY130-534" fmla="*/ 69 h 406"/>
                <a:gd name="connsiteX131-535" fmla="*/ 221 w 485"/>
                <a:gd name="connsiteY131-536" fmla="*/ 58 h 406"/>
                <a:gd name="connsiteX132-537" fmla="*/ 221 w 485"/>
                <a:gd name="connsiteY132-538" fmla="*/ 53 h 406"/>
                <a:gd name="connsiteX133-539" fmla="*/ 227 w 485"/>
                <a:gd name="connsiteY133-540" fmla="*/ 48 h 406"/>
                <a:gd name="connsiteX134-541" fmla="*/ 227 w 485"/>
                <a:gd name="connsiteY134-542" fmla="*/ 48 h 406"/>
                <a:gd name="connsiteX0-543" fmla="*/ 227 w 485"/>
                <a:gd name="connsiteY0-544" fmla="*/ 48 h 406"/>
                <a:gd name="connsiteX1-545" fmla="*/ 227 w 485"/>
                <a:gd name="connsiteY1-546" fmla="*/ 42 h 406"/>
                <a:gd name="connsiteX2-547" fmla="*/ 227 w 485"/>
                <a:gd name="connsiteY2-548" fmla="*/ 32 h 406"/>
                <a:gd name="connsiteX3-549" fmla="*/ 227 w 485"/>
                <a:gd name="connsiteY3-550" fmla="*/ 27 h 406"/>
                <a:gd name="connsiteX4-551" fmla="*/ 221 w 485"/>
                <a:gd name="connsiteY4-552" fmla="*/ 21 h 406"/>
                <a:gd name="connsiteX5-553" fmla="*/ 216 w 485"/>
                <a:gd name="connsiteY5-554" fmla="*/ 11 h 406"/>
                <a:gd name="connsiteX6-555" fmla="*/ 216 w 485"/>
                <a:gd name="connsiteY6-556" fmla="*/ 6 h 406"/>
                <a:gd name="connsiteX7-557" fmla="*/ 221 w 485"/>
                <a:gd name="connsiteY7-558" fmla="*/ 6 h 406"/>
                <a:gd name="connsiteX8-559" fmla="*/ 221 w 485"/>
                <a:gd name="connsiteY8-560" fmla="*/ 0 h 406"/>
                <a:gd name="connsiteX9-561" fmla="*/ 227 w 485"/>
                <a:gd name="connsiteY9-562" fmla="*/ 0 h 406"/>
                <a:gd name="connsiteX10-563" fmla="*/ 232 w 485"/>
                <a:gd name="connsiteY10-564" fmla="*/ 0 h 406"/>
                <a:gd name="connsiteX11-565" fmla="*/ 242 w 485"/>
                <a:gd name="connsiteY11-566" fmla="*/ 0 h 406"/>
                <a:gd name="connsiteX12-567" fmla="*/ 253 w 485"/>
                <a:gd name="connsiteY12-568" fmla="*/ 6 h 406"/>
                <a:gd name="connsiteX13-569" fmla="*/ 264 w 485"/>
                <a:gd name="connsiteY13-570" fmla="*/ 11 h 406"/>
                <a:gd name="connsiteX14-571" fmla="*/ 269 w 485"/>
                <a:gd name="connsiteY14-572" fmla="*/ 11 h 406"/>
                <a:gd name="connsiteX15-573" fmla="*/ 279 w 485"/>
                <a:gd name="connsiteY15-574" fmla="*/ 16 h 406"/>
                <a:gd name="connsiteX16-575" fmla="*/ 285 w 485"/>
                <a:gd name="connsiteY16-576" fmla="*/ 21 h 406"/>
                <a:gd name="connsiteX17-577" fmla="*/ 290 w 485"/>
                <a:gd name="connsiteY17-578" fmla="*/ 27 h 406"/>
                <a:gd name="connsiteX18-579" fmla="*/ 300 w 485"/>
                <a:gd name="connsiteY18-580" fmla="*/ 32 h 406"/>
                <a:gd name="connsiteX19-581" fmla="*/ 300 w 485"/>
                <a:gd name="connsiteY19-582" fmla="*/ 37 h 406"/>
                <a:gd name="connsiteX20-583" fmla="*/ 300 w 485"/>
                <a:gd name="connsiteY20-584" fmla="*/ 42 h 406"/>
                <a:gd name="connsiteX21-585" fmla="*/ 295 w 485"/>
                <a:gd name="connsiteY21-586" fmla="*/ 64 h 406"/>
                <a:gd name="connsiteX22-587" fmla="*/ 290 w 485"/>
                <a:gd name="connsiteY22-588" fmla="*/ 74 h 406"/>
                <a:gd name="connsiteX23-589" fmla="*/ 279 w 485"/>
                <a:gd name="connsiteY23-590" fmla="*/ 85 h 406"/>
                <a:gd name="connsiteX24-591" fmla="*/ 274 w 485"/>
                <a:gd name="connsiteY24-592" fmla="*/ 95 h 406"/>
                <a:gd name="connsiteX25-593" fmla="*/ 258 w 485"/>
                <a:gd name="connsiteY25-594" fmla="*/ 111 h 406"/>
                <a:gd name="connsiteX26-595" fmla="*/ 248 w 485"/>
                <a:gd name="connsiteY26-596" fmla="*/ 132 h 406"/>
                <a:gd name="connsiteX27-597" fmla="*/ 216 w 485"/>
                <a:gd name="connsiteY27-598" fmla="*/ 169 h 406"/>
                <a:gd name="connsiteX28-599" fmla="*/ 190 w 485"/>
                <a:gd name="connsiteY28-600" fmla="*/ 206 h 406"/>
                <a:gd name="connsiteX29-601" fmla="*/ 163 w 485"/>
                <a:gd name="connsiteY29-602" fmla="*/ 243 h 406"/>
                <a:gd name="connsiteX30-603" fmla="*/ 137 w 485"/>
                <a:gd name="connsiteY30-604" fmla="*/ 280 h 406"/>
                <a:gd name="connsiteX31-605" fmla="*/ 121 w 485"/>
                <a:gd name="connsiteY31-606" fmla="*/ 296 h 406"/>
                <a:gd name="connsiteX32-607" fmla="*/ 111 w 485"/>
                <a:gd name="connsiteY32-608" fmla="*/ 311 h 406"/>
                <a:gd name="connsiteX33-609" fmla="*/ 100 w 485"/>
                <a:gd name="connsiteY33-610" fmla="*/ 322 h 406"/>
                <a:gd name="connsiteX34-611" fmla="*/ 95 w 485"/>
                <a:gd name="connsiteY34-612" fmla="*/ 333 h 406"/>
                <a:gd name="connsiteX35-613" fmla="*/ 90 w 485"/>
                <a:gd name="connsiteY35-614" fmla="*/ 338 h 406"/>
                <a:gd name="connsiteX36-615" fmla="*/ 84 w 485"/>
                <a:gd name="connsiteY36-616" fmla="*/ 348 h 406"/>
                <a:gd name="connsiteX37-617" fmla="*/ 84 w 485"/>
                <a:gd name="connsiteY37-618" fmla="*/ 348 h 406"/>
                <a:gd name="connsiteX38-619" fmla="*/ 84 w 485"/>
                <a:gd name="connsiteY38-620" fmla="*/ 354 h 406"/>
                <a:gd name="connsiteX39-621" fmla="*/ 90 w 485"/>
                <a:gd name="connsiteY39-622" fmla="*/ 354 h 406"/>
                <a:gd name="connsiteX40-623" fmla="*/ 95 w 485"/>
                <a:gd name="connsiteY40-624" fmla="*/ 354 h 406"/>
                <a:gd name="connsiteX41-625" fmla="*/ 100 w 485"/>
                <a:gd name="connsiteY41-626" fmla="*/ 354 h 406"/>
                <a:gd name="connsiteX42-627" fmla="*/ 111 w 485"/>
                <a:gd name="connsiteY42-628" fmla="*/ 354 h 406"/>
                <a:gd name="connsiteX43-629" fmla="*/ 121 w 485"/>
                <a:gd name="connsiteY43-630" fmla="*/ 348 h 406"/>
                <a:gd name="connsiteX44-631" fmla="*/ 137 w 485"/>
                <a:gd name="connsiteY44-632" fmla="*/ 348 h 406"/>
                <a:gd name="connsiteX45-633" fmla="*/ 153 w 485"/>
                <a:gd name="connsiteY45-634" fmla="*/ 348 h 406"/>
                <a:gd name="connsiteX46-635" fmla="*/ 174 w 485"/>
                <a:gd name="connsiteY46-636" fmla="*/ 343 h 406"/>
                <a:gd name="connsiteX47-637" fmla="*/ 216 w 485"/>
                <a:gd name="connsiteY47-638" fmla="*/ 338 h 406"/>
                <a:gd name="connsiteX48-639" fmla="*/ 258 w 485"/>
                <a:gd name="connsiteY48-640" fmla="*/ 333 h 406"/>
                <a:gd name="connsiteX49-641" fmla="*/ 295 w 485"/>
                <a:gd name="connsiteY49-642" fmla="*/ 327 h 406"/>
                <a:gd name="connsiteX50-643" fmla="*/ 332 w 485"/>
                <a:gd name="connsiteY50-644" fmla="*/ 317 h 406"/>
                <a:gd name="connsiteX51-645" fmla="*/ 348 w 485"/>
                <a:gd name="connsiteY51-646" fmla="*/ 317 h 406"/>
                <a:gd name="connsiteX52-647" fmla="*/ 364 w 485"/>
                <a:gd name="connsiteY52-648" fmla="*/ 311 h 406"/>
                <a:gd name="connsiteX53-649" fmla="*/ 374 w 485"/>
                <a:gd name="connsiteY53-650" fmla="*/ 311 h 406"/>
                <a:gd name="connsiteX54-651" fmla="*/ 390 w 485"/>
                <a:gd name="connsiteY54-652" fmla="*/ 306 h 406"/>
                <a:gd name="connsiteX55-653" fmla="*/ 395 w 485"/>
                <a:gd name="connsiteY55-654" fmla="*/ 306 h 406"/>
                <a:gd name="connsiteX56-655" fmla="*/ 406 w 485"/>
                <a:gd name="connsiteY56-656" fmla="*/ 306 h 406"/>
                <a:gd name="connsiteX57-657" fmla="*/ 406 w 485"/>
                <a:gd name="connsiteY57-658" fmla="*/ 306 h 406"/>
                <a:gd name="connsiteX58-659" fmla="*/ 411 w 485"/>
                <a:gd name="connsiteY58-660" fmla="*/ 306 h 406"/>
                <a:gd name="connsiteX59-661" fmla="*/ 416 w 485"/>
                <a:gd name="connsiteY59-662" fmla="*/ 306 h 406"/>
                <a:gd name="connsiteX60-663" fmla="*/ 422 w 485"/>
                <a:gd name="connsiteY60-664" fmla="*/ 306 h 406"/>
                <a:gd name="connsiteX61-665" fmla="*/ 427 w 485"/>
                <a:gd name="connsiteY61-666" fmla="*/ 306 h 406"/>
                <a:gd name="connsiteX62-667" fmla="*/ 437 w 485"/>
                <a:gd name="connsiteY62-668" fmla="*/ 306 h 406"/>
                <a:gd name="connsiteX63-669" fmla="*/ 443 w 485"/>
                <a:gd name="connsiteY63-670" fmla="*/ 311 h 406"/>
                <a:gd name="connsiteX64-671" fmla="*/ 453 w 485"/>
                <a:gd name="connsiteY64-672" fmla="*/ 311 h 406"/>
                <a:gd name="connsiteX65-673" fmla="*/ 464 w 485"/>
                <a:gd name="connsiteY65-674" fmla="*/ 317 h 406"/>
                <a:gd name="connsiteX66-675" fmla="*/ 469 w 485"/>
                <a:gd name="connsiteY66-676" fmla="*/ 322 h 406"/>
                <a:gd name="connsiteX67-677" fmla="*/ 479 w 485"/>
                <a:gd name="connsiteY67-678" fmla="*/ 333 h 406"/>
                <a:gd name="connsiteX68-679" fmla="*/ 479 w 485"/>
                <a:gd name="connsiteY68-680" fmla="*/ 338 h 406"/>
                <a:gd name="connsiteX69-681" fmla="*/ 485 w 485"/>
                <a:gd name="connsiteY69-682" fmla="*/ 338 h 406"/>
                <a:gd name="connsiteX70-683" fmla="*/ 485 w 485"/>
                <a:gd name="connsiteY70-684" fmla="*/ 343 h 406"/>
                <a:gd name="connsiteX71-685" fmla="*/ 469 w 485"/>
                <a:gd name="connsiteY71-686" fmla="*/ 348 h 406"/>
                <a:gd name="connsiteX72-687" fmla="*/ 464 w 485"/>
                <a:gd name="connsiteY72-688" fmla="*/ 348 h 406"/>
                <a:gd name="connsiteX73-689" fmla="*/ 458 w 485"/>
                <a:gd name="connsiteY73-690" fmla="*/ 348 h 406"/>
                <a:gd name="connsiteX74-691" fmla="*/ 453 w 485"/>
                <a:gd name="connsiteY74-692" fmla="*/ 348 h 406"/>
                <a:gd name="connsiteX75-693" fmla="*/ 443 w 485"/>
                <a:gd name="connsiteY75-694" fmla="*/ 348 h 406"/>
                <a:gd name="connsiteX76-695" fmla="*/ 432 w 485"/>
                <a:gd name="connsiteY76-696" fmla="*/ 348 h 406"/>
                <a:gd name="connsiteX77-697" fmla="*/ 416 w 485"/>
                <a:gd name="connsiteY77-698" fmla="*/ 354 h 406"/>
                <a:gd name="connsiteX78-699" fmla="*/ 400 w 485"/>
                <a:gd name="connsiteY78-700" fmla="*/ 354 h 406"/>
                <a:gd name="connsiteX79-701" fmla="*/ 379 w 485"/>
                <a:gd name="connsiteY79-702" fmla="*/ 354 h 406"/>
                <a:gd name="connsiteX80-703" fmla="*/ 353 w 485"/>
                <a:gd name="connsiteY80-704" fmla="*/ 359 h 406"/>
                <a:gd name="connsiteX81-705" fmla="*/ 327 w 485"/>
                <a:gd name="connsiteY81-706" fmla="*/ 359 h 406"/>
                <a:gd name="connsiteX82-707" fmla="*/ 295 w 485"/>
                <a:gd name="connsiteY82-708" fmla="*/ 359 h 406"/>
                <a:gd name="connsiteX83-709" fmla="*/ 269 w 485"/>
                <a:gd name="connsiteY83-710" fmla="*/ 364 h 406"/>
                <a:gd name="connsiteX84-711" fmla="*/ 248 w 485"/>
                <a:gd name="connsiteY84-712" fmla="*/ 364 h 406"/>
                <a:gd name="connsiteX85-713" fmla="*/ 221 w 485"/>
                <a:gd name="connsiteY85-714" fmla="*/ 369 h 406"/>
                <a:gd name="connsiteX86-715" fmla="*/ 200 w 485"/>
                <a:gd name="connsiteY86-716" fmla="*/ 369 h 406"/>
                <a:gd name="connsiteX87-717" fmla="*/ 184 w 485"/>
                <a:gd name="connsiteY87-718" fmla="*/ 375 h 406"/>
                <a:gd name="connsiteX88-719" fmla="*/ 163 w 485"/>
                <a:gd name="connsiteY88-720" fmla="*/ 375 h 406"/>
                <a:gd name="connsiteX89-721" fmla="*/ 148 w 485"/>
                <a:gd name="connsiteY89-722" fmla="*/ 375 h 406"/>
                <a:gd name="connsiteX90-723" fmla="*/ 137 w 485"/>
                <a:gd name="connsiteY90-724" fmla="*/ 380 h 406"/>
                <a:gd name="connsiteX91-725" fmla="*/ 121 w 485"/>
                <a:gd name="connsiteY91-726" fmla="*/ 380 h 406"/>
                <a:gd name="connsiteX92-727" fmla="*/ 111 w 485"/>
                <a:gd name="connsiteY92-728" fmla="*/ 385 h 406"/>
                <a:gd name="connsiteX93-729" fmla="*/ 100 w 485"/>
                <a:gd name="connsiteY93-730" fmla="*/ 385 h 406"/>
                <a:gd name="connsiteX94-731" fmla="*/ 90 w 485"/>
                <a:gd name="connsiteY94-732" fmla="*/ 391 h 406"/>
                <a:gd name="connsiteX95-733" fmla="*/ 84 w 485"/>
                <a:gd name="connsiteY95-734" fmla="*/ 391 h 406"/>
                <a:gd name="connsiteX96-735" fmla="*/ 69 w 485"/>
                <a:gd name="connsiteY96-736" fmla="*/ 396 h 406"/>
                <a:gd name="connsiteX97-737" fmla="*/ 53 w 485"/>
                <a:gd name="connsiteY97-738" fmla="*/ 401 h 406"/>
                <a:gd name="connsiteX98-739" fmla="*/ 48 w 485"/>
                <a:gd name="connsiteY98-740" fmla="*/ 406 h 406"/>
                <a:gd name="connsiteX99-741" fmla="*/ 37 w 485"/>
                <a:gd name="connsiteY99-742" fmla="*/ 406 h 406"/>
                <a:gd name="connsiteX100-743" fmla="*/ 32 w 485"/>
                <a:gd name="connsiteY100-744" fmla="*/ 406 h 406"/>
                <a:gd name="connsiteX101-745" fmla="*/ 26 w 485"/>
                <a:gd name="connsiteY101-746" fmla="*/ 401 h 406"/>
                <a:gd name="connsiteX102-747" fmla="*/ 21 w 485"/>
                <a:gd name="connsiteY102-748" fmla="*/ 401 h 406"/>
                <a:gd name="connsiteX103-749" fmla="*/ 16 w 485"/>
                <a:gd name="connsiteY103-750" fmla="*/ 396 h 406"/>
                <a:gd name="connsiteX104-751" fmla="*/ 11 w 485"/>
                <a:gd name="connsiteY104-752" fmla="*/ 391 h 406"/>
                <a:gd name="connsiteX105-753" fmla="*/ 5 w 485"/>
                <a:gd name="connsiteY105-754" fmla="*/ 385 h 406"/>
                <a:gd name="connsiteX106-755" fmla="*/ 0 w 485"/>
                <a:gd name="connsiteY106-756" fmla="*/ 380 h 406"/>
                <a:gd name="connsiteX107-757" fmla="*/ 0 w 485"/>
                <a:gd name="connsiteY107-758" fmla="*/ 375 h 406"/>
                <a:gd name="connsiteX108-759" fmla="*/ 0 w 485"/>
                <a:gd name="connsiteY108-760" fmla="*/ 369 h 406"/>
                <a:gd name="connsiteX109-761" fmla="*/ 0 w 485"/>
                <a:gd name="connsiteY109-762" fmla="*/ 364 h 406"/>
                <a:gd name="connsiteX110-763" fmla="*/ 5 w 485"/>
                <a:gd name="connsiteY110-764" fmla="*/ 359 h 406"/>
                <a:gd name="connsiteX111-765" fmla="*/ 11 w 485"/>
                <a:gd name="connsiteY111-766" fmla="*/ 354 h 406"/>
                <a:gd name="connsiteX112-767" fmla="*/ 21 w 485"/>
                <a:gd name="connsiteY112-768" fmla="*/ 348 h 406"/>
                <a:gd name="connsiteX113-769" fmla="*/ 26 w 485"/>
                <a:gd name="connsiteY113-770" fmla="*/ 343 h 406"/>
                <a:gd name="connsiteX114-771" fmla="*/ 32 w 485"/>
                <a:gd name="connsiteY114-772" fmla="*/ 338 h 406"/>
                <a:gd name="connsiteX115-773" fmla="*/ 42 w 485"/>
                <a:gd name="connsiteY115-774" fmla="*/ 333 h 406"/>
                <a:gd name="connsiteX116-775" fmla="*/ 53 w 485"/>
                <a:gd name="connsiteY116-776" fmla="*/ 322 h 406"/>
                <a:gd name="connsiteX117-777" fmla="*/ 58 w 485"/>
                <a:gd name="connsiteY117-778" fmla="*/ 311 h 406"/>
                <a:gd name="connsiteX118-779" fmla="*/ 69 w 485"/>
                <a:gd name="connsiteY118-780" fmla="*/ 301 h 406"/>
                <a:gd name="connsiteX119-781" fmla="*/ 79 w 485"/>
                <a:gd name="connsiteY119-782" fmla="*/ 285 h 406"/>
                <a:gd name="connsiteX120-783" fmla="*/ 95 w 485"/>
                <a:gd name="connsiteY120-784" fmla="*/ 269 h 406"/>
                <a:gd name="connsiteX121-785" fmla="*/ 116 w 485"/>
                <a:gd name="connsiteY121-786" fmla="*/ 232 h 406"/>
                <a:gd name="connsiteX122-787" fmla="*/ 142 w 485"/>
                <a:gd name="connsiteY122-788" fmla="*/ 201 h 406"/>
                <a:gd name="connsiteX123-789" fmla="*/ 163 w 485"/>
                <a:gd name="connsiteY123-790" fmla="*/ 169 h 406"/>
                <a:gd name="connsiteX124-791" fmla="*/ 184 w 485"/>
                <a:gd name="connsiteY124-792" fmla="*/ 132 h 406"/>
                <a:gd name="connsiteX125-793" fmla="*/ 190 w 485"/>
                <a:gd name="connsiteY125-794" fmla="*/ 116 h 406"/>
                <a:gd name="connsiteX126-795" fmla="*/ 200 w 485"/>
                <a:gd name="connsiteY126-796" fmla="*/ 100 h 406"/>
                <a:gd name="connsiteX127-797" fmla="*/ 206 w 485"/>
                <a:gd name="connsiteY127-798" fmla="*/ 90 h 406"/>
                <a:gd name="connsiteX128-799" fmla="*/ 211 w 485"/>
                <a:gd name="connsiteY128-800" fmla="*/ 79 h 406"/>
                <a:gd name="connsiteX129-801" fmla="*/ 216 w 485"/>
                <a:gd name="connsiteY129-802" fmla="*/ 69 h 406"/>
                <a:gd name="connsiteX130-803" fmla="*/ 221 w 485"/>
                <a:gd name="connsiteY130-804" fmla="*/ 58 h 406"/>
                <a:gd name="connsiteX131-805" fmla="*/ 221 w 485"/>
                <a:gd name="connsiteY131-806" fmla="*/ 53 h 406"/>
                <a:gd name="connsiteX132-807" fmla="*/ 227 w 485"/>
                <a:gd name="connsiteY132-808" fmla="*/ 48 h 406"/>
                <a:gd name="connsiteX133-809" fmla="*/ 227 w 485"/>
                <a:gd name="connsiteY133-810" fmla="*/ 48 h 406"/>
                <a:gd name="connsiteX0-811" fmla="*/ 227 w 485"/>
                <a:gd name="connsiteY0-812" fmla="*/ 48 h 406"/>
                <a:gd name="connsiteX1-813" fmla="*/ 227 w 485"/>
                <a:gd name="connsiteY1-814" fmla="*/ 42 h 406"/>
                <a:gd name="connsiteX2-815" fmla="*/ 227 w 485"/>
                <a:gd name="connsiteY2-816" fmla="*/ 32 h 406"/>
                <a:gd name="connsiteX3-817" fmla="*/ 227 w 485"/>
                <a:gd name="connsiteY3-818" fmla="*/ 27 h 406"/>
                <a:gd name="connsiteX4-819" fmla="*/ 221 w 485"/>
                <a:gd name="connsiteY4-820" fmla="*/ 21 h 406"/>
                <a:gd name="connsiteX5-821" fmla="*/ 216 w 485"/>
                <a:gd name="connsiteY5-822" fmla="*/ 11 h 406"/>
                <a:gd name="connsiteX6-823" fmla="*/ 216 w 485"/>
                <a:gd name="connsiteY6-824" fmla="*/ 6 h 406"/>
                <a:gd name="connsiteX7-825" fmla="*/ 221 w 485"/>
                <a:gd name="connsiteY7-826" fmla="*/ 6 h 406"/>
                <a:gd name="connsiteX8-827" fmla="*/ 221 w 485"/>
                <a:gd name="connsiteY8-828" fmla="*/ 0 h 406"/>
                <a:gd name="connsiteX9-829" fmla="*/ 227 w 485"/>
                <a:gd name="connsiteY9-830" fmla="*/ 0 h 406"/>
                <a:gd name="connsiteX10-831" fmla="*/ 232 w 485"/>
                <a:gd name="connsiteY10-832" fmla="*/ 0 h 406"/>
                <a:gd name="connsiteX11-833" fmla="*/ 242 w 485"/>
                <a:gd name="connsiteY11-834" fmla="*/ 0 h 406"/>
                <a:gd name="connsiteX12-835" fmla="*/ 253 w 485"/>
                <a:gd name="connsiteY12-836" fmla="*/ 6 h 406"/>
                <a:gd name="connsiteX13-837" fmla="*/ 264 w 485"/>
                <a:gd name="connsiteY13-838" fmla="*/ 11 h 406"/>
                <a:gd name="connsiteX14-839" fmla="*/ 269 w 485"/>
                <a:gd name="connsiteY14-840" fmla="*/ 11 h 406"/>
                <a:gd name="connsiteX15-841" fmla="*/ 279 w 485"/>
                <a:gd name="connsiteY15-842" fmla="*/ 16 h 406"/>
                <a:gd name="connsiteX16-843" fmla="*/ 285 w 485"/>
                <a:gd name="connsiteY16-844" fmla="*/ 21 h 406"/>
                <a:gd name="connsiteX17-845" fmla="*/ 290 w 485"/>
                <a:gd name="connsiteY17-846" fmla="*/ 27 h 406"/>
                <a:gd name="connsiteX18-847" fmla="*/ 300 w 485"/>
                <a:gd name="connsiteY18-848" fmla="*/ 32 h 406"/>
                <a:gd name="connsiteX19-849" fmla="*/ 300 w 485"/>
                <a:gd name="connsiteY19-850" fmla="*/ 37 h 406"/>
                <a:gd name="connsiteX20-851" fmla="*/ 295 w 485"/>
                <a:gd name="connsiteY20-852" fmla="*/ 64 h 406"/>
                <a:gd name="connsiteX21-853" fmla="*/ 290 w 485"/>
                <a:gd name="connsiteY21-854" fmla="*/ 74 h 406"/>
                <a:gd name="connsiteX22-855" fmla="*/ 279 w 485"/>
                <a:gd name="connsiteY22-856" fmla="*/ 85 h 406"/>
                <a:gd name="connsiteX23-857" fmla="*/ 274 w 485"/>
                <a:gd name="connsiteY23-858" fmla="*/ 95 h 406"/>
                <a:gd name="connsiteX24-859" fmla="*/ 258 w 485"/>
                <a:gd name="connsiteY24-860" fmla="*/ 111 h 406"/>
                <a:gd name="connsiteX25-861" fmla="*/ 248 w 485"/>
                <a:gd name="connsiteY25-862" fmla="*/ 132 h 406"/>
                <a:gd name="connsiteX26-863" fmla="*/ 216 w 485"/>
                <a:gd name="connsiteY26-864" fmla="*/ 169 h 406"/>
                <a:gd name="connsiteX27-865" fmla="*/ 190 w 485"/>
                <a:gd name="connsiteY27-866" fmla="*/ 206 h 406"/>
                <a:gd name="connsiteX28-867" fmla="*/ 163 w 485"/>
                <a:gd name="connsiteY28-868" fmla="*/ 243 h 406"/>
                <a:gd name="connsiteX29-869" fmla="*/ 137 w 485"/>
                <a:gd name="connsiteY29-870" fmla="*/ 280 h 406"/>
                <a:gd name="connsiteX30-871" fmla="*/ 121 w 485"/>
                <a:gd name="connsiteY30-872" fmla="*/ 296 h 406"/>
                <a:gd name="connsiteX31-873" fmla="*/ 111 w 485"/>
                <a:gd name="connsiteY31-874" fmla="*/ 311 h 406"/>
                <a:gd name="connsiteX32-875" fmla="*/ 100 w 485"/>
                <a:gd name="connsiteY32-876" fmla="*/ 322 h 406"/>
                <a:gd name="connsiteX33-877" fmla="*/ 95 w 485"/>
                <a:gd name="connsiteY33-878" fmla="*/ 333 h 406"/>
                <a:gd name="connsiteX34-879" fmla="*/ 90 w 485"/>
                <a:gd name="connsiteY34-880" fmla="*/ 338 h 406"/>
                <a:gd name="connsiteX35-881" fmla="*/ 84 w 485"/>
                <a:gd name="connsiteY35-882" fmla="*/ 348 h 406"/>
                <a:gd name="connsiteX36-883" fmla="*/ 84 w 485"/>
                <a:gd name="connsiteY36-884" fmla="*/ 348 h 406"/>
                <a:gd name="connsiteX37-885" fmla="*/ 84 w 485"/>
                <a:gd name="connsiteY37-886" fmla="*/ 354 h 406"/>
                <a:gd name="connsiteX38-887" fmla="*/ 90 w 485"/>
                <a:gd name="connsiteY38-888" fmla="*/ 354 h 406"/>
                <a:gd name="connsiteX39-889" fmla="*/ 95 w 485"/>
                <a:gd name="connsiteY39-890" fmla="*/ 354 h 406"/>
                <a:gd name="connsiteX40-891" fmla="*/ 100 w 485"/>
                <a:gd name="connsiteY40-892" fmla="*/ 354 h 406"/>
                <a:gd name="connsiteX41-893" fmla="*/ 111 w 485"/>
                <a:gd name="connsiteY41-894" fmla="*/ 354 h 406"/>
                <a:gd name="connsiteX42-895" fmla="*/ 121 w 485"/>
                <a:gd name="connsiteY42-896" fmla="*/ 348 h 406"/>
                <a:gd name="connsiteX43-897" fmla="*/ 137 w 485"/>
                <a:gd name="connsiteY43-898" fmla="*/ 348 h 406"/>
                <a:gd name="connsiteX44-899" fmla="*/ 153 w 485"/>
                <a:gd name="connsiteY44-900" fmla="*/ 348 h 406"/>
                <a:gd name="connsiteX45-901" fmla="*/ 174 w 485"/>
                <a:gd name="connsiteY45-902" fmla="*/ 343 h 406"/>
                <a:gd name="connsiteX46-903" fmla="*/ 216 w 485"/>
                <a:gd name="connsiteY46-904" fmla="*/ 338 h 406"/>
                <a:gd name="connsiteX47-905" fmla="*/ 258 w 485"/>
                <a:gd name="connsiteY47-906" fmla="*/ 333 h 406"/>
                <a:gd name="connsiteX48-907" fmla="*/ 295 w 485"/>
                <a:gd name="connsiteY48-908" fmla="*/ 327 h 406"/>
                <a:gd name="connsiteX49-909" fmla="*/ 332 w 485"/>
                <a:gd name="connsiteY49-910" fmla="*/ 317 h 406"/>
                <a:gd name="connsiteX50-911" fmla="*/ 348 w 485"/>
                <a:gd name="connsiteY50-912" fmla="*/ 317 h 406"/>
                <a:gd name="connsiteX51-913" fmla="*/ 364 w 485"/>
                <a:gd name="connsiteY51-914" fmla="*/ 311 h 406"/>
                <a:gd name="connsiteX52-915" fmla="*/ 374 w 485"/>
                <a:gd name="connsiteY52-916" fmla="*/ 311 h 406"/>
                <a:gd name="connsiteX53-917" fmla="*/ 390 w 485"/>
                <a:gd name="connsiteY53-918" fmla="*/ 306 h 406"/>
                <a:gd name="connsiteX54-919" fmla="*/ 395 w 485"/>
                <a:gd name="connsiteY54-920" fmla="*/ 306 h 406"/>
                <a:gd name="connsiteX55-921" fmla="*/ 406 w 485"/>
                <a:gd name="connsiteY55-922" fmla="*/ 306 h 406"/>
                <a:gd name="connsiteX56-923" fmla="*/ 406 w 485"/>
                <a:gd name="connsiteY56-924" fmla="*/ 306 h 406"/>
                <a:gd name="connsiteX57-925" fmla="*/ 411 w 485"/>
                <a:gd name="connsiteY57-926" fmla="*/ 306 h 406"/>
                <a:gd name="connsiteX58-927" fmla="*/ 416 w 485"/>
                <a:gd name="connsiteY58-928" fmla="*/ 306 h 406"/>
                <a:gd name="connsiteX59-929" fmla="*/ 422 w 485"/>
                <a:gd name="connsiteY59-930" fmla="*/ 306 h 406"/>
                <a:gd name="connsiteX60-931" fmla="*/ 427 w 485"/>
                <a:gd name="connsiteY60-932" fmla="*/ 306 h 406"/>
                <a:gd name="connsiteX61-933" fmla="*/ 437 w 485"/>
                <a:gd name="connsiteY61-934" fmla="*/ 306 h 406"/>
                <a:gd name="connsiteX62-935" fmla="*/ 443 w 485"/>
                <a:gd name="connsiteY62-936" fmla="*/ 311 h 406"/>
                <a:gd name="connsiteX63-937" fmla="*/ 453 w 485"/>
                <a:gd name="connsiteY63-938" fmla="*/ 311 h 406"/>
                <a:gd name="connsiteX64-939" fmla="*/ 464 w 485"/>
                <a:gd name="connsiteY64-940" fmla="*/ 317 h 406"/>
                <a:gd name="connsiteX65-941" fmla="*/ 469 w 485"/>
                <a:gd name="connsiteY65-942" fmla="*/ 322 h 406"/>
                <a:gd name="connsiteX66-943" fmla="*/ 479 w 485"/>
                <a:gd name="connsiteY66-944" fmla="*/ 333 h 406"/>
                <a:gd name="connsiteX67-945" fmla="*/ 479 w 485"/>
                <a:gd name="connsiteY67-946" fmla="*/ 338 h 406"/>
                <a:gd name="connsiteX68-947" fmla="*/ 485 w 485"/>
                <a:gd name="connsiteY68-948" fmla="*/ 338 h 406"/>
                <a:gd name="connsiteX69-949" fmla="*/ 485 w 485"/>
                <a:gd name="connsiteY69-950" fmla="*/ 343 h 406"/>
                <a:gd name="connsiteX70-951" fmla="*/ 469 w 485"/>
                <a:gd name="connsiteY70-952" fmla="*/ 348 h 406"/>
                <a:gd name="connsiteX71-953" fmla="*/ 464 w 485"/>
                <a:gd name="connsiteY71-954" fmla="*/ 348 h 406"/>
                <a:gd name="connsiteX72-955" fmla="*/ 458 w 485"/>
                <a:gd name="connsiteY72-956" fmla="*/ 348 h 406"/>
                <a:gd name="connsiteX73-957" fmla="*/ 453 w 485"/>
                <a:gd name="connsiteY73-958" fmla="*/ 348 h 406"/>
                <a:gd name="connsiteX74-959" fmla="*/ 443 w 485"/>
                <a:gd name="connsiteY74-960" fmla="*/ 348 h 406"/>
                <a:gd name="connsiteX75-961" fmla="*/ 432 w 485"/>
                <a:gd name="connsiteY75-962" fmla="*/ 348 h 406"/>
                <a:gd name="connsiteX76-963" fmla="*/ 416 w 485"/>
                <a:gd name="connsiteY76-964" fmla="*/ 354 h 406"/>
                <a:gd name="connsiteX77-965" fmla="*/ 400 w 485"/>
                <a:gd name="connsiteY77-966" fmla="*/ 354 h 406"/>
                <a:gd name="connsiteX78-967" fmla="*/ 379 w 485"/>
                <a:gd name="connsiteY78-968" fmla="*/ 354 h 406"/>
                <a:gd name="connsiteX79-969" fmla="*/ 353 w 485"/>
                <a:gd name="connsiteY79-970" fmla="*/ 359 h 406"/>
                <a:gd name="connsiteX80-971" fmla="*/ 327 w 485"/>
                <a:gd name="connsiteY80-972" fmla="*/ 359 h 406"/>
                <a:gd name="connsiteX81-973" fmla="*/ 295 w 485"/>
                <a:gd name="connsiteY81-974" fmla="*/ 359 h 406"/>
                <a:gd name="connsiteX82-975" fmla="*/ 269 w 485"/>
                <a:gd name="connsiteY82-976" fmla="*/ 364 h 406"/>
                <a:gd name="connsiteX83-977" fmla="*/ 248 w 485"/>
                <a:gd name="connsiteY83-978" fmla="*/ 364 h 406"/>
                <a:gd name="connsiteX84-979" fmla="*/ 221 w 485"/>
                <a:gd name="connsiteY84-980" fmla="*/ 369 h 406"/>
                <a:gd name="connsiteX85-981" fmla="*/ 200 w 485"/>
                <a:gd name="connsiteY85-982" fmla="*/ 369 h 406"/>
                <a:gd name="connsiteX86-983" fmla="*/ 184 w 485"/>
                <a:gd name="connsiteY86-984" fmla="*/ 375 h 406"/>
                <a:gd name="connsiteX87-985" fmla="*/ 163 w 485"/>
                <a:gd name="connsiteY87-986" fmla="*/ 375 h 406"/>
                <a:gd name="connsiteX88-987" fmla="*/ 148 w 485"/>
                <a:gd name="connsiteY88-988" fmla="*/ 375 h 406"/>
                <a:gd name="connsiteX89-989" fmla="*/ 137 w 485"/>
                <a:gd name="connsiteY89-990" fmla="*/ 380 h 406"/>
                <a:gd name="connsiteX90-991" fmla="*/ 121 w 485"/>
                <a:gd name="connsiteY90-992" fmla="*/ 380 h 406"/>
                <a:gd name="connsiteX91-993" fmla="*/ 111 w 485"/>
                <a:gd name="connsiteY91-994" fmla="*/ 385 h 406"/>
                <a:gd name="connsiteX92-995" fmla="*/ 100 w 485"/>
                <a:gd name="connsiteY92-996" fmla="*/ 385 h 406"/>
                <a:gd name="connsiteX93-997" fmla="*/ 90 w 485"/>
                <a:gd name="connsiteY93-998" fmla="*/ 391 h 406"/>
                <a:gd name="connsiteX94-999" fmla="*/ 84 w 485"/>
                <a:gd name="connsiteY94-1000" fmla="*/ 391 h 406"/>
                <a:gd name="connsiteX95-1001" fmla="*/ 69 w 485"/>
                <a:gd name="connsiteY95-1002" fmla="*/ 396 h 406"/>
                <a:gd name="connsiteX96-1003" fmla="*/ 53 w 485"/>
                <a:gd name="connsiteY96-1004" fmla="*/ 401 h 406"/>
                <a:gd name="connsiteX97-1005" fmla="*/ 48 w 485"/>
                <a:gd name="connsiteY97-1006" fmla="*/ 406 h 406"/>
                <a:gd name="connsiteX98-1007" fmla="*/ 37 w 485"/>
                <a:gd name="connsiteY98-1008" fmla="*/ 406 h 406"/>
                <a:gd name="connsiteX99-1009" fmla="*/ 32 w 485"/>
                <a:gd name="connsiteY99-1010" fmla="*/ 406 h 406"/>
                <a:gd name="connsiteX100-1011" fmla="*/ 26 w 485"/>
                <a:gd name="connsiteY100-1012" fmla="*/ 401 h 406"/>
                <a:gd name="connsiteX101-1013" fmla="*/ 21 w 485"/>
                <a:gd name="connsiteY101-1014" fmla="*/ 401 h 406"/>
                <a:gd name="connsiteX102-1015" fmla="*/ 16 w 485"/>
                <a:gd name="connsiteY102-1016" fmla="*/ 396 h 406"/>
                <a:gd name="connsiteX103-1017" fmla="*/ 11 w 485"/>
                <a:gd name="connsiteY103-1018" fmla="*/ 391 h 406"/>
                <a:gd name="connsiteX104-1019" fmla="*/ 5 w 485"/>
                <a:gd name="connsiteY104-1020" fmla="*/ 385 h 406"/>
                <a:gd name="connsiteX105-1021" fmla="*/ 0 w 485"/>
                <a:gd name="connsiteY105-1022" fmla="*/ 380 h 406"/>
                <a:gd name="connsiteX106-1023" fmla="*/ 0 w 485"/>
                <a:gd name="connsiteY106-1024" fmla="*/ 375 h 406"/>
                <a:gd name="connsiteX107-1025" fmla="*/ 0 w 485"/>
                <a:gd name="connsiteY107-1026" fmla="*/ 369 h 406"/>
                <a:gd name="connsiteX108-1027" fmla="*/ 0 w 485"/>
                <a:gd name="connsiteY108-1028" fmla="*/ 364 h 406"/>
                <a:gd name="connsiteX109-1029" fmla="*/ 5 w 485"/>
                <a:gd name="connsiteY109-1030" fmla="*/ 359 h 406"/>
                <a:gd name="connsiteX110-1031" fmla="*/ 11 w 485"/>
                <a:gd name="connsiteY110-1032" fmla="*/ 354 h 406"/>
                <a:gd name="connsiteX111-1033" fmla="*/ 21 w 485"/>
                <a:gd name="connsiteY111-1034" fmla="*/ 348 h 406"/>
                <a:gd name="connsiteX112-1035" fmla="*/ 26 w 485"/>
                <a:gd name="connsiteY112-1036" fmla="*/ 343 h 406"/>
                <a:gd name="connsiteX113-1037" fmla="*/ 32 w 485"/>
                <a:gd name="connsiteY113-1038" fmla="*/ 338 h 406"/>
                <a:gd name="connsiteX114-1039" fmla="*/ 42 w 485"/>
                <a:gd name="connsiteY114-1040" fmla="*/ 333 h 406"/>
                <a:gd name="connsiteX115-1041" fmla="*/ 53 w 485"/>
                <a:gd name="connsiteY115-1042" fmla="*/ 322 h 406"/>
                <a:gd name="connsiteX116-1043" fmla="*/ 58 w 485"/>
                <a:gd name="connsiteY116-1044" fmla="*/ 311 h 406"/>
                <a:gd name="connsiteX117-1045" fmla="*/ 69 w 485"/>
                <a:gd name="connsiteY117-1046" fmla="*/ 301 h 406"/>
                <a:gd name="connsiteX118-1047" fmla="*/ 79 w 485"/>
                <a:gd name="connsiteY118-1048" fmla="*/ 285 h 406"/>
                <a:gd name="connsiteX119-1049" fmla="*/ 95 w 485"/>
                <a:gd name="connsiteY119-1050" fmla="*/ 269 h 406"/>
                <a:gd name="connsiteX120-1051" fmla="*/ 116 w 485"/>
                <a:gd name="connsiteY120-1052" fmla="*/ 232 h 406"/>
                <a:gd name="connsiteX121-1053" fmla="*/ 142 w 485"/>
                <a:gd name="connsiteY121-1054" fmla="*/ 201 h 406"/>
                <a:gd name="connsiteX122-1055" fmla="*/ 163 w 485"/>
                <a:gd name="connsiteY122-1056" fmla="*/ 169 h 406"/>
                <a:gd name="connsiteX123-1057" fmla="*/ 184 w 485"/>
                <a:gd name="connsiteY123-1058" fmla="*/ 132 h 406"/>
                <a:gd name="connsiteX124-1059" fmla="*/ 190 w 485"/>
                <a:gd name="connsiteY124-1060" fmla="*/ 116 h 406"/>
                <a:gd name="connsiteX125-1061" fmla="*/ 200 w 485"/>
                <a:gd name="connsiteY125-1062" fmla="*/ 100 h 406"/>
                <a:gd name="connsiteX126-1063" fmla="*/ 206 w 485"/>
                <a:gd name="connsiteY126-1064" fmla="*/ 90 h 406"/>
                <a:gd name="connsiteX127-1065" fmla="*/ 211 w 485"/>
                <a:gd name="connsiteY127-1066" fmla="*/ 79 h 406"/>
                <a:gd name="connsiteX128-1067" fmla="*/ 216 w 485"/>
                <a:gd name="connsiteY128-1068" fmla="*/ 69 h 406"/>
                <a:gd name="connsiteX129-1069" fmla="*/ 221 w 485"/>
                <a:gd name="connsiteY129-1070" fmla="*/ 58 h 406"/>
                <a:gd name="connsiteX130-1071" fmla="*/ 221 w 485"/>
                <a:gd name="connsiteY130-1072" fmla="*/ 53 h 406"/>
                <a:gd name="connsiteX131-1073" fmla="*/ 227 w 485"/>
                <a:gd name="connsiteY131-1074" fmla="*/ 48 h 406"/>
                <a:gd name="connsiteX132-1075" fmla="*/ 227 w 485"/>
                <a:gd name="connsiteY132-1076" fmla="*/ 48 h 406"/>
                <a:gd name="connsiteX0-1077" fmla="*/ 227 w 485"/>
                <a:gd name="connsiteY0-1078" fmla="*/ 48 h 406"/>
                <a:gd name="connsiteX1-1079" fmla="*/ 227 w 485"/>
                <a:gd name="connsiteY1-1080" fmla="*/ 42 h 406"/>
                <a:gd name="connsiteX2-1081" fmla="*/ 227 w 485"/>
                <a:gd name="connsiteY2-1082" fmla="*/ 32 h 406"/>
                <a:gd name="connsiteX3-1083" fmla="*/ 227 w 485"/>
                <a:gd name="connsiteY3-1084" fmla="*/ 27 h 406"/>
                <a:gd name="connsiteX4-1085" fmla="*/ 221 w 485"/>
                <a:gd name="connsiteY4-1086" fmla="*/ 21 h 406"/>
                <a:gd name="connsiteX5-1087" fmla="*/ 216 w 485"/>
                <a:gd name="connsiteY5-1088" fmla="*/ 11 h 406"/>
                <a:gd name="connsiteX6-1089" fmla="*/ 216 w 485"/>
                <a:gd name="connsiteY6-1090" fmla="*/ 6 h 406"/>
                <a:gd name="connsiteX7-1091" fmla="*/ 221 w 485"/>
                <a:gd name="connsiteY7-1092" fmla="*/ 6 h 406"/>
                <a:gd name="connsiteX8-1093" fmla="*/ 221 w 485"/>
                <a:gd name="connsiteY8-1094" fmla="*/ 0 h 406"/>
                <a:gd name="connsiteX9-1095" fmla="*/ 227 w 485"/>
                <a:gd name="connsiteY9-1096" fmla="*/ 0 h 406"/>
                <a:gd name="connsiteX10-1097" fmla="*/ 232 w 485"/>
                <a:gd name="connsiteY10-1098" fmla="*/ 0 h 406"/>
                <a:gd name="connsiteX11-1099" fmla="*/ 242 w 485"/>
                <a:gd name="connsiteY11-1100" fmla="*/ 0 h 406"/>
                <a:gd name="connsiteX12-1101" fmla="*/ 253 w 485"/>
                <a:gd name="connsiteY12-1102" fmla="*/ 6 h 406"/>
                <a:gd name="connsiteX13-1103" fmla="*/ 264 w 485"/>
                <a:gd name="connsiteY13-1104" fmla="*/ 11 h 406"/>
                <a:gd name="connsiteX14-1105" fmla="*/ 269 w 485"/>
                <a:gd name="connsiteY14-1106" fmla="*/ 11 h 406"/>
                <a:gd name="connsiteX15-1107" fmla="*/ 279 w 485"/>
                <a:gd name="connsiteY15-1108" fmla="*/ 16 h 406"/>
                <a:gd name="connsiteX16-1109" fmla="*/ 290 w 485"/>
                <a:gd name="connsiteY16-1110" fmla="*/ 27 h 406"/>
                <a:gd name="connsiteX17-1111" fmla="*/ 300 w 485"/>
                <a:gd name="connsiteY17-1112" fmla="*/ 32 h 406"/>
                <a:gd name="connsiteX18-1113" fmla="*/ 300 w 485"/>
                <a:gd name="connsiteY18-1114" fmla="*/ 37 h 406"/>
                <a:gd name="connsiteX19-1115" fmla="*/ 295 w 485"/>
                <a:gd name="connsiteY19-1116" fmla="*/ 64 h 406"/>
                <a:gd name="connsiteX20-1117" fmla="*/ 290 w 485"/>
                <a:gd name="connsiteY20-1118" fmla="*/ 74 h 406"/>
                <a:gd name="connsiteX21-1119" fmla="*/ 279 w 485"/>
                <a:gd name="connsiteY21-1120" fmla="*/ 85 h 406"/>
                <a:gd name="connsiteX22-1121" fmla="*/ 274 w 485"/>
                <a:gd name="connsiteY22-1122" fmla="*/ 95 h 406"/>
                <a:gd name="connsiteX23-1123" fmla="*/ 258 w 485"/>
                <a:gd name="connsiteY23-1124" fmla="*/ 111 h 406"/>
                <a:gd name="connsiteX24-1125" fmla="*/ 248 w 485"/>
                <a:gd name="connsiteY24-1126" fmla="*/ 132 h 406"/>
                <a:gd name="connsiteX25-1127" fmla="*/ 216 w 485"/>
                <a:gd name="connsiteY25-1128" fmla="*/ 169 h 406"/>
                <a:gd name="connsiteX26-1129" fmla="*/ 190 w 485"/>
                <a:gd name="connsiteY26-1130" fmla="*/ 206 h 406"/>
                <a:gd name="connsiteX27-1131" fmla="*/ 163 w 485"/>
                <a:gd name="connsiteY27-1132" fmla="*/ 243 h 406"/>
                <a:gd name="connsiteX28-1133" fmla="*/ 137 w 485"/>
                <a:gd name="connsiteY28-1134" fmla="*/ 280 h 406"/>
                <a:gd name="connsiteX29-1135" fmla="*/ 121 w 485"/>
                <a:gd name="connsiteY29-1136" fmla="*/ 296 h 406"/>
                <a:gd name="connsiteX30-1137" fmla="*/ 111 w 485"/>
                <a:gd name="connsiteY30-1138" fmla="*/ 311 h 406"/>
                <a:gd name="connsiteX31-1139" fmla="*/ 100 w 485"/>
                <a:gd name="connsiteY31-1140" fmla="*/ 322 h 406"/>
                <a:gd name="connsiteX32-1141" fmla="*/ 95 w 485"/>
                <a:gd name="connsiteY32-1142" fmla="*/ 333 h 406"/>
                <a:gd name="connsiteX33-1143" fmla="*/ 90 w 485"/>
                <a:gd name="connsiteY33-1144" fmla="*/ 338 h 406"/>
                <a:gd name="connsiteX34-1145" fmla="*/ 84 w 485"/>
                <a:gd name="connsiteY34-1146" fmla="*/ 348 h 406"/>
                <a:gd name="connsiteX35-1147" fmla="*/ 84 w 485"/>
                <a:gd name="connsiteY35-1148" fmla="*/ 348 h 406"/>
                <a:gd name="connsiteX36-1149" fmla="*/ 84 w 485"/>
                <a:gd name="connsiteY36-1150" fmla="*/ 354 h 406"/>
                <a:gd name="connsiteX37-1151" fmla="*/ 90 w 485"/>
                <a:gd name="connsiteY37-1152" fmla="*/ 354 h 406"/>
                <a:gd name="connsiteX38-1153" fmla="*/ 95 w 485"/>
                <a:gd name="connsiteY38-1154" fmla="*/ 354 h 406"/>
                <a:gd name="connsiteX39-1155" fmla="*/ 100 w 485"/>
                <a:gd name="connsiteY39-1156" fmla="*/ 354 h 406"/>
                <a:gd name="connsiteX40-1157" fmla="*/ 111 w 485"/>
                <a:gd name="connsiteY40-1158" fmla="*/ 354 h 406"/>
                <a:gd name="connsiteX41-1159" fmla="*/ 121 w 485"/>
                <a:gd name="connsiteY41-1160" fmla="*/ 348 h 406"/>
                <a:gd name="connsiteX42-1161" fmla="*/ 137 w 485"/>
                <a:gd name="connsiteY42-1162" fmla="*/ 348 h 406"/>
                <a:gd name="connsiteX43-1163" fmla="*/ 153 w 485"/>
                <a:gd name="connsiteY43-1164" fmla="*/ 348 h 406"/>
                <a:gd name="connsiteX44-1165" fmla="*/ 174 w 485"/>
                <a:gd name="connsiteY44-1166" fmla="*/ 343 h 406"/>
                <a:gd name="connsiteX45-1167" fmla="*/ 216 w 485"/>
                <a:gd name="connsiteY45-1168" fmla="*/ 338 h 406"/>
                <a:gd name="connsiteX46-1169" fmla="*/ 258 w 485"/>
                <a:gd name="connsiteY46-1170" fmla="*/ 333 h 406"/>
                <a:gd name="connsiteX47-1171" fmla="*/ 295 w 485"/>
                <a:gd name="connsiteY47-1172" fmla="*/ 327 h 406"/>
                <a:gd name="connsiteX48-1173" fmla="*/ 332 w 485"/>
                <a:gd name="connsiteY48-1174" fmla="*/ 317 h 406"/>
                <a:gd name="connsiteX49-1175" fmla="*/ 348 w 485"/>
                <a:gd name="connsiteY49-1176" fmla="*/ 317 h 406"/>
                <a:gd name="connsiteX50-1177" fmla="*/ 364 w 485"/>
                <a:gd name="connsiteY50-1178" fmla="*/ 311 h 406"/>
                <a:gd name="connsiteX51-1179" fmla="*/ 374 w 485"/>
                <a:gd name="connsiteY51-1180" fmla="*/ 311 h 406"/>
                <a:gd name="connsiteX52-1181" fmla="*/ 390 w 485"/>
                <a:gd name="connsiteY52-1182" fmla="*/ 306 h 406"/>
                <a:gd name="connsiteX53-1183" fmla="*/ 395 w 485"/>
                <a:gd name="connsiteY53-1184" fmla="*/ 306 h 406"/>
                <a:gd name="connsiteX54-1185" fmla="*/ 406 w 485"/>
                <a:gd name="connsiteY54-1186" fmla="*/ 306 h 406"/>
                <a:gd name="connsiteX55-1187" fmla="*/ 406 w 485"/>
                <a:gd name="connsiteY55-1188" fmla="*/ 306 h 406"/>
                <a:gd name="connsiteX56-1189" fmla="*/ 411 w 485"/>
                <a:gd name="connsiteY56-1190" fmla="*/ 306 h 406"/>
                <a:gd name="connsiteX57-1191" fmla="*/ 416 w 485"/>
                <a:gd name="connsiteY57-1192" fmla="*/ 306 h 406"/>
                <a:gd name="connsiteX58-1193" fmla="*/ 422 w 485"/>
                <a:gd name="connsiteY58-1194" fmla="*/ 306 h 406"/>
                <a:gd name="connsiteX59-1195" fmla="*/ 427 w 485"/>
                <a:gd name="connsiteY59-1196" fmla="*/ 306 h 406"/>
                <a:gd name="connsiteX60-1197" fmla="*/ 437 w 485"/>
                <a:gd name="connsiteY60-1198" fmla="*/ 306 h 406"/>
                <a:gd name="connsiteX61-1199" fmla="*/ 443 w 485"/>
                <a:gd name="connsiteY61-1200" fmla="*/ 311 h 406"/>
                <a:gd name="connsiteX62-1201" fmla="*/ 453 w 485"/>
                <a:gd name="connsiteY62-1202" fmla="*/ 311 h 406"/>
                <a:gd name="connsiteX63-1203" fmla="*/ 464 w 485"/>
                <a:gd name="connsiteY63-1204" fmla="*/ 317 h 406"/>
                <a:gd name="connsiteX64-1205" fmla="*/ 469 w 485"/>
                <a:gd name="connsiteY64-1206" fmla="*/ 322 h 406"/>
                <a:gd name="connsiteX65-1207" fmla="*/ 479 w 485"/>
                <a:gd name="connsiteY65-1208" fmla="*/ 333 h 406"/>
                <a:gd name="connsiteX66-1209" fmla="*/ 479 w 485"/>
                <a:gd name="connsiteY66-1210" fmla="*/ 338 h 406"/>
                <a:gd name="connsiteX67-1211" fmla="*/ 485 w 485"/>
                <a:gd name="connsiteY67-1212" fmla="*/ 338 h 406"/>
                <a:gd name="connsiteX68-1213" fmla="*/ 485 w 485"/>
                <a:gd name="connsiteY68-1214" fmla="*/ 343 h 406"/>
                <a:gd name="connsiteX69-1215" fmla="*/ 469 w 485"/>
                <a:gd name="connsiteY69-1216" fmla="*/ 348 h 406"/>
                <a:gd name="connsiteX70-1217" fmla="*/ 464 w 485"/>
                <a:gd name="connsiteY70-1218" fmla="*/ 348 h 406"/>
                <a:gd name="connsiteX71-1219" fmla="*/ 458 w 485"/>
                <a:gd name="connsiteY71-1220" fmla="*/ 348 h 406"/>
                <a:gd name="connsiteX72-1221" fmla="*/ 453 w 485"/>
                <a:gd name="connsiteY72-1222" fmla="*/ 348 h 406"/>
                <a:gd name="connsiteX73-1223" fmla="*/ 443 w 485"/>
                <a:gd name="connsiteY73-1224" fmla="*/ 348 h 406"/>
                <a:gd name="connsiteX74-1225" fmla="*/ 432 w 485"/>
                <a:gd name="connsiteY74-1226" fmla="*/ 348 h 406"/>
                <a:gd name="connsiteX75-1227" fmla="*/ 416 w 485"/>
                <a:gd name="connsiteY75-1228" fmla="*/ 354 h 406"/>
                <a:gd name="connsiteX76-1229" fmla="*/ 400 w 485"/>
                <a:gd name="connsiteY76-1230" fmla="*/ 354 h 406"/>
                <a:gd name="connsiteX77-1231" fmla="*/ 379 w 485"/>
                <a:gd name="connsiteY77-1232" fmla="*/ 354 h 406"/>
                <a:gd name="connsiteX78-1233" fmla="*/ 353 w 485"/>
                <a:gd name="connsiteY78-1234" fmla="*/ 359 h 406"/>
                <a:gd name="connsiteX79-1235" fmla="*/ 327 w 485"/>
                <a:gd name="connsiteY79-1236" fmla="*/ 359 h 406"/>
                <a:gd name="connsiteX80-1237" fmla="*/ 295 w 485"/>
                <a:gd name="connsiteY80-1238" fmla="*/ 359 h 406"/>
                <a:gd name="connsiteX81-1239" fmla="*/ 269 w 485"/>
                <a:gd name="connsiteY81-1240" fmla="*/ 364 h 406"/>
                <a:gd name="connsiteX82-1241" fmla="*/ 248 w 485"/>
                <a:gd name="connsiteY82-1242" fmla="*/ 364 h 406"/>
                <a:gd name="connsiteX83-1243" fmla="*/ 221 w 485"/>
                <a:gd name="connsiteY83-1244" fmla="*/ 369 h 406"/>
                <a:gd name="connsiteX84-1245" fmla="*/ 200 w 485"/>
                <a:gd name="connsiteY84-1246" fmla="*/ 369 h 406"/>
                <a:gd name="connsiteX85-1247" fmla="*/ 184 w 485"/>
                <a:gd name="connsiteY85-1248" fmla="*/ 375 h 406"/>
                <a:gd name="connsiteX86-1249" fmla="*/ 163 w 485"/>
                <a:gd name="connsiteY86-1250" fmla="*/ 375 h 406"/>
                <a:gd name="connsiteX87-1251" fmla="*/ 148 w 485"/>
                <a:gd name="connsiteY87-1252" fmla="*/ 375 h 406"/>
                <a:gd name="connsiteX88-1253" fmla="*/ 137 w 485"/>
                <a:gd name="connsiteY88-1254" fmla="*/ 380 h 406"/>
                <a:gd name="connsiteX89-1255" fmla="*/ 121 w 485"/>
                <a:gd name="connsiteY89-1256" fmla="*/ 380 h 406"/>
                <a:gd name="connsiteX90-1257" fmla="*/ 111 w 485"/>
                <a:gd name="connsiteY90-1258" fmla="*/ 385 h 406"/>
                <a:gd name="connsiteX91-1259" fmla="*/ 100 w 485"/>
                <a:gd name="connsiteY91-1260" fmla="*/ 385 h 406"/>
                <a:gd name="connsiteX92-1261" fmla="*/ 90 w 485"/>
                <a:gd name="connsiteY92-1262" fmla="*/ 391 h 406"/>
                <a:gd name="connsiteX93-1263" fmla="*/ 84 w 485"/>
                <a:gd name="connsiteY93-1264" fmla="*/ 391 h 406"/>
                <a:gd name="connsiteX94-1265" fmla="*/ 69 w 485"/>
                <a:gd name="connsiteY94-1266" fmla="*/ 396 h 406"/>
                <a:gd name="connsiteX95-1267" fmla="*/ 53 w 485"/>
                <a:gd name="connsiteY95-1268" fmla="*/ 401 h 406"/>
                <a:gd name="connsiteX96-1269" fmla="*/ 48 w 485"/>
                <a:gd name="connsiteY96-1270" fmla="*/ 406 h 406"/>
                <a:gd name="connsiteX97-1271" fmla="*/ 37 w 485"/>
                <a:gd name="connsiteY97-1272" fmla="*/ 406 h 406"/>
                <a:gd name="connsiteX98-1273" fmla="*/ 32 w 485"/>
                <a:gd name="connsiteY98-1274" fmla="*/ 406 h 406"/>
                <a:gd name="connsiteX99-1275" fmla="*/ 26 w 485"/>
                <a:gd name="connsiteY99-1276" fmla="*/ 401 h 406"/>
                <a:gd name="connsiteX100-1277" fmla="*/ 21 w 485"/>
                <a:gd name="connsiteY100-1278" fmla="*/ 401 h 406"/>
                <a:gd name="connsiteX101-1279" fmla="*/ 16 w 485"/>
                <a:gd name="connsiteY101-1280" fmla="*/ 396 h 406"/>
                <a:gd name="connsiteX102-1281" fmla="*/ 11 w 485"/>
                <a:gd name="connsiteY102-1282" fmla="*/ 391 h 406"/>
                <a:gd name="connsiteX103-1283" fmla="*/ 5 w 485"/>
                <a:gd name="connsiteY103-1284" fmla="*/ 385 h 406"/>
                <a:gd name="connsiteX104-1285" fmla="*/ 0 w 485"/>
                <a:gd name="connsiteY104-1286" fmla="*/ 380 h 406"/>
                <a:gd name="connsiteX105-1287" fmla="*/ 0 w 485"/>
                <a:gd name="connsiteY105-1288" fmla="*/ 375 h 406"/>
                <a:gd name="connsiteX106-1289" fmla="*/ 0 w 485"/>
                <a:gd name="connsiteY106-1290" fmla="*/ 369 h 406"/>
                <a:gd name="connsiteX107-1291" fmla="*/ 0 w 485"/>
                <a:gd name="connsiteY107-1292" fmla="*/ 364 h 406"/>
                <a:gd name="connsiteX108-1293" fmla="*/ 5 w 485"/>
                <a:gd name="connsiteY108-1294" fmla="*/ 359 h 406"/>
                <a:gd name="connsiteX109-1295" fmla="*/ 11 w 485"/>
                <a:gd name="connsiteY109-1296" fmla="*/ 354 h 406"/>
                <a:gd name="connsiteX110-1297" fmla="*/ 21 w 485"/>
                <a:gd name="connsiteY110-1298" fmla="*/ 348 h 406"/>
                <a:gd name="connsiteX111-1299" fmla="*/ 26 w 485"/>
                <a:gd name="connsiteY111-1300" fmla="*/ 343 h 406"/>
                <a:gd name="connsiteX112-1301" fmla="*/ 32 w 485"/>
                <a:gd name="connsiteY112-1302" fmla="*/ 338 h 406"/>
                <a:gd name="connsiteX113-1303" fmla="*/ 42 w 485"/>
                <a:gd name="connsiteY113-1304" fmla="*/ 333 h 406"/>
                <a:gd name="connsiteX114-1305" fmla="*/ 53 w 485"/>
                <a:gd name="connsiteY114-1306" fmla="*/ 322 h 406"/>
                <a:gd name="connsiteX115-1307" fmla="*/ 58 w 485"/>
                <a:gd name="connsiteY115-1308" fmla="*/ 311 h 406"/>
                <a:gd name="connsiteX116-1309" fmla="*/ 69 w 485"/>
                <a:gd name="connsiteY116-1310" fmla="*/ 301 h 406"/>
                <a:gd name="connsiteX117-1311" fmla="*/ 79 w 485"/>
                <a:gd name="connsiteY117-1312" fmla="*/ 285 h 406"/>
                <a:gd name="connsiteX118-1313" fmla="*/ 95 w 485"/>
                <a:gd name="connsiteY118-1314" fmla="*/ 269 h 406"/>
                <a:gd name="connsiteX119-1315" fmla="*/ 116 w 485"/>
                <a:gd name="connsiteY119-1316" fmla="*/ 232 h 406"/>
                <a:gd name="connsiteX120-1317" fmla="*/ 142 w 485"/>
                <a:gd name="connsiteY120-1318" fmla="*/ 201 h 406"/>
                <a:gd name="connsiteX121-1319" fmla="*/ 163 w 485"/>
                <a:gd name="connsiteY121-1320" fmla="*/ 169 h 406"/>
                <a:gd name="connsiteX122-1321" fmla="*/ 184 w 485"/>
                <a:gd name="connsiteY122-1322" fmla="*/ 132 h 406"/>
                <a:gd name="connsiteX123-1323" fmla="*/ 190 w 485"/>
                <a:gd name="connsiteY123-1324" fmla="*/ 116 h 406"/>
                <a:gd name="connsiteX124-1325" fmla="*/ 200 w 485"/>
                <a:gd name="connsiteY124-1326" fmla="*/ 100 h 406"/>
                <a:gd name="connsiteX125-1327" fmla="*/ 206 w 485"/>
                <a:gd name="connsiteY125-1328" fmla="*/ 90 h 406"/>
                <a:gd name="connsiteX126-1329" fmla="*/ 211 w 485"/>
                <a:gd name="connsiteY126-1330" fmla="*/ 79 h 406"/>
                <a:gd name="connsiteX127-1331" fmla="*/ 216 w 485"/>
                <a:gd name="connsiteY127-1332" fmla="*/ 69 h 406"/>
                <a:gd name="connsiteX128-1333" fmla="*/ 221 w 485"/>
                <a:gd name="connsiteY128-1334" fmla="*/ 58 h 406"/>
                <a:gd name="connsiteX129-1335" fmla="*/ 221 w 485"/>
                <a:gd name="connsiteY129-1336" fmla="*/ 53 h 406"/>
                <a:gd name="connsiteX130-1337" fmla="*/ 227 w 485"/>
                <a:gd name="connsiteY130-1338" fmla="*/ 48 h 406"/>
                <a:gd name="connsiteX131-1339" fmla="*/ 227 w 485"/>
                <a:gd name="connsiteY131-1340" fmla="*/ 48 h 406"/>
                <a:gd name="connsiteX0-1341" fmla="*/ 227 w 485"/>
                <a:gd name="connsiteY0-1342" fmla="*/ 48 h 406"/>
                <a:gd name="connsiteX1-1343" fmla="*/ 227 w 485"/>
                <a:gd name="connsiteY1-1344" fmla="*/ 42 h 406"/>
                <a:gd name="connsiteX2-1345" fmla="*/ 227 w 485"/>
                <a:gd name="connsiteY2-1346" fmla="*/ 32 h 406"/>
                <a:gd name="connsiteX3-1347" fmla="*/ 227 w 485"/>
                <a:gd name="connsiteY3-1348" fmla="*/ 27 h 406"/>
                <a:gd name="connsiteX4-1349" fmla="*/ 221 w 485"/>
                <a:gd name="connsiteY4-1350" fmla="*/ 21 h 406"/>
                <a:gd name="connsiteX5-1351" fmla="*/ 216 w 485"/>
                <a:gd name="connsiteY5-1352" fmla="*/ 11 h 406"/>
                <a:gd name="connsiteX6-1353" fmla="*/ 216 w 485"/>
                <a:gd name="connsiteY6-1354" fmla="*/ 6 h 406"/>
                <a:gd name="connsiteX7-1355" fmla="*/ 221 w 485"/>
                <a:gd name="connsiteY7-1356" fmla="*/ 6 h 406"/>
                <a:gd name="connsiteX8-1357" fmla="*/ 221 w 485"/>
                <a:gd name="connsiteY8-1358" fmla="*/ 0 h 406"/>
                <a:gd name="connsiteX9-1359" fmla="*/ 227 w 485"/>
                <a:gd name="connsiteY9-1360" fmla="*/ 0 h 406"/>
                <a:gd name="connsiteX10-1361" fmla="*/ 232 w 485"/>
                <a:gd name="connsiteY10-1362" fmla="*/ 0 h 406"/>
                <a:gd name="connsiteX11-1363" fmla="*/ 242 w 485"/>
                <a:gd name="connsiteY11-1364" fmla="*/ 0 h 406"/>
                <a:gd name="connsiteX12-1365" fmla="*/ 253 w 485"/>
                <a:gd name="connsiteY12-1366" fmla="*/ 6 h 406"/>
                <a:gd name="connsiteX13-1367" fmla="*/ 264 w 485"/>
                <a:gd name="connsiteY13-1368" fmla="*/ 11 h 406"/>
                <a:gd name="connsiteX14-1369" fmla="*/ 269 w 485"/>
                <a:gd name="connsiteY14-1370" fmla="*/ 11 h 406"/>
                <a:gd name="connsiteX15-1371" fmla="*/ 279 w 485"/>
                <a:gd name="connsiteY15-1372" fmla="*/ 16 h 406"/>
                <a:gd name="connsiteX16-1373" fmla="*/ 290 w 485"/>
                <a:gd name="connsiteY16-1374" fmla="*/ 27 h 406"/>
                <a:gd name="connsiteX17-1375" fmla="*/ 300 w 485"/>
                <a:gd name="connsiteY17-1376" fmla="*/ 32 h 406"/>
                <a:gd name="connsiteX18-1377" fmla="*/ 295 w 485"/>
                <a:gd name="connsiteY18-1378" fmla="*/ 64 h 406"/>
                <a:gd name="connsiteX19-1379" fmla="*/ 290 w 485"/>
                <a:gd name="connsiteY19-1380" fmla="*/ 74 h 406"/>
                <a:gd name="connsiteX20-1381" fmla="*/ 279 w 485"/>
                <a:gd name="connsiteY20-1382" fmla="*/ 85 h 406"/>
                <a:gd name="connsiteX21-1383" fmla="*/ 274 w 485"/>
                <a:gd name="connsiteY21-1384" fmla="*/ 95 h 406"/>
                <a:gd name="connsiteX22-1385" fmla="*/ 258 w 485"/>
                <a:gd name="connsiteY22-1386" fmla="*/ 111 h 406"/>
                <a:gd name="connsiteX23-1387" fmla="*/ 248 w 485"/>
                <a:gd name="connsiteY23-1388" fmla="*/ 132 h 406"/>
                <a:gd name="connsiteX24-1389" fmla="*/ 216 w 485"/>
                <a:gd name="connsiteY24-1390" fmla="*/ 169 h 406"/>
                <a:gd name="connsiteX25-1391" fmla="*/ 190 w 485"/>
                <a:gd name="connsiteY25-1392" fmla="*/ 206 h 406"/>
                <a:gd name="connsiteX26-1393" fmla="*/ 163 w 485"/>
                <a:gd name="connsiteY26-1394" fmla="*/ 243 h 406"/>
                <a:gd name="connsiteX27-1395" fmla="*/ 137 w 485"/>
                <a:gd name="connsiteY27-1396" fmla="*/ 280 h 406"/>
                <a:gd name="connsiteX28-1397" fmla="*/ 121 w 485"/>
                <a:gd name="connsiteY28-1398" fmla="*/ 296 h 406"/>
                <a:gd name="connsiteX29-1399" fmla="*/ 111 w 485"/>
                <a:gd name="connsiteY29-1400" fmla="*/ 311 h 406"/>
                <a:gd name="connsiteX30-1401" fmla="*/ 100 w 485"/>
                <a:gd name="connsiteY30-1402" fmla="*/ 322 h 406"/>
                <a:gd name="connsiteX31-1403" fmla="*/ 95 w 485"/>
                <a:gd name="connsiteY31-1404" fmla="*/ 333 h 406"/>
                <a:gd name="connsiteX32-1405" fmla="*/ 90 w 485"/>
                <a:gd name="connsiteY32-1406" fmla="*/ 338 h 406"/>
                <a:gd name="connsiteX33-1407" fmla="*/ 84 w 485"/>
                <a:gd name="connsiteY33-1408" fmla="*/ 348 h 406"/>
                <a:gd name="connsiteX34-1409" fmla="*/ 84 w 485"/>
                <a:gd name="connsiteY34-1410" fmla="*/ 348 h 406"/>
                <a:gd name="connsiteX35-1411" fmla="*/ 84 w 485"/>
                <a:gd name="connsiteY35-1412" fmla="*/ 354 h 406"/>
                <a:gd name="connsiteX36-1413" fmla="*/ 90 w 485"/>
                <a:gd name="connsiteY36-1414" fmla="*/ 354 h 406"/>
                <a:gd name="connsiteX37-1415" fmla="*/ 95 w 485"/>
                <a:gd name="connsiteY37-1416" fmla="*/ 354 h 406"/>
                <a:gd name="connsiteX38-1417" fmla="*/ 100 w 485"/>
                <a:gd name="connsiteY38-1418" fmla="*/ 354 h 406"/>
                <a:gd name="connsiteX39-1419" fmla="*/ 111 w 485"/>
                <a:gd name="connsiteY39-1420" fmla="*/ 354 h 406"/>
                <a:gd name="connsiteX40-1421" fmla="*/ 121 w 485"/>
                <a:gd name="connsiteY40-1422" fmla="*/ 348 h 406"/>
                <a:gd name="connsiteX41-1423" fmla="*/ 137 w 485"/>
                <a:gd name="connsiteY41-1424" fmla="*/ 348 h 406"/>
                <a:gd name="connsiteX42-1425" fmla="*/ 153 w 485"/>
                <a:gd name="connsiteY42-1426" fmla="*/ 348 h 406"/>
                <a:gd name="connsiteX43-1427" fmla="*/ 174 w 485"/>
                <a:gd name="connsiteY43-1428" fmla="*/ 343 h 406"/>
                <a:gd name="connsiteX44-1429" fmla="*/ 216 w 485"/>
                <a:gd name="connsiteY44-1430" fmla="*/ 338 h 406"/>
                <a:gd name="connsiteX45-1431" fmla="*/ 258 w 485"/>
                <a:gd name="connsiteY45-1432" fmla="*/ 333 h 406"/>
                <a:gd name="connsiteX46-1433" fmla="*/ 295 w 485"/>
                <a:gd name="connsiteY46-1434" fmla="*/ 327 h 406"/>
                <a:gd name="connsiteX47-1435" fmla="*/ 332 w 485"/>
                <a:gd name="connsiteY47-1436" fmla="*/ 317 h 406"/>
                <a:gd name="connsiteX48-1437" fmla="*/ 348 w 485"/>
                <a:gd name="connsiteY48-1438" fmla="*/ 317 h 406"/>
                <a:gd name="connsiteX49-1439" fmla="*/ 364 w 485"/>
                <a:gd name="connsiteY49-1440" fmla="*/ 311 h 406"/>
                <a:gd name="connsiteX50-1441" fmla="*/ 374 w 485"/>
                <a:gd name="connsiteY50-1442" fmla="*/ 311 h 406"/>
                <a:gd name="connsiteX51-1443" fmla="*/ 390 w 485"/>
                <a:gd name="connsiteY51-1444" fmla="*/ 306 h 406"/>
                <a:gd name="connsiteX52-1445" fmla="*/ 395 w 485"/>
                <a:gd name="connsiteY52-1446" fmla="*/ 306 h 406"/>
                <a:gd name="connsiteX53-1447" fmla="*/ 406 w 485"/>
                <a:gd name="connsiteY53-1448" fmla="*/ 306 h 406"/>
                <a:gd name="connsiteX54-1449" fmla="*/ 406 w 485"/>
                <a:gd name="connsiteY54-1450" fmla="*/ 306 h 406"/>
                <a:gd name="connsiteX55-1451" fmla="*/ 411 w 485"/>
                <a:gd name="connsiteY55-1452" fmla="*/ 306 h 406"/>
                <a:gd name="connsiteX56-1453" fmla="*/ 416 w 485"/>
                <a:gd name="connsiteY56-1454" fmla="*/ 306 h 406"/>
                <a:gd name="connsiteX57-1455" fmla="*/ 422 w 485"/>
                <a:gd name="connsiteY57-1456" fmla="*/ 306 h 406"/>
                <a:gd name="connsiteX58-1457" fmla="*/ 427 w 485"/>
                <a:gd name="connsiteY58-1458" fmla="*/ 306 h 406"/>
                <a:gd name="connsiteX59-1459" fmla="*/ 437 w 485"/>
                <a:gd name="connsiteY59-1460" fmla="*/ 306 h 406"/>
                <a:gd name="connsiteX60-1461" fmla="*/ 443 w 485"/>
                <a:gd name="connsiteY60-1462" fmla="*/ 311 h 406"/>
                <a:gd name="connsiteX61-1463" fmla="*/ 453 w 485"/>
                <a:gd name="connsiteY61-1464" fmla="*/ 311 h 406"/>
                <a:gd name="connsiteX62-1465" fmla="*/ 464 w 485"/>
                <a:gd name="connsiteY62-1466" fmla="*/ 317 h 406"/>
                <a:gd name="connsiteX63-1467" fmla="*/ 469 w 485"/>
                <a:gd name="connsiteY63-1468" fmla="*/ 322 h 406"/>
                <a:gd name="connsiteX64-1469" fmla="*/ 479 w 485"/>
                <a:gd name="connsiteY64-1470" fmla="*/ 333 h 406"/>
                <a:gd name="connsiteX65-1471" fmla="*/ 479 w 485"/>
                <a:gd name="connsiteY65-1472" fmla="*/ 338 h 406"/>
                <a:gd name="connsiteX66-1473" fmla="*/ 485 w 485"/>
                <a:gd name="connsiteY66-1474" fmla="*/ 338 h 406"/>
                <a:gd name="connsiteX67-1475" fmla="*/ 485 w 485"/>
                <a:gd name="connsiteY67-1476" fmla="*/ 343 h 406"/>
                <a:gd name="connsiteX68-1477" fmla="*/ 469 w 485"/>
                <a:gd name="connsiteY68-1478" fmla="*/ 348 h 406"/>
                <a:gd name="connsiteX69-1479" fmla="*/ 464 w 485"/>
                <a:gd name="connsiteY69-1480" fmla="*/ 348 h 406"/>
                <a:gd name="connsiteX70-1481" fmla="*/ 458 w 485"/>
                <a:gd name="connsiteY70-1482" fmla="*/ 348 h 406"/>
                <a:gd name="connsiteX71-1483" fmla="*/ 453 w 485"/>
                <a:gd name="connsiteY71-1484" fmla="*/ 348 h 406"/>
                <a:gd name="connsiteX72-1485" fmla="*/ 443 w 485"/>
                <a:gd name="connsiteY72-1486" fmla="*/ 348 h 406"/>
                <a:gd name="connsiteX73-1487" fmla="*/ 432 w 485"/>
                <a:gd name="connsiteY73-1488" fmla="*/ 348 h 406"/>
                <a:gd name="connsiteX74-1489" fmla="*/ 416 w 485"/>
                <a:gd name="connsiteY74-1490" fmla="*/ 354 h 406"/>
                <a:gd name="connsiteX75-1491" fmla="*/ 400 w 485"/>
                <a:gd name="connsiteY75-1492" fmla="*/ 354 h 406"/>
                <a:gd name="connsiteX76-1493" fmla="*/ 379 w 485"/>
                <a:gd name="connsiteY76-1494" fmla="*/ 354 h 406"/>
                <a:gd name="connsiteX77-1495" fmla="*/ 353 w 485"/>
                <a:gd name="connsiteY77-1496" fmla="*/ 359 h 406"/>
                <a:gd name="connsiteX78-1497" fmla="*/ 327 w 485"/>
                <a:gd name="connsiteY78-1498" fmla="*/ 359 h 406"/>
                <a:gd name="connsiteX79-1499" fmla="*/ 295 w 485"/>
                <a:gd name="connsiteY79-1500" fmla="*/ 359 h 406"/>
                <a:gd name="connsiteX80-1501" fmla="*/ 269 w 485"/>
                <a:gd name="connsiteY80-1502" fmla="*/ 364 h 406"/>
                <a:gd name="connsiteX81-1503" fmla="*/ 248 w 485"/>
                <a:gd name="connsiteY81-1504" fmla="*/ 364 h 406"/>
                <a:gd name="connsiteX82-1505" fmla="*/ 221 w 485"/>
                <a:gd name="connsiteY82-1506" fmla="*/ 369 h 406"/>
                <a:gd name="connsiteX83-1507" fmla="*/ 200 w 485"/>
                <a:gd name="connsiteY83-1508" fmla="*/ 369 h 406"/>
                <a:gd name="connsiteX84-1509" fmla="*/ 184 w 485"/>
                <a:gd name="connsiteY84-1510" fmla="*/ 375 h 406"/>
                <a:gd name="connsiteX85-1511" fmla="*/ 163 w 485"/>
                <a:gd name="connsiteY85-1512" fmla="*/ 375 h 406"/>
                <a:gd name="connsiteX86-1513" fmla="*/ 148 w 485"/>
                <a:gd name="connsiteY86-1514" fmla="*/ 375 h 406"/>
                <a:gd name="connsiteX87-1515" fmla="*/ 137 w 485"/>
                <a:gd name="connsiteY87-1516" fmla="*/ 380 h 406"/>
                <a:gd name="connsiteX88-1517" fmla="*/ 121 w 485"/>
                <a:gd name="connsiteY88-1518" fmla="*/ 380 h 406"/>
                <a:gd name="connsiteX89-1519" fmla="*/ 111 w 485"/>
                <a:gd name="connsiteY89-1520" fmla="*/ 385 h 406"/>
                <a:gd name="connsiteX90-1521" fmla="*/ 100 w 485"/>
                <a:gd name="connsiteY90-1522" fmla="*/ 385 h 406"/>
                <a:gd name="connsiteX91-1523" fmla="*/ 90 w 485"/>
                <a:gd name="connsiteY91-1524" fmla="*/ 391 h 406"/>
                <a:gd name="connsiteX92-1525" fmla="*/ 84 w 485"/>
                <a:gd name="connsiteY92-1526" fmla="*/ 391 h 406"/>
                <a:gd name="connsiteX93-1527" fmla="*/ 69 w 485"/>
                <a:gd name="connsiteY93-1528" fmla="*/ 396 h 406"/>
                <a:gd name="connsiteX94-1529" fmla="*/ 53 w 485"/>
                <a:gd name="connsiteY94-1530" fmla="*/ 401 h 406"/>
                <a:gd name="connsiteX95-1531" fmla="*/ 48 w 485"/>
                <a:gd name="connsiteY95-1532" fmla="*/ 406 h 406"/>
                <a:gd name="connsiteX96-1533" fmla="*/ 37 w 485"/>
                <a:gd name="connsiteY96-1534" fmla="*/ 406 h 406"/>
                <a:gd name="connsiteX97-1535" fmla="*/ 32 w 485"/>
                <a:gd name="connsiteY97-1536" fmla="*/ 406 h 406"/>
                <a:gd name="connsiteX98-1537" fmla="*/ 26 w 485"/>
                <a:gd name="connsiteY98-1538" fmla="*/ 401 h 406"/>
                <a:gd name="connsiteX99-1539" fmla="*/ 21 w 485"/>
                <a:gd name="connsiteY99-1540" fmla="*/ 401 h 406"/>
                <a:gd name="connsiteX100-1541" fmla="*/ 16 w 485"/>
                <a:gd name="connsiteY100-1542" fmla="*/ 396 h 406"/>
                <a:gd name="connsiteX101-1543" fmla="*/ 11 w 485"/>
                <a:gd name="connsiteY101-1544" fmla="*/ 391 h 406"/>
                <a:gd name="connsiteX102-1545" fmla="*/ 5 w 485"/>
                <a:gd name="connsiteY102-1546" fmla="*/ 385 h 406"/>
                <a:gd name="connsiteX103-1547" fmla="*/ 0 w 485"/>
                <a:gd name="connsiteY103-1548" fmla="*/ 380 h 406"/>
                <a:gd name="connsiteX104-1549" fmla="*/ 0 w 485"/>
                <a:gd name="connsiteY104-1550" fmla="*/ 375 h 406"/>
                <a:gd name="connsiteX105-1551" fmla="*/ 0 w 485"/>
                <a:gd name="connsiteY105-1552" fmla="*/ 369 h 406"/>
                <a:gd name="connsiteX106-1553" fmla="*/ 0 w 485"/>
                <a:gd name="connsiteY106-1554" fmla="*/ 364 h 406"/>
                <a:gd name="connsiteX107-1555" fmla="*/ 5 w 485"/>
                <a:gd name="connsiteY107-1556" fmla="*/ 359 h 406"/>
                <a:gd name="connsiteX108-1557" fmla="*/ 11 w 485"/>
                <a:gd name="connsiteY108-1558" fmla="*/ 354 h 406"/>
                <a:gd name="connsiteX109-1559" fmla="*/ 21 w 485"/>
                <a:gd name="connsiteY109-1560" fmla="*/ 348 h 406"/>
                <a:gd name="connsiteX110-1561" fmla="*/ 26 w 485"/>
                <a:gd name="connsiteY110-1562" fmla="*/ 343 h 406"/>
                <a:gd name="connsiteX111-1563" fmla="*/ 32 w 485"/>
                <a:gd name="connsiteY111-1564" fmla="*/ 338 h 406"/>
                <a:gd name="connsiteX112-1565" fmla="*/ 42 w 485"/>
                <a:gd name="connsiteY112-1566" fmla="*/ 333 h 406"/>
                <a:gd name="connsiteX113-1567" fmla="*/ 53 w 485"/>
                <a:gd name="connsiteY113-1568" fmla="*/ 322 h 406"/>
                <a:gd name="connsiteX114-1569" fmla="*/ 58 w 485"/>
                <a:gd name="connsiteY114-1570" fmla="*/ 311 h 406"/>
                <a:gd name="connsiteX115-1571" fmla="*/ 69 w 485"/>
                <a:gd name="connsiteY115-1572" fmla="*/ 301 h 406"/>
                <a:gd name="connsiteX116-1573" fmla="*/ 79 w 485"/>
                <a:gd name="connsiteY116-1574" fmla="*/ 285 h 406"/>
                <a:gd name="connsiteX117-1575" fmla="*/ 95 w 485"/>
                <a:gd name="connsiteY117-1576" fmla="*/ 269 h 406"/>
                <a:gd name="connsiteX118-1577" fmla="*/ 116 w 485"/>
                <a:gd name="connsiteY118-1578" fmla="*/ 232 h 406"/>
                <a:gd name="connsiteX119-1579" fmla="*/ 142 w 485"/>
                <a:gd name="connsiteY119-1580" fmla="*/ 201 h 406"/>
                <a:gd name="connsiteX120-1581" fmla="*/ 163 w 485"/>
                <a:gd name="connsiteY120-1582" fmla="*/ 169 h 406"/>
                <a:gd name="connsiteX121-1583" fmla="*/ 184 w 485"/>
                <a:gd name="connsiteY121-1584" fmla="*/ 132 h 406"/>
                <a:gd name="connsiteX122-1585" fmla="*/ 190 w 485"/>
                <a:gd name="connsiteY122-1586" fmla="*/ 116 h 406"/>
                <a:gd name="connsiteX123-1587" fmla="*/ 200 w 485"/>
                <a:gd name="connsiteY123-1588" fmla="*/ 100 h 406"/>
                <a:gd name="connsiteX124-1589" fmla="*/ 206 w 485"/>
                <a:gd name="connsiteY124-1590" fmla="*/ 90 h 406"/>
                <a:gd name="connsiteX125-1591" fmla="*/ 211 w 485"/>
                <a:gd name="connsiteY125-1592" fmla="*/ 79 h 406"/>
                <a:gd name="connsiteX126-1593" fmla="*/ 216 w 485"/>
                <a:gd name="connsiteY126-1594" fmla="*/ 69 h 406"/>
                <a:gd name="connsiteX127-1595" fmla="*/ 221 w 485"/>
                <a:gd name="connsiteY127-1596" fmla="*/ 58 h 406"/>
                <a:gd name="connsiteX128-1597" fmla="*/ 221 w 485"/>
                <a:gd name="connsiteY128-1598" fmla="*/ 53 h 406"/>
                <a:gd name="connsiteX129-1599" fmla="*/ 227 w 485"/>
                <a:gd name="connsiteY129-1600" fmla="*/ 48 h 406"/>
                <a:gd name="connsiteX130-1601" fmla="*/ 227 w 485"/>
                <a:gd name="connsiteY130-1602" fmla="*/ 48 h 406"/>
                <a:gd name="connsiteX0-1603" fmla="*/ 227 w 485"/>
                <a:gd name="connsiteY0-1604" fmla="*/ 48 h 406"/>
                <a:gd name="connsiteX1-1605" fmla="*/ 227 w 485"/>
                <a:gd name="connsiteY1-1606" fmla="*/ 42 h 406"/>
                <a:gd name="connsiteX2-1607" fmla="*/ 227 w 485"/>
                <a:gd name="connsiteY2-1608" fmla="*/ 32 h 406"/>
                <a:gd name="connsiteX3-1609" fmla="*/ 227 w 485"/>
                <a:gd name="connsiteY3-1610" fmla="*/ 27 h 406"/>
                <a:gd name="connsiteX4-1611" fmla="*/ 221 w 485"/>
                <a:gd name="connsiteY4-1612" fmla="*/ 21 h 406"/>
                <a:gd name="connsiteX5-1613" fmla="*/ 216 w 485"/>
                <a:gd name="connsiteY5-1614" fmla="*/ 11 h 406"/>
                <a:gd name="connsiteX6-1615" fmla="*/ 216 w 485"/>
                <a:gd name="connsiteY6-1616" fmla="*/ 6 h 406"/>
                <a:gd name="connsiteX7-1617" fmla="*/ 221 w 485"/>
                <a:gd name="connsiteY7-1618" fmla="*/ 6 h 406"/>
                <a:gd name="connsiteX8-1619" fmla="*/ 221 w 485"/>
                <a:gd name="connsiteY8-1620" fmla="*/ 0 h 406"/>
                <a:gd name="connsiteX9-1621" fmla="*/ 227 w 485"/>
                <a:gd name="connsiteY9-1622" fmla="*/ 0 h 406"/>
                <a:gd name="connsiteX10-1623" fmla="*/ 232 w 485"/>
                <a:gd name="connsiteY10-1624" fmla="*/ 0 h 406"/>
                <a:gd name="connsiteX11-1625" fmla="*/ 242 w 485"/>
                <a:gd name="connsiteY11-1626" fmla="*/ 0 h 406"/>
                <a:gd name="connsiteX12-1627" fmla="*/ 253 w 485"/>
                <a:gd name="connsiteY12-1628" fmla="*/ 6 h 406"/>
                <a:gd name="connsiteX13-1629" fmla="*/ 264 w 485"/>
                <a:gd name="connsiteY13-1630" fmla="*/ 11 h 406"/>
                <a:gd name="connsiteX14-1631" fmla="*/ 269 w 485"/>
                <a:gd name="connsiteY14-1632" fmla="*/ 11 h 406"/>
                <a:gd name="connsiteX15-1633" fmla="*/ 279 w 485"/>
                <a:gd name="connsiteY15-1634" fmla="*/ 16 h 406"/>
                <a:gd name="connsiteX16-1635" fmla="*/ 290 w 485"/>
                <a:gd name="connsiteY16-1636" fmla="*/ 27 h 406"/>
                <a:gd name="connsiteX17-1637" fmla="*/ 295 w 485"/>
                <a:gd name="connsiteY17-1638" fmla="*/ 64 h 406"/>
                <a:gd name="connsiteX18-1639" fmla="*/ 290 w 485"/>
                <a:gd name="connsiteY18-1640" fmla="*/ 74 h 406"/>
                <a:gd name="connsiteX19-1641" fmla="*/ 279 w 485"/>
                <a:gd name="connsiteY19-1642" fmla="*/ 85 h 406"/>
                <a:gd name="connsiteX20-1643" fmla="*/ 274 w 485"/>
                <a:gd name="connsiteY20-1644" fmla="*/ 95 h 406"/>
                <a:gd name="connsiteX21-1645" fmla="*/ 258 w 485"/>
                <a:gd name="connsiteY21-1646" fmla="*/ 111 h 406"/>
                <a:gd name="connsiteX22-1647" fmla="*/ 248 w 485"/>
                <a:gd name="connsiteY22-1648" fmla="*/ 132 h 406"/>
                <a:gd name="connsiteX23-1649" fmla="*/ 216 w 485"/>
                <a:gd name="connsiteY23-1650" fmla="*/ 169 h 406"/>
                <a:gd name="connsiteX24-1651" fmla="*/ 190 w 485"/>
                <a:gd name="connsiteY24-1652" fmla="*/ 206 h 406"/>
                <a:gd name="connsiteX25-1653" fmla="*/ 163 w 485"/>
                <a:gd name="connsiteY25-1654" fmla="*/ 243 h 406"/>
                <a:gd name="connsiteX26-1655" fmla="*/ 137 w 485"/>
                <a:gd name="connsiteY26-1656" fmla="*/ 280 h 406"/>
                <a:gd name="connsiteX27-1657" fmla="*/ 121 w 485"/>
                <a:gd name="connsiteY27-1658" fmla="*/ 296 h 406"/>
                <a:gd name="connsiteX28-1659" fmla="*/ 111 w 485"/>
                <a:gd name="connsiteY28-1660" fmla="*/ 311 h 406"/>
                <a:gd name="connsiteX29-1661" fmla="*/ 100 w 485"/>
                <a:gd name="connsiteY29-1662" fmla="*/ 322 h 406"/>
                <a:gd name="connsiteX30-1663" fmla="*/ 95 w 485"/>
                <a:gd name="connsiteY30-1664" fmla="*/ 333 h 406"/>
                <a:gd name="connsiteX31-1665" fmla="*/ 90 w 485"/>
                <a:gd name="connsiteY31-1666" fmla="*/ 338 h 406"/>
                <a:gd name="connsiteX32-1667" fmla="*/ 84 w 485"/>
                <a:gd name="connsiteY32-1668" fmla="*/ 348 h 406"/>
                <a:gd name="connsiteX33-1669" fmla="*/ 84 w 485"/>
                <a:gd name="connsiteY33-1670" fmla="*/ 348 h 406"/>
                <a:gd name="connsiteX34-1671" fmla="*/ 84 w 485"/>
                <a:gd name="connsiteY34-1672" fmla="*/ 354 h 406"/>
                <a:gd name="connsiteX35-1673" fmla="*/ 90 w 485"/>
                <a:gd name="connsiteY35-1674" fmla="*/ 354 h 406"/>
                <a:gd name="connsiteX36-1675" fmla="*/ 95 w 485"/>
                <a:gd name="connsiteY36-1676" fmla="*/ 354 h 406"/>
                <a:gd name="connsiteX37-1677" fmla="*/ 100 w 485"/>
                <a:gd name="connsiteY37-1678" fmla="*/ 354 h 406"/>
                <a:gd name="connsiteX38-1679" fmla="*/ 111 w 485"/>
                <a:gd name="connsiteY38-1680" fmla="*/ 354 h 406"/>
                <a:gd name="connsiteX39-1681" fmla="*/ 121 w 485"/>
                <a:gd name="connsiteY39-1682" fmla="*/ 348 h 406"/>
                <a:gd name="connsiteX40-1683" fmla="*/ 137 w 485"/>
                <a:gd name="connsiteY40-1684" fmla="*/ 348 h 406"/>
                <a:gd name="connsiteX41-1685" fmla="*/ 153 w 485"/>
                <a:gd name="connsiteY41-1686" fmla="*/ 348 h 406"/>
                <a:gd name="connsiteX42-1687" fmla="*/ 174 w 485"/>
                <a:gd name="connsiteY42-1688" fmla="*/ 343 h 406"/>
                <a:gd name="connsiteX43-1689" fmla="*/ 216 w 485"/>
                <a:gd name="connsiteY43-1690" fmla="*/ 338 h 406"/>
                <a:gd name="connsiteX44-1691" fmla="*/ 258 w 485"/>
                <a:gd name="connsiteY44-1692" fmla="*/ 333 h 406"/>
                <a:gd name="connsiteX45-1693" fmla="*/ 295 w 485"/>
                <a:gd name="connsiteY45-1694" fmla="*/ 327 h 406"/>
                <a:gd name="connsiteX46-1695" fmla="*/ 332 w 485"/>
                <a:gd name="connsiteY46-1696" fmla="*/ 317 h 406"/>
                <a:gd name="connsiteX47-1697" fmla="*/ 348 w 485"/>
                <a:gd name="connsiteY47-1698" fmla="*/ 317 h 406"/>
                <a:gd name="connsiteX48-1699" fmla="*/ 364 w 485"/>
                <a:gd name="connsiteY48-1700" fmla="*/ 311 h 406"/>
                <a:gd name="connsiteX49-1701" fmla="*/ 374 w 485"/>
                <a:gd name="connsiteY49-1702" fmla="*/ 311 h 406"/>
                <a:gd name="connsiteX50-1703" fmla="*/ 390 w 485"/>
                <a:gd name="connsiteY50-1704" fmla="*/ 306 h 406"/>
                <a:gd name="connsiteX51-1705" fmla="*/ 395 w 485"/>
                <a:gd name="connsiteY51-1706" fmla="*/ 306 h 406"/>
                <a:gd name="connsiteX52-1707" fmla="*/ 406 w 485"/>
                <a:gd name="connsiteY52-1708" fmla="*/ 306 h 406"/>
                <a:gd name="connsiteX53-1709" fmla="*/ 406 w 485"/>
                <a:gd name="connsiteY53-1710" fmla="*/ 306 h 406"/>
                <a:gd name="connsiteX54-1711" fmla="*/ 411 w 485"/>
                <a:gd name="connsiteY54-1712" fmla="*/ 306 h 406"/>
                <a:gd name="connsiteX55-1713" fmla="*/ 416 w 485"/>
                <a:gd name="connsiteY55-1714" fmla="*/ 306 h 406"/>
                <a:gd name="connsiteX56-1715" fmla="*/ 422 w 485"/>
                <a:gd name="connsiteY56-1716" fmla="*/ 306 h 406"/>
                <a:gd name="connsiteX57-1717" fmla="*/ 427 w 485"/>
                <a:gd name="connsiteY57-1718" fmla="*/ 306 h 406"/>
                <a:gd name="connsiteX58-1719" fmla="*/ 437 w 485"/>
                <a:gd name="connsiteY58-1720" fmla="*/ 306 h 406"/>
                <a:gd name="connsiteX59-1721" fmla="*/ 443 w 485"/>
                <a:gd name="connsiteY59-1722" fmla="*/ 311 h 406"/>
                <a:gd name="connsiteX60-1723" fmla="*/ 453 w 485"/>
                <a:gd name="connsiteY60-1724" fmla="*/ 311 h 406"/>
                <a:gd name="connsiteX61-1725" fmla="*/ 464 w 485"/>
                <a:gd name="connsiteY61-1726" fmla="*/ 317 h 406"/>
                <a:gd name="connsiteX62-1727" fmla="*/ 469 w 485"/>
                <a:gd name="connsiteY62-1728" fmla="*/ 322 h 406"/>
                <a:gd name="connsiteX63-1729" fmla="*/ 479 w 485"/>
                <a:gd name="connsiteY63-1730" fmla="*/ 333 h 406"/>
                <a:gd name="connsiteX64-1731" fmla="*/ 479 w 485"/>
                <a:gd name="connsiteY64-1732" fmla="*/ 338 h 406"/>
                <a:gd name="connsiteX65-1733" fmla="*/ 485 w 485"/>
                <a:gd name="connsiteY65-1734" fmla="*/ 338 h 406"/>
                <a:gd name="connsiteX66-1735" fmla="*/ 485 w 485"/>
                <a:gd name="connsiteY66-1736" fmla="*/ 343 h 406"/>
                <a:gd name="connsiteX67-1737" fmla="*/ 469 w 485"/>
                <a:gd name="connsiteY67-1738" fmla="*/ 348 h 406"/>
                <a:gd name="connsiteX68-1739" fmla="*/ 464 w 485"/>
                <a:gd name="connsiteY68-1740" fmla="*/ 348 h 406"/>
                <a:gd name="connsiteX69-1741" fmla="*/ 458 w 485"/>
                <a:gd name="connsiteY69-1742" fmla="*/ 348 h 406"/>
                <a:gd name="connsiteX70-1743" fmla="*/ 453 w 485"/>
                <a:gd name="connsiteY70-1744" fmla="*/ 348 h 406"/>
                <a:gd name="connsiteX71-1745" fmla="*/ 443 w 485"/>
                <a:gd name="connsiteY71-1746" fmla="*/ 348 h 406"/>
                <a:gd name="connsiteX72-1747" fmla="*/ 432 w 485"/>
                <a:gd name="connsiteY72-1748" fmla="*/ 348 h 406"/>
                <a:gd name="connsiteX73-1749" fmla="*/ 416 w 485"/>
                <a:gd name="connsiteY73-1750" fmla="*/ 354 h 406"/>
                <a:gd name="connsiteX74-1751" fmla="*/ 400 w 485"/>
                <a:gd name="connsiteY74-1752" fmla="*/ 354 h 406"/>
                <a:gd name="connsiteX75-1753" fmla="*/ 379 w 485"/>
                <a:gd name="connsiteY75-1754" fmla="*/ 354 h 406"/>
                <a:gd name="connsiteX76-1755" fmla="*/ 353 w 485"/>
                <a:gd name="connsiteY76-1756" fmla="*/ 359 h 406"/>
                <a:gd name="connsiteX77-1757" fmla="*/ 327 w 485"/>
                <a:gd name="connsiteY77-1758" fmla="*/ 359 h 406"/>
                <a:gd name="connsiteX78-1759" fmla="*/ 295 w 485"/>
                <a:gd name="connsiteY78-1760" fmla="*/ 359 h 406"/>
                <a:gd name="connsiteX79-1761" fmla="*/ 269 w 485"/>
                <a:gd name="connsiteY79-1762" fmla="*/ 364 h 406"/>
                <a:gd name="connsiteX80-1763" fmla="*/ 248 w 485"/>
                <a:gd name="connsiteY80-1764" fmla="*/ 364 h 406"/>
                <a:gd name="connsiteX81-1765" fmla="*/ 221 w 485"/>
                <a:gd name="connsiteY81-1766" fmla="*/ 369 h 406"/>
                <a:gd name="connsiteX82-1767" fmla="*/ 200 w 485"/>
                <a:gd name="connsiteY82-1768" fmla="*/ 369 h 406"/>
                <a:gd name="connsiteX83-1769" fmla="*/ 184 w 485"/>
                <a:gd name="connsiteY83-1770" fmla="*/ 375 h 406"/>
                <a:gd name="connsiteX84-1771" fmla="*/ 163 w 485"/>
                <a:gd name="connsiteY84-1772" fmla="*/ 375 h 406"/>
                <a:gd name="connsiteX85-1773" fmla="*/ 148 w 485"/>
                <a:gd name="connsiteY85-1774" fmla="*/ 375 h 406"/>
                <a:gd name="connsiteX86-1775" fmla="*/ 137 w 485"/>
                <a:gd name="connsiteY86-1776" fmla="*/ 380 h 406"/>
                <a:gd name="connsiteX87-1777" fmla="*/ 121 w 485"/>
                <a:gd name="connsiteY87-1778" fmla="*/ 380 h 406"/>
                <a:gd name="connsiteX88-1779" fmla="*/ 111 w 485"/>
                <a:gd name="connsiteY88-1780" fmla="*/ 385 h 406"/>
                <a:gd name="connsiteX89-1781" fmla="*/ 100 w 485"/>
                <a:gd name="connsiteY89-1782" fmla="*/ 385 h 406"/>
                <a:gd name="connsiteX90-1783" fmla="*/ 90 w 485"/>
                <a:gd name="connsiteY90-1784" fmla="*/ 391 h 406"/>
                <a:gd name="connsiteX91-1785" fmla="*/ 84 w 485"/>
                <a:gd name="connsiteY91-1786" fmla="*/ 391 h 406"/>
                <a:gd name="connsiteX92-1787" fmla="*/ 69 w 485"/>
                <a:gd name="connsiteY92-1788" fmla="*/ 396 h 406"/>
                <a:gd name="connsiteX93-1789" fmla="*/ 53 w 485"/>
                <a:gd name="connsiteY93-1790" fmla="*/ 401 h 406"/>
                <a:gd name="connsiteX94-1791" fmla="*/ 48 w 485"/>
                <a:gd name="connsiteY94-1792" fmla="*/ 406 h 406"/>
                <a:gd name="connsiteX95-1793" fmla="*/ 37 w 485"/>
                <a:gd name="connsiteY95-1794" fmla="*/ 406 h 406"/>
                <a:gd name="connsiteX96-1795" fmla="*/ 32 w 485"/>
                <a:gd name="connsiteY96-1796" fmla="*/ 406 h 406"/>
                <a:gd name="connsiteX97-1797" fmla="*/ 26 w 485"/>
                <a:gd name="connsiteY97-1798" fmla="*/ 401 h 406"/>
                <a:gd name="connsiteX98-1799" fmla="*/ 21 w 485"/>
                <a:gd name="connsiteY98-1800" fmla="*/ 401 h 406"/>
                <a:gd name="connsiteX99-1801" fmla="*/ 16 w 485"/>
                <a:gd name="connsiteY99-1802" fmla="*/ 396 h 406"/>
                <a:gd name="connsiteX100-1803" fmla="*/ 11 w 485"/>
                <a:gd name="connsiteY100-1804" fmla="*/ 391 h 406"/>
                <a:gd name="connsiteX101-1805" fmla="*/ 5 w 485"/>
                <a:gd name="connsiteY101-1806" fmla="*/ 385 h 406"/>
                <a:gd name="connsiteX102-1807" fmla="*/ 0 w 485"/>
                <a:gd name="connsiteY102-1808" fmla="*/ 380 h 406"/>
                <a:gd name="connsiteX103-1809" fmla="*/ 0 w 485"/>
                <a:gd name="connsiteY103-1810" fmla="*/ 375 h 406"/>
                <a:gd name="connsiteX104-1811" fmla="*/ 0 w 485"/>
                <a:gd name="connsiteY104-1812" fmla="*/ 369 h 406"/>
                <a:gd name="connsiteX105-1813" fmla="*/ 0 w 485"/>
                <a:gd name="connsiteY105-1814" fmla="*/ 364 h 406"/>
                <a:gd name="connsiteX106-1815" fmla="*/ 5 w 485"/>
                <a:gd name="connsiteY106-1816" fmla="*/ 359 h 406"/>
                <a:gd name="connsiteX107-1817" fmla="*/ 11 w 485"/>
                <a:gd name="connsiteY107-1818" fmla="*/ 354 h 406"/>
                <a:gd name="connsiteX108-1819" fmla="*/ 21 w 485"/>
                <a:gd name="connsiteY108-1820" fmla="*/ 348 h 406"/>
                <a:gd name="connsiteX109-1821" fmla="*/ 26 w 485"/>
                <a:gd name="connsiteY109-1822" fmla="*/ 343 h 406"/>
                <a:gd name="connsiteX110-1823" fmla="*/ 32 w 485"/>
                <a:gd name="connsiteY110-1824" fmla="*/ 338 h 406"/>
                <a:gd name="connsiteX111-1825" fmla="*/ 42 w 485"/>
                <a:gd name="connsiteY111-1826" fmla="*/ 333 h 406"/>
                <a:gd name="connsiteX112-1827" fmla="*/ 53 w 485"/>
                <a:gd name="connsiteY112-1828" fmla="*/ 322 h 406"/>
                <a:gd name="connsiteX113-1829" fmla="*/ 58 w 485"/>
                <a:gd name="connsiteY113-1830" fmla="*/ 311 h 406"/>
                <a:gd name="connsiteX114-1831" fmla="*/ 69 w 485"/>
                <a:gd name="connsiteY114-1832" fmla="*/ 301 h 406"/>
                <a:gd name="connsiteX115-1833" fmla="*/ 79 w 485"/>
                <a:gd name="connsiteY115-1834" fmla="*/ 285 h 406"/>
                <a:gd name="connsiteX116-1835" fmla="*/ 95 w 485"/>
                <a:gd name="connsiteY116-1836" fmla="*/ 269 h 406"/>
                <a:gd name="connsiteX117-1837" fmla="*/ 116 w 485"/>
                <a:gd name="connsiteY117-1838" fmla="*/ 232 h 406"/>
                <a:gd name="connsiteX118-1839" fmla="*/ 142 w 485"/>
                <a:gd name="connsiteY118-1840" fmla="*/ 201 h 406"/>
                <a:gd name="connsiteX119-1841" fmla="*/ 163 w 485"/>
                <a:gd name="connsiteY119-1842" fmla="*/ 169 h 406"/>
                <a:gd name="connsiteX120-1843" fmla="*/ 184 w 485"/>
                <a:gd name="connsiteY120-1844" fmla="*/ 132 h 406"/>
                <a:gd name="connsiteX121-1845" fmla="*/ 190 w 485"/>
                <a:gd name="connsiteY121-1846" fmla="*/ 116 h 406"/>
                <a:gd name="connsiteX122-1847" fmla="*/ 200 w 485"/>
                <a:gd name="connsiteY122-1848" fmla="*/ 100 h 406"/>
                <a:gd name="connsiteX123-1849" fmla="*/ 206 w 485"/>
                <a:gd name="connsiteY123-1850" fmla="*/ 90 h 406"/>
                <a:gd name="connsiteX124-1851" fmla="*/ 211 w 485"/>
                <a:gd name="connsiteY124-1852" fmla="*/ 79 h 406"/>
                <a:gd name="connsiteX125-1853" fmla="*/ 216 w 485"/>
                <a:gd name="connsiteY125-1854" fmla="*/ 69 h 406"/>
                <a:gd name="connsiteX126-1855" fmla="*/ 221 w 485"/>
                <a:gd name="connsiteY126-1856" fmla="*/ 58 h 406"/>
                <a:gd name="connsiteX127-1857" fmla="*/ 221 w 485"/>
                <a:gd name="connsiteY127-1858" fmla="*/ 53 h 406"/>
                <a:gd name="connsiteX128-1859" fmla="*/ 227 w 485"/>
                <a:gd name="connsiteY128-1860" fmla="*/ 48 h 406"/>
                <a:gd name="connsiteX129-1861" fmla="*/ 227 w 485"/>
                <a:gd name="connsiteY129-1862" fmla="*/ 48 h 406"/>
                <a:gd name="connsiteX0-1863" fmla="*/ 227 w 485"/>
                <a:gd name="connsiteY0-1864" fmla="*/ 48 h 406"/>
                <a:gd name="connsiteX1-1865" fmla="*/ 227 w 485"/>
                <a:gd name="connsiteY1-1866" fmla="*/ 42 h 406"/>
                <a:gd name="connsiteX2-1867" fmla="*/ 227 w 485"/>
                <a:gd name="connsiteY2-1868" fmla="*/ 32 h 406"/>
                <a:gd name="connsiteX3-1869" fmla="*/ 227 w 485"/>
                <a:gd name="connsiteY3-1870" fmla="*/ 27 h 406"/>
                <a:gd name="connsiteX4-1871" fmla="*/ 221 w 485"/>
                <a:gd name="connsiteY4-1872" fmla="*/ 21 h 406"/>
                <a:gd name="connsiteX5-1873" fmla="*/ 216 w 485"/>
                <a:gd name="connsiteY5-1874" fmla="*/ 11 h 406"/>
                <a:gd name="connsiteX6-1875" fmla="*/ 216 w 485"/>
                <a:gd name="connsiteY6-1876" fmla="*/ 6 h 406"/>
                <a:gd name="connsiteX7-1877" fmla="*/ 221 w 485"/>
                <a:gd name="connsiteY7-1878" fmla="*/ 6 h 406"/>
                <a:gd name="connsiteX8-1879" fmla="*/ 221 w 485"/>
                <a:gd name="connsiteY8-1880" fmla="*/ 0 h 406"/>
                <a:gd name="connsiteX9-1881" fmla="*/ 227 w 485"/>
                <a:gd name="connsiteY9-1882" fmla="*/ 0 h 406"/>
                <a:gd name="connsiteX10-1883" fmla="*/ 232 w 485"/>
                <a:gd name="connsiteY10-1884" fmla="*/ 0 h 406"/>
                <a:gd name="connsiteX11-1885" fmla="*/ 242 w 485"/>
                <a:gd name="connsiteY11-1886" fmla="*/ 0 h 406"/>
                <a:gd name="connsiteX12-1887" fmla="*/ 253 w 485"/>
                <a:gd name="connsiteY12-1888" fmla="*/ 6 h 406"/>
                <a:gd name="connsiteX13-1889" fmla="*/ 264 w 485"/>
                <a:gd name="connsiteY13-1890" fmla="*/ 11 h 406"/>
                <a:gd name="connsiteX14-1891" fmla="*/ 269 w 485"/>
                <a:gd name="connsiteY14-1892" fmla="*/ 11 h 406"/>
                <a:gd name="connsiteX15-1893" fmla="*/ 279 w 485"/>
                <a:gd name="connsiteY15-1894" fmla="*/ 16 h 406"/>
                <a:gd name="connsiteX16-1895" fmla="*/ 295 w 485"/>
                <a:gd name="connsiteY16-1896" fmla="*/ 64 h 406"/>
                <a:gd name="connsiteX17-1897" fmla="*/ 290 w 485"/>
                <a:gd name="connsiteY17-1898" fmla="*/ 74 h 406"/>
                <a:gd name="connsiteX18-1899" fmla="*/ 279 w 485"/>
                <a:gd name="connsiteY18-1900" fmla="*/ 85 h 406"/>
                <a:gd name="connsiteX19-1901" fmla="*/ 274 w 485"/>
                <a:gd name="connsiteY19-1902" fmla="*/ 95 h 406"/>
                <a:gd name="connsiteX20-1903" fmla="*/ 258 w 485"/>
                <a:gd name="connsiteY20-1904" fmla="*/ 111 h 406"/>
                <a:gd name="connsiteX21-1905" fmla="*/ 248 w 485"/>
                <a:gd name="connsiteY21-1906" fmla="*/ 132 h 406"/>
                <a:gd name="connsiteX22-1907" fmla="*/ 216 w 485"/>
                <a:gd name="connsiteY22-1908" fmla="*/ 169 h 406"/>
                <a:gd name="connsiteX23-1909" fmla="*/ 190 w 485"/>
                <a:gd name="connsiteY23-1910" fmla="*/ 206 h 406"/>
                <a:gd name="connsiteX24-1911" fmla="*/ 163 w 485"/>
                <a:gd name="connsiteY24-1912" fmla="*/ 243 h 406"/>
                <a:gd name="connsiteX25-1913" fmla="*/ 137 w 485"/>
                <a:gd name="connsiteY25-1914" fmla="*/ 280 h 406"/>
                <a:gd name="connsiteX26-1915" fmla="*/ 121 w 485"/>
                <a:gd name="connsiteY26-1916" fmla="*/ 296 h 406"/>
                <a:gd name="connsiteX27-1917" fmla="*/ 111 w 485"/>
                <a:gd name="connsiteY27-1918" fmla="*/ 311 h 406"/>
                <a:gd name="connsiteX28-1919" fmla="*/ 100 w 485"/>
                <a:gd name="connsiteY28-1920" fmla="*/ 322 h 406"/>
                <a:gd name="connsiteX29-1921" fmla="*/ 95 w 485"/>
                <a:gd name="connsiteY29-1922" fmla="*/ 333 h 406"/>
                <a:gd name="connsiteX30-1923" fmla="*/ 90 w 485"/>
                <a:gd name="connsiteY30-1924" fmla="*/ 338 h 406"/>
                <a:gd name="connsiteX31-1925" fmla="*/ 84 w 485"/>
                <a:gd name="connsiteY31-1926" fmla="*/ 348 h 406"/>
                <a:gd name="connsiteX32-1927" fmla="*/ 84 w 485"/>
                <a:gd name="connsiteY32-1928" fmla="*/ 348 h 406"/>
                <a:gd name="connsiteX33-1929" fmla="*/ 84 w 485"/>
                <a:gd name="connsiteY33-1930" fmla="*/ 354 h 406"/>
                <a:gd name="connsiteX34-1931" fmla="*/ 90 w 485"/>
                <a:gd name="connsiteY34-1932" fmla="*/ 354 h 406"/>
                <a:gd name="connsiteX35-1933" fmla="*/ 95 w 485"/>
                <a:gd name="connsiteY35-1934" fmla="*/ 354 h 406"/>
                <a:gd name="connsiteX36-1935" fmla="*/ 100 w 485"/>
                <a:gd name="connsiteY36-1936" fmla="*/ 354 h 406"/>
                <a:gd name="connsiteX37-1937" fmla="*/ 111 w 485"/>
                <a:gd name="connsiteY37-1938" fmla="*/ 354 h 406"/>
                <a:gd name="connsiteX38-1939" fmla="*/ 121 w 485"/>
                <a:gd name="connsiteY38-1940" fmla="*/ 348 h 406"/>
                <a:gd name="connsiteX39-1941" fmla="*/ 137 w 485"/>
                <a:gd name="connsiteY39-1942" fmla="*/ 348 h 406"/>
                <a:gd name="connsiteX40-1943" fmla="*/ 153 w 485"/>
                <a:gd name="connsiteY40-1944" fmla="*/ 348 h 406"/>
                <a:gd name="connsiteX41-1945" fmla="*/ 174 w 485"/>
                <a:gd name="connsiteY41-1946" fmla="*/ 343 h 406"/>
                <a:gd name="connsiteX42-1947" fmla="*/ 216 w 485"/>
                <a:gd name="connsiteY42-1948" fmla="*/ 338 h 406"/>
                <a:gd name="connsiteX43-1949" fmla="*/ 258 w 485"/>
                <a:gd name="connsiteY43-1950" fmla="*/ 333 h 406"/>
                <a:gd name="connsiteX44-1951" fmla="*/ 295 w 485"/>
                <a:gd name="connsiteY44-1952" fmla="*/ 327 h 406"/>
                <a:gd name="connsiteX45-1953" fmla="*/ 332 w 485"/>
                <a:gd name="connsiteY45-1954" fmla="*/ 317 h 406"/>
                <a:gd name="connsiteX46-1955" fmla="*/ 348 w 485"/>
                <a:gd name="connsiteY46-1956" fmla="*/ 317 h 406"/>
                <a:gd name="connsiteX47-1957" fmla="*/ 364 w 485"/>
                <a:gd name="connsiteY47-1958" fmla="*/ 311 h 406"/>
                <a:gd name="connsiteX48-1959" fmla="*/ 374 w 485"/>
                <a:gd name="connsiteY48-1960" fmla="*/ 311 h 406"/>
                <a:gd name="connsiteX49-1961" fmla="*/ 390 w 485"/>
                <a:gd name="connsiteY49-1962" fmla="*/ 306 h 406"/>
                <a:gd name="connsiteX50-1963" fmla="*/ 395 w 485"/>
                <a:gd name="connsiteY50-1964" fmla="*/ 306 h 406"/>
                <a:gd name="connsiteX51-1965" fmla="*/ 406 w 485"/>
                <a:gd name="connsiteY51-1966" fmla="*/ 306 h 406"/>
                <a:gd name="connsiteX52-1967" fmla="*/ 406 w 485"/>
                <a:gd name="connsiteY52-1968" fmla="*/ 306 h 406"/>
                <a:gd name="connsiteX53-1969" fmla="*/ 411 w 485"/>
                <a:gd name="connsiteY53-1970" fmla="*/ 306 h 406"/>
                <a:gd name="connsiteX54-1971" fmla="*/ 416 w 485"/>
                <a:gd name="connsiteY54-1972" fmla="*/ 306 h 406"/>
                <a:gd name="connsiteX55-1973" fmla="*/ 422 w 485"/>
                <a:gd name="connsiteY55-1974" fmla="*/ 306 h 406"/>
                <a:gd name="connsiteX56-1975" fmla="*/ 427 w 485"/>
                <a:gd name="connsiteY56-1976" fmla="*/ 306 h 406"/>
                <a:gd name="connsiteX57-1977" fmla="*/ 437 w 485"/>
                <a:gd name="connsiteY57-1978" fmla="*/ 306 h 406"/>
                <a:gd name="connsiteX58-1979" fmla="*/ 443 w 485"/>
                <a:gd name="connsiteY58-1980" fmla="*/ 311 h 406"/>
                <a:gd name="connsiteX59-1981" fmla="*/ 453 w 485"/>
                <a:gd name="connsiteY59-1982" fmla="*/ 311 h 406"/>
                <a:gd name="connsiteX60-1983" fmla="*/ 464 w 485"/>
                <a:gd name="connsiteY60-1984" fmla="*/ 317 h 406"/>
                <a:gd name="connsiteX61-1985" fmla="*/ 469 w 485"/>
                <a:gd name="connsiteY61-1986" fmla="*/ 322 h 406"/>
                <a:gd name="connsiteX62-1987" fmla="*/ 479 w 485"/>
                <a:gd name="connsiteY62-1988" fmla="*/ 333 h 406"/>
                <a:gd name="connsiteX63-1989" fmla="*/ 479 w 485"/>
                <a:gd name="connsiteY63-1990" fmla="*/ 338 h 406"/>
                <a:gd name="connsiteX64-1991" fmla="*/ 485 w 485"/>
                <a:gd name="connsiteY64-1992" fmla="*/ 338 h 406"/>
                <a:gd name="connsiteX65-1993" fmla="*/ 485 w 485"/>
                <a:gd name="connsiteY65-1994" fmla="*/ 343 h 406"/>
                <a:gd name="connsiteX66-1995" fmla="*/ 469 w 485"/>
                <a:gd name="connsiteY66-1996" fmla="*/ 348 h 406"/>
                <a:gd name="connsiteX67-1997" fmla="*/ 464 w 485"/>
                <a:gd name="connsiteY67-1998" fmla="*/ 348 h 406"/>
                <a:gd name="connsiteX68-1999" fmla="*/ 458 w 485"/>
                <a:gd name="connsiteY68-2000" fmla="*/ 348 h 406"/>
                <a:gd name="connsiteX69-2001" fmla="*/ 453 w 485"/>
                <a:gd name="connsiteY69-2002" fmla="*/ 348 h 406"/>
                <a:gd name="connsiteX70-2003" fmla="*/ 443 w 485"/>
                <a:gd name="connsiteY70-2004" fmla="*/ 348 h 406"/>
                <a:gd name="connsiteX71-2005" fmla="*/ 432 w 485"/>
                <a:gd name="connsiteY71-2006" fmla="*/ 348 h 406"/>
                <a:gd name="connsiteX72-2007" fmla="*/ 416 w 485"/>
                <a:gd name="connsiteY72-2008" fmla="*/ 354 h 406"/>
                <a:gd name="connsiteX73-2009" fmla="*/ 400 w 485"/>
                <a:gd name="connsiteY73-2010" fmla="*/ 354 h 406"/>
                <a:gd name="connsiteX74-2011" fmla="*/ 379 w 485"/>
                <a:gd name="connsiteY74-2012" fmla="*/ 354 h 406"/>
                <a:gd name="connsiteX75-2013" fmla="*/ 353 w 485"/>
                <a:gd name="connsiteY75-2014" fmla="*/ 359 h 406"/>
                <a:gd name="connsiteX76-2015" fmla="*/ 327 w 485"/>
                <a:gd name="connsiteY76-2016" fmla="*/ 359 h 406"/>
                <a:gd name="connsiteX77-2017" fmla="*/ 295 w 485"/>
                <a:gd name="connsiteY77-2018" fmla="*/ 359 h 406"/>
                <a:gd name="connsiteX78-2019" fmla="*/ 269 w 485"/>
                <a:gd name="connsiteY78-2020" fmla="*/ 364 h 406"/>
                <a:gd name="connsiteX79-2021" fmla="*/ 248 w 485"/>
                <a:gd name="connsiteY79-2022" fmla="*/ 364 h 406"/>
                <a:gd name="connsiteX80-2023" fmla="*/ 221 w 485"/>
                <a:gd name="connsiteY80-2024" fmla="*/ 369 h 406"/>
                <a:gd name="connsiteX81-2025" fmla="*/ 200 w 485"/>
                <a:gd name="connsiteY81-2026" fmla="*/ 369 h 406"/>
                <a:gd name="connsiteX82-2027" fmla="*/ 184 w 485"/>
                <a:gd name="connsiteY82-2028" fmla="*/ 375 h 406"/>
                <a:gd name="connsiteX83-2029" fmla="*/ 163 w 485"/>
                <a:gd name="connsiteY83-2030" fmla="*/ 375 h 406"/>
                <a:gd name="connsiteX84-2031" fmla="*/ 148 w 485"/>
                <a:gd name="connsiteY84-2032" fmla="*/ 375 h 406"/>
                <a:gd name="connsiteX85-2033" fmla="*/ 137 w 485"/>
                <a:gd name="connsiteY85-2034" fmla="*/ 380 h 406"/>
                <a:gd name="connsiteX86-2035" fmla="*/ 121 w 485"/>
                <a:gd name="connsiteY86-2036" fmla="*/ 380 h 406"/>
                <a:gd name="connsiteX87-2037" fmla="*/ 111 w 485"/>
                <a:gd name="connsiteY87-2038" fmla="*/ 385 h 406"/>
                <a:gd name="connsiteX88-2039" fmla="*/ 100 w 485"/>
                <a:gd name="connsiteY88-2040" fmla="*/ 385 h 406"/>
                <a:gd name="connsiteX89-2041" fmla="*/ 90 w 485"/>
                <a:gd name="connsiteY89-2042" fmla="*/ 391 h 406"/>
                <a:gd name="connsiteX90-2043" fmla="*/ 84 w 485"/>
                <a:gd name="connsiteY90-2044" fmla="*/ 391 h 406"/>
                <a:gd name="connsiteX91-2045" fmla="*/ 69 w 485"/>
                <a:gd name="connsiteY91-2046" fmla="*/ 396 h 406"/>
                <a:gd name="connsiteX92-2047" fmla="*/ 53 w 485"/>
                <a:gd name="connsiteY92-2048" fmla="*/ 401 h 406"/>
                <a:gd name="connsiteX93-2049" fmla="*/ 48 w 485"/>
                <a:gd name="connsiteY93-2050" fmla="*/ 406 h 406"/>
                <a:gd name="connsiteX94-2051" fmla="*/ 37 w 485"/>
                <a:gd name="connsiteY94-2052" fmla="*/ 406 h 406"/>
                <a:gd name="connsiteX95-2053" fmla="*/ 32 w 485"/>
                <a:gd name="connsiteY95-2054" fmla="*/ 406 h 406"/>
                <a:gd name="connsiteX96-2055" fmla="*/ 26 w 485"/>
                <a:gd name="connsiteY96-2056" fmla="*/ 401 h 406"/>
                <a:gd name="connsiteX97-2057" fmla="*/ 21 w 485"/>
                <a:gd name="connsiteY97-2058" fmla="*/ 401 h 406"/>
                <a:gd name="connsiteX98-2059" fmla="*/ 16 w 485"/>
                <a:gd name="connsiteY98-2060" fmla="*/ 396 h 406"/>
                <a:gd name="connsiteX99-2061" fmla="*/ 11 w 485"/>
                <a:gd name="connsiteY99-2062" fmla="*/ 391 h 406"/>
                <a:gd name="connsiteX100-2063" fmla="*/ 5 w 485"/>
                <a:gd name="connsiteY100-2064" fmla="*/ 385 h 406"/>
                <a:gd name="connsiteX101-2065" fmla="*/ 0 w 485"/>
                <a:gd name="connsiteY101-2066" fmla="*/ 380 h 406"/>
                <a:gd name="connsiteX102-2067" fmla="*/ 0 w 485"/>
                <a:gd name="connsiteY102-2068" fmla="*/ 375 h 406"/>
                <a:gd name="connsiteX103-2069" fmla="*/ 0 w 485"/>
                <a:gd name="connsiteY103-2070" fmla="*/ 369 h 406"/>
                <a:gd name="connsiteX104-2071" fmla="*/ 0 w 485"/>
                <a:gd name="connsiteY104-2072" fmla="*/ 364 h 406"/>
                <a:gd name="connsiteX105-2073" fmla="*/ 5 w 485"/>
                <a:gd name="connsiteY105-2074" fmla="*/ 359 h 406"/>
                <a:gd name="connsiteX106-2075" fmla="*/ 11 w 485"/>
                <a:gd name="connsiteY106-2076" fmla="*/ 354 h 406"/>
                <a:gd name="connsiteX107-2077" fmla="*/ 21 w 485"/>
                <a:gd name="connsiteY107-2078" fmla="*/ 348 h 406"/>
                <a:gd name="connsiteX108-2079" fmla="*/ 26 w 485"/>
                <a:gd name="connsiteY108-2080" fmla="*/ 343 h 406"/>
                <a:gd name="connsiteX109-2081" fmla="*/ 32 w 485"/>
                <a:gd name="connsiteY109-2082" fmla="*/ 338 h 406"/>
                <a:gd name="connsiteX110-2083" fmla="*/ 42 w 485"/>
                <a:gd name="connsiteY110-2084" fmla="*/ 333 h 406"/>
                <a:gd name="connsiteX111-2085" fmla="*/ 53 w 485"/>
                <a:gd name="connsiteY111-2086" fmla="*/ 322 h 406"/>
                <a:gd name="connsiteX112-2087" fmla="*/ 58 w 485"/>
                <a:gd name="connsiteY112-2088" fmla="*/ 311 h 406"/>
                <a:gd name="connsiteX113-2089" fmla="*/ 69 w 485"/>
                <a:gd name="connsiteY113-2090" fmla="*/ 301 h 406"/>
                <a:gd name="connsiteX114-2091" fmla="*/ 79 w 485"/>
                <a:gd name="connsiteY114-2092" fmla="*/ 285 h 406"/>
                <a:gd name="connsiteX115-2093" fmla="*/ 95 w 485"/>
                <a:gd name="connsiteY115-2094" fmla="*/ 269 h 406"/>
                <a:gd name="connsiteX116-2095" fmla="*/ 116 w 485"/>
                <a:gd name="connsiteY116-2096" fmla="*/ 232 h 406"/>
                <a:gd name="connsiteX117-2097" fmla="*/ 142 w 485"/>
                <a:gd name="connsiteY117-2098" fmla="*/ 201 h 406"/>
                <a:gd name="connsiteX118-2099" fmla="*/ 163 w 485"/>
                <a:gd name="connsiteY118-2100" fmla="*/ 169 h 406"/>
                <a:gd name="connsiteX119-2101" fmla="*/ 184 w 485"/>
                <a:gd name="connsiteY119-2102" fmla="*/ 132 h 406"/>
                <a:gd name="connsiteX120-2103" fmla="*/ 190 w 485"/>
                <a:gd name="connsiteY120-2104" fmla="*/ 116 h 406"/>
                <a:gd name="connsiteX121-2105" fmla="*/ 200 w 485"/>
                <a:gd name="connsiteY121-2106" fmla="*/ 100 h 406"/>
                <a:gd name="connsiteX122-2107" fmla="*/ 206 w 485"/>
                <a:gd name="connsiteY122-2108" fmla="*/ 90 h 406"/>
                <a:gd name="connsiteX123-2109" fmla="*/ 211 w 485"/>
                <a:gd name="connsiteY123-2110" fmla="*/ 79 h 406"/>
                <a:gd name="connsiteX124-2111" fmla="*/ 216 w 485"/>
                <a:gd name="connsiteY124-2112" fmla="*/ 69 h 406"/>
                <a:gd name="connsiteX125-2113" fmla="*/ 221 w 485"/>
                <a:gd name="connsiteY125-2114" fmla="*/ 58 h 406"/>
                <a:gd name="connsiteX126-2115" fmla="*/ 221 w 485"/>
                <a:gd name="connsiteY126-2116" fmla="*/ 53 h 406"/>
                <a:gd name="connsiteX127-2117" fmla="*/ 227 w 485"/>
                <a:gd name="connsiteY127-2118" fmla="*/ 48 h 406"/>
                <a:gd name="connsiteX128-2119" fmla="*/ 227 w 485"/>
                <a:gd name="connsiteY128-2120" fmla="*/ 48 h 406"/>
                <a:gd name="connsiteX0-2121" fmla="*/ 227 w 485"/>
                <a:gd name="connsiteY0-2122" fmla="*/ 48 h 406"/>
                <a:gd name="connsiteX1-2123" fmla="*/ 227 w 485"/>
                <a:gd name="connsiteY1-2124" fmla="*/ 42 h 406"/>
                <a:gd name="connsiteX2-2125" fmla="*/ 227 w 485"/>
                <a:gd name="connsiteY2-2126" fmla="*/ 32 h 406"/>
                <a:gd name="connsiteX3-2127" fmla="*/ 227 w 485"/>
                <a:gd name="connsiteY3-2128" fmla="*/ 27 h 406"/>
                <a:gd name="connsiteX4-2129" fmla="*/ 221 w 485"/>
                <a:gd name="connsiteY4-2130" fmla="*/ 21 h 406"/>
                <a:gd name="connsiteX5-2131" fmla="*/ 216 w 485"/>
                <a:gd name="connsiteY5-2132" fmla="*/ 11 h 406"/>
                <a:gd name="connsiteX6-2133" fmla="*/ 216 w 485"/>
                <a:gd name="connsiteY6-2134" fmla="*/ 6 h 406"/>
                <a:gd name="connsiteX7-2135" fmla="*/ 221 w 485"/>
                <a:gd name="connsiteY7-2136" fmla="*/ 6 h 406"/>
                <a:gd name="connsiteX8-2137" fmla="*/ 221 w 485"/>
                <a:gd name="connsiteY8-2138" fmla="*/ 0 h 406"/>
                <a:gd name="connsiteX9-2139" fmla="*/ 227 w 485"/>
                <a:gd name="connsiteY9-2140" fmla="*/ 0 h 406"/>
                <a:gd name="connsiteX10-2141" fmla="*/ 232 w 485"/>
                <a:gd name="connsiteY10-2142" fmla="*/ 0 h 406"/>
                <a:gd name="connsiteX11-2143" fmla="*/ 242 w 485"/>
                <a:gd name="connsiteY11-2144" fmla="*/ 0 h 406"/>
                <a:gd name="connsiteX12-2145" fmla="*/ 253 w 485"/>
                <a:gd name="connsiteY12-2146" fmla="*/ 6 h 406"/>
                <a:gd name="connsiteX13-2147" fmla="*/ 264 w 485"/>
                <a:gd name="connsiteY13-2148" fmla="*/ 11 h 406"/>
                <a:gd name="connsiteX14-2149" fmla="*/ 269 w 485"/>
                <a:gd name="connsiteY14-2150" fmla="*/ 11 h 406"/>
                <a:gd name="connsiteX15-2151" fmla="*/ 295 w 485"/>
                <a:gd name="connsiteY15-2152" fmla="*/ 64 h 406"/>
                <a:gd name="connsiteX16-2153" fmla="*/ 290 w 485"/>
                <a:gd name="connsiteY16-2154" fmla="*/ 74 h 406"/>
                <a:gd name="connsiteX17-2155" fmla="*/ 279 w 485"/>
                <a:gd name="connsiteY17-2156" fmla="*/ 85 h 406"/>
                <a:gd name="connsiteX18-2157" fmla="*/ 274 w 485"/>
                <a:gd name="connsiteY18-2158" fmla="*/ 95 h 406"/>
                <a:gd name="connsiteX19-2159" fmla="*/ 258 w 485"/>
                <a:gd name="connsiteY19-2160" fmla="*/ 111 h 406"/>
                <a:gd name="connsiteX20-2161" fmla="*/ 248 w 485"/>
                <a:gd name="connsiteY20-2162" fmla="*/ 132 h 406"/>
                <a:gd name="connsiteX21-2163" fmla="*/ 216 w 485"/>
                <a:gd name="connsiteY21-2164" fmla="*/ 169 h 406"/>
                <a:gd name="connsiteX22-2165" fmla="*/ 190 w 485"/>
                <a:gd name="connsiteY22-2166" fmla="*/ 206 h 406"/>
                <a:gd name="connsiteX23-2167" fmla="*/ 163 w 485"/>
                <a:gd name="connsiteY23-2168" fmla="*/ 243 h 406"/>
                <a:gd name="connsiteX24-2169" fmla="*/ 137 w 485"/>
                <a:gd name="connsiteY24-2170" fmla="*/ 280 h 406"/>
                <a:gd name="connsiteX25-2171" fmla="*/ 121 w 485"/>
                <a:gd name="connsiteY25-2172" fmla="*/ 296 h 406"/>
                <a:gd name="connsiteX26-2173" fmla="*/ 111 w 485"/>
                <a:gd name="connsiteY26-2174" fmla="*/ 311 h 406"/>
                <a:gd name="connsiteX27-2175" fmla="*/ 100 w 485"/>
                <a:gd name="connsiteY27-2176" fmla="*/ 322 h 406"/>
                <a:gd name="connsiteX28-2177" fmla="*/ 95 w 485"/>
                <a:gd name="connsiteY28-2178" fmla="*/ 333 h 406"/>
                <a:gd name="connsiteX29-2179" fmla="*/ 90 w 485"/>
                <a:gd name="connsiteY29-2180" fmla="*/ 338 h 406"/>
                <a:gd name="connsiteX30-2181" fmla="*/ 84 w 485"/>
                <a:gd name="connsiteY30-2182" fmla="*/ 348 h 406"/>
                <a:gd name="connsiteX31-2183" fmla="*/ 84 w 485"/>
                <a:gd name="connsiteY31-2184" fmla="*/ 348 h 406"/>
                <a:gd name="connsiteX32-2185" fmla="*/ 84 w 485"/>
                <a:gd name="connsiteY32-2186" fmla="*/ 354 h 406"/>
                <a:gd name="connsiteX33-2187" fmla="*/ 90 w 485"/>
                <a:gd name="connsiteY33-2188" fmla="*/ 354 h 406"/>
                <a:gd name="connsiteX34-2189" fmla="*/ 95 w 485"/>
                <a:gd name="connsiteY34-2190" fmla="*/ 354 h 406"/>
                <a:gd name="connsiteX35-2191" fmla="*/ 100 w 485"/>
                <a:gd name="connsiteY35-2192" fmla="*/ 354 h 406"/>
                <a:gd name="connsiteX36-2193" fmla="*/ 111 w 485"/>
                <a:gd name="connsiteY36-2194" fmla="*/ 354 h 406"/>
                <a:gd name="connsiteX37-2195" fmla="*/ 121 w 485"/>
                <a:gd name="connsiteY37-2196" fmla="*/ 348 h 406"/>
                <a:gd name="connsiteX38-2197" fmla="*/ 137 w 485"/>
                <a:gd name="connsiteY38-2198" fmla="*/ 348 h 406"/>
                <a:gd name="connsiteX39-2199" fmla="*/ 153 w 485"/>
                <a:gd name="connsiteY39-2200" fmla="*/ 348 h 406"/>
                <a:gd name="connsiteX40-2201" fmla="*/ 174 w 485"/>
                <a:gd name="connsiteY40-2202" fmla="*/ 343 h 406"/>
                <a:gd name="connsiteX41-2203" fmla="*/ 216 w 485"/>
                <a:gd name="connsiteY41-2204" fmla="*/ 338 h 406"/>
                <a:gd name="connsiteX42-2205" fmla="*/ 258 w 485"/>
                <a:gd name="connsiteY42-2206" fmla="*/ 333 h 406"/>
                <a:gd name="connsiteX43-2207" fmla="*/ 295 w 485"/>
                <a:gd name="connsiteY43-2208" fmla="*/ 327 h 406"/>
                <a:gd name="connsiteX44-2209" fmla="*/ 332 w 485"/>
                <a:gd name="connsiteY44-2210" fmla="*/ 317 h 406"/>
                <a:gd name="connsiteX45-2211" fmla="*/ 348 w 485"/>
                <a:gd name="connsiteY45-2212" fmla="*/ 317 h 406"/>
                <a:gd name="connsiteX46-2213" fmla="*/ 364 w 485"/>
                <a:gd name="connsiteY46-2214" fmla="*/ 311 h 406"/>
                <a:gd name="connsiteX47-2215" fmla="*/ 374 w 485"/>
                <a:gd name="connsiteY47-2216" fmla="*/ 311 h 406"/>
                <a:gd name="connsiteX48-2217" fmla="*/ 390 w 485"/>
                <a:gd name="connsiteY48-2218" fmla="*/ 306 h 406"/>
                <a:gd name="connsiteX49-2219" fmla="*/ 395 w 485"/>
                <a:gd name="connsiteY49-2220" fmla="*/ 306 h 406"/>
                <a:gd name="connsiteX50-2221" fmla="*/ 406 w 485"/>
                <a:gd name="connsiteY50-2222" fmla="*/ 306 h 406"/>
                <a:gd name="connsiteX51-2223" fmla="*/ 406 w 485"/>
                <a:gd name="connsiteY51-2224" fmla="*/ 306 h 406"/>
                <a:gd name="connsiteX52-2225" fmla="*/ 411 w 485"/>
                <a:gd name="connsiteY52-2226" fmla="*/ 306 h 406"/>
                <a:gd name="connsiteX53-2227" fmla="*/ 416 w 485"/>
                <a:gd name="connsiteY53-2228" fmla="*/ 306 h 406"/>
                <a:gd name="connsiteX54-2229" fmla="*/ 422 w 485"/>
                <a:gd name="connsiteY54-2230" fmla="*/ 306 h 406"/>
                <a:gd name="connsiteX55-2231" fmla="*/ 427 w 485"/>
                <a:gd name="connsiteY55-2232" fmla="*/ 306 h 406"/>
                <a:gd name="connsiteX56-2233" fmla="*/ 437 w 485"/>
                <a:gd name="connsiteY56-2234" fmla="*/ 306 h 406"/>
                <a:gd name="connsiteX57-2235" fmla="*/ 443 w 485"/>
                <a:gd name="connsiteY57-2236" fmla="*/ 311 h 406"/>
                <a:gd name="connsiteX58-2237" fmla="*/ 453 w 485"/>
                <a:gd name="connsiteY58-2238" fmla="*/ 311 h 406"/>
                <a:gd name="connsiteX59-2239" fmla="*/ 464 w 485"/>
                <a:gd name="connsiteY59-2240" fmla="*/ 317 h 406"/>
                <a:gd name="connsiteX60-2241" fmla="*/ 469 w 485"/>
                <a:gd name="connsiteY60-2242" fmla="*/ 322 h 406"/>
                <a:gd name="connsiteX61-2243" fmla="*/ 479 w 485"/>
                <a:gd name="connsiteY61-2244" fmla="*/ 333 h 406"/>
                <a:gd name="connsiteX62-2245" fmla="*/ 479 w 485"/>
                <a:gd name="connsiteY62-2246" fmla="*/ 338 h 406"/>
                <a:gd name="connsiteX63-2247" fmla="*/ 485 w 485"/>
                <a:gd name="connsiteY63-2248" fmla="*/ 338 h 406"/>
                <a:gd name="connsiteX64-2249" fmla="*/ 485 w 485"/>
                <a:gd name="connsiteY64-2250" fmla="*/ 343 h 406"/>
                <a:gd name="connsiteX65-2251" fmla="*/ 469 w 485"/>
                <a:gd name="connsiteY65-2252" fmla="*/ 348 h 406"/>
                <a:gd name="connsiteX66-2253" fmla="*/ 464 w 485"/>
                <a:gd name="connsiteY66-2254" fmla="*/ 348 h 406"/>
                <a:gd name="connsiteX67-2255" fmla="*/ 458 w 485"/>
                <a:gd name="connsiteY67-2256" fmla="*/ 348 h 406"/>
                <a:gd name="connsiteX68-2257" fmla="*/ 453 w 485"/>
                <a:gd name="connsiteY68-2258" fmla="*/ 348 h 406"/>
                <a:gd name="connsiteX69-2259" fmla="*/ 443 w 485"/>
                <a:gd name="connsiteY69-2260" fmla="*/ 348 h 406"/>
                <a:gd name="connsiteX70-2261" fmla="*/ 432 w 485"/>
                <a:gd name="connsiteY70-2262" fmla="*/ 348 h 406"/>
                <a:gd name="connsiteX71-2263" fmla="*/ 416 w 485"/>
                <a:gd name="connsiteY71-2264" fmla="*/ 354 h 406"/>
                <a:gd name="connsiteX72-2265" fmla="*/ 400 w 485"/>
                <a:gd name="connsiteY72-2266" fmla="*/ 354 h 406"/>
                <a:gd name="connsiteX73-2267" fmla="*/ 379 w 485"/>
                <a:gd name="connsiteY73-2268" fmla="*/ 354 h 406"/>
                <a:gd name="connsiteX74-2269" fmla="*/ 353 w 485"/>
                <a:gd name="connsiteY74-2270" fmla="*/ 359 h 406"/>
                <a:gd name="connsiteX75-2271" fmla="*/ 327 w 485"/>
                <a:gd name="connsiteY75-2272" fmla="*/ 359 h 406"/>
                <a:gd name="connsiteX76-2273" fmla="*/ 295 w 485"/>
                <a:gd name="connsiteY76-2274" fmla="*/ 359 h 406"/>
                <a:gd name="connsiteX77-2275" fmla="*/ 269 w 485"/>
                <a:gd name="connsiteY77-2276" fmla="*/ 364 h 406"/>
                <a:gd name="connsiteX78-2277" fmla="*/ 248 w 485"/>
                <a:gd name="connsiteY78-2278" fmla="*/ 364 h 406"/>
                <a:gd name="connsiteX79-2279" fmla="*/ 221 w 485"/>
                <a:gd name="connsiteY79-2280" fmla="*/ 369 h 406"/>
                <a:gd name="connsiteX80-2281" fmla="*/ 200 w 485"/>
                <a:gd name="connsiteY80-2282" fmla="*/ 369 h 406"/>
                <a:gd name="connsiteX81-2283" fmla="*/ 184 w 485"/>
                <a:gd name="connsiteY81-2284" fmla="*/ 375 h 406"/>
                <a:gd name="connsiteX82-2285" fmla="*/ 163 w 485"/>
                <a:gd name="connsiteY82-2286" fmla="*/ 375 h 406"/>
                <a:gd name="connsiteX83-2287" fmla="*/ 148 w 485"/>
                <a:gd name="connsiteY83-2288" fmla="*/ 375 h 406"/>
                <a:gd name="connsiteX84-2289" fmla="*/ 137 w 485"/>
                <a:gd name="connsiteY84-2290" fmla="*/ 380 h 406"/>
                <a:gd name="connsiteX85-2291" fmla="*/ 121 w 485"/>
                <a:gd name="connsiteY85-2292" fmla="*/ 380 h 406"/>
                <a:gd name="connsiteX86-2293" fmla="*/ 111 w 485"/>
                <a:gd name="connsiteY86-2294" fmla="*/ 385 h 406"/>
                <a:gd name="connsiteX87-2295" fmla="*/ 100 w 485"/>
                <a:gd name="connsiteY87-2296" fmla="*/ 385 h 406"/>
                <a:gd name="connsiteX88-2297" fmla="*/ 90 w 485"/>
                <a:gd name="connsiteY88-2298" fmla="*/ 391 h 406"/>
                <a:gd name="connsiteX89-2299" fmla="*/ 84 w 485"/>
                <a:gd name="connsiteY89-2300" fmla="*/ 391 h 406"/>
                <a:gd name="connsiteX90-2301" fmla="*/ 69 w 485"/>
                <a:gd name="connsiteY90-2302" fmla="*/ 396 h 406"/>
                <a:gd name="connsiteX91-2303" fmla="*/ 53 w 485"/>
                <a:gd name="connsiteY91-2304" fmla="*/ 401 h 406"/>
                <a:gd name="connsiteX92-2305" fmla="*/ 48 w 485"/>
                <a:gd name="connsiteY92-2306" fmla="*/ 406 h 406"/>
                <a:gd name="connsiteX93-2307" fmla="*/ 37 w 485"/>
                <a:gd name="connsiteY93-2308" fmla="*/ 406 h 406"/>
                <a:gd name="connsiteX94-2309" fmla="*/ 32 w 485"/>
                <a:gd name="connsiteY94-2310" fmla="*/ 406 h 406"/>
                <a:gd name="connsiteX95-2311" fmla="*/ 26 w 485"/>
                <a:gd name="connsiteY95-2312" fmla="*/ 401 h 406"/>
                <a:gd name="connsiteX96-2313" fmla="*/ 21 w 485"/>
                <a:gd name="connsiteY96-2314" fmla="*/ 401 h 406"/>
                <a:gd name="connsiteX97-2315" fmla="*/ 16 w 485"/>
                <a:gd name="connsiteY97-2316" fmla="*/ 396 h 406"/>
                <a:gd name="connsiteX98-2317" fmla="*/ 11 w 485"/>
                <a:gd name="connsiteY98-2318" fmla="*/ 391 h 406"/>
                <a:gd name="connsiteX99-2319" fmla="*/ 5 w 485"/>
                <a:gd name="connsiteY99-2320" fmla="*/ 385 h 406"/>
                <a:gd name="connsiteX100-2321" fmla="*/ 0 w 485"/>
                <a:gd name="connsiteY100-2322" fmla="*/ 380 h 406"/>
                <a:gd name="connsiteX101-2323" fmla="*/ 0 w 485"/>
                <a:gd name="connsiteY101-2324" fmla="*/ 375 h 406"/>
                <a:gd name="connsiteX102-2325" fmla="*/ 0 w 485"/>
                <a:gd name="connsiteY102-2326" fmla="*/ 369 h 406"/>
                <a:gd name="connsiteX103-2327" fmla="*/ 0 w 485"/>
                <a:gd name="connsiteY103-2328" fmla="*/ 364 h 406"/>
                <a:gd name="connsiteX104-2329" fmla="*/ 5 w 485"/>
                <a:gd name="connsiteY104-2330" fmla="*/ 359 h 406"/>
                <a:gd name="connsiteX105-2331" fmla="*/ 11 w 485"/>
                <a:gd name="connsiteY105-2332" fmla="*/ 354 h 406"/>
                <a:gd name="connsiteX106-2333" fmla="*/ 21 w 485"/>
                <a:gd name="connsiteY106-2334" fmla="*/ 348 h 406"/>
                <a:gd name="connsiteX107-2335" fmla="*/ 26 w 485"/>
                <a:gd name="connsiteY107-2336" fmla="*/ 343 h 406"/>
                <a:gd name="connsiteX108-2337" fmla="*/ 32 w 485"/>
                <a:gd name="connsiteY108-2338" fmla="*/ 338 h 406"/>
                <a:gd name="connsiteX109-2339" fmla="*/ 42 w 485"/>
                <a:gd name="connsiteY109-2340" fmla="*/ 333 h 406"/>
                <a:gd name="connsiteX110-2341" fmla="*/ 53 w 485"/>
                <a:gd name="connsiteY110-2342" fmla="*/ 322 h 406"/>
                <a:gd name="connsiteX111-2343" fmla="*/ 58 w 485"/>
                <a:gd name="connsiteY111-2344" fmla="*/ 311 h 406"/>
                <a:gd name="connsiteX112-2345" fmla="*/ 69 w 485"/>
                <a:gd name="connsiteY112-2346" fmla="*/ 301 h 406"/>
                <a:gd name="connsiteX113-2347" fmla="*/ 79 w 485"/>
                <a:gd name="connsiteY113-2348" fmla="*/ 285 h 406"/>
                <a:gd name="connsiteX114-2349" fmla="*/ 95 w 485"/>
                <a:gd name="connsiteY114-2350" fmla="*/ 269 h 406"/>
                <a:gd name="connsiteX115-2351" fmla="*/ 116 w 485"/>
                <a:gd name="connsiteY115-2352" fmla="*/ 232 h 406"/>
                <a:gd name="connsiteX116-2353" fmla="*/ 142 w 485"/>
                <a:gd name="connsiteY116-2354" fmla="*/ 201 h 406"/>
                <a:gd name="connsiteX117-2355" fmla="*/ 163 w 485"/>
                <a:gd name="connsiteY117-2356" fmla="*/ 169 h 406"/>
                <a:gd name="connsiteX118-2357" fmla="*/ 184 w 485"/>
                <a:gd name="connsiteY118-2358" fmla="*/ 132 h 406"/>
                <a:gd name="connsiteX119-2359" fmla="*/ 190 w 485"/>
                <a:gd name="connsiteY119-2360" fmla="*/ 116 h 406"/>
                <a:gd name="connsiteX120-2361" fmla="*/ 200 w 485"/>
                <a:gd name="connsiteY120-2362" fmla="*/ 100 h 406"/>
                <a:gd name="connsiteX121-2363" fmla="*/ 206 w 485"/>
                <a:gd name="connsiteY121-2364" fmla="*/ 90 h 406"/>
                <a:gd name="connsiteX122-2365" fmla="*/ 211 w 485"/>
                <a:gd name="connsiteY122-2366" fmla="*/ 79 h 406"/>
                <a:gd name="connsiteX123-2367" fmla="*/ 216 w 485"/>
                <a:gd name="connsiteY123-2368" fmla="*/ 69 h 406"/>
                <a:gd name="connsiteX124-2369" fmla="*/ 221 w 485"/>
                <a:gd name="connsiteY124-2370" fmla="*/ 58 h 406"/>
                <a:gd name="connsiteX125-2371" fmla="*/ 221 w 485"/>
                <a:gd name="connsiteY125-2372" fmla="*/ 53 h 406"/>
                <a:gd name="connsiteX126-2373" fmla="*/ 227 w 485"/>
                <a:gd name="connsiteY126-2374" fmla="*/ 48 h 406"/>
                <a:gd name="connsiteX127-2375" fmla="*/ 227 w 485"/>
                <a:gd name="connsiteY127-2376" fmla="*/ 48 h 406"/>
                <a:gd name="connsiteX0-2377" fmla="*/ 227 w 485"/>
                <a:gd name="connsiteY0-2378" fmla="*/ 48 h 406"/>
                <a:gd name="connsiteX1-2379" fmla="*/ 227 w 485"/>
                <a:gd name="connsiteY1-2380" fmla="*/ 42 h 406"/>
                <a:gd name="connsiteX2-2381" fmla="*/ 227 w 485"/>
                <a:gd name="connsiteY2-2382" fmla="*/ 32 h 406"/>
                <a:gd name="connsiteX3-2383" fmla="*/ 227 w 485"/>
                <a:gd name="connsiteY3-2384" fmla="*/ 27 h 406"/>
                <a:gd name="connsiteX4-2385" fmla="*/ 221 w 485"/>
                <a:gd name="connsiteY4-2386" fmla="*/ 21 h 406"/>
                <a:gd name="connsiteX5-2387" fmla="*/ 216 w 485"/>
                <a:gd name="connsiteY5-2388" fmla="*/ 11 h 406"/>
                <a:gd name="connsiteX6-2389" fmla="*/ 216 w 485"/>
                <a:gd name="connsiteY6-2390" fmla="*/ 6 h 406"/>
                <a:gd name="connsiteX7-2391" fmla="*/ 221 w 485"/>
                <a:gd name="connsiteY7-2392" fmla="*/ 6 h 406"/>
                <a:gd name="connsiteX8-2393" fmla="*/ 221 w 485"/>
                <a:gd name="connsiteY8-2394" fmla="*/ 0 h 406"/>
                <a:gd name="connsiteX9-2395" fmla="*/ 227 w 485"/>
                <a:gd name="connsiteY9-2396" fmla="*/ 0 h 406"/>
                <a:gd name="connsiteX10-2397" fmla="*/ 232 w 485"/>
                <a:gd name="connsiteY10-2398" fmla="*/ 0 h 406"/>
                <a:gd name="connsiteX11-2399" fmla="*/ 242 w 485"/>
                <a:gd name="connsiteY11-2400" fmla="*/ 0 h 406"/>
                <a:gd name="connsiteX12-2401" fmla="*/ 253 w 485"/>
                <a:gd name="connsiteY12-2402" fmla="*/ 6 h 406"/>
                <a:gd name="connsiteX13-2403" fmla="*/ 264 w 485"/>
                <a:gd name="connsiteY13-2404" fmla="*/ 11 h 406"/>
                <a:gd name="connsiteX14-2405" fmla="*/ 295 w 485"/>
                <a:gd name="connsiteY14-2406" fmla="*/ 64 h 406"/>
                <a:gd name="connsiteX15-2407" fmla="*/ 290 w 485"/>
                <a:gd name="connsiteY15-2408" fmla="*/ 74 h 406"/>
                <a:gd name="connsiteX16-2409" fmla="*/ 279 w 485"/>
                <a:gd name="connsiteY16-2410" fmla="*/ 85 h 406"/>
                <a:gd name="connsiteX17-2411" fmla="*/ 274 w 485"/>
                <a:gd name="connsiteY17-2412" fmla="*/ 95 h 406"/>
                <a:gd name="connsiteX18-2413" fmla="*/ 258 w 485"/>
                <a:gd name="connsiteY18-2414" fmla="*/ 111 h 406"/>
                <a:gd name="connsiteX19-2415" fmla="*/ 248 w 485"/>
                <a:gd name="connsiteY19-2416" fmla="*/ 132 h 406"/>
                <a:gd name="connsiteX20-2417" fmla="*/ 216 w 485"/>
                <a:gd name="connsiteY20-2418" fmla="*/ 169 h 406"/>
                <a:gd name="connsiteX21-2419" fmla="*/ 190 w 485"/>
                <a:gd name="connsiteY21-2420" fmla="*/ 206 h 406"/>
                <a:gd name="connsiteX22-2421" fmla="*/ 163 w 485"/>
                <a:gd name="connsiteY22-2422" fmla="*/ 243 h 406"/>
                <a:gd name="connsiteX23-2423" fmla="*/ 137 w 485"/>
                <a:gd name="connsiteY23-2424" fmla="*/ 280 h 406"/>
                <a:gd name="connsiteX24-2425" fmla="*/ 121 w 485"/>
                <a:gd name="connsiteY24-2426" fmla="*/ 296 h 406"/>
                <a:gd name="connsiteX25-2427" fmla="*/ 111 w 485"/>
                <a:gd name="connsiteY25-2428" fmla="*/ 311 h 406"/>
                <a:gd name="connsiteX26-2429" fmla="*/ 100 w 485"/>
                <a:gd name="connsiteY26-2430" fmla="*/ 322 h 406"/>
                <a:gd name="connsiteX27-2431" fmla="*/ 95 w 485"/>
                <a:gd name="connsiteY27-2432" fmla="*/ 333 h 406"/>
                <a:gd name="connsiteX28-2433" fmla="*/ 90 w 485"/>
                <a:gd name="connsiteY28-2434" fmla="*/ 338 h 406"/>
                <a:gd name="connsiteX29-2435" fmla="*/ 84 w 485"/>
                <a:gd name="connsiteY29-2436" fmla="*/ 348 h 406"/>
                <a:gd name="connsiteX30-2437" fmla="*/ 84 w 485"/>
                <a:gd name="connsiteY30-2438" fmla="*/ 348 h 406"/>
                <a:gd name="connsiteX31-2439" fmla="*/ 84 w 485"/>
                <a:gd name="connsiteY31-2440" fmla="*/ 354 h 406"/>
                <a:gd name="connsiteX32-2441" fmla="*/ 90 w 485"/>
                <a:gd name="connsiteY32-2442" fmla="*/ 354 h 406"/>
                <a:gd name="connsiteX33-2443" fmla="*/ 95 w 485"/>
                <a:gd name="connsiteY33-2444" fmla="*/ 354 h 406"/>
                <a:gd name="connsiteX34-2445" fmla="*/ 100 w 485"/>
                <a:gd name="connsiteY34-2446" fmla="*/ 354 h 406"/>
                <a:gd name="connsiteX35-2447" fmla="*/ 111 w 485"/>
                <a:gd name="connsiteY35-2448" fmla="*/ 354 h 406"/>
                <a:gd name="connsiteX36-2449" fmla="*/ 121 w 485"/>
                <a:gd name="connsiteY36-2450" fmla="*/ 348 h 406"/>
                <a:gd name="connsiteX37-2451" fmla="*/ 137 w 485"/>
                <a:gd name="connsiteY37-2452" fmla="*/ 348 h 406"/>
                <a:gd name="connsiteX38-2453" fmla="*/ 153 w 485"/>
                <a:gd name="connsiteY38-2454" fmla="*/ 348 h 406"/>
                <a:gd name="connsiteX39-2455" fmla="*/ 174 w 485"/>
                <a:gd name="connsiteY39-2456" fmla="*/ 343 h 406"/>
                <a:gd name="connsiteX40-2457" fmla="*/ 216 w 485"/>
                <a:gd name="connsiteY40-2458" fmla="*/ 338 h 406"/>
                <a:gd name="connsiteX41-2459" fmla="*/ 258 w 485"/>
                <a:gd name="connsiteY41-2460" fmla="*/ 333 h 406"/>
                <a:gd name="connsiteX42-2461" fmla="*/ 295 w 485"/>
                <a:gd name="connsiteY42-2462" fmla="*/ 327 h 406"/>
                <a:gd name="connsiteX43-2463" fmla="*/ 332 w 485"/>
                <a:gd name="connsiteY43-2464" fmla="*/ 317 h 406"/>
                <a:gd name="connsiteX44-2465" fmla="*/ 348 w 485"/>
                <a:gd name="connsiteY44-2466" fmla="*/ 317 h 406"/>
                <a:gd name="connsiteX45-2467" fmla="*/ 364 w 485"/>
                <a:gd name="connsiteY45-2468" fmla="*/ 311 h 406"/>
                <a:gd name="connsiteX46-2469" fmla="*/ 374 w 485"/>
                <a:gd name="connsiteY46-2470" fmla="*/ 311 h 406"/>
                <a:gd name="connsiteX47-2471" fmla="*/ 390 w 485"/>
                <a:gd name="connsiteY47-2472" fmla="*/ 306 h 406"/>
                <a:gd name="connsiteX48-2473" fmla="*/ 395 w 485"/>
                <a:gd name="connsiteY48-2474" fmla="*/ 306 h 406"/>
                <a:gd name="connsiteX49-2475" fmla="*/ 406 w 485"/>
                <a:gd name="connsiteY49-2476" fmla="*/ 306 h 406"/>
                <a:gd name="connsiteX50-2477" fmla="*/ 406 w 485"/>
                <a:gd name="connsiteY50-2478" fmla="*/ 306 h 406"/>
                <a:gd name="connsiteX51-2479" fmla="*/ 411 w 485"/>
                <a:gd name="connsiteY51-2480" fmla="*/ 306 h 406"/>
                <a:gd name="connsiteX52-2481" fmla="*/ 416 w 485"/>
                <a:gd name="connsiteY52-2482" fmla="*/ 306 h 406"/>
                <a:gd name="connsiteX53-2483" fmla="*/ 422 w 485"/>
                <a:gd name="connsiteY53-2484" fmla="*/ 306 h 406"/>
                <a:gd name="connsiteX54-2485" fmla="*/ 427 w 485"/>
                <a:gd name="connsiteY54-2486" fmla="*/ 306 h 406"/>
                <a:gd name="connsiteX55-2487" fmla="*/ 437 w 485"/>
                <a:gd name="connsiteY55-2488" fmla="*/ 306 h 406"/>
                <a:gd name="connsiteX56-2489" fmla="*/ 443 w 485"/>
                <a:gd name="connsiteY56-2490" fmla="*/ 311 h 406"/>
                <a:gd name="connsiteX57-2491" fmla="*/ 453 w 485"/>
                <a:gd name="connsiteY57-2492" fmla="*/ 311 h 406"/>
                <a:gd name="connsiteX58-2493" fmla="*/ 464 w 485"/>
                <a:gd name="connsiteY58-2494" fmla="*/ 317 h 406"/>
                <a:gd name="connsiteX59-2495" fmla="*/ 469 w 485"/>
                <a:gd name="connsiteY59-2496" fmla="*/ 322 h 406"/>
                <a:gd name="connsiteX60-2497" fmla="*/ 479 w 485"/>
                <a:gd name="connsiteY60-2498" fmla="*/ 333 h 406"/>
                <a:gd name="connsiteX61-2499" fmla="*/ 479 w 485"/>
                <a:gd name="connsiteY61-2500" fmla="*/ 338 h 406"/>
                <a:gd name="connsiteX62-2501" fmla="*/ 485 w 485"/>
                <a:gd name="connsiteY62-2502" fmla="*/ 338 h 406"/>
                <a:gd name="connsiteX63-2503" fmla="*/ 485 w 485"/>
                <a:gd name="connsiteY63-2504" fmla="*/ 343 h 406"/>
                <a:gd name="connsiteX64-2505" fmla="*/ 469 w 485"/>
                <a:gd name="connsiteY64-2506" fmla="*/ 348 h 406"/>
                <a:gd name="connsiteX65-2507" fmla="*/ 464 w 485"/>
                <a:gd name="connsiteY65-2508" fmla="*/ 348 h 406"/>
                <a:gd name="connsiteX66-2509" fmla="*/ 458 w 485"/>
                <a:gd name="connsiteY66-2510" fmla="*/ 348 h 406"/>
                <a:gd name="connsiteX67-2511" fmla="*/ 453 w 485"/>
                <a:gd name="connsiteY67-2512" fmla="*/ 348 h 406"/>
                <a:gd name="connsiteX68-2513" fmla="*/ 443 w 485"/>
                <a:gd name="connsiteY68-2514" fmla="*/ 348 h 406"/>
                <a:gd name="connsiteX69-2515" fmla="*/ 432 w 485"/>
                <a:gd name="connsiteY69-2516" fmla="*/ 348 h 406"/>
                <a:gd name="connsiteX70-2517" fmla="*/ 416 w 485"/>
                <a:gd name="connsiteY70-2518" fmla="*/ 354 h 406"/>
                <a:gd name="connsiteX71-2519" fmla="*/ 400 w 485"/>
                <a:gd name="connsiteY71-2520" fmla="*/ 354 h 406"/>
                <a:gd name="connsiteX72-2521" fmla="*/ 379 w 485"/>
                <a:gd name="connsiteY72-2522" fmla="*/ 354 h 406"/>
                <a:gd name="connsiteX73-2523" fmla="*/ 353 w 485"/>
                <a:gd name="connsiteY73-2524" fmla="*/ 359 h 406"/>
                <a:gd name="connsiteX74-2525" fmla="*/ 327 w 485"/>
                <a:gd name="connsiteY74-2526" fmla="*/ 359 h 406"/>
                <a:gd name="connsiteX75-2527" fmla="*/ 295 w 485"/>
                <a:gd name="connsiteY75-2528" fmla="*/ 359 h 406"/>
                <a:gd name="connsiteX76-2529" fmla="*/ 269 w 485"/>
                <a:gd name="connsiteY76-2530" fmla="*/ 364 h 406"/>
                <a:gd name="connsiteX77-2531" fmla="*/ 248 w 485"/>
                <a:gd name="connsiteY77-2532" fmla="*/ 364 h 406"/>
                <a:gd name="connsiteX78-2533" fmla="*/ 221 w 485"/>
                <a:gd name="connsiteY78-2534" fmla="*/ 369 h 406"/>
                <a:gd name="connsiteX79-2535" fmla="*/ 200 w 485"/>
                <a:gd name="connsiteY79-2536" fmla="*/ 369 h 406"/>
                <a:gd name="connsiteX80-2537" fmla="*/ 184 w 485"/>
                <a:gd name="connsiteY80-2538" fmla="*/ 375 h 406"/>
                <a:gd name="connsiteX81-2539" fmla="*/ 163 w 485"/>
                <a:gd name="connsiteY81-2540" fmla="*/ 375 h 406"/>
                <a:gd name="connsiteX82-2541" fmla="*/ 148 w 485"/>
                <a:gd name="connsiteY82-2542" fmla="*/ 375 h 406"/>
                <a:gd name="connsiteX83-2543" fmla="*/ 137 w 485"/>
                <a:gd name="connsiteY83-2544" fmla="*/ 380 h 406"/>
                <a:gd name="connsiteX84-2545" fmla="*/ 121 w 485"/>
                <a:gd name="connsiteY84-2546" fmla="*/ 380 h 406"/>
                <a:gd name="connsiteX85-2547" fmla="*/ 111 w 485"/>
                <a:gd name="connsiteY85-2548" fmla="*/ 385 h 406"/>
                <a:gd name="connsiteX86-2549" fmla="*/ 100 w 485"/>
                <a:gd name="connsiteY86-2550" fmla="*/ 385 h 406"/>
                <a:gd name="connsiteX87-2551" fmla="*/ 90 w 485"/>
                <a:gd name="connsiteY87-2552" fmla="*/ 391 h 406"/>
                <a:gd name="connsiteX88-2553" fmla="*/ 84 w 485"/>
                <a:gd name="connsiteY88-2554" fmla="*/ 391 h 406"/>
                <a:gd name="connsiteX89-2555" fmla="*/ 69 w 485"/>
                <a:gd name="connsiteY89-2556" fmla="*/ 396 h 406"/>
                <a:gd name="connsiteX90-2557" fmla="*/ 53 w 485"/>
                <a:gd name="connsiteY90-2558" fmla="*/ 401 h 406"/>
                <a:gd name="connsiteX91-2559" fmla="*/ 48 w 485"/>
                <a:gd name="connsiteY91-2560" fmla="*/ 406 h 406"/>
                <a:gd name="connsiteX92-2561" fmla="*/ 37 w 485"/>
                <a:gd name="connsiteY92-2562" fmla="*/ 406 h 406"/>
                <a:gd name="connsiteX93-2563" fmla="*/ 32 w 485"/>
                <a:gd name="connsiteY93-2564" fmla="*/ 406 h 406"/>
                <a:gd name="connsiteX94-2565" fmla="*/ 26 w 485"/>
                <a:gd name="connsiteY94-2566" fmla="*/ 401 h 406"/>
                <a:gd name="connsiteX95-2567" fmla="*/ 21 w 485"/>
                <a:gd name="connsiteY95-2568" fmla="*/ 401 h 406"/>
                <a:gd name="connsiteX96-2569" fmla="*/ 16 w 485"/>
                <a:gd name="connsiteY96-2570" fmla="*/ 396 h 406"/>
                <a:gd name="connsiteX97-2571" fmla="*/ 11 w 485"/>
                <a:gd name="connsiteY97-2572" fmla="*/ 391 h 406"/>
                <a:gd name="connsiteX98-2573" fmla="*/ 5 w 485"/>
                <a:gd name="connsiteY98-2574" fmla="*/ 385 h 406"/>
                <a:gd name="connsiteX99-2575" fmla="*/ 0 w 485"/>
                <a:gd name="connsiteY99-2576" fmla="*/ 380 h 406"/>
                <a:gd name="connsiteX100-2577" fmla="*/ 0 w 485"/>
                <a:gd name="connsiteY100-2578" fmla="*/ 375 h 406"/>
                <a:gd name="connsiteX101-2579" fmla="*/ 0 w 485"/>
                <a:gd name="connsiteY101-2580" fmla="*/ 369 h 406"/>
                <a:gd name="connsiteX102-2581" fmla="*/ 0 w 485"/>
                <a:gd name="connsiteY102-2582" fmla="*/ 364 h 406"/>
                <a:gd name="connsiteX103-2583" fmla="*/ 5 w 485"/>
                <a:gd name="connsiteY103-2584" fmla="*/ 359 h 406"/>
                <a:gd name="connsiteX104-2585" fmla="*/ 11 w 485"/>
                <a:gd name="connsiteY104-2586" fmla="*/ 354 h 406"/>
                <a:gd name="connsiteX105-2587" fmla="*/ 21 w 485"/>
                <a:gd name="connsiteY105-2588" fmla="*/ 348 h 406"/>
                <a:gd name="connsiteX106-2589" fmla="*/ 26 w 485"/>
                <a:gd name="connsiteY106-2590" fmla="*/ 343 h 406"/>
                <a:gd name="connsiteX107-2591" fmla="*/ 32 w 485"/>
                <a:gd name="connsiteY107-2592" fmla="*/ 338 h 406"/>
                <a:gd name="connsiteX108-2593" fmla="*/ 42 w 485"/>
                <a:gd name="connsiteY108-2594" fmla="*/ 333 h 406"/>
                <a:gd name="connsiteX109-2595" fmla="*/ 53 w 485"/>
                <a:gd name="connsiteY109-2596" fmla="*/ 322 h 406"/>
                <a:gd name="connsiteX110-2597" fmla="*/ 58 w 485"/>
                <a:gd name="connsiteY110-2598" fmla="*/ 311 h 406"/>
                <a:gd name="connsiteX111-2599" fmla="*/ 69 w 485"/>
                <a:gd name="connsiteY111-2600" fmla="*/ 301 h 406"/>
                <a:gd name="connsiteX112-2601" fmla="*/ 79 w 485"/>
                <a:gd name="connsiteY112-2602" fmla="*/ 285 h 406"/>
                <a:gd name="connsiteX113-2603" fmla="*/ 95 w 485"/>
                <a:gd name="connsiteY113-2604" fmla="*/ 269 h 406"/>
                <a:gd name="connsiteX114-2605" fmla="*/ 116 w 485"/>
                <a:gd name="connsiteY114-2606" fmla="*/ 232 h 406"/>
                <a:gd name="connsiteX115-2607" fmla="*/ 142 w 485"/>
                <a:gd name="connsiteY115-2608" fmla="*/ 201 h 406"/>
                <a:gd name="connsiteX116-2609" fmla="*/ 163 w 485"/>
                <a:gd name="connsiteY116-2610" fmla="*/ 169 h 406"/>
                <a:gd name="connsiteX117-2611" fmla="*/ 184 w 485"/>
                <a:gd name="connsiteY117-2612" fmla="*/ 132 h 406"/>
                <a:gd name="connsiteX118-2613" fmla="*/ 190 w 485"/>
                <a:gd name="connsiteY118-2614" fmla="*/ 116 h 406"/>
                <a:gd name="connsiteX119-2615" fmla="*/ 200 w 485"/>
                <a:gd name="connsiteY119-2616" fmla="*/ 100 h 406"/>
                <a:gd name="connsiteX120-2617" fmla="*/ 206 w 485"/>
                <a:gd name="connsiteY120-2618" fmla="*/ 90 h 406"/>
                <a:gd name="connsiteX121-2619" fmla="*/ 211 w 485"/>
                <a:gd name="connsiteY121-2620" fmla="*/ 79 h 406"/>
                <a:gd name="connsiteX122-2621" fmla="*/ 216 w 485"/>
                <a:gd name="connsiteY122-2622" fmla="*/ 69 h 406"/>
                <a:gd name="connsiteX123-2623" fmla="*/ 221 w 485"/>
                <a:gd name="connsiteY123-2624" fmla="*/ 58 h 406"/>
                <a:gd name="connsiteX124-2625" fmla="*/ 221 w 485"/>
                <a:gd name="connsiteY124-2626" fmla="*/ 53 h 406"/>
                <a:gd name="connsiteX125-2627" fmla="*/ 227 w 485"/>
                <a:gd name="connsiteY125-2628" fmla="*/ 48 h 406"/>
                <a:gd name="connsiteX126-2629" fmla="*/ 227 w 485"/>
                <a:gd name="connsiteY126-2630" fmla="*/ 48 h 406"/>
                <a:gd name="connsiteX0-2631" fmla="*/ 227 w 485"/>
                <a:gd name="connsiteY0-2632" fmla="*/ 48 h 406"/>
                <a:gd name="connsiteX1-2633" fmla="*/ 227 w 485"/>
                <a:gd name="connsiteY1-2634" fmla="*/ 42 h 406"/>
                <a:gd name="connsiteX2-2635" fmla="*/ 227 w 485"/>
                <a:gd name="connsiteY2-2636" fmla="*/ 32 h 406"/>
                <a:gd name="connsiteX3-2637" fmla="*/ 227 w 485"/>
                <a:gd name="connsiteY3-2638" fmla="*/ 27 h 406"/>
                <a:gd name="connsiteX4-2639" fmla="*/ 221 w 485"/>
                <a:gd name="connsiteY4-2640" fmla="*/ 21 h 406"/>
                <a:gd name="connsiteX5-2641" fmla="*/ 216 w 485"/>
                <a:gd name="connsiteY5-2642" fmla="*/ 11 h 406"/>
                <a:gd name="connsiteX6-2643" fmla="*/ 216 w 485"/>
                <a:gd name="connsiteY6-2644" fmla="*/ 6 h 406"/>
                <a:gd name="connsiteX7-2645" fmla="*/ 221 w 485"/>
                <a:gd name="connsiteY7-2646" fmla="*/ 6 h 406"/>
                <a:gd name="connsiteX8-2647" fmla="*/ 221 w 485"/>
                <a:gd name="connsiteY8-2648" fmla="*/ 0 h 406"/>
                <a:gd name="connsiteX9-2649" fmla="*/ 227 w 485"/>
                <a:gd name="connsiteY9-2650" fmla="*/ 0 h 406"/>
                <a:gd name="connsiteX10-2651" fmla="*/ 232 w 485"/>
                <a:gd name="connsiteY10-2652" fmla="*/ 0 h 406"/>
                <a:gd name="connsiteX11-2653" fmla="*/ 242 w 485"/>
                <a:gd name="connsiteY11-2654" fmla="*/ 0 h 406"/>
                <a:gd name="connsiteX12-2655" fmla="*/ 264 w 485"/>
                <a:gd name="connsiteY12-2656" fmla="*/ 11 h 406"/>
                <a:gd name="connsiteX13-2657" fmla="*/ 295 w 485"/>
                <a:gd name="connsiteY13-2658" fmla="*/ 64 h 406"/>
                <a:gd name="connsiteX14-2659" fmla="*/ 290 w 485"/>
                <a:gd name="connsiteY14-2660" fmla="*/ 74 h 406"/>
                <a:gd name="connsiteX15-2661" fmla="*/ 279 w 485"/>
                <a:gd name="connsiteY15-2662" fmla="*/ 85 h 406"/>
                <a:gd name="connsiteX16-2663" fmla="*/ 274 w 485"/>
                <a:gd name="connsiteY16-2664" fmla="*/ 95 h 406"/>
                <a:gd name="connsiteX17-2665" fmla="*/ 258 w 485"/>
                <a:gd name="connsiteY17-2666" fmla="*/ 111 h 406"/>
                <a:gd name="connsiteX18-2667" fmla="*/ 248 w 485"/>
                <a:gd name="connsiteY18-2668" fmla="*/ 132 h 406"/>
                <a:gd name="connsiteX19-2669" fmla="*/ 216 w 485"/>
                <a:gd name="connsiteY19-2670" fmla="*/ 169 h 406"/>
                <a:gd name="connsiteX20-2671" fmla="*/ 190 w 485"/>
                <a:gd name="connsiteY20-2672" fmla="*/ 206 h 406"/>
                <a:gd name="connsiteX21-2673" fmla="*/ 163 w 485"/>
                <a:gd name="connsiteY21-2674" fmla="*/ 243 h 406"/>
                <a:gd name="connsiteX22-2675" fmla="*/ 137 w 485"/>
                <a:gd name="connsiteY22-2676" fmla="*/ 280 h 406"/>
                <a:gd name="connsiteX23-2677" fmla="*/ 121 w 485"/>
                <a:gd name="connsiteY23-2678" fmla="*/ 296 h 406"/>
                <a:gd name="connsiteX24-2679" fmla="*/ 111 w 485"/>
                <a:gd name="connsiteY24-2680" fmla="*/ 311 h 406"/>
                <a:gd name="connsiteX25-2681" fmla="*/ 100 w 485"/>
                <a:gd name="connsiteY25-2682" fmla="*/ 322 h 406"/>
                <a:gd name="connsiteX26-2683" fmla="*/ 95 w 485"/>
                <a:gd name="connsiteY26-2684" fmla="*/ 333 h 406"/>
                <a:gd name="connsiteX27-2685" fmla="*/ 90 w 485"/>
                <a:gd name="connsiteY27-2686" fmla="*/ 338 h 406"/>
                <a:gd name="connsiteX28-2687" fmla="*/ 84 w 485"/>
                <a:gd name="connsiteY28-2688" fmla="*/ 348 h 406"/>
                <a:gd name="connsiteX29-2689" fmla="*/ 84 w 485"/>
                <a:gd name="connsiteY29-2690" fmla="*/ 348 h 406"/>
                <a:gd name="connsiteX30-2691" fmla="*/ 84 w 485"/>
                <a:gd name="connsiteY30-2692" fmla="*/ 354 h 406"/>
                <a:gd name="connsiteX31-2693" fmla="*/ 90 w 485"/>
                <a:gd name="connsiteY31-2694" fmla="*/ 354 h 406"/>
                <a:gd name="connsiteX32-2695" fmla="*/ 95 w 485"/>
                <a:gd name="connsiteY32-2696" fmla="*/ 354 h 406"/>
                <a:gd name="connsiteX33-2697" fmla="*/ 100 w 485"/>
                <a:gd name="connsiteY33-2698" fmla="*/ 354 h 406"/>
                <a:gd name="connsiteX34-2699" fmla="*/ 111 w 485"/>
                <a:gd name="connsiteY34-2700" fmla="*/ 354 h 406"/>
                <a:gd name="connsiteX35-2701" fmla="*/ 121 w 485"/>
                <a:gd name="connsiteY35-2702" fmla="*/ 348 h 406"/>
                <a:gd name="connsiteX36-2703" fmla="*/ 137 w 485"/>
                <a:gd name="connsiteY36-2704" fmla="*/ 348 h 406"/>
                <a:gd name="connsiteX37-2705" fmla="*/ 153 w 485"/>
                <a:gd name="connsiteY37-2706" fmla="*/ 348 h 406"/>
                <a:gd name="connsiteX38-2707" fmla="*/ 174 w 485"/>
                <a:gd name="connsiteY38-2708" fmla="*/ 343 h 406"/>
                <a:gd name="connsiteX39-2709" fmla="*/ 216 w 485"/>
                <a:gd name="connsiteY39-2710" fmla="*/ 338 h 406"/>
                <a:gd name="connsiteX40-2711" fmla="*/ 258 w 485"/>
                <a:gd name="connsiteY40-2712" fmla="*/ 333 h 406"/>
                <a:gd name="connsiteX41-2713" fmla="*/ 295 w 485"/>
                <a:gd name="connsiteY41-2714" fmla="*/ 327 h 406"/>
                <a:gd name="connsiteX42-2715" fmla="*/ 332 w 485"/>
                <a:gd name="connsiteY42-2716" fmla="*/ 317 h 406"/>
                <a:gd name="connsiteX43-2717" fmla="*/ 348 w 485"/>
                <a:gd name="connsiteY43-2718" fmla="*/ 317 h 406"/>
                <a:gd name="connsiteX44-2719" fmla="*/ 364 w 485"/>
                <a:gd name="connsiteY44-2720" fmla="*/ 311 h 406"/>
                <a:gd name="connsiteX45-2721" fmla="*/ 374 w 485"/>
                <a:gd name="connsiteY45-2722" fmla="*/ 311 h 406"/>
                <a:gd name="connsiteX46-2723" fmla="*/ 390 w 485"/>
                <a:gd name="connsiteY46-2724" fmla="*/ 306 h 406"/>
                <a:gd name="connsiteX47-2725" fmla="*/ 395 w 485"/>
                <a:gd name="connsiteY47-2726" fmla="*/ 306 h 406"/>
                <a:gd name="connsiteX48-2727" fmla="*/ 406 w 485"/>
                <a:gd name="connsiteY48-2728" fmla="*/ 306 h 406"/>
                <a:gd name="connsiteX49-2729" fmla="*/ 406 w 485"/>
                <a:gd name="connsiteY49-2730" fmla="*/ 306 h 406"/>
                <a:gd name="connsiteX50-2731" fmla="*/ 411 w 485"/>
                <a:gd name="connsiteY50-2732" fmla="*/ 306 h 406"/>
                <a:gd name="connsiteX51-2733" fmla="*/ 416 w 485"/>
                <a:gd name="connsiteY51-2734" fmla="*/ 306 h 406"/>
                <a:gd name="connsiteX52-2735" fmla="*/ 422 w 485"/>
                <a:gd name="connsiteY52-2736" fmla="*/ 306 h 406"/>
                <a:gd name="connsiteX53-2737" fmla="*/ 427 w 485"/>
                <a:gd name="connsiteY53-2738" fmla="*/ 306 h 406"/>
                <a:gd name="connsiteX54-2739" fmla="*/ 437 w 485"/>
                <a:gd name="connsiteY54-2740" fmla="*/ 306 h 406"/>
                <a:gd name="connsiteX55-2741" fmla="*/ 443 w 485"/>
                <a:gd name="connsiteY55-2742" fmla="*/ 311 h 406"/>
                <a:gd name="connsiteX56-2743" fmla="*/ 453 w 485"/>
                <a:gd name="connsiteY56-2744" fmla="*/ 311 h 406"/>
                <a:gd name="connsiteX57-2745" fmla="*/ 464 w 485"/>
                <a:gd name="connsiteY57-2746" fmla="*/ 317 h 406"/>
                <a:gd name="connsiteX58-2747" fmla="*/ 469 w 485"/>
                <a:gd name="connsiteY58-2748" fmla="*/ 322 h 406"/>
                <a:gd name="connsiteX59-2749" fmla="*/ 479 w 485"/>
                <a:gd name="connsiteY59-2750" fmla="*/ 333 h 406"/>
                <a:gd name="connsiteX60-2751" fmla="*/ 479 w 485"/>
                <a:gd name="connsiteY60-2752" fmla="*/ 338 h 406"/>
                <a:gd name="connsiteX61-2753" fmla="*/ 485 w 485"/>
                <a:gd name="connsiteY61-2754" fmla="*/ 338 h 406"/>
                <a:gd name="connsiteX62-2755" fmla="*/ 485 w 485"/>
                <a:gd name="connsiteY62-2756" fmla="*/ 343 h 406"/>
                <a:gd name="connsiteX63-2757" fmla="*/ 469 w 485"/>
                <a:gd name="connsiteY63-2758" fmla="*/ 348 h 406"/>
                <a:gd name="connsiteX64-2759" fmla="*/ 464 w 485"/>
                <a:gd name="connsiteY64-2760" fmla="*/ 348 h 406"/>
                <a:gd name="connsiteX65-2761" fmla="*/ 458 w 485"/>
                <a:gd name="connsiteY65-2762" fmla="*/ 348 h 406"/>
                <a:gd name="connsiteX66-2763" fmla="*/ 453 w 485"/>
                <a:gd name="connsiteY66-2764" fmla="*/ 348 h 406"/>
                <a:gd name="connsiteX67-2765" fmla="*/ 443 w 485"/>
                <a:gd name="connsiteY67-2766" fmla="*/ 348 h 406"/>
                <a:gd name="connsiteX68-2767" fmla="*/ 432 w 485"/>
                <a:gd name="connsiteY68-2768" fmla="*/ 348 h 406"/>
                <a:gd name="connsiteX69-2769" fmla="*/ 416 w 485"/>
                <a:gd name="connsiteY69-2770" fmla="*/ 354 h 406"/>
                <a:gd name="connsiteX70-2771" fmla="*/ 400 w 485"/>
                <a:gd name="connsiteY70-2772" fmla="*/ 354 h 406"/>
                <a:gd name="connsiteX71-2773" fmla="*/ 379 w 485"/>
                <a:gd name="connsiteY71-2774" fmla="*/ 354 h 406"/>
                <a:gd name="connsiteX72-2775" fmla="*/ 353 w 485"/>
                <a:gd name="connsiteY72-2776" fmla="*/ 359 h 406"/>
                <a:gd name="connsiteX73-2777" fmla="*/ 327 w 485"/>
                <a:gd name="connsiteY73-2778" fmla="*/ 359 h 406"/>
                <a:gd name="connsiteX74-2779" fmla="*/ 295 w 485"/>
                <a:gd name="connsiteY74-2780" fmla="*/ 359 h 406"/>
                <a:gd name="connsiteX75-2781" fmla="*/ 269 w 485"/>
                <a:gd name="connsiteY75-2782" fmla="*/ 364 h 406"/>
                <a:gd name="connsiteX76-2783" fmla="*/ 248 w 485"/>
                <a:gd name="connsiteY76-2784" fmla="*/ 364 h 406"/>
                <a:gd name="connsiteX77-2785" fmla="*/ 221 w 485"/>
                <a:gd name="connsiteY77-2786" fmla="*/ 369 h 406"/>
                <a:gd name="connsiteX78-2787" fmla="*/ 200 w 485"/>
                <a:gd name="connsiteY78-2788" fmla="*/ 369 h 406"/>
                <a:gd name="connsiteX79-2789" fmla="*/ 184 w 485"/>
                <a:gd name="connsiteY79-2790" fmla="*/ 375 h 406"/>
                <a:gd name="connsiteX80-2791" fmla="*/ 163 w 485"/>
                <a:gd name="connsiteY80-2792" fmla="*/ 375 h 406"/>
                <a:gd name="connsiteX81-2793" fmla="*/ 148 w 485"/>
                <a:gd name="connsiteY81-2794" fmla="*/ 375 h 406"/>
                <a:gd name="connsiteX82-2795" fmla="*/ 137 w 485"/>
                <a:gd name="connsiteY82-2796" fmla="*/ 380 h 406"/>
                <a:gd name="connsiteX83-2797" fmla="*/ 121 w 485"/>
                <a:gd name="connsiteY83-2798" fmla="*/ 380 h 406"/>
                <a:gd name="connsiteX84-2799" fmla="*/ 111 w 485"/>
                <a:gd name="connsiteY84-2800" fmla="*/ 385 h 406"/>
                <a:gd name="connsiteX85-2801" fmla="*/ 100 w 485"/>
                <a:gd name="connsiteY85-2802" fmla="*/ 385 h 406"/>
                <a:gd name="connsiteX86-2803" fmla="*/ 90 w 485"/>
                <a:gd name="connsiteY86-2804" fmla="*/ 391 h 406"/>
                <a:gd name="connsiteX87-2805" fmla="*/ 84 w 485"/>
                <a:gd name="connsiteY87-2806" fmla="*/ 391 h 406"/>
                <a:gd name="connsiteX88-2807" fmla="*/ 69 w 485"/>
                <a:gd name="connsiteY88-2808" fmla="*/ 396 h 406"/>
                <a:gd name="connsiteX89-2809" fmla="*/ 53 w 485"/>
                <a:gd name="connsiteY89-2810" fmla="*/ 401 h 406"/>
                <a:gd name="connsiteX90-2811" fmla="*/ 48 w 485"/>
                <a:gd name="connsiteY90-2812" fmla="*/ 406 h 406"/>
                <a:gd name="connsiteX91-2813" fmla="*/ 37 w 485"/>
                <a:gd name="connsiteY91-2814" fmla="*/ 406 h 406"/>
                <a:gd name="connsiteX92-2815" fmla="*/ 32 w 485"/>
                <a:gd name="connsiteY92-2816" fmla="*/ 406 h 406"/>
                <a:gd name="connsiteX93-2817" fmla="*/ 26 w 485"/>
                <a:gd name="connsiteY93-2818" fmla="*/ 401 h 406"/>
                <a:gd name="connsiteX94-2819" fmla="*/ 21 w 485"/>
                <a:gd name="connsiteY94-2820" fmla="*/ 401 h 406"/>
                <a:gd name="connsiteX95-2821" fmla="*/ 16 w 485"/>
                <a:gd name="connsiteY95-2822" fmla="*/ 396 h 406"/>
                <a:gd name="connsiteX96-2823" fmla="*/ 11 w 485"/>
                <a:gd name="connsiteY96-2824" fmla="*/ 391 h 406"/>
                <a:gd name="connsiteX97-2825" fmla="*/ 5 w 485"/>
                <a:gd name="connsiteY97-2826" fmla="*/ 385 h 406"/>
                <a:gd name="connsiteX98-2827" fmla="*/ 0 w 485"/>
                <a:gd name="connsiteY98-2828" fmla="*/ 380 h 406"/>
                <a:gd name="connsiteX99-2829" fmla="*/ 0 w 485"/>
                <a:gd name="connsiteY99-2830" fmla="*/ 375 h 406"/>
                <a:gd name="connsiteX100-2831" fmla="*/ 0 w 485"/>
                <a:gd name="connsiteY100-2832" fmla="*/ 369 h 406"/>
                <a:gd name="connsiteX101-2833" fmla="*/ 0 w 485"/>
                <a:gd name="connsiteY101-2834" fmla="*/ 364 h 406"/>
                <a:gd name="connsiteX102-2835" fmla="*/ 5 w 485"/>
                <a:gd name="connsiteY102-2836" fmla="*/ 359 h 406"/>
                <a:gd name="connsiteX103-2837" fmla="*/ 11 w 485"/>
                <a:gd name="connsiteY103-2838" fmla="*/ 354 h 406"/>
                <a:gd name="connsiteX104-2839" fmla="*/ 21 w 485"/>
                <a:gd name="connsiteY104-2840" fmla="*/ 348 h 406"/>
                <a:gd name="connsiteX105-2841" fmla="*/ 26 w 485"/>
                <a:gd name="connsiteY105-2842" fmla="*/ 343 h 406"/>
                <a:gd name="connsiteX106-2843" fmla="*/ 32 w 485"/>
                <a:gd name="connsiteY106-2844" fmla="*/ 338 h 406"/>
                <a:gd name="connsiteX107-2845" fmla="*/ 42 w 485"/>
                <a:gd name="connsiteY107-2846" fmla="*/ 333 h 406"/>
                <a:gd name="connsiteX108-2847" fmla="*/ 53 w 485"/>
                <a:gd name="connsiteY108-2848" fmla="*/ 322 h 406"/>
                <a:gd name="connsiteX109-2849" fmla="*/ 58 w 485"/>
                <a:gd name="connsiteY109-2850" fmla="*/ 311 h 406"/>
                <a:gd name="connsiteX110-2851" fmla="*/ 69 w 485"/>
                <a:gd name="connsiteY110-2852" fmla="*/ 301 h 406"/>
                <a:gd name="connsiteX111-2853" fmla="*/ 79 w 485"/>
                <a:gd name="connsiteY111-2854" fmla="*/ 285 h 406"/>
                <a:gd name="connsiteX112-2855" fmla="*/ 95 w 485"/>
                <a:gd name="connsiteY112-2856" fmla="*/ 269 h 406"/>
                <a:gd name="connsiteX113-2857" fmla="*/ 116 w 485"/>
                <a:gd name="connsiteY113-2858" fmla="*/ 232 h 406"/>
                <a:gd name="connsiteX114-2859" fmla="*/ 142 w 485"/>
                <a:gd name="connsiteY114-2860" fmla="*/ 201 h 406"/>
                <a:gd name="connsiteX115-2861" fmla="*/ 163 w 485"/>
                <a:gd name="connsiteY115-2862" fmla="*/ 169 h 406"/>
                <a:gd name="connsiteX116-2863" fmla="*/ 184 w 485"/>
                <a:gd name="connsiteY116-2864" fmla="*/ 132 h 406"/>
                <a:gd name="connsiteX117-2865" fmla="*/ 190 w 485"/>
                <a:gd name="connsiteY117-2866" fmla="*/ 116 h 406"/>
                <a:gd name="connsiteX118-2867" fmla="*/ 200 w 485"/>
                <a:gd name="connsiteY118-2868" fmla="*/ 100 h 406"/>
                <a:gd name="connsiteX119-2869" fmla="*/ 206 w 485"/>
                <a:gd name="connsiteY119-2870" fmla="*/ 90 h 406"/>
                <a:gd name="connsiteX120-2871" fmla="*/ 211 w 485"/>
                <a:gd name="connsiteY120-2872" fmla="*/ 79 h 406"/>
                <a:gd name="connsiteX121-2873" fmla="*/ 216 w 485"/>
                <a:gd name="connsiteY121-2874" fmla="*/ 69 h 406"/>
                <a:gd name="connsiteX122-2875" fmla="*/ 221 w 485"/>
                <a:gd name="connsiteY122-2876" fmla="*/ 58 h 406"/>
                <a:gd name="connsiteX123-2877" fmla="*/ 221 w 485"/>
                <a:gd name="connsiteY123-2878" fmla="*/ 53 h 406"/>
                <a:gd name="connsiteX124-2879" fmla="*/ 227 w 485"/>
                <a:gd name="connsiteY124-2880" fmla="*/ 48 h 406"/>
                <a:gd name="connsiteX125-2881" fmla="*/ 227 w 485"/>
                <a:gd name="connsiteY125-2882" fmla="*/ 48 h 406"/>
                <a:gd name="connsiteX0-2883" fmla="*/ 227 w 485"/>
                <a:gd name="connsiteY0-2884" fmla="*/ 48 h 406"/>
                <a:gd name="connsiteX1-2885" fmla="*/ 227 w 485"/>
                <a:gd name="connsiteY1-2886" fmla="*/ 42 h 406"/>
                <a:gd name="connsiteX2-2887" fmla="*/ 227 w 485"/>
                <a:gd name="connsiteY2-2888" fmla="*/ 32 h 406"/>
                <a:gd name="connsiteX3-2889" fmla="*/ 227 w 485"/>
                <a:gd name="connsiteY3-2890" fmla="*/ 27 h 406"/>
                <a:gd name="connsiteX4-2891" fmla="*/ 221 w 485"/>
                <a:gd name="connsiteY4-2892" fmla="*/ 21 h 406"/>
                <a:gd name="connsiteX5-2893" fmla="*/ 216 w 485"/>
                <a:gd name="connsiteY5-2894" fmla="*/ 11 h 406"/>
                <a:gd name="connsiteX6-2895" fmla="*/ 216 w 485"/>
                <a:gd name="connsiteY6-2896" fmla="*/ 6 h 406"/>
                <a:gd name="connsiteX7-2897" fmla="*/ 221 w 485"/>
                <a:gd name="connsiteY7-2898" fmla="*/ 6 h 406"/>
                <a:gd name="connsiteX8-2899" fmla="*/ 221 w 485"/>
                <a:gd name="connsiteY8-2900" fmla="*/ 0 h 406"/>
                <a:gd name="connsiteX9-2901" fmla="*/ 227 w 485"/>
                <a:gd name="connsiteY9-2902" fmla="*/ 0 h 406"/>
                <a:gd name="connsiteX10-2903" fmla="*/ 232 w 485"/>
                <a:gd name="connsiteY10-2904" fmla="*/ 0 h 406"/>
                <a:gd name="connsiteX11-2905" fmla="*/ 242 w 485"/>
                <a:gd name="connsiteY11-2906" fmla="*/ 0 h 406"/>
                <a:gd name="connsiteX12-2907" fmla="*/ 295 w 485"/>
                <a:gd name="connsiteY12-2908" fmla="*/ 64 h 406"/>
                <a:gd name="connsiteX13-2909" fmla="*/ 290 w 485"/>
                <a:gd name="connsiteY13-2910" fmla="*/ 74 h 406"/>
                <a:gd name="connsiteX14-2911" fmla="*/ 279 w 485"/>
                <a:gd name="connsiteY14-2912" fmla="*/ 85 h 406"/>
                <a:gd name="connsiteX15-2913" fmla="*/ 274 w 485"/>
                <a:gd name="connsiteY15-2914" fmla="*/ 95 h 406"/>
                <a:gd name="connsiteX16-2915" fmla="*/ 258 w 485"/>
                <a:gd name="connsiteY16-2916" fmla="*/ 111 h 406"/>
                <a:gd name="connsiteX17-2917" fmla="*/ 248 w 485"/>
                <a:gd name="connsiteY17-2918" fmla="*/ 132 h 406"/>
                <a:gd name="connsiteX18-2919" fmla="*/ 216 w 485"/>
                <a:gd name="connsiteY18-2920" fmla="*/ 169 h 406"/>
                <a:gd name="connsiteX19-2921" fmla="*/ 190 w 485"/>
                <a:gd name="connsiteY19-2922" fmla="*/ 206 h 406"/>
                <a:gd name="connsiteX20-2923" fmla="*/ 163 w 485"/>
                <a:gd name="connsiteY20-2924" fmla="*/ 243 h 406"/>
                <a:gd name="connsiteX21-2925" fmla="*/ 137 w 485"/>
                <a:gd name="connsiteY21-2926" fmla="*/ 280 h 406"/>
                <a:gd name="connsiteX22-2927" fmla="*/ 121 w 485"/>
                <a:gd name="connsiteY22-2928" fmla="*/ 296 h 406"/>
                <a:gd name="connsiteX23-2929" fmla="*/ 111 w 485"/>
                <a:gd name="connsiteY23-2930" fmla="*/ 311 h 406"/>
                <a:gd name="connsiteX24-2931" fmla="*/ 100 w 485"/>
                <a:gd name="connsiteY24-2932" fmla="*/ 322 h 406"/>
                <a:gd name="connsiteX25-2933" fmla="*/ 95 w 485"/>
                <a:gd name="connsiteY25-2934" fmla="*/ 333 h 406"/>
                <a:gd name="connsiteX26-2935" fmla="*/ 90 w 485"/>
                <a:gd name="connsiteY26-2936" fmla="*/ 338 h 406"/>
                <a:gd name="connsiteX27-2937" fmla="*/ 84 w 485"/>
                <a:gd name="connsiteY27-2938" fmla="*/ 348 h 406"/>
                <a:gd name="connsiteX28-2939" fmla="*/ 84 w 485"/>
                <a:gd name="connsiteY28-2940" fmla="*/ 348 h 406"/>
                <a:gd name="connsiteX29-2941" fmla="*/ 84 w 485"/>
                <a:gd name="connsiteY29-2942" fmla="*/ 354 h 406"/>
                <a:gd name="connsiteX30-2943" fmla="*/ 90 w 485"/>
                <a:gd name="connsiteY30-2944" fmla="*/ 354 h 406"/>
                <a:gd name="connsiteX31-2945" fmla="*/ 95 w 485"/>
                <a:gd name="connsiteY31-2946" fmla="*/ 354 h 406"/>
                <a:gd name="connsiteX32-2947" fmla="*/ 100 w 485"/>
                <a:gd name="connsiteY32-2948" fmla="*/ 354 h 406"/>
                <a:gd name="connsiteX33-2949" fmla="*/ 111 w 485"/>
                <a:gd name="connsiteY33-2950" fmla="*/ 354 h 406"/>
                <a:gd name="connsiteX34-2951" fmla="*/ 121 w 485"/>
                <a:gd name="connsiteY34-2952" fmla="*/ 348 h 406"/>
                <a:gd name="connsiteX35-2953" fmla="*/ 137 w 485"/>
                <a:gd name="connsiteY35-2954" fmla="*/ 348 h 406"/>
                <a:gd name="connsiteX36-2955" fmla="*/ 153 w 485"/>
                <a:gd name="connsiteY36-2956" fmla="*/ 348 h 406"/>
                <a:gd name="connsiteX37-2957" fmla="*/ 174 w 485"/>
                <a:gd name="connsiteY37-2958" fmla="*/ 343 h 406"/>
                <a:gd name="connsiteX38-2959" fmla="*/ 216 w 485"/>
                <a:gd name="connsiteY38-2960" fmla="*/ 338 h 406"/>
                <a:gd name="connsiteX39-2961" fmla="*/ 258 w 485"/>
                <a:gd name="connsiteY39-2962" fmla="*/ 333 h 406"/>
                <a:gd name="connsiteX40-2963" fmla="*/ 295 w 485"/>
                <a:gd name="connsiteY40-2964" fmla="*/ 327 h 406"/>
                <a:gd name="connsiteX41-2965" fmla="*/ 332 w 485"/>
                <a:gd name="connsiteY41-2966" fmla="*/ 317 h 406"/>
                <a:gd name="connsiteX42-2967" fmla="*/ 348 w 485"/>
                <a:gd name="connsiteY42-2968" fmla="*/ 317 h 406"/>
                <a:gd name="connsiteX43-2969" fmla="*/ 364 w 485"/>
                <a:gd name="connsiteY43-2970" fmla="*/ 311 h 406"/>
                <a:gd name="connsiteX44-2971" fmla="*/ 374 w 485"/>
                <a:gd name="connsiteY44-2972" fmla="*/ 311 h 406"/>
                <a:gd name="connsiteX45-2973" fmla="*/ 390 w 485"/>
                <a:gd name="connsiteY45-2974" fmla="*/ 306 h 406"/>
                <a:gd name="connsiteX46-2975" fmla="*/ 395 w 485"/>
                <a:gd name="connsiteY46-2976" fmla="*/ 306 h 406"/>
                <a:gd name="connsiteX47-2977" fmla="*/ 406 w 485"/>
                <a:gd name="connsiteY47-2978" fmla="*/ 306 h 406"/>
                <a:gd name="connsiteX48-2979" fmla="*/ 406 w 485"/>
                <a:gd name="connsiteY48-2980" fmla="*/ 306 h 406"/>
                <a:gd name="connsiteX49-2981" fmla="*/ 411 w 485"/>
                <a:gd name="connsiteY49-2982" fmla="*/ 306 h 406"/>
                <a:gd name="connsiteX50-2983" fmla="*/ 416 w 485"/>
                <a:gd name="connsiteY50-2984" fmla="*/ 306 h 406"/>
                <a:gd name="connsiteX51-2985" fmla="*/ 422 w 485"/>
                <a:gd name="connsiteY51-2986" fmla="*/ 306 h 406"/>
                <a:gd name="connsiteX52-2987" fmla="*/ 427 w 485"/>
                <a:gd name="connsiteY52-2988" fmla="*/ 306 h 406"/>
                <a:gd name="connsiteX53-2989" fmla="*/ 437 w 485"/>
                <a:gd name="connsiteY53-2990" fmla="*/ 306 h 406"/>
                <a:gd name="connsiteX54-2991" fmla="*/ 443 w 485"/>
                <a:gd name="connsiteY54-2992" fmla="*/ 311 h 406"/>
                <a:gd name="connsiteX55-2993" fmla="*/ 453 w 485"/>
                <a:gd name="connsiteY55-2994" fmla="*/ 311 h 406"/>
                <a:gd name="connsiteX56-2995" fmla="*/ 464 w 485"/>
                <a:gd name="connsiteY56-2996" fmla="*/ 317 h 406"/>
                <a:gd name="connsiteX57-2997" fmla="*/ 469 w 485"/>
                <a:gd name="connsiteY57-2998" fmla="*/ 322 h 406"/>
                <a:gd name="connsiteX58-2999" fmla="*/ 479 w 485"/>
                <a:gd name="connsiteY58-3000" fmla="*/ 333 h 406"/>
                <a:gd name="connsiteX59-3001" fmla="*/ 479 w 485"/>
                <a:gd name="connsiteY59-3002" fmla="*/ 338 h 406"/>
                <a:gd name="connsiteX60-3003" fmla="*/ 485 w 485"/>
                <a:gd name="connsiteY60-3004" fmla="*/ 338 h 406"/>
                <a:gd name="connsiteX61-3005" fmla="*/ 485 w 485"/>
                <a:gd name="connsiteY61-3006" fmla="*/ 343 h 406"/>
                <a:gd name="connsiteX62-3007" fmla="*/ 469 w 485"/>
                <a:gd name="connsiteY62-3008" fmla="*/ 348 h 406"/>
                <a:gd name="connsiteX63-3009" fmla="*/ 464 w 485"/>
                <a:gd name="connsiteY63-3010" fmla="*/ 348 h 406"/>
                <a:gd name="connsiteX64-3011" fmla="*/ 458 w 485"/>
                <a:gd name="connsiteY64-3012" fmla="*/ 348 h 406"/>
                <a:gd name="connsiteX65-3013" fmla="*/ 453 w 485"/>
                <a:gd name="connsiteY65-3014" fmla="*/ 348 h 406"/>
                <a:gd name="connsiteX66-3015" fmla="*/ 443 w 485"/>
                <a:gd name="connsiteY66-3016" fmla="*/ 348 h 406"/>
                <a:gd name="connsiteX67-3017" fmla="*/ 432 w 485"/>
                <a:gd name="connsiteY67-3018" fmla="*/ 348 h 406"/>
                <a:gd name="connsiteX68-3019" fmla="*/ 416 w 485"/>
                <a:gd name="connsiteY68-3020" fmla="*/ 354 h 406"/>
                <a:gd name="connsiteX69-3021" fmla="*/ 400 w 485"/>
                <a:gd name="connsiteY69-3022" fmla="*/ 354 h 406"/>
                <a:gd name="connsiteX70-3023" fmla="*/ 379 w 485"/>
                <a:gd name="connsiteY70-3024" fmla="*/ 354 h 406"/>
                <a:gd name="connsiteX71-3025" fmla="*/ 353 w 485"/>
                <a:gd name="connsiteY71-3026" fmla="*/ 359 h 406"/>
                <a:gd name="connsiteX72-3027" fmla="*/ 327 w 485"/>
                <a:gd name="connsiteY72-3028" fmla="*/ 359 h 406"/>
                <a:gd name="connsiteX73-3029" fmla="*/ 295 w 485"/>
                <a:gd name="connsiteY73-3030" fmla="*/ 359 h 406"/>
                <a:gd name="connsiteX74-3031" fmla="*/ 269 w 485"/>
                <a:gd name="connsiteY74-3032" fmla="*/ 364 h 406"/>
                <a:gd name="connsiteX75-3033" fmla="*/ 248 w 485"/>
                <a:gd name="connsiteY75-3034" fmla="*/ 364 h 406"/>
                <a:gd name="connsiteX76-3035" fmla="*/ 221 w 485"/>
                <a:gd name="connsiteY76-3036" fmla="*/ 369 h 406"/>
                <a:gd name="connsiteX77-3037" fmla="*/ 200 w 485"/>
                <a:gd name="connsiteY77-3038" fmla="*/ 369 h 406"/>
                <a:gd name="connsiteX78-3039" fmla="*/ 184 w 485"/>
                <a:gd name="connsiteY78-3040" fmla="*/ 375 h 406"/>
                <a:gd name="connsiteX79-3041" fmla="*/ 163 w 485"/>
                <a:gd name="connsiteY79-3042" fmla="*/ 375 h 406"/>
                <a:gd name="connsiteX80-3043" fmla="*/ 148 w 485"/>
                <a:gd name="connsiteY80-3044" fmla="*/ 375 h 406"/>
                <a:gd name="connsiteX81-3045" fmla="*/ 137 w 485"/>
                <a:gd name="connsiteY81-3046" fmla="*/ 380 h 406"/>
                <a:gd name="connsiteX82-3047" fmla="*/ 121 w 485"/>
                <a:gd name="connsiteY82-3048" fmla="*/ 380 h 406"/>
                <a:gd name="connsiteX83-3049" fmla="*/ 111 w 485"/>
                <a:gd name="connsiteY83-3050" fmla="*/ 385 h 406"/>
                <a:gd name="connsiteX84-3051" fmla="*/ 100 w 485"/>
                <a:gd name="connsiteY84-3052" fmla="*/ 385 h 406"/>
                <a:gd name="connsiteX85-3053" fmla="*/ 90 w 485"/>
                <a:gd name="connsiteY85-3054" fmla="*/ 391 h 406"/>
                <a:gd name="connsiteX86-3055" fmla="*/ 84 w 485"/>
                <a:gd name="connsiteY86-3056" fmla="*/ 391 h 406"/>
                <a:gd name="connsiteX87-3057" fmla="*/ 69 w 485"/>
                <a:gd name="connsiteY87-3058" fmla="*/ 396 h 406"/>
                <a:gd name="connsiteX88-3059" fmla="*/ 53 w 485"/>
                <a:gd name="connsiteY88-3060" fmla="*/ 401 h 406"/>
                <a:gd name="connsiteX89-3061" fmla="*/ 48 w 485"/>
                <a:gd name="connsiteY89-3062" fmla="*/ 406 h 406"/>
                <a:gd name="connsiteX90-3063" fmla="*/ 37 w 485"/>
                <a:gd name="connsiteY90-3064" fmla="*/ 406 h 406"/>
                <a:gd name="connsiteX91-3065" fmla="*/ 32 w 485"/>
                <a:gd name="connsiteY91-3066" fmla="*/ 406 h 406"/>
                <a:gd name="connsiteX92-3067" fmla="*/ 26 w 485"/>
                <a:gd name="connsiteY92-3068" fmla="*/ 401 h 406"/>
                <a:gd name="connsiteX93-3069" fmla="*/ 21 w 485"/>
                <a:gd name="connsiteY93-3070" fmla="*/ 401 h 406"/>
                <a:gd name="connsiteX94-3071" fmla="*/ 16 w 485"/>
                <a:gd name="connsiteY94-3072" fmla="*/ 396 h 406"/>
                <a:gd name="connsiteX95-3073" fmla="*/ 11 w 485"/>
                <a:gd name="connsiteY95-3074" fmla="*/ 391 h 406"/>
                <a:gd name="connsiteX96-3075" fmla="*/ 5 w 485"/>
                <a:gd name="connsiteY96-3076" fmla="*/ 385 h 406"/>
                <a:gd name="connsiteX97-3077" fmla="*/ 0 w 485"/>
                <a:gd name="connsiteY97-3078" fmla="*/ 380 h 406"/>
                <a:gd name="connsiteX98-3079" fmla="*/ 0 w 485"/>
                <a:gd name="connsiteY98-3080" fmla="*/ 375 h 406"/>
                <a:gd name="connsiteX99-3081" fmla="*/ 0 w 485"/>
                <a:gd name="connsiteY99-3082" fmla="*/ 369 h 406"/>
                <a:gd name="connsiteX100-3083" fmla="*/ 0 w 485"/>
                <a:gd name="connsiteY100-3084" fmla="*/ 364 h 406"/>
                <a:gd name="connsiteX101-3085" fmla="*/ 5 w 485"/>
                <a:gd name="connsiteY101-3086" fmla="*/ 359 h 406"/>
                <a:gd name="connsiteX102-3087" fmla="*/ 11 w 485"/>
                <a:gd name="connsiteY102-3088" fmla="*/ 354 h 406"/>
                <a:gd name="connsiteX103-3089" fmla="*/ 21 w 485"/>
                <a:gd name="connsiteY103-3090" fmla="*/ 348 h 406"/>
                <a:gd name="connsiteX104-3091" fmla="*/ 26 w 485"/>
                <a:gd name="connsiteY104-3092" fmla="*/ 343 h 406"/>
                <a:gd name="connsiteX105-3093" fmla="*/ 32 w 485"/>
                <a:gd name="connsiteY105-3094" fmla="*/ 338 h 406"/>
                <a:gd name="connsiteX106-3095" fmla="*/ 42 w 485"/>
                <a:gd name="connsiteY106-3096" fmla="*/ 333 h 406"/>
                <a:gd name="connsiteX107-3097" fmla="*/ 53 w 485"/>
                <a:gd name="connsiteY107-3098" fmla="*/ 322 h 406"/>
                <a:gd name="connsiteX108-3099" fmla="*/ 58 w 485"/>
                <a:gd name="connsiteY108-3100" fmla="*/ 311 h 406"/>
                <a:gd name="connsiteX109-3101" fmla="*/ 69 w 485"/>
                <a:gd name="connsiteY109-3102" fmla="*/ 301 h 406"/>
                <a:gd name="connsiteX110-3103" fmla="*/ 79 w 485"/>
                <a:gd name="connsiteY110-3104" fmla="*/ 285 h 406"/>
                <a:gd name="connsiteX111-3105" fmla="*/ 95 w 485"/>
                <a:gd name="connsiteY111-3106" fmla="*/ 269 h 406"/>
                <a:gd name="connsiteX112-3107" fmla="*/ 116 w 485"/>
                <a:gd name="connsiteY112-3108" fmla="*/ 232 h 406"/>
                <a:gd name="connsiteX113-3109" fmla="*/ 142 w 485"/>
                <a:gd name="connsiteY113-3110" fmla="*/ 201 h 406"/>
                <a:gd name="connsiteX114-3111" fmla="*/ 163 w 485"/>
                <a:gd name="connsiteY114-3112" fmla="*/ 169 h 406"/>
                <a:gd name="connsiteX115-3113" fmla="*/ 184 w 485"/>
                <a:gd name="connsiteY115-3114" fmla="*/ 132 h 406"/>
                <a:gd name="connsiteX116-3115" fmla="*/ 190 w 485"/>
                <a:gd name="connsiteY116-3116" fmla="*/ 116 h 406"/>
                <a:gd name="connsiteX117-3117" fmla="*/ 200 w 485"/>
                <a:gd name="connsiteY117-3118" fmla="*/ 100 h 406"/>
                <a:gd name="connsiteX118-3119" fmla="*/ 206 w 485"/>
                <a:gd name="connsiteY118-3120" fmla="*/ 90 h 406"/>
                <a:gd name="connsiteX119-3121" fmla="*/ 211 w 485"/>
                <a:gd name="connsiteY119-3122" fmla="*/ 79 h 406"/>
                <a:gd name="connsiteX120-3123" fmla="*/ 216 w 485"/>
                <a:gd name="connsiteY120-3124" fmla="*/ 69 h 406"/>
                <a:gd name="connsiteX121-3125" fmla="*/ 221 w 485"/>
                <a:gd name="connsiteY121-3126" fmla="*/ 58 h 406"/>
                <a:gd name="connsiteX122-3127" fmla="*/ 221 w 485"/>
                <a:gd name="connsiteY122-3128" fmla="*/ 53 h 406"/>
                <a:gd name="connsiteX123-3129" fmla="*/ 227 w 485"/>
                <a:gd name="connsiteY123-3130" fmla="*/ 48 h 406"/>
                <a:gd name="connsiteX124-3131" fmla="*/ 227 w 485"/>
                <a:gd name="connsiteY124-3132" fmla="*/ 48 h 406"/>
                <a:gd name="connsiteX0-3133" fmla="*/ 227 w 485"/>
                <a:gd name="connsiteY0-3134" fmla="*/ 48 h 406"/>
                <a:gd name="connsiteX1-3135" fmla="*/ 227 w 485"/>
                <a:gd name="connsiteY1-3136" fmla="*/ 42 h 406"/>
                <a:gd name="connsiteX2-3137" fmla="*/ 227 w 485"/>
                <a:gd name="connsiteY2-3138" fmla="*/ 32 h 406"/>
                <a:gd name="connsiteX3-3139" fmla="*/ 227 w 485"/>
                <a:gd name="connsiteY3-3140" fmla="*/ 27 h 406"/>
                <a:gd name="connsiteX4-3141" fmla="*/ 221 w 485"/>
                <a:gd name="connsiteY4-3142" fmla="*/ 21 h 406"/>
                <a:gd name="connsiteX5-3143" fmla="*/ 216 w 485"/>
                <a:gd name="connsiteY5-3144" fmla="*/ 11 h 406"/>
                <a:gd name="connsiteX6-3145" fmla="*/ 216 w 485"/>
                <a:gd name="connsiteY6-3146" fmla="*/ 6 h 406"/>
                <a:gd name="connsiteX7-3147" fmla="*/ 221 w 485"/>
                <a:gd name="connsiteY7-3148" fmla="*/ 6 h 406"/>
                <a:gd name="connsiteX8-3149" fmla="*/ 221 w 485"/>
                <a:gd name="connsiteY8-3150" fmla="*/ 0 h 406"/>
                <a:gd name="connsiteX9-3151" fmla="*/ 227 w 485"/>
                <a:gd name="connsiteY9-3152" fmla="*/ 0 h 406"/>
                <a:gd name="connsiteX10-3153" fmla="*/ 242 w 485"/>
                <a:gd name="connsiteY10-3154" fmla="*/ 0 h 406"/>
                <a:gd name="connsiteX11-3155" fmla="*/ 295 w 485"/>
                <a:gd name="connsiteY11-3156" fmla="*/ 64 h 406"/>
                <a:gd name="connsiteX12-3157" fmla="*/ 290 w 485"/>
                <a:gd name="connsiteY12-3158" fmla="*/ 74 h 406"/>
                <a:gd name="connsiteX13-3159" fmla="*/ 279 w 485"/>
                <a:gd name="connsiteY13-3160" fmla="*/ 85 h 406"/>
                <a:gd name="connsiteX14-3161" fmla="*/ 274 w 485"/>
                <a:gd name="connsiteY14-3162" fmla="*/ 95 h 406"/>
                <a:gd name="connsiteX15-3163" fmla="*/ 258 w 485"/>
                <a:gd name="connsiteY15-3164" fmla="*/ 111 h 406"/>
                <a:gd name="connsiteX16-3165" fmla="*/ 248 w 485"/>
                <a:gd name="connsiteY16-3166" fmla="*/ 132 h 406"/>
                <a:gd name="connsiteX17-3167" fmla="*/ 216 w 485"/>
                <a:gd name="connsiteY17-3168" fmla="*/ 169 h 406"/>
                <a:gd name="connsiteX18-3169" fmla="*/ 190 w 485"/>
                <a:gd name="connsiteY18-3170" fmla="*/ 206 h 406"/>
                <a:gd name="connsiteX19-3171" fmla="*/ 163 w 485"/>
                <a:gd name="connsiteY19-3172" fmla="*/ 243 h 406"/>
                <a:gd name="connsiteX20-3173" fmla="*/ 137 w 485"/>
                <a:gd name="connsiteY20-3174" fmla="*/ 280 h 406"/>
                <a:gd name="connsiteX21-3175" fmla="*/ 121 w 485"/>
                <a:gd name="connsiteY21-3176" fmla="*/ 296 h 406"/>
                <a:gd name="connsiteX22-3177" fmla="*/ 111 w 485"/>
                <a:gd name="connsiteY22-3178" fmla="*/ 311 h 406"/>
                <a:gd name="connsiteX23-3179" fmla="*/ 100 w 485"/>
                <a:gd name="connsiteY23-3180" fmla="*/ 322 h 406"/>
                <a:gd name="connsiteX24-3181" fmla="*/ 95 w 485"/>
                <a:gd name="connsiteY24-3182" fmla="*/ 333 h 406"/>
                <a:gd name="connsiteX25-3183" fmla="*/ 90 w 485"/>
                <a:gd name="connsiteY25-3184" fmla="*/ 338 h 406"/>
                <a:gd name="connsiteX26-3185" fmla="*/ 84 w 485"/>
                <a:gd name="connsiteY26-3186" fmla="*/ 348 h 406"/>
                <a:gd name="connsiteX27-3187" fmla="*/ 84 w 485"/>
                <a:gd name="connsiteY27-3188" fmla="*/ 348 h 406"/>
                <a:gd name="connsiteX28-3189" fmla="*/ 84 w 485"/>
                <a:gd name="connsiteY28-3190" fmla="*/ 354 h 406"/>
                <a:gd name="connsiteX29-3191" fmla="*/ 90 w 485"/>
                <a:gd name="connsiteY29-3192" fmla="*/ 354 h 406"/>
                <a:gd name="connsiteX30-3193" fmla="*/ 95 w 485"/>
                <a:gd name="connsiteY30-3194" fmla="*/ 354 h 406"/>
                <a:gd name="connsiteX31-3195" fmla="*/ 100 w 485"/>
                <a:gd name="connsiteY31-3196" fmla="*/ 354 h 406"/>
                <a:gd name="connsiteX32-3197" fmla="*/ 111 w 485"/>
                <a:gd name="connsiteY32-3198" fmla="*/ 354 h 406"/>
                <a:gd name="connsiteX33-3199" fmla="*/ 121 w 485"/>
                <a:gd name="connsiteY33-3200" fmla="*/ 348 h 406"/>
                <a:gd name="connsiteX34-3201" fmla="*/ 137 w 485"/>
                <a:gd name="connsiteY34-3202" fmla="*/ 348 h 406"/>
                <a:gd name="connsiteX35-3203" fmla="*/ 153 w 485"/>
                <a:gd name="connsiteY35-3204" fmla="*/ 348 h 406"/>
                <a:gd name="connsiteX36-3205" fmla="*/ 174 w 485"/>
                <a:gd name="connsiteY36-3206" fmla="*/ 343 h 406"/>
                <a:gd name="connsiteX37-3207" fmla="*/ 216 w 485"/>
                <a:gd name="connsiteY37-3208" fmla="*/ 338 h 406"/>
                <a:gd name="connsiteX38-3209" fmla="*/ 258 w 485"/>
                <a:gd name="connsiteY38-3210" fmla="*/ 333 h 406"/>
                <a:gd name="connsiteX39-3211" fmla="*/ 295 w 485"/>
                <a:gd name="connsiteY39-3212" fmla="*/ 327 h 406"/>
                <a:gd name="connsiteX40-3213" fmla="*/ 332 w 485"/>
                <a:gd name="connsiteY40-3214" fmla="*/ 317 h 406"/>
                <a:gd name="connsiteX41-3215" fmla="*/ 348 w 485"/>
                <a:gd name="connsiteY41-3216" fmla="*/ 317 h 406"/>
                <a:gd name="connsiteX42-3217" fmla="*/ 364 w 485"/>
                <a:gd name="connsiteY42-3218" fmla="*/ 311 h 406"/>
                <a:gd name="connsiteX43-3219" fmla="*/ 374 w 485"/>
                <a:gd name="connsiteY43-3220" fmla="*/ 311 h 406"/>
                <a:gd name="connsiteX44-3221" fmla="*/ 390 w 485"/>
                <a:gd name="connsiteY44-3222" fmla="*/ 306 h 406"/>
                <a:gd name="connsiteX45-3223" fmla="*/ 395 w 485"/>
                <a:gd name="connsiteY45-3224" fmla="*/ 306 h 406"/>
                <a:gd name="connsiteX46-3225" fmla="*/ 406 w 485"/>
                <a:gd name="connsiteY46-3226" fmla="*/ 306 h 406"/>
                <a:gd name="connsiteX47-3227" fmla="*/ 406 w 485"/>
                <a:gd name="connsiteY47-3228" fmla="*/ 306 h 406"/>
                <a:gd name="connsiteX48-3229" fmla="*/ 411 w 485"/>
                <a:gd name="connsiteY48-3230" fmla="*/ 306 h 406"/>
                <a:gd name="connsiteX49-3231" fmla="*/ 416 w 485"/>
                <a:gd name="connsiteY49-3232" fmla="*/ 306 h 406"/>
                <a:gd name="connsiteX50-3233" fmla="*/ 422 w 485"/>
                <a:gd name="connsiteY50-3234" fmla="*/ 306 h 406"/>
                <a:gd name="connsiteX51-3235" fmla="*/ 427 w 485"/>
                <a:gd name="connsiteY51-3236" fmla="*/ 306 h 406"/>
                <a:gd name="connsiteX52-3237" fmla="*/ 437 w 485"/>
                <a:gd name="connsiteY52-3238" fmla="*/ 306 h 406"/>
                <a:gd name="connsiteX53-3239" fmla="*/ 443 w 485"/>
                <a:gd name="connsiteY53-3240" fmla="*/ 311 h 406"/>
                <a:gd name="connsiteX54-3241" fmla="*/ 453 w 485"/>
                <a:gd name="connsiteY54-3242" fmla="*/ 311 h 406"/>
                <a:gd name="connsiteX55-3243" fmla="*/ 464 w 485"/>
                <a:gd name="connsiteY55-3244" fmla="*/ 317 h 406"/>
                <a:gd name="connsiteX56-3245" fmla="*/ 469 w 485"/>
                <a:gd name="connsiteY56-3246" fmla="*/ 322 h 406"/>
                <a:gd name="connsiteX57-3247" fmla="*/ 479 w 485"/>
                <a:gd name="connsiteY57-3248" fmla="*/ 333 h 406"/>
                <a:gd name="connsiteX58-3249" fmla="*/ 479 w 485"/>
                <a:gd name="connsiteY58-3250" fmla="*/ 338 h 406"/>
                <a:gd name="connsiteX59-3251" fmla="*/ 485 w 485"/>
                <a:gd name="connsiteY59-3252" fmla="*/ 338 h 406"/>
                <a:gd name="connsiteX60-3253" fmla="*/ 485 w 485"/>
                <a:gd name="connsiteY60-3254" fmla="*/ 343 h 406"/>
                <a:gd name="connsiteX61-3255" fmla="*/ 469 w 485"/>
                <a:gd name="connsiteY61-3256" fmla="*/ 348 h 406"/>
                <a:gd name="connsiteX62-3257" fmla="*/ 464 w 485"/>
                <a:gd name="connsiteY62-3258" fmla="*/ 348 h 406"/>
                <a:gd name="connsiteX63-3259" fmla="*/ 458 w 485"/>
                <a:gd name="connsiteY63-3260" fmla="*/ 348 h 406"/>
                <a:gd name="connsiteX64-3261" fmla="*/ 453 w 485"/>
                <a:gd name="connsiteY64-3262" fmla="*/ 348 h 406"/>
                <a:gd name="connsiteX65-3263" fmla="*/ 443 w 485"/>
                <a:gd name="connsiteY65-3264" fmla="*/ 348 h 406"/>
                <a:gd name="connsiteX66-3265" fmla="*/ 432 w 485"/>
                <a:gd name="connsiteY66-3266" fmla="*/ 348 h 406"/>
                <a:gd name="connsiteX67-3267" fmla="*/ 416 w 485"/>
                <a:gd name="connsiteY67-3268" fmla="*/ 354 h 406"/>
                <a:gd name="connsiteX68-3269" fmla="*/ 400 w 485"/>
                <a:gd name="connsiteY68-3270" fmla="*/ 354 h 406"/>
                <a:gd name="connsiteX69-3271" fmla="*/ 379 w 485"/>
                <a:gd name="connsiteY69-3272" fmla="*/ 354 h 406"/>
                <a:gd name="connsiteX70-3273" fmla="*/ 353 w 485"/>
                <a:gd name="connsiteY70-3274" fmla="*/ 359 h 406"/>
                <a:gd name="connsiteX71-3275" fmla="*/ 327 w 485"/>
                <a:gd name="connsiteY71-3276" fmla="*/ 359 h 406"/>
                <a:gd name="connsiteX72-3277" fmla="*/ 295 w 485"/>
                <a:gd name="connsiteY72-3278" fmla="*/ 359 h 406"/>
                <a:gd name="connsiteX73-3279" fmla="*/ 269 w 485"/>
                <a:gd name="connsiteY73-3280" fmla="*/ 364 h 406"/>
                <a:gd name="connsiteX74-3281" fmla="*/ 248 w 485"/>
                <a:gd name="connsiteY74-3282" fmla="*/ 364 h 406"/>
                <a:gd name="connsiteX75-3283" fmla="*/ 221 w 485"/>
                <a:gd name="connsiteY75-3284" fmla="*/ 369 h 406"/>
                <a:gd name="connsiteX76-3285" fmla="*/ 200 w 485"/>
                <a:gd name="connsiteY76-3286" fmla="*/ 369 h 406"/>
                <a:gd name="connsiteX77-3287" fmla="*/ 184 w 485"/>
                <a:gd name="connsiteY77-3288" fmla="*/ 375 h 406"/>
                <a:gd name="connsiteX78-3289" fmla="*/ 163 w 485"/>
                <a:gd name="connsiteY78-3290" fmla="*/ 375 h 406"/>
                <a:gd name="connsiteX79-3291" fmla="*/ 148 w 485"/>
                <a:gd name="connsiteY79-3292" fmla="*/ 375 h 406"/>
                <a:gd name="connsiteX80-3293" fmla="*/ 137 w 485"/>
                <a:gd name="connsiteY80-3294" fmla="*/ 380 h 406"/>
                <a:gd name="connsiteX81-3295" fmla="*/ 121 w 485"/>
                <a:gd name="connsiteY81-3296" fmla="*/ 380 h 406"/>
                <a:gd name="connsiteX82-3297" fmla="*/ 111 w 485"/>
                <a:gd name="connsiteY82-3298" fmla="*/ 385 h 406"/>
                <a:gd name="connsiteX83-3299" fmla="*/ 100 w 485"/>
                <a:gd name="connsiteY83-3300" fmla="*/ 385 h 406"/>
                <a:gd name="connsiteX84-3301" fmla="*/ 90 w 485"/>
                <a:gd name="connsiteY84-3302" fmla="*/ 391 h 406"/>
                <a:gd name="connsiteX85-3303" fmla="*/ 84 w 485"/>
                <a:gd name="connsiteY85-3304" fmla="*/ 391 h 406"/>
                <a:gd name="connsiteX86-3305" fmla="*/ 69 w 485"/>
                <a:gd name="connsiteY86-3306" fmla="*/ 396 h 406"/>
                <a:gd name="connsiteX87-3307" fmla="*/ 53 w 485"/>
                <a:gd name="connsiteY87-3308" fmla="*/ 401 h 406"/>
                <a:gd name="connsiteX88-3309" fmla="*/ 48 w 485"/>
                <a:gd name="connsiteY88-3310" fmla="*/ 406 h 406"/>
                <a:gd name="connsiteX89-3311" fmla="*/ 37 w 485"/>
                <a:gd name="connsiteY89-3312" fmla="*/ 406 h 406"/>
                <a:gd name="connsiteX90-3313" fmla="*/ 32 w 485"/>
                <a:gd name="connsiteY90-3314" fmla="*/ 406 h 406"/>
                <a:gd name="connsiteX91-3315" fmla="*/ 26 w 485"/>
                <a:gd name="connsiteY91-3316" fmla="*/ 401 h 406"/>
                <a:gd name="connsiteX92-3317" fmla="*/ 21 w 485"/>
                <a:gd name="connsiteY92-3318" fmla="*/ 401 h 406"/>
                <a:gd name="connsiteX93-3319" fmla="*/ 16 w 485"/>
                <a:gd name="connsiteY93-3320" fmla="*/ 396 h 406"/>
                <a:gd name="connsiteX94-3321" fmla="*/ 11 w 485"/>
                <a:gd name="connsiteY94-3322" fmla="*/ 391 h 406"/>
                <a:gd name="connsiteX95-3323" fmla="*/ 5 w 485"/>
                <a:gd name="connsiteY95-3324" fmla="*/ 385 h 406"/>
                <a:gd name="connsiteX96-3325" fmla="*/ 0 w 485"/>
                <a:gd name="connsiteY96-3326" fmla="*/ 380 h 406"/>
                <a:gd name="connsiteX97-3327" fmla="*/ 0 w 485"/>
                <a:gd name="connsiteY97-3328" fmla="*/ 375 h 406"/>
                <a:gd name="connsiteX98-3329" fmla="*/ 0 w 485"/>
                <a:gd name="connsiteY98-3330" fmla="*/ 369 h 406"/>
                <a:gd name="connsiteX99-3331" fmla="*/ 0 w 485"/>
                <a:gd name="connsiteY99-3332" fmla="*/ 364 h 406"/>
                <a:gd name="connsiteX100-3333" fmla="*/ 5 w 485"/>
                <a:gd name="connsiteY100-3334" fmla="*/ 359 h 406"/>
                <a:gd name="connsiteX101-3335" fmla="*/ 11 w 485"/>
                <a:gd name="connsiteY101-3336" fmla="*/ 354 h 406"/>
                <a:gd name="connsiteX102-3337" fmla="*/ 21 w 485"/>
                <a:gd name="connsiteY102-3338" fmla="*/ 348 h 406"/>
                <a:gd name="connsiteX103-3339" fmla="*/ 26 w 485"/>
                <a:gd name="connsiteY103-3340" fmla="*/ 343 h 406"/>
                <a:gd name="connsiteX104-3341" fmla="*/ 32 w 485"/>
                <a:gd name="connsiteY104-3342" fmla="*/ 338 h 406"/>
                <a:gd name="connsiteX105-3343" fmla="*/ 42 w 485"/>
                <a:gd name="connsiteY105-3344" fmla="*/ 333 h 406"/>
                <a:gd name="connsiteX106-3345" fmla="*/ 53 w 485"/>
                <a:gd name="connsiteY106-3346" fmla="*/ 322 h 406"/>
                <a:gd name="connsiteX107-3347" fmla="*/ 58 w 485"/>
                <a:gd name="connsiteY107-3348" fmla="*/ 311 h 406"/>
                <a:gd name="connsiteX108-3349" fmla="*/ 69 w 485"/>
                <a:gd name="connsiteY108-3350" fmla="*/ 301 h 406"/>
                <a:gd name="connsiteX109-3351" fmla="*/ 79 w 485"/>
                <a:gd name="connsiteY109-3352" fmla="*/ 285 h 406"/>
                <a:gd name="connsiteX110-3353" fmla="*/ 95 w 485"/>
                <a:gd name="connsiteY110-3354" fmla="*/ 269 h 406"/>
                <a:gd name="connsiteX111-3355" fmla="*/ 116 w 485"/>
                <a:gd name="connsiteY111-3356" fmla="*/ 232 h 406"/>
                <a:gd name="connsiteX112-3357" fmla="*/ 142 w 485"/>
                <a:gd name="connsiteY112-3358" fmla="*/ 201 h 406"/>
                <a:gd name="connsiteX113-3359" fmla="*/ 163 w 485"/>
                <a:gd name="connsiteY113-3360" fmla="*/ 169 h 406"/>
                <a:gd name="connsiteX114-3361" fmla="*/ 184 w 485"/>
                <a:gd name="connsiteY114-3362" fmla="*/ 132 h 406"/>
                <a:gd name="connsiteX115-3363" fmla="*/ 190 w 485"/>
                <a:gd name="connsiteY115-3364" fmla="*/ 116 h 406"/>
                <a:gd name="connsiteX116-3365" fmla="*/ 200 w 485"/>
                <a:gd name="connsiteY116-3366" fmla="*/ 100 h 406"/>
                <a:gd name="connsiteX117-3367" fmla="*/ 206 w 485"/>
                <a:gd name="connsiteY117-3368" fmla="*/ 90 h 406"/>
                <a:gd name="connsiteX118-3369" fmla="*/ 211 w 485"/>
                <a:gd name="connsiteY118-3370" fmla="*/ 79 h 406"/>
                <a:gd name="connsiteX119-3371" fmla="*/ 216 w 485"/>
                <a:gd name="connsiteY119-3372" fmla="*/ 69 h 406"/>
                <a:gd name="connsiteX120-3373" fmla="*/ 221 w 485"/>
                <a:gd name="connsiteY120-3374" fmla="*/ 58 h 406"/>
                <a:gd name="connsiteX121-3375" fmla="*/ 221 w 485"/>
                <a:gd name="connsiteY121-3376" fmla="*/ 53 h 406"/>
                <a:gd name="connsiteX122-3377" fmla="*/ 227 w 485"/>
                <a:gd name="connsiteY122-3378" fmla="*/ 48 h 406"/>
                <a:gd name="connsiteX123-3379" fmla="*/ 227 w 485"/>
                <a:gd name="connsiteY123-3380" fmla="*/ 48 h 406"/>
                <a:gd name="connsiteX0-3381" fmla="*/ 227 w 485"/>
                <a:gd name="connsiteY0-3382" fmla="*/ 48 h 406"/>
                <a:gd name="connsiteX1-3383" fmla="*/ 227 w 485"/>
                <a:gd name="connsiteY1-3384" fmla="*/ 42 h 406"/>
                <a:gd name="connsiteX2-3385" fmla="*/ 227 w 485"/>
                <a:gd name="connsiteY2-3386" fmla="*/ 32 h 406"/>
                <a:gd name="connsiteX3-3387" fmla="*/ 227 w 485"/>
                <a:gd name="connsiteY3-3388" fmla="*/ 27 h 406"/>
                <a:gd name="connsiteX4-3389" fmla="*/ 221 w 485"/>
                <a:gd name="connsiteY4-3390" fmla="*/ 21 h 406"/>
                <a:gd name="connsiteX5-3391" fmla="*/ 216 w 485"/>
                <a:gd name="connsiteY5-3392" fmla="*/ 11 h 406"/>
                <a:gd name="connsiteX6-3393" fmla="*/ 216 w 485"/>
                <a:gd name="connsiteY6-3394" fmla="*/ 6 h 406"/>
                <a:gd name="connsiteX7-3395" fmla="*/ 221 w 485"/>
                <a:gd name="connsiteY7-3396" fmla="*/ 6 h 406"/>
                <a:gd name="connsiteX8-3397" fmla="*/ 221 w 485"/>
                <a:gd name="connsiteY8-3398" fmla="*/ 0 h 406"/>
                <a:gd name="connsiteX9-3399" fmla="*/ 227 w 485"/>
                <a:gd name="connsiteY9-3400" fmla="*/ 0 h 406"/>
                <a:gd name="connsiteX10-3401" fmla="*/ 295 w 485"/>
                <a:gd name="connsiteY10-3402" fmla="*/ 64 h 406"/>
                <a:gd name="connsiteX11-3403" fmla="*/ 290 w 485"/>
                <a:gd name="connsiteY11-3404" fmla="*/ 74 h 406"/>
                <a:gd name="connsiteX12-3405" fmla="*/ 279 w 485"/>
                <a:gd name="connsiteY12-3406" fmla="*/ 85 h 406"/>
                <a:gd name="connsiteX13-3407" fmla="*/ 274 w 485"/>
                <a:gd name="connsiteY13-3408" fmla="*/ 95 h 406"/>
                <a:gd name="connsiteX14-3409" fmla="*/ 258 w 485"/>
                <a:gd name="connsiteY14-3410" fmla="*/ 111 h 406"/>
                <a:gd name="connsiteX15-3411" fmla="*/ 248 w 485"/>
                <a:gd name="connsiteY15-3412" fmla="*/ 132 h 406"/>
                <a:gd name="connsiteX16-3413" fmla="*/ 216 w 485"/>
                <a:gd name="connsiteY16-3414" fmla="*/ 169 h 406"/>
                <a:gd name="connsiteX17-3415" fmla="*/ 190 w 485"/>
                <a:gd name="connsiteY17-3416" fmla="*/ 206 h 406"/>
                <a:gd name="connsiteX18-3417" fmla="*/ 163 w 485"/>
                <a:gd name="connsiteY18-3418" fmla="*/ 243 h 406"/>
                <a:gd name="connsiteX19-3419" fmla="*/ 137 w 485"/>
                <a:gd name="connsiteY19-3420" fmla="*/ 280 h 406"/>
                <a:gd name="connsiteX20-3421" fmla="*/ 121 w 485"/>
                <a:gd name="connsiteY20-3422" fmla="*/ 296 h 406"/>
                <a:gd name="connsiteX21-3423" fmla="*/ 111 w 485"/>
                <a:gd name="connsiteY21-3424" fmla="*/ 311 h 406"/>
                <a:gd name="connsiteX22-3425" fmla="*/ 100 w 485"/>
                <a:gd name="connsiteY22-3426" fmla="*/ 322 h 406"/>
                <a:gd name="connsiteX23-3427" fmla="*/ 95 w 485"/>
                <a:gd name="connsiteY23-3428" fmla="*/ 333 h 406"/>
                <a:gd name="connsiteX24-3429" fmla="*/ 90 w 485"/>
                <a:gd name="connsiteY24-3430" fmla="*/ 338 h 406"/>
                <a:gd name="connsiteX25-3431" fmla="*/ 84 w 485"/>
                <a:gd name="connsiteY25-3432" fmla="*/ 348 h 406"/>
                <a:gd name="connsiteX26-3433" fmla="*/ 84 w 485"/>
                <a:gd name="connsiteY26-3434" fmla="*/ 348 h 406"/>
                <a:gd name="connsiteX27-3435" fmla="*/ 84 w 485"/>
                <a:gd name="connsiteY27-3436" fmla="*/ 354 h 406"/>
                <a:gd name="connsiteX28-3437" fmla="*/ 90 w 485"/>
                <a:gd name="connsiteY28-3438" fmla="*/ 354 h 406"/>
                <a:gd name="connsiteX29-3439" fmla="*/ 95 w 485"/>
                <a:gd name="connsiteY29-3440" fmla="*/ 354 h 406"/>
                <a:gd name="connsiteX30-3441" fmla="*/ 100 w 485"/>
                <a:gd name="connsiteY30-3442" fmla="*/ 354 h 406"/>
                <a:gd name="connsiteX31-3443" fmla="*/ 111 w 485"/>
                <a:gd name="connsiteY31-3444" fmla="*/ 354 h 406"/>
                <a:gd name="connsiteX32-3445" fmla="*/ 121 w 485"/>
                <a:gd name="connsiteY32-3446" fmla="*/ 348 h 406"/>
                <a:gd name="connsiteX33-3447" fmla="*/ 137 w 485"/>
                <a:gd name="connsiteY33-3448" fmla="*/ 348 h 406"/>
                <a:gd name="connsiteX34-3449" fmla="*/ 153 w 485"/>
                <a:gd name="connsiteY34-3450" fmla="*/ 348 h 406"/>
                <a:gd name="connsiteX35-3451" fmla="*/ 174 w 485"/>
                <a:gd name="connsiteY35-3452" fmla="*/ 343 h 406"/>
                <a:gd name="connsiteX36-3453" fmla="*/ 216 w 485"/>
                <a:gd name="connsiteY36-3454" fmla="*/ 338 h 406"/>
                <a:gd name="connsiteX37-3455" fmla="*/ 258 w 485"/>
                <a:gd name="connsiteY37-3456" fmla="*/ 333 h 406"/>
                <a:gd name="connsiteX38-3457" fmla="*/ 295 w 485"/>
                <a:gd name="connsiteY38-3458" fmla="*/ 327 h 406"/>
                <a:gd name="connsiteX39-3459" fmla="*/ 332 w 485"/>
                <a:gd name="connsiteY39-3460" fmla="*/ 317 h 406"/>
                <a:gd name="connsiteX40-3461" fmla="*/ 348 w 485"/>
                <a:gd name="connsiteY40-3462" fmla="*/ 317 h 406"/>
                <a:gd name="connsiteX41-3463" fmla="*/ 364 w 485"/>
                <a:gd name="connsiteY41-3464" fmla="*/ 311 h 406"/>
                <a:gd name="connsiteX42-3465" fmla="*/ 374 w 485"/>
                <a:gd name="connsiteY42-3466" fmla="*/ 311 h 406"/>
                <a:gd name="connsiteX43-3467" fmla="*/ 390 w 485"/>
                <a:gd name="connsiteY43-3468" fmla="*/ 306 h 406"/>
                <a:gd name="connsiteX44-3469" fmla="*/ 395 w 485"/>
                <a:gd name="connsiteY44-3470" fmla="*/ 306 h 406"/>
                <a:gd name="connsiteX45-3471" fmla="*/ 406 w 485"/>
                <a:gd name="connsiteY45-3472" fmla="*/ 306 h 406"/>
                <a:gd name="connsiteX46-3473" fmla="*/ 406 w 485"/>
                <a:gd name="connsiteY46-3474" fmla="*/ 306 h 406"/>
                <a:gd name="connsiteX47-3475" fmla="*/ 411 w 485"/>
                <a:gd name="connsiteY47-3476" fmla="*/ 306 h 406"/>
                <a:gd name="connsiteX48-3477" fmla="*/ 416 w 485"/>
                <a:gd name="connsiteY48-3478" fmla="*/ 306 h 406"/>
                <a:gd name="connsiteX49-3479" fmla="*/ 422 w 485"/>
                <a:gd name="connsiteY49-3480" fmla="*/ 306 h 406"/>
                <a:gd name="connsiteX50-3481" fmla="*/ 427 w 485"/>
                <a:gd name="connsiteY50-3482" fmla="*/ 306 h 406"/>
                <a:gd name="connsiteX51-3483" fmla="*/ 437 w 485"/>
                <a:gd name="connsiteY51-3484" fmla="*/ 306 h 406"/>
                <a:gd name="connsiteX52-3485" fmla="*/ 443 w 485"/>
                <a:gd name="connsiteY52-3486" fmla="*/ 311 h 406"/>
                <a:gd name="connsiteX53-3487" fmla="*/ 453 w 485"/>
                <a:gd name="connsiteY53-3488" fmla="*/ 311 h 406"/>
                <a:gd name="connsiteX54-3489" fmla="*/ 464 w 485"/>
                <a:gd name="connsiteY54-3490" fmla="*/ 317 h 406"/>
                <a:gd name="connsiteX55-3491" fmla="*/ 469 w 485"/>
                <a:gd name="connsiteY55-3492" fmla="*/ 322 h 406"/>
                <a:gd name="connsiteX56-3493" fmla="*/ 479 w 485"/>
                <a:gd name="connsiteY56-3494" fmla="*/ 333 h 406"/>
                <a:gd name="connsiteX57-3495" fmla="*/ 479 w 485"/>
                <a:gd name="connsiteY57-3496" fmla="*/ 338 h 406"/>
                <a:gd name="connsiteX58-3497" fmla="*/ 485 w 485"/>
                <a:gd name="connsiteY58-3498" fmla="*/ 338 h 406"/>
                <a:gd name="connsiteX59-3499" fmla="*/ 485 w 485"/>
                <a:gd name="connsiteY59-3500" fmla="*/ 343 h 406"/>
                <a:gd name="connsiteX60-3501" fmla="*/ 469 w 485"/>
                <a:gd name="connsiteY60-3502" fmla="*/ 348 h 406"/>
                <a:gd name="connsiteX61-3503" fmla="*/ 464 w 485"/>
                <a:gd name="connsiteY61-3504" fmla="*/ 348 h 406"/>
                <a:gd name="connsiteX62-3505" fmla="*/ 458 w 485"/>
                <a:gd name="connsiteY62-3506" fmla="*/ 348 h 406"/>
                <a:gd name="connsiteX63-3507" fmla="*/ 453 w 485"/>
                <a:gd name="connsiteY63-3508" fmla="*/ 348 h 406"/>
                <a:gd name="connsiteX64-3509" fmla="*/ 443 w 485"/>
                <a:gd name="connsiteY64-3510" fmla="*/ 348 h 406"/>
                <a:gd name="connsiteX65-3511" fmla="*/ 432 w 485"/>
                <a:gd name="connsiteY65-3512" fmla="*/ 348 h 406"/>
                <a:gd name="connsiteX66-3513" fmla="*/ 416 w 485"/>
                <a:gd name="connsiteY66-3514" fmla="*/ 354 h 406"/>
                <a:gd name="connsiteX67-3515" fmla="*/ 400 w 485"/>
                <a:gd name="connsiteY67-3516" fmla="*/ 354 h 406"/>
                <a:gd name="connsiteX68-3517" fmla="*/ 379 w 485"/>
                <a:gd name="connsiteY68-3518" fmla="*/ 354 h 406"/>
                <a:gd name="connsiteX69-3519" fmla="*/ 353 w 485"/>
                <a:gd name="connsiteY69-3520" fmla="*/ 359 h 406"/>
                <a:gd name="connsiteX70-3521" fmla="*/ 327 w 485"/>
                <a:gd name="connsiteY70-3522" fmla="*/ 359 h 406"/>
                <a:gd name="connsiteX71-3523" fmla="*/ 295 w 485"/>
                <a:gd name="connsiteY71-3524" fmla="*/ 359 h 406"/>
                <a:gd name="connsiteX72-3525" fmla="*/ 269 w 485"/>
                <a:gd name="connsiteY72-3526" fmla="*/ 364 h 406"/>
                <a:gd name="connsiteX73-3527" fmla="*/ 248 w 485"/>
                <a:gd name="connsiteY73-3528" fmla="*/ 364 h 406"/>
                <a:gd name="connsiteX74-3529" fmla="*/ 221 w 485"/>
                <a:gd name="connsiteY74-3530" fmla="*/ 369 h 406"/>
                <a:gd name="connsiteX75-3531" fmla="*/ 200 w 485"/>
                <a:gd name="connsiteY75-3532" fmla="*/ 369 h 406"/>
                <a:gd name="connsiteX76-3533" fmla="*/ 184 w 485"/>
                <a:gd name="connsiteY76-3534" fmla="*/ 375 h 406"/>
                <a:gd name="connsiteX77-3535" fmla="*/ 163 w 485"/>
                <a:gd name="connsiteY77-3536" fmla="*/ 375 h 406"/>
                <a:gd name="connsiteX78-3537" fmla="*/ 148 w 485"/>
                <a:gd name="connsiteY78-3538" fmla="*/ 375 h 406"/>
                <a:gd name="connsiteX79-3539" fmla="*/ 137 w 485"/>
                <a:gd name="connsiteY79-3540" fmla="*/ 380 h 406"/>
                <a:gd name="connsiteX80-3541" fmla="*/ 121 w 485"/>
                <a:gd name="connsiteY80-3542" fmla="*/ 380 h 406"/>
                <a:gd name="connsiteX81-3543" fmla="*/ 111 w 485"/>
                <a:gd name="connsiteY81-3544" fmla="*/ 385 h 406"/>
                <a:gd name="connsiteX82-3545" fmla="*/ 100 w 485"/>
                <a:gd name="connsiteY82-3546" fmla="*/ 385 h 406"/>
                <a:gd name="connsiteX83-3547" fmla="*/ 90 w 485"/>
                <a:gd name="connsiteY83-3548" fmla="*/ 391 h 406"/>
                <a:gd name="connsiteX84-3549" fmla="*/ 84 w 485"/>
                <a:gd name="connsiteY84-3550" fmla="*/ 391 h 406"/>
                <a:gd name="connsiteX85-3551" fmla="*/ 69 w 485"/>
                <a:gd name="connsiteY85-3552" fmla="*/ 396 h 406"/>
                <a:gd name="connsiteX86-3553" fmla="*/ 53 w 485"/>
                <a:gd name="connsiteY86-3554" fmla="*/ 401 h 406"/>
                <a:gd name="connsiteX87-3555" fmla="*/ 48 w 485"/>
                <a:gd name="connsiteY87-3556" fmla="*/ 406 h 406"/>
                <a:gd name="connsiteX88-3557" fmla="*/ 37 w 485"/>
                <a:gd name="connsiteY88-3558" fmla="*/ 406 h 406"/>
                <a:gd name="connsiteX89-3559" fmla="*/ 32 w 485"/>
                <a:gd name="connsiteY89-3560" fmla="*/ 406 h 406"/>
                <a:gd name="connsiteX90-3561" fmla="*/ 26 w 485"/>
                <a:gd name="connsiteY90-3562" fmla="*/ 401 h 406"/>
                <a:gd name="connsiteX91-3563" fmla="*/ 21 w 485"/>
                <a:gd name="connsiteY91-3564" fmla="*/ 401 h 406"/>
                <a:gd name="connsiteX92-3565" fmla="*/ 16 w 485"/>
                <a:gd name="connsiteY92-3566" fmla="*/ 396 h 406"/>
                <a:gd name="connsiteX93-3567" fmla="*/ 11 w 485"/>
                <a:gd name="connsiteY93-3568" fmla="*/ 391 h 406"/>
                <a:gd name="connsiteX94-3569" fmla="*/ 5 w 485"/>
                <a:gd name="connsiteY94-3570" fmla="*/ 385 h 406"/>
                <a:gd name="connsiteX95-3571" fmla="*/ 0 w 485"/>
                <a:gd name="connsiteY95-3572" fmla="*/ 380 h 406"/>
                <a:gd name="connsiteX96-3573" fmla="*/ 0 w 485"/>
                <a:gd name="connsiteY96-3574" fmla="*/ 375 h 406"/>
                <a:gd name="connsiteX97-3575" fmla="*/ 0 w 485"/>
                <a:gd name="connsiteY97-3576" fmla="*/ 369 h 406"/>
                <a:gd name="connsiteX98-3577" fmla="*/ 0 w 485"/>
                <a:gd name="connsiteY98-3578" fmla="*/ 364 h 406"/>
                <a:gd name="connsiteX99-3579" fmla="*/ 5 w 485"/>
                <a:gd name="connsiteY99-3580" fmla="*/ 359 h 406"/>
                <a:gd name="connsiteX100-3581" fmla="*/ 11 w 485"/>
                <a:gd name="connsiteY100-3582" fmla="*/ 354 h 406"/>
                <a:gd name="connsiteX101-3583" fmla="*/ 21 w 485"/>
                <a:gd name="connsiteY101-3584" fmla="*/ 348 h 406"/>
                <a:gd name="connsiteX102-3585" fmla="*/ 26 w 485"/>
                <a:gd name="connsiteY102-3586" fmla="*/ 343 h 406"/>
                <a:gd name="connsiteX103-3587" fmla="*/ 32 w 485"/>
                <a:gd name="connsiteY103-3588" fmla="*/ 338 h 406"/>
                <a:gd name="connsiteX104-3589" fmla="*/ 42 w 485"/>
                <a:gd name="connsiteY104-3590" fmla="*/ 333 h 406"/>
                <a:gd name="connsiteX105-3591" fmla="*/ 53 w 485"/>
                <a:gd name="connsiteY105-3592" fmla="*/ 322 h 406"/>
                <a:gd name="connsiteX106-3593" fmla="*/ 58 w 485"/>
                <a:gd name="connsiteY106-3594" fmla="*/ 311 h 406"/>
                <a:gd name="connsiteX107-3595" fmla="*/ 69 w 485"/>
                <a:gd name="connsiteY107-3596" fmla="*/ 301 h 406"/>
                <a:gd name="connsiteX108-3597" fmla="*/ 79 w 485"/>
                <a:gd name="connsiteY108-3598" fmla="*/ 285 h 406"/>
                <a:gd name="connsiteX109-3599" fmla="*/ 95 w 485"/>
                <a:gd name="connsiteY109-3600" fmla="*/ 269 h 406"/>
                <a:gd name="connsiteX110-3601" fmla="*/ 116 w 485"/>
                <a:gd name="connsiteY110-3602" fmla="*/ 232 h 406"/>
                <a:gd name="connsiteX111-3603" fmla="*/ 142 w 485"/>
                <a:gd name="connsiteY111-3604" fmla="*/ 201 h 406"/>
                <a:gd name="connsiteX112-3605" fmla="*/ 163 w 485"/>
                <a:gd name="connsiteY112-3606" fmla="*/ 169 h 406"/>
                <a:gd name="connsiteX113-3607" fmla="*/ 184 w 485"/>
                <a:gd name="connsiteY113-3608" fmla="*/ 132 h 406"/>
                <a:gd name="connsiteX114-3609" fmla="*/ 190 w 485"/>
                <a:gd name="connsiteY114-3610" fmla="*/ 116 h 406"/>
                <a:gd name="connsiteX115-3611" fmla="*/ 200 w 485"/>
                <a:gd name="connsiteY115-3612" fmla="*/ 100 h 406"/>
                <a:gd name="connsiteX116-3613" fmla="*/ 206 w 485"/>
                <a:gd name="connsiteY116-3614" fmla="*/ 90 h 406"/>
                <a:gd name="connsiteX117-3615" fmla="*/ 211 w 485"/>
                <a:gd name="connsiteY117-3616" fmla="*/ 79 h 406"/>
                <a:gd name="connsiteX118-3617" fmla="*/ 216 w 485"/>
                <a:gd name="connsiteY118-3618" fmla="*/ 69 h 406"/>
                <a:gd name="connsiteX119-3619" fmla="*/ 221 w 485"/>
                <a:gd name="connsiteY119-3620" fmla="*/ 58 h 406"/>
                <a:gd name="connsiteX120-3621" fmla="*/ 221 w 485"/>
                <a:gd name="connsiteY120-3622" fmla="*/ 53 h 406"/>
                <a:gd name="connsiteX121-3623" fmla="*/ 227 w 485"/>
                <a:gd name="connsiteY121-3624" fmla="*/ 48 h 406"/>
                <a:gd name="connsiteX122-3625" fmla="*/ 227 w 485"/>
                <a:gd name="connsiteY122-3626" fmla="*/ 48 h 406"/>
                <a:gd name="connsiteX0-3627" fmla="*/ 227 w 485"/>
                <a:gd name="connsiteY0-3628" fmla="*/ 48 h 406"/>
                <a:gd name="connsiteX1-3629" fmla="*/ 227 w 485"/>
                <a:gd name="connsiteY1-3630" fmla="*/ 42 h 406"/>
                <a:gd name="connsiteX2-3631" fmla="*/ 227 w 485"/>
                <a:gd name="connsiteY2-3632" fmla="*/ 32 h 406"/>
                <a:gd name="connsiteX3-3633" fmla="*/ 227 w 485"/>
                <a:gd name="connsiteY3-3634" fmla="*/ 27 h 406"/>
                <a:gd name="connsiteX4-3635" fmla="*/ 221 w 485"/>
                <a:gd name="connsiteY4-3636" fmla="*/ 21 h 406"/>
                <a:gd name="connsiteX5-3637" fmla="*/ 216 w 485"/>
                <a:gd name="connsiteY5-3638" fmla="*/ 11 h 406"/>
                <a:gd name="connsiteX6-3639" fmla="*/ 216 w 485"/>
                <a:gd name="connsiteY6-3640" fmla="*/ 6 h 406"/>
                <a:gd name="connsiteX7-3641" fmla="*/ 221 w 485"/>
                <a:gd name="connsiteY7-3642" fmla="*/ 6 h 406"/>
                <a:gd name="connsiteX8-3643" fmla="*/ 221 w 485"/>
                <a:gd name="connsiteY8-3644" fmla="*/ 0 h 406"/>
                <a:gd name="connsiteX9-3645" fmla="*/ 295 w 485"/>
                <a:gd name="connsiteY9-3646" fmla="*/ 64 h 406"/>
                <a:gd name="connsiteX10-3647" fmla="*/ 290 w 485"/>
                <a:gd name="connsiteY10-3648" fmla="*/ 74 h 406"/>
                <a:gd name="connsiteX11-3649" fmla="*/ 279 w 485"/>
                <a:gd name="connsiteY11-3650" fmla="*/ 85 h 406"/>
                <a:gd name="connsiteX12-3651" fmla="*/ 274 w 485"/>
                <a:gd name="connsiteY12-3652" fmla="*/ 95 h 406"/>
                <a:gd name="connsiteX13-3653" fmla="*/ 258 w 485"/>
                <a:gd name="connsiteY13-3654" fmla="*/ 111 h 406"/>
                <a:gd name="connsiteX14-3655" fmla="*/ 248 w 485"/>
                <a:gd name="connsiteY14-3656" fmla="*/ 132 h 406"/>
                <a:gd name="connsiteX15-3657" fmla="*/ 216 w 485"/>
                <a:gd name="connsiteY15-3658" fmla="*/ 169 h 406"/>
                <a:gd name="connsiteX16-3659" fmla="*/ 190 w 485"/>
                <a:gd name="connsiteY16-3660" fmla="*/ 206 h 406"/>
                <a:gd name="connsiteX17-3661" fmla="*/ 163 w 485"/>
                <a:gd name="connsiteY17-3662" fmla="*/ 243 h 406"/>
                <a:gd name="connsiteX18-3663" fmla="*/ 137 w 485"/>
                <a:gd name="connsiteY18-3664" fmla="*/ 280 h 406"/>
                <a:gd name="connsiteX19-3665" fmla="*/ 121 w 485"/>
                <a:gd name="connsiteY19-3666" fmla="*/ 296 h 406"/>
                <a:gd name="connsiteX20-3667" fmla="*/ 111 w 485"/>
                <a:gd name="connsiteY20-3668" fmla="*/ 311 h 406"/>
                <a:gd name="connsiteX21-3669" fmla="*/ 100 w 485"/>
                <a:gd name="connsiteY21-3670" fmla="*/ 322 h 406"/>
                <a:gd name="connsiteX22-3671" fmla="*/ 95 w 485"/>
                <a:gd name="connsiteY22-3672" fmla="*/ 333 h 406"/>
                <a:gd name="connsiteX23-3673" fmla="*/ 90 w 485"/>
                <a:gd name="connsiteY23-3674" fmla="*/ 338 h 406"/>
                <a:gd name="connsiteX24-3675" fmla="*/ 84 w 485"/>
                <a:gd name="connsiteY24-3676" fmla="*/ 348 h 406"/>
                <a:gd name="connsiteX25-3677" fmla="*/ 84 w 485"/>
                <a:gd name="connsiteY25-3678" fmla="*/ 348 h 406"/>
                <a:gd name="connsiteX26-3679" fmla="*/ 84 w 485"/>
                <a:gd name="connsiteY26-3680" fmla="*/ 354 h 406"/>
                <a:gd name="connsiteX27-3681" fmla="*/ 90 w 485"/>
                <a:gd name="connsiteY27-3682" fmla="*/ 354 h 406"/>
                <a:gd name="connsiteX28-3683" fmla="*/ 95 w 485"/>
                <a:gd name="connsiteY28-3684" fmla="*/ 354 h 406"/>
                <a:gd name="connsiteX29-3685" fmla="*/ 100 w 485"/>
                <a:gd name="connsiteY29-3686" fmla="*/ 354 h 406"/>
                <a:gd name="connsiteX30-3687" fmla="*/ 111 w 485"/>
                <a:gd name="connsiteY30-3688" fmla="*/ 354 h 406"/>
                <a:gd name="connsiteX31-3689" fmla="*/ 121 w 485"/>
                <a:gd name="connsiteY31-3690" fmla="*/ 348 h 406"/>
                <a:gd name="connsiteX32-3691" fmla="*/ 137 w 485"/>
                <a:gd name="connsiteY32-3692" fmla="*/ 348 h 406"/>
                <a:gd name="connsiteX33-3693" fmla="*/ 153 w 485"/>
                <a:gd name="connsiteY33-3694" fmla="*/ 348 h 406"/>
                <a:gd name="connsiteX34-3695" fmla="*/ 174 w 485"/>
                <a:gd name="connsiteY34-3696" fmla="*/ 343 h 406"/>
                <a:gd name="connsiteX35-3697" fmla="*/ 216 w 485"/>
                <a:gd name="connsiteY35-3698" fmla="*/ 338 h 406"/>
                <a:gd name="connsiteX36-3699" fmla="*/ 258 w 485"/>
                <a:gd name="connsiteY36-3700" fmla="*/ 333 h 406"/>
                <a:gd name="connsiteX37-3701" fmla="*/ 295 w 485"/>
                <a:gd name="connsiteY37-3702" fmla="*/ 327 h 406"/>
                <a:gd name="connsiteX38-3703" fmla="*/ 332 w 485"/>
                <a:gd name="connsiteY38-3704" fmla="*/ 317 h 406"/>
                <a:gd name="connsiteX39-3705" fmla="*/ 348 w 485"/>
                <a:gd name="connsiteY39-3706" fmla="*/ 317 h 406"/>
                <a:gd name="connsiteX40-3707" fmla="*/ 364 w 485"/>
                <a:gd name="connsiteY40-3708" fmla="*/ 311 h 406"/>
                <a:gd name="connsiteX41-3709" fmla="*/ 374 w 485"/>
                <a:gd name="connsiteY41-3710" fmla="*/ 311 h 406"/>
                <a:gd name="connsiteX42-3711" fmla="*/ 390 w 485"/>
                <a:gd name="connsiteY42-3712" fmla="*/ 306 h 406"/>
                <a:gd name="connsiteX43-3713" fmla="*/ 395 w 485"/>
                <a:gd name="connsiteY43-3714" fmla="*/ 306 h 406"/>
                <a:gd name="connsiteX44-3715" fmla="*/ 406 w 485"/>
                <a:gd name="connsiteY44-3716" fmla="*/ 306 h 406"/>
                <a:gd name="connsiteX45-3717" fmla="*/ 406 w 485"/>
                <a:gd name="connsiteY45-3718" fmla="*/ 306 h 406"/>
                <a:gd name="connsiteX46-3719" fmla="*/ 411 w 485"/>
                <a:gd name="connsiteY46-3720" fmla="*/ 306 h 406"/>
                <a:gd name="connsiteX47-3721" fmla="*/ 416 w 485"/>
                <a:gd name="connsiteY47-3722" fmla="*/ 306 h 406"/>
                <a:gd name="connsiteX48-3723" fmla="*/ 422 w 485"/>
                <a:gd name="connsiteY48-3724" fmla="*/ 306 h 406"/>
                <a:gd name="connsiteX49-3725" fmla="*/ 427 w 485"/>
                <a:gd name="connsiteY49-3726" fmla="*/ 306 h 406"/>
                <a:gd name="connsiteX50-3727" fmla="*/ 437 w 485"/>
                <a:gd name="connsiteY50-3728" fmla="*/ 306 h 406"/>
                <a:gd name="connsiteX51-3729" fmla="*/ 443 w 485"/>
                <a:gd name="connsiteY51-3730" fmla="*/ 311 h 406"/>
                <a:gd name="connsiteX52-3731" fmla="*/ 453 w 485"/>
                <a:gd name="connsiteY52-3732" fmla="*/ 311 h 406"/>
                <a:gd name="connsiteX53-3733" fmla="*/ 464 w 485"/>
                <a:gd name="connsiteY53-3734" fmla="*/ 317 h 406"/>
                <a:gd name="connsiteX54-3735" fmla="*/ 469 w 485"/>
                <a:gd name="connsiteY54-3736" fmla="*/ 322 h 406"/>
                <a:gd name="connsiteX55-3737" fmla="*/ 479 w 485"/>
                <a:gd name="connsiteY55-3738" fmla="*/ 333 h 406"/>
                <a:gd name="connsiteX56-3739" fmla="*/ 479 w 485"/>
                <a:gd name="connsiteY56-3740" fmla="*/ 338 h 406"/>
                <a:gd name="connsiteX57-3741" fmla="*/ 485 w 485"/>
                <a:gd name="connsiteY57-3742" fmla="*/ 338 h 406"/>
                <a:gd name="connsiteX58-3743" fmla="*/ 485 w 485"/>
                <a:gd name="connsiteY58-3744" fmla="*/ 343 h 406"/>
                <a:gd name="connsiteX59-3745" fmla="*/ 469 w 485"/>
                <a:gd name="connsiteY59-3746" fmla="*/ 348 h 406"/>
                <a:gd name="connsiteX60-3747" fmla="*/ 464 w 485"/>
                <a:gd name="connsiteY60-3748" fmla="*/ 348 h 406"/>
                <a:gd name="connsiteX61-3749" fmla="*/ 458 w 485"/>
                <a:gd name="connsiteY61-3750" fmla="*/ 348 h 406"/>
                <a:gd name="connsiteX62-3751" fmla="*/ 453 w 485"/>
                <a:gd name="connsiteY62-3752" fmla="*/ 348 h 406"/>
                <a:gd name="connsiteX63-3753" fmla="*/ 443 w 485"/>
                <a:gd name="connsiteY63-3754" fmla="*/ 348 h 406"/>
                <a:gd name="connsiteX64-3755" fmla="*/ 432 w 485"/>
                <a:gd name="connsiteY64-3756" fmla="*/ 348 h 406"/>
                <a:gd name="connsiteX65-3757" fmla="*/ 416 w 485"/>
                <a:gd name="connsiteY65-3758" fmla="*/ 354 h 406"/>
                <a:gd name="connsiteX66-3759" fmla="*/ 400 w 485"/>
                <a:gd name="connsiteY66-3760" fmla="*/ 354 h 406"/>
                <a:gd name="connsiteX67-3761" fmla="*/ 379 w 485"/>
                <a:gd name="connsiteY67-3762" fmla="*/ 354 h 406"/>
                <a:gd name="connsiteX68-3763" fmla="*/ 353 w 485"/>
                <a:gd name="connsiteY68-3764" fmla="*/ 359 h 406"/>
                <a:gd name="connsiteX69-3765" fmla="*/ 327 w 485"/>
                <a:gd name="connsiteY69-3766" fmla="*/ 359 h 406"/>
                <a:gd name="connsiteX70-3767" fmla="*/ 295 w 485"/>
                <a:gd name="connsiteY70-3768" fmla="*/ 359 h 406"/>
                <a:gd name="connsiteX71-3769" fmla="*/ 269 w 485"/>
                <a:gd name="connsiteY71-3770" fmla="*/ 364 h 406"/>
                <a:gd name="connsiteX72-3771" fmla="*/ 248 w 485"/>
                <a:gd name="connsiteY72-3772" fmla="*/ 364 h 406"/>
                <a:gd name="connsiteX73-3773" fmla="*/ 221 w 485"/>
                <a:gd name="connsiteY73-3774" fmla="*/ 369 h 406"/>
                <a:gd name="connsiteX74-3775" fmla="*/ 200 w 485"/>
                <a:gd name="connsiteY74-3776" fmla="*/ 369 h 406"/>
                <a:gd name="connsiteX75-3777" fmla="*/ 184 w 485"/>
                <a:gd name="connsiteY75-3778" fmla="*/ 375 h 406"/>
                <a:gd name="connsiteX76-3779" fmla="*/ 163 w 485"/>
                <a:gd name="connsiteY76-3780" fmla="*/ 375 h 406"/>
                <a:gd name="connsiteX77-3781" fmla="*/ 148 w 485"/>
                <a:gd name="connsiteY77-3782" fmla="*/ 375 h 406"/>
                <a:gd name="connsiteX78-3783" fmla="*/ 137 w 485"/>
                <a:gd name="connsiteY78-3784" fmla="*/ 380 h 406"/>
                <a:gd name="connsiteX79-3785" fmla="*/ 121 w 485"/>
                <a:gd name="connsiteY79-3786" fmla="*/ 380 h 406"/>
                <a:gd name="connsiteX80-3787" fmla="*/ 111 w 485"/>
                <a:gd name="connsiteY80-3788" fmla="*/ 385 h 406"/>
                <a:gd name="connsiteX81-3789" fmla="*/ 100 w 485"/>
                <a:gd name="connsiteY81-3790" fmla="*/ 385 h 406"/>
                <a:gd name="connsiteX82-3791" fmla="*/ 90 w 485"/>
                <a:gd name="connsiteY82-3792" fmla="*/ 391 h 406"/>
                <a:gd name="connsiteX83-3793" fmla="*/ 84 w 485"/>
                <a:gd name="connsiteY83-3794" fmla="*/ 391 h 406"/>
                <a:gd name="connsiteX84-3795" fmla="*/ 69 w 485"/>
                <a:gd name="connsiteY84-3796" fmla="*/ 396 h 406"/>
                <a:gd name="connsiteX85-3797" fmla="*/ 53 w 485"/>
                <a:gd name="connsiteY85-3798" fmla="*/ 401 h 406"/>
                <a:gd name="connsiteX86-3799" fmla="*/ 48 w 485"/>
                <a:gd name="connsiteY86-3800" fmla="*/ 406 h 406"/>
                <a:gd name="connsiteX87-3801" fmla="*/ 37 w 485"/>
                <a:gd name="connsiteY87-3802" fmla="*/ 406 h 406"/>
                <a:gd name="connsiteX88-3803" fmla="*/ 32 w 485"/>
                <a:gd name="connsiteY88-3804" fmla="*/ 406 h 406"/>
                <a:gd name="connsiteX89-3805" fmla="*/ 26 w 485"/>
                <a:gd name="connsiteY89-3806" fmla="*/ 401 h 406"/>
                <a:gd name="connsiteX90-3807" fmla="*/ 21 w 485"/>
                <a:gd name="connsiteY90-3808" fmla="*/ 401 h 406"/>
                <a:gd name="connsiteX91-3809" fmla="*/ 16 w 485"/>
                <a:gd name="connsiteY91-3810" fmla="*/ 396 h 406"/>
                <a:gd name="connsiteX92-3811" fmla="*/ 11 w 485"/>
                <a:gd name="connsiteY92-3812" fmla="*/ 391 h 406"/>
                <a:gd name="connsiteX93-3813" fmla="*/ 5 w 485"/>
                <a:gd name="connsiteY93-3814" fmla="*/ 385 h 406"/>
                <a:gd name="connsiteX94-3815" fmla="*/ 0 w 485"/>
                <a:gd name="connsiteY94-3816" fmla="*/ 380 h 406"/>
                <a:gd name="connsiteX95-3817" fmla="*/ 0 w 485"/>
                <a:gd name="connsiteY95-3818" fmla="*/ 375 h 406"/>
                <a:gd name="connsiteX96-3819" fmla="*/ 0 w 485"/>
                <a:gd name="connsiteY96-3820" fmla="*/ 369 h 406"/>
                <a:gd name="connsiteX97-3821" fmla="*/ 0 w 485"/>
                <a:gd name="connsiteY97-3822" fmla="*/ 364 h 406"/>
                <a:gd name="connsiteX98-3823" fmla="*/ 5 w 485"/>
                <a:gd name="connsiteY98-3824" fmla="*/ 359 h 406"/>
                <a:gd name="connsiteX99-3825" fmla="*/ 11 w 485"/>
                <a:gd name="connsiteY99-3826" fmla="*/ 354 h 406"/>
                <a:gd name="connsiteX100-3827" fmla="*/ 21 w 485"/>
                <a:gd name="connsiteY100-3828" fmla="*/ 348 h 406"/>
                <a:gd name="connsiteX101-3829" fmla="*/ 26 w 485"/>
                <a:gd name="connsiteY101-3830" fmla="*/ 343 h 406"/>
                <a:gd name="connsiteX102-3831" fmla="*/ 32 w 485"/>
                <a:gd name="connsiteY102-3832" fmla="*/ 338 h 406"/>
                <a:gd name="connsiteX103-3833" fmla="*/ 42 w 485"/>
                <a:gd name="connsiteY103-3834" fmla="*/ 333 h 406"/>
                <a:gd name="connsiteX104-3835" fmla="*/ 53 w 485"/>
                <a:gd name="connsiteY104-3836" fmla="*/ 322 h 406"/>
                <a:gd name="connsiteX105-3837" fmla="*/ 58 w 485"/>
                <a:gd name="connsiteY105-3838" fmla="*/ 311 h 406"/>
                <a:gd name="connsiteX106-3839" fmla="*/ 69 w 485"/>
                <a:gd name="connsiteY106-3840" fmla="*/ 301 h 406"/>
                <a:gd name="connsiteX107-3841" fmla="*/ 79 w 485"/>
                <a:gd name="connsiteY107-3842" fmla="*/ 285 h 406"/>
                <a:gd name="connsiteX108-3843" fmla="*/ 95 w 485"/>
                <a:gd name="connsiteY108-3844" fmla="*/ 269 h 406"/>
                <a:gd name="connsiteX109-3845" fmla="*/ 116 w 485"/>
                <a:gd name="connsiteY109-3846" fmla="*/ 232 h 406"/>
                <a:gd name="connsiteX110-3847" fmla="*/ 142 w 485"/>
                <a:gd name="connsiteY110-3848" fmla="*/ 201 h 406"/>
                <a:gd name="connsiteX111-3849" fmla="*/ 163 w 485"/>
                <a:gd name="connsiteY111-3850" fmla="*/ 169 h 406"/>
                <a:gd name="connsiteX112-3851" fmla="*/ 184 w 485"/>
                <a:gd name="connsiteY112-3852" fmla="*/ 132 h 406"/>
                <a:gd name="connsiteX113-3853" fmla="*/ 190 w 485"/>
                <a:gd name="connsiteY113-3854" fmla="*/ 116 h 406"/>
                <a:gd name="connsiteX114-3855" fmla="*/ 200 w 485"/>
                <a:gd name="connsiteY114-3856" fmla="*/ 100 h 406"/>
                <a:gd name="connsiteX115-3857" fmla="*/ 206 w 485"/>
                <a:gd name="connsiteY115-3858" fmla="*/ 90 h 406"/>
                <a:gd name="connsiteX116-3859" fmla="*/ 211 w 485"/>
                <a:gd name="connsiteY116-3860" fmla="*/ 79 h 406"/>
                <a:gd name="connsiteX117-3861" fmla="*/ 216 w 485"/>
                <a:gd name="connsiteY117-3862" fmla="*/ 69 h 406"/>
                <a:gd name="connsiteX118-3863" fmla="*/ 221 w 485"/>
                <a:gd name="connsiteY118-3864" fmla="*/ 58 h 406"/>
                <a:gd name="connsiteX119-3865" fmla="*/ 221 w 485"/>
                <a:gd name="connsiteY119-3866" fmla="*/ 53 h 406"/>
                <a:gd name="connsiteX120-3867" fmla="*/ 227 w 485"/>
                <a:gd name="connsiteY120-3868" fmla="*/ 48 h 406"/>
                <a:gd name="connsiteX121-3869" fmla="*/ 227 w 485"/>
                <a:gd name="connsiteY121-3870" fmla="*/ 48 h 406"/>
                <a:gd name="connsiteX0-3871" fmla="*/ 227 w 485"/>
                <a:gd name="connsiteY0-3872" fmla="*/ 42 h 400"/>
                <a:gd name="connsiteX1-3873" fmla="*/ 227 w 485"/>
                <a:gd name="connsiteY1-3874" fmla="*/ 36 h 400"/>
                <a:gd name="connsiteX2-3875" fmla="*/ 227 w 485"/>
                <a:gd name="connsiteY2-3876" fmla="*/ 26 h 400"/>
                <a:gd name="connsiteX3-3877" fmla="*/ 227 w 485"/>
                <a:gd name="connsiteY3-3878" fmla="*/ 21 h 400"/>
                <a:gd name="connsiteX4-3879" fmla="*/ 221 w 485"/>
                <a:gd name="connsiteY4-3880" fmla="*/ 15 h 400"/>
                <a:gd name="connsiteX5-3881" fmla="*/ 216 w 485"/>
                <a:gd name="connsiteY5-3882" fmla="*/ 5 h 400"/>
                <a:gd name="connsiteX6-3883" fmla="*/ 216 w 485"/>
                <a:gd name="connsiteY6-3884" fmla="*/ 0 h 400"/>
                <a:gd name="connsiteX7-3885" fmla="*/ 221 w 485"/>
                <a:gd name="connsiteY7-3886" fmla="*/ 0 h 400"/>
                <a:gd name="connsiteX8-3887" fmla="*/ 295 w 485"/>
                <a:gd name="connsiteY8-3888" fmla="*/ 58 h 400"/>
                <a:gd name="connsiteX9-3889" fmla="*/ 290 w 485"/>
                <a:gd name="connsiteY9-3890" fmla="*/ 68 h 400"/>
                <a:gd name="connsiteX10-3891" fmla="*/ 279 w 485"/>
                <a:gd name="connsiteY10-3892" fmla="*/ 79 h 400"/>
                <a:gd name="connsiteX11-3893" fmla="*/ 274 w 485"/>
                <a:gd name="connsiteY11-3894" fmla="*/ 89 h 400"/>
                <a:gd name="connsiteX12-3895" fmla="*/ 258 w 485"/>
                <a:gd name="connsiteY12-3896" fmla="*/ 105 h 400"/>
                <a:gd name="connsiteX13-3897" fmla="*/ 248 w 485"/>
                <a:gd name="connsiteY13-3898" fmla="*/ 126 h 400"/>
                <a:gd name="connsiteX14-3899" fmla="*/ 216 w 485"/>
                <a:gd name="connsiteY14-3900" fmla="*/ 163 h 400"/>
                <a:gd name="connsiteX15-3901" fmla="*/ 190 w 485"/>
                <a:gd name="connsiteY15-3902" fmla="*/ 200 h 400"/>
                <a:gd name="connsiteX16-3903" fmla="*/ 163 w 485"/>
                <a:gd name="connsiteY16-3904" fmla="*/ 237 h 400"/>
                <a:gd name="connsiteX17-3905" fmla="*/ 137 w 485"/>
                <a:gd name="connsiteY17-3906" fmla="*/ 274 h 400"/>
                <a:gd name="connsiteX18-3907" fmla="*/ 121 w 485"/>
                <a:gd name="connsiteY18-3908" fmla="*/ 290 h 400"/>
                <a:gd name="connsiteX19-3909" fmla="*/ 111 w 485"/>
                <a:gd name="connsiteY19-3910" fmla="*/ 305 h 400"/>
                <a:gd name="connsiteX20-3911" fmla="*/ 100 w 485"/>
                <a:gd name="connsiteY20-3912" fmla="*/ 316 h 400"/>
                <a:gd name="connsiteX21-3913" fmla="*/ 95 w 485"/>
                <a:gd name="connsiteY21-3914" fmla="*/ 327 h 400"/>
                <a:gd name="connsiteX22-3915" fmla="*/ 90 w 485"/>
                <a:gd name="connsiteY22-3916" fmla="*/ 332 h 400"/>
                <a:gd name="connsiteX23-3917" fmla="*/ 84 w 485"/>
                <a:gd name="connsiteY23-3918" fmla="*/ 342 h 400"/>
                <a:gd name="connsiteX24-3919" fmla="*/ 84 w 485"/>
                <a:gd name="connsiteY24-3920" fmla="*/ 342 h 400"/>
                <a:gd name="connsiteX25-3921" fmla="*/ 84 w 485"/>
                <a:gd name="connsiteY25-3922" fmla="*/ 348 h 400"/>
                <a:gd name="connsiteX26-3923" fmla="*/ 90 w 485"/>
                <a:gd name="connsiteY26-3924" fmla="*/ 348 h 400"/>
                <a:gd name="connsiteX27-3925" fmla="*/ 95 w 485"/>
                <a:gd name="connsiteY27-3926" fmla="*/ 348 h 400"/>
                <a:gd name="connsiteX28-3927" fmla="*/ 100 w 485"/>
                <a:gd name="connsiteY28-3928" fmla="*/ 348 h 400"/>
                <a:gd name="connsiteX29-3929" fmla="*/ 111 w 485"/>
                <a:gd name="connsiteY29-3930" fmla="*/ 348 h 400"/>
                <a:gd name="connsiteX30-3931" fmla="*/ 121 w 485"/>
                <a:gd name="connsiteY30-3932" fmla="*/ 342 h 400"/>
                <a:gd name="connsiteX31-3933" fmla="*/ 137 w 485"/>
                <a:gd name="connsiteY31-3934" fmla="*/ 342 h 400"/>
                <a:gd name="connsiteX32-3935" fmla="*/ 153 w 485"/>
                <a:gd name="connsiteY32-3936" fmla="*/ 342 h 400"/>
                <a:gd name="connsiteX33-3937" fmla="*/ 174 w 485"/>
                <a:gd name="connsiteY33-3938" fmla="*/ 337 h 400"/>
                <a:gd name="connsiteX34-3939" fmla="*/ 216 w 485"/>
                <a:gd name="connsiteY34-3940" fmla="*/ 332 h 400"/>
                <a:gd name="connsiteX35-3941" fmla="*/ 258 w 485"/>
                <a:gd name="connsiteY35-3942" fmla="*/ 327 h 400"/>
                <a:gd name="connsiteX36-3943" fmla="*/ 295 w 485"/>
                <a:gd name="connsiteY36-3944" fmla="*/ 321 h 400"/>
                <a:gd name="connsiteX37-3945" fmla="*/ 332 w 485"/>
                <a:gd name="connsiteY37-3946" fmla="*/ 311 h 400"/>
                <a:gd name="connsiteX38-3947" fmla="*/ 348 w 485"/>
                <a:gd name="connsiteY38-3948" fmla="*/ 311 h 400"/>
                <a:gd name="connsiteX39-3949" fmla="*/ 364 w 485"/>
                <a:gd name="connsiteY39-3950" fmla="*/ 305 h 400"/>
                <a:gd name="connsiteX40-3951" fmla="*/ 374 w 485"/>
                <a:gd name="connsiteY40-3952" fmla="*/ 305 h 400"/>
                <a:gd name="connsiteX41-3953" fmla="*/ 390 w 485"/>
                <a:gd name="connsiteY41-3954" fmla="*/ 300 h 400"/>
                <a:gd name="connsiteX42-3955" fmla="*/ 395 w 485"/>
                <a:gd name="connsiteY42-3956" fmla="*/ 300 h 400"/>
                <a:gd name="connsiteX43-3957" fmla="*/ 406 w 485"/>
                <a:gd name="connsiteY43-3958" fmla="*/ 300 h 400"/>
                <a:gd name="connsiteX44-3959" fmla="*/ 406 w 485"/>
                <a:gd name="connsiteY44-3960" fmla="*/ 300 h 400"/>
                <a:gd name="connsiteX45-3961" fmla="*/ 411 w 485"/>
                <a:gd name="connsiteY45-3962" fmla="*/ 300 h 400"/>
                <a:gd name="connsiteX46-3963" fmla="*/ 416 w 485"/>
                <a:gd name="connsiteY46-3964" fmla="*/ 300 h 400"/>
                <a:gd name="connsiteX47-3965" fmla="*/ 422 w 485"/>
                <a:gd name="connsiteY47-3966" fmla="*/ 300 h 400"/>
                <a:gd name="connsiteX48-3967" fmla="*/ 427 w 485"/>
                <a:gd name="connsiteY48-3968" fmla="*/ 300 h 400"/>
                <a:gd name="connsiteX49-3969" fmla="*/ 437 w 485"/>
                <a:gd name="connsiteY49-3970" fmla="*/ 300 h 400"/>
                <a:gd name="connsiteX50-3971" fmla="*/ 443 w 485"/>
                <a:gd name="connsiteY50-3972" fmla="*/ 305 h 400"/>
                <a:gd name="connsiteX51-3973" fmla="*/ 453 w 485"/>
                <a:gd name="connsiteY51-3974" fmla="*/ 305 h 400"/>
                <a:gd name="connsiteX52-3975" fmla="*/ 464 w 485"/>
                <a:gd name="connsiteY52-3976" fmla="*/ 311 h 400"/>
                <a:gd name="connsiteX53-3977" fmla="*/ 469 w 485"/>
                <a:gd name="connsiteY53-3978" fmla="*/ 316 h 400"/>
                <a:gd name="connsiteX54-3979" fmla="*/ 479 w 485"/>
                <a:gd name="connsiteY54-3980" fmla="*/ 327 h 400"/>
                <a:gd name="connsiteX55-3981" fmla="*/ 479 w 485"/>
                <a:gd name="connsiteY55-3982" fmla="*/ 332 h 400"/>
                <a:gd name="connsiteX56-3983" fmla="*/ 485 w 485"/>
                <a:gd name="connsiteY56-3984" fmla="*/ 332 h 400"/>
                <a:gd name="connsiteX57-3985" fmla="*/ 485 w 485"/>
                <a:gd name="connsiteY57-3986" fmla="*/ 337 h 400"/>
                <a:gd name="connsiteX58-3987" fmla="*/ 469 w 485"/>
                <a:gd name="connsiteY58-3988" fmla="*/ 342 h 400"/>
                <a:gd name="connsiteX59-3989" fmla="*/ 464 w 485"/>
                <a:gd name="connsiteY59-3990" fmla="*/ 342 h 400"/>
                <a:gd name="connsiteX60-3991" fmla="*/ 458 w 485"/>
                <a:gd name="connsiteY60-3992" fmla="*/ 342 h 400"/>
                <a:gd name="connsiteX61-3993" fmla="*/ 453 w 485"/>
                <a:gd name="connsiteY61-3994" fmla="*/ 342 h 400"/>
                <a:gd name="connsiteX62-3995" fmla="*/ 443 w 485"/>
                <a:gd name="connsiteY62-3996" fmla="*/ 342 h 400"/>
                <a:gd name="connsiteX63-3997" fmla="*/ 432 w 485"/>
                <a:gd name="connsiteY63-3998" fmla="*/ 342 h 400"/>
                <a:gd name="connsiteX64-3999" fmla="*/ 416 w 485"/>
                <a:gd name="connsiteY64-4000" fmla="*/ 348 h 400"/>
                <a:gd name="connsiteX65-4001" fmla="*/ 400 w 485"/>
                <a:gd name="connsiteY65-4002" fmla="*/ 348 h 400"/>
                <a:gd name="connsiteX66-4003" fmla="*/ 379 w 485"/>
                <a:gd name="connsiteY66-4004" fmla="*/ 348 h 400"/>
                <a:gd name="connsiteX67-4005" fmla="*/ 353 w 485"/>
                <a:gd name="connsiteY67-4006" fmla="*/ 353 h 400"/>
                <a:gd name="connsiteX68-4007" fmla="*/ 327 w 485"/>
                <a:gd name="connsiteY68-4008" fmla="*/ 353 h 400"/>
                <a:gd name="connsiteX69-4009" fmla="*/ 295 w 485"/>
                <a:gd name="connsiteY69-4010" fmla="*/ 353 h 400"/>
                <a:gd name="connsiteX70-4011" fmla="*/ 269 w 485"/>
                <a:gd name="connsiteY70-4012" fmla="*/ 358 h 400"/>
                <a:gd name="connsiteX71-4013" fmla="*/ 248 w 485"/>
                <a:gd name="connsiteY71-4014" fmla="*/ 358 h 400"/>
                <a:gd name="connsiteX72-4015" fmla="*/ 221 w 485"/>
                <a:gd name="connsiteY72-4016" fmla="*/ 363 h 400"/>
                <a:gd name="connsiteX73-4017" fmla="*/ 200 w 485"/>
                <a:gd name="connsiteY73-4018" fmla="*/ 363 h 400"/>
                <a:gd name="connsiteX74-4019" fmla="*/ 184 w 485"/>
                <a:gd name="connsiteY74-4020" fmla="*/ 369 h 400"/>
                <a:gd name="connsiteX75-4021" fmla="*/ 163 w 485"/>
                <a:gd name="connsiteY75-4022" fmla="*/ 369 h 400"/>
                <a:gd name="connsiteX76-4023" fmla="*/ 148 w 485"/>
                <a:gd name="connsiteY76-4024" fmla="*/ 369 h 400"/>
                <a:gd name="connsiteX77-4025" fmla="*/ 137 w 485"/>
                <a:gd name="connsiteY77-4026" fmla="*/ 374 h 400"/>
                <a:gd name="connsiteX78-4027" fmla="*/ 121 w 485"/>
                <a:gd name="connsiteY78-4028" fmla="*/ 374 h 400"/>
                <a:gd name="connsiteX79-4029" fmla="*/ 111 w 485"/>
                <a:gd name="connsiteY79-4030" fmla="*/ 379 h 400"/>
                <a:gd name="connsiteX80-4031" fmla="*/ 100 w 485"/>
                <a:gd name="connsiteY80-4032" fmla="*/ 379 h 400"/>
                <a:gd name="connsiteX81-4033" fmla="*/ 90 w 485"/>
                <a:gd name="connsiteY81-4034" fmla="*/ 385 h 400"/>
                <a:gd name="connsiteX82-4035" fmla="*/ 84 w 485"/>
                <a:gd name="connsiteY82-4036" fmla="*/ 385 h 400"/>
                <a:gd name="connsiteX83-4037" fmla="*/ 69 w 485"/>
                <a:gd name="connsiteY83-4038" fmla="*/ 390 h 400"/>
                <a:gd name="connsiteX84-4039" fmla="*/ 53 w 485"/>
                <a:gd name="connsiteY84-4040" fmla="*/ 395 h 400"/>
                <a:gd name="connsiteX85-4041" fmla="*/ 48 w 485"/>
                <a:gd name="connsiteY85-4042" fmla="*/ 400 h 400"/>
                <a:gd name="connsiteX86-4043" fmla="*/ 37 w 485"/>
                <a:gd name="connsiteY86-4044" fmla="*/ 400 h 400"/>
                <a:gd name="connsiteX87-4045" fmla="*/ 32 w 485"/>
                <a:gd name="connsiteY87-4046" fmla="*/ 400 h 400"/>
                <a:gd name="connsiteX88-4047" fmla="*/ 26 w 485"/>
                <a:gd name="connsiteY88-4048" fmla="*/ 395 h 400"/>
                <a:gd name="connsiteX89-4049" fmla="*/ 21 w 485"/>
                <a:gd name="connsiteY89-4050" fmla="*/ 395 h 400"/>
                <a:gd name="connsiteX90-4051" fmla="*/ 16 w 485"/>
                <a:gd name="connsiteY90-4052" fmla="*/ 390 h 400"/>
                <a:gd name="connsiteX91-4053" fmla="*/ 11 w 485"/>
                <a:gd name="connsiteY91-4054" fmla="*/ 385 h 400"/>
                <a:gd name="connsiteX92-4055" fmla="*/ 5 w 485"/>
                <a:gd name="connsiteY92-4056" fmla="*/ 379 h 400"/>
                <a:gd name="connsiteX93-4057" fmla="*/ 0 w 485"/>
                <a:gd name="connsiteY93-4058" fmla="*/ 374 h 400"/>
                <a:gd name="connsiteX94-4059" fmla="*/ 0 w 485"/>
                <a:gd name="connsiteY94-4060" fmla="*/ 369 h 400"/>
                <a:gd name="connsiteX95-4061" fmla="*/ 0 w 485"/>
                <a:gd name="connsiteY95-4062" fmla="*/ 363 h 400"/>
                <a:gd name="connsiteX96-4063" fmla="*/ 0 w 485"/>
                <a:gd name="connsiteY96-4064" fmla="*/ 358 h 400"/>
                <a:gd name="connsiteX97-4065" fmla="*/ 5 w 485"/>
                <a:gd name="connsiteY97-4066" fmla="*/ 353 h 400"/>
                <a:gd name="connsiteX98-4067" fmla="*/ 11 w 485"/>
                <a:gd name="connsiteY98-4068" fmla="*/ 348 h 400"/>
                <a:gd name="connsiteX99-4069" fmla="*/ 21 w 485"/>
                <a:gd name="connsiteY99-4070" fmla="*/ 342 h 400"/>
                <a:gd name="connsiteX100-4071" fmla="*/ 26 w 485"/>
                <a:gd name="connsiteY100-4072" fmla="*/ 337 h 400"/>
                <a:gd name="connsiteX101-4073" fmla="*/ 32 w 485"/>
                <a:gd name="connsiteY101-4074" fmla="*/ 332 h 400"/>
                <a:gd name="connsiteX102-4075" fmla="*/ 42 w 485"/>
                <a:gd name="connsiteY102-4076" fmla="*/ 327 h 400"/>
                <a:gd name="connsiteX103-4077" fmla="*/ 53 w 485"/>
                <a:gd name="connsiteY103-4078" fmla="*/ 316 h 400"/>
                <a:gd name="connsiteX104-4079" fmla="*/ 58 w 485"/>
                <a:gd name="connsiteY104-4080" fmla="*/ 305 h 400"/>
                <a:gd name="connsiteX105-4081" fmla="*/ 69 w 485"/>
                <a:gd name="connsiteY105-4082" fmla="*/ 295 h 400"/>
                <a:gd name="connsiteX106-4083" fmla="*/ 79 w 485"/>
                <a:gd name="connsiteY106-4084" fmla="*/ 279 h 400"/>
                <a:gd name="connsiteX107-4085" fmla="*/ 95 w 485"/>
                <a:gd name="connsiteY107-4086" fmla="*/ 263 h 400"/>
                <a:gd name="connsiteX108-4087" fmla="*/ 116 w 485"/>
                <a:gd name="connsiteY108-4088" fmla="*/ 226 h 400"/>
                <a:gd name="connsiteX109-4089" fmla="*/ 142 w 485"/>
                <a:gd name="connsiteY109-4090" fmla="*/ 195 h 400"/>
                <a:gd name="connsiteX110-4091" fmla="*/ 163 w 485"/>
                <a:gd name="connsiteY110-4092" fmla="*/ 163 h 400"/>
                <a:gd name="connsiteX111-4093" fmla="*/ 184 w 485"/>
                <a:gd name="connsiteY111-4094" fmla="*/ 126 h 400"/>
                <a:gd name="connsiteX112-4095" fmla="*/ 190 w 485"/>
                <a:gd name="connsiteY112-4096" fmla="*/ 110 h 400"/>
                <a:gd name="connsiteX113-4097" fmla="*/ 200 w 485"/>
                <a:gd name="connsiteY113-4098" fmla="*/ 94 h 400"/>
                <a:gd name="connsiteX114-4099" fmla="*/ 206 w 485"/>
                <a:gd name="connsiteY114-4100" fmla="*/ 84 h 400"/>
                <a:gd name="connsiteX115-4101" fmla="*/ 211 w 485"/>
                <a:gd name="connsiteY115-4102" fmla="*/ 73 h 400"/>
                <a:gd name="connsiteX116-4103" fmla="*/ 216 w 485"/>
                <a:gd name="connsiteY116-4104" fmla="*/ 63 h 400"/>
                <a:gd name="connsiteX117-4105" fmla="*/ 221 w 485"/>
                <a:gd name="connsiteY117-4106" fmla="*/ 52 h 400"/>
                <a:gd name="connsiteX118-4107" fmla="*/ 221 w 485"/>
                <a:gd name="connsiteY118-4108" fmla="*/ 47 h 400"/>
                <a:gd name="connsiteX119-4109" fmla="*/ 227 w 485"/>
                <a:gd name="connsiteY119-4110" fmla="*/ 42 h 400"/>
                <a:gd name="connsiteX120-4111" fmla="*/ 227 w 485"/>
                <a:gd name="connsiteY120-4112" fmla="*/ 42 h 400"/>
                <a:gd name="connsiteX0-4113" fmla="*/ 227 w 485"/>
                <a:gd name="connsiteY0-4114" fmla="*/ 42 h 400"/>
                <a:gd name="connsiteX1-4115" fmla="*/ 227 w 485"/>
                <a:gd name="connsiteY1-4116" fmla="*/ 36 h 400"/>
                <a:gd name="connsiteX2-4117" fmla="*/ 227 w 485"/>
                <a:gd name="connsiteY2-4118" fmla="*/ 26 h 400"/>
                <a:gd name="connsiteX3-4119" fmla="*/ 227 w 485"/>
                <a:gd name="connsiteY3-4120" fmla="*/ 21 h 400"/>
                <a:gd name="connsiteX4-4121" fmla="*/ 221 w 485"/>
                <a:gd name="connsiteY4-4122" fmla="*/ 15 h 400"/>
                <a:gd name="connsiteX5-4123" fmla="*/ 216 w 485"/>
                <a:gd name="connsiteY5-4124" fmla="*/ 5 h 400"/>
                <a:gd name="connsiteX6-4125" fmla="*/ 216 w 485"/>
                <a:gd name="connsiteY6-4126" fmla="*/ 0 h 400"/>
                <a:gd name="connsiteX7-4127" fmla="*/ 295 w 485"/>
                <a:gd name="connsiteY7-4128" fmla="*/ 58 h 400"/>
                <a:gd name="connsiteX8-4129" fmla="*/ 290 w 485"/>
                <a:gd name="connsiteY8-4130" fmla="*/ 68 h 400"/>
                <a:gd name="connsiteX9-4131" fmla="*/ 279 w 485"/>
                <a:gd name="connsiteY9-4132" fmla="*/ 79 h 400"/>
                <a:gd name="connsiteX10-4133" fmla="*/ 274 w 485"/>
                <a:gd name="connsiteY10-4134" fmla="*/ 89 h 400"/>
                <a:gd name="connsiteX11-4135" fmla="*/ 258 w 485"/>
                <a:gd name="connsiteY11-4136" fmla="*/ 105 h 400"/>
                <a:gd name="connsiteX12-4137" fmla="*/ 248 w 485"/>
                <a:gd name="connsiteY12-4138" fmla="*/ 126 h 400"/>
                <a:gd name="connsiteX13-4139" fmla="*/ 216 w 485"/>
                <a:gd name="connsiteY13-4140" fmla="*/ 163 h 400"/>
                <a:gd name="connsiteX14-4141" fmla="*/ 190 w 485"/>
                <a:gd name="connsiteY14-4142" fmla="*/ 200 h 400"/>
                <a:gd name="connsiteX15-4143" fmla="*/ 163 w 485"/>
                <a:gd name="connsiteY15-4144" fmla="*/ 237 h 400"/>
                <a:gd name="connsiteX16-4145" fmla="*/ 137 w 485"/>
                <a:gd name="connsiteY16-4146" fmla="*/ 274 h 400"/>
                <a:gd name="connsiteX17-4147" fmla="*/ 121 w 485"/>
                <a:gd name="connsiteY17-4148" fmla="*/ 290 h 400"/>
                <a:gd name="connsiteX18-4149" fmla="*/ 111 w 485"/>
                <a:gd name="connsiteY18-4150" fmla="*/ 305 h 400"/>
                <a:gd name="connsiteX19-4151" fmla="*/ 100 w 485"/>
                <a:gd name="connsiteY19-4152" fmla="*/ 316 h 400"/>
                <a:gd name="connsiteX20-4153" fmla="*/ 95 w 485"/>
                <a:gd name="connsiteY20-4154" fmla="*/ 327 h 400"/>
                <a:gd name="connsiteX21-4155" fmla="*/ 90 w 485"/>
                <a:gd name="connsiteY21-4156" fmla="*/ 332 h 400"/>
                <a:gd name="connsiteX22-4157" fmla="*/ 84 w 485"/>
                <a:gd name="connsiteY22-4158" fmla="*/ 342 h 400"/>
                <a:gd name="connsiteX23-4159" fmla="*/ 84 w 485"/>
                <a:gd name="connsiteY23-4160" fmla="*/ 342 h 400"/>
                <a:gd name="connsiteX24-4161" fmla="*/ 84 w 485"/>
                <a:gd name="connsiteY24-4162" fmla="*/ 348 h 400"/>
                <a:gd name="connsiteX25-4163" fmla="*/ 90 w 485"/>
                <a:gd name="connsiteY25-4164" fmla="*/ 348 h 400"/>
                <a:gd name="connsiteX26-4165" fmla="*/ 95 w 485"/>
                <a:gd name="connsiteY26-4166" fmla="*/ 348 h 400"/>
                <a:gd name="connsiteX27-4167" fmla="*/ 100 w 485"/>
                <a:gd name="connsiteY27-4168" fmla="*/ 348 h 400"/>
                <a:gd name="connsiteX28-4169" fmla="*/ 111 w 485"/>
                <a:gd name="connsiteY28-4170" fmla="*/ 348 h 400"/>
                <a:gd name="connsiteX29-4171" fmla="*/ 121 w 485"/>
                <a:gd name="connsiteY29-4172" fmla="*/ 342 h 400"/>
                <a:gd name="connsiteX30-4173" fmla="*/ 137 w 485"/>
                <a:gd name="connsiteY30-4174" fmla="*/ 342 h 400"/>
                <a:gd name="connsiteX31-4175" fmla="*/ 153 w 485"/>
                <a:gd name="connsiteY31-4176" fmla="*/ 342 h 400"/>
                <a:gd name="connsiteX32-4177" fmla="*/ 174 w 485"/>
                <a:gd name="connsiteY32-4178" fmla="*/ 337 h 400"/>
                <a:gd name="connsiteX33-4179" fmla="*/ 216 w 485"/>
                <a:gd name="connsiteY33-4180" fmla="*/ 332 h 400"/>
                <a:gd name="connsiteX34-4181" fmla="*/ 258 w 485"/>
                <a:gd name="connsiteY34-4182" fmla="*/ 327 h 400"/>
                <a:gd name="connsiteX35-4183" fmla="*/ 295 w 485"/>
                <a:gd name="connsiteY35-4184" fmla="*/ 321 h 400"/>
                <a:gd name="connsiteX36-4185" fmla="*/ 332 w 485"/>
                <a:gd name="connsiteY36-4186" fmla="*/ 311 h 400"/>
                <a:gd name="connsiteX37-4187" fmla="*/ 348 w 485"/>
                <a:gd name="connsiteY37-4188" fmla="*/ 311 h 400"/>
                <a:gd name="connsiteX38-4189" fmla="*/ 364 w 485"/>
                <a:gd name="connsiteY38-4190" fmla="*/ 305 h 400"/>
                <a:gd name="connsiteX39-4191" fmla="*/ 374 w 485"/>
                <a:gd name="connsiteY39-4192" fmla="*/ 305 h 400"/>
                <a:gd name="connsiteX40-4193" fmla="*/ 390 w 485"/>
                <a:gd name="connsiteY40-4194" fmla="*/ 300 h 400"/>
                <a:gd name="connsiteX41-4195" fmla="*/ 395 w 485"/>
                <a:gd name="connsiteY41-4196" fmla="*/ 300 h 400"/>
                <a:gd name="connsiteX42-4197" fmla="*/ 406 w 485"/>
                <a:gd name="connsiteY42-4198" fmla="*/ 300 h 400"/>
                <a:gd name="connsiteX43-4199" fmla="*/ 406 w 485"/>
                <a:gd name="connsiteY43-4200" fmla="*/ 300 h 400"/>
                <a:gd name="connsiteX44-4201" fmla="*/ 411 w 485"/>
                <a:gd name="connsiteY44-4202" fmla="*/ 300 h 400"/>
                <a:gd name="connsiteX45-4203" fmla="*/ 416 w 485"/>
                <a:gd name="connsiteY45-4204" fmla="*/ 300 h 400"/>
                <a:gd name="connsiteX46-4205" fmla="*/ 422 w 485"/>
                <a:gd name="connsiteY46-4206" fmla="*/ 300 h 400"/>
                <a:gd name="connsiteX47-4207" fmla="*/ 427 w 485"/>
                <a:gd name="connsiteY47-4208" fmla="*/ 300 h 400"/>
                <a:gd name="connsiteX48-4209" fmla="*/ 437 w 485"/>
                <a:gd name="connsiteY48-4210" fmla="*/ 300 h 400"/>
                <a:gd name="connsiteX49-4211" fmla="*/ 443 w 485"/>
                <a:gd name="connsiteY49-4212" fmla="*/ 305 h 400"/>
                <a:gd name="connsiteX50-4213" fmla="*/ 453 w 485"/>
                <a:gd name="connsiteY50-4214" fmla="*/ 305 h 400"/>
                <a:gd name="connsiteX51-4215" fmla="*/ 464 w 485"/>
                <a:gd name="connsiteY51-4216" fmla="*/ 311 h 400"/>
                <a:gd name="connsiteX52-4217" fmla="*/ 469 w 485"/>
                <a:gd name="connsiteY52-4218" fmla="*/ 316 h 400"/>
                <a:gd name="connsiteX53-4219" fmla="*/ 479 w 485"/>
                <a:gd name="connsiteY53-4220" fmla="*/ 327 h 400"/>
                <a:gd name="connsiteX54-4221" fmla="*/ 479 w 485"/>
                <a:gd name="connsiteY54-4222" fmla="*/ 332 h 400"/>
                <a:gd name="connsiteX55-4223" fmla="*/ 485 w 485"/>
                <a:gd name="connsiteY55-4224" fmla="*/ 332 h 400"/>
                <a:gd name="connsiteX56-4225" fmla="*/ 485 w 485"/>
                <a:gd name="connsiteY56-4226" fmla="*/ 337 h 400"/>
                <a:gd name="connsiteX57-4227" fmla="*/ 469 w 485"/>
                <a:gd name="connsiteY57-4228" fmla="*/ 342 h 400"/>
                <a:gd name="connsiteX58-4229" fmla="*/ 464 w 485"/>
                <a:gd name="connsiteY58-4230" fmla="*/ 342 h 400"/>
                <a:gd name="connsiteX59-4231" fmla="*/ 458 w 485"/>
                <a:gd name="connsiteY59-4232" fmla="*/ 342 h 400"/>
                <a:gd name="connsiteX60-4233" fmla="*/ 453 w 485"/>
                <a:gd name="connsiteY60-4234" fmla="*/ 342 h 400"/>
                <a:gd name="connsiteX61-4235" fmla="*/ 443 w 485"/>
                <a:gd name="connsiteY61-4236" fmla="*/ 342 h 400"/>
                <a:gd name="connsiteX62-4237" fmla="*/ 432 w 485"/>
                <a:gd name="connsiteY62-4238" fmla="*/ 342 h 400"/>
                <a:gd name="connsiteX63-4239" fmla="*/ 416 w 485"/>
                <a:gd name="connsiteY63-4240" fmla="*/ 348 h 400"/>
                <a:gd name="connsiteX64-4241" fmla="*/ 400 w 485"/>
                <a:gd name="connsiteY64-4242" fmla="*/ 348 h 400"/>
                <a:gd name="connsiteX65-4243" fmla="*/ 379 w 485"/>
                <a:gd name="connsiteY65-4244" fmla="*/ 348 h 400"/>
                <a:gd name="connsiteX66-4245" fmla="*/ 353 w 485"/>
                <a:gd name="connsiteY66-4246" fmla="*/ 353 h 400"/>
                <a:gd name="connsiteX67-4247" fmla="*/ 327 w 485"/>
                <a:gd name="connsiteY67-4248" fmla="*/ 353 h 400"/>
                <a:gd name="connsiteX68-4249" fmla="*/ 295 w 485"/>
                <a:gd name="connsiteY68-4250" fmla="*/ 353 h 400"/>
                <a:gd name="connsiteX69-4251" fmla="*/ 269 w 485"/>
                <a:gd name="connsiteY69-4252" fmla="*/ 358 h 400"/>
                <a:gd name="connsiteX70-4253" fmla="*/ 248 w 485"/>
                <a:gd name="connsiteY70-4254" fmla="*/ 358 h 400"/>
                <a:gd name="connsiteX71-4255" fmla="*/ 221 w 485"/>
                <a:gd name="connsiteY71-4256" fmla="*/ 363 h 400"/>
                <a:gd name="connsiteX72-4257" fmla="*/ 200 w 485"/>
                <a:gd name="connsiteY72-4258" fmla="*/ 363 h 400"/>
                <a:gd name="connsiteX73-4259" fmla="*/ 184 w 485"/>
                <a:gd name="connsiteY73-4260" fmla="*/ 369 h 400"/>
                <a:gd name="connsiteX74-4261" fmla="*/ 163 w 485"/>
                <a:gd name="connsiteY74-4262" fmla="*/ 369 h 400"/>
                <a:gd name="connsiteX75-4263" fmla="*/ 148 w 485"/>
                <a:gd name="connsiteY75-4264" fmla="*/ 369 h 400"/>
                <a:gd name="connsiteX76-4265" fmla="*/ 137 w 485"/>
                <a:gd name="connsiteY76-4266" fmla="*/ 374 h 400"/>
                <a:gd name="connsiteX77-4267" fmla="*/ 121 w 485"/>
                <a:gd name="connsiteY77-4268" fmla="*/ 374 h 400"/>
                <a:gd name="connsiteX78-4269" fmla="*/ 111 w 485"/>
                <a:gd name="connsiteY78-4270" fmla="*/ 379 h 400"/>
                <a:gd name="connsiteX79-4271" fmla="*/ 100 w 485"/>
                <a:gd name="connsiteY79-4272" fmla="*/ 379 h 400"/>
                <a:gd name="connsiteX80-4273" fmla="*/ 90 w 485"/>
                <a:gd name="connsiteY80-4274" fmla="*/ 385 h 400"/>
                <a:gd name="connsiteX81-4275" fmla="*/ 84 w 485"/>
                <a:gd name="connsiteY81-4276" fmla="*/ 385 h 400"/>
                <a:gd name="connsiteX82-4277" fmla="*/ 69 w 485"/>
                <a:gd name="connsiteY82-4278" fmla="*/ 390 h 400"/>
                <a:gd name="connsiteX83-4279" fmla="*/ 53 w 485"/>
                <a:gd name="connsiteY83-4280" fmla="*/ 395 h 400"/>
                <a:gd name="connsiteX84-4281" fmla="*/ 48 w 485"/>
                <a:gd name="connsiteY84-4282" fmla="*/ 400 h 400"/>
                <a:gd name="connsiteX85-4283" fmla="*/ 37 w 485"/>
                <a:gd name="connsiteY85-4284" fmla="*/ 400 h 400"/>
                <a:gd name="connsiteX86-4285" fmla="*/ 32 w 485"/>
                <a:gd name="connsiteY86-4286" fmla="*/ 400 h 400"/>
                <a:gd name="connsiteX87-4287" fmla="*/ 26 w 485"/>
                <a:gd name="connsiteY87-4288" fmla="*/ 395 h 400"/>
                <a:gd name="connsiteX88-4289" fmla="*/ 21 w 485"/>
                <a:gd name="connsiteY88-4290" fmla="*/ 395 h 400"/>
                <a:gd name="connsiteX89-4291" fmla="*/ 16 w 485"/>
                <a:gd name="connsiteY89-4292" fmla="*/ 390 h 400"/>
                <a:gd name="connsiteX90-4293" fmla="*/ 11 w 485"/>
                <a:gd name="connsiteY90-4294" fmla="*/ 385 h 400"/>
                <a:gd name="connsiteX91-4295" fmla="*/ 5 w 485"/>
                <a:gd name="connsiteY91-4296" fmla="*/ 379 h 400"/>
                <a:gd name="connsiteX92-4297" fmla="*/ 0 w 485"/>
                <a:gd name="connsiteY92-4298" fmla="*/ 374 h 400"/>
                <a:gd name="connsiteX93-4299" fmla="*/ 0 w 485"/>
                <a:gd name="connsiteY93-4300" fmla="*/ 369 h 400"/>
                <a:gd name="connsiteX94-4301" fmla="*/ 0 w 485"/>
                <a:gd name="connsiteY94-4302" fmla="*/ 363 h 400"/>
                <a:gd name="connsiteX95-4303" fmla="*/ 0 w 485"/>
                <a:gd name="connsiteY95-4304" fmla="*/ 358 h 400"/>
                <a:gd name="connsiteX96-4305" fmla="*/ 5 w 485"/>
                <a:gd name="connsiteY96-4306" fmla="*/ 353 h 400"/>
                <a:gd name="connsiteX97-4307" fmla="*/ 11 w 485"/>
                <a:gd name="connsiteY97-4308" fmla="*/ 348 h 400"/>
                <a:gd name="connsiteX98-4309" fmla="*/ 21 w 485"/>
                <a:gd name="connsiteY98-4310" fmla="*/ 342 h 400"/>
                <a:gd name="connsiteX99-4311" fmla="*/ 26 w 485"/>
                <a:gd name="connsiteY99-4312" fmla="*/ 337 h 400"/>
                <a:gd name="connsiteX100-4313" fmla="*/ 32 w 485"/>
                <a:gd name="connsiteY100-4314" fmla="*/ 332 h 400"/>
                <a:gd name="connsiteX101-4315" fmla="*/ 42 w 485"/>
                <a:gd name="connsiteY101-4316" fmla="*/ 327 h 400"/>
                <a:gd name="connsiteX102-4317" fmla="*/ 53 w 485"/>
                <a:gd name="connsiteY102-4318" fmla="*/ 316 h 400"/>
                <a:gd name="connsiteX103-4319" fmla="*/ 58 w 485"/>
                <a:gd name="connsiteY103-4320" fmla="*/ 305 h 400"/>
                <a:gd name="connsiteX104-4321" fmla="*/ 69 w 485"/>
                <a:gd name="connsiteY104-4322" fmla="*/ 295 h 400"/>
                <a:gd name="connsiteX105-4323" fmla="*/ 79 w 485"/>
                <a:gd name="connsiteY105-4324" fmla="*/ 279 h 400"/>
                <a:gd name="connsiteX106-4325" fmla="*/ 95 w 485"/>
                <a:gd name="connsiteY106-4326" fmla="*/ 263 h 400"/>
                <a:gd name="connsiteX107-4327" fmla="*/ 116 w 485"/>
                <a:gd name="connsiteY107-4328" fmla="*/ 226 h 400"/>
                <a:gd name="connsiteX108-4329" fmla="*/ 142 w 485"/>
                <a:gd name="connsiteY108-4330" fmla="*/ 195 h 400"/>
                <a:gd name="connsiteX109-4331" fmla="*/ 163 w 485"/>
                <a:gd name="connsiteY109-4332" fmla="*/ 163 h 400"/>
                <a:gd name="connsiteX110-4333" fmla="*/ 184 w 485"/>
                <a:gd name="connsiteY110-4334" fmla="*/ 126 h 400"/>
                <a:gd name="connsiteX111-4335" fmla="*/ 190 w 485"/>
                <a:gd name="connsiteY111-4336" fmla="*/ 110 h 400"/>
                <a:gd name="connsiteX112-4337" fmla="*/ 200 w 485"/>
                <a:gd name="connsiteY112-4338" fmla="*/ 94 h 400"/>
                <a:gd name="connsiteX113-4339" fmla="*/ 206 w 485"/>
                <a:gd name="connsiteY113-4340" fmla="*/ 84 h 400"/>
                <a:gd name="connsiteX114-4341" fmla="*/ 211 w 485"/>
                <a:gd name="connsiteY114-4342" fmla="*/ 73 h 400"/>
                <a:gd name="connsiteX115-4343" fmla="*/ 216 w 485"/>
                <a:gd name="connsiteY115-4344" fmla="*/ 63 h 400"/>
                <a:gd name="connsiteX116-4345" fmla="*/ 221 w 485"/>
                <a:gd name="connsiteY116-4346" fmla="*/ 52 h 400"/>
                <a:gd name="connsiteX117-4347" fmla="*/ 221 w 485"/>
                <a:gd name="connsiteY117-4348" fmla="*/ 47 h 400"/>
                <a:gd name="connsiteX118-4349" fmla="*/ 227 w 485"/>
                <a:gd name="connsiteY118-4350" fmla="*/ 42 h 400"/>
                <a:gd name="connsiteX119-4351" fmla="*/ 227 w 485"/>
                <a:gd name="connsiteY119-4352" fmla="*/ 42 h 400"/>
                <a:gd name="connsiteX0-4353" fmla="*/ 227 w 485"/>
                <a:gd name="connsiteY0-4354" fmla="*/ 37 h 395"/>
                <a:gd name="connsiteX1-4355" fmla="*/ 227 w 485"/>
                <a:gd name="connsiteY1-4356" fmla="*/ 31 h 395"/>
                <a:gd name="connsiteX2-4357" fmla="*/ 227 w 485"/>
                <a:gd name="connsiteY2-4358" fmla="*/ 21 h 395"/>
                <a:gd name="connsiteX3-4359" fmla="*/ 227 w 485"/>
                <a:gd name="connsiteY3-4360" fmla="*/ 16 h 395"/>
                <a:gd name="connsiteX4-4361" fmla="*/ 221 w 485"/>
                <a:gd name="connsiteY4-4362" fmla="*/ 10 h 395"/>
                <a:gd name="connsiteX5-4363" fmla="*/ 216 w 485"/>
                <a:gd name="connsiteY5-4364" fmla="*/ 0 h 395"/>
                <a:gd name="connsiteX6-4365" fmla="*/ 295 w 485"/>
                <a:gd name="connsiteY6-4366" fmla="*/ 53 h 395"/>
                <a:gd name="connsiteX7-4367" fmla="*/ 290 w 485"/>
                <a:gd name="connsiteY7-4368" fmla="*/ 63 h 395"/>
                <a:gd name="connsiteX8-4369" fmla="*/ 279 w 485"/>
                <a:gd name="connsiteY8-4370" fmla="*/ 74 h 395"/>
                <a:gd name="connsiteX9-4371" fmla="*/ 274 w 485"/>
                <a:gd name="connsiteY9-4372" fmla="*/ 84 h 395"/>
                <a:gd name="connsiteX10-4373" fmla="*/ 258 w 485"/>
                <a:gd name="connsiteY10-4374" fmla="*/ 100 h 395"/>
                <a:gd name="connsiteX11-4375" fmla="*/ 248 w 485"/>
                <a:gd name="connsiteY11-4376" fmla="*/ 121 h 395"/>
                <a:gd name="connsiteX12-4377" fmla="*/ 216 w 485"/>
                <a:gd name="connsiteY12-4378" fmla="*/ 158 h 395"/>
                <a:gd name="connsiteX13-4379" fmla="*/ 190 w 485"/>
                <a:gd name="connsiteY13-4380" fmla="*/ 195 h 395"/>
                <a:gd name="connsiteX14-4381" fmla="*/ 163 w 485"/>
                <a:gd name="connsiteY14-4382" fmla="*/ 232 h 395"/>
                <a:gd name="connsiteX15-4383" fmla="*/ 137 w 485"/>
                <a:gd name="connsiteY15-4384" fmla="*/ 269 h 395"/>
                <a:gd name="connsiteX16-4385" fmla="*/ 121 w 485"/>
                <a:gd name="connsiteY16-4386" fmla="*/ 285 h 395"/>
                <a:gd name="connsiteX17-4387" fmla="*/ 111 w 485"/>
                <a:gd name="connsiteY17-4388" fmla="*/ 300 h 395"/>
                <a:gd name="connsiteX18-4389" fmla="*/ 100 w 485"/>
                <a:gd name="connsiteY18-4390" fmla="*/ 311 h 395"/>
                <a:gd name="connsiteX19-4391" fmla="*/ 95 w 485"/>
                <a:gd name="connsiteY19-4392" fmla="*/ 322 h 395"/>
                <a:gd name="connsiteX20-4393" fmla="*/ 90 w 485"/>
                <a:gd name="connsiteY20-4394" fmla="*/ 327 h 395"/>
                <a:gd name="connsiteX21-4395" fmla="*/ 84 w 485"/>
                <a:gd name="connsiteY21-4396" fmla="*/ 337 h 395"/>
                <a:gd name="connsiteX22-4397" fmla="*/ 84 w 485"/>
                <a:gd name="connsiteY22-4398" fmla="*/ 337 h 395"/>
                <a:gd name="connsiteX23-4399" fmla="*/ 84 w 485"/>
                <a:gd name="connsiteY23-4400" fmla="*/ 343 h 395"/>
                <a:gd name="connsiteX24-4401" fmla="*/ 90 w 485"/>
                <a:gd name="connsiteY24-4402" fmla="*/ 343 h 395"/>
                <a:gd name="connsiteX25-4403" fmla="*/ 95 w 485"/>
                <a:gd name="connsiteY25-4404" fmla="*/ 343 h 395"/>
                <a:gd name="connsiteX26-4405" fmla="*/ 100 w 485"/>
                <a:gd name="connsiteY26-4406" fmla="*/ 343 h 395"/>
                <a:gd name="connsiteX27-4407" fmla="*/ 111 w 485"/>
                <a:gd name="connsiteY27-4408" fmla="*/ 343 h 395"/>
                <a:gd name="connsiteX28-4409" fmla="*/ 121 w 485"/>
                <a:gd name="connsiteY28-4410" fmla="*/ 337 h 395"/>
                <a:gd name="connsiteX29-4411" fmla="*/ 137 w 485"/>
                <a:gd name="connsiteY29-4412" fmla="*/ 337 h 395"/>
                <a:gd name="connsiteX30-4413" fmla="*/ 153 w 485"/>
                <a:gd name="connsiteY30-4414" fmla="*/ 337 h 395"/>
                <a:gd name="connsiteX31-4415" fmla="*/ 174 w 485"/>
                <a:gd name="connsiteY31-4416" fmla="*/ 332 h 395"/>
                <a:gd name="connsiteX32-4417" fmla="*/ 216 w 485"/>
                <a:gd name="connsiteY32-4418" fmla="*/ 327 h 395"/>
                <a:gd name="connsiteX33-4419" fmla="*/ 258 w 485"/>
                <a:gd name="connsiteY33-4420" fmla="*/ 322 h 395"/>
                <a:gd name="connsiteX34-4421" fmla="*/ 295 w 485"/>
                <a:gd name="connsiteY34-4422" fmla="*/ 316 h 395"/>
                <a:gd name="connsiteX35-4423" fmla="*/ 332 w 485"/>
                <a:gd name="connsiteY35-4424" fmla="*/ 306 h 395"/>
                <a:gd name="connsiteX36-4425" fmla="*/ 348 w 485"/>
                <a:gd name="connsiteY36-4426" fmla="*/ 306 h 395"/>
                <a:gd name="connsiteX37-4427" fmla="*/ 364 w 485"/>
                <a:gd name="connsiteY37-4428" fmla="*/ 300 h 395"/>
                <a:gd name="connsiteX38-4429" fmla="*/ 374 w 485"/>
                <a:gd name="connsiteY38-4430" fmla="*/ 300 h 395"/>
                <a:gd name="connsiteX39-4431" fmla="*/ 390 w 485"/>
                <a:gd name="connsiteY39-4432" fmla="*/ 295 h 395"/>
                <a:gd name="connsiteX40-4433" fmla="*/ 395 w 485"/>
                <a:gd name="connsiteY40-4434" fmla="*/ 295 h 395"/>
                <a:gd name="connsiteX41-4435" fmla="*/ 406 w 485"/>
                <a:gd name="connsiteY41-4436" fmla="*/ 295 h 395"/>
                <a:gd name="connsiteX42-4437" fmla="*/ 406 w 485"/>
                <a:gd name="connsiteY42-4438" fmla="*/ 295 h 395"/>
                <a:gd name="connsiteX43-4439" fmla="*/ 411 w 485"/>
                <a:gd name="connsiteY43-4440" fmla="*/ 295 h 395"/>
                <a:gd name="connsiteX44-4441" fmla="*/ 416 w 485"/>
                <a:gd name="connsiteY44-4442" fmla="*/ 295 h 395"/>
                <a:gd name="connsiteX45-4443" fmla="*/ 422 w 485"/>
                <a:gd name="connsiteY45-4444" fmla="*/ 295 h 395"/>
                <a:gd name="connsiteX46-4445" fmla="*/ 427 w 485"/>
                <a:gd name="connsiteY46-4446" fmla="*/ 295 h 395"/>
                <a:gd name="connsiteX47-4447" fmla="*/ 437 w 485"/>
                <a:gd name="connsiteY47-4448" fmla="*/ 295 h 395"/>
                <a:gd name="connsiteX48-4449" fmla="*/ 443 w 485"/>
                <a:gd name="connsiteY48-4450" fmla="*/ 300 h 395"/>
                <a:gd name="connsiteX49-4451" fmla="*/ 453 w 485"/>
                <a:gd name="connsiteY49-4452" fmla="*/ 300 h 395"/>
                <a:gd name="connsiteX50-4453" fmla="*/ 464 w 485"/>
                <a:gd name="connsiteY50-4454" fmla="*/ 306 h 395"/>
                <a:gd name="connsiteX51-4455" fmla="*/ 469 w 485"/>
                <a:gd name="connsiteY51-4456" fmla="*/ 311 h 395"/>
                <a:gd name="connsiteX52-4457" fmla="*/ 479 w 485"/>
                <a:gd name="connsiteY52-4458" fmla="*/ 322 h 395"/>
                <a:gd name="connsiteX53-4459" fmla="*/ 479 w 485"/>
                <a:gd name="connsiteY53-4460" fmla="*/ 327 h 395"/>
                <a:gd name="connsiteX54-4461" fmla="*/ 485 w 485"/>
                <a:gd name="connsiteY54-4462" fmla="*/ 327 h 395"/>
                <a:gd name="connsiteX55-4463" fmla="*/ 485 w 485"/>
                <a:gd name="connsiteY55-4464" fmla="*/ 332 h 395"/>
                <a:gd name="connsiteX56-4465" fmla="*/ 469 w 485"/>
                <a:gd name="connsiteY56-4466" fmla="*/ 337 h 395"/>
                <a:gd name="connsiteX57-4467" fmla="*/ 464 w 485"/>
                <a:gd name="connsiteY57-4468" fmla="*/ 337 h 395"/>
                <a:gd name="connsiteX58-4469" fmla="*/ 458 w 485"/>
                <a:gd name="connsiteY58-4470" fmla="*/ 337 h 395"/>
                <a:gd name="connsiteX59-4471" fmla="*/ 453 w 485"/>
                <a:gd name="connsiteY59-4472" fmla="*/ 337 h 395"/>
                <a:gd name="connsiteX60-4473" fmla="*/ 443 w 485"/>
                <a:gd name="connsiteY60-4474" fmla="*/ 337 h 395"/>
                <a:gd name="connsiteX61-4475" fmla="*/ 432 w 485"/>
                <a:gd name="connsiteY61-4476" fmla="*/ 337 h 395"/>
                <a:gd name="connsiteX62-4477" fmla="*/ 416 w 485"/>
                <a:gd name="connsiteY62-4478" fmla="*/ 343 h 395"/>
                <a:gd name="connsiteX63-4479" fmla="*/ 400 w 485"/>
                <a:gd name="connsiteY63-4480" fmla="*/ 343 h 395"/>
                <a:gd name="connsiteX64-4481" fmla="*/ 379 w 485"/>
                <a:gd name="connsiteY64-4482" fmla="*/ 343 h 395"/>
                <a:gd name="connsiteX65-4483" fmla="*/ 353 w 485"/>
                <a:gd name="connsiteY65-4484" fmla="*/ 348 h 395"/>
                <a:gd name="connsiteX66-4485" fmla="*/ 327 w 485"/>
                <a:gd name="connsiteY66-4486" fmla="*/ 348 h 395"/>
                <a:gd name="connsiteX67-4487" fmla="*/ 295 w 485"/>
                <a:gd name="connsiteY67-4488" fmla="*/ 348 h 395"/>
                <a:gd name="connsiteX68-4489" fmla="*/ 269 w 485"/>
                <a:gd name="connsiteY68-4490" fmla="*/ 353 h 395"/>
                <a:gd name="connsiteX69-4491" fmla="*/ 248 w 485"/>
                <a:gd name="connsiteY69-4492" fmla="*/ 353 h 395"/>
                <a:gd name="connsiteX70-4493" fmla="*/ 221 w 485"/>
                <a:gd name="connsiteY70-4494" fmla="*/ 358 h 395"/>
                <a:gd name="connsiteX71-4495" fmla="*/ 200 w 485"/>
                <a:gd name="connsiteY71-4496" fmla="*/ 358 h 395"/>
                <a:gd name="connsiteX72-4497" fmla="*/ 184 w 485"/>
                <a:gd name="connsiteY72-4498" fmla="*/ 364 h 395"/>
                <a:gd name="connsiteX73-4499" fmla="*/ 163 w 485"/>
                <a:gd name="connsiteY73-4500" fmla="*/ 364 h 395"/>
                <a:gd name="connsiteX74-4501" fmla="*/ 148 w 485"/>
                <a:gd name="connsiteY74-4502" fmla="*/ 364 h 395"/>
                <a:gd name="connsiteX75-4503" fmla="*/ 137 w 485"/>
                <a:gd name="connsiteY75-4504" fmla="*/ 369 h 395"/>
                <a:gd name="connsiteX76-4505" fmla="*/ 121 w 485"/>
                <a:gd name="connsiteY76-4506" fmla="*/ 369 h 395"/>
                <a:gd name="connsiteX77-4507" fmla="*/ 111 w 485"/>
                <a:gd name="connsiteY77-4508" fmla="*/ 374 h 395"/>
                <a:gd name="connsiteX78-4509" fmla="*/ 100 w 485"/>
                <a:gd name="connsiteY78-4510" fmla="*/ 374 h 395"/>
                <a:gd name="connsiteX79-4511" fmla="*/ 90 w 485"/>
                <a:gd name="connsiteY79-4512" fmla="*/ 380 h 395"/>
                <a:gd name="connsiteX80-4513" fmla="*/ 84 w 485"/>
                <a:gd name="connsiteY80-4514" fmla="*/ 380 h 395"/>
                <a:gd name="connsiteX81-4515" fmla="*/ 69 w 485"/>
                <a:gd name="connsiteY81-4516" fmla="*/ 385 h 395"/>
                <a:gd name="connsiteX82-4517" fmla="*/ 53 w 485"/>
                <a:gd name="connsiteY82-4518" fmla="*/ 390 h 395"/>
                <a:gd name="connsiteX83-4519" fmla="*/ 48 w 485"/>
                <a:gd name="connsiteY83-4520" fmla="*/ 395 h 395"/>
                <a:gd name="connsiteX84-4521" fmla="*/ 37 w 485"/>
                <a:gd name="connsiteY84-4522" fmla="*/ 395 h 395"/>
                <a:gd name="connsiteX85-4523" fmla="*/ 32 w 485"/>
                <a:gd name="connsiteY85-4524" fmla="*/ 395 h 395"/>
                <a:gd name="connsiteX86-4525" fmla="*/ 26 w 485"/>
                <a:gd name="connsiteY86-4526" fmla="*/ 390 h 395"/>
                <a:gd name="connsiteX87-4527" fmla="*/ 21 w 485"/>
                <a:gd name="connsiteY87-4528" fmla="*/ 390 h 395"/>
                <a:gd name="connsiteX88-4529" fmla="*/ 16 w 485"/>
                <a:gd name="connsiteY88-4530" fmla="*/ 385 h 395"/>
                <a:gd name="connsiteX89-4531" fmla="*/ 11 w 485"/>
                <a:gd name="connsiteY89-4532" fmla="*/ 380 h 395"/>
                <a:gd name="connsiteX90-4533" fmla="*/ 5 w 485"/>
                <a:gd name="connsiteY90-4534" fmla="*/ 374 h 395"/>
                <a:gd name="connsiteX91-4535" fmla="*/ 0 w 485"/>
                <a:gd name="connsiteY91-4536" fmla="*/ 369 h 395"/>
                <a:gd name="connsiteX92-4537" fmla="*/ 0 w 485"/>
                <a:gd name="connsiteY92-4538" fmla="*/ 364 h 395"/>
                <a:gd name="connsiteX93-4539" fmla="*/ 0 w 485"/>
                <a:gd name="connsiteY93-4540" fmla="*/ 358 h 395"/>
                <a:gd name="connsiteX94-4541" fmla="*/ 0 w 485"/>
                <a:gd name="connsiteY94-4542" fmla="*/ 353 h 395"/>
                <a:gd name="connsiteX95-4543" fmla="*/ 5 w 485"/>
                <a:gd name="connsiteY95-4544" fmla="*/ 348 h 395"/>
                <a:gd name="connsiteX96-4545" fmla="*/ 11 w 485"/>
                <a:gd name="connsiteY96-4546" fmla="*/ 343 h 395"/>
                <a:gd name="connsiteX97-4547" fmla="*/ 21 w 485"/>
                <a:gd name="connsiteY97-4548" fmla="*/ 337 h 395"/>
                <a:gd name="connsiteX98-4549" fmla="*/ 26 w 485"/>
                <a:gd name="connsiteY98-4550" fmla="*/ 332 h 395"/>
                <a:gd name="connsiteX99-4551" fmla="*/ 32 w 485"/>
                <a:gd name="connsiteY99-4552" fmla="*/ 327 h 395"/>
                <a:gd name="connsiteX100-4553" fmla="*/ 42 w 485"/>
                <a:gd name="connsiteY100-4554" fmla="*/ 322 h 395"/>
                <a:gd name="connsiteX101-4555" fmla="*/ 53 w 485"/>
                <a:gd name="connsiteY101-4556" fmla="*/ 311 h 395"/>
                <a:gd name="connsiteX102-4557" fmla="*/ 58 w 485"/>
                <a:gd name="connsiteY102-4558" fmla="*/ 300 h 395"/>
                <a:gd name="connsiteX103-4559" fmla="*/ 69 w 485"/>
                <a:gd name="connsiteY103-4560" fmla="*/ 290 h 395"/>
                <a:gd name="connsiteX104-4561" fmla="*/ 79 w 485"/>
                <a:gd name="connsiteY104-4562" fmla="*/ 274 h 395"/>
                <a:gd name="connsiteX105-4563" fmla="*/ 95 w 485"/>
                <a:gd name="connsiteY105-4564" fmla="*/ 258 h 395"/>
                <a:gd name="connsiteX106-4565" fmla="*/ 116 w 485"/>
                <a:gd name="connsiteY106-4566" fmla="*/ 221 h 395"/>
                <a:gd name="connsiteX107-4567" fmla="*/ 142 w 485"/>
                <a:gd name="connsiteY107-4568" fmla="*/ 190 h 395"/>
                <a:gd name="connsiteX108-4569" fmla="*/ 163 w 485"/>
                <a:gd name="connsiteY108-4570" fmla="*/ 158 h 395"/>
                <a:gd name="connsiteX109-4571" fmla="*/ 184 w 485"/>
                <a:gd name="connsiteY109-4572" fmla="*/ 121 h 395"/>
                <a:gd name="connsiteX110-4573" fmla="*/ 190 w 485"/>
                <a:gd name="connsiteY110-4574" fmla="*/ 105 h 395"/>
                <a:gd name="connsiteX111-4575" fmla="*/ 200 w 485"/>
                <a:gd name="connsiteY111-4576" fmla="*/ 89 h 395"/>
                <a:gd name="connsiteX112-4577" fmla="*/ 206 w 485"/>
                <a:gd name="connsiteY112-4578" fmla="*/ 79 h 395"/>
                <a:gd name="connsiteX113-4579" fmla="*/ 211 w 485"/>
                <a:gd name="connsiteY113-4580" fmla="*/ 68 h 395"/>
                <a:gd name="connsiteX114-4581" fmla="*/ 216 w 485"/>
                <a:gd name="connsiteY114-4582" fmla="*/ 58 h 395"/>
                <a:gd name="connsiteX115-4583" fmla="*/ 221 w 485"/>
                <a:gd name="connsiteY115-4584" fmla="*/ 47 h 395"/>
                <a:gd name="connsiteX116-4585" fmla="*/ 221 w 485"/>
                <a:gd name="connsiteY116-4586" fmla="*/ 42 h 395"/>
                <a:gd name="connsiteX117-4587" fmla="*/ 227 w 485"/>
                <a:gd name="connsiteY117-4588" fmla="*/ 37 h 395"/>
                <a:gd name="connsiteX118-4589" fmla="*/ 227 w 485"/>
                <a:gd name="connsiteY118-4590" fmla="*/ 37 h 395"/>
                <a:gd name="connsiteX0-4591" fmla="*/ 227 w 485"/>
                <a:gd name="connsiteY0-4592" fmla="*/ 37 h 395"/>
                <a:gd name="connsiteX1-4593" fmla="*/ 227 w 485"/>
                <a:gd name="connsiteY1-4594" fmla="*/ 31 h 395"/>
                <a:gd name="connsiteX2-4595" fmla="*/ 227 w 485"/>
                <a:gd name="connsiteY2-4596" fmla="*/ 21 h 395"/>
                <a:gd name="connsiteX3-4597" fmla="*/ 227 w 485"/>
                <a:gd name="connsiteY3-4598" fmla="*/ 16 h 395"/>
                <a:gd name="connsiteX4-4599" fmla="*/ 216 w 485"/>
                <a:gd name="connsiteY4-4600" fmla="*/ 0 h 395"/>
                <a:gd name="connsiteX5-4601" fmla="*/ 295 w 485"/>
                <a:gd name="connsiteY5-4602" fmla="*/ 53 h 395"/>
                <a:gd name="connsiteX6-4603" fmla="*/ 290 w 485"/>
                <a:gd name="connsiteY6-4604" fmla="*/ 63 h 395"/>
                <a:gd name="connsiteX7-4605" fmla="*/ 279 w 485"/>
                <a:gd name="connsiteY7-4606" fmla="*/ 74 h 395"/>
                <a:gd name="connsiteX8-4607" fmla="*/ 274 w 485"/>
                <a:gd name="connsiteY8-4608" fmla="*/ 84 h 395"/>
                <a:gd name="connsiteX9-4609" fmla="*/ 258 w 485"/>
                <a:gd name="connsiteY9-4610" fmla="*/ 100 h 395"/>
                <a:gd name="connsiteX10-4611" fmla="*/ 248 w 485"/>
                <a:gd name="connsiteY10-4612" fmla="*/ 121 h 395"/>
                <a:gd name="connsiteX11-4613" fmla="*/ 216 w 485"/>
                <a:gd name="connsiteY11-4614" fmla="*/ 158 h 395"/>
                <a:gd name="connsiteX12-4615" fmla="*/ 190 w 485"/>
                <a:gd name="connsiteY12-4616" fmla="*/ 195 h 395"/>
                <a:gd name="connsiteX13-4617" fmla="*/ 163 w 485"/>
                <a:gd name="connsiteY13-4618" fmla="*/ 232 h 395"/>
                <a:gd name="connsiteX14-4619" fmla="*/ 137 w 485"/>
                <a:gd name="connsiteY14-4620" fmla="*/ 269 h 395"/>
                <a:gd name="connsiteX15-4621" fmla="*/ 121 w 485"/>
                <a:gd name="connsiteY15-4622" fmla="*/ 285 h 395"/>
                <a:gd name="connsiteX16-4623" fmla="*/ 111 w 485"/>
                <a:gd name="connsiteY16-4624" fmla="*/ 300 h 395"/>
                <a:gd name="connsiteX17-4625" fmla="*/ 100 w 485"/>
                <a:gd name="connsiteY17-4626" fmla="*/ 311 h 395"/>
                <a:gd name="connsiteX18-4627" fmla="*/ 95 w 485"/>
                <a:gd name="connsiteY18-4628" fmla="*/ 322 h 395"/>
                <a:gd name="connsiteX19-4629" fmla="*/ 90 w 485"/>
                <a:gd name="connsiteY19-4630" fmla="*/ 327 h 395"/>
                <a:gd name="connsiteX20-4631" fmla="*/ 84 w 485"/>
                <a:gd name="connsiteY20-4632" fmla="*/ 337 h 395"/>
                <a:gd name="connsiteX21-4633" fmla="*/ 84 w 485"/>
                <a:gd name="connsiteY21-4634" fmla="*/ 337 h 395"/>
                <a:gd name="connsiteX22-4635" fmla="*/ 84 w 485"/>
                <a:gd name="connsiteY22-4636" fmla="*/ 343 h 395"/>
                <a:gd name="connsiteX23-4637" fmla="*/ 90 w 485"/>
                <a:gd name="connsiteY23-4638" fmla="*/ 343 h 395"/>
                <a:gd name="connsiteX24-4639" fmla="*/ 95 w 485"/>
                <a:gd name="connsiteY24-4640" fmla="*/ 343 h 395"/>
                <a:gd name="connsiteX25-4641" fmla="*/ 100 w 485"/>
                <a:gd name="connsiteY25-4642" fmla="*/ 343 h 395"/>
                <a:gd name="connsiteX26-4643" fmla="*/ 111 w 485"/>
                <a:gd name="connsiteY26-4644" fmla="*/ 343 h 395"/>
                <a:gd name="connsiteX27-4645" fmla="*/ 121 w 485"/>
                <a:gd name="connsiteY27-4646" fmla="*/ 337 h 395"/>
                <a:gd name="connsiteX28-4647" fmla="*/ 137 w 485"/>
                <a:gd name="connsiteY28-4648" fmla="*/ 337 h 395"/>
                <a:gd name="connsiteX29-4649" fmla="*/ 153 w 485"/>
                <a:gd name="connsiteY29-4650" fmla="*/ 337 h 395"/>
                <a:gd name="connsiteX30-4651" fmla="*/ 174 w 485"/>
                <a:gd name="connsiteY30-4652" fmla="*/ 332 h 395"/>
                <a:gd name="connsiteX31-4653" fmla="*/ 216 w 485"/>
                <a:gd name="connsiteY31-4654" fmla="*/ 327 h 395"/>
                <a:gd name="connsiteX32-4655" fmla="*/ 258 w 485"/>
                <a:gd name="connsiteY32-4656" fmla="*/ 322 h 395"/>
                <a:gd name="connsiteX33-4657" fmla="*/ 295 w 485"/>
                <a:gd name="connsiteY33-4658" fmla="*/ 316 h 395"/>
                <a:gd name="connsiteX34-4659" fmla="*/ 332 w 485"/>
                <a:gd name="connsiteY34-4660" fmla="*/ 306 h 395"/>
                <a:gd name="connsiteX35-4661" fmla="*/ 348 w 485"/>
                <a:gd name="connsiteY35-4662" fmla="*/ 306 h 395"/>
                <a:gd name="connsiteX36-4663" fmla="*/ 364 w 485"/>
                <a:gd name="connsiteY36-4664" fmla="*/ 300 h 395"/>
                <a:gd name="connsiteX37-4665" fmla="*/ 374 w 485"/>
                <a:gd name="connsiteY37-4666" fmla="*/ 300 h 395"/>
                <a:gd name="connsiteX38-4667" fmla="*/ 390 w 485"/>
                <a:gd name="connsiteY38-4668" fmla="*/ 295 h 395"/>
                <a:gd name="connsiteX39-4669" fmla="*/ 395 w 485"/>
                <a:gd name="connsiteY39-4670" fmla="*/ 295 h 395"/>
                <a:gd name="connsiteX40-4671" fmla="*/ 406 w 485"/>
                <a:gd name="connsiteY40-4672" fmla="*/ 295 h 395"/>
                <a:gd name="connsiteX41-4673" fmla="*/ 406 w 485"/>
                <a:gd name="connsiteY41-4674" fmla="*/ 295 h 395"/>
                <a:gd name="connsiteX42-4675" fmla="*/ 411 w 485"/>
                <a:gd name="connsiteY42-4676" fmla="*/ 295 h 395"/>
                <a:gd name="connsiteX43-4677" fmla="*/ 416 w 485"/>
                <a:gd name="connsiteY43-4678" fmla="*/ 295 h 395"/>
                <a:gd name="connsiteX44-4679" fmla="*/ 422 w 485"/>
                <a:gd name="connsiteY44-4680" fmla="*/ 295 h 395"/>
                <a:gd name="connsiteX45-4681" fmla="*/ 427 w 485"/>
                <a:gd name="connsiteY45-4682" fmla="*/ 295 h 395"/>
                <a:gd name="connsiteX46-4683" fmla="*/ 437 w 485"/>
                <a:gd name="connsiteY46-4684" fmla="*/ 295 h 395"/>
                <a:gd name="connsiteX47-4685" fmla="*/ 443 w 485"/>
                <a:gd name="connsiteY47-4686" fmla="*/ 300 h 395"/>
                <a:gd name="connsiteX48-4687" fmla="*/ 453 w 485"/>
                <a:gd name="connsiteY48-4688" fmla="*/ 300 h 395"/>
                <a:gd name="connsiteX49-4689" fmla="*/ 464 w 485"/>
                <a:gd name="connsiteY49-4690" fmla="*/ 306 h 395"/>
                <a:gd name="connsiteX50-4691" fmla="*/ 469 w 485"/>
                <a:gd name="connsiteY50-4692" fmla="*/ 311 h 395"/>
                <a:gd name="connsiteX51-4693" fmla="*/ 479 w 485"/>
                <a:gd name="connsiteY51-4694" fmla="*/ 322 h 395"/>
                <a:gd name="connsiteX52-4695" fmla="*/ 479 w 485"/>
                <a:gd name="connsiteY52-4696" fmla="*/ 327 h 395"/>
                <a:gd name="connsiteX53-4697" fmla="*/ 485 w 485"/>
                <a:gd name="connsiteY53-4698" fmla="*/ 327 h 395"/>
                <a:gd name="connsiteX54-4699" fmla="*/ 485 w 485"/>
                <a:gd name="connsiteY54-4700" fmla="*/ 332 h 395"/>
                <a:gd name="connsiteX55-4701" fmla="*/ 469 w 485"/>
                <a:gd name="connsiteY55-4702" fmla="*/ 337 h 395"/>
                <a:gd name="connsiteX56-4703" fmla="*/ 464 w 485"/>
                <a:gd name="connsiteY56-4704" fmla="*/ 337 h 395"/>
                <a:gd name="connsiteX57-4705" fmla="*/ 458 w 485"/>
                <a:gd name="connsiteY57-4706" fmla="*/ 337 h 395"/>
                <a:gd name="connsiteX58-4707" fmla="*/ 453 w 485"/>
                <a:gd name="connsiteY58-4708" fmla="*/ 337 h 395"/>
                <a:gd name="connsiteX59-4709" fmla="*/ 443 w 485"/>
                <a:gd name="connsiteY59-4710" fmla="*/ 337 h 395"/>
                <a:gd name="connsiteX60-4711" fmla="*/ 432 w 485"/>
                <a:gd name="connsiteY60-4712" fmla="*/ 337 h 395"/>
                <a:gd name="connsiteX61-4713" fmla="*/ 416 w 485"/>
                <a:gd name="connsiteY61-4714" fmla="*/ 343 h 395"/>
                <a:gd name="connsiteX62-4715" fmla="*/ 400 w 485"/>
                <a:gd name="connsiteY62-4716" fmla="*/ 343 h 395"/>
                <a:gd name="connsiteX63-4717" fmla="*/ 379 w 485"/>
                <a:gd name="connsiteY63-4718" fmla="*/ 343 h 395"/>
                <a:gd name="connsiteX64-4719" fmla="*/ 353 w 485"/>
                <a:gd name="connsiteY64-4720" fmla="*/ 348 h 395"/>
                <a:gd name="connsiteX65-4721" fmla="*/ 327 w 485"/>
                <a:gd name="connsiteY65-4722" fmla="*/ 348 h 395"/>
                <a:gd name="connsiteX66-4723" fmla="*/ 295 w 485"/>
                <a:gd name="connsiteY66-4724" fmla="*/ 348 h 395"/>
                <a:gd name="connsiteX67-4725" fmla="*/ 269 w 485"/>
                <a:gd name="connsiteY67-4726" fmla="*/ 353 h 395"/>
                <a:gd name="connsiteX68-4727" fmla="*/ 248 w 485"/>
                <a:gd name="connsiteY68-4728" fmla="*/ 353 h 395"/>
                <a:gd name="connsiteX69-4729" fmla="*/ 221 w 485"/>
                <a:gd name="connsiteY69-4730" fmla="*/ 358 h 395"/>
                <a:gd name="connsiteX70-4731" fmla="*/ 200 w 485"/>
                <a:gd name="connsiteY70-4732" fmla="*/ 358 h 395"/>
                <a:gd name="connsiteX71-4733" fmla="*/ 184 w 485"/>
                <a:gd name="connsiteY71-4734" fmla="*/ 364 h 395"/>
                <a:gd name="connsiteX72-4735" fmla="*/ 163 w 485"/>
                <a:gd name="connsiteY72-4736" fmla="*/ 364 h 395"/>
                <a:gd name="connsiteX73-4737" fmla="*/ 148 w 485"/>
                <a:gd name="connsiteY73-4738" fmla="*/ 364 h 395"/>
                <a:gd name="connsiteX74-4739" fmla="*/ 137 w 485"/>
                <a:gd name="connsiteY74-4740" fmla="*/ 369 h 395"/>
                <a:gd name="connsiteX75-4741" fmla="*/ 121 w 485"/>
                <a:gd name="connsiteY75-4742" fmla="*/ 369 h 395"/>
                <a:gd name="connsiteX76-4743" fmla="*/ 111 w 485"/>
                <a:gd name="connsiteY76-4744" fmla="*/ 374 h 395"/>
                <a:gd name="connsiteX77-4745" fmla="*/ 100 w 485"/>
                <a:gd name="connsiteY77-4746" fmla="*/ 374 h 395"/>
                <a:gd name="connsiteX78-4747" fmla="*/ 90 w 485"/>
                <a:gd name="connsiteY78-4748" fmla="*/ 380 h 395"/>
                <a:gd name="connsiteX79-4749" fmla="*/ 84 w 485"/>
                <a:gd name="connsiteY79-4750" fmla="*/ 380 h 395"/>
                <a:gd name="connsiteX80-4751" fmla="*/ 69 w 485"/>
                <a:gd name="connsiteY80-4752" fmla="*/ 385 h 395"/>
                <a:gd name="connsiteX81-4753" fmla="*/ 53 w 485"/>
                <a:gd name="connsiteY81-4754" fmla="*/ 390 h 395"/>
                <a:gd name="connsiteX82-4755" fmla="*/ 48 w 485"/>
                <a:gd name="connsiteY82-4756" fmla="*/ 395 h 395"/>
                <a:gd name="connsiteX83-4757" fmla="*/ 37 w 485"/>
                <a:gd name="connsiteY83-4758" fmla="*/ 395 h 395"/>
                <a:gd name="connsiteX84-4759" fmla="*/ 32 w 485"/>
                <a:gd name="connsiteY84-4760" fmla="*/ 395 h 395"/>
                <a:gd name="connsiteX85-4761" fmla="*/ 26 w 485"/>
                <a:gd name="connsiteY85-4762" fmla="*/ 390 h 395"/>
                <a:gd name="connsiteX86-4763" fmla="*/ 21 w 485"/>
                <a:gd name="connsiteY86-4764" fmla="*/ 390 h 395"/>
                <a:gd name="connsiteX87-4765" fmla="*/ 16 w 485"/>
                <a:gd name="connsiteY87-4766" fmla="*/ 385 h 395"/>
                <a:gd name="connsiteX88-4767" fmla="*/ 11 w 485"/>
                <a:gd name="connsiteY88-4768" fmla="*/ 380 h 395"/>
                <a:gd name="connsiteX89-4769" fmla="*/ 5 w 485"/>
                <a:gd name="connsiteY89-4770" fmla="*/ 374 h 395"/>
                <a:gd name="connsiteX90-4771" fmla="*/ 0 w 485"/>
                <a:gd name="connsiteY90-4772" fmla="*/ 369 h 395"/>
                <a:gd name="connsiteX91-4773" fmla="*/ 0 w 485"/>
                <a:gd name="connsiteY91-4774" fmla="*/ 364 h 395"/>
                <a:gd name="connsiteX92-4775" fmla="*/ 0 w 485"/>
                <a:gd name="connsiteY92-4776" fmla="*/ 358 h 395"/>
                <a:gd name="connsiteX93-4777" fmla="*/ 0 w 485"/>
                <a:gd name="connsiteY93-4778" fmla="*/ 353 h 395"/>
                <a:gd name="connsiteX94-4779" fmla="*/ 5 w 485"/>
                <a:gd name="connsiteY94-4780" fmla="*/ 348 h 395"/>
                <a:gd name="connsiteX95-4781" fmla="*/ 11 w 485"/>
                <a:gd name="connsiteY95-4782" fmla="*/ 343 h 395"/>
                <a:gd name="connsiteX96-4783" fmla="*/ 21 w 485"/>
                <a:gd name="connsiteY96-4784" fmla="*/ 337 h 395"/>
                <a:gd name="connsiteX97-4785" fmla="*/ 26 w 485"/>
                <a:gd name="connsiteY97-4786" fmla="*/ 332 h 395"/>
                <a:gd name="connsiteX98-4787" fmla="*/ 32 w 485"/>
                <a:gd name="connsiteY98-4788" fmla="*/ 327 h 395"/>
                <a:gd name="connsiteX99-4789" fmla="*/ 42 w 485"/>
                <a:gd name="connsiteY99-4790" fmla="*/ 322 h 395"/>
                <a:gd name="connsiteX100-4791" fmla="*/ 53 w 485"/>
                <a:gd name="connsiteY100-4792" fmla="*/ 311 h 395"/>
                <a:gd name="connsiteX101-4793" fmla="*/ 58 w 485"/>
                <a:gd name="connsiteY101-4794" fmla="*/ 300 h 395"/>
                <a:gd name="connsiteX102-4795" fmla="*/ 69 w 485"/>
                <a:gd name="connsiteY102-4796" fmla="*/ 290 h 395"/>
                <a:gd name="connsiteX103-4797" fmla="*/ 79 w 485"/>
                <a:gd name="connsiteY103-4798" fmla="*/ 274 h 395"/>
                <a:gd name="connsiteX104-4799" fmla="*/ 95 w 485"/>
                <a:gd name="connsiteY104-4800" fmla="*/ 258 h 395"/>
                <a:gd name="connsiteX105-4801" fmla="*/ 116 w 485"/>
                <a:gd name="connsiteY105-4802" fmla="*/ 221 h 395"/>
                <a:gd name="connsiteX106-4803" fmla="*/ 142 w 485"/>
                <a:gd name="connsiteY106-4804" fmla="*/ 190 h 395"/>
                <a:gd name="connsiteX107-4805" fmla="*/ 163 w 485"/>
                <a:gd name="connsiteY107-4806" fmla="*/ 158 h 395"/>
                <a:gd name="connsiteX108-4807" fmla="*/ 184 w 485"/>
                <a:gd name="connsiteY108-4808" fmla="*/ 121 h 395"/>
                <a:gd name="connsiteX109-4809" fmla="*/ 190 w 485"/>
                <a:gd name="connsiteY109-4810" fmla="*/ 105 h 395"/>
                <a:gd name="connsiteX110-4811" fmla="*/ 200 w 485"/>
                <a:gd name="connsiteY110-4812" fmla="*/ 89 h 395"/>
                <a:gd name="connsiteX111-4813" fmla="*/ 206 w 485"/>
                <a:gd name="connsiteY111-4814" fmla="*/ 79 h 395"/>
                <a:gd name="connsiteX112-4815" fmla="*/ 211 w 485"/>
                <a:gd name="connsiteY112-4816" fmla="*/ 68 h 395"/>
                <a:gd name="connsiteX113-4817" fmla="*/ 216 w 485"/>
                <a:gd name="connsiteY113-4818" fmla="*/ 58 h 395"/>
                <a:gd name="connsiteX114-4819" fmla="*/ 221 w 485"/>
                <a:gd name="connsiteY114-4820" fmla="*/ 47 h 395"/>
                <a:gd name="connsiteX115-4821" fmla="*/ 221 w 485"/>
                <a:gd name="connsiteY115-4822" fmla="*/ 42 h 395"/>
                <a:gd name="connsiteX116-4823" fmla="*/ 227 w 485"/>
                <a:gd name="connsiteY116-4824" fmla="*/ 37 h 395"/>
                <a:gd name="connsiteX117-4825" fmla="*/ 227 w 485"/>
                <a:gd name="connsiteY117-4826" fmla="*/ 37 h 395"/>
                <a:gd name="connsiteX0-4827" fmla="*/ 227 w 485"/>
                <a:gd name="connsiteY0-4828" fmla="*/ 21 h 379"/>
                <a:gd name="connsiteX1-4829" fmla="*/ 227 w 485"/>
                <a:gd name="connsiteY1-4830" fmla="*/ 15 h 379"/>
                <a:gd name="connsiteX2-4831" fmla="*/ 227 w 485"/>
                <a:gd name="connsiteY2-4832" fmla="*/ 5 h 379"/>
                <a:gd name="connsiteX3-4833" fmla="*/ 227 w 485"/>
                <a:gd name="connsiteY3-4834" fmla="*/ 0 h 379"/>
                <a:gd name="connsiteX4-4835" fmla="*/ 295 w 485"/>
                <a:gd name="connsiteY4-4836" fmla="*/ 37 h 379"/>
                <a:gd name="connsiteX5-4837" fmla="*/ 290 w 485"/>
                <a:gd name="connsiteY5-4838" fmla="*/ 47 h 379"/>
                <a:gd name="connsiteX6-4839" fmla="*/ 279 w 485"/>
                <a:gd name="connsiteY6-4840" fmla="*/ 58 h 379"/>
                <a:gd name="connsiteX7-4841" fmla="*/ 274 w 485"/>
                <a:gd name="connsiteY7-4842" fmla="*/ 68 h 379"/>
                <a:gd name="connsiteX8-4843" fmla="*/ 258 w 485"/>
                <a:gd name="connsiteY8-4844" fmla="*/ 84 h 379"/>
                <a:gd name="connsiteX9-4845" fmla="*/ 248 w 485"/>
                <a:gd name="connsiteY9-4846" fmla="*/ 105 h 379"/>
                <a:gd name="connsiteX10-4847" fmla="*/ 216 w 485"/>
                <a:gd name="connsiteY10-4848" fmla="*/ 142 h 379"/>
                <a:gd name="connsiteX11-4849" fmla="*/ 190 w 485"/>
                <a:gd name="connsiteY11-4850" fmla="*/ 179 h 379"/>
                <a:gd name="connsiteX12-4851" fmla="*/ 163 w 485"/>
                <a:gd name="connsiteY12-4852" fmla="*/ 216 h 379"/>
                <a:gd name="connsiteX13-4853" fmla="*/ 137 w 485"/>
                <a:gd name="connsiteY13-4854" fmla="*/ 253 h 379"/>
                <a:gd name="connsiteX14-4855" fmla="*/ 121 w 485"/>
                <a:gd name="connsiteY14-4856" fmla="*/ 269 h 379"/>
                <a:gd name="connsiteX15-4857" fmla="*/ 111 w 485"/>
                <a:gd name="connsiteY15-4858" fmla="*/ 284 h 379"/>
                <a:gd name="connsiteX16-4859" fmla="*/ 100 w 485"/>
                <a:gd name="connsiteY16-4860" fmla="*/ 295 h 379"/>
                <a:gd name="connsiteX17-4861" fmla="*/ 95 w 485"/>
                <a:gd name="connsiteY17-4862" fmla="*/ 306 h 379"/>
                <a:gd name="connsiteX18-4863" fmla="*/ 90 w 485"/>
                <a:gd name="connsiteY18-4864" fmla="*/ 311 h 379"/>
                <a:gd name="connsiteX19-4865" fmla="*/ 84 w 485"/>
                <a:gd name="connsiteY19-4866" fmla="*/ 321 h 379"/>
                <a:gd name="connsiteX20-4867" fmla="*/ 84 w 485"/>
                <a:gd name="connsiteY20-4868" fmla="*/ 321 h 379"/>
                <a:gd name="connsiteX21-4869" fmla="*/ 84 w 485"/>
                <a:gd name="connsiteY21-4870" fmla="*/ 327 h 379"/>
                <a:gd name="connsiteX22-4871" fmla="*/ 90 w 485"/>
                <a:gd name="connsiteY22-4872" fmla="*/ 327 h 379"/>
                <a:gd name="connsiteX23-4873" fmla="*/ 95 w 485"/>
                <a:gd name="connsiteY23-4874" fmla="*/ 327 h 379"/>
                <a:gd name="connsiteX24-4875" fmla="*/ 100 w 485"/>
                <a:gd name="connsiteY24-4876" fmla="*/ 327 h 379"/>
                <a:gd name="connsiteX25-4877" fmla="*/ 111 w 485"/>
                <a:gd name="connsiteY25-4878" fmla="*/ 327 h 379"/>
                <a:gd name="connsiteX26-4879" fmla="*/ 121 w 485"/>
                <a:gd name="connsiteY26-4880" fmla="*/ 321 h 379"/>
                <a:gd name="connsiteX27-4881" fmla="*/ 137 w 485"/>
                <a:gd name="connsiteY27-4882" fmla="*/ 321 h 379"/>
                <a:gd name="connsiteX28-4883" fmla="*/ 153 w 485"/>
                <a:gd name="connsiteY28-4884" fmla="*/ 321 h 379"/>
                <a:gd name="connsiteX29-4885" fmla="*/ 174 w 485"/>
                <a:gd name="connsiteY29-4886" fmla="*/ 316 h 379"/>
                <a:gd name="connsiteX30-4887" fmla="*/ 216 w 485"/>
                <a:gd name="connsiteY30-4888" fmla="*/ 311 h 379"/>
                <a:gd name="connsiteX31-4889" fmla="*/ 258 w 485"/>
                <a:gd name="connsiteY31-4890" fmla="*/ 306 h 379"/>
                <a:gd name="connsiteX32-4891" fmla="*/ 295 w 485"/>
                <a:gd name="connsiteY32-4892" fmla="*/ 300 h 379"/>
                <a:gd name="connsiteX33-4893" fmla="*/ 332 w 485"/>
                <a:gd name="connsiteY33-4894" fmla="*/ 290 h 379"/>
                <a:gd name="connsiteX34-4895" fmla="*/ 348 w 485"/>
                <a:gd name="connsiteY34-4896" fmla="*/ 290 h 379"/>
                <a:gd name="connsiteX35-4897" fmla="*/ 364 w 485"/>
                <a:gd name="connsiteY35-4898" fmla="*/ 284 h 379"/>
                <a:gd name="connsiteX36-4899" fmla="*/ 374 w 485"/>
                <a:gd name="connsiteY36-4900" fmla="*/ 284 h 379"/>
                <a:gd name="connsiteX37-4901" fmla="*/ 390 w 485"/>
                <a:gd name="connsiteY37-4902" fmla="*/ 279 h 379"/>
                <a:gd name="connsiteX38-4903" fmla="*/ 395 w 485"/>
                <a:gd name="connsiteY38-4904" fmla="*/ 279 h 379"/>
                <a:gd name="connsiteX39-4905" fmla="*/ 406 w 485"/>
                <a:gd name="connsiteY39-4906" fmla="*/ 279 h 379"/>
                <a:gd name="connsiteX40-4907" fmla="*/ 406 w 485"/>
                <a:gd name="connsiteY40-4908" fmla="*/ 279 h 379"/>
                <a:gd name="connsiteX41-4909" fmla="*/ 411 w 485"/>
                <a:gd name="connsiteY41-4910" fmla="*/ 279 h 379"/>
                <a:gd name="connsiteX42-4911" fmla="*/ 416 w 485"/>
                <a:gd name="connsiteY42-4912" fmla="*/ 279 h 379"/>
                <a:gd name="connsiteX43-4913" fmla="*/ 422 w 485"/>
                <a:gd name="connsiteY43-4914" fmla="*/ 279 h 379"/>
                <a:gd name="connsiteX44-4915" fmla="*/ 427 w 485"/>
                <a:gd name="connsiteY44-4916" fmla="*/ 279 h 379"/>
                <a:gd name="connsiteX45-4917" fmla="*/ 437 w 485"/>
                <a:gd name="connsiteY45-4918" fmla="*/ 279 h 379"/>
                <a:gd name="connsiteX46-4919" fmla="*/ 443 w 485"/>
                <a:gd name="connsiteY46-4920" fmla="*/ 284 h 379"/>
                <a:gd name="connsiteX47-4921" fmla="*/ 453 w 485"/>
                <a:gd name="connsiteY47-4922" fmla="*/ 284 h 379"/>
                <a:gd name="connsiteX48-4923" fmla="*/ 464 w 485"/>
                <a:gd name="connsiteY48-4924" fmla="*/ 290 h 379"/>
                <a:gd name="connsiteX49-4925" fmla="*/ 469 w 485"/>
                <a:gd name="connsiteY49-4926" fmla="*/ 295 h 379"/>
                <a:gd name="connsiteX50-4927" fmla="*/ 479 w 485"/>
                <a:gd name="connsiteY50-4928" fmla="*/ 306 h 379"/>
                <a:gd name="connsiteX51-4929" fmla="*/ 479 w 485"/>
                <a:gd name="connsiteY51-4930" fmla="*/ 311 h 379"/>
                <a:gd name="connsiteX52-4931" fmla="*/ 485 w 485"/>
                <a:gd name="connsiteY52-4932" fmla="*/ 311 h 379"/>
                <a:gd name="connsiteX53-4933" fmla="*/ 485 w 485"/>
                <a:gd name="connsiteY53-4934" fmla="*/ 316 h 379"/>
                <a:gd name="connsiteX54-4935" fmla="*/ 469 w 485"/>
                <a:gd name="connsiteY54-4936" fmla="*/ 321 h 379"/>
                <a:gd name="connsiteX55-4937" fmla="*/ 464 w 485"/>
                <a:gd name="connsiteY55-4938" fmla="*/ 321 h 379"/>
                <a:gd name="connsiteX56-4939" fmla="*/ 458 w 485"/>
                <a:gd name="connsiteY56-4940" fmla="*/ 321 h 379"/>
                <a:gd name="connsiteX57-4941" fmla="*/ 453 w 485"/>
                <a:gd name="connsiteY57-4942" fmla="*/ 321 h 379"/>
                <a:gd name="connsiteX58-4943" fmla="*/ 443 w 485"/>
                <a:gd name="connsiteY58-4944" fmla="*/ 321 h 379"/>
                <a:gd name="connsiteX59-4945" fmla="*/ 432 w 485"/>
                <a:gd name="connsiteY59-4946" fmla="*/ 321 h 379"/>
                <a:gd name="connsiteX60-4947" fmla="*/ 416 w 485"/>
                <a:gd name="connsiteY60-4948" fmla="*/ 327 h 379"/>
                <a:gd name="connsiteX61-4949" fmla="*/ 400 w 485"/>
                <a:gd name="connsiteY61-4950" fmla="*/ 327 h 379"/>
                <a:gd name="connsiteX62-4951" fmla="*/ 379 w 485"/>
                <a:gd name="connsiteY62-4952" fmla="*/ 327 h 379"/>
                <a:gd name="connsiteX63-4953" fmla="*/ 353 w 485"/>
                <a:gd name="connsiteY63-4954" fmla="*/ 332 h 379"/>
                <a:gd name="connsiteX64-4955" fmla="*/ 327 w 485"/>
                <a:gd name="connsiteY64-4956" fmla="*/ 332 h 379"/>
                <a:gd name="connsiteX65-4957" fmla="*/ 295 w 485"/>
                <a:gd name="connsiteY65-4958" fmla="*/ 332 h 379"/>
                <a:gd name="connsiteX66-4959" fmla="*/ 269 w 485"/>
                <a:gd name="connsiteY66-4960" fmla="*/ 337 h 379"/>
                <a:gd name="connsiteX67-4961" fmla="*/ 248 w 485"/>
                <a:gd name="connsiteY67-4962" fmla="*/ 337 h 379"/>
                <a:gd name="connsiteX68-4963" fmla="*/ 221 w 485"/>
                <a:gd name="connsiteY68-4964" fmla="*/ 342 h 379"/>
                <a:gd name="connsiteX69-4965" fmla="*/ 200 w 485"/>
                <a:gd name="connsiteY69-4966" fmla="*/ 342 h 379"/>
                <a:gd name="connsiteX70-4967" fmla="*/ 184 w 485"/>
                <a:gd name="connsiteY70-4968" fmla="*/ 348 h 379"/>
                <a:gd name="connsiteX71-4969" fmla="*/ 163 w 485"/>
                <a:gd name="connsiteY71-4970" fmla="*/ 348 h 379"/>
                <a:gd name="connsiteX72-4971" fmla="*/ 148 w 485"/>
                <a:gd name="connsiteY72-4972" fmla="*/ 348 h 379"/>
                <a:gd name="connsiteX73-4973" fmla="*/ 137 w 485"/>
                <a:gd name="connsiteY73-4974" fmla="*/ 353 h 379"/>
                <a:gd name="connsiteX74-4975" fmla="*/ 121 w 485"/>
                <a:gd name="connsiteY74-4976" fmla="*/ 353 h 379"/>
                <a:gd name="connsiteX75-4977" fmla="*/ 111 w 485"/>
                <a:gd name="connsiteY75-4978" fmla="*/ 358 h 379"/>
                <a:gd name="connsiteX76-4979" fmla="*/ 100 w 485"/>
                <a:gd name="connsiteY76-4980" fmla="*/ 358 h 379"/>
                <a:gd name="connsiteX77-4981" fmla="*/ 90 w 485"/>
                <a:gd name="connsiteY77-4982" fmla="*/ 364 h 379"/>
                <a:gd name="connsiteX78-4983" fmla="*/ 84 w 485"/>
                <a:gd name="connsiteY78-4984" fmla="*/ 364 h 379"/>
                <a:gd name="connsiteX79-4985" fmla="*/ 69 w 485"/>
                <a:gd name="connsiteY79-4986" fmla="*/ 369 h 379"/>
                <a:gd name="connsiteX80-4987" fmla="*/ 53 w 485"/>
                <a:gd name="connsiteY80-4988" fmla="*/ 374 h 379"/>
                <a:gd name="connsiteX81-4989" fmla="*/ 48 w 485"/>
                <a:gd name="connsiteY81-4990" fmla="*/ 379 h 379"/>
                <a:gd name="connsiteX82-4991" fmla="*/ 37 w 485"/>
                <a:gd name="connsiteY82-4992" fmla="*/ 379 h 379"/>
                <a:gd name="connsiteX83-4993" fmla="*/ 32 w 485"/>
                <a:gd name="connsiteY83-4994" fmla="*/ 379 h 379"/>
                <a:gd name="connsiteX84-4995" fmla="*/ 26 w 485"/>
                <a:gd name="connsiteY84-4996" fmla="*/ 374 h 379"/>
                <a:gd name="connsiteX85-4997" fmla="*/ 21 w 485"/>
                <a:gd name="connsiteY85-4998" fmla="*/ 374 h 379"/>
                <a:gd name="connsiteX86-4999" fmla="*/ 16 w 485"/>
                <a:gd name="connsiteY86-5000" fmla="*/ 369 h 379"/>
                <a:gd name="connsiteX87-5001" fmla="*/ 11 w 485"/>
                <a:gd name="connsiteY87-5002" fmla="*/ 364 h 379"/>
                <a:gd name="connsiteX88-5003" fmla="*/ 5 w 485"/>
                <a:gd name="connsiteY88-5004" fmla="*/ 358 h 379"/>
                <a:gd name="connsiteX89-5005" fmla="*/ 0 w 485"/>
                <a:gd name="connsiteY89-5006" fmla="*/ 353 h 379"/>
                <a:gd name="connsiteX90-5007" fmla="*/ 0 w 485"/>
                <a:gd name="connsiteY90-5008" fmla="*/ 348 h 379"/>
                <a:gd name="connsiteX91-5009" fmla="*/ 0 w 485"/>
                <a:gd name="connsiteY91-5010" fmla="*/ 342 h 379"/>
                <a:gd name="connsiteX92-5011" fmla="*/ 0 w 485"/>
                <a:gd name="connsiteY92-5012" fmla="*/ 337 h 379"/>
                <a:gd name="connsiteX93-5013" fmla="*/ 5 w 485"/>
                <a:gd name="connsiteY93-5014" fmla="*/ 332 h 379"/>
                <a:gd name="connsiteX94-5015" fmla="*/ 11 w 485"/>
                <a:gd name="connsiteY94-5016" fmla="*/ 327 h 379"/>
                <a:gd name="connsiteX95-5017" fmla="*/ 21 w 485"/>
                <a:gd name="connsiteY95-5018" fmla="*/ 321 h 379"/>
                <a:gd name="connsiteX96-5019" fmla="*/ 26 w 485"/>
                <a:gd name="connsiteY96-5020" fmla="*/ 316 h 379"/>
                <a:gd name="connsiteX97-5021" fmla="*/ 32 w 485"/>
                <a:gd name="connsiteY97-5022" fmla="*/ 311 h 379"/>
                <a:gd name="connsiteX98-5023" fmla="*/ 42 w 485"/>
                <a:gd name="connsiteY98-5024" fmla="*/ 306 h 379"/>
                <a:gd name="connsiteX99-5025" fmla="*/ 53 w 485"/>
                <a:gd name="connsiteY99-5026" fmla="*/ 295 h 379"/>
                <a:gd name="connsiteX100-5027" fmla="*/ 58 w 485"/>
                <a:gd name="connsiteY100-5028" fmla="*/ 284 h 379"/>
                <a:gd name="connsiteX101-5029" fmla="*/ 69 w 485"/>
                <a:gd name="connsiteY101-5030" fmla="*/ 274 h 379"/>
                <a:gd name="connsiteX102-5031" fmla="*/ 79 w 485"/>
                <a:gd name="connsiteY102-5032" fmla="*/ 258 h 379"/>
                <a:gd name="connsiteX103-5033" fmla="*/ 95 w 485"/>
                <a:gd name="connsiteY103-5034" fmla="*/ 242 h 379"/>
                <a:gd name="connsiteX104-5035" fmla="*/ 116 w 485"/>
                <a:gd name="connsiteY104-5036" fmla="*/ 205 h 379"/>
                <a:gd name="connsiteX105-5037" fmla="*/ 142 w 485"/>
                <a:gd name="connsiteY105-5038" fmla="*/ 174 h 379"/>
                <a:gd name="connsiteX106-5039" fmla="*/ 163 w 485"/>
                <a:gd name="connsiteY106-5040" fmla="*/ 142 h 379"/>
                <a:gd name="connsiteX107-5041" fmla="*/ 184 w 485"/>
                <a:gd name="connsiteY107-5042" fmla="*/ 105 h 379"/>
                <a:gd name="connsiteX108-5043" fmla="*/ 190 w 485"/>
                <a:gd name="connsiteY108-5044" fmla="*/ 89 h 379"/>
                <a:gd name="connsiteX109-5045" fmla="*/ 200 w 485"/>
                <a:gd name="connsiteY109-5046" fmla="*/ 73 h 379"/>
                <a:gd name="connsiteX110-5047" fmla="*/ 206 w 485"/>
                <a:gd name="connsiteY110-5048" fmla="*/ 63 h 379"/>
                <a:gd name="connsiteX111-5049" fmla="*/ 211 w 485"/>
                <a:gd name="connsiteY111-5050" fmla="*/ 52 h 379"/>
                <a:gd name="connsiteX112-5051" fmla="*/ 216 w 485"/>
                <a:gd name="connsiteY112-5052" fmla="*/ 42 h 379"/>
                <a:gd name="connsiteX113-5053" fmla="*/ 221 w 485"/>
                <a:gd name="connsiteY113-5054" fmla="*/ 31 h 379"/>
                <a:gd name="connsiteX114-5055" fmla="*/ 221 w 485"/>
                <a:gd name="connsiteY114-5056" fmla="*/ 26 h 379"/>
                <a:gd name="connsiteX115-5057" fmla="*/ 227 w 485"/>
                <a:gd name="connsiteY115-5058" fmla="*/ 21 h 379"/>
                <a:gd name="connsiteX116-5059" fmla="*/ 227 w 485"/>
                <a:gd name="connsiteY116-5060" fmla="*/ 21 h 379"/>
                <a:gd name="connsiteX0-5061" fmla="*/ 227 w 485"/>
                <a:gd name="connsiteY0-5062" fmla="*/ 16 h 374"/>
                <a:gd name="connsiteX1-5063" fmla="*/ 227 w 485"/>
                <a:gd name="connsiteY1-5064" fmla="*/ 10 h 374"/>
                <a:gd name="connsiteX2-5065" fmla="*/ 227 w 485"/>
                <a:gd name="connsiteY2-5066" fmla="*/ 0 h 374"/>
                <a:gd name="connsiteX3-5067" fmla="*/ 295 w 485"/>
                <a:gd name="connsiteY3-5068" fmla="*/ 32 h 374"/>
                <a:gd name="connsiteX4-5069" fmla="*/ 290 w 485"/>
                <a:gd name="connsiteY4-5070" fmla="*/ 42 h 374"/>
                <a:gd name="connsiteX5-5071" fmla="*/ 279 w 485"/>
                <a:gd name="connsiteY5-5072" fmla="*/ 53 h 374"/>
                <a:gd name="connsiteX6-5073" fmla="*/ 274 w 485"/>
                <a:gd name="connsiteY6-5074" fmla="*/ 63 h 374"/>
                <a:gd name="connsiteX7-5075" fmla="*/ 258 w 485"/>
                <a:gd name="connsiteY7-5076" fmla="*/ 79 h 374"/>
                <a:gd name="connsiteX8-5077" fmla="*/ 248 w 485"/>
                <a:gd name="connsiteY8-5078" fmla="*/ 100 h 374"/>
                <a:gd name="connsiteX9-5079" fmla="*/ 216 w 485"/>
                <a:gd name="connsiteY9-5080" fmla="*/ 137 h 374"/>
                <a:gd name="connsiteX10-5081" fmla="*/ 190 w 485"/>
                <a:gd name="connsiteY10-5082" fmla="*/ 174 h 374"/>
                <a:gd name="connsiteX11-5083" fmla="*/ 163 w 485"/>
                <a:gd name="connsiteY11-5084" fmla="*/ 211 h 374"/>
                <a:gd name="connsiteX12-5085" fmla="*/ 137 w 485"/>
                <a:gd name="connsiteY12-5086" fmla="*/ 248 h 374"/>
                <a:gd name="connsiteX13-5087" fmla="*/ 121 w 485"/>
                <a:gd name="connsiteY13-5088" fmla="*/ 264 h 374"/>
                <a:gd name="connsiteX14-5089" fmla="*/ 111 w 485"/>
                <a:gd name="connsiteY14-5090" fmla="*/ 279 h 374"/>
                <a:gd name="connsiteX15-5091" fmla="*/ 100 w 485"/>
                <a:gd name="connsiteY15-5092" fmla="*/ 290 h 374"/>
                <a:gd name="connsiteX16-5093" fmla="*/ 95 w 485"/>
                <a:gd name="connsiteY16-5094" fmla="*/ 301 h 374"/>
                <a:gd name="connsiteX17-5095" fmla="*/ 90 w 485"/>
                <a:gd name="connsiteY17-5096" fmla="*/ 306 h 374"/>
                <a:gd name="connsiteX18-5097" fmla="*/ 84 w 485"/>
                <a:gd name="connsiteY18-5098" fmla="*/ 316 h 374"/>
                <a:gd name="connsiteX19-5099" fmla="*/ 84 w 485"/>
                <a:gd name="connsiteY19-5100" fmla="*/ 316 h 374"/>
                <a:gd name="connsiteX20-5101" fmla="*/ 84 w 485"/>
                <a:gd name="connsiteY20-5102" fmla="*/ 322 h 374"/>
                <a:gd name="connsiteX21-5103" fmla="*/ 90 w 485"/>
                <a:gd name="connsiteY21-5104" fmla="*/ 322 h 374"/>
                <a:gd name="connsiteX22-5105" fmla="*/ 95 w 485"/>
                <a:gd name="connsiteY22-5106" fmla="*/ 322 h 374"/>
                <a:gd name="connsiteX23-5107" fmla="*/ 100 w 485"/>
                <a:gd name="connsiteY23-5108" fmla="*/ 322 h 374"/>
                <a:gd name="connsiteX24-5109" fmla="*/ 111 w 485"/>
                <a:gd name="connsiteY24-5110" fmla="*/ 322 h 374"/>
                <a:gd name="connsiteX25-5111" fmla="*/ 121 w 485"/>
                <a:gd name="connsiteY25-5112" fmla="*/ 316 h 374"/>
                <a:gd name="connsiteX26-5113" fmla="*/ 137 w 485"/>
                <a:gd name="connsiteY26-5114" fmla="*/ 316 h 374"/>
                <a:gd name="connsiteX27-5115" fmla="*/ 153 w 485"/>
                <a:gd name="connsiteY27-5116" fmla="*/ 316 h 374"/>
                <a:gd name="connsiteX28-5117" fmla="*/ 174 w 485"/>
                <a:gd name="connsiteY28-5118" fmla="*/ 311 h 374"/>
                <a:gd name="connsiteX29-5119" fmla="*/ 216 w 485"/>
                <a:gd name="connsiteY29-5120" fmla="*/ 306 h 374"/>
                <a:gd name="connsiteX30-5121" fmla="*/ 258 w 485"/>
                <a:gd name="connsiteY30-5122" fmla="*/ 301 h 374"/>
                <a:gd name="connsiteX31-5123" fmla="*/ 295 w 485"/>
                <a:gd name="connsiteY31-5124" fmla="*/ 295 h 374"/>
                <a:gd name="connsiteX32-5125" fmla="*/ 332 w 485"/>
                <a:gd name="connsiteY32-5126" fmla="*/ 285 h 374"/>
                <a:gd name="connsiteX33-5127" fmla="*/ 348 w 485"/>
                <a:gd name="connsiteY33-5128" fmla="*/ 285 h 374"/>
                <a:gd name="connsiteX34-5129" fmla="*/ 364 w 485"/>
                <a:gd name="connsiteY34-5130" fmla="*/ 279 h 374"/>
                <a:gd name="connsiteX35-5131" fmla="*/ 374 w 485"/>
                <a:gd name="connsiteY35-5132" fmla="*/ 279 h 374"/>
                <a:gd name="connsiteX36-5133" fmla="*/ 390 w 485"/>
                <a:gd name="connsiteY36-5134" fmla="*/ 274 h 374"/>
                <a:gd name="connsiteX37-5135" fmla="*/ 395 w 485"/>
                <a:gd name="connsiteY37-5136" fmla="*/ 274 h 374"/>
                <a:gd name="connsiteX38-5137" fmla="*/ 406 w 485"/>
                <a:gd name="connsiteY38-5138" fmla="*/ 274 h 374"/>
                <a:gd name="connsiteX39-5139" fmla="*/ 406 w 485"/>
                <a:gd name="connsiteY39-5140" fmla="*/ 274 h 374"/>
                <a:gd name="connsiteX40-5141" fmla="*/ 411 w 485"/>
                <a:gd name="connsiteY40-5142" fmla="*/ 274 h 374"/>
                <a:gd name="connsiteX41-5143" fmla="*/ 416 w 485"/>
                <a:gd name="connsiteY41-5144" fmla="*/ 274 h 374"/>
                <a:gd name="connsiteX42-5145" fmla="*/ 422 w 485"/>
                <a:gd name="connsiteY42-5146" fmla="*/ 274 h 374"/>
                <a:gd name="connsiteX43-5147" fmla="*/ 427 w 485"/>
                <a:gd name="connsiteY43-5148" fmla="*/ 274 h 374"/>
                <a:gd name="connsiteX44-5149" fmla="*/ 437 w 485"/>
                <a:gd name="connsiteY44-5150" fmla="*/ 274 h 374"/>
                <a:gd name="connsiteX45-5151" fmla="*/ 443 w 485"/>
                <a:gd name="connsiteY45-5152" fmla="*/ 279 h 374"/>
                <a:gd name="connsiteX46-5153" fmla="*/ 453 w 485"/>
                <a:gd name="connsiteY46-5154" fmla="*/ 279 h 374"/>
                <a:gd name="connsiteX47-5155" fmla="*/ 464 w 485"/>
                <a:gd name="connsiteY47-5156" fmla="*/ 285 h 374"/>
                <a:gd name="connsiteX48-5157" fmla="*/ 469 w 485"/>
                <a:gd name="connsiteY48-5158" fmla="*/ 290 h 374"/>
                <a:gd name="connsiteX49-5159" fmla="*/ 479 w 485"/>
                <a:gd name="connsiteY49-5160" fmla="*/ 301 h 374"/>
                <a:gd name="connsiteX50-5161" fmla="*/ 479 w 485"/>
                <a:gd name="connsiteY50-5162" fmla="*/ 306 h 374"/>
                <a:gd name="connsiteX51-5163" fmla="*/ 485 w 485"/>
                <a:gd name="connsiteY51-5164" fmla="*/ 306 h 374"/>
                <a:gd name="connsiteX52-5165" fmla="*/ 485 w 485"/>
                <a:gd name="connsiteY52-5166" fmla="*/ 311 h 374"/>
                <a:gd name="connsiteX53-5167" fmla="*/ 469 w 485"/>
                <a:gd name="connsiteY53-5168" fmla="*/ 316 h 374"/>
                <a:gd name="connsiteX54-5169" fmla="*/ 464 w 485"/>
                <a:gd name="connsiteY54-5170" fmla="*/ 316 h 374"/>
                <a:gd name="connsiteX55-5171" fmla="*/ 458 w 485"/>
                <a:gd name="connsiteY55-5172" fmla="*/ 316 h 374"/>
                <a:gd name="connsiteX56-5173" fmla="*/ 453 w 485"/>
                <a:gd name="connsiteY56-5174" fmla="*/ 316 h 374"/>
                <a:gd name="connsiteX57-5175" fmla="*/ 443 w 485"/>
                <a:gd name="connsiteY57-5176" fmla="*/ 316 h 374"/>
                <a:gd name="connsiteX58-5177" fmla="*/ 432 w 485"/>
                <a:gd name="connsiteY58-5178" fmla="*/ 316 h 374"/>
                <a:gd name="connsiteX59-5179" fmla="*/ 416 w 485"/>
                <a:gd name="connsiteY59-5180" fmla="*/ 322 h 374"/>
                <a:gd name="connsiteX60-5181" fmla="*/ 400 w 485"/>
                <a:gd name="connsiteY60-5182" fmla="*/ 322 h 374"/>
                <a:gd name="connsiteX61-5183" fmla="*/ 379 w 485"/>
                <a:gd name="connsiteY61-5184" fmla="*/ 322 h 374"/>
                <a:gd name="connsiteX62-5185" fmla="*/ 353 w 485"/>
                <a:gd name="connsiteY62-5186" fmla="*/ 327 h 374"/>
                <a:gd name="connsiteX63-5187" fmla="*/ 327 w 485"/>
                <a:gd name="connsiteY63-5188" fmla="*/ 327 h 374"/>
                <a:gd name="connsiteX64-5189" fmla="*/ 295 w 485"/>
                <a:gd name="connsiteY64-5190" fmla="*/ 327 h 374"/>
                <a:gd name="connsiteX65-5191" fmla="*/ 269 w 485"/>
                <a:gd name="connsiteY65-5192" fmla="*/ 332 h 374"/>
                <a:gd name="connsiteX66-5193" fmla="*/ 248 w 485"/>
                <a:gd name="connsiteY66-5194" fmla="*/ 332 h 374"/>
                <a:gd name="connsiteX67-5195" fmla="*/ 221 w 485"/>
                <a:gd name="connsiteY67-5196" fmla="*/ 337 h 374"/>
                <a:gd name="connsiteX68-5197" fmla="*/ 200 w 485"/>
                <a:gd name="connsiteY68-5198" fmla="*/ 337 h 374"/>
                <a:gd name="connsiteX69-5199" fmla="*/ 184 w 485"/>
                <a:gd name="connsiteY69-5200" fmla="*/ 343 h 374"/>
                <a:gd name="connsiteX70-5201" fmla="*/ 163 w 485"/>
                <a:gd name="connsiteY70-5202" fmla="*/ 343 h 374"/>
                <a:gd name="connsiteX71-5203" fmla="*/ 148 w 485"/>
                <a:gd name="connsiteY71-5204" fmla="*/ 343 h 374"/>
                <a:gd name="connsiteX72-5205" fmla="*/ 137 w 485"/>
                <a:gd name="connsiteY72-5206" fmla="*/ 348 h 374"/>
                <a:gd name="connsiteX73-5207" fmla="*/ 121 w 485"/>
                <a:gd name="connsiteY73-5208" fmla="*/ 348 h 374"/>
                <a:gd name="connsiteX74-5209" fmla="*/ 111 w 485"/>
                <a:gd name="connsiteY74-5210" fmla="*/ 353 h 374"/>
                <a:gd name="connsiteX75-5211" fmla="*/ 100 w 485"/>
                <a:gd name="connsiteY75-5212" fmla="*/ 353 h 374"/>
                <a:gd name="connsiteX76-5213" fmla="*/ 90 w 485"/>
                <a:gd name="connsiteY76-5214" fmla="*/ 359 h 374"/>
                <a:gd name="connsiteX77-5215" fmla="*/ 84 w 485"/>
                <a:gd name="connsiteY77-5216" fmla="*/ 359 h 374"/>
                <a:gd name="connsiteX78-5217" fmla="*/ 69 w 485"/>
                <a:gd name="connsiteY78-5218" fmla="*/ 364 h 374"/>
                <a:gd name="connsiteX79-5219" fmla="*/ 53 w 485"/>
                <a:gd name="connsiteY79-5220" fmla="*/ 369 h 374"/>
                <a:gd name="connsiteX80-5221" fmla="*/ 48 w 485"/>
                <a:gd name="connsiteY80-5222" fmla="*/ 374 h 374"/>
                <a:gd name="connsiteX81-5223" fmla="*/ 37 w 485"/>
                <a:gd name="connsiteY81-5224" fmla="*/ 374 h 374"/>
                <a:gd name="connsiteX82-5225" fmla="*/ 32 w 485"/>
                <a:gd name="connsiteY82-5226" fmla="*/ 374 h 374"/>
                <a:gd name="connsiteX83-5227" fmla="*/ 26 w 485"/>
                <a:gd name="connsiteY83-5228" fmla="*/ 369 h 374"/>
                <a:gd name="connsiteX84-5229" fmla="*/ 21 w 485"/>
                <a:gd name="connsiteY84-5230" fmla="*/ 369 h 374"/>
                <a:gd name="connsiteX85-5231" fmla="*/ 16 w 485"/>
                <a:gd name="connsiteY85-5232" fmla="*/ 364 h 374"/>
                <a:gd name="connsiteX86-5233" fmla="*/ 11 w 485"/>
                <a:gd name="connsiteY86-5234" fmla="*/ 359 h 374"/>
                <a:gd name="connsiteX87-5235" fmla="*/ 5 w 485"/>
                <a:gd name="connsiteY87-5236" fmla="*/ 353 h 374"/>
                <a:gd name="connsiteX88-5237" fmla="*/ 0 w 485"/>
                <a:gd name="connsiteY88-5238" fmla="*/ 348 h 374"/>
                <a:gd name="connsiteX89-5239" fmla="*/ 0 w 485"/>
                <a:gd name="connsiteY89-5240" fmla="*/ 343 h 374"/>
                <a:gd name="connsiteX90-5241" fmla="*/ 0 w 485"/>
                <a:gd name="connsiteY90-5242" fmla="*/ 337 h 374"/>
                <a:gd name="connsiteX91-5243" fmla="*/ 0 w 485"/>
                <a:gd name="connsiteY91-5244" fmla="*/ 332 h 374"/>
                <a:gd name="connsiteX92-5245" fmla="*/ 5 w 485"/>
                <a:gd name="connsiteY92-5246" fmla="*/ 327 h 374"/>
                <a:gd name="connsiteX93-5247" fmla="*/ 11 w 485"/>
                <a:gd name="connsiteY93-5248" fmla="*/ 322 h 374"/>
                <a:gd name="connsiteX94-5249" fmla="*/ 21 w 485"/>
                <a:gd name="connsiteY94-5250" fmla="*/ 316 h 374"/>
                <a:gd name="connsiteX95-5251" fmla="*/ 26 w 485"/>
                <a:gd name="connsiteY95-5252" fmla="*/ 311 h 374"/>
                <a:gd name="connsiteX96-5253" fmla="*/ 32 w 485"/>
                <a:gd name="connsiteY96-5254" fmla="*/ 306 h 374"/>
                <a:gd name="connsiteX97-5255" fmla="*/ 42 w 485"/>
                <a:gd name="connsiteY97-5256" fmla="*/ 301 h 374"/>
                <a:gd name="connsiteX98-5257" fmla="*/ 53 w 485"/>
                <a:gd name="connsiteY98-5258" fmla="*/ 290 h 374"/>
                <a:gd name="connsiteX99-5259" fmla="*/ 58 w 485"/>
                <a:gd name="connsiteY99-5260" fmla="*/ 279 h 374"/>
                <a:gd name="connsiteX100-5261" fmla="*/ 69 w 485"/>
                <a:gd name="connsiteY100-5262" fmla="*/ 269 h 374"/>
                <a:gd name="connsiteX101-5263" fmla="*/ 79 w 485"/>
                <a:gd name="connsiteY101-5264" fmla="*/ 253 h 374"/>
                <a:gd name="connsiteX102-5265" fmla="*/ 95 w 485"/>
                <a:gd name="connsiteY102-5266" fmla="*/ 237 h 374"/>
                <a:gd name="connsiteX103-5267" fmla="*/ 116 w 485"/>
                <a:gd name="connsiteY103-5268" fmla="*/ 200 h 374"/>
                <a:gd name="connsiteX104-5269" fmla="*/ 142 w 485"/>
                <a:gd name="connsiteY104-5270" fmla="*/ 169 h 374"/>
                <a:gd name="connsiteX105-5271" fmla="*/ 163 w 485"/>
                <a:gd name="connsiteY105-5272" fmla="*/ 137 h 374"/>
                <a:gd name="connsiteX106-5273" fmla="*/ 184 w 485"/>
                <a:gd name="connsiteY106-5274" fmla="*/ 100 h 374"/>
                <a:gd name="connsiteX107-5275" fmla="*/ 190 w 485"/>
                <a:gd name="connsiteY107-5276" fmla="*/ 84 h 374"/>
                <a:gd name="connsiteX108-5277" fmla="*/ 200 w 485"/>
                <a:gd name="connsiteY108-5278" fmla="*/ 68 h 374"/>
                <a:gd name="connsiteX109-5279" fmla="*/ 206 w 485"/>
                <a:gd name="connsiteY109-5280" fmla="*/ 58 h 374"/>
                <a:gd name="connsiteX110-5281" fmla="*/ 211 w 485"/>
                <a:gd name="connsiteY110-5282" fmla="*/ 47 h 374"/>
                <a:gd name="connsiteX111-5283" fmla="*/ 216 w 485"/>
                <a:gd name="connsiteY111-5284" fmla="*/ 37 h 374"/>
                <a:gd name="connsiteX112-5285" fmla="*/ 221 w 485"/>
                <a:gd name="connsiteY112-5286" fmla="*/ 26 h 374"/>
                <a:gd name="connsiteX113-5287" fmla="*/ 221 w 485"/>
                <a:gd name="connsiteY113-5288" fmla="*/ 21 h 374"/>
                <a:gd name="connsiteX114-5289" fmla="*/ 227 w 485"/>
                <a:gd name="connsiteY114-5290" fmla="*/ 16 h 374"/>
                <a:gd name="connsiteX115-5291" fmla="*/ 227 w 485"/>
                <a:gd name="connsiteY115-5292" fmla="*/ 16 h 374"/>
                <a:gd name="connsiteX0-5293" fmla="*/ 227 w 485"/>
                <a:gd name="connsiteY0-5294" fmla="*/ 16 h 374"/>
                <a:gd name="connsiteX1-5295" fmla="*/ 227 w 485"/>
                <a:gd name="connsiteY1-5296" fmla="*/ 10 h 374"/>
                <a:gd name="connsiteX2-5297" fmla="*/ 227 w 485"/>
                <a:gd name="connsiteY2-5298" fmla="*/ 0 h 374"/>
                <a:gd name="connsiteX3-5299" fmla="*/ 295 w 485"/>
                <a:gd name="connsiteY3-5300" fmla="*/ 32 h 374"/>
                <a:gd name="connsiteX4-5301" fmla="*/ 290 w 485"/>
                <a:gd name="connsiteY4-5302" fmla="*/ 42 h 374"/>
                <a:gd name="connsiteX5-5303" fmla="*/ 279 w 485"/>
                <a:gd name="connsiteY5-5304" fmla="*/ 53 h 374"/>
                <a:gd name="connsiteX6-5305" fmla="*/ 274 w 485"/>
                <a:gd name="connsiteY6-5306" fmla="*/ 63 h 374"/>
                <a:gd name="connsiteX7-5307" fmla="*/ 258 w 485"/>
                <a:gd name="connsiteY7-5308" fmla="*/ 79 h 374"/>
                <a:gd name="connsiteX8-5309" fmla="*/ 248 w 485"/>
                <a:gd name="connsiteY8-5310" fmla="*/ 100 h 374"/>
                <a:gd name="connsiteX9-5311" fmla="*/ 216 w 485"/>
                <a:gd name="connsiteY9-5312" fmla="*/ 137 h 374"/>
                <a:gd name="connsiteX10-5313" fmla="*/ 190 w 485"/>
                <a:gd name="connsiteY10-5314" fmla="*/ 174 h 374"/>
                <a:gd name="connsiteX11-5315" fmla="*/ 163 w 485"/>
                <a:gd name="connsiteY11-5316" fmla="*/ 211 h 374"/>
                <a:gd name="connsiteX12-5317" fmla="*/ 137 w 485"/>
                <a:gd name="connsiteY12-5318" fmla="*/ 248 h 374"/>
                <a:gd name="connsiteX13-5319" fmla="*/ 121 w 485"/>
                <a:gd name="connsiteY13-5320" fmla="*/ 264 h 374"/>
                <a:gd name="connsiteX14-5321" fmla="*/ 111 w 485"/>
                <a:gd name="connsiteY14-5322" fmla="*/ 279 h 374"/>
                <a:gd name="connsiteX15-5323" fmla="*/ 100 w 485"/>
                <a:gd name="connsiteY15-5324" fmla="*/ 290 h 374"/>
                <a:gd name="connsiteX16-5325" fmla="*/ 95 w 485"/>
                <a:gd name="connsiteY16-5326" fmla="*/ 301 h 374"/>
                <a:gd name="connsiteX17-5327" fmla="*/ 90 w 485"/>
                <a:gd name="connsiteY17-5328" fmla="*/ 306 h 374"/>
                <a:gd name="connsiteX18-5329" fmla="*/ 84 w 485"/>
                <a:gd name="connsiteY18-5330" fmla="*/ 316 h 374"/>
                <a:gd name="connsiteX19-5331" fmla="*/ 84 w 485"/>
                <a:gd name="connsiteY19-5332" fmla="*/ 316 h 374"/>
                <a:gd name="connsiteX20-5333" fmla="*/ 84 w 485"/>
                <a:gd name="connsiteY20-5334" fmla="*/ 322 h 374"/>
                <a:gd name="connsiteX21-5335" fmla="*/ 90 w 485"/>
                <a:gd name="connsiteY21-5336" fmla="*/ 322 h 374"/>
                <a:gd name="connsiteX22-5337" fmla="*/ 95 w 485"/>
                <a:gd name="connsiteY22-5338" fmla="*/ 322 h 374"/>
                <a:gd name="connsiteX23-5339" fmla="*/ 100 w 485"/>
                <a:gd name="connsiteY23-5340" fmla="*/ 322 h 374"/>
                <a:gd name="connsiteX24-5341" fmla="*/ 111 w 485"/>
                <a:gd name="connsiteY24-5342" fmla="*/ 322 h 374"/>
                <a:gd name="connsiteX25-5343" fmla="*/ 121 w 485"/>
                <a:gd name="connsiteY25-5344" fmla="*/ 316 h 374"/>
                <a:gd name="connsiteX26-5345" fmla="*/ 137 w 485"/>
                <a:gd name="connsiteY26-5346" fmla="*/ 316 h 374"/>
                <a:gd name="connsiteX27-5347" fmla="*/ 153 w 485"/>
                <a:gd name="connsiteY27-5348" fmla="*/ 316 h 374"/>
                <a:gd name="connsiteX28-5349" fmla="*/ 174 w 485"/>
                <a:gd name="connsiteY28-5350" fmla="*/ 311 h 374"/>
                <a:gd name="connsiteX29-5351" fmla="*/ 216 w 485"/>
                <a:gd name="connsiteY29-5352" fmla="*/ 306 h 374"/>
                <a:gd name="connsiteX30-5353" fmla="*/ 258 w 485"/>
                <a:gd name="connsiteY30-5354" fmla="*/ 301 h 374"/>
                <a:gd name="connsiteX31-5355" fmla="*/ 295 w 485"/>
                <a:gd name="connsiteY31-5356" fmla="*/ 295 h 374"/>
                <a:gd name="connsiteX32-5357" fmla="*/ 332 w 485"/>
                <a:gd name="connsiteY32-5358" fmla="*/ 285 h 374"/>
                <a:gd name="connsiteX33-5359" fmla="*/ 348 w 485"/>
                <a:gd name="connsiteY33-5360" fmla="*/ 285 h 374"/>
                <a:gd name="connsiteX34-5361" fmla="*/ 364 w 485"/>
                <a:gd name="connsiteY34-5362" fmla="*/ 279 h 374"/>
                <a:gd name="connsiteX35-5363" fmla="*/ 374 w 485"/>
                <a:gd name="connsiteY35-5364" fmla="*/ 279 h 374"/>
                <a:gd name="connsiteX36-5365" fmla="*/ 390 w 485"/>
                <a:gd name="connsiteY36-5366" fmla="*/ 274 h 374"/>
                <a:gd name="connsiteX37-5367" fmla="*/ 395 w 485"/>
                <a:gd name="connsiteY37-5368" fmla="*/ 274 h 374"/>
                <a:gd name="connsiteX38-5369" fmla="*/ 406 w 485"/>
                <a:gd name="connsiteY38-5370" fmla="*/ 274 h 374"/>
                <a:gd name="connsiteX39-5371" fmla="*/ 406 w 485"/>
                <a:gd name="connsiteY39-5372" fmla="*/ 274 h 374"/>
                <a:gd name="connsiteX40-5373" fmla="*/ 411 w 485"/>
                <a:gd name="connsiteY40-5374" fmla="*/ 274 h 374"/>
                <a:gd name="connsiteX41-5375" fmla="*/ 416 w 485"/>
                <a:gd name="connsiteY41-5376" fmla="*/ 274 h 374"/>
                <a:gd name="connsiteX42-5377" fmla="*/ 422 w 485"/>
                <a:gd name="connsiteY42-5378" fmla="*/ 274 h 374"/>
                <a:gd name="connsiteX43-5379" fmla="*/ 427 w 485"/>
                <a:gd name="connsiteY43-5380" fmla="*/ 274 h 374"/>
                <a:gd name="connsiteX44-5381" fmla="*/ 437 w 485"/>
                <a:gd name="connsiteY44-5382" fmla="*/ 274 h 374"/>
                <a:gd name="connsiteX45-5383" fmla="*/ 443 w 485"/>
                <a:gd name="connsiteY45-5384" fmla="*/ 279 h 374"/>
                <a:gd name="connsiteX46-5385" fmla="*/ 453 w 485"/>
                <a:gd name="connsiteY46-5386" fmla="*/ 279 h 374"/>
                <a:gd name="connsiteX47-5387" fmla="*/ 464 w 485"/>
                <a:gd name="connsiteY47-5388" fmla="*/ 285 h 374"/>
                <a:gd name="connsiteX48-5389" fmla="*/ 469 w 485"/>
                <a:gd name="connsiteY48-5390" fmla="*/ 290 h 374"/>
                <a:gd name="connsiteX49-5391" fmla="*/ 479 w 485"/>
                <a:gd name="connsiteY49-5392" fmla="*/ 301 h 374"/>
                <a:gd name="connsiteX50-5393" fmla="*/ 479 w 485"/>
                <a:gd name="connsiteY50-5394" fmla="*/ 306 h 374"/>
                <a:gd name="connsiteX51-5395" fmla="*/ 485 w 485"/>
                <a:gd name="connsiteY51-5396" fmla="*/ 306 h 374"/>
                <a:gd name="connsiteX52-5397" fmla="*/ 485 w 485"/>
                <a:gd name="connsiteY52-5398" fmla="*/ 311 h 374"/>
                <a:gd name="connsiteX53-5399" fmla="*/ 469 w 485"/>
                <a:gd name="connsiteY53-5400" fmla="*/ 316 h 374"/>
                <a:gd name="connsiteX54-5401" fmla="*/ 464 w 485"/>
                <a:gd name="connsiteY54-5402" fmla="*/ 316 h 374"/>
                <a:gd name="connsiteX55-5403" fmla="*/ 458 w 485"/>
                <a:gd name="connsiteY55-5404" fmla="*/ 316 h 374"/>
                <a:gd name="connsiteX56-5405" fmla="*/ 453 w 485"/>
                <a:gd name="connsiteY56-5406" fmla="*/ 316 h 374"/>
                <a:gd name="connsiteX57-5407" fmla="*/ 443 w 485"/>
                <a:gd name="connsiteY57-5408" fmla="*/ 316 h 374"/>
                <a:gd name="connsiteX58-5409" fmla="*/ 432 w 485"/>
                <a:gd name="connsiteY58-5410" fmla="*/ 316 h 374"/>
                <a:gd name="connsiteX59-5411" fmla="*/ 416 w 485"/>
                <a:gd name="connsiteY59-5412" fmla="*/ 322 h 374"/>
                <a:gd name="connsiteX60-5413" fmla="*/ 400 w 485"/>
                <a:gd name="connsiteY60-5414" fmla="*/ 322 h 374"/>
                <a:gd name="connsiteX61-5415" fmla="*/ 379 w 485"/>
                <a:gd name="connsiteY61-5416" fmla="*/ 322 h 374"/>
                <a:gd name="connsiteX62-5417" fmla="*/ 353 w 485"/>
                <a:gd name="connsiteY62-5418" fmla="*/ 327 h 374"/>
                <a:gd name="connsiteX63-5419" fmla="*/ 327 w 485"/>
                <a:gd name="connsiteY63-5420" fmla="*/ 327 h 374"/>
                <a:gd name="connsiteX64-5421" fmla="*/ 295 w 485"/>
                <a:gd name="connsiteY64-5422" fmla="*/ 327 h 374"/>
                <a:gd name="connsiteX65-5423" fmla="*/ 269 w 485"/>
                <a:gd name="connsiteY65-5424" fmla="*/ 332 h 374"/>
                <a:gd name="connsiteX66-5425" fmla="*/ 248 w 485"/>
                <a:gd name="connsiteY66-5426" fmla="*/ 332 h 374"/>
                <a:gd name="connsiteX67-5427" fmla="*/ 221 w 485"/>
                <a:gd name="connsiteY67-5428" fmla="*/ 337 h 374"/>
                <a:gd name="connsiteX68-5429" fmla="*/ 200 w 485"/>
                <a:gd name="connsiteY68-5430" fmla="*/ 337 h 374"/>
                <a:gd name="connsiteX69-5431" fmla="*/ 184 w 485"/>
                <a:gd name="connsiteY69-5432" fmla="*/ 343 h 374"/>
                <a:gd name="connsiteX70-5433" fmla="*/ 163 w 485"/>
                <a:gd name="connsiteY70-5434" fmla="*/ 343 h 374"/>
                <a:gd name="connsiteX71-5435" fmla="*/ 148 w 485"/>
                <a:gd name="connsiteY71-5436" fmla="*/ 343 h 374"/>
                <a:gd name="connsiteX72-5437" fmla="*/ 137 w 485"/>
                <a:gd name="connsiteY72-5438" fmla="*/ 348 h 374"/>
                <a:gd name="connsiteX73-5439" fmla="*/ 121 w 485"/>
                <a:gd name="connsiteY73-5440" fmla="*/ 348 h 374"/>
                <a:gd name="connsiteX74-5441" fmla="*/ 111 w 485"/>
                <a:gd name="connsiteY74-5442" fmla="*/ 353 h 374"/>
                <a:gd name="connsiteX75-5443" fmla="*/ 100 w 485"/>
                <a:gd name="connsiteY75-5444" fmla="*/ 353 h 374"/>
                <a:gd name="connsiteX76-5445" fmla="*/ 90 w 485"/>
                <a:gd name="connsiteY76-5446" fmla="*/ 359 h 374"/>
                <a:gd name="connsiteX77-5447" fmla="*/ 84 w 485"/>
                <a:gd name="connsiteY77-5448" fmla="*/ 359 h 374"/>
                <a:gd name="connsiteX78-5449" fmla="*/ 69 w 485"/>
                <a:gd name="connsiteY78-5450" fmla="*/ 364 h 374"/>
                <a:gd name="connsiteX79-5451" fmla="*/ 53 w 485"/>
                <a:gd name="connsiteY79-5452" fmla="*/ 369 h 374"/>
                <a:gd name="connsiteX80-5453" fmla="*/ 48 w 485"/>
                <a:gd name="connsiteY80-5454" fmla="*/ 374 h 374"/>
                <a:gd name="connsiteX81-5455" fmla="*/ 37 w 485"/>
                <a:gd name="connsiteY81-5456" fmla="*/ 374 h 374"/>
                <a:gd name="connsiteX82-5457" fmla="*/ 32 w 485"/>
                <a:gd name="connsiteY82-5458" fmla="*/ 374 h 374"/>
                <a:gd name="connsiteX83-5459" fmla="*/ 26 w 485"/>
                <a:gd name="connsiteY83-5460" fmla="*/ 369 h 374"/>
                <a:gd name="connsiteX84-5461" fmla="*/ 21 w 485"/>
                <a:gd name="connsiteY84-5462" fmla="*/ 369 h 374"/>
                <a:gd name="connsiteX85-5463" fmla="*/ 16 w 485"/>
                <a:gd name="connsiteY85-5464" fmla="*/ 364 h 374"/>
                <a:gd name="connsiteX86-5465" fmla="*/ 11 w 485"/>
                <a:gd name="connsiteY86-5466" fmla="*/ 359 h 374"/>
                <a:gd name="connsiteX87-5467" fmla="*/ 5 w 485"/>
                <a:gd name="connsiteY87-5468" fmla="*/ 353 h 374"/>
                <a:gd name="connsiteX88-5469" fmla="*/ 0 w 485"/>
                <a:gd name="connsiteY88-5470" fmla="*/ 348 h 374"/>
                <a:gd name="connsiteX89-5471" fmla="*/ 0 w 485"/>
                <a:gd name="connsiteY89-5472" fmla="*/ 343 h 374"/>
                <a:gd name="connsiteX90-5473" fmla="*/ 0 w 485"/>
                <a:gd name="connsiteY90-5474" fmla="*/ 337 h 374"/>
                <a:gd name="connsiteX91-5475" fmla="*/ 0 w 485"/>
                <a:gd name="connsiteY91-5476" fmla="*/ 332 h 374"/>
                <a:gd name="connsiteX92-5477" fmla="*/ 5 w 485"/>
                <a:gd name="connsiteY92-5478" fmla="*/ 327 h 374"/>
                <a:gd name="connsiteX93-5479" fmla="*/ 11 w 485"/>
                <a:gd name="connsiteY93-5480" fmla="*/ 322 h 374"/>
                <a:gd name="connsiteX94-5481" fmla="*/ 21 w 485"/>
                <a:gd name="connsiteY94-5482" fmla="*/ 316 h 374"/>
                <a:gd name="connsiteX95-5483" fmla="*/ 26 w 485"/>
                <a:gd name="connsiteY95-5484" fmla="*/ 311 h 374"/>
                <a:gd name="connsiteX96-5485" fmla="*/ 32 w 485"/>
                <a:gd name="connsiteY96-5486" fmla="*/ 306 h 374"/>
                <a:gd name="connsiteX97-5487" fmla="*/ 42 w 485"/>
                <a:gd name="connsiteY97-5488" fmla="*/ 301 h 374"/>
                <a:gd name="connsiteX98-5489" fmla="*/ 53 w 485"/>
                <a:gd name="connsiteY98-5490" fmla="*/ 290 h 374"/>
                <a:gd name="connsiteX99-5491" fmla="*/ 58 w 485"/>
                <a:gd name="connsiteY99-5492" fmla="*/ 279 h 374"/>
                <a:gd name="connsiteX100-5493" fmla="*/ 69 w 485"/>
                <a:gd name="connsiteY100-5494" fmla="*/ 269 h 374"/>
                <a:gd name="connsiteX101-5495" fmla="*/ 79 w 485"/>
                <a:gd name="connsiteY101-5496" fmla="*/ 253 h 374"/>
                <a:gd name="connsiteX102-5497" fmla="*/ 95 w 485"/>
                <a:gd name="connsiteY102-5498" fmla="*/ 237 h 374"/>
                <a:gd name="connsiteX103-5499" fmla="*/ 116 w 485"/>
                <a:gd name="connsiteY103-5500" fmla="*/ 200 h 374"/>
                <a:gd name="connsiteX104-5501" fmla="*/ 142 w 485"/>
                <a:gd name="connsiteY104-5502" fmla="*/ 169 h 374"/>
                <a:gd name="connsiteX105-5503" fmla="*/ 163 w 485"/>
                <a:gd name="connsiteY105-5504" fmla="*/ 137 h 374"/>
                <a:gd name="connsiteX106-5505" fmla="*/ 184 w 485"/>
                <a:gd name="connsiteY106-5506" fmla="*/ 100 h 374"/>
                <a:gd name="connsiteX107-5507" fmla="*/ 190 w 485"/>
                <a:gd name="connsiteY107-5508" fmla="*/ 84 h 374"/>
                <a:gd name="connsiteX108-5509" fmla="*/ 200 w 485"/>
                <a:gd name="connsiteY108-5510" fmla="*/ 68 h 374"/>
                <a:gd name="connsiteX109-5511" fmla="*/ 206 w 485"/>
                <a:gd name="connsiteY109-5512" fmla="*/ 58 h 374"/>
                <a:gd name="connsiteX110-5513" fmla="*/ 211 w 485"/>
                <a:gd name="connsiteY110-5514" fmla="*/ 47 h 374"/>
                <a:gd name="connsiteX111-5515" fmla="*/ 216 w 485"/>
                <a:gd name="connsiteY111-5516" fmla="*/ 37 h 374"/>
                <a:gd name="connsiteX112-5517" fmla="*/ 221 w 485"/>
                <a:gd name="connsiteY112-5518" fmla="*/ 26 h 374"/>
                <a:gd name="connsiteX113-5519" fmla="*/ 221 w 485"/>
                <a:gd name="connsiteY113-5520" fmla="*/ 21 h 374"/>
                <a:gd name="connsiteX114-5521" fmla="*/ 227 w 485"/>
                <a:gd name="connsiteY114-5522" fmla="*/ 16 h 374"/>
                <a:gd name="connsiteX0-5523" fmla="*/ 227 w 485"/>
                <a:gd name="connsiteY0-5524" fmla="*/ 6 h 364"/>
                <a:gd name="connsiteX1-5525" fmla="*/ 227 w 485"/>
                <a:gd name="connsiteY1-5526" fmla="*/ 0 h 364"/>
                <a:gd name="connsiteX2-5527" fmla="*/ 295 w 485"/>
                <a:gd name="connsiteY2-5528" fmla="*/ 22 h 364"/>
                <a:gd name="connsiteX3-5529" fmla="*/ 290 w 485"/>
                <a:gd name="connsiteY3-5530" fmla="*/ 32 h 364"/>
                <a:gd name="connsiteX4-5531" fmla="*/ 279 w 485"/>
                <a:gd name="connsiteY4-5532" fmla="*/ 43 h 364"/>
                <a:gd name="connsiteX5-5533" fmla="*/ 274 w 485"/>
                <a:gd name="connsiteY5-5534" fmla="*/ 53 h 364"/>
                <a:gd name="connsiteX6-5535" fmla="*/ 258 w 485"/>
                <a:gd name="connsiteY6-5536" fmla="*/ 69 h 364"/>
                <a:gd name="connsiteX7-5537" fmla="*/ 248 w 485"/>
                <a:gd name="connsiteY7-5538" fmla="*/ 90 h 364"/>
                <a:gd name="connsiteX8-5539" fmla="*/ 216 w 485"/>
                <a:gd name="connsiteY8-5540" fmla="*/ 127 h 364"/>
                <a:gd name="connsiteX9-5541" fmla="*/ 190 w 485"/>
                <a:gd name="connsiteY9-5542" fmla="*/ 164 h 364"/>
                <a:gd name="connsiteX10-5543" fmla="*/ 163 w 485"/>
                <a:gd name="connsiteY10-5544" fmla="*/ 201 h 364"/>
                <a:gd name="connsiteX11-5545" fmla="*/ 137 w 485"/>
                <a:gd name="connsiteY11-5546" fmla="*/ 238 h 364"/>
                <a:gd name="connsiteX12-5547" fmla="*/ 121 w 485"/>
                <a:gd name="connsiteY12-5548" fmla="*/ 254 h 364"/>
                <a:gd name="connsiteX13-5549" fmla="*/ 111 w 485"/>
                <a:gd name="connsiteY13-5550" fmla="*/ 269 h 364"/>
                <a:gd name="connsiteX14-5551" fmla="*/ 100 w 485"/>
                <a:gd name="connsiteY14-5552" fmla="*/ 280 h 364"/>
                <a:gd name="connsiteX15-5553" fmla="*/ 95 w 485"/>
                <a:gd name="connsiteY15-5554" fmla="*/ 291 h 364"/>
                <a:gd name="connsiteX16-5555" fmla="*/ 90 w 485"/>
                <a:gd name="connsiteY16-5556" fmla="*/ 296 h 364"/>
                <a:gd name="connsiteX17-5557" fmla="*/ 84 w 485"/>
                <a:gd name="connsiteY17-5558" fmla="*/ 306 h 364"/>
                <a:gd name="connsiteX18-5559" fmla="*/ 84 w 485"/>
                <a:gd name="connsiteY18-5560" fmla="*/ 306 h 364"/>
                <a:gd name="connsiteX19-5561" fmla="*/ 84 w 485"/>
                <a:gd name="connsiteY19-5562" fmla="*/ 312 h 364"/>
                <a:gd name="connsiteX20-5563" fmla="*/ 90 w 485"/>
                <a:gd name="connsiteY20-5564" fmla="*/ 312 h 364"/>
                <a:gd name="connsiteX21-5565" fmla="*/ 95 w 485"/>
                <a:gd name="connsiteY21-5566" fmla="*/ 312 h 364"/>
                <a:gd name="connsiteX22-5567" fmla="*/ 100 w 485"/>
                <a:gd name="connsiteY22-5568" fmla="*/ 312 h 364"/>
                <a:gd name="connsiteX23-5569" fmla="*/ 111 w 485"/>
                <a:gd name="connsiteY23-5570" fmla="*/ 312 h 364"/>
                <a:gd name="connsiteX24-5571" fmla="*/ 121 w 485"/>
                <a:gd name="connsiteY24-5572" fmla="*/ 306 h 364"/>
                <a:gd name="connsiteX25-5573" fmla="*/ 137 w 485"/>
                <a:gd name="connsiteY25-5574" fmla="*/ 306 h 364"/>
                <a:gd name="connsiteX26-5575" fmla="*/ 153 w 485"/>
                <a:gd name="connsiteY26-5576" fmla="*/ 306 h 364"/>
                <a:gd name="connsiteX27-5577" fmla="*/ 174 w 485"/>
                <a:gd name="connsiteY27-5578" fmla="*/ 301 h 364"/>
                <a:gd name="connsiteX28-5579" fmla="*/ 216 w 485"/>
                <a:gd name="connsiteY28-5580" fmla="*/ 296 h 364"/>
                <a:gd name="connsiteX29-5581" fmla="*/ 258 w 485"/>
                <a:gd name="connsiteY29-5582" fmla="*/ 291 h 364"/>
                <a:gd name="connsiteX30-5583" fmla="*/ 295 w 485"/>
                <a:gd name="connsiteY30-5584" fmla="*/ 285 h 364"/>
                <a:gd name="connsiteX31-5585" fmla="*/ 332 w 485"/>
                <a:gd name="connsiteY31-5586" fmla="*/ 275 h 364"/>
                <a:gd name="connsiteX32-5587" fmla="*/ 348 w 485"/>
                <a:gd name="connsiteY32-5588" fmla="*/ 275 h 364"/>
                <a:gd name="connsiteX33-5589" fmla="*/ 364 w 485"/>
                <a:gd name="connsiteY33-5590" fmla="*/ 269 h 364"/>
                <a:gd name="connsiteX34-5591" fmla="*/ 374 w 485"/>
                <a:gd name="connsiteY34-5592" fmla="*/ 269 h 364"/>
                <a:gd name="connsiteX35-5593" fmla="*/ 390 w 485"/>
                <a:gd name="connsiteY35-5594" fmla="*/ 264 h 364"/>
                <a:gd name="connsiteX36-5595" fmla="*/ 395 w 485"/>
                <a:gd name="connsiteY36-5596" fmla="*/ 264 h 364"/>
                <a:gd name="connsiteX37-5597" fmla="*/ 406 w 485"/>
                <a:gd name="connsiteY37-5598" fmla="*/ 264 h 364"/>
                <a:gd name="connsiteX38-5599" fmla="*/ 406 w 485"/>
                <a:gd name="connsiteY38-5600" fmla="*/ 264 h 364"/>
                <a:gd name="connsiteX39-5601" fmla="*/ 411 w 485"/>
                <a:gd name="connsiteY39-5602" fmla="*/ 264 h 364"/>
                <a:gd name="connsiteX40-5603" fmla="*/ 416 w 485"/>
                <a:gd name="connsiteY40-5604" fmla="*/ 264 h 364"/>
                <a:gd name="connsiteX41-5605" fmla="*/ 422 w 485"/>
                <a:gd name="connsiteY41-5606" fmla="*/ 264 h 364"/>
                <a:gd name="connsiteX42-5607" fmla="*/ 427 w 485"/>
                <a:gd name="connsiteY42-5608" fmla="*/ 264 h 364"/>
                <a:gd name="connsiteX43-5609" fmla="*/ 437 w 485"/>
                <a:gd name="connsiteY43-5610" fmla="*/ 264 h 364"/>
                <a:gd name="connsiteX44-5611" fmla="*/ 443 w 485"/>
                <a:gd name="connsiteY44-5612" fmla="*/ 269 h 364"/>
                <a:gd name="connsiteX45-5613" fmla="*/ 453 w 485"/>
                <a:gd name="connsiteY45-5614" fmla="*/ 269 h 364"/>
                <a:gd name="connsiteX46-5615" fmla="*/ 464 w 485"/>
                <a:gd name="connsiteY46-5616" fmla="*/ 275 h 364"/>
                <a:gd name="connsiteX47-5617" fmla="*/ 469 w 485"/>
                <a:gd name="connsiteY47-5618" fmla="*/ 280 h 364"/>
                <a:gd name="connsiteX48-5619" fmla="*/ 479 w 485"/>
                <a:gd name="connsiteY48-5620" fmla="*/ 291 h 364"/>
                <a:gd name="connsiteX49-5621" fmla="*/ 479 w 485"/>
                <a:gd name="connsiteY49-5622" fmla="*/ 296 h 364"/>
                <a:gd name="connsiteX50-5623" fmla="*/ 485 w 485"/>
                <a:gd name="connsiteY50-5624" fmla="*/ 296 h 364"/>
                <a:gd name="connsiteX51-5625" fmla="*/ 485 w 485"/>
                <a:gd name="connsiteY51-5626" fmla="*/ 301 h 364"/>
                <a:gd name="connsiteX52-5627" fmla="*/ 469 w 485"/>
                <a:gd name="connsiteY52-5628" fmla="*/ 306 h 364"/>
                <a:gd name="connsiteX53-5629" fmla="*/ 464 w 485"/>
                <a:gd name="connsiteY53-5630" fmla="*/ 306 h 364"/>
                <a:gd name="connsiteX54-5631" fmla="*/ 458 w 485"/>
                <a:gd name="connsiteY54-5632" fmla="*/ 306 h 364"/>
                <a:gd name="connsiteX55-5633" fmla="*/ 453 w 485"/>
                <a:gd name="connsiteY55-5634" fmla="*/ 306 h 364"/>
                <a:gd name="connsiteX56-5635" fmla="*/ 443 w 485"/>
                <a:gd name="connsiteY56-5636" fmla="*/ 306 h 364"/>
                <a:gd name="connsiteX57-5637" fmla="*/ 432 w 485"/>
                <a:gd name="connsiteY57-5638" fmla="*/ 306 h 364"/>
                <a:gd name="connsiteX58-5639" fmla="*/ 416 w 485"/>
                <a:gd name="connsiteY58-5640" fmla="*/ 312 h 364"/>
                <a:gd name="connsiteX59-5641" fmla="*/ 400 w 485"/>
                <a:gd name="connsiteY59-5642" fmla="*/ 312 h 364"/>
                <a:gd name="connsiteX60-5643" fmla="*/ 379 w 485"/>
                <a:gd name="connsiteY60-5644" fmla="*/ 312 h 364"/>
                <a:gd name="connsiteX61-5645" fmla="*/ 353 w 485"/>
                <a:gd name="connsiteY61-5646" fmla="*/ 317 h 364"/>
                <a:gd name="connsiteX62-5647" fmla="*/ 327 w 485"/>
                <a:gd name="connsiteY62-5648" fmla="*/ 317 h 364"/>
                <a:gd name="connsiteX63-5649" fmla="*/ 295 w 485"/>
                <a:gd name="connsiteY63-5650" fmla="*/ 317 h 364"/>
                <a:gd name="connsiteX64-5651" fmla="*/ 269 w 485"/>
                <a:gd name="connsiteY64-5652" fmla="*/ 322 h 364"/>
                <a:gd name="connsiteX65-5653" fmla="*/ 248 w 485"/>
                <a:gd name="connsiteY65-5654" fmla="*/ 322 h 364"/>
                <a:gd name="connsiteX66-5655" fmla="*/ 221 w 485"/>
                <a:gd name="connsiteY66-5656" fmla="*/ 327 h 364"/>
                <a:gd name="connsiteX67-5657" fmla="*/ 200 w 485"/>
                <a:gd name="connsiteY67-5658" fmla="*/ 327 h 364"/>
                <a:gd name="connsiteX68-5659" fmla="*/ 184 w 485"/>
                <a:gd name="connsiteY68-5660" fmla="*/ 333 h 364"/>
                <a:gd name="connsiteX69-5661" fmla="*/ 163 w 485"/>
                <a:gd name="connsiteY69-5662" fmla="*/ 333 h 364"/>
                <a:gd name="connsiteX70-5663" fmla="*/ 148 w 485"/>
                <a:gd name="connsiteY70-5664" fmla="*/ 333 h 364"/>
                <a:gd name="connsiteX71-5665" fmla="*/ 137 w 485"/>
                <a:gd name="connsiteY71-5666" fmla="*/ 338 h 364"/>
                <a:gd name="connsiteX72-5667" fmla="*/ 121 w 485"/>
                <a:gd name="connsiteY72-5668" fmla="*/ 338 h 364"/>
                <a:gd name="connsiteX73-5669" fmla="*/ 111 w 485"/>
                <a:gd name="connsiteY73-5670" fmla="*/ 343 h 364"/>
                <a:gd name="connsiteX74-5671" fmla="*/ 100 w 485"/>
                <a:gd name="connsiteY74-5672" fmla="*/ 343 h 364"/>
                <a:gd name="connsiteX75-5673" fmla="*/ 90 w 485"/>
                <a:gd name="connsiteY75-5674" fmla="*/ 349 h 364"/>
                <a:gd name="connsiteX76-5675" fmla="*/ 84 w 485"/>
                <a:gd name="connsiteY76-5676" fmla="*/ 349 h 364"/>
                <a:gd name="connsiteX77-5677" fmla="*/ 69 w 485"/>
                <a:gd name="connsiteY77-5678" fmla="*/ 354 h 364"/>
                <a:gd name="connsiteX78-5679" fmla="*/ 53 w 485"/>
                <a:gd name="connsiteY78-5680" fmla="*/ 359 h 364"/>
                <a:gd name="connsiteX79-5681" fmla="*/ 48 w 485"/>
                <a:gd name="connsiteY79-5682" fmla="*/ 364 h 364"/>
                <a:gd name="connsiteX80-5683" fmla="*/ 37 w 485"/>
                <a:gd name="connsiteY80-5684" fmla="*/ 364 h 364"/>
                <a:gd name="connsiteX81-5685" fmla="*/ 32 w 485"/>
                <a:gd name="connsiteY81-5686" fmla="*/ 364 h 364"/>
                <a:gd name="connsiteX82-5687" fmla="*/ 26 w 485"/>
                <a:gd name="connsiteY82-5688" fmla="*/ 359 h 364"/>
                <a:gd name="connsiteX83-5689" fmla="*/ 21 w 485"/>
                <a:gd name="connsiteY83-5690" fmla="*/ 359 h 364"/>
                <a:gd name="connsiteX84-5691" fmla="*/ 16 w 485"/>
                <a:gd name="connsiteY84-5692" fmla="*/ 354 h 364"/>
                <a:gd name="connsiteX85-5693" fmla="*/ 11 w 485"/>
                <a:gd name="connsiteY85-5694" fmla="*/ 349 h 364"/>
                <a:gd name="connsiteX86-5695" fmla="*/ 5 w 485"/>
                <a:gd name="connsiteY86-5696" fmla="*/ 343 h 364"/>
                <a:gd name="connsiteX87-5697" fmla="*/ 0 w 485"/>
                <a:gd name="connsiteY87-5698" fmla="*/ 338 h 364"/>
                <a:gd name="connsiteX88-5699" fmla="*/ 0 w 485"/>
                <a:gd name="connsiteY88-5700" fmla="*/ 333 h 364"/>
                <a:gd name="connsiteX89-5701" fmla="*/ 0 w 485"/>
                <a:gd name="connsiteY89-5702" fmla="*/ 327 h 364"/>
                <a:gd name="connsiteX90-5703" fmla="*/ 0 w 485"/>
                <a:gd name="connsiteY90-5704" fmla="*/ 322 h 364"/>
                <a:gd name="connsiteX91-5705" fmla="*/ 5 w 485"/>
                <a:gd name="connsiteY91-5706" fmla="*/ 317 h 364"/>
                <a:gd name="connsiteX92-5707" fmla="*/ 11 w 485"/>
                <a:gd name="connsiteY92-5708" fmla="*/ 312 h 364"/>
                <a:gd name="connsiteX93-5709" fmla="*/ 21 w 485"/>
                <a:gd name="connsiteY93-5710" fmla="*/ 306 h 364"/>
                <a:gd name="connsiteX94-5711" fmla="*/ 26 w 485"/>
                <a:gd name="connsiteY94-5712" fmla="*/ 301 h 364"/>
                <a:gd name="connsiteX95-5713" fmla="*/ 32 w 485"/>
                <a:gd name="connsiteY95-5714" fmla="*/ 296 h 364"/>
                <a:gd name="connsiteX96-5715" fmla="*/ 42 w 485"/>
                <a:gd name="connsiteY96-5716" fmla="*/ 291 h 364"/>
                <a:gd name="connsiteX97-5717" fmla="*/ 53 w 485"/>
                <a:gd name="connsiteY97-5718" fmla="*/ 280 h 364"/>
                <a:gd name="connsiteX98-5719" fmla="*/ 58 w 485"/>
                <a:gd name="connsiteY98-5720" fmla="*/ 269 h 364"/>
                <a:gd name="connsiteX99-5721" fmla="*/ 69 w 485"/>
                <a:gd name="connsiteY99-5722" fmla="*/ 259 h 364"/>
                <a:gd name="connsiteX100-5723" fmla="*/ 79 w 485"/>
                <a:gd name="connsiteY100-5724" fmla="*/ 243 h 364"/>
                <a:gd name="connsiteX101-5725" fmla="*/ 95 w 485"/>
                <a:gd name="connsiteY101-5726" fmla="*/ 227 h 364"/>
                <a:gd name="connsiteX102-5727" fmla="*/ 116 w 485"/>
                <a:gd name="connsiteY102-5728" fmla="*/ 190 h 364"/>
                <a:gd name="connsiteX103-5729" fmla="*/ 142 w 485"/>
                <a:gd name="connsiteY103-5730" fmla="*/ 159 h 364"/>
                <a:gd name="connsiteX104-5731" fmla="*/ 163 w 485"/>
                <a:gd name="connsiteY104-5732" fmla="*/ 127 h 364"/>
                <a:gd name="connsiteX105-5733" fmla="*/ 184 w 485"/>
                <a:gd name="connsiteY105-5734" fmla="*/ 90 h 364"/>
                <a:gd name="connsiteX106-5735" fmla="*/ 190 w 485"/>
                <a:gd name="connsiteY106-5736" fmla="*/ 74 h 364"/>
                <a:gd name="connsiteX107-5737" fmla="*/ 200 w 485"/>
                <a:gd name="connsiteY107-5738" fmla="*/ 58 h 364"/>
                <a:gd name="connsiteX108-5739" fmla="*/ 206 w 485"/>
                <a:gd name="connsiteY108-5740" fmla="*/ 48 h 364"/>
                <a:gd name="connsiteX109-5741" fmla="*/ 211 w 485"/>
                <a:gd name="connsiteY109-5742" fmla="*/ 37 h 364"/>
                <a:gd name="connsiteX110-5743" fmla="*/ 216 w 485"/>
                <a:gd name="connsiteY110-5744" fmla="*/ 27 h 364"/>
                <a:gd name="connsiteX111-5745" fmla="*/ 221 w 485"/>
                <a:gd name="connsiteY111-5746" fmla="*/ 16 h 364"/>
                <a:gd name="connsiteX112-5747" fmla="*/ 221 w 485"/>
                <a:gd name="connsiteY112-5748" fmla="*/ 11 h 364"/>
                <a:gd name="connsiteX113-5749" fmla="*/ 227 w 485"/>
                <a:gd name="connsiteY113-5750" fmla="*/ 6 h 364"/>
                <a:gd name="connsiteX0-5751" fmla="*/ 227 w 485"/>
                <a:gd name="connsiteY0-5752" fmla="*/ 6 h 364"/>
                <a:gd name="connsiteX1-5753" fmla="*/ 227 w 485"/>
                <a:gd name="connsiteY1-5754" fmla="*/ 0 h 364"/>
                <a:gd name="connsiteX2-5755" fmla="*/ 295 w 485"/>
                <a:gd name="connsiteY2-5756" fmla="*/ 22 h 364"/>
                <a:gd name="connsiteX3-5757" fmla="*/ 290 w 485"/>
                <a:gd name="connsiteY3-5758" fmla="*/ 32 h 364"/>
                <a:gd name="connsiteX4-5759" fmla="*/ 279 w 485"/>
                <a:gd name="connsiteY4-5760" fmla="*/ 43 h 364"/>
                <a:gd name="connsiteX5-5761" fmla="*/ 274 w 485"/>
                <a:gd name="connsiteY5-5762" fmla="*/ 53 h 364"/>
                <a:gd name="connsiteX6-5763" fmla="*/ 258 w 485"/>
                <a:gd name="connsiteY6-5764" fmla="*/ 69 h 364"/>
                <a:gd name="connsiteX7-5765" fmla="*/ 248 w 485"/>
                <a:gd name="connsiteY7-5766" fmla="*/ 90 h 364"/>
                <a:gd name="connsiteX8-5767" fmla="*/ 216 w 485"/>
                <a:gd name="connsiteY8-5768" fmla="*/ 127 h 364"/>
                <a:gd name="connsiteX9-5769" fmla="*/ 190 w 485"/>
                <a:gd name="connsiteY9-5770" fmla="*/ 164 h 364"/>
                <a:gd name="connsiteX10-5771" fmla="*/ 163 w 485"/>
                <a:gd name="connsiteY10-5772" fmla="*/ 201 h 364"/>
                <a:gd name="connsiteX11-5773" fmla="*/ 137 w 485"/>
                <a:gd name="connsiteY11-5774" fmla="*/ 238 h 364"/>
                <a:gd name="connsiteX12-5775" fmla="*/ 121 w 485"/>
                <a:gd name="connsiteY12-5776" fmla="*/ 254 h 364"/>
                <a:gd name="connsiteX13-5777" fmla="*/ 111 w 485"/>
                <a:gd name="connsiteY13-5778" fmla="*/ 269 h 364"/>
                <a:gd name="connsiteX14-5779" fmla="*/ 100 w 485"/>
                <a:gd name="connsiteY14-5780" fmla="*/ 280 h 364"/>
                <a:gd name="connsiteX15-5781" fmla="*/ 95 w 485"/>
                <a:gd name="connsiteY15-5782" fmla="*/ 291 h 364"/>
                <a:gd name="connsiteX16-5783" fmla="*/ 90 w 485"/>
                <a:gd name="connsiteY16-5784" fmla="*/ 296 h 364"/>
                <a:gd name="connsiteX17-5785" fmla="*/ 84 w 485"/>
                <a:gd name="connsiteY17-5786" fmla="*/ 306 h 364"/>
                <a:gd name="connsiteX18-5787" fmla="*/ 84 w 485"/>
                <a:gd name="connsiteY18-5788" fmla="*/ 306 h 364"/>
                <a:gd name="connsiteX19-5789" fmla="*/ 84 w 485"/>
                <a:gd name="connsiteY19-5790" fmla="*/ 312 h 364"/>
                <a:gd name="connsiteX20-5791" fmla="*/ 90 w 485"/>
                <a:gd name="connsiteY20-5792" fmla="*/ 312 h 364"/>
                <a:gd name="connsiteX21-5793" fmla="*/ 95 w 485"/>
                <a:gd name="connsiteY21-5794" fmla="*/ 312 h 364"/>
                <a:gd name="connsiteX22-5795" fmla="*/ 100 w 485"/>
                <a:gd name="connsiteY22-5796" fmla="*/ 312 h 364"/>
                <a:gd name="connsiteX23-5797" fmla="*/ 111 w 485"/>
                <a:gd name="connsiteY23-5798" fmla="*/ 312 h 364"/>
                <a:gd name="connsiteX24-5799" fmla="*/ 121 w 485"/>
                <a:gd name="connsiteY24-5800" fmla="*/ 306 h 364"/>
                <a:gd name="connsiteX25-5801" fmla="*/ 137 w 485"/>
                <a:gd name="connsiteY25-5802" fmla="*/ 306 h 364"/>
                <a:gd name="connsiteX26-5803" fmla="*/ 153 w 485"/>
                <a:gd name="connsiteY26-5804" fmla="*/ 306 h 364"/>
                <a:gd name="connsiteX27-5805" fmla="*/ 174 w 485"/>
                <a:gd name="connsiteY27-5806" fmla="*/ 301 h 364"/>
                <a:gd name="connsiteX28-5807" fmla="*/ 216 w 485"/>
                <a:gd name="connsiteY28-5808" fmla="*/ 296 h 364"/>
                <a:gd name="connsiteX29-5809" fmla="*/ 258 w 485"/>
                <a:gd name="connsiteY29-5810" fmla="*/ 291 h 364"/>
                <a:gd name="connsiteX30-5811" fmla="*/ 295 w 485"/>
                <a:gd name="connsiteY30-5812" fmla="*/ 285 h 364"/>
                <a:gd name="connsiteX31-5813" fmla="*/ 332 w 485"/>
                <a:gd name="connsiteY31-5814" fmla="*/ 275 h 364"/>
                <a:gd name="connsiteX32-5815" fmla="*/ 348 w 485"/>
                <a:gd name="connsiteY32-5816" fmla="*/ 275 h 364"/>
                <a:gd name="connsiteX33-5817" fmla="*/ 364 w 485"/>
                <a:gd name="connsiteY33-5818" fmla="*/ 269 h 364"/>
                <a:gd name="connsiteX34-5819" fmla="*/ 374 w 485"/>
                <a:gd name="connsiteY34-5820" fmla="*/ 269 h 364"/>
                <a:gd name="connsiteX35-5821" fmla="*/ 390 w 485"/>
                <a:gd name="connsiteY35-5822" fmla="*/ 264 h 364"/>
                <a:gd name="connsiteX36-5823" fmla="*/ 395 w 485"/>
                <a:gd name="connsiteY36-5824" fmla="*/ 264 h 364"/>
                <a:gd name="connsiteX37-5825" fmla="*/ 406 w 485"/>
                <a:gd name="connsiteY37-5826" fmla="*/ 264 h 364"/>
                <a:gd name="connsiteX38-5827" fmla="*/ 406 w 485"/>
                <a:gd name="connsiteY38-5828" fmla="*/ 264 h 364"/>
                <a:gd name="connsiteX39-5829" fmla="*/ 411 w 485"/>
                <a:gd name="connsiteY39-5830" fmla="*/ 264 h 364"/>
                <a:gd name="connsiteX40-5831" fmla="*/ 416 w 485"/>
                <a:gd name="connsiteY40-5832" fmla="*/ 264 h 364"/>
                <a:gd name="connsiteX41-5833" fmla="*/ 422 w 485"/>
                <a:gd name="connsiteY41-5834" fmla="*/ 264 h 364"/>
                <a:gd name="connsiteX42-5835" fmla="*/ 427 w 485"/>
                <a:gd name="connsiteY42-5836" fmla="*/ 264 h 364"/>
                <a:gd name="connsiteX43-5837" fmla="*/ 437 w 485"/>
                <a:gd name="connsiteY43-5838" fmla="*/ 264 h 364"/>
                <a:gd name="connsiteX44-5839" fmla="*/ 443 w 485"/>
                <a:gd name="connsiteY44-5840" fmla="*/ 269 h 364"/>
                <a:gd name="connsiteX45-5841" fmla="*/ 453 w 485"/>
                <a:gd name="connsiteY45-5842" fmla="*/ 269 h 364"/>
                <a:gd name="connsiteX46-5843" fmla="*/ 464 w 485"/>
                <a:gd name="connsiteY46-5844" fmla="*/ 275 h 364"/>
                <a:gd name="connsiteX47-5845" fmla="*/ 469 w 485"/>
                <a:gd name="connsiteY47-5846" fmla="*/ 280 h 364"/>
                <a:gd name="connsiteX48-5847" fmla="*/ 479 w 485"/>
                <a:gd name="connsiteY48-5848" fmla="*/ 291 h 364"/>
                <a:gd name="connsiteX49-5849" fmla="*/ 479 w 485"/>
                <a:gd name="connsiteY49-5850" fmla="*/ 296 h 364"/>
                <a:gd name="connsiteX50-5851" fmla="*/ 485 w 485"/>
                <a:gd name="connsiteY50-5852" fmla="*/ 296 h 364"/>
                <a:gd name="connsiteX51-5853" fmla="*/ 485 w 485"/>
                <a:gd name="connsiteY51-5854" fmla="*/ 301 h 364"/>
                <a:gd name="connsiteX52-5855" fmla="*/ 469 w 485"/>
                <a:gd name="connsiteY52-5856" fmla="*/ 306 h 364"/>
                <a:gd name="connsiteX53-5857" fmla="*/ 464 w 485"/>
                <a:gd name="connsiteY53-5858" fmla="*/ 306 h 364"/>
                <a:gd name="connsiteX54-5859" fmla="*/ 458 w 485"/>
                <a:gd name="connsiteY54-5860" fmla="*/ 306 h 364"/>
                <a:gd name="connsiteX55-5861" fmla="*/ 453 w 485"/>
                <a:gd name="connsiteY55-5862" fmla="*/ 306 h 364"/>
                <a:gd name="connsiteX56-5863" fmla="*/ 443 w 485"/>
                <a:gd name="connsiteY56-5864" fmla="*/ 306 h 364"/>
                <a:gd name="connsiteX57-5865" fmla="*/ 432 w 485"/>
                <a:gd name="connsiteY57-5866" fmla="*/ 306 h 364"/>
                <a:gd name="connsiteX58-5867" fmla="*/ 416 w 485"/>
                <a:gd name="connsiteY58-5868" fmla="*/ 312 h 364"/>
                <a:gd name="connsiteX59-5869" fmla="*/ 400 w 485"/>
                <a:gd name="connsiteY59-5870" fmla="*/ 312 h 364"/>
                <a:gd name="connsiteX60-5871" fmla="*/ 379 w 485"/>
                <a:gd name="connsiteY60-5872" fmla="*/ 312 h 364"/>
                <a:gd name="connsiteX61-5873" fmla="*/ 353 w 485"/>
                <a:gd name="connsiteY61-5874" fmla="*/ 317 h 364"/>
                <a:gd name="connsiteX62-5875" fmla="*/ 327 w 485"/>
                <a:gd name="connsiteY62-5876" fmla="*/ 317 h 364"/>
                <a:gd name="connsiteX63-5877" fmla="*/ 295 w 485"/>
                <a:gd name="connsiteY63-5878" fmla="*/ 317 h 364"/>
                <a:gd name="connsiteX64-5879" fmla="*/ 269 w 485"/>
                <a:gd name="connsiteY64-5880" fmla="*/ 322 h 364"/>
                <a:gd name="connsiteX65-5881" fmla="*/ 248 w 485"/>
                <a:gd name="connsiteY65-5882" fmla="*/ 322 h 364"/>
                <a:gd name="connsiteX66-5883" fmla="*/ 221 w 485"/>
                <a:gd name="connsiteY66-5884" fmla="*/ 327 h 364"/>
                <a:gd name="connsiteX67-5885" fmla="*/ 200 w 485"/>
                <a:gd name="connsiteY67-5886" fmla="*/ 327 h 364"/>
                <a:gd name="connsiteX68-5887" fmla="*/ 184 w 485"/>
                <a:gd name="connsiteY68-5888" fmla="*/ 333 h 364"/>
                <a:gd name="connsiteX69-5889" fmla="*/ 163 w 485"/>
                <a:gd name="connsiteY69-5890" fmla="*/ 333 h 364"/>
                <a:gd name="connsiteX70-5891" fmla="*/ 148 w 485"/>
                <a:gd name="connsiteY70-5892" fmla="*/ 333 h 364"/>
                <a:gd name="connsiteX71-5893" fmla="*/ 137 w 485"/>
                <a:gd name="connsiteY71-5894" fmla="*/ 338 h 364"/>
                <a:gd name="connsiteX72-5895" fmla="*/ 121 w 485"/>
                <a:gd name="connsiteY72-5896" fmla="*/ 338 h 364"/>
                <a:gd name="connsiteX73-5897" fmla="*/ 111 w 485"/>
                <a:gd name="connsiteY73-5898" fmla="*/ 343 h 364"/>
                <a:gd name="connsiteX74-5899" fmla="*/ 100 w 485"/>
                <a:gd name="connsiteY74-5900" fmla="*/ 343 h 364"/>
                <a:gd name="connsiteX75-5901" fmla="*/ 90 w 485"/>
                <a:gd name="connsiteY75-5902" fmla="*/ 349 h 364"/>
                <a:gd name="connsiteX76-5903" fmla="*/ 84 w 485"/>
                <a:gd name="connsiteY76-5904" fmla="*/ 349 h 364"/>
                <a:gd name="connsiteX77-5905" fmla="*/ 69 w 485"/>
                <a:gd name="connsiteY77-5906" fmla="*/ 354 h 364"/>
                <a:gd name="connsiteX78-5907" fmla="*/ 53 w 485"/>
                <a:gd name="connsiteY78-5908" fmla="*/ 359 h 364"/>
                <a:gd name="connsiteX79-5909" fmla="*/ 48 w 485"/>
                <a:gd name="connsiteY79-5910" fmla="*/ 364 h 364"/>
                <a:gd name="connsiteX80-5911" fmla="*/ 37 w 485"/>
                <a:gd name="connsiteY80-5912" fmla="*/ 364 h 364"/>
                <a:gd name="connsiteX81-5913" fmla="*/ 32 w 485"/>
                <a:gd name="connsiteY81-5914" fmla="*/ 364 h 364"/>
                <a:gd name="connsiteX82-5915" fmla="*/ 26 w 485"/>
                <a:gd name="connsiteY82-5916" fmla="*/ 359 h 364"/>
                <a:gd name="connsiteX83-5917" fmla="*/ 21 w 485"/>
                <a:gd name="connsiteY83-5918" fmla="*/ 359 h 364"/>
                <a:gd name="connsiteX84-5919" fmla="*/ 16 w 485"/>
                <a:gd name="connsiteY84-5920" fmla="*/ 354 h 364"/>
                <a:gd name="connsiteX85-5921" fmla="*/ 11 w 485"/>
                <a:gd name="connsiteY85-5922" fmla="*/ 349 h 364"/>
                <a:gd name="connsiteX86-5923" fmla="*/ 5 w 485"/>
                <a:gd name="connsiteY86-5924" fmla="*/ 343 h 364"/>
                <a:gd name="connsiteX87-5925" fmla="*/ 0 w 485"/>
                <a:gd name="connsiteY87-5926" fmla="*/ 338 h 364"/>
                <a:gd name="connsiteX88-5927" fmla="*/ 0 w 485"/>
                <a:gd name="connsiteY88-5928" fmla="*/ 333 h 364"/>
                <a:gd name="connsiteX89-5929" fmla="*/ 0 w 485"/>
                <a:gd name="connsiteY89-5930" fmla="*/ 327 h 364"/>
                <a:gd name="connsiteX90-5931" fmla="*/ 0 w 485"/>
                <a:gd name="connsiteY90-5932" fmla="*/ 322 h 364"/>
                <a:gd name="connsiteX91-5933" fmla="*/ 5 w 485"/>
                <a:gd name="connsiteY91-5934" fmla="*/ 317 h 364"/>
                <a:gd name="connsiteX92-5935" fmla="*/ 11 w 485"/>
                <a:gd name="connsiteY92-5936" fmla="*/ 312 h 364"/>
                <a:gd name="connsiteX93-5937" fmla="*/ 21 w 485"/>
                <a:gd name="connsiteY93-5938" fmla="*/ 306 h 364"/>
                <a:gd name="connsiteX94-5939" fmla="*/ 26 w 485"/>
                <a:gd name="connsiteY94-5940" fmla="*/ 301 h 364"/>
                <a:gd name="connsiteX95-5941" fmla="*/ 32 w 485"/>
                <a:gd name="connsiteY95-5942" fmla="*/ 296 h 364"/>
                <a:gd name="connsiteX96-5943" fmla="*/ 42 w 485"/>
                <a:gd name="connsiteY96-5944" fmla="*/ 291 h 364"/>
                <a:gd name="connsiteX97-5945" fmla="*/ 53 w 485"/>
                <a:gd name="connsiteY97-5946" fmla="*/ 280 h 364"/>
                <a:gd name="connsiteX98-5947" fmla="*/ 58 w 485"/>
                <a:gd name="connsiteY98-5948" fmla="*/ 269 h 364"/>
                <a:gd name="connsiteX99-5949" fmla="*/ 69 w 485"/>
                <a:gd name="connsiteY99-5950" fmla="*/ 259 h 364"/>
                <a:gd name="connsiteX100-5951" fmla="*/ 79 w 485"/>
                <a:gd name="connsiteY100-5952" fmla="*/ 243 h 364"/>
                <a:gd name="connsiteX101-5953" fmla="*/ 95 w 485"/>
                <a:gd name="connsiteY101-5954" fmla="*/ 227 h 364"/>
                <a:gd name="connsiteX102-5955" fmla="*/ 116 w 485"/>
                <a:gd name="connsiteY102-5956" fmla="*/ 190 h 364"/>
                <a:gd name="connsiteX103-5957" fmla="*/ 142 w 485"/>
                <a:gd name="connsiteY103-5958" fmla="*/ 159 h 364"/>
                <a:gd name="connsiteX104-5959" fmla="*/ 163 w 485"/>
                <a:gd name="connsiteY104-5960" fmla="*/ 127 h 364"/>
                <a:gd name="connsiteX105-5961" fmla="*/ 184 w 485"/>
                <a:gd name="connsiteY105-5962" fmla="*/ 90 h 364"/>
                <a:gd name="connsiteX106-5963" fmla="*/ 190 w 485"/>
                <a:gd name="connsiteY106-5964" fmla="*/ 74 h 364"/>
                <a:gd name="connsiteX107-5965" fmla="*/ 200 w 485"/>
                <a:gd name="connsiteY107-5966" fmla="*/ 58 h 364"/>
                <a:gd name="connsiteX108-5967" fmla="*/ 206 w 485"/>
                <a:gd name="connsiteY108-5968" fmla="*/ 48 h 364"/>
                <a:gd name="connsiteX109-5969" fmla="*/ 211 w 485"/>
                <a:gd name="connsiteY109-5970" fmla="*/ 37 h 364"/>
                <a:gd name="connsiteX110-5971" fmla="*/ 216 w 485"/>
                <a:gd name="connsiteY110-5972" fmla="*/ 27 h 364"/>
                <a:gd name="connsiteX111-5973" fmla="*/ 221 w 485"/>
                <a:gd name="connsiteY111-5974" fmla="*/ 16 h 364"/>
                <a:gd name="connsiteX112-5975" fmla="*/ 221 w 485"/>
                <a:gd name="connsiteY112-5976" fmla="*/ 11 h 364"/>
                <a:gd name="connsiteX0-5977" fmla="*/ 227 w 485"/>
                <a:gd name="connsiteY0-5978" fmla="*/ 6 h 364"/>
                <a:gd name="connsiteX1-5979" fmla="*/ 227 w 485"/>
                <a:gd name="connsiteY1-5980" fmla="*/ 0 h 364"/>
                <a:gd name="connsiteX2-5981" fmla="*/ 295 w 485"/>
                <a:gd name="connsiteY2-5982" fmla="*/ 22 h 364"/>
                <a:gd name="connsiteX3-5983" fmla="*/ 290 w 485"/>
                <a:gd name="connsiteY3-5984" fmla="*/ 32 h 364"/>
                <a:gd name="connsiteX4-5985" fmla="*/ 279 w 485"/>
                <a:gd name="connsiteY4-5986" fmla="*/ 43 h 364"/>
                <a:gd name="connsiteX5-5987" fmla="*/ 274 w 485"/>
                <a:gd name="connsiteY5-5988" fmla="*/ 53 h 364"/>
                <a:gd name="connsiteX6-5989" fmla="*/ 258 w 485"/>
                <a:gd name="connsiteY6-5990" fmla="*/ 69 h 364"/>
                <a:gd name="connsiteX7-5991" fmla="*/ 248 w 485"/>
                <a:gd name="connsiteY7-5992" fmla="*/ 90 h 364"/>
                <a:gd name="connsiteX8-5993" fmla="*/ 216 w 485"/>
                <a:gd name="connsiteY8-5994" fmla="*/ 127 h 364"/>
                <a:gd name="connsiteX9-5995" fmla="*/ 190 w 485"/>
                <a:gd name="connsiteY9-5996" fmla="*/ 164 h 364"/>
                <a:gd name="connsiteX10-5997" fmla="*/ 163 w 485"/>
                <a:gd name="connsiteY10-5998" fmla="*/ 201 h 364"/>
                <a:gd name="connsiteX11-5999" fmla="*/ 137 w 485"/>
                <a:gd name="connsiteY11-6000" fmla="*/ 238 h 364"/>
                <a:gd name="connsiteX12-6001" fmla="*/ 121 w 485"/>
                <a:gd name="connsiteY12-6002" fmla="*/ 254 h 364"/>
                <a:gd name="connsiteX13-6003" fmla="*/ 111 w 485"/>
                <a:gd name="connsiteY13-6004" fmla="*/ 269 h 364"/>
                <a:gd name="connsiteX14-6005" fmla="*/ 100 w 485"/>
                <a:gd name="connsiteY14-6006" fmla="*/ 280 h 364"/>
                <a:gd name="connsiteX15-6007" fmla="*/ 95 w 485"/>
                <a:gd name="connsiteY15-6008" fmla="*/ 291 h 364"/>
                <a:gd name="connsiteX16-6009" fmla="*/ 90 w 485"/>
                <a:gd name="connsiteY16-6010" fmla="*/ 296 h 364"/>
                <a:gd name="connsiteX17-6011" fmla="*/ 84 w 485"/>
                <a:gd name="connsiteY17-6012" fmla="*/ 306 h 364"/>
                <a:gd name="connsiteX18-6013" fmla="*/ 84 w 485"/>
                <a:gd name="connsiteY18-6014" fmla="*/ 306 h 364"/>
                <a:gd name="connsiteX19-6015" fmla="*/ 84 w 485"/>
                <a:gd name="connsiteY19-6016" fmla="*/ 312 h 364"/>
                <a:gd name="connsiteX20-6017" fmla="*/ 90 w 485"/>
                <a:gd name="connsiteY20-6018" fmla="*/ 312 h 364"/>
                <a:gd name="connsiteX21-6019" fmla="*/ 95 w 485"/>
                <a:gd name="connsiteY21-6020" fmla="*/ 312 h 364"/>
                <a:gd name="connsiteX22-6021" fmla="*/ 100 w 485"/>
                <a:gd name="connsiteY22-6022" fmla="*/ 312 h 364"/>
                <a:gd name="connsiteX23-6023" fmla="*/ 111 w 485"/>
                <a:gd name="connsiteY23-6024" fmla="*/ 312 h 364"/>
                <a:gd name="connsiteX24-6025" fmla="*/ 121 w 485"/>
                <a:gd name="connsiteY24-6026" fmla="*/ 306 h 364"/>
                <a:gd name="connsiteX25-6027" fmla="*/ 137 w 485"/>
                <a:gd name="connsiteY25-6028" fmla="*/ 306 h 364"/>
                <a:gd name="connsiteX26-6029" fmla="*/ 153 w 485"/>
                <a:gd name="connsiteY26-6030" fmla="*/ 306 h 364"/>
                <a:gd name="connsiteX27-6031" fmla="*/ 174 w 485"/>
                <a:gd name="connsiteY27-6032" fmla="*/ 301 h 364"/>
                <a:gd name="connsiteX28-6033" fmla="*/ 216 w 485"/>
                <a:gd name="connsiteY28-6034" fmla="*/ 296 h 364"/>
                <a:gd name="connsiteX29-6035" fmla="*/ 258 w 485"/>
                <a:gd name="connsiteY29-6036" fmla="*/ 291 h 364"/>
                <a:gd name="connsiteX30-6037" fmla="*/ 295 w 485"/>
                <a:gd name="connsiteY30-6038" fmla="*/ 285 h 364"/>
                <a:gd name="connsiteX31-6039" fmla="*/ 332 w 485"/>
                <a:gd name="connsiteY31-6040" fmla="*/ 275 h 364"/>
                <a:gd name="connsiteX32-6041" fmla="*/ 348 w 485"/>
                <a:gd name="connsiteY32-6042" fmla="*/ 275 h 364"/>
                <a:gd name="connsiteX33-6043" fmla="*/ 364 w 485"/>
                <a:gd name="connsiteY33-6044" fmla="*/ 269 h 364"/>
                <a:gd name="connsiteX34-6045" fmla="*/ 374 w 485"/>
                <a:gd name="connsiteY34-6046" fmla="*/ 269 h 364"/>
                <a:gd name="connsiteX35-6047" fmla="*/ 390 w 485"/>
                <a:gd name="connsiteY35-6048" fmla="*/ 264 h 364"/>
                <a:gd name="connsiteX36-6049" fmla="*/ 395 w 485"/>
                <a:gd name="connsiteY36-6050" fmla="*/ 264 h 364"/>
                <a:gd name="connsiteX37-6051" fmla="*/ 406 w 485"/>
                <a:gd name="connsiteY37-6052" fmla="*/ 264 h 364"/>
                <a:gd name="connsiteX38-6053" fmla="*/ 406 w 485"/>
                <a:gd name="connsiteY38-6054" fmla="*/ 264 h 364"/>
                <a:gd name="connsiteX39-6055" fmla="*/ 411 w 485"/>
                <a:gd name="connsiteY39-6056" fmla="*/ 264 h 364"/>
                <a:gd name="connsiteX40-6057" fmla="*/ 416 w 485"/>
                <a:gd name="connsiteY40-6058" fmla="*/ 264 h 364"/>
                <a:gd name="connsiteX41-6059" fmla="*/ 422 w 485"/>
                <a:gd name="connsiteY41-6060" fmla="*/ 264 h 364"/>
                <a:gd name="connsiteX42-6061" fmla="*/ 427 w 485"/>
                <a:gd name="connsiteY42-6062" fmla="*/ 264 h 364"/>
                <a:gd name="connsiteX43-6063" fmla="*/ 437 w 485"/>
                <a:gd name="connsiteY43-6064" fmla="*/ 264 h 364"/>
                <a:gd name="connsiteX44-6065" fmla="*/ 443 w 485"/>
                <a:gd name="connsiteY44-6066" fmla="*/ 269 h 364"/>
                <a:gd name="connsiteX45-6067" fmla="*/ 453 w 485"/>
                <a:gd name="connsiteY45-6068" fmla="*/ 269 h 364"/>
                <a:gd name="connsiteX46-6069" fmla="*/ 464 w 485"/>
                <a:gd name="connsiteY46-6070" fmla="*/ 275 h 364"/>
                <a:gd name="connsiteX47-6071" fmla="*/ 469 w 485"/>
                <a:gd name="connsiteY47-6072" fmla="*/ 280 h 364"/>
                <a:gd name="connsiteX48-6073" fmla="*/ 479 w 485"/>
                <a:gd name="connsiteY48-6074" fmla="*/ 291 h 364"/>
                <a:gd name="connsiteX49-6075" fmla="*/ 479 w 485"/>
                <a:gd name="connsiteY49-6076" fmla="*/ 296 h 364"/>
                <a:gd name="connsiteX50-6077" fmla="*/ 485 w 485"/>
                <a:gd name="connsiteY50-6078" fmla="*/ 296 h 364"/>
                <a:gd name="connsiteX51-6079" fmla="*/ 485 w 485"/>
                <a:gd name="connsiteY51-6080" fmla="*/ 301 h 364"/>
                <a:gd name="connsiteX52-6081" fmla="*/ 469 w 485"/>
                <a:gd name="connsiteY52-6082" fmla="*/ 306 h 364"/>
                <a:gd name="connsiteX53-6083" fmla="*/ 464 w 485"/>
                <a:gd name="connsiteY53-6084" fmla="*/ 306 h 364"/>
                <a:gd name="connsiteX54-6085" fmla="*/ 458 w 485"/>
                <a:gd name="connsiteY54-6086" fmla="*/ 306 h 364"/>
                <a:gd name="connsiteX55-6087" fmla="*/ 453 w 485"/>
                <a:gd name="connsiteY55-6088" fmla="*/ 306 h 364"/>
                <a:gd name="connsiteX56-6089" fmla="*/ 443 w 485"/>
                <a:gd name="connsiteY56-6090" fmla="*/ 306 h 364"/>
                <a:gd name="connsiteX57-6091" fmla="*/ 432 w 485"/>
                <a:gd name="connsiteY57-6092" fmla="*/ 306 h 364"/>
                <a:gd name="connsiteX58-6093" fmla="*/ 416 w 485"/>
                <a:gd name="connsiteY58-6094" fmla="*/ 312 h 364"/>
                <a:gd name="connsiteX59-6095" fmla="*/ 400 w 485"/>
                <a:gd name="connsiteY59-6096" fmla="*/ 312 h 364"/>
                <a:gd name="connsiteX60-6097" fmla="*/ 379 w 485"/>
                <a:gd name="connsiteY60-6098" fmla="*/ 312 h 364"/>
                <a:gd name="connsiteX61-6099" fmla="*/ 353 w 485"/>
                <a:gd name="connsiteY61-6100" fmla="*/ 317 h 364"/>
                <a:gd name="connsiteX62-6101" fmla="*/ 327 w 485"/>
                <a:gd name="connsiteY62-6102" fmla="*/ 317 h 364"/>
                <a:gd name="connsiteX63-6103" fmla="*/ 295 w 485"/>
                <a:gd name="connsiteY63-6104" fmla="*/ 317 h 364"/>
                <a:gd name="connsiteX64-6105" fmla="*/ 269 w 485"/>
                <a:gd name="connsiteY64-6106" fmla="*/ 322 h 364"/>
                <a:gd name="connsiteX65-6107" fmla="*/ 248 w 485"/>
                <a:gd name="connsiteY65-6108" fmla="*/ 322 h 364"/>
                <a:gd name="connsiteX66-6109" fmla="*/ 221 w 485"/>
                <a:gd name="connsiteY66-6110" fmla="*/ 327 h 364"/>
                <a:gd name="connsiteX67-6111" fmla="*/ 200 w 485"/>
                <a:gd name="connsiteY67-6112" fmla="*/ 327 h 364"/>
                <a:gd name="connsiteX68-6113" fmla="*/ 184 w 485"/>
                <a:gd name="connsiteY68-6114" fmla="*/ 333 h 364"/>
                <a:gd name="connsiteX69-6115" fmla="*/ 163 w 485"/>
                <a:gd name="connsiteY69-6116" fmla="*/ 333 h 364"/>
                <a:gd name="connsiteX70-6117" fmla="*/ 148 w 485"/>
                <a:gd name="connsiteY70-6118" fmla="*/ 333 h 364"/>
                <a:gd name="connsiteX71-6119" fmla="*/ 137 w 485"/>
                <a:gd name="connsiteY71-6120" fmla="*/ 338 h 364"/>
                <a:gd name="connsiteX72-6121" fmla="*/ 121 w 485"/>
                <a:gd name="connsiteY72-6122" fmla="*/ 338 h 364"/>
                <a:gd name="connsiteX73-6123" fmla="*/ 111 w 485"/>
                <a:gd name="connsiteY73-6124" fmla="*/ 343 h 364"/>
                <a:gd name="connsiteX74-6125" fmla="*/ 100 w 485"/>
                <a:gd name="connsiteY74-6126" fmla="*/ 343 h 364"/>
                <a:gd name="connsiteX75-6127" fmla="*/ 90 w 485"/>
                <a:gd name="connsiteY75-6128" fmla="*/ 349 h 364"/>
                <a:gd name="connsiteX76-6129" fmla="*/ 84 w 485"/>
                <a:gd name="connsiteY76-6130" fmla="*/ 349 h 364"/>
                <a:gd name="connsiteX77-6131" fmla="*/ 69 w 485"/>
                <a:gd name="connsiteY77-6132" fmla="*/ 354 h 364"/>
                <a:gd name="connsiteX78-6133" fmla="*/ 53 w 485"/>
                <a:gd name="connsiteY78-6134" fmla="*/ 359 h 364"/>
                <a:gd name="connsiteX79-6135" fmla="*/ 48 w 485"/>
                <a:gd name="connsiteY79-6136" fmla="*/ 364 h 364"/>
                <a:gd name="connsiteX80-6137" fmla="*/ 37 w 485"/>
                <a:gd name="connsiteY80-6138" fmla="*/ 364 h 364"/>
                <a:gd name="connsiteX81-6139" fmla="*/ 32 w 485"/>
                <a:gd name="connsiteY81-6140" fmla="*/ 364 h 364"/>
                <a:gd name="connsiteX82-6141" fmla="*/ 26 w 485"/>
                <a:gd name="connsiteY82-6142" fmla="*/ 359 h 364"/>
                <a:gd name="connsiteX83-6143" fmla="*/ 21 w 485"/>
                <a:gd name="connsiteY83-6144" fmla="*/ 359 h 364"/>
                <a:gd name="connsiteX84-6145" fmla="*/ 16 w 485"/>
                <a:gd name="connsiteY84-6146" fmla="*/ 354 h 364"/>
                <a:gd name="connsiteX85-6147" fmla="*/ 11 w 485"/>
                <a:gd name="connsiteY85-6148" fmla="*/ 349 h 364"/>
                <a:gd name="connsiteX86-6149" fmla="*/ 5 w 485"/>
                <a:gd name="connsiteY86-6150" fmla="*/ 343 h 364"/>
                <a:gd name="connsiteX87-6151" fmla="*/ 0 w 485"/>
                <a:gd name="connsiteY87-6152" fmla="*/ 338 h 364"/>
                <a:gd name="connsiteX88-6153" fmla="*/ 0 w 485"/>
                <a:gd name="connsiteY88-6154" fmla="*/ 333 h 364"/>
                <a:gd name="connsiteX89-6155" fmla="*/ 0 w 485"/>
                <a:gd name="connsiteY89-6156" fmla="*/ 327 h 364"/>
                <a:gd name="connsiteX90-6157" fmla="*/ 0 w 485"/>
                <a:gd name="connsiteY90-6158" fmla="*/ 322 h 364"/>
                <a:gd name="connsiteX91-6159" fmla="*/ 5 w 485"/>
                <a:gd name="connsiteY91-6160" fmla="*/ 317 h 364"/>
                <a:gd name="connsiteX92-6161" fmla="*/ 11 w 485"/>
                <a:gd name="connsiteY92-6162" fmla="*/ 312 h 364"/>
                <a:gd name="connsiteX93-6163" fmla="*/ 21 w 485"/>
                <a:gd name="connsiteY93-6164" fmla="*/ 306 h 364"/>
                <a:gd name="connsiteX94-6165" fmla="*/ 26 w 485"/>
                <a:gd name="connsiteY94-6166" fmla="*/ 301 h 364"/>
                <a:gd name="connsiteX95-6167" fmla="*/ 32 w 485"/>
                <a:gd name="connsiteY95-6168" fmla="*/ 296 h 364"/>
                <a:gd name="connsiteX96-6169" fmla="*/ 42 w 485"/>
                <a:gd name="connsiteY96-6170" fmla="*/ 291 h 364"/>
                <a:gd name="connsiteX97-6171" fmla="*/ 53 w 485"/>
                <a:gd name="connsiteY97-6172" fmla="*/ 280 h 364"/>
                <a:gd name="connsiteX98-6173" fmla="*/ 58 w 485"/>
                <a:gd name="connsiteY98-6174" fmla="*/ 269 h 364"/>
                <a:gd name="connsiteX99-6175" fmla="*/ 69 w 485"/>
                <a:gd name="connsiteY99-6176" fmla="*/ 259 h 364"/>
                <a:gd name="connsiteX100-6177" fmla="*/ 79 w 485"/>
                <a:gd name="connsiteY100-6178" fmla="*/ 243 h 364"/>
                <a:gd name="connsiteX101-6179" fmla="*/ 95 w 485"/>
                <a:gd name="connsiteY101-6180" fmla="*/ 227 h 364"/>
                <a:gd name="connsiteX102-6181" fmla="*/ 116 w 485"/>
                <a:gd name="connsiteY102-6182" fmla="*/ 190 h 364"/>
                <a:gd name="connsiteX103-6183" fmla="*/ 142 w 485"/>
                <a:gd name="connsiteY103-6184" fmla="*/ 159 h 364"/>
                <a:gd name="connsiteX104-6185" fmla="*/ 163 w 485"/>
                <a:gd name="connsiteY104-6186" fmla="*/ 127 h 364"/>
                <a:gd name="connsiteX105-6187" fmla="*/ 184 w 485"/>
                <a:gd name="connsiteY105-6188" fmla="*/ 90 h 364"/>
                <a:gd name="connsiteX106-6189" fmla="*/ 190 w 485"/>
                <a:gd name="connsiteY106-6190" fmla="*/ 74 h 364"/>
                <a:gd name="connsiteX107-6191" fmla="*/ 200 w 485"/>
                <a:gd name="connsiteY107-6192" fmla="*/ 58 h 364"/>
                <a:gd name="connsiteX108-6193" fmla="*/ 206 w 485"/>
                <a:gd name="connsiteY108-6194" fmla="*/ 48 h 364"/>
                <a:gd name="connsiteX109-6195" fmla="*/ 211 w 485"/>
                <a:gd name="connsiteY109-6196" fmla="*/ 37 h 364"/>
                <a:gd name="connsiteX110-6197" fmla="*/ 216 w 485"/>
                <a:gd name="connsiteY110-6198" fmla="*/ 27 h 364"/>
                <a:gd name="connsiteX111-6199" fmla="*/ 221 w 485"/>
                <a:gd name="connsiteY111-6200" fmla="*/ 16 h 364"/>
                <a:gd name="connsiteX0-6201" fmla="*/ 227 w 485"/>
                <a:gd name="connsiteY0-6202" fmla="*/ 0 h 358"/>
                <a:gd name="connsiteX1-6203" fmla="*/ 295 w 485"/>
                <a:gd name="connsiteY1-6204" fmla="*/ 16 h 358"/>
                <a:gd name="connsiteX2-6205" fmla="*/ 290 w 485"/>
                <a:gd name="connsiteY2-6206" fmla="*/ 26 h 358"/>
                <a:gd name="connsiteX3-6207" fmla="*/ 279 w 485"/>
                <a:gd name="connsiteY3-6208" fmla="*/ 37 h 358"/>
                <a:gd name="connsiteX4-6209" fmla="*/ 274 w 485"/>
                <a:gd name="connsiteY4-6210" fmla="*/ 47 h 358"/>
                <a:gd name="connsiteX5-6211" fmla="*/ 258 w 485"/>
                <a:gd name="connsiteY5-6212" fmla="*/ 63 h 358"/>
                <a:gd name="connsiteX6-6213" fmla="*/ 248 w 485"/>
                <a:gd name="connsiteY6-6214" fmla="*/ 84 h 358"/>
                <a:gd name="connsiteX7-6215" fmla="*/ 216 w 485"/>
                <a:gd name="connsiteY7-6216" fmla="*/ 121 h 358"/>
                <a:gd name="connsiteX8-6217" fmla="*/ 190 w 485"/>
                <a:gd name="connsiteY8-6218" fmla="*/ 158 h 358"/>
                <a:gd name="connsiteX9-6219" fmla="*/ 163 w 485"/>
                <a:gd name="connsiteY9-6220" fmla="*/ 195 h 358"/>
                <a:gd name="connsiteX10-6221" fmla="*/ 137 w 485"/>
                <a:gd name="connsiteY10-6222" fmla="*/ 232 h 358"/>
                <a:gd name="connsiteX11-6223" fmla="*/ 121 w 485"/>
                <a:gd name="connsiteY11-6224" fmla="*/ 248 h 358"/>
                <a:gd name="connsiteX12-6225" fmla="*/ 111 w 485"/>
                <a:gd name="connsiteY12-6226" fmla="*/ 263 h 358"/>
                <a:gd name="connsiteX13-6227" fmla="*/ 100 w 485"/>
                <a:gd name="connsiteY13-6228" fmla="*/ 274 h 358"/>
                <a:gd name="connsiteX14-6229" fmla="*/ 95 w 485"/>
                <a:gd name="connsiteY14-6230" fmla="*/ 285 h 358"/>
                <a:gd name="connsiteX15-6231" fmla="*/ 90 w 485"/>
                <a:gd name="connsiteY15-6232" fmla="*/ 290 h 358"/>
                <a:gd name="connsiteX16-6233" fmla="*/ 84 w 485"/>
                <a:gd name="connsiteY16-6234" fmla="*/ 300 h 358"/>
                <a:gd name="connsiteX17-6235" fmla="*/ 84 w 485"/>
                <a:gd name="connsiteY17-6236" fmla="*/ 300 h 358"/>
                <a:gd name="connsiteX18-6237" fmla="*/ 84 w 485"/>
                <a:gd name="connsiteY18-6238" fmla="*/ 306 h 358"/>
                <a:gd name="connsiteX19-6239" fmla="*/ 90 w 485"/>
                <a:gd name="connsiteY19-6240" fmla="*/ 306 h 358"/>
                <a:gd name="connsiteX20-6241" fmla="*/ 95 w 485"/>
                <a:gd name="connsiteY20-6242" fmla="*/ 306 h 358"/>
                <a:gd name="connsiteX21-6243" fmla="*/ 100 w 485"/>
                <a:gd name="connsiteY21-6244" fmla="*/ 306 h 358"/>
                <a:gd name="connsiteX22-6245" fmla="*/ 111 w 485"/>
                <a:gd name="connsiteY22-6246" fmla="*/ 306 h 358"/>
                <a:gd name="connsiteX23-6247" fmla="*/ 121 w 485"/>
                <a:gd name="connsiteY23-6248" fmla="*/ 300 h 358"/>
                <a:gd name="connsiteX24-6249" fmla="*/ 137 w 485"/>
                <a:gd name="connsiteY24-6250" fmla="*/ 300 h 358"/>
                <a:gd name="connsiteX25-6251" fmla="*/ 153 w 485"/>
                <a:gd name="connsiteY25-6252" fmla="*/ 300 h 358"/>
                <a:gd name="connsiteX26-6253" fmla="*/ 174 w 485"/>
                <a:gd name="connsiteY26-6254" fmla="*/ 295 h 358"/>
                <a:gd name="connsiteX27-6255" fmla="*/ 216 w 485"/>
                <a:gd name="connsiteY27-6256" fmla="*/ 290 h 358"/>
                <a:gd name="connsiteX28-6257" fmla="*/ 258 w 485"/>
                <a:gd name="connsiteY28-6258" fmla="*/ 285 h 358"/>
                <a:gd name="connsiteX29-6259" fmla="*/ 295 w 485"/>
                <a:gd name="connsiteY29-6260" fmla="*/ 279 h 358"/>
                <a:gd name="connsiteX30-6261" fmla="*/ 332 w 485"/>
                <a:gd name="connsiteY30-6262" fmla="*/ 269 h 358"/>
                <a:gd name="connsiteX31-6263" fmla="*/ 348 w 485"/>
                <a:gd name="connsiteY31-6264" fmla="*/ 269 h 358"/>
                <a:gd name="connsiteX32-6265" fmla="*/ 364 w 485"/>
                <a:gd name="connsiteY32-6266" fmla="*/ 263 h 358"/>
                <a:gd name="connsiteX33-6267" fmla="*/ 374 w 485"/>
                <a:gd name="connsiteY33-6268" fmla="*/ 263 h 358"/>
                <a:gd name="connsiteX34-6269" fmla="*/ 390 w 485"/>
                <a:gd name="connsiteY34-6270" fmla="*/ 258 h 358"/>
                <a:gd name="connsiteX35-6271" fmla="*/ 395 w 485"/>
                <a:gd name="connsiteY35-6272" fmla="*/ 258 h 358"/>
                <a:gd name="connsiteX36-6273" fmla="*/ 406 w 485"/>
                <a:gd name="connsiteY36-6274" fmla="*/ 258 h 358"/>
                <a:gd name="connsiteX37-6275" fmla="*/ 406 w 485"/>
                <a:gd name="connsiteY37-6276" fmla="*/ 258 h 358"/>
                <a:gd name="connsiteX38-6277" fmla="*/ 411 w 485"/>
                <a:gd name="connsiteY38-6278" fmla="*/ 258 h 358"/>
                <a:gd name="connsiteX39-6279" fmla="*/ 416 w 485"/>
                <a:gd name="connsiteY39-6280" fmla="*/ 258 h 358"/>
                <a:gd name="connsiteX40-6281" fmla="*/ 422 w 485"/>
                <a:gd name="connsiteY40-6282" fmla="*/ 258 h 358"/>
                <a:gd name="connsiteX41-6283" fmla="*/ 427 w 485"/>
                <a:gd name="connsiteY41-6284" fmla="*/ 258 h 358"/>
                <a:gd name="connsiteX42-6285" fmla="*/ 437 w 485"/>
                <a:gd name="connsiteY42-6286" fmla="*/ 258 h 358"/>
                <a:gd name="connsiteX43-6287" fmla="*/ 443 w 485"/>
                <a:gd name="connsiteY43-6288" fmla="*/ 263 h 358"/>
                <a:gd name="connsiteX44-6289" fmla="*/ 453 w 485"/>
                <a:gd name="connsiteY44-6290" fmla="*/ 263 h 358"/>
                <a:gd name="connsiteX45-6291" fmla="*/ 464 w 485"/>
                <a:gd name="connsiteY45-6292" fmla="*/ 269 h 358"/>
                <a:gd name="connsiteX46-6293" fmla="*/ 469 w 485"/>
                <a:gd name="connsiteY46-6294" fmla="*/ 274 h 358"/>
                <a:gd name="connsiteX47-6295" fmla="*/ 479 w 485"/>
                <a:gd name="connsiteY47-6296" fmla="*/ 285 h 358"/>
                <a:gd name="connsiteX48-6297" fmla="*/ 479 w 485"/>
                <a:gd name="connsiteY48-6298" fmla="*/ 290 h 358"/>
                <a:gd name="connsiteX49-6299" fmla="*/ 485 w 485"/>
                <a:gd name="connsiteY49-6300" fmla="*/ 290 h 358"/>
                <a:gd name="connsiteX50-6301" fmla="*/ 485 w 485"/>
                <a:gd name="connsiteY50-6302" fmla="*/ 295 h 358"/>
                <a:gd name="connsiteX51-6303" fmla="*/ 469 w 485"/>
                <a:gd name="connsiteY51-6304" fmla="*/ 300 h 358"/>
                <a:gd name="connsiteX52-6305" fmla="*/ 464 w 485"/>
                <a:gd name="connsiteY52-6306" fmla="*/ 300 h 358"/>
                <a:gd name="connsiteX53-6307" fmla="*/ 458 w 485"/>
                <a:gd name="connsiteY53-6308" fmla="*/ 300 h 358"/>
                <a:gd name="connsiteX54-6309" fmla="*/ 453 w 485"/>
                <a:gd name="connsiteY54-6310" fmla="*/ 300 h 358"/>
                <a:gd name="connsiteX55-6311" fmla="*/ 443 w 485"/>
                <a:gd name="connsiteY55-6312" fmla="*/ 300 h 358"/>
                <a:gd name="connsiteX56-6313" fmla="*/ 432 w 485"/>
                <a:gd name="connsiteY56-6314" fmla="*/ 300 h 358"/>
                <a:gd name="connsiteX57-6315" fmla="*/ 416 w 485"/>
                <a:gd name="connsiteY57-6316" fmla="*/ 306 h 358"/>
                <a:gd name="connsiteX58-6317" fmla="*/ 400 w 485"/>
                <a:gd name="connsiteY58-6318" fmla="*/ 306 h 358"/>
                <a:gd name="connsiteX59-6319" fmla="*/ 379 w 485"/>
                <a:gd name="connsiteY59-6320" fmla="*/ 306 h 358"/>
                <a:gd name="connsiteX60-6321" fmla="*/ 353 w 485"/>
                <a:gd name="connsiteY60-6322" fmla="*/ 311 h 358"/>
                <a:gd name="connsiteX61-6323" fmla="*/ 327 w 485"/>
                <a:gd name="connsiteY61-6324" fmla="*/ 311 h 358"/>
                <a:gd name="connsiteX62-6325" fmla="*/ 295 w 485"/>
                <a:gd name="connsiteY62-6326" fmla="*/ 311 h 358"/>
                <a:gd name="connsiteX63-6327" fmla="*/ 269 w 485"/>
                <a:gd name="connsiteY63-6328" fmla="*/ 316 h 358"/>
                <a:gd name="connsiteX64-6329" fmla="*/ 248 w 485"/>
                <a:gd name="connsiteY64-6330" fmla="*/ 316 h 358"/>
                <a:gd name="connsiteX65-6331" fmla="*/ 221 w 485"/>
                <a:gd name="connsiteY65-6332" fmla="*/ 321 h 358"/>
                <a:gd name="connsiteX66-6333" fmla="*/ 200 w 485"/>
                <a:gd name="connsiteY66-6334" fmla="*/ 321 h 358"/>
                <a:gd name="connsiteX67-6335" fmla="*/ 184 w 485"/>
                <a:gd name="connsiteY67-6336" fmla="*/ 327 h 358"/>
                <a:gd name="connsiteX68-6337" fmla="*/ 163 w 485"/>
                <a:gd name="connsiteY68-6338" fmla="*/ 327 h 358"/>
                <a:gd name="connsiteX69-6339" fmla="*/ 148 w 485"/>
                <a:gd name="connsiteY69-6340" fmla="*/ 327 h 358"/>
                <a:gd name="connsiteX70-6341" fmla="*/ 137 w 485"/>
                <a:gd name="connsiteY70-6342" fmla="*/ 332 h 358"/>
                <a:gd name="connsiteX71-6343" fmla="*/ 121 w 485"/>
                <a:gd name="connsiteY71-6344" fmla="*/ 332 h 358"/>
                <a:gd name="connsiteX72-6345" fmla="*/ 111 w 485"/>
                <a:gd name="connsiteY72-6346" fmla="*/ 337 h 358"/>
                <a:gd name="connsiteX73-6347" fmla="*/ 100 w 485"/>
                <a:gd name="connsiteY73-6348" fmla="*/ 337 h 358"/>
                <a:gd name="connsiteX74-6349" fmla="*/ 90 w 485"/>
                <a:gd name="connsiteY74-6350" fmla="*/ 343 h 358"/>
                <a:gd name="connsiteX75-6351" fmla="*/ 84 w 485"/>
                <a:gd name="connsiteY75-6352" fmla="*/ 343 h 358"/>
                <a:gd name="connsiteX76-6353" fmla="*/ 69 w 485"/>
                <a:gd name="connsiteY76-6354" fmla="*/ 348 h 358"/>
                <a:gd name="connsiteX77-6355" fmla="*/ 53 w 485"/>
                <a:gd name="connsiteY77-6356" fmla="*/ 353 h 358"/>
                <a:gd name="connsiteX78-6357" fmla="*/ 48 w 485"/>
                <a:gd name="connsiteY78-6358" fmla="*/ 358 h 358"/>
                <a:gd name="connsiteX79-6359" fmla="*/ 37 w 485"/>
                <a:gd name="connsiteY79-6360" fmla="*/ 358 h 358"/>
                <a:gd name="connsiteX80-6361" fmla="*/ 32 w 485"/>
                <a:gd name="connsiteY80-6362" fmla="*/ 358 h 358"/>
                <a:gd name="connsiteX81-6363" fmla="*/ 26 w 485"/>
                <a:gd name="connsiteY81-6364" fmla="*/ 353 h 358"/>
                <a:gd name="connsiteX82-6365" fmla="*/ 21 w 485"/>
                <a:gd name="connsiteY82-6366" fmla="*/ 353 h 358"/>
                <a:gd name="connsiteX83-6367" fmla="*/ 16 w 485"/>
                <a:gd name="connsiteY83-6368" fmla="*/ 348 h 358"/>
                <a:gd name="connsiteX84-6369" fmla="*/ 11 w 485"/>
                <a:gd name="connsiteY84-6370" fmla="*/ 343 h 358"/>
                <a:gd name="connsiteX85-6371" fmla="*/ 5 w 485"/>
                <a:gd name="connsiteY85-6372" fmla="*/ 337 h 358"/>
                <a:gd name="connsiteX86-6373" fmla="*/ 0 w 485"/>
                <a:gd name="connsiteY86-6374" fmla="*/ 332 h 358"/>
                <a:gd name="connsiteX87-6375" fmla="*/ 0 w 485"/>
                <a:gd name="connsiteY87-6376" fmla="*/ 327 h 358"/>
                <a:gd name="connsiteX88-6377" fmla="*/ 0 w 485"/>
                <a:gd name="connsiteY88-6378" fmla="*/ 321 h 358"/>
                <a:gd name="connsiteX89-6379" fmla="*/ 0 w 485"/>
                <a:gd name="connsiteY89-6380" fmla="*/ 316 h 358"/>
                <a:gd name="connsiteX90-6381" fmla="*/ 5 w 485"/>
                <a:gd name="connsiteY90-6382" fmla="*/ 311 h 358"/>
                <a:gd name="connsiteX91-6383" fmla="*/ 11 w 485"/>
                <a:gd name="connsiteY91-6384" fmla="*/ 306 h 358"/>
                <a:gd name="connsiteX92-6385" fmla="*/ 21 w 485"/>
                <a:gd name="connsiteY92-6386" fmla="*/ 300 h 358"/>
                <a:gd name="connsiteX93-6387" fmla="*/ 26 w 485"/>
                <a:gd name="connsiteY93-6388" fmla="*/ 295 h 358"/>
                <a:gd name="connsiteX94-6389" fmla="*/ 32 w 485"/>
                <a:gd name="connsiteY94-6390" fmla="*/ 290 h 358"/>
                <a:gd name="connsiteX95-6391" fmla="*/ 42 w 485"/>
                <a:gd name="connsiteY95-6392" fmla="*/ 285 h 358"/>
                <a:gd name="connsiteX96-6393" fmla="*/ 53 w 485"/>
                <a:gd name="connsiteY96-6394" fmla="*/ 274 h 358"/>
                <a:gd name="connsiteX97-6395" fmla="*/ 58 w 485"/>
                <a:gd name="connsiteY97-6396" fmla="*/ 263 h 358"/>
                <a:gd name="connsiteX98-6397" fmla="*/ 69 w 485"/>
                <a:gd name="connsiteY98-6398" fmla="*/ 253 h 358"/>
                <a:gd name="connsiteX99-6399" fmla="*/ 79 w 485"/>
                <a:gd name="connsiteY99-6400" fmla="*/ 237 h 358"/>
                <a:gd name="connsiteX100-6401" fmla="*/ 95 w 485"/>
                <a:gd name="connsiteY100-6402" fmla="*/ 221 h 358"/>
                <a:gd name="connsiteX101-6403" fmla="*/ 116 w 485"/>
                <a:gd name="connsiteY101-6404" fmla="*/ 184 h 358"/>
                <a:gd name="connsiteX102-6405" fmla="*/ 142 w 485"/>
                <a:gd name="connsiteY102-6406" fmla="*/ 153 h 358"/>
                <a:gd name="connsiteX103-6407" fmla="*/ 163 w 485"/>
                <a:gd name="connsiteY103-6408" fmla="*/ 121 h 358"/>
                <a:gd name="connsiteX104-6409" fmla="*/ 184 w 485"/>
                <a:gd name="connsiteY104-6410" fmla="*/ 84 h 358"/>
                <a:gd name="connsiteX105-6411" fmla="*/ 190 w 485"/>
                <a:gd name="connsiteY105-6412" fmla="*/ 68 h 358"/>
                <a:gd name="connsiteX106-6413" fmla="*/ 200 w 485"/>
                <a:gd name="connsiteY106-6414" fmla="*/ 52 h 358"/>
                <a:gd name="connsiteX107-6415" fmla="*/ 206 w 485"/>
                <a:gd name="connsiteY107-6416" fmla="*/ 42 h 358"/>
                <a:gd name="connsiteX108-6417" fmla="*/ 211 w 485"/>
                <a:gd name="connsiteY108-6418" fmla="*/ 31 h 358"/>
                <a:gd name="connsiteX109-6419" fmla="*/ 216 w 485"/>
                <a:gd name="connsiteY109-6420" fmla="*/ 21 h 358"/>
                <a:gd name="connsiteX110-6421" fmla="*/ 221 w 485"/>
                <a:gd name="connsiteY110-6422" fmla="*/ 10 h 358"/>
                <a:gd name="connsiteX0-6423" fmla="*/ 227 w 485"/>
                <a:gd name="connsiteY0-6424" fmla="*/ 0 h 358"/>
                <a:gd name="connsiteX1-6425" fmla="*/ 295 w 485"/>
                <a:gd name="connsiteY1-6426" fmla="*/ 16 h 358"/>
                <a:gd name="connsiteX2-6427" fmla="*/ 290 w 485"/>
                <a:gd name="connsiteY2-6428" fmla="*/ 26 h 358"/>
                <a:gd name="connsiteX3-6429" fmla="*/ 279 w 485"/>
                <a:gd name="connsiteY3-6430" fmla="*/ 37 h 358"/>
                <a:gd name="connsiteX4-6431" fmla="*/ 274 w 485"/>
                <a:gd name="connsiteY4-6432" fmla="*/ 47 h 358"/>
                <a:gd name="connsiteX5-6433" fmla="*/ 258 w 485"/>
                <a:gd name="connsiteY5-6434" fmla="*/ 63 h 358"/>
                <a:gd name="connsiteX6-6435" fmla="*/ 248 w 485"/>
                <a:gd name="connsiteY6-6436" fmla="*/ 84 h 358"/>
                <a:gd name="connsiteX7-6437" fmla="*/ 216 w 485"/>
                <a:gd name="connsiteY7-6438" fmla="*/ 121 h 358"/>
                <a:gd name="connsiteX8-6439" fmla="*/ 190 w 485"/>
                <a:gd name="connsiteY8-6440" fmla="*/ 158 h 358"/>
                <a:gd name="connsiteX9-6441" fmla="*/ 163 w 485"/>
                <a:gd name="connsiteY9-6442" fmla="*/ 195 h 358"/>
                <a:gd name="connsiteX10-6443" fmla="*/ 137 w 485"/>
                <a:gd name="connsiteY10-6444" fmla="*/ 232 h 358"/>
                <a:gd name="connsiteX11-6445" fmla="*/ 121 w 485"/>
                <a:gd name="connsiteY11-6446" fmla="*/ 248 h 358"/>
                <a:gd name="connsiteX12-6447" fmla="*/ 111 w 485"/>
                <a:gd name="connsiteY12-6448" fmla="*/ 263 h 358"/>
                <a:gd name="connsiteX13-6449" fmla="*/ 100 w 485"/>
                <a:gd name="connsiteY13-6450" fmla="*/ 274 h 358"/>
                <a:gd name="connsiteX14-6451" fmla="*/ 95 w 485"/>
                <a:gd name="connsiteY14-6452" fmla="*/ 285 h 358"/>
                <a:gd name="connsiteX15-6453" fmla="*/ 90 w 485"/>
                <a:gd name="connsiteY15-6454" fmla="*/ 290 h 358"/>
                <a:gd name="connsiteX16-6455" fmla="*/ 84 w 485"/>
                <a:gd name="connsiteY16-6456" fmla="*/ 300 h 358"/>
                <a:gd name="connsiteX17-6457" fmla="*/ 84 w 485"/>
                <a:gd name="connsiteY17-6458" fmla="*/ 300 h 358"/>
                <a:gd name="connsiteX18-6459" fmla="*/ 84 w 485"/>
                <a:gd name="connsiteY18-6460" fmla="*/ 306 h 358"/>
                <a:gd name="connsiteX19-6461" fmla="*/ 90 w 485"/>
                <a:gd name="connsiteY19-6462" fmla="*/ 306 h 358"/>
                <a:gd name="connsiteX20-6463" fmla="*/ 95 w 485"/>
                <a:gd name="connsiteY20-6464" fmla="*/ 306 h 358"/>
                <a:gd name="connsiteX21-6465" fmla="*/ 100 w 485"/>
                <a:gd name="connsiteY21-6466" fmla="*/ 306 h 358"/>
                <a:gd name="connsiteX22-6467" fmla="*/ 111 w 485"/>
                <a:gd name="connsiteY22-6468" fmla="*/ 306 h 358"/>
                <a:gd name="connsiteX23-6469" fmla="*/ 121 w 485"/>
                <a:gd name="connsiteY23-6470" fmla="*/ 300 h 358"/>
                <a:gd name="connsiteX24-6471" fmla="*/ 137 w 485"/>
                <a:gd name="connsiteY24-6472" fmla="*/ 300 h 358"/>
                <a:gd name="connsiteX25-6473" fmla="*/ 153 w 485"/>
                <a:gd name="connsiteY25-6474" fmla="*/ 300 h 358"/>
                <a:gd name="connsiteX26-6475" fmla="*/ 174 w 485"/>
                <a:gd name="connsiteY26-6476" fmla="*/ 295 h 358"/>
                <a:gd name="connsiteX27-6477" fmla="*/ 216 w 485"/>
                <a:gd name="connsiteY27-6478" fmla="*/ 290 h 358"/>
                <a:gd name="connsiteX28-6479" fmla="*/ 258 w 485"/>
                <a:gd name="connsiteY28-6480" fmla="*/ 285 h 358"/>
                <a:gd name="connsiteX29-6481" fmla="*/ 295 w 485"/>
                <a:gd name="connsiteY29-6482" fmla="*/ 279 h 358"/>
                <a:gd name="connsiteX30-6483" fmla="*/ 332 w 485"/>
                <a:gd name="connsiteY30-6484" fmla="*/ 269 h 358"/>
                <a:gd name="connsiteX31-6485" fmla="*/ 348 w 485"/>
                <a:gd name="connsiteY31-6486" fmla="*/ 269 h 358"/>
                <a:gd name="connsiteX32-6487" fmla="*/ 364 w 485"/>
                <a:gd name="connsiteY32-6488" fmla="*/ 263 h 358"/>
                <a:gd name="connsiteX33-6489" fmla="*/ 374 w 485"/>
                <a:gd name="connsiteY33-6490" fmla="*/ 263 h 358"/>
                <a:gd name="connsiteX34-6491" fmla="*/ 390 w 485"/>
                <a:gd name="connsiteY34-6492" fmla="*/ 258 h 358"/>
                <a:gd name="connsiteX35-6493" fmla="*/ 395 w 485"/>
                <a:gd name="connsiteY35-6494" fmla="*/ 258 h 358"/>
                <a:gd name="connsiteX36-6495" fmla="*/ 406 w 485"/>
                <a:gd name="connsiteY36-6496" fmla="*/ 258 h 358"/>
                <a:gd name="connsiteX37-6497" fmla="*/ 406 w 485"/>
                <a:gd name="connsiteY37-6498" fmla="*/ 258 h 358"/>
                <a:gd name="connsiteX38-6499" fmla="*/ 411 w 485"/>
                <a:gd name="connsiteY38-6500" fmla="*/ 258 h 358"/>
                <a:gd name="connsiteX39-6501" fmla="*/ 416 w 485"/>
                <a:gd name="connsiteY39-6502" fmla="*/ 258 h 358"/>
                <a:gd name="connsiteX40-6503" fmla="*/ 422 w 485"/>
                <a:gd name="connsiteY40-6504" fmla="*/ 258 h 358"/>
                <a:gd name="connsiteX41-6505" fmla="*/ 427 w 485"/>
                <a:gd name="connsiteY41-6506" fmla="*/ 258 h 358"/>
                <a:gd name="connsiteX42-6507" fmla="*/ 437 w 485"/>
                <a:gd name="connsiteY42-6508" fmla="*/ 258 h 358"/>
                <a:gd name="connsiteX43-6509" fmla="*/ 443 w 485"/>
                <a:gd name="connsiteY43-6510" fmla="*/ 263 h 358"/>
                <a:gd name="connsiteX44-6511" fmla="*/ 453 w 485"/>
                <a:gd name="connsiteY44-6512" fmla="*/ 263 h 358"/>
                <a:gd name="connsiteX45-6513" fmla="*/ 464 w 485"/>
                <a:gd name="connsiteY45-6514" fmla="*/ 269 h 358"/>
                <a:gd name="connsiteX46-6515" fmla="*/ 469 w 485"/>
                <a:gd name="connsiteY46-6516" fmla="*/ 274 h 358"/>
                <a:gd name="connsiteX47-6517" fmla="*/ 479 w 485"/>
                <a:gd name="connsiteY47-6518" fmla="*/ 285 h 358"/>
                <a:gd name="connsiteX48-6519" fmla="*/ 479 w 485"/>
                <a:gd name="connsiteY48-6520" fmla="*/ 290 h 358"/>
                <a:gd name="connsiteX49-6521" fmla="*/ 485 w 485"/>
                <a:gd name="connsiteY49-6522" fmla="*/ 290 h 358"/>
                <a:gd name="connsiteX50-6523" fmla="*/ 485 w 485"/>
                <a:gd name="connsiteY50-6524" fmla="*/ 295 h 358"/>
                <a:gd name="connsiteX51-6525" fmla="*/ 469 w 485"/>
                <a:gd name="connsiteY51-6526" fmla="*/ 300 h 358"/>
                <a:gd name="connsiteX52-6527" fmla="*/ 464 w 485"/>
                <a:gd name="connsiteY52-6528" fmla="*/ 300 h 358"/>
                <a:gd name="connsiteX53-6529" fmla="*/ 458 w 485"/>
                <a:gd name="connsiteY53-6530" fmla="*/ 300 h 358"/>
                <a:gd name="connsiteX54-6531" fmla="*/ 453 w 485"/>
                <a:gd name="connsiteY54-6532" fmla="*/ 300 h 358"/>
                <a:gd name="connsiteX55-6533" fmla="*/ 443 w 485"/>
                <a:gd name="connsiteY55-6534" fmla="*/ 300 h 358"/>
                <a:gd name="connsiteX56-6535" fmla="*/ 432 w 485"/>
                <a:gd name="connsiteY56-6536" fmla="*/ 300 h 358"/>
                <a:gd name="connsiteX57-6537" fmla="*/ 416 w 485"/>
                <a:gd name="connsiteY57-6538" fmla="*/ 306 h 358"/>
                <a:gd name="connsiteX58-6539" fmla="*/ 400 w 485"/>
                <a:gd name="connsiteY58-6540" fmla="*/ 306 h 358"/>
                <a:gd name="connsiteX59-6541" fmla="*/ 379 w 485"/>
                <a:gd name="connsiteY59-6542" fmla="*/ 306 h 358"/>
                <a:gd name="connsiteX60-6543" fmla="*/ 353 w 485"/>
                <a:gd name="connsiteY60-6544" fmla="*/ 311 h 358"/>
                <a:gd name="connsiteX61-6545" fmla="*/ 327 w 485"/>
                <a:gd name="connsiteY61-6546" fmla="*/ 311 h 358"/>
                <a:gd name="connsiteX62-6547" fmla="*/ 295 w 485"/>
                <a:gd name="connsiteY62-6548" fmla="*/ 311 h 358"/>
                <a:gd name="connsiteX63-6549" fmla="*/ 269 w 485"/>
                <a:gd name="connsiteY63-6550" fmla="*/ 316 h 358"/>
                <a:gd name="connsiteX64-6551" fmla="*/ 248 w 485"/>
                <a:gd name="connsiteY64-6552" fmla="*/ 316 h 358"/>
                <a:gd name="connsiteX65-6553" fmla="*/ 221 w 485"/>
                <a:gd name="connsiteY65-6554" fmla="*/ 321 h 358"/>
                <a:gd name="connsiteX66-6555" fmla="*/ 200 w 485"/>
                <a:gd name="connsiteY66-6556" fmla="*/ 321 h 358"/>
                <a:gd name="connsiteX67-6557" fmla="*/ 184 w 485"/>
                <a:gd name="connsiteY67-6558" fmla="*/ 327 h 358"/>
                <a:gd name="connsiteX68-6559" fmla="*/ 163 w 485"/>
                <a:gd name="connsiteY68-6560" fmla="*/ 327 h 358"/>
                <a:gd name="connsiteX69-6561" fmla="*/ 148 w 485"/>
                <a:gd name="connsiteY69-6562" fmla="*/ 327 h 358"/>
                <a:gd name="connsiteX70-6563" fmla="*/ 137 w 485"/>
                <a:gd name="connsiteY70-6564" fmla="*/ 332 h 358"/>
                <a:gd name="connsiteX71-6565" fmla="*/ 121 w 485"/>
                <a:gd name="connsiteY71-6566" fmla="*/ 332 h 358"/>
                <a:gd name="connsiteX72-6567" fmla="*/ 111 w 485"/>
                <a:gd name="connsiteY72-6568" fmla="*/ 337 h 358"/>
                <a:gd name="connsiteX73-6569" fmla="*/ 100 w 485"/>
                <a:gd name="connsiteY73-6570" fmla="*/ 337 h 358"/>
                <a:gd name="connsiteX74-6571" fmla="*/ 90 w 485"/>
                <a:gd name="connsiteY74-6572" fmla="*/ 343 h 358"/>
                <a:gd name="connsiteX75-6573" fmla="*/ 84 w 485"/>
                <a:gd name="connsiteY75-6574" fmla="*/ 343 h 358"/>
                <a:gd name="connsiteX76-6575" fmla="*/ 69 w 485"/>
                <a:gd name="connsiteY76-6576" fmla="*/ 348 h 358"/>
                <a:gd name="connsiteX77-6577" fmla="*/ 53 w 485"/>
                <a:gd name="connsiteY77-6578" fmla="*/ 353 h 358"/>
                <a:gd name="connsiteX78-6579" fmla="*/ 48 w 485"/>
                <a:gd name="connsiteY78-6580" fmla="*/ 358 h 358"/>
                <a:gd name="connsiteX79-6581" fmla="*/ 37 w 485"/>
                <a:gd name="connsiteY79-6582" fmla="*/ 358 h 358"/>
                <a:gd name="connsiteX80-6583" fmla="*/ 32 w 485"/>
                <a:gd name="connsiteY80-6584" fmla="*/ 358 h 358"/>
                <a:gd name="connsiteX81-6585" fmla="*/ 26 w 485"/>
                <a:gd name="connsiteY81-6586" fmla="*/ 353 h 358"/>
                <a:gd name="connsiteX82-6587" fmla="*/ 21 w 485"/>
                <a:gd name="connsiteY82-6588" fmla="*/ 353 h 358"/>
                <a:gd name="connsiteX83-6589" fmla="*/ 16 w 485"/>
                <a:gd name="connsiteY83-6590" fmla="*/ 348 h 358"/>
                <a:gd name="connsiteX84-6591" fmla="*/ 11 w 485"/>
                <a:gd name="connsiteY84-6592" fmla="*/ 343 h 358"/>
                <a:gd name="connsiteX85-6593" fmla="*/ 5 w 485"/>
                <a:gd name="connsiteY85-6594" fmla="*/ 337 h 358"/>
                <a:gd name="connsiteX86-6595" fmla="*/ 0 w 485"/>
                <a:gd name="connsiteY86-6596" fmla="*/ 332 h 358"/>
                <a:gd name="connsiteX87-6597" fmla="*/ 0 w 485"/>
                <a:gd name="connsiteY87-6598" fmla="*/ 327 h 358"/>
                <a:gd name="connsiteX88-6599" fmla="*/ 0 w 485"/>
                <a:gd name="connsiteY88-6600" fmla="*/ 321 h 358"/>
                <a:gd name="connsiteX89-6601" fmla="*/ 0 w 485"/>
                <a:gd name="connsiteY89-6602" fmla="*/ 316 h 358"/>
                <a:gd name="connsiteX90-6603" fmla="*/ 5 w 485"/>
                <a:gd name="connsiteY90-6604" fmla="*/ 311 h 358"/>
                <a:gd name="connsiteX91-6605" fmla="*/ 11 w 485"/>
                <a:gd name="connsiteY91-6606" fmla="*/ 306 h 358"/>
                <a:gd name="connsiteX92-6607" fmla="*/ 21 w 485"/>
                <a:gd name="connsiteY92-6608" fmla="*/ 300 h 358"/>
                <a:gd name="connsiteX93-6609" fmla="*/ 26 w 485"/>
                <a:gd name="connsiteY93-6610" fmla="*/ 295 h 358"/>
                <a:gd name="connsiteX94-6611" fmla="*/ 32 w 485"/>
                <a:gd name="connsiteY94-6612" fmla="*/ 290 h 358"/>
                <a:gd name="connsiteX95-6613" fmla="*/ 42 w 485"/>
                <a:gd name="connsiteY95-6614" fmla="*/ 285 h 358"/>
                <a:gd name="connsiteX96-6615" fmla="*/ 53 w 485"/>
                <a:gd name="connsiteY96-6616" fmla="*/ 274 h 358"/>
                <a:gd name="connsiteX97-6617" fmla="*/ 58 w 485"/>
                <a:gd name="connsiteY97-6618" fmla="*/ 263 h 358"/>
                <a:gd name="connsiteX98-6619" fmla="*/ 69 w 485"/>
                <a:gd name="connsiteY98-6620" fmla="*/ 253 h 358"/>
                <a:gd name="connsiteX99-6621" fmla="*/ 79 w 485"/>
                <a:gd name="connsiteY99-6622" fmla="*/ 237 h 358"/>
                <a:gd name="connsiteX100-6623" fmla="*/ 95 w 485"/>
                <a:gd name="connsiteY100-6624" fmla="*/ 221 h 358"/>
                <a:gd name="connsiteX101-6625" fmla="*/ 116 w 485"/>
                <a:gd name="connsiteY101-6626" fmla="*/ 184 h 358"/>
                <a:gd name="connsiteX102-6627" fmla="*/ 142 w 485"/>
                <a:gd name="connsiteY102-6628" fmla="*/ 153 h 358"/>
                <a:gd name="connsiteX103-6629" fmla="*/ 163 w 485"/>
                <a:gd name="connsiteY103-6630" fmla="*/ 121 h 358"/>
                <a:gd name="connsiteX104-6631" fmla="*/ 184 w 485"/>
                <a:gd name="connsiteY104-6632" fmla="*/ 84 h 358"/>
                <a:gd name="connsiteX105-6633" fmla="*/ 190 w 485"/>
                <a:gd name="connsiteY105-6634" fmla="*/ 68 h 358"/>
                <a:gd name="connsiteX106-6635" fmla="*/ 200 w 485"/>
                <a:gd name="connsiteY106-6636" fmla="*/ 52 h 358"/>
                <a:gd name="connsiteX107-6637" fmla="*/ 206 w 485"/>
                <a:gd name="connsiteY107-6638" fmla="*/ 42 h 358"/>
                <a:gd name="connsiteX108-6639" fmla="*/ 211 w 485"/>
                <a:gd name="connsiteY108-6640" fmla="*/ 31 h 358"/>
                <a:gd name="connsiteX109-6641" fmla="*/ 216 w 485"/>
                <a:gd name="connsiteY109-6642" fmla="*/ 21 h 358"/>
                <a:gd name="connsiteX0-6643" fmla="*/ 295 w 485"/>
                <a:gd name="connsiteY0-6644" fmla="*/ 0 h 342"/>
                <a:gd name="connsiteX1-6645" fmla="*/ 290 w 485"/>
                <a:gd name="connsiteY1-6646" fmla="*/ 10 h 342"/>
                <a:gd name="connsiteX2-6647" fmla="*/ 279 w 485"/>
                <a:gd name="connsiteY2-6648" fmla="*/ 21 h 342"/>
                <a:gd name="connsiteX3-6649" fmla="*/ 274 w 485"/>
                <a:gd name="connsiteY3-6650" fmla="*/ 31 h 342"/>
                <a:gd name="connsiteX4-6651" fmla="*/ 258 w 485"/>
                <a:gd name="connsiteY4-6652" fmla="*/ 47 h 342"/>
                <a:gd name="connsiteX5-6653" fmla="*/ 248 w 485"/>
                <a:gd name="connsiteY5-6654" fmla="*/ 68 h 342"/>
                <a:gd name="connsiteX6-6655" fmla="*/ 216 w 485"/>
                <a:gd name="connsiteY6-6656" fmla="*/ 105 h 342"/>
                <a:gd name="connsiteX7-6657" fmla="*/ 190 w 485"/>
                <a:gd name="connsiteY7-6658" fmla="*/ 142 h 342"/>
                <a:gd name="connsiteX8-6659" fmla="*/ 163 w 485"/>
                <a:gd name="connsiteY8-6660" fmla="*/ 179 h 342"/>
                <a:gd name="connsiteX9-6661" fmla="*/ 137 w 485"/>
                <a:gd name="connsiteY9-6662" fmla="*/ 216 h 342"/>
                <a:gd name="connsiteX10-6663" fmla="*/ 121 w 485"/>
                <a:gd name="connsiteY10-6664" fmla="*/ 232 h 342"/>
                <a:gd name="connsiteX11-6665" fmla="*/ 111 w 485"/>
                <a:gd name="connsiteY11-6666" fmla="*/ 247 h 342"/>
                <a:gd name="connsiteX12-6667" fmla="*/ 100 w 485"/>
                <a:gd name="connsiteY12-6668" fmla="*/ 258 h 342"/>
                <a:gd name="connsiteX13-6669" fmla="*/ 95 w 485"/>
                <a:gd name="connsiteY13-6670" fmla="*/ 269 h 342"/>
                <a:gd name="connsiteX14-6671" fmla="*/ 90 w 485"/>
                <a:gd name="connsiteY14-6672" fmla="*/ 274 h 342"/>
                <a:gd name="connsiteX15-6673" fmla="*/ 84 w 485"/>
                <a:gd name="connsiteY15-6674" fmla="*/ 284 h 342"/>
                <a:gd name="connsiteX16-6675" fmla="*/ 84 w 485"/>
                <a:gd name="connsiteY16-6676" fmla="*/ 284 h 342"/>
                <a:gd name="connsiteX17-6677" fmla="*/ 84 w 485"/>
                <a:gd name="connsiteY17-6678" fmla="*/ 290 h 342"/>
                <a:gd name="connsiteX18-6679" fmla="*/ 90 w 485"/>
                <a:gd name="connsiteY18-6680" fmla="*/ 290 h 342"/>
                <a:gd name="connsiteX19-6681" fmla="*/ 95 w 485"/>
                <a:gd name="connsiteY19-6682" fmla="*/ 290 h 342"/>
                <a:gd name="connsiteX20-6683" fmla="*/ 100 w 485"/>
                <a:gd name="connsiteY20-6684" fmla="*/ 290 h 342"/>
                <a:gd name="connsiteX21-6685" fmla="*/ 111 w 485"/>
                <a:gd name="connsiteY21-6686" fmla="*/ 290 h 342"/>
                <a:gd name="connsiteX22-6687" fmla="*/ 121 w 485"/>
                <a:gd name="connsiteY22-6688" fmla="*/ 284 h 342"/>
                <a:gd name="connsiteX23-6689" fmla="*/ 137 w 485"/>
                <a:gd name="connsiteY23-6690" fmla="*/ 284 h 342"/>
                <a:gd name="connsiteX24-6691" fmla="*/ 153 w 485"/>
                <a:gd name="connsiteY24-6692" fmla="*/ 284 h 342"/>
                <a:gd name="connsiteX25-6693" fmla="*/ 174 w 485"/>
                <a:gd name="connsiteY25-6694" fmla="*/ 279 h 342"/>
                <a:gd name="connsiteX26-6695" fmla="*/ 216 w 485"/>
                <a:gd name="connsiteY26-6696" fmla="*/ 274 h 342"/>
                <a:gd name="connsiteX27-6697" fmla="*/ 258 w 485"/>
                <a:gd name="connsiteY27-6698" fmla="*/ 269 h 342"/>
                <a:gd name="connsiteX28-6699" fmla="*/ 295 w 485"/>
                <a:gd name="connsiteY28-6700" fmla="*/ 263 h 342"/>
                <a:gd name="connsiteX29-6701" fmla="*/ 332 w 485"/>
                <a:gd name="connsiteY29-6702" fmla="*/ 253 h 342"/>
                <a:gd name="connsiteX30-6703" fmla="*/ 348 w 485"/>
                <a:gd name="connsiteY30-6704" fmla="*/ 253 h 342"/>
                <a:gd name="connsiteX31-6705" fmla="*/ 364 w 485"/>
                <a:gd name="connsiteY31-6706" fmla="*/ 247 h 342"/>
                <a:gd name="connsiteX32-6707" fmla="*/ 374 w 485"/>
                <a:gd name="connsiteY32-6708" fmla="*/ 247 h 342"/>
                <a:gd name="connsiteX33-6709" fmla="*/ 390 w 485"/>
                <a:gd name="connsiteY33-6710" fmla="*/ 242 h 342"/>
                <a:gd name="connsiteX34-6711" fmla="*/ 395 w 485"/>
                <a:gd name="connsiteY34-6712" fmla="*/ 242 h 342"/>
                <a:gd name="connsiteX35-6713" fmla="*/ 406 w 485"/>
                <a:gd name="connsiteY35-6714" fmla="*/ 242 h 342"/>
                <a:gd name="connsiteX36-6715" fmla="*/ 406 w 485"/>
                <a:gd name="connsiteY36-6716" fmla="*/ 242 h 342"/>
                <a:gd name="connsiteX37-6717" fmla="*/ 411 w 485"/>
                <a:gd name="connsiteY37-6718" fmla="*/ 242 h 342"/>
                <a:gd name="connsiteX38-6719" fmla="*/ 416 w 485"/>
                <a:gd name="connsiteY38-6720" fmla="*/ 242 h 342"/>
                <a:gd name="connsiteX39-6721" fmla="*/ 422 w 485"/>
                <a:gd name="connsiteY39-6722" fmla="*/ 242 h 342"/>
                <a:gd name="connsiteX40-6723" fmla="*/ 427 w 485"/>
                <a:gd name="connsiteY40-6724" fmla="*/ 242 h 342"/>
                <a:gd name="connsiteX41-6725" fmla="*/ 437 w 485"/>
                <a:gd name="connsiteY41-6726" fmla="*/ 242 h 342"/>
                <a:gd name="connsiteX42-6727" fmla="*/ 443 w 485"/>
                <a:gd name="connsiteY42-6728" fmla="*/ 247 h 342"/>
                <a:gd name="connsiteX43-6729" fmla="*/ 453 w 485"/>
                <a:gd name="connsiteY43-6730" fmla="*/ 247 h 342"/>
                <a:gd name="connsiteX44-6731" fmla="*/ 464 w 485"/>
                <a:gd name="connsiteY44-6732" fmla="*/ 253 h 342"/>
                <a:gd name="connsiteX45-6733" fmla="*/ 469 w 485"/>
                <a:gd name="connsiteY45-6734" fmla="*/ 258 h 342"/>
                <a:gd name="connsiteX46-6735" fmla="*/ 479 w 485"/>
                <a:gd name="connsiteY46-6736" fmla="*/ 269 h 342"/>
                <a:gd name="connsiteX47-6737" fmla="*/ 479 w 485"/>
                <a:gd name="connsiteY47-6738" fmla="*/ 274 h 342"/>
                <a:gd name="connsiteX48-6739" fmla="*/ 485 w 485"/>
                <a:gd name="connsiteY48-6740" fmla="*/ 274 h 342"/>
                <a:gd name="connsiteX49-6741" fmla="*/ 485 w 485"/>
                <a:gd name="connsiteY49-6742" fmla="*/ 279 h 342"/>
                <a:gd name="connsiteX50-6743" fmla="*/ 469 w 485"/>
                <a:gd name="connsiteY50-6744" fmla="*/ 284 h 342"/>
                <a:gd name="connsiteX51-6745" fmla="*/ 464 w 485"/>
                <a:gd name="connsiteY51-6746" fmla="*/ 284 h 342"/>
                <a:gd name="connsiteX52-6747" fmla="*/ 458 w 485"/>
                <a:gd name="connsiteY52-6748" fmla="*/ 284 h 342"/>
                <a:gd name="connsiteX53-6749" fmla="*/ 453 w 485"/>
                <a:gd name="connsiteY53-6750" fmla="*/ 284 h 342"/>
                <a:gd name="connsiteX54-6751" fmla="*/ 443 w 485"/>
                <a:gd name="connsiteY54-6752" fmla="*/ 284 h 342"/>
                <a:gd name="connsiteX55-6753" fmla="*/ 432 w 485"/>
                <a:gd name="connsiteY55-6754" fmla="*/ 284 h 342"/>
                <a:gd name="connsiteX56-6755" fmla="*/ 416 w 485"/>
                <a:gd name="connsiteY56-6756" fmla="*/ 290 h 342"/>
                <a:gd name="connsiteX57-6757" fmla="*/ 400 w 485"/>
                <a:gd name="connsiteY57-6758" fmla="*/ 290 h 342"/>
                <a:gd name="connsiteX58-6759" fmla="*/ 379 w 485"/>
                <a:gd name="connsiteY58-6760" fmla="*/ 290 h 342"/>
                <a:gd name="connsiteX59-6761" fmla="*/ 353 w 485"/>
                <a:gd name="connsiteY59-6762" fmla="*/ 295 h 342"/>
                <a:gd name="connsiteX60-6763" fmla="*/ 327 w 485"/>
                <a:gd name="connsiteY60-6764" fmla="*/ 295 h 342"/>
                <a:gd name="connsiteX61-6765" fmla="*/ 295 w 485"/>
                <a:gd name="connsiteY61-6766" fmla="*/ 295 h 342"/>
                <a:gd name="connsiteX62-6767" fmla="*/ 269 w 485"/>
                <a:gd name="connsiteY62-6768" fmla="*/ 300 h 342"/>
                <a:gd name="connsiteX63-6769" fmla="*/ 248 w 485"/>
                <a:gd name="connsiteY63-6770" fmla="*/ 300 h 342"/>
                <a:gd name="connsiteX64-6771" fmla="*/ 221 w 485"/>
                <a:gd name="connsiteY64-6772" fmla="*/ 305 h 342"/>
                <a:gd name="connsiteX65-6773" fmla="*/ 200 w 485"/>
                <a:gd name="connsiteY65-6774" fmla="*/ 305 h 342"/>
                <a:gd name="connsiteX66-6775" fmla="*/ 184 w 485"/>
                <a:gd name="connsiteY66-6776" fmla="*/ 311 h 342"/>
                <a:gd name="connsiteX67-6777" fmla="*/ 163 w 485"/>
                <a:gd name="connsiteY67-6778" fmla="*/ 311 h 342"/>
                <a:gd name="connsiteX68-6779" fmla="*/ 148 w 485"/>
                <a:gd name="connsiteY68-6780" fmla="*/ 311 h 342"/>
                <a:gd name="connsiteX69-6781" fmla="*/ 137 w 485"/>
                <a:gd name="connsiteY69-6782" fmla="*/ 316 h 342"/>
                <a:gd name="connsiteX70-6783" fmla="*/ 121 w 485"/>
                <a:gd name="connsiteY70-6784" fmla="*/ 316 h 342"/>
                <a:gd name="connsiteX71-6785" fmla="*/ 111 w 485"/>
                <a:gd name="connsiteY71-6786" fmla="*/ 321 h 342"/>
                <a:gd name="connsiteX72-6787" fmla="*/ 100 w 485"/>
                <a:gd name="connsiteY72-6788" fmla="*/ 321 h 342"/>
                <a:gd name="connsiteX73-6789" fmla="*/ 90 w 485"/>
                <a:gd name="connsiteY73-6790" fmla="*/ 327 h 342"/>
                <a:gd name="connsiteX74-6791" fmla="*/ 84 w 485"/>
                <a:gd name="connsiteY74-6792" fmla="*/ 327 h 342"/>
                <a:gd name="connsiteX75-6793" fmla="*/ 69 w 485"/>
                <a:gd name="connsiteY75-6794" fmla="*/ 332 h 342"/>
                <a:gd name="connsiteX76-6795" fmla="*/ 53 w 485"/>
                <a:gd name="connsiteY76-6796" fmla="*/ 337 h 342"/>
                <a:gd name="connsiteX77-6797" fmla="*/ 48 w 485"/>
                <a:gd name="connsiteY77-6798" fmla="*/ 342 h 342"/>
                <a:gd name="connsiteX78-6799" fmla="*/ 37 w 485"/>
                <a:gd name="connsiteY78-6800" fmla="*/ 342 h 342"/>
                <a:gd name="connsiteX79-6801" fmla="*/ 32 w 485"/>
                <a:gd name="connsiteY79-6802" fmla="*/ 342 h 342"/>
                <a:gd name="connsiteX80-6803" fmla="*/ 26 w 485"/>
                <a:gd name="connsiteY80-6804" fmla="*/ 337 h 342"/>
                <a:gd name="connsiteX81-6805" fmla="*/ 21 w 485"/>
                <a:gd name="connsiteY81-6806" fmla="*/ 337 h 342"/>
                <a:gd name="connsiteX82-6807" fmla="*/ 16 w 485"/>
                <a:gd name="connsiteY82-6808" fmla="*/ 332 h 342"/>
                <a:gd name="connsiteX83-6809" fmla="*/ 11 w 485"/>
                <a:gd name="connsiteY83-6810" fmla="*/ 327 h 342"/>
                <a:gd name="connsiteX84-6811" fmla="*/ 5 w 485"/>
                <a:gd name="connsiteY84-6812" fmla="*/ 321 h 342"/>
                <a:gd name="connsiteX85-6813" fmla="*/ 0 w 485"/>
                <a:gd name="connsiteY85-6814" fmla="*/ 316 h 342"/>
                <a:gd name="connsiteX86-6815" fmla="*/ 0 w 485"/>
                <a:gd name="connsiteY86-6816" fmla="*/ 311 h 342"/>
                <a:gd name="connsiteX87-6817" fmla="*/ 0 w 485"/>
                <a:gd name="connsiteY87-6818" fmla="*/ 305 h 342"/>
                <a:gd name="connsiteX88-6819" fmla="*/ 0 w 485"/>
                <a:gd name="connsiteY88-6820" fmla="*/ 300 h 342"/>
                <a:gd name="connsiteX89-6821" fmla="*/ 5 w 485"/>
                <a:gd name="connsiteY89-6822" fmla="*/ 295 h 342"/>
                <a:gd name="connsiteX90-6823" fmla="*/ 11 w 485"/>
                <a:gd name="connsiteY90-6824" fmla="*/ 290 h 342"/>
                <a:gd name="connsiteX91-6825" fmla="*/ 21 w 485"/>
                <a:gd name="connsiteY91-6826" fmla="*/ 284 h 342"/>
                <a:gd name="connsiteX92-6827" fmla="*/ 26 w 485"/>
                <a:gd name="connsiteY92-6828" fmla="*/ 279 h 342"/>
                <a:gd name="connsiteX93-6829" fmla="*/ 32 w 485"/>
                <a:gd name="connsiteY93-6830" fmla="*/ 274 h 342"/>
                <a:gd name="connsiteX94-6831" fmla="*/ 42 w 485"/>
                <a:gd name="connsiteY94-6832" fmla="*/ 269 h 342"/>
                <a:gd name="connsiteX95-6833" fmla="*/ 53 w 485"/>
                <a:gd name="connsiteY95-6834" fmla="*/ 258 h 342"/>
                <a:gd name="connsiteX96-6835" fmla="*/ 58 w 485"/>
                <a:gd name="connsiteY96-6836" fmla="*/ 247 h 342"/>
                <a:gd name="connsiteX97-6837" fmla="*/ 69 w 485"/>
                <a:gd name="connsiteY97-6838" fmla="*/ 237 h 342"/>
                <a:gd name="connsiteX98-6839" fmla="*/ 79 w 485"/>
                <a:gd name="connsiteY98-6840" fmla="*/ 221 h 342"/>
                <a:gd name="connsiteX99-6841" fmla="*/ 95 w 485"/>
                <a:gd name="connsiteY99-6842" fmla="*/ 205 h 342"/>
                <a:gd name="connsiteX100-6843" fmla="*/ 116 w 485"/>
                <a:gd name="connsiteY100-6844" fmla="*/ 168 h 342"/>
                <a:gd name="connsiteX101-6845" fmla="*/ 142 w 485"/>
                <a:gd name="connsiteY101-6846" fmla="*/ 137 h 342"/>
                <a:gd name="connsiteX102-6847" fmla="*/ 163 w 485"/>
                <a:gd name="connsiteY102-6848" fmla="*/ 105 h 342"/>
                <a:gd name="connsiteX103-6849" fmla="*/ 184 w 485"/>
                <a:gd name="connsiteY103-6850" fmla="*/ 68 h 342"/>
                <a:gd name="connsiteX104-6851" fmla="*/ 190 w 485"/>
                <a:gd name="connsiteY104-6852" fmla="*/ 52 h 342"/>
                <a:gd name="connsiteX105-6853" fmla="*/ 200 w 485"/>
                <a:gd name="connsiteY105-6854" fmla="*/ 36 h 342"/>
                <a:gd name="connsiteX106-6855" fmla="*/ 206 w 485"/>
                <a:gd name="connsiteY106-6856" fmla="*/ 26 h 342"/>
                <a:gd name="connsiteX107-6857" fmla="*/ 211 w 485"/>
                <a:gd name="connsiteY107-6858" fmla="*/ 15 h 342"/>
                <a:gd name="connsiteX108-6859" fmla="*/ 216 w 485"/>
                <a:gd name="connsiteY108-6860" fmla="*/ 5 h 342"/>
                <a:gd name="connsiteX0-6861" fmla="*/ 295 w 485"/>
                <a:gd name="connsiteY0-6862" fmla="*/ 0 h 342"/>
                <a:gd name="connsiteX1-6863" fmla="*/ 290 w 485"/>
                <a:gd name="connsiteY1-6864" fmla="*/ 10 h 342"/>
                <a:gd name="connsiteX2-6865" fmla="*/ 279 w 485"/>
                <a:gd name="connsiteY2-6866" fmla="*/ 21 h 342"/>
                <a:gd name="connsiteX3-6867" fmla="*/ 274 w 485"/>
                <a:gd name="connsiteY3-6868" fmla="*/ 31 h 342"/>
                <a:gd name="connsiteX4-6869" fmla="*/ 258 w 485"/>
                <a:gd name="connsiteY4-6870" fmla="*/ 47 h 342"/>
                <a:gd name="connsiteX5-6871" fmla="*/ 248 w 485"/>
                <a:gd name="connsiteY5-6872" fmla="*/ 68 h 342"/>
                <a:gd name="connsiteX6-6873" fmla="*/ 216 w 485"/>
                <a:gd name="connsiteY6-6874" fmla="*/ 105 h 342"/>
                <a:gd name="connsiteX7-6875" fmla="*/ 190 w 485"/>
                <a:gd name="connsiteY7-6876" fmla="*/ 142 h 342"/>
                <a:gd name="connsiteX8-6877" fmla="*/ 163 w 485"/>
                <a:gd name="connsiteY8-6878" fmla="*/ 179 h 342"/>
                <a:gd name="connsiteX9-6879" fmla="*/ 137 w 485"/>
                <a:gd name="connsiteY9-6880" fmla="*/ 216 h 342"/>
                <a:gd name="connsiteX10-6881" fmla="*/ 121 w 485"/>
                <a:gd name="connsiteY10-6882" fmla="*/ 232 h 342"/>
                <a:gd name="connsiteX11-6883" fmla="*/ 111 w 485"/>
                <a:gd name="connsiteY11-6884" fmla="*/ 247 h 342"/>
                <a:gd name="connsiteX12-6885" fmla="*/ 100 w 485"/>
                <a:gd name="connsiteY12-6886" fmla="*/ 258 h 342"/>
                <a:gd name="connsiteX13-6887" fmla="*/ 95 w 485"/>
                <a:gd name="connsiteY13-6888" fmla="*/ 269 h 342"/>
                <a:gd name="connsiteX14-6889" fmla="*/ 90 w 485"/>
                <a:gd name="connsiteY14-6890" fmla="*/ 274 h 342"/>
                <a:gd name="connsiteX15-6891" fmla="*/ 84 w 485"/>
                <a:gd name="connsiteY15-6892" fmla="*/ 284 h 342"/>
                <a:gd name="connsiteX16-6893" fmla="*/ 84 w 485"/>
                <a:gd name="connsiteY16-6894" fmla="*/ 284 h 342"/>
                <a:gd name="connsiteX17-6895" fmla="*/ 84 w 485"/>
                <a:gd name="connsiteY17-6896" fmla="*/ 290 h 342"/>
                <a:gd name="connsiteX18-6897" fmla="*/ 90 w 485"/>
                <a:gd name="connsiteY18-6898" fmla="*/ 290 h 342"/>
                <a:gd name="connsiteX19-6899" fmla="*/ 95 w 485"/>
                <a:gd name="connsiteY19-6900" fmla="*/ 290 h 342"/>
                <a:gd name="connsiteX20-6901" fmla="*/ 100 w 485"/>
                <a:gd name="connsiteY20-6902" fmla="*/ 290 h 342"/>
                <a:gd name="connsiteX21-6903" fmla="*/ 111 w 485"/>
                <a:gd name="connsiteY21-6904" fmla="*/ 290 h 342"/>
                <a:gd name="connsiteX22-6905" fmla="*/ 121 w 485"/>
                <a:gd name="connsiteY22-6906" fmla="*/ 284 h 342"/>
                <a:gd name="connsiteX23-6907" fmla="*/ 137 w 485"/>
                <a:gd name="connsiteY23-6908" fmla="*/ 284 h 342"/>
                <a:gd name="connsiteX24-6909" fmla="*/ 153 w 485"/>
                <a:gd name="connsiteY24-6910" fmla="*/ 284 h 342"/>
                <a:gd name="connsiteX25-6911" fmla="*/ 174 w 485"/>
                <a:gd name="connsiteY25-6912" fmla="*/ 279 h 342"/>
                <a:gd name="connsiteX26-6913" fmla="*/ 216 w 485"/>
                <a:gd name="connsiteY26-6914" fmla="*/ 274 h 342"/>
                <a:gd name="connsiteX27-6915" fmla="*/ 258 w 485"/>
                <a:gd name="connsiteY27-6916" fmla="*/ 269 h 342"/>
                <a:gd name="connsiteX28-6917" fmla="*/ 295 w 485"/>
                <a:gd name="connsiteY28-6918" fmla="*/ 263 h 342"/>
                <a:gd name="connsiteX29-6919" fmla="*/ 332 w 485"/>
                <a:gd name="connsiteY29-6920" fmla="*/ 253 h 342"/>
                <a:gd name="connsiteX30-6921" fmla="*/ 348 w 485"/>
                <a:gd name="connsiteY30-6922" fmla="*/ 253 h 342"/>
                <a:gd name="connsiteX31-6923" fmla="*/ 364 w 485"/>
                <a:gd name="connsiteY31-6924" fmla="*/ 247 h 342"/>
                <a:gd name="connsiteX32-6925" fmla="*/ 374 w 485"/>
                <a:gd name="connsiteY32-6926" fmla="*/ 247 h 342"/>
                <a:gd name="connsiteX33-6927" fmla="*/ 390 w 485"/>
                <a:gd name="connsiteY33-6928" fmla="*/ 242 h 342"/>
                <a:gd name="connsiteX34-6929" fmla="*/ 395 w 485"/>
                <a:gd name="connsiteY34-6930" fmla="*/ 242 h 342"/>
                <a:gd name="connsiteX35-6931" fmla="*/ 406 w 485"/>
                <a:gd name="connsiteY35-6932" fmla="*/ 242 h 342"/>
                <a:gd name="connsiteX36-6933" fmla="*/ 406 w 485"/>
                <a:gd name="connsiteY36-6934" fmla="*/ 242 h 342"/>
                <a:gd name="connsiteX37-6935" fmla="*/ 411 w 485"/>
                <a:gd name="connsiteY37-6936" fmla="*/ 242 h 342"/>
                <a:gd name="connsiteX38-6937" fmla="*/ 416 w 485"/>
                <a:gd name="connsiteY38-6938" fmla="*/ 242 h 342"/>
                <a:gd name="connsiteX39-6939" fmla="*/ 422 w 485"/>
                <a:gd name="connsiteY39-6940" fmla="*/ 242 h 342"/>
                <a:gd name="connsiteX40-6941" fmla="*/ 427 w 485"/>
                <a:gd name="connsiteY40-6942" fmla="*/ 242 h 342"/>
                <a:gd name="connsiteX41-6943" fmla="*/ 437 w 485"/>
                <a:gd name="connsiteY41-6944" fmla="*/ 242 h 342"/>
                <a:gd name="connsiteX42-6945" fmla="*/ 443 w 485"/>
                <a:gd name="connsiteY42-6946" fmla="*/ 247 h 342"/>
                <a:gd name="connsiteX43-6947" fmla="*/ 453 w 485"/>
                <a:gd name="connsiteY43-6948" fmla="*/ 247 h 342"/>
                <a:gd name="connsiteX44-6949" fmla="*/ 464 w 485"/>
                <a:gd name="connsiteY44-6950" fmla="*/ 253 h 342"/>
                <a:gd name="connsiteX45-6951" fmla="*/ 469 w 485"/>
                <a:gd name="connsiteY45-6952" fmla="*/ 258 h 342"/>
                <a:gd name="connsiteX46-6953" fmla="*/ 479 w 485"/>
                <a:gd name="connsiteY46-6954" fmla="*/ 269 h 342"/>
                <a:gd name="connsiteX47-6955" fmla="*/ 479 w 485"/>
                <a:gd name="connsiteY47-6956" fmla="*/ 274 h 342"/>
                <a:gd name="connsiteX48-6957" fmla="*/ 485 w 485"/>
                <a:gd name="connsiteY48-6958" fmla="*/ 274 h 342"/>
                <a:gd name="connsiteX49-6959" fmla="*/ 485 w 485"/>
                <a:gd name="connsiteY49-6960" fmla="*/ 279 h 342"/>
                <a:gd name="connsiteX50-6961" fmla="*/ 469 w 485"/>
                <a:gd name="connsiteY50-6962" fmla="*/ 284 h 342"/>
                <a:gd name="connsiteX51-6963" fmla="*/ 464 w 485"/>
                <a:gd name="connsiteY51-6964" fmla="*/ 284 h 342"/>
                <a:gd name="connsiteX52-6965" fmla="*/ 458 w 485"/>
                <a:gd name="connsiteY52-6966" fmla="*/ 284 h 342"/>
                <a:gd name="connsiteX53-6967" fmla="*/ 453 w 485"/>
                <a:gd name="connsiteY53-6968" fmla="*/ 284 h 342"/>
                <a:gd name="connsiteX54-6969" fmla="*/ 443 w 485"/>
                <a:gd name="connsiteY54-6970" fmla="*/ 284 h 342"/>
                <a:gd name="connsiteX55-6971" fmla="*/ 432 w 485"/>
                <a:gd name="connsiteY55-6972" fmla="*/ 284 h 342"/>
                <a:gd name="connsiteX56-6973" fmla="*/ 416 w 485"/>
                <a:gd name="connsiteY56-6974" fmla="*/ 290 h 342"/>
                <a:gd name="connsiteX57-6975" fmla="*/ 400 w 485"/>
                <a:gd name="connsiteY57-6976" fmla="*/ 290 h 342"/>
                <a:gd name="connsiteX58-6977" fmla="*/ 379 w 485"/>
                <a:gd name="connsiteY58-6978" fmla="*/ 290 h 342"/>
                <a:gd name="connsiteX59-6979" fmla="*/ 353 w 485"/>
                <a:gd name="connsiteY59-6980" fmla="*/ 295 h 342"/>
                <a:gd name="connsiteX60-6981" fmla="*/ 327 w 485"/>
                <a:gd name="connsiteY60-6982" fmla="*/ 295 h 342"/>
                <a:gd name="connsiteX61-6983" fmla="*/ 295 w 485"/>
                <a:gd name="connsiteY61-6984" fmla="*/ 295 h 342"/>
                <a:gd name="connsiteX62-6985" fmla="*/ 269 w 485"/>
                <a:gd name="connsiteY62-6986" fmla="*/ 300 h 342"/>
                <a:gd name="connsiteX63-6987" fmla="*/ 248 w 485"/>
                <a:gd name="connsiteY63-6988" fmla="*/ 300 h 342"/>
                <a:gd name="connsiteX64-6989" fmla="*/ 221 w 485"/>
                <a:gd name="connsiteY64-6990" fmla="*/ 305 h 342"/>
                <a:gd name="connsiteX65-6991" fmla="*/ 200 w 485"/>
                <a:gd name="connsiteY65-6992" fmla="*/ 305 h 342"/>
                <a:gd name="connsiteX66-6993" fmla="*/ 184 w 485"/>
                <a:gd name="connsiteY66-6994" fmla="*/ 311 h 342"/>
                <a:gd name="connsiteX67-6995" fmla="*/ 163 w 485"/>
                <a:gd name="connsiteY67-6996" fmla="*/ 311 h 342"/>
                <a:gd name="connsiteX68-6997" fmla="*/ 148 w 485"/>
                <a:gd name="connsiteY68-6998" fmla="*/ 311 h 342"/>
                <a:gd name="connsiteX69-6999" fmla="*/ 137 w 485"/>
                <a:gd name="connsiteY69-7000" fmla="*/ 316 h 342"/>
                <a:gd name="connsiteX70-7001" fmla="*/ 121 w 485"/>
                <a:gd name="connsiteY70-7002" fmla="*/ 316 h 342"/>
                <a:gd name="connsiteX71-7003" fmla="*/ 111 w 485"/>
                <a:gd name="connsiteY71-7004" fmla="*/ 321 h 342"/>
                <a:gd name="connsiteX72-7005" fmla="*/ 100 w 485"/>
                <a:gd name="connsiteY72-7006" fmla="*/ 321 h 342"/>
                <a:gd name="connsiteX73-7007" fmla="*/ 90 w 485"/>
                <a:gd name="connsiteY73-7008" fmla="*/ 327 h 342"/>
                <a:gd name="connsiteX74-7009" fmla="*/ 84 w 485"/>
                <a:gd name="connsiteY74-7010" fmla="*/ 327 h 342"/>
                <a:gd name="connsiteX75-7011" fmla="*/ 69 w 485"/>
                <a:gd name="connsiteY75-7012" fmla="*/ 332 h 342"/>
                <a:gd name="connsiteX76-7013" fmla="*/ 53 w 485"/>
                <a:gd name="connsiteY76-7014" fmla="*/ 337 h 342"/>
                <a:gd name="connsiteX77-7015" fmla="*/ 48 w 485"/>
                <a:gd name="connsiteY77-7016" fmla="*/ 342 h 342"/>
                <a:gd name="connsiteX78-7017" fmla="*/ 37 w 485"/>
                <a:gd name="connsiteY78-7018" fmla="*/ 342 h 342"/>
                <a:gd name="connsiteX79-7019" fmla="*/ 32 w 485"/>
                <a:gd name="connsiteY79-7020" fmla="*/ 342 h 342"/>
                <a:gd name="connsiteX80-7021" fmla="*/ 26 w 485"/>
                <a:gd name="connsiteY80-7022" fmla="*/ 337 h 342"/>
                <a:gd name="connsiteX81-7023" fmla="*/ 21 w 485"/>
                <a:gd name="connsiteY81-7024" fmla="*/ 337 h 342"/>
                <a:gd name="connsiteX82-7025" fmla="*/ 16 w 485"/>
                <a:gd name="connsiteY82-7026" fmla="*/ 332 h 342"/>
                <a:gd name="connsiteX83-7027" fmla="*/ 11 w 485"/>
                <a:gd name="connsiteY83-7028" fmla="*/ 327 h 342"/>
                <a:gd name="connsiteX84-7029" fmla="*/ 5 w 485"/>
                <a:gd name="connsiteY84-7030" fmla="*/ 321 h 342"/>
                <a:gd name="connsiteX85-7031" fmla="*/ 0 w 485"/>
                <a:gd name="connsiteY85-7032" fmla="*/ 316 h 342"/>
                <a:gd name="connsiteX86-7033" fmla="*/ 0 w 485"/>
                <a:gd name="connsiteY86-7034" fmla="*/ 311 h 342"/>
                <a:gd name="connsiteX87-7035" fmla="*/ 0 w 485"/>
                <a:gd name="connsiteY87-7036" fmla="*/ 305 h 342"/>
                <a:gd name="connsiteX88-7037" fmla="*/ 0 w 485"/>
                <a:gd name="connsiteY88-7038" fmla="*/ 300 h 342"/>
                <a:gd name="connsiteX89-7039" fmla="*/ 5 w 485"/>
                <a:gd name="connsiteY89-7040" fmla="*/ 295 h 342"/>
                <a:gd name="connsiteX90-7041" fmla="*/ 11 w 485"/>
                <a:gd name="connsiteY90-7042" fmla="*/ 290 h 342"/>
                <a:gd name="connsiteX91-7043" fmla="*/ 21 w 485"/>
                <a:gd name="connsiteY91-7044" fmla="*/ 284 h 342"/>
                <a:gd name="connsiteX92-7045" fmla="*/ 26 w 485"/>
                <a:gd name="connsiteY92-7046" fmla="*/ 279 h 342"/>
                <a:gd name="connsiteX93-7047" fmla="*/ 32 w 485"/>
                <a:gd name="connsiteY93-7048" fmla="*/ 274 h 342"/>
                <a:gd name="connsiteX94-7049" fmla="*/ 42 w 485"/>
                <a:gd name="connsiteY94-7050" fmla="*/ 269 h 342"/>
                <a:gd name="connsiteX95-7051" fmla="*/ 53 w 485"/>
                <a:gd name="connsiteY95-7052" fmla="*/ 258 h 342"/>
                <a:gd name="connsiteX96-7053" fmla="*/ 58 w 485"/>
                <a:gd name="connsiteY96-7054" fmla="*/ 247 h 342"/>
                <a:gd name="connsiteX97-7055" fmla="*/ 69 w 485"/>
                <a:gd name="connsiteY97-7056" fmla="*/ 237 h 342"/>
                <a:gd name="connsiteX98-7057" fmla="*/ 79 w 485"/>
                <a:gd name="connsiteY98-7058" fmla="*/ 221 h 342"/>
                <a:gd name="connsiteX99-7059" fmla="*/ 95 w 485"/>
                <a:gd name="connsiteY99-7060" fmla="*/ 205 h 342"/>
                <a:gd name="connsiteX100-7061" fmla="*/ 116 w 485"/>
                <a:gd name="connsiteY100-7062" fmla="*/ 168 h 342"/>
                <a:gd name="connsiteX101-7063" fmla="*/ 142 w 485"/>
                <a:gd name="connsiteY101-7064" fmla="*/ 137 h 342"/>
                <a:gd name="connsiteX102-7065" fmla="*/ 163 w 485"/>
                <a:gd name="connsiteY102-7066" fmla="*/ 105 h 342"/>
                <a:gd name="connsiteX103-7067" fmla="*/ 184 w 485"/>
                <a:gd name="connsiteY103-7068" fmla="*/ 68 h 342"/>
                <a:gd name="connsiteX104-7069" fmla="*/ 190 w 485"/>
                <a:gd name="connsiteY104-7070" fmla="*/ 52 h 342"/>
                <a:gd name="connsiteX105-7071" fmla="*/ 200 w 485"/>
                <a:gd name="connsiteY105-7072" fmla="*/ 36 h 342"/>
                <a:gd name="connsiteX106-7073" fmla="*/ 211 w 485"/>
                <a:gd name="connsiteY106-7074" fmla="*/ 15 h 342"/>
                <a:gd name="connsiteX107-7075" fmla="*/ 216 w 485"/>
                <a:gd name="connsiteY107-7076" fmla="*/ 5 h 342"/>
                <a:gd name="connsiteX0-7077" fmla="*/ 295 w 485"/>
                <a:gd name="connsiteY0-7078" fmla="*/ 0 h 342"/>
                <a:gd name="connsiteX1-7079" fmla="*/ 290 w 485"/>
                <a:gd name="connsiteY1-7080" fmla="*/ 10 h 342"/>
                <a:gd name="connsiteX2-7081" fmla="*/ 279 w 485"/>
                <a:gd name="connsiteY2-7082" fmla="*/ 21 h 342"/>
                <a:gd name="connsiteX3-7083" fmla="*/ 274 w 485"/>
                <a:gd name="connsiteY3-7084" fmla="*/ 31 h 342"/>
                <a:gd name="connsiteX4-7085" fmla="*/ 258 w 485"/>
                <a:gd name="connsiteY4-7086" fmla="*/ 47 h 342"/>
                <a:gd name="connsiteX5-7087" fmla="*/ 248 w 485"/>
                <a:gd name="connsiteY5-7088" fmla="*/ 68 h 342"/>
                <a:gd name="connsiteX6-7089" fmla="*/ 216 w 485"/>
                <a:gd name="connsiteY6-7090" fmla="*/ 105 h 342"/>
                <a:gd name="connsiteX7-7091" fmla="*/ 190 w 485"/>
                <a:gd name="connsiteY7-7092" fmla="*/ 142 h 342"/>
                <a:gd name="connsiteX8-7093" fmla="*/ 163 w 485"/>
                <a:gd name="connsiteY8-7094" fmla="*/ 179 h 342"/>
                <a:gd name="connsiteX9-7095" fmla="*/ 137 w 485"/>
                <a:gd name="connsiteY9-7096" fmla="*/ 216 h 342"/>
                <a:gd name="connsiteX10-7097" fmla="*/ 121 w 485"/>
                <a:gd name="connsiteY10-7098" fmla="*/ 232 h 342"/>
                <a:gd name="connsiteX11-7099" fmla="*/ 111 w 485"/>
                <a:gd name="connsiteY11-7100" fmla="*/ 247 h 342"/>
                <a:gd name="connsiteX12-7101" fmla="*/ 100 w 485"/>
                <a:gd name="connsiteY12-7102" fmla="*/ 258 h 342"/>
                <a:gd name="connsiteX13-7103" fmla="*/ 95 w 485"/>
                <a:gd name="connsiteY13-7104" fmla="*/ 269 h 342"/>
                <a:gd name="connsiteX14-7105" fmla="*/ 90 w 485"/>
                <a:gd name="connsiteY14-7106" fmla="*/ 274 h 342"/>
                <a:gd name="connsiteX15-7107" fmla="*/ 84 w 485"/>
                <a:gd name="connsiteY15-7108" fmla="*/ 284 h 342"/>
                <a:gd name="connsiteX16-7109" fmla="*/ 84 w 485"/>
                <a:gd name="connsiteY16-7110" fmla="*/ 284 h 342"/>
                <a:gd name="connsiteX17-7111" fmla="*/ 84 w 485"/>
                <a:gd name="connsiteY17-7112" fmla="*/ 290 h 342"/>
                <a:gd name="connsiteX18-7113" fmla="*/ 90 w 485"/>
                <a:gd name="connsiteY18-7114" fmla="*/ 290 h 342"/>
                <a:gd name="connsiteX19-7115" fmla="*/ 95 w 485"/>
                <a:gd name="connsiteY19-7116" fmla="*/ 290 h 342"/>
                <a:gd name="connsiteX20-7117" fmla="*/ 100 w 485"/>
                <a:gd name="connsiteY20-7118" fmla="*/ 290 h 342"/>
                <a:gd name="connsiteX21-7119" fmla="*/ 111 w 485"/>
                <a:gd name="connsiteY21-7120" fmla="*/ 290 h 342"/>
                <a:gd name="connsiteX22-7121" fmla="*/ 121 w 485"/>
                <a:gd name="connsiteY22-7122" fmla="*/ 284 h 342"/>
                <a:gd name="connsiteX23-7123" fmla="*/ 137 w 485"/>
                <a:gd name="connsiteY23-7124" fmla="*/ 284 h 342"/>
                <a:gd name="connsiteX24-7125" fmla="*/ 153 w 485"/>
                <a:gd name="connsiteY24-7126" fmla="*/ 284 h 342"/>
                <a:gd name="connsiteX25-7127" fmla="*/ 174 w 485"/>
                <a:gd name="connsiteY25-7128" fmla="*/ 279 h 342"/>
                <a:gd name="connsiteX26-7129" fmla="*/ 216 w 485"/>
                <a:gd name="connsiteY26-7130" fmla="*/ 274 h 342"/>
                <a:gd name="connsiteX27-7131" fmla="*/ 258 w 485"/>
                <a:gd name="connsiteY27-7132" fmla="*/ 269 h 342"/>
                <a:gd name="connsiteX28-7133" fmla="*/ 295 w 485"/>
                <a:gd name="connsiteY28-7134" fmla="*/ 263 h 342"/>
                <a:gd name="connsiteX29-7135" fmla="*/ 332 w 485"/>
                <a:gd name="connsiteY29-7136" fmla="*/ 253 h 342"/>
                <a:gd name="connsiteX30-7137" fmla="*/ 348 w 485"/>
                <a:gd name="connsiteY30-7138" fmla="*/ 253 h 342"/>
                <a:gd name="connsiteX31-7139" fmla="*/ 364 w 485"/>
                <a:gd name="connsiteY31-7140" fmla="*/ 247 h 342"/>
                <a:gd name="connsiteX32-7141" fmla="*/ 374 w 485"/>
                <a:gd name="connsiteY32-7142" fmla="*/ 247 h 342"/>
                <a:gd name="connsiteX33-7143" fmla="*/ 390 w 485"/>
                <a:gd name="connsiteY33-7144" fmla="*/ 242 h 342"/>
                <a:gd name="connsiteX34-7145" fmla="*/ 395 w 485"/>
                <a:gd name="connsiteY34-7146" fmla="*/ 242 h 342"/>
                <a:gd name="connsiteX35-7147" fmla="*/ 406 w 485"/>
                <a:gd name="connsiteY35-7148" fmla="*/ 242 h 342"/>
                <a:gd name="connsiteX36-7149" fmla="*/ 406 w 485"/>
                <a:gd name="connsiteY36-7150" fmla="*/ 242 h 342"/>
                <a:gd name="connsiteX37-7151" fmla="*/ 411 w 485"/>
                <a:gd name="connsiteY37-7152" fmla="*/ 242 h 342"/>
                <a:gd name="connsiteX38-7153" fmla="*/ 416 w 485"/>
                <a:gd name="connsiteY38-7154" fmla="*/ 242 h 342"/>
                <a:gd name="connsiteX39-7155" fmla="*/ 422 w 485"/>
                <a:gd name="connsiteY39-7156" fmla="*/ 242 h 342"/>
                <a:gd name="connsiteX40-7157" fmla="*/ 427 w 485"/>
                <a:gd name="connsiteY40-7158" fmla="*/ 242 h 342"/>
                <a:gd name="connsiteX41-7159" fmla="*/ 437 w 485"/>
                <a:gd name="connsiteY41-7160" fmla="*/ 242 h 342"/>
                <a:gd name="connsiteX42-7161" fmla="*/ 443 w 485"/>
                <a:gd name="connsiteY42-7162" fmla="*/ 247 h 342"/>
                <a:gd name="connsiteX43-7163" fmla="*/ 453 w 485"/>
                <a:gd name="connsiteY43-7164" fmla="*/ 247 h 342"/>
                <a:gd name="connsiteX44-7165" fmla="*/ 464 w 485"/>
                <a:gd name="connsiteY44-7166" fmla="*/ 253 h 342"/>
                <a:gd name="connsiteX45-7167" fmla="*/ 469 w 485"/>
                <a:gd name="connsiteY45-7168" fmla="*/ 258 h 342"/>
                <a:gd name="connsiteX46-7169" fmla="*/ 479 w 485"/>
                <a:gd name="connsiteY46-7170" fmla="*/ 269 h 342"/>
                <a:gd name="connsiteX47-7171" fmla="*/ 479 w 485"/>
                <a:gd name="connsiteY47-7172" fmla="*/ 274 h 342"/>
                <a:gd name="connsiteX48-7173" fmla="*/ 485 w 485"/>
                <a:gd name="connsiteY48-7174" fmla="*/ 274 h 342"/>
                <a:gd name="connsiteX49-7175" fmla="*/ 485 w 485"/>
                <a:gd name="connsiteY49-7176" fmla="*/ 279 h 342"/>
                <a:gd name="connsiteX50-7177" fmla="*/ 469 w 485"/>
                <a:gd name="connsiteY50-7178" fmla="*/ 284 h 342"/>
                <a:gd name="connsiteX51-7179" fmla="*/ 464 w 485"/>
                <a:gd name="connsiteY51-7180" fmla="*/ 284 h 342"/>
                <a:gd name="connsiteX52-7181" fmla="*/ 458 w 485"/>
                <a:gd name="connsiteY52-7182" fmla="*/ 284 h 342"/>
                <a:gd name="connsiteX53-7183" fmla="*/ 453 w 485"/>
                <a:gd name="connsiteY53-7184" fmla="*/ 284 h 342"/>
                <a:gd name="connsiteX54-7185" fmla="*/ 443 w 485"/>
                <a:gd name="connsiteY54-7186" fmla="*/ 284 h 342"/>
                <a:gd name="connsiteX55-7187" fmla="*/ 432 w 485"/>
                <a:gd name="connsiteY55-7188" fmla="*/ 284 h 342"/>
                <a:gd name="connsiteX56-7189" fmla="*/ 416 w 485"/>
                <a:gd name="connsiteY56-7190" fmla="*/ 290 h 342"/>
                <a:gd name="connsiteX57-7191" fmla="*/ 400 w 485"/>
                <a:gd name="connsiteY57-7192" fmla="*/ 290 h 342"/>
                <a:gd name="connsiteX58-7193" fmla="*/ 379 w 485"/>
                <a:gd name="connsiteY58-7194" fmla="*/ 290 h 342"/>
                <a:gd name="connsiteX59-7195" fmla="*/ 353 w 485"/>
                <a:gd name="connsiteY59-7196" fmla="*/ 295 h 342"/>
                <a:gd name="connsiteX60-7197" fmla="*/ 327 w 485"/>
                <a:gd name="connsiteY60-7198" fmla="*/ 295 h 342"/>
                <a:gd name="connsiteX61-7199" fmla="*/ 295 w 485"/>
                <a:gd name="connsiteY61-7200" fmla="*/ 295 h 342"/>
                <a:gd name="connsiteX62-7201" fmla="*/ 269 w 485"/>
                <a:gd name="connsiteY62-7202" fmla="*/ 300 h 342"/>
                <a:gd name="connsiteX63-7203" fmla="*/ 248 w 485"/>
                <a:gd name="connsiteY63-7204" fmla="*/ 300 h 342"/>
                <a:gd name="connsiteX64-7205" fmla="*/ 221 w 485"/>
                <a:gd name="connsiteY64-7206" fmla="*/ 305 h 342"/>
                <a:gd name="connsiteX65-7207" fmla="*/ 200 w 485"/>
                <a:gd name="connsiteY65-7208" fmla="*/ 305 h 342"/>
                <a:gd name="connsiteX66-7209" fmla="*/ 184 w 485"/>
                <a:gd name="connsiteY66-7210" fmla="*/ 311 h 342"/>
                <a:gd name="connsiteX67-7211" fmla="*/ 163 w 485"/>
                <a:gd name="connsiteY67-7212" fmla="*/ 311 h 342"/>
                <a:gd name="connsiteX68-7213" fmla="*/ 148 w 485"/>
                <a:gd name="connsiteY68-7214" fmla="*/ 311 h 342"/>
                <a:gd name="connsiteX69-7215" fmla="*/ 137 w 485"/>
                <a:gd name="connsiteY69-7216" fmla="*/ 316 h 342"/>
                <a:gd name="connsiteX70-7217" fmla="*/ 121 w 485"/>
                <a:gd name="connsiteY70-7218" fmla="*/ 316 h 342"/>
                <a:gd name="connsiteX71-7219" fmla="*/ 111 w 485"/>
                <a:gd name="connsiteY71-7220" fmla="*/ 321 h 342"/>
                <a:gd name="connsiteX72-7221" fmla="*/ 100 w 485"/>
                <a:gd name="connsiteY72-7222" fmla="*/ 321 h 342"/>
                <a:gd name="connsiteX73-7223" fmla="*/ 90 w 485"/>
                <a:gd name="connsiteY73-7224" fmla="*/ 327 h 342"/>
                <a:gd name="connsiteX74-7225" fmla="*/ 84 w 485"/>
                <a:gd name="connsiteY74-7226" fmla="*/ 327 h 342"/>
                <a:gd name="connsiteX75-7227" fmla="*/ 69 w 485"/>
                <a:gd name="connsiteY75-7228" fmla="*/ 332 h 342"/>
                <a:gd name="connsiteX76-7229" fmla="*/ 53 w 485"/>
                <a:gd name="connsiteY76-7230" fmla="*/ 337 h 342"/>
                <a:gd name="connsiteX77-7231" fmla="*/ 48 w 485"/>
                <a:gd name="connsiteY77-7232" fmla="*/ 342 h 342"/>
                <a:gd name="connsiteX78-7233" fmla="*/ 37 w 485"/>
                <a:gd name="connsiteY78-7234" fmla="*/ 342 h 342"/>
                <a:gd name="connsiteX79-7235" fmla="*/ 32 w 485"/>
                <a:gd name="connsiteY79-7236" fmla="*/ 342 h 342"/>
                <a:gd name="connsiteX80-7237" fmla="*/ 26 w 485"/>
                <a:gd name="connsiteY80-7238" fmla="*/ 337 h 342"/>
                <a:gd name="connsiteX81-7239" fmla="*/ 21 w 485"/>
                <a:gd name="connsiteY81-7240" fmla="*/ 337 h 342"/>
                <a:gd name="connsiteX82-7241" fmla="*/ 16 w 485"/>
                <a:gd name="connsiteY82-7242" fmla="*/ 332 h 342"/>
                <a:gd name="connsiteX83-7243" fmla="*/ 11 w 485"/>
                <a:gd name="connsiteY83-7244" fmla="*/ 327 h 342"/>
                <a:gd name="connsiteX84-7245" fmla="*/ 5 w 485"/>
                <a:gd name="connsiteY84-7246" fmla="*/ 321 h 342"/>
                <a:gd name="connsiteX85-7247" fmla="*/ 0 w 485"/>
                <a:gd name="connsiteY85-7248" fmla="*/ 316 h 342"/>
                <a:gd name="connsiteX86-7249" fmla="*/ 0 w 485"/>
                <a:gd name="connsiteY86-7250" fmla="*/ 311 h 342"/>
                <a:gd name="connsiteX87-7251" fmla="*/ 0 w 485"/>
                <a:gd name="connsiteY87-7252" fmla="*/ 305 h 342"/>
                <a:gd name="connsiteX88-7253" fmla="*/ 0 w 485"/>
                <a:gd name="connsiteY88-7254" fmla="*/ 300 h 342"/>
                <a:gd name="connsiteX89-7255" fmla="*/ 5 w 485"/>
                <a:gd name="connsiteY89-7256" fmla="*/ 295 h 342"/>
                <a:gd name="connsiteX90-7257" fmla="*/ 11 w 485"/>
                <a:gd name="connsiteY90-7258" fmla="*/ 290 h 342"/>
                <a:gd name="connsiteX91-7259" fmla="*/ 21 w 485"/>
                <a:gd name="connsiteY91-7260" fmla="*/ 284 h 342"/>
                <a:gd name="connsiteX92-7261" fmla="*/ 26 w 485"/>
                <a:gd name="connsiteY92-7262" fmla="*/ 279 h 342"/>
                <a:gd name="connsiteX93-7263" fmla="*/ 32 w 485"/>
                <a:gd name="connsiteY93-7264" fmla="*/ 274 h 342"/>
                <a:gd name="connsiteX94-7265" fmla="*/ 42 w 485"/>
                <a:gd name="connsiteY94-7266" fmla="*/ 269 h 342"/>
                <a:gd name="connsiteX95-7267" fmla="*/ 53 w 485"/>
                <a:gd name="connsiteY95-7268" fmla="*/ 258 h 342"/>
                <a:gd name="connsiteX96-7269" fmla="*/ 58 w 485"/>
                <a:gd name="connsiteY96-7270" fmla="*/ 247 h 342"/>
                <a:gd name="connsiteX97-7271" fmla="*/ 69 w 485"/>
                <a:gd name="connsiteY97-7272" fmla="*/ 237 h 342"/>
                <a:gd name="connsiteX98-7273" fmla="*/ 79 w 485"/>
                <a:gd name="connsiteY98-7274" fmla="*/ 221 h 342"/>
                <a:gd name="connsiteX99-7275" fmla="*/ 95 w 485"/>
                <a:gd name="connsiteY99-7276" fmla="*/ 205 h 342"/>
                <a:gd name="connsiteX100-7277" fmla="*/ 116 w 485"/>
                <a:gd name="connsiteY100-7278" fmla="*/ 168 h 342"/>
                <a:gd name="connsiteX101-7279" fmla="*/ 142 w 485"/>
                <a:gd name="connsiteY101-7280" fmla="*/ 137 h 342"/>
                <a:gd name="connsiteX102-7281" fmla="*/ 163 w 485"/>
                <a:gd name="connsiteY102-7282" fmla="*/ 105 h 342"/>
                <a:gd name="connsiteX103-7283" fmla="*/ 184 w 485"/>
                <a:gd name="connsiteY103-7284" fmla="*/ 68 h 342"/>
                <a:gd name="connsiteX104-7285" fmla="*/ 190 w 485"/>
                <a:gd name="connsiteY104-7286" fmla="*/ 52 h 342"/>
                <a:gd name="connsiteX105-7287" fmla="*/ 200 w 485"/>
                <a:gd name="connsiteY105-7288" fmla="*/ 36 h 342"/>
                <a:gd name="connsiteX106-7289" fmla="*/ 211 w 485"/>
                <a:gd name="connsiteY106-7290" fmla="*/ 15 h 342"/>
                <a:gd name="connsiteX0-7291" fmla="*/ 295 w 485"/>
                <a:gd name="connsiteY0-7292" fmla="*/ 0 h 342"/>
                <a:gd name="connsiteX1-7293" fmla="*/ 290 w 485"/>
                <a:gd name="connsiteY1-7294" fmla="*/ 10 h 342"/>
                <a:gd name="connsiteX2-7295" fmla="*/ 279 w 485"/>
                <a:gd name="connsiteY2-7296" fmla="*/ 21 h 342"/>
                <a:gd name="connsiteX3-7297" fmla="*/ 274 w 485"/>
                <a:gd name="connsiteY3-7298" fmla="*/ 31 h 342"/>
                <a:gd name="connsiteX4-7299" fmla="*/ 258 w 485"/>
                <a:gd name="connsiteY4-7300" fmla="*/ 47 h 342"/>
                <a:gd name="connsiteX5-7301" fmla="*/ 248 w 485"/>
                <a:gd name="connsiteY5-7302" fmla="*/ 68 h 342"/>
                <a:gd name="connsiteX6-7303" fmla="*/ 216 w 485"/>
                <a:gd name="connsiteY6-7304" fmla="*/ 105 h 342"/>
                <a:gd name="connsiteX7-7305" fmla="*/ 190 w 485"/>
                <a:gd name="connsiteY7-7306" fmla="*/ 142 h 342"/>
                <a:gd name="connsiteX8-7307" fmla="*/ 163 w 485"/>
                <a:gd name="connsiteY8-7308" fmla="*/ 179 h 342"/>
                <a:gd name="connsiteX9-7309" fmla="*/ 137 w 485"/>
                <a:gd name="connsiteY9-7310" fmla="*/ 216 h 342"/>
                <a:gd name="connsiteX10-7311" fmla="*/ 121 w 485"/>
                <a:gd name="connsiteY10-7312" fmla="*/ 232 h 342"/>
                <a:gd name="connsiteX11-7313" fmla="*/ 111 w 485"/>
                <a:gd name="connsiteY11-7314" fmla="*/ 247 h 342"/>
                <a:gd name="connsiteX12-7315" fmla="*/ 100 w 485"/>
                <a:gd name="connsiteY12-7316" fmla="*/ 258 h 342"/>
                <a:gd name="connsiteX13-7317" fmla="*/ 95 w 485"/>
                <a:gd name="connsiteY13-7318" fmla="*/ 269 h 342"/>
                <a:gd name="connsiteX14-7319" fmla="*/ 90 w 485"/>
                <a:gd name="connsiteY14-7320" fmla="*/ 274 h 342"/>
                <a:gd name="connsiteX15-7321" fmla="*/ 84 w 485"/>
                <a:gd name="connsiteY15-7322" fmla="*/ 284 h 342"/>
                <a:gd name="connsiteX16-7323" fmla="*/ 84 w 485"/>
                <a:gd name="connsiteY16-7324" fmla="*/ 284 h 342"/>
                <a:gd name="connsiteX17-7325" fmla="*/ 84 w 485"/>
                <a:gd name="connsiteY17-7326" fmla="*/ 290 h 342"/>
                <a:gd name="connsiteX18-7327" fmla="*/ 90 w 485"/>
                <a:gd name="connsiteY18-7328" fmla="*/ 290 h 342"/>
                <a:gd name="connsiteX19-7329" fmla="*/ 95 w 485"/>
                <a:gd name="connsiteY19-7330" fmla="*/ 290 h 342"/>
                <a:gd name="connsiteX20-7331" fmla="*/ 100 w 485"/>
                <a:gd name="connsiteY20-7332" fmla="*/ 290 h 342"/>
                <a:gd name="connsiteX21-7333" fmla="*/ 111 w 485"/>
                <a:gd name="connsiteY21-7334" fmla="*/ 290 h 342"/>
                <a:gd name="connsiteX22-7335" fmla="*/ 121 w 485"/>
                <a:gd name="connsiteY22-7336" fmla="*/ 284 h 342"/>
                <a:gd name="connsiteX23-7337" fmla="*/ 137 w 485"/>
                <a:gd name="connsiteY23-7338" fmla="*/ 284 h 342"/>
                <a:gd name="connsiteX24-7339" fmla="*/ 153 w 485"/>
                <a:gd name="connsiteY24-7340" fmla="*/ 284 h 342"/>
                <a:gd name="connsiteX25-7341" fmla="*/ 174 w 485"/>
                <a:gd name="connsiteY25-7342" fmla="*/ 279 h 342"/>
                <a:gd name="connsiteX26-7343" fmla="*/ 216 w 485"/>
                <a:gd name="connsiteY26-7344" fmla="*/ 274 h 342"/>
                <a:gd name="connsiteX27-7345" fmla="*/ 258 w 485"/>
                <a:gd name="connsiteY27-7346" fmla="*/ 269 h 342"/>
                <a:gd name="connsiteX28-7347" fmla="*/ 295 w 485"/>
                <a:gd name="connsiteY28-7348" fmla="*/ 263 h 342"/>
                <a:gd name="connsiteX29-7349" fmla="*/ 332 w 485"/>
                <a:gd name="connsiteY29-7350" fmla="*/ 253 h 342"/>
                <a:gd name="connsiteX30-7351" fmla="*/ 348 w 485"/>
                <a:gd name="connsiteY30-7352" fmla="*/ 253 h 342"/>
                <a:gd name="connsiteX31-7353" fmla="*/ 364 w 485"/>
                <a:gd name="connsiteY31-7354" fmla="*/ 247 h 342"/>
                <a:gd name="connsiteX32-7355" fmla="*/ 374 w 485"/>
                <a:gd name="connsiteY32-7356" fmla="*/ 247 h 342"/>
                <a:gd name="connsiteX33-7357" fmla="*/ 390 w 485"/>
                <a:gd name="connsiteY33-7358" fmla="*/ 242 h 342"/>
                <a:gd name="connsiteX34-7359" fmla="*/ 395 w 485"/>
                <a:gd name="connsiteY34-7360" fmla="*/ 242 h 342"/>
                <a:gd name="connsiteX35-7361" fmla="*/ 406 w 485"/>
                <a:gd name="connsiteY35-7362" fmla="*/ 242 h 342"/>
                <a:gd name="connsiteX36-7363" fmla="*/ 406 w 485"/>
                <a:gd name="connsiteY36-7364" fmla="*/ 242 h 342"/>
                <a:gd name="connsiteX37-7365" fmla="*/ 411 w 485"/>
                <a:gd name="connsiteY37-7366" fmla="*/ 242 h 342"/>
                <a:gd name="connsiteX38-7367" fmla="*/ 416 w 485"/>
                <a:gd name="connsiteY38-7368" fmla="*/ 242 h 342"/>
                <a:gd name="connsiteX39-7369" fmla="*/ 422 w 485"/>
                <a:gd name="connsiteY39-7370" fmla="*/ 242 h 342"/>
                <a:gd name="connsiteX40-7371" fmla="*/ 427 w 485"/>
                <a:gd name="connsiteY40-7372" fmla="*/ 242 h 342"/>
                <a:gd name="connsiteX41-7373" fmla="*/ 437 w 485"/>
                <a:gd name="connsiteY41-7374" fmla="*/ 242 h 342"/>
                <a:gd name="connsiteX42-7375" fmla="*/ 443 w 485"/>
                <a:gd name="connsiteY42-7376" fmla="*/ 247 h 342"/>
                <a:gd name="connsiteX43-7377" fmla="*/ 453 w 485"/>
                <a:gd name="connsiteY43-7378" fmla="*/ 247 h 342"/>
                <a:gd name="connsiteX44-7379" fmla="*/ 464 w 485"/>
                <a:gd name="connsiteY44-7380" fmla="*/ 253 h 342"/>
                <a:gd name="connsiteX45-7381" fmla="*/ 469 w 485"/>
                <a:gd name="connsiteY45-7382" fmla="*/ 258 h 342"/>
                <a:gd name="connsiteX46-7383" fmla="*/ 479 w 485"/>
                <a:gd name="connsiteY46-7384" fmla="*/ 269 h 342"/>
                <a:gd name="connsiteX47-7385" fmla="*/ 479 w 485"/>
                <a:gd name="connsiteY47-7386" fmla="*/ 274 h 342"/>
                <a:gd name="connsiteX48-7387" fmla="*/ 485 w 485"/>
                <a:gd name="connsiteY48-7388" fmla="*/ 274 h 342"/>
                <a:gd name="connsiteX49-7389" fmla="*/ 485 w 485"/>
                <a:gd name="connsiteY49-7390" fmla="*/ 279 h 342"/>
                <a:gd name="connsiteX50-7391" fmla="*/ 469 w 485"/>
                <a:gd name="connsiteY50-7392" fmla="*/ 284 h 342"/>
                <a:gd name="connsiteX51-7393" fmla="*/ 464 w 485"/>
                <a:gd name="connsiteY51-7394" fmla="*/ 284 h 342"/>
                <a:gd name="connsiteX52-7395" fmla="*/ 458 w 485"/>
                <a:gd name="connsiteY52-7396" fmla="*/ 284 h 342"/>
                <a:gd name="connsiteX53-7397" fmla="*/ 453 w 485"/>
                <a:gd name="connsiteY53-7398" fmla="*/ 284 h 342"/>
                <a:gd name="connsiteX54-7399" fmla="*/ 443 w 485"/>
                <a:gd name="connsiteY54-7400" fmla="*/ 284 h 342"/>
                <a:gd name="connsiteX55-7401" fmla="*/ 432 w 485"/>
                <a:gd name="connsiteY55-7402" fmla="*/ 284 h 342"/>
                <a:gd name="connsiteX56-7403" fmla="*/ 416 w 485"/>
                <a:gd name="connsiteY56-7404" fmla="*/ 290 h 342"/>
                <a:gd name="connsiteX57-7405" fmla="*/ 400 w 485"/>
                <a:gd name="connsiteY57-7406" fmla="*/ 290 h 342"/>
                <a:gd name="connsiteX58-7407" fmla="*/ 379 w 485"/>
                <a:gd name="connsiteY58-7408" fmla="*/ 290 h 342"/>
                <a:gd name="connsiteX59-7409" fmla="*/ 353 w 485"/>
                <a:gd name="connsiteY59-7410" fmla="*/ 295 h 342"/>
                <a:gd name="connsiteX60-7411" fmla="*/ 327 w 485"/>
                <a:gd name="connsiteY60-7412" fmla="*/ 295 h 342"/>
                <a:gd name="connsiteX61-7413" fmla="*/ 295 w 485"/>
                <a:gd name="connsiteY61-7414" fmla="*/ 295 h 342"/>
                <a:gd name="connsiteX62-7415" fmla="*/ 269 w 485"/>
                <a:gd name="connsiteY62-7416" fmla="*/ 300 h 342"/>
                <a:gd name="connsiteX63-7417" fmla="*/ 248 w 485"/>
                <a:gd name="connsiteY63-7418" fmla="*/ 300 h 342"/>
                <a:gd name="connsiteX64-7419" fmla="*/ 221 w 485"/>
                <a:gd name="connsiteY64-7420" fmla="*/ 305 h 342"/>
                <a:gd name="connsiteX65-7421" fmla="*/ 200 w 485"/>
                <a:gd name="connsiteY65-7422" fmla="*/ 305 h 342"/>
                <a:gd name="connsiteX66-7423" fmla="*/ 184 w 485"/>
                <a:gd name="connsiteY66-7424" fmla="*/ 311 h 342"/>
                <a:gd name="connsiteX67-7425" fmla="*/ 163 w 485"/>
                <a:gd name="connsiteY67-7426" fmla="*/ 311 h 342"/>
                <a:gd name="connsiteX68-7427" fmla="*/ 148 w 485"/>
                <a:gd name="connsiteY68-7428" fmla="*/ 311 h 342"/>
                <a:gd name="connsiteX69-7429" fmla="*/ 137 w 485"/>
                <a:gd name="connsiteY69-7430" fmla="*/ 316 h 342"/>
                <a:gd name="connsiteX70-7431" fmla="*/ 121 w 485"/>
                <a:gd name="connsiteY70-7432" fmla="*/ 316 h 342"/>
                <a:gd name="connsiteX71-7433" fmla="*/ 111 w 485"/>
                <a:gd name="connsiteY71-7434" fmla="*/ 321 h 342"/>
                <a:gd name="connsiteX72-7435" fmla="*/ 100 w 485"/>
                <a:gd name="connsiteY72-7436" fmla="*/ 321 h 342"/>
                <a:gd name="connsiteX73-7437" fmla="*/ 90 w 485"/>
                <a:gd name="connsiteY73-7438" fmla="*/ 327 h 342"/>
                <a:gd name="connsiteX74-7439" fmla="*/ 84 w 485"/>
                <a:gd name="connsiteY74-7440" fmla="*/ 327 h 342"/>
                <a:gd name="connsiteX75-7441" fmla="*/ 69 w 485"/>
                <a:gd name="connsiteY75-7442" fmla="*/ 332 h 342"/>
                <a:gd name="connsiteX76-7443" fmla="*/ 53 w 485"/>
                <a:gd name="connsiteY76-7444" fmla="*/ 337 h 342"/>
                <a:gd name="connsiteX77-7445" fmla="*/ 48 w 485"/>
                <a:gd name="connsiteY77-7446" fmla="*/ 342 h 342"/>
                <a:gd name="connsiteX78-7447" fmla="*/ 37 w 485"/>
                <a:gd name="connsiteY78-7448" fmla="*/ 342 h 342"/>
                <a:gd name="connsiteX79-7449" fmla="*/ 32 w 485"/>
                <a:gd name="connsiteY79-7450" fmla="*/ 342 h 342"/>
                <a:gd name="connsiteX80-7451" fmla="*/ 26 w 485"/>
                <a:gd name="connsiteY80-7452" fmla="*/ 337 h 342"/>
                <a:gd name="connsiteX81-7453" fmla="*/ 21 w 485"/>
                <a:gd name="connsiteY81-7454" fmla="*/ 337 h 342"/>
                <a:gd name="connsiteX82-7455" fmla="*/ 16 w 485"/>
                <a:gd name="connsiteY82-7456" fmla="*/ 332 h 342"/>
                <a:gd name="connsiteX83-7457" fmla="*/ 11 w 485"/>
                <a:gd name="connsiteY83-7458" fmla="*/ 327 h 342"/>
                <a:gd name="connsiteX84-7459" fmla="*/ 5 w 485"/>
                <a:gd name="connsiteY84-7460" fmla="*/ 321 h 342"/>
                <a:gd name="connsiteX85-7461" fmla="*/ 0 w 485"/>
                <a:gd name="connsiteY85-7462" fmla="*/ 316 h 342"/>
                <a:gd name="connsiteX86-7463" fmla="*/ 0 w 485"/>
                <a:gd name="connsiteY86-7464" fmla="*/ 311 h 342"/>
                <a:gd name="connsiteX87-7465" fmla="*/ 0 w 485"/>
                <a:gd name="connsiteY87-7466" fmla="*/ 305 h 342"/>
                <a:gd name="connsiteX88-7467" fmla="*/ 0 w 485"/>
                <a:gd name="connsiteY88-7468" fmla="*/ 300 h 342"/>
                <a:gd name="connsiteX89-7469" fmla="*/ 5 w 485"/>
                <a:gd name="connsiteY89-7470" fmla="*/ 295 h 342"/>
                <a:gd name="connsiteX90-7471" fmla="*/ 11 w 485"/>
                <a:gd name="connsiteY90-7472" fmla="*/ 290 h 342"/>
                <a:gd name="connsiteX91-7473" fmla="*/ 21 w 485"/>
                <a:gd name="connsiteY91-7474" fmla="*/ 284 h 342"/>
                <a:gd name="connsiteX92-7475" fmla="*/ 26 w 485"/>
                <a:gd name="connsiteY92-7476" fmla="*/ 279 h 342"/>
                <a:gd name="connsiteX93-7477" fmla="*/ 32 w 485"/>
                <a:gd name="connsiteY93-7478" fmla="*/ 274 h 342"/>
                <a:gd name="connsiteX94-7479" fmla="*/ 42 w 485"/>
                <a:gd name="connsiteY94-7480" fmla="*/ 269 h 342"/>
                <a:gd name="connsiteX95-7481" fmla="*/ 53 w 485"/>
                <a:gd name="connsiteY95-7482" fmla="*/ 258 h 342"/>
                <a:gd name="connsiteX96-7483" fmla="*/ 58 w 485"/>
                <a:gd name="connsiteY96-7484" fmla="*/ 247 h 342"/>
                <a:gd name="connsiteX97-7485" fmla="*/ 69 w 485"/>
                <a:gd name="connsiteY97-7486" fmla="*/ 237 h 342"/>
                <a:gd name="connsiteX98-7487" fmla="*/ 79 w 485"/>
                <a:gd name="connsiteY98-7488" fmla="*/ 221 h 342"/>
                <a:gd name="connsiteX99-7489" fmla="*/ 95 w 485"/>
                <a:gd name="connsiteY99-7490" fmla="*/ 205 h 342"/>
                <a:gd name="connsiteX100-7491" fmla="*/ 116 w 485"/>
                <a:gd name="connsiteY100-7492" fmla="*/ 168 h 342"/>
                <a:gd name="connsiteX101-7493" fmla="*/ 142 w 485"/>
                <a:gd name="connsiteY101-7494" fmla="*/ 137 h 342"/>
                <a:gd name="connsiteX102-7495" fmla="*/ 163 w 485"/>
                <a:gd name="connsiteY102-7496" fmla="*/ 105 h 342"/>
                <a:gd name="connsiteX103-7497" fmla="*/ 184 w 485"/>
                <a:gd name="connsiteY103-7498" fmla="*/ 68 h 342"/>
                <a:gd name="connsiteX104-7499" fmla="*/ 190 w 485"/>
                <a:gd name="connsiteY104-7500" fmla="*/ 52 h 342"/>
                <a:gd name="connsiteX105-7501" fmla="*/ 200 w 485"/>
                <a:gd name="connsiteY105-7502" fmla="*/ 36 h 342"/>
                <a:gd name="connsiteX0-7503" fmla="*/ 295 w 485"/>
                <a:gd name="connsiteY0-7504" fmla="*/ 0 h 342"/>
                <a:gd name="connsiteX1-7505" fmla="*/ 290 w 485"/>
                <a:gd name="connsiteY1-7506" fmla="*/ 10 h 342"/>
                <a:gd name="connsiteX2-7507" fmla="*/ 279 w 485"/>
                <a:gd name="connsiteY2-7508" fmla="*/ 21 h 342"/>
                <a:gd name="connsiteX3-7509" fmla="*/ 274 w 485"/>
                <a:gd name="connsiteY3-7510" fmla="*/ 31 h 342"/>
                <a:gd name="connsiteX4-7511" fmla="*/ 258 w 485"/>
                <a:gd name="connsiteY4-7512" fmla="*/ 47 h 342"/>
                <a:gd name="connsiteX5-7513" fmla="*/ 248 w 485"/>
                <a:gd name="connsiteY5-7514" fmla="*/ 68 h 342"/>
                <a:gd name="connsiteX6-7515" fmla="*/ 216 w 485"/>
                <a:gd name="connsiteY6-7516" fmla="*/ 105 h 342"/>
                <a:gd name="connsiteX7-7517" fmla="*/ 190 w 485"/>
                <a:gd name="connsiteY7-7518" fmla="*/ 142 h 342"/>
                <a:gd name="connsiteX8-7519" fmla="*/ 163 w 485"/>
                <a:gd name="connsiteY8-7520" fmla="*/ 179 h 342"/>
                <a:gd name="connsiteX9-7521" fmla="*/ 137 w 485"/>
                <a:gd name="connsiteY9-7522" fmla="*/ 216 h 342"/>
                <a:gd name="connsiteX10-7523" fmla="*/ 121 w 485"/>
                <a:gd name="connsiteY10-7524" fmla="*/ 232 h 342"/>
                <a:gd name="connsiteX11-7525" fmla="*/ 111 w 485"/>
                <a:gd name="connsiteY11-7526" fmla="*/ 247 h 342"/>
                <a:gd name="connsiteX12-7527" fmla="*/ 100 w 485"/>
                <a:gd name="connsiteY12-7528" fmla="*/ 258 h 342"/>
                <a:gd name="connsiteX13-7529" fmla="*/ 95 w 485"/>
                <a:gd name="connsiteY13-7530" fmla="*/ 269 h 342"/>
                <a:gd name="connsiteX14-7531" fmla="*/ 90 w 485"/>
                <a:gd name="connsiteY14-7532" fmla="*/ 274 h 342"/>
                <a:gd name="connsiteX15-7533" fmla="*/ 84 w 485"/>
                <a:gd name="connsiteY15-7534" fmla="*/ 284 h 342"/>
                <a:gd name="connsiteX16-7535" fmla="*/ 84 w 485"/>
                <a:gd name="connsiteY16-7536" fmla="*/ 284 h 342"/>
                <a:gd name="connsiteX17-7537" fmla="*/ 84 w 485"/>
                <a:gd name="connsiteY17-7538" fmla="*/ 290 h 342"/>
                <a:gd name="connsiteX18-7539" fmla="*/ 90 w 485"/>
                <a:gd name="connsiteY18-7540" fmla="*/ 290 h 342"/>
                <a:gd name="connsiteX19-7541" fmla="*/ 95 w 485"/>
                <a:gd name="connsiteY19-7542" fmla="*/ 290 h 342"/>
                <a:gd name="connsiteX20-7543" fmla="*/ 100 w 485"/>
                <a:gd name="connsiteY20-7544" fmla="*/ 290 h 342"/>
                <a:gd name="connsiteX21-7545" fmla="*/ 111 w 485"/>
                <a:gd name="connsiteY21-7546" fmla="*/ 290 h 342"/>
                <a:gd name="connsiteX22-7547" fmla="*/ 121 w 485"/>
                <a:gd name="connsiteY22-7548" fmla="*/ 284 h 342"/>
                <a:gd name="connsiteX23-7549" fmla="*/ 137 w 485"/>
                <a:gd name="connsiteY23-7550" fmla="*/ 284 h 342"/>
                <a:gd name="connsiteX24-7551" fmla="*/ 153 w 485"/>
                <a:gd name="connsiteY24-7552" fmla="*/ 284 h 342"/>
                <a:gd name="connsiteX25-7553" fmla="*/ 174 w 485"/>
                <a:gd name="connsiteY25-7554" fmla="*/ 279 h 342"/>
                <a:gd name="connsiteX26-7555" fmla="*/ 216 w 485"/>
                <a:gd name="connsiteY26-7556" fmla="*/ 274 h 342"/>
                <a:gd name="connsiteX27-7557" fmla="*/ 258 w 485"/>
                <a:gd name="connsiteY27-7558" fmla="*/ 269 h 342"/>
                <a:gd name="connsiteX28-7559" fmla="*/ 295 w 485"/>
                <a:gd name="connsiteY28-7560" fmla="*/ 263 h 342"/>
                <a:gd name="connsiteX29-7561" fmla="*/ 332 w 485"/>
                <a:gd name="connsiteY29-7562" fmla="*/ 253 h 342"/>
                <a:gd name="connsiteX30-7563" fmla="*/ 348 w 485"/>
                <a:gd name="connsiteY30-7564" fmla="*/ 253 h 342"/>
                <a:gd name="connsiteX31-7565" fmla="*/ 364 w 485"/>
                <a:gd name="connsiteY31-7566" fmla="*/ 247 h 342"/>
                <a:gd name="connsiteX32-7567" fmla="*/ 374 w 485"/>
                <a:gd name="connsiteY32-7568" fmla="*/ 247 h 342"/>
                <a:gd name="connsiteX33-7569" fmla="*/ 390 w 485"/>
                <a:gd name="connsiteY33-7570" fmla="*/ 242 h 342"/>
                <a:gd name="connsiteX34-7571" fmla="*/ 395 w 485"/>
                <a:gd name="connsiteY34-7572" fmla="*/ 242 h 342"/>
                <a:gd name="connsiteX35-7573" fmla="*/ 406 w 485"/>
                <a:gd name="connsiteY35-7574" fmla="*/ 242 h 342"/>
                <a:gd name="connsiteX36-7575" fmla="*/ 406 w 485"/>
                <a:gd name="connsiteY36-7576" fmla="*/ 242 h 342"/>
                <a:gd name="connsiteX37-7577" fmla="*/ 411 w 485"/>
                <a:gd name="connsiteY37-7578" fmla="*/ 242 h 342"/>
                <a:gd name="connsiteX38-7579" fmla="*/ 416 w 485"/>
                <a:gd name="connsiteY38-7580" fmla="*/ 242 h 342"/>
                <a:gd name="connsiteX39-7581" fmla="*/ 422 w 485"/>
                <a:gd name="connsiteY39-7582" fmla="*/ 242 h 342"/>
                <a:gd name="connsiteX40-7583" fmla="*/ 427 w 485"/>
                <a:gd name="connsiteY40-7584" fmla="*/ 242 h 342"/>
                <a:gd name="connsiteX41-7585" fmla="*/ 437 w 485"/>
                <a:gd name="connsiteY41-7586" fmla="*/ 242 h 342"/>
                <a:gd name="connsiteX42-7587" fmla="*/ 443 w 485"/>
                <a:gd name="connsiteY42-7588" fmla="*/ 247 h 342"/>
                <a:gd name="connsiteX43-7589" fmla="*/ 453 w 485"/>
                <a:gd name="connsiteY43-7590" fmla="*/ 247 h 342"/>
                <a:gd name="connsiteX44-7591" fmla="*/ 464 w 485"/>
                <a:gd name="connsiteY44-7592" fmla="*/ 253 h 342"/>
                <a:gd name="connsiteX45-7593" fmla="*/ 469 w 485"/>
                <a:gd name="connsiteY45-7594" fmla="*/ 258 h 342"/>
                <a:gd name="connsiteX46-7595" fmla="*/ 479 w 485"/>
                <a:gd name="connsiteY46-7596" fmla="*/ 269 h 342"/>
                <a:gd name="connsiteX47-7597" fmla="*/ 479 w 485"/>
                <a:gd name="connsiteY47-7598" fmla="*/ 274 h 342"/>
                <a:gd name="connsiteX48-7599" fmla="*/ 485 w 485"/>
                <a:gd name="connsiteY48-7600" fmla="*/ 274 h 342"/>
                <a:gd name="connsiteX49-7601" fmla="*/ 485 w 485"/>
                <a:gd name="connsiteY49-7602" fmla="*/ 279 h 342"/>
                <a:gd name="connsiteX50-7603" fmla="*/ 469 w 485"/>
                <a:gd name="connsiteY50-7604" fmla="*/ 284 h 342"/>
                <a:gd name="connsiteX51-7605" fmla="*/ 464 w 485"/>
                <a:gd name="connsiteY51-7606" fmla="*/ 284 h 342"/>
                <a:gd name="connsiteX52-7607" fmla="*/ 458 w 485"/>
                <a:gd name="connsiteY52-7608" fmla="*/ 284 h 342"/>
                <a:gd name="connsiteX53-7609" fmla="*/ 453 w 485"/>
                <a:gd name="connsiteY53-7610" fmla="*/ 284 h 342"/>
                <a:gd name="connsiteX54-7611" fmla="*/ 443 w 485"/>
                <a:gd name="connsiteY54-7612" fmla="*/ 284 h 342"/>
                <a:gd name="connsiteX55-7613" fmla="*/ 432 w 485"/>
                <a:gd name="connsiteY55-7614" fmla="*/ 284 h 342"/>
                <a:gd name="connsiteX56-7615" fmla="*/ 416 w 485"/>
                <a:gd name="connsiteY56-7616" fmla="*/ 290 h 342"/>
                <a:gd name="connsiteX57-7617" fmla="*/ 400 w 485"/>
                <a:gd name="connsiteY57-7618" fmla="*/ 290 h 342"/>
                <a:gd name="connsiteX58-7619" fmla="*/ 379 w 485"/>
                <a:gd name="connsiteY58-7620" fmla="*/ 290 h 342"/>
                <a:gd name="connsiteX59-7621" fmla="*/ 353 w 485"/>
                <a:gd name="connsiteY59-7622" fmla="*/ 295 h 342"/>
                <a:gd name="connsiteX60-7623" fmla="*/ 327 w 485"/>
                <a:gd name="connsiteY60-7624" fmla="*/ 295 h 342"/>
                <a:gd name="connsiteX61-7625" fmla="*/ 295 w 485"/>
                <a:gd name="connsiteY61-7626" fmla="*/ 295 h 342"/>
                <a:gd name="connsiteX62-7627" fmla="*/ 269 w 485"/>
                <a:gd name="connsiteY62-7628" fmla="*/ 300 h 342"/>
                <a:gd name="connsiteX63-7629" fmla="*/ 248 w 485"/>
                <a:gd name="connsiteY63-7630" fmla="*/ 300 h 342"/>
                <a:gd name="connsiteX64-7631" fmla="*/ 221 w 485"/>
                <a:gd name="connsiteY64-7632" fmla="*/ 305 h 342"/>
                <a:gd name="connsiteX65-7633" fmla="*/ 200 w 485"/>
                <a:gd name="connsiteY65-7634" fmla="*/ 305 h 342"/>
                <a:gd name="connsiteX66-7635" fmla="*/ 184 w 485"/>
                <a:gd name="connsiteY66-7636" fmla="*/ 311 h 342"/>
                <a:gd name="connsiteX67-7637" fmla="*/ 163 w 485"/>
                <a:gd name="connsiteY67-7638" fmla="*/ 311 h 342"/>
                <a:gd name="connsiteX68-7639" fmla="*/ 148 w 485"/>
                <a:gd name="connsiteY68-7640" fmla="*/ 311 h 342"/>
                <a:gd name="connsiteX69-7641" fmla="*/ 137 w 485"/>
                <a:gd name="connsiteY69-7642" fmla="*/ 316 h 342"/>
                <a:gd name="connsiteX70-7643" fmla="*/ 121 w 485"/>
                <a:gd name="connsiteY70-7644" fmla="*/ 316 h 342"/>
                <a:gd name="connsiteX71-7645" fmla="*/ 111 w 485"/>
                <a:gd name="connsiteY71-7646" fmla="*/ 321 h 342"/>
                <a:gd name="connsiteX72-7647" fmla="*/ 100 w 485"/>
                <a:gd name="connsiteY72-7648" fmla="*/ 321 h 342"/>
                <a:gd name="connsiteX73-7649" fmla="*/ 90 w 485"/>
                <a:gd name="connsiteY73-7650" fmla="*/ 327 h 342"/>
                <a:gd name="connsiteX74-7651" fmla="*/ 84 w 485"/>
                <a:gd name="connsiteY74-7652" fmla="*/ 327 h 342"/>
                <a:gd name="connsiteX75-7653" fmla="*/ 69 w 485"/>
                <a:gd name="connsiteY75-7654" fmla="*/ 332 h 342"/>
                <a:gd name="connsiteX76-7655" fmla="*/ 53 w 485"/>
                <a:gd name="connsiteY76-7656" fmla="*/ 337 h 342"/>
                <a:gd name="connsiteX77-7657" fmla="*/ 48 w 485"/>
                <a:gd name="connsiteY77-7658" fmla="*/ 342 h 342"/>
                <a:gd name="connsiteX78-7659" fmla="*/ 37 w 485"/>
                <a:gd name="connsiteY78-7660" fmla="*/ 342 h 342"/>
                <a:gd name="connsiteX79-7661" fmla="*/ 32 w 485"/>
                <a:gd name="connsiteY79-7662" fmla="*/ 342 h 342"/>
                <a:gd name="connsiteX80-7663" fmla="*/ 26 w 485"/>
                <a:gd name="connsiteY80-7664" fmla="*/ 337 h 342"/>
                <a:gd name="connsiteX81-7665" fmla="*/ 21 w 485"/>
                <a:gd name="connsiteY81-7666" fmla="*/ 337 h 342"/>
                <a:gd name="connsiteX82-7667" fmla="*/ 16 w 485"/>
                <a:gd name="connsiteY82-7668" fmla="*/ 332 h 342"/>
                <a:gd name="connsiteX83-7669" fmla="*/ 11 w 485"/>
                <a:gd name="connsiteY83-7670" fmla="*/ 327 h 342"/>
                <a:gd name="connsiteX84-7671" fmla="*/ 5 w 485"/>
                <a:gd name="connsiteY84-7672" fmla="*/ 321 h 342"/>
                <a:gd name="connsiteX85-7673" fmla="*/ 0 w 485"/>
                <a:gd name="connsiteY85-7674" fmla="*/ 316 h 342"/>
                <a:gd name="connsiteX86-7675" fmla="*/ 0 w 485"/>
                <a:gd name="connsiteY86-7676" fmla="*/ 311 h 342"/>
                <a:gd name="connsiteX87-7677" fmla="*/ 0 w 485"/>
                <a:gd name="connsiteY87-7678" fmla="*/ 305 h 342"/>
                <a:gd name="connsiteX88-7679" fmla="*/ 0 w 485"/>
                <a:gd name="connsiteY88-7680" fmla="*/ 300 h 342"/>
                <a:gd name="connsiteX89-7681" fmla="*/ 5 w 485"/>
                <a:gd name="connsiteY89-7682" fmla="*/ 295 h 342"/>
                <a:gd name="connsiteX90-7683" fmla="*/ 11 w 485"/>
                <a:gd name="connsiteY90-7684" fmla="*/ 290 h 342"/>
                <a:gd name="connsiteX91-7685" fmla="*/ 21 w 485"/>
                <a:gd name="connsiteY91-7686" fmla="*/ 284 h 342"/>
                <a:gd name="connsiteX92-7687" fmla="*/ 26 w 485"/>
                <a:gd name="connsiteY92-7688" fmla="*/ 279 h 342"/>
                <a:gd name="connsiteX93-7689" fmla="*/ 32 w 485"/>
                <a:gd name="connsiteY93-7690" fmla="*/ 274 h 342"/>
                <a:gd name="connsiteX94-7691" fmla="*/ 42 w 485"/>
                <a:gd name="connsiteY94-7692" fmla="*/ 269 h 342"/>
                <a:gd name="connsiteX95-7693" fmla="*/ 53 w 485"/>
                <a:gd name="connsiteY95-7694" fmla="*/ 258 h 342"/>
                <a:gd name="connsiteX96-7695" fmla="*/ 58 w 485"/>
                <a:gd name="connsiteY96-7696" fmla="*/ 247 h 342"/>
                <a:gd name="connsiteX97-7697" fmla="*/ 69 w 485"/>
                <a:gd name="connsiteY97-7698" fmla="*/ 237 h 342"/>
                <a:gd name="connsiteX98-7699" fmla="*/ 79 w 485"/>
                <a:gd name="connsiteY98-7700" fmla="*/ 221 h 342"/>
                <a:gd name="connsiteX99-7701" fmla="*/ 95 w 485"/>
                <a:gd name="connsiteY99-7702" fmla="*/ 205 h 342"/>
                <a:gd name="connsiteX100-7703" fmla="*/ 116 w 485"/>
                <a:gd name="connsiteY100-7704" fmla="*/ 168 h 342"/>
                <a:gd name="connsiteX101-7705" fmla="*/ 142 w 485"/>
                <a:gd name="connsiteY101-7706" fmla="*/ 137 h 342"/>
                <a:gd name="connsiteX102-7707" fmla="*/ 163 w 485"/>
                <a:gd name="connsiteY102-7708" fmla="*/ 105 h 342"/>
                <a:gd name="connsiteX103-7709" fmla="*/ 184 w 485"/>
                <a:gd name="connsiteY103-7710" fmla="*/ 68 h 342"/>
                <a:gd name="connsiteX104-7711" fmla="*/ 190 w 485"/>
                <a:gd name="connsiteY104-7712" fmla="*/ 52 h 342"/>
                <a:gd name="connsiteX0-7713" fmla="*/ 295 w 485"/>
                <a:gd name="connsiteY0-7714" fmla="*/ 0 h 342"/>
                <a:gd name="connsiteX1-7715" fmla="*/ 290 w 485"/>
                <a:gd name="connsiteY1-7716" fmla="*/ 10 h 342"/>
                <a:gd name="connsiteX2-7717" fmla="*/ 279 w 485"/>
                <a:gd name="connsiteY2-7718" fmla="*/ 21 h 342"/>
                <a:gd name="connsiteX3-7719" fmla="*/ 274 w 485"/>
                <a:gd name="connsiteY3-7720" fmla="*/ 31 h 342"/>
                <a:gd name="connsiteX4-7721" fmla="*/ 248 w 485"/>
                <a:gd name="connsiteY4-7722" fmla="*/ 68 h 342"/>
                <a:gd name="connsiteX5-7723" fmla="*/ 216 w 485"/>
                <a:gd name="connsiteY5-7724" fmla="*/ 105 h 342"/>
                <a:gd name="connsiteX6-7725" fmla="*/ 190 w 485"/>
                <a:gd name="connsiteY6-7726" fmla="*/ 142 h 342"/>
                <a:gd name="connsiteX7-7727" fmla="*/ 163 w 485"/>
                <a:gd name="connsiteY7-7728" fmla="*/ 179 h 342"/>
                <a:gd name="connsiteX8-7729" fmla="*/ 137 w 485"/>
                <a:gd name="connsiteY8-7730" fmla="*/ 216 h 342"/>
                <a:gd name="connsiteX9-7731" fmla="*/ 121 w 485"/>
                <a:gd name="connsiteY9-7732" fmla="*/ 232 h 342"/>
                <a:gd name="connsiteX10-7733" fmla="*/ 111 w 485"/>
                <a:gd name="connsiteY10-7734" fmla="*/ 247 h 342"/>
                <a:gd name="connsiteX11-7735" fmla="*/ 100 w 485"/>
                <a:gd name="connsiteY11-7736" fmla="*/ 258 h 342"/>
                <a:gd name="connsiteX12-7737" fmla="*/ 95 w 485"/>
                <a:gd name="connsiteY12-7738" fmla="*/ 269 h 342"/>
                <a:gd name="connsiteX13-7739" fmla="*/ 90 w 485"/>
                <a:gd name="connsiteY13-7740" fmla="*/ 274 h 342"/>
                <a:gd name="connsiteX14-7741" fmla="*/ 84 w 485"/>
                <a:gd name="connsiteY14-7742" fmla="*/ 284 h 342"/>
                <a:gd name="connsiteX15-7743" fmla="*/ 84 w 485"/>
                <a:gd name="connsiteY15-7744" fmla="*/ 284 h 342"/>
                <a:gd name="connsiteX16-7745" fmla="*/ 84 w 485"/>
                <a:gd name="connsiteY16-7746" fmla="*/ 290 h 342"/>
                <a:gd name="connsiteX17-7747" fmla="*/ 90 w 485"/>
                <a:gd name="connsiteY17-7748" fmla="*/ 290 h 342"/>
                <a:gd name="connsiteX18-7749" fmla="*/ 95 w 485"/>
                <a:gd name="connsiteY18-7750" fmla="*/ 290 h 342"/>
                <a:gd name="connsiteX19-7751" fmla="*/ 100 w 485"/>
                <a:gd name="connsiteY19-7752" fmla="*/ 290 h 342"/>
                <a:gd name="connsiteX20-7753" fmla="*/ 111 w 485"/>
                <a:gd name="connsiteY20-7754" fmla="*/ 290 h 342"/>
                <a:gd name="connsiteX21-7755" fmla="*/ 121 w 485"/>
                <a:gd name="connsiteY21-7756" fmla="*/ 284 h 342"/>
                <a:gd name="connsiteX22-7757" fmla="*/ 137 w 485"/>
                <a:gd name="connsiteY22-7758" fmla="*/ 284 h 342"/>
                <a:gd name="connsiteX23-7759" fmla="*/ 153 w 485"/>
                <a:gd name="connsiteY23-7760" fmla="*/ 284 h 342"/>
                <a:gd name="connsiteX24-7761" fmla="*/ 174 w 485"/>
                <a:gd name="connsiteY24-7762" fmla="*/ 279 h 342"/>
                <a:gd name="connsiteX25-7763" fmla="*/ 216 w 485"/>
                <a:gd name="connsiteY25-7764" fmla="*/ 274 h 342"/>
                <a:gd name="connsiteX26-7765" fmla="*/ 258 w 485"/>
                <a:gd name="connsiteY26-7766" fmla="*/ 269 h 342"/>
                <a:gd name="connsiteX27-7767" fmla="*/ 295 w 485"/>
                <a:gd name="connsiteY27-7768" fmla="*/ 263 h 342"/>
                <a:gd name="connsiteX28-7769" fmla="*/ 332 w 485"/>
                <a:gd name="connsiteY28-7770" fmla="*/ 253 h 342"/>
                <a:gd name="connsiteX29-7771" fmla="*/ 348 w 485"/>
                <a:gd name="connsiteY29-7772" fmla="*/ 253 h 342"/>
                <a:gd name="connsiteX30-7773" fmla="*/ 364 w 485"/>
                <a:gd name="connsiteY30-7774" fmla="*/ 247 h 342"/>
                <a:gd name="connsiteX31-7775" fmla="*/ 374 w 485"/>
                <a:gd name="connsiteY31-7776" fmla="*/ 247 h 342"/>
                <a:gd name="connsiteX32-7777" fmla="*/ 390 w 485"/>
                <a:gd name="connsiteY32-7778" fmla="*/ 242 h 342"/>
                <a:gd name="connsiteX33-7779" fmla="*/ 395 w 485"/>
                <a:gd name="connsiteY33-7780" fmla="*/ 242 h 342"/>
                <a:gd name="connsiteX34-7781" fmla="*/ 406 w 485"/>
                <a:gd name="connsiteY34-7782" fmla="*/ 242 h 342"/>
                <a:gd name="connsiteX35-7783" fmla="*/ 406 w 485"/>
                <a:gd name="connsiteY35-7784" fmla="*/ 242 h 342"/>
                <a:gd name="connsiteX36-7785" fmla="*/ 411 w 485"/>
                <a:gd name="connsiteY36-7786" fmla="*/ 242 h 342"/>
                <a:gd name="connsiteX37-7787" fmla="*/ 416 w 485"/>
                <a:gd name="connsiteY37-7788" fmla="*/ 242 h 342"/>
                <a:gd name="connsiteX38-7789" fmla="*/ 422 w 485"/>
                <a:gd name="connsiteY38-7790" fmla="*/ 242 h 342"/>
                <a:gd name="connsiteX39-7791" fmla="*/ 427 w 485"/>
                <a:gd name="connsiteY39-7792" fmla="*/ 242 h 342"/>
                <a:gd name="connsiteX40-7793" fmla="*/ 437 w 485"/>
                <a:gd name="connsiteY40-7794" fmla="*/ 242 h 342"/>
                <a:gd name="connsiteX41-7795" fmla="*/ 443 w 485"/>
                <a:gd name="connsiteY41-7796" fmla="*/ 247 h 342"/>
                <a:gd name="connsiteX42-7797" fmla="*/ 453 w 485"/>
                <a:gd name="connsiteY42-7798" fmla="*/ 247 h 342"/>
                <a:gd name="connsiteX43-7799" fmla="*/ 464 w 485"/>
                <a:gd name="connsiteY43-7800" fmla="*/ 253 h 342"/>
                <a:gd name="connsiteX44-7801" fmla="*/ 469 w 485"/>
                <a:gd name="connsiteY44-7802" fmla="*/ 258 h 342"/>
                <a:gd name="connsiteX45-7803" fmla="*/ 479 w 485"/>
                <a:gd name="connsiteY45-7804" fmla="*/ 269 h 342"/>
                <a:gd name="connsiteX46-7805" fmla="*/ 479 w 485"/>
                <a:gd name="connsiteY46-7806" fmla="*/ 274 h 342"/>
                <a:gd name="connsiteX47-7807" fmla="*/ 485 w 485"/>
                <a:gd name="connsiteY47-7808" fmla="*/ 274 h 342"/>
                <a:gd name="connsiteX48-7809" fmla="*/ 485 w 485"/>
                <a:gd name="connsiteY48-7810" fmla="*/ 279 h 342"/>
                <a:gd name="connsiteX49-7811" fmla="*/ 469 w 485"/>
                <a:gd name="connsiteY49-7812" fmla="*/ 284 h 342"/>
                <a:gd name="connsiteX50-7813" fmla="*/ 464 w 485"/>
                <a:gd name="connsiteY50-7814" fmla="*/ 284 h 342"/>
                <a:gd name="connsiteX51-7815" fmla="*/ 458 w 485"/>
                <a:gd name="connsiteY51-7816" fmla="*/ 284 h 342"/>
                <a:gd name="connsiteX52-7817" fmla="*/ 453 w 485"/>
                <a:gd name="connsiteY52-7818" fmla="*/ 284 h 342"/>
                <a:gd name="connsiteX53-7819" fmla="*/ 443 w 485"/>
                <a:gd name="connsiteY53-7820" fmla="*/ 284 h 342"/>
                <a:gd name="connsiteX54-7821" fmla="*/ 432 w 485"/>
                <a:gd name="connsiteY54-7822" fmla="*/ 284 h 342"/>
                <a:gd name="connsiteX55-7823" fmla="*/ 416 w 485"/>
                <a:gd name="connsiteY55-7824" fmla="*/ 290 h 342"/>
                <a:gd name="connsiteX56-7825" fmla="*/ 400 w 485"/>
                <a:gd name="connsiteY56-7826" fmla="*/ 290 h 342"/>
                <a:gd name="connsiteX57-7827" fmla="*/ 379 w 485"/>
                <a:gd name="connsiteY57-7828" fmla="*/ 290 h 342"/>
                <a:gd name="connsiteX58-7829" fmla="*/ 353 w 485"/>
                <a:gd name="connsiteY58-7830" fmla="*/ 295 h 342"/>
                <a:gd name="connsiteX59-7831" fmla="*/ 327 w 485"/>
                <a:gd name="connsiteY59-7832" fmla="*/ 295 h 342"/>
                <a:gd name="connsiteX60-7833" fmla="*/ 295 w 485"/>
                <a:gd name="connsiteY60-7834" fmla="*/ 295 h 342"/>
                <a:gd name="connsiteX61-7835" fmla="*/ 269 w 485"/>
                <a:gd name="connsiteY61-7836" fmla="*/ 300 h 342"/>
                <a:gd name="connsiteX62-7837" fmla="*/ 248 w 485"/>
                <a:gd name="connsiteY62-7838" fmla="*/ 300 h 342"/>
                <a:gd name="connsiteX63-7839" fmla="*/ 221 w 485"/>
                <a:gd name="connsiteY63-7840" fmla="*/ 305 h 342"/>
                <a:gd name="connsiteX64-7841" fmla="*/ 200 w 485"/>
                <a:gd name="connsiteY64-7842" fmla="*/ 305 h 342"/>
                <a:gd name="connsiteX65-7843" fmla="*/ 184 w 485"/>
                <a:gd name="connsiteY65-7844" fmla="*/ 311 h 342"/>
                <a:gd name="connsiteX66-7845" fmla="*/ 163 w 485"/>
                <a:gd name="connsiteY66-7846" fmla="*/ 311 h 342"/>
                <a:gd name="connsiteX67-7847" fmla="*/ 148 w 485"/>
                <a:gd name="connsiteY67-7848" fmla="*/ 311 h 342"/>
                <a:gd name="connsiteX68-7849" fmla="*/ 137 w 485"/>
                <a:gd name="connsiteY68-7850" fmla="*/ 316 h 342"/>
                <a:gd name="connsiteX69-7851" fmla="*/ 121 w 485"/>
                <a:gd name="connsiteY69-7852" fmla="*/ 316 h 342"/>
                <a:gd name="connsiteX70-7853" fmla="*/ 111 w 485"/>
                <a:gd name="connsiteY70-7854" fmla="*/ 321 h 342"/>
                <a:gd name="connsiteX71-7855" fmla="*/ 100 w 485"/>
                <a:gd name="connsiteY71-7856" fmla="*/ 321 h 342"/>
                <a:gd name="connsiteX72-7857" fmla="*/ 90 w 485"/>
                <a:gd name="connsiteY72-7858" fmla="*/ 327 h 342"/>
                <a:gd name="connsiteX73-7859" fmla="*/ 84 w 485"/>
                <a:gd name="connsiteY73-7860" fmla="*/ 327 h 342"/>
                <a:gd name="connsiteX74-7861" fmla="*/ 69 w 485"/>
                <a:gd name="connsiteY74-7862" fmla="*/ 332 h 342"/>
                <a:gd name="connsiteX75-7863" fmla="*/ 53 w 485"/>
                <a:gd name="connsiteY75-7864" fmla="*/ 337 h 342"/>
                <a:gd name="connsiteX76-7865" fmla="*/ 48 w 485"/>
                <a:gd name="connsiteY76-7866" fmla="*/ 342 h 342"/>
                <a:gd name="connsiteX77-7867" fmla="*/ 37 w 485"/>
                <a:gd name="connsiteY77-7868" fmla="*/ 342 h 342"/>
                <a:gd name="connsiteX78-7869" fmla="*/ 32 w 485"/>
                <a:gd name="connsiteY78-7870" fmla="*/ 342 h 342"/>
                <a:gd name="connsiteX79-7871" fmla="*/ 26 w 485"/>
                <a:gd name="connsiteY79-7872" fmla="*/ 337 h 342"/>
                <a:gd name="connsiteX80-7873" fmla="*/ 21 w 485"/>
                <a:gd name="connsiteY80-7874" fmla="*/ 337 h 342"/>
                <a:gd name="connsiteX81-7875" fmla="*/ 16 w 485"/>
                <a:gd name="connsiteY81-7876" fmla="*/ 332 h 342"/>
                <a:gd name="connsiteX82-7877" fmla="*/ 11 w 485"/>
                <a:gd name="connsiteY82-7878" fmla="*/ 327 h 342"/>
                <a:gd name="connsiteX83-7879" fmla="*/ 5 w 485"/>
                <a:gd name="connsiteY83-7880" fmla="*/ 321 h 342"/>
                <a:gd name="connsiteX84-7881" fmla="*/ 0 w 485"/>
                <a:gd name="connsiteY84-7882" fmla="*/ 316 h 342"/>
                <a:gd name="connsiteX85-7883" fmla="*/ 0 w 485"/>
                <a:gd name="connsiteY85-7884" fmla="*/ 311 h 342"/>
                <a:gd name="connsiteX86-7885" fmla="*/ 0 w 485"/>
                <a:gd name="connsiteY86-7886" fmla="*/ 305 h 342"/>
                <a:gd name="connsiteX87-7887" fmla="*/ 0 w 485"/>
                <a:gd name="connsiteY87-7888" fmla="*/ 300 h 342"/>
                <a:gd name="connsiteX88-7889" fmla="*/ 5 w 485"/>
                <a:gd name="connsiteY88-7890" fmla="*/ 295 h 342"/>
                <a:gd name="connsiteX89-7891" fmla="*/ 11 w 485"/>
                <a:gd name="connsiteY89-7892" fmla="*/ 290 h 342"/>
                <a:gd name="connsiteX90-7893" fmla="*/ 21 w 485"/>
                <a:gd name="connsiteY90-7894" fmla="*/ 284 h 342"/>
                <a:gd name="connsiteX91-7895" fmla="*/ 26 w 485"/>
                <a:gd name="connsiteY91-7896" fmla="*/ 279 h 342"/>
                <a:gd name="connsiteX92-7897" fmla="*/ 32 w 485"/>
                <a:gd name="connsiteY92-7898" fmla="*/ 274 h 342"/>
                <a:gd name="connsiteX93-7899" fmla="*/ 42 w 485"/>
                <a:gd name="connsiteY93-7900" fmla="*/ 269 h 342"/>
                <a:gd name="connsiteX94-7901" fmla="*/ 53 w 485"/>
                <a:gd name="connsiteY94-7902" fmla="*/ 258 h 342"/>
                <a:gd name="connsiteX95-7903" fmla="*/ 58 w 485"/>
                <a:gd name="connsiteY95-7904" fmla="*/ 247 h 342"/>
                <a:gd name="connsiteX96-7905" fmla="*/ 69 w 485"/>
                <a:gd name="connsiteY96-7906" fmla="*/ 237 h 342"/>
                <a:gd name="connsiteX97-7907" fmla="*/ 79 w 485"/>
                <a:gd name="connsiteY97-7908" fmla="*/ 221 h 342"/>
                <a:gd name="connsiteX98-7909" fmla="*/ 95 w 485"/>
                <a:gd name="connsiteY98-7910" fmla="*/ 205 h 342"/>
                <a:gd name="connsiteX99-7911" fmla="*/ 116 w 485"/>
                <a:gd name="connsiteY99-7912" fmla="*/ 168 h 342"/>
                <a:gd name="connsiteX100-7913" fmla="*/ 142 w 485"/>
                <a:gd name="connsiteY100-7914" fmla="*/ 137 h 342"/>
                <a:gd name="connsiteX101-7915" fmla="*/ 163 w 485"/>
                <a:gd name="connsiteY101-7916" fmla="*/ 105 h 342"/>
                <a:gd name="connsiteX102-7917" fmla="*/ 184 w 485"/>
                <a:gd name="connsiteY102-7918" fmla="*/ 68 h 342"/>
                <a:gd name="connsiteX103-7919" fmla="*/ 190 w 485"/>
                <a:gd name="connsiteY103-7920" fmla="*/ 52 h 342"/>
                <a:gd name="connsiteX0-7921" fmla="*/ 295 w 485"/>
                <a:gd name="connsiteY0-7922" fmla="*/ 0 h 342"/>
                <a:gd name="connsiteX1-7923" fmla="*/ 290 w 485"/>
                <a:gd name="connsiteY1-7924" fmla="*/ 10 h 342"/>
                <a:gd name="connsiteX2-7925" fmla="*/ 279 w 485"/>
                <a:gd name="connsiteY2-7926" fmla="*/ 21 h 342"/>
                <a:gd name="connsiteX3-7927" fmla="*/ 248 w 485"/>
                <a:gd name="connsiteY3-7928" fmla="*/ 68 h 342"/>
                <a:gd name="connsiteX4-7929" fmla="*/ 216 w 485"/>
                <a:gd name="connsiteY4-7930" fmla="*/ 105 h 342"/>
                <a:gd name="connsiteX5-7931" fmla="*/ 190 w 485"/>
                <a:gd name="connsiteY5-7932" fmla="*/ 142 h 342"/>
                <a:gd name="connsiteX6-7933" fmla="*/ 163 w 485"/>
                <a:gd name="connsiteY6-7934" fmla="*/ 179 h 342"/>
                <a:gd name="connsiteX7-7935" fmla="*/ 137 w 485"/>
                <a:gd name="connsiteY7-7936" fmla="*/ 216 h 342"/>
                <a:gd name="connsiteX8-7937" fmla="*/ 121 w 485"/>
                <a:gd name="connsiteY8-7938" fmla="*/ 232 h 342"/>
                <a:gd name="connsiteX9-7939" fmla="*/ 111 w 485"/>
                <a:gd name="connsiteY9-7940" fmla="*/ 247 h 342"/>
                <a:gd name="connsiteX10-7941" fmla="*/ 100 w 485"/>
                <a:gd name="connsiteY10-7942" fmla="*/ 258 h 342"/>
                <a:gd name="connsiteX11-7943" fmla="*/ 95 w 485"/>
                <a:gd name="connsiteY11-7944" fmla="*/ 269 h 342"/>
                <a:gd name="connsiteX12-7945" fmla="*/ 90 w 485"/>
                <a:gd name="connsiteY12-7946" fmla="*/ 274 h 342"/>
                <a:gd name="connsiteX13-7947" fmla="*/ 84 w 485"/>
                <a:gd name="connsiteY13-7948" fmla="*/ 284 h 342"/>
                <a:gd name="connsiteX14-7949" fmla="*/ 84 w 485"/>
                <a:gd name="connsiteY14-7950" fmla="*/ 284 h 342"/>
                <a:gd name="connsiteX15-7951" fmla="*/ 84 w 485"/>
                <a:gd name="connsiteY15-7952" fmla="*/ 290 h 342"/>
                <a:gd name="connsiteX16-7953" fmla="*/ 90 w 485"/>
                <a:gd name="connsiteY16-7954" fmla="*/ 290 h 342"/>
                <a:gd name="connsiteX17-7955" fmla="*/ 95 w 485"/>
                <a:gd name="connsiteY17-7956" fmla="*/ 290 h 342"/>
                <a:gd name="connsiteX18-7957" fmla="*/ 100 w 485"/>
                <a:gd name="connsiteY18-7958" fmla="*/ 290 h 342"/>
                <a:gd name="connsiteX19-7959" fmla="*/ 111 w 485"/>
                <a:gd name="connsiteY19-7960" fmla="*/ 290 h 342"/>
                <a:gd name="connsiteX20-7961" fmla="*/ 121 w 485"/>
                <a:gd name="connsiteY20-7962" fmla="*/ 284 h 342"/>
                <a:gd name="connsiteX21-7963" fmla="*/ 137 w 485"/>
                <a:gd name="connsiteY21-7964" fmla="*/ 284 h 342"/>
                <a:gd name="connsiteX22-7965" fmla="*/ 153 w 485"/>
                <a:gd name="connsiteY22-7966" fmla="*/ 284 h 342"/>
                <a:gd name="connsiteX23-7967" fmla="*/ 174 w 485"/>
                <a:gd name="connsiteY23-7968" fmla="*/ 279 h 342"/>
                <a:gd name="connsiteX24-7969" fmla="*/ 216 w 485"/>
                <a:gd name="connsiteY24-7970" fmla="*/ 274 h 342"/>
                <a:gd name="connsiteX25-7971" fmla="*/ 258 w 485"/>
                <a:gd name="connsiteY25-7972" fmla="*/ 269 h 342"/>
                <a:gd name="connsiteX26-7973" fmla="*/ 295 w 485"/>
                <a:gd name="connsiteY26-7974" fmla="*/ 263 h 342"/>
                <a:gd name="connsiteX27-7975" fmla="*/ 332 w 485"/>
                <a:gd name="connsiteY27-7976" fmla="*/ 253 h 342"/>
                <a:gd name="connsiteX28-7977" fmla="*/ 348 w 485"/>
                <a:gd name="connsiteY28-7978" fmla="*/ 253 h 342"/>
                <a:gd name="connsiteX29-7979" fmla="*/ 364 w 485"/>
                <a:gd name="connsiteY29-7980" fmla="*/ 247 h 342"/>
                <a:gd name="connsiteX30-7981" fmla="*/ 374 w 485"/>
                <a:gd name="connsiteY30-7982" fmla="*/ 247 h 342"/>
                <a:gd name="connsiteX31-7983" fmla="*/ 390 w 485"/>
                <a:gd name="connsiteY31-7984" fmla="*/ 242 h 342"/>
                <a:gd name="connsiteX32-7985" fmla="*/ 395 w 485"/>
                <a:gd name="connsiteY32-7986" fmla="*/ 242 h 342"/>
                <a:gd name="connsiteX33-7987" fmla="*/ 406 w 485"/>
                <a:gd name="connsiteY33-7988" fmla="*/ 242 h 342"/>
                <a:gd name="connsiteX34-7989" fmla="*/ 406 w 485"/>
                <a:gd name="connsiteY34-7990" fmla="*/ 242 h 342"/>
                <a:gd name="connsiteX35-7991" fmla="*/ 411 w 485"/>
                <a:gd name="connsiteY35-7992" fmla="*/ 242 h 342"/>
                <a:gd name="connsiteX36-7993" fmla="*/ 416 w 485"/>
                <a:gd name="connsiteY36-7994" fmla="*/ 242 h 342"/>
                <a:gd name="connsiteX37-7995" fmla="*/ 422 w 485"/>
                <a:gd name="connsiteY37-7996" fmla="*/ 242 h 342"/>
                <a:gd name="connsiteX38-7997" fmla="*/ 427 w 485"/>
                <a:gd name="connsiteY38-7998" fmla="*/ 242 h 342"/>
                <a:gd name="connsiteX39-7999" fmla="*/ 437 w 485"/>
                <a:gd name="connsiteY39-8000" fmla="*/ 242 h 342"/>
                <a:gd name="connsiteX40-8001" fmla="*/ 443 w 485"/>
                <a:gd name="connsiteY40-8002" fmla="*/ 247 h 342"/>
                <a:gd name="connsiteX41-8003" fmla="*/ 453 w 485"/>
                <a:gd name="connsiteY41-8004" fmla="*/ 247 h 342"/>
                <a:gd name="connsiteX42-8005" fmla="*/ 464 w 485"/>
                <a:gd name="connsiteY42-8006" fmla="*/ 253 h 342"/>
                <a:gd name="connsiteX43-8007" fmla="*/ 469 w 485"/>
                <a:gd name="connsiteY43-8008" fmla="*/ 258 h 342"/>
                <a:gd name="connsiteX44-8009" fmla="*/ 479 w 485"/>
                <a:gd name="connsiteY44-8010" fmla="*/ 269 h 342"/>
                <a:gd name="connsiteX45-8011" fmla="*/ 479 w 485"/>
                <a:gd name="connsiteY45-8012" fmla="*/ 274 h 342"/>
                <a:gd name="connsiteX46-8013" fmla="*/ 485 w 485"/>
                <a:gd name="connsiteY46-8014" fmla="*/ 274 h 342"/>
                <a:gd name="connsiteX47-8015" fmla="*/ 485 w 485"/>
                <a:gd name="connsiteY47-8016" fmla="*/ 279 h 342"/>
                <a:gd name="connsiteX48-8017" fmla="*/ 469 w 485"/>
                <a:gd name="connsiteY48-8018" fmla="*/ 284 h 342"/>
                <a:gd name="connsiteX49-8019" fmla="*/ 464 w 485"/>
                <a:gd name="connsiteY49-8020" fmla="*/ 284 h 342"/>
                <a:gd name="connsiteX50-8021" fmla="*/ 458 w 485"/>
                <a:gd name="connsiteY50-8022" fmla="*/ 284 h 342"/>
                <a:gd name="connsiteX51-8023" fmla="*/ 453 w 485"/>
                <a:gd name="connsiteY51-8024" fmla="*/ 284 h 342"/>
                <a:gd name="connsiteX52-8025" fmla="*/ 443 w 485"/>
                <a:gd name="connsiteY52-8026" fmla="*/ 284 h 342"/>
                <a:gd name="connsiteX53-8027" fmla="*/ 432 w 485"/>
                <a:gd name="connsiteY53-8028" fmla="*/ 284 h 342"/>
                <a:gd name="connsiteX54-8029" fmla="*/ 416 w 485"/>
                <a:gd name="connsiteY54-8030" fmla="*/ 290 h 342"/>
                <a:gd name="connsiteX55-8031" fmla="*/ 400 w 485"/>
                <a:gd name="connsiteY55-8032" fmla="*/ 290 h 342"/>
                <a:gd name="connsiteX56-8033" fmla="*/ 379 w 485"/>
                <a:gd name="connsiteY56-8034" fmla="*/ 290 h 342"/>
                <a:gd name="connsiteX57-8035" fmla="*/ 353 w 485"/>
                <a:gd name="connsiteY57-8036" fmla="*/ 295 h 342"/>
                <a:gd name="connsiteX58-8037" fmla="*/ 327 w 485"/>
                <a:gd name="connsiteY58-8038" fmla="*/ 295 h 342"/>
                <a:gd name="connsiteX59-8039" fmla="*/ 295 w 485"/>
                <a:gd name="connsiteY59-8040" fmla="*/ 295 h 342"/>
                <a:gd name="connsiteX60-8041" fmla="*/ 269 w 485"/>
                <a:gd name="connsiteY60-8042" fmla="*/ 300 h 342"/>
                <a:gd name="connsiteX61-8043" fmla="*/ 248 w 485"/>
                <a:gd name="connsiteY61-8044" fmla="*/ 300 h 342"/>
                <a:gd name="connsiteX62-8045" fmla="*/ 221 w 485"/>
                <a:gd name="connsiteY62-8046" fmla="*/ 305 h 342"/>
                <a:gd name="connsiteX63-8047" fmla="*/ 200 w 485"/>
                <a:gd name="connsiteY63-8048" fmla="*/ 305 h 342"/>
                <a:gd name="connsiteX64-8049" fmla="*/ 184 w 485"/>
                <a:gd name="connsiteY64-8050" fmla="*/ 311 h 342"/>
                <a:gd name="connsiteX65-8051" fmla="*/ 163 w 485"/>
                <a:gd name="connsiteY65-8052" fmla="*/ 311 h 342"/>
                <a:gd name="connsiteX66-8053" fmla="*/ 148 w 485"/>
                <a:gd name="connsiteY66-8054" fmla="*/ 311 h 342"/>
                <a:gd name="connsiteX67-8055" fmla="*/ 137 w 485"/>
                <a:gd name="connsiteY67-8056" fmla="*/ 316 h 342"/>
                <a:gd name="connsiteX68-8057" fmla="*/ 121 w 485"/>
                <a:gd name="connsiteY68-8058" fmla="*/ 316 h 342"/>
                <a:gd name="connsiteX69-8059" fmla="*/ 111 w 485"/>
                <a:gd name="connsiteY69-8060" fmla="*/ 321 h 342"/>
                <a:gd name="connsiteX70-8061" fmla="*/ 100 w 485"/>
                <a:gd name="connsiteY70-8062" fmla="*/ 321 h 342"/>
                <a:gd name="connsiteX71-8063" fmla="*/ 90 w 485"/>
                <a:gd name="connsiteY71-8064" fmla="*/ 327 h 342"/>
                <a:gd name="connsiteX72-8065" fmla="*/ 84 w 485"/>
                <a:gd name="connsiteY72-8066" fmla="*/ 327 h 342"/>
                <a:gd name="connsiteX73-8067" fmla="*/ 69 w 485"/>
                <a:gd name="connsiteY73-8068" fmla="*/ 332 h 342"/>
                <a:gd name="connsiteX74-8069" fmla="*/ 53 w 485"/>
                <a:gd name="connsiteY74-8070" fmla="*/ 337 h 342"/>
                <a:gd name="connsiteX75-8071" fmla="*/ 48 w 485"/>
                <a:gd name="connsiteY75-8072" fmla="*/ 342 h 342"/>
                <a:gd name="connsiteX76-8073" fmla="*/ 37 w 485"/>
                <a:gd name="connsiteY76-8074" fmla="*/ 342 h 342"/>
                <a:gd name="connsiteX77-8075" fmla="*/ 32 w 485"/>
                <a:gd name="connsiteY77-8076" fmla="*/ 342 h 342"/>
                <a:gd name="connsiteX78-8077" fmla="*/ 26 w 485"/>
                <a:gd name="connsiteY78-8078" fmla="*/ 337 h 342"/>
                <a:gd name="connsiteX79-8079" fmla="*/ 21 w 485"/>
                <a:gd name="connsiteY79-8080" fmla="*/ 337 h 342"/>
                <a:gd name="connsiteX80-8081" fmla="*/ 16 w 485"/>
                <a:gd name="connsiteY80-8082" fmla="*/ 332 h 342"/>
                <a:gd name="connsiteX81-8083" fmla="*/ 11 w 485"/>
                <a:gd name="connsiteY81-8084" fmla="*/ 327 h 342"/>
                <a:gd name="connsiteX82-8085" fmla="*/ 5 w 485"/>
                <a:gd name="connsiteY82-8086" fmla="*/ 321 h 342"/>
                <a:gd name="connsiteX83-8087" fmla="*/ 0 w 485"/>
                <a:gd name="connsiteY83-8088" fmla="*/ 316 h 342"/>
                <a:gd name="connsiteX84-8089" fmla="*/ 0 w 485"/>
                <a:gd name="connsiteY84-8090" fmla="*/ 311 h 342"/>
                <a:gd name="connsiteX85-8091" fmla="*/ 0 w 485"/>
                <a:gd name="connsiteY85-8092" fmla="*/ 305 h 342"/>
                <a:gd name="connsiteX86-8093" fmla="*/ 0 w 485"/>
                <a:gd name="connsiteY86-8094" fmla="*/ 300 h 342"/>
                <a:gd name="connsiteX87-8095" fmla="*/ 5 w 485"/>
                <a:gd name="connsiteY87-8096" fmla="*/ 295 h 342"/>
                <a:gd name="connsiteX88-8097" fmla="*/ 11 w 485"/>
                <a:gd name="connsiteY88-8098" fmla="*/ 290 h 342"/>
                <a:gd name="connsiteX89-8099" fmla="*/ 21 w 485"/>
                <a:gd name="connsiteY89-8100" fmla="*/ 284 h 342"/>
                <a:gd name="connsiteX90-8101" fmla="*/ 26 w 485"/>
                <a:gd name="connsiteY90-8102" fmla="*/ 279 h 342"/>
                <a:gd name="connsiteX91-8103" fmla="*/ 32 w 485"/>
                <a:gd name="connsiteY91-8104" fmla="*/ 274 h 342"/>
                <a:gd name="connsiteX92-8105" fmla="*/ 42 w 485"/>
                <a:gd name="connsiteY92-8106" fmla="*/ 269 h 342"/>
                <a:gd name="connsiteX93-8107" fmla="*/ 53 w 485"/>
                <a:gd name="connsiteY93-8108" fmla="*/ 258 h 342"/>
                <a:gd name="connsiteX94-8109" fmla="*/ 58 w 485"/>
                <a:gd name="connsiteY94-8110" fmla="*/ 247 h 342"/>
                <a:gd name="connsiteX95-8111" fmla="*/ 69 w 485"/>
                <a:gd name="connsiteY95-8112" fmla="*/ 237 h 342"/>
                <a:gd name="connsiteX96-8113" fmla="*/ 79 w 485"/>
                <a:gd name="connsiteY96-8114" fmla="*/ 221 h 342"/>
                <a:gd name="connsiteX97-8115" fmla="*/ 95 w 485"/>
                <a:gd name="connsiteY97-8116" fmla="*/ 205 h 342"/>
                <a:gd name="connsiteX98-8117" fmla="*/ 116 w 485"/>
                <a:gd name="connsiteY98-8118" fmla="*/ 168 h 342"/>
                <a:gd name="connsiteX99-8119" fmla="*/ 142 w 485"/>
                <a:gd name="connsiteY99-8120" fmla="*/ 137 h 342"/>
                <a:gd name="connsiteX100-8121" fmla="*/ 163 w 485"/>
                <a:gd name="connsiteY100-8122" fmla="*/ 105 h 342"/>
                <a:gd name="connsiteX101-8123" fmla="*/ 184 w 485"/>
                <a:gd name="connsiteY101-8124" fmla="*/ 68 h 342"/>
                <a:gd name="connsiteX102-8125" fmla="*/ 190 w 485"/>
                <a:gd name="connsiteY102-8126" fmla="*/ 52 h 342"/>
                <a:gd name="connsiteX0-8127" fmla="*/ 295 w 485"/>
                <a:gd name="connsiteY0-8128" fmla="*/ 0 h 342"/>
                <a:gd name="connsiteX1-8129" fmla="*/ 290 w 485"/>
                <a:gd name="connsiteY1-8130" fmla="*/ 10 h 342"/>
                <a:gd name="connsiteX2-8131" fmla="*/ 248 w 485"/>
                <a:gd name="connsiteY2-8132" fmla="*/ 68 h 342"/>
                <a:gd name="connsiteX3-8133" fmla="*/ 216 w 485"/>
                <a:gd name="connsiteY3-8134" fmla="*/ 105 h 342"/>
                <a:gd name="connsiteX4-8135" fmla="*/ 190 w 485"/>
                <a:gd name="connsiteY4-8136" fmla="*/ 142 h 342"/>
                <a:gd name="connsiteX5-8137" fmla="*/ 163 w 485"/>
                <a:gd name="connsiteY5-8138" fmla="*/ 179 h 342"/>
                <a:gd name="connsiteX6-8139" fmla="*/ 137 w 485"/>
                <a:gd name="connsiteY6-8140" fmla="*/ 216 h 342"/>
                <a:gd name="connsiteX7-8141" fmla="*/ 121 w 485"/>
                <a:gd name="connsiteY7-8142" fmla="*/ 232 h 342"/>
                <a:gd name="connsiteX8-8143" fmla="*/ 111 w 485"/>
                <a:gd name="connsiteY8-8144" fmla="*/ 247 h 342"/>
                <a:gd name="connsiteX9-8145" fmla="*/ 100 w 485"/>
                <a:gd name="connsiteY9-8146" fmla="*/ 258 h 342"/>
                <a:gd name="connsiteX10-8147" fmla="*/ 95 w 485"/>
                <a:gd name="connsiteY10-8148" fmla="*/ 269 h 342"/>
                <a:gd name="connsiteX11-8149" fmla="*/ 90 w 485"/>
                <a:gd name="connsiteY11-8150" fmla="*/ 274 h 342"/>
                <a:gd name="connsiteX12-8151" fmla="*/ 84 w 485"/>
                <a:gd name="connsiteY12-8152" fmla="*/ 284 h 342"/>
                <a:gd name="connsiteX13-8153" fmla="*/ 84 w 485"/>
                <a:gd name="connsiteY13-8154" fmla="*/ 284 h 342"/>
                <a:gd name="connsiteX14-8155" fmla="*/ 84 w 485"/>
                <a:gd name="connsiteY14-8156" fmla="*/ 290 h 342"/>
                <a:gd name="connsiteX15-8157" fmla="*/ 90 w 485"/>
                <a:gd name="connsiteY15-8158" fmla="*/ 290 h 342"/>
                <a:gd name="connsiteX16-8159" fmla="*/ 95 w 485"/>
                <a:gd name="connsiteY16-8160" fmla="*/ 290 h 342"/>
                <a:gd name="connsiteX17-8161" fmla="*/ 100 w 485"/>
                <a:gd name="connsiteY17-8162" fmla="*/ 290 h 342"/>
                <a:gd name="connsiteX18-8163" fmla="*/ 111 w 485"/>
                <a:gd name="connsiteY18-8164" fmla="*/ 290 h 342"/>
                <a:gd name="connsiteX19-8165" fmla="*/ 121 w 485"/>
                <a:gd name="connsiteY19-8166" fmla="*/ 284 h 342"/>
                <a:gd name="connsiteX20-8167" fmla="*/ 137 w 485"/>
                <a:gd name="connsiteY20-8168" fmla="*/ 284 h 342"/>
                <a:gd name="connsiteX21-8169" fmla="*/ 153 w 485"/>
                <a:gd name="connsiteY21-8170" fmla="*/ 284 h 342"/>
                <a:gd name="connsiteX22-8171" fmla="*/ 174 w 485"/>
                <a:gd name="connsiteY22-8172" fmla="*/ 279 h 342"/>
                <a:gd name="connsiteX23-8173" fmla="*/ 216 w 485"/>
                <a:gd name="connsiteY23-8174" fmla="*/ 274 h 342"/>
                <a:gd name="connsiteX24-8175" fmla="*/ 258 w 485"/>
                <a:gd name="connsiteY24-8176" fmla="*/ 269 h 342"/>
                <a:gd name="connsiteX25-8177" fmla="*/ 295 w 485"/>
                <a:gd name="connsiteY25-8178" fmla="*/ 263 h 342"/>
                <a:gd name="connsiteX26-8179" fmla="*/ 332 w 485"/>
                <a:gd name="connsiteY26-8180" fmla="*/ 253 h 342"/>
                <a:gd name="connsiteX27-8181" fmla="*/ 348 w 485"/>
                <a:gd name="connsiteY27-8182" fmla="*/ 253 h 342"/>
                <a:gd name="connsiteX28-8183" fmla="*/ 364 w 485"/>
                <a:gd name="connsiteY28-8184" fmla="*/ 247 h 342"/>
                <a:gd name="connsiteX29-8185" fmla="*/ 374 w 485"/>
                <a:gd name="connsiteY29-8186" fmla="*/ 247 h 342"/>
                <a:gd name="connsiteX30-8187" fmla="*/ 390 w 485"/>
                <a:gd name="connsiteY30-8188" fmla="*/ 242 h 342"/>
                <a:gd name="connsiteX31-8189" fmla="*/ 395 w 485"/>
                <a:gd name="connsiteY31-8190" fmla="*/ 242 h 342"/>
                <a:gd name="connsiteX32-8191" fmla="*/ 406 w 485"/>
                <a:gd name="connsiteY32-8192" fmla="*/ 242 h 342"/>
                <a:gd name="connsiteX33-8193" fmla="*/ 406 w 485"/>
                <a:gd name="connsiteY33-8194" fmla="*/ 242 h 342"/>
                <a:gd name="connsiteX34-8195" fmla="*/ 411 w 485"/>
                <a:gd name="connsiteY34-8196" fmla="*/ 242 h 342"/>
                <a:gd name="connsiteX35-8197" fmla="*/ 416 w 485"/>
                <a:gd name="connsiteY35-8198" fmla="*/ 242 h 342"/>
                <a:gd name="connsiteX36-8199" fmla="*/ 422 w 485"/>
                <a:gd name="connsiteY36-8200" fmla="*/ 242 h 342"/>
                <a:gd name="connsiteX37-8201" fmla="*/ 427 w 485"/>
                <a:gd name="connsiteY37-8202" fmla="*/ 242 h 342"/>
                <a:gd name="connsiteX38-8203" fmla="*/ 437 w 485"/>
                <a:gd name="connsiteY38-8204" fmla="*/ 242 h 342"/>
                <a:gd name="connsiteX39-8205" fmla="*/ 443 w 485"/>
                <a:gd name="connsiteY39-8206" fmla="*/ 247 h 342"/>
                <a:gd name="connsiteX40-8207" fmla="*/ 453 w 485"/>
                <a:gd name="connsiteY40-8208" fmla="*/ 247 h 342"/>
                <a:gd name="connsiteX41-8209" fmla="*/ 464 w 485"/>
                <a:gd name="connsiteY41-8210" fmla="*/ 253 h 342"/>
                <a:gd name="connsiteX42-8211" fmla="*/ 469 w 485"/>
                <a:gd name="connsiteY42-8212" fmla="*/ 258 h 342"/>
                <a:gd name="connsiteX43-8213" fmla="*/ 479 w 485"/>
                <a:gd name="connsiteY43-8214" fmla="*/ 269 h 342"/>
                <a:gd name="connsiteX44-8215" fmla="*/ 479 w 485"/>
                <a:gd name="connsiteY44-8216" fmla="*/ 274 h 342"/>
                <a:gd name="connsiteX45-8217" fmla="*/ 485 w 485"/>
                <a:gd name="connsiteY45-8218" fmla="*/ 274 h 342"/>
                <a:gd name="connsiteX46-8219" fmla="*/ 485 w 485"/>
                <a:gd name="connsiteY46-8220" fmla="*/ 279 h 342"/>
                <a:gd name="connsiteX47-8221" fmla="*/ 469 w 485"/>
                <a:gd name="connsiteY47-8222" fmla="*/ 284 h 342"/>
                <a:gd name="connsiteX48-8223" fmla="*/ 464 w 485"/>
                <a:gd name="connsiteY48-8224" fmla="*/ 284 h 342"/>
                <a:gd name="connsiteX49-8225" fmla="*/ 458 w 485"/>
                <a:gd name="connsiteY49-8226" fmla="*/ 284 h 342"/>
                <a:gd name="connsiteX50-8227" fmla="*/ 453 w 485"/>
                <a:gd name="connsiteY50-8228" fmla="*/ 284 h 342"/>
                <a:gd name="connsiteX51-8229" fmla="*/ 443 w 485"/>
                <a:gd name="connsiteY51-8230" fmla="*/ 284 h 342"/>
                <a:gd name="connsiteX52-8231" fmla="*/ 432 w 485"/>
                <a:gd name="connsiteY52-8232" fmla="*/ 284 h 342"/>
                <a:gd name="connsiteX53-8233" fmla="*/ 416 w 485"/>
                <a:gd name="connsiteY53-8234" fmla="*/ 290 h 342"/>
                <a:gd name="connsiteX54-8235" fmla="*/ 400 w 485"/>
                <a:gd name="connsiteY54-8236" fmla="*/ 290 h 342"/>
                <a:gd name="connsiteX55-8237" fmla="*/ 379 w 485"/>
                <a:gd name="connsiteY55-8238" fmla="*/ 290 h 342"/>
                <a:gd name="connsiteX56-8239" fmla="*/ 353 w 485"/>
                <a:gd name="connsiteY56-8240" fmla="*/ 295 h 342"/>
                <a:gd name="connsiteX57-8241" fmla="*/ 327 w 485"/>
                <a:gd name="connsiteY57-8242" fmla="*/ 295 h 342"/>
                <a:gd name="connsiteX58-8243" fmla="*/ 295 w 485"/>
                <a:gd name="connsiteY58-8244" fmla="*/ 295 h 342"/>
                <a:gd name="connsiteX59-8245" fmla="*/ 269 w 485"/>
                <a:gd name="connsiteY59-8246" fmla="*/ 300 h 342"/>
                <a:gd name="connsiteX60-8247" fmla="*/ 248 w 485"/>
                <a:gd name="connsiteY60-8248" fmla="*/ 300 h 342"/>
                <a:gd name="connsiteX61-8249" fmla="*/ 221 w 485"/>
                <a:gd name="connsiteY61-8250" fmla="*/ 305 h 342"/>
                <a:gd name="connsiteX62-8251" fmla="*/ 200 w 485"/>
                <a:gd name="connsiteY62-8252" fmla="*/ 305 h 342"/>
                <a:gd name="connsiteX63-8253" fmla="*/ 184 w 485"/>
                <a:gd name="connsiteY63-8254" fmla="*/ 311 h 342"/>
                <a:gd name="connsiteX64-8255" fmla="*/ 163 w 485"/>
                <a:gd name="connsiteY64-8256" fmla="*/ 311 h 342"/>
                <a:gd name="connsiteX65-8257" fmla="*/ 148 w 485"/>
                <a:gd name="connsiteY65-8258" fmla="*/ 311 h 342"/>
                <a:gd name="connsiteX66-8259" fmla="*/ 137 w 485"/>
                <a:gd name="connsiteY66-8260" fmla="*/ 316 h 342"/>
                <a:gd name="connsiteX67-8261" fmla="*/ 121 w 485"/>
                <a:gd name="connsiteY67-8262" fmla="*/ 316 h 342"/>
                <a:gd name="connsiteX68-8263" fmla="*/ 111 w 485"/>
                <a:gd name="connsiteY68-8264" fmla="*/ 321 h 342"/>
                <a:gd name="connsiteX69-8265" fmla="*/ 100 w 485"/>
                <a:gd name="connsiteY69-8266" fmla="*/ 321 h 342"/>
                <a:gd name="connsiteX70-8267" fmla="*/ 90 w 485"/>
                <a:gd name="connsiteY70-8268" fmla="*/ 327 h 342"/>
                <a:gd name="connsiteX71-8269" fmla="*/ 84 w 485"/>
                <a:gd name="connsiteY71-8270" fmla="*/ 327 h 342"/>
                <a:gd name="connsiteX72-8271" fmla="*/ 69 w 485"/>
                <a:gd name="connsiteY72-8272" fmla="*/ 332 h 342"/>
                <a:gd name="connsiteX73-8273" fmla="*/ 53 w 485"/>
                <a:gd name="connsiteY73-8274" fmla="*/ 337 h 342"/>
                <a:gd name="connsiteX74-8275" fmla="*/ 48 w 485"/>
                <a:gd name="connsiteY74-8276" fmla="*/ 342 h 342"/>
                <a:gd name="connsiteX75-8277" fmla="*/ 37 w 485"/>
                <a:gd name="connsiteY75-8278" fmla="*/ 342 h 342"/>
                <a:gd name="connsiteX76-8279" fmla="*/ 32 w 485"/>
                <a:gd name="connsiteY76-8280" fmla="*/ 342 h 342"/>
                <a:gd name="connsiteX77-8281" fmla="*/ 26 w 485"/>
                <a:gd name="connsiteY77-8282" fmla="*/ 337 h 342"/>
                <a:gd name="connsiteX78-8283" fmla="*/ 21 w 485"/>
                <a:gd name="connsiteY78-8284" fmla="*/ 337 h 342"/>
                <a:gd name="connsiteX79-8285" fmla="*/ 16 w 485"/>
                <a:gd name="connsiteY79-8286" fmla="*/ 332 h 342"/>
                <a:gd name="connsiteX80-8287" fmla="*/ 11 w 485"/>
                <a:gd name="connsiteY80-8288" fmla="*/ 327 h 342"/>
                <a:gd name="connsiteX81-8289" fmla="*/ 5 w 485"/>
                <a:gd name="connsiteY81-8290" fmla="*/ 321 h 342"/>
                <a:gd name="connsiteX82-8291" fmla="*/ 0 w 485"/>
                <a:gd name="connsiteY82-8292" fmla="*/ 316 h 342"/>
                <a:gd name="connsiteX83-8293" fmla="*/ 0 w 485"/>
                <a:gd name="connsiteY83-8294" fmla="*/ 311 h 342"/>
                <a:gd name="connsiteX84-8295" fmla="*/ 0 w 485"/>
                <a:gd name="connsiteY84-8296" fmla="*/ 305 h 342"/>
                <a:gd name="connsiteX85-8297" fmla="*/ 0 w 485"/>
                <a:gd name="connsiteY85-8298" fmla="*/ 300 h 342"/>
                <a:gd name="connsiteX86-8299" fmla="*/ 5 w 485"/>
                <a:gd name="connsiteY86-8300" fmla="*/ 295 h 342"/>
                <a:gd name="connsiteX87-8301" fmla="*/ 11 w 485"/>
                <a:gd name="connsiteY87-8302" fmla="*/ 290 h 342"/>
                <a:gd name="connsiteX88-8303" fmla="*/ 21 w 485"/>
                <a:gd name="connsiteY88-8304" fmla="*/ 284 h 342"/>
                <a:gd name="connsiteX89-8305" fmla="*/ 26 w 485"/>
                <a:gd name="connsiteY89-8306" fmla="*/ 279 h 342"/>
                <a:gd name="connsiteX90-8307" fmla="*/ 32 w 485"/>
                <a:gd name="connsiteY90-8308" fmla="*/ 274 h 342"/>
                <a:gd name="connsiteX91-8309" fmla="*/ 42 w 485"/>
                <a:gd name="connsiteY91-8310" fmla="*/ 269 h 342"/>
                <a:gd name="connsiteX92-8311" fmla="*/ 53 w 485"/>
                <a:gd name="connsiteY92-8312" fmla="*/ 258 h 342"/>
                <a:gd name="connsiteX93-8313" fmla="*/ 58 w 485"/>
                <a:gd name="connsiteY93-8314" fmla="*/ 247 h 342"/>
                <a:gd name="connsiteX94-8315" fmla="*/ 69 w 485"/>
                <a:gd name="connsiteY94-8316" fmla="*/ 237 h 342"/>
                <a:gd name="connsiteX95-8317" fmla="*/ 79 w 485"/>
                <a:gd name="connsiteY95-8318" fmla="*/ 221 h 342"/>
                <a:gd name="connsiteX96-8319" fmla="*/ 95 w 485"/>
                <a:gd name="connsiteY96-8320" fmla="*/ 205 h 342"/>
                <a:gd name="connsiteX97-8321" fmla="*/ 116 w 485"/>
                <a:gd name="connsiteY97-8322" fmla="*/ 168 h 342"/>
                <a:gd name="connsiteX98-8323" fmla="*/ 142 w 485"/>
                <a:gd name="connsiteY98-8324" fmla="*/ 137 h 342"/>
                <a:gd name="connsiteX99-8325" fmla="*/ 163 w 485"/>
                <a:gd name="connsiteY99-8326" fmla="*/ 105 h 342"/>
                <a:gd name="connsiteX100-8327" fmla="*/ 184 w 485"/>
                <a:gd name="connsiteY100-8328" fmla="*/ 68 h 342"/>
                <a:gd name="connsiteX101-8329" fmla="*/ 190 w 485"/>
                <a:gd name="connsiteY101-8330" fmla="*/ 52 h 342"/>
                <a:gd name="connsiteX0-8331" fmla="*/ 295 w 485"/>
                <a:gd name="connsiteY0-8332" fmla="*/ 0 h 342"/>
                <a:gd name="connsiteX1-8333" fmla="*/ 248 w 485"/>
                <a:gd name="connsiteY1-8334" fmla="*/ 68 h 342"/>
                <a:gd name="connsiteX2-8335" fmla="*/ 216 w 485"/>
                <a:gd name="connsiteY2-8336" fmla="*/ 105 h 342"/>
                <a:gd name="connsiteX3-8337" fmla="*/ 190 w 485"/>
                <a:gd name="connsiteY3-8338" fmla="*/ 142 h 342"/>
                <a:gd name="connsiteX4-8339" fmla="*/ 163 w 485"/>
                <a:gd name="connsiteY4-8340" fmla="*/ 179 h 342"/>
                <a:gd name="connsiteX5-8341" fmla="*/ 137 w 485"/>
                <a:gd name="connsiteY5-8342" fmla="*/ 216 h 342"/>
                <a:gd name="connsiteX6-8343" fmla="*/ 121 w 485"/>
                <a:gd name="connsiteY6-8344" fmla="*/ 232 h 342"/>
                <a:gd name="connsiteX7-8345" fmla="*/ 111 w 485"/>
                <a:gd name="connsiteY7-8346" fmla="*/ 247 h 342"/>
                <a:gd name="connsiteX8-8347" fmla="*/ 100 w 485"/>
                <a:gd name="connsiteY8-8348" fmla="*/ 258 h 342"/>
                <a:gd name="connsiteX9-8349" fmla="*/ 95 w 485"/>
                <a:gd name="connsiteY9-8350" fmla="*/ 269 h 342"/>
                <a:gd name="connsiteX10-8351" fmla="*/ 90 w 485"/>
                <a:gd name="connsiteY10-8352" fmla="*/ 274 h 342"/>
                <a:gd name="connsiteX11-8353" fmla="*/ 84 w 485"/>
                <a:gd name="connsiteY11-8354" fmla="*/ 284 h 342"/>
                <a:gd name="connsiteX12-8355" fmla="*/ 84 w 485"/>
                <a:gd name="connsiteY12-8356" fmla="*/ 284 h 342"/>
                <a:gd name="connsiteX13-8357" fmla="*/ 84 w 485"/>
                <a:gd name="connsiteY13-8358" fmla="*/ 290 h 342"/>
                <a:gd name="connsiteX14-8359" fmla="*/ 90 w 485"/>
                <a:gd name="connsiteY14-8360" fmla="*/ 290 h 342"/>
                <a:gd name="connsiteX15-8361" fmla="*/ 95 w 485"/>
                <a:gd name="connsiteY15-8362" fmla="*/ 290 h 342"/>
                <a:gd name="connsiteX16-8363" fmla="*/ 100 w 485"/>
                <a:gd name="connsiteY16-8364" fmla="*/ 290 h 342"/>
                <a:gd name="connsiteX17-8365" fmla="*/ 111 w 485"/>
                <a:gd name="connsiteY17-8366" fmla="*/ 290 h 342"/>
                <a:gd name="connsiteX18-8367" fmla="*/ 121 w 485"/>
                <a:gd name="connsiteY18-8368" fmla="*/ 284 h 342"/>
                <a:gd name="connsiteX19-8369" fmla="*/ 137 w 485"/>
                <a:gd name="connsiteY19-8370" fmla="*/ 284 h 342"/>
                <a:gd name="connsiteX20-8371" fmla="*/ 153 w 485"/>
                <a:gd name="connsiteY20-8372" fmla="*/ 284 h 342"/>
                <a:gd name="connsiteX21-8373" fmla="*/ 174 w 485"/>
                <a:gd name="connsiteY21-8374" fmla="*/ 279 h 342"/>
                <a:gd name="connsiteX22-8375" fmla="*/ 216 w 485"/>
                <a:gd name="connsiteY22-8376" fmla="*/ 274 h 342"/>
                <a:gd name="connsiteX23-8377" fmla="*/ 258 w 485"/>
                <a:gd name="connsiteY23-8378" fmla="*/ 269 h 342"/>
                <a:gd name="connsiteX24-8379" fmla="*/ 295 w 485"/>
                <a:gd name="connsiteY24-8380" fmla="*/ 263 h 342"/>
                <a:gd name="connsiteX25-8381" fmla="*/ 332 w 485"/>
                <a:gd name="connsiteY25-8382" fmla="*/ 253 h 342"/>
                <a:gd name="connsiteX26-8383" fmla="*/ 348 w 485"/>
                <a:gd name="connsiteY26-8384" fmla="*/ 253 h 342"/>
                <a:gd name="connsiteX27-8385" fmla="*/ 364 w 485"/>
                <a:gd name="connsiteY27-8386" fmla="*/ 247 h 342"/>
                <a:gd name="connsiteX28-8387" fmla="*/ 374 w 485"/>
                <a:gd name="connsiteY28-8388" fmla="*/ 247 h 342"/>
                <a:gd name="connsiteX29-8389" fmla="*/ 390 w 485"/>
                <a:gd name="connsiteY29-8390" fmla="*/ 242 h 342"/>
                <a:gd name="connsiteX30-8391" fmla="*/ 395 w 485"/>
                <a:gd name="connsiteY30-8392" fmla="*/ 242 h 342"/>
                <a:gd name="connsiteX31-8393" fmla="*/ 406 w 485"/>
                <a:gd name="connsiteY31-8394" fmla="*/ 242 h 342"/>
                <a:gd name="connsiteX32-8395" fmla="*/ 406 w 485"/>
                <a:gd name="connsiteY32-8396" fmla="*/ 242 h 342"/>
                <a:gd name="connsiteX33-8397" fmla="*/ 411 w 485"/>
                <a:gd name="connsiteY33-8398" fmla="*/ 242 h 342"/>
                <a:gd name="connsiteX34-8399" fmla="*/ 416 w 485"/>
                <a:gd name="connsiteY34-8400" fmla="*/ 242 h 342"/>
                <a:gd name="connsiteX35-8401" fmla="*/ 422 w 485"/>
                <a:gd name="connsiteY35-8402" fmla="*/ 242 h 342"/>
                <a:gd name="connsiteX36-8403" fmla="*/ 427 w 485"/>
                <a:gd name="connsiteY36-8404" fmla="*/ 242 h 342"/>
                <a:gd name="connsiteX37-8405" fmla="*/ 437 w 485"/>
                <a:gd name="connsiteY37-8406" fmla="*/ 242 h 342"/>
                <a:gd name="connsiteX38-8407" fmla="*/ 443 w 485"/>
                <a:gd name="connsiteY38-8408" fmla="*/ 247 h 342"/>
                <a:gd name="connsiteX39-8409" fmla="*/ 453 w 485"/>
                <a:gd name="connsiteY39-8410" fmla="*/ 247 h 342"/>
                <a:gd name="connsiteX40-8411" fmla="*/ 464 w 485"/>
                <a:gd name="connsiteY40-8412" fmla="*/ 253 h 342"/>
                <a:gd name="connsiteX41-8413" fmla="*/ 469 w 485"/>
                <a:gd name="connsiteY41-8414" fmla="*/ 258 h 342"/>
                <a:gd name="connsiteX42-8415" fmla="*/ 479 w 485"/>
                <a:gd name="connsiteY42-8416" fmla="*/ 269 h 342"/>
                <a:gd name="connsiteX43-8417" fmla="*/ 479 w 485"/>
                <a:gd name="connsiteY43-8418" fmla="*/ 274 h 342"/>
                <a:gd name="connsiteX44-8419" fmla="*/ 485 w 485"/>
                <a:gd name="connsiteY44-8420" fmla="*/ 274 h 342"/>
                <a:gd name="connsiteX45-8421" fmla="*/ 485 w 485"/>
                <a:gd name="connsiteY45-8422" fmla="*/ 279 h 342"/>
                <a:gd name="connsiteX46-8423" fmla="*/ 469 w 485"/>
                <a:gd name="connsiteY46-8424" fmla="*/ 284 h 342"/>
                <a:gd name="connsiteX47-8425" fmla="*/ 464 w 485"/>
                <a:gd name="connsiteY47-8426" fmla="*/ 284 h 342"/>
                <a:gd name="connsiteX48-8427" fmla="*/ 458 w 485"/>
                <a:gd name="connsiteY48-8428" fmla="*/ 284 h 342"/>
                <a:gd name="connsiteX49-8429" fmla="*/ 453 w 485"/>
                <a:gd name="connsiteY49-8430" fmla="*/ 284 h 342"/>
                <a:gd name="connsiteX50-8431" fmla="*/ 443 w 485"/>
                <a:gd name="connsiteY50-8432" fmla="*/ 284 h 342"/>
                <a:gd name="connsiteX51-8433" fmla="*/ 432 w 485"/>
                <a:gd name="connsiteY51-8434" fmla="*/ 284 h 342"/>
                <a:gd name="connsiteX52-8435" fmla="*/ 416 w 485"/>
                <a:gd name="connsiteY52-8436" fmla="*/ 290 h 342"/>
                <a:gd name="connsiteX53-8437" fmla="*/ 400 w 485"/>
                <a:gd name="connsiteY53-8438" fmla="*/ 290 h 342"/>
                <a:gd name="connsiteX54-8439" fmla="*/ 379 w 485"/>
                <a:gd name="connsiteY54-8440" fmla="*/ 290 h 342"/>
                <a:gd name="connsiteX55-8441" fmla="*/ 353 w 485"/>
                <a:gd name="connsiteY55-8442" fmla="*/ 295 h 342"/>
                <a:gd name="connsiteX56-8443" fmla="*/ 327 w 485"/>
                <a:gd name="connsiteY56-8444" fmla="*/ 295 h 342"/>
                <a:gd name="connsiteX57-8445" fmla="*/ 295 w 485"/>
                <a:gd name="connsiteY57-8446" fmla="*/ 295 h 342"/>
                <a:gd name="connsiteX58-8447" fmla="*/ 269 w 485"/>
                <a:gd name="connsiteY58-8448" fmla="*/ 300 h 342"/>
                <a:gd name="connsiteX59-8449" fmla="*/ 248 w 485"/>
                <a:gd name="connsiteY59-8450" fmla="*/ 300 h 342"/>
                <a:gd name="connsiteX60-8451" fmla="*/ 221 w 485"/>
                <a:gd name="connsiteY60-8452" fmla="*/ 305 h 342"/>
                <a:gd name="connsiteX61-8453" fmla="*/ 200 w 485"/>
                <a:gd name="connsiteY61-8454" fmla="*/ 305 h 342"/>
                <a:gd name="connsiteX62-8455" fmla="*/ 184 w 485"/>
                <a:gd name="connsiteY62-8456" fmla="*/ 311 h 342"/>
                <a:gd name="connsiteX63-8457" fmla="*/ 163 w 485"/>
                <a:gd name="connsiteY63-8458" fmla="*/ 311 h 342"/>
                <a:gd name="connsiteX64-8459" fmla="*/ 148 w 485"/>
                <a:gd name="connsiteY64-8460" fmla="*/ 311 h 342"/>
                <a:gd name="connsiteX65-8461" fmla="*/ 137 w 485"/>
                <a:gd name="connsiteY65-8462" fmla="*/ 316 h 342"/>
                <a:gd name="connsiteX66-8463" fmla="*/ 121 w 485"/>
                <a:gd name="connsiteY66-8464" fmla="*/ 316 h 342"/>
                <a:gd name="connsiteX67-8465" fmla="*/ 111 w 485"/>
                <a:gd name="connsiteY67-8466" fmla="*/ 321 h 342"/>
                <a:gd name="connsiteX68-8467" fmla="*/ 100 w 485"/>
                <a:gd name="connsiteY68-8468" fmla="*/ 321 h 342"/>
                <a:gd name="connsiteX69-8469" fmla="*/ 90 w 485"/>
                <a:gd name="connsiteY69-8470" fmla="*/ 327 h 342"/>
                <a:gd name="connsiteX70-8471" fmla="*/ 84 w 485"/>
                <a:gd name="connsiteY70-8472" fmla="*/ 327 h 342"/>
                <a:gd name="connsiteX71-8473" fmla="*/ 69 w 485"/>
                <a:gd name="connsiteY71-8474" fmla="*/ 332 h 342"/>
                <a:gd name="connsiteX72-8475" fmla="*/ 53 w 485"/>
                <a:gd name="connsiteY72-8476" fmla="*/ 337 h 342"/>
                <a:gd name="connsiteX73-8477" fmla="*/ 48 w 485"/>
                <a:gd name="connsiteY73-8478" fmla="*/ 342 h 342"/>
                <a:gd name="connsiteX74-8479" fmla="*/ 37 w 485"/>
                <a:gd name="connsiteY74-8480" fmla="*/ 342 h 342"/>
                <a:gd name="connsiteX75-8481" fmla="*/ 32 w 485"/>
                <a:gd name="connsiteY75-8482" fmla="*/ 342 h 342"/>
                <a:gd name="connsiteX76-8483" fmla="*/ 26 w 485"/>
                <a:gd name="connsiteY76-8484" fmla="*/ 337 h 342"/>
                <a:gd name="connsiteX77-8485" fmla="*/ 21 w 485"/>
                <a:gd name="connsiteY77-8486" fmla="*/ 337 h 342"/>
                <a:gd name="connsiteX78-8487" fmla="*/ 16 w 485"/>
                <a:gd name="connsiteY78-8488" fmla="*/ 332 h 342"/>
                <a:gd name="connsiteX79-8489" fmla="*/ 11 w 485"/>
                <a:gd name="connsiteY79-8490" fmla="*/ 327 h 342"/>
                <a:gd name="connsiteX80-8491" fmla="*/ 5 w 485"/>
                <a:gd name="connsiteY80-8492" fmla="*/ 321 h 342"/>
                <a:gd name="connsiteX81-8493" fmla="*/ 0 w 485"/>
                <a:gd name="connsiteY81-8494" fmla="*/ 316 h 342"/>
                <a:gd name="connsiteX82-8495" fmla="*/ 0 w 485"/>
                <a:gd name="connsiteY82-8496" fmla="*/ 311 h 342"/>
                <a:gd name="connsiteX83-8497" fmla="*/ 0 w 485"/>
                <a:gd name="connsiteY83-8498" fmla="*/ 305 h 342"/>
                <a:gd name="connsiteX84-8499" fmla="*/ 0 w 485"/>
                <a:gd name="connsiteY84-8500" fmla="*/ 300 h 342"/>
                <a:gd name="connsiteX85-8501" fmla="*/ 5 w 485"/>
                <a:gd name="connsiteY85-8502" fmla="*/ 295 h 342"/>
                <a:gd name="connsiteX86-8503" fmla="*/ 11 w 485"/>
                <a:gd name="connsiteY86-8504" fmla="*/ 290 h 342"/>
                <a:gd name="connsiteX87-8505" fmla="*/ 21 w 485"/>
                <a:gd name="connsiteY87-8506" fmla="*/ 284 h 342"/>
                <a:gd name="connsiteX88-8507" fmla="*/ 26 w 485"/>
                <a:gd name="connsiteY88-8508" fmla="*/ 279 h 342"/>
                <a:gd name="connsiteX89-8509" fmla="*/ 32 w 485"/>
                <a:gd name="connsiteY89-8510" fmla="*/ 274 h 342"/>
                <a:gd name="connsiteX90-8511" fmla="*/ 42 w 485"/>
                <a:gd name="connsiteY90-8512" fmla="*/ 269 h 342"/>
                <a:gd name="connsiteX91-8513" fmla="*/ 53 w 485"/>
                <a:gd name="connsiteY91-8514" fmla="*/ 258 h 342"/>
                <a:gd name="connsiteX92-8515" fmla="*/ 58 w 485"/>
                <a:gd name="connsiteY92-8516" fmla="*/ 247 h 342"/>
                <a:gd name="connsiteX93-8517" fmla="*/ 69 w 485"/>
                <a:gd name="connsiteY93-8518" fmla="*/ 237 h 342"/>
                <a:gd name="connsiteX94-8519" fmla="*/ 79 w 485"/>
                <a:gd name="connsiteY94-8520" fmla="*/ 221 h 342"/>
                <a:gd name="connsiteX95-8521" fmla="*/ 95 w 485"/>
                <a:gd name="connsiteY95-8522" fmla="*/ 205 h 342"/>
                <a:gd name="connsiteX96-8523" fmla="*/ 116 w 485"/>
                <a:gd name="connsiteY96-8524" fmla="*/ 168 h 342"/>
                <a:gd name="connsiteX97-8525" fmla="*/ 142 w 485"/>
                <a:gd name="connsiteY97-8526" fmla="*/ 137 h 342"/>
                <a:gd name="connsiteX98-8527" fmla="*/ 163 w 485"/>
                <a:gd name="connsiteY98-8528" fmla="*/ 105 h 342"/>
                <a:gd name="connsiteX99-8529" fmla="*/ 184 w 485"/>
                <a:gd name="connsiteY99-8530" fmla="*/ 68 h 342"/>
                <a:gd name="connsiteX100-8531" fmla="*/ 190 w 485"/>
                <a:gd name="connsiteY100-8532" fmla="*/ 52 h 342"/>
                <a:gd name="connsiteX0-8533" fmla="*/ 248 w 485"/>
                <a:gd name="connsiteY0-8534" fmla="*/ 16 h 290"/>
                <a:gd name="connsiteX1-8535" fmla="*/ 216 w 485"/>
                <a:gd name="connsiteY1-8536" fmla="*/ 53 h 290"/>
                <a:gd name="connsiteX2-8537" fmla="*/ 190 w 485"/>
                <a:gd name="connsiteY2-8538" fmla="*/ 90 h 290"/>
                <a:gd name="connsiteX3-8539" fmla="*/ 163 w 485"/>
                <a:gd name="connsiteY3-8540" fmla="*/ 127 h 290"/>
                <a:gd name="connsiteX4-8541" fmla="*/ 137 w 485"/>
                <a:gd name="connsiteY4-8542" fmla="*/ 164 h 290"/>
                <a:gd name="connsiteX5-8543" fmla="*/ 121 w 485"/>
                <a:gd name="connsiteY5-8544" fmla="*/ 180 h 290"/>
                <a:gd name="connsiteX6-8545" fmla="*/ 111 w 485"/>
                <a:gd name="connsiteY6-8546" fmla="*/ 195 h 290"/>
                <a:gd name="connsiteX7-8547" fmla="*/ 100 w 485"/>
                <a:gd name="connsiteY7-8548" fmla="*/ 206 h 290"/>
                <a:gd name="connsiteX8-8549" fmla="*/ 95 w 485"/>
                <a:gd name="connsiteY8-8550" fmla="*/ 217 h 290"/>
                <a:gd name="connsiteX9-8551" fmla="*/ 90 w 485"/>
                <a:gd name="connsiteY9-8552" fmla="*/ 222 h 290"/>
                <a:gd name="connsiteX10-8553" fmla="*/ 84 w 485"/>
                <a:gd name="connsiteY10-8554" fmla="*/ 232 h 290"/>
                <a:gd name="connsiteX11-8555" fmla="*/ 84 w 485"/>
                <a:gd name="connsiteY11-8556" fmla="*/ 232 h 290"/>
                <a:gd name="connsiteX12-8557" fmla="*/ 84 w 485"/>
                <a:gd name="connsiteY12-8558" fmla="*/ 238 h 290"/>
                <a:gd name="connsiteX13-8559" fmla="*/ 90 w 485"/>
                <a:gd name="connsiteY13-8560" fmla="*/ 238 h 290"/>
                <a:gd name="connsiteX14-8561" fmla="*/ 95 w 485"/>
                <a:gd name="connsiteY14-8562" fmla="*/ 238 h 290"/>
                <a:gd name="connsiteX15-8563" fmla="*/ 100 w 485"/>
                <a:gd name="connsiteY15-8564" fmla="*/ 238 h 290"/>
                <a:gd name="connsiteX16-8565" fmla="*/ 111 w 485"/>
                <a:gd name="connsiteY16-8566" fmla="*/ 238 h 290"/>
                <a:gd name="connsiteX17-8567" fmla="*/ 121 w 485"/>
                <a:gd name="connsiteY17-8568" fmla="*/ 232 h 290"/>
                <a:gd name="connsiteX18-8569" fmla="*/ 137 w 485"/>
                <a:gd name="connsiteY18-8570" fmla="*/ 232 h 290"/>
                <a:gd name="connsiteX19-8571" fmla="*/ 153 w 485"/>
                <a:gd name="connsiteY19-8572" fmla="*/ 232 h 290"/>
                <a:gd name="connsiteX20-8573" fmla="*/ 174 w 485"/>
                <a:gd name="connsiteY20-8574" fmla="*/ 227 h 290"/>
                <a:gd name="connsiteX21-8575" fmla="*/ 216 w 485"/>
                <a:gd name="connsiteY21-8576" fmla="*/ 222 h 290"/>
                <a:gd name="connsiteX22-8577" fmla="*/ 258 w 485"/>
                <a:gd name="connsiteY22-8578" fmla="*/ 217 h 290"/>
                <a:gd name="connsiteX23-8579" fmla="*/ 295 w 485"/>
                <a:gd name="connsiteY23-8580" fmla="*/ 211 h 290"/>
                <a:gd name="connsiteX24-8581" fmla="*/ 332 w 485"/>
                <a:gd name="connsiteY24-8582" fmla="*/ 201 h 290"/>
                <a:gd name="connsiteX25-8583" fmla="*/ 348 w 485"/>
                <a:gd name="connsiteY25-8584" fmla="*/ 201 h 290"/>
                <a:gd name="connsiteX26-8585" fmla="*/ 364 w 485"/>
                <a:gd name="connsiteY26-8586" fmla="*/ 195 h 290"/>
                <a:gd name="connsiteX27-8587" fmla="*/ 374 w 485"/>
                <a:gd name="connsiteY27-8588" fmla="*/ 195 h 290"/>
                <a:gd name="connsiteX28-8589" fmla="*/ 390 w 485"/>
                <a:gd name="connsiteY28-8590" fmla="*/ 190 h 290"/>
                <a:gd name="connsiteX29-8591" fmla="*/ 395 w 485"/>
                <a:gd name="connsiteY29-8592" fmla="*/ 190 h 290"/>
                <a:gd name="connsiteX30-8593" fmla="*/ 406 w 485"/>
                <a:gd name="connsiteY30-8594" fmla="*/ 190 h 290"/>
                <a:gd name="connsiteX31-8595" fmla="*/ 406 w 485"/>
                <a:gd name="connsiteY31-8596" fmla="*/ 190 h 290"/>
                <a:gd name="connsiteX32-8597" fmla="*/ 411 w 485"/>
                <a:gd name="connsiteY32-8598" fmla="*/ 190 h 290"/>
                <a:gd name="connsiteX33-8599" fmla="*/ 416 w 485"/>
                <a:gd name="connsiteY33-8600" fmla="*/ 190 h 290"/>
                <a:gd name="connsiteX34-8601" fmla="*/ 422 w 485"/>
                <a:gd name="connsiteY34-8602" fmla="*/ 190 h 290"/>
                <a:gd name="connsiteX35-8603" fmla="*/ 427 w 485"/>
                <a:gd name="connsiteY35-8604" fmla="*/ 190 h 290"/>
                <a:gd name="connsiteX36-8605" fmla="*/ 437 w 485"/>
                <a:gd name="connsiteY36-8606" fmla="*/ 190 h 290"/>
                <a:gd name="connsiteX37-8607" fmla="*/ 443 w 485"/>
                <a:gd name="connsiteY37-8608" fmla="*/ 195 h 290"/>
                <a:gd name="connsiteX38-8609" fmla="*/ 453 w 485"/>
                <a:gd name="connsiteY38-8610" fmla="*/ 195 h 290"/>
                <a:gd name="connsiteX39-8611" fmla="*/ 464 w 485"/>
                <a:gd name="connsiteY39-8612" fmla="*/ 201 h 290"/>
                <a:gd name="connsiteX40-8613" fmla="*/ 469 w 485"/>
                <a:gd name="connsiteY40-8614" fmla="*/ 206 h 290"/>
                <a:gd name="connsiteX41-8615" fmla="*/ 479 w 485"/>
                <a:gd name="connsiteY41-8616" fmla="*/ 217 h 290"/>
                <a:gd name="connsiteX42-8617" fmla="*/ 479 w 485"/>
                <a:gd name="connsiteY42-8618" fmla="*/ 222 h 290"/>
                <a:gd name="connsiteX43-8619" fmla="*/ 485 w 485"/>
                <a:gd name="connsiteY43-8620" fmla="*/ 222 h 290"/>
                <a:gd name="connsiteX44-8621" fmla="*/ 485 w 485"/>
                <a:gd name="connsiteY44-8622" fmla="*/ 227 h 290"/>
                <a:gd name="connsiteX45-8623" fmla="*/ 469 w 485"/>
                <a:gd name="connsiteY45-8624" fmla="*/ 232 h 290"/>
                <a:gd name="connsiteX46-8625" fmla="*/ 464 w 485"/>
                <a:gd name="connsiteY46-8626" fmla="*/ 232 h 290"/>
                <a:gd name="connsiteX47-8627" fmla="*/ 458 w 485"/>
                <a:gd name="connsiteY47-8628" fmla="*/ 232 h 290"/>
                <a:gd name="connsiteX48-8629" fmla="*/ 453 w 485"/>
                <a:gd name="connsiteY48-8630" fmla="*/ 232 h 290"/>
                <a:gd name="connsiteX49-8631" fmla="*/ 443 w 485"/>
                <a:gd name="connsiteY49-8632" fmla="*/ 232 h 290"/>
                <a:gd name="connsiteX50-8633" fmla="*/ 432 w 485"/>
                <a:gd name="connsiteY50-8634" fmla="*/ 232 h 290"/>
                <a:gd name="connsiteX51-8635" fmla="*/ 416 w 485"/>
                <a:gd name="connsiteY51-8636" fmla="*/ 238 h 290"/>
                <a:gd name="connsiteX52-8637" fmla="*/ 400 w 485"/>
                <a:gd name="connsiteY52-8638" fmla="*/ 238 h 290"/>
                <a:gd name="connsiteX53-8639" fmla="*/ 379 w 485"/>
                <a:gd name="connsiteY53-8640" fmla="*/ 238 h 290"/>
                <a:gd name="connsiteX54-8641" fmla="*/ 353 w 485"/>
                <a:gd name="connsiteY54-8642" fmla="*/ 243 h 290"/>
                <a:gd name="connsiteX55-8643" fmla="*/ 327 w 485"/>
                <a:gd name="connsiteY55-8644" fmla="*/ 243 h 290"/>
                <a:gd name="connsiteX56-8645" fmla="*/ 295 w 485"/>
                <a:gd name="connsiteY56-8646" fmla="*/ 243 h 290"/>
                <a:gd name="connsiteX57-8647" fmla="*/ 269 w 485"/>
                <a:gd name="connsiteY57-8648" fmla="*/ 248 h 290"/>
                <a:gd name="connsiteX58-8649" fmla="*/ 248 w 485"/>
                <a:gd name="connsiteY58-8650" fmla="*/ 248 h 290"/>
                <a:gd name="connsiteX59-8651" fmla="*/ 221 w 485"/>
                <a:gd name="connsiteY59-8652" fmla="*/ 253 h 290"/>
                <a:gd name="connsiteX60-8653" fmla="*/ 200 w 485"/>
                <a:gd name="connsiteY60-8654" fmla="*/ 253 h 290"/>
                <a:gd name="connsiteX61-8655" fmla="*/ 184 w 485"/>
                <a:gd name="connsiteY61-8656" fmla="*/ 259 h 290"/>
                <a:gd name="connsiteX62-8657" fmla="*/ 163 w 485"/>
                <a:gd name="connsiteY62-8658" fmla="*/ 259 h 290"/>
                <a:gd name="connsiteX63-8659" fmla="*/ 148 w 485"/>
                <a:gd name="connsiteY63-8660" fmla="*/ 259 h 290"/>
                <a:gd name="connsiteX64-8661" fmla="*/ 137 w 485"/>
                <a:gd name="connsiteY64-8662" fmla="*/ 264 h 290"/>
                <a:gd name="connsiteX65-8663" fmla="*/ 121 w 485"/>
                <a:gd name="connsiteY65-8664" fmla="*/ 264 h 290"/>
                <a:gd name="connsiteX66-8665" fmla="*/ 111 w 485"/>
                <a:gd name="connsiteY66-8666" fmla="*/ 269 h 290"/>
                <a:gd name="connsiteX67-8667" fmla="*/ 100 w 485"/>
                <a:gd name="connsiteY67-8668" fmla="*/ 269 h 290"/>
                <a:gd name="connsiteX68-8669" fmla="*/ 90 w 485"/>
                <a:gd name="connsiteY68-8670" fmla="*/ 275 h 290"/>
                <a:gd name="connsiteX69-8671" fmla="*/ 84 w 485"/>
                <a:gd name="connsiteY69-8672" fmla="*/ 275 h 290"/>
                <a:gd name="connsiteX70-8673" fmla="*/ 69 w 485"/>
                <a:gd name="connsiteY70-8674" fmla="*/ 280 h 290"/>
                <a:gd name="connsiteX71-8675" fmla="*/ 53 w 485"/>
                <a:gd name="connsiteY71-8676" fmla="*/ 285 h 290"/>
                <a:gd name="connsiteX72-8677" fmla="*/ 48 w 485"/>
                <a:gd name="connsiteY72-8678" fmla="*/ 290 h 290"/>
                <a:gd name="connsiteX73-8679" fmla="*/ 37 w 485"/>
                <a:gd name="connsiteY73-8680" fmla="*/ 290 h 290"/>
                <a:gd name="connsiteX74-8681" fmla="*/ 32 w 485"/>
                <a:gd name="connsiteY74-8682" fmla="*/ 290 h 290"/>
                <a:gd name="connsiteX75-8683" fmla="*/ 26 w 485"/>
                <a:gd name="connsiteY75-8684" fmla="*/ 285 h 290"/>
                <a:gd name="connsiteX76-8685" fmla="*/ 21 w 485"/>
                <a:gd name="connsiteY76-8686" fmla="*/ 285 h 290"/>
                <a:gd name="connsiteX77-8687" fmla="*/ 16 w 485"/>
                <a:gd name="connsiteY77-8688" fmla="*/ 280 h 290"/>
                <a:gd name="connsiteX78-8689" fmla="*/ 11 w 485"/>
                <a:gd name="connsiteY78-8690" fmla="*/ 275 h 290"/>
                <a:gd name="connsiteX79-8691" fmla="*/ 5 w 485"/>
                <a:gd name="connsiteY79-8692" fmla="*/ 269 h 290"/>
                <a:gd name="connsiteX80-8693" fmla="*/ 0 w 485"/>
                <a:gd name="connsiteY80-8694" fmla="*/ 264 h 290"/>
                <a:gd name="connsiteX81-8695" fmla="*/ 0 w 485"/>
                <a:gd name="connsiteY81-8696" fmla="*/ 259 h 290"/>
                <a:gd name="connsiteX82-8697" fmla="*/ 0 w 485"/>
                <a:gd name="connsiteY82-8698" fmla="*/ 253 h 290"/>
                <a:gd name="connsiteX83-8699" fmla="*/ 0 w 485"/>
                <a:gd name="connsiteY83-8700" fmla="*/ 248 h 290"/>
                <a:gd name="connsiteX84-8701" fmla="*/ 5 w 485"/>
                <a:gd name="connsiteY84-8702" fmla="*/ 243 h 290"/>
                <a:gd name="connsiteX85-8703" fmla="*/ 11 w 485"/>
                <a:gd name="connsiteY85-8704" fmla="*/ 238 h 290"/>
                <a:gd name="connsiteX86-8705" fmla="*/ 21 w 485"/>
                <a:gd name="connsiteY86-8706" fmla="*/ 232 h 290"/>
                <a:gd name="connsiteX87-8707" fmla="*/ 26 w 485"/>
                <a:gd name="connsiteY87-8708" fmla="*/ 227 h 290"/>
                <a:gd name="connsiteX88-8709" fmla="*/ 32 w 485"/>
                <a:gd name="connsiteY88-8710" fmla="*/ 222 h 290"/>
                <a:gd name="connsiteX89-8711" fmla="*/ 42 w 485"/>
                <a:gd name="connsiteY89-8712" fmla="*/ 217 h 290"/>
                <a:gd name="connsiteX90-8713" fmla="*/ 53 w 485"/>
                <a:gd name="connsiteY90-8714" fmla="*/ 206 h 290"/>
                <a:gd name="connsiteX91-8715" fmla="*/ 58 w 485"/>
                <a:gd name="connsiteY91-8716" fmla="*/ 195 h 290"/>
                <a:gd name="connsiteX92-8717" fmla="*/ 69 w 485"/>
                <a:gd name="connsiteY92-8718" fmla="*/ 185 h 290"/>
                <a:gd name="connsiteX93-8719" fmla="*/ 79 w 485"/>
                <a:gd name="connsiteY93-8720" fmla="*/ 169 h 290"/>
                <a:gd name="connsiteX94-8721" fmla="*/ 95 w 485"/>
                <a:gd name="connsiteY94-8722" fmla="*/ 153 h 290"/>
                <a:gd name="connsiteX95-8723" fmla="*/ 116 w 485"/>
                <a:gd name="connsiteY95-8724" fmla="*/ 116 h 290"/>
                <a:gd name="connsiteX96-8725" fmla="*/ 142 w 485"/>
                <a:gd name="connsiteY96-8726" fmla="*/ 85 h 290"/>
                <a:gd name="connsiteX97-8727" fmla="*/ 163 w 485"/>
                <a:gd name="connsiteY97-8728" fmla="*/ 53 h 290"/>
                <a:gd name="connsiteX98-8729" fmla="*/ 184 w 485"/>
                <a:gd name="connsiteY98-8730" fmla="*/ 16 h 290"/>
                <a:gd name="connsiteX99-8731" fmla="*/ 190 w 485"/>
                <a:gd name="connsiteY99-8732" fmla="*/ 0 h 290"/>
                <a:gd name="connsiteX0-8733" fmla="*/ 216 w 485"/>
                <a:gd name="connsiteY0-8734" fmla="*/ 53 h 290"/>
                <a:gd name="connsiteX1-8735" fmla="*/ 190 w 485"/>
                <a:gd name="connsiteY1-8736" fmla="*/ 90 h 290"/>
                <a:gd name="connsiteX2-8737" fmla="*/ 163 w 485"/>
                <a:gd name="connsiteY2-8738" fmla="*/ 127 h 290"/>
                <a:gd name="connsiteX3-8739" fmla="*/ 137 w 485"/>
                <a:gd name="connsiteY3-8740" fmla="*/ 164 h 290"/>
                <a:gd name="connsiteX4-8741" fmla="*/ 121 w 485"/>
                <a:gd name="connsiteY4-8742" fmla="*/ 180 h 290"/>
                <a:gd name="connsiteX5-8743" fmla="*/ 111 w 485"/>
                <a:gd name="connsiteY5-8744" fmla="*/ 195 h 290"/>
                <a:gd name="connsiteX6-8745" fmla="*/ 100 w 485"/>
                <a:gd name="connsiteY6-8746" fmla="*/ 206 h 290"/>
                <a:gd name="connsiteX7-8747" fmla="*/ 95 w 485"/>
                <a:gd name="connsiteY7-8748" fmla="*/ 217 h 290"/>
                <a:gd name="connsiteX8-8749" fmla="*/ 90 w 485"/>
                <a:gd name="connsiteY8-8750" fmla="*/ 222 h 290"/>
                <a:gd name="connsiteX9-8751" fmla="*/ 84 w 485"/>
                <a:gd name="connsiteY9-8752" fmla="*/ 232 h 290"/>
                <a:gd name="connsiteX10-8753" fmla="*/ 84 w 485"/>
                <a:gd name="connsiteY10-8754" fmla="*/ 232 h 290"/>
                <a:gd name="connsiteX11-8755" fmla="*/ 84 w 485"/>
                <a:gd name="connsiteY11-8756" fmla="*/ 238 h 290"/>
                <a:gd name="connsiteX12-8757" fmla="*/ 90 w 485"/>
                <a:gd name="connsiteY12-8758" fmla="*/ 238 h 290"/>
                <a:gd name="connsiteX13-8759" fmla="*/ 95 w 485"/>
                <a:gd name="connsiteY13-8760" fmla="*/ 238 h 290"/>
                <a:gd name="connsiteX14-8761" fmla="*/ 100 w 485"/>
                <a:gd name="connsiteY14-8762" fmla="*/ 238 h 290"/>
                <a:gd name="connsiteX15-8763" fmla="*/ 111 w 485"/>
                <a:gd name="connsiteY15-8764" fmla="*/ 238 h 290"/>
                <a:gd name="connsiteX16-8765" fmla="*/ 121 w 485"/>
                <a:gd name="connsiteY16-8766" fmla="*/ 232 h 290"/>
                <a:gd name="connsiteX17-8767" fmla="*/ 137 w 485"/>
                <a:gd name="connsiteY17-8768" fmla="*/ 232 h 290"/>
                <a:gd name="connsiteX18-8769" fmla="*/ 153 w 485"/>
                <a:gd name="connsiteY18-8770" fmla="*/ 232 h 290"/>
                <a:gd name="connsiteX19-8771" fmla="*/ 174 w 485"/>
                <a:gd name="connsiteY19-8772" fmla="*/ 227 h 290"/>
                <a:gd name="connsiteX20-8773" fmla="*/ 216 w 485"/>
                <a:gd name="connsiteY20-8774" fmla="*/ 222 h 290"/>
                <a:gd name="connsiteX21-8775" fmla="*/ 258 w 485"/>
                <a:gd name="connsiteY21-8776" fmla="*/ 217 h 290"/>
                <a:gd name="connsiteX22-8777" fmla="*/ 295 w 485"/>
                <a:gd name="connsiteY22-8778" fmla="*/ 211 h 290"/>
                <a:gd name="connsiteX23-8779" fmla="*/ 332 w 485"/>
                <a:gd name="connsiteY23-8780" fmla="*/ 201 h 290"/>
                <a:gd name="connsiteX24-8781" fmla="*/ 348 w 485"/>
                <a:gd name="connsiteY24-8782" fmla="*/ 201 h 290"/>
                <a:gd name="connsiteX25-8783" fmla="*/ 364 w 485"/>
                <a:gd name="connsiteY25-8784" fmla="*/ 195 h 290"/>
                <a:gd name="connsiteX26-8785" fmla="*/ 374 w 485"/>
                <a:gd name="connsiteY26-8786" fmla="*/ 195 h 290"/>
                <a:gd name="connsiteX27-8787" fmla="*/ 390 w 485"/>
                <a:gd name="connsiteY27-8788" fmla="*/ 190 h 290"/>
                <a:gd name="connsiteX28-8789" fmla="*/ 395 w 485"/>
                <a:gd name="connsiteY28-8790" fmla="*/ 190 h 290"/>
                <a:gd name="connsiteX29-8791" fmla="*/ 406 w 485"/>
                <a:gd name="connsiteY29-8792" fmla="*/ 190 h 290"/>
                <a:gd name="connsiteX30-8793" fmla="*/ 406 w 485"/>
                <a:gd name="connsiteY30-8794" fmla="*/ 190 h 290"/>
                <a:gd name="connsiteX31-8795" fmla="*/ 411 w 485"/>
                <a:gd name="connsiteY31-8796" fmla="*/ 190 h 290"/>
                <a:gd name="connsiteX32-8797" fmla="*/ 416 w 485"/>
                <a:gd name="connsiteY32-8798" fmla="*/ 190 h 290"/>
                <a:gd name="connsiteX33-8799" fmla="*/ 422 w 485"/>
                <a:gd name="connsiteY33-8800" fmla="*/ 190 h 290"/>
                <a:gd name="connsiteX34-8801" fmla="*/ 427 w 485"/>
                <a:gd name="connsiteY34-8802" fmla="*/ 190 h 290"/>
                <a:gd name="connsiteX35-8803" fmla="*/ 437 w 485"/>
                <a:gd name="connsiteY35-8804" fmla="*/ 190 h 290"/>
                <a:gd name="connsiteX36-8805" fmla="*/ 443 w 485"/>
                <a:gd name="connsiteY36-8806" fmla="*/ 195 h 290"/>
                <a:gd name="connsiteX37-8807" fmla="*/ 453 w 485"/>
                <a:gd name="connsiteY37-8808" fmla="*/ 195 h 290"/>
                <a:gd name="connsiteX38-8809" fmla="*/ 464 w 485"/>
                <a:gd name="connsiteY38-8810" fmla="*/ 201 h 290"/>
                <a:gd name="connsiteX39-8811" fmla="*/ 469 w 485"/>
                <a:gd name="connsiteY39-8812" fmla="*/ 206 h 290"/>
                <a:gd name="connsiteX40-8813" fmla="*/ 479 w 485"/>
                <a:gd name="connsiteY40-8814" fmla="*/ 217 h 290"/>
                <a:gd name="connsiteX41-8815" fmla="*/ 479 w 485"/>
                <a:gd name="connsiteY41-8816" fmla="*/ 222 h 290"/>
                <a:gd name="connsiteX42-8817" fmla="*/ 485 w 485"/>
                <a:gd name="connsiteY42-8818" fmla="*/ 222 h 290"/>
                <a:gd name="connsiteX43-8819" fmla="*/ 485 w 485"/>
                <a:gd name="connsiteY43-8820" fmla="*/ 227 h 290"/>
                <a:gd name="connsiteX44-8821" fmla="*/ 469 w 485"/>
                <a:gd name="connsiteY44-8822" fmla="*/ 232 h 290"/>
                <a:gd name="connsiteX45-8823" fmla="*/ 464 w 485"/>
                <a:gd name="connsiteY45-8824" fmla="*/ 232 h 290"/>
                <a:gd name="connsiteX46-8825" fmla="*/ 458 w 485"/>
                <a:gd name="connsiteY46-8826" fmla="*/ 232 h 290"/>
                <a:gd name="connsiteX47-8827" fmla="*/ 453 w 485"/>
                <a:gd name="connsiteY47-8828" fmla="*/ 232 h 290"/>
                <a:gd name="connsiteX48-8829" fmla="*/ 443 w 485"/>
                <a:gd name="connsiteY48-8830" fmla="*/ 232 h 290"/>
                <a:gd name="connsiteX49-8831" fmla="*/ 432 w 485"/>
                <a:gd name="connsiteY49-8832" fmla="*/ 232 h 290"/>
                <a:gd name="connsiteX50-8833" fmla="*/ 416 w 485"/>
                <a:gd name="connsiteY50-8834" fmla="*/ 238 h 290"/>
                <a:gd name="connsiteX51-8835" fmla="*/ 400 w 485"/>
                <a:gd name="connsiteY51-8836" fmla="*/ 238 h 290"/>
                <a:gd name="connsiteX52-8837" fmla="*/ 379 w 485"/>
                <a:gd name="connsiteY52-8838" fmla="*/ 238 h 290"/>
                <a:gd name="connsiteX53-8839" fmla="*/ 353 w 485"/>
                <a:gd name="connsiteY53-8840" fmla="*/ 243 h 290"/>
                <a:gd name="connsiteX54-8841" fmla="*/ 327 w 485"/>
                <a:gd name="connsiteY54-8842" fmla="*/ 243 h 290"/>
                <a:gd name="connsiteX55-8843" fmla="*/ 295 w 485"/>
                <a:gd name="connsiteY55-8844" fmla="*/ 243 h 290"/>
                <a:gd name="connsiteX56-8845" fmla="*/ 269 w 485"/>
                <a:gd name="connsiteY56-8846" fmla="*/ 248 h 290"/>
                <a:gd name="connsiteX57-8847" fmla="*/ 248 w 485"/>
                <a:gd name="connsiteY57-8848" fmla="*/ 248 h 290"/>
                <a:gd name="connsiteX58-8849" fmla="*/ 221 w 485"/>
                <a:gd name="connsiteY58-8850" fmla="*/ 253 h 290"/>
                <a:gd name="connsiteX59-8851" fmla="*/ 200 w 485"/>
                <a:gd name="connsiteY59-8852" fmla="*/ 253 h 290"/>
                <a:gd name="connsiteX60-8853" fmla="*/ 184 w 485"/>
                <a:gd name="connsiteY60-8854" fmla="*/ 259 h 290"/>
                <a:gd name="connsiteX61-8855" fmla="*/ 163 w 485"/>
                <a:gd name="connsiteY61-8856" fmla="*/ 259 h 290"/>
                <a:gd name="connsiteX62-8857" fmla="*/ 148 w 485"/>
                <a:gd name="connsiteY62-8858" fmla="*/ 259 h 290"/>
                <a:gd name="connsiteX63-8859" fmla="*/ 137 w 485"/>
                <a:gd name="connsiteY63-8860" fmla="*/ 264 h 290"/>
                <a:gd name="connsiteX64-8861" fmla="*/ 121 w 485"/>
                <a:gd name="connsiteY64-8862" fmla="*/ 264 h 290"/>
                <a:gd name="connsiteX65-8863" fmla="*/ 111 w 485"/>
                <a:gd name="connsiteY65-8864" fmla="*/ 269 h 290"/>
                <a:gd name="connsiteX66-8865" fmla="*/ 100 w 485"/>
                <a:gd name="connsiteY66-8866" fmla="*/ 269 h 290"/>
                <a:gd name="connsiteX67-8867" fmla="*/ 90 w 485"/>
                <a:gd name="connsiteY67-8868" fmla="*/ 275 h 290"/>
                <a:gd name="connsiteX68-8869" fmla="*/ 84 w 485"/>
                <a:gd name="connsiteY68-8870" fmla="*/ 275 h 290"/>
                <a:gd name="connsiteX69-8871" fmla="*/ 69 w 485"/>
                <a:gd name="connsiteY69-8872" fmla="*/ 280 h 290"/>
                <a:gd name="connsiteX70-8873" fmla="*/ 53 w 485"/>
                <a:gd name="connsiteY70-8874" fmla="*/ 285 h 290"/>
                <a:gd name="connsiteX71-8875" fmla="*/ 48 w 485"/>
                <a:gd name="connsiteY71-8876" fmla="*/ 290 h 290"/>
                <a:gd name="connsiteX72-8877" fmla="*/ 37 w 485"/>
                <a:gd name="connsiteY72-8878" fmla="*/ 290 h 290"/>
                <a:gd name="connsiteX73-8879" fmla="*/ 32 w 485"/>
                <a:gd name="connsiteY73-8880" fmla="*/ 290 h 290"/>
                <a:gd name="connsiteX74-8881" fmla="*/ 26 w 485"/>
                <a:gd name="connsiteY74-8882" fmla="*/ 285 h 290"/>
                <a:gd name="connsiteX75-8883" fmla="*/ 21 w 485"/>
                <a:gd name="connsiteY75-8884" fmla="*/ 285 h 290"/>
                <a:gd name="connsiteX76-8885" fmla="*/ 16 w 485"/>
                <a:gd name="connsiteY76-8886" fmla="*/ 280 h 290"/>
                <a:gd name="connsiteX77-8887" fmla="*/ 11 w 485"/>
                <a:gd name="connsiteY77-8888" fmla="*/ 275 h 290"/>
                <a:gd name="connsiteX78-8889" fmla="*/ 5 w 485"/>
                <a:gd name="connsiteY78-8890" fmla="*/ 269 h 290"/>
                <a:gd name="connsiteX79-8891" fmla="*/ 0 w 485"/>
                <a:gd name="connsiteY79-8892" fmla="*/ 264 h 290"/>
                <a:gd name="connsiteX80-8893" fmla="*/ 0 w 485"/>
                <a:gd name="connsiteY80-8894" fmla="*/ 259 h 290"/>
                <a:gd name="connsiteX81-8895" fmla="*/ 0 w 485"/>
                <a:gd name="connsiteY81-8896" fmla="*/ 253 h 290"/>
                <a:gd name="connsiteX82-8897" fmla="*/ 0 w 485"/>
                <a:gd name="connsiteY82-8898" fmla="*/ 248 h 290"/>
                <a:gd name="connsiteX83-8899" fmla="*/ 5 w 485"/>
                <a:gd name="connsiteY83-8900" fmla="*/ 243 h 290"/>
                <a:gd name="connsiteX84-8901" fmla="*/ 11 w 485"/>
                <a:gd name="connsiteY84-8902" fmla="*/ 238 h 290"/>
                <a:gd name="connsiteX85-8903" fmla="*/ 21 w 485"/>
                <a:gd name="connsiteY85-8904" fmla="*/ 232 h 290"/>
                <a:gd name="connsiteX86-8905" fmla="*/ 26 w 485"/>
                <a:gd name="connsiteY86-8906" fmla="*/ 227 h 290"/>
                <a:gd name="connsiteX87-8907" fmla="*/ 32 w 485"/>
                <a:gd name="connsiteY87-8908" fmla="*/ 222 h 290"/>
                <a:gd name="connsiteX88-8909" fmla="*/ 42 w 485"/>
                <a:gd name="connsiteY88-8910" fmla="*/ 217 h 290"/>
                <a:gd name="connsiteX89-8911" fmla="*/ 53 w 485"/>
                <a:gd name="connsiteY89-8912" fmla="*/ 206 h 290"/>
                <a:gd name="connsiteX90-8913" fmla="*/ 58 w 485"/>
                <a:gd name="connsiteY90-8914" fmla="*/ 195 h 290"/>
                <a:gd name="connsiteX91-8915" fmla="*/ 69 w 485"/>
                <a:gd name="connsiteY91-8916" fmla="*/ 185 h 290"/>
                <a:gd name="connsiteX92-8917" fmla="*/ 79 w 485"/>
                <a:gd name="connsiteY92-8918" fmla="*/ 169 h 290"/>
                <a:gd name="connsiteX93-8919" fmla="*/ 95 w 485"/>
                <a:gd name="connsiteY93-8920" fmla="*/ 153 h 290"/>
                <a:gd name="connsiteX94-8921" fmla="*/ 116 w 485"/>
                <a:gd name="connsiteY94-8922" fmla="*/ 116 h 290"/>
                <a:gd name="connsiteX95-8923" fmla="*/ 142 w 485"/>
                <a:gd name="connsiteY95-8924" fmla="*/ 85 h 290"/>
                <a:gd name="connsiteX96-8925" fmla="*/ 163 w 485"/>
                <a:gd name="connsiteY96-8926" fmla="*/ 53 h 290"/>
                <a:gd name="connsiteX97-8927" fmla="*/ 184 w 485"/>
                <a:gd name="connsiteY97-8928" fmla="*/ 16 h 290"/>
                <a:gd name="connsiteX98-8929" fmla="*/ 190 w 485"/>
                <a:gd name="connsiteY98-8930" fmla="*/ 0 h 290"/>
                <a:gd name="connsiteX0-8931" fmla="*/ 216 w 485"/>
                <a:gd name="connsiteY0-8932" fmla="*/ 37 h 274"/>
                <a:gd name="connsiteX1-8933" fmla="*/ 190 w 485"/>
                <a:gd name="connsiteY1-8934" fmla="*/ 74 h 274"/>
                <a:gd name="connsiteX2-8935" fmla="*/ 163 w 485"/>
                <a:gd name="connsiteY2-8936" fmla="*/ 111 h 274"/>
                <a:gd name="connsiteX3-8937" fmla="*/ 137 w 485"/>
                <a:gd name="connsiteY3-8938" fmla="*/ 148 h 274"/>
                <a:gd name="connsiteX4-8939" fmla="*/ 121 w 485"/>
                <a:gd name="connsiteY4-8940" fmla="*/ 164 h 274"/>
                <a:gd name="connsiteX5-8941" fmla="*/ 111 w 485"/>
                <a:gd name="connsiteY5-8942" fmla="*/ 179 h 274"/>
                <a:gd name="connsiteX6-8943" fmla="*/ 100 w 485"/>
                <a:gd name="connsiteY6-8944" fmla="*/ 190 h 274"/>
                <a:gd name="connsiteX7-8945" fmla="*/ 95 w 485"/>
                <a:gd name="connsiteY7-8946" fmla="*/ 201 h 274"/>
                <a:gd name="connsiteX8-8947" fmla="*/ 90 w 485"/>
                <a:gd name="connsiteY8-8948" fmla="*/ 206 h 274"/>
                <a:gd name="connsiteX9-8949" fmla="*/ 84 w 485"/>
                <a:gd name="connsiteY9-8950" fmla="*/ 216 h 274"/>
                <a:gd name="connsiteX10-8951" fmla="*/ 84 w 485"/>
                <a:gd name="connsiteY10-8952" fmla="*/ 216 h 274"/>
                <a:gd name="connsiteX11-8953" fmla="*/ 84 w 485"/>
                <a:gd name="connsiteY11-8954" fmla="*/ 222 h 274"/>
                <a:gd name="connsiteX12-8955" fmla="*/ 90 w 485"/>
                <a:gd name="connsiteY12-8956" fmla="*/ 222 h 274"/>
                <a:gd name="connsiteX13-8957" fmla="*/ 95 w 485"/>
                <a:gd name="connsiteY13-8958" fmla="*/ 222 h 274"/>
                <a:gd name="connsiteX14-8959" fmla="*/ 100 w 485"/>
                <a:gd name="connsiteY14-8960" fmla="*/ 222 h 274"/>
                <a:gd name="connsiteX15-8961" fmla="*/ 111 w 485"/>
                <a:gd name="connsiteY15-8962" fmla="*/ 222 h 274"/>
                <a:gd name="connsiteX16-8963" fmla="*/ 121 w 485"/>
                <a:gd name="connsiteY16-8964" fmla="*/ 216 h 274"/>
                <a:gd name="connsiteX17-8965" fmla="*/ 137 w 485"/>
                <a:gd name="connsiteY17-8966" fmla="*/ 216 h 274"/>
                <a:gd name="connsiteX18-8967" fmla="*/ 153 w 485"/>
                <a:gd name="connsiteY18-8968" fmla="*/ 216 h 274"/>
                <a:gd name="connsiteX19-8969" fmla="*/ 174 w 485"/>
                <a:gd name="connsiteY19-8970" fmla="*/ 211 h 274"/>
                <a:gd name="connsiteX20-8971" fmla="*/ 216 w 485"/>
                <a:gd name="connsiteY20-8972" fmla="*/ 206 h 274"/>
                <a:gd name="connsiteX21-8973" fmla="*/ 258 w 485"/>
                <a:gd name="connsiteY21-8974" fmla="*/ 201 h 274"/>
                <a:gd name="connsiteX22-8975" fmla="*/ 295 w 485"/>
                <a:gd name="connsiteY22-8976" fmla="*/ 195 h 274"/>
                <a:gd name="connsiteX23-8977" fmla="*/ 332 w 485"/>
                <a:gd name="connsiteY23-8978" fmla="*/ 185 h 274"/>
                <a:gd name="connsiteX24-8979" fmla="*/ 348 w 485"/>
                <a:gd name="connsiteY24-8980" fmla="*/ 185 h 274"/>
                <a:gd name="connsiteX25-8981" fmla="*/ 364 w 485"/>
                <a:gd name="connsiteY25-8982" fmla="*/ 179 h 274"/>
                <a:gd name="connsiteX26-8983" fmla="*/ 374 w 485"/>
                <a:gd name="connsiteY26-8984" fmla="*/ 179 h 274"/>
                <a:gd name="connsiteX27-8985" fmla="*/ 390 w 485"/>
                <a:gd name="connsiteY27-8986" fmla="*/ 174 h 274"/>
                <a:gd name="connsiteX28-8987" fmla="*/ 395 w 485"/>
                <a:gd name="connsiteY28-8988" fmla="*/ 174 h 274"/>
                <a:gd name="connsiteX29-8989" fmla="*/ 406 w 485"/>
                <a:gd name="connsiteY29-8990" fmla="*/ 174 h 274"/>
                <a:gd name="connsiteX30-8991" fmla="*/ 406 w 485"/>
                <a:gd name="connsiteY30-8992" fmla="*/ 174 h 274"/>
                <a:gd name="connsiteX31-8993" fmla="*/ 411 w 485"/>
                <a:gd name="connsiteY31-8994" fmla="*/ 174 h 274"/>
                <a:gd name="connsiteX32-8995" fmla="*/ 416 w 485"/>
                <a:gd name="connsiteY32-8996" fmla="*/ 174 h 274"/>
                <a:gd name="connsiteX33-8997" fmla="*/ 422 w 485"/>
                <a:gd name="connsiteY33-8998" fmla="*/ 174 h 274"/>
                <a:gd name="connsiteX34-8999" fmla="*/ 427 w 485"/>
                <a:gd name="connsiteY34-9000" fmla="*/ 174 h 274"/>
                <a:gd name="connsiteX35-9001" fmla="*/ 437 w 485"/>
                <a:gd name="connsiteY35-9002" fmla="*/ 174 h 274"/>
                <a:gd name="connsiteX36-9003" fmla="*/ 443 w 485"/>
                <a:gd name="connsiteY36-9004" fmla="*/ 179 h 274"/>
                <a:gd name="connsiteX37-9005" fmla="*/ 453 w 485"/>
                <a:gd name="connsiteY37-9006" fmla="*/ 179 h 274"/>
                <a:gd name="connsiteX38-9007" fmla="*/ 464 w 485"/>
                <a:gd name="connsiteY38-9008" fmla="*/ 185 h 274"/>
                <a:gd name="connsiteX39-9009" fmla="*/ 469 w 485"/>
                <a:gd name="connsiteY39-9010" fmla="*/ 190 h 274"/>
                <a:gd name="connsiteX40-9011" fmla="*/ 479 w 485"/>
                <a:gd name="connsiteY40-9012" fmla="*/ 201 h 274"/>
                <a:gd name="connsiteX41-9013" fmla="*/ 479 w 485"/>
                <a:gd name="connsiteY41-9014" fmla="*/ 206 h 274"/>
                <a:gd name="connsiteX42-9015" fmla="*/ 485 w 485"/>
                <a:gd name="connsiteY42-9016" fmla="*/ 206 h 274"/>
                <a:gd name="connsiteX43-9017" fmla="*/ 485 w 485"/>
                <a:gd name="connsiteY43-9018" fmla="*/ 211 h 274"/>
                <a:gd name="connsiteX44-9019" fmla="*/ 469 w 485"/>
                <a:gd name="connsiteY44-9020" fmla="*/ 216 h 274"/>
                <a:gd name="connsiteX45-9021" fmla="*/ 464 w 485"/>
                <a:gd name="connsiteY45-9022" fmla="*/ 216 h 274"/>
                <a:gd name="connsiteX46-9023" fmla="*/ 458 w 485"/>
                <a:gd name="connsiteY46-9024" fmla="*/ 216 h 274"/>
                <a:gd name="connsiteX47-9025" fmla="*/ 453 w 485"/>
                <a:gd name="connsiteY47-9026" fmla="*/ 216 h 274"/>
                <a:gd name="connsiteX48-9027" fmla="*/ 443 w 485"/>
                <a:gd name="connsiteY48-9028" fmla="*/ 216 h 274"/>
                <a:gd name="connsiteX49-9029" fmla="*/ 432 w 485"/>
                <a:gd name="connsiteY49-9030" fmla="*/ 216 h 274"/>
                <a:gd name="connsiteX50-9031" fmla="*/ 416 w 485"/>
                <a:gd name="connsiteY50-9032" fmla="*/ 222 h 274"/>
                <a:gd name="connsiteX51-9033" fmla="*/ 400 w 485"/>
                <a:gd name="connsiteY51-9034" fmla="*/ 222 h 274"/>
                <a:gd name="connsiteX52-9035" fmla="*/ 379 w 485"/>
                <a:gd name="connsiteY52-9036" fmla="*/ 222 h 274"/>
                <a:gd name="connsiteX53-9037" fmla="*/ 353 w 485"/>
                <a:gd name="connsiteY53-9038" fmla="*/ 227 h 274"/>
                <a:gd name="connsiteX54-9039" fmla="*/ 327 w 485"/>
                <a:gd name="connsiteY54-9040" fmla="*/ 227 h 274"/>
                <a:gd name="connsiteX55-9041" fmla="*/ 295 w 485"/>
                <a:gd name="connsiteY55-9042" fmla="*/ 227 h 274"/>
                <a:gd name="connsiteX56-9043" fmla="*/ 269 w 485"/>
                <a:gd name="connsiteY56-9044" fmla="*/ 232 h 274"/>
                <a:gd name="connsiteX57-9045" fmla="*/ 248 w 485"/>
                <a:gd name="connsiteY57-9046" fmla="*/ 232 h 274"/>
                <a:gd name="connsiteX58-9047" fmla="*/ 221 w 485"/>
                <a:gd name="connsiteY58-9048" fmla="*/ 237 h 274"/>
                <a:gd name="connsiteX59-9049" fmla="*/ 200 w 485"/>
                <a:gd name="connsiteY59-9050" fmla="*/ 237 h 274"/>
                <a:gd name="connsiteX60-9051" fmla="*/ 184 w 485"/>
                <a:gd name="connsiteY60-9052" fmla="*/ 243 h 274"/>
                <a:gd name="connsiteX61-9053" fmla="*/ 163 w 485"/>
                <a:gd name="connsiteY61-9054" fmla="*/ 243 h 274"/>
                <a:gd name="connsiteX62-9055" fmla="*/ 148 w 485"/>
                <a:gd name="connsiteY62-9056" fmla="*/ 243 h 274"/>
                <a:gd name="connsiteX63-9057" fmla="*/ 137 w 485"/>
                <a:gd name="connsiteY63-9058" fmla="*/ 248 h 274"/>
                <a:gd name="connsiteX64-9059" fmla="*/ 121 w 485"/>
                <a:gd name="connsiteY64-9060" fmla="*/ 248 h 274"/>
                <a:gd name="connsiteX65-9061" fmla="*/ 111 w 485"/>
                <a:gd name="connsiteY65-9062" fmla="*/ 253 h 274"/>
                <a:gd name="connsiteX66-9063" fmla="*/ 100 w 485"/>
                <a:gd name="connsiteY66-9064" fmla="*/ 253 h 274"/>
                <a:gd name="connsiteX67-9065" fmla="*/ 90 w 485"/>
                <a:gd name="connsiteY67-9066" fmla="*/ 259 h 274"/>
                <a:gd name="connsiteX68-9067" fmla="*/ 84 w 485"/>
                <a:gd name="connsiteY68-9068" fmla="*/ 259 h 274"/>
                <a:gd name="connsiteX69-9069" fmla="*/ 69 w 485"/>
                <a:gd name="connsiteY69-9070" fmla="*/ 264 h 274"/>
                <a:gd name="connsiteX70-9071" fmla="*/ 53 w 485"/>
                <a:gd name="connsiteY70-9072" fmla="*/ 269 h 274"/>
                <a:gd name="connsiteX71-9073" fmla="*/ 48 w 485"/>
                <a:gd name="connsiteY71-9074" fmla="*/ 274 h 274"/>
                <a:gd name="connsiteX72-9075" fmla="*/ 37 w 485"/>
                <a:gd name="connsiteY72-9076" fmla="*/ 274 h 274"/>
                <a:gd name="connsiteX73-9077" fmla="*/ 32 w 485"/>
                <a:gd name="connsiteY73-9078" fmla="*/ 274 h 274"/>
                <a:gd name="connsiteX74-9079" fmla="*/ 26 w 485"/>
                <a:gd name="connsiteY74-9080" fmla="*/ 269 h 274"/>
                <a:gd name="connsiteX75-9081" fmla="*/ 21 w 485"/>
                <a:gd name="connsiteY75-9082" fmla="*/ 269 h 274"/>
                <a:gd name="connsiteX76-9083" fmla="*/ 16 w 485"/>
                <a:gd name="connsiteY76-9084" fmla="*/ 264 h 274"/>
                <a:gd name="connsiteX77-9085" fmla="*/ 11 w 485"/>
                <a:gd name="connsiteY77-9086" fmla="*/ 259 h 274"/>
                <a:gd name="connsiteX78-9087" fmla="*/ 5 w 485"/>
                <a:gd name="connsiteY78-9088" fmla="*/ 253 h 274"/>
                <a:gd name="connsiteX79-9089" fmla="*/ 0 w 485"/>
                <a:gd name="connsiteY79-9090" fmla="*/ 248 h 274"/>
                <a:gd name="connsiteX80-9091" fmla="*/ 0 w 485"/>
                <a:gd name="connsiteY80-9092" fmla="*/ 243 h 274"/>
                <a:gd name="connsiteX81-9093" fmla="*/ 0 w 485"/>
                <a:gd name="connsiteY81-9094" fmla="*/ 237 h 274"/>
                <a:gd name="connsiteX82-9095" fmla="*/ 0 w 485"/>
                <a:gd name="connsiteY82-9096" fmla="*/ 232 h 274"/>
                <a:gd name="connsiteX83-9097" fmla="*/ 5 w 485"/>
                <a:gd name="connsiteY83-9098" fmla="*/ 227 h 274"/>
                <a:gd name="connsiteX84-9099" fmla="*/ 11 w 485"/>
                <a:gd name="connsiteY84-9100" fmla="*/ 222 h 274"/>
                <a:gd name="connsiteX85-9101" fmla="*/ 21 w 485"/>
                <a:gd name="connsiteY85-9102" fmla="*/ 216 h 274"/>
                <a:gd name="connsiteX86-9103" fmla="*/ 26 w 485"/>
                <a:gd name="connsiteY86-9104" fmla="*/ 211 h 274"/>
                <a:gd name="connsiteX87-9105" fmla="*/ 32 w 485"/>
                <a:gd name="connsiteY87-9106" fmla="*/ 206 h 274"/>
                <a:gd name="connsiteX88-9107" fmla="*/ 42 w 485"/>
                <a:gd name="connsiteY88-9108" fmla="*/ 201 h 274"/>
                <a:gd name="connsiteX89-9109" fmla="*/ 53 w 485"/>
                <a:gd name="connsiteY89-9110" fmla="*/ 190 h 274"/>
                <a:gd name="connsiteX90-9111" fmla="*/ 58 w 485"/>
                <a:gd name="connsiteY90-9112" fmla="*/ 179 h 274"/>
                <a:gd name="connsiteX91-9113" fmla="*/ 69 w 485"/>
                <a:gd name="connsiteY91-9114" fmla="*/ 169 h 274"/>
                <a:gd name="connsiteX92-9115" fmla="*/ 79 w 485"/>
                <a:gd name="connsiteY92-9116" fmla="*/ 153 h 274"/>
                <a:gd name="connsiteX93-9117" fmla="*/ 95 w 485"/>
                <a:gd name="connsiteY93-9118" fmla="*/ 137 h 274"/>
                <a:gd name="connsiteX94-9119" fmla="*/ 116 w 485"/>
                <a:gd name="connsiteY94-9120" fmla="*/ 100 h 274"/>
                <a:gd name="connsiteX95-9121" fmla="*/ 142 w 485"/>
                <a:gd name="connsiteY95-9122" fmla="*/ 69 h 274"/>
                <a:gd name="connsiteX96-9123" fmla="*/ 163 w 485"/>
                <a:gd name="connsiteY96-9124" fmla="*/ 37 h 274"/>
                <a:gd name="connsiteX97-9125" fmla="*/ 184 w 485"/>
                <a:gd name="connsiteY97-9126" fmla="*/ 0 h 274"/>
                <a:gd name="connsiteX0-9127" fmla="*/ 216 w 485"/>
                <a:gd name="connsiteY0-9128" fmla="*/ 0 h 237"/>
                <a:gd name="connsiteX1-9129" fmla="*/ 190 w 485"/>
                <a:gd name="connsiteY1-9130" fmla="*/ 37 h 237"/>
                <a:gd name="connsiteX2-9131" fmla="*/ 163 w 485"/>
                <a:gd name="connsiteY2-9132" fmla="*/ 74 h 237"/>
                <a:gd name="connsiteX3-9133" fmla="*/ 137 w 485"/>
                <a:gd name="connsiteY3-9134" fmla="*/ 111 h 237"/>
                <a:gd name="connsiteX4-9135" fmla="*/ 121 w 485"/>
                <a:gd name="connsiteY4-9136" fmla="*/ 127 h 237"/>
                <a:gd name="connsiteX5-9137" fmla="*/ 111 w 485"/>
                <a:gd name="connsiteY5-9138" fmla="*/ 142 h 237"/>
                <a:gd name="connsiteX6-9139" fmla="*/ 100 w 485"/>
                <a:gd name="connsiteY6-9140" fmla="*/ 153 h 237"/>
                <a:gd name="connsiteX7-9141" fmla="*/ 95 w 485"/>
                <a:gd name="connsiteY7-9142" fmla="*/ 164 h 237"/>
                <a:gd name="connsiteX8-9143" fmla="*/ 90 w 485"/>
                <a:gd name="connsiteY8-9144" fmla="*/ 169 h 237"/>
                <a:gd name="connsiteX9-9145" fmla="*/ 84 w 485"/>
                <a:gd name="connsiteY9-9146" fmla="*/ 179 h 237"/>
                <a:gd name="connsiteX10-9147" fmla="*/ 84 w 485"/>
                <a:gd name="connsiteY10-9148" fmla="*/ 179 h 237"/>
                <a:gd name="connsiteX11-9149" fmla="*/ 84 w 485"/>
                <a:gd name="connsiteY11-9150" fmla="*/ 185 h 237"/>
                <a:gd name="connsiteX12-9151" fmla="*/ 90 w 485"/>
                <a:gd name="connsiteY12-9152" fmla="*/ 185 h 237"/>
                <a:gd name="connsiteX13-9153" fmla="*/ 95 w 485"/>
                <a:gd name="connsiteY13-9154" fmla="*/ 185 h 237"/>
                <a:gd name="connsiteX14-9155" fmla="*/ 100 w 485"/>
                <a:gd name="connsiteY14-9156" fmla="*/ 185 h 237"/>
                <a:gd name="connsiteX15-9157" fmla="*/ 111 w 485"/>
                <a:gd name="connsiteY15-9158" fmla="*/ 185 h 237"/>
                <a:gd name="connsiteX16-9159" fmla="*/ 121 w 485"/>
                <a:gd name="connsiteY16-9160" fmla="*/ 179 h 237"/>
                <a:gd name="connsiteX17-9161" fmla="*/ 137 w 485"/>
                <a:gd name="connsiteY17-9162" fmla="*/ 179 h 237"/>
                <a:gd name="connsiteX18-9163" fmla="*/ 153 w 485"/>
                <a:gd name="connsiteY18-9164" fmla="*/ 179 h 237"/>
                <a:gd name="connsiteX19-9165" fmla="*/ 174 w 485"/>
                <a:gd name="connsiteY19-9166" fmla="*/ 174 h 237"/>
                <a:gd name="connsiteX20-9167" fmla="*/ 216 w 485"/>
                <a:gd name="connsiteY20-9168" fmla="*/ 169 h 237"/>
                <a:gd name="connsiteX21-9169" fmla="*/ 258 w 485"/>
                <a:gd name="connsiteY21-9170" fmla="*/ 164 h 237"/>
                <a:gd name="connsiteX22-9171" fmla="*/ 295 w 485"/>
                <a:gd name="connsiteY22-9172" fmla="*/ 158 h 237"/>
                <a:gd name="connsiteX23-9173" fmla="*/ 332 w 485"/>
                <a:gd name="connsiteY23-9174" fmla="*/ 148 h 237"/>
                <a:gd name="connsiteX24-9175" fmla="*/ 348 w 485"/>
                <a:gd name="connsiteY24-9176" fmla="*/ 148 h 237"/>
                <a:gd name="connsiteX25-9177" fmla="*/ 364 w 485"/>
                <a:gd name="connsiteY25-9178" fmla="*/ 142 h 237"/>
                <a:gd name="connsiteX26-9179" fmla="*/ 374 w 485"/>
                <a:gd name="connsiteY26-9180" fmla="*/ 142 h 237"/>
                <a:gd name="connsiteX27-9181" fmla="*/ 390 w 485"/>
                <a:gd name="connsiteY27-9182" fmla="*/ 137 h 237"/>
                <a:gd name="connsiteX28-9183" fmla="*/ 395 w 485"/>
                <a:gd name="connsiteY28-9184" fmla="*/ 137 h 237"/>
                <a:gd name="connsiteX29-9185" fmla="*/ 406 w 485"/>
                <a:gd name="connsiteY29-9186" fmla="*/ 137 h 237"/>
                <a:gd name="connsiteX30-9187" fmla="*/ 406 w 485"/>
                <a:gd name="connsiteY30-9188" fmla="*/ 137 h 237"/>
                <a:gd name="connsiteX31-9189" fmla="*/ 411 w 485"/>
                <a:gd name="connsiteY31-9190" fmla="*/ 137 h 237"/>
                <a:gd name="connsiteX32-9191" fmla="*/ 416 w 485"/>
                <a:gd name="connsiteY32-9192" fmla="*/ 137 h 237"/>
                <a:gd name="connsiteX33-9193" fmla="*/ 422 w 485"/>
                <a:gd name="connsiteY33-9194" fmla="*/ 137 h 237"/>
                <a:gd name="connsiteX34-9195" fmla="*/ 427 w 485"/>
                <a:gd name="connsiteY34-9196" fmla="*/ 137 h 237"/>
                <a:gd name="connsiteX35-9197" fmla="*/ 437 w 485"/>
                <a:gd name="connsiteY35-9198" fmla="*/ 137 h 237"/>
                <a:gd name="connsiteX36-9199" fmla="*/ 443 w 485"/>
                <a:gd name="connsiteY36-9200" fmla="*/ 142 h 237"/>
                <a:gd name="connsiteX37-9201" fmla="*/ 453 w 485"/>
                <a:gd name="connsiteY37-9202" fmla="*/ 142 h 237"/>
                <a:gd name="connsiteX38-9203" fmla="*/ 464 w 485"/>
                <a:gd name="connsiteY38-9204" fmla="*/ 148 h 237"/>
                <a:gd name="connsiteX39-9205" fmla="*/ 469 w 485"/>
                <a:gd name="connsiteY39-9206" fmla="*/ 153 h 237"/>
                <a:gd name="connsiteX40-9207" fmla="*/ 479 w 485"/>
                <a:gd name="connsiteY40-9208" fmla="*/ 164 h 237"/>
                <a:gd name="connsiteX41-9209" fmla="*/ 479 w 485"/>
                <a:gd name="connsiteY41-9210" fmla="*/ 169 h 237"/>
                <a:gd name="connsiteX42-9211" fmla="*/ 485 w 485"/>
                <a:gd name="connsiteY42-9212" fmla="*/ 169 h 237"/>
                <a:gd name="connsiteX43-9213" fmla="*/ 485 w 485"/>
                <a:gd name="connsiteY43-9214" fmla="*/ 174 h 237"/>
                <a:gd name="connsiteX44-9215" fmla="*/ 469 w 485"/>
                <a:gd name="connsiteY44-9216" fmla="*/ 179 h 237"/>
                <a:gd name="connsiteX45-9217" fmla="*/ 464 w 485"/>
                <a:gd name="connsiteY45-9218" fmla="*/ 179 h 237"/>
                <a:gd name="connsiteX46-9219" fmla="*/ 458 w 485"/>
                <a:gd name="connsiteY46-9220" fmla="*/ 179 h 237"/>
                <a:gd name="connsiteX47-9221" fmla="*/ 453 w 485"/>
                <a:gd name="connsiteY47-9222" fmla="*/ 179 h 237"/>
                <a:gd name="connsiteX48-9223" fmla="*/ 443 w 485"/>
                <a:gd name="connsiteY48-9224" fmla="*/ 179 h 237"/>
                <a:gd name="connsiteX49-9225" fmla="*/ 432 w 485"/>
                <a:gd name="connsiteY49-9226" fmla="*/ 179 h 237"/>
                <a:gd name="connsiteX50-9227" fmla="*/ 416 w 485"/>
                <a:gd name="connsiteY50-9228" fmla="*/ 185 h 237"/>
                <a:gd name="connsiteX51-9229" fmla="*/ 400 w 485"/>
                <a:gd name="connsiteY51-9230" fmla="*/ 185 h 237"/>
                <a:gd name="connsiteX52-9231" fmla="*/ 379 w 485"/>
                <a:gd name="connsiteY52-9232" fmla="*/ 185 h 237"/>
                <a:gd name="connsiteX53-9233" fmla="*/ 353 w 485"/>
                <a:gd name="connsiteY53-9234" fmla="*/ 190 h 237"/>
                <a:gd name="connsiteX54-9235" fmla="*/ 327 w 485"/>
                <a:gd name="connsiteY54-9236" fmla="*/ 190 h 237"/>
                <a:gd name="connsiteX55-9237" fmla="*/ 295 w 485"/>
                <a:gd name="connsiteY55-9238" fmla="*/ 190 h 237"/>
                <a:gd name="connsiteX56-9239" fmla="*/ 269 w 485"/>
                <a:gd name="connsiteY56-9240" fmla="*/ 195 h 237"/>
                <a:gd name="connsiteX57-9241" fmla="*/ 248 w 485"/>
                <a:gd name="connsiteY57-9242" fmla="*/ 195 h 237"/>
                <a:gd name="connsiteX58-9243" fmla="*/ 221 w 485"/>
                <a:gd name="connsiteY58-9244" fmla="*/ 200 h 237"/>
                <a:gd name="connsiteX59-9245" fmla="*/ 200 w 485"/>
                <a:gd name="connsiteY59-9246" fmla="*/ 200 h 237"/>
                <a:gd name="connsiteX60-9247" fmla="*/ 184 w 485"/>
                <a:gd name="connsiteY60-9248" fmla="*/ 206 h 237"/>
                <a:gd name="connsiteX61-9249" fmla="*/ 163 w 485"/>
                <a:gd name="connsiteY61-9250" fmla="*/ 206 h 237"/>
                <a:gd name="connsiteX62-9251" fmla="*/ 148 w 485"/>
                <a:gd name="connsiteY62-9252" fmla="*/ 206 h 237"/>
                <a:gd name="connsiteX63-9253" fmla="*/ 137 w 485"/>
                <a:gd name="connsiteY63-9254" fmla="*/ 211 h 237"/>
                <a:gd name="connsiteX64-9255" fmla="*/ 121 w 485"/>
                <a:gd name="connsiteY64-9256" fmla="*/ 211 h 237"/>
                <a:gd name="connsiteX65-9257" fmla="*/ 111 w 485"/>
                <a:gd name="connsiteY65-9258" fmla="*/ 216 h 237"/>
                <a:gd name="connsiteX66-9259" fmla="*/ 100 w 485"/>
                <a:gd name="connsiteY66-9260" fmla="*/ 216 h 237"/>
                <a:gd name="connsiteX67-9261" fmla="*/ 90 w 485"/>
                <a:gd name="connsiteY67-9262" fmla="*/ 222 h 237"/>
                <a:gd name="connsiteX68-9263" fmla="*/ 84 w 485"/>
                <a:gd name="connsiteY68-9264" fmla="*/ 222 h 237"/>
                <a:gd name="connsiteX69-9265" fmla="*/ 69 w 485"/>
                <a:gd name="connsiteY69-9266" fmla="*/ 227 h 237"/>
                <a:gd name="connsiteX70-9267" fmla="*/ 53 w 485"/>
                <a:gd name="connsiteY70-9268" fmla="*/ 232 h 237"/>
                <a:gd name="connsiteX71-9269" fmla="*/ 48 w 485"/>
                <a:gd name="connsiteY71-9270" fmla="*/ 237 h 237"/>
                <a:gd name="connsiteX72-9271" fmla="*/ 37 w 485"/>
                <a:gd name="connsiteY72-9272" fmla="*/ 237 h 237"/>
                <a:gd name="connsiteX73-9273" fmla="*/ 32 w 485"/>
                <a:gd name="connsiteY73-9274" fmla="*/ 237 h 237"/>
                <a:gd name="connsiteX74-9275" fmla="*/ 26 w 485"/>
                <a:gd name="connsiteY74-9276" fmla="*/ 232 h 237"/>
                <a:gd name="connsiteX75-9277" fmla="*/ 21 w 485"/>
                <a:gd name="connsiteY75-9278" fmla="*/ 232 h 237"/>
                <a:gd name="connsiteX76-9279" fmla="*/ 16 w 485"/>
                <a:gd name="connsiteY76-9280" fmla="*/ 227 h 237"/>
                <a:gd name="connsiteX77-9281" fmla="*/ 11 w 485"/>
                <a:gd name="connsiteY77-9282" fmla="*/ 222 h 237"/>
                <a:gd name="connsiteX78-9283" fmla="*/ 5 w 485"/>
                <a:gd name="connsiteY78-9284" fmla="*/ 216 h 237"/>
                <a:gd name="connsiteX79-9285" fmla="*/ 0 w 485"/>
                <a:gd name="connsiteY79-9286" fmla="*/ 211 h 237"/>
                <a:gd name="connsiteX80-9287" fmla="*/ 0 w 485"/>
                <a:gd name="connsiteY80-9288" fmla="*/ 206 h 237"/>
                <a:gd name="connsiteX81-9289" fmla="*/ 0 w 485"/>
                <a:gd name="connsiteY81-9290" fmla="*/ 200 h 237"/>
                <a:gd name="connsiteX82-9291" fmla="*/ 0 w 485"/>
                <a:gd name="connsiteY82-9292" fmla="*/ 195 h 237"/>
                <a:gd name="connsiteX83-9293" fmla="*/ 5 w 485"/>
                <a:gd name="connsiteY83-9294" fmla="*/ 190 h 237"/>
                <a:gd name="connsiteX84-9295" fmla="*/ 11 w 485"/>
                <a:gd name="connsiteY84-9296" fmla="*/ 185 h 237"/>
                <a:gd name="connsiteX85-9297" fmla="*/ 21 w 485"/>
                <a:gd name="connsiteY85-9298" fmla="*/ 179 h 237"/>
                <a:gd name="connsiteX86-9299" fmla="*/ 26 w 485"/>
                <a:gd name="connsiteY86-9300" fmla="*/ 174 h 237"/>
                <a:gd name="connsiteX87-9301" fmla="*/ 32 w 485"/>
                <a:gd name="connsiteY87-9302" fmla="*/ 169 h 237"/>
                <a:gd name="connsiteX88-9303" fmla="*/ 42 w 485"/>
                <a:gd name="connsiteY88-9304" fmla="*/ 164 h 237"/>
                <a:gd name="connsiteX89-9305" fmla="*/ 53 w 485"/>
                <a:gd name="connsiteY89-9306" fmla="*/ 153 h 237"/>
                <a:gd name="connsiteX90-9307" fmla="*/ 58 w 485"/>
                <a:gd name="connsiteY90-9308" fmla="*/ 142 h 237"/>
                <a:gd name="connsiteX91-9309" fmla="*/ 69 w 485"/>
                <a:gd name="connsiteY91-9310" fmla="*/ 132 h 237"/>
                <a:gd name="connsiteX92-9311" fmla="*/ 79 w 485"/>
                <a:gd name="connsiteY92-9312" fmla="*/ 116 h 237"/>
                <a:gd name="connsiteX93-9313" fmla="*/ 95 w 485"/>
                <a:gd name="connsiteY93-9314" fmla="*/ 100 h 237"/>
                <a:gd name="connsiteX94-9315" fmla="*/ 116 w 485"/>
                <a:gd name="connsiteY94-9316" fmla="*/ 63 h 237"/>
                <a:gd name="connsiteX95-9317" fmla="*/ 142 w 485"/>
                <a:gd name="connsiteY95-9318" fmla="*/ 32 h 237"/>
                <a:gd name="connsiteX96-9319" fmla="*/ 163 w 485"/>
                <a:gd name="connsiteY96-9320" fmla="*/ 0 h 237"/>
                <a:gd name="connsiteX0-9321" fmla="*/ 190 w 485"/>
                <a:gd name="connsiteY0-9322" fmla="*/ 37 h 237"/>
                <a:gd name="connsiteX1-9323" fmla="*/ 163 w 485"/>
                <a:gd name="connsiteY1-9324" fmla="*/ 74 h 237"/>
                <a:gd name="connsiteX2-9325" fmla="*/ 137 w 485"/>
                <a:gd name="connsiteY2-9326" fmla="*/ 111 h 237"/>
                <a:gd name="connsiteX3-9327" fmla="*/ 121 w 485"/>
                <a:gd name="connsiteY3-9328" fmla="*/ 127 h 237"/>
                <a:gd name="connsiteX4-9329" fmla="*/ 111 w 485"/>
                <a:gd name="connsiteY4-9330" fmla="*/ 142 h 237"/>
                <a:gd name="connsiteX5-9331" fmla="*/ 100 w 485"/>
                <a:gd name="connsiteY5-9332" fmla="*/ 153 h 237"/>
                <a:gd name="connsiteX6-9333" fmla="*/ 95 w 485"/>
                <a:gd name="connsiteY6-9334" fmla="*/ 164 h 237"/>
                <a:gd name="connsiteX7-9335" fmla="*/ 90 w 485"/>
                <a:gd name="connsiteY7-9336" fmla="*/ 169 h 237"/>
                <a:gd name="connsiteX8-9337" fmla="*/ 84 w 485"/>
                <a:gd name="connsiteY8-9338" fmla="*/ 179 h 237"/>
                <a:gd name="connsiteX9-9339" fmla="*/ 84 w 485"/>
                <a:gd name="connsiteY9-9340" fmla="*/ 179 h 237"/>
                <a:gd name="connsiteX10-9341" fmla="*/ 84 w 485"/>
                <a:gd name="connsiteY10-9342" fmla="*/ 185 h 237"/>
                <a:gd name="connsiteX11-9343" fmla="*/ 90 w 485"/>
                <a:gd name="connsiteY11-9344" fmla="*/ 185 h 237"/>
                <a:gd name="connsiteX12-9345" fmla="*/ 95 w 485"/>
                <a:gd name="connsiteY12-9346" fmla="*/ 185 h 237"/>
                <a:gd name="connsiteX13-9347" fmla="*/ 100 w 485"/>
                <a:gd name="connsiteY13-9348" fmla="*/ 185 h 237"/>
                <a:gd name="connsiteX14-9349" fmla="*/ 111 w 485"/>
                <a:gd name="connsiteY14-9350" fmla="*/ 185 h 237"/>
                <a:gd name="connsiteX15-9351" fmla="*/ 121 w 485"/>
                <a:gd name="connsiteY15-9352" fmla="*/ 179 h 237"/>
                <a:gd name="connsiteX16-9353" fmla="*/ 137 w 485"/>
                <a:gd name="connsiteY16-9354" fmla="*/ 179 h 237"/>
                <a:gd name="connsiteX17-9355" fmla="*/ 153 w 485"/>
                <a:gd name="connsiteY17-9356" fmla="*/ 179 h 237"/>
                <a:gd name="connsiteX18-9357" fmla="*/ 174 w 485"/>
                <a:gd name="connsiteY18-9358" fmla="*/ 174 h 237"/>
                <a:gd name="connsiteX19-9359" fmla="*/ 216 w 485"/>
                <a:gd name="connsiteY19-9360" fmla="*/ 169 h 237"/>
                <a:gd name="connsiteX20-9361" fmla="*/ 258 w 485"/>
                <a:gd name="connsiteY20-9362" fmla="*/ 164 h 237"/>
                <a:gd name="connsiteX21-9363" fmla="*/ 295 w 485"/>
                <a:gd name="connsiteY21-9364" fmla="*/ 158 h 237"/>
                <a:gd name="connsiteX22-9365" fmla="*/ 332 w 485"/>
                <a:gd name="connsiteY22-9366" fmla="*/ 148 h 237"/>
                <a:gd name="connsiteX23-9367" fmla="*/ 348 w 485"/>
                <a:gd name="connsiteY23-9368" fmla="*/ 148 h 237"/>
                <a:gd name="connsiteX24-9369" fmla="*/ 364 w 485"/>
                <a:gd name="connsiteY24-9370" fmla="*/ 142 h 237"/>
                <a:gd name="connsiteX25-9371" fmla="*/ 374 w 485"/>
                <a:gd name="connsiteY25-9372" fmla="*/ 142 h 237"/>
                <a:gd name="connsiteX26-9373" fmla="*/ 390 w 485"/>
                <a:gd name="connsiteY26-9374" fmla="*/ 137 h 237"/>
                <a:gd name="connsiteX27-9375" fmla="*/ 395 w 485"/>
                <a:gd name="connsiteY27-9376" fmla="*/ 137 h 237"/>
                <a:gd name="connsiteX28-9377" fmla="*/ 406 w 485"/>
                <a:gd name="connsiteY28-9378" fmla="*/ 137 h 237"/>
                <a:gd name="connsiteX29-9379" fmla="*/ 406 w 485"/>
                <a:gd name="connsiteY29-9380" fmla="*/ 137 h 237"/>
                <a:gd name="connsiteX30-9381" fmla="*/ 411 w 485"/>
                <a:gd name="connsiteY30-9382" fmla="*/ 137 h 237"/>
                <a:gd name="connsiteX31-9383" fmla="*/ 416 w 485"/>
                <a:gd name="connsiteY31-9384" fmla="*/ 137 h 237"/>
                <a:gd name="connsiteX32-9385" fmla="*/ 422 w 485"/>
                <a:gd name="connsiteY32-9386" fmla="*/ 137 h 237"/>
                <a:gd name="connsiteX33-9387" fmla="*/ 427 w 485"/>
                <a:gd name="connsiteY33-9388" fmla="*/ 137 h 237"/>
                <a:gd name="connsiteX34-9389" fmla="*/ 437 w 485"/>
                <a:gd name="connsiteY34-9390" fmla="*/ 137 h 237"/>
                <a:gd name="connsiteX35-9391" fmla="*/ 443 w 485"/>
                <a:gd name="connsiteY35-9392" fmla="*/ 142 h 237"/>
                <a:gd name="connsiteX36-9393" fmla="*/ 453 w 485"/>
                <a:gd name="connsiteY36-9394" fmla="*/ 142 h 237"/>
                <a:gd name="connsiteX37-9395" fmla="*/ 464 w 485"/>
                <a:gd name="connsiteY37-9396" fmla="*/ 148 h 237"/>
                <a:gd name="connsiteX38-9397" fmla="*/ 469 w 485"/>
                <a:gd name="connsiteY38-9398" fmla="*/ 153 h 237"/>
                <a:gd name="connsiteX39-9399" fmla="*/ 479 w 485"/>
                <a:gd name="connsiteY39-9400" fmla="*/ 164 h 237"/>
                <a:gd name="connsiteX40-9401" fmla="*/ 479 w 485"/>
                <a:gd name="connsiteY40-9402" fmla="*/ 169 h 237"/>
                <a:gd name="connsiteX41-9403" fmla="*/ 485 w 485"/>
                <a:gd name="connsiteY41-9404" fmla="*/ 169 h 237"/>
                <a:gd name="connsiteX42-9405" fmla="*/ 485 w 485"/>
                <a:gd name="connsiteY42-9406" fmla="*/ 174 h 237"/>
                <a:gd name="connsiteX43-9407" fmla="*/ 469 w 485"/>
                <a:gd name="connsiteY43-9408" fmla="*/ 179 h 237"/>
                <a:gd name="connsiteX44-9409" fmla="*/ 464 w 485"/>
                <a:gd name="connsiteY44-9410" fmla="*/ 179 h 237"/>
                <a:gd name="connsiteX45-9411" fmla="*/ 458 w 485"/>
                <a:gd name="connsiteY45-9412" fmla="*/ 179 h 237"/>
                <a:gd name="connsiteX46-9413" fmla="*/ 453 w 485"/>
                <a:gd name="connsiteY46-9414" fmla="*/ 179 h 237"/>
                <a:gd name="connsiteX47-9415" fmla="*/ 443 w 485"/>
                <a:gd name="connsiteY47-9416" fmla="*/ 179 h 237"/>
                <a:gd name="connsiteX48-9417" fmla="*/ 432 w 485"/>
                <a:gd name="connsiteY48-9418" fmla="*/ 179 h 237"/>
                <a:gd name="connsiteX49-9419" fmla="*/ 416 w 485"/>
                <a:gd name="connsiteY49-9420" fmla="*/ 185 h 237"/>
                <a:gd name="connsiteX50-9421" fmla="*/ 400 w 485"/>
                <a:gd name="connsiteY50-9422" fmla="*/ 185 h 237"/>
                <a:gd name="connsiteX51-9423" fmla="*/ 379 w 485"/>
                <a:gd name="connsiteY51-9424" fmla="*/ 185 h 237"/>
                <a:gd name="connsiteX52-9425" fmla="*/ 353 w 485"/>
                <a:gd name="connsiteY52-9426" fmla="*/ 190 h 237"/>
                <a:gd name="connsiteX53-9427" fmla="*/ 327 w 485"/>
                <a:gd name="connsiteY53-9428" fmla="*/ 190 h 237"/>
                <a:gd name="connsiteX54-9429" fmla="*/ 295 w 485"/>
                <a:gd name="connsiteY54-9430" fmla="*/ 190 h 237"/>
                <a:gd name="connsiteX55-9431" fmla="*/ 269 w 485"/>
                <a:gd name="connsiteY55-9432" fmla="*/ 195 h 237"/>
                <a:gd name="connsiteX56-9433" fmla="*/ 248 w 485"/>
                <a:gd name="connsiteY56-9434" fmla="*/ 195 h 237"/>
                <a:gd name="connsiteX57-9435" fmla="*/ 221 w 485"/>
                <a:gd name="connsiteY57-9436" fmla="*/ 200 h 237"/>
                <a:gd name="connsiteX58-9437" fmla="*/ 200 w 485"/>
                <a:gd name="connsiteY58-9438" fmla="*/ 200 h 237"/>
                <a:gd name="connsiteX59-9439" fmla="*/ 184 w 485"/>
                <a:gd name="connsiteY59-9440" fmla="*/ 206 h 237"/>
                <a:gd name="connsiteX60-9441" fmla="*/ 163 w 485"/>
                <a:gd name="connsiteY60-9442" fmla="*/ 206 h 237"/>
                <a:gd name="connsiteX61-9443" fmla="*/ 148 w 485"/>
                <a:gd name="connsiteY61-9444" fmla="*/ 206 h 237"/>
                <a:gd name="connsiteX62-9445" fmla="*/ 137 w 485"/>
                <a:gd name="connsiteY62-9446" fmla="*/ 211 h 237"/>
                <a:gd name="connsiteX63-9447" fmla="*/ 121 w 485"/>
                <a:gd name="connsiteY63-9448" fmla="*/ 211 h 237"/>
                <a:gd name="connsiteX64-9449" fmla="*/ 111 w 485"/>
                <a:gd name="connsiteY64-9450" fmla="*/ 216 h 237"/>
                <a:gd name="connsiteX65-9451" fmla="*/ 100 w 485"/>
                <a:gd name="connsiteY65-9452" fmla="*/ 216 h 237"/>
                <a:gd name="connsiteX66-9453" fmla="*/ 90 w 485"/>
                <a:gd name="connsiteY66-9454" fmla="*/ 222 h 237"/>
                <a:gd name="connsiteX67-9455" fmla="*/ 84 w 485"/>
                <a:gd name="connsiteY67-9456" fmla="*/ 222 h 237"/>
                <a:gd name="connsiteX68-9457" fmla="*/ 69 w 485"/>
                <a:gd name="connsiteY68-9458" fmla="*/ 227 h 237"/>
                <a:gd name="connsiteX69-9459" fmla="*/ 53 w 485"/>
                <a:gd name="connsiteY69-9460" fmla="*/ 232 h 237"/>
                <a:gd name="connsiteX70-9461" fmla="*/ 48 w 485"/>
                <a:gd name="connsiteY70-9462" fmla="*/ 237 h 237"/>
                <a:gd name="connsiteX71-9463" fmla="*/ 37 w 485"/>
                <a:gd name="connsiteY71-9464" fmla="*/ 237 h 237"/>
                <a:gd name="connsiteX72-9465" fmla="*/ 32 w 485"/>
                <a:gd name="connsiteY72-9466" fmla="*/ 237 h 237"/>
                <a:gd name="connsiteX73-9467" fmla="*/ 26 w 485"/>
                <a:gd name="connsiteY73-9468" fmla="*/ 232 h 237"/>
                <a:gd name="connsiteX74-9469" fmla="*/ 21 w 485"/>
                <a:gd name="connsiteY74-9470" fmla="*/ 232 h 237"/>
                <a:gd name="connsiteX75-9471" fmla="*/ 16 w 485"/>
                <a:gd name="connsiteY75-9472" fmla="*/ 227 h 237"/>
                <a:gd name="connsiteX76-9473" fmla="*/ 11 w 485"/>
                <a:gd name="connsiteY76-9474" fmla="*/ 222 h 237"/>
                <a:gd name="connsiteX77-9475" fmla="*/ 5 w 485"/>
                <a:gd name="connsiteY77-9476" fmla="*/ 216 h 237"/>
                <a:gd name="connsiteX78-9477" fmla="*/ 0 w 485"/>
                <a:gd name="connsiteY78-9478" fmla="*/ 211 h 237"/>
                <a:gd name="connsiteX79-9479" fmla="*/ 0 w 485"/>
                <a:gd name="connsiteY79-9480" fmla="*/ 206 h 237"/>
                <a:gd name="connsiteX80-9481" fmla="*/ 0 w 485"/>
                <a:gd name="connsiteY80-9482" fmla="*/ 200 h 237"/>
                <a:gd name="connsiteX81-9483" fmla="*/ 0 w 485"/>
                <a:gd name="connsiteY81-9484" fmla="*/ 195 h 237"/>
                <a:gd name="connsiteX82-9485" fmla="*/ 5 w 485"/>
                <a:gd name="connsiteY82-9486" fmla="*/ 190 h 237"/>
                <a:gd name="connsiteX83-9487" fmla="*/ 11 w 485"/>
                <a:gd name="connsiteY83-9488" fmla="*/ 185 h 237"/>
                <a:gd name="connsiteX84-9489" fmla="*/ 21 w 485"/>
                <a:gd name="connsiteY84-9490" fmla="*/ 179 h 237"/>
                <a:gd name="connsiteX85-9491" fmla="*/ 26 w 485"/>
                <a:gd name="connsiteY85-9492" fmla="*/ 174 h 237"/>
                <a:gd name="connsiteX86-9493" fmla="*/ 32 w 485"/>
                <a:gd name="connsiteY86-9494" fmla="*/ 169 h 237"/>
                <a:gd name="connsiteX87-9495" fmla="*/ 42 w 485"/>
                <a:gd name="connsiteY87-9496" fmla="*/ 164 h 237"/>
                <a:gd name="connsiteX88-9497" fmla="*/ 53 w 485"/>
                <a:gd name="connsiteY88-9498" fmla="*/ 153 h 237"/>
                <a:gd name="connsiteX89-9499" fmla="*/ 58 w 485"/>
                <a:gd name="connsiteY89-9500" fmla="*/ 142 h 237"/>
                <a:gd name="connsiteX90-9501" fmla="*/ 69 w 485"/>
                <a:gd name="connsiteY90-9502" fmla="*/ 132 h 237"/>
                <a:gd name="connsiteX91-9503" fmla="*/ 79 w 485"/>
                <a:gd name="connsiteY91-9504" fmla="*/ 116 h 237"/>
                <a:gd name="connsiteX92-9505" fmla="*/ 95 w 485"/>
                <a:gd name="connsiteY92-9506" fmla="*/ 100 h 237"/>
                <a:gd name="connsiteX93-9507" fmla="*/ 116 w 485"/>
                <a:gd name="connsiteY93-9508" fmla="*/ 63 h 237"/>
                <a:gd name="connsiteX94-9509" fmla="*/ 142 w 485"/>
                <a:gd name="connsiteY94-9510" fmla="*/ 32 h 237"/>
                <a:gd name="connsiteX95-9511" fmla="*/ 163 w 485"/>
                <a:gd name="connsiteY95-9512" fmla="*/ 0 h 237"/>
                <a:gd name="connsiteX0-9513" fmla="*/ 163 w 485"/>
                <a:gd name="connsiteY0-9514" fmla="*/ 74 h 237"/>
                <a:gd name="connsiteX1-9515" fmla="*/ 137 w 485"/>
                <a:gd name="connsiteY1-9516" fmla="*/ 111 h 237"/>
                <a:gd name="connsiteX2-9517" fmla="*/ 121 w 485"/>
                <a:gd name="connsiteY2-9518" fmla="*/ 127 h 237"/>
                <a:gd name="connsiteX3-9519" fmla="*/ 111 w 485"/>
                <a:gd name="connsiteY3-9520" fmla="*/ 142 h 237"/>
                <a:gd name="connsiteX4-9521" fmla="*/ 100 w 485"/>
                <a:gd name="connsiteY4-9522" fmla="*/ 153 h 237"/>
                <a:gd name="connsiteX5-9523" fmla="*/ 95 w 485"/>
                <a:gd name="connsiteY5-9524" fmla="*/ 164 h 237"/>
                <a:gd name="connsiteX6-9525" fmla="*/ 90 w 485"/>
                <a:gd name="connsiteY6-9526" fmla="*/ 169 h 237"/>
                <a:gd name="connsiteX7-9527" fmla="*/ 84 w 485"/>
                <a:gd name="connsiteY7-9528" fmla="*/ 179 h 237"/>
                <a:gd name="connsiteX8-9529" fmla="*/ 84 w 485"/>
                <a:gd name="connsiteY8-9530" fmla="*/ 179 h 237"/>
                <a:gd name="connsiteX9-9531" fmla="*/ 84 w 485"/>
                <a:gd name="connsiteY9-9532" fmla="*/ 185 h 237"/>
                <a:gd name="connsiteX10-9533" fmla="*/ 90 w 485"/>
                <a:gd name="connsiteY10-9534" fmla="*/ 185 h 237"/>
                <a:gd name="connsiteX11-9535" fmla="*/ 95 w 485"/>
                <a:gd name="connsiteY11-9536" fmla="*/ 185 h 237"/>
                <a:gd name="connsiteX12-9537" fmla="*/ 100 w 485"/>
                <a:gd name="connsiteY12-9538" fmla="*/ 185 h 237"/>
                <a:gd name="connsiteX13-9539" fmla="*/ 111 w 485"/>
                <a:gd name="connsiteY13-9540" fmla="*/ 185 h 237"/>
                <a:gd name="connsiteX14-9541" fmla="*/ 121 w 485"/>
                <a:gd name="connsiteY14-9542" fmla="*/ 179 h 237"/>
                <a:gd name="connsiteX15-9543" fmla="*/ 137 w 485"/>
                <a:gd name="connsiteY15-9544" fmla="*/ 179 h 237"/>
                <a:gd name="connsiteX16-9545" fmla="*/ 153 w 485"/>
                <a:gd name="connsiteY16-9546" fmla="*/ 179 h 237"/>
                <a:gd name="connsiteX17-9547" fmla="*/ 174 w 485"/>
                <a:gd name="connsiteY17-9548" fmla="*/ 174 h 237"/>
                <a:gd name="connsiteX18-9549" fmla="*/ 216 w 485"/>
                <a:gd name="connsiteY18-9550" fmla="*/ 169 h 237"/>
                <a:gd name="connsiteX19-9551" fmla="*/ 258 w 485"/>
                <a:gd name="connsiteY19-9552" fmla="*/ 164 h 237"/>
                <a:gd name="connsiteX20-9553" fmla="*/ 295 w 485"/>
                <a:gd name="connsiteY20-9554" fmla="*/ 158 h 237"/>
                <a:gd name="connsiteX21-9555" fmla="*/ 332 w 485"/>
                <a:gd name="connsiteY21-9556" fmla="*/ 148 h 237"/>
                <a:gd name="connsiteX22-9557" fmla="*/ 348 w 485"/>
                <a:gd name="connsiteY22-9558" fmla="*/ 148 h 237"/>
                <a:gd name="connsiteX23-9559" fmla="*/ 364 w 485"/>
                <a:gd name="connsiteY23-9560" fmla="*/ 142 h 237"/>
                <a:gd name="connsiteX24-9561" fmla="*/ 374 w 485"/>
                <a:gd name="connsiteY24-9562" fmla="*/ 142 h 237"/>
                <a:gd name="connsiteX25-9563" fmla="*/ 390 w 485"/>
                <a:gd name="connsiteY25-9564" fmla="*/ 137 h 237"/>
                <a:gd name="connsiteX26-9565" fmla="*/ 395 w 485"/>
                <a:gd name="connsiteY26-9566" fmla="*/ 137 h 237"/>
                <a:gd name="connsiteX27-9567" fmla="*/ 406 w 485"/>
                <a:gd name="connsiteY27-9568" fmla="*/ 137 h 237"/>
                <a:gd name="connsiteX28-9569" fmla="*/ 406 w 485"/>
                <a:gd name="connsiteY28-9570" fmla="*/ 137 h 237"/>
                <a:gd name="connsiteX29-9571" fmla="*/ 411 w 485"/>
                <a:gd name="connsiteY29-9572" fmla="*/ 137 h 237"/>
                <a:gd name="connsiteX30-9573" fmla="*/ 416 w 485"/>
                <a:gd name="connsiteY30-9574" fmla="*/ 137 h 237"/>
                <a:gd name="connsiteX31-9575" fmla="*/ 422 w 485"/>
                <a:gd name="connsiteY31-9576" fmla="*/ 137 h 237"/>
                <a:gd name="connsiteX32-9577" fmla="*/ 427 w 485"/>
                <a:gd name="connsiteY32-9578" fmla="*/ 137 h 237"/>
                <a:gd name="connsiteX33-9579" fmla="*/ 437 w 485"/>
                <a:gd name="connsiteY33-9580" fmla="*/ 137 h 237"/>
                <a:gd name="connsiteX34-9581" fmla="*/ 443 w 485"/>
                <a:gd name="connsiteY34-9582" fmla="*/ 142 h 237"/>
                <a:gd name="connsiteX35-9583" fmla="*/ 453 w 485"/>
                <a:gd name="connsiteY35-9584" fmla="*/ 142 h 237"/>
                <a:gd name="connsiteX36-9585" fmla="*/ 464 w 485"/>
                <a:gd name="connsiteY36-9586" fmla="*/ 148 h 237"/>
                <a:gd name="connsiteX37-9587" fmla="*/ 469 w 485"/>
                <a:gd name="connsiteY37-9588" fmla="*/ 153 h 237"/>
                <a:gd name="connsiteX38-9589" fmla="*/ 479 w 485"/>
                <a:gd name="connsiteY38-9590" fmla="*/ 164 h 237"/>
                <a:gd name="connsiteX39-9591" fmla="*/ 479 w 485"/>
                <a:gd name="connsiteY39-9592" fmla="*/ 169 h 237"/>
                <a:gd name="connsiteX40-9593" fmla="*/ 485 w 485"/>
                <a:gd name="connsiteY40-9594" fmla="*/ 169 h 237"/>
                <a:gd name="connsiteX41-9595" fmla="*/ 485 w 485"/>
                <a:gd name="connsiteY41-9596" fmla="*/ 174 h 237"/>
                <a:gd name="connsiteX42-9597" fmla="*/ 469 w 485"/>
                <a:gd name="connsiteY42-9598" fmla="*/ 179 h 237"/>
                <a:gd name="connsiteX43-9599" fmla="*/ 464 w 485"/>
                <a:gd name="connsiteY43-9600" fmla="*/ 179 h 237"/>
                <a:gd name="connsiteX44-9601" fmla="*/ 458 w 485"/>
                <a:gd name="connsiteY44-9602" fmla="*/ 179 h 237"/>
                <a:gd name="connsiteX45-9603" fmla="*/ 453 w 485"/>
                <a:gd name="connsiteY45-9604" fmla="*/ 179 h 237"/>
                <a:gd name="connsiteX46-9605" fmla="*/ 443 w 485"/>
                <a:gd name="connsiteY46-9606" fmla="*/ 179 h 237"/>
                <a:gd name="connsiteX47-9607" fmla="*/ 432 w 485"/>
                <a:gd name="connsiteY47-9608" fmla="*/ 179 h 237"/>
                <a:gd name="connsiteX48-9609" fmla="*/ 416 w 485"/>
                <a:gd name="connsiteY48-9610" fmla="*/ 185 h 237"/>
                <a:gd name="connsiteX49-9611" fmla="*/ 400 w 485"/>
                <a:gd name="connsiteY49-9612" fmla="*/ 185 h 237"/>
                <a:gd name="connsiteX50-9613" fmla="*/ 379 w 485"/>
                <a:gd name="connsiteY50-9614" fmla="*/ 185 h 237"/>
                <a:gd name="connsiteX51-9615" fmla="*/ 353 w 485"/>
                <a:gd name="connsiteY51-9616" fmla="*/ 190 h 237"/>
                <a:gd name="connsiteX52-9617" fmla="*/ 327 w 485"/>
                <a:gd name="connsiteY52-9618" fmla="*/ 190 h 237"/>
                <a:gd name="connsiteX53-9619" fmla="*/ 295 w 485"/>
                <a:gd name="connsiteY53-9620" fmla="*/ 190 h 237"/>
                <a:gd name="connsiteX54-9621" fmla="*/ 269 w 485"/>
                <a:gd name="connsiteY54-9622" fmla="*/ 195 h 237"/>
                <a:gd name="connsiteX55-9623" fmla="*/ 248 w 485"/>
                <a:gd name="connsiteY55-9624" fmla="*/ 195 h 237"/>
                <a:gd name="connsiteX56-9625" fmla="*/ 221 w 485"/>
                <a:gd name="connsiteY56-9626" fmla="*/ 200 h 237"/>
                <a:gd name="connsiteX57-9627" fmla="*/ 200 w 485"/>
                <a:gd name="connsiteY57-9628" fmla="*/ 200 h 237"/>
                <a:gd name="connsiteX58-9629" fmla="*/ 184 w 485"/>
                <a:gd name="connsiteY58-9630" fmla="*/ 206 h 237"/>
                <a:gd name="connsiteX59-9631" fmla="*/ 163 w 485"/>
                <a:gd name="connsiteY59-9632" fmla="*/ 206 h 237"/>
                <a:gd name="connsiteX60-9633" fmla="*/ 148 w 485"/>
                <a:gd name="connsiteY60-9634" fmla="*/ 206 h 237"/>
                <a:gd name="connsiteX61-9635" fmla="*/ 137 w 485"/>
                <a:gd name="connsiteY61-9636" fmla="*/ 211 h 237"/>
                <a:gd name="connsiteX62-9637" fmla="*/ 121 w 485"/>
                <a:gd name="connsiteY62-9638" fmla="*/ 211 h 237"/>
                <a:gd name="connsiteX63-9639" fmla="*/ 111 w 485"/>
                <a:gd name="connsiteY63-9640" fmla="*/ 216 h 237"/>
                <a:gd name="connsiteX64-9641" fmla="*/ 100 w 485"/>
                <a:gd name="connsiteY64-9642" fmla="*/ 216 h 237"/>
                <a:gd name="connsiteX65-9643" fmla="*/ 90 w 485"/>
                <a:gd name="connsiteY65-9644" fmla="*/ 222 h 237"/>
                <a:gd name="connsiteX66-9645" fmla="*/ 84 w 485"/>
                <a:gd name="connsiteY66-9646" fmla="*/ 222 h 237"/>
                <a:gd name="connsiteX67-9647" fmla="*/ 69 w 485"/>
                <a:gd name="connsiteY67-9648" fmla="*/ 227 h 237"/>
                <a:gd name="connsiteX68-9649" fmla="*/ 53 w 485"/>
                <a:gd name="connsiteY68-9650" fmla="*/ 232 h 237"/>
                <a:gd name="connsiteX69-9651" fmla="*/ 48 w 485"/>
                <a:gd name="connsiteY69-9652" fmla="*/ 237 h 237"/>
                <a:gd name="connsiteX70-9653" fmla="*/ 37 w 485"/>
                <a:gd name="connsiteY70-9654" fmla="*/ 237 h 237"/>
                <a:gd name="connsiteX71-9655" fmla="*/ 32 w 485"/>
                <a:gd name="connsiteY71-9656" fmla="*/ 237 h 237"/>
                <a:gd name="connsiteX72-9657" fmla="*/ 26 w 485"/>
                <a:gd name="connsiteY72-9658" fmla="*/ 232 h 237"/>
                <a:gd name="connsiteX73-9659" fmla="*/ 21 w 485"/>
                <a:gd name="connsiteY73-9660" fmla="*/ 232 h 237"/>
                <a:gd name="connsiteX74-9661" fmla="*/ 16 w 485"/>
                <a:gd name="connsiteY74-9662" fmla="*/ 227 h 237"/>
                <a:gd name="connsiteX75-9663" fmla="*/ 11 w 485"/>
                <a:gd name="connsiteY75-9664" fmla="*/ 222 h 237"/>
                <a:gd name="connsiteX76-9665" fmla="*/ 5 w 485"/>
                <a:gd name="connsiteY76-9666" fmla="*/ 216 h 237"/>
                <a:gd name="connsiteX77-9667" fmla="*/ 0 w 485"/>
                <a:gd name="connsiteY77-9668" fmla="*/ 211 h 237"/>
                <a:gd name="connsiteX78-9669" fmla="*/ 0 w 485"/>
                <a:gd name="connsiteY78-9670" fmla="*/ 206 h 237"/>
                <a:gd name="connsiteX79-9671" fmla="*/ 0 w 485"/>
                <a:gd name="connsiteY79-9672" fmla="*/ 200 h 237"/>
                <a:gd name="connsiteX80-9673" fmla="*/ 0 w 485"/>
                <a:gd name="connsiteY80-9674" fmla="*/ 195 h 237"/>
                <a:gd name="connsiteX81-9675" fmla="*/ 5 w 485"/>
                <a:gd name="connsiteY81-9676" fmla="*/ 190 h 237"/>
                <a:gd name="connsiteX82-9677" fmla="*/ 11 w 485"/>
                <a:gd name="connsiteY82-9678" fmla="*/ 185 h 237"/>
                <a:gd name="connsiteX83-9679" fmla="*/ 21 w 485"/>
                <a:gd name="connsiteY83-9680" fmla="*/ 179 h 237"/>
                <a:gd name="connsiteX84-9681" fmla="*/ 26 w 485"/>
                <a:gd name="connsiteY84-9682" fmla="*/ 174 h 237"/>
                <a:gd name="connsiteX85-9683" fmla="*/ 32 w 485"/>
                <a:gd name="connsiteY85-9684" fmla="*/ 169 h 237"/>
                <a:gd name="connsiteX86-9685" fmla="*/ 42 w 485"/>
                <a:gd name="connsiteY86-9686" fmla="*/ 164 h 237"/>
                <a:gd name="connsiteX87-9687" fmla="*/ 53 w 485"/>
                <a:gd name="connsiteY87-9688" fmla="*/ 153 h 237"/>
                <a:gd name="connsiteX88-9689" fmla="*/ 58 w 485"/>
                <a:gd name="connsiteY88-9690" fmla="*/ 142 h 237"/>
                <a:gd name="connsiteX89-9691" fmla="*/ 69 w 485"/>
                <a:gd name="connsiteY89-9692" fmla="*/ 132 h 237"/>
                <a:gd name="connsiteX90-9693" fmla="*/ 79 w 485"/>
                <a:gd name="connsiteY90-9694" fmla="*/ 116 h 237"/>
                <a:gd name="connsiteX91-9695" fmla="*/ 95 w 485"/>
                <a:gd name="connsiteY91-9696" fmla="*/ 100 h 237"/>
                <a:gd name="connsiteX92-9697" fmla="*/ 116 w 485"/>
                <a:gd name="connsiteY92-9698" fmla="*/ 63 h 237"/>
                <a:gd name="connsiteX93-9699" fmla="*/ 142 w 485"/>
                <a:gd name="connsiteY93-9700" fmla="*/ 32 h 237"/>
                <a:gd name="connsiteX94-9701" fmla="*/ 163 w 485"/>
                <a:gd name="connsiteY94-9702" fmla="*/ 0 h 237"/>
                <a:gd name="connsiteX0-9703" fmla="*/ 163 w 485"/>
                <a:gd name="connsiteY0-9704" fmla="*/ 42 h 205"/>
                <a:gd name="connsiteX1-9705" fmla="*/ 137 w 485"/>
                <a:gd name="connsiteY1-9706" fmla="*/ 79 h 205"/>
                <a:gd name="connsiteX2-9707" fmla="*/ 121 w 485"/>
                <a:gd name="connsiteY2-9708" fmla="*/ 95 h 205"/>
                <a:gd name="connsiteX3-9709" fmla="*/ 111 w 485"/>
                <a:gd name="connsiteY3-9710" fmla="*/ 110 h 205"/>
                <a:gd name="connsiteX4-9711" fmla="*/ 100 w 485"/>
                <a:gd name="connsiteY4-9712" fmla="*/ 121 h 205"/>
                <a:gd name="connsiteX5-9713" fmla="*/ 95 w 485"/>
                <a:gd name="connsiteY5-9714" fmla="*/ 132 h 205"/>
                <a:gd name="connsiteX6-9715" fmla="*/ 90 w 485"/>
                <a:gd name="connsiteY6-9716" fmla="*/ 137 h 205"/>
                <a:gd name="connsiteX7-9717" fmla="*/ 84 w 485"/>
                <a:gd name="connsiteY7-9718" fmla="*/ 147 h 205"/>
                <a:gd name="connsiteX8-9719" fmla="*/ 84 w 485"/>
                <a:gd name="connsiteY8-9720" fmla="*/ 147 h 205"/>
                <a:gd name="connsiteX9-9721" fmla="*/ 84 w 485"/>
                <a:gd name="connsiteY9-9722" fmla="*/ 153 h 205"/>
                <a:gd name="connsiteX10-9723" fmla="*/ 90 w 485"/>
                <a:gd name="connsiteY10-9724" fmla="*/ 153 h 205"/>
                <a:gd name="connsiteX11-9725" fmla="*/ 95 w 485"/>
                <a:gd name="connsiteY11-9726" fmla="*/ 153 h 205"/>
                <a:gd name="connsiteX12-9727" fmla="*/ 100 w 485"/>
                <a:gd name="connsiteY12-9728" fmla="*/ 153 h 205"/>
                <a:gd name="connsiteX13-9729" fmla="*/ 111 w 485"/>
                <a:gd name="connsiteY13-9730" fmla="*/ 153 h 205"/>
                <a:gd name="connsiteX14-9731" fmla="*/ 121 w 485"/>
                <a:gd name="connsiteY14-9732" fmla="*/ 147 h 205"/>
                <a:gd name="connsiteX15-9733" fmla="*/ 137 w 485"/>
                <a:gd name="connsiteY15-9734" fmla="*/ 147 h 205"/>
                <a:gd name="connsiteX16-9735" fmla="*/ 153 w 485"/>
                <a:gd name="connsiteY16-9736" fmla="*/ 147 h 205"/>
                <a:gd name="connsiteX17-9737" fmla="*/ 174 w 485"/>
                <a:gd name="connsiteY17-9738" fmla="*/ 142 h 205"/>
                <a:gd name="connsiteX18-9739" fmla="*/ 216 w 485"/>
                <a:gd name="connsiteY18-9740" fmla="*/ 137 h 205"/>
                <a:gd name="connsiteX19-9741" fmla="*/ 258 w 485"/>
                <a:gd name="connsiteY19-9742" fmla="*/ 132 h 205"/>
                <a:gd name="connsiteX20-9743" fmla="*/ 295 w 485"/>
                <a:gd name="connsiteY20-9744" fmla="*/ 126 h 205"/>
                <a:gd name="connsiteX21-9745" fmla="*/ 332 w 485"/>
                <a:gd name="connsiteY21-9746" fmla="*/ 116 h 205"/>
                <a:gd name="connsiteX22-9747" fmla="*/ 348 w 485"/>
                <a:gd name="connsiteY22-9748" fmla="*/ 116 h 205"/>
                <a:gd name="connsiteX23-9749" fmla="*/ 364 w 485"/>
                <a:gd name="connsiteY23-9750" fmla="*/ 110 h 205"/>
                <a:gd name="connsiteX24-9751" fmla="*/ 374 w 485"/>
                <a:gd name="connsiteY24-9752" fmla="*/ 110 h 205"/>
                <a:gd name="connsiteX25-9753" fmla="*/ 390 w 485"/>
                <a:gd name="connsiteY25-9754" fmla="*/ 105 h 205"/>
                <a:gd name="connsiteX26-9755" fmla="*/ 395 w 485"/>
                <a:gd name="connsiteY26-9756" fmla="*/ 105 h 205"/>
                <a:gd name="connsiteX27-9757" fmla="*/ 406 w 485"/>
                <a:gd name="connsiteY27-9758" fmla="*/ 105 h 205"/>
                <a:gd name="connsiteX28-9759" fmla="*/ 406 w 485"/>
                <a:gd name="connsiteY28-9760" fmla="*/ 105 h 205"/>
                <a:gd name="connsiteX29-9761" fmla="*/ 411 w 485"/>
                <a:gd name="connsiteY29-9762" fmla="*/ 105 h 205"/>
                <a:gd name="connsiteX30-9763" fmla="*/ 416 w 485"/>
                <a:gd name="connsiteY30-9764" fmla="*/ 105 h 205"/>
                <a:gd name="connsiteX31-9765" fmla="*/ 422 w 485"/>
                <a:gd name="connsiteY31-9766" fmla="*/ 105 h 205"/>
                <a:gd name="connsiteX32-9767" fmla="*/ 427 w 485"/>
                <a:gd name="connsiteY32-9768" fmla="*/ 105 h 205"/>
                <a:gd name="connsiteX33-9769" fmla="*/ 437 w 485"/>
                <a:gd name="connsiteY33-9770" fmla="*/ 105 h 205"/>
                <a:gd name="connsiteX34-9771" fmla="*/ 443 w 485"/>
                <a:gd name="connsiteY34-9772" fmla="*/ 110 h 205"/>
                <a:gd name="connsiteX35-9773" fmla="*/ 453 w 485"/>
                <a:gd name="connsiteY35-9774" fmla="*/ 110 h 205"/>
                <a:gd name="connsiteX36-9775" fmla="*/ 464 w 485"/>
                <a:gd name="connsiteY36-9776" fmla="*/ 116 h 205"/>
                <a:gd name="connsiteX37-9777" fmla="*/ 469 w 485"/>
                <a:gd name="connsiteY37-9778" fmla="*/ 121 h 205"/>
                <a:gd name="connsiteX38-9779" fmla="*/ 479 w 485"/>
                <a:gd name="connsiteY38-9780" fmla="*/ 132 h 205"/>
                <a:gd name="connsiteX39-9781" fmla="*/ 479 w 485"/>
                <a:gd name="connsiteY39-9782" fmla="*/ 137 h 205"/>
                <a:gd name="connsiteX40-9783" fmla="*/ 485 w 485"/>
                <a:gd name="connsiteY40-9784" fmla="*/ 137 h 205"/>
                <a:gd name="connsiteX41-9785" fmla="*/ 485 w 485"/>
                <a:gd name="connsiteY41-9786" fmla="*/ 142 h 205"/>
                <a:gd name="connsiteX42-9787" fmla="*/ 469 w 485"/>
                <a:gd name="connsiteY42-9788" fmla="*/ 147 h 205"/>
                <a:gd name="connsiteX43-9789" fmla="*/ 464 w 485"/>
                <a:gd name="connsiteY43-9790" fmla="*/ 147 h 205"/>
                <a:gd name="connsiteX44-9791" fmla="*/ 458 w 485"/>
                <a:gd name="connsiteY44-9792" fmla="*/ 147 h 205"/>
                <a:gd name="connsiteX45-9793" fmla="*/ 453 w 485"/>
                <a:gd name="connsiteY45-9794" fmla="*/ 147 h 205"/>
                <a:gd name="connsiteX46-9795" fmla="*/ 443 w 485"/>
                <a:gd name="connsiteY46-9796" fmla="*/ 147 h 205"/>
                <a:gd name="connsiteX47-9797" fmla="*/ 432 w 485"/>
                <a:gd name="connsiteY47-9798" fmla="*/ 147 h 205"/>
                <a:gd name="connsiteX48-9799" fmla="*/ 416 w 485"/>
                <a:gd name="connsiteY48-9800" fmla="*/ 153 h 205"/>
                <a:gd name="connsiteX49-9801" fmla="*/ 400 w 485"/>
                <a:gd name="connsiteY49-9802" fmla="*/ 153 h 205"/>
                <a:gd name="connsiteX50-9803" fmla="*/ 379 w 485"/>
                <a:gd name="connsiteY50-9804" fmla="*/ 153 h 205"/>
                <a:gd name="connsiteX51-9805" fmla="*/ 353 w 485"/>
                <a:gd name="connsiteY51-9806" fmla="*/ 158 h 205"/>
                <a:gd name="connsiteX52-9807" fmla="*/ 327 w 485"/>
                <a:gd name="connsiteY52-9808" fmla="*/ 158 h 205"/>
                <a:gd name="connsiteX53-9809" fmla="*/ 295 w 485"/>
                <a:gd name="connsiteY53-9810" fmla="*/ 158 h 205"/>
                <a:gd name="connsiteX54-9811" fmla="*/ 269 w 485"/>
                <a:gd name="connsiteY54-9812" fmla="*/ 163 h 205"/>
                <a:gd name="connsiteX55-9813" fmla="*/ 248 w 485"/>
                <a:gd name="connsiteY55-9814" fmla="*/ 163 h 205"/>
                <a:gd name="connsiteX56-9815" fmla="*/ 221 w 485"/>
                <a:gd name="connsiteY56-9816" fmla="*/ 168 h 205"/>
                <a:gd name="connsiteX57-9817" fmla="*/ 200 w 485"/>
                <a:gd name="connsiteY57-9818" fmla="*/ 168 h 205"/>
                <a:gd name="connsiteX58-9819" fmla="*/ 184 w 485"/>
                <a:gd name="connsiteY58-9820" fmla="*/ 174 h 205"/>
                <a:gd name="connsiteX59-9821" fmla="*/ 163 w 485"/>
                <a:gd name="connsiteY59-9822" fmla="*/ 174 h 205"/>
                <a:gd name="connsiteX60-9823" fmla="*/ 148 w 485"/>
                <a:gd name="connsiteY60-9824" fmla="*/ 174 h 205"/>
                <a:gd name="connsiteX61-9825" fmla="*/ 137 w 485"/>
                <a:gd name="connsiteY61-9826" fmla="*/ 179 h 205"/>
                <a:gd name="connsiteX62-9827" fmla="*/ 121 w 485"/>
                <a:gd name="connsiteY62-9828" fmla="*/ 179 h 205"/>
                <a:gd name="connsiteX63-9829" fmla="*/ 111 w 485"/>
                <a:gd name="connsiteY63-9830" fmla="*/ 184 h 205"/>
                <a:gd name="connsiteX64-9831" fmla="*/ 100 w 485"/>
                <a:gd name="connsiteY64-9832" fmla="*/ 184 h 205"/>
                <a:gd name="connsiteX65-9833" fmla="*/ 90 w 485"/>
                <a:gd name="connsiteY65-9834" fmla="*/ 190 h 205"/>
                <a:gd name="connsiteX66-9835" fmla="*/ 84 w 485"/>
                <a:gd name="connsiteY66-9836" fmla="*/ 190 h 205"/>
                <a:gd name="connsiteX67-9837" fmla="*/ 69 w 485"/>
                <a:gd name="connsiteY67-9838" fmla="*/ 195 h 205"/>
                <a:gd name="connsiteX68-9839" fmla="*/ 53 w 485"/>
                <a:gd name="connsiteY68-9840" fmla="*/ 200 h 205"/>
                <a:gd name="connsiteX69-9841" fmla="*/ 48 w 485"/>
                <a:gd name="connsiteY69-9842" fmla="*/ 205 h 205"/>
                <a:gd name="connsiteX70-9843" fmla="*/ 37 w 485"/>
                <a:gd name="connsiteY70-9844" fmla="*/ 205 h 205"/>
                <a:gd name="connsiteX71-9845" fmla="*/ 32 w 485"/>
                <a:gd name="connsiteY71-9846" fmla="*/ 205 h 205"/>
                <a:gd name="connsiteX72-9847" fmla="*/ 26 w 485"/>
                <a:gd name="connsiteY72-9848" fmla="*/ 200 h 205"/>
                <a:gd name="connsiteX73-9849" fmla="*/ 21 w 485"/>
                <a:gd name="connsiteY73-9850" fmla="*/ 200 h 205"/>
                <a:gd name="connsiteX74-9851" fmla="*/ 16 w 485"/>
                <a:gd name="connsiteY74-9852" fmla="*/ 195 h 205"/>
                <a:gd name="connsiteX75-9853" fmla="*/ 11 w 485"/>
                <a:gd name="connsiteY75-9854" fmla="*/ 190 h 205"/>
                <a:gd name="connsiteX76-9855" fmla="*/ 5 w 485"/>
                <a:gd name="connsiteY76-9856" fmla="*/ 184 h 205"/>
                <a:gd name="connsiteX77-9857" fmla="*/ 0 w 485"/>
                <a:gd name="connsiteY77-9858" fmla="*/ 179 h 205"/>
                <a:gd name="connsiteX78-9859" fmla="*/ 0 w 485"/>
                <a:gd name="connsiteY78-9860" fmla="*/ 174 h 205"/>
                <a:gd name="connsiteX79-9861" fmla="*/ 0 w 485"/>
                <a:gd name="connsiteY79-9862" fmla="*/ 168 h 205"/>
                <a:gd name="connsiteX80-9863" fmla="*/ 0 w 485"/>
                <a:gd name="connsiteY80-9864" fmla="*/ 163 h 205"/>
                <a:gd name="connsiteX81-9865" fmla="*/ 5 w 485"/>
                <a:gd name="connsiteY81-9866" fmla="*/ 158 h 205"/>
                <a:gd name="connsiteX82-9867" fmla="*/ 11 w 485"/>
                <a:gd name="connsiteY82-9868" fmla="*/ 153 h 205"/>
                <a:gd name="connsiteX83-9869" fmla="*/ 21 w 485"/>
                <a:gd name="connsiteY83-9870" fmla="*/ 147 h 205"/>
                <a:gd name="connsiteX84-9871" fmla="*/ 26 w 485"/>
                <a:gd name="connsiteY84-9872" fmla="*/ 142 h 205"/>
                <a:gd name="connsiteX85-9873" fmla="*/ 32 w 485"/>
                <a:gd name="connsiteY85-9874" fmla="*/ 137 h 205"/>
                <a:gd name="connsiteX86-9875" fmla="*/ 42 w 485"/>
                <a:gd name="connsiteY86-9876" fmla="*/ 132 h 205"/>
                <a:gd name="connsiteX87-9877" fmla="*/ 53 w 485"/>
                <a:gd name="connsiteY87-9878" fmla="*/ 121 h 205"/>
                <a:gd name="connsiteX88-9879" fmla="*/ 58 w 485"/>
                <a:gd name="connsiteY88-9880" fmla="*/ 110 h 205"/>
                <a:gd name="connsiteX89-9881" fmla="*/ 69 w 485"/>
                <a:gd name="connsiteY89-9882" fmla="*/ 100 h 205"/>
                <a:gd name="connsiteX90-9883" fmla="*/ 79 w 485"/>
                <a:gd name="connsiteY90-9884" fmla="*/ 84 h 205"/>
                <a:gd name="connsiteX91-9885" fmla="*/ 95 w 485"/>
                <a:gd name="connsiteY91-9886" fmla="*/ 68 h 205"/>
                <a:gd name="connsiteX92-9887" fmla="*/ 116 w 485"/>
                <a:gd name="connsiteY92-9888" fmla="*/ 31 h 205"/>
                <a:gd name="connsiteX93-9889" fmla="*/ 142 w 485"/>
                <a:gd name="connsiteY93-9890" fmla="*/ 0 h 205"/>
                <a:gd name="connsiteX0-9891" fmla="*/ 163 w 485"/>
                <a:gd name="connsiteY0-9892" fmla="*/ 11 h 174"/>
                <a:gd name="connsiteX1-9893" fmla="*/ 137 w 485"/>
                <a:gd name="connsiteY1-9894" fmla="*/ 48 h 174"/>
                <a:gd name="connsiteX2-9895" fmla="*/ 121 w 485"/>
                <a:gd name="connsiteY2-9896" fmla="*/ 64 h 174"/>
                <a:gd name="connsiteX3-9897" fmla="*/ 111 w 485"/>
                <a:gd name="connsiteY3-9898" fmla="*/ 79 h 174"/>
                <a:gd name="connsiteX4-9899" fmla="*/ 100 w 485"/>
                <a:gd name="connsiteY4-9900" fmla="*/ 90 h 174"/>
                <a:gd name="connsiteX5-9901" fmla="*/ 95 w 485"/>
                <a:gd name="connsiteY5-9902" fmla="*/ 101 h 174"/>
                <a:gd name="connsiteX6-9903" fmla="*/ 90 w 485"/>
                <a:gd name="connsiteY6-9904" fmla="*/ 106 h 174"/>
                <a:gd name="connsiteX7-9905" fmla="*/ 84 w 485"/>
                <a:gd name="connsiteY7-9906" fmla="*/ 116 h 174"/>
                <a:gd name="connsiteX8-9907" fmla="*/ 84 w 485"/>
                <a:gd name="connsiteY8-9908" fmla="*/ 116 h 174"/>
                <a:gd name="connsiteX9-9909" fmla="*/ 84 w 485"/>
                <a:gd name="connsiteY9-9910" fmla="*/ 122 h 174"/>
                <a:gd name="connsiteX10-9911" fmla="*/ 90 w 485"/>
                <a:gd name="connsiteY10-9912" fmla="*/ 122 h 174"/>
                <a:gd name="connsiteX11-9913" fmla="*/ 95 w 485"/>
                <a:gd name="connsiteY11-9914" fmla="*/ 122 h 174"/>
                <a:gd name="connsiteX12-9915" fmla="*/ 100 w 485"/>
                <a:gd name="connsiteY12-9916" fmla="*/ 122 h 174"/>
                <a:gd name="connsiteX13-9917" fmla="*/ 111 w 485"/>
                <a:gd name="connsiteY13-9918" fmla="*/ 122 h 174"/>
                <a:gd name="connsiteX14-9919" fmla="*/ 121 w 485"/>
                <a:gd name="connsiteY14-9920" fmla="*/ 116 h 174"/>
                <a:gd name="connsiteX15-9921" fmla="*/ 137 w 485"/>
                <a:gd name="connsiteY15-9922" fmla="*/ 116 h 174"/>
                <a:gd name="connsiteX16-9923" fmla="*/ 153 w 485"/>
                <a:gd name="connsiteY16-9924" fmla="*/ 116 h 174"/>
                <a:gd name="connsiteX17-9925" fmla="*/ 174 w 485"/>
                <a:gd name="connsiteY17-9926" fmla="*/ 111 h 174"/>
                <a:gd name="connsiteX18-9927" fmla="*/ 216 w 485"/>
                <a:gd name="connsiteY18-9928" fmla="*/ 106 h 174"/>
                <a:gd name="connsiteX19-9929" fmla="*/ 258 w 485"/>
                <a:gd name="connsiteY19-9930" fmla="*/ 101 h 174"/>
                <a:gd name="connsiteX20-9931" fmla="*/ 295 w 485"/>
                <a:gd name="connsiteY20-9932" fmla="*/ 95 h 174"/>
                <a:gd name="connsiteX21-9933" fmla="*/ 332 w 485"/>
                <a:gd name="connsiteY21-9934" fmla="*/ 85 h 174"/>
                <a:gd name="connsiteX22-9935" fmla="*/ 348 w 485"/>
                <a:gd name="connsiteY22-9936" fmla="*/ 85 h 174"/>
                <a:gd name="connsiteX23-9937" fmla="*/ 364 w 485"/>
                <a:gd name="connsiteY23-9938" fmla="*/ 79 h 174"/>
                <a:gd name="connsiteX24-9939" fmla="*/ 374 w 485"/>
                <a:gd name="connsiteY24-9940" fmla="*/ 79 h 174"/>
                <a:gd name="connsiteX25-9941" fmla="*/ 390 w 485"/>
                <a:gd name="connsiteY25-9942" fmla="*/ 74 h 174"/>
                <a:gd name="connsiteX26-9943" fmla="*/ 395 w 485"/>
                <a:gd name="connsiteY26-9944" fmla="*/ 74 h 174"/>
                <a:gd name="connsiteX27-9945" fmla="*/ 406 w 485"/>
                <a:gd name="connsiteY27-9946" fmla="*/ 74 h 174"/>
                <a:gd name="connsiteX28-9947" fmla="*/ 406 w 485"/>
                <a:gd name="connsiteY28-9948" fmla="*/ 74 h 174"/>
                <a:gd name="connsiteX29-9949" fmla="*/ 411 w 485"/>
                <a:gd name="connsiteY29-9950" fmla="*/ 74 h 174"/>
                <a:gd name="connsiteX30-9951" fmla="*/ 416 w 485"/>
                <a:gd name="connsiteY30-9952" fmla="*/ 74 h 174"/>
                <a:gd name="connsiteX31-9953" fmla="*/ 422 w 485"/>
                <a:gd name="connsiteY31-9954" fmla="*/ 74 h 174"/>
                <a:gd name="connsiteX32-9955" fmla="*/ 427 w 485"/>
                <a:gd name="connsiteY32-9956" fmla="*/ 74 h 174"/>
                <a:gd name="connsiteX33-9957" fmla="*/ 437 w 485"/>
                <a:gd name="connsiteY33-9958" fmla="*/ 74 h 174"/>
                <a:gd name="connsiteX34-9959" fmla="*/ 443 w 485"/>
                <a:gd name="connsiteY34-9960" fmla="*/ 79 h 174"/>
                <a:gd name="connsiteX35-9961" fmla="*/ 453 w 485"/>
                <a:gd name="connsiteY35-9962" fmla="*/ 79 h 174"/>
                <a:gd name="connsiteX36-9963" fmla="*/ 464 w 485"/>
                <a:gd name="connsiteY36-9964" fmla="*/ 85 h 174"/>
                <a:gd name="connsiteX37-9965" fmla="*/ 469 w 485"/>
                <a:gd name="connsiteY37-9966" fmla="*/ 90 h 174"/>
                <a:gd name="connsiteX38-9967" fmla="*/ 479 w 485"/>
                <a:gd name="connsiteY38-9968" fmla="*/ 101 h 174"/>
                <a:gd name="connsiteX39-9969" fmla="*/ 479 w 485"/>
                <a:gd name="connsiteY39-9970" fmla="*/ 106 h 174"/>
                <a:gd name="connsiteX40-9971" fmla="*/ 485 w 485"/>
                <a:gd name="connsiteY40-9972" fmla="*/ 106 h 174"/>
                <a:gd name="connsiteX41-9973" fmla="*/ 485 w 485"/>
                <a:gd name="connsiteY41-9974" fmla="*/ 111 h 174"/>
                <a:gd name="connsiteX42-9975" fmla="*/ 469 w 485"/>
                <a:gd name="connsiteY42-9976" fmla="*/ 116 h 174"/>
                <a:gd name="connsiteX43-9977" fmla="*/ 464 w 485"/>
                <a:gd name="connsiteY43-9978" fmla="*/ 116 h 174"/>
                <a:gd name="connsiteX44-9979" fmla="*/ 458 w 485"/>
                <a:gd name="connsiteY44-9980" fmla="*/ 116 h 174"/>
                <a:gd name="connsiteX45-9981" fmla="*/ 453 w 485"/>
                <a:gd name="connsiteY45-9982" fmla="*/ 116 h 174"/>
                <a:gd name="connsiteX46-9983" fmla="*/ 443 w 485"/>
                <a:gd name="connsiteY46-9984" fmla="*/ 116 h 174"/>
                <a:gd name="connsiteX47-9985" fmla="*/ 432 w 485"/>
                <a:gd name="connsiteY47-9986" fmla="*/ 116 h 174"/>
                <a:gd name="connsiteX48-9987" fmla="*/ 416 w 485"/>
                <a:gd name="connsiteY48-9988" fmla="*/ 122 h 174"/>
                <a:gd name="connsiteX49-9989" fmla="*/ 400 w 485"/>
                <a:gd name="connsiteY49-9990" fmla="*/ 122 h 174"/>
                <a:gd name="connsiteX50-9991" fmla="*/ 379 w 485"/>
                <a:gd name="connsiteY50-9992" fmla="*/ 122 h 174"/>
                <a:gd name="connsiteX51-9993" fmla="*/ 353 w 485"/>
                <a:gd name="connsiteY51-9994" fmla="*/ 127 h 174"/>
                <a:gd name="connsiteX52-9995" fmla="*/ 327 w 485"/>
                <a:gd name="connsiteY52-9996" fmla="*/ 127 h 174"/>
                <a:gd name="connsiteX53-9997" fmla="*/ 295 w 485"/>
                <a:gd name="connsiteY53-9998" fmla="*/ 127 h 174"/>
                <a:gd name="connsiteX54-9999" fmla="*/ 269 w 485"/>
                <a:gd name="connsiteY54-10000" fmla="*/ 132 h 174"/>
                <a:gd name="connsiteX55-10001" fmla="*/ 248 w 485"/>
                <a:gd name="connsiteY55-10002" fmla="*/ 132 h 174"/>
                <a:gd name="connsiteX56-10003" fmla="*/ 221 w 485"/>
                <a:gd name="connsiteY56-10004" fmla="*/ 137 h 174"/>
                <a:gd name="connsiteX57-10005" fmla="*/ 200 w 485"/>
                <a:gd name="connsiteY57-10006" fmla="*/ 137 h 174"/>
                <a:gd name="connsiteX58-10007" fmla="*/ 184 w 485"/>
                <a:gd name="connsiteY58-10008" fmla="*/ 143 h 174"/>
                <a:gd name="connsiteX59-10009" fmla="*/ 163 w 485"/>
                <a:gd name="connsiteY59-10010" fmla="*/ 143 h 174"/>
                <a:gd name="connsiteX60-10011" fmla="*/ 148 w 485"/>
                <a:gd name="connsiteY60-10012" fmla="*/ 143 h 174"/>
                <a:gd name="connsiteX61-10013" fmla="*/ 137 w 485"/>
                <a:gd name="connsiteY61-10014" fmla="*/ 148 h 174"/>
                <a:gd name="connsiteX62-10015" fmla="*/ 121 w 485"/>
                <a:gd name="connsiteY62-10016" fmla="*/ 148 h 174"/>
                <a:gd name="connsiteX63-10017" fmla="*/ 111 w 485"/>
                <a:gd name="connsiteY63-10018" fmla="*/ 153 h 174"/>
                <a:gd name="connsiteX64-10019" fmla="*/ 100 w 485"/>
                <a:gd name="connsiteY64-10020" fmla="*/ 153 h 174"/>
                <a:gd name="connsiteX65-10021" fmla="*/ 90 w 485"/>
                <a:gd name="connsiteY65-10022" fmla="*/ 159 h 174"/>
                <a:gd name="connsiteX66-10023" fmla="*/ 84 w 485"/>
                <a:gd name="connsiteY66-10024" fmla="*/ 159 h 174"/>
                <a:gd name="connsiteX67-10025" fmla="*/ 69 w 485"/>
                <a:gd name="connsiteY67-10026" fmla="*/ 164 h 174"/>
                <a:gd name="connsiteX68-10027" fmla="*/ 53 w 485"/>
                <a:gd name="connsiteY68-10028" fmla="*/ 169 h 174"/>
                <a:gd name="connsiteX69-10029" fmla="*/ 48 w 485"/>
                <a:gd name="connsiteY69-10030" fmla="*/ 174 h 174"/>
                <a:gd name="connsiteX70-10031" fmla="*/ 37 w 485"/>
                <a:gd name="connsiteY70-10032" fmla="*/ 174 h 174"/>
                <a:gd name="connsiteX71-10033" fmla="*/ 32 w 485"/>
                <a:gd name="connsiteY71-10034" fmla="*/ 174 h 174"/>
                <a:gd name="connsiteX72-10035" fmla="*/ 26 w 485"/>
                <a:gd name="connsiteY72-10036" fmla="*/ 169 h 174"/>
                <a:gd name="connsiteX73-10037" fmla="*/ 21 w 485"/>
                <a:gd name="connsiteY73-10038" fmla="*/ 169 h 174"/>
                <a:gd name="connsiteX74-10039" fmla="*/ 16 w 485"/>
                <a:gd name="connsiteY74-10040" fmla="*/ 164 h 174"/>
                <a:gd name="connsiteX75-10041" fmla="*/ 11 w 485"/>
                <a:gd name="connsiteY75-10042" fmla="*/ 159 h 174"/>
                <a:gd name="connsiteX76-10043" fmla="*/ 5 w 485"/>
                <a:gd name="connsiteY76-10044" fmla="*/ 153 h 174"/>
                <a:gd name="connsiteX77-10045" fmla="*/ 0 w 485"/>
                <a:gd name="connsiteY77-10046" fmla="*/ 148 h 174"/>
                <a:gd name="connsiteX78-10047" fmla="*/ 0 w 485"/>
                <a:gd name="connsiteY78-10048" fmla="*/ 143 h 174"/>
                <a:gd name="connsiteX79-10049" fmla="*/ 0 w 485"/>
                <a:gd name="connsiteY79-10050" fmla="*/ 137 h 174"/>
                <a:gd name="connsiteX80-10051" fmla="*/ 0 w 485"/>
                <a:gd name="connsiteY80-10052" fmla="*/ 132 h 174"/>
                <a:gd name="connsiteX81-10053" fmla="*/ 5 w 485"/>
                <a:gd name="connsiteY81-10054" fmla="*/ 127 h 174"/>
                <a:gd name="connsiteX82-10055" fmla="*/ 11 w 485"/>
                <a:gd name="connsiteY82-10056" fmla="*/ 122 h 174"/>
                <a:gd name="connsiteX83-10057" fmla="*/ 21 w 485"/>
                <a:gd name="connsiteY83-10058" fmla="*/ 116 h 174"/>
                <a:gd name="connsiteX84-10059" fmla="*/ 26 w 485"/>
                <a:gd name="connsiteY84-10060" fmla="*/ 111 h 174"/>
                <a:gd name="connsiteX85-10061" fmla="*/ 32 w 485"/>
                <a:gd name="connsiteY85-10062" fmla="*/ 106 h 174"/>
                <a:gd name="connsiteX86-10063" fmla="*/ 42 w 485"/>
                <a:gd name="connsiteY86-10064" fmla="*/ 101 h 174"/>
                <a:gd name="connsiteX87-10065" fmla="*/ 53 w 485"/>
                <a:gd name="connsiteY87-10066" fmla="*/ 90 h 174"/>
                <a:gd name="connsiteX88-10067" fmla="*/ 58 w 485"/>
                <a:gd name="connsiteY88-10068" fmla="*/ 79 h 174"/>
                <a:gd name="connsiteX89-10069" fmla="*/ 69 w 485"/>
                <a:gd name="connsiteY89-10070" fmla="*/ 69 h 174"/>
                <a:gd name="connsiteX90-10071" fmla="*/ 79 w 485"/>
                <a:gd name="connsiteY90-10072" fmla="*/ 53 h 174"/>
                <a:gd name="connsiteX91-10073" fmla="*/ 95 w 485"/>
                <a:gd name="connsiteY91-10074" fmla="*/ 37 h 174"/>
                <a:gd name="connsiteX92-10075" fmla="*/ 116 w 485"/>
                <a:gd name="connsiteY92-10076" fmla="*/ 0 h 174"/>
                <a:gd name="connsiteX0-10077" fmla="*/ 163 w 485"/>
                <a:gd name="connsiteY0-10078" fmla="*/ 0 h 163"/>
                <a:gd name="connsiteX1-10079" fmla="*/ 137 w 485"/>
                <a:gd name="connsiteY1-10080" fmla="*/ 37 h 163"/>
                <a:gd name="connsiteX2-10081" fmla="*/ 121 w 485"/>
                <a:gd name="connsiteY2-10082" fmla="*/ 53 h 163"/>
                <a:gd name="connsiteX3-10083" fmla="*/ 111 w 485"/>
                <a:gd name="connsiteY3-10084" fmla="*/ 68 h 163"/>
                <a:gd name="connsiteX4-10085" fmla="*/ 100 w 485"/>
                <a:gd name="connsiteY4-10086" fmla="*/ 79 h 163"/>
                <a:gd name="connsiteX5-10087" fmla="*/ 95 w 485"/>
                <a:gd name="connsiteY5-10088" fmla="*/ 90 h 163"/>
                <a:gd name="connsiteX6-10089" fmla="*/ 90 w 485"/>
                <a:gd name="connsiteY6-10090" fmla="*/ 95 h 163"/>
                <a:gd name="connsiteX7-10091" fmla="*/ 84 w 485"/>
                <a:gd name="connsiteY7-10092" fmla="*/ 105 h 163"/>
                <a:gd name="connsiteX8-10093" fmla="*/ 84 w 485"/>
                <a:gd name="connsiteY8-10094" fmla="*/ 105 h 163"/>
                <a:gd name="connsiteX9-10095" fmla="*/ 84 w 485"/>
                <a:gd name="connsiteY9-10096" fmla="*/ 111 h 163"/>
                <a:gd name="connsiteX10-10097" fmla="*/ 90 w 485"/>
                <a:gd name="connsiteY10-10098" fmla="*/ 111 h 163"/>
                <a:gd name="connsiteX11-10099" fmla="*/ 95 w 485"/>
                <a:gd name="connsiteY11-10100" fmla="*/ 111 h 163"/>
                <a:gd name="connsiteX12-10101" fmla="*/ 100 w 485"/>
                <a:gd name="connsiteY12-10102" fmla="*/ 111 h 163"/>
                <a:gd name="connsiteX13-10103" fmla="*/ 111 w 485"/>
                <a:gd name="connsiteY13-10104" fmla="*/ 111 h 163"/>
                <a:gd name="connsiteX14-10105" fmla="*/ 121 w 485"/>
                <a:gd name="connsiteY14-10106" fmla="*/ 105 h 163"/>
                <a:gd name="connsiteX15-10107" fmla="*/ 137 w 485"/>
                <a:gd name="connsiteY15-10108" fmla="*/ 105 h 163"/>
                <a:gd name="connsiteX16-10109" fmla="*/ 153 w 485"/>
                <a:gd name="connsiteY16-10110" fmla="*/ 105 h 163"/>
                <a:gd name="connsiteX17-10111" fmla="*/ 174 w 485"/>
                <a:gd name="connsiteY17-10112" fmla="*/ 100 h 163"/>
                <a:gd name="connsiteX18-10113" fmla="*/ 216 w 485"/>
                <a:gd name="connsiteY18-10114" fmla="*/ 95 h 163"/>
                <a:gd name="connsiteX19-10115" fmla="*/ 258 w 485"/>
                <a:gd name="connsiteY19-10116" fmla="*/ 90 h 163"/>
                <a:gd name="connsiteX20-10117" fmla="*/ 295 w 485"/>
                <a:gd name="connsiteY20-10118" fmla="*/ 84 h 163"/>
                <a:gd name="connsiteX21-10119" fmla="*/ 332 w 485"/>
                <a:gd name="connsiteY21-10120" fmla="*/ 74 h 163"/>
                <a:gd name="connsiteX22-10121" fmla="*/ 348 w 485"/>
                <a:gd name="connsiteY22-10122" fmla="*/ 74 h 163"/>
                <a:gd name="connsiteX23-10123" fmla="*/ 364 w 485"/>
                <a:gd name="connsiteY23-10124" fmla="*/ 68 h 163"/>
                <a:gd name="connsiteX24-10125" fmla="*/ 374 w 485"/>
                <a:gd name="connsiteY24-10126" fmla="*/ 68 h 163"/>
                <a:gd name="connsiteX25-10127" fmla="*/ 390 w 485"/>
                <a:gd name="connsiteY25-10128" fmla="*/ 63 h 163"/>
                <a:gd name="connsiteX26-10129" fmla="*/ 395 w 485"/>
                <a:gd name="connsiteY26-10130" fmla="*/ 63 h 163"/>
                <a:gd name="connsiteX27-10131" fmla="*/ 406 w 485"/>
                <a:gd name="connsiteY27-10132" fmla="*/ 63 h 163"/>
                <a:gd name="connsiteX28-10133" fmla="*/ 406 w 485"/>
                <a:gd name="connsiteY28-10134" fmla="*/ 63 h 163"/>
                <a:gd name="connsiteX29-10135" fmla="*/ 411 w 485"/>
                <a:gd name="connsiteY29-10136" fmla="*/ 63 h 163"/>
                <a:gd name="connsiteX30-10137" fmla="*/ 416 w 485"/>
                <a:gd name="connsiteY30-10138" fmla="*/ 63 h 163"/>
                <a:gd name="connsiteX31-10139" fmla="*/ 422 w 485"/>
                <a:gd name="connsiteY31-10140" fmla="*/ 63 h 163"/>
                <a:gd name="connsiteX32-10141" fmla="*/ 427 w 485"/>
                <a:gd name="connsiteY32-10142" fmla="*/ 63 h 163"/>
                <a:gd name="connsiteX33-10143" fmla="*/ 437 w 485"/>
                <a:gd name="connsiteY33-10144" fmla="*/ 63 h 163"/>
                <a:gd name="connsiteX34-10145" fmla="*/ 443 w 485"/>
                <a:gd name="connsiteY34-10146" fmla="*/ 68 h 163"/>
                <a:gd name="connsiteX35-10147" fmla="*/ 453 w 485"/>
                <a:gd name="connsiteY35-10148" fmla="*/ 68 h 163"/>
                <a:gd name="connsiteX36-10149" fmla="*/ 464 w 485"/>
                <a:gd name="connsiteY36-10150" fmla="*/ 74 h 163"/>
                <a:gd name="connsiteX37-10151" fmla="*/ 469 w 485"/>
                <a:gd name="connsiteY37-10152" fmla="*/ 79 h 163"/>
                <a:gd name="connsiteX38-10153" fmla="*/ 479 w 485"/>
                <a:gd name="connsiteY38-10154" fmla="*/ 90 h 163"/>
                <a:gd name="connsiteX39-10155" fmla="*/ 479 w 485"/>
                <a:gd name="connsiteY39-10156" fmla="*/ 95 h 163"/>
                <a:gd name="connsiteX40-10157" fmla="*/ 485 w 485"/>
                <a:gd name="connsiteY40-10158" fmla="*/ 95 h 163"/>
                <a:gd name="connsiteX41-10159" fmla="*/ 485 w 485"/>
                <a:gd name="connsiteY41-10160" fmla="*/ 100 h 163"/>
                <a:gd name="connsiteX42-10161" fmla="*/ 469 w 485"/>
                <a:gd name="connsiteY42-10162" fmla="*/ 105 h 163"/>
                <a:gd name="connsiteX43-10163" fmla="*/ 464 w 485"/>
                <a:gd name="connsiteY43-10164" fmla="*/ 105 h 163"/>
                <a:gd name="connsiteX44-10165" fmla="*/ 458 w 485"/>
                <a:gd name="connsiteY44-10166" fmla="*/ 105 h 163"/>
                <a:gd name="connsiteX45-10167" fmla="*/ 453 w 485"/>
                <a:gd name="connsiteY45-10168" fmla="*/ 105 h 163"/>
                <a:gd name="connsiteX46-10169" fmla="*/ 443 w 485"/>
                <a:gd name="connsiteY46-10170" fmla="*/ 105 h 163"/>
                <a:gd name="connsiteX47-10171" fmla="*/ 432 w 485"/>
                <a:gd name="connsiteY47-10172" fmla="*/ 105 h 163"/>
                <a:gd name="connsiteX48-10173" fmla="*/ 416 w 485"/>
                <a:gd name="connsiteY48-10174" fmla="*/ 111 h 163"/>
                <a:gd name="connsiteX49-10175" fmla="*/ 400 w 485"/>
                <a:gd name="connsiteY49-10176" fmla="*/ 111 h 163"/>
                <a:gd name="connsiteX50-10177" fmla="*/ 379 w 485"/>
                <a:gd name="connsiteY50-10178" fmla="*/ 111 h 163"/>
                <a:gd name="connsiteX51-10179" fmla="*/ 353 w 485"/>
                <a:gd name="connsiteY51-10180" fmla="*/ 116 h 163"/>
                <a:gd name="connsiteX52-10181" fmla="*/ 327 w 485"/>
                <a:gd name="connsiteY52-10182" fmla="*/ 116 h 163"/>
                <a:gd name="connsiteX53-10183" fmla="*/ 295 w 485"/>
                <a:gd name="connsiteY53-10184" fmla="*/ 116 h 163"/>
                <a:gd name="connsiteX54-10185" fmla="*/ 269 w 485"/>
                <a:gd name="connsiteY54-10186" fmla="*/ 121 h 163"/>
                <a:gd name="connsiteX55-10187" fmla="*/ 248 w 485"/>
                <a:gd name="connsiteY55-10188" fmla="*/ 121 h 163"/>
                <a:gd name="connsiteX56-10189" fmla="*/ 221 w 485"/>
                <a:gd name="connsiteY56-10190" fmla="*/ 126 h 163"/>
                <a:gd name="connsiteX57-10191" fmla="*/ 200 w 485"/>
                <a:gd name="connsiteY57-10192" fmla="*/ 126 h 163"/>
                <a:gd name="connsiteX58-10193" fmla="*/ 184 w 485"/>
                <a:gd name="connsiteY58-10194" fmla="*/ 132 h 163"/>
                <a:gd name="connsiteX59-10195" fmla="*/ 163 w 485"/>
                <a:gd name="connsiteY59-10196" fmla="*/ 132 h 163"/>
                <a:gd name="connsiteX60-10197" fmla="*/ 148 w 485"/>
                <a:gd name="connsiteY60-10198" fmla="*/ 132 h 163"/>
                <a:gd name="connsiteX61-10199" fmla="*/ 137 w 485"/>
                <a:gd name="connsiteY61-10200" fmla="*/ 137 h 163"/>
                <a:gd name="connsiteX62-10201" fmla="*/ 121 w 485"/>
                <a:gd name="connsiteY62-10202" fmla="*/ 137 h 163"/>
                <a:gd name="connsiteX63-10203" fmla="*/ 111 w 485"/>
                <a:gd name="connsiteY63-10204" fmla="*/ 142 h 163"/>
                <a:gd name="connsiteX64-10205" fmla="*/ 100 w 485"/>
                <a:gd name="connsiteY64-10206" fmla="*/ 142 h 163"/>
                <a:gd name="connsiteX65-10207" fmla="*/ 90 w 485"/>
                <a:gd name="connsiteY65-10208" fmla="*/ 148 h 163"/>
                <a:gd name="connsiteX66-10209" fmla="*/ 84 w 485"/>
                <a:gd name="connsiteY66-10210" fmla="*/ 148 h 163"/>
                <a:gd name="connsiteX67-10211" fmla="*/ 69 w 485"/>
                <a:gd name="connsiteY67-10212" fmla="*/ 153 h 163"/>
                <a:gd name="connsiteX68-10213" fmla="*/ 53 w 485"/>
                <a:gd name="connsiteY68-10214" fmla="*/ 158 h 163"/>
                <a:gd name="connsiteX69-10215" fmla="*/ 48 w 485"/>
                <a:gd name="connsiteY69-10216" fmla="*/ 163 h 163"/>
                <a:gd name="connsiteX70-10217" fmla="*/ 37 w 485"/>
                <a:gd name="connsiteY70-10218" fmla="*/ 163 h 163"/>
                <a:gd name="connsiteX71-10219" fmla="*/ 32 w 485"/>
                <a:gd name="connsiteY71-10220" fmla="*/ 163 h 163"/>
                <a:gd name="connsiteX72-10221" fmla="*/ 26 w 485"/>
                <a:gd name="connsiteY72-10222" fmla="*/ 158 h 163"/>
                <a:gd name="connsiteX73-10223" fmla="*/ 21 w 485"/>
                <a:gd name="connsiteY73-10224" fmla="*/ 158 h 163"/>
                <a:gd name="connsiteX74-10225" fmla="*/ 16 w 485"/>
                <a:gd name="connsiteY74-10226" fmla="*/ 153 h 163"/>
                <a:gd name="connsiteX75-10227" fmla="*/ 11 w 485"/>
                <a:gd name="connsiteY75-10228" fmla="*/ 148 h 163"/>
                <a:gd name="connsiteX76-10229" fmla="*/ 5 w 485"/>
                <a:gd name="connsiteY76-10230" fmla="*/ 142 h 163"/>
                <a:gd name="connsiteX77-10231" fmla="*/ 0 w 485"/>
                <a:gd name="connsiteY77-10232" fmla="*/ 137 h 163"/>
                <a:gd name="connsiteX78-10233" fmla="*/ 0 w 485"/>
                <a:gd name="connsiteY78-10234" fmla="*/ 132 h 163"/>
                <a:gd name="connsiteX79-10235" fmla="*/ 0 w 485"/>
                <a:gd name="connsiteY79-10236" fmla="*/ 126 h 163"/>
                <a:gd name="connsiteX80-10237" fmla="*/ 0 w 485"/>
                <a:gd name="connsiteY80-10238" fmla="*/ 121 h 163"/>
                <a:gd name="connsiteX81-10239" fmla="*/ 5 w 485"/>
                <a:gd name="connsiteY81-10240" fmla="*/ 116 h 163"/>
                <a:gd name="connsiteX82-10241" fmla="*/ 11 w 485"/>
                <a:gd name="connsiteY82-10242" fmla="*/ 111 h 163"/>
                <a:gd name="connsiteX83-10243" fmla="*/ 21 w 485"/>
                <a:gd name="connsiteY83-10244" fmla="*/ 105 h 163"/>
                <a:gd name="connsiteX84-10245" fmla="*/ 26 w 485"/>
                <a:gd name="connsiteY84-10246" fmla="*/ 100 h 163"/>
                <a:gd name="connsiteX85-10247" fmla="*/ 32 w 485"/>
                <a:gd name="connsiteY85-10248" fmla="*/ 95 h 163"/>
                <a:gd name="connsiteX86-10249" fmla="*/ 42 w 485"/>
                <a:gd name="connsiteY86-10250" fmla="*/ 90 h 163"/>
                <a:gd name="connsiteX87-10251" fmla="*/ 53 w 485"/>
                <a:gd name="connsiteY87-10252" fmla="*/ 79 h 163"/>
                <a:gd name="connsiteX88-10253" fmla="*/ 58 w 485"/>
                <a:gd name="connsiteY88-10254" fmla="*/ 68 h 163"/>
                <a:gd name="connsiteX89-10255" fmla="*/ 69 w 485"/>
                <a:gd name="connsiteY89-10256" fmla="*/ 58 h 163"/>
                <a:gd name="connsiteX90-10257" fmla="*/ 79 w 485"/>
                <a:gd name="connsiteY90-10258" fmla="*/ 42 h 163"/>
                <a:gd name="connsiteX91-10259" fmla="*/ 95 w 485"/>
                <a:gd name="connsiteY91-10260" fmla="*/ 26 h 163"/>
                <a:gd name="connsiteX0-10261" fmla="*/ 137 w 485"/>
                <a:gd name="connsiteY0-10262" fmla="*/ 11 h 137"/>
                <a:gd name="connsiteX1-10263" fmla="*/ 121 w 485"/>
                <a:gd name="connsiteY1-10264" fmla="*/ 27 h 137"/>
                <a:gd name="connsiteX2-10265" fmla="*/ 111 w 485"/>
                <a:gd name="connsiteY2-10266" fmla="*/ 42 h 137"/>
                <a:gd name="connsiteX3-10267" fmla="*/ 100 w 485"/>
                <a:gd name="connsiteY3-10268" fmla="*/ 53 h 137"/>
                <a:gd name="connsiteX4-10269" fmla="*/ 95 w 485"/>
                <a:gd name="connsiteY4-10270" fmla="*/ 64 h 137"/>
                <a:gd name="connsiteX5-10271" fmla="*/ 90 w 485"/>
                <a:gd name="connsiteY5-10272" fmla="*/ 69 h 137"/>
                <a:gd name="connsiteX6-10273" fmla="*/ 84 w 485"/>
                <a:gd name="connsiteY6-10274" fmla="*/ 79 h 137"/>
                <a:gd name="connsiteX7-10275" fmla="*/ 84 w 485"/>
                <a:gd name="connsiteY7-10276" fmla="*/ 79 h 137"/>
                <a:gd name="connsiteX8-10277" fmla="*/ 84 w 485"/>
                <a:gd name="connsiteY8-10278" fmla="*/ 85 h 137"/>
                <a:gd name="connsiteX9-10279" fmla="*/ 90 w 485"/>
                <a:gd name="connsiteY9-10280" fmla="*/ 85 h 137"/>
                <a:gd name="connsiteX10-10281" fmla="*/ 95 w 485"/>
                <a:gd name="connsiteY10-10282" fmla="*/ 85 h 137"/>
                <a:gd name="connsiteX11-10283" fmla="*/ 100 w 485"/>
                <a:gd name="connsiteY11-10284" fmla="*/ 85 h 137"/>
                <a:gd name="connsiteX12-10285" fmla="*/ 111 w 485"/>
                <a:gd name="connsiteY12-10286" fmla="*/ 85 h 137"/>
                <a:gd name="connsiteX13-10287" fmla="*/ 121 w 485"/>
                <a:gd name="connsiteY13-10288" fmla="*/ 79 h 137"/>
                <a:gd name="connsiteX14-10289" fmla="*/ 137 w 485"/>
                <a:gd name="connsiteY14-10290" fmla="*/ 79 h 137"/>
                <a:gd name="connsiteX15-10291" fmla="*/ 153 w 485"/>
                <a:gd name="connsiteY15-10292" fmla="*/ 79 h 137"/>
                <a:gd name="connsiteX16-10293" fmla="*/ 174 w 485"/>
                <a:gd name="connsiteY16-10294" fmla="*/ 74 h 137"/>
                <a:gd name="connsiteX17-10295" fmla="*/ 216 w 485"/>
                <a:gd name="connsiteY17-10296" fmla="*/ 69 h 137"/>
                <a:gd name="connsiteX18-10297" fmla="*/ 258 w 485"/>
                <a:gd name="connsiteY18-10298" fmla="*/ 64 h 137"/>
                <a:gd name="connsiteX19-10299" fmla="*/ 295 w 485"/>
                <a:gd name="connsiteY19-10300" fmla="*/ 58 h 137"/>
                <a:gd name="connsiteX20-10301" fmla="*/ 332 w 485"/>
                <a:gd name="connsiteY20-10302" fmla="*/ 48 h 137"/>
                <a:gd name="connsiteX21-10303" fmla="*/ 348 w 485"/>
                <a:gd name="connsiteY21-10304" fmla="*/ 48 h 137"/>
                <a:gd name="connsiteX22-10305" fmla="*/ 364 w 485"/>
                <a:gd name="connsiteY22-10306" fmla="*/ 42 h 137"/>
                <a:gd name="connsiteX23-10307" fmla="*/ 374 w 485"/>
                <a:gd name="connsiteY23-10308" fmla="*/ 42 h 137"/>
                <a:gd name="connsiteX24-10309" fmla="*/ 390 w 485"/>
                <a:gd name="connsiteY24-10310" fmla="*/ 37 h 137"/>
                <a:gd name="connsiteX25-10311" fmla="*/ 395 w 485"/>
                <a:gd name="connsiteY25-10312" fmla="*/ 37 h 137"/>
                <a:gd name="connsiteX26-10313" fmla="*/ 406 w 485"/>
                <a:gd name="connsiteY26-10314" fmla="*/ 37 h 137"/>
                <a:gd name="connsiteX27-10315" fmla="*/ 406 w 485"/>
                <a:gd name="connsiteY27-10316" fmla="*/ 37 h 137"/>
                <a:gd name="connsiteX28-10317" fmla="*/ 411 w 485"/>
                <a:gd name="connsiteY28-10318" fmla="*/ 37 h 137"/>
                <a:gd name="connsiteX29-10319" fmla="*/ 416 w 485"/>
                <a:gd name="connsiteY29-10320" fmla="*/ 37 h 137"/>
                <a:gd name="connsiteX30-10321" fmla="*/ 422 w 485"/>
                <a:gd name="connsiteY30-10322" fmla="*/ 37 h 137"/>
                <a:gd name="connsiteX31-10323" fmla="*/ 427 w 485"/>
                <a:gd name="connsiteY31-10324" fmla="*/ 37 h 137"/>
                <a:gd name="connsiteX32-10325" fmla="*/ 437 w 485"/>
                <a:gd name="connsiteY32-10326" fmla="*/ 37 h 137"/>
                <a:gd name="connsiteX33-10327" fmla="*/ 443 w 485"/>
                <a:gd name="connsiteY33-10328" fmla="*/ 42 h 137"/>
                <a:gd name="connsiteX34-10329" fmla="*/ 453 w 485"/>
                <a:gd name="connsiteY34-10330" fmla="*/ 42 h 137"/>
                <a:gd name="connsiteX35-10331" fmla="*/ 464 w 485"/>
                <a:gd name="connsiteY35-10332" fmla="*/ 48 h 137"/>
                <a:gd name="connsiteX36-10333" fmla="*/ 469 w 485"/>
                <a:gd name="connsiteY36-10334" fmla="*/ 53 h 137"/>
                <a:gd name="connsiteX37-10335" fmla="*/ 479 w 485"/>
                <a:gd name="connsiteY37-10336" fmla="*/ 64 h 137"/>
                <a:gd name="connsiteX38-10337" fmla="*/ 479 w 485"/>
                <a:gd name="connsiteY38-10338" fmla="*/ 69 h 137"/>
                <a:gd name="connsiteX39-10339" fmla="*/ 485 w 485"/>
                <a:gd name="connsiteY39-10340" fmla="*/ 69 h 137"/>
                <a:gd name="connsiteX40-10341" fmla="*/ 485 w 485"/>
                <a:gd name="connsiteY40-10342" fmla="*/ 74 h 137"/>
                <a:gd name="connsiteX41-10343" fmla="*/ 469 w 485"/>
                <a:gd name="connsiteY41-10344" fmla="*/ 79 h 137"/>
                <a:gd name="connsiteX42-10345" fmla="*/ 464 w 485"/>
                <a:gd name="connsiteY42-10346" fmla="*/ 79 h 137"/>
                <a:gd name="connsiteX43-10347" fmla="*/ 458 w 485"/>
                <a:gd name="connsiteY43-10348" fmla="*/ 79 h 137"/>
                <a:gd name="connsiteX44-10349" fmla="*/ 453 w 485"/>
                <a:gd name="connsiteY44-10350" fmla="*/ 79 h 137"/>
                <a:gd name="connsiteX45-10351" fmla="*/ 443 w 485"/>
                <a:gd name="connsiteY45-10352" fmla="*/ 79 h 137"/>
                <a:gd name="connsiteX46-10353" fmla="*/ 432 w 485"/>
                <a:gd name="connsiteY46-10354" fmla="*/ 79 h 137"/>
                <a:gd name="connsiteX47-10355" fmla="*/ 416 w 485"/>
                <a:gd name="connsiteY47-10356" fmla="*/ 85 h 137"/>
                <a:gd name="connsiteX48-10357" fmla="*/ 400 w 485"/>
                <a:gd name="connsiteY48-10358" fmla="*/ 85 h 137"/>
                <a:gd name="connsiteX49-10359" fmla="*/ 379 w 485"/>
                <a:gd name="connsiteY49-10360" fmla="*/ 85 h 137"/>
                <a:gd name="connsiteX50-10361" fmla="*/ 353 w 485"/>
                <a:gd name="connsiteY50-10362" fmla="*/ 90 h 137"/>
                <a:gd name="connsiteX51-10363" fmla="*/ 327 w 485"/>
                <a:gd name="connsiteY51-10364" fmla="*/ 90 h 137"/>
                <a:gd name="connsiteX52-10365" fmla="*/ 295 w 485"/>
                <a:gd name="connsiteY52-10366" fmla="*/ 90 h 137"/>
                <a:gd name="connsiteX53-10367" fmla="*/ 269 w 485"/>
                <a:gd name="connsiteY53-10368" fmla="*/ 95 h 137"/>
                <a:gd name="connsiteX54-10369" fmla="*/ 248 w 485"/>
                <a:gd name="connsiteY54-10370" fmla="*/ 95 h 137"/>
                <a:gd name="connsiteX55-10371" fmla="*/ 221 w 485"/>
                <a:gd name="connsiteY55-10372" fmla="*/ 100 h 137"/>
                <a:gd name="connsiteX56-10373" fmla="*/ 200 w 485"/>
                <a:gd name="connsiteY56-10374" fmla="*/ 100 h 137"/>
                <a:gd name="connsiteX57-10375" fmla="*/ 184 w 485"/>
                <a:gd name="connsiteY57-10376" fmla="*/ 106 h 137"/>
                <a:gd name="connsiteX58-10377" fmla="*/ 163 w 485"/>
                <a:gd name="connsiteY58-10378" fmla="*/ 106 h 137"/>
                <a:gd name="connsiteX59-10379" fmla="*/ 148 w 485"/>
                <a:gd name="connsiteY59-10380" fmla="*/ 106 h 137"/>
                <a:gd name="connsiteX60-10381" fmla="*/ 137 w 485"/>
                <a:gd name="connsiteY60-10382" fmla="*/ 111 h 137"/>
                <a:gd name="connsiteX61-10383" fmla="*/ 121 w 485"/>
                <a:gd name="connsiteY61-10384" fmla="*/ 111 h 137"/>
                <a:gd name="connsiteX62-10385" fmla="*/ 111 w 485"/>
                <a:gd name="connsiteY62-10386" fmla="*/ 116 h 137"/>
                <a:gd name="connsiteX63-10387" fmla="*/ 100 w 485"/>
                <a:gd name="connsiteY63-10388" fmla="*/ 116 h 137"/>
                <a:gd name="connsiteX64-10389" fmla="*/ 90 w 485"/>
                <a:gd name="connsiteY64-10390" fmla="*/ 122 h 137"/>
                <a:gd name="connsiteX65-10391" fmla="*/ 84 w 485"/>
                <a:gd name="connsiteY65-10392" fmla="*/ 122 h 137"/>
                <a:gd name="connsiteX66-10393" fmla="*/ 69 w 485"/>
                <a:gd name="connsiteY66-10394" fmla="*/ 127 h 137"/>
                <a:gd name="connsiteX67-10395" fmla="*/ 53 w 485"/>
                <a:gd name="connsiteY67-10396" fmla="*/ 132 h 137"/>
                <a:gd name="connsiteX68-10397" fmla="*/ 48 w 485"/>
                <a:gd name="connsiteY68-10398" fmla="*/ 137 h 137"/>
                <a:gd name="connsiteX69-10399" fmla="*/ 37 w 485"/>
                <a:gd name="connsiteY69-10400" fmla="*/ 137 h 137"/>
                <a:gd name="connsiteX70-10401" fmla="*/ 32 w 485"/>
                <a:gd name="connsiteY70-10402" fmla="*/ 137 h 137"/>
                <a:gd name="connsiteX71-10403" fmla="*/ 26 w 485"/>
                <a:gd name="connsiteY71-10404" fmla="*/ 132 h 137"/>
                <a:gd name="connsiteX72-10405" fmla="*/ 21 w 485"/>
                <a:gd name="connsiteY72-10406" fmla="*/ 132 h 137"/>
                <a:gd name="connsiteX73-10407" fmla="*/ 16 w 485"/>
                <a:gd name="connsiteY73-10408" fmla="*/ 127 h 137"/>
                <a:gd name="connsiteX74-10409" fmla="*/ 11 w 485"/>
                <a:gd name="connsiteY74-10410" fmla="*/ 122 h 137"/>
                <a:gd name="connsiteX75-10411" fmla="*/ 5 w 485"/>
                <a:gd name="connsiteY75-10412" fmla="*/ 116 h 137"/>
                <a:gd name="connsiteX76-10413" fmla="*/ 0 w 485"/>
                <a:gd name="connsiteY76-10414" fmla="*/ 111 h 137"/>
                <a:gd name="connsiteX77-10415" fmla="*/ 0 w 485"/>
                <a:gd name="connsiteY77-10416" fmla="*/ 106 h 137"/>
                <a:gd name="connsiteX78-10417" fmla="*/ 0 w 485"/>
                <a:gd name="connsiteY78-10418" fmla="*/ 100 h 137"/>
                <a:gd name="connsiteX79-10419" fmla="*/ 0 w 485"/>
                <a:gd name="connsiteY79-10420" fmla="*/ 95 h 137"/>
                <a:gd name="connsiteX80-10421" fmla="*/ 5 w 485"/>
                <a:gd name="connsiteY80-10422" fmla="*/ 90 h 137"/>
                <a:gd name="connsiteX81-10423" fmla="*/ 11 w 485"/>
                <a:gd name="connsiteY81-10424" fmla="*/ 85 h 137"/>
                <a:gd name="connsiteX82-10425" fmla="*/ 21 w 485"/>
                <a:gd name="connsiteY82-10426" fmla="*/ 79 h 137"/>
                <a:gd name="connsiteX83-10427" fmla="*/ 26 w 485"/>
                <a:gd name="connsiteY83-10428" fmla="*/ 74 h 137"/>
                <a:gd name="connsiteX84-10429" fmla="*/ 32 w 485"/>
                <a:gd name="connsiteY84-10430" fmla="*/ 69 h 137"/>
                <a:gd name="connsiteX85-10431" fmla="*/ 42 w 485"/>
                <a:gd name="connsiteY85-10432" fmla="*/ 64 h 137"/>
                <a:gd name="connsiteX86-10433" fmla="*/ 53 w 485"/>
                <a:gd name="connsiteY86-10434" fmla="*/ 53 h 137"/>
                <a:gd name="connsiteX87-10435" fmla="*/ 58 w 485"/>
                <a:gd name="connsiteY87-10436" fmla="*/ 42 h 137"/>
                <a:gd name="connsiteX88-10437" fmla="*/ 69 w 485"/>
                <a:gd name="connsiteY88-10438" fmla="*/ 32 h 137"/>
                <a:gd name="connsiteX89-10439" fmla="*/ 79 w 485"/>
                <a:gd name="connsiteY89-10440" fmla="*/ 16 h 137"/>
                <a:gd name="connsiteX90-10441" fmla="*/ 95 w 485"/>
                <a:gd name="connsiteY90-10442" fmla="*/ 0 h 137"/>
                <a:gd name="connsiteX0-10443" fmla="*/ 137 w 485"/>
                <a:gd name="connsiteY0-10444" fmla="*/ 11 h 137"/>
                <a:gd name="connsiteX1-10445" fmla="*/ 111 w 485"/>
                <a:gd name="connsiteY1-10446" fmla="*/ 42 h 137"/>
                <a:gd name="connsiteX2-10447" fmla="*/ 100 w 485"/>
                <a:gd name="connsiteY2-10448" fmla="*/ 53 h 137"/>
                <a:gd name="connsiteX3-10449" fmla="*/ 95 w 485"/>
                <a:gd name="connsiteY3-10450" fmla="*/ 64 h 137"/>
                <a:gd name="connsiteX4-10451" fmla="*/ 90 w 485"/>
                <a:gd name="connsiteY4-10452" fmla="*/ 69 h 137"/>
                <a:gd name="connsiteX5-10453" fmla="*/ 84 w 485"/>
                <a:gd name="connsiteY5-10454" fmla="*/ 79 h 137"/>
                <a:gd name="connsiteX6-10455" fmla="*/ 84 w 485"/>
                <a:gd name="connsiteY6-10456" fmla="*/ 79 h 137"/>
                <a:gd name="connsiteX7-10457" fmla="*/ 84 w 485"/>
                <a:gd name="connsiteY7-10458" fmla="*/ 85 h 137"/>
                <a:gd name="connsiteX8-10459" fmla="*/ 90 w 485"/>
                <a:gd name="connsiteY8-10460" fmla="*/ 85 h 137"/>
                <a:gd name="connsiteX9-10461" fmla="*/ 95 w 485"/>
                <a:gd name="connsiteY9-10462" fmla="*/ 85 h 137"/>
                <a:gd name="connsiteX10-10463" fmla="*/ 100 w 485"/>
                <a:gd name="connsiteY10-10464" fmla="*/ 85 h 137"/>
                <a:gd name="connsiteX11-10465" fmla="*/ 111 w 485"/>
                <a:gd name="connsiteY11-10466" fmla="*/ 85 h 137"/>
                <a:gd name="connsiteX12-10467" fmla="*/ 121 w 485"/>
                <a:gd name="connsiteY12-10468" fmla="*/ 79 h 137"/>
                <a:gd name="connsiteX13-10469" fmla="*/ 137 w 485"/>
                <a:gd name="connsiteY13-10470" fmla="*/ 79 h 137"/>
                <a:gd name="connsiteX14-10471" fmla="*/ 153 w 485"/>
                <a:gd name="connsiteY14-10472" fmla="*/ 79 h 137"/>
                <a:gd name="connsiteX15-10473" fmla="*/ 174 w 485"/>
                <a:gd name="connsiteY15-10474" fmla="*/ 74 h 137"/>
                <a:gd name="connsiteX16-10475" fmla="*/ 216 w 485"/>
                <a:gd name="connsiteY16-10476" fmla="*/ 69 h 137"/>
                <a:gd name="connsiteX17-10477" fmla="*/ 258 w 485"/>
                <a:gd name="connsiteY17-10478" fmla="*/ 64 h 137"/>
                <a:gd name="connsiteX18-10479" fmla="*/ 295 w 485"/>
                <a:gd name="connsiteY18-10480" fmla="*/ 58 h 137"/>
                <a:gd name="connsiteX19-10481" fmla="*/ 332 w 485"/>
                <a:gd name="connsiteY19-10482" fmla="*/ 48 h 137"/>
                <a:gd name="connsiteX20-10483" fmla="*/ 348 w 485"/>
                <a:gd name="connsiteY20-10484" fmla="*/ 48 h 137"/>
                <a:gd name="connsiteX21-10485" fmla="*/ 364 w 485"/>
                <a:gd name="connsiteY21-10486" fmla="*/ 42 h 137"/>
                <a:gd name="connsiteX22-10487" fmla="*/ 374 w 485"/>
                <a:gd name="connsiteY22-10488" fmla="*/ 42 h 137"/>
                <a:gd name="connsiteX23-10489" fmla="*/ 390 w 485"/>
                <a:gd name="connsiteY23-10490" fmla="*/ 37 h 137"/>
                <a:gd name="connsiteX24-10491" fmla="*/ 395 w 485"/>
                <a:gd name="connsiteY24-10492" fmla="*/ 37 h 137"/>
                <a:gd name="connsiteX25-10493" fmla="*/ 406 w 485"/>
                <a:gd name="connsiteY25-10494" fmla="*/ 37 h 137"/>
                <a:gd name="connsiteX26-10495" fmla="*/ 406 w 485"/>
                <a:gd name="connsiteY26-10496" fmla="*/ 37 h 137"/>
                <a:gd name="connsiteX27-10497" fmla="*/ 411 w 485"/>
                <a:gd name="connsiteY27-10498" fmla="*/ 37 h 137"/>
                <a:gd name="connsiteX28-10499" fmla="*/ 416 w 485"/>
                <a:gd name="connsiteY28-10500" fmla="*/ 37 h 137"/>
                <a:gd name="connsiteX29-10501" fmla="*/ 422 w 485"/>
                <a:gd name="connsiteY29-10502" fmla="*/ 37 h 137"/>
                <a:gd name="connsiteX30-10503" fmla="*/ 427 w 485"/>
                <a:gd name="connsiteY30-10504" fmla="*/ 37 h 137"/>
                <a:gd name="connsiteX31-10505" fmla="*/ 437 w 485"/>
                <a:gd name="connsiteY31-10506" fmla="*/ 37 h 137"/>
                <a:gd name="connsiteX32-10507" fmla="*/ 443 w 485"/>
                <a:gd name="connsiteY32-10508" fmla="*/ 42 h 137"/>
                <a:gd name="connsiteX33-10509" fmla="*/ 453 w 485"/>
                <a:gd name="connsiteY33-10510" fmla="*/ 42 h 137"/>
                <a:gd name="connsiteX34-10511" fmla="*/ 464 w 485"/>
                <a:gd name="connsiteY34-10512" fmla="*/ 48 h 137"/>
                <a:gd name="connsiteX35-10513" fmla="*/ 469 w 485"/>
                <a:gd name="connsiteY35-10514" fmla="*/ 53 h 137"/>
                <a:gd name="connsiteX36-10515" fmla="*/ 479 w 485"/>
                <a:gd name="connsiteY36-10516" fmla="*/ 64 h 137"/>
                <a:gd name="connsiteX37-10517" fmla="*/ 479 w 485"/>
                <a:gd name="connsiteY37-10518" fmla="*/ 69 h 137"/>
                <a:gd name="connsiteX38-10519" fmla="*/ 485 w 485"/>
                <a:gd name="connsiteY38-10520" fmla="*/ 69 h 137"/>
                <a:gd name="connsiteX39-10521" fmla="*/ 485 w 485"/>
                <a:gd name="connsiteY39-10522" fmla="*/ 74 h 137"/>
                <a:gd name="connsiteX40-10523" fmla="*/ 469 w 485"/>
                <a:gd name="connsiteY40-10524" fmla="*/ 79 h 137"/>
                <a:gd name="connsiteX41-10525" fmla="*/ 464 w 485"/>
                <a:gd name="connsiteY41-10526" fmla="*/ 79 h 137"/>
                <a:gd name="connsiteX42-10527" fmla="*/ 458 w 485"/>
                <a:gd name="connsiteY42-10528" fmla="*/ 79 h 137"/>
                <a:gd name="connsiteX43-10529" fmla="*/ 453 w 485"/>
                <a:gd name="connsiteY43-10530" fmla="*/ 79 h 137"/>
                <a:gd name="connsiteX44-10531" fmla="*/ 443 w 485"/>
                <a:gd name="connsiteY44-10532" fmla="*/ 79 h 137"/>
                <a:gd name="connsiteX45-10533" fmla="*/ 432 w 485"/>
                <a:gd name="connsiteY45-10534" fmla="*/ 79 h 137"/>
                <a:gd name="connsiteX46-10535" fmla="*/ 416 w 485"/>
                <a:gd name="connsiteY46-10536" fmla="*/ 85 h 137"/>
                <a:gd name="connsiteX47-10537" fmla="*/ 400 w 485"/>
                <a:gd name="connsiteY47-10538" fmla="*/ 85 h 137"/>
                <a:gd name="connsiteX48-10539" fmla="*/ 379 w 485"/>
                <a:gd name="connsiteY48-10540" fmla="*/ 85 h 137"/>
                <a:gd name="connsiteX49-10541" fmla="*/ 353 w 485"/>
                <a:gd name="connsiteY49-10542" fmla="*/ 90 h 137"/>
                <a:gd name="connsiteX50-10543" fmla="*/ 327 w 485"/>
                <a:gd name="connsiteY50-10544" fmla="*/ 90 h 137"/>
                <a:gd name="connsiteX51-10545" fmla="*/ 295 w 485"/>
                <a:gd name="connsiteY51-10546" fmla="*/ 90 h 137"/>
                <a:gd name="connsiteX52-10547" fmla="*/ 269 w 485"/>
                <a:gd name="connsiteY52-10548" fmla="*/ 95 h 137"/>
                <a:gd name="connsiteX53-10549" fmla="*/ 248 w 485"/>
                <a:gd name="connsiteY53-10550" fmla="*/ 95 h 137"/>
                <a:gd name="connsiteX54-10551" fmla="*/ 221 w 485"/>
                <a:gd name="connsiteY54-10552" fmla="*/ 100 h 137"/>
                <a:gd name="connsiteX55-10553" fmla="*/ 200 w 485"/>
                <a:gd name="connsiteY55-10554" fmla="*/ 100 h 137"/>
                <a:gd name="connsiteX56-10555" fmla="*/ 184 w 485"/>
                <a:gd name="connsiteY56-10556" fmla="*/ 106 h 137"/>
                <a:gd name="connsiteX57-10557" fmla="*/ 163 w 485"/>
                <a:gd name="connsiteY57-10558" fmla="*/ 106 h 137"/>
                <a:gd name="connsiteX58-10559" fmla="*/ 148 w 485"/>
                <a:gd name="connsiteY58-10560" fmla="*/ 106 h 137"/>
                <a:gd name="connsiteX59-10561" fmla="*/ 137 w 485"/>
                <a:gd name="connsiteY59-10562" fmla="*/ 111 h 137"/>
                <a:gd name="connsiteX60-10563" fmla="*/ 121 w 485"/>
                <a:gd name="connsiteY60-10564" fmla="*/ 111 h 137"/>
                <a:gd name="connsiteX61-10565" fmla="*/ 111 w 485"/>
                <a:gd name="connsiteY61-10566" fmla="*/ 116 h 137"/>
                <a:gd name="connsiteX62-10567" fmla="*/ 100 w 485"/>
                <a:gd name="connsiteY62-10568" fmla="*/ 116 h 137"/>
                <a:gd name="connsiteX63-10569" fmla="*/ 90 w 485"/>
                <a:gd name="connsiteY63-10570" fmla="*/ 122 h 137"/>
                <a:gd name="connsiteX64-10571" fmla="*/ 84 w 485"/>
                <a:gd name="connsiteY64-10572" fmla="*/ 122 h 137"/>
                <a:gd name="connsiteX65-10573" fmla="*/ 69 w 485"/>
                <a:gd name="connsiteY65-10574" fmla="*/ 127 h 137"/>
                <a:gd name="connsiteX66-10575" fmla="*/ 53 w 485"/>
                <a:gd name="connsiteY66-10576" fmla="*/ 132 h 137"/>
                <a:gd name="connsiteX67-10577" fmla="*/ 48 w 485"/>
                <a:gd name="connsiteY67-10578" fmla="*/ 137 h 137"/>
                <a:gd name="connsiteX68-10579" fmla="*/ 37 w 485"/>
                <a:gd name="connsiteY68-10580" fmla="*/ 137 h 137"/>
                <a:gd name="connsiteX69-10581" fmla="*/ 32 w 485"/>
                <a:gd name="connsiteY69-10582" fmla="*/ 137 h 137"/>
                <a:gd name="connsiteX70-10583" fmla="*/ 26 w 485"/>
                <a:gd name="connsiteY70-10584" fmla="*/ 132 h 137"/>
                <a:gd name="connsiteX71-10585" fmla="*/ 21 w 485"/>
                <a:gd name="connsiteY71-10586" fmla="*/ 132 h 137"/>
                <a:gd name="connsiteX72-10587" fmla="*/ 16 w 485"/>
                <a:gd name="connsiteY72-10588" fmla="*/ 127 h 137"/>
                <a:gd name="connsiteX73-10589" fmla="*/ 11 w 485"/>
                <a:gd name="connsiteY73-10590" fmla="*/ 122 h 137"/>
                <a:gd name="connsiteX74-10591" fmla="*/ 5 w 485"/>
                <a:gd name="connsiteY74-10592" fmla="*/ 116 h 137"/>
                <a:gd name="connsiteX75-10593" fmla="*/ 0 w 485"/>
                <a:gd name="connsiteY75-10594" fmla="*/ 111 h 137"/>
                <a:gd name="connsiteX76-10595" fmla="*/ 0 w 485"/>
                <a:gd name="connsiteY76-10596" fmla="*/ 106 h 137"/>
                <a:gd name="connsiteX77-10597" fmla="*/ 0 w 485"/>
                <a:gd name="connsiteY77-10598" fmla="*/ 100 h 137"/>
                <a:gd name="connsiteX78-10599" fmla="*/ 0 w 485"/>
                <a:gd name="connsiteY78-10600" fmla="*/ 95 h 137"/>
                <a:gd name="connsiteX79-10601" fmla="*/ 5 w 485"/>
                <a:gd name="connsiteY79-10602" fmla="*/ 90 h 137"/>
                <a:gd name="connsiteX80-10603" fmla="*/ 11 w 485"/>
                <a:gd name="connsiteY80-10604" fmla="*/ 85 h 137"/>
                <a:gd name="connsiteX81-10605" fmla="*/ 21 w 485"/>
                <a:gd name="connsiteY81-10606" fmla="*/ 79 h 137"/>
                <a:gd name="connsiteX82-10607" fmla="*/ 26 w 485"/>
                <a:gd name="connsiteY82-10608" fmla="*/ 74 h 137"/>
                <a:gd name="connsiteX83-10609" fmla="*/ 32 w 485"/>
                <a:gd name="connsiteY83-10610" fmla="*/ 69 h 137"/>
                <a:gd name="connsiteX84-10611" fmla="*/ 42 w 485"/>
                <a:gd name="connsiteY84-10612" fmla="*/ 64 h 137"/>
                <a:gd name="connsiteX85-10613" fmla="*/ 53 w 485"/>
                <a:gd name="connsiteY85-10614" fmla="*/ 53 h 137"/>
                <a:gd name="connsiteX86-10615" fmla="*/ 58 w 485"/>
                <a:gd name="connsiteY86-10616" fmla="*/ 42 h 137"/>
                <a:gd name="connsiteX87-10617" fmla="*/ 69 w 485"/>
                <a:gd name="connsiteY87-10618" fmla="*/ 32 h 137"/>
                <a:gd name="connsiteX88-10619" fmla="*/ 79 w 485"/>
                <a:gd name="connsiteY88-10620" fmla="*/ 16 h 137"/>
                <a:gd name="connsiteX89-10621" fmla="*/ 95 w 485"/>
                <a:gd name="connsiteY89-10622" fmla="*/ 0 h 137"/>
                <a:gd name="connsiteX0-10623" fmla="*/ 111 w 485"/>
                <a:gd name="connsiteY0-10624" fmla="*/ 42 h 137"/>
                <a:gd name="connsiteX1-10625" fmla="*/ 100 w 485"/>
                <a:gd name="connsiteY1-10626" fmla="*/ 53 h 137"/>
                <a:gd name="connsiteX2-10627" fmla="*/ 95 w 485"/>
                <a:gd name="connsiteY2-10628" fmla="*/ 64 h 137"/>
                <a:gd name="connsiteX3-10629" fmla="*/ 90 w 485"/>
                <a:gd name="connsiteY3-10630" fmla="*/ 69 h 137"/>
                <a:gd name="connsiteX4-10631" fmla="*/ 84 w 485"/>
                <a:gd name="connsiteY4-10632" fmla="*/ 79 h 137"/>
                <a:gd name="connsiteX5-10633" fmla="*/ 84 w 485"/>
                <a:gd name="connsiteY5-10634" fmla="*/ 79 h 137"/>
                <a:gd name="connsiteX6-10635" fmla="*/ 84 w 485"/>
                <a:gd name="connsiteY6-10636" fmla="*/ 85 h 137"/>
                <a:gd name="connsiteX7-10637" fmla="*/ 90 w 485"/>
                <a:gd name="connsiteY7-10638" fmla="*/ 85 h 137"/>
                <a:gd name="connsiteX8-10639" fmla="*/ 95 w 485"/>
                <a:gd name="connsiteY8-10640" fmla="*/ 85 h 137"/>
                <a:gd name="connsiteX9-10641" fmla="*/ 100 w 485"/>
                <a:gd name="connsiteY9-10642" fmla="*/ 85 h 137"/>
                <a:gd name="connsiteX10-10643" fmla="*/ 111 w 485"/>
                <a:gd name="connsiteY10-10644" fmla="*/ 85 h 137"/>
                <a:gd name="connsiteX11-10645" fmla="*/ 121 w 485"/>
                <a:gd name="connsiteY11-10646" fmla="*/ 79 h 137"/>
                <a:gd name="connsiteX12-10647" fmla="*/ 137 w 485"/>
                <a:gd name="connsiteY12-10648" fmla="*/ 79 h 137"/>
                <a:gd name="connsiteX13-10649" fmla="*/ 153 w 485"/>
                <a:gd name="connsiteY13-10650" fmla="*/ 79 h 137"/>
                <a:gd name="connsiteX14-10651" fmla="*/ 174 w 485"/>
                <a:gd name="connsiteY14-10652" fmla="*/ 74 h 137"/>
                <a:gd name="connsiteX15-10653" fmla="*/ 216 w 485"/>
                <a:gd name="connsiteY15-10654" fmla="*/ 69 h 137"/>
                <a:gd name="connsiteX16-10655" fmla="*/ 258 w 485"/>
                <a:gd name="connsiteY16-10656" fmla="*/ 64 h 137"/>
                <a:gd name="connsiteX17-10657" fmla="*/ 295 w 485"/>
                <a:gd name="connsiteY17-10658" fmla="*/ 58 h 137"/>
                <a:gd name="connsiteX18-10659" fmla="*/ 332 w 485"/>
                <a:gd name="connsiteY18-10660" fmla="*/ 48 h 137"/>
                <a:gd name="connsiteX19-10661" fmla="*/ 348 w 485"/>
                <a:gd name="connsiteY19-10662" fmla="*/ 48 h 137"/>
                <a:gd name="connsiteX20-10663" fmla="*/ 364 w 485"/>
                <a:gd name="connsiteY20-10664" fmla="*/ 42 h 137"/>
                <a:gd name="connsiteX21-10665" fmla="*/ 374 w 485"/>
                <a:gd name="connsiteY21-10666" fmla="*/ 42 h 137"/>
                <a:gd name="connsiteX22-10667" fmla="*/ 390 w 485"/>
                <a:gd name="connsiteY22-10668" fmla="*/ 37 h 137"/>
                <a:gd name="connsiteX23-10669" fmla="*/ 395 w 485"/>
                <a:gd name="connsiteY23-10670" fmla="*/ 37 h 137"/>
                <a:gd name="connsiteX24-10671" fmla="*/ 406 w 485"/>
                <a:gd name="connsiteY24-10672" fmla="*/ 37 h 137"/>
                <a:gd name="connsiteX25-10673" fmla="*/ 406 w 485"/>
                <a:gd name="connsiteY25-10674" fmla="*/ 37 h 137"/>
                <a:gd name="connsiteX26-10675" fmla="*/ 411 w 485"/>
                <a:gd name="connsiteY26-10676" fmla="*/ 37 h 137"/>
                <a:gd name="connsiteX27-10677" fmla="*/ 416 w 485"/>
                <a:gd name="connsiteY27-10678" fmla="*/ 37 h 137"/>
                <a:gd name="connsiteX28-10679" fmla="*/ 422 w 485"/>
                <a:gd name="connsiteY28-10680" fmla="*/ 37 h 137"/>
                <a:gd name="connsiteX29-10681" fmla="*/ 427 w 485"/>
                <a:gd name="connsiteY29-10682" fmla="*/ 37 h 137"/>
                <a:gd name="connsiteX30-10683" fmla="*/ 437 w 485"/>
                <a:gd name="connsiteY30-10684" fmla="*/ 37 h 137"/>
                <a:gd name="connsiteX31-10685" fmla="*/ 443 w 485"/>
                <a:gd name="connsiteY31-10686" fmla="*/ 42 h 137"/>
                <a:gd name="connsiteX32-10687" fmla="*/ 453 w 485"/>
                <a:gd name="connsiteY32-10688" fmla="*/ 42 h 137"/>
                <a:gd name="connsiteX33-10689" fmla="*/ 464 w 485"/>
                <a:gd name="connsiteY33-10690" fmla="*/ 48 h 137"/>
                <a:gd name="connsiteX34-10691" fmla="*/ 469 w 485"/>
                <a:gd name="connsiteY34-10692" fmla="*/ 53 h 137"/>
                <a:gd name="connsiteX35-10693" fmla="*/ 479 w 485"/>
                <a:gd name="connsiteY35-10694" fmla="*/ 64 h 137"/>
                <a:gd name="connsiteX36-10695" fmla="*/ 479 w 485"/>
                <a:gd name="connsiteY36-10696" fmla="*/ 69 h 137"/>
                <a:gd name="connsiteX37-10697" fmla="*/ 485 w 485"/>
                <a:gd name="connsiteY37-10698" fmla="*/ 69 h 137"/>
                <a:gd name="connsiteX38-10699" fmla="*/ 485 w 485"/>
                <a:gd name="connsiteY38-10700" fmla="*/ 74 h 137"/>
                <a:gd name="connsiteX39-10701" fmla="*/ 469 w 485"/>
                <a:gd name="connsiteY39-10702" fmla="*/ 79 h 137"/>
                <a:gd name="connsiteX40-10703" fmla="*/ 464 w 485"/>
                <a:gd name="connsiteY40-10704" fmla="*/ 79 h 137"/>
                <a:gd name="connsiteX41-10705" fmla="*/ 458 w 485"/>
                <a:gd name="connsiteY41-10706" fmla="*/ 79 h 137"/>
                <a:gd name="connsiteX42-10707" fmla="*/ 453 w 485"/>
                <a:gd name="connsiteY42-10708" fmla="*/ 79 h 137"/>
                <a:gd name="connsiteX43-10709" fmla="*/ 443 w 485"/>
                <a:gd name="connsiteY43-10710" fmla="*/ 79 h 137"/>
                <a:gd name="connsiteX44-10711" fmla="*/ 432 w 485"/>
                <a:gd name="connsiteY44-10712" fmla="*/ 79 h 137"/>
                <a:gd name="connsiteX45-10713" fmla="*/ 416 w 485"/>
                <a:gd name="connsiteY45-10714" fmla="*/ 85 h 137"/>
                <a:gd name="connsiteX46-10715" fmla="*/ 400 w 485"/>
                <a:gd name="connsiteY46-10716" fmla="*/ 85 h 137"/>
                <a:gd name="connsiteX47-10717" fmla="*/ 379 w 485"/>
                <a:gd name="connsiteY47-10718" fmla="*/ 85 h 137"/>
                <a:gd name="connsiteX48-10719" fmla="*/ 353 w 485"/>
                <a:gd name="connsiteY48-10720" fmla="*/ 90 h 137"/>
                <a:gd name="connsiteX49-10721" fmla="*/ 327 w 485"/>
                <a:gd name="connsiteY49-10722" fmla="*/ 90 h 137"/>
                <a:gd name="connsiteX50-10723" fmla="*/ 295 w 485"/>
                <a:gd name="connsiteY50-10724" fmla="*/ 90 h 137"/>
                <a:gd name="connsiteX51-10725" fmla="*/ 269 w 485"/>
                <a:gd name="connsiteY51-10726" fmla="*/ 95 h 137"/>
                <a:gd name="connsiteX52-10727" fmla="*/ 248 w 485"/>
                <a:gd name="connsiteY52-10728" fmla="*/ 95 h 137"/>
                <a:gd name="connsiteX53-10729" fmla="*/ 221 w 485"/>
                <a:gd name="connsiteY53-10730" fmla="*/ 100 h 137"/>
                <a:gd name="connsiteX54-10731" fmla="*/ 200 w 485"/>
                <a:gd name="connsiteY54-10732" fmla="*/ 100 h 137"/>
                <a:gd name="connsiteX55-10733" fmla="*/ 184 w 485"/>
                <a:gd name="connsiteY55-10734" fmla="*/ 106 h 137"/>
                <a:gd name="connsiteX56-10735" fmla="*/ 163 w 485"/>
                <a:gd name="connsiteY56-10736" fmla="*/ 106 h 137"/>
                <a:gd name="connsiteX57-10737" fmla="*/ 148 w 485"/>
                <a:gd name="connsiteY57-10738" fmla="*/ 106 h 137"/>
                <a:gd name="connsiteX58-10739" fmla="*/ 137 w 485"/>
                <a:gd name="connsiteY58-10740" fmla="*/ 111 h 137"/>
                <a:gd name="connsiteX59-10741" fmla="*/ 121 w 485"/>
                <a:gd name="connsiteY59-10742" fmla="*/ 111 h 137"/>
                <a:gd name="connsiteX60-10743" fmla="*/ 111 w 485"/>
                <a:gd name="connsiteY60-10744" fmla="*/ 116 h 137"/>
                <a:gd name="connsiteX61-10745" fmla="*/ 100 w 485"/>
                <a:gd name="connsiteY61-10746" fmla="*/ 116 h 137"/>
                <a:gd name="connsiteX62-10747" fmla="*/ 90 w 485"/>
                <a:gd name="connsiteY62-10748" fmla="*/ 122 h 137"/>
                <a:gd name="connsiteX63-10749" fmla="*/ 84 w 485"/>
                <a:gd name="connsiteY63-10750" fmla="*/ 122 h 137"/>
                <a:gd name="connsiteX64-10751" fmla="*/ 69 w 485"/>
                <a:gd name="connsiteY64-10752" fmla="*/ 127 h 137"/>
                <a:gd name="connsiteX65-10753" fmla="*/ 53 w 485"/>
                <a:gd name="connsiteY65-10754" fmla="*/ 132 h 137"/>
                <a:gd name="connsiteX66-10755" fmla="*/ 48 w 485"/>
                <a:gd name="connsiteY66-10756" fmla="*/ 137 h 137"/>
                <a:gd name="connsiteX67-10757" fmla="*/ 37 w 485"/>
                <a:gd name="connsiteY67-10758" fmla="*/ 137 h 137"/>
                <a:gd name="connsiteX68-10759" fmla="*/ 32 w 485"/>
                <a:gd name="connsiteY68-10760" fmla="*/ 137 h 137"/>
                <a:gd name="connsiteX69-10761" fmla="*/ 26 w 485"/>
                <a:gd name="connsiteY69-10762" fmla="*/ 132 h 137"/>
                <a:gd name="connsiteX70-10763" fmla="*/ 21 w 485"/>
                <a:gd name="connsiteY70-10764" fmla="*/ 132 h 137"/>
                <a:gd name="connsiteX71-10765" fmla="*/ 16 w 485"/>
                <a:gd name="connsiteY71-10766" fmla="*/ 127 h 137"/>
                <a:gd name="connsiteX72-10767" fmla="*/ 11 w 485"/>
                <a:gd name="connsiteY72-10768" fmla="*/ 122 h 137"/>
                <a:gd name="connsiteX73-10769" fmla="*/ 5 w 485"/>
                <a:gd name="connsiteY73-10770" fmla="*/ 116 h 137"/>
                <a:gd name="connsiteX74-10771" fmla="*/ 0 w 485"/>
                <a:gd name="connsiteY74-10772" fmla="*/ 111 h 137"/>
                <a:gd name="connsiteX75-10773" fmla="*/ 0 w 485"/>
                <a:gd name="connsiteY75-10774" fmla="*/ 106 h 137"/>
                <a:gd name="connsiteX76-10775" fmla="*/ 0 w 485"/>
                <a:gd name="connsiteY76-10776" fmla="*/ 100 h 137"/>
                <a:gd name="connsiteX77-10777" fmla="*/ 0 w 485"/>
                <a:gd name="connsiteY77-10778" fmla="*/ 95 h 137"/>
                <a:gd name="connsiteX78-10779" fmla="*/ 5 w 485"/>
                <a:gd name="connsiteY78-10780" fmla="*/ 90 h 137"/>
                <a:gd name="connsiteX79-10781" fmla="*/ 11 w 485"/>
                <a:gd name="connsiteY79-10782" fmla="*/ 85 h 137"/>
                <a:gd name="connsiteX80-10783" fmla="*/ 21 w 485"/>
                <a:gd name="connsiteY80-10784" fmla="*/ 79 h 137"/>
                <a:gd name="connsiteX81-10785" fmla="*/ 26 w 485"/>
                <a:gd name="connsiteY81-10786" fmla="*/ 74 h 137"/>
                <a:gd name="connsiteX82-10787" fmla="*/ 32 w 485"/>
                <a:gd name="connsiteY82-10788" fmla="*/ 69 h 137"/>
                <a:gd name="connsiteX83-10789" fmla="*/ 42 w 485"/>
                <a:gd name="connsiteY83-10790" fmla="*/ 64 h 137"/>
                <a:gd name="connsiteX84-10791" fmla="*/ 53 w 485"/>
                <a:gd name="connsiteY84-10792" fmla="*/ 53 h 137"/>
                <a:gd name="connsiteX85-10793" fmla="*/ 58 w 485"/>
                <a:gd name="connsiteY85-10794" fmla="*/ 42 h 137"/>
                <a:gd name="connsiteX86-10795" fmla="*/ 69 w 485"/>
                <a:gd name="connsiteY86-10796" fmla="*/ 32 h 137"/>
                <a:gd name="connsiteX87-10797" fmla="*/ 79 w 485"/>
                <a:gd name="connsiteY87-10798" fmla="*/ 16 h 137"/>
                <a:gd name="connsiteX88-10799" fmla="*/ 95 w 485"/>
                <a:gd name="connsiteY88-10800" fmla="*/ 0 h 137"/>
                <a:gd name="connsiteX0-10801" fmla="*/ 111 w 485"/>
                <a:gd name="connsiteY0-10802" fmla="*/ 26 h 121"/>
                <a:gd name="connsiteX1-10803" fmla="*/ 100 w 485"/>
                <a:gd name="connsiteY1-10804" fmla="*/ 37 h 121"/>
                <a:gd name="connsiteX2-10805" fmla="*/ 95 w 485"/>
                <a:gd name="connsiteY2-10806" fmla="*/ 48 h 121"/>
                <a:gd name="connsiteX3-10807" fmla="*/ 90 w 485"/>
                <a:gd name="connsiteY3-10808" fmla="*/ 53 h 121"/>
                <a:gd name="connsiteX4-10809" fmla="*/ 84 w 485"/>
                <a:gd name="connsiteY4-10810" fmla="*/ 63 h 121"/>
                <a:gd name="connsiteX5-10811" fmla="*/ 84 w 485"/>
                <a:gd name="connsiteY5-10812" fmla="*/ 63 h 121"/>
                <a:gd name="connsiteX6-10813" fmla="*/ 84 w 485"/>
                <a:gd name="connsiteY6-10814" fmla="*/ 69 h 121"/>
                <a:gd name="connsiteX7-10815" fmla="*/ 90 w 485"/>
                <a:gd name="connsiteY7-10816" fmla="*/ 69 h 121"/>
                <a:gd name="connsiteX8-10817" fmla="*/ 95 w 485"/>
                <a:gd name="connsiteY8-10818" fmla="*/ 69 h 121"/>
                <a:gd name="connsiteX9-10819" fmla="*/ 100 w 485"/>
                <a:gd name="connsiteY9-10820" fmla="*/ 69 h 121"/>
                <a:gd name="connsiteX10-10821" fmla="*/ 111 w 485"/>
                <a:gd name="connsiteY10-10822" fmla="*/ 69 h 121"/>
                <a:gd name="connsiteX11-10823" fmla="*/ 121 w 485"/>
                <a:gd name="connsiteY11-10824" fmla="*/ 63 h 121"/>
                <a:gd name="connsiteX12-10825" fmla="*/ 137 w 485"/>
                <a:gd name="connsiteY12-10826" fmla="*/ 63 h 121"/>
                <a:gd name="connsiteX13-10827" fmla="*/ 153 w 485"/>
                <a:gd name="connsiteY13-10828" fmla="*/ 63 h 121"/>
                <a:gd name="connsiteX14-10829" fmla="*/ 174 w 485"/>
                <a:gd name="connsiteY14-10830" fmla="*/ 58 h 121"/>
                <a:gd name="connsiteX15-10831" fmla="*/ 216 w 485"/>
                <a:gd name="connsiteY15-10832" fmla="*/ 53 h 121"/>
                <a:gd name="connsiteX16-10833" fmla="*/ 258 w 485"/>
                <a:gd name="connsiteY16-10834" fmla="*/ 48 h 121"/>
                <a:gd name="connsiteX17-10835" fmla="*/ 295 w 485"/>
                <a:gd name="connsiteY17-10836" fmla="*/ 42 h 121"/>
                <a:gd name="connsiteX18-10837" fmla="*/ 332 w 485"/>
                <a:gd name="connsiteY18-10838" fmla="*/ 32 h 121"/>
                <a:gd name="connsiteX19-10839" fmla="*/ 348 w 485"/>
                <a:gd name="connsiteY19-10840" fmla="*/ 32 h 121"/>
                <a:gd name="connsiteX20-10841" fmla="*/ 364 w 485"/>
                <a:gd name="connsiteY20-10842" fmla="*/ 26 h 121"/>
                <a:gd name="connsiteX21-10843" fmla="*/ 374 w 485"/>
                <a:gd name="connsiteY21-10844" fmla="*/ 26 h 121"/>
                <a:gd name="connsiteX22-10845" fmla="*/ 390 w 485"/>
                <a:gd name="connsiteY22-10846" fmla="*/ 21 h 121"/>
                <a:gd name="connsiteX23-10847" fmla="*/ 395 w 485"/>
                <a:gd name="connsiteY23-10848" fmla="*/ 21 h 121"/>
                <a:gd name="connsiteX24-10849" fmla="*/ 406 w 485"/>
                <a:gd name="connsiteY24-10850" fmla="*/ 21 h 121"/>
                <a:gd name="connsiteX25-10851" fmla="*/ 406 w 485"/>
                <a:gd name="connsiteY25-10852" fmla="*/ 21 h 121"/>
                <a:gd name="connsiteX26-10853" fmla="*/ 411 w 485"/>
                <a:gd name="connsiteY26-10854" fmla="*/ 21 h 121"/>
                <a:gd name="connsiteX27-10855" fmla="*/ 416 w 485"/>
                <a:gd name="connsiteY27-10856" fmla="*/ 21 h 121"/>
                <a:gd name="connsiteX28-10857" fmla="*/ 422 w 485"/>
                <a:gd name="connsiteY28-10858" fmla="*/ 21 h 121"/>
                <a:gd name="connsiteX29-10859" fmla="*/ 427 w 485"/>
                <a:gd name="connsiteY29-10860" fmla="*/ 21 h 121"/>
                <a:gd name="connsiteX30-10861" fmla="*/ 437 w 485"/>
                <a:gd name="connsiteY30-10862" fmla="*/ 21 h 121"/>
                <a:gd name="connsiteX31-10863" fmla="*/ 443 w 485"/>
                <a:gd name="connsiteY31-10864" fmla="*/ 26 h 121"/>
                <a:gd name="connsiteX32-10865" fmla="*/ 453 w 485"/>
                <a:gd name="connsiteY32-10866" fmla="*/ 26 h 121"/>
                <a:gd name="connsiteX33-10867" fmla="*/ 464 w 485"/>
                <a:gd name="connsiteY33-10868" fmla="*/ 32 h 121"/>
                <a:gd name="connsiteX34-10869" fmla="*/ 469 w 485"/>
                <a:gd name="connsiteY34-10870" fmla="*/ 37 h 121"/>
                <a:gd name="connsiteX35-10871" fmla="*/ 479 w 485"/>
                <a:gd name="connsiteY35-10872" fmla="*/ 48 h 121"/>
                <a:gd name="connsiteX36-10873" fmla="*/ 479 w 485"/>
                <a:gd name="connsiteY36-10874" fmla="*/ 53 h 121"/>
                <a:gd name="connsiteX37-10875" fmla="*/ 485 w 485"/>
                <a:gd name="connsiteY37-10876" fmla="*/ 53 h 121"/>
                <a:gd name="connsiteX38-10877" fmla="*/ 485 w 485"/>
                <a:gd name="connsiteY38-10878" fmla="*/ 58 h 121"/>
                <a:gd name="connsiteX39-10879" fmla="*/ 469 w 485"/>
                <a:gd name="connsiteY39-10880" fmla="*/ 63 h 121"/>
                <a:gd name="connsiteX40-10881" fmla="*/ 464 w 485"/>
                <a:gd name="connsiteY40-10882" fmla="*/ 63 h 121"/>
                <a:gd name="connsiteX41-10883" fmla="*/ 458 w 485"/>
                <a:gd name="connsiteY41-10884" fmla="*/ 63 h 121"/>
                <a:gd name="connsiteX42-10885" fmla="*/ 453 w 485"/>
                <a:gd name="connsiteY42-10886" fmla="*/ 63 h 121"/>
                <a:gd name="connsiteX43-10887" fmla="*/ 443 w 485"/>
                <a:gd name="connsiteY43-10888" fmla="*/ 63 h 121"/>
                <a:gd name="connsiteX44-10889" fmla="*/ 432 w 485"/>
                <a:gd name="connsiteY44-10890" fmla="*/ 63 h 121"/>
                <a:gd name="connsiteX45-10891" fmla="*/ 416 w 485"/>
                <a:gd name="connsiteY45-10892" fmla="*/ 69 h 121"/>
                <a:gd name="connsiteX46-10893" fmla="*/ 400 w 485"/>
                <a:gd name="connsiteY46-10894" fmla="*/ 69 h 121"/>
                <a:gd name="connsiteX47-10895" fmla="*/ 379 w 485"/>
                <a:gd name="connsiteY47-10896" fmla="*/ 69 h 121"/>
                <a:gd name="connsiteX48-10897" fmla="*/ 353 w 485"/>
                <a:gd name="connsiteY48-10898" fmla="*/ 74 h 121"/>
                <a:gd name="connsiteX49-10899" fmla="*/ 327 w 485"/>
                <a:gd name="connsiteY49-10900" fmla="*/ 74 h 121"/>
                <a:gd name="connsiteX50-10901" fmla="*/ 295 w 485"/>
                <a:gd name="connsiteY50-10902" fmla="*/ 74 h 121"/>
                <a:gd name="connsiteX51-10903" fmla="*/ 269 w 485"/>
                <a:gd name="connsiteY51-10904" fmla="*/ 79 h 121"/>
                <a:gd name="connsiteX52-10905" fmla="*/ 248 w 485"/>
                <a:gd name="connsiteY52-10906" fmla="*/ 79 h 121"/>
                <a:gd name="connsiteX53-10907" fmla="*/ 221 w 485"/>
                <a:gd name="connsiteY53-10908" fmla="*/ 84 h 121"/>
                <a:gd name="connsiteX54-10909" fmla="*/ 200 w 485"/>
                <a:gd name="connsiteY54-10910" fmla="*/ 84 h 121"/>
                <a:gd name="connsiteX55-10911" fmla="*/ 184 w 485"/>
                <a:gd name="connsiteY55-10912" fmla="*/ 90 h 121"/>
                <a:gd name="connsiteX56-10913" fmla="*/ 163 w 485"/>
                <a:gd name="connsiteY56-10914" fmla="*/ 90 h 121"/>
                <a:gd name="connsiteX57-10915" fmla="*/ 148 w 485"/>
                <a:gd name="connsiteY57-10916" fmla="*/ 90 h 121"/>
                <a:gd name="connsiteX58-10917" fmla="*/ 137 w 485"/>
                <a:gd name="connsiteY58-10918" fmla="*/ 95 h 121"/>
                <a:gd name="connsiteX59-10919" fmla="*/ 121 w 485"/>
                <a:gd name="connsiteY59-10920" fmla="*/ 95 h 121"/>
                <a:gd name="connsiteX60-10921" fmla="*/ 111 w 485"/>
                <a:gd name="connsiteY60-10922" fmla="*/ 100 h 121"/>
                <a:gd name="connsiteX61-10923" fmla="*/ 100 w 485"/>
                <a:gd name="connsiteY61-10924" fmla="*/ 100 h 121"/>
                <a:gd name="connsiteX62-10925" fmla="*/ 90 w 485"/>
                <a:gd name="connsiteY62-10926" fmla="*/ 106 h 121"/>
                <a:gd name="connsiteX63-10927" fmla="*/ 84 w 485"/>
                <a:gd name="connsiteY63-10928" fmla="*/ 106 h 121"/>
                <a:gd name="connsiteX64-10929" fmla="*/ 69 w 485"/>
                <a:gd name="connsiteY64-10930" fmla="*/ 111 h 121"/>
                <a:gd name="connsiteX65-10931" fmla="*/ 53 w 485"/>
                <a:gd name="connsiteY65-10932" fmla="*/ 116 h 121"/>
                <a:gd name="connsiteX66-10933" fmla="*/ 48 w 485"/>
                <a:gd name="connsiteY66-10934" fmla="*/ 121 h 121"/>
                <a:gd name="connsiteX67-10935" fmla="*/ 37 w 485"/>
                <a:gd name="connsiteY67-10936" fmla="*/ 121 h 121"/>
                <a:gd name="connsiteX68-10937" fmla="*/ 32 w 485"/>
                <a:gd name="connsiteY68-10938" fmla="*/ 121 h 121"/>
                <a:gd name="connsiteX69-10939" fmla="*/ 26 w 485"/>
                <a:gd name="connsiteY69-10940" fmla="*/ 116 h 121"/>
                <a:gd name="connsiteX70-10941" fmla="*/ 21 w 485"/>
                <a:gd name="connsiteY70-10942" fmla="*/ 116 h 121"/>
                <a:gd name="connsiteX71-10943" fmla="*/ 16 w 485"/>
                <a:gd name="connsiteY71-10944" fmla="*/ 111 h 121"/>
                <a:gd name="connsiteX72-10945" fmla="*/ 11 w 485"/>
                <a:gd name="connsiteY72-10946" fmla="*/ 106 h 121"/>
                <a:gd name="connsiteX73-10947" fmla="*/ 5 w 485"/>
                <a:gd name="connsiteY73-10948" fmla="*/ 100 h 121"/>
                <a:gd name="connsiteX74-10949" fmla="*/ 0 w 485"/>
                <a:gd name="connsiteY74-10950" fmla="*/ 95 h 121"/>
                <a:gd name="connsiteX75-10951" fmla="*/ 0 w 485"/>
                <a:gd name="connsiteY75-10952" fmla="*/ 90 h 121"/>
                <a:gd name="connsiteX76-10953" fmla="*/ 0 w 485"/>
                <a:gd name="connsiteY76-10954" fmla="*/ 84 h 121"/>
                <a:gd name="connsiteX77-10955" fmla="*/ 0 w 485"/>
                <a:gd name="connsiteY77-10956" fmla="*/ 79 h 121"/>
                <a:gd name="connsiteX78-10957" fmla="*/ 5 w 485"/>
                <a:gd name="connsiteY78-10958" fmla="*/ 74 h 121"/>
                <a:gd name="connsiteX79-10959" fmla="*/ 11 w 485"/>
                <a:gd name="connsiteY79-10960" fmla="*/ 69 h 121"/>
                <a:gd name="connsiteX80-10961" fmla="*/ 21 w 485"/>
                <a:gd name="connsiteY80-10962" fmla="*/ 63 h 121"/>
                <a:gd name="connsiteX81-10963" fmla="*/ 26 w 485"/>
                <a:gd name="connsiteY81-10964" fmla="*/ 58 h 121"/>
                <a:gd name="connsiteX82-10965" fmla="*/ 32 w 485"/>
                <a:gd name="connsiteY82-10966" fmla="*/ 53 h 121"/>
                <a:gd name="connsiteX83-10967" fmla="*/ 42 w 485"/>
                <a:gd name="connsiteY83-10968" fmla="*/ 48 h 121"/>
                <a:gd name="connsiteX84-10969" fmla="*/ 53 w 485"/>
                <a:gd name="connsiteY84-10970" fmla="*/ 37 h 121"/>
                <a:gd name="connsiteX85-10971" fmla="*/ 58 w 485"/>
                <a:gd name="connsiteY85-10972" fmla="*/ 26 h 121"/>
                <a:gd name="connsiteX86-10973" fmla="*/ 69 w 485"/>
                <a:gd name="connsiteY86-10974" fmla="*/ 16 h 121"/>
                <a:gd name="connsiteX87-10975" fmla="*/ 79 w 485"/>
                <a:gd name="connsiteY87-10976" fmla="*/ 0 h 121"/>
                <a:gd name="connsiteX0-10977" fmla="*/ 111 w 485"/>
                <a:gd name="connsiteY0-10978" fmla="*/ 10 h 105"/>
                <a:gd name="connsiteX1-10979" fmla="*/ 100 w 485"/>
                <a:gd name="connsiteY1-10980" fmla="*/ 21 h 105"/>
                <a:gd name="connsiteX2-10981" fmla="*/ 95 w 485"/>
                <a:gd name="connsiteY2-10982" fmla="*/ 32 h 105"/>
                <a:gd name="connsiteX3-10983" fmla="*/ 90 w 485"/>
                <a:gd name="connsiteY3-10984" fmla="*/ 37 h 105"/>
                <a:gd name="connsiteX4-10985" fmla="*/ 84 w 485"/>
                <a:gd name="connsiteY4-10986" fmla="*/ 47 h 105"/>
                <a:gd name="connsiteX5-10987" fmla="*/ 84 w 485"/>
                <a:gd name="connsiteY5-10988" fmla="*/ 47 h 105"/>
                <a:gd name="connsiteX6-10989" fmla="*/ 84 w 485"/>
                <a:gd name="connsiteY6-10990" fmla="*/ 53 h 105"/>
                <a:gd name="connsiteX7-10991" fmla="*/ 90 w 485"/>
                <a:gd name="connsiteY7-10992" fmla="*/ 53 h 105"/>
                <a:gd name="connsiteX8-10993" fmla="*/ 95 w 485"/>
                <a:gd name="connsiteY8-10994" fmla="*/ 53 h 105"/>
                <a:gd name="connsiteX9-10995" fmla="*/ 100 w 485"/>
                <a:gd name="connsiteY9-10996" fmla="*/ 53 h 105"/>
                <a:gd name="connsiteX10-10997" fmla="*/ 111 w 485"/>
                <a:gd name="connsiteY10-10998" fmla="*/ 53 h 105"/>
                <a:gd name="connsiteX11-10999" fmla="*/ 121 w 485"/>
                <a:gd name="connsiteY11-11000" fmla="*/ 47 h 105"/>
                <a:gd name="connsiteX12-11001" fmla="*/ 137 w 485"/>
                <a:gd name="connsiteY12-11002" fmla="*/ 47 h 105"/>
                <a:gd name="connsiteX13-11003" fmla="*/ 153 w 485"/>
                <a:gd name="connsiteY13-11004" fmla="*/ 47 h 105"/>
                <a:gd name="connsiteX14-11005" fmla="*/ 174 w 485"/>
                <a:gd name="connsiteY14-11006" fmla="*/ 42 h 105"/>
                <a:gd name="connsiteX15-11007" fmla="*/ 216 w 485"/>
                <a:gd name="connsiteY15-11008" fmla="*/ 37 h 105"/>
                <a:gd name="connsiteX16-11009" fmla="*/ 258 w 485"/>
                <a:gd name="connsiteY16-11010" fmla="*/ 32 h 105"/>
                <a:gd name="connsiteX17-11011" fmla="*/ 295 w 485"/>
                <a:gd name="connsiteY17-11012" fmla="*/ 26 h 105"/>
                <a:gd name="connsiteX18-11013" fmla="*/ 332 w 485"/>
                <a:gd name="connsiteY18-11014" fmla="*/ 16 h 105"/>
                <a:gd name="connsiteX19-11015" fmla="*/ 348 w 485"/>
                <a:gd name="connsiteY19-11016" fmla="*/ 16 h 105"/>
                <a:gd name="connsiteX20-11017" fmla="*/ 364 w 485"/>
                <a:gd name="connsiteY20-11018" fmla="*/ 10 h 105"/>
                <a:gd name="connsiteX21-11019" fmla="*/ 374 w 485"/>
                <a:gd name="connsiteY21-11020" fmla="*/ 10 h 105"/>
                <a:gd name="connsiteX22-11021" fmla="*/ 390 w 485"/>
                <a:gd name="connsiteY22-11022" fmla="*/ 5 h 105"/>
                <a:gd name="connsiteX23-11023" fmla="*/ 395 w 485"/>
                <a:gd name="connsiteY23-11024" fmla="*/ 5 h 105"/>
                <a:gd name="connsiteX24-11025" fmla="*/ 406 w 485"/>
                <a:gd name="connsiteY24-11026" fmla="*/ 5 h 105"/>
                <a:gd name="connsiteX25-11027" fmla="*/ 406 w 485"/>
                <a:gd name="connsiteY25-11028" fmla="*/ 5 h 105"/>
                <a:gd name="connsiteX26-11029" fmla="*/ 411 w 485"/>
                <a:gd name="connsiteY26-11030" fmla="*/ 5 h 105"/>
                <a:gd name="connsiteX27-11031" fmla="*/ 416 w 485"/>
                <a:gd name="connsiteY27-11032" fmla="*/ 5 h 105"/>
                <a:gd name="connsiteX28-11033" fmla="*/ 422 w 485"/>
                <a:gd name="connsiteY28-11034" fmla="*/ 5 h 105"/>
                <a:gd name="connsiteX29-11035" fmla="*/ 427 w 485"/>
                <a:gd name="connsiteY29-11036" fmla="*/ 5 h 105"/>
                <a:gd name="connsiteX30-11037" fmla="*/ 437 w 485"/>
                <a:gd name="connsiteY30-11038" fmla="*/ 5 h 105"/>
                <a:gd name="connsiteX31-11039" fmla="*/ 443 w 485"/>
                <a:gd name="connsiteY31-11040" fmla="*/ 10 h 105"/>
                <a:gd name="connsiteX32-11041" fmla="*/ 453 w 485"/>
                <a:gd name="connsiteY32-11042" fmla="*/ 10 h 105"/>
                <a:gd name="connsiteX33-11043" fmla="*/ 464 w 485"/>
                <a:gd name="connsiteY33-11044" fmla="*/ 16 h 105"/>
                <a:gd name="connsiteX34-11045" fmla="*/ 469 w 485"/>
                <a:gd name="connsiteY34-11046" fmla="*/ 21 h 105"/>
                <a:gd name="connsiteX35-11047" fmla="*/ 479 w 485"/>
                <a:gd name="connsiteY35-11048" fmla="*/ 32 h 105"/>
                <a:gd name="connsiteX36-11049" fmla="*/ 479 w 485"/>
                <a:gd name="connsiteY36-11050" fmla="*/ 37 h 105"/>
                <a:gd name="connsiteX37-11051" fmla="*/ 485 w 485"/>
                <a:gd name="connsiteY37-11052" fmla="*/ 37 h 105"/>
                <a:gd name="connsiteX38-11053" fmla="*/ 485 w 485"/>
                <a:gd name="connsiteY38-11054" fmla="*/ 42 h 105"/>
                <a:gd name="connsiteX39-11055" fmla="*/ 469 w 485"/>
                <a:gd name="connsiteY39-11056" fmla="*/ 47 h 105"/>
                <a:gd name="connsiteX40-11057" fmla="*/ 464 w 485"/>
                <a:gd name="connsiteY40-11058" fmla="*/ 47 h 105"/>
                <a:gd name="connsiteX41-11059" fmla="*/ 458 w 485"/>
                <a:gd name="connsiteY41-11060" fmla="*/ 47 h 105"/>
                <a:gd name="connsiteX42-11061" fmla="*/ 453 w 485"/>
                <a:gd name="connsiteY42-11062" fmla="*/ 47 h 105"/>
                <a:gd name="connsiteX43-11063" fmla="*/ 443 w 485"/>
                <a:gd name="connsiteY43-11064" fmla="*/ 47 h 105"/>
                <a:gd name="connsiteX44-11065" fmla="*/ 432 w 485"/>
                <a:gd name="connsiteY44-11066" fmla="*/ 47 h 105"/>
                <a:gd name="connsiteX45-11067" fmla="*/ 416 w 485"/>
                <a:gd name="connsiteY45-11068" fmla="*/ 53 h 105"/>
                <a:gd name="connsiteX46-11069" fmla="*/ 400 w 485"/>
                <a:gd name="connsiteY46-11070" fmla="*/ 53 h 105"/>
                <a:gd name="connsiteX47-11071" fmla="*/ 379 w 485"/>
                <a:gd name="connsiteY47-11072" fmla="*/ 53 h 105"/>
                <a:gd name="connsiteX48-11073" fmla="*/ 353 w 485"/>
                <a:gd name="connsiteY48-11074" fmla="*/ 58 h 105"/>
                <a:gd name="connsiteX49-11075" fmla="*/ 327 w 485"/>
                <a:gd name="connsiteY49-11076" fmla="*/ 58 h 105"/>
                <a:gd name="connsiteX50-11077" fmla="*/ 295 w 485"/>
                <a:gd name="connsiteY50-11078" fmla="*/ 58 h 105"/>
                <a:gd name="connsiteX51-11079" fmla="*/ 269 w 485"/>
                <a:gd name="connsiteY51-11080" fmla="*/ 63 h 105"/>
                <a:gd name="connsiteX52-11081" fmla="*/ 248 w 485"/>
                <a:gd name="connsiteY52-11082" fmla="*/ 63 h 105"/>
                <a:gd name="connsiteX53-11083" fmla="*/ 221 w 485"/>
                <a:gd name="connsiteY53-11084" fmla="*/ 68 h 105"/>
                <a:gd name="connsiteX54-11085" fmla="*/ 200 w 485"/>
                <a:gd name="connsiteY54-11086" fmla="*/ 68 h 105"/>
                <a:gd name="connsiteX55-11087" fmla="*/ 184 w 485"/>
                <a:gd name="connsiteY55-11088" fmla="*/ 74 h 105"/>
                <a:gd name="connsiteX56-11089" fmla="*/ 163 w 485"/>
                <a:gd name="connsiteY56-11090" fmla="*/ 74 h 105"/>
                <a:gd name="connsiteX57-11091" fmla="*/ 148 w 485"/>
                <a:gd name="connsiteY57-11092" fmla="*/ 74 h 105"/>
                <a:gd name="connsiteX58-11093" fmla="*/ 137 w 485"/>
                <a:gd name="connsiteY58-11094" fmla="*/ 79 h 105"/>
                <a:gd name="connsiteX59-11095" fmla="*/ 121 w 485"/>
                <a:gd name="connsiteY59-11096" fmla="*/ 79 h 105"/>
                <a:gd name="connsiteX60-11097" fmla="*/ 111 w 485"/>
                <a:gd name="connsiteY60-11098" fmla="*/ 84 h 105"/>
                <a:gd name="connsiteX61-11099" fmla="*/ 100 w 485"/>
                <a:gd name="connsiteY61-11100" fmla="*/ 84 h 105"/>
                <a:gd name="connsiteX62-11101" fmla="*/ 90 w 485"/>
                <a:gd name="connsiteY62-11102" fmla="*/ 90 h 105"/>
                <a:gd name="connsiteX63-11103" fmla="*/ 84 w 485"/>
                <a:gd name="connsiteY63-11104" fmla="*/ 90 h 105"/>
                <a:gd name="connsiteX64-11105" fmla="*/ 69 w 485"/>
                <a:gd name="connsiteY64-11106" fmla="*/ 95 h 105"/>
                <a:gd name="connsiteX65-11107" fmla="*/ 53 w 485"/>
                <a:gd name="connsiteY65-11108" fmla="*/ 100 h 105"/>
                <a:gd name="connsiteX66-11109" fmla="*/ 48 w 485"/>
                <a:gd name="connsiteY66-11110" fmla="*/ 105 h 105"/>
                <a:gd name="connsiteX67-11111" fmla="*/ 37 w 485"/>
                <a:gd name="connsiteY67-11112" fmla="*/ 105 h 105"/>
                <a:gd name="connsiteX68-11113" fmla="*/ 32 w 485"/>
                <a:gd name="connsiteY68-11114" fmla="*/ 105 h 105"/>
                <a:gd name="connsiteX69-11115" fmla="*/ 26 w 485"/>
                <a:gd name="connsiteY69-11116" fmla="*/ 100 h 105"/>
                <a:gd name="connsiteX70-11117" fmla="*/ 21 w 485"/>
                <a:gd name="connsiteY70-11118" fmla="*/ 100 h 105"/>
                <a:gd name="connsiteX71-11119" fmla="*/ 16 w 485"/>
                <a:gd name="connsiteY71-11120" fmla="*/ 95 h 105"/>
                <a:gd name="connsiteX72-11121" fmla="*/ 11 w 485"/>
                <a:gd name="connsiteY72-11122" fmla="*/ 90 h 105"/>
                <a:gd name="connsiteX73-11123" fmla="*/ 5 w 485"/>
                <a:gd name="connsiteY73-11124" fmla="*/ 84 h 105"/>
                <a:gd name="connsiteX74-11125" fmla="*/ 0 w 485"/>
                <a:gd name="connsiteY74-11126" fmla="*/ 79 h 105"/>
                <a:gd name="connsiteX75-11127" fmla="*/ 0 w 485"/>
                <a:gd name="connsiteY75-11128" fmla="*/ 74 h 105"/>
                <a:gd name="connsiteX76-11129" fmla="*/ 0 w 485"/>
                <a:gd name="connsiteY76-11130" fmla="*/ 68 h 105"/>
                <a:gd name="connsiteX77-11131" fmla="*/ 0 w 485"/>
                <a:gd name="connsiteY77-11132" fmla="*/ 63 h 105"/>
                <a:gd name="connsiteX78-11133" fmla="*/ 5 w 485"/>
                <a:gd name="connsiteY78-11134" fmla="*/ 58 h 105"/>
                <a:gd name="connsiteX79-11135" fmla="*/ 11 w 485"/>
                <a:gd name="connsiteY79-11136" fmla="*/ 53 h 105"/>
                <a:gd name="connsiteX80-11137" fmla="*/ 21 w 485"/>
                <a:gd name="connsiteY80-11138" fmla="*/ 47 h 105"/>
                <a:gd name="connsiteX81-11139" fmla="*/ 26 w 485"/>
                <a:gd name="connsiteY81-11140" fmla="*/ 42 h 105"/>
                <a:gd name="connsiteX82-11141" fmla="*/ 32 w 485"/>
                <a:gd name="connsiteY82-11142" fmla="*/ 37 h 105"/>
                <a:gd name="connsiteX83-11143" fmla="*/ 42 w 485"/>
                <a:gd name="connsiteY83-11144" fmla="*/ 32 h 105"/>
                <a:gd name="connsiteX84-11145" fmla="*/ 53 w 485"/>
                <a:gd name="connsiteY84-11146" fmla="*/ 21 h 105"/>
                <a:gd name="connsiteX85-11147" fmla="*/ 58 w 485"/>
                <a:gd name="connsiteY85-11148" fmla="*/ 10 h 105"/>
                <a:gd name="connsiteX86-11149" fmla="*/ 69 w 485"/>
                <a:gd name="connsiteY86-11150" fmla="*/ 0 h 105"/>
                <a:gd name="connsiteX0-11151" fmla="*/ 111 w 485"/>
                <a:gd name="connsiteY0-11152" fmla="*/ 5 h 100"/>
                <a:gd name="connsiteX1-11153" fmla="*/ 100 w 485"/>
                <a:gd name="connsiteY1-11154" fmla="*/ 16 h 100"/>
                <a:gd name="connsiteX2-11155" fmla="*/ 95 w 485"/>
                <a:gd name="connsiteY2-11156" fmla="*/ 27 h 100"/>
                <a:gd name="connsiteX3-11157" fmla="*/ 90 w 485"/>
                <a:gd name="connsiteY3-11158" fmla="*/ 32 h 100"/>
                <a:gd name="connsiteX4-11159" fmla="*/ 84 w 485"/>
                <a:gd name="connsiteY4-11160" fmla="*/ 42 h 100"/>
                <a:gd name="connsiteX5-11161" fmla="*/ 84 w 485"/>
                <a:gd name="connsiteY5-11162" fmla="*/ 42 h 100"/>
                <a:gd name="connsiteX6-11163" fmla="*/ 84 w 485"/>
                <a:gd name="connsiteY6-11164" fmla="*/ 48 h 100"/>
                <a:gd name="connsiteX7-11165" fmla="*/ 90 w 485"/>
                <a:gd name="connsiteY7-11166" fmla="*/ 48 h 100"/>
                <a:gd name="connsiteX8-11167" fmla="*/ 95 w 485"/>
                <a:gd name="connsiteY8-11168" fmla="*/ 48 h 100"/>
                <a:gd name="connsiteX9-11169" fmla="*/ 100 w 485"/>
                <a:gd name="connsiteY9-11170" fmla="*/ 48 h 100"/>
                <a:gd name="connsiteX10-11171" fmla="*/ 111 w 485"/>
                <a:gd name="connsiteY10-11172" fmla="*/ 48 h 100"/>
                <a:gd name="connsiteX11-11173" fmla="*/ 121 w 485"/>
                <a:gd name="connsiteY11-11174" fmla="*/ 42 h 100"/>
                <a:gd name="connsiteX12-11175" fmla="*/ 137 w 485"/>
                <a:gd name="connsiteY12-11176" fmla="*/ 42 h 100"/>
                <a:gd name="connsiteX13-11177" fmla="*/ 153 w 485"/>
                <a:gd name="connsiteY13-11178" fmla="*/ 42 h 100"/>
                <a:gd name="connsiteX14-11179" fmla="*/ 174 w 485"/>
                <a:gd name="connsiteY14-11180" fmla="*/ 37 h 100"/>
                <a:gd name="connsiteX15-11181" fmla="*/ 216 w 485"/>
                <a:gd name="connsiteY15-11182" fmla="*/ 32 h 100"/>
                <a:gd name="connsiteX16-11183" fmla="*/ 258 w 485"/>
                <a:gd name="connsiteY16-11184" fmla="*/ 27 h 100"/>
                <a:gd name="connsiteX17-11185" fmla="*/ 295 w 485"/>
                <a:gd name="connsiteY17-11186" fmla="*/ 21 h 100"/>
                <a:gd name="connsiteX18-11187" fmla="*/ 332 w 485"/>
                <a:gd name="connsiteY18-11188" fmla="*/ 11 h 100"/>
                <a:gd name="connsiteX19-11189" fmla="*/ 348 w 485"/>
                <a:gd name="connsiteY19-11190" fmla="*/ 11 h 100"/>
                <a:gd name="connsiteX20-11191" fmla="*/ 364 w 485"/>
                <a:gd name="connsiteY20-11192" fmla="*/ 5 h 100"/>
                <a:gd name="connsiteX21-11193" fmla="*/ 374 w 485"/>
                <a:gd name="connsiteY21-11194" fmla="*/ 5 h 100"/>
                <a:gd name="connsiteX22-11195" fmla="*/ 390 w 485"/>
                <a:gd name="connsiteY22-11196" fmla="*/ 0 h 100"/>
                <a:gd name="connsiteX23-11197" fmla="*/ 395 w 485"/>
                <a:gd name="connsiteY23-11198" fmla="*/ 0 h 100"/>
                <a:gd name="connsiteX24-11199" fmla="*/ 406 w 485"/>
                <a:gd name="connsiteY24-11200" fmla="*/ 0 h 100"/>
                <a:gd name="connsiteX25-11201" fmla="*/ 406 w 485"/>
                <a:gd name="connsiteY25-11202" fmla="*/ 0 h 100"/>
                <a:gd name="connsiteX26-11203" fmla="*/ 411 w 485"/>
                <a:gd name="connsiteY26-11204" fmla="*/ 0 h 100"/>
                <a:gd name="connsiteX27-11205" fmla="*/ 416 w 485"/>
                <a:gd name="connsiteY27-11206" fmla="*/ 0 h 100"/>
                <a:gd name="connsiteX28-11207" fmla="*/ 422 w 485"/>
                <a:gd name="connsiteY28-11208" fmla="*/ 0 h 100"/>
                <a:gd name="connsiteX29-11209" fmla="*/ 427 w 485"/>
                <a:gd name="connsiteY29-11210" fmla="*/ 0 h 100"/>
                <a:gd name="connsiteX30-11211" fmla="*/ 437 w 485"/>
                <a:gd name="connsiteY30-11212" fmla="*/ 0 h 100"/>
                <a:gd name="connsiteX31-11213" fmla="*/ 443 w 485"/>
                <a:gd name="connsiteY31-11214" fmla="*/ 5 h 100"/>
                <a:gd name="connsiteX32-11215" fmla="*/ 453 w 485"/>
                <a:gd name="connsiteY32-11216" fmla="*/ 5 h 100"/>
                <a:gd name="connsiteX33-11217" fmla="*/ 464 w 485"/>
                <a:gd name="connsiteY33-11218" fmla="*/ 11 h 100"/>
                <a:gd name="connsiteX34-11219" fmla="*/ 469 w 485"/>
                <a:gd name="connsiteY34-11220" fmla="*/ 16 h 100"/>
                <a:gd name="connsiteX35-11221" fmla="*/ 479 w 485"/>
                <a:gd name="connsiteY35-11222" fmla="*/ 27 h 100"/>
                <a:gd name="connsiteX36-11223" fmla="*/ 479 w 485"/>
                <a:gd name="connsiteY36-11224" fmla="*/ 32 h 100"/>
                <a:gd name="connsiteX37-11225" fmla="*/ 485 w 485"/>
                <a:gd name="connsiteY37-11226" fmla="*/ 32 h 100"/>
                <a:gd name="connsiteX38-11227" fmla="*/ 485 w 485"/>
                <a:gd name="connsiteY38-11228" fmla="*/ 37 h 100"/>
                <a:gd name="connsiteX39-11229" fmla="*/ 469 w 485"/>
                <a:gd name="connsiteY39-11230" fmla="*/ 42 h 100"/>
                <a:gd name="connsiteX40-11231" fmla="*/ 464 w 485"/>
                <a:gd name="connsiteY40-11232" fmla="*/ 42 h 100"/>
                <a:gd name="connsiteX41-11233" fmla="*/ 458 w 485"/>
                <a:gd name="connsiteY41-11234" fmla="*/ 42 h 100"/>
                <a:gd name="connsiteX42-11235" fmla="*/ 453 w 485"/>
                <a:gd name="connsiteY42-11236" fmla="*/ 42 h 100"/>
                <a:gd name="connsiteX43-11237" fmla="*/ 443 w 485"/>
                <a:gd name="connsiteY43-11238" fmla="*/ 42 h 100"/>
                <a:gd name="connsiteX44-11239" fmla="*/ 432 w 485"/>
                <a:gd name="connsiteY44-11240" fmla="*/ 42 h 100"/>
                <a:gd name="connsiteX45-11241" fmla="*/ 416 w 485"/>
                <a:gd name="connsiteY45-11242" fmla="*/ 48 h 100"/>
                <a:gd name="connsiteX46-11243" fmla="*/ 400 w 485"/>
                <a:gd name="connsiteY46-11244" fmla="*/ 48 h 100"/>
                <a:gd name="connsiteX47-11245" fmla="*/ 379 w 485"/>
                <a:gd name="connsiteY47-11246" fmla="*/ 48 h 100"/>
                <a:gd name="connsiteX48-11247" fmla="*/ 353 w 485"/>
                <a:gd name="connsiteY48-11248" fmla="*/ 53 h 100"/>
                <a:gd name="connsiteX49-11249" fmla="*/ 327 w 485"/>
                <a:gd name="connsiteY49-11250" fmla="*/ 53 h 100"/>
                <a:gd name="connsiteX50-11251" fmla="*/ 295 w 485"/>
                <a:gd name="connsiteY50-11252" fmla="*/ 53 h 100"/>
                <a:gd name="connsiteX51-11253" fmla="*/ 269 w 485"/>
                <a:gd name="connsiteY51-11254" fmla="*/ 58 h 100"/>
                <a:gd name="connsiteX52-11255" fmla="*/ 248 w 485"/>
                <a:gd name="connsiteY52-11256" fmla="*/ 58 h 100"/>
                <a:gd name="connsiteX53-11257" fmla="*/ 221 w 485"/>
                <a:gd name="connsiteY53-11258" fmla="*/ 63 h 100"/>
                <a:gd name="connsiteX54-11259" fmla="*/ 200 w 485"/>
                <a:gd name="connsiteY54-11260" fmla="*/ 63 h 100"/>
                <a:gd name="connsiteX55-11261" fmla="*/ 184 w 485"/>
                <a:gd name="connsiteY55-11262" fmla="*/ 69 h 100"/>
                <a:gd name="connsiteX56-11263" fmla="*/ 163 w 485"/>
                <a:gd name="connsiteY56-11264" fmla="*/ 69 h 100"/>
                <a:gd name="connsiteX57-11265" fmla="*/ 148 w 485"/>
                <a:gd name="connsiteY57-11266" fmla="*/ 69 h 100"/>
                <a:gd name="connsiteX58-11267" fmla="*/ 137 w 485"/>
                <a:gd name="connsiteY58-11268" fmla="*/ 74 h 100"/>
                <a:gd name="connsiteX59-11269" fmla="*/ 121 w 485"/>
                <a:gd name="connsiteY59-11270" fmla="*/ 74 h 100"/>
                <a:gd name="connsiteX60-11271" fmla="*/ 111 w 485"/>
                <a:gd name="connsiteY60-11272" fmla="*/ 79 h 100"/>
                <a:gd name="connsiteX61-11273" fmla="*/ 100 w 485"/>
                <a:gd name="connsiteY61-11274" fmla="*/ 79 h 100"/>
                <a:gd name="connsiteX62-11275" fmla="*/ 90 w 485"/>
                <a:gd name="connsiteY62-11276" fmla="*/ 85 h 100"/>
                <a:gd name="connsiteX63-11277" fmla="*/ 84 w 485"/>
                <a:gd name="connsiteY63-11278" fmla="*/ 85 h 100"/>
                <a:gd name="connsiteX64-11279" fmla="*/ 69 w 485"/>
                <a:gd name="connsiteY64-11280" fmla="*/ 90 h 100"/>
                <a:gd name="connsiteX65-11281" fmla="*/ 53 w 485"/>
                <a:gd name="connsiteY65-11282" fmla="*/ 95 h 100"/>
                <a:gd name="connsiteX66-11283" fmla="*/ 48 w 485"/>
                <a:gd name="connsiteY66-11284" fmla="*/ 100 h 100"/>
                <a:gd name="connsiteX67-11285" fmla="*/ 37 w 485"/>
                <a:gd name="connsiteY67-11286" fmla="*/ 100 h 100"/>
                <a:gd name="connsiteX68-11287" fmla="*/ 32 w 485"/>
                <a:gd name="connsiteY68-11288" fmla="*/ 100 h 100"/>
                <a:gd name="connsiteX69-11289" fmla="*/ 26 w 485"/>
                <a:gd name="connsiteY69-11290" fmla="*/ 95 h 100"/>
                <a:gd name="connsiteX70-11291" fmla="*/ 21 w 485"/>
                <a:gd name="connsiteY70-11292" fmla="*/ 95 h 100"/>
                <a:gd name="connsiteX71-11293" fmla="*/ 16 w 485"/>
                <a:gd name="connsiteY71-11294" fmla="*/ 90 h 100"/>
                <a:gd name="connsiteX72-11295" fmla="*/ 11 w 485"/>
                <a:gd name="connsiteY72-11296" fmla="*/ 85 h 100"/>
                <a:gd name="connsiteX73-11297" fmla="*/ 5 w 485"/>
                <a:gd name="connsiteY73-11298" fmla="*/ 79 h 100"/>
                <a:gd name="connsiteX74-11299" fmla="*/ 0 w 485"/>
                <a:gd name="connsiteY74-11300" fmla="*/ 74 h 100"/>
                <a:gd name="connsiteX75-11301" fmla="*/ 0 w 485"/>
                <a:gd name="connsiteY75-11302" fmla="*/ 69 h 100"/>
                <a:gd name="connsiteX76-11303" fmla="*/ 0 w 485"/>
                <a:gd name="connsiteY76-11304" fmla="*/ 63 h 100"/>
                <a:gd name="connsiteX77-11305" fmla="*/ 0 w 485"/>
                <a:gd name="connsiteY77-11306" fmla="*/ 58 h 100"/>
                <a:gd name="connsiteX78-11307" fmla="*/ 5 w 485"/>
                <a:gd name="connsiteY78-11308" fmla="*/ 53 h 100"/>
                <a:gd name="connsiteX79-11309" fmla="*/ 11 w 485"/>
                <a:gd name="connsiteY79-11310" fmla="*/ 48 h 100"/>
                <a:gd name="connsiteX80-11311" fmla="*/ 21 w 485"/>
                <a:gd name="connsiteY80-11312" fmla="*/ 42 h 100"/>
                <a:gd name="connsiteX81-11313" fmla="*/ 26 w 485"/>
                <a:gd name="connsiteY81-11314" fmla="*/ 37 h 100"/>
                <a:gd name="connsiteX82-11315" fmla="*/ 32 w 485"/>
                <a:gd name="connsiteY82-11316" fmla="*/ 32 h 100"/>
                <a:gd name="connsiteX83-11317" fmla="*/ 42 w 485"/>
                <a:gd name="connsiteY83-11318" fmla="*/ 27 h 100"/>
                <a:gd name="connsiteX84-11319" fmla="*/ 53 w 485"/>
                <a:gd name="connsiteY84-11320" fmla="*/ 16 h 100"/>
                <a:gd name="connsiteX85-11321" fmla="*/ 58 w 485"/>
                <a:gd name="connsiteY85-11322" fmla="*/ 5 h 100"/>
                <a:gd name="connsiteX0-11323" fmla="*/ 111 w 485"/>
                <a:gd name="connsiteY0-11324" fmla="*/ 5 h 100"/>
                <a:gd name="connsiteX1-11325" fmla="*/ 100 w 485"/>
                <a:gd name="connsiteY1-11326" fmla="*/ 16 h 100"/>
                <a:gd name="connsiteX2-11327" fmla="*/ 95 w 485"/>
                <a:gd name="connsiteY2-11328" fmla="*/ 27 h 100"/>
                <a:gd name="connsiteX3-11329" fmla="*/ 90 w 485"/>
                <a:gd name="connsiteY3-11330" fmla="*/ 32 h 100"/>
                <a:gd name="connsiteX4-11331" fmla="*/ 84 w 485"/>
                <a:gd name="connsiteY4-11332" fmla="*/ 42 h 100"/>
                <a:gd name="connsiteX5-11333" fmla="*/ 84 w 485"/>
                <a:gd name="connsiteY5-11334" fmla="*/ 42 h 100"/>
                <a:gd name="connsiteX6-11335" fmla="*/ 84 w 485"/>
                <a:gd name="connsiteY6-11336" fmla="*/ 48 h 100"/>
                <a:gd name="connsiteX7-11337" fmla="*/ 90 w 485"/>
                <a:gd name="connsiteY7-11338" fmla="*/ 48 h 100"/>
                <a:gd name="connsiteX8-11339" fmla="*/ 95 w 485"/>
                <a:gd name="connsiteY8-11340" fmla="*/ 48 h 100"/>
                <a:gd name="connsiteX9-11341" fmla="*/ 100 w 485"/>
                <a:gd name="connsiteY9-11342" fmla="*/ 48 h 100"/>
                <a:gd name="connsiteX10-11343" fmla="*/ 111 w 485"/>
                <a:gd name="connsiteY10-11344" fmla="*/ 48 h 100"/>
                <a:gd name="connsiteX11-11345" fmla="*/ 121 w 485"/>
                <a:gd name="connsiteY11-11346" fmla="*/ 42 h 100"/>
                <a:gd name="connsiteX12-11347" fmla="*/ 137 w 485"/>
                <a:gd name="connsiteY12-11348" fmla="*/ 42 h 100"/>
                <a:gd name="connsiteX13-11349" fmla="*/ 153 w 485"/>
                <a:gd name="connsiteY13-11350" fmla="*/ 42 h 100"/>
                <a:gd name="connsiteX14-11351" fmla="*/ 174 w 485"/>
                <a:gd name="connsiteY14-11352" fmla="*/ 37 h 100"/>
                <a:gd name="connsiteX15-11353" fmla="*/ 216 w 485"/>
                <a:gd name="connsiteY15-11354" fmla="*/ 32 h 100"/>
                <a:gd name="connsiteX16-11355" fmla="*/ 258 w 485"/>
                <a:gd name="connsiteY16-11356" fmla="*/ 27 h 100"/>
                <a:gd name="connsiteX17-11357" fmla="*/ 295 w 485"/>
                <a:gd name="connsiteY17-11358" fmla="*/ 21 h 100"/>
                <a:gd name="connsiteX18-11359" fmla="*/ 332 w 485"/>
                <a:gd name="connsiteY18-11360" fmla="*/ 11 h 100"/>
                <a:gd name="connsiteX19-11361" fmla="*/ 348 w 485"/>
                <a:gd name="connsiteY19-11362" fmla="*/ 11 h 100"/>
                <a:gd name="connsiteX20-11363" fmla="*/ 364 w 485"/>
                <a:gd name="connsiteY20-11364" fmla="*/ 5 h 100"/>
                <a:gd name="connsiteX21-11365" fmla="*/ 374 w 485"/>
                <a:gd name="connsiteY21-11366" fmla="*/ 5 h 100"/>
                <a:gd name="connsiteX22-11367" fmla="*/ 390 w 485"/>
                <a:gd name="connsiteY22-11368" fmla="*/ 0 h 100"/>
                <a:gd name="connsiteX23-11369" fmla="*/ 395 w 485"/>
                <a:gd name="connsiteY23-11370" fmla="*/ 0 h 100"/>
                <a:gd name="connsiteX24-11371" fmla="*/ 406 w 485"/>
                <a:gd name="connsiteY24-11372" fmla="*/ 0 h 100"/>
                <a:gd name="connsiteX25-11373" fmla="*/ 406 w 485"/>
                <a:gd name="connsiteY25-11374" fmla="*/ 0 h 100"/>
                <a:gd name="connsiteX26-11375" fmla="*/ 411 w 485"/>
                <a:gd name="connsiteY26-11376" fmla="*/ 0 h 100"/>
                <a:gd name="connsiteX27-11377" fmla="*/ 416 w 485"/>
                <a:gd name="connsiteY27-11378" fmla="*/ 0 h 100"/>
                <a:gd name="connsiteX28-11379" fmla="*/ 422 w 485"/>
                <a:gd name="connsiteY28-11380" fmla="*/ 0 h 100"/>
                <a:gd name="connsiteX29-11381" fmla="*/ 427 w 485"/>
                <a:gd name="connsiteY29-11382" fmla="*/ 0 h 100"/>
                <a:gd name="connsiteX30-11383" fmla="*/ 437 w 485"/>
                <a:gd name="connsiteY30-11384" fmla="*/ 0 h 100"/>
                <a:gd name="connsiteX31-11385" fmla="*/ 443 w 485"/>
                <a:gd name="connsiteY31-11386" fmla="*/ 5 h 100"/>
                <a:gd name="connsiteX32-11387" fmla="*/ 453 w 485"/>
                <a:gd name="connsiteY32-11388" fmla="*/ 5 h 100"/>
                <a:gd name="connsiteX33-11389" fmla="*/ 464 w 485"/>
                <a:gd name="connsiteY33-11390" fmla="*/ 11 h 100"/>
                <a:gd name="connsiteX34-11391" fmla="*/ 469 w 485"/>
                <a:gd name="connsiteY34-11392" fmla="*/ 16 h 100"/>
                <a:gd name="connsiteX35-11393" fmla="*/ 479 w 485"/>
                <a:gd name="connsiteY35-11394" fmla="*/ 27 h 100"/>
                <a:gd name="connsiteX36-11395" fmla="*/ 479 w 485"/>
                <a:gd name="connsiteY36-11396" fmla="*/ 32 h 100"/>
                <a:gd name="connsiteX37-11397" fmla="*/ 485 w 485"/>
                <a:gd name="connsiteY37-11398" fmla="*/ 32 h 100"/>
                <a:gd name="connsiteX38-11399" fmla="*/ 485 w 485"/>
                <a:gd name="connsiteY38-11400" fmla="*/ 37 h 100"/>
                <a:gd name="connsiteX39-11401" fmla="*/ 469 w 485"/>
                <a:gd name="connsiteY39-11402" fmla="*/ 42 h 100"/>
                <a:gd name="connsiteX40-11403" fmla="*/ 464 w 485"/>
                <a:gd name="connsiteY40-11404" fmla="*/ 42 h 100"/>
                <a:gd name="connsiteX41-11405" fmla="*/ 458 w 485"/>
                <a:gd name="connsiteY41-11406" fmla="*/ 42 h 100"/>
                <a:gd name="connsiteX42-11407" fmla="*/ 453 w 485"/>
                <a:gd name="connsiteY42-11408" fmla="*/ 42 h 100"/>
                <a:gd name="connsiteX43-11409" fmla="*/ 443 w 485"/>
                <a:gd name="connsiteY43-11410" fmla="*/ 42 h 100"/>
                <a:gd name="connsiteX44-11411" fmla="*/ 432 w 485"/>
                <a:gd name="connsiteY44-11412" fmla="*/ 42 h 100"/>
                <a:gd name="connsiteX45-11413" fmla="*/ 416 w 485"/>
                <a:gd name="connsiteY45-11414" fmla="*/ 48 h 100"/>
                <a:gd name="connsiteX46-11415" fmla="*/ 400 w 485"/>
                <a:gd name="connsiteY46-11416" fmla="*/ 48 h 100"/>
                <a:gd name="connsiteX47-11417" fmla="*/ 379 w 485"/>
                <a:gd name="connsiteY47-11418" fmla="*/ 48 h 100"/>
                <a:gd name="connsiteX48-11419" fmla="*/ 353 w 485"/>
                <a:gd name="connsiteY48-11420" fmla="*/ 53 h 100"/>
                <a:gd name="connsiteX49-11421" fmla="*/ 327 w 485"/>
                <a:gd name="connsiteY49-11422" fmla="*/ 53 h 100"/>
                <a:gd name="connsiteX50-11423" fmla="*/ 295 w 485"/>
                <a:gd name="connsiteY50-11424" fmla="*/ 53 h 100"/>
                <a:gd name="connsiteX51-11425" fmla="*/ 269 w 485"/>
                <a:gd name="connsiteY51-11426" fmla="*/ 58 h 100"/>
                <a:gd name="connsiteX52-11427" fmla="*/ 248 w 485"/>
                <a:gd name="connsiteY52-11428" fmla="*/ 58 h 100"/>
                <a:gd name="connsiteX53-11429" fmla="*/ 221 w 485"/>
                <a:gd name="connsiteY53-11430" fmla="*/ 63 h 100"/>
                <a:gd name="connsiteX54-11431" fmla="*/ 200 w 485"/>
                <a:gd name="connsiteY54-11432" fmla="*/ 63 h 100"/>
                <a:gd name="connsiteX55-11433" fmla="*/ 184 w 485"/>
                <a:gd name="connsiteY55-11434" fmla="*/ 69 h 100"/>
                <a:gd name="connsiteX56-11435" fmla="*/ 163 w 485"/>
                <a:gd name="connsiteY56-11436" fmla="*/ 69 h 100"/>
                <a:gd name="connsiteX57-11437" fmla="*/ 148 w 485"/>
                <a:gd name="connsiteY57-11438" fmla="*/ 69 h 100"/>
                <a:gd name="connsiteX58-11439" fmla="*/ 137 w 485"/>
                <a:gd name="connsiteY58-11440" fmla="*/ 74 h 100"/>
                <a:gd name="connsiteX59-11441" fmla="*/ 121 w 485"/>
                <a:gd name="connsiteY59-11442" fmla="*/ 74 h 100"/>
                <a:gd name="connsiteX60-11443" fmla="*/ 111 w 485"/>
                <a:gd name="connsiteY60-11444" fmla="*/ 79 h 100"/>
                <a:gd name="connsiteX61-11445" fmla="*/ 100 w 485"/>
                <a:gd name="connsiteY61-11446" fmla="*/ 79 h 100"/>
                <a:gd name="connsiteX62-11447" fmla="*/ 90 w 485"/>
                <a:gd name="connsiteY62-11448" fmla="*/ 85 h 100"/>
                <a:gd name="connsiteX63-11449" fmla="*/ 84 w 485"/>
                <a:gd name="connsiteY63-11450" fmla="*/ 85 h 100"/>
                <a:gd name="connsiteX64-11451" fmla="*/ 69 w 485"/>
                <a:gd name="connsiteY64-11452" fmla="*/ 90 h 100"/>
                <a:gd name="connsiteX65-11453" fmla="*/ 53 w 485"/>
                <a:gd name="connsiteY65-11454" fmla="*/ 95 h 100"/>
                <a:gd name="connsiteX66-11455" fmla="*/ 48 w 485"/>
                <a:gd name="connsiteY66-11456" fmla="*/ 100 h 100"/>
                <a:gd name="connsiteX67-11457" fmla="*/ 37 w 485"/>
                <a:gd name="connsiteY67-11458" fmla="*/ 100 h 100"/>
                <a:gd name="connsiteX68-11459" fmla="*/ 32 w 485"/>
                <a:gd name="connsiteY68-11460" fmla="*/ 100 h 100"/>
                <a:gd name="connsiteX69-11461" fmla="*/ 26 w 485"/>
                <a:gd name="connsiteY69-11462" fmla="*/ 95 h 100"/>
                <a:gd name="connsiteX70-11463" fmla="*/ 21 w 485"/>
                <a:gd name="connsiteY70-11464" fmla="*/ 95 h 100"/>
                <a:gd name="connsiteX71-11465" fmla="*/ 16 w 485"/>
                <a:gd name="connsiteY71-11466" fmla="*/ 90 h 100"/>
                <a:gd name="connsiteX72-11467" fmla="*/ 11 w 485"/>
                <a:gd name="connsiteY72-11468" fmla="*/ 85 h 100"/>
                <a:gd name="connsiteX73-11469" fmla="*/ 5 w 485"/>
                <a:gd name="connsiteY73-11470" fmla="*/ 79 h 100"/>
                <a:gd name="connsiteX74-11471" fmla="*/ 0 w 485"/>
                <a:gd name="connsiteY74-11472" fmla="*/ 74 h 100"/>
                <a:gd name="connsiteX75-11473" fmla="*/ 0 w 485"/>
                <a:gd name="connsiteY75-11474" fmla="*/ 69 h 100"/>
                <a:gd name="connsiteX76-11475" fmla="*/ 0 w 485"/>
                <a:gd name="connsiteY76-11476" fmla="*/ 63 h 100"/>
                <a:gd name="connsiteX77-11477" fmla="*/ 0 w 485"/>
                <a:gd name="connsiteY77-11478" fmla="*/ 58 h 100"/>
                <a:gd name="connsiteX78-11479" fmla="*/ 5 w 485"/>
                <a:gd name="connsiteY78-11480" fmla="*/ 53 h 100"/>
                <a:gd name="connsiteX79-11481" fmla="*/ 11 w 485"/>
                <a:gd name="connsiteY79-11482" fmla="*/ 48 h 100"/>
                <a:gd name="connsiteX80-11483" fmla="*/ 21 w 485"/>
                <a:gd name="connsiteY80-11484" fmla="*/ 42 h 100"/>
                <a:gd name="connsiteX81-11485" fmla="*/ 26 w 485"/>
                <a:gd name="connsiteY81-11486" fmla="*/ 37 h 100"/>
                <a:gd name="connsiteX82-11487" fmla="*/ 32 w 485"/>
                <a:gd name="connsiteY82-11488" fmla="*/ 32 h 100"/>
                <a:gd name="connsiteX83-11489" fmla="*/ 42 w 485"/>
                <a:gd name="connsiteY83-11490" fmla="*/ 27 h 100"/>
                <a:gd name="connsiteX84-11491" fmla="*/ 53 w 485"/>
                <a:gd name="connsiteY84-11492" fmla="*/ 16 h 100"/>
                <a:gd name="connsiteX0-11493" fmla="*/ 111 w 485"/>
                <a:gd name="connsiteY0-11494" fmla="*/ 5 h 100"/>
                <a:gd name="connsiteX1-11495" fmla="*/ 100 w 485"/>
                <a:gd name="connsiteY1-11496" fmla="*/ 16 h 100"/>
                <a:gd name="connsiteX2-11497" fmla="*/ 95 w 485"/>
                <a:gd name="connsiteY2-11498" fmla="*/ 27 h 100"/>
                <a:gd name="connsiteX3-11499" fmla="*/ 90 w 485"/>
                <a:gd name="connsiteY3-11500" fmla="*/ 32 h 100"/>
                <a:gd name="connsiteX4-11501" fmla="*/ 84 w 485"/>
                <a:gd name="connsiteY4-11502" fmla="*/ 42 h 100"/>
                <a:gd name="connsiteX5-11503" fmla="*/ 84 w 485"/>
                <a:gd name="connsiteY5-11504" fmla="*/ 42 h 100"/>
                <a:gd name="connsiteX6-11505" fmla="*/ 84 w 485"/>
                <a:gd name="connsiteY6-11506" fmla="*/ 48 h 100"/>
                <a:gd name="connsiteX7-11507" fmla="*/ 90 w 485"/>
                <a:gd name="connsiteY7-11508" fmla="*/ 48 h 100"/>
                <a:gd name="connsiteX8-11509" fmla="*/ 95 w 485"/>
                <a:gd name="connsiteY8-11510" fmla="*/ 48 h 100"/>
                <a:gd name="connsiteX9-11511" fmla="*/ 100 w 485"/>
                <a:gd name="connsiteY9-11512" fmla="*/ 48 h 100"/>
                <a:gd name="connsiteX10-11513" fmla="*/ 111 w 485"/>
                <a:gd name="connsiteY10-11514" fmla="*/ 48 h 100"/>
                <a:gd name="connsiteX11-11515" fmla="*/ 121 w 485"/>
                <a:gd name="connsiteY11-11516" fmla="*/ 42 h 100"/>
                <a:gd name="connsiteX12-11517" fmla="*/ 137 w 485"/>
                <a:gd name="connsiteY12-11518" fmla="*/ 42 h 100"/>
                <a:gd name="connsiteX13-11519" fmla="*/ 153 w 485"/>
                <a:gd name="connsiteY13-11520" fmla="*/ 42 h 100"/>
                <a:gd name="connsiteX14-11521" fmla="*/ 174 w 485"/>
                <a:gd name="connsiteY14-11522" fmla="*/ 37 h 100"/>
                <a:gd name="connsiteX15-11523" fmla="*/ 216 w 485"/>
                <a:gd name="connsiteY15-11524" fmla="*/ 32 h 100"/>
                <a:gd name="connsiteX16-11525" fmla="*/ 258 w 485"/>
                <a:gd name="connsiteY16-11526" fmla="*/ 27 h 100"/>
                <a:gd name="connsiteX17-11527" fmla="*/ 295 w 485"/>
                <a:gd name="connsiteY17-11528" fmla="*/ 21 h 100"/>
                <a:gd name="connsiteX18-11529" fmla="*/ 332 w 485"/>
                <a:gd name="connsiteY18-11530" fmla="*/ 11 h 100"/>
                <a:gd name="connsiteX19-11531" fmla="*/ 348 w 485"/>
                <a:gd name="connsiteY19-11532" fmla="*/ 11 h 100"/>
                <a:gd name="connsiteX20-11533" fmla="*/ 364 w 485"/>
                <a:gd name="connsiteY20-11534" fmla="*/ 5 h 100"/>
                <a:gd name="connsiteX21-11535" fmla="*/ 374 w 485"/>
                <a:gd name="connsiteY21-11536" fmla="*/ 5 h 100"/>
                <a:gd name="connsiteX22-11537" fmla="*/ 390 w 485"/>
                <a:gd name="connsiteY22-11538" fmla="*/ 0 h 100"/>
                <a:gd name="connsiteX23-11539" fmla="*/ 395 w 485"/>
                <a:gd name="connsiteY23-11540" fmla="*/ 0 h 100"/>
                <a:gd name="connsiteX24-11541" fmla="*/ 406 w 485"/>
                <a:gd name="connsiteY24-11542" fmla="*/ 0 h 100"/>
                <a:gd name="connsiteX25-11543" fmla="*/ 406 w 485"/>
                <a:gd name="connsiteY25-11544" fmla="*/ 0 h 100"/>
                <a:gd name="connsiteX26-11545" fmla="*/ 411 w 485"/>
                <a:gd name="connsiteY26-11546" fmla="*/ 0 h 100"/>
                <a:gd name="connsiteX27-11547" fmla="*/ 416 w 485"/>
                <a:gd name="connsiteY27-11548" fmla="*/ 0 h 100"/>
                <a:gd name="connsiteX28-11549" fmla="*/ 422 w 485"/>
                <a:gd name="connsiteY28-11550" fmla="*/ 0 h 100"/>
                <a:gd name="connsiteX29-11551" fmla="*/ 427 w 485"/>
                <a:gd name="connsiteY29-11552" fmla="*/ 0 h 100"/>
                <a:gd name="connsiteX30-11553" fmla="*/ 437 w 485"/>
                <a:gd name="connsiteY30-11554" fmla="*/ 0 h 100"/>
                <a:gd name="connsiteX31-11555" fmla="*/ 443 w 485"/>
                <a:gd name="connsiteY31-11556" fmla="*/ 5 h 100"/>
                <a:gd name="connsiteX32-11557" fmla="*/ 453 w 485"/>
                <a:gd name="connsiteY32-11558" fmla="*/ 5 h 100"/>
                <a:gd name="connsiteX33-11559" fmla="*/ 464 w 485"/>
                <a:gd name="connsiteY33-11560" fmla="*/ 11 h 100"/>
                <a:gd name="connsiteX34-11561" fmla="*/ 469 w 485"/>
                <a:gd name="connsiteY34-11562" fmla="*/ 16 h 100"/>
                <a:gd name="connsiteX35-11563" fmla="*/ 479 w 485"/>
                <a:gd name="connsiteY35-11564" fmla="*/ 27 h 100"/>
                <a:gd name="connsiteX36-11565" fmla="*/ 479 w 485"/>
                <a:gd name="connsiteY36-11566" fmla="*/ 32 h 100"/>
                <a:gd name="connsiteX37-11567" fmla="*/ 485 w 485"/>
                <a:gd name="connsiteY37-11568" fmla="*/ 32 h 100"/>
                <a:gd name="connsiteX38-11569" fmla="*/ 485 w 485"/>
                <a:gd name="connsiteY38-11570" fmla="*/ 37 h 100"/>
                <a:gd name="connsiteX39-11571" fmla="*/ 469 w 485"/>
                <a:gd name="connsiteY39-11572" fmla="*/ 42 h 100"/>
                <a:gd name="connsiteX40-11573" fmla="*/ 464 w 485"/>
                <a:gd name="connsiteY40-11574" fmla="*/ 42 h 100"/>
                <a:gd name="connsiteX41-11575" fmla="*/ 458 w 485"/>
                <a:gd name="connsiteY41-11576" fmla="*/ 42 h 100"/>
                <a:gd name="connsiteX42-11577" fmla="*/ 453 w 485"/>
                <a:gd name="connsiteY42-11578" fmla="*/ 42 h 100"/>
                <a:gd name="connsiteX43-11579" fmla="*/ 443 w 485"/>
                <a:gd name="connsiteY43-11580" fmla="*/ 42 h 100"/>
                <a:gd name="connsiteX44-11581" fmla="*/ 432 w 485"/>
                <a:gd name="connsiteY44-11582" fmla="*/ 42 h 100"/>
                <a:gd name="connsiteX45-11583" fmla="*/ 416 w 485"/>
                <a:gd name="connsiteY45-11584" fmla="*/ 48 h 100"/>
                <a:gd name="connsiteX46-11585" fmla="*/ 400 w 485"/>
                <a:gd name="connsiteY46-11586" fmla="*/ 48 h 100"/>
                <a:gd name="connsiteX47-11587" fmla="*/ 379 w 485"/>
                <a:gd name="connsiteY47-11588" fmla="*/ 48 h 100"/>
                <a:gd name="connsiteX48-11589" fmla="*/ 353 w 485"/>
                <a:gd name="connsiteY48-11590" fmla="*/ 53 h 100"/>
                <a:gd name="connsiteX49-11591" fmla="*/ 327 w 485"/>
                <a:gd name="connsiteY49-11592" fmla="*/ 53 h 100"/>
                <a:gd name="connsiteX50-11593" fmla="*/ 295 w 485"/>
                <a:gd name="connsiteY50-11594" fmla="*/ 53 h 100"/>
                <a:gd name="connsiteX51-11595" fmla="*/ 269 w 485"/>
                <a:gd name="connsiteY51-11596" fmla="*/ 58 h 100"/>
                <a:gd name="connsiteX52-11597" fmla="*/ 248 w 485"/>
                <a:gd name="connsiteY52-11598" fmla="*/ 58 h 100"/>
                <a:gd name="connsiteX53-11599" fmla="*/ 221 w 485"/>
                <a:gd name="connsiteY53-11600" fmla="*/ 63 h 100"/>
                <a:gd name="connsiteX54-11601" fmla="*/ 200 w 485"/>
                <a:gd name="connsiteY54-11602" fmla="*/ 63 h 100"/>
                <a:gd name="connsiteX55-11603" fmla="*/ 184 w 485"/>
                <a:gd name="connsiteY55-11604" fmla="*/ 69 h 100"/>
                <a:gd name="connsiteX56-11605" fmla="*/ 163 w 485"/>
                <a:gd name="connsiteY56-11606" fmla="*/ 69 h 100"/>
                <a:gd name="connsiteX57-11607" fmla="*/ 148 w 485"/>
                <a:gd name="connsiteY57-11608" fmla="*/ 69 h 100"/>
                <a:gd name="connsiteX58-11609" fmla="*/ 137 w 485"/>
                <a:gd name="connsiteY58-11610" fmla="*/ 74 h 100"/>
                <a:gd name="connsiteX59-11611" fmla="*/ 121 w 485"/>
                <a:gd name="connsiteY59-11612" fmla="*/ 74 h 100"/>
                <a:gd name="connsiteX60-11613" fmla="*/ 111 w 485"/>
                <a:gd name="connsiteY60-11614" fmla="*/ 79 h 100"/>
                <a:gd name="connsiteX61-11615" fmla="*/ 100 w 485"/>
                <a:gd name="connsiteY61-11616" fmla="*/ 79 h 100"/>
                <a:gd name="connsiteX62-11617" fmla="*/ 90 w 485"/>
                <a:gd name="connsiteY62-11618" fmla="*/ 85 h 100"/>
                <a:gd name="connsiteX63-11619" fmla="*/ 84 w 485"/>
                <a:gd name="connsiteY63-11620" fmla="*/ 85 h 100"/>
                <a:gd name="connsiteX64-11621" fmla="*/ 69 w 485"/>
                <a:gd name="connsiteY64-11622" fmla="*/ 90 h 100"/>
                <a:gd name="connsiteX65-11623" fmla="*/ 53 w 485"/>
                <a:gd name="connsiteY65-11624" fmla="*/ 95 h 100"/>
                <a:gd name="connsiteX66-11625" fmla="*/ 48 w 485"/>
                <a:gd name="connsiteY66-11626" fmla="*/ 100 h 100"/>
                <a:gd name="connsiteX67-11627" fmla="*/ 37 w 485"/>
                <a:gd name="connsiteY67-11628" fmla="*/ 100 h 100"/>
                <a:gd name="connsiteX68-11629" fmla="*/ 32 w 485"/>
                <a:gd name="connsiteY68-11630" fmla="*/ 100 h 100"/>
                <a:gd name="connsiteX69-11631" fmla="*/ 26 w 485"/>
                <a:gd name="connsiteY69-11632" fmla="*/ 95 h 100"/>
                <a:gd name="connsiteX70-11633" fmla="*/ 21 w 485"/>
                <a:gd name="connsiteY70-11634" fmla="*/ 95 h 100"/>
                <a:gd name="connsiteX71-11635" fmla="*/ 16 w 485"/>
                <a:gd name="connsiteY71-11636" fmla="*/ 90 h 100"/>
                <a:gd name="connsiteX72-11637" fmla="*/ 11 w 485"/>
                <a:gd name="connsiteY72-11638" fmla="*/ 85 h 100"/>
                <a:gd name="connsiteX73-11639" fmla="*/ 5 w 485"/>
                <a:gd name="connsiteY73-11640" fmla="*/ 79 h 100"/>
                <a:gd name="connsiteX74-11641" fmla="*/ 0 w 485"/>
                <a:gd name="connsiteY74-11642" fmla="*/ 74 h 100"/>
                <a:gd name="connsiteX75-11643" fmla="*/ 0 w 485"/>
                <a:gd name="connsiteY75-11644" fmla="*/ 69 h 100"/>
                <a:gd name="connsiteX76-11645" fmla="*/ 0 w 485"/>
                <a:gd name="connsiteY76-11646" fmla="*/ 63 h 100"/>
                <a:gd name="connsiteX77-11647" fmla="*/ 0 w 485"/>
                <a:gd name="connsiteY77-11648" fmla="*/ 58 h 100"/>
                <a:gd name="connsiteX78-11649" fmla="*/ 5 w 485"/>
                <a:gd name="connsiteY78-11650" fmla="*/ 53 h 100"/>
                <a:gd name="connsiteX79-11651" fmla="*/ 11 w 485"/>
                <a:gd name="connsiteY79-11652" fmla="*/ 48 h 100"/>
                <a:gd name="connsiteX80-11653" fmla="*/ 21 w 485"/>
                <a:gd name="connsiteY80-11654" fmla="*/ 42 h 100"/>
                <a:gd name="connsiteX81-11655" fmla="*/ 26 w 485"/>
                <a:gd name="connsiteY81-11656" fmla="*/ 37 h 100"/>
                <a:gd name="connsiteX82-11657" fmla="*/ 32 w 485"/>
                <a:gd name="connsiteY82-11658" fmla="*/ 32 h 100"/>
                <a:gd name="connsiteX83-11659" fmla="*/ 42 w 485"/>
                <a:gd name="connsiteY83-11660" fmla="*/ 27 h 100"/>
                <a:gd name="connsiteX0-11661" fmla="*/ 100 w 485"/>
                <a:gd name="connsiteY0-11662" fmla="*/ 16 h 100"/>
                <a:gd name="connsiteX1-11663" fmla="*/ 95 w 485"/>
                <a:gd name="connsiteY1-11664" fmla="*/ 27 h 100"/>
                <a:gd name="connsiteX2-11665" fmla="*/ 90 w 485"/>
                <a:gd name="connsiteY2-11666" fmla="*/ 32 h 100"/>
                <a:gd name="connsiteX3-11667" fmla="*/ 84 w 485"/>
                <a:gd name="connsiteY3-11668" fmla="*/ 42 h 100"/>
                <a:gd name="connsiteX4-11669" fmla="*/ 84 w 485"/>
                <a:gd name="connsiteY4-11670" fmla="*/ 42 h 100"/>
                <a:gd name="connsiteX5-11671" fmla="*/ 84 w 485"/>
                <a:gd name="connsiteY5-11672" fmla="*/ 48 h 100"/>
                <a:gd name="connsiteX6-11673" fmla="*/ 90 w 485"/>
                <a:gd name="connsiteY6-11674" fmla="*/ 48 h 100"/>
                <a:gd name="connsiteX7-11675" fmla="*/ 95 w 485"/>
                <a:gd name="connsiteY7-11676" fmla="*/ 48 h 100"/>
                <a:gd name="connsiteX8-11677" fmla="*/ 100 w 485"/>
                <a:gd name="connsiteY8-11678" fmla="*/ 48 h 100"/>
                <a:gd name="connsiteX9-11679" fmla="*/ 111 w 485"/>
                <a:gd name="connsiteY9-11680" fmla="*/ 48 h 100"/>
                <a:gd name="connsiteX10-11681" fmla="*/ 121 w 485"/>
                <a:gd name="connsiteY10-11682" fmla="*/ 42 h 100"/>
                <a:gd name="connsiteX11-11683" fmla="*/ 137 w 485"/>
                <a:gd name="connsiteY11-11684" fmla="*/ 42 h 100"/>
                <a:gd name="connsiteX12-11685" fmla="*/ 153 w 485"/>
                <a:gd name="connsiteY12-11686" fmla="*/ 42 h 100"/>
                <a:gd name="connsiteX13-11687" fmla="*/ 174 w 485"/>
                <a:gd name="connsiteY13-11688" fmla="*/ 37 h 100"/>
                <a:gd name="connsiteX14-11689" fmla="*/ 216 w 485"/>
                <a:gd name="connsiteY14-11690" fmla="*/ 32 h 100"/>
                <a:gd name="connsiteX15-11691" fmla="*/ 258 w 485"/>
                <a:gd name="connsiteY15-11692" fmla="*/ 27 h 100"/>
                <a:gd name="connsiteX16-11693" fmla="*/ 295 w 485"/>
                <a:gd name="connsiteY16-11694" fmla="*/ 21 h 100"/>
                <a:gd name="connsiteX17-11695" fmla="*/ 332 w 485"/>
                <a:gd name="connsiteY17-11696" fmla="*/ 11 h 100"/>
                <a:gd name="connsiteX18-11697" fmla="*/ 348 w 485"/>
                <a:gd name="connsiteY18-11698" fmla="*/ 11 h 100"/>
                <a:gd name="connsiteX19-11699" fmla="*/ 364 w 485"/>
                <a:gd name="connsiteY19-11700" fmla="*/ 5 h 100"/>
                <a:gd name="connsiteX20-11701" fmla="*/ 374 w 485"/>
                <a:gd name="connsiteY20-11702" fmla="*/ 5 h 100"/>
                <a:gd name="connsiteX21-11703" fmla="*/ 390 w 485"/>
                <a:gd name="connsiteY21-11704" fmla="*/ 0 h 100"/>
                <a:gd name="connsiteX22-11705" fmla="*/ 395 w 485"/>
                <a:gd name="connsiteY22-11706" fmla="*/ 0 h 100"/>
                <a:gd name="connsiteX23-11707" fmla="*/ 406 w 485"/>
                <a:gd name="connsiteY23-11708" fmla="*/ 0 h 100"/>
                <a:gd name="connsiteX24-11709" fmla="*/ 406 w 485"/>
                <a:gd name="connsiteY24-11710" fmla="*/ 0 h 100"/>
                <a:gd name="connsiteX25-11711" fmla="*/ 411 w 485"/>
                <a:gd name="connsiteY25-11712" fmla="*/ 0 h 100"/>
                <a:gd name="connsiteX26-11713" fmla="*/ 416 w 485"/>
                <a:gd name="connsiteY26-11714" fmla="*/ 0 h 100"/>
                <a:gd name="connsiteX27-11715" fmla="*/ 422 w 485"/>
                <a:gd name="connsiteY27-11716" fmla="*/ 0 h 100"/>
                <a:gd name="connsiteX28-11717" fmla="*/ 427 w 485"/>
                <a:gd name="connsiteY28-11718" fmla="*/ 0 h 100"/>
                <a:gd name="connsiteX29-11719" fmla="*/ 437 w 485"/>
                <a:gd name="connsiteY29-11720" fmla="*/ 0 h 100"/>
                <a:gd name="connsiteX30-11721" fmla="*/ 443 w 485"/>
                <a:gd name="connsiteY30-11722" fmla="*/ 5 h 100"/>
                <a:gd name="connsiteX31-11723" fmla="*/ 453 w 485"/>
                <a:gd name="connsiteY31-11724" fmla="*/ 5 h 100"/>
                <a:gd name="connsiteX32-11725" fmla="*/ 464 w 485"/>
                <a:gd name="connsiteY32-11726" fmla="*/ 11 h 100"/>
                <a:gd name="connsiteX33-11727" fmla="*/ 469 w 485"/>
                <a:gd name="connsiteY33-11728" fmla="*/ 16 h 100"/>
                <a:gd name="connsiteX34-11729" fmla="*/ 479 w 485"/>
                <a:gd name="connsiteY34-11730" fmla="*/ 27 h 100"/>
                <a:gd name="connsiteX35-11731" fmla="*/ 479 w 485"/>
                <a:gd name="connsiteY35-11732" fmla="*/ 32 h 100"/>
                <a:gd name="connsiteX36-11733" fmla="*/ 485 w 485"/>
                <a:gd name="connsiteY36-11734" fmla="*/ 32 h 100"/>
                <a:gd name="connsiteX37-11735" fmla="*/ 485 w 485"/>
                <a:gd name="connsiteY37-11736" fmla="*/ 37 h 100"/>
                <a:gd name="connsiteX38-11737" fmla="*/ 469 w 485"/>
                <a:gd name="connsiteY38-11738" fmla="*/ 42 h 100"/>
                <a:gd name="connsiteX39-11739" fmla="*/ 464 w 485"/>
                <a:gd name="connsiteY39-11740" fmla="*/ 42 h 100"/>
                <a:gd name="connsiteX40-11741" fmla="*/ 458 w 485"/>
                <a:gd name="connsiteY40-11742" fmla="*/ 42 h 100"/>
                <a:gd name="connsiteX41-11743" fmla="*/ 453 w 485"/>
                <a:gd name="connsiteY41-11744" fmla="*/ 42 h 100"/>
                <a:gd name="connsiteX42-11745" fmla="*/ 443 w 485"/>
                <a:gd name="connsiteY42-11746" fmla="*/ 42 h 100"/>
                <a:gd name="connsiteX43-11747" fmla="*/ 432 w 485"/>
                <a:gd name="connsiteY43-11748" fmla="*/ 42 h 100"/>
                <a:gd name="connsiteX44-11749" fmla="*/ 416 w 485"/>
                <a:gd name="connsiteY44-11750" fmla="*/ 48 h 100"/>
                <a:gd name="connsiteX45-11751" fmla="*/ 400 w 485"/>
                <a:gd name="connsiteY45-11752" fmla="*/ 48 h 100"/>
                <a:gd name="connsiteX46-11753" fmla="*/ 379 w 485"/>
                <a:gd name="connsiteY46-11754" fmla="*/ 48 h 100"/>
                <a:gd name="connsiteX47-11755" fmla="*/ 353 w 485"/>
                <a:gd name="connsiteY47-11756" fmla="*/ 53 h 100"/>
                <a:gd name="connsiteX48-11757" fmla="*/ 327 w 485"/>
                <a:gd name="connsiteY48-11758" fmla="*/ 53 h 100"/>
                <a:gd name="connsiteX49-11759" fmla="*/ 295 w 485"/>
                <a:gd name="connsiteY49-11760" fmla="*/ 53 h 100"/>
                <a:gd name="connsiteX50-11761" fmla="*/ 269 w 485"/>
                <a:gd name="connsiteY50-11762" fmla="*/ 58 h 100"/>
                <a:gd name="connsiteX51-11763" fmla="*/ 248 w 485"/>
                <a:gd name="connsiteY51-11764" fmla="*/ 58 h 100"/>
                <a:gd name="connsiteX52-11765" fmla="*/ 221 w 485"/>
                <a:gd name="connsiteY52-11766" fmla="*/ 63 h 100"/>
                <a:gd name="connsiteX53-11767" fmla="*/ 200 w 485"/>
                <a:gd name="connsiteY53-11768" fmla="*/ 63 h 100"/>
                <a:gd name="connsiteX54-11769" fmla="*/ 184 w 485"/>
                <a:gd name="connsiteY54-11770" fmla="*/ 69 h 100"/>
                <a:gd name="connsiteX55-11771" fmla="*/ 163 w 485"/>
                <a:gd name="connsiteY55-11772" fmla="*/ 69 h 100"/>
                <a:gd name="connsiteX56-11773" fmla="*/ 148 w 485"/>
                <a:gd name="connsiteY56-11774" fmla="*/ 69 h 100"/>
                <a:gd name="connsiteX57-11775" fmla="*/ 137 w 485"/>
                <a:gd name="connsiteY57-11776" fmla="*/ 74 h 100"/>
                <a:gd name="connsiteX58-11777" fmla="*/ 121 w 485"/>
                <a:gd name="connsiteY58-11778" fmla="*/ 74 h 100"/>
                <a:gd name="connsiteX59-11779" fmla="*/ 111 w 485"/>
                <a:gd name="connsiteY59-11780" fmla="*/ 79 h 100"/>
                <a:gd name="connsiteX60-11781" fmla="*/ 100 w 485"/>
                <a:gd name="connsiteY60-11782" fmla="*/ 79 h 100"/>
                <a:gd name="connsiteX61-11783" fmla="*/ 90 w 485"/>
                <a:gd name="connsiteY61-11784" fmla="*/ 85 h 100"/>
                <a:gd name="connsiteX62-11785" fmla="*/ 84 w 485"/>
                <a:gd name="connsiteY62-11786" fmla="*/ 85 h 100"/>
                <a:gd name="connsiteX63-11787" fmla="*/ 69 w 485"/>
                <a:gd name="connsiteY63-11788" fmla="*/ 90 h 100"/>
                <a:gd name="connsiteX64-11789" fmla="*/ 53 w 485"/>
                <a:gd name="connsiteY64-11790" fmla="*/ 95 h 100"/>
                <a:gd name="connsiteX65-11791" fmla="*/ 48 w 485"/>
                <a:gd name="connsiteY65-11792" fmla="*/ 100 h 100"/>
                <a:gd name="connsiteX66-11793" fmla="*/ 37 w 485"/>
                <a:gd name="connsiteY66-11794" fmla="*/ 100 h 100"/>
                <a:gd name="connsiteX67-11795" fmla="*/ 32 w 485"/>
                <a:gd name="connsiteY67-11796" fmla="*/ 100 h 100"/>
                <a:gd name="connsiteX68-11797" fmla="*/ 26 w 485"/>
                <a:gd name="connsiteY68-11798" fmla="*/ 95 h 100"/>
                <a:gd name="connsiteX69-11799" fmla="*/ 21 w 485"/>
                <a:gd name="connsiteY69-11800" fmla="*/ 95 h 100"/>
                <a:gd name="connsiteX70-11801" fmla="*/ 16 w 485"/>
                <a:gd name="connsiteY70-11802" fmla="*/ 90 h 100"/>
                <a:gd name="connsiteX71-11803" fmla="*/ 11 w 485"/>
                <a:gd name="connsiteY71-11804" fmla="*/ 85 h 100"/>
                <a:gd name="connsiteX72-11805" fmla="*/ 5 w 485"/>
                <a:gd name="connsiteY72-11806" fmla="*/ 79 h 100"/>
                <a:gd name="connsiteX73-11807" fmla="*/ 0 w 485"/>
                <a:gd name="connsiteY73-11808" fmla="*/ 74 h 100"/>
                <a:gd name="connsiteX74-11809" fmla="*/ 0 w 485"/>
                <a:gd name="connsiteY74-11810" fmla="*/ 69 h 100"/>
                <a:gd name="connsiteX75-11811" fmla="*/ 0 w 485"/>
                <a:gd name="connsiteY75-11812" fmla="*/ 63 h 100"/>
                <a:gd name="connsiteX76-11813" fmla="*/ 0 w 485"/>
                <a:gd name="connsiteY76-11814" fmla="*/ 58 h 100"/>
                <a:gd name="connsiteX77-11815" fmla="*/ 5 w 485"/>
                <a:gd name="connsiteY77-11816" fmla="*/ 53 h 100"/>
                <a:gd name="connsiteX78-11817" fmla="*/ 11 w 485"/>
                <a:gd name="connsiteY78-11818" fmla="*/ 48 h 100"/>
                <a:gd name="connsiteX79-11819" fmla="*/ 21 w 485"/>
                <a:gd name="connsiteY79-11820" fmla="*/ 42 h 100"/>
                <a:gd name="connsiteX80-11821" fmla="*/ 26 w 485"/>
                <a:gd name="connsiteY80-11822" fmla="*/ 37 h 100"/>
                <a:gd name="connsiteX81-11823" fmla="*/ 32 w 485"/>
                <a:gd name="connsiteY81-11824" fmla="*/ 32 h 100"/>
                <a:gd name="connsiteX82-11825" fmla="*/ 42 w 485"/>
                <a:gd name="connsiteY82-11826" fmla="*/ 27 h 100"/>
                <a:gd name="connsiteX0-11827" fmla="*/ 100 w 485"/>
                <a:gd name="connsiteY0-11828" fmla="*/ 16 h 100"/>
                <a:gd name="connsiteX1-11829" fmla="*/ 95 w 485"/>
                <a:gd name="connsiteY1-11830" fmla="*/ 27 h 100"/>
                <a:gd name="connsiteX2-11831" fmla="*/ 84 w 485"/>
                <a:gd name="connsiteY2-11832" fmla="*/ 42 h 100"/>
                <a:gd name="connsiteX3-11833" fmla="*/ 84 w 485"/>
                <a:gd name="connsiteY3-11834" fmla="*/ 42 h 100"/>
                <a:gd name="connsiteX4-11835" fmla="*/ 84 w 485"/>
                <a:gd name="connsiteY4-11836" fmla="*/ 48 h 100"/>
                <a:gd name="connsiteX5-11837" fmla="*/ 90 w 485"/>
                <a:gd name="connsiteY5-11838" fmla="*/ 48 h 100"/>
                <a:gd name="connsiteX6-11839" fmla="*/ 95 w 485"/>
                <a:gd name="connsiteY6-11840" fmla="*/ 48 h 100"/>
                <a:gd name="connsiteX7-11841" fmla="*/ 100 w 485"/>
                <a:gd name="connsiteY7-11842" fmla="*/ 48 h 100"/>
                <a:gd name="connsiteX8-11843" fmla="*/ 111 w 485"/>
                <a:gd name="connsiteY8-11844" fmla="*/ 48 h 100"/>
                <a:gd name="connsiteX9-11845" fmla="*/ 121 w 485"/>
                <a:gd name="connsiteY9-11846" fmla="*/ 42 h 100"/>
                <a:gd name="connsiteX10-11847" fmla="*/ 137 w 485"/>
                <a:gd name="connsiteY10-11848" fmla="*/ 42 h 100"/>
                <a:gd name="connsiteX11-11849" fmla="*/ 153 w 485"/>
                <a:gd name="connsiteY11-11850" fmla="*/ 42 h 100"/>
                <a:gd name="connsiteX12-11851" fmla="*/ 174 w 485"/>
                <a:gd name="connsiteY12-11852" fmla="*/ 37 h 100"/>
                <a:gd name="connsiteX13-11853" fmla="*/ 216 w 485"/>
                <a:gd name="connsiteY13-11854" fmla="*/ 32 h 100"/>
                <a:gd name="connsiteX14-11855" fmla="*/ 258 w 485"/>
                <a:gd name="connsiteY14-11856" fmla="*/ 27 h 100"/>
                <a:gd name="connsiteX15-11857" fmla="*/ 295 w 485"/>
                <a:gd name="connsiteY15-11858" fmla="*/ 21 h 100"/>
                <a:gd name="connsiteX16-11859" fmla="*/ 332 w 485"/>
                <a:gd name="connsiteY16-11860" fmla="*/ 11 h 100"/>
                <a:gd name="connsiteX17-11861" fmla="*/ 348 w 485"/>
                <a:gd name="connsiteY17-11862" fmla="*/ 11 h 100"/>
                <a:gd name="connsiteX18-11863" fmla="*/ 364 w 485"/>
                <a:gd name="connsiteY18-11864" fmla="*/ 5 h 100"/>
                <a:gd name="connsiteX19-11865" fmla="*/ 374 w 485"/>
                <a:gd name="connsiteY19-11866" fmla="*/ 5 h 100"/>
                <a:gd name="connsiteX20-11867" fmla="*/ 390 w 485"/>
                <a:gd name="connsiteY20-11868" fmla="*/ 0 h 100"/>
                <a:gd name="connsiteX21-11869" fmla="*/ 395 w 485"/>
                <a:gd name="connsiteY21-11870" fmla="*/ 0 h 100"/>
                <a:gd name="connsiteX22-11871" fmla="*/ 406 w 485"/>
                <a:gd name="connsiteY22-11872" fmla="*/ 0 h 100"/>
                <a:gd name="connsiteX23-11873" fmla="*/ 406 w 485"/>
                <a:gd name="connsiteY23-11874" fmla="*/ 0 h 100"/>
                <a:gd name="connsiteX24-11875" fmla="*/ 411 w 485"/>
                <a:gd name="connsiteY24-11876" fmla="*/ 0 h 100"/>
                <a:gd name="connsiteX25-11877" fmla="*/ 416 w 485"/>
                <a:gd name="connsiteY25-11878" fmla="*/ 0 h 100"/>
                <a:gd name="connsiteX26-11879" fmla="*/ 422 w 485"/>
                <a:gd name="connsiteY26-11880" fmla="*/ 0 h 100"/>
                <a:gd name="connsiteX27-11881" fmla="*/ 427 w 485"/>
                <a:gd name="connsiteY27-11882" fmla="*/ 0 h 100"/>
                <a:gd name="connsiteX28-11883" fmla="*/ 437 w 485"/>
                <a:gd name="connsiteY28-11884" fmla="*/ 0 h 100"/>
                <a:gd name="connsiteX29-11885" fmla="*/ 443 w 485"/>
                <a:gd name="connsiteY29-11886" fmla="*/ 5 h 100"/>
                <a:gd name="connsiteX30-11887" fmla="*/ 453 w 485"/>
                <a:gd name="connsiteY30-11888" fmla="*/ 5 h 100"/>
                <a:gd name="connsiteX31-11889" fmla="*/ 464 w 485"/>
                <a:gd name="connsiteY31-11890" fmla="*/ 11 h 100"/>
                <a:gd name="connsiteX32-11891" fmla="*/ 469 w 485"/>
                <a:gd name="connsiteY32-11892" fmla="*/ 16 h 100"/>
                <a:gd name="connsiteX33-11893" fmla="*/ 479 w 485"/>
                <a:gd name="connsiteY33-11894" fmla="*/ 27 h 100"/>
                <a:gd name="connsiteX34-11895" fmla="*/ 479 w 485"/>
                <a:gd name="connsiteY34-11896" fmla="*/ 32 h 100"/>
                <a:gd name="connsiteX35-11897" fmla="*/ 485 w 485"/>
                <a:gd name="connsiteY35-11898" fmla="*/ 32 h 100"/>
                <a:gd name="connsiteX36-11899" fmla="*/ 485 w 485"/>
                <a:gd name="connsiteY36-11900" fmla="*/ 37 h 100"/>
                <a:gd name="connsiteX37-11901" fmla="*/ 469 w 485"/>
                <a:gd name="connsiteY37-11902" fmla="*/ 42 h 100"/>
                <a:gd name="connsiteX38-11903" fmla="*/ 464 w 485"/>
                <a:gd name="connsiteY38-11904" fmla="*/ 42 h 100"/>
                <a:gd name="connsiteX39-11905" fmla="*/ 458 w 485"/>
                <a:gd name="connsiteY39-11906" fmla="*/ 42 h 100"/>
                <a:gd name="connsiteX40-11907" fmla="*/ 453 w 485"/>
                <a:gd name="connsiteY40-11908" fmla="*/ 42 h 100"/>
                <a:gd name="connsiteX41-11909" fmla="*/ 443 w 485"/>
                <a:gd name="connsiteY41-11910" fmla="*/ 42 h 100"/>
                <a:gd name="connsiteX42-11911" fmla="*/ 432 w 485"/>
                <a:gd name="connsiteY42-11912" fmla="*/ 42 h 100"/>
                <a:gd name="connsiteX43-11913" fmla="*/ 416 w 485"/>
                <a:gd name="connsiteY43-11914" fmla="*/ 48 h 100"/>
                <a:gd name="connsiteX44-11915" fmla="*/ 400 w 485"/>
                <a:gd name="connsiteY44-11916" fmla="*/ 48 h 100"/>
                <a:gd name="connsiteX45-11917" fmla="*/ 379 w 485"/>
                <a:gd name="connsiteY45-11918" fmla="*/ 48 h 100"/>
                <a:gd name="connsiteX46-11919" fmla="*/ 353 w 485"/>
                <a:gd name="connsiteY46-11920" fmla="*/ 53 h 100"/>
                <a:gd name="connsiteX47-11921" fmla="*/ 327 w 485"/>
                <a:gd name="connsiteY47-11922" fmla="*/ 53 h 100"/>
                <a:gd name="connsiteX48-11923" fmla="*/ 295 w 485"/>
                <a:gd name="connsiteY48-11924" fmla="*/ 53 h 100"/>
                <a:gd name="connsiteX49-11925" fmla="*/ 269 w 485"/>
                <a:gd name="connsiteY49-11926" fmla="*/ 58 h 100"/>
                <a:gd name="connsiteX50-11927" fmla="*/ 248 w 485"/>
                <a:gd name="connsiteY50-11928" fmla="*/ 58 h 100"/>
                <a:gd name="connsiteX51-11929" fmla="*/ 221 w 485"/>
                <a:gd name="connsiteY51-11930" fmla="*/ 63 h 100"/>
                <a:gd name="connsiteX52-11931" fmla="*/ 200 w 485"/>
                <a:gd name="connsiteY52-11932" fmla="*/ 63 h 100"/>
                <a:gd name="connsiteX53-11933" fmla="*/ 184 w 485"/>
                <a:gd name="connsiteY53-11934" fmla="*/ 69 h 100"/>
                <a:gd name="connsiteX54-11935" fmla="*/ 163 w 485"/>
                <a:gd name="connsiteY54-11936" fmla="*/ 69 h 100"/>
                <a:gd name="connsiteX55-11937" fmla="*/ 148 w 485"/>
                <a:gd name="connsiteY55-11938" fmla="*/ 69 h 100"/>
                <a:gd name="connsiteX56-11939" fmla="*/ 137 w 485"/>
                <a:gd name="connsiteY56-11940" fmla="*/ 74 h 100"/>
                <a:gd name="connsiteX57-11941" fmla="*/ 121 w 485"/>
                <a:gd name="connsiteY57-11942" fmla="*/ 74 h 100"/>
                <a:gd name="connsiteX58-11943" fmla="*/ 111 w 485"/>
                <a:gd name="connsiteY58-11944" fmla="*/ 79 h 100"/>
                <a:gd name="connsiteX59-11945" fmla="*/ 100 w 485"/>
                <a:gd name="connsiteY59-11946" fmla="*/ 79 h 100"/>
                <a:gd name="connsiteX60-11947" fmla="*/ 90 w 485"/>
                <a:gd name="connsiteY60-11948" fmla="*/ 85 h 100"/>
                <a:gd name="connsiteX61-11949" fmla="*/ 84 w 485"/>
                <a:gd name="connsiteY61-11950" fmla="*/ 85 h 100"/>
                <a:gd name="connsiteX62-11951" fmla="*/ 69 w 485"/>
                <a:gd name="connsiteY62-11952" fmla="*/ 90 h 100"/>
                <a:gd name="connsiteX63-11953" fmla="*/ 53 w 485"/>
                <a:gd name="connsiteY63-11954" fmla="*/ 95 h 100"/>
                <a:gd name="connsiteX64-11955" fmla="*/ 48 w 485"/>
                <a:gd name="connsiteY64-11956" fmla="*/ 100 h 100"/>
                <a:gd name="connsiteX65-11957" fmla="*/ 37 w 485"/>
                <a:gd name="connsiteY65-11958" fmla="*/ 100 h 100"/>
                <a:gd name="connsiteX66-11959" fmla="*/ 32 w 485"/>
                <a:gd name="connsiteY66-11960" fmla="*/ 100 h 100"/>
                <a:gd name="connsiteX67-11961" fmla="*/ 26 w 485"/>
                <a:gd name="connsiteY67-11962" fmla="*/ 95 h 100"/>
                <a:gd name="connsiteX68-11963" fmla="*/ 21 w 485"/>
                <a:gd name="connsiteY68-11964" fmla="*/ 95 h 100"/>
                <a:gd name="connsiteX69-11965" fmla="*/ 16 w 485"/>
                <a:gd name="connsiteY69-11966" fmla="*/ 90 h 100"/>
                <a:gd name="connsiteX70-11967" fmla="*/ 11 w 485"/>
                <a:gd name="connsiteY70-11968" fmla="*/ 85 h 100"/>
                <a:gd name="connsiteX71-11969" fmla="*/ 5 w 485"/>
                <a:gd name="connsiteY71-11970" fmla="*/ 79 h 100"/>
                <a:gd name="connsiteX72-11971" fmla="*/ 0 w 485"/>
                <a:gd name="connsiteY72-11972" fmla="*/ 74 h 100"/>
                <a:gd name="connsiteX73-11973" fmla="*/ 0 w 485"/>
                <a:gd name="connsiteY73-11974" fmla="*/ 69 h 100"/>
                <a:gd name="connsiteX74-11975" fmla="*/ 0 w 485"/>
                <a:gd name="connsiteY74-11976" fmla="*/ 63 h 100"/>
                <a:gd name="connsiteX75-11977" fmla="*/ 0 w 485"/>
                <a:gd name="connsiteY75-11978" fmla="*/ 58 h 100"/>
                <a:gd name="connsiteX76-11979" fmla="*/ 5 w 485"/>
                <a:gd name="connsiteY76-11980" fmla="*/ 53 h 100"/>
                <a:gd name="connsiteX77-11981" fmla="*/ 11 w 485"/>
                <a:gd name="connsiteY77-11982" fmla="*/ 48 h 100"/>
                <a:gd name="connsiteX78-11983" fmla="*/ 21 w 485"/>
                <a:gd name="connsiteY78-11984" fmla="*/ 42 h 100"/>
                <a:gd name="connsiteX79-11985" fmla="*/ 26 w 485"/>
                <a:gd name="connsiteY79-11986" fmla="*/ 37 h 100"/>
                <a:gd name="connsiteX80-11987" fmla="*/ 32 w 485"/>
                <a:gd name="connsiteY80-11988" fmla="*/ 32 h 100"/>
                <a:gd name="connsiteX81-11989" fmla="*/ 42 w 485"/>
                <a:gd name="connsiteY81-11990" fmla="*/ 27 h 100"/>
                <a:gd name="connsiteX0-11991" fmla="*/ 100 w 485"/>
                <a:gd name="connsiteY0-11992" fmla="*/ 16 h 100"/>
                <a:gd name="connsiteX1-11993" fmla="*/ 84 w 485"/>
                <a:gd name="connsiteY1-11994" fmla="*/ 42 h 100"/>
                <a:gd name="connsiteX2-11995" fmla="*/ 84 w 485"/>
                <a:gd name="connsiteY2-11996" fmla="*/ 42 h 100"/>
                <a:gd name="connsiteX3-11997" fmla="*/ 84 w 485"/>
                <a:gd name="connsiteY3-11998" fmla="*/ 48 h 100"/>
                <a:gd name="connsiteX4-11999" fmla="*/ 90 w 485"/>
                <a:gd name="connsiteY4-12000" fmla="*/ 48 h 100"/>
                <a:gd name="connsiteX5-12001" fmla="*/ 95 w 485"/>
                <a:gd name="connsiteY5-12002" fmla="*/ 48 h 100"/>
                <a:gd name="connsiteX6-12003" fmla="*/ 100 w 485"/>
                <a:gd name="connsiteY6-12004" fmla="*/ 48 h 100"/>
                <a:gd name="connsiteX7-12005" fmla="*/ 111 w 485"/>
                <a:gd name="connsiteY7-12006" fmla="*/ 48 h 100"/>
                <a:gd name="connsiteX8-12007" fmla="*/ 121 w 485"/>
                <a:gd name="connsiteY8-12008" fmla="*/ 42 h 100"/>
                <a:gd name="connsiteX9-12009" fmla="*/ 137 w 485"/>
                <a:gd name="connsiteY9-12010" fmla="*/ 42 h 100"/>
                <a:gd name="connsiteX10-12011" fmla="*/ 153 w 485"/>
                <a:gd name="connsiteY10-12012" fmla="*/ 42 h 100"/>
                <a:gd name="connsiteX11-12013" fmla="*/ 174 w 485"/>
                <a:gd name="connsiteY11-12014" fmla="*/ 37 h 100"/>
                <a:gd name="connsiteX12-12015" fmla="*/ 216 w 485"/>
                <a:gd name="connsiteY12-12016" fmla="*/ 32 h 100"/>
                <a:gd name="connsiteX13-12017" fmla="*/ 258 w 485"/>
                <a:gd name="connsiteY13-12018" fmla="*/ 27 h 100"/>
                <a:gd name="connsiteX14-12019" fmla="*/ 295 w 485"/>
                <a:gd name="connsiteY14-12020" fmla="*/ 21 h 100"/>
                <a:gd name="connsiteX15-12021" fmla="*/ 332 w 485"/>
                <a:gd name="connsiteY15-12022" fmla="*/ 11 h 100"/>
                <a:gd name="connsiteX16-12023" fmla="*/ 348 w 485"/>
                <a:gd name="connsiteY16-12024" fmla="*/ 11 h 100"/>
                <a:gd name="connsiteX17-12025" fmla="*/ 364 w 485"/>
                <a:gd name="connsiteY17-12026" fmla="*/ 5 h 100"/>
                <a:gd name="connsiteX18-12027" fmla="*/ 374 w 485"/>
                <a:gd name="connsiteY18-12028" fmla="*/ 5 h 100"/>
                <a:gd name="connsiteX19-12029" fmla="*/ 390 w 485"/>
                <a:gd name="connsiteY19-12030" fmla="*/ 0 h 100"/>
                <a:gd name="connsiteX20-12031" fmla="*/ 395 w 485"/>
                <a:gd name="connsiteY20-12032" fmla="*/ 0 h 100"/>
                <a:gd name="connsiteX21-12033" fmla="*/ 406 w 485"/>
                <a:gd name="connsiteY21-12034" fmla="*/ 0 h 100"/>
                <a:gd name="connsiteX22-12035" fmla="*/ 406 w 485"/>
                <a:gd name="connsiteY22-12036" fmla="*/ 0 h 100"/>
                <a:gd name="connsiteX23-12037" fmla="*/ 411 w 485"/>
                <a:gd name="connsiteY23-12038" fmla="*/ 0 h 100"/>
                <a:gd name="connsiteX24-12039" fmla="*/ 416 w 485"/>
                <a:gd name="connsiteY24-12040" fmla="*/ 0 h 100"/>
                <a:gd name="connsiteX25-12041" fmla="*/ 422 w 485"/>
                <a:gd name="connsiteY25-12042" fmla="*/ 0 h 100"/>
                <a:gd name="connsiteX26-12043" fmla="*/ 427 w 485"/>
                <a:gd name="connsiteY26-12044" fmla="*/ 0 h 100"/>
                <a:gd name="connsiteX27-12045" fmla="*/ 437 w 485"/>
                <a:gd name="connsiteY27-12046" fmla="*/ 0 h 100"/>
                <a:gd name="connsiteX28-12047" fmla="*/ 443 w 485"/>
                <a:gd name="connsiteY28-12048" fmla="*/ 5 h 100"/>
                <a:gd name="connsiteX29-12049" fmla="*/ 453 w 485"/>
                <a:gd name="connsiteY29-12050" fmla="*/ 5 h 100"/>
                <a:gd name="connsiteX30-12051" fmla="*/ 464 w 485"/>
                <a:gd name="connsiteY30-12052" fmla="*/ 11 h 100"/>
                <a:gd name="connsiteX31-12053" fmla="*/ 469 w 485"/>
                <a:gd name="connsiteY31-12054" fmla="*/ 16 h 100"/>
                <a:gd name="connsiteX32-12055" fmla="*/ 479 w 485"/>
                <a:gd name="connsiteY32-12056" fmla="*/ 27 h 100"/>
                <a:gd name="connsiteX33-12057" fmla="*/ 479 w 485"/>
                <a:gd name="connsiteY33-12058" fmla="*/ 32 h 100"/>
                <a:gd name="connsiteX34-12059" fmla="*/ 485 w 485"/>
                <a:gd name="connsiteY34-12060" fmla="*/ 32 h 100"/>
                <a:gd name="connsiteX35-12061" fmla="*/ 485 w 485"/>
                <a:gd name="connsiteY35-12062" fmla="*/ 37 h 100"/>
                <a:gd name="connsiteX36-12063" fmla="*/ 469 w 485"/>
                <a:gd name="connsiteY36-12064" fmla="*/ 42 h 100"/>
                <a:gd name="connsiteX37-12065" fmla="*/ 464 w 485"/>
                <a:gd name="connsiteY37-12066" fmla="*/ 42 h 100"/>
                <a:gd name="connsiteX38-12067" fmla="*/ 458 w 485"/>
                <a:gd name="connsiteY38-12068" fmla="*/ 42 h 100"/>
                <a:gd name="connsiteX39-12069" fmla="*/ 453 w 485"/>
                <a:gd name="connsiteY39-12070" fmla="*/ 42 h 100"/>
                <a:gd name="connsiteX40-12071" fmla="*/ 443 w 485"/>
                <a:gd name="connsiteY40-12072" fmla="*/ 42 h 100"/>
                <a:gd name="connsiteX41-12073" fmla="*/ 432 w 485"/>
                <a:gd name="connsiteY41-12074" fmla="*/ 42 h 100"/>
                <a:gd name="connsiteX42-12075" fmla="*/ 416 w 485"/>
                <a:gd name="connsiteY42-12076" fmla="*/ 48 h 100"/>
                <a:gd name="connsiteX43-12077" fmla="*/ 400 w 485"/>
                <a:gd name="connsiteY43-12078" fmla="*/ 48 h 100"/>
                <a:gd name="connsiteX44-12079" fmla="*/ 379 w 485"/>
                <a:gd name="connsiteY44-12080" fmla="*/ 48 h 100"/>
                <a:gd name="connsiteX45-12081" fmla="*/ 353 w 485"/>
                <a:gd name="connsiteY45-12082" fmla="*/ 53 h 100"/>
                <a:gd name="connsiteX46-12083" fmla="*/ 327 w 485"/>
                <a:gd name="connsiteY46-12084" fmla="*/ 53 h 100"/>
                <a:gd name="connsiteX47-12085" fmla="*/ 295 w 485"/>
                <a:gd name="connsiteY47-12086" fmla="*/ 53 h 100"/>
                <a:gd name="connsiteX48-12087" fmla="*/ 269 w 485"/>
                <a:gd name="connsiteY48-12088" fmla="*/ 58 h 100"/>
                <a:gd name="connsiteX49-12089" fmla="*/ 248 w 485"/>
                <a:gd name="connsiteY49-12090" fmla="*/ 58 h 100"/>
                <a:gd name="connsiteX50-12091" fmla="*/ 221 w 485"/>
                <a:gd name="connsiteY50-12092" fmla="*/ 63 h 100"/>
                <a:gd name="connsiteX51-12093" fmla="*/ 200 w 485"/>
                <a:gd name="connsiteY51-12094" fmla="*/ 63 h 100"/>
                <a:gd name="connsiteX52-12095" fmla="*/ 184 w 485"/>
                <a:gd name="connsiteY52-12096" fmla="*/ 69 h 100"/>
                <a:gd name="connsiteX53-12097" fmla="*/ 163 w 485"/>
                <a:gd name="connsiteY53-12098" fmla="*/ 69 h 100"/>
                <a:gd name="connsiteX54-12099" fmla="*/ 148 w 485"/>
                <a:gd name="connsiteY54-12100" fmla="*/ 69 h 100"/>
                <a:gd name="connsiteX55-12101" fmla="*/ 137 w 485"/>
                <a:gd name="connsiteY55-12102" fmla="*/ 74 h 100"/>
                <a:gd name="connsiteX56-12103" fmla="*/ 121 w 485"/>
                <a:gd name="connsiteY56-12104" fmla="*/ 74 h 100"/>
                <a:gd name="connsiteX57-12105" fmla="*/ 111 w 485"/>
                <a:gd name="connsiteY57-12106" fmla="*/ 79 h 100"/>
                <a:gd name="connsiteX58-12107" fmla="*/ 100 w 485"/>
                <a:gd name="connsiteY58-12108" fmla="*/ 79 h 100"/>
                <a:gd name="connsiteX59-12109" fmla="*/ 90 w 485"/>
                <a:gd name="connsiteY59-12110" fmla="*/ 85 h 100"/>
                <a:gd name="connsiteX60-12111" fmla="*/ 84 w 485"/>
                <a:gd name="connsiteY60-12112" fmla="*/ 85 h 100"/>
                <a:gd name="connsiteX61-12113" fmla="*/ 69 w 485"/>
                <a:gd name="connsiteY61-12114" fmla="*/ 90 h 100"/>
                <a:gd name="connsiteX62-12115" fmla="*/ 53 w 485"/>
                <a:gd name="connsiteY62-12116" fmla="*/ 95 h 100"/>
                <a:gd name="connsiteX63-12117" fmla="*/ 48 w 485"/>
                <a:gd name="connsiteY63-12118" fmla="*/ 100 h 100"/>
                <a:gd name="connsiteX64-12119" fmla="*/ 37 w 485"/>
                <a:gd name="connsiteY64-12120" fmla="*/ 100 h 100"/>
                <a:gd name="connsiteX65-12121" fmla="*/ 32 w 485"/>
                <a:gd name="connsiteY65-12122" fmla="*/ 100 h 100"/>
                <a:gd name="connsiteX66-12123" fmla="*/ 26 w 485"/>
                <a:gd name="connsiteY66-12124" fmla="*/ 95 h 100"/>
                <a:gd name="connsiteX67-12125" fmla="*/ 21 w 485"/>
                <a:gd name="connsiteY67-12126" fmla="*/ 95 h 100"/>
                <a:gd name="connsiteX68-12127" fmla="*/ 16 w 485"/>
                <a:gd name="connsiteY68-12128" fmla="*/ 90 h 100"/>
                <a:gd name="connsiteX69-12129" fmla="*/ 11 w 485"/>
                <a:gd name="connsiteY69-12130" fmla="*/ 85 h 100"/>
                <a:gd name="connsiteX70-12131" fmla="*/ 5 w 485"/>
                <a:gd name="connsiteY70-12132" fmla="*/ 79 h 100"/>
                <a:gd name="connsiteX71-12133" fmla="*/ 0 w 485"/>
                <a:gd name="connsiteY71-12134" fmla="*/ 74 h 100"/>
                <a:gd name="connsiteX72-12135" fmla="*/ 0 w 485"/>
                <a:gd name="connsiteY72-12136" fmla="*/ 69 h 100"/>
                <a:gd name="connsiteX73-12137" fmla="*/ 0 w 485"/>
                <a:gd name="connsiteY73-12138" fmla="*/ 63 h 100"/>
                <a:gd name="connsiteX74-12139" fmla="*/ 0 w 485"/>
                <a:gd name="connsiteY74-12140" fmla="*/ 58 h 100"/>
                <a:gd name="connsiteX75-12141" fmla="*/ 5 w 485"/>
                <a:gd name="connsiteY75-12142" fmla="*/ 53 h 100"/>
                <a:gd name="connsiteX76-12143" fmla="*/ 11 w 485"/>
                <a:gd name="connsiteY76-12144" fmla="*/ 48 h 100"/>
                <a:gd name="connsiteX77-12145" fmla="*/ 21 w 485"/>
                <a:gd name="connsiteY77-12146" fmla="*/ 42 h 100"/>
                <a:gd name="connsiteX78-12147" fmla="*/ 26 w 485"/>
                <a:gd name="connsiteY78-12148" fmla="*/ 37 h 100"/>
                <a:gd name="connsiteX79-12149" fmla="*/ 32 w 485"/>
                <a:gd name="connsiteY79-12150" fmla="*/ 32 h 100"/>
                <a:gd name="connsiteX80-12151" fmla="*/ 42 w 485"/>
                <a:gd name="connsiteY80-12152" fmla="*/ 27 h 100"/>
                <a:gd name="connsiteX0-12153" fmla="*/ 84 w 485"/>
                <a:gd name="connsiteY0-12154" fmla="*/ 42 h 100"/>
                <a:gd name="connsiteX1-12155" fmla="*/ 84 w 485"/>
                <a:gd name="connsiteY1-12156" fmla="*/ 42 h 100"/>
                <a:gd name="connsiteX2-12157" fmla="*/ 84 w 485"/>
                <a:gd name="connsiteY2-12158" fmla="*/ 48 h 100"/>
                <a:gd name="connsiteX3-12159" fmla="*/ 90 w 485"/>
                <a:gd name="connsiteY3-12160" fmla="*/ 48 h 100"/>
                <a:gd name="connsiteX4-12161" fmla="*/ 95 w 485"/>
                <a:gd name="connsiteY4-12162" fmla="*/ 48 h 100"/>
                <a:gd name="connsiteX5-12163" fmla="*/ 100 w 485"/>
                <a:gd name="connsiteY5-12164" fmla="*/ 48 h 100"/>
                <a:gd name="connsiteX6-12165" fmla="*/ 111 w 485"/>
                <a:gd name="connsiteY6-12166" fmla="*/ 48 h 100"/>
                <a:gd name="connsiteX7-12167" fmla="*/ 121 w 485"/>
                <a:gd name="connsiteY7-12168" fmla="*/ 42 h 100"/>
                <a:gd name="connsiteX8-12169" fmla="*/ 137 w 485"/>
                <a:gd name="connsiteY8-12170" fmla="*/ 42 h 100"/>
                <a:gd name="connsiteX9-12171" fmla="*/ 153 w 485"/>
                <a:gd name="connsiteY9-12172" fmla="*/ 42 h 100"/>
                <a:gd name="connsiteX10-12173" fmla="*/ 174 w 485"/>
                <a:gd name="connsiteY10-12174" fmla="*/ 37 h 100"/>
                <a:gd name="connsiteX11-12175" fmla="*/ 216 w 485"/>
                <a:gd name="connsiteY11-12176" fmla="*/ 32 h 100"/>
                <a:gd name="connsiteX12-12177" fmla="*/ 258 w 485"/>
                <a:gd name="connsiteY12-12178" fmla="*/ 27 h 100"/>
                <a:gd name="connsiteX13-12179" fmla="*/ 295 w 485"/>
                <a:gd name="connsiteY13-12180" fmla="*/ 21 h 100"/>
                <a:gd name="connsiteX14-12181" fmla="*/ 332 w 485"/>
                <a:gd name="connsiteY14-12182" fmla="*/ 11 h 100"/>
                <a:gd name="connsiteX15-12183" fmla="*/ 348 w 485"/>
                <a:gd name="connsiteY15-12184" fmla="*/ 11 h 100"/>
                <a:gd name="connsiteX16-12185" fmla="*/ 364 w 485"/>
                <a:gd name="connsiteY16-12186" fmla="*/ 5 h 100"/>
                <a:gd name="connsiteX17-12187" fmla="*/ 374 w 485"/>
                <a:gd name="connsiteY17-12188" fmla="*/ 5 h 100"/>
                <a:gd name="connsiteX18-12189" fmla="*/ 390 w 485"/>
                <a:gd name="connsiteY18-12190" fmla="*/ 0 h 100"/>
                <a:gd name="connsiteX19-12191" fmla="*/ 395 w 485"/>
                <a:gd name="connsiteY19-12192" fmla="*/ 0 h 100"/>
                <a:gd name="connsiteX20-12193" fmla="*/ 406 w 485"/>
                <a:gd name="connsiteY20-12194" fmla="*/ 0 h 100"/>
                <a:gd name="connsiteX21-12195" fmla="*/ 406 w 485"/>
                <a:gd name="connsiteY21-12196" fmla="*/ 0 h 100"/>
                <a:gd name="connsiteX22-12197" fmla="*/ 411 w 485"/>
                <a:gd name="connsiteY22-12198" fmla="*/ 0 h 100"/>
                <a:gd name="connsiteX23-12199" fmla="*/ 416 w 485"/>
                <a:gd name="connsiteY23-12200" fmla="*/ 0 h 100"/>
                <a:gd name="connsiteX24-12201" fmla="*/ 422 w 485"/>
                <a:gd name="connsiteY24-12202" fmla="*/ 0 h 100"/>
                <a:gd name="connsiteX25-12203" fmla="*/ 427 w 485"/>
                <a:gd name="connsiteY25-12204" fmla="*/ 0 h 100"/>
                <a:gd name="connsiteX26-12205" fmla="*/ 437 w 485"/>
                <a:gd name="connsiteY26-12206" fmla="*/ 0 h 100"/>
                <a:gd name="connsiteX27-12207" fmla="*/ 443 w 485"/>
                <a:gd name="connsiteY27-12208" fmla="*/ 5 h 100"/>
                <a:gd name="connsiteX28-12209" fmla="*/ 453 w 485"/>
                <a:gd name="connsiteY28-12210" fmla="*/ 5 h 100"/>
                <a:gd name="connsiteX29-12211" fmla="*/ 464 w 485"/>
                <a:gd name="connsiteY29-12212" fmla="*/ 11 h 100"/>
                <a:gd name="connsiteX30-12213" fmla="*/ 469 w 485"/>
                <a:gd name="connsiteY30-12214" fmla="*/ 16 h 100"/>
                <a:gd name="connsiteX31-12215" fmla="*/ 479 w 485"/>
                <a:gd name="connsiteY31-12216" fmla="*/ 27 h 100"/>
                <a:gd name="connsiteX32-12217" fmla="*/ 479 w 485"/>
                <a:gd name="connsiteY32-12218" fmla="*/ 32 h 100"/>
                <a:gd name="connsiteX33-12219" fmla="*/ 485 w 485"/>
                <a:gd name="connsiteY33-12220" fmla="*/ 32 h 100"/>
                <a:gd name="connsiteX34-12221" fmla="*/ 485 w 485"/>
                <a:gd name="connsiteY34-12222" fmla="*/ 37 h 100"/>
                <a:gd name="connsiteX35-12223" fmla="*/ 469 w 485"/>
                <a:gd name="connsiteY35-12224" fmla="*/ 42 h 100"/>
                <a:gd name="connsiteX36-12225" fmla="*/ 464 w 485"/>
                <a:gd name="connsiteY36-12226" fmla="*/ 42 h 100"/>
                <a:gd name="connsiteX37-12227" fmla="*/ 458 w 485"/>
                <a:gd name="connsiteY37-12228" fmla="*/ 42 h 100"/>
                <a:gd name="connsiteX38-12229" fmla="*/ 453 w 485"/>
                <a:gd name="connsiteY38-12230" fmla="*/ 42 h 100"/>
                <a:gd name="connsiteX39-12231" fmla="*/ 443 w 485"/>
                <a:gd name="connsiteY39-12232" fmla="*/ 42 h 100"/>
                <a:gd name="connsiteX40-12233" fmla="*/ 432 w 485"/>
                <a:gd name="connsiteY40-12234" fmla="*/ 42 h 100"/>
                <a:gd name="connsiteX41-12235" fmla="*/ 416 w 485"/>
                <a:gd name="connsiteY41-12236" fmla="*/ 48 h 100"/>
                <a:gd name="connsiteX42-12237" fmla="*/ 400 w 485"/>
                <a:gd name="connsiteY42-12238" fmla="*/ 48 h 100"/>
                <a:gd name="connsiteX43-12239" fmla="*/ 379 w 485"/>
                <a:gd name="connsiteY43-12240" fmla="*/ 48 h 100"/>
                <a:gd name="connsiteX44-12241" fmla="*/ 353 w 485"/>
                <a:gd name="connsiteY44-12242" fmla="*/ 53 h 100"/>
                <a:gd name="connsiteX45-12243" fmla="*/ 327 w 485"/>
                <a:gd name="connsiteY45-12244" fmla="*/ 53 h 100"/>
                <a:gd name="connsiteX46-12245" fmla="*/ 295 w 485"/>
                <a:gd name="connsiteY46-12246" fmla="*/ 53 h 100"/>
                <a:gd name="connsiteX47-12247" fmla="*/ 269 w 485"/>
                <a:gd name="connsiteY47-12248" fmla="*/ 58 h 100"/>
                <a:gd name="connsiteX48-12249" fmla="*/ 248 w 485"/>
                <a:gd name="connsiteY48-12250" fmla="*/ 58 h 100"/>
                <a:gd name="connsiteX49-12251" fmla="*/ 221 w 485"/>
                <a:gd name="connsiteY49-12252" fmla="*/ 63 h 100"/>
                <a:gd name="connsiteX50-12253" fmla="*/ 200 w 485"/>
                <a:gd name="connsiteY50-12254" fmla="*/ 63 h 100"/>
                <a:gd name="connsiteX51-12255" fmla="*/ 184 w 485"/>
                <a:gd name="connsiteY51-12256" fmla="*/ 69 h 100"/>
                <a:gd name="connsiteX52-12257" fmla="*/ 163 w 485"/>
                <a:gd name="connsiteY52-12258" fmla="*/ 69 h 100"/>
                <a:gd name="connsiteX53-12259" fmla="*/ 148 w 485"/>
                <a:gd name="connsiteY53-12260" fmla="*/ 69 h 100"/>
                <a:gd name="connsiteX54-12261" fmla="*/ 137 w 485"/>
                <a:gd name="connsiteY54-12262" fmla="*/ 74 h 100"/>
                <a:gd name="connsiteX55-12263" fmla="*/ 121 w 485"/>
                <a:gd name="connsiteY55-12264" fmla="*/ 74 h 100"/>
                <a:gd name="connsiteX56-12265" fmla="*/ 111 w 485"/>
                <a:gd name="connsiteY56-12266" fmla="*/ 79 h 100"/>
                <a:gd name="connsiteX57-12267" fmla="*/ 100 w 485"/>
                <a:gd name="connsiteY57-12268" fmla="*/ 79 h 100"/>
                <a:gd name="connsiteX58-12269" fmla="*/ 90 w 485"/>
                <a:gd name="connsiteY58-12270" fmla="*/ 85 h 100"/>
                <a:gd name="connsiteX59-12271" fmla="*/ 84 w 485"/>
                <a:gd name="connsiteY59-12272" fmla="*/ 85 h 100"/>
                <a:gd name="connsiteX60-12273" fmla="*/ 69 w 485"/>
                <a:gd name="connsiteY60-12274" fmla="*/ 90 h 100"/>
                <a:gd name="connsiteX61-12275" fmla="*/ 53 w 485"/>
                <a:gd name="connsiteY61-12276" fmla="*/ 95 h 100"/>
                <a:gd name="connsiteX62-12277" fmla="*/ 48 w 485"/>
                <a:gd name="connsiteY62-12278" fmla="*/ 100 h 100"/>
                <a:gd name="connsiteX63-12279" fmla="*/ 37 w 485"/>
                <a:gd name="connsiteY63-12280" fmla="*/ 100 h 100"/>
                <a:gd name="connsiteX64-12281" fmla="*/ 32 w 485"/>
                <a:gd name="connsiteY64-12282" fmla="*/ 100 h 100"/>
                <a:gd name="connsiteX65-12283" fmla="*/ 26 w 485"/>
                <a:gd name="connsiteY65-12284" fmla="*/ 95 h 100"/>
                <a:gd name="connsiteX66-12285" fmla="*/ 21 w 485"/>
                <a:gd name="connsiteY66-12286" fmla="*/ 95 h 100"/>
                <a:gd name="connsiteX67-12287" fmla="*/ 16 w 485"/>
                <a:gd name="connsiteY67-12288" fmla="*/ 90 h 100"/>
                <a:gd name="connsiteX68-12289" fmla="*/ 11 w 485"/>
                <a:gd name="connsiteY68-12290" fmla="*/ 85 h 100"/>
                <a:gd name="connsiteX69-12291" fmla="*/ 5 w 485"/>
                <a:gd name="connsiteY69-12292" fmla="*/ 79 h 100"/>
                <a:gd name="connsiteX70-12293" fmla="*/ 0 w 485"/>
                <a:gd name="connsiteY70-12294" fmla="*/ 74 h 100"/>
                <a:gd name="connsiteX71-12295" fmla="*/ 0 w 485"/>
                <a:gd name="connsiteY71-12296" fmla="*/ 69 h 100"/>
                <a:gd name="connsiteX72-12297" fmla="*/ 0 w 485"/>
                <a:gd name="connsiteY72-12298" fmla="*/ 63 h 100"/>
                <a:gd name="connsiteX73-12299" fmla="*/ 0 w 485"/>
                <a:gd name="connsiteY73-12300" fmla="*/ 58 h 100"/>
                <a:gd name="connsiteX74-12301" fmla="*/ 5 w 485"/>
                <a:gd name="connsiteY74-12302" fmla="*/ 53 h 100"/>
                <a:gd name="connsiteX75-12303" fmla="*/ 11 w 485"/>
                <a:gd name="connsiteY75-12304" fmla="*/ 48 h 100"/>
                <a:gd name="connsiteX76-12305" fmla="*/ 21 w 485"/>
                <a:gd name="connsiteY76-12306" fmla="*/ 42 h 100"/>
                <a:gd name="connsiteX77-12307" fmla="*/ 26 w 485"/>
                <a:gd name="connsiteY77-12308" fmla="*/ 37 h 100"/>
                <a:gd name="connsiteX78-12309" fmla="*/ 32 w 485"/>
                <a:gd name="connsiteY78-12310" fmla="*/ 32 h 100"/>
                <a:gd name="connsiteX79-12311" fmla="*/ 42 w 485"/>
                <a:gd name="connsiteY79-12312" fmla="*/ 27 h 100"/>
                <a:gd name="connsiteX0-12313" fmla="*/ 84 w 485"/>
                <a:gd name="connsiteY0-12314" fmla="*/ 42 h 100"/>
                <a:gd name="connsiteX1-12315" fmla="*/ 84 w 485"/>
                <a:gd name="connsiteY1-12316" fmla="*/ 42 h 100"/>
                <a:gd name="connsiteX2-12317" fmla="*/ 84 w 485"/>
                <a:gd name="connsiteY2-12318" fmla="*/ 48 h 100"/>
                <a:gd name="connsiteX3-12319" fmla="*/ 90 w 485"/>
                <a:gd name="connsiteY3-12320" fmla="*/ 48 h 100"/>
                <a:gd name="connsiteX4-12321" fmla="*/ 95 w 485"/>
                <a:gd name="connsiteY4-12322" fmla="*/ 48 h 100"/>
                <a:gd name="connsiteX5-12323" fmla="*/ 100 w 485"/>
                <a:gd name="connsiteY5-12324" fmla="*/ 48 h 100"/>
                <a:gd name="connsiteX6-12325" fmla="*/ 111 w 485"/>
                <a:gd name="connsiteY6-12326" fmla="*/ 48 h 100"/>
                <a:gd name="connsiteX7-12327" fmla="*/ 121 w 485"/>
                <a:gd name="connsiteY7-12328" fmla="*/ 42 h 100"/>
                <a:gd name="connsiteX8-12329" fmla="*/ 137 w 485"/>
                <a:gd name="connsiteY8-12330" fmla="*/ 42 h 100"/>
                <a:gd name="connsiteX9-12331" fmla="*/ 153 w 485"/>
                <a:gd name="connsiteY9-12332" fmla="*/ 42 h 100"/>
                <a:gd name="connsiteX10-12333" fmla="*/ 174 w 485"/>
                <a:gd name="connsiteY10-12334" fmla="*/ 37 h 100"/>
                <a:gd name="connsiteX11-12335" fmla="*/ 216 w 485"/>
                <a:gd name="connsiteY11-12336" fmla="*/ 32 h 100"/>
                <a:gd name="connsiteX12-12337" fmla="*/ 258 w 485"/>
                <a:gd name="connsiteY12-12338" fmla="*/ 27 h 100"/>
                <a:gd name="connsiteX13-12339" fmla="*/ 295 w 485"/>
                <a:gd name="connsiteY13-12340" fmla="*/ 21 h 100"/>
                <a:gd name="connsiteX14-12341" fmla="*/ 332 w 485"/>
                <a:gd name="connsiteY14-12342" fmla="*/ 11 h 100"/>
                <a:gd name="connsiteX15-12343" fmla="*/ 348 w 485"/>
                <a:gd name="connsiteY15-12344" fmla="*/ 11 h 100"/>
                <a:gd name="connsiteX16-12345" fmla="*/ 364 w 485"/>
                <a:gd name="connsiteY16-12346" fmla="*/ 5 h 100"/>
                <a:gd name="connsiteX17-12347" fmla="*/ 374 w 485"/>
                <a:gd name="connsiteY17-12348" fmla="*/ 5 h 100"/>
                <a:gd name="connsiteX18-12349" fmla="*/ 390 w 485"/>
                <a:gd name="connsiteY18-12350" fmla="*/ 0 h 100"/>
                <a:gd name="connsiteX19-12351" fmla="*/ 395 w 485"/>
                <a:gd name="connsiteY19-12352" fmla="*/ 0 h 100"/>
                <a:gd name="connsiteX20-12353" fmla="*/ 406 w 485"/>
                <a:gd name="connsiteY20-12354" fmla="*/ 0 h 100"/>
                <a:gd name="connsiteX21-12355" fmla="*/ 406 w 485"/>
                <a:gd name="connsiteY21-12356" fmla="*/ 0 h 100"/>
                <a:gd name="connsiteX22-12357" fmla="*/ 411 w 485"/>
                <a:gd name="connsiteY22-12358" fmla="*/ 0 h 100"/>
                <a:gd name="connsiteX23-12359" fmla="*/ 416 w 485"/>
                <a:gd name="connsiteY23-12360" fmla="*/ 0 h 100"/>
                <a:gd name="connsiteX24-12361" fmla="*/ 422 w 485"/>
                <a:gd name="connsiteY24-12362" fmla="*/ 0 h 100"/>
                <a:gd name="connsiteX25-12363" fmla="*/ 427 w 485"/>
                <a:gd name="connsiteY25-12364" fmla="*/ 0 h 100"/>
                <a:gd name="connsiteX26-12365" fmla="*/ 437 w 485"/>
                <a:gd name="connsiteY26-12366" fmla="*/ 0 h 100"/>
                <a:gd name="connsiteX27-12367" fmla="*/ 443 w 485"/>
                <a:gd name="connsiteY27-12368" fmla="*/ 5 h 100"/>
                <a:gd name="connsiteX28-12369" fmla="*/ 453 w 485"/>
                <a:gd name="connsiteY28-12370" fmla="*/ 5 h 100"/>
                <a:gd name="connsiteX29-12371" fmla="*/ 464 w 485"/>
                <a:gd name="connsiteY29-12372" fmla="*/ 11 h 100"/>
                <a:gd name="connsiteX30-12373" fmla="*/ 469 w 485"/>
                <a:gd name="connsiteY30-12374" fmla="*/ 16 h 100"/>
                <a:gd name="connsiteX31-12375" fmla="*/ 479 w 485"/>
                <a:gd name="connsiteY31-12376" fmla="*/ 27 h 100"/>
                <a:gd name="connsiteX32-12377" fmla="*/ 479 w 485"/>
                <a:gd name="connsiteY32-12378" fmla="*/ 32 h 100"/>
                <a:gd name="connsiteX33-12379" fmla="*/ 485 w 485"/>
                <a:gd name="connsiteY33-12380" fmla="*/ 32 h 100"/>
                <a:gd name="connsiteX34-12381" fmla="*/ 485 w 485"/>
                <a:gd name="connsiteY34-12382" fmla="*/ 37 h 100"/>
                <a:gd name="connsiteX35-12383" fmla="*/ 469 w 485"/>
                <a:gd name="connsiteY35-12384" fmla="*/ 42 h 100"/>
                <a:gd name="connsiteX36-12385" fmla="*/ 464 w 485"/>
                <a:gd name="connsiteY36-12386" fmla="*/ 42 h 100"/>
                <a:gd name="connsiteX37-12387" fmla="*/ 458 w 485"/>
                <a:gd name="connsiteY37-12388" fmla="*/ 42 h 100"/>
                <a:gd name="connsiteX38-12389" fmla="*/ 453 w 485"/>
                <a:gd name="connsiteY38-12390" fmla="*/ 42 h 100"/>
                <a:gd name="connsiteX39-12391" fmla="*/ 443 w 485"/>
                <a:gd name="connsiteY39-12392" fmla="*/ 42 h 100"/>
                <a:gd name="connsiteX40-12393" fmla="*/ 432 w 485"/>
                <a:gd name="connsiteY40-12394" fmla="*/ 42 h 100"/>
                <a:gd name="connsiteX41-12395" fmla="*/ 416 w 485"/>
                <a:gd name="connsiteY41-12396" fmla="*/ 48 h 100"/>
                <a:gd name="connsiteX42-12397" fmla="*/ 400 w 485"/>
                <a:gd name="connsiteY42-12398" fmla="*/ 48 h 100"/>
                <a:gd name="connsiteX43-12399" fmla="*/ 379 w 485"/>
                <a:gd name="connsiteY43-12400" fmla="*/ 48 h 100"/>
                <a:gd name="connsiteX44-12401" fmla="*/ 353 w 485"/>
                <a:gd name="connsiteY44-12402" fmla="*/ 53 h 100"/>
                <a:gd name="connsiteX45-12403" fmla="*/ 327 w 485"/>
                <a:gd name="connsiteY45-12404" fmla="*/ 53 h 100"/>
                <a:gd name="connsiteX46-12405" fmla="*/ 295 w 485"/>
                <a:gd name="connsiteY46-12406" fmla="*/ 53 h 100"/>
                <a:gd name="connsiteX47-12407" fmla="*/ 269 w 485"/>
                <a:gd name="connsiteY47-12408" fmla="*/ 58 h 100"/>
                <a:gd name="connsiteX48-12409" fmla="*/ 248 w 485"/>
                <a:gd name="connsiteY48-12410" fmla="*/ 58 h 100"/>
                <a:gd name="connsiteX49-12411" fmla="*/ 221 w 485"/>
                <a:gd name="connsiteY49-12412" fmla="*/ 63 h 100"/>
                <a:gd name="connsiteX50-12413" fmla="*/ 200 w 485"/>
                <a:gd name="connsiteY50-12414" fmla="*/ 63 h 100"/>
                <a:gd name="connsiteX51-12415" fmla="*/ 184 w 485"/>
                <a:gd name="connsiteY51-12416" fmla="*/ 69 h 100"/>
                <a:gd name="connsiteX52-12417" fmla="*/ 163 w 485"/>
                <a:gd name="connsiteY52-12418" fmla="*/ 69 h 100"/>
                <a:gd name="connsiteX53-12419" fmla="*/ 148 w 485"/>
                <a:gd name="connsiteY53-12420" fmla="*/ 69 h 100"/>
                <a:gd name="connsiteX54-12421" fmla="*/ 137 w 485"/>
                <a:gd name="connsiteY54-12422" fmla="*/ 74 h 100"/>
                <a:gd name="connsiteX55-12423" fmla="*/ 121 w 485"/>
                <a:gd name="connsiteY55-12424" fmla="*/ 74 h 100"/>
                <a:gd name="connsiteX56-12425" fmla="*/ 111 w 485"/>
                <a:gd name="connsiteY56-12426" fmla="*/ 79 h 100"/>
                <a:gd name="connsiteX57-12427" fmla="*/ 100 w 485"/>
                <a:gd name="connsiteY57-12428" fmla="*/ 79 h 100"/>
                <a:gd name="connsiteX58-12429" fmla="*/ 90 w 485"/>
                <a:gd name="connsiteY58-12430" fmla="*/ 85 h 100"/>
                <a:gd name="connsiteX59-12431" fmla="*/ 84 w 485"/>
                <a:gd name="connsiteY59-12432" fmla="*/ 85 h 100"/>
                <a:gd name="connsiteX60-12433" fmla="*/ 69 w 485"/>
                <a:gd name="connsiteY60-12434" fmla="*/ 90 h 100"/>
                <a:gd name="connsiteX61-12435" fmla="*/ 53 w 485"/>
                <a:gd name="connsiteY61-12436" fmla="*/ 95 h 100"/>
                <a:gd name="connsiteX62-12437" fmla="*/ 48 w 485"/>
                <a:gd name="connsiteY62-12438" fmla="*/ 100 h 100"/>
                <a:gd name="connsiteX63-12439" fmla="*/ 37 w 485"/>
                <a:gd name="connsiteY63-12440" fmla="*/ 100 h 100"/>
                <a:gd name="connsiteX64-12441" fmla="*/ 32 w 485"/>
                <a:gd name="connsiteY64-12442" fmla="*/ 100 h 100"/>
                <a:gd name="connsiteX65-12443" fmla="*/ 26 w 485"/>
                <a:gd name="connsiteY65-12444" fmla="*/ 95 h 100"/>
                <a:gd name="connsiteX66-12445" fmla="*/ 21 w 485"/>
                <a:gd name="connsiteY66-12446" fmla="*/ 95 h 100"/>
                <a:gd name="connsiteX67-12447" fmla="*/ 16 w 485"/>
                <a:gd name="connsiteY67-12448" fmla="*/ 90 h 100"/>
                <a:gd name="connsiteX68-12449" fmla="*/ 11 w 485"/>
                <a:gd name="connsiteY68-12450" fmla="*/ 85 h 100"/>
                <a:gd name="connsiteX69-12451" fmla="*/ 5 w 485"/>
                <a:gd name="connsiteY69-12452" fmla="*/ 79 h 100"/>
                <a:gd name="connsiteX70-12453" fmla="*/ 0 w 485"/>
                <a:gd name="connsiteY70-12454" fmla="*/ 74 h 100"/>
                <a:gd name="connsiteX71-12455" fmla="*/ 0 w 485"/>
                <a:gd name="connsiteY71-12456" fmla="*/ 69 h 100"/>
                <a:gd name="connsiteX72-12457" fmla="*/ 0 w 485"/>
                <a:gd name="connsiteY72-12458" fmla="*/ 63 h 100"/>
                <a:gd name="connsiteX73-12459" fmla="*/ 0 w 485"/>
                <a:gd name="connsiteY73-12460" fmla="*/ 58 h 100"/>
                <a:gd name="connsiteX74-12461" fmla="*/ 5 w 485"/>
                <a:gd name="connsiteY74-12462" fmla="*/ 53 h 100"/>
                <a:gd name="connsiteX75-12463" fmla="*/ 11 w 485"/>
                <a:gd name="connsiteY75-12464" fmla="*/ 48 h 100"/>
                <a:gd name="connsiteX76-12465" fmla="*/ 21 w 485"/>
                <a:gd name="connsiteY76-12466" fmla="*/ 42 h 100"/>
                <a:gd name="connsiteX77-12467" fmla="*/ 26 w 485"/>
                <a:gd name="connsiteY77-12468" fmla="*/ 37 h 100"/>
                <a:gd name="connsiteX78-12469" fmla="*/ 32 w 485"/>
                <a:gd name="connsiteY78-12470" fmla="*/ 32 h 100"/>
                <a:gd name="connsiteX0-12471" fmla="*/ 84 w 485"/>
                <a:gd name="connsiteY0-12472" fmla="*/ 42 h 100"/>
                <a:gd name="connsiteX1-12473" fmla="*/ 84 w 485"/>
                <a:gd name="connsiteY1-12474" fmla="*/ 42 h 100"/>
                <a:gd name="connsiteX2-12475" fmla="*/ 84 w 485"/>
                <a:gd name="connsiteY2-12476" fmla="*/ 48 h 100"/>
                <a:gd name="connsiteX3-12477" fmla="*/ 90 w 485"/>
                <a:gd name="connsiteY3-12478" fmla="*/ 48 h 100"/>
                <a:gd name="connsiteX4-12479" fmla="*/ 95 w 485"/>
                <a:gd name="connsiteY4-12480" fmla="*/ 48 h 100"/>
                <a:gd name="connsiteX5-12481" fmla="*/ 100 w 485"/>
                <a:gd name="connsiteY5-12482" fmla="*/ 48 h 100"/>
                <a:gd name="connsiteX6-12483" fmla="*/ 111 w 485"/>
                <a:gd name="connsiteY6-12484" fmla="*/ 48 h 100"/>
                <a:gd name="connsiteX7-12485" fmla="*/ 121 w 485"/>
                <a:gd name="connsiteY7-12486" fmla="*/ 42 h 100"/>
                <a:gd name="connsiteX8-12487" fmla="*/ 137 w 485"/>
                <a:gd name="connsiteY8-12488" fmla="*/ 42 h 100"/>
                <a:gd name="connsiteX9-12489" fmla="*/ 153 w 485"/>
                <a:gd name="connsiteY9-12490" fmla="*/ 42 h 100"/>
                <a:gd name="connsiteX10-12491" fmla="*/ 174 w 485"/>
                <a:gd name="connsiteY10-12492" fmla="*/ 37 h 100"/>
                <a:gd name="connsiteX11-12493" fmla="*/ 216 w 485"/>
                <a:gd name="connsiteY11-12494" fmla="*/ 32 h 100"/>
                <a:gd name="connsiteX12-12495" fmla="*/ 258 w 485"/>
                <a:gd name="connsiteY12-12496" fmla="*/ 27 h 100"/>
                <a:gd name="connsiteX13-12497" fmla="*/ 295 w 485"/>
                <a:gd name="connsiteY13-12498" fmla="*/ 21 h 100"/>
                <a:gd name="connsiteX14-12499" fmla="*/ 332 w 485"/>
                <a:gd name="connsiteY14-12500" fmla="*/ 11 h 100"/>
                <a:gd name="connsiteX15-12501" fmla="*/ 348 w 485"/>
                <a:gd name="connsiteY15-12502" fmla="*/ 11 h 100"/>
                <a:gd name="connsiteX16-12503" fmla="*/ 364 w 485"/>
                <a:gd name="connsiteY16-12504" fmla="*/ 5 h 100"/>
                <a:gd name="connsiteX17-12505" fmla="*/ 374 w 485"/>
                <a:gd name="connsiteY17-12506" fmla="*/ 5 h 100"/>
                <a:gd name="connsiteX18-12507" fmla="*/ 390 w 485"/>
                <a:gd name="connsiteY18-12508" fmla="*/ 0 h 100"/>
                <a:gd name="connsiteX19-12509" fmla="*/ 395 w 485"/>
                <a:gd name="connsiteY19-12510" fmla="*/ 0 h 100"/>
                <a:gd name="connsiteX20-12511" fmla="*/ 406 w 485"/>
                <a:gd name="connsiteY20-12512" fmla="*/ 0 h 100"/>
                <a:gd name="connsiteX21-12513" fmla="*/ 406 w 485"/>
                <a:gd name="connsiteY21-12514" fmla="*/ 0 h 100"/>
                <a:gd name="connsiteX22-12515" fmla="*/ 411 w 485"/>
                <a:gd name="connsiteY22-12516" fmla="*/ 0 h 100"/>
                <a:gd name="connsiteX23-12517" fmla="*/ 416 w 485"/>
                <a:gd name="connsiteY23-12518" fmla="*/ 0 h 100"/>
                <a:gd name="connsiteX24-12519" fmla="*/ 422 w 485"/>
                <a:gd name="connsiteY24-12520" fmla="*/ 0 h 100"/>
                <a:gd name="connsiteX25-12521" fmla="*/ 427 w 485"/>
                <a:gd name="connsiteY25-12522" fmla="*/ 0 h 100"/>
                <a:gd name="connsiteX26-12523" fmla="*/ 437 w 485"/>
                <a:gd name="connsiteY26-12524" fmla="*/ 0 h 100"/>
                <a:gd name="connsiteX27-12525" fmla="*/ 443 w 485"/>
                <a:gd name="connsiteY27-12526" fmla="*/ 5 h 100"/>
                <a:gd name="connsiteX28-12527" fmla="*/ 453 w 485"/>
                <a:gd name="connsiteY28-12528" fmla="*/ 5 h 100"/>
                <a:gd name="connsiteX29-12529" fmla="*/ 464 w 485"/>
                <a:gd name="connsiteY29-12530" fmla="*/ 11 h 100"/>
                <a:gd name="connsiteX30-12531" fmla="*/ 469 w 485"/>
                <a:gd name="connsiteY30-12532" fmla="*/ 16 h 100"/>
                <a:gd name="connsiteX31-12533" fmla="*/ 479 w 485"/>
                <a:gd name="connsiteY31-12534" fmla="*/ 27 h 100"/>
                <a:gd name="connsiteX32-12535" fmla="*/ 479 w 485"/>
                <a:gd name="connsiteY32-12536" fmla="*/ 32 h 100"/>
                <a:gd name="connsiteX33-12537" fmla="*/ 485 w 485"/>
                <a:gd name="connsiteY33-12538" fmla="*/ 32 h 100"/>
                <a:gd name="connsiteX34-12539" fmla="*/ 485 w 485"/>
                <a:gd name="connsiteY34-12540" fmla="*/ 37 h 100"/>
                <a:gd name="connsiteX35-12541" fmla="*/ 469 w 485"/>
                <a:gd name="connsiteY35-12542" fmla="*/ 42 h 100"/>
                <a:gd name="connsiteX36-12543" fmla="*/ 464 w 485"/>
                <a:gd name="connsiteY36-12544" fmla="*/ 42 h 100"/>
                <a:gd name="connsiteX37-12545" fmla="*/ 458 w 485"/>
                <a:gd name="connsiteY37-12546" fmla="*/ 42 h 100"/>
                <a:gd name="connsiteX38-12547" fmla="*/ 453 w 485"/>
                <a:gd name="connsiteY38-12548" fmla="*/ 42 h 100"/>
                <a:gd name="connsiteX39-12549" fmla="*/ 443 w 485"/>
                <a:gd name="connsiteY39-12550" fmla="*/ 42 h 100"/>
                <a:gd name="connsiteX40-12551" fmla="*/ 432 w 485"/>
                <a:gd name="connsiteY40-12552" fmla="*/ 42 h 100"/>
                <a:gd name="connsiteX41-12553" fmla="*/ 416 w 485"/>
                <a:gd name="connsiteY41-12554" fmla="*/ 48 h 100"/>
                <a:gd name="connsiteX42-12555" fmla="*/ 400 w 485"/>
                <a:gd name="connsiteY42-12556" fmla="*/ 48 h 100"/>
                <a:gd name="connsiteX43-12557" fmla="*/ 379 w 485"/>
                <a:gd name="connsiteY43-12558" fmla="*/ 48 h 100"/>
                <a:gd name="connsiteX44-12559" fmla="*/ 353 w 485"/>
                <a:gd name="connsiteY44-12560" fmla="*/ 53 h 100"/>
                <a:gd name="connsiteX45-12561" fmla="*/ 327 w 485"/>
                <a:gd name="connsiteY45-12562" fmla="*/ 53 h 100"/>
                <a:gd name="connsiteX46-12563" fmla="*/ 295 w 485"/>
                <a:gd name="connsiteY46-12564" fmla="*/ 53 h 100"/>
                <a:gd name="connsiteX47-12565" fmla="*/ 269 w 485"/>
                <a:gd name="connsiteY47-12566" fmla="*/ 58 h 100"/>
                <a:gd name="connsiteX48-12567" fmla="*/ 248 w 485"/>
                <a:gd name="connsiteY48-12568" fmla="*/ 58 h 100"/>
                <a:gd name="connsiteX49-12569" fmla="*/ 221 w 485"/>
                <a:gd name="connsiteY49-12570" fmla="*/ 63 h 100"/>
                <a:gd name="connsiteX50-12571" fmla="*/ 200 w 485"/>
                <a:gd name="connsiteY50-12572" fmla="*/ 63 h 100"/>
                <a:gd name="connsiteX51-12573" fmla="*/ 184 w 485"/>
                <a:gd name="connsiteY51-12574" fmla="*/ 69 h 100"/>
                <a:gd name="connsiteX52-12575" fmla="*/ 163 w 485"/>
                <a:gd name="connsiteY52-12576" fmla="*/ 69 h 100"/>
                <a:gd name="connsiteX53-12577" fmla="*/ 148 w 485"/>
                <a:gd name="connsiteY53-12578" fmla="*/ 69 h 100"/>
                <a:gd name="connsiteX54-12579" fmla="*/ 137 w 485"/>
                <a:gd name="connsiteY54-12580" fmla="*/ 74 h 100"/>
                <a:gd name="connsiteX55-12581" fmla="*/ 121 w 485"/>
                <a:gd name="connsiteY55-12582" fmla="*/ 74 h 100"/>
                <a:gd name="connsiteX56-12583" fmla="*/ 111 w 485"/>
                <a:gd name="connsiteY56-12584" fmla="*/ 79 h 100"/>
                <a:gd name="connsiteX57-12585" fmla="*/ 100 w 485"/>
                <a:gd name="connsiteY57-12586" fmla="*/ 79 h 100"/>
                <a:gd name="connsiteX58-12587" fmla="*/ 90 w 485"/>
                <a:gd name="connsiteY58-12588" fmla="*/ 85 h 100"/>
                <a:gd name="connsiteX59-12589" fmla="*/ 84 w 485"/>
                <a:gd name="connsiteY59-12590" fmla="*/ 85 h 100"/>
                <a:gd name="connsiteX60-12591" fmla="*/ 69 w 485"/>
                <a:gd name="connsiteY60-12592" fmla="*/ 90 h 100"/>
                <a:gd name="connsiteX61-12593" fmla="*/ 53 w 485"/>
                <a:gd name="connsiteY61-12594" fmla="*/ 95 h 100"/>
                <a:gd name="connsiteX62-12595" fmla="*/ 48 w 485"/>
                <a:gd name="connsiteY62-12596" fmla="*/ 100 h 100"/>
                <a:gd name="connsiteX63-12597" fmla="*/ 37 w 485"/>
                <a:gd name="connsiteY63-12598" fmla="*/ 100 h 100"/>
                <a:gd name="connsiteX64-12599" fmla="*/ 32 w 485"/>
                <a:gd name="connsiteY64-12600" fmla="*/ 100 h 100"/>
                <a:gd name="connsiteX65-12601" fmla="*/ 26 w 485"/>
                <a:gd name="connsiteY65-12602" fmla="*/ 95 h 100"/>
                <a:gd name="connsiteX66-12603" fmla="*/ 21 w 485"/>
                <a:gd name="connsiteY66-12604" fmla="*/ 95 h 100"/>
                <a:gd name="connsiteX67-12605" fmla="*/ 16 w 485"/>
                <a:gd name="connsiteY67-12606" fmla="*/ 90 h 100"/>
                <a:gd name="connsiteX68-12607" fmla="*/ 11 w 485"/>
                <a:gd name="connsiteY68-12608" fmla="*/ 85 h 100"/>
                <a:gd name="connsiteX69-12609" fmla="*/ 5 w 485"/>
                <a:gd name="connsiteY69-12610" fmla="*/ 79 h 100"/>
                <a:gd name="connsiteX70-12611" fmla="*/ 0 w 485"/>
                <a:gd name="connsiteY70-12612" fmla="*/ 74 h 100"/>
                <a:gd name="connsiteX71-12613" fmla="*/ 0 w 485"/>
                <a:gd name="connsiteY71-12614" fmla="*/ 69 h 100"/>
                <a:gd name="connsiteX72-12615" fmla="*/ 0 w 485"/>
                <a:gd name="connsiteY72-12616" fmla="*/ 63 h 100"/>
                <a:gd name="connsiteX73-12617" fmla="*/ 0 w 485"/>
                <a:gd name="connsiteY73-12618" fmla="*/ 58 h 100"/>
                <a:gd name="connsiteX74-12619" fmla="*/ 5 w 485"/>
                <a:gd name="connsiteY74-12620" fmla="*/ 53 h 100"/>
                <a:gd name="connsiteX75-12621" fmla="*/ 11 w 485"/>
                <a:gd name="connsiteY75-12622" fmla="*/ 48 h 100"/>
                <a:gd name="connsiteX76-12623" fmla="*/ 21 w 485"/>
                <a:gd name="connsiteY76-12624" fmla="*/ 42 h 100"/>
                <a:gd name="connsiteX77-12625" fmla="*/ 26 w 485"/>
                <a:gd name="connsiteY77-12626" fmla="*/ 37 h 100"/>
                <a:gd name="connsiteX0-12627" fmla="*/ 84 w 485"/>
                <a:gd name="connsiteY0-12628" fmla="*/ 42 h 100"/>
                <a:gd name="connsiteX1-12629" fmla="*/ 84 w 485"/>
                <a:gd name="connsiteY1-12630" fmla="*/ 42 h 100"/>
                <a:gd name="connsiteX2-12631" fmla="*/ 84 w 485"/>
                <a:gd name="connsiteY2-12632" fmla="*/ 48 h 100"/>
                <a:gd name="connsiteX3-12633" fmla="*/ 90 w 485"/>
                <a:gd name="connsiteY3-12634" fmla="*/ 48 h 100"/>
                <a:gd name="connsiteX4-12635" fmla="*/ 95 w 485"/>
                <a:gd name="connsiteY4-12636" fmla="*/ 48 h 100"/>
                <a:gd name="connsiteX5-12637" fmla="*/ 100 w 485"/>
                <a:gd name="connsiteY5-12638" fmla="*/ 48 h 100"/>
                <a:gd name="connsiteX6-12639" fmla="*/ 111 w 485"/>
                <a:gd name="connsiteY6-12640" fmla="*/ 48 h 100"/>
                <a:gd name="connsiteX7-12641" fmla="*/ 121 w 485"/>
                <a:gd name="connsiteY7-12642" fmla="*/ 42 h 100"/>
                <a:gd name="connsiteX8-12643" fmla="*/ 137 w 485"/>
                <a:gd name="connsiteY8-12644" fmla="*/ 42 h 100"/>
                <a:gd name="connsiteX9-12645" fmla="*/ 153 w 485"/>
                <a:gd name="connsiteY9-12646" fmla="*/ 42 h 100"/>
                <a:gd name="connsiteX10-12647" fmla="*/ 174 w 485"/>
                <a:gd name="connsiteY10-12648" fmla="*/ 37 h 100"/>
                <a:gd name="connsiteX11-12649" fmla="*/ 216 w 485"/>
                <a:gd name="connsiteY11-12650" fmla="*/ 32 h 100"/>
                <a:gd name="connsiteX12-12651" fmla="*/ 258 w 485"/>
                <a:gd name="connsiteY12-12652" fmla="*/ 27 h 100"/>
                <a:gd name="connsiteX13-12653" fmla="*/ 295 w 485"/>
                <a:gd name="connsiteY13-12654" fmla="*/ 21 h 100"/>
                <a:gd name="connsiteX14-12655" fmla="*/ 332 w 485"/>
                <a:gd name="connsiteY14-12656" fmla="*/ 11 h 100"/>
                <a:gd name="connsiteX15-12657" fmla="*/ 348 w 485"/>
                <a:gd name="connsiteY15-12658" fmla="*/ 11 h 100"/>
                <a:gd name="connsiteX16-12659" fmla="*/ 364 w 485"/>
                <a:gd name="connsiteY16-12660" fmla="*/ 5 h 100"/>
                <a:gd name="connsiteX17-12661" fmla="*/ 374 w 485"/>
                <a:gd name="connsiteY17-12662" fmla="*/ 5 h 100"/>
                <a:gd name="connsiteX18-12663" fmla="*/ 390 w 485"/>
                <a:gd name="connsiteY18-12664" fmla="*/ 0 h 100"/>
                <a:gd name="connsiteX19-12665" fmla="*/ 395 w 485"/>
                <a:gd name="connsiteY19-12666" fmla="*/ 0 h 100"/>
                <a:gd name="connsiteX20-12667" fmla="*/ 406 w 485"/>
                <a:gd name="connsiteY20-12668" fmla="*/ 0 h 100"/>
                <a:gd name="connsiteX21-12669" fmla="*/ 406 w 485"/>
                <a:gd name="connsiteY21-12670" fmla="*/ 0 h 100"/>
                <a:gd name="connsiteX22-12671" fmla="*/ 411 w 485"/>
                <a:gd name="connsiteY22-12672" fmla="*/ 0 h 100"/>
                <a:gd name="connsiteX23-12673" fmla="*/ 416 w 485"/>
                <a:gd name="connsiteY23-12674" fmla="*/ 0 h 100"/>
                <a:gd name="connsiteX24-12675" fmla="*/ 422 w 485"/>
                <a:gd name="connsiteY24-12676" fmla="*/ 0 h 100"/>
                <a:gd name="connsiteX25-12677" fmla="*/ 427 w 485"/>
                <a:gd name="connsiteY25-12678" fmla="*/ 0 h 100"/>
                <a:gd name="connsiteX26-12679" fmla="*/ 437 w 485"/>
                <a:gd name="connsiteY26-12680" fmla="*/ 0 h 100"/>
                <a:gd name="connsiteX27-12681" fmla="*/ 443 w 485"/>
                <a:gd name="connsiteY27-12682" fmla="*/ 5 h 100"/>
                <a:gd name="connsiteX28-12683" fmla="*/ 453 w 485"/>
                <a:gd name="connsiteY28-12684" fmla="*/ 5 h 100"/>
                <a:gd name="connsiteX29-12685" fmla="*/ 464 w 485"/>
                <a:gd name="connsiteY29-12686" fmla="*/ 11 h 100"/>
                <a:gd name="connsiteX30-12687" fmla="*/ 469 w 485"/>
                <a:gd name="connsiteY30-12688" fmla="*/ 16 h 100"/>
                <a:gd name="connsiteX31-12689" fmla="*/ 479 w 485"/>
                <a:gd name="connsiteY31-12690" fmla="*/ 27 h 100"/>
                <a:gd name="connsiteX32-12691" fmla="*/ 479 w 485"/>
                <a:gd name="connsiteY32-12692" fmla="*/ 32 h 100"/>
                <a:gd name="connsiteX33-12693" fmla="*/ 485 w 485"/>
                <a:gd name="connsiteY33-12694" fmla="*/ 32 h 100"/>
                <a:gd name="connsiteX34-12695" fmla="*/ 485 w 485"/>
                <a:gd name="connsiteY34-12696" fmla="*/ 37 h 100"/>
                <a:gd name="connsiteX35-12697" fmla="*/ 469 w 485"/>
                <a:gd name="connsiteY35-12698" fmla="*/ 42 h 100"/>
                <a:gd name="connsiteX36-12699" fmla="*/ 464 w 485"/>
                <a:gd name="connsiteY36-12700" fmla="*/ 42 h 100"/>
                <a:gd name="connsiteX37-12701" fmla="*/ 458 w 485"/>
                <a:gd name="connsiteY37-12702" fmla="*/ 42 h 100"/>
                <a:gd name="connsiteX38-12703" fmla="*/ 453 w 485"/>
                <a:gd name="connsiteY38-12704" fmla="*/ 42 h 100"/>
                <a:gd name="connsiteX39-12705" fmla="*/ 443 w 485"/>
                <a:gd name="connsiteY39-12706" fmla="*/ 42 h 100"/>
                <a:gd name="connsiteX40-12707" fmla="*/ 432 w 485"/>
                <a:gd name="connsiteY40-12708" fmla="*/ 42 h 100"/>
                <a:gd name="connsiteX41-12709" fmla="*/ 416 w 485"/>
                <a:gd name="connsiteY41-12710" fmla="*/ 48 h 100"/>
                <a:gd name="connsiteX42-12711" fmla="*/ 400 w 485"/>
                <a:gd name="connsiteY42-12712" fmla="*/ 48 h 100"/>
                <a:gd name="connsiteX43-12713" fmla="*/ 379 w 485"/>
                <a:gd name="connsiteY43-12714" fmla="*/ 48 h 100"/>
                <a:gd name="connsiteX44-12715" fmla="*/ 353 w 485"/>
                <a:gd name="connsiteY44-12716" fmla="*/ 53 h 100"/>
                <a:gd name="connsiteX45-12717" fmla="*/ 327 w 485"/>
                <a:gd name="connsiteY45-12718" fmla="*/ 53 h 100"/>
                <a:gd name="connsiteX46-12719" fmla="*/ 295 w 485"/>
                <a:gd name="connsiteY46-12720" fmla="*/ 53 h 100"/>
                <a:gd name="connsiteX47-12721" fmla="*/ 269 w 485"/>
                <a:gd name="connsiteY47-12722" fmla="*/ 58 h 100"/>
                <a:gd name="connsiteX48-12723" fmla="*/ 248 w 485"/>
                <a:gd name="connsiteY48-12724" fmla="*/ 58 h 100"/>
                <a:gd name="connsiteX49-12725" fmla="*/ 221 w 485"/>
                <a:gd name="connsiteY49-12726" fmla="*/ 63 h 100"/>
                <a:gd name="connsiteX50-12727" fmla="*/ 200 w 485"/>
                <a:gd name="connsiteY50-12728" fmla="*/ 63 h 100"/>
                <a:gd name="connsiteX51-12729" fmla="*/ 184 w 485"/>
                <a:gd name="connsiteY51-12730" fmla="*/ 69 h 100"/>
                <a:gd name="connsiteX52-12731" fmla="*/ 163 w 485"/>
                <a:gd name="connsiteY52-12732" fmla="*/ 69 h 100"/>
                <a:gd name="connsiteX53-12733" fmla="*/ 148 w 485"/>
                <a:gd name="connsiteY53-12734" fmla="*/ 69 h 100"/>
                <a:gd name="connsiteX54-12735" fmla="*/ 137 w 485"/>
                <a:gd name="connsiteY54-12736" fmla="*/ 74 h 100"/>
                <a:gd name="connsiteX55-12737" fmla="*/ 121 w 485"/>
                <a:gd name="connsiteY55-12738" fmla="*/ 74 h 100"/>
                <a:gd name="connsiteX56-12739" fmla="*/ 111 w 485"/>
                <a:gd name="connsiteY56-12740" fmla="*/ 79 h 100"/>
                <a:gd name="connsiteX57-12741" fmla="*/ 100 w 485"/>
                <a:gd name="connsiteY57-12742" fmla="*/ 79 h 100"/>
                <a:gd name="connsiteX58-12743" fmla="*/ 90 w 485"/>
                <a:gd name="connsiteY58-12744" fmla="*/ 85 h 100"/>
                <a:gd name="connsiteX59-12745" fmla="*/ 84 w 485"/>
                <a:gd name="connsiteY59-12746" fmla="*/ 85 h 100"/>
                <a:gd name="connsiteX60-12747" fmla="*/ 69 w 485"/>
                <a:gd name="connsiteY60-12748" fmla="*/ 90 h 100"/>
                <a:gd name="connsiteX61-12749" fmla="*/ 53 w 485"/>
                <a:gd name="connsiteY61-12750" fmla="*/ 95 h 100"/>
                <a:gd name="connsiteX62-12751" fmla="*/ 48 w 485"/>
                <a:gd name="connsiteY62-12752" fmla="*/ 100 h 100"/>
                <a:gd name="connsiteX63-12753" fmla="*/ 37 w 485"/>
                <a:gd name="connsiteY63-12754" fmla="*/ 100 h 100"/>
                <a:gd name="connsiteX64-12755" fmla="*/ 32 w 485"/>
                <a:gd name="connsiteY64-12756" fmla="*/ 100 h 100"/>
                <a:gd name="connsiteX65-12757" fmla="*/ 26 w 485"/>
                <a:gd name="connsiteY65-12758" fmla="*/ 95 h 100"/>
                <a:gd name="connsiteX66-12759" fmla="*/ 21 w 485"/>
                <a:gd name="connsiteY66-12760" fmla="*/ 95 h 100"/>
                <a:gd name="connsiteX67-12761" fmla="*/ 16 w 485"/>
                <a:gd name="connsiteY67-12762" fmla="*/ 90 h 100"/>
                <a:gd name="connsiteX68-12763" fmla="*/ 11 w 485"/>
                <a:gd name="connsiteY68-12764" fmla="*/ 85 h 100"/>
                <a:gd name="connsiteX69-12765" fmla="*/ 5 w 485"/>
                <a:gd name="connsiteY69-12766" fmla="*/ 79 h 100"/>
                <a:gd name="connsiteX70-12767" fmla="*/ 0 w 485"/>
                <a:gd name="connsiteY70-12768" fmla="*/ 74 h 100"/>
                <a:gd name="connsiteX71-12769" fmla="*/ 0 w 485"/>
                <a:gd name="connsiteY71-12770" fmla="*/ 69 h 100"/>
                <a:gd name="connsiteX72-12771" fmla="*/ 0 w 485"/>
                <a:gd name="connsiteY72-12772" fmla="*/ 63 h 100"/>
                <a:gd name="connsiteX73-12773" fmla="*/ 0 w 485"/>
                <a:gd name="connsiteY73-12774" fmla="*/ 58 h 100"/>
                <a:gd name="connsiteX74-12775" fmla="*/ 5 w 485"/>
                <a:gd name="connsiteY74-12776" fmla="*/ 53 h 100"/>
                <a:gd name="connsiteX75-12777" fmla="*/ 11 w 485"/>
                <a:gd name="connsiteY75-12778" fmla="*/ 48 h 100"/>
                <a:gd name="connsiteX76-12779" fmla="*/ 26 w 485"/>
                <a:gd name="connsiteY76-12780" fmla="*/ 37 h 100"/>
                <a:gd name="connsiteX0-12781" fmla="*/ 84 w 485"/>
                <a:gd name="connsiteY0-12782" fmla="*/ 42 h 100"/>
                <a:gd name="connsiteX1-12783" fmla="*/ 84 w 485"/>
                <a:gd name="connsiteY1-12784" fmla="*/ 42 h 100"/>
                <a:gd name="connsiteX2-12785" fmla="*/ 84 w 485"/>
                <a:gd name="connsiteY2-12786" fmla="*/ 48 h 100"/>
                <a:gd name="connsiteX3-12787" fmla="*/ 90 w 485"/>
                <a:gd name="connsiteY3-12788" fmla="*/ 48 h 100"/>
                <a:gd name="connsiteX4-12789" fmla="*/ 95 w 485"/>
                <a:gd name="connsiteY4-12790" fmla="*/ 48 h 100"/>
                <a:gd name="connsiteX5-12791" fmla="*/ 100 w 485"/>
                <a:gd name="connsiteY5-12792" fmla="*/ 48 h 100"/>
                <a:gd name="connsiteX6-12793" fmla="*/ 111 w 485"/>
                <a:gd name="connsiteY6-12794" fmla="*/ 48 h 100"/>
                <a:gd name="connsiteX7-12795" fmla="*/ 121 w 485"/>
                <a:gd name="connsiteY7-12796" fmla="*/ 42 h 100"/>
                <a:gd name="connsiteX8-12797" fmla="*/ 137 w 485"/>
                <a:gd name="connsiteY8-12798" fmla="*/ 42 h 100"/>
                <a:gd name="connsiteX9-12799" fmla="*/ 153 w 485"/>
                <a:gd name="connsiteY9-12800" fmla="*/ 42 h 100"/>
                <a:gd name="connsiteX10-12801" fmla="*/ 174 w 485"/>
                <a:gd name="connsiteY10-12802" fmla="*/ 37 h 100"/>
                <a:gd name="connsiteX11-12803" fmla="*/ 216 w 485"/>
                <a:gd name="connsiteY11-12804" fmla="*/ 32 h 100"/>
                <a:gd name="connsiteX12-12805" fmla="*/ 258 w 485"/>
                <a:gd name="connsiteY12-12806" fmla="*/ 27 h 100"/>
                <a:gd name="connsiteX13-12807" fmla="*/ 295 w 485"/>
                <a:gd name="connsiteY13-12808" fmla="*/ 21 h 100"/>
                <a:gd name="connsiteX14-12809" fmla="*/ 332 w 485"/>
                <a:gd name="connsiteY14-12810" fmla="*/ 11 h 100"/>
                <a:gd name="connsiteX15-12811" fmla="*/ 348 w 485"/>
                <a:gd name="connsiteY15-12812" fmla="*/ 11 h 100"/>
                <a:gd name="connsiteX16-12813" fmla="*/ 364 w 485"/>
                <a:gd name="connsiteY16-12814" fmla="*/ 5 h 100"/>
                <a:gd name="connsiteX17-12815" fmla="*/ 374 w 485"/>
                <a:gd name="connsiteY17-12816" fmla="*/ 5 h 100"/>
                <a:gd name="connsiteX18-12817" fmla="*/ 390 w 485"/>
                <a:gd name="connsiteY18-12818" fmla="*/ 0 h 100"/>
                <a:gd name="connsiteX19-12819" fmla="*/ 395 w 485"/>
                <a:gd name="connsiteY19-12820" fmla="*/ 0 h 100"/>
                <a:gd name="connsiteX20-12821" fmla="*/ 406 w 485"/>
                <a:gd name="connsiteY20-12822" fmla="*/ 0 h 100"/>
                <a:gd name="connsiteX21-12823" fmla="*/ 406 w 485"/>
                <a:gd name="connsiteY21-12824" fmla="*/ 0 h 100"/>
                <a:gd name="connsiteX22-12825" fmla="*/ 411 w 485"/>
                <a:gd name="connsiteY22-12826" fmla="*/ 0 h 100"/>
                <a:gd name="connsiteX23-12827" fmla="*/ 416 w 485"/>
                <a:gd name="connsiteY23-12828" fmla="*/ 0 h 100"/>
                <a:gd name="connsiteX24-12829" fmla="*/ 422 w 485"/>
                <a:gd name="connsiteY24-12830" fmla="*/ 0 h 100"/>
                <a:gd name="connsiteX25-12831" fmla="*/ 427 w 485"/>
                <a:gd name="connsiteY25-12832" fmla="*/ 0 h 100"/>
                <a:gd name="connsiteX26-12833" fmla="*/ 437 w 485"/>
                <a:gd name="connsiteY26-12834" fmla="*/ 0 h 100"/>
                <a:gd name="connsiteX27-12835" fmla="*/ 443 w 485"/>
                <a:gd name="connsiteY27-12836" fmla="*/ 5 h 100"/>
                <a:gd name="connsiteX28-12837" fmla="*/ 453 w 485"/>
                <a:gd name="connsiteY28-12838" fmla="*/ 5 h 100"/>
                <a:gd name="connsiteX29-12839" fmla="*/ 464 w 485"/>
                <a:gd name="connsiteY29-12840" fmla="*/ 11 h 100"/>
                <a:gd name="connsiteX30-12841" fmla="*/ 469 w 485"/>
                <a:gd name="connsiteY30-12842" fmla="*/ 16 h 100"/>
                <a:gd name="connsiteX31-12843" fmla="*/ 479 w 485"/>
                <a:gd name="connsiteY31-12844" fmla="*/ 27 h 100"/>
                <a:gd name="connsiteX32-12845" fmla="*/ 479 w 485"/>
                <a:gd name="connsiteY32-12846" fmla="*/ 32 h 100"/>
                <a:gd name="connsiteX33-12847" fmla="*/ 485 w 485"/>
                <a:gd name="connsiteY33-12848" fmla="*/ 32 h 100"/>
                <a:gd name="connsiteX34-12849" fmla="*/ 485 w 485"/>
                <a:gd name="connsiteY34-12850" fmla="*/ 37 h 100"/>
                <a:gd name="connsiteX35-12851" fmla="*/ 469 w 485"/>
                <a:gd name="connsiteY35-12852" fmla="*/ 42 h 100"/>
                <a:gd name="connsiteX36-12853" fmla="*/ 464 w 485"/>
                <a:gd name="connsiteY36-12854" fmla="*/ 42 h 100"/>
                <a:gd name="connsiteX37-12855" fmla="*/ 458 w 485"/>
                <a:gd name="connsiteY37-12856" fmla="*/ 42 h 100"/>
                <a:gd name="connsiteX38-12857" fmla="*/ 453 w 485"/>
                <a:gd name="connsiteY38-12858" fmla="*/ 42 h 100"/>
                <a:gd name="connsiteX39-12859" fmla="*/ 443 w 485"/>
                <a:gd name="connsiteY39-12860" fmla="*/ 42 h 100"/>
                <a:gd name="connsiteX40-12861" fmla="*/ 432 w 485"/>
                <a:gd name="connsiteY40-12862" fmla="*/ 42 h 100"/>
                <a:gd name="connsiteX41-12863" fmla="*/ 416 w 485"/>
                <a:gd name="connsiteY41-12864" fmla="*/ 48 h 100"/>
                <a:gd name="connsiteX42-12865" fmla="*/ 400 w 485"/>
                <a:gd name="connsiteY42-12866" fmla="*/ 48 h 100"/>
                <a:gd name="connsiteX43-12867" fmla="*/ 379 w 485"/>
                <a:gd name="connsiteY43-12868" fmla="*/ 48 h 100"/>
                <a:gd name="connsiteX44-12869" fmla="*/ 353 w 485"/>
                <a:gd name="connsiteY44-12870" fmla="*/ 53 h 100"/>
                <a:gd name="connsiteX45-12871" fmla="*/ 327 w 485"/>
                <a:gd name="connsiteY45-12872" fmla="*/ 53 h 100"/>
                <a:gd name="connsiteX46-12873" fmla="*/ 295 w 485"/>
                <a:gd name="connsiteY46-12874" fmla="*/ 53 h 100"/>
                <a:gd name="connsiteX47-12875" fmla="*/ 269 w 485"/>
                <a:gd name="connsiteY47-12876" fmla="*/ 58 h 100"/>
                <a:gd name="connsiteX48-12877" fmla="*/ 248 w 485"/>
                <a:gd name="connsiteY48-12878" fmla="*/ 58 h 100"/>
                <a:gd name="connsiteX49-12879" fmla="*/ 221 w 485"/>
                <a:gd name="connsiteY49-12880" fmla="*/ 63 h 100"/>
                <a:gd name="connsiteX50-12881" fmla="*/ 200 w 485"/>
                <a:gd name="connsiteY50-12882" fmla="*/ 63 h 100"/>
                <a:gd name="connsiteX51-12883" fmla="*/ 184 w 485"/>
                <a:gd name="connsiteY51-12884" fmla="*/ 69 h 100"/>
                <a:gd name="connsiteX52-12885" fmla="*/ 163 w 485"/>
                <a:gd name="connsiteY52-12886" fmla="*/ 69 h 100"/>
                <a:gd name="connsiteX53-12887" fmla="*/ 148 w 485"/>
                <a:gd name="connsiteY53-12888" fmla="*/ 69 h 100"/>
                <a:gd name="connsiteX54-12889" fmla="*/ 137 w 485"/>
                <a:gd name="connsiteY54-12890" fmla="*/ 74 h 100"/>
                <a:gd name="connsiteX55-12891" fmla="*/ 121 w 485"/>
                <a:gd name="connsiteY55-12892" fmla="*/ 74 h 100"/>
                <a:gd name="connsiteX56-12893" fmla="*/ 111 w 485"/>
                <a:gd name="connsiteY56-12894" fmla="*/ 79 h 100"/>
                <a:gd name="connsiteX57-12895" fmla="*/ 100 w 485"/>
                <a:gd name="connsiteY57-12896" fmla="*/ 79 h 100"/>
                <a:gd name="connsiteX58-12897" fmla="*/ 90 w 485"/>
                <a:gd name="connsiteY58-12898" fmla="*/ 85 h 100"/>
                <a:gd name="connsiteX59-12899" fmla="*/ 84 w 485"/>
                <a:gd name="connsiteY59-12900" fmla="*/ 85 h 100"/>
                <a:gd name="connsiteX60-12901" fmla="*/ 69 w 485"/>
                <a:gd name="connsiteY60-12902" fmla="*/ 90 h 100"/>
                <a:gd name="connsiteX61-12903" fmla="*/ 53 w 485"/>
                <a:gd name="connsiteY61-12904" fmla="*/ 95 h 100"/>
                <a:gd name="connsiteX62-12905" fmla="*/ 48 w 485"/>
                <a:gd name="connsiteY62-12906" fmla="*/ 100 h 100"/>
                <a:gd name="connsiteX63-12907" fmla="*/ 37 w 485"/>
                <a:gd name="connsiteY63-12908" fmla="*/ 100 h 100"/>
                <a:gd name="connsiteX64-12909" fmla="*/ 32 w 485"/>
                <a:gd name="connsiteY64-12910" fmla="*/ 100 h 100"/>
                <a:gd name="connsiteX65-12911" fmla="*/ 26 w 485"/>
                <a:gd name="connsiteY65-12912" fmla="*/ 95 h 100"/>
                <a:gd name="connsiteX66-12913" fmla="*/ 21 w 485"/>
                <a:gd name="connsiteY66-12914" fmla="*/ 95 h 100"/>
                <a:gd name="connsiteX67-12915" fmla="*/ 16 w 485"/>
                <a:gd name="connsiteY67-12916" fmla="*/ 90 h 100"/>
                <a:gd name="connsiteX68-12917" fmla="*/ 11 w 485"/>
                <a:gd name="connsiteY68-12918" fmla="*/ 85 h 100"/>
                <a:gd name="connsiteX69-12919" fmla="*/ 5 w 485"/>
                <a:gd name="connsiteY69-12920" fmla="*/ 79 h 100"/>
                <a:gd name="connsiteX70-12921" fmla="*/ 0 w 485"/>
                <a:gd name="connsiteY70-12922" fmla="*/ 74 h 100"/>
                <a:gd name="connsiteX71-12923" fmla="*/ 0 w 485"/>
                <a:gd name="connsiteY71-12924" fmla="*/ 69 h 100"/>
                <a:gd name="connsiteX72-12925" fmla="*/ 0 w 485"/>
                <a:gd name="connsiteY72-12926" fmla="*/ 63 h 100"/>
                <a:gd name="connsiteX73-12927" fmla="*/ 0 w 485"/>
                <a:gd name="connsiteY73-12928" fmla="*/ 58 h 100"/>
                <a:gd name="connsiteX74-12929" fmla="*/ 5 w 485"/>
                <a:gd name="connsiteY74-12930" fmla="*/ 53 h 100"/>
                <a:gd name="connsiteX75-12931" fmla="*/ 11 w 485"/>
                <a:gd name="connsiteY75-12932" fmla="*/ 48 h 100"/>
                <a:gd name="connsiteX0-12933" fmla="*/ 84 w 485"/>
                <a:gd name="connsiteY0-12934" fmla="*/ 42 h 100"/>
                <a:gd name="connsiteX1-12935" fmla="*/ 84 w 485"/>
                <a:gd name="connsiteY1-12936" fmla="*/ 42 h 100"/>
                <a:gd name="connsiteX2-12937" fmla="*/ 84 w 485"/>
                <a:gd name="connsiteY2-12938" fmla="*/ 48 h 100"/>
                <a:gd name="connsiteX3-12939" fmla="*/ 90 w 485"/>
                <a:gd name="connsiteY3-12940" fmla="*/ 48 h 100"/>
                <a:gd name="connsiteX4-12941" fmla="*/ 95 w 485"/>
                <a:gd name="connsiteY4-12942" fmla="*/ 48 h 100"/>
                <a:gd name="connsiteX5-12943" fmla="*/ 100 w 485"/>
                <a:gd name="connsiteY5-12944" fmla="*/ 48 h 100"/>
                <a:gd name="connsiteX6-12945" fmla="*/ 111 w 485"/>
                <a:gd name="connsiteY6-12946" fmla="*/ 48 h 100"/>
                <a:gd name="connsiteX7-12947" fmla="*/ 121 w 485"/>
                <a:gd name="connsiteY7-12948" fmla="*/ 42 h 100"/>
                <a:gd name="connsiteX8-12949" fmla="*/ 137 w 485"/>
                <a:gd name="connsiteY8-12950" fmla="*/ 42 h 100"/>
                <a:gd name="connsiteX9-12951" fmla="*/ 153 w 485"/>
                <a:gd name="connsiteY9-12952" fmla="*/ 42 h 100"/>
                <a:gd name="connsiteX10-12953" fmla="*/ 174 w 485"/>
                <a:gd name="connsiteY10-12954" fmla="*/ 37 h 100"/>
                <a:gd name="connsiteX11-12955" fmla="*/ 216 w 485"/>
                <a:gd name="connsiteY11-12956" fmla="*/ 32 h 100"/>
                <a:gd name="connsiteX12-12957" fmla="*/ 258 w 485"/>
                <a:gd name="connsiteY12-12958" fmla="*/ 27 h 100"/>
                <a:gd name="connsiteX13-12959" fmla="*/ 295 w 485"/>
                <a:gd name="connsiteY13-12960" fmla="*/ 21 h 100"/>
                <a:gd name="connsiteX14-12961" fmla="*/ 332 w 485"/>
                <a:gd name="connsiteY14-12962" fmla="*/ 11 h 100"/>
                <a:gd name="connsiteX15-12963" fmla="*/ 348 w 485"/>
                <a:gd name="connsiteY15-12964" fmla="*/ 11 h 100"/>
                <a:gd name="connsiteX16-12965" fmla="*/ 364 w 485"/>
                <a:gd name="connsiteY16-12966" fmla="*/ 5 h 100"/>
                <a:gd name="connsiteX17-12967" fmla="*/ 374 w 485"/>
                <a:gd name="connsiteY17-12968" fmla="*/ 5 h 100"/>
                <a:gd name="connsiteX18-12969" fmla="*/ 390 w 485"/>
                <a:gd name="connsiteY18-12970" fmla="*/ 0 h 100"/>
                <a:gd name="connsiteX19-12971" fmla="*/ 395 w 485"/>
                <a:gd name="connsiteY19-12972" fmla="*/ 0 h 100"/>
                <a:gd name="connsiteX20-12973" fmla="*/ 406 w 485"/>
                <a:gd name="connsiteY20-12974" fmla="*/ 0 h 100"/>
                <a:gd name="connsiteX21-12975" fmla="*/ 406 w 485"/>
                <a:gd name="connsiteY21-12976" fmla="*/ 0 h 100"/>
                <a:gd name="connsiteX22-12977" fmla="*/ 411 w 485"/>
                <a:gd name="connsiteY22-12978" fmla="*/ 0 h 100"/>
                <a:gd name="connsiteX23-12979" fmla="*/ 416 w 485"/>
                <a:gd name="connsiteY23-12980" fmla="*/ 0 h 100"/>
                <a:gd name="connsiteX24-12981" fmla="*/ 422 w 485"/>
                <a:gd name="connsiteY24-12982" fmla="*/ 0 h 100"/>
                <a:gd name="connsiteX25-12983" fmla="*/ 427 w 485"/>
                <a:gd name="connsiteY25-12984" fmla="*/ 0 h 100"/>
                <a:gd name="connsiteX26-12985" fmla="*/ 437 w 485"/>
                <a:gd name="connsiteY26-12986" fmla="*/ 0 h 100"/>
                <a:gd name="connsiteX27-12987" fmla="*/ 443 w 485"/>
                <a:gd name="connsiteY27-12988" fmla="*/ 5 h 100"/>
                <a:gd name="connsiteX28-12989" fmla="*/ 453 w 485"/>
                <a:gd name="connsiteY28-12990" fmla="*/ 5 h 100"/>
                <a:gd name="connsiteX29-12991" fmla="*/ 464 w 485"/>
                <a:gd name="connsiteY29-12992" fmla="*/ 11 h 100"/>
                <a:gd name="connsiteX30-12993" fmla="*/ 469 w 485"/>
                <a:gd name="connsiteY30-12994" fmla="*/ 16 h 100"/>
                <a:gd name="connsiteX31-12995" fmla="*/ 479 w 485"/>
                <a:gd name="connsiteY31-12996" fmla="*/ 27 h 100"/>
                <a:gd name="connsiteX32-12997" fmla="*/ 479 w 485"/>
                <a:gd name="connsiteY32-12998" fmla="*/ 32 h 100"/>
                <a:gd name="connsiteX33-12999" fmla="*/ 485 w 485"/>
                <a:gd name="connsiteY33-13000" fmla="*/ 32 h 100"/>
                <a:gd name="connsiteX34-13001" fmla="*/ 485 w 485"/>
                <a:gd name="connsiteY34-13002" fmla="*/ 37 h 100"/>
                <a:gd name="connsiteX35-13003" fmla="*/ 469 w 485"/>
                <a:gd name="connsiteY35-13004" fmla="*/ 42 h 100"/>
                <a:gd name="connsiteX36-13005" fmla="*/ 464 w 485"/>
                <a:gd name="connsiteY36-13006" fmla="*/ 42 h 100"/>
                <a:gd name="connsiteX37-13007" fmla="*/ 458 w 485"/>
                <a:gd name="connsiteY37-13008" fmla="*/ 42 h 100"/>
                <a:gd name="connsiteX38-13009" fmla="*/ 453 w 485"/>
                <a:gd name="connsiteY38-13010" fmla="*/ 42 h 100"/>
                <a:gd name="connsiteX39-13011" fmla="*/ 443 w 485"/>
                <a:gd name="connsiteY39-13012" fmla="*/ 42 h 100"/>
                <a:gd name="connsiteX40-13013" fmla="*/ 432 w 485"/>
                <a:gd name="connsiteY40-13014" fmla="*/ 42 h 100"/>
                <a:gd name="connsiteX41-13015" fmla="*/ 416 w 485"/>
                <a:gd name="connsiteY41-13016" fmla="*/ 48 h 100"/>
                <a:gd name="connsiteX42-13017" fmla="*/ 400 w 485"/>
                <a:gd name="connsiteY42-13018" fmla="*/ 48 h 100"/>
                <a:gd name="connsiteX43-13019" fmla="*/ 379 w 485"/>
                <a:gd name="connsiteY43-13020" fmla="*/ 48 h 100"/>
                <a:gd name="connsiteX44-13021" fmla="*/ 353 w 485"/>
                <a:gd name="connsiteY44-13022" fmla="*/ 53 h 100"/>
                <a:gd name="connsiteX45-13023" fmla="*/ 327 w 485"/>
                <a:gd name="connsiteY45-13024" fmla="*/ 53 h 100"/>
                <a:gd name="connsiteX46-13025" fmla="*/ 295 w 485"/>
                <a:gd name="connsiteY46-13026" fmla="*/ 53 h 100"/>
                <a:gd name="connsiteX47-13027" fmla="*/ 269 w 485"/>
                <a:gd name="connsiteY47-13028" fmla="*/ 58 h 100"/>
                <a:gd name="connsiteX48-13029" fmla="*/ 248 w 485"/>
                <a:gd name="connsiteY48-13030" fmla="*/ 58 h 100"/>
                <a:gd name="connsiteX49-13031" fmla="*/ 221 w 485"/>
                <a:gd name="connsiteY49-13032" fmla="*/ 63 h 100"/>
                <a:gd name="connsiteX50-13033" fmla="*/ 200 w 485"/>
                <a:gd name="connsiteY50-13034" fmla="*/ 63 h 100"/>
                <a:gd name="connsiteX51-13035" fmla="*/ 184 w 485"/>
                <a:gd name="connsiteY51-13036" fmla="*/ 69 h 100"/>
                <a:gd name="connsiteX52-13037" fmla="*/ 163 w 485"/>
                <a:gd name="connsiteY52-13038" fmla="*/ 69 h 100"/>
                <a:gd name="connsiteX53-13039" fmla="*/ 148 w 485"/>
                <a:gd name="connsiteY53-13040" fmla="*/ 69 h 100"/>
                <a:gd name="connsiteX54-13041" fmla="*/ 137 w 485"/>
                <a:gd name="connsiteY54-13042" fmla="*/ 74 h 100"/>
                <a:gd name="connsiteX55-13043" fmla="*/ 121 w 485"/>
                <a:gd name="connsiteY55-13044" fmla="*/ 74 h 100"/>
                <a:gd name="connsiteX56-13045" fmla="*/ 111 w 485"/>
                <a:gd name="connsiteY56-13046" fmla="*/ 79 h 100"/>
                <a:gd name="connsiteX57-13047" fmla="*/ 100 w 485"/>
                <a:gd name="connsiteY57-13048" fmla="*/ 79 h 100"/>
                <a:gd name="connsiteX58-13049" fmla="*/ 90 w 485"/>
                <a:gd name="connsiteY58-13050" fmla="*/ 85 h 100"/>
                <a:gd name="connsiteX59-13051" fmla="*/ 84 w 485"/>
                <a:gd name="connsiteY59-13052" fmla="*/ 85 h 100"/>
                <a:gd name="connsiteX60-13053" fmla="*/ 69 w 485"/>
                <a:gd name="connsiteY60-13054" fmla="*/ 90 h 100"/>
                <a:gd name="connsiteX61-13055" fmla="*/ 53 w 485"/>
                <a:gd name="connsiteY61-13056" fmla="*/ 95 h 100"/>
                <a:gd name="connsiteX62-13057" fmla="*/ 48 w 485"/>
                <a:gd name="connsiteY62-13058" fmla="*/ 100 h 100"/>
                <a:gd name="connsiteX63-13059" fmla="*/ 37 w 485"/>
                <a:gd name="connsiteY63-13060" fmla="*/ 100 h 100"/>
                <a:gd name="connsiteX64-13061" fmla="*/ 32 w 485"/>
                <a:gd name="connsiteY64-13062" fmla="*/ 100 h 100"/>
                <a:gd name="connsiteX65-13063" fmla="*/ 26 w 485"/>
                <a:gd name="connsiteY65-13064" fmla="*/ 95 h 100"/>
                <a:gd name="connsiteX66-13065" fmla="*/ 21 w 485"/>
                <a:gd name="connsiteY66-13066" fmla="*/ 95 h 100"/>
                <a:gd name="connsiteX67-13067" fmla="*/ 16 w 485"/>
                <a:gd name="connsiteY67-13068" fmla="*/ 90 h 100"/>
                <a:gd name="connsiteX68-13069" fmla="*/ 11 w 485"/>
                <a:gd name="connsiteY68-13070" fmla="*/ 85 h 100"/>
                <a:gd name="connsiteX69-13071" fmla="*/ 5 w 485"/>
                <a:gd name="connsiteY69-13072" fmla="*/ 79 h 100"/>
                <a:gd name="connsiteX70-13073" fmla="*/ 0 w 485"/>
                <a:gd name="connsiteY70-13074" fmla="*/ 74 h 100"/>
                <a:gd name="connsiteX71-13075" fmla="*/ 0 w 485"/>
                <a:gd name="connsiteY71-13076" fmla="*/ 69 h 100"/>
                <a:gd name="connsiteX72-13077" fmla="*/ 0 w 485"/>
                <a:gd name="connsiteY72-13078" fmla="*/ 63 h 100"/>
                <a:gd name="connsiteX73-13079" fmla="*/ 0 w 485"/>
                <a:gd name="connsiteY73-13080" fmla="*/ 58 h 100"/>
                <a:gd name="connsiteX74-13081" fmla="*/ 5 w 485"/>
                <a:gd name="connsiteY74-13082" fmla="*/ 53 h 100"/>
                <a:gd name="connsiteX0-13083" fmla="*/ 84 w 485"/>
                <a:gd name="connsiteY0-13084" fmla="*/ 42 h 100"/>
                <a:gd name="connsiteX1-13085" fmla="*/ 84 w 485"/>
                <a:gd name="connsiteY1-13086" fmla="*/ 42 h 100"/>
                <a:gd name="connsiteX2-13087" fmla="*/ 84 w 485"/>
                <a:gd name="connsiteY2-13088" fmla="*/ 48 h 100"/>
                <a:gd name="connsiteX3-13089" fmla="*/ 90 w 485"/>
                <a:gd name="connsiteY3-13090" fmla="*/ 48 h 100"/>
                <a:gd name="connsiteX4-13091" fmla="*/ 95 w 485"/>
                <a:gd name="connsiteY4-13092" fmla="*/ 48 h 100"/>
                <a:gd name="connsiteX5-13093" fmla="*/ 100 w 485"/>
                <a:gd name="connsiteY5-13094" fmla="*/ 48 h 100"/>
                <a:gd name="connsiteX6-13095" fmla="*/ 111 w 485"/>
                <a:gd name="connsiteY6-13096" fmla="*/ 48 h 100"/>
                <a:gd name="connsiteX7-13097" fmla="*/ 121 w 485"/>
                <a:gd name="connsiteY7-13098" fmla="*/ 42 h 100"/>
                <a:gd name="connsiteX8-13099" fmla="*/ 137 w 485"/>
                <a:gd name="connsiteY8-13100" fmla="*/ 42 h 100"/>
                <a:gd name="connsiteX9-13101" fmla="*/ 153 w 485"/>
                <a:gd name="connsiteY9-13102" fmla="*/ 42 h 100"/>
                <a:gd name="connsiteX10-13103" fmla="*/ 174 w 485"/>
                <a:gd name="connsiteY10-13104" fmla="*/ 37 h 100"/>
                <a:gd name="connsiteX11-13105" fmla="*/ 216 w 485"/>
                <a:gd name="connsiteY11-13106" fmla="*/ 32 h 100"/>
                <a:gd name="connsiteX12-13107" fmla="*/ 258 w 485"/>
                <a:gd name="connsiteY12-13108" fmla="*/ 27 h 100"/>
                <a:gd name="connsiteX13-13109" fmla="*/ 295 w 485"/>
                <a:gd name="connsiteY13-13110" fmla="*/ 21 h 100"/>
                <a:gd name="connsiteX14-13111" fmla="*/ 332 w 485"/>
                <a:gd name="connsiteY14-13112" fmla="*/ 11 h 100"/>
                <a:gd name="connsiteX15-13113" fmla="*/ 348 w 485"/>
                <a:gd name="connsiteY15-13114" fmla="*/ 11 h 100"/>
                <a:gd name="connsiteX16-13115" fmla="*/ 364 w 485"/>
                <a:gd name="connsiteY16-13116" fmla="*/ 5 h 100"/>
                <a:gd name="connsiteX17-13117" fmla="*/ 374 w 485"/>
                <a:gd name="connsiteY17-13118" fmla="*/ 5 h 100"/>
                <a:gd name="connsiteX18-13119" fmla="*/ 390 w 485"/>
                <a:gd name="connsiteY18-13120" fmla="*/ 0 h 100"/>
                <a:gd name="connsiteX19-13121" fmla="*/ 395 w 485"/>
                <a:gd name="connsiteY19-13122" fmla="*/ 0 h 100"/>
                <a:gd name="connsiteX20-13123" fmla="*/ 406 w 485"/>
                <a:gd name="connsiteY20-13124" fmla="*/ 0 h 100"/>
                <a:gd name="connsiteX21-13125" fmla="*/ 406 w 485"/>
                <a:gd name="connsiteY21-13126" fmla="*/ 0 h 100"/>
                <a:gd name="connsiteX22-13127" fmla="*/ 411 w 485"/>
                <a:gd name="connsiteY22-13128" fmla="*/ 0 h 100"/>
                <a:gd name="connsiteX23-13129" fmla="*/ 416 w 485"/>
                <a:gd name="connsiteY23-13130" fmla="*/ 0 h 100"/>
                <a:gd name="connsiteX24-13131" fmla="*/ 422 w 485"/>
                <a:gd name="connsiteY24-13132" fmla="*/ 0 h 100"/>
                <a:gd name="connsiteX25-13133" fmla="*/ 427 w 485"/>
                <a:gd name="connsiteY25-13134" fmla="*/ 0 h 100"/>
                <a:gd name="connsiteX26-13135" fmla="*/ 437 w 485"/>
                <a:gd name="connsiteY26-13136" fmla="*/ 0 h 100"/>
                <a:gd name="connsiteX27-13137" fmla="*/ 443 w 485"/>
                <a:gd name="connsiteY27-13138" fmla="*/ 5 h 100"/>
                <a:gd name="connsiteX28-13139" fmla="*/ 453 w 485"/>
                <a:gd name="connsiteY28-13140" fmla="*/ 5 h 100"/>
                <a:gd name="connsiteX29-13141" fmla="*/ 464 w 485"/>
                <a:gd name="connsiteY29-13142" fmla="*/ 11 h 100"/>
                <a:gd name="connsiteX30-13143" fmla="*/ 469 w 485"/>
                <a:gd name="connsiteY30-13144" fmla="*/ 16 h 100"/>
                <a:gd name="connsiteX31-13145" fmla="*/ 479 w 485"/>
                <a:gd name="connsiteY31-13146" fmla="*/ 27 h 100"/>
                <a:gd name="connsiteX32-13147" fmla="*/ 479 w 485"/>
                <a:gd name="connsiteY32-13148" fmla="*/ 32 h 100"/>
                <a:gd name="connsiteX33-13149" fmla="*/ 485 w 485"/>
                <a:gd name="connsiteY33-13150" fmla="*/ 32 h 100"/>
                <a:gd name="connsiteX34-13151" fmla="*/ 485 w 485"/>
                <a:gd name="connsiteY34-13152" fmla="*/ 37 h 100"/>
                <a:gd name="connsiteX35-13153" fmla="*/ 469 w 485"/>
                <a:gd name="connsiteY35-13154" fmla="*/ 42 h 100"/>
                <a:gd name="connsiteX36-13155" fmla="*/ 464 w 485"/>
                <a:gd name="connsiteY36-13156" fmla="*/ 42 h 100"/>
                <a:gd name="connsiteX37-13157" fmla="*/ 458 w 485"/>
                <a:gd name="connsiteY37-13158" fmla="*/ 42 h 100"/>
                <a:gd name="connsiteX38-13159" fmla="*/ 453 w 485"/>
                <a:gd name="connsiteY38-13160" fmla="*/ 42 h 100"/>
                <a:gd name="connsiteX39-13161" fmla="*/ 443 w 485"/>
                <a:gd name="connsiteY39-13162" fmla="*/ 42 h 100"/>
                <a:gd name="connsiteX40-13163" fmla="*/ 432 w 485"/>
                <a:gd name="connsiteY40-13164" fmla="*/ 42 h 100"/>
                <a:gd name="connsiteX41-13165" fmla="*/ 416 w 485"/>
                <a:gd name="connsiteY41-13166" fmla="*/ 48 h 100"/>
                <a:gd name="connsiteX42-13167" fmla="*/ 400 w 485"/>
                <a:gd name="connsiteY42-13168" fmla="*/ 48 h 100"/>
                <a:gd name="connsiteX43-13169" fmla="*/ 379 w 485"/>
                <a:gd name="connsiteY43-13170" fmla="*/ 48 h 100"/>
                <a:gd name="connsiteX44-13171" fmla="*/ 353 w 485"/>
                <a:gd name="connsiteY44-13172" fmla="*/ 53 h 100"/>
                <a:gd name="connsiteX45-13173" fmla="*/ 327 w 485"/>
                <a:gd name="connsiteY45-13174" fmla="*/ 53 h 100"/>
                <a:gd name="connsiteX46-13175" fmla="*/ 295 w 485"/>
                <a:gd name="connsiteY46-13176" fmla="*/ 53 h 100"/>
                <a:gd name="connsiteX47-13177" fmla="*/ 269 w 485"/>
                <a:gd name="connsiteY47-13178" fmla="*/ 58 h 100"/>
                <a:gd name="connsiteX48-13179" fmla="*/ 248 w 485"/>
                <a:gd name="connsiteY48-13180" fmla="*/ 58 h 100"/>
                <a:gd name="connsiteX49-13181" fmla="*/ 221 w 485"/>
                <a:gd name="connsiteY49-13182" fmla="*/ 63 h 100"/>
                <a:gd name="connsiteX50-13183" fmla="*/ 200 w 485"/>
                <a:gd name="connsiteY50-13184" fmla="*/ 63 h 100"/>
                <a:gd name="connsiteX51-13185" fmla="*/ 184 w 485"/>
                <a:gd name="connsiteY51-13186" fmla="*/ 69 h 100"/>
                <a:gd name="connsiteX52-13187" fmla="*/ 163 w 485"/>
                <a:gd name="connsiteY52-13188" fmla="*/ 69 h 100"/>
                <a:gd name="connsiteX53-13189" fmla="*/ 148 w 485"/>
                <a:gd name="connsiteY53-13190" fmla="*/ 69 h 100"/>
                <a:gd name="connsiteX54-13191" fmla="*/ 137 w 485"/>
                <a:gd name="connsiteY54-13192" fmla="*/ 74 h 100"/>
                <a:gd name="connsiteX55-13193" fmla="*/ 121 w 485"/>
                <a:gd name="connsiteY55-13194" fmla="*/ 74 h 100"/>
                <a:gd name="connsiteX56-13195" fmla="*/ 111 w 485"/>
                <a:gd name="connsiteY56-13196" fmla="*/ 79 h 100"/>
                <a:gd name="connsiteX57-13197" fmla="*/ 100 w 485"/>
                <a:gd name="connsiteY57-13198" fmla="*/ 79 h 100"/>
                <a:gd name="connsiteX58-13199" fmla="*/ 90 w 485"/>
                <a:gd name="connsiteY58-13200" fmla="*/ 85 h 100"/>
                <a:gd name="connsiteX59-13201" fmla="*/ 84 w 485"/>
                <a:gd name="connsiteY59-13202" fmla="*/ 85 h 100"/>
                <a:gd name="connsiteX60-13203" fmla="*/ 69 w 485"/>
                <a:gd name="connsiteY60-13204" fmla="*/ 90 h 100"/>
                <a:gd name="connsiteX61-13205" fmla="*/ 53 w 485"/>
                <a:gd name="connsiteY61-13206" fmla="*/ 95 h 100"/>
                <a:gd name="connsiteX62-13207" fmla="*/ 48 w 485"/>
                <a:gd name="connsiteY62-13208" fmla="*/ 100 h 100"/>
                <a:gd name="connsiteX63-13209" fmla="*/ 37 w 485"/>
                <a:gd name="connsiteY63-13210" fmla="*/ 100 h 100"/>
                <a:gd name="connsiteX64-13211" fmla="*/ 32 w 485"/>
                <a:gd name="connsiteY64-13212" fmla="*/ 100 h 100"/>
                <a:gd name="connsiteX65-13213" fmla="*/ 26 w 485"/>
                <a:gd name="connsiteY65-13214" fmla="*/ 95 h 100"/>
                <a:gd name="connsiteX66-13215" fmla="*/ 21 w 485"/>
                <a:gd name="connsiteY66-13216" fmla="*/ 95 h 100"/>
                <a:gd name="connsiteX67-13217" fmla="*/ 16 w 485"/>
                <a:gd name="connsiteY67-13218" fmla="*/ 90 h 100"/>
                <a:gd name="connsiteX68-13219" fmla="*/ 11 w 485"/>
                <a:gd name="connsiteY68-13220" fmla="*/ 85 h 100"/>
                <a:gd name="connsiteX69-13221" fmla="*/ 5 w 485"/>
                <a:gd name="connsiteY69-13222" fmla="*/ 79 h 100"/>
                <a:gd name="connsiteX70-13223" fmla="*/ 0 w 485"/>
                <a:gd name="connsiteY70-13224" fmla="*/ 74 h 100"/>
                <a:gd name="connsiteX71-13225" fmla="*/ 0 w 485"/>
                <a:gd name="connsiteY71-13226" fmla="*/ 69 h 100"/>
                <a:gd name="connsiteX72-13227" fmla="*/ 0 w 485"/>
                <a:gd name="connsiteY72-13228" fmla="*/ 63 h 100"/>
                <a:gd name="connsiteX73-13229" fmla="*/ 0 w 485"/>
                <a:gd name="connsiteY73-13230" fmla="*/ 58 h 100"/>
                <a:gd name="connsiteX0-13231" fmla="*/ 84 w 485"/>
                <a:gd name="connsiteY0-13232" fmla="*/ 42 h 100"/>
                <a:gd name="connsiteX1-13233" fmla="*/ 84 w 485"/>
                <a:gd name="connsiteY1-13234" fmla="*/ 42 h 100"/>
                <a:gd name="connsiteX2-13235" fmla="*/ 84 w 485"/>
                <a:gd name="connsiteY2-13236" fmla="*/ 48 h 100"/>
                <a:gd name="connsiteX3-13237" fmla="*/ 90 w 485"/>
                <a:gd name="connsiteY3-13238" fmla="*/ 48 h 100"/>
                <a:gd name="connsiteX4-13239" fmla="*/ 95 w 485"/>
                <a:gd name="connsiteY4-13240" fmla="*/ 48 h 100"/>
                <a:gd name="connsiteX5-13241" fmla="*/ 100 w 485"/>
                <a:gd name="connsiteY5-13242" fmla="*/ 48 h 100"/>
                <a:gd name="connsiteX6-13243" fmla="*/ 111 w 485"/>
                <a:gd name="connsiteY6-13244" fmla="*/ 48 h 100"/>
                <a:gd name="connsiteX7-13245" fmla="*/ 121 w 485"/>
                <a:gd name="connsiteY7-13246" fmla="*/ 42 h 100"/>
                <a:gd name="connsiteX8-13247" fmla="*/ 137 w 485"/>
                <a:gd name="connsiteY8-13248" fmla="*/ 42 h 100"/>
                <a:gd name="connsiteX9-13249" fmla="*/ 153 w 485"/>
                <a:gd name="connsiteY9-13250" fmla="*/ 42 h 100"/>
                <a:gd name="connsiteX10-13251" fmla="*/ 174 w 485"/>
                <a:gd name="connsiteY10-13252" fmla="*/ 37 h 100"/>
                <a:gd name="connsiteX11-13253" fmla="*/ 216 w 485"/>
                <a:gd name="connsiteY11-13254" fmla="*/ 32 h 100"/>
                <a:gd name="connsiteX12-13255" fmla="*/ 258 w 485"/>
                <a:gd name="connsiteY12-13256" fmla="*/ 27 h 100"/>
                <a:gd name="connsiteX13-13257" fmla="*/ 295 w 485"/>
                <a:gd name="connsiteY13-13258" fmla="*/ 21 h 100"/>
                <a:gd name="connsiteX14-13259" fmla="*/ 332 w 485"/>
                <a:gd name="connsiteY14-13260" fmla="*/ 11 h 100"/>
                <a:gd name="connsiteX15-13261" fmla="*/ 348 w 485"/>
                <a:gd name="connsiteY15-13262" fmla="*/ 11 h 100"/>
                <a:gd name="connsiteX16-13263" fmla="*/ 364 w 485"/>
                <a:gd name="connsiteY16-13264" fmla="*/ 5 h 100"/>
                <a:gd name="connsiteX17-13265" fmla="*/ 374 w 485"/>
                <a:gd name="connsiteY17-13266" fmla="*/ 5 h 100"/>
                <a:gd name="connsiteX18-13267" fmla="*/ 390 w 485"/>
                <a:gd name="connsiteY18-13268" fmla="*/ 0 h 100"/>
                <a:gd name="connsiteX19-13269" fmla="*/ 395 w 485"/>
                <a:gd name="connsiteY19-13270" fmla="*/ 0 h 100"/>
                <a:gd name="connsiteX20-13271" fmla="*/ 406 w 485"/>
                <a:gd name="connsiteY20-13272" fmla="*/ 0 h 100"/>
                <a:gd name="connsiteX21-13273" fmla="*/ 406 w 485"/>
                <a:gd name="connsiteY21-13274" fmla="*/ 0 h 100"/>
                <a:gd name="connsiteX22-13275" fmla="*/ 411 w 485"/>
                <a:gd name="connsiteY22-13276" fmla="*/ 0 h 100"/>
                <a:gd name="connsiteX23-13277" fmla="*/ 416 w 485"/>
                <a:gd name="connsiteY23-13278" fmla="*/ 0 h 100"/>
                <a:gd name="connsiteX24-13279" fmla="*/ 422 w 485"/>
                <a:gd name="connsiteY24-13280" fmla="*/ 0 h 100"/>
                <a:gd name="connsiteX25-13281" fmla="*/ 427 w 485"/>
                <a:gd name="connsiteY25-13282" fmla="*/ 0 h 100"/>
                <a:gd name="connsiteX26-13283" fmla="*/ 437 w 485"/>
                <a:gd name="connsiteY26-13284" fmla="*/ 0 h 100"/>
                <a:gd name="connsiteX27-13285" fmla="*/ 443 w 485"/>
                <a:gd name="connsiteY27-13286" fmla="*/ 5 h 100"/>
                <a:gd name="connsiteX28-13287" fmla="*/ 453 w 485"/>
                <a:gd name="connsiteY28-13288" fmla="*/ 5 h 100"/>
                <a:gd name="connsiteX29-13289" fmla="*/ 464 w 485"/>
                <a:gd name="connsiteY29-13290" fmla="*/ 11 h 100"/>
                <a:gd name="connsiteX30-13291" fmla="*/ 469 w 485"/>
                <a:gd name="connsiteY30-13292" fmla="*/ 16 h 100"/>
                <a:gd name="connsiteX31-13293" fmla="*/ 479 w 485"/>
                <a:gd name="connsiteY31-13294" fmla="*/ 27 h 100"/>
                <a:gd name="connsiteX32-13295" fmla="*/ 479 w 485"/>
                <a:gd name="connsiteY32-13296" fmla="*/ 32 h 100"/>
                <a:gd name="connsiteX33-13297" fmla="*/ 485 w 485"/>
                <a:gd name="connsiteY33-13298" fmla="*/ 32 h 100"/>
                <a:gd name="connsiteX34-13299" fmla="*/ 485 w 485"/>
                <a:gd name="connsiteY34-13300" fmla="*/ 37 h 100"/>
                <a:gd name="connsiteX35-13301" fmla="*/ 469 w 485"/>
                <a:gd name="connsiteY35-13302" fmla="*/ 42 h 100"/>
                <a:gd name="connsiteX36-13303" fmla="*/ 464 w 485"/>
                <a:gd name="connsiteY36-13304" fmla="*/ 42 h 100"/>
                <a:gd name="connsiteX37-13305" fmla="*/ 458 w 485"/>
                <a:gd name="connsiteY37-13306" fmla="*/ 42 h 100"/>
                <a:gd name="connsiteX38-13307" fmla="*/ 453 w 485"/>
                <a:gd name="connsiteY38-13308" fmla="*/ 42 h 100"/>
                <a:gd name="connsiteX39-13309" fmla="*/ 443 w 485"/>
                <a:gd name="connsiteY39-13310" fmla="*/ 42 h 100"/>
                <a:gd name="connsiteX40-13311" fmla="*/ 432 w 485"/>
                <a:gd name="connsiteY40-13312" fmla="*/ 42 h 100"/>
                <a:gd name="connsiteX41-13313" fmla="*/ 416 w 485"/>
                <a:gd name="connsiteY41-13314" fmla="*/ 48 h 100"/>
                <a:gd name="connsiteX42-13315" fmla="*/ 400 w 485"/>
                <a:gd name="connsiteY42-13316" fmla="*/ 48 h 100"/>
                <a:gd name="connsiteX43-13317" fmla="*/ 379 w 485"/>
                <a:gd name="connsiteY43-13318" fmla="*/ 48 h 100"/>
                <a:gd name="connsiteX44-13319" fmla="*/ 353 w 485"/>
                <a:gd name="connsiteY44-13320" fmla="*/ 53 h 100"/>
                <a:gd name="connsiteX45-13321" fmla="*/ 327 w 485"/>
                <a:gd name="connsiteY45-13322" fmla="*/ 53 h 100"/>
                <a:gd name="connsiteX46-13323" fmla="*/ 295 w 485"/>
                <a:gd name="connsiteY46-13324" fmla="*/ 53 h 100"/>
                <a:gd name="connsiteX47-13325" fmla="*/ 269 w 485"/>
                <a:gd name="connsiteY47-13326" fmla="*/ 58 h 100"/>
                <a:gd name="connsiteX48-13327" fmla="*/ 248 w 485"/>
                <a:gd name="connsiteY48-13328" fmla="*/ 58 h 100"/>
                <a:gd name="connsiteX49-13329" fmla="*/ 221 w 485"/>
                <a:gd name="connsiteY49-13330" fmla="*/ 63 h 100"/>
                <a:gd name="connsiteX50-13331" fmla="*/ 200 w 485"/>
                <a:gd name="connsiteY50-13332" fmla="*/ 63 h 100"/>
                <a:gd name="connsiteX51-13333" fmla="*/ 184 w 485"/>
                <a:gd name="connsiteY51-13334" fmla="*/ 69 h 100"/>
                <a:gd name="connsiteX52-13335" fmla="*/ 163 w 485"/>
                <a:gd name="connsiteY52-13336" fmla="*/ 69 h 100"/>
                <a:gd name="connsiteX53-13337" fmla="*/ 148 w 485"/>
                <a:gd name="connsiteY53-13338" fmla="*/ 69 h 100"/>
                <a:gd name="connsiteX54-13339" fmla="*/ 137 w 485"/>
                <a:gd name="connsiteY54-13340" fmla="*/ 74 h 100"/>
                <a:gd name="connsiteX55-13341" fmla="*/ 121 w 485"/>
                <a:gd name="connsiteY55-13342" fmla="*/ 74 h 100"/>
                <a:gd name="connsiteX56-13343" fmla="*/ 111 w 485"/>
                <a:gd name="connsiteY56-13344" fmla="*/ 79 h 100"/>
                <a:gd name="connsiteX57-13345" fmla="*/ 100 w 485"/>
                <a:gd name="connsiteY57-13346" fmla="*/ 79 h 100"/>
                <a:gd name="connsiteX58-13347" fmla="*/ 90 w 485"/>
                <a:gd name="connsiteY58-13348" fmla="*/ 85 h 100"/>
                <a:gd name="connsiteX59-13349" fmla="*/ 84 w 485"/>
                <a:gd name="connsiteY59-13350" fmla="*/ 85 h 100"/>
                <a:gd name="connsiteX60-13351" fmla="*/ 69 w 485"/>
                <a:gd name="connsiteY60-13352" fmla="*/ 90 h 100"/>
                <a:gd name="connsiteX61-13353" fmla="*/ 53 w 485"/>
                <a:gd name="connsiteY61-13354" fmla="*/ 95 h 100"/>
                <a:gd name="connsiteX62-13355" fmla="*/ 48 w 485"/>
                <a:gd name="connsiteY62-13356" fmla="*/ 100 h 100"/>
                <a:gd name="connsiteX63-13357" fmla="*/ 37 w 485"/>
                <a:gd name="connsiteY63-13358" fmla="*/ 100 h 100"/>
                <a:gd name="connsiteX64-13359" fmla="*/ 32 w 485"/>
                <a:gd name="connsiteY64-13360" fmla="*/ 100 h 100"/>
                <a:gd name="connsiteX65-13361" fmla="*/ 26 w 485"/>
                <a:gd name="connsiteY65-13362" fmla="*/ 95 h 100"/>
                <a:gd name="connsiteX66-13363" fmla="*/ 21 w 485"/>
                <a:gd name="connsiteY66-13364" fmla="*/ 95 h 100"/>
                <a:gd name="connsiteX67-13365" fmla="*/ 16 w 485"/>
                <a:gd name="connsiteY67-13366" fmla="*/ 90 h 100"/>
                <a:gd name="connsiteX68-13367" fmla="*/ 11 w 485"/>
                <a:gd name="connsiteY68-13368" fmla="*/ 85 h 100"/>
                <a:gd name="connsiteX69-13369" fmla="*/ 5 w 485"/>
                <a:gd name="connsiteY69-13370" fmla="*/ 79 h 100"/>
                <a:gd name="connsiteX70-13371" fmla="*/ 0 w 485"/>
                <a:gd name="connsiteY70-13372" fmla="*/ 74 h 100"/>
                <a:gd name="connsiteX71-13373" fmla="*/ 0 w 485"/>
                <a:gd name="connsiteY71-13374" fmla="*/ 69 h 100"/>
                <a:gd name="connsiteX72-13375" fmla="*/ 0 w 485"/>
                <a:gd name="connsiteY72-13376" fmla="*/ 63 h 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</a:cxnLst>
              <a:rect l="l" t="t" r="r" b="b"/>
              <a:pathLst>
                <a:path w="485" h="100">
                  <a:moveTo>
                    <a:pt x="84" y="42"/>
                  </a:moveTo>
                  <a:lnTo>
                    <a:pt x="84" y="42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5" y="48"/>
                  </a:lnTo>
                  <a:lnTo>
                    <a:pt x="100" y="48"/>
                  </a:lnTo>
                  <a:lnTo>
                    <a:pt x="111" y="48"/>
                  </a:lnTo>
                  <a:cubicBezTo>
                    <a:pt x="114" y="46"/>
                    <a:pt x="118" y="44"/>
                    <a:pt x="121" y="42"/>
                  </a:cubicBezTo>
                  <a:lnTo>
                    <a:pt x="137" y="42"/>
                  </a:lnTo>
                  <a:lnTo>
                    <a:pt x="153" y="42"/>
                  </a:lnTo>
                  <a:cubicBezTo>
                    <a:pt x="160" y="40"/>
                    <a:pt x="167" y="39"/>
                    <a:pt x="174" y="37"/>
                  </a:cubicBezTo>
                  <a:cubicBezTo>
                    <a:pt x="188" y="35"/>
                    <a:pt x="202" y="34"/>
                    <a:pt x="216" y="32"/>
                  </a:cubicBezTo>
                  <a:cubicBezTo>
                    <a:pt x="230" y="30"/>
                    <a:pt x="244" y="29"/>
                    <a:pt x="258" y="27"/>
                  </a:cubicBezTo>
                  <a:lnTo>
                    <a:pt x="295" y="21"/>
                  </a:lnTo>
                  <a:cubicBezTo>
                    <a:pt x="307" y="18"/>
                    <a:pt x="320" y="14"/>
                    <a:pt x="332" y="11"/>
                  </a:cubicBezTo>
                  <a:lnTo>
                    <a:pt x="348" y="11"/>
                  </a:lnTo>
                  <a:cubicBezTo>
                    <a:pt x="353" y="9"/>
                    <a:pt x="359" y="7"/>
                    <a:pt x="364" y="5"/>
                  </a:cubicBezTo>
                  <a:lnTo>
                    <a:pt x="374" y="5"/>
                  </a:lnTo>
                  <a:cubicBezTo>
                    <a:pt x="379" y="3"/>
                    <a:pt x="385" y="2"/>
                    <a:pt x="390" y="0"/>
                  </a:cubicBezTo>
                  <a:lnTo>
                    <a:pt x="395" y="0"/>
                  </a:lnTo>
                  <a:lnTo>
                    <a:pt x="406" y="0"/>
                  </a:lnTo>
                  <a:lnTo>
                    <a:pt x="406" y="0"/>
                  </a:lnTo>
                  <a:lnTo>
                    <a:pt x="411" y="0"/>
                  </a:lnTo>
                  <a:lnTo>
                    <a:pt x="416" y="0"/>
                  </a:lnTo>
                  <a:lnTo>
                    <a:pt x="422" y="0"/>
                  </a:lnTo>
                  <a:lnTo>
                    <a:pt x="427" y="0"/>
                  </a:lnTo>
                  <a:lnTo>
                    <a:pt x="437" y="0"/>
                  </a:lnTo>
                  <a:cubicBezTo>
                    <a:pt x="439" y="2"/>
                    <a:pt x="441" y="3"/>
                    <a:pt x="443" y="5"/>
                  </a:cubicBezTo>
                  <a:lnTo>
                    <a:pt x="453" y="5"/>
                  </a:lnTo>
                  <a:cubicBezTo>
                    <a:pt x="457" y="7"/>
                    <a:pt x="460" y="9"/>
                    <a:pt x="464" y="11"/>
                  </a:cubicBezTo>
                  <a:lnTo>
                    <a:pt x="469" y="16"/>
                  </a:lnTo>
                  <a:cubicBezTo>
                    <a:pt x="472" y="20"/>
                    <a:pt x="476" y="23"/>
                    <a:pt x="479" y="27"/>
                  </a:cubicBezTo>
                  <a:lnTo>
                    <a:pt x="479" y="32"/>
                  </a:lnTo>
                  <a:lnTo>
                    <a:pt x="485" y="32"/>
                  </a:lnTo>
                  <a:lnTo>
                    <a:pt x="485" y="37"/>
                  </a:lnTo>
                  <a:cubicBezTo>
                    <a:pt x="480" y="39"/>
                    <a:pt x="474" y="40"/>
                    <a:pt x="469" y="42"/>
                  </a:cubicBezTo>
                  <a:lnTo>
                    <a:pt x="464" y="42"/>
                  </a:lnTo>
                  <a:lnTo>
                    <a:pt x="458" y="42"/>
                  </a:lnTo>
                  <a:lnTo>
                    <a:pt x="453" y="42"/>
                  </a:lnTo>
                  <a:lnTo>
                    <a:pt x="443" y="42"/>
                  </a:lnTo>
                  <a:lnTo>
                    <a:pt x="432" y="42"/>
                  </a:lnTo>
                  <a:cubicBezTo>
                    <a:pt x="427" y="44"/>
                    <a:pt x="421" y="46"/>
                    <a:pt x="416" y="48"/>
                  </a:cubicBezTo>
                  <a:lnTo>
                    <a:pt x="400" y="48"/>
                  </a:lnTo>
                  <a:lnTo>
                    <a:pt x="379" y="48"/>
                  </a:lnTo>
                  <a:cubicBezTo>
                    <a:pt x="370" y="50"/>
                    <a:pt x="362" y="51"/>
                    <a:pt x="353" y="53"/>
                  </a:cubicBezTo>
                  <a:lnTo>
                    <a:pt x="327" y="53"/>
                  </a:lnTo>
                  <a:lnTo>
                    <a:pt x="295" y="53"/>
                  </a:lnTo>
                  <a:cubicBezTo>
                    <a:pt x="286" y="55"/>
                    <a:pt x="278" y="56"/>
                    <a:pt x="269" y="58"/>
                  </a:cubicBezTo>
                  <a:lnTo>
                    <a:pt x="248" y="58"/>
                  </a:lnTo>
                  <a:cubicBezTo>
                    <a:pt x="239" y="60"/>
                    <a:pt x="230" y="61"/>
                    <a:pt x="221" y="63"/>
                  </a:cubicBezTo>
                  <a:lnTo>
                    <a:pt x="200" y="63"/>
                  </a:lnTo>
                  <a:cubicBezTo>
                    <a:pt x="195" y="65"/>
                    <a:pt x="189" y="67"/>
                    <a:pt x="184" y="69"/>
                  </a:cubicBezTo>
                  <a:lnTo>
                    <a:pt x="163" y="69"/>
                  </a:lnTo>
                  <a:lnTo>
                    <a:pt x="148" y="69"/>
                  </a:lnTo>
                  <a:cubicBezTo>
                    <a:pt x="144" y="71"/>
                    <a:pt x="141" y="72"/>
                    <a:pt x="137" y="74"/>
                  </a:cubicBezTo>
                  <a:lnTo>
                    <a:pt x="121" y="74"/>
                  </a:lnTo>
                  <a:cubicBezTo>
                    <a:pt x="118" y="76"/>
                    <a:pt x="114" y="77"/>
                    <a:pt x="111" y="79"/>
                  </a:cubicBezTo>
                  <a:lnTo>
                    <a:pt x="100" y="79"/>
                  </a:lnTo>
                  <a:cubicBezTo>
                    <a:pt x="97" y="81"/>
                    <a:pt x="93" y="83"/>
                    <a:pt x="90" y="85"/>
                  </a:cubicBezTo>
                  <a:lnTo>
                    <a:pt x="84" y="85"/>
                  </a:lnTo>
                  <a:cubicBezTo>
                    <a:pt x="79" y="87"/>
                    <a:pt x="74" y="88"/>
                    <a:pt x="69" y="90"/>
                  </a:cubicBezTo>
                  <a:cubicBezTo>
                    <a:pt x="64" y="92"/>
                    <a:pt x="58" y="93"/>
                    <a:pt x="53" y="95"/>
                  </a:cubicBezTo>
                  <a:lnTo>
                    <a:pt x="48" y="100"/>
                  </a:lnTo>
                  <a:lnTo>
                    <a:pt x="37" y="100"/>
                  </a:lnTo>
                  <a:lnTo>
                    <a:pt x="32" y="100"/>
                  </a:lnTo>
                  <a:cubicBezTo>
                    <a:pt x="30" y="98"/>
                    <a:pt x="28" y="97"/>
                    <a:pt x="26" y="95"/>
                  </a:cubicBezTo>
                  <a:lnTo>
                    <a:pt x="21" y="95"/>
                  </a:lnTo>
                  <a:lnTo>
                    <a:pt x="16" y="90"/>
                  </a:lnTo>
                  <a:lnTo>
                    <a:pt x="11" y="85"/>
                  </a:lnTo>
                  <a:lnTo>
                    <a:pt x="5" y="79"/>
                  </a:lnTo>
                  <a:lnTo>
                    <a:pt x="0" y="74"/>
                  </a:lnTo>
                  <a:lnTo>
                    <a:pt x="0" y="69"/>
                  </a:lnTo>
                  <a:lnTo>
                    <a:pt x="0" y="6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82" name="Freeform 46"/>
            <p:cNvSpPr/>
            <p:nvPr/>
          </p:nvSpPr>
          <p:spPr bwMode="auto">
            <a:xfrm>
              <a:off x="926" y="2824"/>
              <a:ext cx="773" cy="990"/>
            </a:xfrm>
            <a:custGeom>
              <a:avLst/>
              <a:gdLst>
                <a:gd name="connsiteX0" fmla="*/ 227 w 485"/>
                <a:gd name="connsiteY0" fmla="*/ 48 h 406"/>
                <a:gd name="connsiteX1" fmla="*/ 227 w 485"/>
                <a:gd name="connsiteY1" fmla="*/ 42 h 406"/>
                <a:gd name="connsiteX2" fmla="*/ 227 w 485"/>
                <a:gd name="connsiteY2" fmla="*/ 32 h 406"/>
                <a:gd name="connsiteX3" fmla="*/ 227 w 485"/>
                <a:gd name="connsiteY3" fmla="*/ 27 h 406"/>
                <a:gd name="connsiteX4" fmla="*/ 221 w 485"/>
                <a:gd name="connsiteY4" fmla="*/ 21 h 406"/>
                <a:gd name="connsiteX5" fmla="*/ 216 w 485"/>
                <a:gd name="connsiteY5" fmla="*/ 11 h 406"/>
                <a:gd name="connsiteX6" fmla="*/ 216 w 485"/>
                <a:gd name="connsiteY6" fmla="*/ 6 h 406"/>
                <a:gd name="connsiteX7" fmla="*/ 221 w 485"/>
                <a:gd name="connsiteY7" fmla="*/ 6 h 406"/>
                <a:gd name="connsiteX8" fmla="*/ 221 w 485"/>
                <a:gd name="connsiteY8" fmla="*/ 0 h 406"/>
                <a:gd name="connsiteX9" fmla="*/ 227 w 485"/>
                <a:gd name="connsiteY9" fmla="*/ 0 h 406"/>
                <a:gd name="connsiteX10" fmla="*/ 232 w 485"/>
                <a:gd name="connsiteY10" fmla="*/ 0 h 406"/>
                <a:gd name="connsiteX11" fmla="*/ 242 w 485"/>
                <a:gd name="connsiteY11" fmla="*/ 0 h 406"/>
                <a:gd name="connsiteX12" fmla="*/ 253 w 485"/>
                <a:gd name="connsiteY12" fmla="*/ 6 h 406"/>
                <a:gd name="connsiteX13" fmla="*/ 264 w 485"/>
                <a:gd name="connsiteY13" fmla="*/ 11 h 406"/>
                <a:gd name="connsiteX14" fmla="*/ 269 w 485"/>
                <a:gd name="connsiteY14" fmla="*/ 11 h 406"/>
                <a:gd name="connsiteX15" fmla="*/ 279 w 485"/>
                <a:gd name="connsiteY15" fmla="*/ 16 h 406"/>
                <a:gd name="connsiteX16" fmla="*/ 285 w 485"/>
                <a:gd name="connsiteY16" fmla="*/ 21 h 406"/>
                <a:gd name="connsiteX17" fmla="*/ 290 w 485"/>
                <a:gd name="connsiteY17" fmla="*/ 27 h 406"/>
                <a:gd name="connsiteX18" fmla="*/ 295 w 485"/>
                <a:gd name="connsiteY18" fmla="*/ 32 h 406"/>
                <a:gd name="connsiteX19" fmla="*/ 300 w 485"/>
                <a:gd name="connsiteY19" fmla="*/ 32 h 406"/>
                <a:gd name="connsiteX20" fmla="*/ 300 w 485"/>
                <a:gd name="connsiteY20" fmla="*/ 37 h 406"/>
                <a:gd name="connsiteX21" fmla="*/ 300 w 485"/>
                <a:gd name="connsiteY21" fmla="*/ 42 h 406"/>
                <a:gd name="connsiteX22" fmla="*/ 306 w 485"/>
                <a:gd name="connsiteY22" fmla="*/ 42 h 406"/>
                <a:gd name="connsiteX23" fmla="*/ 300 w 485"/>
                <a:gd name="connsiteY23" fmla="*/ 48 h 406"/>
                <a:gd name="connsiteX24" fmla="*/ 300 w 485"/>
                <a:gd name="connsiteY24" fmla="*/ 53 h 406"/>
                <a:gd name="connsiteX25" fmla="*/ 295 w 485"/>
                <a:gd name="connsiteY25" fmla="*/ 64 h 406"/>
                <a:gd name="connsiteX26" fmla="*/ 290 w 485"/>
                <a:gd name="connsiteY26" fmla="*/ 74 h 406"/>
                <a:gd name="connsiteX27" fmla="*/ 279 w 485"/>
                <a:gd name="connsiteY27" fmla="*/ 85 h 406"/>
                <a:gd name="connsiteX28" fmla="*/ 274 w 485"/>
                <a:gd name="connsiteY28" fmla="*/ 95 h 406"/>
                <a:gd name="connsiteX29" fmla="*/ 258 w 485"/>
                <a:gd name="connsiteY29" fmla="*/ 111 h 406"/>
                <a:gd name="connsiteX30" fmla="*/ 248 w 485"/>
                <a:gd name="connsiteY30" fmla="*/ 132 h 406"/>
                <a:gd name="connsiteX31" fmla="*/ 216 w 485"/>
                <a:gd name="connsiteY31" fmla="*/ 169 h 406"/>
                <a:gd name="connsiteX32" fmla="*/ 190 w 485"/>
                <a:gd name="connsiteY32" fmla="*/ 206 h 406"/>
                <a:gd name="connsiteX33" fmla="*/ 163 w 485"/>
                <a:gd name="connsiteY33" fmla="*/ 243 h 406"/>
                <a:gd name="connsiteX34" fmla="*/ 137 w 485"/>
                <a:gd name="connsiteY34" fmla="*/ 280 h 406"/>
                <a:gd name="connsiteX35" fmla="*/ 121 w 485"/>
                <a:gd name="connsiteY35" fmla="*/ 296 h 406"/>
                <a:gd name="connsiteX36" fmla="*/ 111 w 485"/>
                <a:gd name="connsiteY36" fmla="*/ 311 h 406"/>
                <a:gd name="connsiteX37" fmla="*/ 100 w 485"/>
                <a:gd name="connsiteY37" fmla="*/ 322 h 406"/>
                <a:gd name="connsiteX38" fmla="*/ 95 w 485"/>
                <a:gd name="connsiteY38" fmla="*/ 333 h 406"/>
                <a:gd name="connsiteX39" fmla="*/ 90 w 485"/>
                <a:gd name="connsiteY39" fmla="*/ 338 h 406"/>
                <a:gd name="connsiteX40" fmla="*/ 84 w 485"/>
                <a:gd name="connsiteY40" fmla="*/ 348 h 406"/>
                <a:gd name="connsiteX41" fmla="*/ 84 w 485"/>
                <a:gd name="connsiteY41" fmla="*/ 348 h 406"/>
                <a:gd name="connsiteX42" fmla="*/ 84 w 485"/>
                <a:gd name="connsiteY42" fmla="*/ 354 h 406"/>
                <a:gd name="connsiteX43" fmla="*/ 90 w 485"/>
                <a:gd name="connsiteY43" fmla="*/ 354 h 406"/>
                <a:gd name="connsiteX44" fmla="*/ 95 w 485"/>
                <a:gd name="connsiteY44" fmla="*/ 354 h 406"/>
                <a:gd name="connsiteX45" fmla="*/ 100 w 485"/>
                <a:gd name="connsiteY45" fmla="*/ 354 h 406"/>
                <a:gd name="connsiteX46" fmla="*/ 111 w 485"/>
                <a:gd name="connsiteY46" fmla="*/ 354 h 406"/>
                <a:gd name="connsiteX47" fmla="*/ 121 w 485"/>
                <a:gd name="connsiteY47" fmla="*/ 348 h 406"/>
                <a:gd name="connsiteX48" fmla="*/ 137 w 485"/>
                <a:gd name="connsiteY48" fmla="*/ 348 h 406"/>
                <a:gd name="connsiteX49" fmla="*/ 153 w 485"/>
                <a:gd name="connsiteY49" fmla="*/ 348 h 406"/>
                <a:gd name="connsiteX50" fmla="*/ 174 w 485"/>
                <a:gd name="connsiteY50" fmla="*/ 343 h 406"/>
                <a:gd name="connsiteX51" fmla="*/ 216 w 485"/>
                <a:gd name="connsiteY51" fmla="*/ 338 h 406"/>
                <a:gd name="connsiteX52" fmla="*/ 258 w 485"/>
                <a:gd name="connsiteY52" fmla="*/ 333 h 406"/>
                <a:gd name="connsiteX53" fmla="*/ 295 w 485"/>
                <a:gd name="connsiteY53" fmla="*/ 327 h 406"/>
                <a:gd name="connsiteX54" fmla="*/ 332 w 485"/>
                <a:gd name="connsiteY54" fmla="*/ 317 h 406"/>
                <a:gd name="connsiteX55" fmla="*/ 348 w 485"/>
                <a:gd name="connsiteY55" fmla="*/ 317 h 406"/>
                <a:gd name="connsiteX56" fmla="*/ 364 w 485"/>
                <a:gd name="connsiteY56" fmla="*/ 311 h 406"/>
                <a:gd name="connsiteX57" fmla="*/ 374 w 485"/>
                <a:gd name="connsiteY57" fmla="*/ 311 h 406"/>
                <a:gd name="connsiteX58" fmla="*/ 390 w 485"/>
                <a:gd name="connsiteY58" fmla="*/ 306 h 406"/>
                <a:gd name="connsiteX59" fmla="*/ 395 w 485"/>
                <a:gd name="connsiteY59" fmla="*/ 306 h 406"/>
                <a:gd name="connsiteX60" fmla="*/ 406 w 485"/>
                <a:gd name="connsiteY60" fmla="*/ 306 h 406"/>
                <a:gd name="connsiteX61" fmla="*/ 406 w 485"/>
                <a:gd name="connsiteY61" fmla="*/ 306 h 406"/>
                <a:gd name="connsiteX62" fmla="*/ 411 w 485"/>
                <a:gd name="connsiteY62" fmla="*/ 306 h 406"/>
                <a:gd name="connsiteX63" fmla="*/ 416 w 485"/>
                <a:gd name="connsiteY63" fmla="*/ 306 h 406"/>
                <a:gd name="connsiteX64" fmla="*/ 422 w 485"/>
                <a:gd name="connsiteY64" fmla="*/ 306 h 406"/>
                <a:gd name="connsiteX65" fmla="*/ 427 w 485"/>
                <a:gd name="connsiteY65" fmla="*/ 306 h 406"/>
                <a:gd name="connsiteX66" fmla="*/ 437 w 485"/>
                <a:gd name="connsiteY66" fmla="*/ 306 h 406"/>
                <a:gd name="connsiteX67" fmla="*/ 443 w 485"/>
                <a:gd name="connsiteY67" fmla="*/ 311 h 406"/>
                <a:gd name="connsiteX68" fmla="*/ 453 w 485"/>
                <a:gd name="connsiteY68" fmla="*/ 311 h 406"/>
                <a:gd name="connsiteX69" fmla="*/ 464 w 485"/>
                <a:gd name="connsiteY69" fmla="*/ 317 h 406"/>
                <a:gd name="connsiteX70" fmla="*/ 469 w 485"/>
                <a:gd name="connsiteY70" fmla="*/ 322 h 406"/>
                <a:gd name="connsiteX71" fmla="*/ 479 w 485"/>
                <a:gd name="connsiteY71" fmla="*/ 333 h 406"/>
                <a:gd name="connsiteX72" fmla="*/ 479 w 485"/>
                <a:gd name="connsiteY72" fmla="*/ 338 h 406"/>
                <a:gd name="connsiteX73" fmla="*/ 485 w 485"/>
                <a:gd name="connsiteY73" fmla="*/ 338 h 406"/>
                <a:gd name="connsiteX74" fmla="*/ 469 w 485"/>
                <a:gd name="connsiteY74" fmla="*/ 348 h 406"/>
                <a:gd name="connsiteX75" fmla="*/ 464 w 485"/>
                <a:gd name="connsiteY75" fmla="*/ 348 h 406"/>
                <a:gd name="connsiteX76" fmla="*/ 458 w 485"/>
                <a:gd name="connsiteY76" fmla="*/ 348 h 406"/>
                <a:gd name="connsiteX77" fmla="*/ 453 w 485"/>
                <a:gd name="connsiteY77" fmla="*/ 348 h 406"/>
                <a:gd name="connsiteX78" fmla="*/ 443 w 485"/>
                <a:gd name="connsiteY78" fmla="*/ 348 h 406"/>
                <a:gd name="connsiteX79" fmla="*/ 432 w 485"/>
                <a:gd name="connsiteY79" fmla="*/ 348 h 406"/>
                <a:gd name="connsiteX80" fmla="*/ 416 w 485"/>
                <a:gd name="connsiteY80" fmla="*/ 354 h 406"/>
                <a:gd name="connsiteX81" fmla="*/ 400 w 485"/>
                <a:gd name="connsiteY81" fmla="*/ 354 h 406"/>
                <a:gd name="connsiteX82" fmla="*/ 379 w 485"/>
                <a:gd name="connsiteY82" fmla="*/ 354 h 406"/>
                <a:gd name="connsiteX83" fmla="*/ 353 w 485"/>
                <a:gd name="connsiteY83" fmla="*/ 359 h 406"/>
                <a:gd name="connsiteX84" fmla="*/ 327 w 485"/>
                <a:gd name="connsiteY84" fmla="*/ 359 h 406"/>
                <a:gd name="connsiteX85" fmla="*/ 295 w 485"/>
                <a:gd name="connsiteY85" fmla="*/ 359 h 406"/>
                <a:gd name="connsiteX86" fmla="*/ 269 w 485"/>
                <a:gd name="connsiteY86" fmla="*/ 364 h 406"/>
                <a:gd name="connsiteX87" fmla="*/ 248 w 485"/>
                <a:gd name="connsiteY87" fmla="*/ 364 h 406"/>
                <a:gd name="connsiteX88" fmla="*/ 221 w 485"/>
                <a:gd name="connsiteY88" fmla="*/ 369 h 406"/>
                <a:gd name="connsiteX89" fmla="*/ 200 w 485"/>
                <a:gd name="connsiteY89" fmla="*/ 369 h 406"/>
                <a:gd name="connsiteX90" fmla="*/ 184 w 485"/>
                <a:gd name="connsiteY90" fmla="*/ 375 h 406"/>
                <a:gd name="connsiteX91" fmla="*/ 163 w 485"/>
                <a:gd name="connsiteY91" fmla="*/ 375 h 406"/>
                <a:gd name="connsiteX92" fmla="*/ 148 w 485"/>
                <a:gd name="connsiteY92" fmla="*/ 375 h 406"/>
                <a:gd name="connsiteX93" fmla="*/ 137 w 485"/>
                <a:gd name="connsiteY93" fmla="*/ 380 h 406"/>
                <a:gd name="connsiteX94" fmla="*/ 121 w 485"/>
                <a:gd name="connsiteY94" fmla="*/ 380 h 406"/>
                <a:gd name="connsiteX95" fmla="*/ 111 w 485"/>
                <a:gd name="connsiteY95" fmla="*/ 385 h 406"/>
                <a:gd name="connsiteX96" fmla="*/ 100 w 485"/>
                <a:gd name="connsiteY96" fmla="*/ 385 h 406"/>
                <a:gd name="connsiteX97" fmla="*/ 90 w 485"/>
                <a:gd name="connsiteY97" fmla="*/ 391 h 406"/>
                <a:gd name="connsiteX98" fmla="*/ 84 w 485"/>
                <a:gd name="connsiteY98" fmla="*/ 391 h 406"/>
                <a:gd name="connsiteX99" fmla="*/ 69 w 485"/>
                <a:gd name="connsiteY99" fmla="*/ 396 h 406"/>
                <a:gd name="connsiteX100" fmla="*/ 53 w 485"/>
                <a:gd name="connsiteY100" fmla="*/ 401 h 406"/>
                <a:gd name="connsiteX101" fmla="*/ 48 w 485"/>
                <a:gd name="connsiteY101" fmla="*/ 406 h 406"/>
                <a:gd name="connsiteX102" fmla="*/ 37 w 485"/>
                <a:gd name="connsiteY102" fmla="*/ 406 h 406"/>
                <a:gd name="connsiteX103" fmla="*/ 32 w 485"/>
                <a:gd name="connsiteY103" fmla="*/ 406 h 406"/>
                <a:gd name="connsiteX104" fmla="*/ 26 w 485"/>
                <a:gd name="connsiteY104" fmla="*/ 401 h 406"/>
                <a:gd name="connsiteX105" fmla="*/ 21 w 485"/>
                <a:gd name="connsiteY105" fmla="*/ 401 h 406"/>
                <a:gd name="connsiteX106" fmla="*/ 16 w 485"/>
                <a:gd name="connsiteY106" fmla="*/ 396 h 406"/>
                <a:gd name="connsiteX107" fmla="*/ 11 w 485"/>
                <a:gd name="connsiteY107" fmla="*/ 391 h 406"/>
                <a:gd name="connsiteX108" fmla="*/ 5 w 485"/>
                <a:gd name="connsiteY108" fmla="*/ 385 h 406"/>
                <a:gd name="connsiteX109" fmla="*/ 0 w 485"/>
                <a:gd name="connsiteY109" fmla="*/ 380 h 406"/>
                <a:gd name="connsiteX110" fmla="*/ 0 w 485"/>
                <a:gd name="connsiteY110" fmla="*/ 375 h 406"/>
                <a:gd name="connsiteX111" fmla="*/ 0 w 485"/>
                <a:gd name="connsiteY111" fmla="*/ 369 h 406"/>
                <a:gd name="connsiteX112" fmla="*/ 0 w 485"/>
                <a:gd name="connsiteY112" fmla="*/ 364 h 406"/>
                <a:gd name="connsiteX113" fmla="*/ 5 w 485"/>
                <a:gd name="connsiteY113" fmla="*/ 359 h 406"/>
                <a:gd name="connsiteX114" fmla="*/ 11 w 485"/>
                <a:gd name="connsiteY114" fmla="*/ 354 h 406"/>
                <a:gd name="connsiteX115" fmla="*/ 21 w 485"/>
                <a:gd name="connsiteY115" fmla="*/ 348 h 406"/>
                <a:gd name="connsiteX116" fmla="*/ 26 w 485"/>
                <a:gd name="connsiteY116" fmla="*/ 343 h 406"/>
                <a:gd name="connsiteX117" fmla="*/ 32 w 485"/>
                <a:gd name="connsiteY117" fmla="*/ 338 h 406"/>
                <a:gd name="connsiteX118" fmla="*/ 42 w 485"/>
                <a:gd name="connsiteY118" fmla="*/ 333 h 406"/>
                <a:gd name="connsiteX119" fmla="*/ 53 w 485"/>
                <a:gd name="connsiteY119" fmla="*/ 322 h 406"/>
                <a:gd name="connsiteX120" fmla="*/ 58 w 485"/>
                <a:gd name="connsiteY120" fmla="*/ 311 h 406"/>
                <a:gd name="connsiteX121" fmla="*/ 69 w 485"/>
                <a:gd name="connsiteY121" fmla="*/ 301 h 406"/>
                <a:gd name="connsiteX122" fmla="*/ 79 w 485"/>
                <a:gd name="connsiteY122" fmla="*/ 285 h 406"/>
                <a:gd name="connsiteX123" fmla="*/ 95 w 485"/>
                <a:gd name="connsiteY123" fmla="*/ 269 h 406"/>
                <a:gd name="connsiteX124" fmla="*/ 116 w 485"/>
                <a:gd name="connsiteY124" fmla="*/ 232 h 406"/>
                <a:gd name="connsiteX125" fmla="*/ 142 w 485"/>
                <a:gd name="connsiteY125" fmla="*/ 201 h 406"/>
                <a:gd name="connsiteX126" fmla="*/ 163 w 485"/>
                <a:gd name="connsiteY126" fmla="*/ 169 h 406"/>
                <a:gd name="connsiteX127" fmla="*/ 184 w 485"/>
                <a:gd name="connsiteY127" fmla="*/ 132 h 406"/>
                <a:gd name="connsiteX128" fmla="*/ 190 w 485"/>
                <a:gd name="connsiteY128" fmla="*/ 116 h 406"/>
                <a:gd name="connsiteX129" fmla="*/ 200 w 485"/>
                <a:gd name="connsiteY129" fmla="*/ 100 h 406"/>
                <a:gd name="connsiteX130" fmla="*/ 206 w 485"/>
                <a:gd name="connsiteY130" fmla="*/ 90 h 406"/>
                <a:gd name="connsiteX131" fmla="*/ 211 w 485"/>
                <a:gd name="connsiteY131" fmla="*/ 79 h 406"/>
                <a:gd name="connsiteX132" fmla="*/ 216 w 485"/>
                <a:gd name="connsiteY132" fmla="*/ 69 h 406"/>
                <a:gd name="connsiteX133" fmla="*/ 221 w 485"/>
                <a:gd name="connsiteY133" fmla="*/ 58 h 406"/>
                <a:gd name="connsiteX134" fmla="*/ 221 w 485"/>
                <a:gd name="connsiteY134" fmla="*/ 53 h 406"/>
                <a:gd name="connsiteX135" fmla="*/ 227 w 485"/>
                <a:gd name="connsiteY135" fmla="*/ 48 h 406"/>
                <a:gd name="connsiteX136" fmla="*/ 227 w 485"/>
                <a:gd name="connsiteY136" fmla="*/ 48 h 406"/>
                <a:gd name="connsiteX0-1" fmla="*/ 227 w 479"/>
                <a:gd name="connsiteY0-2" fmla="*/ 48 h 406"/>
                <a:gd name="connsiteX1-3" fmla="*/ 227 w 479"/>
                <a:gd name="connsiteY1-4" fmla="*/ 42 h 406"/>
                <a:gd name="connsiteX2-5" fmla="*/ 227 w 479"/>
                <a:gd name="connsiteY2-6" fmla="*/ 32 h 406"/>
                <a:gd name="connsiteX3-7" fmla="*/ 227 w 479"/>
                <a:gd name="connsiteY3-8" fmla="*/ 27 h 406"/>
                <a:gd name="connsiteX4-9" fmla="*/ 221 w 479"/>
                <a:gd name="connsiteY4-10" fmla="*/ 21 h 406"/>
                <a:gd name="connsiteX5-11" fmla="*/ 216 w 479"/>
                <a:gd name="connsiteY5-12" fmla="*/ 11 h 406"/>
                <a:gd name="connsiteX6-13" fmla="*/ 216 w 479"/>
                <a:gd name="connsiteY6-14" fmla="*/ 6 h 406"/>
                <a:gd name="connsiteX7-15" fmla="*/ 221 w 479"/>
                <a:gd name="connsiteY7-16" fmla="*/ 6 h 406"/>
                <a:gd name="connsiteX8-17" fmla="*/ 221 w 479"/>
                <a:gd name="connsiteY8-18" fmla="*/ 0 h 406"/>
                <a:gd name="connsiteX9-19" fmla="*/ 227 w 479"/>
                <a:gd name="connsiteY9-20" fmla="*/ 0 h 406"/>
                <a:gd name="connsiteX10-21" fmla="*/ 232 w 479"/>
                <a:gd name="connsiteY10-22" fmla="*/ 0 h 406"/>
                <a:gd name="connsiteX11-23" fmla="*/ 242 w 479"/>
                <a:gd name="connsiteY11-24" fmla="*/ 0 h 406"/>
                <a:gd name="connsiteX12-25" fmla="*/ 253 w 479"/>
                <a:gd name="connsiteY12-26" fmla="*/ 6 h 406"/>
                <a:gd name="connsiteX13-27" fmla="*/ 264 w 479"/>
                <a:gd name="connsiteY13-28" fmla="*/ 11 h 406"/>
                <a:gd name="connsiteX14-29" fmla="*/ 269 w 479"/>
                <a:gd name="connsiteY14-30" fmla="*/ 11 h 406"/>
                <a:gd name="connsiteX15-31" fmla="*/ 279 w 479"/>
                <a:gd name="connsiteY15-32" fmla="*/ 16 h 406"/>
                <a:gd name="connsiteX16-33" fmla="*/ 285 w 479"/>
                <a:gd name="connsiteY16-34" fmla="*/ 21 h 406"/>
                <a:gd name="connsiteX17-35" fmla="*/ 290 w 479"/>
                <a:gd name="connsiteY17-36" fmla="*/ 27 h 406"/>
                <a:gd name="connsiteX18-37" fmla="*/ 295 w 479"/>
                <a:gd name="connsiteY18-38" fmla="*/ 32 h 406"/>
                <a:gd name="connsiteX19-39" fmla="*/ 300 w 479"/>
                <a:gd name="connsiteY19-40" fmla="*/ 32 h 406"/>
                <a:gd name="connsiteX20-41" fmla="*/ 300 w 479"/>
                <a:gd name="connsiteY20-42" fmla="*/ 37 h 406"/>
                <a:gd name="connsiteX21-43" fmla="*/ 300 w 479"/>
                <a:gd name="connsiteY21-44" fmla="*/ 42 h 406"/>
                <a:gd name="connsiteX22-45" fmla="*/ 306 w 479"/>
                <a:gd name="connsiteY22-46" fmla="*/ 42 h 406"/>
                <a:gd name="connsiteX23-47" fmla="*/ 300 w 479"/>
                <a:gd name="connsiteY23-48" fmla="*/ 48 h 406"/>
                <a:gd name="connsiteX24-49" fmla="*/ 300 w 479"/>
                <a:gd name="connsiteY24-50" fmla="*/ 53 h 406"/>
                <a:gd name="connsiteX25-51" fmla="*/ 295 w 479"/>
                <a:gd name="connsiteY25-52" fmla="*/ 64 h 406"/>
                <a:gd name="connsiteX26-53" fmla="*/ 290 w 479"/>
                <a:gd name="connsiteY26-54" fmla="*/ 74 h 406"/>
                <a:gd name="connsiteX27-55" fmla="*/ 279 w 479"/>
                <a:gd name="connsiteY27-56" fmla="*/ 85 h 406"/>
                <a:gd name="connsiteX28-57" fmla="*/ 274 w 479"/>
                <a:gd name="connsiteY28-58" fmla="*/ 95 h 406"/>
                <a:gd name="connsiteX29-59" fmla="*/ 258 w 479"/>
                <a:gd name="connsiteY29-60" fmla="*/ 111 h 406"/>
                <a:gd name="connsiteX30-61" fmla="*/ 248 w 479"/>
                <a:gd name="connsiteY30-62" fmla="*/ 132 h 406"/>
                <a:gd name="connsiteX31-63" fmla="*/ 216 w 479"/>
                <a:gd name="connsiteY31-64" fmla="*/ 169 h 406"/>
                <a:gd name="connsiteX32-65" fmla="*/ 190 w 479"/>
                <a:gd name="connsiteY32-66" fmla="*/ 206 h 406"/>
                <a:gd name="connsiteX33-67" fmla="*/ 163 w 479"/>
                <a:gd name="connsiteY33-68" fmla="*/ 243 h 406"/>
                <a:gd name="connsiteX34-69" fmla="*/ 137 w 479"/>
                <a:gd name="connsiteY34-70" fmla="*/ 280 h 406"/>
                <a:gd name="connsiteX35-71" fmla="*/ 121 w 479"/>
                <a:gd name="connsiteY35-72" fmla="*/ 296 h 406"/>
                <a:gd name="connsiteX36-73" fmla="*/ 111 w 479"/>
                <a:gd name="connsiteY36-74" fmla="*/ 311 h 406"/>
                <a:gd name="connsiteX37-75" fmla="*/ 100 w 479"/>
                <a:gd name="connsiteY37-76" fmla="*/ 322 h 406"/>
                <a:gd name="connsiteX38-77" fmla="*/ 95 w 479"/>
                <a:gd name="connsiteY38-78" fmla="*/ 333 h 406"/>
                <a:gd name="connsiteX39-79" fmla="*/ 90 w 479"/>
                <a:gd name="connsiteY39-80" fmla="*/ 338 h 406"/>
                <a:gd name="connsiteX40-81" fmla="*/ 84 w 479"/>
                <a:gd name="connsiteY40-82" fmla="*/ 348 h 406"/>
                <a:gd name="connsiteX41-83" fmla="*/ 84 w 479"/>
                <a:gd name="connsiteY41-84" fmla="*/ 348 h 406"/>
                <a:gd name="connsiteX42-85" fmla="*/ 84 w 479"/>
                <a:gd name="connsiteY42-86" fmla="*/ 354 h 406"/>
                <a:gd name="connsiteX43-87" fmla="*/ 90 w 479"/>
                <a:gd name="connsiteY43-88" fmla="*/ 354 h 406"/>
                <a:gd name="connsiteX44-89" fmla="*/ 95 w 479"/>
                <a:gd name="connsiteY44-90" fmla="*/ 354 h 406"/>
                <a:gd name="connsiteX45-91" fmla="*/ 100 w 479"/>
                <a:gd name="connsiteY45-92" fmla="*/ 354 h 406"/>
                <a:gd name="connsiteX46-93" fmla="*/ 111 w 479"/>
                <a:gd name="connsiteY46-94" fmla="*/ 354 h 406"/>
                <a:gd name="connsiteX47-95" fmla="*/ 121 w 479"/>
                <a:gd name="connsiteY47-96" fmla="*/ 348 h 406"/>
                <a:gd name="connsiteX48-97" fmla="*/ 137 w 479"/>
                <a:gd name="connsiteY48-98" fmla="*/ 348 h 406"/>
                <a:gd name="connsiteX49-99" fmla="*/ 153 w 479"/>
                <a:gd name="connsiteY49-100" fmla="*/ 348 h 406"/>
                <a:gd name="connsiteX50-101" fmla="*/ 174 w 479"/>
                <a:gd name="connsiteY50-102" fmla="*/ 343 h 406"/>
                <a:gd name="connsiteX51-103" fmla="*/ 216 w 479"/>
                <a:gd name="connsiteY51-104" fmla="*/ 338 h 406"/>
                <a:gd name="connsiteX52-105" fmla="*/ 258 w 479"/>
                <a:gd name="connsiteY52-106" fmla="*/ 333 h 406"/>
                <a:gd name="connsiteX53-107" fmla="*/ 295 w 479"/>
                <a:gd name="connsiteY53-108" fmla="*/ 327 h 406"/>
                <a:gd name="connsiteX54-109" fmla="*/ 332 w 479"/>
                <a:gd name="connsiteY54-110" fmla="*/ 317 h 406"/>
                <a:gd name="connsiteX55-111" fmla="*/ 348 w 479"/>
                <a:gd name="connsiteY55-112" fmla="*/ 317 h 406"/>
                <a:gd name="connsiteX56-113" fmla="*/ 364 w 479"/>
                <a:gd name="connsiteY56-114" fmla="*/ 311 h 406"/>
                <a:gd name="connsiteX57-115" fmla="*/ 374 w 479"/>
                <a:gd name="connsiteY57-116" fmla="*/ 311 h 406"/>
                <a:gd name="connsiteX58-117" fmla="*/ 390 w 479"/>
                <a:gd name="connsiteY58-118" fmla="*/ 306 h 406"/>
                <a:gd name="connsiteX59-119" fmla="*/ 395 w 479"/>
                <a:gd name="connsiteY59-120" fmla="*/ 306 h 406"/>
                <a:gd name="connsiteX60-121" fmla="*/ 406 w 479"/>
                <a:gd name="connsiteY60-122" fmla="*/ 306 h 406"/>
                <a:gd name="connsiteX61-123" fmla="*/ 406 w 479"/>
                <a:gd name="connsiteY61-124" fmla="*/ 306 h 406"/>
                <a:gd name="connsiteX62-125" fmla="*/ 411 w 479"/>
                <a:gd name="connsiteY62-126" fmla="*/ 306 h 406"/>
                <a:gd name="connsiteX63-127" fmla="*/ 416 w 479"/>
                <a:gd name="connsiteY63-128" fmla="*/ 306 h 406"/>
                <a:gd name="connsiteX64-129" fmla="*/ 422 w 479"/>
                <a:gd name="connsiteY64-130" fmla="*/ 306 h 406"/>
                <a:gd name="connsiteX65-131" fmla="*/ 427 w 479"/>
                <a:gd name="connsiteY65-132" fmla="*/ 306 h 406"/>
                <a:gd name="connsiteX66-133" fmla="*/ 437 w 479"/>
                <a:gd name="connsiteY66-134" fmla="*/ 306 h 406"/>
                <a:gd name="connsiteX67-135" fmla="*/ 443 w 479"/>
                <a:gd name="connsiteY67-136" fmla="*/ 311 h 406"/>
                <a:gd name="connsiteX68-137" fmla="*/ 453 w 479"/>
                <a:gd name="connsiteY68-138" fmla="*/ 311 h 406"/>
                <a:gd name="connsiteX69-139" fmla="*/ 464 w 479"/>
                <a:gd name="connsiteY69-140" fmla="*/ 317 h 406"/>
                <a:gd name="connsiteX70-141" fmla="*/ 469 w 479"/>
                <a:gd name="connsiteY70-142" fmla="*/ 322 h 406"/>
                <a:gd name="connsiteX71-143" fmla="*/ 479 w 479"/>
                <a:gd name="connsiteY71-144" fmla="*/ 333 h 406"/>
                <a:gd name="connsiteX72-145" fmla="*/ 479 w 479"/>
                <a:gd name="connsiteY72-146" fmla="*/ 338 h 406"/>
                <a:gd name="connsiteX73-147" fmla="*/ 469 w 479"/>
                <a:gd name="connsiteY73-148" fmla="*/ 348 h 406"/>
                <a:gd name="connsiteX74-149" fmla="*/ 464 w 479"/>
                <a:gd name="connsiteY74-150" fmla="*/ 348 h 406"/>
                <a:gd name="connsiteX75-151" fmla="*/ 458 w 479"/>
                <a:gd name="connsiteY75-152" fmla="*/ 348 h 406"/>
                <a:gd name="connsiteX76-153" fmla="*/ 453 w 479"/>
                <a:gd name="connsiteY76-154" fmla="*/ 348 h 406"/>
                <a:gd name="connsiteX77-155" fmla="*/ 443 w 479"/>
                <a:gd name="connsiteY77-156" fmla="*/ 348 h 406"/>
                <a:gd name="connsiteX78-157" fmla="*/ 432 w 479"/>
                <a:gd name="connsiteY78-158" fmla="*/ 348 h 406"/>
                <a:gd name="connsiteX79-159" fmla="*/ 416 w 479"/>
                <a:gd name="connsiteY79-160" fmla="*/ 354 h 406"/>
                <a:gd name="connsiteX80-161" fmla="*/ 400 w 479"/>
                <a:gd name="connsiteY80-162" fmla="*/ 354 h 406"/>
                <a:gd name="connsiteX81-163" fmla="*/ 379 w 479"/>
                <a:gd name="connsiteY81-164" fmla="*/ 354 h 406"/>
                <a:gd name="connsiteX82-165" fmla="*/ 353 w 479"/>
                <a:gd name="connsiteY82-166" fmla="*/ 359 h 406"/>
                <a:gd name="connsiteX83-167" fmla="*/ 327 w 479"/>
                <a:gd name="connsiteY83-168" fmla="*/ 359 h 406"/>
                <a:gd name="connsiteX84-169" fmla="*/ 295 w 479"/>
                <a:gd name="connsiteY84-170" fmla="*/ 359 h 406"/>
                <a:gd name="connsiteX85-171" fmla="*/ 269 w 479"/>
                <a:gd name="connsiteY85-172" fmla="*/ 364 h 406"/>
                <a:gd name="connsiteX86-173" fmla="*/ 248 w 479"/>
                <a:gd name="connsiteY86-174" fmla="*/ 364 h 406"/>
                <a:gd name="connsiteX87-175" fmla="*/ 221 w 479"/>
                <a:gd name="connsiteY87-176" fmla="*/ 369 h 406"/>
                <a:gd name="connsiteX88-177" fmla="*/ 200 w 479"/>
                <a:gd name="connsiteY88-178" fmla="*/ 369 h 406"/>
                <a:gd name="connsiteX89-179" fmla="*/ 184 w 479"/>
                <a:gd name="connsiteY89-180" fmla="*/ 375 h 406"/>
                <a:gd name="connsiteX90-181" fmla="*/ 163 w 479"/>
                <a:gd name="connsiteY90-182" fmla="*/ 375 h 406"/>
                <a:gd name="connsiteX91-183" fmla="*/ 148 w 479"/>
                <a:gd name="connsiteY91-184" fmla="*/ 375 h 406"/>
                <a:gd name="connsiteX92-185" fmla="*/ 137 w 479"/>
                <a:gd name="connsiteY92-186" fmla="*/ 380 h 406"/>
                <a:gd name="connsiteX93-187" fmla="*/ 121 w 479"/>
                <a:gd name="connsiteY93-188" fmla="*/ 380 h 406"/>
                <a:gd name="connsiteX94-189" fmla="*/ 111 w 479"/>
                <a:gd name="connsiteY94-190" fmla="*/ 385 h 406"/>
                <a:gd name="connsiteX95-191" fmla="*/ 100 w 479"/>
                <a:gd name="connsiteY95-192" fmla="*/ 385 h 406"/>
                <a:gd name="connsiteX96-193" fmla="*/ 90 w 479"/>
                <a:gd name="connsiteY96-194" fmla="*/ 391 h 406"/>
                <a:gd name="connsiteX97-195" fmla="*/ 84 w 479"/>
                <a:gd name="connsiteY97-196" fmla="*/ 391 h 406"/>
                <a:gd name="connsiteX98-197" fmla="*/ 69 w 479"/>
                <a:gd name="connsiteY98-198" fmla="*/ 396 h 406"/>
                <a:gd name="connsiteX99-199" fmla="*/ 53 w 479"/>
                <a:gd name="connsiteY99-200" fmla="*/ 401 h 406"/>
                <a:gd name="connsiteX100-201" fmla="*/ 48 w 479"/>
                <a:gd name="connsiteY100-202" fmla="*/ 406 h 406"/>
                <a:gd name="connsiteX101-203" fmla="*/ 37 w 479"/>
                <a:gd name="connsiteY101-204" fmla="*/ 406 h 406"/>
                <a:gd name="connsiteX102-205" fmla="*/ 32 w 479"/>
                <a:gd name="connsiteY102-206" fmla="*/ 406 h 406"/>
                <a:gd name="connsiteX103-207" fmla="*/ 26 w 479"/>
                <a:gd name="connsiteY103-208" fmla="*/ 401 h 406"/>
                <a:gd name="connsiteX104-209" fmla="*/ 21 w 479"/>
                <a:gd name="connsiteY104-210" fmla="*/ 401 h 406"/>
                <a:gd name="connsiteX105-211" fmla="*/ 16 w 479"/>
                <a:gd name="connsiteY105-212" fmla="*/ 396 h 406"/>
                <a:gd name="connsiteX106-213" fmla="*/ 11 w 479"/>
                <a:gd name="connsiteY106-214" fmla="*/ 391 h 406"/>
                <a:gd name="connsiteX107-215" fmla="*/ 5 w 479"/>
                <a:gd name="connsiteY107-216" fmla="*/ 385 h 406"/>
                <a:gd name="connsiteX108-217" fmla="*/ 0 w 479"/>
                <a:gd name="connsiteY108-218" fmla="*/ 380 h 406"/>
                <a:gd name="connsiteX109-219" fmla="*/ 0 w 479"/>
                <a:gd name="connsiteY109-220" fmla="*/ 375 h 406"/>
                <a:gd name="connsiteX110-221" fmla="*/ 0 w 479"/>
                <a:gd name="connsiteY110-222" fmla="*/ 369 h 406"/>
                <a:gd name="connsiteX111-223" fmla="*/ 0 w 479"/>
                <a:gd name="connsiteY111-224" fmla="*/ 364 h 406"/>
                <a:gd name="connsiteX112-225" fmla="*/ 5 w 479"/>
                <a:gd name="connsiteY112-226" fmla="*/ 359 h 406"/>
                <a:gd name="connsiteX113-227" fmla="*/ 11 w 479"/>
                <a:gd name="connsiteY113-228" fmla="*/ 354 h 406"/>
                <a:gd name="connsiteX114-229" fmla="*/ 21 w 479"/>
                <a:gd name="connsiteY114-230" fmla="*/ 348 h 406"/>
                <a:gd name="connsiteX115-231" fmla="*/ 26 w 479"/>
                <a:gd name="connsiteY115-232" fmla="*/ 343 h 406"/>
                <a:gd name="connsiteX116-233" fmla="*/ 32 w 479"/>
                <a:gd name="connsiteY116-234" fmla="*/ 338 h 406"/>
                <a:gd name="connsiteX117-235" fmla="*/ 42 w 479"/>
                <a:gd name="connsiteY117-236" fmla="*/ 333 h 406"/>
                <a:gd name="connsiteX118-237" fmla="*/ 53 w 479"/>
                <a:gd name="connsiteY118-238" fmla="*/ 322 h 406"/>
                <a:gd name="connsiteX119-239" fmla="*/ 58 w 479"/>
                <a:gd name="connsiteY119-240" fmla="*/ 311 h 406"/>
                <a:gd name="connsiteX120-241" fmla="*/ 69 w 479"/>
                <a:gd name="connsiteY120-242" fmla="*/ 301 h 406"/>
                <a:gd name="connsiteX121-243" fmla="*/ 79 w 479"/>
                <a:gd name="connsiteY121-244" fmla="*/ 285 h 406"/>
                <a:gd name="connsiteX122-245" fmla="*/ 95 w 479"/>
                <a:gd name="connsiteY122-246" fmla="*/ 269 h 406"/>
                <a:gd name="connsiteX123-247" fmla="*/ 116 w 479"/>
                <a:gd name="connsiteY123-248" fmla="*/ 232 h 406"/>
                <a:gd name="connsiteX124-249" fmla="*/ 142 w 479"/>
                <a:gd name="connsiteY124-250" fmla="*/ 201 h 406"/>
                <a:gd name="connsiteX125-251" fmla="*/ 163 w 479"/>
                <a:gd name="connsiteY125-252" fmla="*/ 169 h 406"/>
                <a:gd name="connsiteX126-253" fmla="*/ 184 w 479"/>
                <a:gd name="connsiteY126-254" fmla="*/ 132 h 406"/>
                <a:gd name="connsiteX127-255" fmla="*/ 190 w 479"/>
                <a:gd name="connsiteY127-256" fmla="*/ 116 h 406"/>
                <a:gd name="connsiteX128-257" fmla="*/ 200 w 479"/>
                <a:gd name="connsiteY128-258" fmla="*/ 100 h 406"/>
                <a:gd name="connsiteX129-259" fmla="*/ 206 w 479"/>
                <a:gd name="connsiteY129-260" fmla="*/ 90 h 406"/>
                <a:gd name="connsiteX130-261" fmla="*/ 211 w 479"/>
                <a:gd name="connsiteY130-262" fmla="*/ 79 h 406"/>
                <a:gd name="connsiteX131-263" fmla="*/ 216 w 479"/>
                <a:gd name="connsiteY131-264" fmla="*/ 69 h 406"/>
                <a:gd name="connsiteX132-265" fmla="*/ 221 w 479"/>
                <a:gd name="connsiteY132-266" fmla="*/ 58 h 406"/>
                <a:gd name="connsiteX133-267" fmla="*/ 221 w 479"/>
                <a:gd name="connsiteY133-268" fmla="*/ 53 h 406"/>
                <a:gd name="connsiteX134-269" fmla="*/ 227 w 479"/>
                <a:gd name="connsiteY134-270" fmla="*/ 48 h 406"/>
                <a:gd name="connsiteX135-271" fmla="*/ 227 w 479"/>
                <a:gd name="connsiteY135-272" fmla="*/ 48 h 406"/>
                <a:gd name="connsiteX0-273" fmla="*/ 227 w 479"/>
                <a:gd name="connsiteY0-274" fmla="*/ 48 h 406"/>
                <a:gd name="connsiteX1-275" fmla="*/ 227 w 479"/>
                <a:gd name="connsiteY1-276" fmla="*/ 42 h 406"/>
                <a:gd name="connsiteX2-277" fmla="*/ 227 w 479"/>
                <a:gd name="connsiteY2-278" fmla="*/ 32 h 406"/>
                <a:gd name="connsiteX3-279" fmla="*/ 227 w 479"/>
                <a:gd name="connsiteY3-280" fmla="*/ 27 h 406"/>
                <a:gd name="connsiteX4-281" fmla="*/ 221 w 479"/>
                <a:gd name="connsiteY4-282" fmla="*/ 21 h 406"/>
                <a:gd name="connsiteX5-283" fmla="*/ 216 w 479"/>
                <a:gd name="connsiteY5-284" fmla="*/ 11 h 406"/>
                <a:gd name="connsiteX6-285" fmla="*/ 216 w 479"/>
                <a:gd name="connsiteY6-286" fmla="*/ 6 h 406"/>
                <a:gd name="connsiteX7-287" fmla="*/ 221 w 479"/>
                <a:gd name="connsiteY7-288" fmla="*/ 6 h 406"/>
                <a:gd name="connsiteX8-289" fmla="*/ 221 w 479"/>
                <a:gd name="connsiteY8-290" fmla="*/ 0 h 406"/>
                <a:gd name="connsiteX9-291" fmla="*/ 227 w 479"/>
                <a:gd name="connsiteY9-292" fmla="*/ 0 h 406"/>
                <a:gd name="connsiteX10-293" fmla="*/ 232 w 479"/>
                <a:gd name="connsiteY10-294" fmla="*/ 0 h 406"/>
                <a:gd name="connsiteX11-295" fmla="*/ 242 w 479"/>
                <a:gd name="connsiteY11-296" fmla="*/ 0 h 406"/>
                <a:gd name="connsiteX12-297" fmla="*/ 253 w 479"/>
                <a:gd name="connsiteY12-298" fmla="*/ 6 h 406"/>
                <a:gd name="connsiteX13-299" fmla="*/ 264 w 479"/>
                <a:gd name="connsiteY13-300" fmla="*/ 11 h 406"/>
                <a:gd name="connsiteX14-301" fmla="*/ 269 w 479"/>
                <a:gd name="connsiteY14-302" fmla="*/ 11 h 406"/>
                <a:gd name="connsiteX15-303" fmla="*/ 279 w 479"/>
                <a:gd name="connsiteY15-304" fmla="*/ 16 h 406"/>
                <a:gd name="connsiteX16-305" fmla="*/ 285 w 479"/>
                <a:gd name="connsiteY16-306" fmla="*/ 21 h 406"/>
                <a:gd name="connsiteX17-307" fmla="*/ 290 w 479"/>
                <a:gd name="connsiteY17-308" fmla="*/ 27 h 406"/>
                <a:gd name="connsiteX18-309" fmla="*/ 295 w 479"/>
                <a:gd name="connsiteY18-310" fmla="*/ 32 h 406"/>
                <a:gd name="connsiteX19-311" fmla="*/ 300 w 479"/>
                <a:gd name="connsiteY19-312" fmla="*/ 32 h 406"/>
                <a:gd name="connsiteX20-313" fmla="*/ 300 w 479"/>
                <a:gd name="connsiteY20-314" fmla="*/ 37 h 406"/>
                <a:gd name="connsiteX21-315" fmla="*/ 300 w 479"/>
                <a:gd name="connsiteY21-316" fmla="*/ 42 h 406"/>
                <a:gd name="connsiteX22-317" fmla="*/ 306 w 479"/>
                <a:gd name="connsiteY22-318" fmla="*/ 42 h 406"/>
                <a:gd name="connsiteX23-319" fmla="*/ 300 w 479"/>
                <a:gd name="connsiteY23-320" fmla="*/ 48 h 406"/>
                <a:gd name="connsiteX24-321" fmla="*/ 300 w 479"/>
                <a:gd name="connsiteY24-322" fmla="*/ 53 h 406"/>
                <a:gd name="connsiteX25-323" fmla="*/ 295 w 479"/>
                <a:gd name="connsiteY25-324" fmla="*/ 64 h 406"/>
                <a:gd name="connsiteX26-325" fmla="*/ 290 w 479"/>
                <a:gd name="connsiteY26-326" fmla="*/ 74 h 406"/>
                <a:gd name="connsiteX27-327" fmla="*/ 279 w 479"/>
                <a:gd name="connsiteY27-328" fmla="*/ 85 h 406"/>
                <a:gd name="connsiteX28-329" fmla="*/ 274 w 479"/>
                <a:gd name="connsiteY28-330" fmla="*/ 95 h 406"/>
                <a:gd name="connsiteX29-331" fmla="*/ 258 w 479"/>
                <a:gd name="connsiteY29-332" fmla="*/ 111 h 406"/>
                <a:gd name="connsiteX30-333" fmla="*/ 248 w 479"/>
                <a:gd name="connsiteY30-334" fmla="*/ 132 h 406"/>
                <a:gd name="connsiteX31-335" fmla="*/ 216 w 479"/>
                <a:gd name="connsiteY31-336" fmla="*/ 169 h 406"/>
                <a:gd name="connsiteX32-337" fmla="*/ 190 w 479"/>
                <a:gd name="connsiteY32-338" fmla="*/ 206 h 406"/>
                <a:gd name="connsiteX33-339" fmla="*/ 163 w 479"/>
                <a:gd name="connsiteY33-340" fmla="*/ 243 h 406"/>
                <a:gd name="connsiteX34-341" fmla="*/ 137 w 479"/>
                <a:gd name="connsiteY34-342" fmla="*/ 280 h 406"/>
                <a:gd name="connsiteX35-343" fmla="*/ 121 w 479"/>
                <a:gd name="connsiteY35-344" fmla="*/ 296 h 406"/>
                <a:gd name="connsiteX36-345" fmla="*/ 111 w 479"/>
                <a:gd name="connsiteY36-346" fmla="*/ 311 h 406"/>
                <a:gd name="connsiteX37-347" fmla="*/ 100 w 479"/>
                <a:gd name="connsiteY37-348" fmla="*/ 322 h 406"/>
                <a:gd name="connsiteX38-349" fmla="*/ 95 w 479"/>
                <a:gd name="connsiteY38-350" fmla="*/ 333 h 406"/>
                <a:gd name="connsiteX39-351" fmla="*/ 90 w 479"/>
                <a:gd name="connsiteY39-352" fmla="*/ 338 h 406"/>
                <a:gd name="connsiteX40-353" fmla="*/ 84 w 479"/>
                <a:gd name="connsiteY40-354" fmla="*/ 348 h 406"/>
                <a:gd name="connsiteX41-355" fmla="*/ 84 w 479"/>
                <a:gd name="connsiteY41-356" fmla="*/ 348 h 406"/>
                <a:gd name="connsiteX42-357" fmla="*/ 84 w 479"/>
                <a:gd name="connsiteY42-358" fmla="*/ 354 h 406"/>
                <a:gd name="connsiteX43-359" fmla="*/ 90 w 479"/>
                <a:gd name="connsiteY43-360" fmla="*/ 354 h 406"/>
                <a:gd name="connsiteX44-361" fmla="*/ 95 w 479"/>
                <a:gd name="connsiteY44-362" fmla="*/ 354 h 406"/>
                <a:gd name="connsiteX45-363" fmla="*/ 100 w 479"/>
                <a:gd name="connsiteY45-364" fmla="*/ 354 h 406"/>
                <a:gd name="connsiteX46-365" fmla="*/ 111 w 479"/>
                <a:gd name="connsiteY46-366" fmla="*/ 354 h 406"/>
                <a:gd name="connsiteX47-367" fmla="*/ 121 w 479"/>
                <a:gd name="connsiteY47-368" fmla="*/ 348 h 406"/>
                <a:gd name="connsiteX48-369" fmla="*/ 137 w 479"/>
                <a:gd name="connsiteY48-370" fmla="*/ 348 h 406"/>
                <a:gd name="connsiteX49-371" fmla="*/ 153 w 479"/>
                <a:gd name="connsiteY49-372" fmla="*/ 348 h 406"/>
                <a:gd name="connsiteX50-373" fmla="*/ 174 w 479"/>
                <a:gd name="connsiteY50-374" fmla="*/ 343 h 406"/>
                <a:gd name="connsiteX51-375" fmla="*/ 216 w 479"/>
                <a:gd name="connsiteY51-376" fmla="*/ 338 h 406"/>
                <a:gd name="connsiteX52-377" fmla="*/ 258 w 479"/>
                <a:gd name="connsiteY52-378" fmla="*/ 333 h 406"/>
                <a:gd name="connsiteX53-379" fmla="*/ 295 w 479"/>
                <a:gd name="connsiteY53-380" fmla="*/ 327 h 406"/>
                <a:gd name="connsiteX54-381" fmla="*/ 332 w 479"/>
                <a:gd name="connsiteY54-382" fmla="*/ 317 h 406"/>
                <a:gd name="connsiteX55-383" fmla="*/ 348 w 479"/>
                <a:gd name="connsiteY55-384" fmla="*/ 317 h 406"/>
                <a:gd name="connsiteX56-385" fmla="*/ 364 w 479"/>
                <a:gd name="connsiteY56-386" fmla="*/ 311 h 406"/>
                <a:gd name="connsiteX57-387" fmla="*/ 374 w 479"/>
                <a:gd name="connsiteY57-388" fmla="*/ 311 h 406"/>
                <a:gd name="connsiteX58-389" fmla="*/ 390 w 479"/>
                <a:gd name="connsiteY58-390" fmla="*/ 306 h 406"/>
                <a:gd name="connsiteX59-391" fmla="*/ 395 w 479"/>
                <a:gd name="connsiteY59-392" fmla="*/ 306 h 406"/>
                <a:gd name="connsiteX60-393" fmla="*/ 406 w 479"/>
                <a:gd name="connsiteY60-394" fmla="*/ 306 h 406"/>
                <a:gd name="connsiteX61-395" fmla="*/ 406 w 479"/>
                <a:gd name="connsiteY61-396" fmla="*/ 306 h 406"/>
                <a:gd name="connsiteX62-397" fmla="*/ 411 w 479"/>
                <a:gd name="connsiteY62-398" fmla="*/ 306 h 406"/>
                <a:gd name="connsiteX63-399" fmla="*/ 416 w 479"/>
                <a:gd name="connsiteY63-400" fmla="*/ 306 h 406"/>
                <a:gd name="connsiteX64-401" fmla="*/ 422 w 479"/>
                <a:gd name="connsiteY64-402" fmla="*/ 306 h 406"/>
                <a:gd name="connsiteX65-403" fmla="*/ 427 w 479"/>
                <a:gd name="connsiteY65-404" fmla="*/ 306 h 406"/>
                <a:gd name="connsiteX66-405" fmla="*/ 437 w 479"/>
                <a:gd name="connsiteY66-406" fmla="*/ 306 h 406"/>
                <a:gd name="connsiteX67-407" fmla="*/ 443 w 479"/>
                <a:gd name="connsiteY67-408" fmla="*/ 311 h 406"/>
                <a:gd name="connsiteX68-409" fmla="*/ 453 w 479"/>
                <a:gd name="connsiteY68-410" fmla="*/ 311 h 406"/>
                <a:gd name="connsiteX69-411" fmla="*/ 464 w 479"/>
                <a:gd name="connsiteY69-412" fmla="*/ 317 h 406"/>
                <a:gd name="connsiteX70-413" fmla="*/ 469 w 479"/>
                <a:gd name="connsiteY70-414" fmla="*/ 322 h 406"/>
                <a:gd name="connsiteX71-415" fmla="*/ 479 w 479"/>
                <a:gd name="connsiteY71-416" fmla="*/ 333 h 406"/>
                <a:gd name="connsiteX72-417" fmla="*/ 469 w 479"/>
                <a:gd name="connsiteY72-418" fmla="*/ 348 h 406"/>
                <a:gd name="connsiteX73-419" fmla="*/ 464 w 479"/>
                <a:gd name="connsiteY73-420" fmla="*/ 348 h 406"/>
                <a:gd name="connsiteX74-421" fmla="*/ 458 w 479"/>
                <a:gd name="connsiteY74-422" fmla="*/ 348 h 406"/>
                <a:gd name="connsiteX75-423" fmla="*/ 453 w 479"/>
                <a:gd name="connsiteY75-424" fmla="*/ 348 h 406"/>
                <a:gd name="connsiteX76-425" fmla="*/ 443 w 479"/>
                <a:gd name="connsiteY76-426" fmla="*/ 348 h 406"/>
                <a:gd name="connsiteX77-427" fmla="*/ 432 w 479"/>
                <a:gd name="connsiteY77-428" fmla="*/ 348 h 406"/>
                <a:gd name="connsiteX78-429" fmla="*/ 416 w 479"/>
                <a:gd name="connsiteY78-430" fmla="*/ 354 h 406"/>
                <a:gd name="connsiteX79-431" fmla="*/ 400 w 479"/>
                <a:gd name="connsiteY79-432" fmla="*/ 354 h 406"/>
                <a:gd name="connsiteX80-433" fmla="*/ 379 w 479"/>
                <a:gd name="connsiteY80-434" fmla="*/ 354 h 406"/>
                <a:gd name="connsiteX81-435" fmla="*/ 353 w 479"/>
                <a:gd name="connsiteY81-436" fmla="*/ 359 h 406"/>
                <a:gd name="connsiteX82-437" fmla="*/ 327 w 479"/>
                <a:gd name="connsiteY82-438" fmla="*/ 359 h 406"/>
                <a:gd name="connsiteX83-439" fmla="*/ 295 w 479"/>
                <a:gd name="connsiteY83-440" fmla="*/ 359 h 406"/>
                <a:gd name="connsiteX84-441" fmla="*/ 269 w 479"/>
                <a:gd name="connsiteY84-442" fmla="*/ 364 h 406"/>
                <a:gd name="connsiteX85-443" fmla="*/ 248 w 479"/>
                <a:gd name="connsiteY85-444" fmla="*/ 364 h 406"/>
                <a:gd name="connsiteX86-445" fmla="*/ 221 w 479"/>
                <a:gd name="connsiteY86-446" fmla="*/ 369 h 406"/>
                <a:gd name="connsiteX87-447" fmla="*/ 200 w 479"/>
                <a:gd name="connsiteY87-448" fmla="*/ 369 h 406"/>
                <a:gd name="connsiteX88-449" fmla="*/ 184 w 479"/>
                <a:gd name="connsiteY88-450" fmla="*/ 375 h 406"/>
                <a:gd name="connsiteX89-451" fmla="*/ 163 w 479"/>
                <a:gd name="connsiteY89-452" fmla="*/ 375 h 406"/>
                <a:gd name="connsiteX90-453" fmla="*/ 148 w 479"/>
                <a:gd name="connsiteY90-454" fmla="*/ 375 h 406"/>
                <a:gd name="connsiteX91-455" fmla="*/ 137 w 479"/>
                <a:gd name="connsiteY91-456" fmla="*/ 380 h 406"/>
                <a:gd name="connsiteX92-457" fmla="*/ 121 w 479"/>
                <a:gd name="connsiteY92-458" fmla="*/ 380 h 406"/>
                <a:gd name="connsiteX93-459" fmla="*/ 111 w 479"/>
                <a:gd name="connsiteY93-460" fmla="*/ 385 h 406"/>
                <a:gd name="connsiteX94-461" fmla="*/ 100 w 479"/>
                <a:gd name="connsiteY94-462" fmla="*/ 385 h 406"/>
                <a:gd name="connsiteX95-463" fmla="*/ 90 w 479"/>
                <a:gd name="connsiteY95-464" fmla="*/ 391 h 406"/>
                <a:gd name="connsiteX96-465" fmla="*/ 84 w 479"/>
                <a:gd name="connsiteY96-466" fmla="*/ 391 h 406"/>
                <a:gd name="connsiteX97-467" fmla="*/ 69 w 479"/>
                <a:gd name="connsiteY97-468" fmla="*/ 396 h 406"/>
                <a:gd name="connsiteX98-469" fmla="*/ 53 w 479"/>
                <a:gd name="connsiteY98-470" fmla="*/ 401 h 406"/>
                <a:gd name="connsiteX99-471" fmla="*/ 48 w 479"/>
                <a:gd name="connsiteY99-472" fmla="*/ 406 h 406"/>
                <a:gd name="connsiteX100-473" fmla="*/ 37 w 479"/>
                <a:gd name="connsiteY100-474" fmla="*/ 406 h 406"/>
                <a:gd name="connsiteX101-475" fmla="*/ 32 w 479"/>
                <a:gd name="connsiteY101-476" fmla="*/ 406 h 406"/>
                <a:gd name="connsiteX102-477" fmla="*/ 26 w 479"/>
                <a:gd name="connsiteY102-478" fmla="*/ 401 h 406"/>
                <a:gd name="connsiteX103-479" fmla="*/ 21 w 479"/>
                <a:gd name="connsiteY103-480" fmla="*/ 401 h 406"/>
                <a:gd name="connsiteX104-481" fmla="*/ 16 w 479"/>
                <a:gd name="connsiteY104-482" fmla="*/ 396 h 406"/>
                <a:gd name="connsiteX105-483" fmla="*/ 11 w 479"/>
                <a:gd name="connsiteY105-484" fmla="*/ 391 h 406"/>
                <a:gd name="connsiteX106-485" fmla="*/ 5 w 479"/>
                <a:gd name="connsiteY106-486" fmla="*/ 385 h 406"/>
                <a:gd name="connsiteX107-487" fmla="*/ 0 w 479"/>
                <a:gd name="connsiteY107-488" fmla="*/ 380 h 406"/>
                <a:gd name="connsiteX108-489" fmla="*/ 0 w 479"/>
                <a:gd name="connsiteY108-490" fmla="*/ 375 h 406"/>
                <a:gd name="connsiteX109-491" fmla="*/ 0 w 479"/>
                <a:gd name="connsiteY109-492" fmla="*/ 369 h 406"/>
                <a:gd name="connsiteX110-493" fmla="*/ 0 w 479"/>
                <a:gd name="connsiteY110-494" fmla="*/ 364 h 406"/>
                <a:gd name="connsiteX111-495" fmla="*/ 5 w 479"/>
                <a:gd name="connsiteY111-496" fmla="*/ 359 h 406"/>
                <a:gd name="connsiteX112-497" fmla="*/ 11 w 479"/>
                <a:gd name="connsiteY112-498" fmla="*/ 354 h 406"/>
                <a:gd name="connsiteX113-499" fmla="*/ 21 w 479"/>
                <a:gd name="connsiteY113-500" fmla="*/ 348 h 406"/>
                <a:gd name="connsiteX114-501" fmla="*/ 26 w 479"/>
                <a:gd name="connsiteY114-502" fmla="*/ 343 h 406"/>
                <a:gd name="connsiteX115-503" fmla="*/ 32 w 479"/>
                <a:gd name="connsiteY115-504" fmla="*/ 338 h 406"/>
                <a:gd name="connsiteX116-505" fmla="*/ 42 w 479"/>
                <a:gd name="connsiteY116-506" fmla="*/ 333 h 406"/>
                <a:gd name="connsiteX117-507" fmla="*/ 53 w 479"/>
                <a:gd name="connsiteY117-508" fmla="*/ 322 h 406"/>
                <a:gd name="connsiteX118-509" fmla="*/ 58 w 479"/>
                <a:gd name="connsiteY118-510" fmla="*/ 311 h 406"/>
                <a:gd name="connsiteX119-511" fmla="*/ 69 w 479"/>
                <a:gd name="connsiteY119-512" fmla="*/ 301 h 406"/>
                <a:gd name="connsiteX120-513" fmla="*/ 79 w 479"/>
                <a:gd name="connsiteY120-514" fmla="*/ 285 h 406"/>
                <a:gd name="connsiteX121-515" fmla="*/ 95 w 479"/>
                <a:gd name="connsiteY121-516" fmla="*/ 269 h 406"/>
                <a:gd name="connsiteX122-517" fmla="*/ 116 w 479"/>
                <a:gd name="connsiteY122-518" fmla="*/ 232 h 406"/>
                <a:gd name="connsiteX123-519" fmla="*/ 142 w 479"/>
                <a:gd name="connsiteY123-520" fmla="*/ 201 h 406"/>
                <a:gd name="connsiteX124-521" fmla="*/ 163 w 479"/>
                <a:gd name="connsiteY124-522" fmla="*/ 169 h 406"/>
                <a:gd name="connsiteX125-523" fmla="*/ 184 w 479"/>
                <a:gd name="connsiteY125-524" fmla="*/ 132 h 406"/>
                <a:gd name="connsiteX126-525" fmla="*/ 190 w 479"/>
                <a:gd name="connsiteY126-526" fmla="*/ 116 h 406"/>
                <a:gd name="connsiteX127-527" fmla="*/ 200 w 479"/>
                <a:gd name="connsiteY127-528" fmla="*/ 100 h 406"/>
                <a:gd name="connsiteX128-529" fmla="*/ 206 w 479"/>
                <a:gd name="connsiteY128-530" fmla="*/ 90 h 406"/>
                <a:gd name="connsiteX129-531" fmla="*/ 211 w 479"/>
                <a:gd name="connsiteY129-532" fmla="*/ 79 h 406"/>
                <a:gd name="connsiteX130-533" fmla="*/ 216 w 479"/>
                <a:gd name="connsiteY130-534" fmla="*/ 69 h 406"/>
                <a:gd name="connsiteX131-535" fmla="*/ 221 w 479"/>
                <a:gd name="connsiteY131-536" fmla="*/ 58 h 406"/>
                <a:gd name="connsiteX132-537" fmla="*/ 221 w 479"/>
                <a:gd name="connsiteY132-538" fmla="*/ 53 h 406"/>
                <a:gd name="connsiteX133-539" fmla="*/ 227 w 479"/>
                <a:gd name="connsiteY133-540" fmla="*/ 48 h 406"/>
                <a:gd name="connsiteX134-541" fmla="*/ 227 w 479"/>
                <a:gd name="connsiteY134-542" fmla="*/ 48 h 406"/>
                <a:gd name="connsiteX0-543" fmla="*/ 227 w 479"/>
                <a:gd name="connsiteY0-544" fmla="*/ 48 h 406"/>
                <a:gd name="connsiteX1-545" fmla="*/ 227 w 479"/>
                <a:gd name="connsiteY1-546" fmla="*/ 42 h 406"/>
                <a:gd name="connsiteX2-547" fmla="*/ 227 w 479"/>
                <a:gd name="connsiteY2-548" fmla="*/ 32 h 406"/>
                <a:gd name="connsiteX3-549" fmla="*/ 227 w 479"/>
                <a:gd name="connsiteY3-550" fmla="*/ 27 h 406"/>
                <a:gd name="connsiteX4-551" fmla="*/ 221 w 479"/>
                <a:gd name="connsiteY4-552" fmla="*/ 21 h 406"/>
                <a:gd name="connsiteX5-553" fmla="*/ 216 w 479"/>
                <a:gd name="connsiteY5-554" fmla="*/ 11 h 406"/>
                <a:gd name="connsiteX6-555" fmla="*/ 216 w 479"/>
                <a:gd name="connsiteY6-556" fmla="*/ 6 h 406"/>
                <a:gd name="connsiteX7-557" fmla="*/ 221 w 479"/>
                <a:gd name="connsiteY7-558" fmla="*/ 6 h 406"/>
                <a:gd name="connsiteX8-559" fmla="*/ 221 w 479"/>
                <a:gd name="connsiteY8-560" fmla="*/ 0 h 406"/>
                <a:gd name="connsiteX9-561" fmla="*/ 227 w 479"/>
                <a:gd name="connsiteY9-562" fmla="*/ 0 h 406"/>
                <a:gd name="connsiteX10-563" fmla="*/ 232 w 479"/>
                <a:gd name="connsiteY10-564" fmla="*/ 0 h 406"/>
                <a:gd name="connsiteX11-565" fmla="*/ 242 w 479"/>
                <a:gd name="connsiteY11-566" fmla="*/ 0 h 406"/>
                <a:gd name="connsiteX12-567" fmla="*/ 253 w 479"/>
                <a:gd name="connsiteY12-568" fmla="*/ 6 h 406"/>
                <a:gd name="connsiteX13-569" fmla="*/ 264 w 479"/>
                <a:gd name="connsiteY13-570" fmla="*/ 11 h 406"/>
                <a:gd name="connsiteX14-571" fmla="*/ 269 w 479"/>
                <a:gd name="connsiteY14-572" fmla="*/ 11 h 406"/>
                <a:gd name="connsiteX15-573" fmla="*/ 279 w 479"/>
                <a:gd name="connsiteY15-574" fmla="*/ 16 h 406"/>
                <a:gd name="connsiteX16-575" fmla="*/ 285 w 479"/>
                <a:gd name="connsiteY16-576" fmla="*/ 21 h 406"/>
                <a:gd name="connsiteX17-577" fmla="*/ 290 w 479"/>
                <a:gd name="connsiteY17-578" fmla="*/ 27 h 406"/>
                <a:gd name="connsiteX18-579" fmla="*/ 295 w 479"/>
                <a:gd name="connsiteY18-580" fmla="*/ 32 h 406"/>
                <a:gd name="connsiteX19-581" fmla="*/ 300 w 479"/>
                <a:gd name="connsiteY19-582" fmla="*/ 32 h 406"/>
                <a:gd name="connsiteX20-583" fmla="*/ 300 w 479"/>
                <a:gd name="connsiteY20-584" fmla="*/ 37 h 406"/>
                <a:gd name="connsiteX21-585" fmla="*/ 300 w 479"/>
                <a:gd name="connsiteY21-586" fmla="*/ 42 h 406"/>
                <a:gd name="connsiteX22-587" fmla="*/ 306 w 479"/>
                <a:gd name="connsiteY22-588" fmla="*/ 42 h 406"/>
                <a:gd name="connsiteX23-589" fmla="*/ 300 w 479"/>
                <a:gd name="connsiteY23-590" fmla="*/ 48 h 406"/>
                <a:gd name="connsiteX24-591" fmla="*/ 300 w 479"/>
                <a:gd name="connsiteY24-592" fmla="*/ 53 h 406"/>
                <a:gd name="connsiteX25-593" fmla="*/ 295 w 479"/>
                <a:gd name="connsiteY25-594" fmla="*/ 64 h 406"/>
                <a:gd name="connsiteX26-595" fmla="*/ 290 w 479"/>
                <a:gd name="connsiteY26-596" fmla="*/ 74 h 406"/>
                <a:gd name="connsiteX27-597" fmla="*/ 279 w 479"/>
                <a:gd name="connsiteY27-598" fmla="*/ 85 h 406"/>
                <a:gd name="connsiteX28-599" fmla="*/ 274 w 479"/>
                <a:gd name="connsiteY28-600" fmla="*/ 95 h 406"/>
                <a:gd name="connsiteX29-601" fmla="*/ 258 w 479"/>
                <a:gd name="connsiteY29-602" fmla="*/ 111 h 406"/>
                <a:gd name="connsiteX30-603" fmla="*/ 248 w 479"/>
                <a:gd name="connsiteY30-604" fmla="*/ 132 h 406"/>
                <a:gd name="connsiteX31-605" fmla="*/ 216 w 479"/>
                <a:gd name="connsiteY31-606" fmla="*/ 169 h 406"/>
                <a:gd name="connsiteX32-607" fmla="*/ 190 w 479"/>
                <a:gd name="connsiteY32-608" fmla="*/ 206 h 406"/>
                <a:gd name="connsiteX33-609" fmla="*/ 163 w 479"/>
                <a:gd name="connsiteY33-610" fmla="*/ 243 h 406"/>
                <a:gd name="connsiteX34-611" fmla="*/ 137 w 479"/>
                <a:gd name="connsiteY34-612" fmla="*/ 280 h 406"/>
                <a:gd name="connsiteX35-613" fmla="*/ 121 w 479"/>
                <a:gd name="connsiteY35-614" fmla="*/ 296 h 406"/>
                <a:gd name="connsiteX36-615" fmla="*/ 111 w 479"/>
                <a:gd name="connsiteY36-616" fmla="*/ 311 h 406"/>
                <a:gd name="connsiteX37-617" fmla="*/ 100 w 479"/>
                <a:gd name="connsiteY37-618" fmla="*/ 322 h 406"/>
                <a:gd name="connsiteX38-619" fmla="*/ 95 w 479"/>
                <a:gd name="connsiteY38-620" fmla="*/ 333 h 406"/>
                <a:gd name="connsiteX39-621" fmla="*/ 90 w 479"/>
                <a:gd name="connsiteY39-622" fmla="*/ 338 h 406"/>
                <a:gd name="connsiteX40-623" fmla="*/ 84 w 479"/>
                <a:gd name="connsiteY40-624" fmla="*/ 348 h 406"/>
                <a:gd name="connsiteX41-625" fmla="*/ 84 w 479"/>
                <a:gd name="connsiteY41-626" fmla="*/ 348 h 406"/>
                <a:gd name="connsiteX42-627" fmla="*/ 84 w 479"/>
                <a:gd name="connsiteY42-628" fmla="*/ 354 h 406"/>
                <a:gd name="connsiteX43-629" fmla="*/ 90 w 479"/>
                <a:gd name="connsiteY43-630" fmla="*/ 354 h 406"/>
                <a:gd name="connsiteX44-631" fmla="*/ 95 w 479"/>
                <a:gd name="connsiteY44-632" fmla="*/ 354 h 406"/>
                <a:gd name="connsiteX45-633" fmla="*/ 100 w 479"/>
                <a:gd name="connsiteY45-634" fmla="*/ 354 h 406"/>
                <a:gd name="connsiteX46-635" fmla="*/ 111 w 479"/>
                <a:gd name="connsiteY46-636" fmla="*/ 354 h 406"/>
                <a:gd name="connsiteX47-637" fmla="*/ 121 w 479"/>
                <a:gd name="connsiteY47-638" fmla="*/ 348 h 406"/>
                <a:gd name="connsiteX48-639" fmla="*/ 137 w 479"/>
                <a:gd name="connsiteY48-640" fmla="*/ 348 h 406"/>
                <a:gd name="connsiteX49-641" fmla="*/ 153 w 479"/>
                <a:gd name="connsiteY49-642" fmla="*/ 348 h 406"/>
                <a:gd name="connsiteX50-643" fmla="*/ 174 w 479"/>
                <a:gd name="connsiteY50-644" fmla="*/ 343 h 406"/>
                <a:gd name="connsiteX51-645" fmla="*/ 216 w 479"/>
                <a:gd name="connsiteY51-646" fmla="*/ 338 h 406"/>
                <a:gd name="connsiteX52-647" fmla="*/ 258 w 479"/>
                <a:gd name="connsiteY52-648" fmla="*/ 333 h 406"/>
                <a:gd name="connsiteX53-649" fmla="*/ 295 w 479"/>
                <a:gd name="connsiteY53-650" fmla="*/ 327 h 406"/>
                <a:gd name="connsiteX54-651" fmla="*/ 332 w 479"/>
                <a:gd name="connsiteY54-652" fmla="*/ 317 h 406"/>
                <a:gd name="connsiteX55-653" fmla="*/ 348 w 479"/>
                <a:gd name="connsiteY55-654" fmla="*/ 317 h 406"/>
                <a:gd name="connsiteX56-655" fmla="*/ 364 w 479"/>
                <a:gd name="connsiteY56-656" fmla="*/ 311 h 406"/>
                <a:gd name="connsiteX57-657" fmla="*/ 374 w 479"/>
                <a:gd name="connsiteY57-658" fmla="*/ 311 h 406"/>
                <a:gd name="connsiteX58-659" fmla="*/ 390 w 479"/>
                <a:gd name="connsiteY58-660" fmla="*/ 306 h 406"/>
                <a:gd name="connsiteX59-661" fmla="*/ 395 w 479"/>
                <a:gd name="connsiteY59-662" fmla="*/ 306 h 406"/>
                <a:gd name="connsiteX60-663" fmla="*/ 406 w 479"/>
                <a:gd name="connsiteY60-664" fmla="*/ 306 h 406"/>
                <a:gd name="connsiteX61-665" fmla="*/ 406 w 479"/>
                <a:gd name="connsiteY61-666" fmla="*/ 306 h 406"/>
                <a:gd name="connsiteX62-667" fmla="*/ 411 w 479"/>
                <a:gd name="connsiteY62-668" fmla="*/ 306 h 406"/>
                <a:gd name="connsiteX63-669" fmla="*/ 416 w 479"/>
                <a:gd name="connsiteY63-670" fmla="*/ 306 h 406"/>
                <a:gd name="connsiteX64-671" fmla="*/ 422 w 479"/>
                <a:gd name="connsiteY64-672" fmla="*/ 306 h 406"/>
                <a:gd name="connsiteX65-673" fmla="*/ 427 w 479"/>
                <a:gd name="connsiteY65-674" fmla="*/ 306 h 406"/>
                <a:gd name="connsiteX66-675" fmla="*/ 437 w 479"/>
                <a:gd name="connsiteY66-676" fmla="*/ 306 h 406"/>
                <a:gd name="connsiteX67-677" fmla="*/ 443 w 479"/>
                <a:gd name="connsiteY67-678" fmla="*/ 311 h 406"/>
                <a:gd name="connsiteX68-679" fmla="*/ 453 w 479"/>
                <a:gd name="connsiteY68-680" fmla="*/ 311 h 406"/>
                <a:gd name="connsiteX69-681" fmla="*/ 464 w 479"/>
                <a:gd name="connsiteY69-682" fmla="*/ 317 h 406"/>
                <a:gd name="connsiteX70-683" fmla="*/ 479 w 479"/>
                <a:gd name="connsiteY70-684" fmla="*/ 333 h 406"/>
                <a:gd name="connsiteX71-685" fmla="*/ 469 w 479"/>
                <a:gd name="connsiteY71-686" fmla="*/ 348 h 406"/>
                <a:gd name="connsiteX72-687" fmla="*/ 464 w 479"/>
                <a:gd name="connsiteY72-688" fmla="*/ 348 h 406"/>
                <a:gd name="connsiteX73-689" fmla="*/ 458 w 479"/>
                <a:gd name="connsiteY73-690" fmla="*/ 348 h 406"/>
                <a:gd name="connsiteX74-691" fmla="*/ 453 w 479"/>
                <a:gd name="connsiteY74-692" fmla="*/ 348 h 406"/>
                <a:gd name="connsiteX75-693" fmla="*/ 443 w 479"/>
                <a:gd name="connsiteY75-694" fmla="*/ 348 h 406"/>
                <a:gd name="connsiteX76-695" fmla="*/ 432 w 479"/>
                <a:gd name="connsiteY76-696" fmla="*/ 348 h 406"/>
                <a:gd name="connsiteX77-697" fmla="*/ 416 w 479"/>
                <a:gd name="connsiteY77-698" fmla="*/ 354 h 406"/>
                <a:gd name="connsiteX78-699" fmla="*/ 400 w 479"/>
                <a:gd name="connsiteY78-700" fmla="*/ 354 h 406"/>
                <a:gd name="connsiteX79-701" fmla="*/ 379 w 479"/>
                <a:gd name="connsiteY79-702" fmla="*/ 354 h 406"/>
                <a:gd name="connsiteX80-703" fmla="*/ 353 w 479"/>
                <a:gd name="connsiteY80-704" fmla="*/ 359 h 406"/>
                <a:gd name="connsiteX81-705" fmla="*/ 327 w 479"/>
                <a:gd name="connsiteY81-706" fmla="*/ 359 h 406"/>
                <a:gd name="connsiteX82-707" fmla="*/ 295 w 479"/>
                <a:gd name="connsiteY82-708" fmla="*/ 359 h 406"/>
                <a:gd name="connsiteX83-709" fmla="*/ 269 w 479"/>
                <a:gd name="connsiteY83-710" fmla="*/ 364 h 406"/>
                <a:gd name="connsiteX84-711" fmla="*/ 248 w 479"/>
                <a:gd name="connsiteY84-712" fmla="*/ 364 h 406"/>
                <a:gd name="connsiteX85-713" fmla="*/ 221 w 479"/>
                <a:gd name="connsiteY85-714" fmla="*/ 369 h 406"/>
                <a:gd name="connsiteX86-715" fmla="*/ 200 w 479"/>
                <a:gd name="connsiteY86-716" fmla="*/ 369 h 406"/>
                <a:gd name="connsiteX87-717" fmla="*/ 184 w 479"/>
                <a:gd name="connsiteY87-718" fmla="*/ 375 h 406"/>
                <a:gd name="connsiteX88-719" fmla="*/ 163 w 479"/>
                <a:gd name="connsiteY88-720" fmla="*/ 375 h 406"/>
                <a:gd name="connsiteX89-721" fmla="*/ 148 w 479"/>
                <a:gd name="connsiteY89-722" fmla="*/ 375 h 406"/>
                <a:gd name="connsiteX90-723" fmla="*/ 137 w 479"/>
                <a:gd name="connsiteY90-724" fmla="*/ 380 h 406"/>
                <a:gd name="connsiteX91-725" fmla="*/ 121 w 479"/>
                <a:gd name="connsiteY91-726" fmla="*/ 380 h 406"/>
                <a:gd name="connsiteX92-727" fmla="*/ 111 w 479"/>
                <a:gd name="connsiteY92-728" fmla="*/ 385 h 406"/>
                <a:gd name="connsiteX93-729" fmla="*/ 100 w 479"/>
                <a:gd name="connsiteY93-730" fmla="*/ 385 h 406"/>
                <a:gd name="connsiteX94-731" fmla="*/ 90 w 479"/>
                <a:gd name="connsiteY94-732" fmla="*/ 391 h 406"/>
                <a:gd name="connsiteX95-733" fmla="*/ 84 w 479"/>
                <a:gd name="connsiteY95-734" fmla="*/ 391 h 406"/>
                <a:gd name="connsiteX96-735" fmla="*/ 69 w 479"/>
                <a:gd name="connsiteY96-736" fmla="*/ 396 h 406"/>
                <a:gd name="connsiteX97-737" fmla="*/ 53 w 479"/>
                <a:gd name="connsiteY97-738" fmla="*/ 401 h 406"/>
                <a:gd name="connsiteX98-739" fmla="*/ 48 w 479"/>
                <a:gd name="connsiteY98-740" fmla="*/ 406 h 406"/>
                <a:gd name="connsiteX99-741" fmla="*/ 37 w 479"/>
                <a:gd name="connsiteY99-742" fmla="*/ 406 h 406"/>
                <a:gd name="connsiteX100-743" fmla="*/ 32 w 479"/>
                <a:gd name="connsiteY100-744" fmla="*/ 406 h 406"/>
                <a:gd name="connsiteX101-745" fmla="*/ 26 w 479"/>
                <a:gd name="connsiteY101-746" fmla="*/ 401 h 406"/>
                <a:gd name="connsiteX102-747" fmla="*/ 21 w 479"/>
                <a:gd name="connsiteY102-748" fmla="*/ 401 h 406"/>
                <a:gd name="connsiteX103-749" fmla="*/ 16 w 479"/>
                <a:gd name="connsiteY103-750" fmla="*/ 396 h 406"/>
                <a:gd name="connsiteX104-751" fmla="*/ 11 w 479"/>
                <a:gd name="connsiteY104-752" fmla="*/ 391 h 406"/>
                <a:gd name="connsiteX105-753" fmla="*/ 5 w 479"/>
                <a:gd name="connsiteY105-754" fmla="*/ 385 h 406"/>
                <a:gd name="connsiteX106-755" fmla="*/ 0 w 479"/>
                <a:gd name="connsiteY106-756" fmla="*/ 380 h 406"/>
                <a:gd name="connsiteX107-757" fmla="*/ 0 w 479"/>
                <a:gd name="connsiteY107-758" fmla="*/ 375 h 406"/>
                <a:gd name="connsiteX108-759" fmla="*/ 0 w 479"/>
                <a:gd name="connsiteY108-760" fmla="*/ 369 h 406"/>
                <a:gd name="connsiteX109-761" fmla="*/ 0 w 479"/>
                <a:gd name="connsiteY109-762" fmla="*/ 364 h 406"/>
                <a:gd name="connsiteX110-763" fmla="*/ 5 w 479"/>
                <a:gd name="connsiteY110-764" fmla="*/ 359 h 406"/>
                <a:gd name="connsiteX111-765" fmla="*/ 11 w 479"/>
                <a:gd name="connsiteY111-766" fmla="*/ 354 h 406"/>
                <a:gd name="connsiteX112-767" fmla="*/ 21 w 479"/>
                <a:gd name="connsiteY112-768" fmla="*/ 348 h 406"/>
                <a:gd name="connsiteX113-769" fmla="*/ 26 w 479"/>
                <a:gd name="connsiteY113-770" fmla="*/ 343 h 406"/>
                <a:gd name="connsiteX114-771" fmla="*/ 32 w 479"/>
                <a:gd name="connsiteY114-772" fmla="*/ 338 h 406"/>
                <a:gd name="connsiteX115-773" fmla="*/ 42 w 479"/>
                <a:gd name="connsiteY115-774" fmla="*/ 333 h 406"/>
                <a:gd name="connsiteX116-775" fmla="*/ 53 w 479"/>
                <a:gd name="connsiteY116-776" fmla="*/ 322 h 406"/>
                <a:gd name="connsiteX117-777" fmla="*/ 58 w 479"/>
                <a:gd name="connsiteY117-778" fmla="*/ 311 h 406"/>
                <a:gd name="connsiteX118-779" fmla="*/ 69 w 479"/>
                <a:gd name="connsiteY118-780" fmla="*/ 301 h 406"/>
                <a:gd name="connsiteX119-781" fmla="*/ 79 w 479"/>
                <a:gd name="connsiteY119-782" fmla="*/ 285 h 406"/>
                <a:gd name="connsiteX120-783" fmla="*/ 95 w 479"/>
                <a:gd name="connsiteY120-784" fmla="*/ 269 h 406"/>
                <a:gd name="connsiteX121-785" fmla="*/ 116 w 479"/>
                <a:gd name="connsiteY121-786" fmla="*/ 232 h 406"/>
                <a:gd name="connsiteX122-787" fmla="*/ 142 w 479"/>
                <a:gd name="connsiteY122-788" fmla="*/ 201 h 406"/>
                <a:gd name="connsiteX123-789" fmla="*/ 163 w 479"/>
                <a:gd name="connsiteY123-790" fmla="*/ 169 h 406"/>
                <a:gd name="connsiteX124-791" fmla="*/ 184 w 479"/>
                <a:gd name="connsiteY124-792" fmla="*/ 132 h 406"/>
                <a:gd name="connsiteX125-793" fmla="*/ 190 w 479"/>
                <a:gd name="connsiteY125-794" fmla="*/ 116 h 406"/>
                <a:gd name="connsiteX126-795" fmla="*/ 200 w 479"/>
                <a:gd name="connsiteY126-796" fmla="*/ 100 h 406"/>
                <a:gd name="connsiteX127-797" fmla="*/ 206 w 479"/>
                <a:gd name="connsiteY127-798" fmla="*/ 90 h 406"/>
                <a:gd name="connsiteX128-799" fmla="*/ 211 w 479"/>
                <a:gd name="connsiteY128-800" fmla="*/ 79 h 406"/>
                <a:gd name="connsiteX129-801" fmla="*/ 216 w 479"/>
                <a:gd name="connsiteY129-802" fmla="*/ 69 h 406"/>
                <a:gd name="connsiteX130-803" fmla="*/ 221 w 479"/>
                <a:gd name="connsiteY130-804" fmla="*/ 58 h 406"/>
                <a:gd name="connsiteX131-805" fmla="*/ 221 w 479"/>
                <a:gd name="connsiteY131-806" fmla="*/ 53 h 406"/>
                <a:gd name="connsiteX132-807" fmla="*/ 227 w 479"/>
                <a:gd name="connsiteY132-808" fmla="*/ 48 h 406"/>
                <a:gd name="connsiteX133-809" fmla="*/ 227 w 479"/>
                <a:gd name="connsiteY133-810" fmla="*/ 48 h 406"/>
                <a:gd name="connsiteX0-811" fmla="*/ 227 w 469"/>
                <a:gd name="connsiteY0-812" fmla="*/ 48 h 406"/>
                <a:gd name="connsiteX1-813" fmla="*/ 227 w 469"/>
                <a:gd name="connsiteY1-814" fmla="*/ 42 h 406"/>
                <a:gd name="connsiteX2-815" fmla="*/ 227 w 469"/>
                <a:gd name="connsiteY2-816" fmla="*/ 32 h 406"/>
                <a:gd name="connsiteX3-817" fmla="*/ 227 w 469"/>
                <a:gd name="connsiteY3-818" fmla="*/ 27 h 406"/>
                <a:gd name="connsiteX4-819" fmla="*/ 221 w 469"/>
                <a:gd name="connsiteY4-820" fmla="*/ 21 h 406"/>
                <a:gd name="connsiteX5-821" fmla="*/ 216 w 469"/>
                <a:gd name="connsiteY5-822" fmla="*/ 11 h 406"/>
                <a:gd name="connsiteX6-823" fmla="*/ 216 w 469"/>
                <a:gd name="connsiteY6-824" fmla="*/ 6 h 406"/>
                <a:gd name="connsiteX7-825" fmla="*/ 221 w 469"/>
                <a:gd name="connsiteY7-826" fmla="*/ 6 h 406"/>
                <a:gd name="connsiteX8-827" fmla="*/ 221 w 469"/>
                <a:gd name="connsiteY8-828" fmla="*/ 0 h 406"/>
                <a:gd name="connsiteX9-829" fmla="*/ 227 w 469"/>
                <a:gd name="connsiteY9-830" fmla="*/ 0 h 406"/>
                <a:gd name="connsiteX10-831" fmla="*/ 232 w 469"/>
                <a:gd name="connsiteY10-832" fmla="*/ 0 h 406"/>
                <a:gd name="connsiteX11-833" fmla="*/ 242 w 469"/>
                <a:gd name="connsiteY11-834" fmla="*/ 0 h 406"/>
                <a:gd name="connsiteX12-835" fmla="*/ 253 w 469"/>
                <a:gd name="connsiteY12-836" fmla="*/ 6 h 406"/>
                <a:gd name="connsiteX13-837" fmla="*/ 264 w 469"/>
                <a:gd name="connsiteY13-838" fmla="*/ 11 h 406"/>
                <a:gd name="connsiteX14-839" fmla="*/ 269 w 469"/>
                <a:gd name="connsiteY14-840" fmla="*/ 11 h 406"/>
                <a:gd name="connsiteX15-841" fmla="*/ 279 w 469"/>
                <a:gd name="connsiteY15-842" fmla="*/ 16 h 406"/>
                <a:gd name="connsiteX16-843" fmla="*/ 285 w 469"/>
                <a:gd name="connsiteY16-844" fmla="*/ 21 h 406"/>
                <a:gd name="connsiteX17-845" fmla="*/ 290 w 469"/>
                <a:gd name="connsiteY17-846" fmla="*/ 27 h 406"/>
                <a:gd name="connsiteX18-847" fmla="*/ 295 w 469"/>
                <a:gd name="connsiteY18-848" fmla="*/ 32 h 406"/>
                <a:gd name="connsiteX19-849" fmla="*/ 300 w 469"/>
                <a:gd name="connsiteY19-850" fmla="*/ 32 h 406"/>
                <a:gd name="connsiteX20-851" fmla="*/ 300 w 469"/>
                <a:gd name="connsiteY20-852" fmla="*/ 37 h 406"/>
                <a:gd name="connsiteX21-853" fmla="*/ 300 w 469"/>
                <a:gd name="connsiteY21-854" fmla="*/ 42 h 406"/>
                <a:gd name="connsiteX22-855" fmla="*/ 306 w 469"/>
                <a:gd name="connsiteY22-856" fmla="*/ 42 h 406"/>
                <a:gd name="connsiteX23-857" fmla="*/ 300 w 469"/>
                <a:gd name="connsiteY23-858" fmla="*/ 48 h 406"/>
                <a:gd name="connsiteX24-859" fmla="*/ 300 w 469"/>
                <a:gd name="connsiteY24-860" fmla="*/ 53 h 406"/>
                <a:gd name="connsiteX25-861" fmla="*/ 295 w 469"/>
                <a:gd name="connsiteY25-862" fmla="*/ 64 h 406"/>
                <a:gd name="connsiteX26-863" fmla="*/ 290 w 469"/>
                <a:gd name="connsiteY26-864" fmla="*/ 74 h 406"/>
                <a:gd name="connsiteX27-865" fmla="*/ 279 w 469"/>
                <a:gd name="connsiteY27-866" fmla="*/ 85 h 406"/>
                <a:gd name="connsiteX28-867" fmla="*/ 274 w 469"/>
                <a:gd name="connsiteY28-868" fmla="*/ 95 h 406"/>
                <a:gd name="connsiteX29-869" fmla="*/ 258 w 469"/>
                <a:gd name="connsiteY29-870" fmla="*/ 111 h 406"/>
                <a:gd name="connsiteX30-871" fmla="*/ 248 w 469"/>
                <a:gd name="connsiteY30-872" fmla="*/ 132 h 406"/>
                <a:gd name="connsiteX31-873" fmla="*/ 216 w 469"/>
                <a:gd name="connsiteY31-874" fmla="*/ 169 h 406"/>
                <a:gd name="connsiteX32-875" fmla="*/ 190 w 469"/>
                <a:gd name="connsiteY32-876" fmla="*/ 206 h 406"/>
                <a:gd name="connsiteX33-877" fmla="*/ 163 w 469"/>
                <a:gd name="connsiteY33-878" fmla="*/ 243 h 406"/>
                <a:gd name="connsiteX34-879" fmla="*/ 137 w 469"/>
                <a:gd name="connsiteY34-880" fmla="*/ 280 h 406"/>
                <a:gd name="connsiteX35-881" fmla="*/ 121 w 469"/>
                <a:gd name="connsiteY35-882" fmla="*/ 296 h 406"/>
                <a:gd name="connsiteX36-883" fmla="*/ 111 w 469"/>
                <a:gd name="connsiteY36-884" fmla="*/ 311 h 406"/>
                <a:gd name="connsiteX37-885" fmla="*/ 100 w 469"/>
                <a:gd name="connsiteY37-886" fmla="*/ 322 h 406"/>
                <a:gd name="connsiteX38-887" fmla="*/ 95 w 469"/>
                <a:gd name="connsiteY38-888" fmla="*/ 333 h 406"/>
                <a:gd name="connsiteX39-889" fmla="*/ 90 w 469"/>
                <a:gd name="connsiteY39-890" fmla="*/ 338 h 406"/>
                <a:gd name="connsiteX40-891" fmla="*/ 84 w 469"/>
                <a:gd name="connsiteY40-892" fmla="*/ 348 h 406"/>
                <a:gd name="connsiteX41-893" fmla="*/ 84 w 469"/>
                <a:gd name="connsiteY41-894" fmla="*/ 348 h 406"/>
                <a:gd name="connsiteX42-895" fmla="*/ 84 w 469"/>
                <a:gd name="connsiteY42-896" fmla="*/ 354 h 406"/>
                <a:gd name="connsiteX43-897" fmla="*/ 90 w 469"/>
                <a:gd name="connsiteY43-898" fmla="*/ 354 h 406"/>
                <a:gd name="connsiteX44-899" fmla="*/ 95 w 469"/>
                <a:gd name="connsiteY44-900" fmla="*/ 354 h 406"/>
                <a:gd name="connsiteX45-901" fmla="*/ 100 w 469"/>
                <a:gd name="connsiteY45-902" fmla="*/ 354 h 406"/>
                <a:gd name="connsiteX46-903" fmla="*/ 111 w 469"/>
                <a:gd name="connsiteY46-904" fmla="*/ 354 h 406"/>
                <a:gd name="connsiteX47-905" fmla="*/ 121 w 469"/>
                <a:gd name="connsiteY47-906" fmla="*/ 348 h 406"/>
                <a:gd name="connsiteX48-907" fmla="*/ 137 w 469"/>
                <a:gd name="connsiteY48-908" fmla="*/ 348 h 406"/>
                <a:gd name="connsiteX49-909" fmla="*/ 153 w 469"/>
                <a:gd name="connsiteY49-910" fmla="*/ 348 h 406"/>
                <a:gd name="connsiteX50-911" fmla="*/ 174 w 469"/>
                <a:gd name="connsiteY50-912" fmla="*/ 343 h 406"/>
                <a:gd name="connsiteX51-913" fmla="*/ 216 w 469"/>
                <a:gd name="connsiteY51-914" fmla="*/ 338 h 406"/>
                <a:gd name="connsiteX52-915" fmla="*/ 258 w 469"/>
                <a:gd name="connsiteY52-916" fmla="*/ 333 h 406"/>
                <a:gd name="connsiteX53-917" fmla="*/ 295 w 469"/>
                <a:gd name="connsiteY53-918" fmla="*/ 327 h 406"/>
                <a:gd name="connsiteX54-919" fmla="*/ 332 w 469"/>
                <a:gd name="connsiteY54-920" fmla="*/ 317 h 406"/>
                <a:gd name="connsiteX55-921" fmla="*/ 348 w 469"/>
                <a:gd name="connsiteY55-922" fmla="*/ 317 h 406"/>
                <a:gd name="connsiteX56-923" fmla="*/ 364 w 469"/>
                <a:gd name="connsiteY56-924" fmla="*/ 311 h 406"/>
                <a:gd name="connsiteX57-925" fmla="*/ 374 w 469"/>
                <a:gd name="connsiteY57-926" fmla="*/ 311 h 406"/>
                <a:gd name="connsiteX58-927" fmla="*/ 390 w 469"/>
                <a:gd name="connsiteY58-928" fmla="*/ 306 h 406"/>
                <a:gd name="connsiteX59-929" fmla="*/ 395 w 469"/>
                <a:gd name="connsiteY59-930" fmla="*/ 306 h 406"/>
                <a:gd name="connsiteX60-931" fmla="*/ 406 w 469"/>
                <a:gd name="connsiteY60-932" fmla="*/ 306 h 406"/>
                <a:gd name="connsiteX61-933" fmla="*/ 406 w 469"/>
                <a:gd name="connsiteY61-934" fmla="*/ 306 h 406"/>
                <a:gd name="connsiteX62-935" fmla="*/ 411 w 469"/>
                <a:gd name="connsiteY62-936" fmla="*/ 306 h 406"/>
                <a:gd name="connsiteX63-937" fmla="*/ 416 w 469"/>
                <a:gd name="connsiteY63-938" fmla="*/ 306 h 406"/>
                <a:gd name="connsiteX64-939" fmla="*/ 422 w 469"/>
                <a:gd name="connsiteY64-940" fmla="*/ 306 h 406"/>
                <a:gd name="connsiteX65-941" fmla="*/ 427 w 469"/>
                <a:gd name="connsiteY65-942" fmla="*/ 306 h 406"/>
                <a:gd name="connsiteX66-943" fmla="*/ 437 w 469"/>
                <a:gd name="connsiteY66-944" fmla="*/ 306 h 406"/>
                <a:gd name="connsiteX67-945" fmla="*/ 443 w 469"/>
                <a:gd name="connsiteY67-946" fmla="*/ 311 h 406"/>
                <a:gd name="connsiteX68-947" fmla="*/ 453 w 469"/>
                <a:gd name="connsiteY68-948" fmla="*/ 311 h 406"/>
                <a:gd name="connsiteX69-949" fmla="*/ 464 w 469"/>
                <a:gd name="connsiteY69-950" fmla="*/ 317 h 406"/>
                <a:gd name="connsiteX70-951" fmla="*/ 469 w 469"/>
                <a:gd name="connsiteY70-952" fmla="*/ 348 h 406"/>
                <a:gd name="connsiteX71-953" fmla="*/ 464 w 469"/>
                <a:gd name="connsiteY71-954" fmla="*/ 348 h 406"/>
                <a:gd name="connsiteX72-955" fmla="*/ 458 w 469"/>
                <a:gd name="connsiteY72-956" fmla="*/ 348 h 406"/>
                <a:gd name="connsiteX73-957" fmla="*/ 453 w 469"/>
                <a:gd name="connsiteY73-958" fmla="*/ 348 h 406"/>
                <a:gd name="connsiteX74-959" fmla="*/ 443 w 469"/>
                <a:gd name="connsiteY74-960" fmla="*/ 348 h 406"/>
                <a:gd name="connsiteX75-961" fmla="*/ 432 w 469"/>
                <a:gd name="connsiteY75-962" fmla="*/ 348 h 406"/>
                <a:gd name="connsiteX76-963" fmla="*/ 416 w 469"/>
                <a:gd name="connsiteY76-964" fmla="*/ 354 h 406"/>
                <a:gd name="connsiteX77-965" fmla="*/ 400 w 469"/>
                <a:gd name="connsiteY77-966" fmla="*/ 354 h 406"/>
                <a:gd name="connsiteX78-967" fmla="*/ 379 w 469"/>
                <a:gd name="connsiteY78-968" fmla="*/ 354 h 406"/>
                <a:gd name="connsiteX79-969" fmla="*/ 353 w 469"/>
                <a:gd name="connsiteY79-970" fmla="*/ 359 h 406"/>
                <a:gd name="connsiteX80-971" fmla="*/ 327 w 469"/>
                <a:gd name="connsiteY80-972" fmla="*/ 359 h 406"/>
                <a:gd name="connsiteX81-973" fmla="*/ 295 w 469"/>
                <a:gd name="connsiteY81-974" fmla="*/ 359 h 406"/>
                <a:gd name="connsiteX82-975" fmla="*/ 269 w 469"/>
                <a:gd name="connsiteY82-976" fmla="*/ 364 h 406"/>
                <a:gd name="connsiteX83-977" fmla="*/ 248 w 469"/>
                <a:gd name="connsiteY83-978" fmla="*/ 364 h 406"/>
                <a:gd name="connsiteX84-979" fmla="*/ 221 w 469"/>
                <a:gd name="connsiteY84-980" fmla="*/ 369 h 406"/>
                <a:gd name="connsiteX85-981" fmla="*/ 200 w 469"/>
                <a:gd name="connsiteY85-982" fmla="*/ 369 h 406"/>
                <a:gd name="connsiteX86-983" fmla="*/ 184 w 469"/>
                <a:gd name="connsiteY86-984" fmla="*/ 375 h 406"/>
                <a:gd name="connsiteX87-985" fmla="*/ 163 w 469"/>
                <a:gd name="connsiteY87-986" fmla="*/ 375 h 406"/>
                <a:gd name="connsiteX88-987" fmla="*/ 148 w 469"/>
                <a:gd name="connsiteY88-988" fmla="*/ 375 h 406"/>
                <a:gd name="connsiteX89-989" fmla="*/ 137 w 469"/>
                <a:gd name="connsiteY89-990" fmla="*/ 380 h 406"/>
                <a:gd name="connsiteX90-991" fmla="*/ 121 w 469"/>
                <a:gd name="connsiteY90-992" fmla="*/ 380 h 406"/>
                <a:gd name="connsiteX91-993" fmla="*/ 111 w 469"/>
                <a:gd name="connsiteY91-994" fmla="*/ 385 h 406"/>
                <a:gd name="connsiteX92-995" fmla="*/ 100 w 469"/>
                <a:gd name="connsiteY92-996" fmla="*/ 385 h 406"/>
                <a:gd name="connsiteX93-997" fmla="*/ 90 w 469"/>
                <a:gd name="connsiteY93-998" fmla="*/ 391 h 406"/>
                <a:gd name="connsiteX94-999" fmla="*/ 84 w 469"/>
                <a:gd name="connsiteY94-1000" fmla="*/ 391 h 406"/>
                <a:gd name="connsiteX95-1001" fmla="*/ 69 w 469"/>
                <a:gd name="connsiteY95-1002" fmla="*/ 396 h 406"/>
                <a:gd name="connsiteX96-1003" fmla="*/ 53 w 469"/>
                <a:gd name="connsiteY96-1004" fmla="*/ 401 h 406"/>
                <a:gd name="connsiteX97-1005" fmla="*/ 48 w 469"/>
                <a:gd name="connsiteY97-1006" fmla="*/ 406 h 406"/>
                <a:gd name="connsiteX98-1007" fmla="*/ 37 w 469"/>
                <a:gd name="connsiteY98-1008" fmla="*/ 406 h 406"/>
                <a:gd name="connsiteX99-1009" fmla="*/ 32 w 469"/>
                <a:gd name="connsiteY99-1010" fmla="*/ 406 h 406"/>
                <a:gd name="connsiteX100-1011" fmla="*/ 26 w 469"/>
                <a:gd name="connsiteY100-1012" fmla="*/ 401 h 406"/>
                <a:gd name="connsiteX101-1013" fmla="*/ 21 w 469"/>
                <a:gd name="connsiteY101-1014" fmla="*/ 401 h 406"/>
                <a:gd name="connsiteX102-1015" fmla="*/ 16 w 469"/>
                <a:gd name="connsiteY102-1016" fmla="*/ 396 h 406"/>
                <a:gd name="connsiteX103-1017" fmla="*/ 11 w 469"/>
                <a:gd name="connsiteY103-1018" fmla="*/ 391 h 406"/>
                <a:gd name="connsiteX104-1019" fmla="*/ 5 w 469"/>
                <a:gd name="connsiteY104-1020" fmla="*/ 385 h 406"/>
                <a:gd name="connsiteX105-1021" fmla="*/ 0 w 469"/>
                <a:gd name="connsiteY105-1022" fmla="*/ 380 h 406"/>
                <a:gd name="connsiteX106-1023" fmla="*/ 0 w 469"/>
                <a:gd name="connsiteY106-1024" fmla="*/ 375 h 406"/>
                <a:gd name="connsiteX107-1025" fmla="*/ 0 w 469"/>
                <a:gd name="connsiteY107-1026" fmla="*/ 369 h 406"/>
                <a:gd name="connsiteX108-1027" fmla="*/ 0 w 469"/>
                <a:gd name="connsiteY108-1028" fmla="*/ 364 h 406"/>
                <a:gd name="connsiteX109-1029" fmla="*/ 5 w 469"/>
                <a:gd name="connsiteY109-1030" fmla="*/ 359 h 406"/>
                <a:gd name="connsiteX110-1031" fmla="*/ 11 w 469"/>
                <a:gd name="connsiteY110-1032" fmla="*/ 354 h 406"/>
                <a:gd name="connsiteX111-1033" fmla="*/ 21 w 469"/>
                <a:gd name="connsiteY111-1034" fmla="*/ 348 h 406"/>
                <a:gd name="connsiteX112-1035" fmla="*/ 26 w 469"/>
                <a:gd name="connsiteY112-1036" fmla="*/ 343 h 406"/>
                <a:gd name="connsiteX113-1037" fmla="*/ 32 w 469"/>
                <a:gd name="connsiteY113-1038" fmla="*/ 338 h 406"/>
                <a:gd name="connsiteX114-1039" fmla="*/ 42 w 469"/>
                <a:gd name="connsiteY114-1040" fmla="*/ 333 h 406"/>
                <a:gd name="connsiteX115-1041" fmla="*/ 53 w 469"/>
                <a:gd name="connsiteY115-1042" fmla="*/ 322 h 406"/>
                <a:gd name="connsiteX116-1043" fmla="*/ 58 w 469"/>
                <a:gd name="connsiteY116-1044" fmla="*/ 311 h 406"/>
                <a:gd name="connsiteX117-1045" fmla="*/ 69 w 469"/>
                <a:gd name="connsiteY117-1046" fmla="*/ 301 h 406"/>
                <a:gd name="connsiteX118-1047" fmla="*/ 79 w 469"/>
                <a:gd name="connsiteY118-1048" fmla="*/ 285 h 406"/>
                <a:gd name="connsiteX119-1049" fmla="*/ 95 w 469"/>
                <a:gd name="connsiteY119-1050" fmla="*/ 269 h 406"/>
                <a:gd name="connsiteX120-1051" fmla="*/ 116 w 469"/>
                <a:gd name="connsiteY120-1052" fmla="*/ 232 h 406"/>
                <a:gd name="connsiteX121-1053" fmla="*/ 142 w 469"/>
                <a:gd name="connsiteY121-1054" fmla="*/ 201 h 406"/>
                <a:gd name="connsiteX122-1055" fmla="*/ 163 w 469"/>
                <a:gd name="connsiteY122-1056" fmla="*/ 169 h 406"/>
                <a:gd name="connsiteX123-1057" fmla="*/ 184 w 469"/>
                <a:gd name="connsiteY123-1058" fmla="*/ 132 h 406"/>
                <a:gd name="connsiteX124-1059" fmla="*/ 190 w 469"/>
                <a:gd name="connsiteY124-1060" fmla="*/ 116 h 406"/>
                <a:gd name="connsiteX125-1061" fmla="*/ 200 w 469"/>
                <a:gd name="connsiteY125-1062" fmla="*/ 100 h 406"/>
                <a:gd name="connsiteX126-1063" fmla="*/ 206 w 469"/>
                <a:gd name="connsiteY126-1064" fmla="*/ 90 h 406"/>
                <a:gd name="connsiteX127-1065" fmla="*/ 211 w 469"/>
                <a:gd name="connsiteY127-1066" fmla="*/ 79 h 406"/>
                <a:gd name="connsiteX128-1067" fmla="*/ 216 w 469"/>
                <a:gd name="connsiteY128-1068" fmla="*/ 69 h 406"/>
                <a:gd name="connsiteX129-1069" fmla="*/ 221 w 469"/>
                <a:gd name="connsiteY129-1070" fmla="*/ 58 h 406"/>
                <a:gd name="connsiteX130-1071" fmla="*/ 221 w 469"/>
                <a:gd name="connsiteY130-1072" fmla="*/ 53 h 406"/>
                <a:gd name="connsiteX131-1073" fmla="*/ 227 w 469"/>
                <a:gd name="connsiteY131-1074" fmla="*/ 48 h 406"/>
                <a:gd name="connsiteX132-1075" fmla="*/ 227 w 469"/>
                <a:gd name="connsiteY132-1076" fmla="*/ 48 h 406"/>
                <a:gd name="connsiteX0-1077" fmla="*/ 227 w 471"/>
                <a:gd name="connsiteY0-1078" fmla="*/ 48 h 406"/>
                <a:gd name="connsiteX1-1079" fmla="*/ 227 w 471"/>
                <a:gd name="connsiteY1-1080" fmla="*/ 42 h 406"/>
                <a:gd name="connsiteX2-1081" fmla="*/ 227 w 471"/>
                <a:gd name="connsiteY2-1082" fmla="*/ 32 h 406"/>
                <a:gd name="connsiteX3-1083" fmla="*/ 227 w 471"/>
                <a:gd name="connsiteY3-1084" fmla="*/ 27 h 406"/>
                <a:gd name="connsiteX4-1085" fmla="*/ 221 w 471"/>
                <a:gd name="connsiteY4-1086" fmla="*/ 21 h 406"/>
                <a:gd name="connsiteX5-1087" fmla="*/ 216 w 471"/>
                <a:gd name="connsiteY5-1088" fmla="*/ 11 h 406"/>
                <a:gd name="connsiteX6-1089" fmla="*/ 216 w 471"/>
                <a:gd name="connsiteY6-1090" fmla="*/ 6 h 406"/>
                <a:gd name="connsiteX7-1091" fmla="*/ 221 w 471"/>
                <a:gd name="connsiteY7-1092" fmla="*/ 6 h 406"/>
                <a:gd name="connsiteX8-1093" fmla="*/ 221 w 471"/>
                <a:gd name="connsiteY8-1094" fmla="*/ 0 h 406"/>
                <a:gd name="connsiteX9-1095" fmla="*/ 227 w 471"/>
                <a:gd name="connsiteY9-1096" fmla="*/ 0 h 406"/>
                <a:gd name="connsiteX10-1097" fmla="*/ 232 w 471"/>
                <a:gd name="connsiteY10-1098" fmla="*/ 0 h 406"/>
                <a:gd name="connsiteX11-1099" fmla="*/ 242 w 471"/>
                <a:gd name="connsiteY11-1100" fmla="*/ 0 h 406"/>
                <a:gd name="connsiteX12-1101" fmla="*/ 253 w 471"/>
                <a:gd name="connsiteY12-1102" fmla="*/ 6 h 406"/>
                <a:gd name="connsiteX13-1103" fmla="*/ 264 w 471"/>
                <a:gd name="connsiteY13-1104" fmla="*/ 11 h 406"/>
                <a:gd name="connsiteX14-1105" fmla="*/ 269 w 471"/>
                <a:gd name="connsiteY14-1106" fmla="*/ 11 h 406"/>
                <a:gd name="connsiteX15-1107" fmla="*/ 279 w 471"/>
                <a:gd name="connsiteY15-1108" fmla="*/ 16 h 406"/>
                <a:gd name="connsiteX16-1109" fmla="*/ 285 w 471"/>
                <a:gd name="connsiteY16-1110" fmla="*/ 21 h 406"/>
                <a:gd name="connsiteX17-1111" fmla="*/ 290 w 471"/>
                <a:gd name="connsiteY17-1112" fmla="*/ 27 h 406"/>
                <a:gd name="connsiteX18-1113" fmla="*/ 295 w 471"/>
                <a:gd name="connsiteY18-1114" fmla="*/ 32 h 406"/>
                <a:gd name="connsiteX19-1115" fmla="*/ 300 w 471"/>
                <a:gd name="connsiteY19-1116" fmla="*/ 32 h 406"/>
                <a:gd name="connsiteX20-1117" fmla="*/ 300 w 471"/>
                <a:gd name="connsiteY20-1118" fmla="*/ 37 h 406"/>
                <a:gd name="connsiteX21-1119" fmla="*/ 300 w 471"/>
                <a:gd name="connsiteY21-1120" fmla="*/ 42 h 406"/>
                <a:gd name="connsiteX22-1121" fmla="*/ 306 w 471"/>
                <a:gd name="connsiteY22-1122" fmla="*/ 42 h 406"/>
                <a:gd name="connsiteX23-1123" fmla="*/ 300 w 471"/>
                <a:gd name="connsiteY23-1124" fmla="*/ 48 h 406"/>
                <a:gd name="connsiteX24-1125" fmla="*/ 300 w 471"/>
                <a:gd name="connsiteY24-1126" fmla="*/ 53 h 406"/>
                <a:gd name="connsiteX25-1127" fmla="*/ 295 w 471"/>
                <a:gd name="connsiteY25-1128" fmla="*/ 64 h 406"/>
                <a:gd name="connsiteX26-1129" fmla="*/ 290 w 471"/>
                <a:gd name="connsiteY26-1130" fmla="*/ 74 h 406"/>
                <a:gd name="connsiteX27-1131" fmla="*/ 279 w 471"/>
                <a:gd name="connsiteY27-1132" fmla="*/ 85 h 406"/>
                <a:gd name="connsiteX28-1133" fmla="*/ 274 w 471"/>
                <a:gd name="connsiteY28-1134" fmla="*/ 95 h 406"/>
                <a:gd name="connsiteX29-1135" fmla="*/ 258 w 471"/>
                <a:gd name="connsiteY29-1136" fmla="*/ 111 h 406"/>
                <a:gd name="connsiteX30-1137" fmla="*/ 248 w 471"/>
                <a:gd name="connsiteY30-1138" fmla="*/ 132 h 406"/>
                <a:gd name="connsiteX31-1139" fmla="*/ 216 w 471"/>
                <a:gd name="connsiteY31-1140" fmla="*/ 169 h 406"/>
                <a:gd name="connsiteX32-1141" fmla="*/ 190 w 471"/>
                <a:gd name="connsiteY32-1142" fmla="*/ 206 h 406"/>
                <a:gd name="connsiteX33-1143" fmla="*/ 163 w 471"/>
                <a:gd name="connsiteY33-1144" fmla="*/ 243 h 406"/>
                <a:gd name="connsiteX34-1145" fmla="*/ 137 w 471"/>
                <a:gd name="connsiteY34-1146" fmla="*/ 280 h 406"/>
                <a:gd name="connsiteX35-1147" fmla="*/ 121 w 471"/>
                <a:gd name="connsiteY35-1148" fmla="*/ 296 h 406"/>
                <a:gd name="connsiteX36-1149" fmla="*/ 111 w 471"/>
                <a:gd name="connsiteY36-1150" fmla="*/ 311 h 406"/>
                <a:gd name="connsiteX37-1151" fmla="*/ 100 w 471"/>
                <a:gd name="connsiteY37-1152" fmla="*/ 322 h 406"/>
                <a:gd name="connsiteX38-1153" fmla="*/ 95 w 471"/>
                <a:gd name="connsiteY38-1154" fmla="*/ 333 h 406"/>
                <a:gd name="connsiteX39-1155" fmla="*/ 90 w 471"/>
                <a:gd name="connsiteY39-1156" fmla="*/ 338 h 406"/>
                <a:gd name="connsiteX40-1157" fmla="*/ 84 w 471"/>
                <a:gd name="connsiteY40-1158" fmla="*/ 348 h 406"/>
                <a:gd name="connsiteX41-1159" fmla="*/ 84 w 471"/>
                <a:gd name="connsiteY41-1160" fmla="*/ 348 h 406"/>
                <a:gd name="connsiteX42-1161" fmla="*/ 84 w 471"/>
                <a:gd name="connsiteY42-1162" fmla="*/ 354 h 406"/>
                <a:gd name="connsiteX43-1163" fmla="*/ 90 w 471"/>
                <a:gd name="connsiteY43-1164" fmla="*/ 354 h 406"/>
                <a:gd name="connsiteX44-1165" fmla="*/ 95 w 471"/>
                <a:gd name="connsiteY44-1166" fmla="*/ 354 h 406"/>
                <a:gd name="connsiteX45-1167" fmla="*/ 100 w 471"/>
                <a:gd name="connsiteY45-1168" fmla="*/ 354 h 406"/>
                <a:gd name="connsiteX46-1169" fmla="*/ 111 w 471"/>
                <a:gd name="connsiteY46-1170" fmla="*/ 354 h 406"/>
                <a:gd name="connsiteX47-1171" fmla="*/ 121 w 471"/>
                <a:gd name="connsiteY47-1172" fmla="*/ 348 h 406"/>
                <a:gd name="connsiteX48-1173" fmla="*/ 137 w 471"/>
                <a:gd name="connsiteY48-1174" fmla="*/ 348 h 406"/>
                <a:gd name="connsiteX49-1175" fmla="*/ 153 w 471"/>
                <a:gd name="connsiteY49-1176" fmla="*/ 348 h 406"/>
                <a:gd name="connsiteX50-1177" fmla="*/ 174 w 471"/>
                <a:gd name="connsiteY50-1178" fmla="*/ 343 h 406"/>
                <a:gd name="connsiteX51-1179" fmla="*/ 216 w 471"/>
                <a:gd name="connsiteY51-1180" fmla="*/ 338 h 406"/>
                <a:gd name="connsiteX52-1181" fmla="*/ 258 w 471"/>
                <a:gd name="connsiteY52-1182" fmla="*/ 333 h 406"/>
                <a:gd name="connsiteX53-1183" fmla="*/ 295 w 471"/>
                <a:gd name="connsiteY53-1184" fmla="*/ 327 h 406"/>
                <a:gd name="connsiteX54-1185" fmla="*/ 332 w 471"/>
                <a:gd name="connsiteY54-1186" fmla="*/ 317 h 406"/>
                <a:gd name="connsiteX55-1187" fmla="*/ 348 w 471"/>
                <a:gd name="connsiteY55-1188" fmla="*/ 317 h 406"/>
                <a:gd name="connsiteX56-1189" fmla="*/ 364 w 471"/>
                <a:gd name="connsiteY56-1190" fmla="*/ 311 h 406"/>
                <a:gd name="connsiteX57-1191" fmla="*/ 374 w 471"/>
                <a:gd name="connsiteY57-1192" fmla="*/ 311 h 406"/>
                <a:gd name="connsiteX58-1193" fmla="*/ 390 w 471"/>
                <a:gd name="connsiteY58-1194" fmla="*/ 306 h 406"/>
                <a:gd name="connsiteX59-1195" fmla="*/ 395 w 471"/>
                <a:gd name="connsiteY59-1196" fmla="*/ 306 h 406"/>
                <a:gd name="connsiteX60-1197" fmla="*/ 406 w 471"/>
                <a:gd name="connsiteY60-1198" fmla="*/ 306 h 406"/>
                <a:gd name="connsiteX61-1199" fmla="*/ 406 w 471"/>
                <a:gd name="connsiteY61-1200" fmla="*/ 306 h 406"/>
                <a:gd name="connsiteX62-1201" fmla="*/ 411 w 471"/>
                <a:gd name="connsiteY62-1202" fmla="*/ 306 h 406"/>
                <a:gd name="connsiteX63-1203" fmla="*/ 416 w 471"/>
                <a:gd name="connsiteY63-1204" fmla="*/ 306 h 406"/>
                <a:gd name="connsiteX64-1205" fmla="*/ 422 w 471"/>
                <a:gd name="connsiteY64-1206" fmla="*/ 306 h 406"/>
                <a:gd name="connsiteX65-1207" fmla="*/ 427 w 471"/>
                <a:gd name="connsiteY65-1208" fmla="*/ 306 h 406"/>
                <a:gd name="connsiteX66-1209" fmla="*/ 437 w 471"/>
                <a:gd name="connsiteY66-1210" fmla="*/ 306 h 406"/>
                <a:gd name="connsiteX67-1211" fmla="*/ 443 w 471"/>
                <a:gd name="connsiteY67-1212" fmla="*/ 311 h 406"/>
                <a:gd name="connsiteX68-1213" fmla="*/ 453 w 471"/>
                <a:gd name="connsiteY68-1214" fmla="*/ 311 h 406"/>
                <a:gd name="connsiteX69-1215" fmla="*/ 469 w 471"/>
                <a:gd name="connsiteY69-1216" fmla="*/ 348 h 406"/>
                <a:gd name="connsiteX70-1217" fmla="*/ 464 w 471"/>
                <a:gd name="connsiteY70-1218" fmla="*/ 348 h 406"/>
                <a:gd name="connsiteX71-1219" fmla="*/ 458 w 471"/>
                <a:gd name="connsiteY71-1220" fmla="*/ 348 h 406"/>
                <a:gd name="connsiteX72-1221" fmla="*/ 453 w 471"/>
                <a:gd name="connsiteY72-1222" fmla="*/ 348 h 406"/>
                <a:gd name="connsiteX73-1223" fmla="*/ 443 w 471"/>
                <a:gd name="connsiteY73-1224" fmla="*/ 348 h 406"/>
                <a:gd name="connsiteX74-1225" fmla="*/ 432 w 471"/>
                <a:gd name="connsiteY74-1226" fmla="*/ 348 h 406"/>
                <a:gd name="connsiteX75-1227" fmla="*/ 416 w 471"/>
                <a:gd name="connsiteY75-1228" fmla="*/ 354 h 406"/>
                <a:gd name="connsiteX76-1229" fmla="*/ 400 w 471"/>
                <a:gd name="connsiteY76-1230" fmla="*/ 354 h 406"/>
                <a:gd name="connsiteX77-1231" fmla="*/ 379 w 471"/>
                <a:gd name="connsiteY77-1232" fmla="*/ 354 h 406"/>
                <a:gd name="connsiteX78-1233" fmla="*/ 353 w 471"/>
                <a:gd name="connsiteY78-1234" fmla="*/ 359 h 406"/>
                <a:gd name="connsiteX79-1235" fmla="*/ 327 w 471"/>
                <a:gd name="connsiteY79-1236" fmla="*/ 359 h 406"/>
                <a:gd name="connsiteX80-1237" fmla="*/ 295 w 471"/>
                <a:gd name="connsiteY80-1238" fmla="*/ 359 h 406"/>
                <a:gd name="connsiteX81-1239" fmla="*/ 269 w 471"/>
                <a:gd name="connsiteY81-1240" fmla="*/ 364 h 406"/>
                <a:gd name="connsiteX82-1241" fmla="*/ 248 w 471"/>
                <a:gd name="connsiteY82-1242" fmla="*/ 364 h 406"/>
                <a:gd name="connsiteX83-1243" fmla="*/ 221 w 471"/>
                <a:gd name="connsiteY83-1244" fmla="*/ 369 h 406"/>
                <a:gd name="connsiteX84-1245" fmla="*/ 200 w 471"/>
                <a:gd name="connsiteY84-1246" fmla="*/ 369 h 406"/>
                <a:gd name="connsiteX85-1247" fmla="*/ 184 w 471"/>
                <a:gd name="connsiteY85-1248" fmla="*/ 375 h 406"/>
                <a:gd name="connsiteX86-1249" fmla="*/ 163 w 471"/>
                <a:gd name="connsiteY86-1250" fmla="*/ 375 h 406"/>
                <a:gd name="connsiteX87-1251" fmla="*/ 148 w 471"/>
                <a:gd name="connsiteY87-1252" fmla="*/ 375 h 406"/>
                <a:gd name="connsiteX88-1253" fmla="*/ 137 w 471"/>
                <a:gd name="connsiteY88-1254" fmla="*/ 380 h 406"/>
                <a:gd name="connsiteX89-1255" fmla="*/ 121 w 471"/>
                <a:gd name="connsiteY89-1256" fmla="*/ 380 h 406"/>
                <a:gd name="connsiteX90-1257" fmla="*/ 111 w 471"/>
                <a:gd name="connsiteY90-1258" fmla="*/ 385 h 406"/>
                <a:gd name="connsiteX91-1259" fmla="*/ 100 w 471"/>
                <a:gd name="connsiteY91-1260" fmla="*/ 385 h 406"/>
                <a:gd name="connsiteX92-1261" fmla="*/ 90 w 471"/>
                <a:gd name="connsiteY92-1262" fmla="*/ 391 h 406"/>
                <a:gd name="connsiteX93-1263" fmla="*/ 84 w 471"/>
                <a:gd name="connsiteY93-1264" fmla="*/ 391 h 406"/>
                <a:gd name="connsiteX94-1265" fmla="*/ 69 w 471"/>
                <a:gd name="connsiteY94-1266" fmla="*/ 396 h 406"/>
                <a:gd name="connsiteX95-1267" fmla="*/ 53 w 471"/>
                <a:gd name="connsiteY95-1268" fmla="*/ 401 h 406"/>
                <a:gd name="connsiteX96-1269" fmla="*/ 48 w 471"/>
                <a:gd name="connsiteY96-1270" fmla="*/ 406 h 406"/>
                <a:gd name="connsiteX97-1271" fmla="*/ 37 w 471"/>
                <a:gd name="connsiteY97-1272" fmla="*/ 406 h 406"/>
                <a:gd name="connsiteX98-1273" fmla="*/ 32 w 471"/>
                <a:gd name="connsiteY98-1274" fmla="*/ 406 h 406"/>
                <a:gd name="connsiteX99-1275" fmla="*/ 26 w 471"/>
                <a:gd name="connsiteY99-1276" fmla="*/ 401 h 406"/>
                <a:gd name="connsiteX100-1277" fmla="*/ 21 w 471"/>
                <a:gd name="connsiteY100-1278" fmla="*/ 401 h 406"/>
                <a:gd name="connsiteX101-1279" fmla="*/ 16 w 471"/>
                <a:gd name="connsiteY101-1280" fmla="*/ 396 h 406"/>
                <a:gd name="connsiteX102-1281" fmla="*/ 11 w 471"/>
                <a:gd name="connsiteY102-1282" fmla="*/ 391 h 406"/>
                <a:gd name="connsiteX103-1283" fmla="*/ 5 w 471"/>
                <a:gd name="connsiteY103-1284" fmla="*/ 385 h 406"/>
                <a:gd name="connsiteX104-1285" fmla="*/ 0 w 471"/>
                <a:gd name="connsiteY104-1286" fmla="*/ 380 h 406"/>
                <a:gd name="connsiteX105-1287" fmla="*/ 0 w 471"/>
                <a:gd name="connsiteY105-1288" fmla="*/ 375 h 406"/>
                <a:gd name="connsiteX106-1289" fmla="*/ 0 w 471"/>
                <a:gd name="connsiteY106-1290" fmla="*/ 369 h 406"/>
                <a:gd name="connsiteX107-1291" fmla="*/ 0 w 471"/>
                <a:gd name="connsiteY107-1292" fmla="*/ 364 h 406"/>
                <a:gd name="connsiteX108-1293" fmla="*/ 5 w 471"/>
                <a:gd name="connsiteY108-1294" fmla="*/ 359 h 406"/>
                <a:gd name="connsiteX109-1295" fmla="*/ 11 w 471"/>
                <a:gd name="connsiteY109-1296" fmla="*/ 354 h 406"/>
                <a:gd name="connsiteX110-1297" fmla="*/ 21 w 471"/>
                <a:gd name="connsiteY110-1298" fmla="*/ 348 h 406"/>
                <a:gd name="connsiteX111-1299" fmla="*/ 26 w 471"/>
                <a:gd name="connsiteY111-1300" fmla="*/ 343 h 406"/>
                <a:gd name="connsiteX112-1301" fmla="*/ 32 w 471"/>
                <a:gd name="connsiteY112-1302" fmla="*/ 338 h 406"/>
                <a:gd name="connsiteX113-1303" fmla="*/ 42 w 471"/>
                <a:gd name="connsiteY113-1304" fmla="*/ 333 h 406"/>
                <a:gd name="connsiteX114-1305" fmla="*/ 53 w 471"/>
                <a:gd name="connsiteY114-1306" fmla="*/ 322 h 406"/>
                <a:gd name="connsiteX115-1307" fmla="*/ 58 w 471"/>
                <a:gd name="connsiteY115-1308" fmla="*/ 311 h 406"/>
                <a:gd name="connsiteX116-1309" fmla="*/ 69 w 471"/>
                <a:gd name="connsiteY116-1310" fmla="*/ 301 h 406"/>
                <a:gd name="connsiteX117-1311" fmla="*/ 79 w 471"/>
                <a:gd name="connsiteY117-1312" fmla="*/ 285 h 406"/>
                <a:gd name="connsiteX118-1313" fmla="*/ 95 w 471"/>
                <a:gd name="connsiteY118-1314" fmla="*/ 269 h 406"/>
                <a:gd name="connsiteX119-1315" fmla="*/ 116 w 471"/>
                <a:gd name="connsiteY119-1316" fmla="*/ 232 h 406"/>
                <a:gd name="connsiteX120-1317" fmla="*/ 142 w 471"/>
                <a:gd name="connsiteY120-1318" fmla="*/ 201 h 406"/>
                <a:gd name="connsiteX121-1319" fmla="*/ 163 w 471"/>
                <a:gd name="connsiteY121-1320" fmla="*/ 169 h 406"/>
                <a:gd name="connsiteX122-1321" fmla="*/ 184 w 471"/>
                <a:gd name="connsiteY122-1322" fmla="*/ 132 h 406"/>
                <a:gd name="connsiteX123-1323" fmla="*/ 190 w 471"/>
                <a:gd name="connsiteY123-1324" fmla="*/ 116 h 406"/>
                <a:gd name="connsiteX124-1325" fmla="*/ 200 w 471"/>
                <a:gd name="connsiteY124-1326" fmla="*/ 100 h 406"/>
                <a:gd name="connsiteX125-1327" fmla="*/ 206 w 471"/>
                <a:gd name="connsiteY125-1328" fmla="*/ 90 h 406"/>
                <a:gd name="connsiteX126-1329" fmla="*/ 211 w 471"/>
                <a:gd name="connsiteY126-1330" fmla="*/ 79 h 406"/>
                <a:gd name="connsiteX127-1331" fmla="*/ 216 w 471"/>
                <a:gd name="connsiteY127-1332" fmla="*/ 69 h 406"/>
                <a:gd name="connsiteX128-1333" fmla="*/ 221 w 471"/>
                <a:gd name="connsiteY128-1334" fmla="*/ 58 h 406"/>
                <a:gd name="connsiteX129-1335" fmla="*/ 221 w 471"/>
                <a:gd name="connsiteY129-1336" fmla="*/ 53 h 406"/>
                <a:gd name="connsiteX130-1337" fmla="*/ 227 w 471"/>
                <a:gd name="connsiteY130-1338" fmla="*/ 48 h 406"/>
                <a:gd name="connsiteX131-1339" fmla="*/ 227 w 471"/>
                <a:gd name="connsiteY131-1340" fmla="*/ 48 h 406"/>
                <a:gd name="connsiteX0-1341" fmla="*/ 227 w 471"/>
                <a:gd name="connsiteY0-1342" fmla="*/ 48 h 406"/>
                <a:gd name="connsiteX1-1343" fmla="*/ 227 w 471"/>
                <a:gd name="connsiteY1-1344" fmla="*/ 42 h 406"/>
                <a:gd name="connsiteX2-1345" fmla="*/ 227 w 471"/>
                <a:gd name="connsiteY2-1346" fmla="*/ 32 h 406"/>
                <a:gd name="connsiteX3-1347" fmla="*/ 227 w 471"/>
                <a:gd name="connsiteY3-1348" fmla="*/ 27 h 406"/>
                <a:gd name="connsiteX4-1349" fmla="*/ 221 w 471"/>
                <a:gd name="connsiteY4-1350" fmla="*/ 21 h 406"/>
                <a:gd name="connsiteX5-1351" fmla="*/ 216 w 471"/>
                <a:gd name="connsiteY5-1352" fmla="*/ 11 h 406"/>
                <a:gd name="connsiteX6-1353" fmla="*/ 216 w 471"/>
                <a:gd name="connsiteY6-1354" fmla="*/ 6 h 406"/>
                <a:gd name="connsiteX7-1355" fmla="*/ 221 w 471"/>
                <a:gd name="connsiteY7-1356" fmla="*/ 6 h 406"/>
                <a:gd name="connsiteX8-1357" fmla="*/ 221 w 471"/>
                <a:gd name="connsiteY8-1358" fmla="*/ 0 h 406"/>
                <a:gd name="connsiteX9-1359" fmla="*/ 227 w 471"/>
                <a:gd name="connsiteY9-1360" fmla="*/ 0 h 406"/>
                <a:gd name="connsiteX10-1361" fmla="*/ 232 w 471"/>
                <a:gd name="connsiteY10-1362" fmla="*/ 0 h 406"/>
                <a:gd name="connsiteX11-1363" fmla="*/ 242 w 471"/>
                <a:gd name="connsiteY11-1364" fmla="*/ 0 h 406"/>
                <a:gd name="connsiteX12-1365" fmla="*/ 253 w 471"/>
                <a:gd name="connsiteY12-1366" fmla="*/ 6 h 406"/>
                <a:gd name="connsiteX13-1367" fmla="*/ 264 w 471"/>
                <a:gd name="connsiteY13-1368" fmla="*/ 11 h 406"/>
                <a:gd name="connsiteX14-1369" fmla="*/ 269 w 471"/>
                <a:gd name="connsiteY14-1370" fmla="*/ 11 h 406"/>
                <a:gd name="connsiteX15-1371" fmla="*/ 279 w 471"/>
                <a:gd name="connsiteY15-1372" fmla="*/ 16 h 406"/>
                <a:gd name="connsiteX16-1373" fmla="*/ 285 w 471"/>
                <a:gd name="connsiteY16-1374" fmla="*/ 21 h 406"/>
                <a:gd name="connsiteX17-1375" fmla="*/ 290 w 471"/>
                <a:gd name="connsiteY17-1376" fmla="*/ 27 h 406"/>
                <a:gd name="connsiteX18-1377" fmla="*/ 295 w 471"/>
                <a:gd name="connsiteY18-1378" fmla="*/ 32 h 406"/>
                <a:gd name="connsiteX19-1379" fmla="*/ 300 w 471"/>
                <a:gd name="connsiteY19-1380" fmla="*/ 32 h 406"/>
                <a:gd name="connsiteX20-1381" fmla="*/ 300 w 471"/>
                <a:gd name="connsiteY20-1382" fmla="*/ 37 h 406"/>
                <a:gd name="connsiteX21-1383" fmla="*/ 300 w 471"/>
                <a:gd name="connsiteY21-1384" fmla="*/ 42 h 406"/>
                <a:gd name="connsiteX22-1385" fmla="*/ 306 w 471"/>
                <a:gd name="connsiteY22-1386" fmla="*/ 42 h 406"/>
                <a:gd name="connsiteX23-1387" fmla="*/ 300 w 471"/>
                <a:gd name="connsiteY23-1388" fmla="*/ 48 h 406"/>
                <a:gd name="connsiteX24-1389" fmla="*/ 300 w 471"/>
                <a:gd name="connsiteY24-1390" fmla="*/ 53 h 406"/>
                <a:gd name="connsiteX25-1391" fmla="*/ 295 w 471"/>
                <a:gd name="connsiteY25-1392" fmla="*/ 64 h 406"/>
                <a:gd name="connsiteX26-1393" fmla="*/ 290 w 471"/>
                <a:gd name="connsiteY26-1394" fmla="*/ 74 h 406"/>
                <a:gd name="connsiteX27-1395" fmla="*/ 279 w 471"/>
                <a:gd name="connsiteY27-1396" fmla="*/ 85 h 406"/>
                <a:gd name="connsiteX28-1397" fmla="*/ 274 w 471"/>
                <a:gd name="connsiteY28-1398" fmla="*/ 95 h 406"/>
                <a:gd name="connsiteX29-1399" fmla="*/ 258 w 471"/>
                <a:gd name="connsiteY29-1400" fmla="*/ 111 h 406"/>
                <a:gd name="connsiteX30-1401" fmla="*/ 248 w 471"/>
                <a:gd name="connsiteY30-1402" fmla="*/ 132 h 406"/>
                <a:gd name="connsiteX31-1403" fmla="*/ 216 w 471"/>
                <a:gd name="connsiteY31-1404" fmla="*/ 169 h 406"/>
                <a:gd name="connsiteX32-1405" fmla="*/ 190 w 471"/>
                <a:gd name="connsiteY32-1406" fmla="*/ 206 h 406"/>
                <a:gd name="connsiteX33-1407" fmla="*/ 163 w 471"/>
                <a:gd name="connsiteY33-1408" fmla="*/ 243 h 406"/>
                <a:gd name="connsiteX34-1409" fmla="*/ 137 w 471"/>
                <a:gd name="connsiteY34-1410" fmla="*/ 280 h 406"/>
                <a:gd name="connsiteX35-1411" fmla="*/ 121 w 471"/>
                <a:gd name="connsiteY35-1412" fmla="*/ 296 h 406"/>
                <a:gd name="connsiteX36-1413" fmla="*/ 111 w 471"/>
                <a:gd name="connsiteY36-1414" fmla="*/ 311 h 406"/>
                <a:gd name="connsiteX37-1415" fmla="*/ 100 w 471"/>
                <a:gd name="connsiteY37-1416" fmla="*/ 322 h 406"/>
                <a:gd name="connsiteX38-1417" fmla="*/ 95 w 471"/>
                <a:gd name="connsiteY38-1418" fmla="*/ 333 h 406"/>
                <a:gd name="connsiteX39-1419" fmla="*/ 90 w 471"/>
                <a:gd name="connsiteY39-1420" fmla="*/ 338 h 406"/>
                <a:gd name="connsiteX40-1421" fmla="*/ 84 w 471"/>
                <a:gd name="connsiteY40-1422" fmla="*/ 348 h 406"/>
                <a:gd name="connsiteX41-1423" fmla="*/ 84 w 471"/>
                <a:gd name="connsiteY41-1424" fmla="*/ 348 h 406"/>
                <a:gd name="connsiteX42-1425" fmla="*/ 84 w 471"/>
                <a:gd name="connsiteY42-1426" fmla="*/ 354 h 406"/>
                <a:gd name="connsiteX43-1427" fmla="*/ 90 w 471"/>
                <a:gd name="connsiteY43-1428" fmla="*/ 354 h 406"/>
                <a:gd name="connsiteX44-1429" fmla="*/ 95 w 471"/>
                <a:gd name="connsiteY44-1430" fmla="*/ 354 h 406"/>
                <a:gd name="connsiteX45-1431" fmla="*/ 100 w 471"/>
                <a:gd name="connsiteY45-1432" fmla="*/ 354 h 406"/>
                <a:gd name="connsiteX46-1433" fmla="*/ 111 w 471"/>
                <a:gd name="connsiteY46-1434" fmla="*/ 354 h 406"/>
                <a:gd name="connsiteX47-1435" fmla="*/ 121 w 471"/>
                <a:gd name="connsiteY47-1436" fmla="*/ 348 h 406"/>
                <a:gd name="connsiteX48-1437" fmla="*/ 137 w 471"/>
                <a:gd name="connsiteY48-1438" fmla="*/ 348 h 406"/>
                <a:gd name="connsiteX49-1439" fmla="*/ 153 w 471"/>
                <a:gd name="connsiteY49-1440" fmla="*/ 348 h 406"/>
                <a:gd name="connsiteX50-1441" fmla="*/ 174 w 471"/>
                <a:gd name="connsiteY50-1442" fmla="*/ 343 h 406"/>
                <a:gd name="connsiteX51-1443" fmla="*/ 216 w 471"/>
                <a:gd name="connsiteY51-1444" fmla="*/ 338 h 406"/>
                <a:gd name="connsiteX52-1445" fmla="*/ 258 w 471"/>
                <a:gd name="connsiteY52-1446" fmla="*/ 333 h 406"/>
                <a:gd name="connsiteX53-1447" fmla="*/ 295 w 471"/>
                <a:gd name="connsiteY53-1448" fmla="*/ 327 h 406"/>
                <a:gd name="connsiteX54-1449" fmla="*/ 332 w 471"/>
                <a:gd name="connsiteY54-1450" fmla="*/ 317 h 406"/>
                <a:gd name="connsiteX55-1451" fmla="*/ 348 w 471"/>
                <a:gd name="connsiteY55-1452" fmla="*/ 317 h 406"/>
                <a:gd name="connsiteX56-1453" fmla="*/ 364 w 471"/>
                <a:gd name="connsiteY56-1454" fmla="*/ 311 h 406"/>
                <a:gd name="connsiteX57-1455" fmla="*/ 374 w 471"/>
                <a:gd name="connsiteY57-1456" fmla="*/ 311 h 406"/>
                <a:gd name="connsiteX58-1457" fmla="*/ 390 w 471"/>
                <a:gd name="connsiteY58-1458" fmla="*/ 306 h 406"/>
                <a:gd name="connsiteX59-1459" fmla="*/ 395 w 471"/>
                <a:gd name="connsiteY59-1460" fmla="*/ 306 h 406"/>
                <a:gd name="connsiteX60-1461" fmla="*/ 406 w 471"/>
                <a:gd name="connsiteY60-1462" fmla="*/ 306 h 406"/>
                <a:gd name="connsiteX61-1463" fmla="*/ 406 w 471"/>
                <a:gd name="connsiteY61-1464" fmla="*/ 306 h 406"/>
                <a:gd name="connsiteX62-1465" fmla="*/ 411 w 471"/>
                <a:gd name="connsiteY62-1466" fmla="*/ 306 h 406"/>
                <a:gd name="connsiteX63-1467" fmla="*/ 416 w 471"/>
                <a:gd name="connsiteY63-1468" fmla="*/ 306 h 406"/>
                <a:gd name="connsiteX64-1469" fmla="*/ 422 w 471"/>
                <a:gd name="connsiteY64-1470" fmla="*/ 306 h 406"/>
                <a:gd name="connsiteX65-1471" fmla="*/ 427 w 471"/>
                <a:gd name="connsiteY65-1472" fmla="*/ 306 h 406"/>
                <a:gd name="connsiteX66-1473" fmla="*/ 437 w 471"/>
                <a:gd name="connsiteY66-1474" fmla="*/ 306 h 406"/>
                <a:gd name="connsiteX67-1475" fmla="*/ 443 w 471"/>
                <a:gd name="connsiteY67-1476" fmla="*/ 311 h 406"/>
                <a:gd name="connsiteX68-1477" fmla="*/ 469 w 471"/>
                <a:gd name="connsiteY68-1478" fmla="*/ 348 h 406"/>
                <a:gd name="connsiteX69-1479" fmla="*/ 464 w 471"/>
                <a:gd name="connsiteY69-1480" fmla="*/ 348 h 406"/>
                <a:gd name="connsiteX70-1481" fmla="*/ 458 w 471"/>
                <a:gd name="connsiteY70-1482" fmla="*/ 348 h 406"/>
                <a:gd name="connsiteX71-1483" fmla="*/ 453 w 471"/>
                <a:gd name="connsiteY71-1484" fmla="*/ 348 h 406"/>
                <a:gd name="connsiteX72-1485" fmla="*/ 443 w 471"/>
                <a:gd name="connsiteY72-1486" fmla="*/ 348 h 406"/>
                <a:gd name="connsiteX73-1487" fmla="*/ 432 w 471"/>
                <a:gd name="connsiteY73-1488" fmla="*/ 348 h 406"/>
                <a:gd name="connsiteX74-1489" fmla="*/ 416 w 471"/>
                <a:gd name="connsiteY74-1490" fmla="*/ 354 h 406"/>
                <a:gd name="connsiteX75-1491" fmla="*/ 400 w 471"/>
                <a:gd name="connsiteY75-1492" fmla="*/ 354 h 406"/>
                <a:gd name="connsiteX76-1493" fmla="*/ 379 w 471"/>
                <a:gd name="connsiteY76-1494" fmla="*/ 354 h 406"/>
                <a:gd name="connsiteX77-1495" fmla="*/ 353 w 471"/>
                <a:gd name="connsiteY77-1496" fmla="*/ 359 h 406"/>
                <a:gd name="connsiteX78-1497" fmla="*/ 327 w 471"/>
                <a:gd name="connsiteY78-1498" fmla="*/ 359 h 406"/>
                <a:gd name="connsiteX79-1499" fmla="*/ 295 w 471"/>
                <a:gd name="connsiteY79-1500" fmla="*/ 359 h 406"/>
                <a:gd name="connsiteX80-1501" fmla="*/ 269 w 471"/>
                <a:gd name="connsiteY80-1502" fmla="*/ 364 h 406"/>
                <a:gd name="connsiteX81-1503" fmla="*/ 248 w 471"/>
                <a:gd name="connsiteY81-1504" fmla="*/ 364 h 406"/>
                <a:gd name="connsiteX82-1505" fmla="*/ 221 w 471"/>
                <a:gd name="connsiteY82-1506" fmla="*/ 369 h 406"/>
                <a:gd name="connsiteX83-1507" fmla="*/ 200 w 471"/>
                <a:gd name="connsiteY83-1508" fmla="*/ 369 h 406"/>
                <a:gd name="connsiteX84-1509" fmla="*/ 184 w 471"/>
                <a:gd name="connsiteY84-1510" fmla="*/ 375 h 406"/>
                <a:gd name="connsiteX85-1511" fmla="*/ 163 w 471"/>
                <a:gd name="connsiteY85-1512" fmla="*/ 375 h 406"/>
                <a:gd name="connsiteX86-1513" fmla="*/ 148 w 471"/>
                <a:gd name="connsiteY86-1514" fmla="*/ 375 h 406"/>
                <a:gd name="connsiteX87-1515" fmla="*/ 137 w 471"/>
                <a:gd name="connsiteY87-1516" fmla="*/ 380 h 406"/>
                <a:gd name="connsiteX88-1517" fmla="*/ 121 w 471"/>
                <a:gd name="connsiteY88-1518" fmla="*/ 380 h 406"/>
                <a:gd name="connsiteX89-1519" fmla="*/ 111 w 471"/>
                <a:gd name="connsiteY89-1520" fmla="*/ 385 h 406"/>
                <a:gd name="connsiteX90-1521" fmla="*/ 100 w 471"/>
                <a:gd name="connsiteY90-1522" fmla="*/ 385 h 406"/>
                <a:gd name="connsiteX91-1523" fmla="*/ 90 w 471"/>
                <a:gd name="connsiteY91-1524" fmla="*/ 391 h 406"/>
                <a:gd name="connsiteX92-1525" fmla="*/ 84 w 471"/>
                <a:gd name="connsiteY92-1526" fmla="*/ 391 h 406"/>
                <a:gd name="connsiteX93-1527" fmla="*/ 69 w 471"/>
                <a:gd name="connsiteY93-1528" fmla="*/ 396 h 406"/>
                <a:gd name="connsiteX94-1529" fmla="*/ 53 w 471"/>
                <a:gd name="connsiteY94-1530" fmla="*/ 401 h 406"/>
                <a:gd name="connsiteX95-1531" fmla="*/ 48 w 471"/>
                <a:gd name="connsiteY95-1532" fmla="*/ 406 h 406"/>
                <a:gd name="connsiteX96-1533" fmla="*/ 37 w 471"/>
                <a:gd name="connsiteY96-1534" fmla="*/ 406 h 406"/>
                <a:gd name="connsiteX97-1535" fmla="*/ 32 w 471"/>
                <a:gd name="connsiteY97-1536" fmla="*/ 406 h 406"/>
                <a:gd name="connsiteX98-1537" fmla="*/ 26 w 471"/>
                <a:gd name="connsiteY98-1538" fmla="*/ 401 h 406"/>
                <a:gd name="connsiteX99-1539" fmla="*/ 21 w 471"/>
                <a:gd name="connsiteY99-1540" fmla="*/ 401 h 406"/>
                <a:gd name="connsiteX100-1541" fmla="*/ 16 w 471"/>
                <a:gd name="connsiteY100-1542" fmla="*/ 396 h 406"/>
                <a:gd name="connsiteX101-1543" fmla="*/ 11 w 471"/>
                <a:gd name="connsiteY101-1544" fmla="*/ 391 h 406"/>
                <a:gd name="connsiteX102-1545" fmla="*/ 5 w 471"/>
                <a:gd name="connsiteY102-1546" fmla="*/ 385 h 406"/>
                <a:gd name="connsiteX103-1547" fmla="*/ 0 w 471"/>
                <a:gd name="connsiteY103-1548" fmla="*/ 380 h 406"/>
                <a:gd name="connsiteX104-1549" fmla="*/ 0 w 471"/>
                <a:gd name="connsiteY104-1550" fmla="*/ 375 h 406"/>
                <a:gd name="connsiteX105-1551" fmla="*/ 0 w 471"/>
                <a:gd name="connsiteY105-1552" fmla="*/ 369 h 406"/>
                <a:gd name="connsiteX106-1553" fmla="*/ 0 w 471"/>
                <a:gd name="connsiteY106-1554" fmla="*/ 364 h 406"/>
                <a:gd name="connsiteX107-1555" fmla="*/ 5 w 471"/>
                <a:gd name="connsiteY107-1556" fmla="*/ 359 h 406"/>
                <a:gd name="connsiteX108-1557" fmla="*/ 11 w 471"/>
                <a:gd name="connsiteY108-1558" fmla="*/ 354 h 406"/>
                <a:gd name="connsiteX109-1559" fmla="*/ 21 w 471"/>
                <a:gd name="connsiteY109-1560" fmla="*/ 348 h 406"/>
                <a:gd name="connsiteX110-1561" fmla="*/ 26 w 471"/>
                <a:gd name="connsiteY110-1562" fmla="*/ 343 h 406"/>
                <a:gd name="connsiteX111-1563" fmla="*/ 32 w 471"/>
                <a:gd name="connsiteY111-1564" fmla="*/ 338 h 406"/>
                <a:gd name="connsiteX112-1565" fmla="*/ 42 w 471"/>
                <a:gd name="connsiteY112-1566" fmla="*/ 333 h 406"/>
                <a:gd name="connsiteX113-1567" fmla="*/ 53 w 471"/>
                <a:gd name="connsiteY113-1568" fmla="*/ 322 h 406"/>
                <a:gd name="connsiteX114-1569" fmla="*/ 58 w 471"/>
                <a:gd name="connsiteY114-1570" fmla="*/ 311 h 406"/>
                <a:gd name="connsiteX115-1571" fmla="*/ 69 w 471"/>
                <a:gd name="connsiteY115-1572" fmla="*/ 301 h 406"/>
                <a:gd name="connsiteX116-1573" fmla="*/ 79 w 471"/>
                <a:gd name="connsiteY116-1574" fmla="*/ 285 h 406"/>
                <a:gd name="connsiteX117-1575" fmla="*/ 95 w 471"/>
                <a:gd name="connsiteY117-1576" fmla="*/ 269 h 406"/>
                <a:gd name="connsiteX118-1577" fmla="*/ 116 w 471"/>
                <a:gd name="connsiteY118-1578" fmla="*/ 232 h 406"/>
                <a:gd name="connsiteX119-1579" fmla="*/ 142 w 471"/>
                <a:gd name="connsiteY119-1580" fmla="*/ 201 h 406"/>
                <a:gd name="connsiteX120-1581" fmla="*/ 163 w 471"/>
                <a:gd name="connsiteY120-1582" fmla="*/ 169 h 406"/>
                <a:gd name="connsiteX121-1583" fmla="*/ 184 w 471"/>
                <a:gd name="connsiteY121-1584" fmla="*/ 132 h 406"/>
                <a:gd name="connsiteX122-1585" fmla="*/ 190 w 471"/>
                <a:gd name="connsiteY122-1586" fmla="*/ 116 h 406"/>
                <a:gd name="connsiteX123-1587" fmla="*/ 200 w 471"/>
                <a:gd name="connsiteY123-1588" fmla="*/ 100 h 406"/>
                <a:gd name="connsiteX124-1589" fmla="*/ 206 w 471"/>
                <a:gd name="connsiteY124-1590" fmla="*/ 90 h 406"/>
                <a:gd name="connsiteX125-1591" fmla="*/ 211 w 471"/>
                <a:gd name="connsiteY125-1592" fmla="*/ 79 h 406"/>
                <a:gd name="connsiteX126-1593" fmla="*/ 216 w 471"/>
                <a:gd name="connsiteY126-1594" fmla="*/ 69 h 406"/>
                <a:gd name="connsiteX127-1595" fmla="*/ 221 w 471"/>
                <a:gd name="connsiteY127-1596" fmla="*/ 58 h 406"/>
                <a:gd name="connsiteX128-1597" fmla="*/ 221 w 471"/>
                <a:gd name="connsiteY128-1598" fmla="*/ 53 h 406"/>
                <a:gd name="connsiteX129-1599" fmla="*/ 227 w 471"/>
                <a:gd name="connsiteY129-1600" fmla="*/ 48 h 406"/>
                <a:gd name="connsiteX130-1601" fmla="*/ 227 w 471"/>
                <a:gd name="connsiteY130-1602" fmla="*/ 48 h 406"/>
                <a:gd name="connsiteX0-1603" fmla="*/ 227 w 473"/>
                <a:gd name="connsiteY0-1604" fmla="*/ 48 h 406"/>
                <a:gd name="connsiteX1-1605" fmla="*/ 227 w 473"/>
                <a:gd name="connsiteY1-1606" fmla="*/ 42 h 406"/>
                <a:gd name="connsiteX2-1607" fmla="*/ 227 w 473"/>
                <a:gd name="connsiteY2-1608" fmla="*/ 32 h 406"/>
                <a:gd name="connsiteX3-1609" fmla="*/ 227 w 473"/>
                <a:gd name="connsiteY3-1610" fmla="*/ 27 h 406"/>
                <a:gd name="connsiteX4-1611" fmla="*/ 221 w 473"/>
                <a:gd name="connsiteY4-1612" fmla="*/ 21 h 406"/>
                <a:gd name="connsiteX5-1613" fmla="*/ 216 w 473"/>
                <a:gd name="connsiteY5-1614" fmla="*/ 11 h 406"/>
                <a:gd name="connsiteX6-1615" fmla="*/ 216 w 473"/>
                <a:gd name="connsiteY6-1616" fmla="*/ 6 h 406"/>
                <a:gd name="connsiteX7-1617" fmla="*/ 221 w 473"/>
                <a:gd name="connsiteY7-1618" fmla="*/ 6 h 406"/>
                <a:gd name="connsiteX8-1619" fmla="*/ 221 w 473"/>
                <a:gd name="connsiteY8-1620" fmla="*/ 0 h 406"/>
                <a:gd name="connsiteX9-1621" fmla="*/ 227 w 473"/>
                <a:gd name="connsiteY9-1622" fmla="*/ 0 h 406"/>
                <a:gd name="connsiteX10-1623" fmla="*/ 232 w 473"/>
                <a:gd name="connsiteY10-1624" fmla="*/ 0 h 406"/>
                <a:gd name="connsiteX11-1625" fmla="*/ 242 w 473"/>
                <a:gd name="connsiteY11-1626" fmla="*/ 0 h 406"/>
                <a:gd name="connsiteX12-1627" fmla="*/ 253 w 473"/>
                <a:gd name="connsiteY12-1628" fmla="*/ 6 h 406"/>
                <a:gd name="connsiteX13-1629" fmla="*/ 264 w 473"/>
                <a:gd name="connsiteY13-1630" fmla="*/ 11 h 406"/>
                <a:gd name="connsiteX14-1631" fmla="*/ 269 w 473"/>
                <a:gd name="connsiteY14-1632" fmla="*/ 11 h 406"/>
                <a:gd name="connsiteX15-1633" fmla="*/ 279 w 473"/>
                <a:gd name="connsiteY15-1634" fmla="*/ 16 h 406"/>
                <a:gd name="connsiteX16-1635" fmla="*/ 285 w 473"/>
                <a:gd name="connsiteY16-1636" fmla="*/ 21 h 406"/>
                <a:gd name="connsiteX17-1637" fmla="*/ 290 w 473"/>
                <a:gd name="connsiteY17-1638" fmla="*/ 27 h 406"/>
                <a:gd name="connsiteX18-1639" fmla="*/ 295 w 473"/>
                <a:gd name="connsiteY18-1640" fmla="*/ 32 h 406"/>
                <a:gd name="connsiteX19-1641" fmla="*/ 300 w 473"/>
                <a:gd name="connsiteY19-1642" fmla="*/ 32 h 406"/>
                <a:gd name="connsiteX20-1643" fmla="*/ 300 w 473"/>
                <a:gd name="connsiteY20-1644" fmla="*/ 37 h 406"/>
                <a:gd name="connsiteX21-1645" fmla="*/ 300 w 473"/>
                <a:gd name="connsiteY21-1646" fmla="*/ 42 h 406"/>
                <a:gd name="connsiteX22-1647" fmla="*/ 306 w 473"/>
                <a:gd name="connsiteY22-1648" fmla="*/ 42 h 406"/>
                <a:gd name="connsiteX23-1649" fmla="*/ 300 w 473"/>
                <a:gd name="connsiteY23-1650" fmla="*/ 48 h 406"/>
                <a:gd name="connsiteX24-1651" fmla="*/ 300 w 473"/>
                <a:gd name="connsiteY24-1652" fmla="*/ 53 h 406"/>
                <a:gd name="connsiteX25-1653" fmla="*/ 295 w 473"/>
                <a:gd name="connsiteY25-1654" fmla="*/ 64 h 406"/>
                <a:gd name="connsiteX26-1655" fmla="*/ 290 w 473"/>
                <a:gd name="connsiteY26-1656" fmla="*/ 74 h 406"/>
                <a:gd name="connsiteX27-1657" fmla="*/ 279 w 473"/>
                <a:gd name="connsiteY27-1658" fmla="*/ 85 h 406"/>
                <a:gd name="connsiteX28-1659" fmla="*/ 274 w 473"/>
                <a:gd name="connsiteY28-1660" fmla="*/ 95 h 406"/>
                <a:gd name="connsiteX29-1661" fmla="*/ 258 w 473"/>
                <a:gd name="connsiteY29-1662" fmla="*/ 111 h 406"/>
                <a:gd name="connsiteX30-1663" fmla="*/ 248 w 473"/>
                <a:gd name="connsiteY30-1664" fmla="*/ 132 h 406"/>
                <a:gd name="connsiteX31-1665" fmla="*/ 216 w 473"/>
                <a:gd name="connsiteY31-1666" fmla="*/ 169 h 406"/>
                <a:gd name="connsiteX32-1667" fmla="*/ 190 w 473"/>
                <a:gd name="connsiteY32-1668" fmla="*/ 206 h 406"/>
                <a:gd name="connsiteX33-1669" fmla="*/ 163 w 473"/>
                <a:gd name="connsiteY33-1670" fmla="*/ 243 h 406"/>
                <a:gd name="connsiteX34-1671" fmla="*/ 137 w 473"/>
                <a:gd name="connsiteY34-1672" fmla="*/ 280 h 406"/>
                <a:gd name="connsiteX35-1673" fmla="*/ 121 w 473"/>
                <a:gd name="connsiteY35-1674" fmla="*/ 296 h 406"/>
                <a:gd name="connsiteX36-1675" fmla="*/ 111 w 473"/>
                <a:gd name="connsiteY36-1676" fmla="*/ 311 h 406"/>
                <a:gd name="connsiteX37-1677" fmla="*/ 100 w 473"/>
                <a:gd name="connsiteY37-1678" fmla="*/ 322 h 406"/>
                <a:gd name="connsiteX38-1679" fmla="*/ 95 w 473"/>
                <a:gd name="connsiteY38-1680" fmla="*/ 333 h 406"/>
                <a:gd name="connsiteX39-1681" fmla="*/ 90 w 473"/>
                <a:gd name="connsiteY39-1682" fmla="*/ 338 h 406"/>
                <a:gd name="connsiteX40-1683" fmla="*/ 84 w 473"/>
                <a:gd name="connsiteY40-1684" fmla="*/ 348 h 406"/>
                <a:gd name="connsiteX41-1685" fmla="*/ 84 w 473"/>
                <a:gd name="connsiteY41-1686" fmla="*/ 348 h 406"/>
                <a:gd name="connsiteX42-1687" fmla="*/ 84 w 473"/>
                <a:gd name="connsiteY42-1688" fmla="*/ 354 h 406"/>
                <a:gd name="connsiteX43-1689" fmla="*/ 90 w 473"/>
                <a:gd name="connsiteY43-1690" fmla="*/ 354 h 406"/>
                <a:gd name="connsiteX44-1691" fmla="*/ 95 w 473"/>
                <a:gd name="connsiteY44-1692" fmla="*/ 354 h 406"/>
                <a:gd name="connsiteX45-1693" fmla="*/ 100 w 473"/>
                <a:gd name="connsiteY45-1694" fmla="*/ 354 h 406"/>
                <a:gd name="connsiteX46-1695" fmla="*/ 111 w 473"/>
                <a:gd name="connsiteY46-1696" fmla="*/ 354 h 406"/>
                <a:gd name="connsiteX47-1697" fmla="*/ 121 w 473"/>
                <a:gd name="connsiteY47-1698" fmla="*/ 348 h 406"/>
                <a:gd name="connsiteX48-1699" fmla="*/ 137 w 473"/>
                <a:gd name="connsiteY48-1700" fmla="*/ 348 h 406"/>
                <a:gd name="connsiteX49-1701" fmla="*/ 153 w 473"/>
                <a:gd name="connsiteY49-1702" fmla="*/ 348 h 406"/>
                <a:gd name="connsiteX50-1703" fmla="*/ 174 w 473"/>
                <a:gd name="connsiteY50-1704" fmla="*/ 343 h 406"/>
                <a:gd name="connsiteX51-1705" fmla="*/ 216 w 473"/>
                <a:gd name="connsiteY51-1706" fmla="*/ 338 h 406"/>
                <a:gd name="connsiteX52-1707" fmla="*/ 258 w 473"/>
                <a:gd name="connsiteY52-1708" fmla="*/ 333 h 406"/>
                <a:gd name="connsiteX53-1709" fmla="*/ 295 w 473"/>
                <a:gd name="connsiteY53-1710" fmla="*/ 327 h 406"/>
                <a:gd name="connsiteX54-1711" fmla="*/ 332 w 473"/>
                <a:gd name="connsiteY54-1712" fmla="*/ 317 h 406"/>
                <a:gd name="connsiteX55-1713" fmla="*/ 348 w 473"/>
                <a:gd name="connsiteY55-1714" fmla="*/ 317 h 406"/>
                <a:gd name="connsiteX56-1715" fmla="*/ 364 w 473"/>
                <a:gd name="connsiteY56-1716" fmla="*/ 311 h 406"/>
                <a:gd name="connsiteX57-1717" fmla="*/ 374 w 473"/>
                <a:gd name="connsiteY57-1718" fmla="*/ 311 h 406"/>
                <a:gd name="connsiteX58-1719" fmla="*/ 390 w 473"/>
                <a:gd name="connsiteY58-1720" fmla="*/ 306 h 406"/>
                <a:gd name="connsiteX59-1721" fmla="*/ 395 w 473"/>
                <a:gd name="connsiteY59-1722" fmla="*/ 306 h 406"/>
                <a:gd name="connsiteX60-1723" fmla="*/ 406 w 473"/>
                <a:gd name="connsiteY60-1724" fmla="*/ 306 h 406"/>
                <a:gd name="connsiteX61-1725" fmla="*/ 406 w 473"/>
                <a:gd name="connsiteY61-1726" fmla="*/ 306 h 406"/>
                <a:gd name="connsiteX62-1727" fmla="*/ 411 w 473"/>
                <a:gd name="connsiteY62-1728" fmla="*/ 306 h 406"/>
                <a:gd name="connsiteX63-1729" fmla="*/ 416 w 473"/>
                <a:gd name="connsiteY63-1730" fmla="*/ 306 h 406"/>
                <a:gd name="connsiteX64-1731" fmla="*/ 422 w 473"/>
                <a:gd name="connsiteY64-1732" fmla="*/ 306 h 406"/>
                <a:gd name="connsiteX65-1733" fmla="*/ 427 w 473"/>
                <a:gd name="connsiteY65-1734" fmla="*/ 306 h 406"/>
                <a:gd name="connsiteX66-1735" fmla="*/ 437 w 473"/>
                <a:gd name="connsiteY66-1736" fmla="*/ 306 h 406"/>
                <a:gd name="connsiteX67-1737" fmla="*/ 469 w 473"/>
                <a:gd name="connsiteY67-1738" fmla="*/ 348 h 406"/>
                <a:gd name="connsiteX68-1739" fmla="*/ 464 w 473"/>
                <a:gd name="connsiteY68-1740" fmla="*/ 348 h 406"/>
                <a:gd name="connsiteX69-1741" fmla="*/ 458 w 473"/>
                <a:gd name="connsiteY69-1742" fmla="*/ 348 h 406"/>
                <a:gd name="connsiteX70-1743" fmla="*/ 453 w 473"/>
                <a:gd name="connsiteY70-1744" fmla="*/ 348 h 406"/>
                <a:gd name="connsiteX71-1745" fmla="*/ 443 w 473"/>
                <a:gd name="connsiteY71-1746" fmla="*/ 348 h 406"/>
                <a:gd name="connsiteX72-1747" fmla="*/ 432 w 473"/>
                <a:gd name="connsiteY72-1748" fmla="*/ 348 h 406"/>
                <a:gd name="connsiteX73-1749" fmla="*/ 416 w 473"/>
                <a:gd name="connsiteY73-1750" fmla="*/ 354 h 406"/>
                <a:gd name="connsiteX74-1751" fmla="*/ 400 w 473"/>
                <a:gd name="connsiteY74-1752" fmla="*/ 354 h 406"/>
                <a:gd name="connsiteX75-1753" fmla="*/ 379 w 473"/>
                <a:gd name="connsiteY75-1754" fmla="*/ 354 h 406"/>
                <a:gd name="connsiteX76-1755" fmla="*/ 353 w 473"/>
                <a:gd name="connsiteY76-1756" fmla="*/ 359 h 406"/>
                <a:gd name="connsiteX77-1757" fmla="*/ 327 w 473"/>
                <a:gd name="connsiteY77-1758" fmla="*/ 359 h 406"/>
                <a:gd name="connsiteX78-1759" fmla="*/ 295 w 473"/>
                <a:gd name="connsiteY78-1760" fmla="*/ 359 h 406"/>
                <a:gd name="connsiteX79-1761" fmla="*/ 269 w 473"/>
                <a:gd name="connsiteY79-1762" fmla="*/ 364 h 406"/>
                <a:gd name="connsiteX80-1763" fmla="*/ 248 w 473"/>
                <a:gd name="connsiteY80-1764" fmla="*/ 364 h 406"/>
                <a:gd name="connsiteX81-1765" fmla="*/ 221 w 473"/>
                <a:gd name="connsiteY81-1766" fmla="*/ 369 h 406"/>
                <a:gd name="connsiteX82-1767" fmla="*/ 200 w 473"/>
                <a:gd name="connsiteY82-1768" fmla="*/ 369 h 406"/>
                <a:gd name="connsiteX83-1769" fmla="*/ 184 w 473"/>
                <a:gd name="connsiteY83-1770" fmla="*/ 375 h 406"/>
                <a:gd name="connsiteX84-1771" fmla="*/ 163 w 473"/>
                <a:gd name="connsiteY84-1772" fmla="*/ 375 h 406"/>
                <a:gd name="connsiteX85-1773" fmla="*/ 148 w 473"/>
                <a:gd name="connsiteY85-1774" fmla="*/ 375 h 406"/>
                <a:gd name="connsiteX86-1775" fmla="*/ 137 w 473"/>
                <a:gd name="connsiteY86-1776" fmla="*/ 380 h 406"/>
                <a:gd name="connsiteX87-1777" fmla="*/ 121 w 473"/>
                <a:gd name="connsiteY87-1778" fmla="*/ 380 h 406"/>
                <a:gd name="connsiteX88-1779" fmla="*/ 111 w 473"/>
                <a:gd name="connsiteY88-1780" fmla="*/ 385 h 406"/>
                <a:gd name="connsiteX89-1781" fmla="*/ 100 w 473"/>
                <a:gd name="connsiteY89-1782" fmla="*/ 385 h 406"/>
                <a:gd name="connsiteX90-1783" fmla="*/ 90 w 473"/>
                <a:gd name="connsiteY90-1784" fmla="*/ 391 h 406"/>
                <a:gd name="connsiteX91-1785" fmla="*/ 84 w 473"/>
                <a:gd name="connsiteY91-1786" fmla="*/ 391 h 406"/>
                <a:gd name="connsiteX92-1787" fmla="*/ 69 w 473"/>
                <a:gd name="connsiteY92-1788" fmla="*/ 396 h 406"/>
                <a:gd name="connsiteX93-1789" fmla="*/ 53 w 473"/>
                <a:gd name="connsiteY93-1790" fmla="*/ 401 h 406"/>
                <a:gd name="connsiteX94-1791" fmla="*/ 48 w 473"/>
                <a:gd name="connsiteY94-1792" fmla="*/ 406 h 406"/>
                <a:gd name="connsiteX95-1793" fmla="*/ 37 w 473"/>
                <a:gd name="connsiteY95-1794" fmla="*/ 406 h 406"/>
                <a:gd name="connsiteX96-1795" fmla="*/ 32 w 473"/>
                <a:gd name="connsiteY96-1796" fmla="*/ 406 h 406"/>
                <a:gd name="connsiteX97-1797" fmla="*/ 26 w 473"/>
                <a:gd name="connsiteY97-1798" fmla="*/ 401 h 406"/>
                <a:gd name="connsiteX98-1799" fmla="*/ 21 w 473"/>
                <a:gd name="connsiteY98-1800" fmla="*/ 401 h 406"/>
                <a:gd name="connsiteX99-1801" fmla="*/ 16 w 473"/>
                <a:gd name="connsiteY99-1802" fmla="*/ 396 h 406"/>
                <a:gd name="connsiteX100-1803" fmla="*/ 11 w 473"/>
                <a:gd name="connsiteY100-1804" fmla="*/ 391 h 406"/>
                <a:gd name="connsiteX101-1805" fmla="*/ 5 w 473"/>
                <a:gd name="connsiteY101-1806" fmla="*/ 385 h 406"/>
                <a:gd name="connsiteX102-1807" fmla="*/ 0 w 473"/>
                <a:gd name="connsiteY102-1808" fmla="*/ 380 h 406"/>
                <a:gd name="connsiteX103-1809" fmla="*/ 0 w 473"/>
                <a:gd name="connsiteY103-1810" fmla="*/ 375 h 406"/>
                <a:gd name="connsiteX104-1811" fmla="*/ 0 w 473"/>
                <a:gd name="connsiteY104-1812" fmla="*/ 369 h 406"/>
                <a:gd name="connsiteX105-1813" fmla="*/ 0 w 473"/>
                <a:gd name="connsiteY105-1814" fmla="*/ 364 h 406"/>
                <a:gd name="connsiteX106-1815" fmla="*/ 5 w 473"/>
                <a:gd name="connsiteY106-1816" fmla="*/ 359 h 406"/>
                <a:gd name="connsiteX107-1817" fmla="*/ 11 w 473"/>
                <a:gd name="connsiteY107-1818" fmla="*/ 354 h 406"/>
                <a:gd name="connsiteX108-1819" fmla="*/ 21 w 473"/>
                <a:gd name="connsiteY108-1820" fmla="*/ 348 h 406"/>
                <a:gd name="connsiteX109-1821" fmla="*/ 26 w 473"/>
                <a:gd name="connsiteY109-1822" fmla="*/ 343 h 406"/>
                <a:gd name="connsiteX110-1823" fmla="*/ 32 w 473"/>
                <a:gd name="connsiteY110-1824" fmla="*/ 338 h 406"/>
                <a:gd name="connsiteX111-1825" fmla="*/ 42 w 473"/>
                <a:gd name="connsiteY111-1826" fmla="*/ 333 h 406"/>
                <a:gd name="connsiteX112-1827" fmla="*/ 53 w 473"/>
                <a:gd name="connsiteY112-1828" fmla="*/ 322 h 406"/>
                <a:gd name="connsiteX113-1829" fmla="*/ 58 w 473"/>
                <a:gd name="connsiteY113-1830" fmla="*/ 311 h 406"/>
                <a:gd name="connsiteX114-1831" fmla="*/ 69 w 473"/>
                <a:gd name="connsiteY114-1832" fmla="*/ 301 h 406"/>
                <a:gd name="connsiteX115-1833" fmla="*/ 79 w 473"/>
                <a:gd name="connsiteY115-1834" fmla="*/ 285 h 406"/>
                <a:gd name="connsiteX116-1835" fmla="*/ 95 w 473"/>
                <a:gd name="connsiteY116-1836" fmla="*/ 269 h 406"/>
                <a:gd name="connsiteX117-1837" fmla="*/ 116 w 473"/>
                <a:gd name="connsiteY117-1838" fmla="*/ 232 h 406"/>
                <a:gd name="connsiteX118-1839" fmla="*/ 142 w 473"/>
                <a:gd name="connsiteY118-1840" fmla="*/ 201 h 406"/>
                <a:gd name="connsiteX119-1841" fmla="*/ 163 w 473"/>
                <a:gd name="connsiteY119-1842" fmla="*/ 169 h 406"/>
                <a:gd name="connsiteX120-1843" fmla="*/ 184 w 473"/>
                <a:gd name="connsiteY120-1844" fmla="*/ 132 h 406"/>
                <a:gd name="connsiteX121-1845" fmla="*/ 190 w 473"/>
                <a:gd name="connsiteY121-1846" fmla="*/ 116 h 406"/>
                <a:gd name="connsiteX122-1847" fmla="*/ 200 w 473"/>
                <a:gd name="connsiteY122-1848" fmla="*/ 100 h 406"/>
                <a:gd name="connsiteX123-1849" fmla="*/ 206 w 473"/>
                <a:gd name="connsiteY123-1850" fmla="*/ 90 h 406"/>
                <a:gd name="connsiteX124-1851" fmla="*/ 211 w 473"/>
                <a:gd name="connsiteY124-1852" fmla="*/ 79 h 406"/>
                <a:gd name="connsiteX125-1853" fmla="*/ 216 w 473"/>
                <a:gd name="connsiteY125-1854" fmla="*/ 69 h 406"/>
                <a:gd name="connsiteX126-1855" fmla="*/ 221 w 473"/>
                <a:gd name="connsiteY126-1856" fmla="*/ 58 h 406"/>
                <a:gd name="connsiteX127-1857" fmla="*/ 221 w 473"/>
                <a:gd name="connsiteY127-1858" fmla="*/ 53 h 406"/>
                <a:gd name="connsiteX128-1859" fmla="*/ 227 w 473"/>
                <a:gd name="connsiteY128-1860" fmla="*/ 48 h 406"/>
                <a:gd name="connsiteX129-1861" fmla="*/ 227 w 473"/>
                <a:gd name="connsiteY129-1862" fmla="*/ 48 h 406"/>
                <a:gd name="connsiteX0-1863" fmla="*/ 227 w 473"/>
                <a:gd name="connsiteY0-1864" fmla="*/ 48 h 406"/>
                <a:gd name="connsiteX1-1865" fmla="*/ 227 w 473"/>
                <a:gd name="connsiteY1-1866" fmla="*/ 42 h 406"/>
                <a:gd name="connsiteX2-1867" fmla="*/ 227 w 473"/>
                <a:gd name="connsiteY2-1868" fmla="*/ 32 h 406"/>
                <a:gd name="connsiteX3-1869" fmla="*/ 227 w 473"/>
                <a:gd name="connsiteY3-1870" fmla="*/ 27 h 406"/>
                <a:gd name="connsiteX4-1871" fmla="*/ 221 w 473"/>
                <a:gd name="connsiteY4-1872" fmla="*/ 21 h 406"/>
                <a:gd name="connsiteX5-1873" fmla="*/ 216 w 473"/>
                <a:gd name="connsiteY5-1874" fmla="*/ 11 h 406"/>
                <a:gd name="connsiteX6-1875" fmla="*/ 216 w 473"/>
                <a:gd name="connsiteY6-1876" fmla="*/ 6 h 406"/>
                <a:gd name="connsiteX7-1877" fmla="*/ 221 w 473"/>
                <a:gd name="connsiteY7-1878" fmla="*/ 6 h 406"/>
                <a:gd name="connsiteX8-1879" fmla="*/ 221 w 473"/>
                <a:gd name="connsiteY8-1880" fmla="*/ 0 h 406"/>
                <a:gd name="connsiteX9-1881" fmla="*/ 227 w 473"/>
                <a:gd name="connsiteY9-1882" fmla="*/ 0 h 406"/>
                <a:gd name="connsiteX10-1883" fmla="*/ 232 w 473"/>
                <a:gd name="connsiteY10-1884" fmla="*/ 0 h 406"/>
                <a:gd name="connsiteX11-1885" fmla="*/ 242 w 473"/>
                <a:gd name="connsiteY11-1886" fmla="*/ 0 h 406"/>
                <a:gd name="connsiteX12-1887" fmla="*/ 253 w 473"/>
                <a:gd name="connsiteY12-1888" fmla="*/ 6 h 406"/>
                <a:gd name="connsiteX13-1889" fmla="*/ 264 w 473"/>
                <a:gd name="connsiteY13-1890" fmla="*/ 11 h 406"/>
                <a:gd name="connsiteX14-1891" fmla="*/ 269 w 473"/>
                <a:gd name="connsiteY14-1892" fmla="*/ 11 h 406"/>
                <a:gd name="connsiteX15-1893" fmla="*/ 279 w 473"/>
                <a:gd name="connsiteY15-1894" fmla="*/ 16 h 406"/>
                <a:gd name="connsiteX16-1895" fmla="*/ 285 w 473"/>
                <a:gd name="connsiteY16-1896" fmla="*/ 21 h 406"/>
                <a:gd name="connsiteX17-1897" fmla="*/ 290 w 473"/>
                <a:gd name="connsiteY17-1898" fmla="*/ 27 h 406"/>
                <a:gd name="connsiteX18-1899" fmla="*/ 295 w 473"/>
                <a:gd name="connsiteY18-1900" fmla="*/ 32 h 406"/>
                <a:gd name="connsiteX19-1901" fmla="*/ 300 w 473"/>
                <a:gd name="connsiteY19-1902" fmla="*/ 32 h 406"/>
                <a:gd name="connsiteX20-1903" fmla="*/ 300 w 473"/>
                <a:gd name="connsiteY20-1904" fmla="*/ 37 h 406"/>
                <a:gd name="connsiteX21-1905" fmla="*/ 300 w 473"/>
                <a:gd name="connsiteY21-1906" fmla="*/ 42 h 406"/>
                <a:gd name="connsiteX22-1907" fmla="*/ 306 w 473"/>
                <a:gd name="connsiteY22-1908" fmla="*/ 42 h 406"/>
                <a:gd name="connsiteX23-1909" fmla="*/ 300 w 473"/>
                <a:gd name="connsiteY23-1910" fmla="*/ 48 h 406"/>
                <a:gd name="connsiteX24-1911" fmla="*/ 300 w 473"/>
                <a:gd name="connsiteY24-1912" fmla="*/ 53 h 406"/>
                <a:gd name="connsiteX25-1913" fmla="*/ 295 w 473"/>
                <a:gd name="connsiteY25-1914" fmla="*/ 64 h 406"/>
                <a:gd name="connsiteX26-1915" fmla="*/ 290 w 473"/>
                <a:gd name="connsiteY26-1916" fmla="*/ 74 h 406"/>
                <a:gd name="connsiteX27-1917" fmla="*/ 279 w 473"/>
                <a:gd name="connsiteY27-1918" fmla="*/ 85 h 406"/>
                <a:gd name="connsiteX28-1919" fmla="*/ 274 w 473"/>
                <a:gd name="connsiteY28-1920" fmla="*/ 95 h 406"/>
                <a:gd name="connsiteX29-1921" fmla="*/ 258 w 473"/>
                <a:gd name="connsiteY29-1922" fmla="*/ 111 h 406"/>
                <a:gd name="connsiteX30-1923" fmla="*/ 248 w 473"/>
                <a:gd name="connsiteY30-1924" fmla="*/ 132 h 406"/>
                <a:gd name="connsiteX31-1925" fmla="*/ 216 w 473"/>
                <a:gd name="connsiteY31-1926" fmla="*/ 169 h 406"/>
                <a:gd name="connsiteX32-1927" fmla="*/ 190 w 473"/>
                <a:gd name="connsiteY32-1928" fmla="*/ 206 h 406"/>
                <a:gd name="connsiteX33-1929" fmla="*/ 163 w 473"/>
                <a:gd name="connsiteY33-1930" fmla="*/ 243 h 406"/>
                <a:gd name="connsiteX34-1931" fmla="*/ 137 w 473"/>
                <a:gd name="connsiteY34-1932" fmla="*/ 280 h 406"/>
                <a:gd name="connsiteX35-1933" fmla="*/ 121 w 473"/>
                <a:gd name="connsiteY35-1934" fmla="*/ 296 h 406"/>
                <a:gd name="connsiteX36-1935" fmla="*/ 111 w 473"/>
                <a:gd name="connsiteY36-1936" fmla="*/ 311 h 406"/>
                <a:gd name="connsiteX37-1937" fmla="*/ 100 w 473"/>
                <a:gd name="connsiteY37-1938" fmla="*/ 322 h 406"/>
                <a:gd name="connsiteX38-1939" fmla="*/ 95 w 473"/>
                <a:gd name="connsiteY38-1940" fmla="*/ 333 h 406"/>
                <a:gd name="connsiteX39-1941" fmla="*/ 90 w 473"/>
                <a:gd name="connsiteY39-1942" fmla="*/ 338 h 406"/>
                <a:gd name="connsiteX40-1943" fmla="*/ 84 w 473"/>
                <a:gd name="connsiteY40-1944" fmla="*/ 348 h 406"/>
                <a:gd name="connsiteX41-1945" fmla="*/ 84 w 473"/>
                <a:gd name="connsiteY41-1946" fmla="*/ 348 h 406"/>
                <a:gd name="connsiteX42-1947" fmla="*/ 84 w 473"/>
                <a:gd name="connsiteY42-1948" fmla="*/ 354 h 406"/>
                <a:gd name="connsiteX43-1949" fmla="*/ 90 w 473"/>
                <a:gd name="connsiteY43-1950" fmla="*/ 354 h 406"/>
                <a:gd name="connsiteX44-1951" fmla="*/ 95 w 473"/>
                <a:gd name="connsiteY44-1952" fmla="*/ 354 h 406"/>
                <a:gd name="connsiteX45-1953" fmla="*/ 100 w 473"/>
                <a:gd name="connsiteY45-1954" fmla="*/ 354 h 406"/>
                <a:gd name="connsiteX46-1955" fmla="*/ 111 w 473"/>
                <a:gd name="connsiteY46-1956" fmla="*/ 354 h 406"/>
                <a:gd name="connsiteX47-1957" fmla="*/ 121 w 473"/>
                <a:gd name="connsiteY47-1958" fmla="*/ 348 h 406"/>
                <a:gd name="connsiteX48-1959" fmla="*/ 137 w 473"/>
                <a:gd name="connsiteY48-1960" fmla="*/ 348 h 406"/>
                <a:gd name="connsiteX49-1961" fmla="*/ 153 w 473"/>
                <a:gd name="connsiteY49-1962" fmla="*/ 348 h 406"/>
                <a:gd name="connsiteX50-1963" fmla="*/ 174 w 473"/>
                <a:gd name="connsiteY50-1964" fmla="*/ 343 h 406"/>
                <a:gd name="connsiteX51-1965" fmla="*/ 216 w 473"/>
                <a:gd name="connsiteY51-1966" fmla="*/ 338 h 406"/>
                <a:gd name="connsiteX52-1967" fmla="*/ 258 w 473"/>
                <a:gd name="connsiteY52-1968" fmla="*/ 333 h 406"/>
                <a:gd name="connsiteX53-1969" fmla="*/ 295 w 473"/>
                <a:gd name="connsiteY53-1970" fmla="*/ 327 h 406"/>
                <a:gd name="connsiteX54-1971" fmla="*/ 332 w 473"/>
                <a:gd name="connsiteY54-1972" fmla="*/ 317 h 406"/>
                <a:gd name="connsiteX55-1973" fmla="*/ 348 w 473"/>
                <a:gd name="connsiteY55-1974" fmla="*/ 317 h 406"/>
                <a:gd name="connsiteX56-1975" fmla="*/ 364 w 473"/>
                <a:gd name="connsiteY56-1976" fmla="*/ 311 h 406"/>
                <a:gd name="connsiteX57-1977" fmla="*/ 374 w 473"/>
                <a:gd name="connsiteY57-1978" fmla="*/ 311 h 406"/>
                <a:gd name="connsiteX58-1979" fmla="*/ 390 w 473"/>
                <a:gd name="connsiteY58-1980" fmla="*/ 306 h 406"/>
                <a:gd name="connsiteX59-1981" fmla="*/ 395 w 473"/>
                <a:gd name="connsiteY59-1982" fmla="*/ 306 h 406"/>
                <a:gd name="connsiteX60-1983" fmla="*/ 406 w 473"/>
                <a:gd name="connsiteY60-1984" fmla="*/ 306 h 406"/>
                <a:gd name="connsiteX61-1985" fmla="*/ 406 w 473"/>
                <a:gd name="connsiteY61-1986" fmla="*/ 306 h 406"/>
                <a:gd name="connsiteX62-1987" fmla="*/ 411 w 473"/>
                <a:gd name="connsiteY62-1988" fmla="*/ 306 h 406"/>
                <a:gd name="connsiteX63-1989" fmla="*/ 416 w 473"/>
                <a:gd name="connsiteY63-1990" fmla="*/ 306 h 406"/>
                <a:gd name="connsiteX64-1991" fmla="*/ 422 w 473"/>
                <a:gd name="connsiteY64-1992" fmla="*/ 306 h 406"/>
                <a:gd name="connsiteX65-1993" fmla="*/ 427 w 473"/>
                <a:gd name="connsiteY65-1994" fmla="*/ 306 h 406"/>
                <a:gd name="connsiteX66-1995" fmla="*/ 469 w 473"/>
                <a:gd name="connsiteY66-1996" fmla="*/ 348 h 406"/>
                <a:gd name="connsiteX67-1997" fmla="*/ 464 w 473"/>
                <a:gd name="connsiteY67-1998" fmla="*/ 348 h 406"/>
                <a:gd name="connsiteX68-1999" fmla="*/ 458 w 473"/>
                <a:gd name="connsiteY68-2000" fmla="*/ 348 h 406"/>
                <a:gd name="connsiteX69-2001" fmla="*/ 453 w 473"/>
                <a:gd name="connsiteY69-2002" fmla="*/ 348 h 406"/>
                <a:gd name="connsiteX70-2003" fmla="*/ 443 w 473"/>
                <a:gd name="connsiteY70-2004" fmla="*/ 348 h 406"/>
                <a:gd name="connsiteX71-2005" fmla="*/ 432 w 473"/>
                <a:gd name="connsiteY71-2006" fmla="*/ 348 h 406"/>
                <a:gd name="connsiteX72-2007" fmla="*/ 416 w 473"/>
                <a:gd name="connsiteY72-2008" fmla="*/ 354 h 406"/>
                <a:gd name="connsiteX73-2009" fmla="*/ 400 w 473"/>
                <a:gd name="connsiteY73-2010" fmla="*/ 354 h 406"/>
                <a:gd name="connsiteX74-2011" fmla="*/ 379 w 473"/>
                <a:gd name="connsiteY74-2012" fmla="*/ 354 h 406"/>
                <a:gd name="connsiteX75-2013" fmla="*/ 353 w 473"/>
                <a:gd name="connsiteY75-2014" fmla="*/ 359 h 406"/>
                <a:gd name="connsiteX76-2015" fmla="*/ 327 w 473"/>
                <a:gd name="connsiteY76-2016" fmla="*/ 359 h 406"/>
                <a:gd name="connsiteX77-2017" fmla="*/ 295 w 473"/>
                <a:gd name="connsiteY77-2018" fmla="*/ 359 h 406"/>
                <a:gd name="connsiteX78-2019" fmla="*/ 269 w 473"/>
                <a:gd name="connsiteY78-2020" fmla="*/ 364 h 406"/>
                <a:gd name="connsiteX79-2021" fmla="*/ 248 w 473"/>
                <a:gd name="connsiteY79-2022" fmla="*/ 364 h 406"/>
                <a:gd name="connsiteX80-2023" fmla="*/ 221 w 473"/>
                <a:gd name="connsiteY80-2024" fmla="*/ 369 h 406"/>
                <a:gd name="connsiteX81-2025" fmla="*/ 200 w 473"/>
                <a:gd name="connsiteY81-2026" fmla="*/ 369 h 406"/>
                <a:gd name="connsiteX82-2027" fmla="*/ 184 w 473"/>
                <a:gd name="connsiteY82-2028" fmla="*/ 375 h 406"/>
                <a:gd name="connsiteX83-2029" fmla="*/ 163 w 473"/>
                <a:gd name="connsiteY83-2030" fmla="*/ 375 h 406"/>
                <a:gd name="connsiteX84-2031" fmla="*/ 148 w 473"/>
                <a:gd name="connsiteY84-2032" fmla="*/ 375 h 406"/>
                <a:gd name="connsiteX85-2033" fmla="*/ 137 w 473"/>
                <a:gd name="connsiteY85-2034" fmla="*/ 380 h 406"/>
                <a:gd name="connsiteX86-2035" fmla="*/ 121 w 473"/>
                <a:gd name="connsiteY86-2036" fmla="*/ 380 h 406"/>
                <a:gd name="connsiteX87-2037" fmla="*/ 111 w 473"/>
                <a:gd name="connsiteY87-2038" fmla="*/ 385 h 406"/>
                <a:gd name="connsiteX88-2039" fmla="*/ 100 w 473"/>
                <a:gd name="connsiteY88-2040" fmla="*/ 385 h 406"/>
                <a:gd name="connsiteX89-2041" fmla="*/ 90 w 473"/>
                <a:gd name="connsiteY89-2042" fmla="*/ 391 h 406"/>
                <a:gd name="connsiteX90-2043" fmla="*/ 84 w 473"/>
                <a:gd name="connsiteY90-2044" fmla="*/ 391 h 406"/>
                <a:gd name="connsiteX91-2045" fmla="*/ 69 w 473"/>
                <a:gd name="connsiteY91-2046" fmla="*/ 396 h 406"/>
                <a:gd name="connsiteX92-2047" fmla="*/ 53 w 473"/>
                <a:gd name="connsiteY92-2048" fmla="*/ 401 h 406"/>
                <a:gd name="connsiteX93-2049" fmla="*/ 48 w 473"/>
                <a:gd name="connsiteY93-2050" fmla="*/ 406 h 406"/>
                <a:gd name="connsiteX94-2051" fmla="*/ 37 w 473"/>
                <a:gd name="connsiteY94-2052" fmla="*/ 406 h 406"/>
                <a:gd name="connsiteX95-2053" fmla="*/ 32 w 473"/>
                <a:gd name="connsiteY95-2054" fmla="*/ 406 h 406"/>
                <a:gd name="connsiteX96-2055" fmla="*/ 26 w 473"/>
                <a:gd name="connsiteY96-2056" fmla="*/ 401 h 406"/>
                <a:gd name="connsiteX97-2057" fmla="*/ 21 w 473"/>
                <a:gd name="connsiteY97-2058" fmla="*/ 401 h 406"/>
                <a:gd name="connsiteX98-2059" fmla="*/ 16 w 473"/>
                <a:gd name="connsiteY98-2060" fmla="*/ 396 h 406"/>
                <a:gd name="connsiteX99-2061" fmla="*/ 11 w 473"/>
                <a:gd name="connsiteY99-2062" fmla="*/ 391 h 406"/>
                <a:gd name="connsiteX100-2063" fmla="*/ 5 w 473"/>
                <a:gd name="connsiteY100-2064" fmla="*/ 385 h 406"/>
                <a:gd name="connsiteX101-2065" fmla="*/ 0 w 473"/>
                <a:gd name="connsiteY101-2066" fmla="*/ 380 h 406"/>
                <a:gd name="connsiteX102-2067" fmla="*/ 0 w 473"/>
                <a:gd name="connsiteY102-2068" fmla="*/ 375 h 406"/>
                <a:gd name="connsiteX103-2069" fmla="*/ 0 w 473"/>
                <a:gd name="connsiteY103-2070" fmla="*/ 369 h 406"/>
                <a:gd name="connsiteX104-2071" fmla="*/ 0 w 473"/>
                <a:gd name="connsiteY104-2072" fmla="*/ 364 h 406"/>
                <a:gd name="connsiteX105-2073" fmla="*/ 5 w 473"/>
                <a:gd name="connsiteY105-2074" fmla="*/ 359 h 406"/>
                <a:gd name="connsiteX106-2075" fmla="*/ 11 w 473"/>
                <a:gd name="connsiteY106-2076" fmla="*/ 354 h 406"/>
                <a:gd name="connsiteX107-2077" fmla="*/ 21 w 473"/>
                <a:gd name="connsiteY107-2078" fmla="*/ 348 h 406"/>
                <a:gd name="connsiteX108-2079" fmla="*/ 26 w 473"/>
                <a:gd name="connsiteY108-2080" fmla="*/ 343 h 406"/>
                <a:gd name="connsiteX109-2081" fmla="*/ 32 w 473"/>
                <a:gd name="connsiteY109-2082" fmla="*/ 338 h 406"/>
                <a:gd name="connsiteX110-2083" fmla="*/ 42 w 473"/>
                <a:gd name="connsiteY110-2084" fmla="*/ 333 h 406"/>
                <a:gd name="connsiteX111-2085" fmla="*/ 53 w 473"/>
                <a:gd name="connsiteY111-2086" fmla="*/ 322 h 406"/>
                <a:gd name="connsiteX112-2087" fmla="*/ 58 w 473"/>
                <a:gd name="connsiteY112-2088" fmla="*/ 311 h 406"/>
                <a:gd name="connsiteX113-2089" fmla="*/ 69 w 473"/>
                <a:gd name="connsiteY113-2090" fmla="*/ 301 h 406"/>
                <a:gd name="connsiteX114-2091" fmla="*/ 79 w 473"/>
                <a:gd name="connsiteY114-2092" fmla="*/ 285 h 406"/>
                <a:gd name="connsiteX115-2093" fmla="*/ 95 w 473"/>
                <a:gd name="connsiteY115-2094" fmla="*/ 269 h 406"/>
                <a:gd name="connsiteX116-2095" fmla="*/ 116 w 473"/>
                <a:gd name="connsiteY116-2096" fmla="*/ 232 h 406"/>
                <a:gd name="connsiteX117-2097" fmla="*/ 142 w 473"/>
                <a:gd name="connsiteY117-2098" fmla="*/ 201 h 406"/>
                <a:gd name="connsiteX118-2099" fmla="*/ 163 w 473"/>
                <a:gd name="connsiteY118-2100" fmla="*/ 169 h 406"/>
                <a:gd name="connsiteX119-2101" fmla="*/ 184 w 473"/>
                <a:gd name="connsiteY119-2102" fmla="*/ 132 h 406"/>
                <a:gd name="connsiteX120-2103" fmla="*/ 190 w 473"/>
                <a:gd name="connsiteY120-2104" fmla="*/ 116 h 406"/>
                <a:gd name="connsiteX121-2105" fmla="*/ 200 w 473"/>
                <a:gd name="connsiteY121-2106" fmla="*/ 100 h 406"/>
                <a:gd name="connsiteX122-2107" fmla="*/ 206 w 473"/>
                <a:gd name="connsiteY122-2108" fmla="*/ 90 h 406"/>
                <a:gd name="connsiteX123-2109" fmla="*/ 211 w 473"/>
                <a:gd name="connsiteY123-2110" fmla="*/ 79 h 406"/>
                <a:gd name="connsiteX124-2111" fmla="*/ 216 w 473"/>
                <a:gd name="connsiteY124-2112" fmla="*/ 69 h 406"/>
                <a:gd name="connsiteX125-2113" fmla="*/ 221 w 473"/>
                <a:gd name="connsiteY125-2114" fmla="*/ 58 h 406"/>
                <a:gd name="connsiteX126-2115" fmla="*/ 221 w 473"/>
                <a:gd name="connsiteY126-2116" fmla="*/ 53 h 406"/>
                <a:gd name="connsiteX127-2117" fmla="*/ 227 w 473"/>
                <a:gd name="connsiteY127-2118" fmla="*/ 48 h 406"/>
                <a:gd name="connsiteX128-2119" fmla="*/ 227 w 473"/>
                <a:gd name="connsiteY128-2120" fmla="*/ 48 h 406"/>
                <a:gd name="connsiteX0-2121" fmla="*/ 227 w 473"/>
                <a:gd name="connsiteY0-2122" fmla="*/ 48 h 406"/>
                <a:gd name="connsiteX1-2123" fmla="*/ 227 w 473"/>
                <a:gd name="connsiteY1-2124" fmla="*/ 42 h 406"/>
                <a:gd name="connsiteX2-2125" fmla="*/ 227 w 473"/>
                <a:gd name="connsiteY2-2126" fmla="*/ 32 h 406"/>
                <a:gd name="connsiteX3-2127" fmla="*/ 227 w 473"/>
                <a:gd name="connsiteY3-2128" fmla="*/ 27 h 406"/>
                <a:gd name="connsiteX4-2129" fmla="*/ 221 w 473"/>
                <a:gd name="connsiteY4-2130" fmla="*/ 21 h 406"/>
                <a:gd name="connsiteX5-2131" fmla="*/ 216 w 473"/>
                <a:gd name="connsiteY5-2132" fmla="*/ 11 h 406"/>
                <a:gd name="connsiteX6-2133" fmla="*/ 216 w 473"/>
                <a:gd name="connsiteY6-2134" fmla="*/ 6 h 406"/>
                <a:gd name="connsiteX7-2135" fmla="*/ 221 w 473"/>
                <a:gd name="connsiteY7-2136" fmla="*/ 6 h 406"/>
                <a:gd name="connsiteX8-2137" fmla="*/ 221 w 473"/>
                <a:gd name="connsiteY8-2138" fmla="*/ 0 h 406"/>
                <a:gd name="connsiteX9-2139" fmla="*/ 227 w 473"/>
                <a:gd name="connsiteY9-2140" fmla="*/ 0 h 406"/>
                <a:gd name="connsiteX10-2141" fmla="*/ 232 w 473"/>
                <a:gd name="connsiteY10-2142" fmla="*/ 0 h 406"/>
                <a:gd name="connsiteX11-2143" fmla="*/ 242 w 473"/>
                <a:gd name="connsiteY11-2144" fmla="*/ 0 h 406"/>
                <a:gd name="connsiteX12-2145" fmla="*/ 253 w 473"/>
                <a:gd name="connsiteY12-2146" fmla="*/ 6 h 406"/>
                <a:gd name="connsiteX13-2147" fmla="*/ 264 w 473"/>
                <a:gd name="connsiteY13-2148" fmla="*/ 11 h 406"/>
                <a:gd name="connsiteX14-2149" fmla="*/ 269 w 473"/>
                <a:gd name="connsiteY14-2150" fmla="*/ 11 h 406"/>
                <a:gd name="connsiteX15-2151" fmla="*/ 279 w 473"/>
                <a:gd name="connsiteY15-2152" fmla="*/ 16 h 406"/>
                <a:gd name="connsiteX16-2153" fmla="*/ 285 w 473"/>
                <a:gd name="connsiteY16-2154" fmla="*/ 21 h 406"/>
                <a:gd name="connsiteX17-2155" fmla="*/ 290 w 473"/>
                <a:gd name="connsiteY17-2156" fmla="*/ 27 h 406"/>
                <a:gd name="connsiteX18-2157" fmla="*/ 295 w 473"/>
                <a:gd name="connsiteY18-2158" fmla="*/ 32 h 406"/>
                <a:gd name="connsiteX19-2159" fmla="*/ 300 w 473"/>
                <a:gd name="connsiteY19-2160" fmla="*/ 32 h 406"/>
                <a:gd name="connsiteX20-2161" fmla="*/ 300 w 473"/>
                <a:gd name="connsiteY20-2162" fmla="*/ 37 h 406"/>
                <a:gd name="connsiteX21-2163" fmla="*/ 300 w 473"/>
                <a:gd name="connsiteY21-2164" fmla="*/ 42 h 406"/>
                <a:gd name="connsiteX22-2165" fmla="*/ 306 w 473"/>
                <a:gd name="connsiteY22-2166" fmla="*/ 42 h 406"/>
                <a:gd name="connsiteX23-2167" fmla="*/ 300 w 473"/>
                <a:gd name="connsiteY23-2168" fmla="*/ 48 h 406"/>
                <a:gd name="connsiteX24-2169" fmla="*/ 300 w 473"/>
                <a:gd name="connsiteY24-2170" fmla="*/ 53 h 406"/>
                <a:gd name="connsiteX25-2171" fmla="*/ 295 w 473"/>
                <a:gd name="connsiteY25-2172" fmla="*/ 64 h 406"/>
                <a:gd name="connsiteX26-2173" fmla="*/ 290 w 473"/>
                <a:gd name="connsiteY26-2174" fmla="*/ 74 h 406"/>
                <a:gd name="connsiteX27-2175" fmla="*/ 279 w 473"/>
                <a:gd name="connsiteY27-2176" fmla="*/ 85 h 406"/>
                <a:gd name="connsiteX28-2177" fmla="*/ 274 w 473"/>
                <a:gd name="connsiteY28-2178" fmla="*/ 95 h 406"/>
                <a:gd name="connsiteX29-2179" fmla="*/ 258 w 473"/>
                <a:gd name="connsiteY29-2180" fmla="*/ 111 h 406"/>
                <a:gd name="connsiteX30-2181" fmla="*/ 248 w 473"/>
                <a:gd name="connsiteY30-2182" fmla="*/ 132 h 406"/>
                <a:gd name="connsiteX31-2183" fmla="*/ 216 w 473"/>
                <a:gd name="connsiteY31-2184" fmla="*/ 169 h 406"/>
                <a:gd name="connsiteX32-2185" fmla="*/ 190 w 473"/>
                <a:gd name="connsiteY32-2186" fmla="*/ 206 h 406"/>
                <a:gd name="connsiteX33-2187" fmla="*/ 163 w 473"/>
                <a:gd name="connsiteY33-2188" fmla="*/ 243 h 406"/>
                <a:gd name="connsiteX34-2189" fmla="*/ 137 w 473"/>
                <a:gd name="connsiteY34-2190" fmla="*/ 280 h 406"/>
                <a:gd name="connsiteX35-2191" fmla="*/ 121 w 473"/>
                <a:gd name="connsiteY35-2192" fmla="*/ 296 h 406"/>
                <a:gd name="connsiteX36-2193" fmla="*/ 111 w 473"/>
                <a:gd name="connsiteY36-2194" fmla="*/ 311 h 406"/>
                <a:gd name="connsiteX37-2195" fmla="*/ 100 w 473"/>
                <a:gd name="connsiteY37-2196" fmla="*/ 322 h 406"/>
                <a:gd name="connsiteX38-2197" fmla="*/ 95 w 473"/>
                <a:gd name="connsiteY38-2198" fmla="*/ 333 h 406"/>
                <a:gd name="connsiteX39-2199" fmla="*/ 90 w 473"/>
                <a:gd name="connsiteY39-2200" fmla="*/ 338 h 406"/>
                <a:gd name="connsiteX40-2201" fmla="*/ 84 w 473"/>
                <a:gd name="connsiteY40-2202" fmla="*/ 348 h 406"/>
                <a:gd name="connsiteX41-2203" fmla="*/ 84 w 473"/>
                <a:gd name="connsiteY41-2204" fmla="*/ 348 h 406"/>
                <a:gd name="connsiteX42-2205" fmla="*/ 84 w 473"/>
                <a:gd name="connsiteY42-2206" fmla="*/ 354 h 406"/>
                <a:gd name="connsiteX43-2207" fmla="*/ 90 w 473"/>
                <a:gd name="connsiteY43-2208" fmla="*/ 354 h 406"/>
                <a:gd name="connsiteX44-2209" fmla="*/ 95 w 473"/>
                <a:gd name="connsiteY44-2210" fmla="*/ 354 h 406"/>
                <a:gd name="connsiteX45-2211" fmla="*/ 100 w 473"/>
                <a:gd name="connsiteY45-2212" fmla="*/ 354 h 406"/>
                <a:gd name="connsiteX46-2213" fmla="*/ 111 w 473"/>
                <a:gd name="connsiteY46-2214" fmla="*/ 354 h 406"/>
                <a:gd name="connsiteX47-2215" fmla="*/ 121 w 473"/>
                <a:gd name="connsiteY47-2216" fmla="*/ 348 h 406"/>
                <a:gd name="connsiteX48-2217" fmla="*/ 137 w 473"/>
                <a:gd name="connsiteY48-2218" fmla="*/ 348 h 406"/>
                <a:gd name="connsiteX49-2219" fmla="*/ 153 w 473"/>
                <a:gd name="connsiteY49-2220" fmla="*/ 348 h 406"/>
                <a:gd name="connsiteX50-2221" fmla="*/ 174 w 473"/>
                <a:gd name="connsiteY50-2222" fmla="*/ 343 h 406"/>
                <a:gd name="connsiteX51-2223" fmla="*/ 216 w 473"/>
                <a:gd name="connsiteY51-2224" fmla="*/ 338 h 406"/>
                <a:gd name="connsiteX52-2225" fmla="*/ 258 w 473"/>
                <a:gd name="connsiteY52-2226" fmla="*/ 333 h 406"/>
                <a:gd name="connsiteX53-2227" fmla="*/ 295 w 473"/>
                <a:gd name="connsiteY53-2228" fmla="*/ 327 h 406"/>
                <a:gd name="connsiteX54-2229" fmla="*/ 332 w 473"/>
                <a:gd name="connsiteY54-2230" fmla="*/ 317 h 406"/>
                <a:gd name="connsiteX55-2231" fmla="*/ 348 w 473"/>
                <a:gd name="connsiteY55-2232" fmla="*/ 317 h 406"/>
                <a:gd name="connsiteX56-2233" fmla="*/ 364 w 473"/>
                <a:gd name="connsiteY56-2234" fmla="*/ 311 h 406"/>
                <a:gd name="connsiteX57-2235" fmla="*/ 374 w 473"/>
                <a:gd name="connsiteY57-2236" fmla="*/ 311 h 406"/>
                <a:gd name="connsiteX58-2237" fmla="*/ 390 w 473"/>
                <a:gd name="connsiteY58-2238" fmla="*/ 306 h 406"/>
                <a:gd name="connsiteX59-2239" fmla="*/ 395 w 473"/>
                <a:gd name="connsiteY59-2240" fmla="*/ 306 h 406"/>
                <a:gd name="connsiteX60-2241" fmla="*/ 406 w 473"/>
                <a:gd name="connsiteY60-2242" fmla="*/ 306 h 406"/>
                <a:gd name="connsiteX61-2243" fmla="*/ 406 w 473"/>
                <a:gd name="connsiteY61-2244" fmla="*/ 306 h 406"/>
                <a:gd name="connsiteX62-2245" fmla="*/ 411 w 473"/>
                <a:gd name="connsiteY62-2246" fmla="*/ 306 h 406"/>
                <a:gd name="connsiteX63-2247" fmla="*/ 416 w 473"/>
                <a:gd name="connsiteY63-2248" fmla="*/ 306 h 406"/>
                <a:gd name="connsiteX64-2249" fmla="*/ 422 w 473"/>
                <a:gd name="connsiteY64-2250" fmla="*/ 306 h 406"/>
                <a:gd name="connsiteX65-2251" fmla="*/ 469 w 473"/>
                <a:gd name="connsiteY65-2252" fmla="*/ 348 h 406"/>
                <a:gd name="connsiteX66-2253" fmla="*/ 464 w 473"/>
                <a:gd name="connsiteY66-2254" fmla="*/ 348 h 406"/>
                <a:gd name="connsiteX67-2255" fmla="*/ 458 w 473"/>
                <a:gd name="connsiteY67-2256" fmla="*/ 348 h 406"/>
                <a:gd name="connsiteX68-2257" fmla="*/ 453 w 473"/>
                <a:gd name="connsiteY68-2258" fmla="*/ 348 h 406"/>
                <a:gd name="connsiteX69-2259" fmla="*/ 443 w 473"/>
                <a:gd name="connsiteY69-2260" fmla="*/ 348 h 406"/>
                <a:gd name="connsiteX70-2261" fmla="*/ 432 w 473"/>
                <a:gd name="connsiteY70-2262" fmla="*/ 348 h 406"/>
                <a:gd name="connsiteX71-2263" fmla="*/ 416 w 473"/>
                <a:gd name="connsiteY71-2264" fmla="*/ 354 h 406"/>
                <a:gd name="connsiteX72-2265" fmla="*/ 400 w 473"/>
                <a:gd name="connsiteY72-2266" fmla="*/ 354 h 406"/>
                <a:gd name="connsiteX73-2267" fmla="*/ 379 w 473"/>
                <a:gd name="connsiteY73-2268" fmla="*/ 354 h 406"/>
                <a:gd name="connsiteX74-2269" fmla="*/ 353 w 473"/>
                <a:gd name="connsiteY74-2270" fmla="*/ 359 h 406"/>
                <a:gd name="connsiteX75-2271" fmla="*/ 327 w 473"/>
                <a:gd name="connsiteY75-2272" fmla="*/ 359 h 406"/>
                <a:gd name="connsiteX76-2273" fmla="*/ 295 w 473"/>
                <a:gd name="connsiteY76-2274" fmla="*/ 359 h 406"/>
                <a:gd name="connsiteX77-2275" fmla="*/ 269 w 473"/>
                <a:gd name="connsiteY77-2276" fmla="*/ 364 h 406"/>
                <a:gd name="connsiteX78-2277" fmla="*/ 248 w 473"/>
                <a:gd name="connsiteY78-2278" fmla="*/ 364 h 406"/>
                <a:gd name="connsiteX79-2279" fmla="*/ 221 w 473"/>
                <a:gd name="connsiteY79-2280" fmla="*/ 369 h 406"/>
                <a:gd name="connsiteX80-2281" fmla="*/ 200 w 473"/>
                <a:gd name="connsiteY80-2282" fmla="*/ 369 h 406"/>
                <a:gd name="connsiteX81-2283" fmla="*/ 184 w 473"/>
                <a:gd name="connsiteY81-2284" fmla="*/ 375 h 406"/>
                <a:gd name="connsiteX82-2285" fmla="*/ 163 w 473"/>
                <a:gd name="connsiteY82-2286" fmla="*/ 375 h 406"/>
                <a:gd name="connsiteX83-2287" fmla="*/ 148 w 473"/>
                <a:gd name="connsiteY83-2288" fmla="*/ 375 h 406"/>
                <a:gd name="connsiteX84-2289" fmla="*/ 137 w 473"/>
                <a:gd name="connsiteY84-2290" fmla="*/ 380 h 406"/>
                <a:gd name="connsiteX85-2291" fmla="*/ 121 w 473"/>
                <a:gd name="connsiteY85-2292" fmla="*/ 380 h 406"/>
                <a:gd name="connsiteX86-2293" fmla="*/ 111 w 473"/>
                <a:gd name="connsiteY86-2294" fmla="*/ 385 h 406"/>
                <a:gd name="connsiteX87-2295" fmla="*/ 100 w 473"/>
                <a:gd name="connsiteY87-2296" fmla="*/ 385 h 406"/>
                <a:gd name="connsiteX88-2297" fmla="*/ 90 w 473"/>
                <a:gd name="connsiteY88-2298" fmla="*/ 391 h 406"/>
                <a:gd name="connsiteX89-2299" fmla="*/ 84 w 473"/>
                <a:gd name="connsiteY89-2300" fmla="*/ 391 h 406"/>
                <a:gd name="connsiteX90-2301" fmla="*/ 69 w 473"/>
                <a:gd name="connsiteY90-2302" fmla="*/ 396 h 406"/>
                <a:gd name="connsiteX91-2303" fmla="*/ 53 w 473"/>
                <a:gd name="connsiteY91-2304" fmla="*/ 401 h 406"/>
                <a:gd name="connsiteX92-2305" fmla="*/ 48 w 473"/>
                <a:gd name="connsiteY92-2306" fmla="*/ 406 h 406"/>
                <a:gd name="connsiteX93-2307" fmla="*/ 37 w 473"/>
                <a:gd name="connsiteY93-2308" fmla="*/ 406 h 406"/>
                <a:gd name="connsiteX94-2309" fmla="*/ 32 w 473"/>
                <a:gd name="connsiteY94-2310" fmla="*/ 406 h 406"/>
                <a:gd name="connsiteX95-2311" fmla="*/ 26 w 473"/>
                <a:gd name="connsiteY95-2312" fmla="*/ 401 h 406"/>
                <a:gd name="connsiteX96-2313" fmla="*/ 21 w 473"/>
                <a:gd name="connsiteY96-2314" fmla="*/ 401 h 406"/>
                <a:gd name="connsiteX97-2315" fmla="*/ 16 w 473"/>
                <a:gd name="connsiteY97-2316" fmla="*/ 396 h 406"/>
                <a:gd name="connsiteX98-2317" fmla="*/ 11 w 473"/>
                <a:gd name="connsiteY98-2318" fmla="*/ 391 h 406"/>
                <a:gd name="connsiteX99-2319" fmla="*/ 5 w 473"/>
                <a:gd name="connsiteY99-2320" fmla="*/ 385 h 406"/>
                <a:gd name="connsiteX100-2321" fmla="*/ 0 w 473"/>
                <a:gd name="connsiteY100-2322" fmla="*/ 380 h 406"/>
                <a:gd name="connsiteX101-2323" fmla="*/ 0 w 473"/>
                <a:gd name="connsiteY101-2324" fmla="*/ 375 h 406"/>
                <a:gd name="connsiteX102-2325" fmla="*/ 0 w 473"/>
                <a:gd name="connsiteY102-2326" fmla="*/ 369 h 406"/>
                <a:gd name="connsiteX103-2327" fmla="*/ 0 w 473"/>
                <a:gd name="connsiteY103-2328" fmla="*/ 364 h 406"/>
                <a:gd name="connsiteX104-2329" fmla="*/ 5 w 473"/>
                <a:gd name="connsiteY104-2330" fmla="*/ 359 h 406"/>
                <a:gd name="connsiteX105-2331" fmla="*/ 11 w 473"/>
                <a:gd name="connsiteY105-2332" fmla="*/ 354 h 406"/>
                <a:gd name="connsiteX106-2333" fmla="*/ 21 w 473"/>
                <a:gd name="connsiteY106-2334" fmla="*/ 348 h 406"/>
                <a:gd name="connsiteX107-2335" fmla="*/ 26 w 473"/>
                <a:gd name="connsiteY107-2336" fmla="*/ 343 h 406"/>
                <a:gd name="connsiteX108-2337" fmla="*/ 32 w 473"/>
                <a:gd name="connsiteY108-2338" fmla="*/ 338 h 406"/>
                <a:gd name="connsiteX109-2339" fmla="*/ 42 w 473"/>
                <a:gd name="connsiteY109-2340" fmla="*/ 333 h 406"/>
                <a:gd name="connsiteX110-2341" fmla="*/ 53 w 473"/>
                <a:gd name="connsiteY110-2342" fmla="*/ 322 h 406"/>
                <a:gd name="connsiteX111-2343" fmla="*/ 58 w 473"/>
                <a:gd name="connsiteY111-2344" fmla="*/ 311 h 406"/>
                <a:gd name="connsiteX112-2345" fmla="*/ 69 w 473"/>
                <a:gd name="connsiteY112-2346" fmla="*/ 301 h 406"/>
                <a:gd name="connsiteX113-2347" fmla="*/ 79 w 473"/>
                <a:gd name="connsiteY113-2348" fmla="*/ 285 h 406"/>
                <a:gd name="connsiteX114-2349" fmla="*/ 95 w 473"/>
                <a:gd name="connsiteY114-2350" fmla="*/ 269 h 406"/>
                <a:gd name="connsiteX115-2351" fmla="*/ 116 w 473"/>
                <a:gd name="connsiteY115-2352" fmla="*/ 232 h 406"/>
                <a:gd name="connsiteX116-2353" fmla="*/ 142 w 473"/>
                <a:gd name="connsiteY116-2354" fmla="*/ 201 h 406"/>
                <a:gd name="connsiteX117-2355" fmla="*/ 163 w 473"/>
                <a:gd name="connsiteY117-2356" fmla="*/ 169 h 406"/>
                <a:gd name="connsiteX118-2357" fmla="*/ 184 w 473"/>
                <a:gd name="connsiteY118-2358" fmla="*/ 132 h 406"/>
                <a:gd name="connsiteX119-2359" fmla="*/ 190 w 473"/>
                <a:gd name="connsiteY119-2360" fmla="*/ 116 h 406"/>
                <a:gd name="connsiteX120-2361" fmla="*/ 200 w 473"/>
                <a:gd name="connsiteY120-2362" fmla="*/ 100 h 406"/>
                <a:gd name="connsiteX121-2363" fmla="*/ 206 w 473"/>
                <a:gd name="connsiteY121-2364" fmla="*/ 90 h 406"/>
                <a:gd name="connsiteX122-2365" fmla="*/ 211 w 473"/>
                <a:gd name="connsiteY122-2366" fmla="*/ 79 h 406"/>
                <a:gd name="connsiteX123-2367" fmla="*/ 216 w 473"/>
                <a:gd name="connsiteY123-2368" fmla="*/ 69 h 406"/>
                <a:gd name="connsiteX124-2369" fmla="*/ 221 w 473"/>
                <a:gd name="connsiteY124-2370" fmla="*/ 58 h 406"/>
                <a:gd name="connsiteX125-2371" fmla="*/ 221 w 473"/>
                <a:gd name="connsiteY125-2372" fmla="*/ 53 h 406"/>
                <a:gd name="connsiteX126-2373" fmla="*/ 227 w 473"/>
                <a:gd name="connsiteY126-2374" fmla="*/ 48 h 406"/>
                <a:gd name="connsiteX127-2375" fmla="*/ 227 w 473"/>
                <a:gd name="connsiteY127-2376" fmla="*/ 48 h 406"/>
                <a:gd name="connsiteX0-2377" fmla="*/ 227 w 473"/>
                <a:gd name="connsiteY0-2378" fmla="*/ 48 h 406"/>
                <a:gd name="connsiteX1-2379" fmla="*/ 227 w 473"/>
                <a:gd name="connsiteY1-2380" fmla="*/ 42 h 406"/>
                <a:gd name="connsiteX2-2381" fmla="*/ 227 w 473"/>
                <a:gd name="connsiteY2-2382" fmla="*/ 32 h 406"/>
                <a:gd name="connsiteX3-2383" fmla="*/ 227 w 473"/>
                <a:gd name="connsiteY3-2384" fmla="*/ 27 h 406"/>
                <a:gd name="connsiteX4-2385" fmla="*/ 221 w 473"/>
                <a:gd name="connsiteY4-2386" fmla="*/ 21 h 406"/>
                <a:gd name="connsiteX5-2387" fmla="*/ 216 w 473"/>
                <a:gd name="connsiteY5-2388" fmla="*/ 11 h 406"/>
                <a:gd name="connsiteX6-2389" fmla="*/ 216 w 473"/>
                <a:gd name="connsiteY6-2390" fmla="*/ 6 h 406"/>
                <a:gd name="connsiteX7-2391" fmla="*/ 221 w 473"/>
                <a:gd name="connsiteY7-2392" fmla="*/ 6 h 406"/>
                <a:gd name="connsiteX8-2393" fmla="*/ 221 w 473"/>
                <a:gd name="connsiteY8-2394" fmla="*/ 0 h 406"/>
                <a:gd name="connsiteX9-2395" fmla="*/ 227 w 473"/>
                <a:gd name="connsiteY9-2396" fmla="*/ 0 h 406"/>
                <a:gd name="connsiteX10-2397" fmla="*/ 232 w 473"/>
                <a:gd name="connsiteY10-2398" fmla="*/ 0 h 406"/>
                <a:gd name="connsiteX11-2399" fmla="*/ 242 w 473"/>
                <a:gd name="connsiteY11-2400" fmla="*/ 0 h 406"/>
                <a:gd name="connsiteX12-2401" fmla="*/ 253 w 473"/>
                <a:gd name="connsiteY12-2402" fmla="*/ 6 h 406"/>
                <a:gd name="connsiteX13-2403" fmla="*/ 264 w 473"/>
                <a:gd name="connsiteY13-2404" fmla="*/ 11 h 406"/>
                <a:gd name="connsiteX14-2405" fmla="*/ 269 w 473"/>
                <a:gd name="connsiteY14-2406" fmla="*/ 11 h 406"/>
                <a:gd name="connsiteX15-2407" fmla="*/ 279 w 473"/>
                <a:gd name="connsiteY15-2408" fmla="*/ 16 h 406"/>
                <a:gd name="connsiteX16-2409" fmla="*/ 285 w 473"/>
                <a:gd name="connsiteY16-2410" fmla="*/ 21 h 406"/>
                <a:gd name="connsiteX17-2411" fmla="*/ 290 w 473"/>
                <a:gd name="connsiteY17-2412" fmla="*/ 27 h 406"/>
                <a:gd name="connsiteX18-2413" fmla="*/ 295 w 473"/>
                <a:gd name="connsiteY18-2414" fmla="*/ 32 h 406"/>
                <a:gd name="connsiteX19-2415" fmla="*/ 300 w 473"/>
                <a:gd name="connsiteY19-2416" fmla="*/ 32 h 406"/>
                <a:gd name="connsiteX20-2417" fmla="*/ 300 w 473"/>
                <a:gd name="connsiteY20-2418" fmla="*/ 37 h 406"/>
                <a:gd name="connsiteX21-2419" fmla="*/ 300 w 473"/>
                <a:gd name="connsiteY21-2420" fmla="*/ 42 h 406"/>
                <a:gd name="connsiteX22-2421" fmla="*/ 306 w 473"/>
                <a:gd name="connsiteY22-2422" fmla="*/ 42 h 406"/>
                <a:gd name="connsiteX23-2423" fmla="*/ 300 w 473"/>
                <a:gd name="connsiteY23-2424" fmla="*/ 48 h 406"/>
                <a:gd name="connsiteX24-2425" fmla="*/ 300 w 473"/>
                <a:gd name="connsiteY24-2426" fmla="*/ 53 h 406"/>
                <a:gd name="connsiteX25-2427" fmla="*/ 295 w 473"/>
                <a:gd name="connsiteY25-2428" fmla="*/ 64 h 406"/>
                <a:gd name="connsiteX26-2429" fmla="*/ 290 w 473"/>
                <a:gd name="connsiteY26-2430" fmla="*/ 74 h 406"/>
                <a:gd name="connsiteX27-2431" fmla="*/ 279 w 473"/>
                <a:gd name="connsiteY27-2432" fmla="*/ 85 h 406"/>
                <a:gd name="connsiteX28-2433" fmla="*/ 274 w 473"/>
                <a:gd name="connsiteY28-2434" fmla="*/ 95 h 406"/>
                <a:gd name="connsiteX29-2435" fmla="*/ 258 w 473"/>
                <a:gd name="connsiteY29-2436" fmla="*/ 111 h 406"/>
                <a:gd name="connsiteX30-2437" fmla="*/ 248 w 473"/>
                <a:gd name="connsiteY30-2438" fmla="*/ 132 h 406"/>
                <a:gd name="connsiteX31-2439" fmla="*/ 216 w 473"/>
                <a:gd name="connsiteY31-2440" fmla="*/ 169 h 406"/>
                <a:gd name="connsiteX32-2441" fmla="*/ 190 w 473"/>
                <a:gd name="connsiteY32-2442" fmla="*/ 206 h 406"/>
                <a:gd name="connsiteX33-2443" fmla="*/ 163 w 473"/>
                <a:gd name="connsiteY33-2444" fmla="*/ 243 h 406"/>
                <a:gd name="connsiteX34-2445" fmla="*/ 137 w 473"/>
                <a:gd name="connsiteY34-2446" fmla="*/ 280 h 406"/>
                <a:gd name="connsiteX35-2447" fmla="*/ 121 w 473"/>
                <a:gd name="connsiteY35-2448" fmla="*/ 296 h 406"/>
                <a:gd name="connsiteX36-2449" fmla="*/ 111 w 473"/>
                <a:gd name="connsiteY36-2450" fmla="*/ 311 h 406"/>
                <a:gd name="connsiteX37-2451" fmla="*/ 100 w 473"/>
                <a:gd name="connsiteY37-2452" fmla="*/ 322 h 406"/>
                <a:gd name="connsiteX38-2453" fmla="*/ 95 w 473"/>
                <a:gd name="connsiteY38-2454" fmla="*/ 333 h 406"/>
                <a:gd name="connsiteX39-2455" fmla="*/ 90 w 473"/>
                <a:gd name="connsiteY39-2456" fmla="*/ 338 h 406"/>
                <a:gd name="connsiteX40-2457" fmla="*/ 84 w 473"/>
                <a:gd name="connsiteY40-2458" fmla="*/ 348 h 406"/>
                <a:gd name="connsiteX41-2459" fmla="*/ 84 w 473"/>
                <a:gd name="connsiteY41-2460" fmla="*/ 348 h 406"/>
                <a:gd name="connsiteX42-2461" fmla="*/ 84 w 473"/>
                <a:gd name="connsiteY42-2462" fmla="*/ 354 h 406"/>
                <a:gd name="connsiteX43-2463" fmla="*/ 90 w 473"/>
                <a:gd name="connsiteY43-2464" fmla="*/ 354 h 406"/>
                <a:gd name="connsiteX44-2465" fmla="*/ 95 w 473"/>
                <a:gd name="connsiteY44-2466" fmla="*/ 354 h 406"/>
                <a:gd name="connsiteX45-2467" fmla="*/ 100 w 473"/>
                <a:gd name="connsiteY45-2468" fmla="*/ 354 h 406"/>
                <a:gd name="connsiteX46-2469" fmla="*/ 111 w 473"/>
                <a:gd name="connsiteY46-2470" fmla="*/ 354 h 406"/>
                <a:gd name="connsiteX47-2471" fmla="*/ 121 w 473"/>
                <a:gd name="connsiteY47-2472" fmla="*/ 348 h 406"/>
                <a:gd name="connsiteX48-2473" fmla="*/ 137 w 473"/>
                <a:gd name="connsiteY48-2474" fmla="*/ 348 h 406"/>
                <a:gd name="connsiteX49-2475" fmla="*/ 153 w 473"/>
                <a:gd name="connsiteY49-2476" fmla="*/ 348 h 406"/>
                <a:gd name="connsiteX50-2477" fmla="*/ 174 w 473"/>
                <a:gd name="connsiteY50-2478" fmla="*/ 343 h 406"/>
                <a:gd name="connsiteX51-2479" fmla="*/ 216 w 473"/>
                <a:gd name="connsiteY51-2480" fmla="*/ 338 h 406"/>
                <a:gd name="connsiteX52-2481" fmla="*/ 258 w 473"/>
                <a:gd name="connsiteY52-2482" fmla="*/ 333 h 406"/>
                <a:gd name="connsiteX53-2483" fmla="*/ 295 w 473"/>
                <a:gd name="connsiteY53-2484" fmla="*/ 327 h 406"/>
                <a:gd name="connsiteX54-2485" fmla="*/ 332 w 473"/>
                <a:gd name="connsiteY54-2486" fmla="*/ 317 h 406"/>
                <a:gd name="connsiteX55-2487" fmla="*/ 348 w 473"/>
                <a:gd name="connsiteY55-2488" fmla="*/ 317 h 406"/>
                <a:gd name="connsiteX56-2489" fmla="*/ 364 w 473"/>
                <a:gd name="connsiteY56-2490" fmla="*/ 311 h 406"/>
                <a:gd name="connsiteX57-2491" fmla="*/ 374 w 473"/>
                <a:gd name="connsiteY57-2492" fmla="*/ 311 h 406"/>
                <a:gd name="connsiteX58-2493" fmla="*/ 390 w 473"/>
                <a:gd name="connsiteY58-2494" fmla="*/ 306 h 406"/>
                <a:gd name="connsiteX59-2495" fmla="*/ 395 w 473"/>
                <a:gd name="connsiteY59-2496" fmla="*/ 306 h 406"/>
                <a:gd name="connsiteX60-2497" fmla="*/ 406 w 473"/>
                <a:gd name="connsiteY60-2498" fmla="*/ 306 h 406"/>
                <a:gd name="connsiteX61-2499" fmla="*/ 406 w 473"/>
                <a:gd name="connsiteY61-2500" fmla="*/ 306 h 406"/>
                <a:gd name="connsiteX62-2501" fmla="*/ 411 w 473"/>
                <a:gd name="connsiteY62-2502" fmla="*/ 306 h 406"/>
                <a:gd name="connsiteX63-2503" fmla="*/ 422 w 473"/>
                <a:gd name="connsiteY63-2504" fmla="*/ 306 h 406"/>
                <a:gd name="connsiteX64-2505" fmla="*/ 469 w 473"/>
                <a:gd name="connsiteY64-2506" fmla="*/ 348 h 406"/>
                <a:gd name="connsiteX65-2507" fmla="*/ 464 w 473"/>
                <a:gd name="connsiteY65-2508" fmla="*/ 348 h 406"/>
                <a:gd name="connsiteX66-2509" fmla="*/ 458 w 473"/>
                <a:gd name="connsiteY66-2510" fmla="*/ 348 h 406"/>
                <a:gd name="connsiteX67-2511" fmla="*/ 453 w 473"/>
                <a:gd name="connsiteY67-2512" fmla="*/ 348 h 406"/>
                <a:gd name="connsiteX68-2513" fmla="*/ 443 w 473"/>
                <a:gd name="connsiteY68-2514" fmla="*/ 348 h 406"/>
                <a:gd name="connsiteX69-2515" fmla="*/ 432 w 473"/>
                <a:gd name="connsiteY69-2516" fmla="*/ 348 h 406"/>
                <a:gd name="connsiteX70-2517" fmla="*/ 416 w 473"/>
                <a:gd name="connsiteY70-2518" fmla="*/ 354 h 406"/>
                <a:gd name="connsiteX71-2519" fmla="*/ 400 w 473"/>
                <a:gd name="connsiteY71-2520" fmla="*/ 354 h 406"/>
                <a:gd name="connsiteX72-2521" fmla="*/ 379 w 473"/>
                <a:gd name="connsiteY72-2522" fmla="*/ 354 h 406"/>
                <a:gd name="connsiteX73-2523" fmla="*/ 353 w 473"/>
                <a:gd name="connsiteY73-2524" fmla="*/ 359 h 406"/>
                <a:gd name="connsiteX74-2525" fmla="*/ 327 w 473"/>
                <a:gd name="connsiteY74-2526" fmla="*/ 359 h 406"/>
                <a:gd name="connsiteX75-2527" fmla="*/ 295 w 473"/>
                <a:gd name="connsiteY75-2528" fmla="*/ 359 h 406"/>
                <a:gd name="connsiteX76-2529" fmla="*/ 269 w 473"/>
                <a:gd name="connsiteY76-2530" fmla="*/ 364 h 406"/>
                <a:gd name="connsiteX77-2531" fmla="*/ 248 w 473"/>
                <a:gd name="connsiteY77-2532" fmla="*/ 364 h 406"/>
                <a:gd name="connsiteX78-2533" fmla="*/ 221 w 473"/>
                <a:gd name="connsiteY78-2534" fmla="*/ 369 h 406"/>
                <a:gd name="connsiteX79-2535" fmla="*/ 200 w 473"/>
                <a:gd name="connsiteY79-2536" fmla="*/ 369 h 406"/>
                <a:gd name="connsiteX80-2537" fmla="*/ 184 w 473"/>
                <a:gd name="connsiteY80-2538" fmla="*/ 375 h 406"/>
                <a:gd name="connsiteX81-2539" fmla="*/ 163 w 473"/>
                <a:gd name="connsiteY81-2540" fmla="*/ 375 h 406"/>
                <a:gd name="connsiteX82-2541" fmla="*/ 148 w 473"/>
                <a:gd name="connsiteY82-2542" fmla="*/ 375 h 406"/>
                <a:gd name="connsiteX83-2543" fmla="*/ 137 w 473"/>
                <a:gd name="connsiteY83-2544" fmla="*/ 380 h 406"/>
                <a:gd name="connsiteX84-2545" fmla="*/ 121 w 473"/>
                <a:gd name="connsiteY84-2546" fmla="*/ 380 h 406"/>
                <a:gd name="connsiteX85-2547" fmla="*/ 111 w 473"/>
                <a:gd name="connsiteY85-2548" fmla="*/ 385 h 406"/>
                <a:gd name="connsiteX86-2549" fmla="*/ 100 w 473"/>
                <a:gd name="connsiteY86-2550" fmla="*/ 385 h 406"/>
                <a:gd name="connsiteX87-2551" fmla="*/ 90 w 473"/>
                <a:gd name="connsiteY87-2552" fmla="*/ 391 h 406"/>
                <a:gd name="connsiteX88-2553" fmla="*/ 84 w 473"/>
                <a:gd name="connsiteY88-2554" fmla="*/ 391 h 406"/>
                <a:gd name="connsiteX89-2555" fmla="*/ 69 w 473"/>
                <a:gd name="connsiteY89-2556" fmla="*/ 396 h 406"/>
                <a:gd name="connsiteX90-2557" fmla="*/ 53 w 473"/>
                <a:gd name="connsiteY90-2558" fmla="*/ 401 h 406"/>
                <a:gd name="connsiteX91-2559" fmla="*/ 48 w 473"/>
                <a:gd name="connsiteY91-2560" fmla="*/ 406 h 406"/>
                <a:gd name="connsiteX92-2561" fmla="*/ 37 w 473"/>
                <a:gd name="connsiteY92-2562" fmla="*/ 406 h 406"/>
                <a:gd name="connsiteX93-2563" fmla="*/ 32 w 473"/>
                <a:gd name="connsiteY93-2564" fmla="*/ 406 h 406"/>
                <a:gd name="connsiteX94-2565" fmla="*/ 26 w 473"/>
                <a:gd name="connsiteY94-2566" fmla="*/ 401 h 406"/>
                <a:gd name="connsiteX95-2567" fmla="*/ 21 w 473"/>
                <a:gd name="connsiteY95-2568" fmla="*/ 401 h 406"/>
                <a:gd name="connsiteX96-2569" fmla="*/ 16 w 473"/>
                <a:gd name="connsiteY96-2570" fmla="*/ 396 h 406"/>
                <a:gd name="connsiteX97-2571" fmla="*/ 11 w 473"/>
                <a:gd name="connsiteY97-2572" fmla="*/ 391 h 406"/>
                <a:gd name="connsiteX98-2573" fmla="*/ 5 w 473"/>
                <a:gd name="connsiteY98-2574" fmla="*/ 385 h 406"/>
                <a:gd name="connsiteX99-2575" fmla="*/ 0 w 473"/>
                <a:gd name="connsiteY99-2576" fmla="*/ 380 h 406"/>
                <a:gd name="connsiteX100-2577" fmla="*/ 0 w 473"/>
                <a:gd name="connsiteY100-2578" fmla="*/ 375 h 406"/>
                <a:gd name="connsiteX101-2579" fmla="*/ 0 w 473"/>
                <a:gd name="connsiteY101-2580" fmla="*/ 369 h 406"/>
                <a:gd name="connsiteX102-2581" fmla="*/ 0 w 473"/>
                <a:gd name="connsiteY102-2582" fmla="*/ 364 h 406"/>
                <a:gd name="connsiteX103-2583" fmla="*/ 5 w 473"/>
                <a:gd name="connsiteY103-2584" fmla="*/ 359 h 406"/>
                <a:gd name="connsiteX104-2585" fmla="*/ 11 w 473"/>
                <a:gd name="connsiteY104-2586" fmla="*/ 354 h 406"/>
                <a:gd name="connsiteX105-2587" fmla="*/ 21 w 473"/>
                <a:gd name="connsiteY105-2588" fmla="*/ 348 h 406"/>
                <a:gd name="connsiteX106-2589" fmla="*/ 26 w 473"/>
                <a:gd name="connsiteY106-2590" fmla="*/ 343 h 406"/>
                <a:gd name="connsiteX107-2591" fmla="*/ 32 w 473"/>
                <a:gd name="connsiteY107-2592" fmla="*/ 338 h 406"/>
                <a:gd name="connsiteX108-2593" fmla="*/ 42 w 473"/>
                <a:gd name="connsiteY108-2594" fmla="*/ 333 h 406"/>
                <a:gd name="connsiteX109-2595" fmla="*/ 53 w 473"/>
                <a:gd name="connsiteY109-2596" fmla="*/ 322 h 406"/>
                <a:gd name="connsiteX110-2597" fmla="*/ 58 w 473"/>
                <a:gd name="connsiteY110-2598" fmla="*/ 311 h 406"/>
                <a:gd name="connsiteX111-2599" fmla="*/ 69 w 473"/>
                <a:gd name="connsiteY111-2600" fmla="*/ 301 h 406"/>
                <a:gd name="connsiteX112-2601" fmla="*/ 79 w 473"/>
                <a:gd name="connsiteY112-2602" fmla="*/ 285 h 406"/>
                <a:gd name="connsiteX113-2603" fmla="*/ 95 w 473"/>
                <a:gd name="connsiteY113-2604" fmla="*/ 269 h 406"/>
                <a:gd name="connsiteX114-2605" fmla="*/ 116 w 473"/>
                <a:gd name="connsiteY114-2606" fmla="*/ 232 h 406"/>
                <a:gd name="connsiteX115-2607" fmla="*/ 142 w 473"/>
                <a:gd name="connsiteY115-2608" fmla="*/ 201 h 406"/>
                <a:gd name="connsiteX116-2609" fmla="*/ 163 w 473"/>
                <a:gd name="connsiteY116-2610" fmla="*/ 169 h 406"/>
                <a:gd name="connsiteX117-2611" fmla="*/ 184 w 473"/>
                <a:gd name="connsiteY117-2612" fmla="*/ 132 h 406"/>
                <a:gd name="connsiteX118-2613" fmla="*/ 190 w 473"/>
                <a:gd name="connsiteY118-2614" fmla="*/ 116 h 406"/>
                <a:gd name="connsiteX119-2615" fmla="*/ 200 w 473"/>
                <a:gd name="connsiteY119-2616" fmla="*/ 100 h 406"/>
                <a:gd name="connsiteX120-2617" fmla="*/ 206 w 473"/>
                <a:gd name="connsiteY120-2618" fmla="*/ 90 h 406"/>
                <a:gd name="connsiteX121-2619" fmla="*/ 211 w 473"/>
                <a:gd name="connsiteY121-2620" fmla="*/ 79 h 406"/>
                <a:gd name="connsiteX122-2621" fmla="*/ 216 w 473"/>
                <a:gd name="connsiteY122-2622" fmla="*/ 69 h 406"/>
                <a:gd name="connsiteX123-2623" fmla="*/ 221 w 473"/>
                <a:gd name="connsiteY123-2624" fmla="*/ 58 h 406"/>
                <a:gd name="connsiteX124-2625" fmla="*/ 221 w 473"/>
                <a:gd name="connsiteY124-2626" fmla="*/ 53 h 406"/>
                <a:gd name="connsiteX125-2627" fmla="*/ 227 w 473"/>
                <a:gd name="connsiteY125-2628" fmla="*/ 48 h 406"/>
                <a:gd name="connsiteX126-2629" fmla="*/ 227 w 473"/>
                <a:gd name="connsiteY126-2630" fmla="*/ 48 h 406"/>
                <a:gd name="connsiteX0-2631" fmla="*/ 227 w 473"/>
                <a:gd name="connsiteY0-2632" fmla="*/ 48 h 406"/>
                <a:gd name="connsiteX1-2633" fmla="*/ 227 w 473"/>
                <a:gd name="connsiteY1-2634" fmla="*/ 42 h 406"/>
                <a:gd name="connsiteX2-2635" fmla="*/ 227 w 473"/>
                <a:gd name="connsiteY2-2636" fmla="*/ 32 h 406"/>
                <a:gd name="connsiteX3-2637" fmla="*/ 227 w 473"/>
                <a:gd name="connsiteY3-2638" fmla="*/ 27 h 406"/>
                <a:gd name="connsiteX4-2639" fmla="*/ 221 w 473"/>
                <a:gd name="connsiteY4-2640" fmla="*/ 21 h 406"/>
                <a:gd name="connsiteX5-2641" fmla="*/ 216 w 473"/>
                <a:gd name="connsiteY5-2642" fmla="*/ 11 h 406"/>
                <a:gd name="connsiteX6-2643" fmla="*/ 216 w 473"/>
                <a:gd name="connsiteY6-2644" fmla="*/ 6 h 406"/>
                <a:gd name="connsiteX7-2645" fmla="*/ 221 w 473"/>
                <a:gd name="connsiteY7-2646" fmla="*/ 6 h 406"/>
                <a:gd name="connsiteX8-2647" fmla="*/ 221 w 473"/>
                <a:gd name="connsiteY8-2648" fmla="*/ 0 h 406"/>
                <a:gd name="connsiteX9-2649" fmla="*/ 227 w 473"/>
                <a:gd name="connsiteY9-2650" fmla="*/ 0 h 406"/>
                <a:gd name="connsiteX10-2651" fmla="*/ 232 w 473"/>
                <a:gd name="connsiteY10-2652" fmla="*/ 0 h 406"/>
                <a:gd name="connsiteX11-2653" fmla="*/ 242 w 473"/>
                <a:gd name="connsiteY11-2654" fmla="*/ 0 h 406"/>
                <a:gd name="connsiteX12-2655" fmla="*/ 253 w 473"/>
                <a:gd name="connsiteY12-2656" fmla="*/ 6 h 406"/>
                <a:gd name="connsiteX13-2657" fmla="*/ 264 w 473"/>
                <a:gd name="connsiteY13-2658" fmla="*/ 11 h 406"/>
                <a:gd name="connsiteX14-2659" fmla="*/ 269 w 473"/>
                <a:gd name="connsiteY14-2660" fmla="*/ 11 h 406"/>
                <a:gd name="connsiteX15-2661" fmla="*/ 279 w 473"/>
                <a:gd name="connsiteY15-2662" fmla="*/ 16 h 406"/>
                <a:gd name="connsiteX16-2663" fmla="*/ 285 w 473"/>
                <a:gd name="connsiteY16-2664" fmla="*/ 21 h 406"/>
                <a:gd name="connsiteX17-2665" fmla="*/ 290 w 473"/>
                <a:gd name="connsiteY17-2666" fmla="*/ 27 h 406"/>
                <a:gd name="connsiteX18-2667" fmla="*/ 295 w 473"/>
                <a:gd name="connsiteY18-2668" fmla="*/ 32 h 406"/>
                <a:gd name="connsiteX19-2669" fmla="*/ 300 w 473"/>
                <a:gd name="connsiteY19-2670" fmla="*/ 32 h 406"/>
                <a:gd name="connsiteX20-2671" fmla="*/ 300 w 473"/>
                <a:gd name="connsiteY20-2672" fmla="*/ 37 h 406"/>
                <a:gd name="connsiteX21-2673" fmla="*/ 300 w 473"/>
                <a:gd name="connsiteY21-2674" fmla="*/ 42 h 406"/>
                <a:gd name="connsiteX22-2675" fmla="*/ 306 w 473"/>
                <a:gd name="connsiteY22-2676" fmla="*/ 42 h 406"/>
                <a:gd name="connsiteX23-2677" fmla="*/ 300 w 473"/>
                <a:gd name="connsiteY23-2678" fmla="*/ 48 h 406"/>
                <a:gd name="connsiteX24-2679" fmla="*/ 300 w 473"/>
                <a:gd name="connsiteY24-2680" fmla="*/ 53 h 406"/>
                <a:gd name="connsiteX25-2681" fmla="*/ 295 w 473"/>
                <a:gd name="connsiteY25-2682" fmla="*/ 64 h 406"/>
                <a:gd name="connsiteX26-2683" fmla="*/ 290 w 473"/>
                <a:gd name="connsiteY26-2684" fmla="*/ 74 h 406"/>
                <a:gd name="connsiteX27-2685" fmla="*/ 279 w 473"/>
                <a:gd name="connsiteY27-2686" fmla="*/ 85 h 406"/>
                <a:gd name="connsiteX28-2687" fmla="*/ 274 w 473"/>
                <a:gd name="connsiteY28-2688" fmla="*/ 95 h 406"/>
                <a:gd name="connsiteX29-2689" fmla="*/ 258 w 473"/>
                <a:gd name="connsiteY29-2690" fmla="*/ 111 h 406"/>
                <a:gd name="connsiteX30-2691" fmla="*/ 248 w 473"/>
                <a:gd name="connsiteY30-2692" fmla="*/ 132 h 406"/>
                <a:gd name="connsiteX31-2693" fmla="*/ 216 w 473"/>
                <a:gd name="connsiteY31-2694" fmla="*/ 169 h 406"/>
                <a:gd name="connsiteX32-2695" fmla="*/ 190 w 473"/>
                <a:gd name="connsiteY32-2696" fmla="*/ 206 h 406"/>
                <a:gd name="connsiteX33-2697" fmla="*/ 163 w 473"/>
                <a:gd name="connsiteY33-2698" fmla="*/ 243 h 406"/>
                <a:gd name="connsiteX34-2699" fmla="*/ 137 w 473"/>
                <a:gd name="connsiteY34-2700" fmla="*/ 280 h 406"/>
                <a:gd name="connsiteX35-2701" fmla="*/ 121 w 473"/>
                <a:gd name="connsiteY35-2702" fmla="*/ 296 h 406"/>
                <a:gd name="connsiteX36-2703" fmla="*/ 111 w 473"/>
                <a:gd name="connsiteY36-2704" fmla="*/ 311 h 406"/>
                <a:gd name="connsiteX37-2705" fmla="*/ 100 w 473"/>
                <a:gd name="connsiteY37-2706" fmla="*/ 322 h 406"/>
                <a:gd name="connsiteX38-2707" fmla="*/ 95 w 473"/>
                <a:gd name="connsiteY38-2708" fmla="*/ 333 h 406"/>
                <a:gd name="connsiteX39-2709" fmla="*/ 90 w 473"/>
                <a:gd name="connsiteY39-2710" fmla="*/ 338 h 406"/>
                <a:gd name="connsiteX40-2711" fmla="*/ 84 w 473"/>
                <a:gd name="connsiteY40-2712" fmla="*/ 348 h 406"/>
                <a:gd name="connsiteX41-2713" fmla="*/ 84 w 473"/>
                <a:gd name="connsiteY41-2714" fmla="*/ 348 h 406"/>
                <a:gd name="connsiteX42-2715" fmla="*/ 84 w 473"/>
                <a:gd name="connsiteY42-2716" fmla="*/ 354 h 406"/>
                <a:gd name="connsiteX43-2717" fmla="*/ 90 w 473"/>
                <a:gd name="connsiteY43-2718" fmla="*/ 354 h 406"/>
                <a:gd name="connsiteX44-2719" fmla="*/ 95 w 473"/>
                <a:gd name="connsiteY44-2720" fmla="*/ 354 h 406"/>
                <a:gd name="connsiteX45-2721" fmla="*/ 100 w 473"/>
                <a:gd name="connsiteY45-2722" fmla="*/ 354 h 406"/>
                <a:gd name="connsiteX46-2723" fmla="*/ 111 w 473"/>
                <a:gd name="connsiteY46-2724" fmla="*/ 354 h 406"/>
                <a:gd name="connsiteX47-2725" fmla="*/ 121 w 473"/>
                <a:gd name="connsiteY47-2726" fmla="*/ 348 h 406"/>
                <a:gd name="connsiteX48-2727" fmla="*/ 137 w 473"/>
                <a:gd name="connsiteY48-2728" fmla="*/ 348 h 406"/>
                <a:gd name="connsiteX49-2729" fmla="*/ 153 w 473"/>
                <a:gd name="connsiteY49-2730" fmla="*/ 348 h 406"/>
                <a:gd name="connsiteX50-2731" fmla="*/ 174 w 473"/>
                <a:gd name="connsiteY50-2732" fmla="*/ 343 h 406"/>
                <a:gd name="connsiteX51-2733" fmla="*/ 216 w 473"/>
                <a:gd name="connsiteY51-2734" fmla="*/ 338 h 406"/>
                <a:gd name="connsiteX52-2735" fmla="*/ 258 w 473"/>
                <a:gd name="connsiteY52-2736" fmla="*/ 333 h 406"/>
                <a:gd name="connsiteX53-2737" fmla="*/ 295 w 473"/>
                <a:gd name="connsiteY53-2738" fmla="*/ 327 h 406"/>
                <a:gd name="connsiteX54-2739" fmla="*/ 332 w 473"/>
                <a:gd name="connsiteY54-2740" fmla="*/ 317 h 406"/>
                <a:gd name="connsiteX55-2741" fmla="*/ 348 w 473"/>
                <a:gd name="connsiteY55-2742" fmla="*/ 317 h 406"/>
                <a:gd name="connsiteX56-2743" fmla="*/ 364 w 473"/>
                <a:gd name="connsiteY56-2744" fmla="*/ 311 h 406"/>
                <a:gd name="connsiteX57-2745" fmla="*/ 374 w 473"/>
                <a:gd name="connsiteY57-2746" fmla="*/ 311 h 406"/>
                <a:gd name="connsiteX58-2747" fmla="*/ 390 w 473"/>
                <a:gd name="connsiteY58-2748" fmla="*/ 306 h 406"/>
                <a:gd name="connsiteX59-2749" fmla="*/ 395 w 473"/>
                <a:gd name="connsiteY59-2750" fmla="*/ 306 h 406"/>
                <a:gd name="connsiteX60-2751" fmla="*/ 406 w 473"/>
                <a:gd name="connsiteY60-2752" fmla="*/ 306 h 406"/>
                <a:gd name="connsiteX61-2753" fmla="*/ 406 w 473"/>
                <a:gd name="connsiteY61-2754" fmla="*/ 306 h 406"/>
                <a:gd name="connsiteX62-2755" fmla="*/ 411 w 473"/>
                <a:gd name="connsiteY62-2756" fmla="*/ 306 h 406"/>
                <a:gd name="connsiteX63-2757" fmla="*/ 469 w 473"/>
                <a:gd name="connsiteY63-2758" fmla="*/ 348 h 406"/>
                <a:gd name="connsiteX64-2759" fmla="*/ 464 w 473"/>
                <a:gd name="connsiteY64-2760" fmla="*/ 348 h 406"/>
                <a:gd name="connsiteX65-2761" fmla="*/ 458 w 473"/>
                <a:gd name="connsiteY65-2762" fmla="*/ 348 h 406"/>
                <a:gd name="connsiteX66-2763" fmla="*/ 453 w 473"/>
                <a:gd name="connsiteY66-2764" fmla="*/ 348 h 406"/>
                <a:gd name="connsiteX67-2765" fmla="*/ 443 w 473"/>
                <a:gd name="connsiteY67-2766" fmla="*/ 348 h 406"/>
                <a:gd name="connsiteX68-2767" fmla="*/ 432 w 473"/>
                <a:gd name="connsiteY68-2768" fmla="*/ 348 h 406"/>
                <a:gd name="connsiteX69-2769" fmla="*/ 416 w 473"/>
                <a:gd name="connsiteY69-2770" fmla="*/ 354 h 406"/>
                <a:gd name="connsiteX70-2771" fmla="*/ 400 w 473"/>
                <a:gd name="connsiteY70-2772" fmla="*/ 354 h 406"/>
                <a:gd name="connsiteX71-2773" fmla="*/ 379 w 473"/>
                <a:gd name="connsiteY71-2774" fmla="*/ 354 h 406"/>
                <a:gd name="connsiteX72-2775" fmla="*/ 353 w 473"/>
                <a:gd name="connsiteY72-2776" fmla="*/ 359 h 406"/>
                <a:gd name="connsiteX73-2777" fmla="*/ 327 w 473"/>
                <a:gd name="connsiteY73-2778" fmla="*/ 359 h 406"/>
                <a:gd name="connsiteX74-2779" fmla="*/ 295 w 473"/>
                <a:gd name="connsiteY74-2780" fmla="*/ 359 h 406"/>
                <a:gd name="connsiteX75-2781" fmla="*/ 269 w 473"/>
                <a:gd name="connsiteY75-2782" fmla="*/ 364 h 406"/>
                <a:gd name="connsiteX76-2783" fmla="*/ 248 w 473"/>
                <a:gd name="connsiteY76-2784" fmla="*/ 364 h 406"/>
                <a:gd name="connsiteX77-2785" fmla="*/ 221 w 473"/>
                <a:gd name="connsiteY77-2786" fmla="*/ 369 h 406"/>
                <a:gd name="connsiteX78-2787" fmla="*/ 200 w 473"/>
                <a:gd name="connsiteY78-2788" fmla="*/ 369 h 406"/>
                <a:gd name="connsiteX79-2789" fmla="*/ 184 w 473"/>
                <a:gd name="connsiteY79-2790" fmla="*/ 375 h 406"/>
                <a:gd name="connsiteX80-2791" fmla="*/ 163 w 473"/>
                <a:gd name="connsiteY80-2792" fmla="*/ 375 h 406"/>
                <a:gd name="connsiteX81-2793" fmla="*/ 148 w 473"/>
                <a:gd name="connsiteY81-2794" fmla="*/ 375 h 406"/>
                <a:gd name="connsiteX82-2795" fmla="*/ 137 w 473"/>
                <a:gd name="connsiteY82-2796" fmla="*/ 380 h 406"/>
                <a:gd name="connsiteX83-2797" fmla="*/ 121 w 473"/>
                <a:gd name="connsiteY83-2798" fmla="*/ 380 h 406"/>
                <a:gd name="connsiteX84-2799" fmla="*/ 111 w 473"/>
                <a:gd name="connsiteY84-2800" fmla="*/ 385 h 406"/>
                <a:gd name="connsiteX85-2801" fmla="*/ 100 w 473"/>
                <a:gd name="connsiteY85-2802" fmla="*/ 385 h 406"/>
                <a:gd name="connsiteX86-2803" fmla="*/ 90 w 473"/>
                <a:gd name="connsiteY86-2804" fmla="*/ 391 h 406"/>
                <a:gd name="connsiteX87-2805" fmla="*/ 84 w 473"/>
                <a:gd name="connsiteY87-2806" fmla="*/ 391 h 406"/>
                <a:gd name="connsiteX88-2807" fmla="*/ 69 w 473"/>
                <a:gd name="connsiteY88-2808" fmla="*/ 396 h 406"/>
                <a:gd name="connsiteX89-2809" fmla="*/ 53 w 473"/>
                <a:gd name="connsiteY89-2810" fmla="*/ 401 h 406"/>
                <a:gd name="connsiteX90-2811" fmla="*/ 48 w 473"/>
                <a:gd name="connsiteY90-2812" fmla="*/ 406 h 406"/>
                <a:gd name="connsiteX91-2813" fmla="*/ 37 w 473"/>
                <a:gd name="connsiteY91-2814" fmla="*/ 406 h 406"/>
                <a:gd name="connsiteX92-2815" fmla="*/ 32 w 473"/>
                <a:gd name="connsiteY92-2816" fmla="*/ 406 h 406"/>
                <a:gd name="connsiteX93-2817" fmla="*/ 26 w 473"/>
                <a:gd name="connsiteY93-2818" fmla="*/ 401 h 406"/>
                <a:gd name="connsiteX94-2819" fmla="*/ 21 w 473"/>
                <a:gd name="connsiteY94-2820" fmla="*/ 401 h 406"/>
                <a:gd name="connsiteX95-2821" fmla="*/ 16 w 473"/>
                <a:gd name="connsiteY95-2822" fmla="*/ 396 h 406"/>
                <a:gd name="connsiteX96-2823" fmla="*/ 11 w 473"/>
                <a:gd name="connsiteY96-2824" fmla="*/ 391 h 406"/>
                <a:gd name="connsiteX97-2825" fmla="*/ 5 w 473"/>
                <a:gd name="connsiteY97-2826" fmla="*/ 385 h 406"/>
                <a:gd name="connsiteX98-2827" fmla="*/ 0 w 473"/>
                <a:gd name="connsiteY98-2828" fmla="*/ 380 h 406"/>
                <a:gd name="connsiteX99-2829" fmla="*/ 0 w 473"/>
                <a:gd name="connsiteY99-2830" fmla="*/ 375 h 406"/>
                <a:gd name="connsiteX100-2831" fmla="*/ 0 w 473"/>
                <a:gd name="connsiteY100-2832" fmla="*/ 369 h 406"/>
                <a:gd name="connsiteX101-2833" fmla="*/ 0 w 473"/>
                <a:gd name="connsiteY101-2834" fmla="*/ 364 h 406"/>
                <a:gd name="connsiteX102-2835" fmla="*/ 5 w 473"/>
                <a:gd name="connsiteY102-2836" fmla="*/ 359 h 406"/>
                <a:gd name="connsiteX103-2837" fmla="*/ 11 w 473"/>
                <a:gd name="connsiteY103-2838" fmla="*/ 354 h 406"/>
                <a:gd name="connsiteX104-2839" fmla="*/ 21 w 473"/>
                <a:gd name="connsiteY104-2840" fmla="*/ 348 h 406"/>
                <a:gd name="connsiteX105-2841" fmla="*/ 26 w 473"/>
                <a:gd name="connsiteY105-2842" fmla="*/ 343 h 406"/>
                <a:gd name="connsiteX106-2843" fmla="*/ 32 w 473"/>
                <a:gd name="connsiteY106-2844" fmla="*/ 338 h 406"/>
                <a:gd name="connsiteX107-2845" fmla="*/ 42 w 473"/>
                <a:gd name="connsiteY107-2846" fmla="*/ 333 h 406"/>
                <a:gd name="connsiteX108-2847" fmla="*/ 53 w 473"/>
                <a:gd name="connsiteY108-2848" fmla="*/ 322 h 406"/>
                <a:gd name="connsiteX109-2849" fmla="*/ 58 w 473"/>
                <a:gd name="connsiteY109-2850" fmla="*/ 311 h 406"/>
                <a:gd name="connsiteX110-2851" fmla="*/ 69 w 473"/>
                <a:gd name="connsiteY110-2852" fmla="*/ 301 h 406"/>
                <a:gd name="connsiteX111-2853" fmla="*/ 79 w 473"/>
                <a:gd name="connsiteY111-2854" fmla="*/ 285 h 406"/>
                <a:gd name="connsiteX112-2855" fmla="*/ 95 w 473"/>
                <a:gd name="connsiteY112-2856" fmla="*/ 269 h 406"/>
                <a:gd name="connsiteX113-2857" fmla="*/ 116 w 473"/>
                <a:gd name="connsiteY113-2858" fmla="*/ 232 h 406"/>
                <a:gd name="connsiteX114-2859" fmla="*/ 142 w 473"/>
                <a:gd name="connsiteY114-2860" fmla="*/ 201 h 406"/>
                <a:gd name="connsiteX115-2861" fmla="*/ 163 w 473"/>
                <a:gd name="connsiteY115-2862" fmla="*/ 169 h 406"/>
                <a:gd name="connsiteX116-2863" fmla="*/ 184 w 473"/>
                <a:gd name="connsiteY116-2864" fmla="*/ 132 h 406"/>
                <a:gd name="connsiteX117-2865" fmla="*/ 190 w 473"/>
                <a:gd name="connsiteY117-2866" fmla="*/ 116 h 406"/>
                <a:gd name="connsiteX118-2867" fmla="*/ 200 w 473"/>
                <a:gd name="connsiteY118-2868" fmla="*/ 100 h 406"/>
                <a:gd name="connsiteX119-2869" fmla="*/ 206 w 473"/>
                <a:gd name="connsiteY119-2870" fmla="*/ 90 h 406"/>
                <a:gd name="connsiteX120-2871" fmla="*/ 211 w 473"/>
                <a:gd name="connsiteY120-2872" fmla="*/ 79 h 406"/>
                <a:gd name="connsiteX121-2873" fmla="*/ 216 w 473"/>
                <a:gd name="connsiteY121-2874" fmla="*/ 69 h 406"/>
                <a:gd name="connsiteX122-2875" fmla="*/ 221 w 473"/>
                <a:gd name="connsiteY122-2876" fmla="*/ 58 h 406"/>
                <a:gd name="connsiteX123-2877" fmla="*/ 221 w 473"/>
                <a:gd name="connsiteY123-2878" fmla="*/ 53 h 406"/>
                <a:gd name="connsiteX124-2879" fmla="*/ 227 w 473"/>
                <a:gd name="connsiteY124-2880" fmla="*/ 48 h 406"/>
                <a:gd name="connsiteX125-2881" fmla="*/ 227 w 473"/>
                <a:gd name="connsiteY125-2882" fmla="*/ 48 h 406"/>
                <a:gd name="connsiteX0-2883" fmla="*/ 227 w 473"/>
                <a:gd name="connsiteY0-2884" fmla="*/ 48 h 406"/>
                <a:gd name="connsiteX1-2885" fmla="*/ 227 w 473"/>
                <a:gd name="connsiteY1-2886" fmla="*/ 42 h 406"/>
                <a:gd name="connsiteX2-2887" fmla="*/ 227 w 473"/>
                <a:gd name="connsiteY2-2888" fmla="*/ 32 h 406"/>
                <a:gd name="connsiteX3-2889" fmla="*/ 227 w 473"/>
                <a:gd name="connsiteY3-2890" fmla="*/ 27 h 406"/>
                <a:gd name="connsiteX4-2891" fmla="*/ 221 w 473"/>
                <a:gd name="connsiteY4-2892" fmla="*/ 21 h 406"/>
                <a:gd name="connsiteX5-2893" fmla="*/ 216 w 473"/>
                <a:gd name="connsiteY5-2894" fmla="*/ 11 h 406"/>
                <a:gd name="connsiteX6-2895" fmla="*/ 216 w 473"/>
                <a:gd name="connsiteY6-2896" fmla="*/ 6 h 406"/>
                <a:gd name="connsiteX7-2897" fmla="*/ 221 w 473"/>
                <a:gd name="connsiteY7-2898" fmla="*/ 6 h 406"/>
                <a:gd name="connsiteX8-2899" fmla="*/ 221 w 473"/>
                <a:gd name="connsiteY8-2900" fmla="*/ 0 h 406"/>
                <a:gd name="connsiteX9-2901" fmla="*/ 227 w 473"/>
                <a:gd name="connsiteY9-2902" fmla="*/ 0 h 406"/>
                <a:gd name="connsiteX10-2903" fmla="*/ 232 w 473"/>
                <a:gd name="connsiteY10-2904" fmla="*/ 0 h 406"/>
                <a:gd name="connsiteX11-2905" fmla="*/ 242 w 473"/>
                <a:gd name="connsiteY11-2906" fmla="*/ 0 h 406"/>
                <a:gd name="connsiteX12-2907" fmla="*/ 253 w 473"/>
                <a:gd name="connsiteY12-2908" fmla="*/ 6 h 406"/>
                <a:gd name="connsiteX13-2909" fmla="*/ 264 w 473"/>
                <a:gd name="connsiteY13-2910" fmla="*/ 11 h 406"/>
                <a:gd name="connsiteX14-2911" fmla="*/ 269 w 473"/>
                <a:gd name="connsiteY14-2912" fmla="*/ 11 h 406"/>
                <a:gd name="connsiteX15-2913" fmla="*/ 279 w 473"/>
                <a:gd name="connsiteY15-2914" fmla="*/ 16 h 406"/>
                <a:gd name="connsiteX16-2915" fmla="*/ 285 w 473"/>
                <a:gd name="connsiteY16-2916" fmla="*/ 21 h 406"/>
                <a:gd name="connsiteX17-2917" fmla="*/ 290 w 473"/>
                <a:gd name="connsiteY17-2918" fmla="*/ 27 h 406"/>
                <a:gd name="connsiteX18-2919" fmla="*/ 295 w 473"/>
                <a:gd name="connsiteY18-2920" fmla="*/ 32 h 406"/>
                <a:gd name="connsiteX19-2921" fmla="*/ 300 w 473"/>
                <a:gd name="connsiteY19-2922" fmla="*/ 32 h 406"/>
                <a:gd name="connsiteX20-2923" fmla="*/ 300 w 473"/>
                <a:gd name="connsiteY20-2924" fmla="*/ 37 h 406"/>
                <a:gd name="connsiteX21-2925" fmla="*/ 300 w 473"/>
                <a:gd name="connsiteY21-2926" fmla="*/ 42 h 406"/>
                <a:gd name="connsiteX22-2927" fmla="*/ 306 w 473"/>
                <a:gd name="connsiteY22-2928" fmla="*/ 42 h 406"/>
                <a:gd name="connsiteX23-2929" fmla="*/ 300 w 473"/>
                <a:gd name="connsiteY23-2930" fmla="*/ 48 h 406"/>
                <a:gd name="connsiteX24-2931" fmla="*/ 300 w 473"/>
                <a:gd name="connsiteY24-2932" fmla="*/ 53 h 406"/>
                <a:gd name="connsiteX25-2933" fmla="*/ 295 w 473"/>
                <a:gd name="connsiteY25-2934" fmla="*/ 64 h 406"/>
                <a:gd name="connsiteX26-2935" fmla="*/ 290 w 473"/>
                <a:gd name="connsiteY26-2936" fmla="*/ 74 h 406"/>
                <a:gd name="connsiteX27-2937" fmla="*/ 279 w 473"/>
                <a:gd name="connsiteY27-2938" fmla="*/ 85 h 406"/>
                <a:gd name="connsiteX28-2939" fmla="*/ 274 w 473"/>
                <a:gd name="connsiteY28-2940" fmla="*/ 95 h 406"/>
                <a:gd name="connsiteX29-2941" fmla="*/ 258 w 473"/>
                <a:gd name="connsiteY29-2942" fmla="*/ 111 h 406"/>
                <a:gd name="connsiteX30-2943" fmla="*/ 248 w 473"/>
                <a:gd name="connsiteY30-2944" fmla="*/ 132 h 406"/>
                <a:gd name="connsiteX31-2945" fmla="*/ 216 w 473"/>
                <a:gd name="connsiteY31-2946" fmla="*/ 169 h 406"/>
                <a:gd name="connsiteX32-2947" fmla="*/ 190 w 473"/>
                <a:gd name="connsiteY32-2948" fmla="*/ 206 h 406"/>
                <a:gd name="connsiteX33-2949" fmla="*/ 163 w 473"/>
                <a:gd name="connsiteY33-2950" fmla="*/ 243 h 406"/>
                <a:gd name="connsiteX34-2951" fmla="*/ 137 w 473"/>
                <a:gd name="connsiteY34-2952" fmla="*/ 280 h 406"/>
                <a:gd name="connsiteX35-2953" fmla="*/ 121 w 473"/>
                <a:gd name="connsiteY35-2954" fmla="*/ 296 h 406"/>
                <a:gd name="connsiteX36-2955" fmla="*/ 111 w 473"/>
                <a:gd name="connsiteY36-2956" fmla="*/ 311 h 406"/>
                <a:gd name="connsiteX37-2957" fmla="*/ 100 w 473"/>
                <a:gd name="connsiteY37-2958" fmla="*/ 322 h 406"/>
                <a:gd name="connsiteX38-2959" fmla="*/ 95 w 473"/>
                <a:gd name="connsiteY38-2960" fmla="*/ 333 h 406"/>
                <a:gd name="connsiteX39-2961" fmla="*/ 90 w 473"/>
                <a:gd name="connsiteY39-2962" fmla="*/ 338 h 406"/>
                <a:gd name="connsiteX40-2963" fmla="*/ 84 w 473"/>
                <a:gd name="connsiteY40-2964" fmla="*/ 348 h 406"/>
                <a:gd name="connsiteX41-2965" fmla="*/ 84 w 473"/>
                <a:gd name="connsiteY41-2966" fmla="*/ 348 h 406"/>
                <a:gd name="connsiteX42-2967" fmla="*/ 84 w 473"/>
                <a:gd name="connsiteY42-2968" fmla="*/ 354 h 406"/>
                <a:gd name="connsiteX43-2969" fmla="*/ 90 w 473"/>
                <a:gd name="connsiteY43-2970" fmla="*/ 354 h 406"/>
                <a:gd name="connsiteX44-2971" fmla="*/ 95 w 473"/>
                <a:gd name="connsiteY44-2972" fmla="*/ 354 h 406"/>
                <a:gd name="connsiteX45-2973" fmla="*/ 100 w 473"/>
                <a:gd name="connsiteY45-2974" fmla="*/ 354 h 406"/>
                <a:gd name="connsiteX46-2975" fmla="*/ 111 w 473"/>
                <a:gd name="connsiteY46-2976" fmla="*/ 354 h 406"/>
                <a:gd name="connsiteX47-2977" fmla="*/ 121 w 473"/>
                <a:gd name="connsiteY47-2978" fmla="*/ 348 h 406"/>
                <a:gd name="connsiteX48-2979" fmla="*/ 137 w 473"/>
                <a:gd name="connsiteY48-2980" fmla="*/ 348 h 406"/>
                <a:gd name="connsiteX49-2981" fmla="*/ 153 w 473"/>
                <a:gd name="connsiteY49-2982" fmla="*/ 348 h 406"/>
                <a:gd name="connsiteX50-2983" fmla="*/ 174 w 473"/>
                <a:gd name="connsiteY50-2984" fmla="*/ 343 h 406"/>
                <a:gd name="connsiteX51-2985" fmla="*/ 216 w 473"/>
                <a:gd name="connsiteY51-2986" fmla="*/ 338 h 406"/>
                <a:gd name="connsiteX52-2987" fmla="*/ 258 w 473"/>
                <a:gd name="connsiteY52-2988" fmla="*/ 333 h 406"/>
                <a:gd name="connsiteX53-2989" fmla="*/ 295 w 473"/>
                <a:gd name="connsiteY53-2990" fmla="*/ 327 h 406"/>
                <a:gd name="connsiteX54-2991" fmla="*/ 332 w 473"/>
                <a:gd name="connsiteY54-2992" fmla="*/ 317 h 406"/>
                <a:gd name="connsiteX55-2993" fmla="*/ 348 w 473"/>
                <a:gd name="connsiteY55-2994" fmla="*/ 317 h 406"/>
                <a:gd name="connsiteX56-2995" fmla="*/ 364 w 473"/>
                <a:gd name="connsiteY56-2996" fmla="*/ 311 h 406"/>
                <a:gd name="connsiteX57-2997" fmla="*/ 374 w 473"/>
                <a:gd name="connsiteY57-2998" fmla="*/ 311 h 406"/>
                <a:gd name="connsiteX58-2999" fmla="*/ 390 w 473"/>
                <a:gd name="connsiteY58-3000" fmla="*/ 306 h 406"/>
                <a:gd name="connsiteX59-3001" fmla="*/ 395 w 473"/>
                <a:gd name="connsiteY59-3002" fmla="*/ 306 h 406"/>
                <a:gd name="connsiteX60-3003" fmla="*/ 406 w 473"/>
                <a:gd name="connsiteY60-3004" fmla="*/ 306 h 406"/>
                <a:gd name="connsiteX61-3005" fmla="*/ 406 w 473"/>
                <a:gd name="connsiteY61-3006" fmla="*/ 306 h 406"/>
                <a:gd name="connsiteX62-3007" fmla="*/ 469 w 473"/>
                <a:gd name="connsiteY62-3008" fmla="*/ 348 h 406"/>
                <a:gd name="connsiteX63-3009" fmla="*/ 464 w 473"/>
                <a:gd name="connsiteY63-3010" fmla="*/ 348 h 406"/>
                <a:gd name="connsiteX64-3011" fmla="*/ 458 w 473"/>
                <a:gd name="connsiteY64-3012" fmla="*/ 348 h 406"/>
                <a:gd name="connsiteX65-3013" fmla="*/ 453 w 473"/>
                <a:gd name="connsiteY65-3014" fmla="*/ 348 h 406"/>
                <a:gd name="connsiteX66-3015" fmla="*/ 443 w 473"/>
                <a:gd name="connsiteY66-3016" fmla="*/ 348 h 406"/>
                <a:gd name="connsiteX67-3017" fmla="*/ 432 w 473"/>
                <a:gd name="connsiteY67-3018" fmla="*/ 348 h 406"/>
                <a:gd name="connsiteX68-3019" fmla="*/ 416 w 473"/>
                <a:gd name="connsiteY68-3020" fmla="*/ 354 h 406"/>
                <a:gd name="connsiteX69-3021" fmla="*/ 400 w 473"/>
                <a:gd name="connsiteY69-3022" fmla="*/ 354 h 406"/>
                <a:gd name="connsiteX70-3023" fmla="*/ 379 w 473"/>
                <a:gd name="connsiteY70-3024" fmla="*/ 354 h 406"/>
                <a:gd name="connsiteX71-3025" fmla="*/ 353 w 473"/>
                <a:gd name="connsiteY71-3026" fmla="*/ 359 h 406"/>
                <a:gd name="connsiteX72-3027" fmla="*/ 327 w 473"/>
                <a:gd name="connsiteY72-3028" fmla="*/ 359 h 406"/>
                <a:gd name="connsiteX73-3029" fmla="*/ 295 w 473"/>
                <a:gd name="connsiteY73-3030" fmla="*/ 359 h 406"/>
                <a:gd name="connsiteX74-3031" fmla="*/ 269 w 473"/>
                <a:gd name="connsiteY74-3032" fmla="*/ 364 h 406"/>
                <a:gd name="connsiteX75-3033" fmla="*/ 248 w 473"/>
                <a:gd name="connsiteY75-3034" fmla="*/ 364 h 406"/>
                <a:gd name="connsiteX76-3035" fmla="*/ 221 w 473"/>
                <a:gd name="connsiteY76-3036" fmla="*/ 369 h 406"/>
                <a:gd name="connsiteX77-3037" fmla="*/ 200 w 473"/>
                <a:gd name="connsiteY77-3038" fmla="*/ 369 h 406"/>
                <a:gd name="connsiteX78-3039" fmla="*/ 184 w 473"/>
                <a:gd name="connsiteY78-3040" fmla="*/ 375 h 406"/>
                <a:gd name="connsiteX79-3041" fmla="*/ 163 w 473"/>
                <a:gd name="connsiteY79-3042" fmla="*/ 375 h 406"/>
                <a:gd name="connsiteX80-3043" fmla="*/ 148 w 473"/>
                <a:gd name="connsiteY80-3044" fmla="*/ 375 h 406"/>
                <a:gd name="connsiteX81-3045" fmla="*/ 137 w 473"/>
                <a:gd name="connsiteY81-3046" fmla="*/ 380 h 406"/>
                <a:gd name="connsiteX82-3047" fmla="*/ 121 w 473"/>
                <a:gd name="connsiteY82-3048" fmla="*/ 380 h 406"/>
                <a:gd name="connsiteX83-3049" fmla="*/ 111 w 473"/>
                <a:gd name="connsiteY83-3050" fmla="*/ 385 h 406"/>
                <a:gd name="connsiteX84-3051" fmla="*/ 100 w 473"/>
                <a:gd name="connsiteY84-3052" fmla="*/ 385 h 406"/>
                <a:gd name="connsiteX85-3053" fmla="*/ 90 w 473"/>
                <a:gd name="connsiteY85-3054" fmla="*/ 391 h 406"/>
                <a:gd name="connsiteX86-3055" fmla="*/ 84 w 473"/>
                <a:gd name="connsiteY86-3056" fmla="*/ 391 h 406"/>
                <a:gd name="connsiteX87-3057" fmla="*/ 69 w 473"/>
                <a:gd name="connsiteY87-3058" fmla="*/ 396 h 406"/>
                <a:gd name="connsiteX88-3059" fmla="*/ 53 w 473"/>
                <a:gd name="connsiteY88-3060" fmla="*/ 401 h 406"/>
                <a:gd name="connsiteX89-3061" fmla="*/ 48 w 473"/>
                <a:gd name="connsiteY89-3062" fmla="*/ 406 h 406"/>
                <a:gd name="connsiteX90-3063" fmla="*/ 37 w 473"/>
                <a:gd name="connsiteY90-3064" fmla="*/ 406 h 406"/>
                <a:gd name="connsiteX91-3065" fmla="*/ 32 w 473"/>
                <a:gd name="connsiteY91-3066" fmla="*/ 406 h 406"/>
                <a:gd name="connsiteX92-3067" fmla="*/ 26 w 473"/>
                <a:gd name="connsiteY92-3068" fmla="*/ 401 h 406"/>
                <a:gd name="connsiteX93-3069" fmla="*/ 21 w 473"/>
                <a:gd name="connsiteY93-3070" fmla="*/ 401 h 406"/>
                <a:gd name="connsiteX94-3071" fmla="*/ 16 w 473"/>
                <a:gd name="connsiteY94-3072" fmla="*/ 396 h 406"/>
                <a:gd name="connsiteX95-3073" fmla="*/ 11 w 473"/>
                <a:gd name="connsiteY95-3074" fmla="*/ 391 h 406"/>
                <a:gd name="connsiteX96-3075" fmla="*/ 5 w 473"/>
                <a:gd name="connsiteY96-3076" fmla="*/ 385 h 406"/>
                <a:gd name="connsiteX97-3077" fmla="*/ 0 w 473"/>
                <a:gd name="connsiteY97-3078" fmla="*/ 380 h 406"/>
                <a:gd name="connsiteX98-3079" fmla="*/ 0 w 473"/>
                <a:gd name="connsiteY98-3080" fmla="*/ 375 h 406"/>
                <a:gd name="connsiteX99-3081" fmla="*/ 0 w 473"/>
                <a:gd name="connsiteY99-3082" fmla="*/ 369 h 406"/>
                <a:gd name="connsiteX100-3083" fmla="*/ 0 w 473"/>
                <a:gd name="connsiteY100-3084" fmla="*/ 364 h 406"/>
                <a:gd name="connsiteX101-3085" fmla="*/ 5 w 473"/>
                <a:gd name="connsiteY101-3086" fmla="*/ 359 h 406"/>
                <a:gd name="connsiteX102-3087" fmla="*/ 11 w 473"/>
                <a:gd name="connsiteY102-3088" fmla="*/ 354 h 406"/>
                <a:gd name="connsiteX103-3089" fmla="*/ 21 w 473"/>
                <a:gd name="connsiteY103-3090" fmla="*/ 348 h 406"/>
                <a:gd name="connsiteX104-3091" fmla="*/ 26 w 473"/>
                <a:gd name="connsiteY104-3092" fmla="*/ 343 h 406"/>
                <a:gd name="connsiteX105-3093" fmla="*/ 32 w 473"/>
                <a:gd name="connsiteY105-3094" fmla="*/ 338 h 406"/>
                <a:gd name="connsiteX106-3095" fmla="*/ 42 w 473"/>
                <a:gd name="connsiteY106-3096" fmla="*/ 333 h 406"/>
                <a:gd name="connsiteX107-3097" fmla="*/ 53 w 473"/>
                <a:gd name="connsiteY107-3098" fmla="*/ 322 h 406"/>
                <a:gd name="connsiteX108-3099" fmla="*/ 58 w 473"/>
                <a:gd name="connsiteY108-3100" fmla="*/ 311 h 406"/>
                <a:gd name="connsiteX109-3101" fmla="*/ 69 w 473"/>
                <a:gd name="connsiteY109-3102" fmla="*/ 301 h 406"/>
                <a:gd name="connsiteX110-3103" fmla="*/ 79 w 473"/>
                <a:gd name="connsiteY110-3104" fmla="*/ 285 h 406"/>
                <a:gd name="connsiteX111-3105" fmla="*/ 95 w 473"/>
                <a:gd name="connsiteY111-3106" fmla="*/ 269 h 406"/>
                <a:gd name="connsiteX112-3107" fmla="*/ 116 w 473"/>
                <a:gd name="connsiteY112-3108" fmla="*/ 232 h 406"/>
                <a:gd name="connsiteX113-3109" fmla="*/ 142 w 473"/>
                <a:gd name="connsiteY113-3110" fmla="*/ 201 h 406"/>
                <a:gd name="connsiteX114-3111" fmla="*/ 163 w 473"/>
                <a:gd name="connsiteY114-3112" fmla="*/ 169 h 406"/>
                <a:gd name="connsiteX115-3113" fmla="*/ 184 w 473"/>
                <a:gd name="connsiteY115-3114" fmla="*/ 132 h 406"/>
                <a:gd name="connsiteX116-3115" fmla="*/ 190 w 473"/>
                <a:gd name="connsiteY116-3116" fmla="*/ 116 h 406"/>
                <a:gd name="connsiteX117-3117" fmla="*/ 200 w 473"/>
                <a:gd name="connsiteY117-3118" fmla="*/ 100 h 406"/>
                <a:gd name="connsiteX118-3119" fmla="*/ 206 w 473"/>
                <a:gd name="connsiteY118-3120" fmla="*/ 90 h 406"/>
                <a:gd name="connsiteX119-3121" fmla="*/ 211 w 473"/>
                <a:gd name="connsiteY119-3122" fmla="*/ 79 h 406"/>
                <a:gd name="connsiteX120-3123" fmla="*/ 216 w 473"/>
                <a:gd name="connsiteY120-3124" fmla="*/ 69 h 406"/>
                <a:gd name="connsiteX121-3125" fmla="*/ 221 w 473"/>
                <a:gd name="connsiteY121-3126" fmla="*/ 58 h 406"/>
                <a:gd name="connsiteX122-3127" fmla="*/ 221 w 473"/>
                <a:gd name="connsiteY122-3128" fmla="*/ 53 h 406"/>
                <a:gd name="connsiteX123-3129" fmla="*/ 227 w 473"/>
                <a:gd name="connsiteY123-3130" fmla="*/ 48 h 406"/>
                <a:gd name="connsiteX124-3131" fmla="*/ 227 w 473"/>
                <a:gd name="connsiteY124-3132" fmla="*/ 48 h 406"/>
                <a:gd name="connsiteX0-3133" fmla="*/ 227 w 473"/>
                <a:gd name="connsiteY0-3134" fmla="*/ 48 h 406"/>
                <a:gd name="connsiteX1-3135" fmla="*/ 227 w 473"/>
                <a:gd name="connsiteY1-3136" fmla="*/ 42 h 406"/>
                <a:gd name="connsiteX2-3137" fmla="*/ 227 w 473"/>
                <a:gd name="connsiteY2-3138" fmla="*/ 32 h 406"/>
                <a:gd name="connsiteX3-3139" fmla="*/ 227 w 473"/>
                <a:gd name="connsiteY3-3140" fmla="*/ 27 h 406"/>
                <a:gd name="connsiteX4-3141" fmla="*/ 221 w 473"/>
                <a:gd name="connsiteY4-3142" fmla="*/ 21 h 406"/>
                <a:gd name="connsiteX5-3143" fmla="*/ 216 w 473"/>
                <a:gd name="connsiteY5-3144" fmla="*/ 11 h 406"/>
                <a:gd name="connsiteX6-3145" fmla="*/ 216 w 473"/>
                <a:gd name="connsiteY6-3146" fmla="*/ 6 h 406"/>
                <a:gd name="connsiteX7-3147" fmla="*/ 221 w 473"/>
                <a:gd name="connsiteY7-3148" fmla="*/ 6 h 406"/>
                <a:gd name="connsiteX8-3149" fmla="*/ 221 w 473"/>
                <a:gd name="connsiteY8-3150" fmla="*/ 0 h 406"/>
                <a:gd name="connsiteX9-3151" fmla="*/ 227 w 473"/>
                <a:gd name="connsiteY9-3152" fmla="*/ 0 h 406"/>
                <a:gd name="connsiteX10-3153" fmla="*/ 232 w 473"/>
                <a:gd name="connsiteY10-3154" fmla="*/ 0 h 406"/>
                <a:gd name="connsiteX11-3155" fmla="*/ 242 w 473"/>
                <a:gd name="connsiteY11-3156" fmla="*/ 0 h 406"/>
                <a:gd name="connsiteX12-3157" fmla="*/ 253 w 473"/>
                <a:gd name="connsiteY12-3158" fmla="*/ 6 h 406"/>
                <a:gd name="connsiteX13-3159" fmla="*/ 264 w 473"/>
                <a:gd name="connsiteY13-3160" fmla="*/ 11 h 406"/>
                <a:gd name="connsiteX14-3161" fmla="*/ 269 w 473"/>
                <a:gd name="connsiteY14-3162" fmla="*/ 11 h 406"/>
                <a:gd name="connsiteX15-3163" fmla="*/ 279 w 473"/>
                <a:gd name="connsiteY15-3164" fmla="*/ 16 h 406"/>
                <a:gd name="connsiteX16-3165" fmla="*/ 285 w 473"/>
                <a:gd name="connsiteY16-3166" fmla="*/ 21 h 406"/>
                <a:gd name="connsiteX17-3167" fmla="*/ 290 w 473"/>
                <a:gd name="connsiteY17-3168" fmla="*/ 27 h 406"/>
                <a:gd name="connsiteX18-3169" fmla="*/ 295 w 473"/>
                <a:gd name="connsiteY18-3170" fmla="*/ 32 h 406"/>
                <a:gd name="connsiteX19-3171" fmla="*/ 300 w 473"/>
                <a:gd name="connsiteY19-3172" fmla="*/ 32 h 406"/>
                <a:gd name="connsiteX20-3173" fmla="*/ 300 w 473"/>
                <a:gd name="connsiteY20-3174" fmla="*/ 37 h 406"/>
                <a:gd name="connsiteX21-3175" fmla="*/ 300 w 473"/>
                <a:gd name="connsiteY21-3176" fmla="*/ 42 h 406"/>
                <a:gd name="connsiteX22-3177" fmla="*/ 306 w 473"/>
                <a:gd name="connsiteY22-3178" fmla="*/ 42 h 406"/>
                <a:gd name="connsiteX23-3179" fmla="*/ 300 w 473"/>
                <a:gd name="connsiteY23-3180" fmla="*/ 48 h 406"/>
                <a:gd name="connsiteX24-3181" fmla="*/ 300 w 473"/>
                <a:gd name="connsiteY24-3182" fmla="*/ 53 h 406"/>
                <a:gd name="connsiteX25-3183" fmla="*/ 295 w 473"/>
                <a:gd name="connsiteY25-3184" fmla="*/ 64 h 406"/>
                <a:gd name="connsiteX26-3185" fmla="*/ 290 w 473"/>
                <a:gd name="connsiteY26-3186" fmla="*/ 74 h 406"/>
                <a:gd name="connsiteX27-3187" fmla="*/ 279 w 473"/>
                <a:gd name="connsiteY27-3188" fmla="*/ 85 h 406"/>
                <a:gd name="connsiteX28-3189" fmla="*/ 274 w 473"/>
                <a:gd name="connsiteY28-3190" fmla="*/ 95 h 406"/>
                <a:gd name="connsiteX29-3191" fmla="*/ 258 w 473"/>
                <a:gd name="connsiteY29-3192" fmla="*/ 111 h 406"/>
                <a:gd name="connsiteX30-3193" fmla="*/ 248 w 473"/>
                <a:gd name="connsiteY30-3194" fmla="*/ 132 h 406"/>
                <a:gd name="connsiteX31-3195" fmla="*/ 216 w 473"/>
                <a:gd name="connsiteY31-3196" fmla="*/ 169 h 406"/>
                <a:gd name="connsiteX32-3197" fmla="*/ 190 w 473"/>
                <a:gd name="connsiteY32-3198" fmla="*/ 206 h 406"/>
                <a:gd name="connsiteX33-3199" fmla="*/ 163 w 473"/>
                <a:gd name="connsiteY33-3200" fmla="*/ 243 h 406"/>
                <a:gd name="connsiteX34-3201" fmla="*/ 137 w 473"/>
                <a:gd name="connsiteY34-3202" fmla="*/ 280 h 406"/>
                <a:gd name="connsiteX35-3203" fmla="*/ 121 w 473"/>
                <a:gd name="connsiteY35-3204" fmla="*/ 296 h 406"/>
                <a:gd name="connsiteX36-3205" fmla="*/ 111 w 473"/>
                <a:gd name="connsiteY36-3206" fmla="*/ 311 h 406"/>
                <a:gd name="connsiteX37-3207" fmla="*/ 100 w 473"/>
                <a:gd name="connsiteY37-3208" fmla="*/ 322 h 406"/>
                <a:gd name="connsiteX38-3209" fmla="*/ 95 w 473"/>
                <a:gd name="connsiteY38-3210" fmla="*/ 333 h 406"/>
                <a:gd name="connsiteX39-3211" fmla="*/ 90 w 473"/>
                <a:gd name="connsiteY39-3212" fmla="*/ 338 h 406"/>
                <a:gd name="connsiteX40-3213" fmla="*/ 84 w 473"/>
                <a:gd name="connsiteY40-3214" fmla="*/ 348 h 406"/>
                <a:gd name="connsiteX41-3215" fmla="*/ 84 w 473"/>
                <a:gd name="connsiteY41-3216" fmla="*/ 348 h 406"/>
                <a:gd name="connsiteX42-3217" fmla="*/ 84 w 473"/>
                <a:gd name="connsiteY42-3218" fmla="*/ 354 h 406"/>
                <a:gd name="connsiteX43-3219" fmla="*/ 90 w 473"/>
                <a:gd name="connsiteY43-3220" fmla="*/ 354 h 406"/>
                <a:gd name="connsiteX44-3221" fmla="*/ 95 w 473"/>
                <a:gd name="connsiteY44-3222" fmla="*/ 354 h 406"/>
                <a:gd name="connsiteX45-3223" fmla="*/ 100 w 473"/>
                <a:gd name="connsiteY45-3224" fmla="*/ 354 h 406"/>
                <a:gd name="connsiteX46-3225" fmla="*/ 111 w 473"/>
                <a:gd name="connsiteY46-3226" fmla="*/ 354 h 406"/>
                <a:gd name="connsiteX47-3227" fmla="*/ 121 w 473"/>
                <a:gd name="connsiteY47-3228" fmla="*/ 348 h 406"/>
                <a:gd name="connsiteX48-3229" fmla="*/ 137 w 473"/>
                <a:gd name="connsiteY48-3230" fmla="*/ 348 h 406"/>
                <a:gd name="connsiteX49-3231" fmla="*/ 153 w 473"/>
                <a:gd name="connsiteY49-3232" fmla="*/ 348 h 406"/>
                <a:gd name="connsiteX50-3233" fmla="*/ 174 w 473"/>
                <a:gd name="connsiteY50-3234" fmla="*/ 343 h 406"/>
                <a:gd name="connsiteX51-3235" fmla="*/ 216 w 473"/>
                <a:gd name="connsiteY51-3236" fmla="*/ 338 h 406"/>
                <a:gd name="connsiteX52-3237" fmla="*/ 258 w 473"/>
                <a:gd name="connsiteY52-3238" fmla="*/ 333 h 406"/>
                <a:gd name="connsiteX53-3239" fmla="*/ 295 w 473"/>
                <a:gd name="connsiteY53-3240" fmla="*/ 327 h 406"/>
                <a:gd name="connsiteX54-3241" fmla="*/ 332 w 473"/>
                <a:gd name="connsiteY54-3242" fmla="*/ 317 h 406"/>
                <a:gd name="connsiteX55-3243" fmla="*/ 348 w 473"/>
                <a:gd name="connsiteY55-3244" fmla="*/ 317 h 406"/>
                <a:gd name="connsiteX56-3245" fmla="*/ 364 w 473"/>
                <a:gd name="connsiteY56-3246" fmla="*/ 311 h 406"/>
                <a:gd name="connsiteX57-3247" fmla="*/ 374 w 473"/>
                <a:gd name="connsiteY57-3248" fmla="*/ 311 h 406"/>
                <a:gd name="connsiteX58-3249" fmla="*/ 390 w 473"/>
                <a:gd name="connsiteY58-3250" fmla="*/ 306 h 406"/>
                <a:gd name="connsiteX59-3251" fmla="*/ 395 w 473"/>
                <a:gd name="connsiteY59-3252" fmla="*/ 306 h 406"/>
                <a:gd name="connsiteX60-3253" fmla="*/ 406 w 473"/>
                <a:gd name="connsiteY60-3254" fmla="*/ 306 h 406"/>
                <a:gd name="connsiteX61-3255" fmla="*/ 469 w 473"/>
                <a:gd name="connsiteY61-3256" fmla="*/ 348 h 406"/>
                <a:gd name="connsiteX62-3257" fmla="*/ 464 w 473"/>
                <a:gd name="connsiteY62-3258" fmla="*/ 348 h 406"/>
                <a:gd name="connsiteX63-3259" fmla="*/ 458 w 473"/>
                <a:gd name="connsiteY63-3260" fmla="*/ 348 h 406"/>
                <a:gd name="connsiteX64-3261" fmla="*/ 453 w 473"/>
                <a:gd name="connsiteY64-3262" fmla="*/ 348 h 406"/>
                <a:gd name="connsiteX65-3263" fmla="*/ 443 w 473"/>
                <a:gd name="connsiteY65-3264" fmla="*/ 348 h 406"/>
                <a:gd name="connsiteX66-3265" fmla="*/ 432 w 473"/>
                <a:gd name="connsiteY66-3266" fmla="*/ 348 h 406"/>
                <a:gd name="connsiteX67-3267" fmla="*/ 416 w 473"/>
                <a:gd name="connsiteY67-3268" fmla="*/ 354 h 406"/>
                <a:gd name="connsiteX68-3269" fmla="*/ 400 w 473"/>
                <a:gd name="connsiteY68-3270" fmla="*/ 354 h 406"/>
                <a:gd name="connsiteX69-3271" fmla="*/ 379 w 473"/>
                <a:gd name="connsiteY69-3272" fmla="*/ 354 h 406"/>
                <a:gd name="connsiteX70-3273" fmla="*/ 353 w 473"/>
                <a:gd name="connsiteY70-3274" fmla="*/ 359 h 406"/>
                <a:gd name="connsiteX71-3275" fmla="*/ 327 w 473"/>
                <a:gd name="connsiteY71-3276" fmla="*/ 359 h 406"/>
                <a:gd name="connsiteX72-3277" fmla="*/ 295 w 473"/>
                <a:gd name="connsiteY72-3278" fmla="*/ 359 h 406"/>
                <a:gd name="connsiteX73-3279" fmla="*/ 269 w 473"/>
                <a:gd name="connsiteY73-3280" fmla="*/ 364 h 406"/>
                <a:gd name="connsiteX74-3281" fmla="*/ 248 w 473"/>
                <a:gd name="connsiteY74-3282" fmla="*/ 364 h 406"/>
                <a:gd name="connsiteX75-3283" fmla="*/ 221 w 473"/>
                <a:gd name="connsiteY75-3284" fmla="*/ 369 h 406"/>
                <a:gd name="connsiteX76-3285" fmla="*/ 200 w 473"/>
                <a:gd name="connsiteY76-3286" fmla="*/ 369 h 406"/>
                <a:gd name="connsiteX77-3287" fmla="*/ 184 w 473"/>
                <a:gd name="connsiteY77-3288" fmla="*/ 375 h 406"/>
                <a:gd name="connsiteX78-3289" fmla="*/ 163 w 473"/>
                <a:gd name="connsiteY78-3290" fmla="*/ 375 h 406"/>
                <a:gd name="connsiteX79-3291" fmla="*/ 148 w 473"/>
                <a:gd name="connsiteY79-3292" fmla="*/ 375 h 406"/>
                <a:gd name="connsiteX80-3293" fmla="*/ 137 w 473"/>
                <a:gd name="connsiteY80-3294" fmla="*/ 380 h 406"/>
                <a:gd name="connsiteX81-3295" fmla="*/ 121 w 473"/>
                <a:gd name="connsiteY81-3296" fmla="*/ 380 h 406"/>
                <a:gd name="connsiteX82-3297" fmla="*/ 111 w 473"/>
                <a:gd name="connsiteY82-3298" fmla="*/ 385 h 406"/>
                <a:gd name="connsiteX83-3299" fmla="*/ 100 w 473"/>
                <a:gd name="connsiteY83-3300" fmla="*/ 385 h 406"/>
                <a:gd name="connsiteX84-3301" fmla="*/ 90 w 473"/>
                <a:gd name="connsiteY84-3302" fmla="*/ 391 h 406"/>
                <a:gd name="connsiteX85-3303" fmla="*/ 84 w 473"/>
                <a:gd name="connsiteY85-3304" fmla="*/ 391 h 406"/>
                <a:gd name="connsiteX86-3305" fmla="*/ 69 w 473"/>
                <a:gd name="connsiteY86-3306" fmla="*/ 396 h 406"/>
                <a:gd name="connsiteX87-3307" fmla="*/ 53 w 473"/>
                <a:gd name="connsiteY87-3308" fmla="*/ 401 h 406"/>
                <a:gd name="connsiteX88-3309" fmla="*/ 48 w 473"/>
                <a:gd name="connsiteY88-3310" fmla="*/ 406 h 406"/>
                <a:gd name="connsiteX89-3311" fmla="*/ 37 w 473"/>
                <a:gd name="connsiteY89-3312" fmla="*/ 406 h 406"/>
                <a:gd name="connsiteX90-3313" fmla="*/ 32 w 473"/>
                <a:gd name="connsiteY90-3314" fmla="*/ 406 h 406"/>
                <a:gd name="connsiteX91-3315" fmla="*/ 26 w 473"/>
                <a:gd name="connsiteY91-3316" fmla="*/ 401 h 406"/>
                <a:gd name="connsiteX92-3317" fmla="*/ 21 w 473"/>
                <a:gd name="connsiteY92-3318" fmla="*/ 401 h 406"/>
                <a:gd name="connsiteX93-3319" fmla="*/ 16 w 473"/>
                <a:gd name="connsiteY93-3320" fmla="*/ 396 h 406"/>
                <a:gd name="connsiteX94-3321" fmla="*/ 11 w 473"/>
                <a:gd name="connsiteY94-3322" fmla="*/ 391 h 406"/>
                <a:gd name="connsiteX95-3323" fmla="*/ 5 w 473"/>
                <a:gd name="connsiteY95-3324" fmla="*/ 385 h 406"/>
                <a:gd name="connsiteX96-3325" fmla="*/ 0 w 473"/>
                <a:gd name="connsiteY96-3326" fmla="*/ 380 h 406"/>
                <a:gd name="connsiteX97-3327" fmla="*/ 0 w 473"/>
                <a:gd name="connsiteY97-3328" fmla="*/ 375 h 406"/>
                <a:gd name="connsiteX98-3329" fmla="*/ 0 w 473"/>
                <a:gd name="connsiteY98-3330" fmla="*/ 369 h 406"/>
                <a:gd name="connsiteX99-3331" fmla="*/ 0 w 473"/>
                <a:gd name="connsiteY99-3332" fmla="*/ 364 h 406"/>
                <a:gd name="connsiteX100-3333" fmla="*/ 5 w 473"/>
                <a:gd name="connsiteY100-3334" fmla="*/ 359 h 406"/>
                <a:gd name="connsiteX101-3335" fmla="*/ 11 w 473"/>
                <a:gd name="connsiteY101-3336" fmla="*/ 354 h 406"/>
                <a:gd name="connsiteX102-3337" fmla="*/ 21 w 473"/>
                <a:gd name="connsiteY102-3338" fmla="*/ 348 h 406"/>
                <a:gd name="connsiteX103-3339" fmla="*/ 26 w 473"/>
                <a:gd name="connsiteY103-3340" fmla="*/ 343 h 406"/>
                <a:gd name="connsiteX104-3341" fmla="*/ 32 w 473"/>
                <a:gd name="connsiteY104-3342" fmla="*/ 338 h 406"/>
                <a:gd name="connsiteX105-3343" fmla="*/ 42 w 473"/>
                <a:gd name="connsiteY105-3344" fmla="*/ 333 h 406"/>
                <a:gd name="connsiteX106-3345" fmla="*/ 53 w 473"/>
                <a:gd name="connsiteY106-3346" fmla="*/ 322 h 406"/>
                <a:gd name="connsiteX107-3347" fmla="*/ 58 w 473"/>
                <a:gd name="connsiteY107-3348" fmla="*/ 311 h 406"/>
                <a:gd name="connsiteX108-3349" fmla="*/ 69 w 473"/>
                <a:gd name="connsiteY108-3350" fmla="*/ 301 h 406"/>
                <a:gd name="connsiteX109-3351" fmla="*/ 79 w 473"/>
                <a:gd name="connsiteY109-3352" fmla="*/ 285 h 406"/>
                <a:gd name="connsiteX110-3353" fmla="*/ 95 w 473"/>
                <a:gd name="connsiteY110-3354" fmla="*/ 269 h 406"/>
                <a:gd name="connsiteX111-3355" fmla="*/ 116 w 473"/>
                <a:gd name="connsiteY111-3356" fmla="*/ 232 h 406"/>
                <a:gd name="connsiteX112-3357" fmla="*/ 142 w 473"/>
                <a:gd name="connsiteY112-3358" fmla="*/ 201 h 406"/>
                <a:gd name="connsiteX113-3359" fmla="*/ 163 w 473"/>
                <a:gd name="connsiteY113-3360" fmla="*/ 169 h 406"/>
                <a:gd name="connsiteX114-3361" fmla="*/ 184 w 473"/>
                <a:gd name="connsiteY114-3362" fmla="*/ 132 h 406"/>
                <a:gd name="connsiteX115-3363" fmla="*/ 190 w 473"/>
                <a:gd name="connsiteY115-3364" fmla="*/ 116 h 406"/>
                <a:gd name="connsiteX116-3365" fmla="*/ 200 w 473"/>
                <a:gd name="connsiteY116-3366" fmla="*/ 100 h 406"/>
                <a:gd name="connsiteX117-3367" fmla="*/ 206 w 473"/>
                <a:gd name="connsiteY117-3368" fmla="*/ 90 h 406"/>
                <a:gd name="connsiteX118-3369" fmla="*/ 211 w 473"/>
                <a:gd name="connsiteY118-3370" fmla="*/ 79 h 406"/>
                <a:gd name="connsiteX119-3371" fmla="*/ 216 w 473"/>
                <a:gd name="connsiteY119-3372" fmla="*/ 69 h 406"/>
                <a:gd name="connsiteX120-3373" fmla="*/ 221 w 473"/>
                <a:gd name="connsiteY120-3374" fmla="*/ 58 h 406"/>
                <a:gd name="connsiteX121-3375" fmla="*/ 221 w 473"/>
                <a:gd name="connsiteY121-3376" fmla="*/ 53 h 406"/>
                <a:gd name="connsiteX122-3377" fmla="*/ 227 w 473"/>
                <a:gd name="connsiteY122-3378" fmla="*/ 48 h 406"/>
                <a:gd name="connsiteX123-3379" fmla="*/ 227 w 473"/>
                <a:gd name="connsiteY123-3380" fmla="*/ 48 h 406"/>
                <a:gd name="connsiteX0-3381" fmla="*/ 227 w 473"/>
                <a:gd name="connsiteY0-3382" fmla="*/ 48 h 406"/>
                <a:gd name="connsiteX1-3383" fmla="*/ 227 w 473"/>
                <a:gd name="connsiteY1-3384" fmla="*/ 42 h 406"/>
                <a:gd name="connsiteX2-3385" fmla="*/ 227 w 473"/>
                <a:gd name="connsiteY2-3386" fmla="*/ 32 h 406"/>
                <a:gd name="connsiteX3-3387" fmla="*/ 227 w 473"/>
                <a:gd name="connsiteY3-3388" fmla="*/ 27 h 406"/>
                <a:gd name="connsiteX4-3389" fmla="*/ 221 w 473"/>
                <a:gd name="connsiteY4-3390" fmla="*/ 21 h 406"/>
                <a:gd name="connsiteX5-3391" fmla="*/ 216 w 473"/>
                <a:gd name="connsiteY5-3392" fmla="*/ 11 h 406"/>
                <a:gd name="connsiteX6-3393" fmla="*/ 216 w 473"/>
                <a:gd name="connsiteY6-3394" fmla="*/ 6 h 406"/>
                <a:gd name="connsiteX7-3395" fmla="*/ 221 w 473"/>
                <a:gd name="connsiteY7-3396" fmla="*/ 6 h 406"/>
                <a:gd name="connsiteX8-3397" fmla="*/ 221 w 473"/>
                <a:gd name="connsiteY8-3398" fmla="*/ 0 h 406"/>
                <a:gd name="connsiteX9-3399" fmla="*/ 227 w 473"/>
                <a:gd name="connsiteY9-3400" fmla="*/ 0 h 406"/>
                <a:gd name="connsiteX10-3401" fmla="*/ 232 w 473"/>
                <a:gd name="connsiteY10-3402" fmla="*/ 0 h 406"/>
                <a:gd name="connsiteX11-3403" fmla="*/ 242 w 473"/>
                <a:gd name="connsiteY11-3404" fmla="*/ 0 h 406"/>
                <a:gd name="connsiteX12-3405" fmla="*/ 253 w 473"/>
                <a:gd name="connsiteY12-3406" fmla="*/ 6 h 406"/>
                <a:gd name="connsiteX13-3407" fmla="*/ 264 w 473"/>
                <a:gd name="connsiteY13-3408" fmla="*/ 11 h 406"/>
                <a:gd name="connsiteX14-3409" fmla="*/ 269 w 473"/>
                <a:gd name="connsiteY14-3410" fmla="*/ 11 h 406"/>
                <a:gd name="connsiteX15-3411" fmla="*/ 279 w 473"/>
                <a:gd name="connsiteY15-3412" fmla="*/ 16 h 406"/>
                <a:gd name="connsiteX16-3413" fmla="*/ 285 w 473"/>
                <a:gd name="connsiteY16-3414" fmla="*/ 21 h 406"/>
                <a:gd name="connsiteX17-3415" fmla="*/ 290 w 473"/>
                <a:gd name="connsiteY17-3416" fmla="*/ 27 h 406"/>
                <a:gd name="connsiteX18-3417" fmla="*/ 295 w 473"/>
                <a:gd name="connsiteY18-3418" fmla="*/ 32 h 406"/>
                <a:gd name="connsiteX19-3419" fmla="*/ 300 w 473"/>
                <a:gd name="connsiteY19-3420" fmla="*/ 32 h 406"/>
                <a:gd name="connsiteX20-3421" fmla="*/ 300 w 473"/>
                <a:gd name="connsiteY20-3422" fmla="*/ 37 h 406"/>
                <a:gd name="connsiteX21-3423" fmla="*/ 300 w 473"/>
                <a:gd name="connsiteY21-3424" fmla="*/ 42 h 406"/>
                <a:gd name="connsiteX22-3425" fmla="*/ 306 w 473"/>
                <a:gd name="connsiteY22-3426" fmla="*/ 42 h 406"/>
                <a:gd name="connsiteX23-3427" fmla="*/ 300 w 473"/>
                <a:gd name="connsiteY23-3428" fmla="*/ 48 h 406"/>
                <a:gd name="connsiteX24-3429" fmla="*/ 300 w 473"/>
                <a:gd name="connsiteY24-3430" fmla="*/ 53 h 406"/>
                <a:gd name="connsiteX25-3431" fmla="*/ 295 w 473"/>
                <a:gd name="connsiteY25-3432" fmla="*/ 64 h 406"/>
                <a:gd name="connsiteX26-3433" fmla="*/ 290 w 473"/>
                <a:gd name="connsiteY26-3434" fmla="*/ 74 h 406"/>
                <a:gd name="connsiteX27-3435" fmla="*/ 279 w 473"/>
                <a:gd name="connsiteY27-3436" fmla="*/ 85 h 406"/>
                <a:gd name="connsiteX28-3437" fmla="*/ 274 w 473"/>
                <a:gd name="connsiteY28-3438" fmla="*/ 95 h 406"/>
                <a:gd name="connsiteX29-3439" fmla="*/ 258 w 473"/>
                <a:gd name="connsiteY29-3440" fmla="*/ 111 h 406"/>
                <a:gd name="connsiteX30-3441" fmla="*/ 248 w 473"/>
                <a:gd name="connsiteY30-3442" fmla="*/ 132 h 406"/>
                <a:gd name="connsiteX31-3443" fmla="*/ 216 w 473"/>
                <a:gd name="connsiteY31-3444" fmla="*/ 169 h 406"/>
                <a:gd name="connsiteX32-3445" fmla="*/ 190 w 473"/>
                <a:gd name="connsiteY32-3446" fmla="*/ 206 h 406"/>
                <a:gd name="connsiteX33-3447" fmla="*/ 163 w 473"/>
                <a:gd name="connsiteY33-3448" fmla="*/ 243 h 406"/>
                <a:gd name="connsiteX34-3449" fmla="*/ 137 w 473"/>
                <a:gd name="connsiteY34-3450" fmla="*/ 280 h 406"/>
                <a:gd name="connsiteX35-3451" fmla="*/ 121 w 473"/>
                <a:gd name="connsiteY35-3452" fmla="*/ 296 h 406"/>
                <a:gd name="connsiteX36-3453" fmla="*/ 111 w 473"/>
                <a:gd name="connsiteY36-3454" fmla="*/ 311 h 406"/>
                <a:gd name="connsiteX37-3455" fmla="*/ 100 w 473"/>
                <a:gd name="connsiteY37-3456" fmla="*/ 322 h 406"/>
                <a:gd name="connsiteX38-3457" fmla="*/ 95 w 473"/>
                <a:gd name="connsiteY38-3458" fmla="*/ 333 h 406"/>
                <a:gd name="connsiteX39-3459" fmla="*/ 90 w 473"/>
                <a:gd name="connsiteY39-3460" fmla="*/ 338 h 406"/>
                <a:gd name="connsiteX40-3461" fmla="*/ 84 w 473"/>
                <a:gd name="connsiteY40-3462" fmla="*/ 348 h 406"/>
                <a:gd name="connsiteX41-3463" fmla="*/ 84 w 473"/>
                <a:gd name="connsiteY41-3464" fmla="*/ 348 h 406"/>
                <a:gd name="connsiteX42-3465" fmla="*/ 84 w 473"/>
                <a:gd name="connsiteY42-3466" fmla="*/ 354 h 406"/>
                <a:gd name="connsiteX43-3467" fmla="*/ 90 w 473"/>
                <a:gd name="connsiteY43-3468" fmla="*/ 354 h 406"/>
                <a:gd name="connsiteX44-3469" fmla="*/ 95 w 473"/>
                <a:gd name="connsiteY44-3470" fmla="*/ 354 h 406"/>
                <a:gd name="connsiteX45-3471" fmla="*/ 100 w 473"/>
                <a:gd name="connsiteY45-3472" fmla="*/ 354 h 406"/>
                <a:gd name="connsiteX46-3473" fmla="*/ 111 w 473"/>
                <a:gd name="connsiteY46-3474" fmla="*/ 354 h 406"/>
                <a:gd name="connsiteX47-3475" fmla="*/ 121 w 473"/>
                <a:gd name="connsiteY47-3476" fmla="*/ 348 h 406"/>
                <a:gd name="connsiteX48-3477" fmla="*/ 137 w 473"/>
                <a:gd name="connsiteY48-3478" fmla="*/ 348 h 406"/>
                <a:gd name="connsiteX49-3479" fmla="*/ 153 w 473"/>
                <a:gd name="connsiteY49-3480" fmla="*/ 348 h 406"/>
                <a:gd name="connsiteX50-3481" fmla="*/ 174 w 473"/>
                <a:gd name="connsiteY50-3482" fmla="*/ 343 h 406"/>
                <a:gd name="connsiteX51-3483" fmla="*/ 216 w 473"/>
                <a:gd name="connsiteY51-3484" fmla="*/ 338 h 406"/>
                <a:gd name="connsiteX52-3485" fmla="*/ 258 w 473"/>
                <a:gd name="connsiteY52-3486" fmla="*/ 333 h 406"/>
                <a:gd name="connsiteX53-3487" fmla="*/ 295 w 473"/>
                <a:gd name="connsiteY53-3488" fmla="*/ 327 h 406"/>
                <a:gd name="connsiteX54-3489" fmla="*/ 332 w 473"/>
                <a:gd name="connsiteY54-3490" fmla="*/ 317 h 406"/>
                <a:gd name="connsiteX55-3491" fmla="*/ 348 w 473"/>
                <a:gd name="connsiteY55-3492" fmla="*/ 317 h 406"/>
                <a:gd name="connsiteX56-3493" fmla="*/ 364 w 473"/>
                <a:gd name="connsiteY56-3494" fmla="*/ 311 h 406"/>
                <a:gd name="connsiteX57-3495" fmla="*/ 374 w 473"/>
                <a:gd name="connsiteY57-3496" fmla="*/ 311 h 406"/>
                <a:gd name="connsiteX58-3497" fmla="*/ 390 w 473"/>
                <a:gd name="connsiteY58-3498" fmla="*/ 306 h 406"/>
                <a:gd name="connsiteX59-3499" fmla="*/ 406 w 473"/>
                <a:gd name="connsiteY59-3500" fmla="*/ 306 h 406"/>
                <a:gd name="connsiteX60-3501" fmla="*/ 469 w 473"/>
                <a:gd name="connsiteY60-3502" fmla="*/ 348 h 406"/>
                <a:gd name="connsiteX61-3503" fmla="*/ 464 w 473"/>
                <a:gd name="connsiteY61-3504" fmla="*/ 348 h 406"/>
                <a:gd name="connsiteX62-3505" fmla="*/ 458 w 473"/>
                <a:gd name="connsiteY62-3506" fmla="*/ 348 h 406"/>
                <a:gd name="connsiteX63-3507" fmla="*/ 453 w 473"/>
                <a:gd name="connsiteY63-3508" fmla="*/ 348 h 406"/>
                <a:gd name="connsiteX64-3509" fmla="*/ 443 w 473"/>
                <a:gd name="connsiteY64-3510" fmla="*/ 348 h 406"/>
                <a:gd name="connsiteX65-3511" fmla="*/ 432 w 473"/>
                <a:gd name="connsiteY65-3512" fmla="*/ 348 h 406"/>
                <a:gd name="connsiteX66-3513" fmla="*/ 416 w 473"/>
                <a:gd name="connsiteY66-3514" fmla="*/ 354 h 406"/>
                <a:gd name="connsiteX67-3515" fmla="*/ 400 w 473"/>
                <a:gd name="connsiteY67-3516" fmla="*/ 354 h 406"/>
                <a:gd name="connsiteX68-3517" fmla="*/ 379 w 473"/>
                <a:gd name="connsiteY68-3518" fmla="*/ 354 h 406"/>
                <a:gd name="connsiteX69-3519" fmla="*/ 353 w 473"/>
                <a:gd name="connsiteY69-3520" fmla="*/ 359 h 406"/>
                <a:gd name="connsiteX70-3521" fmla="*/ 327 w 473"/>
                <a:gd name="connsiteY70-3522" fmla="*/ 359 h 406"/>
                <a:gd name="connsiteX71-3523" fmla="*/ 295 w 473"/>
                <a:gd name="connsiteY71-3524" fmla="*/ 359 h 406"/>
                <a:gd name="connsiteX72-3525" fmla="*/ 269 w 473"/>
                <a:gd name="connsiteY72-3526" fmla="*/ 364 h 406"/>
                <a:gd name="connsiteX73-3527" fmla="*/ 248 w 473"/>
                <a:gd name="connsiteY73-3528" fmla="*/ 364 h 406"/>
                <a:gd name="connsiteX74-3529" fmla="*/ 221 w 473"/>
                <a:gd name="connsiteY74-3530" fmla="*/ 369 h 406"/>
                <a:gd name="connsiteX75-3531" fmla="*/ 200 w 473"/>
                <a:gd name="connsiteY75-3532" fmla="*/ 369 h 406"/>
                <a:gd name="connsiteX76-3533" fmla="*/ 184 w 473"/>
                <a:gd name="connsiteY76-3534" fmla="*/ 375 h 406"/>
                <a:gd name="connsiteX77-3535" fmla="*/ 163 w 473"/>
                <a:gd name="connsiteY77-3536" fmla="*/ 375 h 406"/>
                <a:gd name="connsiteX78-3537" fmla="*/ 148 w 473"/>
                <a:gd name="connsiteY78-3538" fmla="*/ 375 h 406"/>
                <a:gd name="connsiteX79-3539" fmla="*/ 137 w 473"/>
                <a:gd name="connsiteY79-3540" fmla="*/ 380 h 406"/>
                <a:gd name="connsiteX80-3541" fmla="*/ 121 w 473"/>
                <a:gd name="connsiteY80-3542" fmla="*/ 380 h 406"/>
                <a:gd name="connsiteX81-3543" fmla="*/ 111 w 473"/>
                <a:gd name="connsiteY81-3544" fmla="*/ 385 h 406"/>
                <a:gd name="connsiteX82-3545" fmla="*/ 100 w 473"/>
                <a:gd name="connsiteY82-3546" fmla="*/ 385 h 406"/>
                <a:gd name="connsiteX83-3547" fmla="*/ 90 w 473"/>
                <a:gd name="connsiteY83-3548" fmla="*/ 391 h 406"/>
                <a:gd name="connsiteX84-3549" fmla="*/ 84 w 473"/>
                <a:gd name="connsiteY84-3550" fmla="*/ 391 h 406"/>
                <a:gd name="connsiteX85-3551" fmla="*/ 69 w 473"/>
                <a:gd name="connsiteY85-3552" fmla="*/ 396 h 406"/>
                <a:gd name="connsiteX86-3553" fmla="*/ 53 w 473"/>
                <a:gd name="connsiteY86-3554" fmla="*/ 401 h 406"/>
                <a:gd name="connsiteX87-3555" fmla="*/ 48 w 473"/>
                <a:gd name="connsiteY87-3556" fmla="*/ 406 h 406"/>
                <a:gd name="connsiteX88-3557" fmla="*/ 37 w 473"/>
                <a:gd name="connsiteY88-3558" fmla="*/ 406 h 406"/>
                <a:gd name="connsiteX89-3559" fmla="*/ 32 w 473"/>
                <a:gd name="connsiteY89-3560" fmla="*/ 406 h 406"/>
                <a:gd name="connsiteX90-3561" fmla="*/ 26 w 473"/>
                <a:gd name="connsiteY90-3562" fmla="*/ 401 h 406"/>
                <a:gd name="connsiteX91-3563" fmla="*/ 21 w 473"/>
                <a:gd name="connsiteY91-3564" fmla="*/ 401 h 406"/>
                <a:gd name="connsiteX92-3565" fmla="*/ 16 w 473"/>
                <a:gd name="connsiteY92-3566" fmla="*/ 396 h 406"/>
                <a:gd name="connsiteX93-3567" fmla="*/ 11 w 473"/>
                <a:gd name="connsiteY93-3568" fmla="*/ 391 h 406"/>
                <a:gd name="connsiteX94-3569" fmla="*/ 5 w 473"/>
                <a:gd name="connsiteY94-3570" fmla="*/ 385 h 406"/>
                <a:gd name="connsiteX95-3571" fmla="*/ 0 w 473"/>
                <a:gd name="connsiteY95-3572" fmla="*/ 380 h 406"/>
                <a:gd name="connsiteX96-3573" fmla="*/ 0 w 473"/>
                <a:gd name="connsiteY96-3574" fmla="*/ 375 h 406"/>
                <a:gd name="connsiteX97-3575" fmla="*/ 0 w 473"/>
                <a:gd name="connsiteY97-3576" fmla="*/ 369 h 406"/>
                <a:gd name="connsiteX98-3577" fmla="*/ 0 w 473"/>
                <a:gd name="connsiteY98-3578" fmla="*/ 364 h 406"/>
                <a:gd name="connsiteX99-3579" fmla="*/ 5 w 473"/>
                <a:gd name="connsiteY99-3580" fmla="*/ 359 h 406"/>
                <a:gd name="connsiteX100-3581" fmla="*/ 11 w 473"/>
                <a:gd name="connsiteY100-3582" fmla="*/ 354 h 406"/>
                <a:gd name="connsiteX101-3583" fmla="*/ 21 w 473"/>
                <a:gd name="connsiteY101-3584" fmla="*/ 348 h 406"/>
                <a:gd name="connsiteX102-3585" fmla="*/ 26 w 473"/>
                <a:gd name="connsiteY102-3586" fmla="*/ 343 h 406"/>
                <a:gd name="connsiteX103-3587" fmla="*/ 32 w 473"/>
                <a:gd name="connsiteY103-3588" fmla="*/ 338 h 406"/>
                <a:gd name="connsiteX104-3589" fmla="*/ 42 w 473"/>
                <a:gd name="connsiteY104-3590" fmla="*/ 333 h 406"/>
                <a:gd name="connsiteX105-3591" fmla="*/ 53 w 473"/>
                <a:gd name="connsiteY105-3592" fmla="*/ 322 h 406"/>
                <a:gd name="connsiteX106-3593" fmla="*/ 58 w 473"/>
                <a:gd name="connsiteY106-3594" fmla="*/ 311 h 406"/>
                <a:gd name="connsiteX107-3595" fmla="*/ 69 w 473"/>
                <a:gd name="connsiteY107-3596" fmla="*/ 301 h 406"/>
                <a:gd name="connsiteX108-3597" fmla="*/ 79 w 473"/>
                <a:gd name="connsiteY108-3598" fmla="*/ 285 h 406"/>
                <a:gd name="connsiteX109-3599" fmla="*/ 95 w 473"/>
                <a:gd name="connsiteY109-3600" fmla="*/ 269 h 406"/>
                <a:gd name="connsiteX110-3601" fmla="*/ 116 w 473"/>
                <a:gd name="connsiteY110-3602" fmla="*/ 232 h 406"/>
                <a:gd name="connsiteX111-3603" fmla="*/ 142 w 473"/>
                <a:gd name="connsiteY111-3604" fmla="*/ 201 h 406"/>
                <a:gd name="connsiteX112-3605" fmla="*/ 163 w 473"/>
                <a:gd name="connsiteY112-3606" fmla="*/ 169 h 406"/>
                <a:gd name="connsiteX113-3607" fmla="*/ 184 w 473"/>
                <a:gd name="connsiteY113-3608" fmla="*/ 132 h 406"/>
                <a:gd name="connsiteX114-3609" fmla="*/ 190 w 473"/>
                <a:gd name="connsiteY114-3610" fmla="*/ 116 h 406"/>
                <a:gd name="connsiteX115-3611" fmla="*/ 200 w 473"/>
                <a:gd name="connsiteY115-3612" fmla="*/ 100 h 406"/>
                <a:gd name="connsiteX116-3613" fmla="*/ 206 w 473"/>
                <a:gd name="connsiteY116-3614" fmla="*/ 90 h 406"/>
                <a:gd name="connsiteX117-3615" fmla="*/ 211 w 473"/>
                <a:gd name="connsiteY117-3616" fmla="*/ 79 h 406"/>
                <a:gd name="connsiteX118-3617" fmla="*/ 216 w 473"/>
                <a:gd name="connsiteY118-3618" fmla="*/ 69 h 406"/>
                <a:gd name="connsiteX119-3619" fmla="*/ 221 w 473"/>
                <a:gd name="connsiteY119-3620" fmla="*/ 58 h 406"/>
                <a:gd name="connsiteX120-3621" fmla="*/ 221 w 473"/>
                <a:gd name="connsiteY120-3622" fmla="*/ 53 h 406"/>
                <a:gd name="connsiteX121-3623" fmla="*/ 227 w 473"/>
                <a:gd name="connsiteY121-3624" fmla="*/ 48 h 406"/>
                <a:gd name="connsiteX122-3625" fmla="*/ 227 w 473"/>
                <a:gd name="connsiteY122-3626" fmla="*/ 48 h 406"/>
                <a:gd name="connsiteX0-3627" fmla="*/ 227 w 473"/>
                <a:gd name="connsiteY0-3628" fmla="*/ 48 h 406"/>
                <a:gd name="connsiteX1-3629" fmla="*/ 227 w 473"/>
                <a:gd name="connsiteY1-3630" fmla="*/ 42 h 406"/>
                <a:gd name="connsiteX2-3631" fmla="*/ 227 w 473"/>
                <a:gd name="connsiteY2-3632" fmla="*/ 32 h 406"/>
                <a:gd name="connsiteX3-3633" fmla="*/ 227 w 473"/>
                <a:gd name="connsiteY3-3634" fmla="*/ 27 h 406"/>
                <a:gd name="connsiteX4-3635" fmla="*/ 221 w 473"/>
                <a:gd name="connsiteY4-3636" fmla="*/ 21 h 406"/>
                <a:gd name="connsiteX5-3637" fmla="*/ 216 w 473"/>
                <a:gd name="connsiteY5-3638" fmla="*/ 11 h 406"/>
                <a:gd name="connsiteX6-3639" fmla="*/ 216 w 473"/>
                <a:gd name="connsiteY6-3640" fmla="*/ 6 h 406"/>
                <a:gd name="connsiteX7-3641" fmla="*/ 221 w 473"/>
                <a:gd name="connsiteY7-3642" fmla="*/ 6 h 406"/>
                <a:gd name="connsiteX8-3643" fmla="*/ 221 w 473"/>
                <a:gd name="connsiteY8-3644" fmla="*/ 0 h 406"/>
                <a:gd name="connsiteX9-3645" fmla="*/ 227 w 473"/>
                <a:gd name="connsiteY9-3646" fmla="*/ 0 h 406"/>
                <a:gd name="connsiteX10-3647" fmla="*/ 232 w 473"/>
                <a:gd name="connsiteY10-3648" fmla="*/ 0 h 406"/>
                <a:gd name="connsiteX11-3649" fmla="*/ 242 w 473"/>
                <a:gd name="connsiteY11-3650" fmla="*/ 0 h 406"/>
                <a:gd name="connsiteX12-3651" fmla="*/ 253 w 473"/>
                <a:gd name="connsiteY12-3652" fmla="*/ 6 h 406"/>
                <a:gd name="connsiteX13-3653" fmla="*/ 264 w 473"/>
                <a:gd name="connsiteY13-3654" fmla="*/ 11 h 406"/>
                <a:gd name="connsiteX14-3655" fmla="*/ 269 w 473"/>
                <a:gd name="connsiteY14-3656" fmla="*/ 11 h 406"/>
                <a:gd name="connsiteX15-3657" fmla="*/ 279 w 473"/>
                <a:gd name="connsiteY15-3658" fmla="*/ 16 h 406"/>
                <a:gd name="connsiteX16-3659" fmla="*/ 285 w 473"/>
                <a:gd name="connsiteY16-3660" fmla="*/ 21 h 406"/>
                <a:gd name="connsiteX17-3661" fmla="*/ 290 w 473"/>
                <a:gd name="connsiteY17-3662" fmla="*/ 27 h 406"/>
                <a:gd name="connsiteX18-3663" fmla="*/ 295 w 473"/>
                <a:gd name="connsiteY18-3664" fmla="*/ 32 h 406"/>
                <a:gd name="connsiteX19-3665" fmla="*/ 300 w 473"/>
                <a:gd name="connsiteY19-3666" fmla="*/ 32 h 406"/>
                <a:gd name="connsiteX20-3667" fmla="*/ 300 w 473"/>
                <a:gd name="connsiteY20-3668" fmla="*/ 37 h 406"/>
                <a:gd name="connsiteX21-3669" fmla="*/ 300 w 473"/>
                <a:gd name="connsiteY21-3670" fmla="*/ 42 h 406"/>
                <a:gd name="connsiteX22-3671" fmla="*/ 306 w 473"/>
                <a:gd name="connsiteY22-3672" fmla="*/ 42 h 406"/>
                <a:gd name="connsiteX23-3673" fmla="*/ 300 w 473"/>
                <a:gd name="connsiteY23-3674" fmla="*/ 48 h 406"/>
                <a:gd name="connsiteX24-3675" fmla="*/ 300 w 473"/>
                <a:gd name="connsiteY24-3676" fmla="*/ 53 h 406"/>
                <a:gd name="connsiteX25-3677" fmla="*/ 295 w 473"/>
                <a:gd name="connsiteY25-3678" fmla="*/ 64 h 406"/>
                <a:gd name="connsiteX26-3679" fmla="*/ 290 w 473"/>
                <a:gd name="connsiteY26-3680" fmla="*/ 74 h 406"/>
                <a:gd name="connsiteX27-3681" fmla="*/ 279 w 473"/>
                <a:gd name="connsiteY27-3682" fmla="*/ 85 h 406"/>
                <a:gd name="connsiteX28-3683" fmla="*/ 274 w 473"/>
                <a:gd name="connsiteY28-3684" fmla="*/ 95 h 406"/>
                <a:gd name="connsiteX29-3685" fmla="*/ 258 w 473"/>
                <a:gd name="connsiteY29-3686" fmla="*/ 111 h 406"/>
                <a:gd name="connsiteX30-3687" fmla="*/ 248 w 473"/>
                <a:gd name="connsiteY30-3688" fmla="*/ 132 h 406"/>
                <a:gd name="connsiteX31-3689" fmla="*/ 216 w 473"/>
                <a:gd name="connsiteY31-3690" fmla="*/ 169 h 406"/>
                <a:gd name="connsiteX32-3691" fmla="*/ 190 w 473"/>
                <a:gd name="connsiteY32-3692" fmla="*/ 206 h 406"/>
                <a:gd name="connsiteX33-3693" fmla="*/ 163 w 473"/>
                <a:gd name="connsiteY33-3694" fmla="*/ 243 h 406"/>
                <a:gd name="connsiteX34-3695" fmla="*/ 137 w 473"/>
                <a:gd name="connsiteY34-3696" fmla="*/ 280 h 406"/>
                <a:gd name="connsiteX35-3697" fmla="*/ 121 w 473"/>
                <a:gd name="connsiteY35-3698" fmla="*/ 296 h 406"/>
                <a:gd name="connsiteX36-3699" fmla="*/ 111 w 473"/>
                <a:gd name="connsiteY36-3700" fmla="*/ 311 h 406"/>
                <a:gd name="connsiteX37-3701" fmla="*/ 100 w 473"/>
                <a:gd name="connsiteY37-3702" fmla="*/ 322 h 406"/>
                <a:gd name="connsiteX38-3703" fmla="*/ 95 w 473"/>
                <a:gd name="connsiteY38-3704" fmla="*/ 333 h 406"/>
                <a:gd name="connsiteX39-3705" fmla="*/ 90 w 473"/>
                <a:gd name="connsiteY39-3706" fmla="*/ 338 h 406"/>
                <a:gd name="connsiteX40-3707" fmla="*/ 84 w 473"/>
                <a:gd name="connsiteY40-3708" fmla="*/ 348 h 406"/>
                <a:gd name="connsiteX41-3709" fmla="*/ 84 w 473"/>
                <a:gd name="connsiteY41-3710" fmla="*/ 348 h 406"/>
                <a:gd name="connsiteX42-3711" fmla="*/ 84 w 473"/>
                <a:gd name="connsiteY42-3712" fmla="*/ 354 h 406"/>
                <a:gd name="connsiteX43-3713" fmla="*/ 90 w 473"/>
                <a:gd name="connsiteY43-3714" fmla="*/ 354 h 406"/>
                <a:gd name="connsiteX44-3715" fmla="*/ 95 w 473"/>
                <a:gd name="connsiteY44-3716" fmla="*/ 354 h 406"/>
                <a:gd name="connsiteX45-3717" fmla="*/ 100 w 473"/>
                <a:gd name="connsiteY45-3718" fmla="*/ 354 h 406"/>
                <a:gd name="connsiteX46-3719" fmla="*/ 111 w 473"/>
                <a:gd name="connsiteY46-3720" fmla="*/ 354 h 406"/>
                <a:gd name="connsiteX47-3721" fmla="*/ 121 w 473"/>
                <a:gd name="connsiteY47-3722" fmla="*/ 348 h 406"/>
                <a:gd name="connsiteX48-3723" fmla="*/ 137 w 473"/>
                <a:gd name="connsiteY48-3724" fmla="*/ 348 h 406"/>
                <a:gd name="connsiteX49-3725" fmla="*/ 153 w 473"/>
                <a:gd name="connsiteY49-3726" fmla="*/ 348 h 406"/>
                <a:gd name="connsiteX50-3727" fmla="*/ 174 w 473"/>
                <a:gd name="connsiteY50-3728" fmla="*/ 343 h 406"/>
                <a:gd name="connsiteX51-3729" fmla="*/ 216 w 473"/>
                <a:gd name="connsiteY51-3730" fmla="*/ 338 h 406"/>
                <a:gd name="connsiteX52-3731" fmla="*/ 258 w 473"/>
                <a:gd name="connsiteY52-3732" fmla="*/ 333 h 406"/>
                <a:gd name="connsiteX53-3733" fmla="*/ 295 w 473"/>
                <a:gd name="connsiteY53-3734" fmla="*/ 327 h 406"/>
                <a:gd name="connsiteX54-3735" fmla="*/ 332 w 473"/>
                <a:gd name="connsiteY54-3736" fmla="*/ 317 h 406"/>
                <a:gd name="connsiteX55-3737" fmla="*/ 348 w 473"/>
                <a:gd name="connsiteY55-3738" fmla="*/ 317 h 406"/>
                <a:gd name="connsiteX56-3739" fmla="*/ 364 w 473"/>
                <a:gd name="connsiteY56-3740" fmla="*/ 311 h 406"/>
                <a:gd name="connsiteX57-3741" fmla="*/ 374 w 473"/>
                <a:gd name="connsiteY57-3742" fmla="*/ 311 h 406"/>
                <a:gd name="connsiteX58-3743" fmla="*/ 390 w 473"/>
                <a:gd name="connsiteY58-3744" fmla="*/ 306 h 406"/>
                <a:gd name="connsiteX59-3745" fmla="*/ 469 w 473"/>
                <a:gd name="connsiteY59-3746" fmla="*/ 348 h 406"/>
                <a:gd name="connsiteX60-3747" fmla="*/ 464 w 473"/>
                <a:gd name="connsiteY60-3748" fmla="*/ 348 h 406"/>
                <a:gd name="connsiteX61-3749" fmla="*/ 458 w 473"/>
                <a:gd name="connsiteY61-3750" fmla="*/ 348 h 406"/>
                <a:gd name="connsiteX62-3751" fmla="*/ 453 w 473"/>
                <a:gd name="connsiteY62-3752" fmla="*/ 348 h 406"/>
                <a:gd name="connsiteX63-3753" fmla="*/ 443 w 473"/>
                <a:gd name="connsiteY63-3754" fmla="*/ 348 h 406"/>
                <a:gd name="connsiteX64-3755" fmla="*/ 432 w 473"/>
                <a:gd name="connsiteY64-3756" fmla="*/ 348 h 406"/>
                <a:gd name="connsiteX65-3757" fmla="*/ 416 w 473"/>
                <a:gd name="connsiteY65-3758" fmla="*/ 354 h 406"/>
                <a:gd name="connsiteX66-3759" fmla="*/ 400 w 473"/>
                <a:gd name="connsiteY66-3760" fmla="*/ 354 h 406"/>
                <a:gd name="connsiteX67-3761" fmla="*/ 379 w 473"/>
                <a:gd name="connsiteY67-3762" fmla="*/ 354 h 406"/>
                <a:gd name="connsiteX68-3763" fmla="*/ 353 w 473"/>
                <a:gd name="connsiteY68-3764" fmla="*/ 359 h 406"/>
                <a:gd name="connsiteX69-3765" fmla="*/ 327 w 473"/>
                <a:gd name="connsiteY69-3766" fmla="*/ 359 h 406"/>
                <a:gd name="connsiteX70-3767" fmla="*/ 295 w 473"/>
                <a:gd name="connsiteY70-3768" fmla="*/ 359 h 406"/>
                <a:gd name="connsiteX71-3769" fmla="*/ 269 w 473"/>
                <a:gd name="connsiteY71-3770" fmla="*/ 364 h 406"/>
                <a:gd name="connsiteX72-3771" fmla="*/ 248 w 473"/>
                <a:gd name="connsiteY72-3772" fmla="*/ 364 h 406"/>
                <a:gd name="connsiteX73-3773" fmla="*/ 221 w 473"/>
                <a:gd name="connsiteY73-3774" fmla="*/ 369 h 406"/>
                <a:gd name="connsiteX74-3775" fmla="*/ 200 w 473"/>
                <a:gd name="connsiteY74-3776" fmla="*/ 369 h 406"/>
                <a:gd name="connsiteX75-3777" fmla="*/ 184 w 473"/>
                <a:gd name="connsiteY75-3778" fmla="*/ 375 h 406"/>
                <a:gd name="connsiteX76-3779" fmla="*/ 163 w 473"/>
                <a:gd name="connsiteY76-3780" fmla="*/ 375 h 406"/>
                <a:gd name="connsiteX77-3781" fmla="*/ 148 w 473"/>
                <a:gd name="connsiteY77-3782" fmla="*/ 375 h 406"/>
                <a:gd name="connsiteX78-3783" fmla="*/ 137 w 473"/>
                <a:gd name="connsiteY78-3784" fmla="*/ 380 h 406"/>
                <a:gd name="connsiteX79-3785" fmla="*/ 121 w 473"/>
                <a:gd name="connsiteY79-3786" fmla="*/ 380 h 406"/>
                <a:gd name="connsiteX80-3787" fmla="*/ 111 w 473"/>
                <a:gd name="connsiteY80-3788" fmla="*/ 385 h 406"/>
                <a:gd name="connsiteX81-3789" fmla="*/ 100 w 473"/>
                <a:gd name="connsiteY81-3790" fmla="*/ 385 h 406"/>
                <a:gd name="connsiteX82-3791" fmla="*/ 90 w 473"/>
                <a:gd name="connsiteY82-3792" fmla="*/ 391 h 406"/>
                <a:gd name="connsiteX83-3793" fmla="*/ 84 w 473"/>
                <a:gd name="connsiteY83-3794" fmla="*/ 391 h 406"/>
                <a:gd name="connsiteX84-3795" fmla="*/ 69 w 473"/>
                <a:gd name="connsiteY84-3796" fmla="*/ 396 h 406"/>
                <a:gd name="connsiteX85-3797" fmla="*/ 53 w 473"/>
                <a:gd name="connsiteY85-3798" fmla="*/ 401 h 406"/>
                <a:gd name="connsiteX86-3799" fmla="*/ 48 w 473"/>
                <a:gd name="connsiteY86-3800" fmla="*/ 406 h 406"/>
                <a:gd name="connsiteX87-3801" fmla="*/ 37 w 473"/>
                <a:gd name="connsiteY87-3802" fmla="*/ 406 h 406"/>
                <a:gd name="connsiteX88-3803" fmla="*/ 32 w 473"/>
                <a:gd name="connsiteY88-3804" fmla="*/ 406 h 406"/>
                <a:gd name="connsiteX89-3805" fmla="*/ 26 w 473"/>
                <a:gd name="connsiteY89-3806" fmla="*/ 401 h 406"/>
                <a:gd name="connsiteX90-3807" fmla="*/ 21 w 473"/>
                <a:gd name="connsiteY90-3808" fmla="*/ 401 h 406"/>
                <a:gd name="connsiteX91-3809" fmla="*/ 16 w 473"/>
                <a:gd name="connsiteY91-3810" fmla="*/ 396 h 406"/>
                <a:gd name="connsiteX92-3811" fmla="*/ 11 w 473"/>
                <a:gd name="connsiteY92-3812" fmla="*/ 391 h 406"/>
                <a:gd name="connsiteX93-3813" fmla="*/ 5 w 473"/>
                <a:gd name="connsiteY93-3814" fmla="*/ 385 h 406"/>
                <a:gd name="connsiteX94-3815" fmla="*/ 0 w 473"/>
                <a:gd name="connsiteY94-3816" fmla="*/ 380 h 406"/>
                <a:gd name="connsiteX95-3817" fmla="*/ 0 w 473"/>
                <a:gd name="connsiteY95-3818" fmla="*/ 375 h 406"/>
                <a:gd name="connsiteX96-3819" fmla="*/ 0 w 473"/>
                <a:gd name="connsiteY96-3820" fmla="*/ 369 h 406"/>
                <a:gd name="connsiteX97-3821" fmla="*/ 0 w 473"/>
                <a:gd name="connsiteY97-3822" fmla="*/ 364 h 406"/>
                <a:gd name="connsiteX98-3823" fmla="*/ 5 w 473"/>
                <a:gd name="connsiteY98-3824" fmla="*/ 359 h 406"/>
                <a:gd name="connsiteX99-3825" fmla="*/ 11 w 473"/>
                <a:gd name="connsiteY99-3826" fmla="*/ 354 h 406"/>
                <a:gd name="connsiteX100-3827" fmla="*/ 21 w 473"/>
                <a:gd name="connsiteY100-3828" fmla="*/ 348 h 406"/>
                <a:gd name="connsiteX101-3829" fmla="*/ 26 w 473"/>
                <a:gd name="connsiteY101-3830" fmla="*/ 343 h 406"/>
                <a:gd name="connsiteX102-3831" fmla="*/ 32 w 473"/>
                <a:gd name="connsiteY102-3832" fmla="*/ 338 h 406"/>
                <a:gd name="connsiteX103-3833" fmla="*/ 42 w 473"/>
                <a:gd name="connsiteY103-3834" fmla="*/ 333 h 406"/>
                <a:gd name="connsiteX104-3835" fmla="*/ 53 w 473"/>
                <a:gd name="connsiteY104-3836" fmla="*/ 322 h 406"/>
                <a:gd name="connsiteX105-3837" fmla="*/ 58 w 473"/>
                <a:gd name="connsiteY105-3838" fmla="*/ 311 h 406"/>
                <a:gd name="connsiteX106-3839" fmla="*/ 69 w 473"/>
                <a:gd name="connsiteY106-3840" fmla="*/ 301 h 406"/>
                <a:gd name="connsiteX107-3841" fmla="*/ 79 w 473"/>
                <a:gd name="connsiteY107-3842" fmla="*/ 285 h 406"/>
                <a:gd name="connsiteX108-3843" fmla="*/ 95 w 473"/>
                <a:gd name="connsiteY108-3844" fmla="*/ 269 h 406"/>
                <a:gd name="connsiteX109-3845" fmla="*/ 116 w 473"/>
                <a:gd name="connsiteY109-3846" fmla="*/ 232 h 406"/>
                <a:gd name="connsiteX110-3847" fmla="*/ 142 w 473"/>
                <a:gd name="connsiteY110-3848" fmla="*/ 201 h 406"/>
                <a:gd name="connsiteX111-3849" fmla="*/ 163 w 473"/>
                <a:gd name="connsiteY111-3850" fmla="*/ 169 h 406"/>
                <a:gd name="connsiteX112-3851" fmla="*/ 184 w 473"/>
                <a:gd name="connsiteY112-3852" fmla="*/ 132 h 406"/>
                <a:gd name="connsiteX113-3853" fmla="*/ 190 w 473"/>
                <a:gd name="connsiteY113-3854" fmla="*/ 116 h 406"/>
                <a:gd name="connsiteX114-3855" fmla="*/ 200 w 473"/>
                <a:gd name="connsiteY114-3856" fmla="*/ 100 h 406"/>
                <a:gd name="connsiteX115-3857" fmla="*/ 206 w 473"/>
                <a:gd name="connsiteY115-3858" fmla="*/ 90 h 406"/>
                <a:gd name="connsiteX116-3859" fmla="*/ 211 w 473"/>
                <a:gd name="connsiteY116-3860" fmla="*/ 79 h 406"/>
                <a:gd name="connsiteX117-3861" fmla="*/ 216 w 473"/>
                <a:gd name="connsiteY117-3862" fmla="*/ 69 h 406"/>
                <a:gd name="connsiteX118-3863" fmla="*/ 221 w 473"/>
                <a:gd name="connsiteY118-3864" fmla="*/ 58 h 406"/>
                <a:gd name="connsiteX119-3865" fmla="*/ 221 w 473"/>
                <a:gd name="connsiteY119-3866" fmla="*/ 53 h 406"/>
                <a:gd name="connsiteX120-3867" fmla="*/ 227 w 473"/>
                <a:gd name="connsiteY120-3868" fmla="*/ 48 h 406"/>
                <a:gd name="connsiteX121-3869" fmla="*/ 227 w 473"/>
                <a:gd name="connsiteY121-3870" fmla="*/ 48 h 406"/>
                <a:gd name="connsiteX0-3871" fmla="*/ 227 w 484"/>
                <a:gd name="connsiteY0-3872" fmla="*/ 48 h 406"/>
                <a:gd name="connsiteX1-3873" fmla="*/ 227 w 484"/>
                <a:gd name="connsiteY1-3874" fmla="*/ 42 h 406"/>
                <a:gd name="connsiteX2-3875" fmla="*/ 227 w 484"/>
                <a:gd name="connsiteY2-3876" fmla="*/ 32 h 406"/>
                <a:gd name="connsiteX3-3877" fmla="*/ 227 w 484"/>
                <a:gd name="connsiteY3-3878" fmla="*/ 27 h 406"/>
                <a:gd name="connsiteX4-3879" fmla="*/ 221 w 484"/>
                <a:gd name="connsiteY4-3880" fmla="*/ 21 h 406"/>
                <a:gd name="connsiteX5-3881" fmla="*/ 216 w 484"/>
                <a:gd name="connsiteY5-3882" fmla="*/ 11 h 406"/>
                <a:gd name="connsiteX6-3883" fmla="*/ 216 w 484"/>
                <a:gd name="connsiteY6-3884" fmla="*/ 6 h 406"/>
                <a:gd name="connsiteX7-3885" fmla="*/ 221 w 484"/>
                <a:gd name="connsiteY7-3886" fmla="*/ 6 h 406"/>
                <a:gd name="connsiteX8-3887" fmla="*/ 221 w 484"/>
                <a:gd name="connsiteY8-3888" fmla="*/ 0 h 406"/>
                <a:gd name="connsiteX9-3889" fmla="*/ 227 w 484"/>
                <a:gd name="connsiteY9-3890" fmla="*/ 0 h 406"/>
                <a:gd name="connsiteX10-3891" fmla="*/ 232 w 484"/>
                <a:gd name="connsiteY10-3892" fmla="*/ 0 h 406"/>
                <a:gd name="connsiteX11-3893" fmla="*/ 242 w 484"/>
                <a:gd name="connsiteY11-3894" fmla="*/ 0 h 406"/>
                <a:gd name="connsiteX12-3895" fmla="*/ 253 w 484"/>
                <a:gd name="connsiteY12-3896" fmla="*/ 6 h 406"/>
                <a:gd name="connsiteX13-3897" fmla="*/ 264 w 484"/>
                <a:gd name="connsiteY13-3898" fmla="*/ 11 h 406"/>
                <a:gd name="connsiteX14-3899" fmla="*/ 269 w 484"/>
                <a:gd name="connsiteY14-3900" fmla="*/ 11 h 406"/>
                <a:gd name="connsiteX15-3901" fmla="*/ 279 w 484"/>
                <a:gd name="connsiteY15-3902" fmla="*/ 16 h 406"/>
                <a:gd name="connsiteX16-3903" fmla="*/ 285 w 484"/>
                <a:gd name="connsiteY16-3904" fmla="*/ 21 h 406"/>
                <a:gd name="connsiteX17-3905" fmla="*/ 290 w 484"/>
                <a:gd name="connsiteY17-3906" fmla="*/ 27 h 406"/>
                <a:gd name="connsiteX18-3907" fmla="*/ 295 w 484"/>
                <a:gd name="connsiteY18-3908" fmla="*/ 32 h 406"/>
                <a:gd name="connsiteX19-3909" fmla="*/ 300 w 484"/>
                <a:gd name="connsiteY19-3910" fmla="*/ 32 h 406"/>
                <a:gd name="connsiteX20-3911" fmla="*/ 300 w 484"/>
                <a:gd name="connsiteY20-3912" fmla="*/ 37 h 406"/>
                <a:gd name="connsiteX21-3913" fmla="*/ 300 w 484"/>
                <a:gd name="connsiteY21-3914" fmla="*/ 42 h 406"/>
                <a:gd name="connsiteX22-3915" fmla="*/ 306 w 484"/>
                <a:gd name="connsiteY22-3916" fmla="*/ 42 h 406"/>
                <a:gd name="connsiteX23-3917" fmla="*/ 300 w 484"/>
                <a:gd name="connsiteY23-3918" fmla="*/ 48 h 406"/>
                <a:gd name="connsiteX24-3919" fmla="*/ 300 w 484"/>
                <a:gd name="connsiteY24-3920" fmla="*/ 53 h 406"/>
                <a:gd name="connsiteX25-3921" fmla="*/ 295 w 484"/>
                <a:gd name="connsiteY25-3922" fmla="*/ 64 h 406"/>
                <a:gd name="connsiteX26-3923" fmla="*/ 290 w 484"/>
                <a:gd name="connsiteY26-3924" fmla="*/ 74 h 406"/>
                <a:gd name="connsiteX27-3925" fmla="*/ 279 w 484"/>
                <a:gd name="connsiteY27-3926" fmla="*/ 85 h 406"/>
                <a:gd name="connsiteX28-3927" fmla="*/ 274 w 484"/>
                <a:gd name="connsiteY28-3928" fmla="*/ 95 h 406"/>
                <a:gd name="connsiteX29-3929" fmla="*/ 258 w 484"/>
                <a:gd name="connsiteY29-3930" fmla="*/ 111 h 406"/>
                <a:gd name="connsiteX30-3931" fmla="*/ 248 w 484"/>
                <a:gd name="connsiteY30-3932" fmla="*/ 132 h 406"/>
                <a:gd name="connsiteX31-3933" fmla="*/ 216 w 484"/>
                <a:gd name="connsiteY31-3934" fmla="*/ 169 h 406"/>
                <a:gd name="connsiteX32-3935" fmla="*/ 190 w 484"/>
                <a:gd name="connsiteY32-3936" fmla="*/ 206 h 406"/>
                <a:gd name="connsiteX33-3937" fmla="*/ 163 w 484"/>
                <a:gd name="connsiteY33-3938" fmla="*/ 243 h 406"/>
                <a:gd name="connsiteX34-3939" fmla="*/ 137 w 484"/>
                <a:gd name="connsiteY34-3940" fmla="*/ 280 h 406"/>
                <a:gd name="connsiteX35-3941" fmla="*/ 121 w 484"/>
                <a:gd name="connsiteY35-3942" fmla="*/ 296 h 406"/>
                <a:gd name="connsiteX36-3943" fmla="*/ 111 w 484"/>
                <a:gd name="connsiteY36-3944" fmla="*/ 311 h 406"/>
                <a:gd name="connsiteX37-3945" fmla="*/ 100 w 484"/>
                <a:gd name="connsiteY37-3946" fmla="*/ 322 h 406"/>
                <a:gd name="connsiteX38-3947" fmla="*/ 95 w 484"/>
                <a:gd name="connsiteY38-3948" fmla="*/ 333 h 406"/>
                <a:gd name="connsiteX39-3949" fmla="*/ 90 w 484"/>
                <a:gd name="connsiteY39-3950" fmla="*/ 338 h 406"/>
                <a:gd name="connsiteX40-3951" fmla="*/ 84 w 484"/>
                <a:gd name="connsiteY40-3952" fmla="*/ 348 h 406"/>
                <a:gd name="connsiteX41-3953" fmla="*/ 84 w 484"/>
                <a:gd name="connsiteY41-3954" fmla="*/ 348 h 406"/>
                <a:gd name="connsiteX42-3955" fmla="*/ 84 w 484"/>
                <a:gd name="connsiteY42-3956" fmla="*/ 354 h 406"/>
                <a:gd name="connsiteX43-3957" fmla="*/ 90 w 484"/>
                <a:gd name="connsiteY43-3958" fmla="*/ 354 h 406"/>
                <a:gd name="connsiteX44-3959" fmla="*/ 95 w 484"/>
                <a:gd name="connsiteY44-3960" fmla="*/ 354 h 406"/>
                <a:gd name="connsiteX45-3961" fmla="*/ 100 w 484"/>
                <a:gd name="connsiteY45-3962" fmla="*/ 354 h 406"/>
                <a:gd name="connsiteX46-3963" fmla="*/ 111 w 484"/>
                <a:gd name="connsiteY46-3964" fmla="*/ 354 h 406"/>
                <a:gd name="connsiteX47-3965" fmla="*/ 121 w 484"/>
                <a:gd name="connsiteY47-3966" fmla="*/ 348 h 406"/>
                <a:gd name="connsiteX48-3967" fmla="*/ 137 w 484"/>
                <a:gd name="connsiteY48-3968" fmla="*/ 348 h 406"/>
                <a:gd name="connsiteX49-3969" fmla="*/ 153 w 484"/>
                <a:gd name="connsiteY49-3970" fmla="*/ 348 h 406"/>
                <a:gd name="connsiteX50-3971" fmla="*/ 174 w 484"/>
                <a:gd name="connsiteY50-3972" fmla="*/ 343 h 406"/>
                <a:gd name="connsiteX51-3973" fmla="*/ 216 w 484"/>
                <a:gd name="connsiteY51-3974" fmla="*/ 338 h 406"/>
                <a:gd name="connsiteX52-3975" fmla="*/ 258 w 484"/>
                <a:gd name="connsiteY52-3976" fmla="*/ 333 h 406"/>
                <a:gd name="connsiteX53-3977" fmla="*/ 295 w 484"/>
                <a:gd name="connsiteY53-3978" fmla="*/ 327 h 406"/>
                <a:gd name="connsiteX54-3979" fmla="*/ 332 w 484"/>
                <a:gd name="connsiteY54-3980" fmla="*/ 317 h 406"/>
                <a:gd name="connsiteX55-3981" fmla="*/ 348 w 484"/>
                <a:gd name="connsiteY55-3982" fmla="*/ 317 h 406"/>
                <a:gd name="connsiteX56-3983" fmla="*/ 364 w 484"/>
                <a:gd name="connsiteY56-3984" fmla="*/ 311 h 406"/>
                <a:gd name="connsiteX57-3985" fmla="*/ 374 w 484"/>
                <a:gd name="connsiteY57-3986" fmla="*/ 311 h 406"/>
                <a:gd name="connsiteX58-3987" fmla="*/ 469 w 484"/>
                <a:gd name="connsiteY58-3988" fmla="*/ 348 h 406"/>
                <a:gd name="connsiteX59-3989" fmla="*/ 464 w 484"/>
                <a:gd name="connsiteY59-3990" fmla="*/ 348 h 406"/>
                <a:gd name="connsiteX60-3991" fmla="*/ 458 w 484"/>
                <a:gd name="connsiteY60-3992" fmla="*/ 348 h 406"/>
                <a:gd name="connsiteX61-3993" fmla="*/ 453 w 484"/>
                <a:gd name="connsiteY61-3994" fmla="*/ 348 h 406"/>
                <a:gd name="connsiteX62-3995" fmla="*/ 443 w 484"/>
                <a:gd name="connsiteY62-3996" fmla="*/ 348 h 406"/>
                <a:gd name="connsiteX63-3997" fmla="*/ 432 w 484"/>
                <a:gd name="connsiteY63-3998" fmla="*/ 348 h 406"/>
                <a:gd name="connsiteX64-3999" fmla="*/ 416 w 484"/>
                <a:gd name="connsiteY64-4000" fmla="*/ 354 h 406"/>
                <a:gd name="connsiteX65-4001" fmla="*/ 400 w 484"/>
                <a:gd name="connsiteY65-4002" fmla="*/ 354 h 406"/>
                <a:gd name="connsiteX66-4003" fmla="*/ 379 w 484"/>
                <a:gd name="connsiteY66-4004" fmla="*/ 354 h 406"/>
                <a:gd name="connsiteX67-4005" fmla="*/ 353 w 484"/>
                <a:gd name="connsiteY67-4006" fmla="*/ 359 h 406"/>
                <a:gd name="connsiteX68-4007" fmla="*/ 327 w 484"/>
                <a:gd name="connsiteY68-4008" fmla="*/ 359 h 406"/>
                <a:gd name="connsiteX69-4009" fmla="*/ 295 w 484"/>
                <a:gd name="connsiteY69-4010" fmla="*/ 359 h 406"/>
                <a:gd name="connsiteX70-4011" fmla="*/ 269 w 484"/>
                <a:gd name="connsiteY70-4012" fmla="*/ 364 h 406"/>
                <a:gd name="connsiteX71-4013" fmla="*/ 248 w 484"/>
                <a:gd name="connsiteY71-4014" fmla="*/ 364 h 406"/>
                <a:gd name="connsiteX72-4015" fmla="*/ 221 w 484"/>
                <a:gd name="connsiteY72-4016" fmla="*/ 369 h 406"/>
                <a:gd name="connsiteX73-4017" fmla="*/ 200 w 484"/>
                <a:gd name="connsiteY73-4018" fmla="*/ 369 h 406"/>
                <a:gd name="connsiteX74-4019" fmla="*/ 184 w 484"/>
                <a:gd name="connsiteY74-4020" fmla="*/ 375 h 406"/>
                <a:gd name="connsiteX75-4021" fmla="*/ 163 w 484"/>
                <a:gd name="connsiteY75-4022" fmla="*/ 375 h 406"/>
                <a:gd name="connsiteX76-4023" fmla="*/ 148 w 484"/>
                <a:gd name="connsiteY76-4024" fmla="*/ 375 h 406"/>
                <a:gd name="connsiteX77-4025" fmla="*/ 137 w 484"/>
                <a:gd name="connsiteY77-4026" fmla="*/ 380 h 406"/>
                <a:gd name="connsiteX78-4027" fmla="*/ 121 w 484"/>
                <a:gd name="connsiteY78-4028" fmla="*/ 380 h 406"/>
                <a:gd name="connsiteX79-4029" fmla="*/ 111 w 484"/>
                <a:gd name="connsiteY79-4030" fmla="*/ 385 h 406"/>
                <a:gd name="connsiteX80-4031" fmla="*/ 100 w 484"/>
                <a:gd name="connsiteY80-4032" fmla="*/ 385 h 406"/>
                <a:gd name="connsiteX81-4033" fmla="*/ 90 w 484"/>
                <a:gd name="connsiteY81-4034" fmla="*/ 391 h 406"/>
                <a:gd name="connsiteX82-4035" fmla="*/ 84 w 484"/>
                <a:gd name="connsiteY82-4036" fmla="*/ 391 h 406"/>
                <a:gd name="connsiteX83-4037" fmla="*/ 69 w 484"/>
                <a:gd name="connsiteY83-4038" fmla="*/ 396 h 406"/>
                <a:gd name="connsiteX84-4039" fmla="*/ 53 w 484"/>
                <a:gd name="connsiteY84-4040" fmla="*/ 401 h 406"/>
                <a:gd name="connsiteX85-4041" fmla="*/ 48 w 484"/>
                <a:gd name="connsiteY85-4042" fmla="*/ 406 h 406"/>
                <a:gd name="connsiteX86-4043" fmla="*/ 37 w 484"/>
                <a:gd name="connsiteY86-4044" fmla="*/ 406 h 406"/>
                <a:gd name="connsiteX87-4045" fmla="*/ 32 w 484"/>
                <a:gd name="connsiteY87-4046" fmla="*/ 406 h 406"/>
                <a:gd name="connsiteX88-4047" fmla="*/ 26 w 484"/>
                <a:gd name="connsiteY88-4048" fmla="*/ 401 h 406"/>
                <a:gd name="connsiteX89-4049" fmla="*/ 21 w 484"/>
                <a:gd name="connsiteY89-4050" fmla="*/ 401 h 406"/>
                <a:gd name="connsiteX90-4051" fmla="*/ 16 w 484"/>
                <a:gd name="connsiteY90-4052" fmla="*/ 396 h 406"/>
                <a:gd name="connsiteX91-4053" fmla="*/ 11 w 484"/>
                <a:gd name="connsiteY91-4054" fmla="*/ 391 h 406"/>
                <a:gd name="connsiteX92-4055" fmla="*/ 5 w 484"/>
                <a:gd name="connsiteY92-4056" fmla="*/ 385 h 406"/>
                <a:gd name="connsiteX93-4057" fmla="*/ 0 w 484"/>
                <a:gd name="connsiteY93-4058" fmla="*/ 380 h 406"/>
                <a:gd name="connsiteX94-4059" fmla="*/ 0 w 484"/>
                <a:gd name="connsiteY94-4060" fmla="*/ 375 h 406"/>
                <a:gd name="connsiteX95-4061" fmla="*/ 0 w 484"/>
                <a:gd name="connsiteY95-4062" fmla="*/ 369 h 406"/>
                <a:gd name="connsiteX96-4063" fmla="*/ 0 w 484"/>
                <a:gd name="connsiteY96-4064" fmla="*/ 364 h 406"/>
                <a:gd name="connsiteX97-4065" fmla="*/ 5 w 484"/>
                <a:gd name="connsiteY97-4066" fmla="*/ 359 h 406"/>
                <a:gd name="connsiteX98-4067" fmla="*/ 11 w 484"/>
                <a:gd name="connsiteY98-4068" fmla="*/ 354 h 406"/>
                <a:gd name="connsiteX99-4069" fmla="*/ 21 w 484"/>
                <a:gd name="connsiteY99-4070" fmla="*/ 348 h 406"/>
                <a:gd name="connsiteX100-4071" fmla="*/ 26 w 484"/>
                <a:gd name="connsiteY100-4072" fmla="*/ 343 h 406"/>
                <a:gd name="connsiteX101-4073" fmla="*/ 32 w 484"/>
                <a:gd name="connsiteY101-4074" fmla="*/ 338 h 406"/>
                <a:gd name="connsiteX102-4075" fmla="*/ 42 w 484"/>
                <a:gd name="connsiteY102-4076" fmla="*/ 333 h 406"/>
                <a:gd name="connsiteX103-4077" fmla="*/ 53 w 484"/>
                <a:gd name="connsiteY103-4078" fmla="*/ 322 h 406"/>
                <a:gd name="connsiteX104-4079" fmla="*/ 58 w 484"/>
                <a:gd name="connsiteY104-4080" fmla="*/ 311 h 406"/>
                <a:gd name="connsiteX105-4081" fmla="*/ 69 w 484"/>
                <a:gd name="connsiteY105-4082" fmla="*/ 301 h 406"/>
                <a:gd name="connsiteX106-4083" fmla="*/ 79 w 484"/>
                <a:gd name="connsiteY106-4084" fmla="*/ 285 h 406"/>
                <a:gd name="connsiteX107-4085" fmla="*/ 95 w 484"/>
                <a:gd name="connsiteY107-4086" fmla="*/ 269 h 406"/>
                <a:gd name="connsiteX108-4087" fmla="*/ 116 w 484"/>
                <a:gd name="connsiteY108-4088" fmla="*/ 232 h 406"/>
                <a:gd name="connsiteX109-4089" fmla="*/ 142 w 484"/>
                <a:gd name="connsiteY109-4090" fmla="*/ 201 h 406"/>
                <a:gd name="connsiteX110-4091" fmla="*/ 163 w 484"/>
                <a:gd name="connsiteY110-4092" fmla="*/ 169 h 406"/>
                <a:gd name="connsiteX111-4093" fmla="*/ 184 w 484"/>
                <a:gd name="connsiteY111-4094" fmla="*/ 132 h 406"/>
                <a:gd name="connsiteX112-4095" fmla="*/ 190 w 484"/>
                <a:gd name="connsiteY112-4096" fmla="*/ 116 h 406"/>
                <a:gd name="connsiteX113-4097" fmla="*/ 200 w 484"/>
                <a:gd name="connsiteY113-4098" fmla="*/ 100 h 406"/>
                <a:gd name="connsiteX114-4099" fmla="*/ 206 w 484"/>
                <a:gd name="connsiteY114-4100" fmla="*/ 90 h 406"/>
                <a:gd name="connsiteX115-4101" fmla="*/ 211 w 484"/>
                <a:gd name="connsiteY115-4102" fmla="*/ 79 h 406"/>
                <a:gd name="connsiteX116-4103" fmla="*/ 216 w 484"/>
                <a:gd name="connsiteY116-4104" fmla="*/ 69 h 406"/>
                <a:gd name="connsiteX117-4105" fmla="*/ 221 w 484"/>
                <a:gd name="connsiteY117-4106" fmla="*/ 58 h 406"/>
                <a:gd name="connsiteX118-4107" fmla="*/ 221 w 484"/>
                <a:gd name="connsiteY118-4108" fmla="*/ 53 h 406"/>
                <a:gd name="connsiteX119-4109" fmla="*/ 227 w 484"/>
                <a:gd name="connsiteY119-4110" fmla="*/ 48 h 406"/>
                <a:gd name="connsiteX120-4111" fmla="*/ 227 w 484"/>
                <a:gd name="connsiteY120-4112" fmla="*/ 48 h 406"/>
                <a:gd name="connsiteX0-4113" fmla="*/ 227 w 484"/>
                <a:gd name="connsiteY0-4114" fmla="*/ 48 h 406"/>
                <a:gd name="connsiteX1-4115" fmla="*/ 227 w 484"/>
                <a:gd name="connsiteY1-4116" fmla="*/ 42 h 406"/>
                <a:gd name="connsiteX2-4117" fmla="*/ 227 w 484"/>
                <a:gd name="connsiteY2-4118" fmla="*/ 32 h 406"/>
                <a:gd name="connsiteX3-4119" fmla="*/ 227 w 484"/>
                <a:gd name="connsiteY3-4120" fmla="*/ 27 h 406"/>
                <a:gd name="connsiteX4-4121" fmla="*/ 221 w 484"/>
                <a:gd name="connsiteY4-4122" fmla="*/ 21 h 406"/>
                <a:gd name="connsiteX5-4123" fmla="*/ 216 w 484"/>
                <a:gd name="connsiteY5-4124" fmla="*/ 11 h 406"/>
                <a:gd name="connsiteX6-4125" fmla="*/ 216 w 484"/>
                <a:gd name="connsiteY6-4126" fmla="*/ 6 h 406"/>
                <a:gd name="connsiteX7-4127" fmla="*/ 221 w 484"/>
                <a:gd name="connsiteY7-4128" fmla="*/ 6 h 406"/>
                <a:gd name="connsiteX8-4129" fmla="*/ 221 w 484"/>
                <a:gd name="connsiteY8-4130" fmla="*/ 0 h 406"/>
                <a:gd name="connsiteX9-4131" fmla="*/ 227 w 484"/>
                <a:gd name="connsiteY9-4132" fmla="*/ 0 h 406"/>
                <a:gd name="connsiteX10-4133" fmla="*/ 232 w 484"/>
                <a:gd name="connsiteY10-4134" fmla="*/ 0 h 406"/>
                <a:gd name="connsiteX11-4135" fmla="*/ 242 w 484"/>
                <a:gd name="connsiteY11-4136" fmla="*/ 0 h 406"/>
                <a:gd name="connsiteX12-4137" fmla="*/ 253 w 484"/>
                <a:gd name="connsiteY12-4138" fmla="*/ 6 h 406"/>
                <a:gd name="connsiteX13-4139" fmla="*/ 264 w 484"/>
                <a:gd name="connsiteY13-4140" fmla="*/ 11 h 406"/>
                <a:gd name="connsiteX14-4141" fmla="*/ 269 w 484"/>
                <a:gd name="connsiteY14-4142" fmla="*/ 11 h 406"/>
                <a:gd name="connsiteX15-4143" fmla="*/ 279 w 484"/>
                <a:gd name="connsiteY15-4144" fmla="*/ 16 h 406"/>
                <a:gd name="connsiteX16-4145" fmla="*/ 285 w 484"/>
                <a:gd name="connsiteY16-4146" fmla="*/ 21 h 406"/>
                <a:gd name="connsiteX17-4147" fmla="*/ 290 w 484"/>
                <a:gd name="connsiteY17-4148" fmla="*/ 27 h 406"/>
                <a:gd name="connsiteX18-4149" fmla="*/ 295 w 484"/>
                <a:gd name="connsiteY18-4150" fmla="*/ 32 h 406"/>
                <a:gd name="connsiteX19-4151" fmla="*/ 300 w 484"/>
                <a:gd name="connsiteY19-4152" fmla="*/ 32 h 406"/>
                <a:gd name="connsiteX20-4153" fmla="*/ 300 w 484"/>
                <a:gd name="connsiteY20-4154" fmla="*/ 37 h 406"/>
                <a:gd name="connsiteX21-4155" fmla="*/ 300 w 484"/>
                <a:gd name="connsiteY21-4156" fmla="*/ 42 h 406"/>
                <a:gd name="connsiteX22-4157" fmla="*/ 306 w 484"/>
                <a:gd name="connsiteY22-4158" fmla="*/ 42 h 406"/>
                <a:gd name="connsiteX23-4159" fmla="*/ 300 w 484"/>
                <a:gd name="connsiteY23-4160" fmla="*/ 48 h 406"/>
                <a:gd name="connsiteX24-4161" fmla="*/ 300 w 484"/>
                <a:gd name="connsiteY24-4162" fmla="*/ 53 h 406"/>
                <a:gd name="connsiteX25-4163" fmla="*/ 295 w 484"/>
                <a:gd name="connsiteY25-4164" fmla="*/ 64 h 406"/>
                <a:gd name="connsiteX26-4165" fmla="*/ 290 w 484"/>
                <a:gd name="connsiteY26-4166" fmla="*/ 74 h 406"/>
                <a:gd name="connsiteX27-4167" fmla="*/ 279 w 484"/>
                <a:gd name="connsiteY27-4168" fmla="*/ 85 h 406"/>
                <a:gd name="connsiteX28-4169" fmla="*/ 274 w 484"/>
                <a:gd name="connsiteY28-4170" fmla="*/ 95 h 406"/>
                <a:gd name="connsiteX29-4171" fmla="*/ 258 w 484"/>
                <a:gd name="connsiteY29-4172" fmla="*/ 111 h 406"/>
                <a:gd name="connsiteX30-4173" fmla="*/ 248 w 484"/>
                <a:gd name="connsiteY30-4174" fmla="*/ 132 h 406"/>
                <a:gd name="connsiteX31-4175" fmla="*/ 216 w 484"/>
                <a:gd name="connsiteY31-4176" fmla="*/ 169 h 406"/>
                <a:gd name="connsiteX32-4177" fmla="*/ 190 w 484"/>
                <a:gd name="connsiteY32-4178" fmla="*/ 206 h 406"/>
                <a:gd name="connsiteX33-4179" fmla="*/ 163 w 484"/>
                <a:gd name="connsiteY33-4180" fmla="*/ 243 h 406"/>
                <a:gd name="connsiteX34-4181" fmla="*/ 137 w 484"/>
                <a:gd name="connsiteY34-4182" fmla="*/ 280 h 406"/>
                <a:gd name="connsiteX35-4183" fmla="*/ 121 w 484"/>
                <a:gd name="connsiteY35-4184" fmla="*/ 296 h 406"/>
                <a:gd name="connsiteX36-4185" fmla="*/ 111 w 484"/>
                <a:gd name="connsiteY36-4186" fmla="*/ 311 h 406"/>
                <a:gd name="connsiteX37-4187" fmla="*/ 100 w 484"/>
                <a:gd name="connsiteY37-4188" fmla="*/ 322 h 406"/>
                <a:gd name="connsiteX38-4189" fmla="*/ 95 w 484"/>
                <a:gd name="connsiteY38-4190" fmla="*/ 333 h 406"/>
                <a:gd name="connsiteX39-4191" fmla="*/ 90 w 484"/>
                <a:gd name="connsiteY39-4192" fmla="*/ 338 h 406"/>
                <a:gd name="connsiteX40-4193" fmla="*/ 84 w 484"/>
                <a:gd name="connsiteY40-4194" fmla="*/ 348 h 406"/>
                <a:gd name="connsiteX41-4195" fmla="*/ 84 w 484"/>
                <a:gd name="connsiteY41-4196" fmla="*/ 348 h 406"/>
                <a:gd name="connsiteX42-4197" fmla="*/ 84 w 484"/>
                <a:gd name="connsiteY42-4198" fmla="*/ 354 h 406"/>
                <a:gd name="connsiteX43-4199" fmla="*/ 90 w 484"/>
                <a:gd name="connsiteY43-4200" fmla="*/ 354 h 406"/>
                <a:gd name="connsiteX44-4201" fmla="*/ 95 w 484"/>
                <a:gd name="connsiteY44-4202" fmla="*/ 354 h 406"/>
                <a:gd name="connsiteX45-4203" fmla="*/ 100 w 484"/>
                <a:gd name="connsiteY45-4204" fmla="*/ 354 h 406"/>
                <a:gd name="connsiteX46-4205" fmla="*/ 111 w 484"/>
                <a:gd name="connsiteY46-4206" fmla="*/ 354 h 406"/>
                <a:gd name="connsiteX47-4207" fmla="*/ 121 w 484"/>
                <a:gd name="connsiteY47-4208" fmla="*/ 348 h 406"/>
                <a:gd name="connsiteX48-4209" fmla="*/ 137 w 484"/>
                <a:gd name="connsiteY48-4210" fmla="*/ 348 h 406"/>
                <a:gd name="connsiteX49-4211" fmla="*/ 153 w 484"/>
                <a:gd name="connsiteY49-4212" fmla="*/ 348 h 406"/>
                <a:gd name="connsiteX50-4213" fmla="*/ 174 w 484"/>
                <a:gd name="connsiteY50-4214" fmla="*/ 343 h 406"/>
                <a:gd name="connsiteX51-4215" fmla="*/ 216 w 484"/>
                <a:gd name="connsiteY51-4216" fmla="*/ 338 h 406"/>
                <a:gd name="connsiteX52-4217" fmla="*/ 258 w 484"/>
                <a:gd name="connsiteY52-4218" fmla="*/ 333 h 406"/>
                <a:gd name="connsiteX53-4219" fmla="*/ 295 w 484"/>
                <a:gd name="connsiteY53-4220" fmla="*/ 327 h 406"/>
                <a:gd name="connsiteX54-4221" fmla="*/ 332 w 484"/>
                <a:gd name="connsiteY54-4222" fmla="*/ 317 h 406"/>
                <a:gd name="connsiteX55-4223" fmla="*/ 348 w 484"/>
                <a:gd name="connsiteY55-4224" fmla="*/ 317 h 406"/>
                <a:gd name="connsiteX56-4225" fmla="*/ 364 w 484"/>
                <a:gd name="connsiteY56-4226" fmla="*/ 311 h 406"/>
                <a:gd name="connsiteX57-4227" fmla="*/ 469 w 484"/>
                <a:gd name="connsiteY57-4228" fmla="*/ 348 h 406"/>
                <a:gd name="connsiteX58-4229" fmla="*/ 464 w 484"/>
                <a:gd name="connsiteY58-4230" fmla="*/ 348 h 406"/>
                <a:gd name="connsiteX59-4231" fmla="*/ 458 w 484"/>
                <a:gd name="connsiteY59-4232" fmla="*/ 348 h 406"/>
                <a:gd name="connsiteX60-4233" fmla="*/ 453 w 484"/>
                <a:gd name="connsiteY60-4234" fmla="*/ 348 h 406"/>
                <a:gd name="connsiteX61-4235" fmla="*/ 443 w 484"/>
                <a:gd name="connsiteY61-4236" fmla="*/ 348 h 406"/>
                <a:gd name="connsiteX62-4237" fmla="*/ 432 w 484"/>
                <a:gd name="connsiteY62-4238" fmla="*/ 348 h 406"/>
                <a:gd name="connsiteX63-4239" fmla="*/ 416 w 484"/>
                <a:gd name="connsiteY63-4240" fmla="*/ 354 h 406"/>
                <a:gd name="connsiteX64-4241" fmla="*/ 400 w 484"/>
                <a:gd name="connsiteY64-4242" fmla="*/ 354 h 406"/>
                <a:gd name="connsiteX65-4243" fmla="*/ 379 w 484"/>
                <a:gd name="connsiteY65-4244" fmla="*/ 354 h 406"/>
                <a:gd name="connsiteX66-4245" fmla="*/ 353 w 484"/>
                <a:gd name="connsiteY66-4246" fmla="*/ 359 h 406"/>
                <a:gd name="connsiteX67-4247" fmla="*/ 327 w 484"/>
                <a:gd name="connsiteY67-4248" fmla="*/ 359 h 406"/>
                <a:gd name="connsiteX68-4249" fmla="*/ 295 w 484"/>
                <a:gd name="connsiteY68-4250" fmla="*/ 359 h 406"/>
                <a:gd name="connsiteX69-4251" fmla="*/ 269 w 484"/>
                <a:gd name="connsiteY69-4252" fmla="*/ 364 h 406"/>
                <a:gd name="connsiteX70-4253" fmla="*/ 248 w 484"/>
                <a:gd name="connsiteY70-4254" fmla="*/ 364 h 406"/>
                <a:gd name="connsiteX71-4255" fmla="*/ 221 w 484"/>
                <a:gd name="connsiteY71-4256" fmla="*/ 369 h 406"/>
                <a:gd name="connsiteX72-4257" fmla="*/ 200 w 484"/>
                <a:gd name="connsiteY72-4258" fmla="*/ 369 h 406"/>
                <a:gd name="connsiteX73-4259" fmla="*/ 184 w 484"/>
                <a:gd name="connsiteY73-4260" fmla="*/ 375 h 406"/>
                <a:gd name="connsiteX74-4261" fmla="*/ 163 w 484"/>
                <a:gd name="connsiteY74-4262" fmla="*/ 375 h 406"/>
                <a:gd name="connsiteX75-4263" fmla="*/ 148 w 484"/>
                <a:gd name="connsiteY75-4264" fmla="*/ 375 h 406"/>
                <a:gd name="connsiteX76-4265" fmla="*/ 137 w 484"/>
                <a:gd name="connsiteY76-4266" fmla="*/ 380 h 406"/>
                <a:gd name="connsiteX77-4267" fmla="*/ 121 w 484"/>
                <a:gd name="connsiteY77-4268" fmla="*/ 380 h 406"/>
                <a:gd name="connsiteX78-4269" fmla="*/ 111 w 484"/>
                <a:gd name="connsiteY78-4270" fmla="*/ 385 h 406"/>
                <a:gd name="connsiteX79-4271" fmla="*/ 100 w 484"/>
                <a:gd name="connsiteY79-4272" fmla="*/ 385 h 406"/>
                <a:gd name="connsiteX80-4273" fmla="*/ 90 w 484"/>
                <a:gd name="connsiteY80-4274" fmla="*/ 391 h 406"/>
                <a:gd name="connsiteX81-4275" fmla="*/ 84 w 484"/>
                <a:gd name="connsiteY81-4276" fmla="*/ 391 h 406"/>
                <a:gd name="connsiteX82-4277" fmla="*/ 69 w 484"/>
                <a:gd name="connsiteY82-4278" fmla="*/ 396 h 406"/>
                <a:gd name="connsiteX83-4279" fmla="*/ 53 w 484"/>
                <a:gd name="connsiteY83-4280" fmla="*/ 401 h 406"/>
                <a:gd name="connsiteX84-4281" fmla="*/ 48 w 484"/>
                <a:gd name="connsiteY84-4282" fmla="*/ 406 h 406"/>
                <a:gd name="connsiteX85-4283" fmla="*/ 37 w 484"/>
                <a:gd name="connsiteY85-4284" fmla="*/ 406 h 406"/>
                <a:gd name="connsiteX86-4285" fmla="*/ 32 w 484"/>
                <a:gd name="connsiteY86-4286" fmla="*/ 406 h 406"/>
                <a:gd name="connsiteX87-4287" fmla="*/ 26 w 484"/>
                <a:gd name="connsiteY87-4288" fmla="*/ 401 h 406"/>
                <a:gd name="connsiteX88-4289" fmla="*/ 21 w 484"/>
                <a:gd name="connsiteY88-4290" fmla="*/ 401 h 406"/>
                <a:gd name="connsiteX89-4291" fmla="*/ 16 w 484"/>
                <a:gd name="connsiteY89-4292" fmla="*/ 396 h 406"/>
                <a:gd name="connsiteX90-4293" fmla="*/ 11 w 484"/>
                <a:gd name="connsiteY90-4294" fmla="*/ 391 h 406"/>
                <a:gd name="connsiteX91-4295" fmla="*/ 5 w 484"/>
                <a:gd name="connsiteY91-4296" fmla="*/ 385 h 406"/>
                <a:gd name="connsiteX92-4297" fmla="*/ 0 w 484"/>
                <a:gd name="connsiteY92-4298" fmla="*/ 380 h 406"/>
                <a:gd name="connsiteX93-4299" fmla="*/ 0 w 484"/>
                <a:gd name="connsiteY93-4300" fmla="*/ 375 h 406"/>
                <a:gd name="connsiteX94-4301" fmla="*/ 0 w 484"/>
                <a:gd name="connsiteY94-4302" fmla="*/ 369 h 406"/>
                <a:gd name="connsiteX95-4303" fmla="*/ 0 w 484"/>
                <a:gd name="connsiteY95-4304" fmla="*/ 364 h 406"/>
                <a:gd name="connsiteX96-4305" fmla="*/ 5 w 484"/>
                <a:gd name="connsiteY96-4306" fmla="*/ 359 h 406"/>
                <a:gd name="connsiteX97-4307" fmla="*/ 11 w 484"/>
                <a:gd name="connsiteY97-4308" fmla="*/ 354 h 406"/>
                <a:gd name="connsiteX98-4309" fmla="*/ 21 w 484"/>
                <a:gd name="connsiteY98-4310" fmla="*/ 348 h 406"/>
                <a:gd name="connsiteX99-4311" fmla="*/ 26 w 484"/>
                <a:gd name="connsiteY99-4312" fmla="*/ 343 h 406"/>
                <a:gd name="connsiteX100-4313" fmla="*/ 32 w 484"/>
                <a:gd name="connsiteY100-4314" fmla="*/ 338 h 406"/>
                <a:gd name="connsiteX101-4315" fmla="*/ 42 w 484"/>
                <a:gd name="connsiteY101-4316" fmla="*/ 333 h 406"/>
                <a:gd name="connsiteX102-4317" fmla="*/ 53 w 484"/>
                <a:gd name="connsiteY102-4318" fmla="*/ 322 h 406"/>
                <a:gd name="connsiteX103-4319" fmla="*/ 58 w 484"/>
                <a:gd name="connsiteY103-4320" fmla="*/ 311 h 406"/>
                <a:gd name="connsiteX104-4321" fmla="*/ 69 w 484"/>
                <a:gd name="connsiteY104-4322" fmla="*/ 301 h 406"/>
                <a:gd name="connsiteX105-4323" fmla="*/ 79 w 484"/>
                <a:gd name="connsiteY105-4324" fmla="*/ 285 h 406"/>
                <a:gd name="connsiteX106-4325" fmla="*/ 95 w 484"/>
                <a:gd name="connsiteY106-4326" fmla="*/ 269 h 406"/>
                <a:gd name="connsiteX107-4327" fmla="*/ 116 w 484"/>
                <a:gd name="connsiteY107-4328" fmla="*/ 232 h 406"/>
                <a:gd name="connsiteX108-4329" fmla="*/ 142 w 484"/>
                <a:gd name="connsiteY108-4330" fmla="*/ 201 h 406"/>
                <a:gd name="connsiteX109-4331" fmla="*/ 163 w 484"/>
                <a:gd name="connsiteY109-4332" fmla="*/ 169 h 406"/>
                <a:gd name="connsiteX110-4333" fmla="*/ 184 w 484"/>
                <a:gd name="connsiteY110-4334" fmla="*/ 132 h 406"/>
                <a:gd name="connsiteX111-4335" fmla="*/ 190 w 484"/>
                <a:gd name="connsiteY111-4336" fmla="*/ 116 h 406"/>
                <a:gd name="connsiteX112-4337" fmla="*/ 200 w 484"/>
                <a:gd name="connsiteY112-4338" fmla="*/ 100 h 406"/>
                <a:gd name="connsiteX113-4339" fmla="*/ 206 w 484"/>
                <a:gd name="connsiteY113-4340" fmla="*/ 90 h 406"/>
                <a:gd name="connsiteX114-4341" fmla="*/ 211 w 484"/>
                <a:gd name="connsiteY114-4342" fmla="*/ 79 h 406"/>
                <a:gd name="connsiteX115-4343" fmla="*/ 216 w 484"/>
                <a:gd name="connsiteY115-4344" fmla="*/ 69 h 406"/>
                <a:gd name="connsiteX116-4345" fmla="*/ 221 w 484"/>
                <a:gd name="connsiteY116-4346" fmla="*/ 58 h 406"/>
                <a:gd name="connsiteX117-4347" fmla="*/ 221 w 484"/>
                <a:gd name="connsiteY117-4348" fmla="*/ 53 h 406"/>
                <a:gd name="connsiteX118-4349" fmla="*/ 227 w 484"/>
                <a:gd name="connsiteY118-4350" fmla="*/ 48 h 406"/>
                <a:gd name="connsiteX119-4351" fmla="*/ 227 w 484"/>
                <a:gd name="connsiteY119-4352" fmla="*/ 48 h 406"/>
                <a:gd name="connsiteX0-4353" fmla="*/ 227 w 488"/>
                <a:gd name="connsiteY0-4354" fmla="*/ 48 h 406"/>
                <a:gd name="connsiteX1-4355" fmla="*/ 227 w 488"/>
                <a:gd name="connsiteY1-4356" fmla="*/ 42 h 406"/>
                <a:gd name="connsiteX2-4357" fmla="*/ 227 w 488"/>
                <a:gd name="connsiteY2-4358" fmla="*/ 32 h 406"/>
                <a:gd name="connsiteX3-4359" fmla="*/ 227 w 488"/>
                <a:gd name="connsiteY3-4360" fmla="*/ 27 h 406"/>
                <a:gd name="connsiteX4-4361" fmla="*/ 221 w 488"/>
                <a:gd name="connsiteY4-4362" fmla="*/ 21 h 406"/>
                <a:gd name="connsiteX5-4363" fmla="*/ 216 w 488"/>
                <a:gd name="connsiteY5-4364" fmla="*/ 11 h 406"/>
                <a:gd name="connsiteX6-4365" fmla="*/ 216 w 488"/>
                <a:gd name="connsiteY6-4366" fmla="*/ 6 h 406"/>
                <a:gd name="connsiteX7-4367" fmla="*/ 221 w 488"/>
                <a:gd name="connsiteY7-4368" fmla="*/ 6 h 406"/>
                <a:gd name="connsiteX8-4369" fmla="*/ 221 w 488"/>
                <a:gd name="connsiteY8-4370" fmla="*/ 0 h 406"/>
                <a:gd name="connsiteX9-4371" fmla="*/ 227 w 488"/>
                <a:gd name="connsiteY9-4372" fmla="*/ 0 h 406"/>
                <a:gd name="connsiteX10-4373" fmla="*/ 232 w 488"/>
                <a:gd name="connsiteY10-4374" fmla="*/ 0 h 406"/>
                <a:gd name="connsiteX11-4375" fmla="*/ 242 w 488"/>
                <a:gd name="connsiteY11-4376" fmla="*/ 0 h 406"/>
                <a:gd name="connsiteX12-4377" fmla="*/ 253 w 488"/>
                <a:gd name="connsiteY12-4378" fmla="*/ 6 h 406"/>
                <a:gd name="connsiteX13-4379" fmla="*/ 264 w 488"/>
                <a:gd name="connsiteY13-4380" fmla="*/ 11 h 406"/>
                <a:gd name="connsiteX14-4381" fmla="*/ 269 w 488"/>
                <a:gd name="connsiteY14-4382" fmla="*/ 11 h 406"/>
                <a:gd name="connsiteX15-4383" fmla="*/ 279 w 488"/>
                <a:gd name="connsiteY15-4384" fmla="*/ 16 h 406"/>
                <a:gd name="connsiteX16-4385" fmla="*/ 285 w 488"/>
                <a:gd name="connsiteY16-4386" fmla="*/ 21 h 406"/>
                <a:gd name="connsiteX17-4387" fmla="*/ 290 w 488"/>
                <a:gd name="connsiteY17-4388" fmla="*/ 27 h 406"/>
                <a:gd name="connsiteX18-4389" fmla="*/ 295 w 488"/>
                <a:gd name="connsiteY18-4390" fmla="*/ 32 h 406"/>
                <a:gd name="connsiteX19-4391" fmla="*/ 300 w 488"/>
                <a:gd name="connsiteY19-4392" fmla="*/ 32 h 406"/>
                <a:gd name="connsiteX20-4393" fmla="*/ 300 w 488"/>
                <a:gd name="connsiteY20-4394" fmla="*/ 37 h 406"/>
                <a:gd name="connsiteX21-4395" fmla="*/ 300 w 488"/>
                <a:gd name="connsiteY21-4396" fmla="*/ 42 h 406"/>
                <a:gd name="connsiteX22-4397" fmla="*/ 306 w 488"/>
                <a:gd name="connsiteY22-4398" fmla="*/ 42 h 406"/>
                <a:gd name="connsiteX23-4399" fmla="*/ 300 w 488"/>
                <a:gd name="connsiteY23-4400" fmla="*/ 48 h 406"/>
                <a:gd name="connsiteX24-4401" fmla="*/ 300 w 488"/>
                <a:gd name="connsiteY24-4402" fmla="*/ 53 h 406"/>
                <a:gd name="connsiteX25-4403" fmla="*/ 295 w 488"/>
                <a:gd name="connsiteY25-4404" fmla="*/ 64 h 406"/>
                <a:gd name="connsiteX26-4405" fmla="*/ 290 w 488"/>
                <a:gd name="connsiteY26-4406" fmla="*/ 74 h 406"/>
                <a:gd name="connsiteX27-4407" fmla="*/ 279 w 488"/>
                <a:gd name="connsiteY27-4408" fmla="*/ 85 h 406"/>
                <a:gd name="connsiteX28-4409" fmla="*/ 274 w 488"/>
                <a:gd name="connsiteY28-4410" fmla="*/ 95 h 406"/>
                <a:gd name="connsiteX29-4411" fmla="*/ 258 w 488"/>
                <a:gd name="connsiteY29-4412" fmla="*/ 111 h 406"/>
                <a:gd name="connsiteX30-4413" fmla="*/ 248 w 488"/>
                <a:gd name="connsiteY30-4414" fmla="*/ 132 h 406"/>
                <a:gd name="connsiteX31-4415" fmla="*/ 216 w 488"/>
                <a:gd name="connsiteY31-4416" fmla="*/ 169 h 406"/>
                <a:gd name="connsiteX32-4417" fmla="*/ 190 w 488"/>
                <a:gd name="connsiteY32-4418" fmla="*/ 206 h 406"/>
                <a:gd name="connsiteX33-4419" fmla="*/ 163 w 488"/>
                <a:gd name="connsiteY33-4420" fmla="*/ 243 h 406"/>
                <a:gd name="connsiteX34-4421" fmla="*/ 137 w 488"/>
                <a:gd name="connsiteY34-4422" fmla="*/ 280 h 406"/>
                <a:gd name="connsiteX35-4423" fmla="*/ 121 w 488"/>
                <a:gd name="connsiteY35-4424" fmla="*/ 296 h 406"/>
                <a:gd name="connsiteX36-4425" fmla="*/ 111 w 488"/>
                <a:gd name="connsiteY36-4426" fmla="*/ 311 h 406"/>
                <a:gd name="connsiteX37-4427" fmla="*/ 100 w 488"/>
                <a:gd name="connsiteY37-4428" fmla="*/ 322 h 406"/>
                <a:gd name="connsiteX38-4429" fmla="*/ 95 w 488"/>
                <a:gd name="connsiteY38-4430" fmla="*/ 333 h 406"/>
                <a:gd name="connsiteX39-4431" fmla="*/ 90 w 488"/>
                <a:gd name="connsiteY39-4432" fmla="*/ 338 h 406"/>
                <a:gd name="connsiteX40-4433" fmla="*/ 84 w 488"/>
                <a:gd name="connsiteY40-4434" fmla="*/ 348 h 406"/>
                <a:gd name="connsiteX41-4435" fmla="*/ 84 w 488"/>
                <a:gd name="connsiteY41-4436" fmla="*/ 348 h 406"/>
                <a:gd name="connsiteX42-4437" fmla="*/ 84 w 488"/>
                <a:gd name="connsiteY42-4438" fmla="*/ 354 h 406"/>
                <a:gd name="connsiteX43-4439" fmla="*/ 90 w 488"/>
                <a:gd name="connsiteY43-4440" fmla="*/ 354 h 406"/>
                <a:gd name="connsiteX44-4441" fmla="*/ 95 w 488"/>
                <a:gd name="connsiteY44-4442" fmla="*/ 354 h 406"/>
                <a:gd name="connsiteX45-4443" fmla="*/ 100 w 488"/>
                <a:gd name="connsiteY45-4444" fmla="*/ 354 h 406"/>
                <a:gd name="connsiteX46-4445" fmla="*/ 111 w 488"/>
                <a:gd name="connsiteY46-4446" fmla="*/ 354 h 406"/>
                <a:gd name="connsiteX47-4447" fmla="*/ 121 w 488"/>
                <a:gd name="connsiteY47-4448" fmla="*/ 348 h 406"/>
                <a:gd name="connsiteX48-4449" fmla="*/ 137 w 488"/>
                <a:gd name="connsiteY48-4450" fmla="*/ 348 h 406"/>
                <a:gd name="connsiteX49-4451" fmla="*/ 153 w 488"/>
                <a:gd name="connsiteY49-4452" fmla="*/ 348 h 406"/>
                <a:gd name="connsiteX50-4453" fmla="*/ 174 w 488"/>
                <a:gd name="connsiteY50-4454" fmla="*/ 343 h 406"/>
                <a:gd name="connsiteX51-4455" fmla="*/ 216 w 488"/>
                <a:gd name="connsiteY51-4456" fmla="*/ 338 h 406"/>
                <a:gd name="connsiteX52-4457" fmla="*/ 258 w 488"/>
                <a:gd name="connsiteY52-4458" fmla="*/ 333 h 406"/>
                <a:gd name="connsiteX53-4459" fmla="*/ 295 w 488"/>
                <a:gd name="connsiteY53-4460" fmla="*/ 327 h 406"/>
                <a:gd name="connsiteX54-4461" fmla="*/ 332 w 488"/>
                <a:gd name="connsiteY54-4462" fmla="*/ 317 h 406"/>
                <a:gd name="connsiteX55-4463" fmla="*/ 348 w 488"/>
                <a:gd name="connsiteY55-4464" fmla="*/ 317 h 406"/>
                <a:gd name="connsiteX56-4465" fmla="*/ 469 w 488"/>
                <a:gd name="connsiteY56-4466" fmla="*/ 348 h 406"/>
                <a:gd name="connsiteX57-4467" fmla="*/ 464 w 488"/>
                <a:gd name="connsiteY57-4468" fmla="*/ 348 h 406"/>
                <a:gd name="connsiteX58-4469" fmla="*/ 458 w 488"/>
                <a:gd name="connsiteY58-4470" fmla="*/ 348 h 406"/>
                <a:gd name="connsiteX59-4471" fmla="*/ 453 w 488"/>
                <a:gd name="connsiteY59-4472" fmla="*/ 348 h 406"/>
                <a:gd name="connsiteX60-4473" fmla="*/ 443 w 488"/>
                <a:gd name="connsiteY60-4474" fmla="*/ 348 h 406"/>
                <a:gd name="connsiteX61-4475" fmla="*/ 432 w 488"/>
                <a:gd name="connsiteY61-4476" fmla="*/ 348 h 406"/>
                <a:gd name="connsiteX62-4477" fmla="*/ 416 w 488"/>
                <a:gd name="connsiteY62-4478" fmla="*/ 354 h 406"/>
                <a:gd name="connsiteX63-4479" fmla="*/ 400 w 488"/>
                <a:gd name="connsiteY63-4480" fmla="*/ 354 h 406"/>
                <a:gd name="connsiteX64-4481" fmla="*/ 379 w 488"/>
                <a:gd name="connsiteY64-4482" fmla="*/ 354 h 406"/>
                <a:gd name="connsiteX65-4483" fmla="*/ 353 w 488"/>
                <a:gd name="connsiteY65-4484" fmla="*/ 359 h 406"/>
                <a:gd name="connsiteX66-4485" fmla="*/ 327 w 488"/>
                <a:gd name="connsiteY66-4486" fmla="*/ 359 h 406"/>
                <a:gd name="connsiteX67-4487" fmla="*/ 295 w 488"/>
                <a:gd name="connsiteY67-4488" fmla="*/ 359 h 406"/>
                <a:gd name="connsiteX68-4489" fmla="*/ 269 w 488"/>
                <a:gd name="connsiteY68-4490" fmla="*/ 364 h 406"/>
                <a:gd name="connsiteX69-4491" fmla="*/ 248 w 488"/>
                <a:gd name="connsiteY69-4492" fmla="*/ 364 h 406"/>
                <a:gd name="connsiteX70-4493" fmla="*/ 221 w 488"/>
                <a:gd name="connsiteY70-4494" fmla="*/ 369 h 406"/>
                <a:gd name="connsiteX71-4495" fmla="*/ 200 w 488"/>
                <a:gd name="connsiteY71-4496" fmla="*/ 369 h 406"/>
                <a:gd name="connsiteX72-4497" fmla="*/ 184 w 488"/>
                <a:gd name="connsiteY72-4498" fmla="*/ 375 h 406"/>
                <a:gd name="connsiteX73-4499" fmla="*/ 163 w 488"/>
                <a:gd name="connsiteY73-4500" fmla="*/ 375 h 406"/>
                <a:gd name="connsiteX74-4501" fmla="*/ 148 w 488"/>
                <a:gd name="connsiteY74-4502" fmla="*/ 375 h 406"/>
                <a:gd name="connsiteX75-4503" fmla="*/ 137 w 488"/>
                <a:gd name="connsiteY75-4504" fmla="*/ 380 h 406"/>
                <a:gd name="connsiteX76-4505" fmla="*/ 121 w 488"/>
                <a:gd name="connsiteY76-4506" fmla="*/ 380 h 406"/>
                <a:gd name="connsiteX77-4507" fmla="*/ 111 w 488"/>
                <a:gd name="connsiteY77-4508" fmla="*/ 385 h 406"/>
                <a:gd name="connsiteX78-4509" fmla="*/ 100 w 488"/>
                <a:gd name="connsiteY78-4510" fmla="*/ 385 h 406"/>
                <a:gd name="connsiteX79-4511" fmla="*/ 90 w 488"/>
                <a:gd name="connsiteY79-4512" fmla="*/ 391 h 406"/>
                <a:gd name="connsiteX80-4513" fmla="*/ 84 w 488"/>
                <a:gd name="connsiteY80-4514" fmla="*/ 391 h 406"/>
                <a:gd name="connsiteX81-4515" fmla="*/ 69 w 488"/>
                <a:gd name="connsiteY81-4516" fmla="*/ 396 h 406"/>
                <a:gd name="connsiteX82-4517" fmla="*/ 53 w 488"/>
                <a:gd name="connsiteY82-4518" fmla="*/ 401 h 406"/>
                <a:gd name="connsiteX83-4519" fmla="*/ 48 w 488"/>
                <a:gd name="connsiteY83-4520" fmla="*/ 406 h 406"/>
                <a:gd name="connsiteX84-4521" fmla="*/ 37 w 488"/>
                <a:gd name="connsiteY84-4522" fmla="*/ 406 h 406"/>
                <a:gd name="connsiteX85-4523" fmla="*/ 32 w 488"/>
                <a:gd name="connsiteY85-4524" fmla="*/ 406 h 406"/>
                <a:gd name="connsiteX86-4525" fmla="*/ 26 w 488"/>
                <a:gd name="connsiteY86-4526" fmla="*/ 401 h 406"/>
                <a:gd name="connsiteX87-4527" fmla="*/ 21 w 488"/>
                <a:gd name="connsiteY87-4528" fmla="*/ 401 h 406"/>
                <a:gd name="connsiteX88-4529" fmla="*/ 16 w 488"/>
                <a:gd name="connsiteY88-4530" fmla="*/ 396 h 406"/>
                <a:gd name="connsiteX89-4531" fmla="*/ 11 w 488"/>
                <a:gd name="connsiteY89-4532" fmla="*/ 391 h 406"/>
                <a:gd name="connsiteX90-4533" fmla="*/ 5 w 488"/>
                <a:gd name="connsiteY90-4534" fmla="*/ 385 h 406"/>
                <a:gd name="connsiteX91-4535" fmla="*/ 0 w 488"/>
                <a:gd name="connsiteY91-4536" fmla="*/ 380 h 406"/>
                <a:gd name="connsiteX92-4537" fmla="*/ 0 w 488"/>
                <a:gd name="connsiteY92-4538" fmla="*/ 375 h 406"/>
                <a:gd name="connsiteX93-4539" fmla="*/ 0 w 488"/>
                <a:gd name="connsiteY93-4540" fmla="*/ 369 h 406"/>
                <a:gd name="connsiteX94-4541" fmla="*/ 0 w 488"/>
                <a:gd name="connsiteY94-4542" fmla="*/ 364 h 406"/>
                <a:gd name="connsiteX95-4543" fmla="*/ 5 w 488"/>
                <a:gd name="connsiteY95-4544" fmla="*/ 359 h 406"/>
                <a:gd name="connsiteX96-4545" fmla="*/ 11 w 488"/>
                <a:gd name="connsiteY96-4546" fmla="*/ 354 h 406"/>
                <a:gd name="connsiteX97-4547" fmla="*/ 21 w 488"/>
                <a:gd name="connsiteY97-4548" fmla="*/ 348 h 406"/>
                <a:gd name="connsiteX98-4549" fmla="*/ 26 w 488"/>
                <a:gd name="connsiteY98-4550" fmla="*/ 343 h 406"/>
                <a:gd name="connsiteX99-4551" fmla="*/ 32 w 488"/>
                <a:gd name="connsiteY99-4552" fmla="*/ 338 h 406"/>
                <a:gd name="connsiteX100-4553" fmla="*/ 42 w 488"/>
                <a:gd name="connsiteY100-4554" fmla="*/ 333 h 406"/>
                <a:gd name="connsiteX101-4555" fmla="*/ 53 w 488"/>
                <a:gd name="connsiteY101-4556" fmla="*/ 322 h 406"/>
                <a:gd name="connsiteX102-4557" fmla="*/ 58 w 488"/>
                <a:gd name="connsiteY102-4558" fmla="*/ 311 h 406"/>
                <a:gd name="connsiteX103-4559" fmla="*/ 69 w 488"/>
                <a:gd name="connsiteY103-4560" fmla="*/ 301 h 406"/>
                <a:gd name="connsiteX104-4561" fmla="*/ 79 w 488"/>
                <a:gd name="connsiteY104-4562" fmla="*/ 285 h 406"/>
                <a:gd name="connsiteX105-4563" fmla="*/ 95 w 488"/>
                <a:gd name="connsiteY105-4564" fmla="*/ 269 h 406"/>
                <a:gd name="connsiteX106-4565" fmla="*/ 116 w 488"/>
                <a:gd name="connsiteY106-4566" fmla="*/ 232 h 406"/>
                <a:gd name="connsiteX107-4567" fmla="*/ 142 w 488"/>
                <a:gd name="connsiteY107-4568" fmla="*/ 201 h 406"/>
                <a:gd name="connsiteX108-4569" fmla="*/ 163 w 488"/>
                <a:gd name="connsiteY108-4570" fmla="*/ 169 h 406"/>
                <a:gd name="connsiteX109-4571" fmla="*/ 184 w 488"/>
                <a:gd name="connsiteY109-4572" fmla="*/ 132 h 406"/>
                <a:gd name="connsiteX110-4573" fmla="*/ 190 w 488"/>
                <a:gd name="connsiteY110-4574" fmla="*/ 116 h 406"/>
                <a:gd name="connsiteX111-4575" fmla="*/ 200 w 488"/>
                <a:gd name="connsiteY111-4576" fmla="*/ 100 h 406"/>
                <a:gd name="connsiteX112-4577" fmla="*/ 206 w 488"/>
                <a:gd name="connsiteY112-4578" fmla="*/ 90 h 406"/>
                <a:gd name="connsiteX113-4579" fmla="*/ 211 w 488"/>
                <a:gd name="connsiteY113-4580" fmla="*/ 79 h 406"/>
                <a:gd name="connsiteX114-4581" fmla="*/ 216 w 488"/>
                <a:gd name="connsiteY114-4582" fmla="*/ 69 h 406"/>
                <a:gd name="connsiteX115-4583" fmla="*/ 221 w 488"/>
                <a:gd name="connsiteY115-4584" fmla="*/ 58 h 406"/>
                <a:gd name="connsiteX116-4585" fmla="*/ 221 w 488"/>
                <a:gd name="connsiteY116-4586" fmla="*/ 53 h 406"/>
                <a:gd name="connsiteX117-4587" fmla="*/ 227 w 488"/>
                <a:gd name="connsiteY117-4588" fmla="*/ 48 h 406"/>
                <a:gd name="connsiteX118-4589" fmla="*/ 227 w 488"/>
                <a:gd name="connsiteY118-4590" fmla="*/ 48 h 406"/>
                <a:gd name="connsiteX0-4591" fmla="*/ 227 w 488"/>
                <a:gd name="connsiteY0-4592" fmla="*/ 48 h 406"/>
                <a:gd name="connsiteX1-4593" fmla="*/ 227 w 488"/>
                <a:gd name="connsiteY1-4594" fmla="*/ 42 h 406"/>
                <a:gd name="connsiteX2-4595" fmla="*/ 227 w 488"/>
                <a:gd name="connsiteY2-4596" fmla="*/ 32 h 406"/>
                <a:gd name="connsiteX3-4597" fmla="*/ 227 w 488"/>
                <a:gd name="connsiteY3-4598" fmla="*/ 27 h 406"/>
                <a:gd name="connsiteX4-4599" fmla="*/ 221 w 488"/>
                <a:gd name="connsiteY4-4600" fmla="*/ 21 h 406"/>
                <a:gd name="connsiteX5-4601" fmla="*/ 216 w 488"/>
                <a:gd name="connsiteY5-4602" fmla="*/ 11 h 406"/>
                <a:gd name="connsiteX6-4603" fmla="*/ 216 w 488"/>
                <a:gd name="connsiteY6-4604" fmla="*/ 6 h 406"/>
                <a:gd name="connsiteX7-4605" fmla="*/ 221 w 488"/>
                <a:gd name="connsiteY7-4606" fmla="*/ 6 h 406"/>
                <a:gd name="connsiteX8-4607" fmla="*/ 221 w 488"/>
                <a:gd name="connsiteY8-4608" fmla="*/ 0 h 406"/>
                <a:gd name="connsiteX9-4609" fmla="*/ 227 w 488"/>
                <a:gd name="connsiteY9-4610" fmla="*/ 0 h 406"/>
                <a:gd name="connsiteX10-4611" fmla="*/ 232 w 488"/>
                <a:gd name="connsiteY10-4612" fmla="*/ 0 h 406"/>
                <a:gd name="connsiteX11-4613" fmla="*/ 242 w 488"/>
                <a:gd name="connsiteY11-4614" fmla="*/ 0 h 406"/>
                <a:gd name="connsiteX12-4615" fmla="*/ 253 w 488"/>
                <a:gd name="connsiteY12-4616" fmla="*/ 6 h 406"/>
                <a:gd name="connsiteX13-4617" fmla="*/ 264 w 488"/>
                <a:gd name="connsiteY13-4618" fmla="*/ 11 h 406"/>
                <a:gd name="connsiteX14-4619" fmla="*/ 269 w 488"/>
                <a:gd name="connsiteY14-4620" fmla="*/ 11 h 406"/>
                <a:gd name="connsiteX15-4621" fmla="*/ 279 w 488"/>
                <a:gd name="connsiteY15-4622" fmla="*/ 16 h 406"/>
                <a:gd name="connsiteX16-4623" fmla="*/ 285 w 488"/>
                <a:gd name="connsiteY16-4624" fmla="*/ 21 h 406"/>
                <a:gd name="connsiteX17-4625" fmla="*/ 290 w 488"/>
                <a:gd name="connsiteY17-4626" fmla="*/ 27 h 406"/>
                <a:gd name="connsiteX18-4627" fmla="*/ 295 w 488"/>
                <a:gd name="connsiteY18-4628" fmla="*/ 32 h 406"/>
                <a:gd name="connsiteX19-4629" fmla="*/ 300 w 488"/>
                <a:gd name="connsiteY19-4630" fmla="*/ 32 h 406"/>
                <a:gd name="connsiteX20-4631" fmla="*/ 300 w 488"/>
                <a:gd name="connsiteY20-4632" fmla="*/ 37 h 406"/>
                <a:gd name="connsiteX21-4633" fmla="*/ 300 w 488"/>
                <a:gd name="connsiteY21-4634" fmla="*/ 42 h 406"/>
                <a:gd name="connsiteX22-4635" fmla="*/ 306 w 488"/>
                <a:gd name="connsiteY22-4636" fmla="*/ 42 h 406"/>
                <a:gd name="connsiteX23-4637" fmla="*/ 300 w 488"/>
                <a:gd name="connsiteY23-4638" fmla="*/ 48 h 406"/>
                <a:gd name="connsiteX24-4639" fmla="*/ 300 w 488"/>
                <a:gd name="connsiteY24-4640" fmla="*/ 53 h 406"/>
                <a:gd name="connsiteX25-4641" fmla="*/ 295 w 488"/>
                <a:gd name="connsiteY25-4642" fmla="*/ 64 h 406"/>
                <a:gd name="connsiteX26-4643" fmla="*/ 290 w 488"/>
                <a:gd name="connsiteY26-4644" fmla="*/ 74 h 406"/>
                <a:gd name="connsiteX27-4645" fmla="*/ 279 w 488"/>
                <a:gd name="connsiteY27-4646" fmla="*/ 85 h 406"/>
                <a:gd name="connsiteX28-4647" fmla="*/ 274 w 488"/>
                <a:gd name="connsiteY28-4648" fmla="*/ 95 h 406"/>
                <a:gd name="connsiteX29-4649" fmla="*/ 258 w 488"/>
                <a:gd name="connsiteY29-4650" fmla="*/ 111 h 406"/>
                <a:gd name="connsiteX30-4651" fmla="*/ 248 w 488"/>
                <a:gd name="connsiteY30-4652" fmla="*/ 132 h 406"/>
                <a:gd name="connsiteX31-4653" fmla="*/ 216 w 488"/>
                <a:gd name="connsiteY31-4654" fmla="*/ 169 h 406"/>
                <a:gd name="connsiteX32-4655" fmla="*/ 190 w 488"/>
                <a:gd name="connsiteY32-4656" fmla="*/ 206 h 406"/>
                <a:gd name="connsiteX33-4657" fmla="*/ 163 w 488"/>
                <a:gd name="connsiteY33-4658" fmla="*/ 243 h 406"/>
                <a:gd name="connsiteX34-4659" fmla="*/ 137 w 488"/>
                <a:gd name="connsiteY34-4660" fmla="*/ 280 h 406"/>
                <a:gd name="connsiteX35-4661" fmla="*/ 121 w 488"/>
                <a:gd name="connsiteY35-4662" fmla="*/ 296 h 406"/>
                <a:gd name="connsiteX36-4663" fmla="*/ 111 w 488"/>
                <a:gd name="connsiteY36-4664" fmla="*/ 311 h 406"/>
                <a:gd name="connsiteX37-4665" fmla="*/ 100 w 488"/>
                <a:gd name="connsiteY37-4666" fmla="*/ 322 h 406"/>
                <a:gd name="connsiteX38-4667" fmla="*/ 95 w 488"/>
                <a:gd name="connsiteY38-4668" fmla="*/ 333 h 406"/>
                <a:gd name="connsiteX39-4669" fmla="*/ 90 w 488"/>
                <a:gd name="connsiteY39-4670" fmla="*/ 338 h 406"/>
                <a:gd name="connsiteX40-4671" fmla="*/ 84 w 488"/>
                <a:gd name="connsiteY40-4672" fmla="*/ 348 h 406"/>
                <a:gd name="connsiteX41-4673" fmla="*/ 84 w 488"/>
                <a:gd name="connsiteY41-4674" fmla="*/ 348 h 406"/>
                <a:gd name="connsiteX42-4675" fmla="*/ 84 w 488"/>
                <a:gd name="connsiteY42-4676" fmla="*/ 354 h 406"/>
                <a:gd name="connsiteX43-4677" fmla="*/ 90 w 488"/>
                <a:gd name="connsiteY43-4678" fmla="*/ 354 h 406"/>
                <a:gd name="connsiteX44-4679" fmla="*/ 95 w 488"/>
                <a:gd name="connsiteY44-4680" fmla="*/ 354 h 406"/>
                <a:gd name="connsiteX45-4681" fmla="*/ 100 w 488"/>
                <a:gd name="connsiteY45-4682" fmla="*/ 354 h 406"/>
                <a:gd name="connsiteX46-4683" fmla="*/ 111 w 488"/>
                <a:gd name="connsiteY46-4684" fmla="*/ 354 h 406"/>
                <a:gd name="connsiteX47-4685" fmla="*/ 121 w 488"/>
                <a:gd name="connsiteY47-4686" fmla="*/ 348 h 406"/>
                <a:gd name="connsiteX48-4687" fmla="*/ 137 w 488"/>
                <a:gd name="connsiteY48-4688" fmla="*/ 348 h 406"/>
                <a:gd name="connsiteX49-4689" fmla="*/ 153 w 488"/>
                <a:gd name="connsiteY49-4690" fmla="*/ 348 h 406"/>
                <a:gd name="connsiteX50-4691" fmla="*/ 174 w 488"/>
                <a:gd name="connsiteY50-4692" fmla="*/ 343 h 406"/>
                <a:gd name="connsiteX51-4693" fmla="*/ 216 w 488"/>
                <a:gd name="connsiteY51-4694" fmla="*/ 338 h 406"/>
                <a:gd name="connsiteX52-4695" fmla="*/ 258 w 488"/>
                <a:gd name="connsiteY52-4696" fmla="*/ 333 h 406"/>
                <a:gd name="connsiteX53-4697" fmla="*/ 295 w 488"/>
                <a:gd name="connsiteY53-4698" fmla="*/ 327 h 406"/>
                <a:gd name="connsiteX54-4699" fmla="*/ 332 w 488"/>
                <a:gd name="connsiteY54-4700" fmla="*/ 317 h 406"/>
                <a:gd name="connsiteX55-4701" fmla="*/ 469 w 488"/>
                <a:gd name="connsiteY55-4702" fmla="*/ 348 h 406"/>
                <a:gd name="connsiteX56-4703" fmla="*/ 464 w 488"/>
                <a:gd name="connsiteY56-4704" fmla="*/ 348 h 406"/>
                <a:gd name="connsiteX57-4705" fmla="*/ 458 w 488"/>
                <a:gd name="connsiteY57-4706" fmla="*/ 348 h 406"/>
                <a:gd name="connsiteX58-4707" fmla="*/ 453 w 488"/>
                <a:gd name="connsiteY58-4708" fmla="*/ 348 h 406"/>
                <a:gd name="connsiteX59-4709" fmla="*/ 443 w 488"/>
                <a:gd name="connsiteY59-4710" fmla="*/ 348 h 406"/>
                <a:gd name="connsiteX60-4711" fmla="*/ 432 w 488"/>
                <a:gd name="connsiteY60-4712" fmla="*/ 348 h 406"/>
                <a:gd name="connsiteX61-4713" fmla="*/ 416 w 488"/>
                <a:gd name="connsiteY61-4714" fmla="*/ 354 h 406"/>
                <a:gd name="connsiteX62-4715" fmla="*/ 400 w 488"/>
                <a:gd name="connsiteY62-4716" fmla="*/ 354 h 406"/>
                <a:gd name="connsiteX63-4717" fmla="*/ 379 w 488"/>
                <a:gd name="connsiteY63-4718" fmla="*/ 354 h 406"/>
                <a:gd name="connsiteX64-4719" fmla="*/ 353 w 488"/>
                <a:gd name="connsiteY64-4720" fmla="*/ 359 h 406"/>
                <a:gd name="connsiteX65-4721" fmla="*/ 327 w 488"/>
                <a:gd name="connsiteY65-4722" fmla="*/ 359 h 406"/>
                <a:gd name="connsiteX66-4723" fmla="*/ 295 w 488"/>
                <a:gd name="connsiteY66-4724" fmla="*/ 359 h 406"/>
                <a:gd name="connsiteX67-4725" fmla="*/ 269 w 488"/>
                <a:gd name="connsiteY67-4726" fmla="*/ 364 h 406"/>
                <a:gd name="connsiteX68-4727" fmla="*/ 248 w 488"/>
                <a:gd name="connsiteY68-4728" fmla="*/ 364 h 406"/>
                <a:gd name="connsiteX69-4729" fmla="*/ 221 w 488"/>
                <a:gd name="connsiteY69-4730" fmla="*/ 369 h 406"/>
                <a:gd name="connsiteX70-4731" fmla="*/ 200 w 488"/>
                <a:gd name="connsiteY70-4732" fmla="*/ 369 h 406"/>
                <a:gd name="connsiteX71-4733" fmla="*/ 184 w 488"/>
                <a:gd name="connsiteY71-4734" fmla="*/ 375 h 406"/>
                <a:gd name="connsiteX72-4735" fmla="*/ 163 w 488"/>
                <a:gd name="connsiteY72-4736" fmla="*/ 375 h 406"/>
                <a:gd name="connsiteX73-4737" fmla="*/ 148 w 488"/>
                <a:gd name="connsiteY73-4738" fmla="*/ 375 h 406"/>
                <a:gd name="connsiteX74-4739" fmla="*/ 137 w 488"/>
                <a:gd name="connsiteY74-4740" fmla="*/ 380 h 406"/>
                <a:gd name="connsiteX75-4741" fmla="*/ 121 w 488"/>
                <a:gd name="connsiteY75-4742" fmla="*/ 380 h 406"/>
                <a:gd name="connsiteX76-4743" fmla="*/ 111 w 488"/>
                <a:gd name="connsiteY76-4744" fmla="*/ 385 h 406"/>
                <a:gd name="connsiteX77-4745" fmla="*/ 100 w 488"/>
                <a:gd name="connsiteY77-4746" fmla="*/ 385 h 406"/>
                <a:gd name="connsiteX78-4747" fmla="*/ 90 w 488"/>
                <a:gd name="connsiteY78-4748" fmla="*/ 391 h 406"/>
                <a:gd name="connsiteX79-4749" fmla="*/ 84 w 488"/>
                <a:gd name="connsiteY79-4750" fmla="*/ 391 h 406"/>
                <a:gd name="connsiteX80-4751" fmla="*/ 69 w 488"/>
                <a:gd name="connsiteY80-4752" fmla="*/ 396 h 406"/>
                <a:gd name="connsiteX81-4753" fmla="*/ 53 w 488"/>
                <a:gd name="connsiteY81-4754" fmla="*/ 401 h 406"/>
                <a:gd name="connsiteX82-4755" fmla="*/ 48 w 488"/>
                <a:gd name="connsiteY82-4756" fmla="*/ 406 h 406"/>
                <a:gd name="connsiteX83-4757" fmla="*/ 37 w 488"/>
                <a:gd name="connsiteY83-4758" fmla="*/ 406 h 406"/>
                <a:gd name="connsiteX84-4759" fmla="*/ 32 w 488"/>
                <a:gd name="connsiteY84-4760" fmla="*/ 406 h 406"/>
                <a:gd name="connsiteX85-4761" fmla="*/ 26 w 488"/>
                <a:gd name="connsiteY85-4762" fmla="*/ 401 h 406"/>
                <a:gd name="connsiteX86-4763" fmla="*/ 21 w 488"/>
                <a:gd name="connsiteY86-4764" fmla="*/ 401 h 406"/>
                <a:gd name="connsiteX87-4765" fmla="*/ 16 w 488"/>
                <a:gd name="connsiteY87-4766" fmla="*/ 396 h 406"/>
                <a:gd name="connsiteX88-4767" fmla="*/ 11 w 488"/>
                <a:gd name="connsiteY88-4768" fmla="*/ 391 h 406"/>
                <a:gd name="connsiteX89-4769" fmla="*/ 5 w 488"/>
                <a:gd name="connsiteY89-4770" fmla="*/ 385 h 406"/>
                <a:gd name="connsiteX90-4771" fmla="*/ 0 w 488"/>
                <a:gd name="connsiteY90-4772" fmla="*/ 380 h 406"/>
                <a:gd name="connsiteX91-4773" fmla="*/ 0 w 488"/>
                <a:gd name="connsiteY91-4774" fmla="*/ 375 h 406"/>
                <a:gd name="connsiteX92-4775" fmla="*/ 0 w 488"/>
                <a:gd name="connsiteY92-4776" fmla="*/ 369 h 406"/>
                <a:gd name="connsiteX93-4777" fmla="*/ 0 w 488"/>
                <a:gd name="connsiteY93-4778" fmla="*/ 364 h 406"/>
                <a:gd name="connsiteX94-4779" fmla="*/ 5 w 488"/>
                <a:gd name="connsiteY94-4780" fmla="*/ 359 h 406"/>
                <a:gd name="connsiteX95-4781" fmla="*/ 11 w 488"/>
                <a:gd name="connsiteY95-4782" fmla="*/ 354 h 406"/>
                <a:gd name="connsiteX96-4783" fmla="*/ 21 w 488"/>
                <a:gd name="connsiteY96-4784" fmla="*/ 348 h 406"/>
                <a:gd name="connsiteX97-4785" fmla="*/ 26 w 488"/>
                <a:gd name="connsiteY97-4786" fmla="*/ 343 h 406"/>
                <a:gd name="connsiteX98-4787" fmla="*/ 32 w 488"/>
                <a:gd name="connsiteY98-4788" fmla="*/ 338 h 406"/>
                <a:gd name="connsiteX99-4789" fmla="*/ 42 w 488"/>
                <a:gd name="connsiteY99-4790" fmla="*/ 333 h 406"/>
                <a:gd name="connsiteX100-4791" fmla="*/ 53 w 488"/>
                <a:gd name="connsiteY100-4792" fmla="*/ 322 h 406"/>
                <a:gd name="connsiteX101-4793" fmla="*/ 58 w 488"/>
                <a:gd name="connsiteY101-4794" fmla="*/ 311 h 406"/>
                <a:gd name="connsiteX102-4795" fmla="*/ 69 w 488"/>
                <a:gd name="connsiteY102-4796" fmla="*/ 301 h 406"/>
                <a:gd name="connsiteX103-4797" fmla="*/ 79 w 488"/>
                <a:gd name="connsiteY103-4798" fmla="*/ 285 h 406"/>
                <a:gd name="connsiteX104-4799" fmla="*/ 95 w 488"/>
                <a:gd name="connsiteY104-4800" fmla="*/ 269 h 406"/>
                <a:gd name="connsiteX105-4801" fmla="*/ 116 w 488"/>
                <a:gd name="connsiteY105-4802" fmla="*/ 232 h 406"/>
                <a:gd name="connsiteX106-4803" fmla="*/ 142 w 488"/>
                <a:gd name="connsiteY106-4804" fmla="*/ 201 h 406"/>
                <a:gd name="connsiteX107-4805" fmla="*/ 163 w 488"/>
                <a:gd name="connsiteY107-4806" fmla="*/ 169 h 406"/>
                <a:gd name="connsiteX108-4807" fmla="*/ 184 w 488"/>
                <a:gd name="connsiteY108-4808" fmla="*/ 132 h 406"/>
                <a:gd name="connsiteX109-4809" fmla="*/ 190 w 488"/>
                <a:gd name="connsiteY109-4810" fmla="*/ 116 h 406"/>
                <a:gd name="connsiteX110-4811" fmla="*/ 200 w 488"/>
                <a:gd name="connsiteY110-4812" fmla="*/ 100 h 406"/>
                <a:gd name="connsiteX111-4813" fmla="*/ 206 w 488"/>
                <a:gd name="connsiteY111-4814" fmla="*/ 90 h 406"/>
                <a:gd name="connsiteX112-4815" fmla="*/ 211 w 488"/>
                <a:gd name="connsiteY112-4816" fmla="*/ 79 h 406"/>
                <a:gd name="connsiteX113-4817" fmla="*/ 216 w 488"/>
                <a:gd name="connsiteY113-4818" fmla="*/ 69 h 406"/>
                <a:gd name="connsiteX114-4819" fmla="*/ 221 w 488"/>
                <a:gd name="connsiteY114-4820" fmla="*/ 58 h 406"/>
                <a:gd name="connsiteX115-4821" fmla="*/ 221 w 488"/>
                <a:gd name="connsiteY115-4822" fmla="*/ 53 h 406"/>
                <a:gd name="connsiteX116-4823" fmla="*/ 227 w 488"/>
                <a:gd name="connsiteY116-4824" fmla="*/ 48 h 406"/>
                <a:gd name="connsiteX117-4825" fmla="*/ 227 w 488"/>
                <a:gd name="connsiteY117-4826" fmla="*/ 48 h 406"/>
                <a:gd name="connsiteX0-4827" fmla="*/ 227 w 497"/>
                <a:gd name="connsiteY0-4828" fmla="*/ 48 h 406"/>
                <a:gd name="connsiteX1-4829" fmla="*/ 227 w 497"/>
                <a:gd name="connsiteY1-4830" fmla="*/ 42 h 406"/>
                <a:gd name="connsiteX2-4831" fmla="*/ 227 w 497"/>
                <a:gd name="connsiteY2-4832" fmla="*/ 32 h 406"/>
                <a:gd name="connsiteX3-4833" fmla="*/ 227 w 497"/>
                <a:gd name="connsiteY3-4834" fmla="*/ 27 h 406"/>
                <a:gd name="connsiteX4-4835" fmla="*/ 221 w 497"/>
                <a:gd name="connsiteY4-4836" fmla="*/ 21 h 406"/>
                <a:gd name="connsiteX5-4837" fmla="*/ 216 w 497"/>
                <a:gd name="connsiteY5-4838" fmla="*/ 11 h 406"/>
                <a:gd name="connsiteX6-4839" fmla="*/ 216 w 497"/>
                <a:gd name="connsiteY6-4840" fmla="*/ 6 h 406"/>
                <a:gd name="connsiteX7-4841" fmla="*/ 221 w 497"/>
                <a:gd name="connsiteY7-4842" fmla="*/ 6 h 406"/>
                <a:gd name="connsiteX8-4843" fmla="*/ 221 w 497"/>
                <a:gd name="connsiteY8-4844" fmla="*/ 0 h 406"/>
                <a:gd name="connsiteX9-4845" fmla="*/ 227 w 497"/>
                <a:gd name="connsiteY9-4846" fmla="*/ 0 h 406"/>
                <a:gd name="connsiteX10-4847" fmla="*/ 232 w 497"/>
                <a:gd name="connsiteY10-4848" fmla="*/ 0 h 406"/>
                <a:gd name="connsiteX11-4849" fmla="*/ 242 w 497"/>
                <a:gd name="connsiteY11-4850" fmla="*/ 0 h 406"/>
                <a:gd name="connsiteX12-4851" fmla="*/ 253 w 497"/>
                <a:gd name="connsiteY12-4852" fmla="*/ 6 h 406"/>
                <a:gd name="connsiteX13-4853" fmla="*/ 264 w 497"/>
                <a:gd name="connsiteY13-4854" fmla="*/ 11 h 406"/>
                <a:gd name="connsiteX14-4855" fmla="*/ 269 w 497"/>
                <a:gd name="connsiteY14-4856" fmla="*/ 11 h 406"/>
                <a:gd name="connsiteX15-4857" fmla="*/ 279 w 497"/>
                <a:gd name="connsiteY15-4858" fmla="*/ 16 h 406"/>
                <a:gd name="connsiteX16-4859" fmla="*/ 285 w 497"/>
                <a:gd name="connsiteY16-4860" fmla="*/ 21 h 406"/>
                <a:gd name="connsiteX17-4861" fmla="*/ 290 w 497"/>
                <a:gd name="connsiteY17-4862" fmla="*/ 27 h 406"/>
                <a:gd name="connsiteX18-4863" fmla="*/ 295 w 497"/>
                <a:gd name="connsiteY18-4864" fmla="*/ 32 h 406"/>
                <a:gd name="connsiteX19-4865" fmla="*/ 300 w 497"/>
                <a:gd name="connsiteY19-4866" fmla="*/ 32 h 406"/>
                <a:gd name="connsiteX20-4867" fmla="*/ 300 w 497"/>
                <a:gd name="connsiteY20-4868" fmla="*/ 37 h 406"/>
                <a:gd name="connsiteX21-4869" fmla="*/ 300 w 497"/>
                <a:gd name="connsiteY21-4870" fmla="*/ 42 h 406"/>
                <a:gd name="connsiteX22-4871" fmla="*/ 306 w 497"/>
                <a:gd name="connsiteY22-4872" fmla="*/ 42 h 406"/>
                <a:gd name="connsiteX23-4873" fmla="*/ 300 w 497"/>
                <a:gd name="connsiteY23-4874" fmla="*/ 48 h 406"/>
                <a:gd name="connsiteX24-4875" fmla="*/ 300 w 497"/>
                <a:gd name="connsiteY24-4876" fmla="*/ 53 h 406"/>
                <a:gd name="connsiteX25-4877" fmla="*/ 295 w 497"/>
                <a:gd name="connsiteY25-4878" fmla="*/ 64 h 406"/>
                <a:gd name="connsiteX26-4879" fmla="*/ 290 w 497"/>
                <a:gd name="connsiteY26-4880" fmla="*/ 74 h 406"/>
                <a:gd name="connsiteX27-4881" fmla="*/ 279 w 497"/>
                <a:gd name="connsiteY27-4882" fmla="*/ 85 h 406"/>
                <a:gd name="connsiteX28-4883" fmla="*/ 274 w 497"/>
                <a:gd name="connsiteY28-4884" fmla="*/ 95 h 406"/>
                <a:gd name="connsiteX29-4885" fmla="*/ 258 w 497"/>
                <a:gd name="connsiteY29-4886" fmla="*/ 111 h 406"/>
                <a:gd name="connsiteX30-4887" fmla="*/ 248 w 497"/>
                <a:gd name="connsiteY30-4888" fmla="*/ 132 h 406"/>
                <a:gd name="connsiteX31-4889" fmla="*/ 216 w 497"/>
                <a:gd name="connsiteY31-4890" fmla="*/ 169 h 406"/>
                <a:gd name="connsiteX32-4891" fmla="*/ 190 w 497"/>
                <a:gd name="connsiteY32-4892" fmla="*/ 206 h 406"/>
                <a:gd name="connsiteX33-4893" fmla="*/ 163 w 497"/>
                <a:gd name="connsiteY33-4894" fmla="*/ 243 h 406"/>
                <a:gd name="connsiteX34-4895" fmla="*/ 137 w 497"/>
                <a:gd name="connsiteY34-4896" fmla="*/ 280 h 406"/>
                <a:gd name="connsiteX35-4897" fmla="*/ 121 w 497"/>
                <a:gd name="connsiteY35-4898" fmla="*/ 296 h 406"/>
                <a:gd name="connsiteX36-4899" fmla="*/ 111 w 497"/>
                <a:gd name="connsiteY36-4900" fmla="*/ 311 h 406"/>
                <a:gd name="connsiteX37-4901" fmla="*/ 100 w 497"/>
                <a:gd name="connsiteY37-4902" fmla="*/ 322 h 406"/>
                <a:gd name="connsiteX38-4903" fmla="*/ 95 w 497"/>
                <a:gd name="connsiteY38-4904" fmla="*/ 333 h 406"/>
                <a:gd name="connsiteX39-4905" fmla="*/ 90 w 497"/>
                <a:gd name="connsiteY39-4906" fmla="*/ 338 h 406"/>
                <a:gd name="connsiteX40-4907" fmla="*/ 84 w 497"/>
                <a:gd name="connsiteY40-4908" fmla="*/ 348 h 406"/>
                <a:gd name="connsiteX41-4909" fmla="*/ 84 w 497"/>
                <a:gd name="connsiteY41-4910" fmla="*/ 348 h 406"/>
                <a:gd name="connsiteX42-4911" fmla="*/ 84 w 497"/>
                <a:gd name="connsiteY42-4912" fmla="*/ 354 h 406"/>
                <a:gd name="connsiteX43-4913" fmla="*/ 90 w 497"/>
                <a:gd name="connsiteY43-4914" fmla="*/ 354 h 406"/>
                <a:gd name="connsiteX44-4915" fmla="*/ 95 w 497"/>
                <a:gd name="connsiteY44-4916" fmla="*/ 354 h 406"/>
                <a:gd name="connsiteX45-4917" fmla="*/ 100 w 497"/>
                <a:gd name="connsiteY45-4918" fmla="*/ 354 h 406"/>
                <a:gd name="connsiteX46-4919" fmla="*/ 111 w 497"/>
                <a:gd name="connsiteY46-4920" fmla="*/ 354 h 406"/>
                <a:gd name="connsiteX47-4921" fmla="*/ 121 w 497"/>
                <a:gd name="connsiteY47-4922" fmla="*/ 348 h 406"/>
                <a:gd name="connsiteX48-4923" fmla="*/ 137 w 497"/>
                <a:gd name="connsiteY48-4924" fmla="*/ 348 h 406"/>
                <a:gd name="connsiteX49-4925" fmla="*/ 153 w 497"/>
                <a:gd name="connsiteY49-4926" fmla="*/ 348 h 406"/>
                <a:gd name="connsiteX50-4927" fmla="*/ 174 w 497"/>
                <a:gd name="connsiteY50-4928" fmla="*/ 343 h 406"/>
                <a:gd name="connsiteX51-4929" fmla="*/ 216 w 497"/>
                <a:gd name="connsiteY51-4930" fmla="*/ 338 h 406"/>
                <a:gd name="connsiteX52-4931" fmla="*/ 258 w 497"/>
                <a:gd name="connsiteY52-4932" fmla="*/ 333 h 406"/>
                <a:gd name="connsiteX53-4933" fmla="*/ 295 w 497"/>
                <a:gd name="connsiteY53-4934" fmla="*/ 327 h 406"/>
                <a:gd name="connsiteX54-4935" fmla="*/ 469 w 497"/>
                <a:gd name="connsiteY54-4936" fmla="*/ 348 h 406"/>
                <a:gd name="connsiteX55-4937" fmla="*/ 464 w 497"/>
                <a:gd name="connsiteY55-4938" fmla="*/ 348 h 406"/>
                <a:gd name="connsiteX56-4939" fmla="*/ 458 w 497"/>
                <a:gd name="connsiteY56-4940" fmla="*/ 348 h 406"/>
                <a:gd name="connsiteX57-4941" fmla="*/ 453 w 497"/>
                <a:gd name="connsiteY57-4942" fmla="*/ 348 h 406"/>
                <a:gd name="connsiteX58-4943" fmla="*/ 443 w 497"/>
                <a:gd name="connsiteY58-4944" fmla="*/ 348 h 406"/>
                <a:gd name="connsiteX59-4945" fmla="*/ 432 w 497"/>
                <a:gd name="connsiteY59-4946" fmla="*/ 348 h 406"/>
                <a:gd name="connsiteX60-4947" fmla="*/ 416 w 497"/>
                <a:gd name="connsiteY60-4948" fmla="*/ 354 h 406"/>
                <a:gd name="connsiteX61-4949" fmla="*/ 400 w 497"/>
                <a:gd name="connsiteY61-4950" fmla="*/ 354 h 406"/>
                <a:gd name="connsiteX62-4951" fmla="*/ 379 w 497"/>
                <a:gd name="connsiteY62-4952" fmla="*/ 354 h 406"/>
                <a:gd name="connsiteX63-4953" fmla="*/ 353 w 497"/>
                <a:gd name="connsiteY63-4954" fmla="*/ 359 h 406"/>
                <a:gd name="connsiteX64-4955" fmla="*/ 327 w 497"/>
                <a:gd name="connsiteY64-4956" fmla="*/ 359 h 406"/>
                <a:gd name="connsiteX65-4957" fmla="*/ 295 w 497"/>
                <a:gd name="connsiteY65-4958" fmla="*/ 359 h 406"/>
                <a:gd name="connsiteX66-4959" fmla="*/ 269 w 497"/>
                <a:gd name="connsiteY66-4960" fmla="*/ 364 h 406"/>
                <a:gd name="connsiteX67-4961" fmla="*/ 248 w 497"/>
                <a:gd name="connsiteY67-4962" fmla="*/ 364 h 406"/>
                <a:gd name="connsiteX68-4963" fmla="*/ 221 w 497"/>
                <a:gd name="connsiteY68-4964" fmla="*/ 369 h 406"/>
                <a:gd name="connsiteX69-4965" fmla="*/ 200 w 497"/>
                <a:gd name="connsiteY69-4966" fmla="*/ 369 h 406"/>
                <a:gd name="connsiteX70-4967" fmla="*/ 184 w 497"/>
                <a:gd name="connsiteY70-4968" fmla="*/ 375 h 406"/>
                <a:gd name="connsiteX71-4969" fmla="*/ 163 w 497"/>
                <a:gd name="connsiteY71-4970" fmla="*/ 375 h 406"/>
                <a:gd name="connsiteX72-4971" fmla="*/ 148 w 497"/>
                <a:gd name="connsiteY72-4972" fmla="*/ 375 h 406"/>
                <a:gd name="connsiteX73-4973" fmla="*/ 137 w 497"/>
                <a:gd name="connsiteY73-4974" fmla="*/ 380 h 406"/>
                <a:gd name="connsiteX74-4975" fmla="*/ 121 w 497"/>
                <a:gd name="connsiteY74-4976" fmla="*/ 380 h 406"/>
                <a:gd name="connsiteX75-4977" fmla="*/ 111 w 497"/>
                <a:gd name="connsiteY75-4978" fmla="*/ 385 h 406"/>
                <a:gd name="connsiteX76-4979" fmla="*/ 100 w 497"/>
                <a:gd name="connsiteY76-4980" fmla="*/ 385 h 406"/>
                <a:gd name="connsiteX77-4981" fmla="*/ 90 w 497"/>
                <a:gd name="connsiteY77-4982" fmla="*/ 391 h 406"/>
                <a:gd name="connsiteX78-4983" fmla="*/ 84 w 497"/>
                <a:gd name="connsiteY78-4984" fmla="*/ 391 h 406"/>
                <a:gd name="connsiteX79-4985" fmla="*/ 69 w 497"/>
                <a:gd name="connsiteY79-4986" fmla="*/ 396 h 406"/>
                <a:gd name="connsiteX80-4987" fmla="*/ 53 w 497"/>
                <a:gd name="connsiteY80-4988" fmla="*/ 401 h 406"/>
                <a:gd name="connsiteX81-4989" fmla="*/ 48 w 497"/>
                <a:gd name="connsiteY81-4990" fmla="*/ 406 h 406"/>
                <a:gd name="connsiteX82-4991" fmla="*/ 37 w 497"/>
                <a:gd name="connsiteY82-4992" fmla="*/ 406 h 406"/>
                <a:gd name="connsiteX83-4993" fmla="*/ 32 w 497"/>
                <a:gd name="connsiteY83-4994" fmla="*/ 406 h 406"/>
                <a:gd name="connsiteX84-4995" fmla="*/ 26 w 497"/>
                <a:gd name="connsiteY84-4996" fmla="*/ 401 h 406"/>
                <a:gd name="connsiteX85-4997" fmla="*/ 21 w 497"/>
                <a:gd name="connsiteY85-4998" fmla="*/ 401 h 406"/>
                <a:gd name="connsiteX86-4999" fmla="*/ 16 w 497"/>
                <a:gd name="connsiteY86-5000" fmla="*/ 396 h 406"/>
                <a:gd name="connsiteX87-5001" fmla="*/ 11 w 497"/>
                <a:gd name="connsiteY87-5002" fmla="*/ 391 h 406"/>
                <a:gd name="connsiteX88-5003" fmla="*/ 5 w 497"/>
                <a:gd name="connsiteY88-5004" fmla="*/ 385 h 406"/>
                <a:gd name="connsiteX89-5005" fmla="*/ 0 w 497"/>
                <a:gd name="connsiteY89-5006" fmla="*/ 380 h 406"/>
                <a:gd name="connsiteX90-5007" fmla="*/ 0 w 497"/>
                <a:gd name="connsiteY90-5008" fmla="*/ 375 h 406"/>
                <a:gd name="connsiteX91-5009" fmla="*/ 0 w 497"/>
                <a:gd name="connsiteY91-5010" fmla="*/ 369 h 406"/>
                <a:gd name="connsiteX92-5011" fmla="*/ 0 w 497"/>
                <a:gd name="connsiteY92-5012" fmla="*/ 364 h 406"/>
                <a:gd name="connsiteX93-5013" fmla="*/ 5 w 497"/>
                <a:gd name="connsiteY93-5014" fmla="*/ 359 h 406"/>
                <a:gd name="connsiteX94-5015" fmla="*/ 11 w 497"/>
                <a:gd name="connsiteY94-5016" fmla="*/ 354 h 406"/>
                <a:gd name="connsiteX95-5017" fmla="*/ 21 w 497"/>
                <a:gd name="connsiteY95-5018" fmla="*/ 348 h 406"/>
                <a:gd name="connsiteX96-5019" fmla="*/ 26 w 497"/>
                <a:gd name="connsiteY96-5020" fmla="*/ 343 h 406"/>
                <a:gd name="connsiteX97-5021" fmla="*/ 32 w 497"/>
                <a:gd name="connsiteY97-5022" fmla="*/ 338 h 406"/>
                <a:gd name="connsiteX98-5023" fmla="*/ 42 w 497"/>
                <a:gd name="connsiteY98-5024" fmla="*/ 333 h 406"/>
                <a:gd name="connsiteX99-5025" fmla="*/ 53 w 497"/>
                <a:gd name="connsiteY99-5026" fmla="*/ 322 h 406"/>
                <a:gd name="connsiteX100-5027" fmla="*/ 58 w 497"/>
                <a:gd name="connsiteY100-5028" fmla="*/ 311 h 406"/>
                <a:gd name="connsiteX101-5029" fmla="*/ 69 w 497"/>
                <a:gd name="connsiteY101-5030" fmla="*/ 301 h 406"/>
                <a:gd name="connsiteX102-5031" fmla="*/ 79 w 497"/>
                <a:gd name="connsiteY102-5032" fmla="*/ 285 h 406"/>
                <a:gd name="connsiteX103-5033" fmla="*/ 95 w 497"/>
                <a:gd name="connsiteY103-5034" fmla="*/ 269 h 406"/>
                <a:gd name="connsiteX104-5035" fmla="*/ 116 w 497"/>
                <a:gd name="connsiteY104-5036" fmla="*/ 232 h 406"/>
                <a:gd name="connsiteX105-5037" fmla="*/ 142 w 497"/>
                <a:gd name="connsiteY105-5038" fmla="*/ 201 h 406"/>
                <a:gd name="connsiteX106-5039" fmla="*/ 163 w 497"/>
                <a:gd name="connsiteY106-5040" fmla="*/ 169 h 406"/>
                <a:gd name="connsiteX107-5041" fmla="*/ 184 w 497"/>
                <a:gd name="connsiteY107-5042" fmla="*/ 132 h 406"/>
                <a:gd name="connsiteX108-5043" fmla="*/ 190 w 497"/>
                <a:gd name="connsiteY108-5044" fmla="*/ 116 h 406"/>
                <a:gd name="connsiteX109-5045" fmla="*/ 200 w 497"/>
                <a:gd name="connsiteY109-5046" fmla="*/ 100 h 406"/>
                <a:gd name="connsiteX110-5047" fmla="*/ 206 w 497"/>
                <a:gd name="connsiteY110-5048" fmla="*/ 90 h 406"/>
                <a:gd name="connsiteX111-5049" fmla="*/ 211 w 497"/>
                <a:gd name="connsiteY111-5050" fmla="*/ 79 h 406"/>
                <a:gd name="connsiteX112-5051" fmla="*/ 216 w 497"/>
                <a:gd name="connsiteY112-5052" fmla="*/ 69 h 406"/>
                <a:gd name="connsiteX113-5053" fmla="*/ 221 w 497"/>
                <a:gd name="connsiteY113-5054" fmla="*/ 58 h 406"/>
                <a:gd name="connsiteX114-5055" fmla="*/ 221 w 497"/>
                <a:gd name="connsiteY114-5056" fmla="*/ 53 h 406"/>
                <a:gd name="connsiteX115-5057" fmla="*/ 227 w 497"/>
                <a:gd name="connsiteY115-5058" fmla="*/ 48 h 406"/>
                <a:gd name="connsiteX116-5059" fmla="*/ 227 w 497"/>
                <a:gd name="connsiteY116-5060" fmla="*/ 48 h 406"/>
                <a:gd name="connsiteX0-5061" fmla="*/ 227 w 497"/>
                <a:gd name="connsiteY0-5062" fmla="*/ 48 h 406"/>
                <a:gd name="connsiteX1-5063" fmla="*/ 227 w 497"/>
                <a:gd name="connsiteY1-5064" fmla="*/ 42 h 406"/>
                <a:gd name="connsiteX2-5065" fmla="*/ 227 w 497"/>
                <a:gd name="connsiteY2-5066" fmla="*/ 32 h 406"/>
                <a:gd name="connsiteX3-5067" fmla="*/ 227 w 497"/>
                <a:gd name="connsiteY3-5068" fmla="*/ 27 h 406"/>
                <a:gd name="connsiteX4-5069" fmla="*/ 221 w 497"/>
                <a:gd name="connsiteY4-5070" fmla="*/ 21 h 406"/>
                <a:gd name="connsiteX5-5071" fmla="*/ 216 w 497"/>
                <a:gd name="connsiteY5-5072" fmla="*/ 11 h 406"/>
                <a:gd name="connsiteX6-5073" fmla="*/ 216 w 497"/>
                <a:gd name="connsiteY6-5074" fmla="*/ 6 h 406"/>
                <a:gd name="connsiteX7-5075" fmla="*/ 221 w 497"/>
                <a:gd name="connsiteY7-5076" fmla="*/ 6 h 406"/>
                <a:gd name="connsiteX8-5077" fmla="*/ 221 w 497"/>
                <a:gd name="connsiteY8-5078" fmla="*/ 0 h 406"/>
                <a:gd name="connsiteX9-5079" fmla="*/ 227 w 497"/>
                <a:gd name="connsiteY9-5080" fmla="*/ 0 h 406"/>
                <a:gd name="connsiteX10-5081" fmla="*/ 232 w 497"/>
                <a:gd name="connsiteY10-5082" fmla="*/ 0 h 406"/>
                <a:gd name="connsiteX11-5083" fmla="*/ 242 w 497"/>
                <a:gd name="connsiteY11-5084" fmla="*/ 0 h 406"/>
                <a:gd name="connsiteX12-5085" fmla="*/ 253 w 497"/>
                <a:gd name="connsiteY12-5086" fmla="*/ 6 h 406"/>
                <a:gd name="connsiteX13-5087" fmla="*/ 264 w 497"/>
                <a:gd name="connsiteY13-5088" fmla="*/ 11 h 406"/>
                <a:gd name="connsiteX14-5089" fmla="*/ 269 w 497"/>
                <a:gd name="connsiteY14-5090" fmla="*/ 11 h 406"/>
                <a:gd name="connsiteX15-5091" fmla="*/ 279 w 497"/>
                <a:gd name="connsiteY15-5092" fmla="*/ 16 h 406"/>
                <a:gd name="connsiteX16-5093" fmla="*/ 285 w 497"/>
                <a:gd name="connsiteY16-5094" fmla="*/ 21 h 406"/>
                <a:gd name="connsiteX17-5095" fmla="*/ 290 w 497"/>
                <a:gd name="connsiteY17-5096" fmla="*/ 27 h 406"/>
                <a:gd name="connsiteX18-5097" fmla="*/ 295 w 497"/>
                <a:gd name="connsiteY18-5098" fmla="*/ 32 h 406"/>
                <a:gd name="connsiteX19-5099" fmla="*/ 300 w 497"/>
                <a:gd name="connsiteY19-5100" fmla="*/ 32 h 406"/>
                <a:gd name="connsiteX20-5101" fmla="*/ 300 w 497"/>
                <a:gd name="connsiteY20-5102" fmla="*/ 37 h 406"/>
                <a:gd name="connsiteX21-5103" fmla="*/ 300 w 497"/>
                <a:gd name="connsiteY21-5104" fmla="*/ 42 h 406"/>
                <a:gd name="connsiteX22-5105" fmla="*/ 306 w 497"/>
                <a:gd name="connsiteY22-5106" fmla="*/ 42 h 406"/>
                <a:gd name="connsiteX23-5107" fmla="*/ 300 w 497"/>
                <a:gd name="connsiteY23-5108" fmla="*/ 48 h 406"/>
                <a:gd name="connsiteX24-5109" fmla="*/ 300 w 497"/>
                <a:gd name="connsiteY24-5110" fmla="*/ 53 h 406"/>
                <a:gd name="connsiteX25-5111" fmla="*/ 295 w 497"/>
                <a:gd name="connsiteY25-5112" fmla="*/ 64 h 406"/>
                <a:gd name="connsiteX26-5113" fmla="*/ 290 w 497"/>
                <a:gd name="connsiteY26-5114" fmla="*/ 74 h 406"/>
                <a:gd name="connsiteX27-5115" fmla="*/ 279 w 497"/>
                <a:gd name="connsiteY27-5116" fmla="*/ 85 h 406"/>
                <a:gd name="connsiteX28-5117" fmla="*/ 274 w 497"/>
                <a:gd name="connsiteY28-5118" fmla="*/ 95 h 406"/>
                <a:gd name="connsiteX29-5119" fmla="*/ 258 w 497"/>
                <a:gd name="connsiteY29-5120" fmla="*/ 111 h 406"/>
                <a:gd name="connsiteX30-5121" fmla="*/ 248 w 497"/>
                <a:gd name="connsiteY30-5122" fmla="*/ 132 h 406"/>
                <a:gd name="connsiteX31-5123" fmla="*/ 216 w 497"/>
                <a:gd name="connsiteY31-5124" fmla="*/ 169 h 406"/>
                <a:gd name="connsiteX32-5125" fmla="*/ 190 w 497"/>
                <a:gd name="connsiteY32-5126" fmla="*/ 206 h 406"/>
                <a:gd name="connsiteX33-5127" fmla="*/ 163 w 497"/>
                <a:gd name="connsiteY33-5128" fmla="*/ 243 h 406"/>
                <a:gd name="connsiteX34-5129" fmla="*/ 137 w 497"/>
                <a:gd name="connsiteY34-5130" fmla="*/ 280 h 406"/>
                <a:gd name="connsiteX35-5131" fmla="*/ 121 w 497"/>
                <a:gd name="connsiteY35-5132" fmla="*/ 296 h 406"/>
                <a:gd name="connsiteX36-5133" fmla="*/ 111 w 497"/>
                <a:gd name="connsiteY36-5134" fmla="*/ 311 h 406"/>
                <a:gd name="connsiteX37-5135" fmla="*/ 100 w 497"/>
                <a:gd name="connsiteY37-5136" fmla="*/ 322 h 406"/>
                <a:gd name="connsiteX38-5137" fmla="*/ 95 w 497"/>
                <a:gd name="connsiteY38-5138" fmla="*/ 333 h 406"/>
                <a:gd name="connsiteX39-5139" fmla="*/ 90 w 497"/>
                <a:gd name="connsiteY39-5140" fmla="*/ 338 h 406"/>
                <a:gd name="connsiteX40-5141" fmla="*/ 84 w 497"/>
                <a:gd name="connsiteY40-5142" fmla="*/ 348 h 406"/>
                <a:gd name="connsiteX41-5143" fmla="*/ 84 w 497"/>
                <a:gd name="connsiteY41-5144" fmla="*/ 348 h 406"/>
                <a:gd name="connsiteX42-5145" fmla="*/ 84 w 497"/>
                <a:gd name="connsiteY42-5146" fmla="*/ 354 h 406"/>
                <a:gd name="connsiteX43-5147" fmla="*/ 90 w 497"/>
                <a:gd name="connsiteY43-5148" fmla="*/ 354 h 406"/>
                <a:gd name="connsiteX44-5149" fmla="*/ 95 w 497"/>
                <a:gd name="connsiteY44-5150" fmla="*/ 354 h 406"/>
                <a:gd name="connsiteX45-5151" fmla="*/ 100 w 497"/>
                <a:gd name="connsiteY45-5152" fmla="*/ 354 h 406"/>
                <a:gd name="connsiteX46-5153" fmla="*/ 111 w 497"/>
                <a:gd name="connsiteY46-5154" fmla="*/ 354 h 406"/>
                <a:gd name="connsiteX47-5155" fmla="*/ 121 w 497"/>
                <a:gd name="connsiteY47-5156" fmla="*/ 348 h 406"/>
                <a:gd name="connsiteX48-5157" fmla="*/ 137 w 497"/>
                <a:gd name="connsiteY48-5158" fmla="*/ 348 h 406"/>
                <a:gd name="connsiteX49-5159" fmla="*/ 153 w 497"/>
                <a:gd name="connsiteY49-5160" fmla="*/ 348 h 406"/>
                <a:gd name="connsiteX50-5161" fmla="*/ 174 w 497"/>
                <a:gd name="connsiteY50-5162" fmla="*/ 343 h 406"/>
                <a:gd name="connsiteX51-5163" fmla="*/ 216 w 497"/>
                <a:gd name="connsiteY51-5164" fmla="*/ 338 h 406"/>
                <a:gd name="connsiteX52-5165" fmla="*/ 258 w 497"/>
                <a:gd name="connsiteY52-5166" fmla="*/ 333 h 406"/>
                <a:gd name="connsiteX53-5167" fmla="*/ 295 w 497"/>
                <a:gd name="connsiteY53-5168" fmla="*/ 327 h 406"/>
                <a:gd name="connsiteX54-5169" fmla="*/ 469 w 497"/>
                <a:gd name="connsiteY54-5170" fmla="*/ 348 h 406"/>
                <a:gd name="connsiteX55-5171" fmla="*/ 464 w 497"/>
                <a:gd name="connsiteY55-5172" fmla="*/ 348 h 406"/>
                <a:gd name="connsiteX56-5173" fmla="*/ 453 w 497"/>
                <a:gd name="connsiteY56-5174" fmla="*/ 348 h 406"/>
                <a:gd name="connsiteX57-5175" fmla="*/ 443 w 497"/>
                <a:gd name="connsiteY57-5176" fmla="*/ 348 h 406"/>
                <a:gd name="connsiteX58-5177" fmla="*/ 432 w 497"/>
                <a:gd name="connsiteY58-5178" fmla="*/ 348 h 406"/>
                <a:gd name="connsiteX59-5179" fmla="*/ 416 w 497"/>
                <a:gd name="connsiteY59-5180" fmla="*/ 354 h 406"/>
                <a:gd name="connsiteX60-5181" fmla="*/ 400 w 497"/>
                <a:gd name="connsiteY60-5182" fmla="*/ 354 h 406"/>
                <a:gd name="connsiteX61-5183" fmla="*/ 379 w 497"/>
                <a:gd name="connsiteY61-5184" fmla="*/ 354 h 406"/>
                <a:gd name="connsiteX62-5185" fmla="*/ 353 w 497"/>
                <a:gd name="connsiteY62-5186" fmla="*/ 359 h 406"/>
                <a:gd name="connsiteX63-5187" fmla="*/ 327 w 497"/>
                <a:gd name="connsiteY63-5188" fmla="*/ 359 h 406"/>
                <a:gd name="connsiteX64-5189" fmla="*/ 295 w 497"/>
                <a:gd name="connsiteY64-5190" fmla="*/ 359 h 406"/>
                <a:gd name="connsiteX65-5191" fmla="*/ 269 w 497"/>
                <a:gd name="connsiteY65-5192" fmla="*/ 364 h 406"/>
                <a:gd name="connsiteX66-5193" fmla="*/ 248 w 497"/>
                <a:gd name="connsiteY66-5194" fmla="*/ 364 h 406"/>
                <a:gd name="connsiteX67-5195" fmla="*/ 221 w 497"/>
                <a:gd name="connsiteY67-5196" fmla="*/ 369 h 406"/>
                <a:gd name="connsiteX68-5197" fmla="*/ 200 w 497"/>
                <a:gd name="connsiteY68-5198" fmla="*/ 369 h 406"/>
                <a:gd name="connsiteX69-5199" fmla="*/ 184 w 497"/>
                <a:gd name="connsiteY69-5200" fmla="*/ 375 h 406"/>
                <a:gd name="connsiteX70-5201" fmla="*/ 163 w 497"/>
                <a:gd name="connsiteY70-5202" fmla="*/ 375 h 406"/>
                <a:gd name="connsiteX71-5203" fmla="*/ 148 w 497"/>
                <a:gd name="connsiteY71-5204" fmla="*/ 375 h 406"/>
                <a:gd name="connsiteX72-5205" fmla="*/ 137 w 497"/>
                <a:gd name="connsiteY72-5206" fmla="*/ 380 h 406"/>
                <a:gd name="connsiteX73-5207" fmla="*/ 121 w 497"/>
                <a:gd name="connsiteY73-5208" fmla="*/ 380 h 406"/>
                <a:gd name="connsiteX74-5209" fmla="*/ 111 w 497"/>
                <a:gd name="connsiteY74-5210" fmla="*/ 385 h 406"/>
                <a:gd name="connsiteX75-5211" fmla="*/ 100 w 497"/>
                <a:gd name="connsiteY75-5212" fmla="*/ 385 h 406"/>
                <a:gd name="connsiteX76-5213" fmla="*/ 90 w 497"/>
                <a:gd name="connsiteY76-5214" fmla="*/ 391 h 406"/>
                <a:gd name="connsiteX77-5215" fmla="*/ 84 w 497"/>
                <a:gd name="connsiteY77-5216" fmla="*/ 391 h 406"/>
                <a:gd name="connsiteX78-5217" fmla="*/ 69 w 497"/>
                <a:gd name="connsiteY78-5218" fmla="*/ 396 h 406"/>
                <a:gd name="connsiteX79-5219" fmla="*/ 53 w 497"/>
                <a:gd name="connsiteY79-5220" fmla="*/ 401 h 406"/>
                <a:gd name="connsiteX80-5221" fmla="*/ 48 w 497"/>
                <a:gd name="connsiteY80-5222" fmla="*/ 406 h 406"/>
                <a:gd name="connsiteX81-5223" fmla="*/ 37 w 497"/>
                <a:gd name="connsiteY81-5224" fmla="*/ 406 h 406"/>
                <a:gd name="connsiteX82-5225" fmla="*/ 32 w 497"/>
                <a:gd name="connsiteY82-5226" fmla="*/ 406 h 406"/>
                <a:gd name="connsiteX83-5227" fmla="*/ 26 w 497"/>
                <a:gd name="connsiteY83-5228" fmla="*/ 401 h 406"/>
                <a:gd name="connsiteX84-5229" fmla="*/ 21 w 497"/>
                <a:gd name="connsiteY84-5230" fmla="*/ 401 h 406"/>
                <a:gd name="connsiteX85-5231" fmla="*/ 16 w 497"/>
                <a:gd name="connsiteY85-5232" fmla="*/ 396 h 406"/>
                <a:gd name="connsiteX86-5233" fmla="*/ 11 w 497"/>
                <a:gd name="connsiteY86-5234" fmla="*/ 391 h 406"/>
                <a:gd name="connsiteX87-5235" fmla="*/ 5 w 497"/>
                <a:gd name="connsiteY87-5236" fmla="*/ 385 h 406"/>
                <a:gd name="connsiteX88-5237" fmla="*/ 0 w 497"/>
                <a:gd name="connsiteY88-5238" fmla="*/ 380 h 406"/>
                <a:gd name="connsiteX89-5239" fmla="*/ 0 w 497"/>
                <a:gd name="connsiteY89-5240" fmla="*/ 375 h 406"/>
                <a:gd name="connsiteX90-5241" fmla="*/ 0 w 497"/>
                <a:gd name="connsiteY90-5242" fmla="*/ 369 h 406"/>
                <a:gd name="connsiteX91-5243" fmla="*/ 0 w 497"/>
                <a:gd name="connsiteY91-5244" fmla="*/ 364 h 406"/>
                <a:gd name="connsiteX92-5245" fmla="*/ 5 w 497"/>
                <a:gd name="connsiteY92-5246" fmla="*/ 359 h 406"/>
                <a:gd name="connsiteX93-5247" fmla="*/ 11 w 497"/>
                <a:gd name="connsiteY93-5248" fmla="*/ 354 h 406"/>
                <a:gd name="connsiteX94-5249" fmla="*/ 21 w 497"/>
                <a:gd name="connsiteY94-5250" fmla="*/ 348 h 406"/>
                <a:gd name="connsiteX95-5251" fmla="*/ 26 w 497"/>
                <a:gd name="connsiteY95-5252" fmla="*/ 343 h 406"/>
                <a:gd name="connsiteX96-5253" fmla="*/ 32 w 497"/>
                <a:gd name="connsiteY96-5254" fmla="*/ 338 h 406"/>
                <a:gd name="connsiteX97-5255" fmla="*/ 42 w 497"/>
                <a:gd name="connsiteY97-5256" fmla="*/ 333 h 406"/>
                <a:gd name="connsiteX98-5257" fmla="*/ 53 w 497"/>
                <a:gd name="connsiteY98-5258" fmla="*/ 322 h 406"/>
                <a:gd name="connsiteX99-5259" fmla="*/ 58 w 497"/>
                <a:gd name="connsiteY99-5260" fmla="*/ 311 h 406"/>
                <a:gd name="connsiteX100-5261" fmla="*/ 69 w 497"/>
                <a:gd name="connsiteY100-5262" fmla="*/ 301 h 406"/>
                <a:gd name="connsiteX101-5263" fmla="*/ 79 w 497"/>
                <a:gd name="connsiteY101-5264" fmla="*/ 285 h 406"/>
                <a:gd name="connsiteX102-5265" fmla="*/ 95 w 497"/>
                <a:gd name="connsiteY102-5266" fmla="*/ 269 h 406"/>
                <a:gd name="connsiteX103-5267" fmla="*/ 116 w 497"/>
                <a:gd name="connsiteY103-5268" fmla="*/ 232 h 406"/>
                <a:gd name="connsiteX104-5269" fmla="*/ 142 w 497"/>
                <a:gd name="connsiteY104-5270" fmla="*/ 201 h 406"/>
                <a:gd name="connsiteX105-5271" fmla="*/ 163 w 497"/>
                <a:gd name="connsiteY105-5272" fmla="*/ 169 h 406"/>
                <a:gd name="connsiteX106-5273" fmla="*/ 184 w 497"/>
                <a:gd name="connsiteY106-5274" fmla="*/ 132 h 406"/>
                <a:gd name="connsiteX107-5275" fmla="*/ 190 w 497"/>
                <a:gd name="connsiteY107-5276" fmla="*/ 116 h 406"/>
                <a:gd name="connsiteX108-5277" fmla="*/ 200 w 497"/>
                <a:gd name="connsiteY108-5278" fmla="*/ 100 h 406"/>
                <a:gd name="connsiteX109-5279" fmla="*/ 206 w 497"/>
                <a:gd name="connsiteY109-5280" fmla="*/ 90 h 406"/>
                <a:gd name="connsiteX110-5281" fmla="*/ 211 w 497"/>
                <a:gd name="connsiteY110-5282" fmla="*/ 79 h 406"/>
                <a:gd name="connsiteX111-5283" fmla="*/ 216 w 497"/>
                <a:gd name="connsiteY111-5284" fmla="*/ 69 h 406"/>
                <a:gd name="connsiteX112-5285" fmla="*/ 221 w 497"/>
                <a:gd name="connsiteY112-5286" fmla="*/ 58 h 406"/>
                <a:gd name="connsiteX113-5287" fmla="*/ 221 w 497"/>
                <a:gd name="connsiteY113-5288" fmla="*/ 53 h 406"/>
                <a:gd name="connsiteX114-5289" fmla="*/ 227 w 497"/>
                <a:gd name="connsiteY114-5290" fmla="*/ 48 h 406"/>
                <a:gd name="connsiteX115-5291" fmla="*/ 227 w 497"/>
                <a:gd name="connsiteY115-5292" fmla="*/ 48 h 406"/>
                <a:gd name="connsiteX0-5293" fmla="*/ 227 w 495"/>
                <a:gd name="connsiteY0-5294" fmla="*/ 48 h 406"/>
                <a:gd name="connsiteX1-5295" fmla="*/ 227 w 495"/>
                <a:gd name="connsiteY1-5296" fmla="*/ 42 h 406"/>
                <a:gd name="connsiteX2-5297" fmla="*/ 227 w 495"/>
                <a:gd name="connsiteY2-5298" fmla="*/ 32 h 406"/>
                <a:gd name="connsiteX3-5299" fmla="*/ 227 w 495"/>
                <a:gd name="connsiteY3-5300" fmla="*/ 27 h 406"/>
                <a:gd name="connsiteX4-5301" fmla="*/ 221 w 495"/>
                <a:gd name="connsiteY4-5302" fmla="*/ 21 h 406"/>
                <a:gd name="connsiteX5-5303" fmla="*/ 216 w 495"/>
                <a:gd name="connsiteY5-5304" fmla="*/ 11 h 406"/>
                <a:gd name="connsiteX6-5305" fmla="*/ 216 w 495"/>
                <a:gd name="connsiteY6-5306" fmla="*/ 6 h 406"/>
                <a:gd name="connsiteX7-5307" fmla="*/ 221 w 495"/>
                <a:gd name="connsiteY7-5308" fmla="*/ 6 h 406"/>
                <a:gd name="connsiteX8-5309" fmla="*/ 221 w 495"/>
                <a:gd name="connsiteY8-5310" fmla="*/ 0 h 406"/>
                <a:gd name="connsiteX9-5311" fmla="*/ 227 w 495"/>
                <a:gd name="connsiteY9-5312" fmla="*/ 0 h 406"/>
                <a:gd name="connsiteX10-5313" fmla="*/ 232 w 495"/>
                <a:gd name="connsiteY10-5314" fmla="*/ 0 h 406"/>
                <a:gd name="connsiteX11-5315" fmla="*/ 242 w 495"/>
                <a:gd name="connsiteY11-5316" fmla="*/ 0 h 406"/>
                <a:gd name="connsiteX12-5317" fmla="*/ 253 w 495"/>
                <a:gd name="connsiteY12-5318" fmla="*/ 6 h 406"/>
                <a:gd name="connsiteX13-5319" fmla="*/ 264 w 495"/>
                <a:gd name="connsiteY13-5320" fmla="*/ 11 h 406"/>
                <a:gd name="connsiteX14-5321" fmla="*/ 269 w 495"/>
                <a:gd name="connsiteY14-5322" fmla="*/ 11 h 406"/>
                <a:gd name="connsiteX15-5323" fmla="*/ 279 w 495"/>
                <a:gd name="connsiteY15-5324" fmla="*/ 16 h 406"/>
                <a:gd name="connsiteX16-5325" fmla="*/ 285 w 495"/>
                <a:gd name="connsiteY16-5326" fmla="*/ 21 h 406"/>
                <a:gd name="connsiteX17-5327" fmla="*/ 290 w 495"/>
                <a:gd name="connsiteY17-5328" fmla="*/ 27 h 406"/>
                <a:gd name="connsiteX18-5329" fmla="*/ 295 w 495"/>
                <a:gd name="connsiteY18-5330" fmla="*/ 32 h 406"/>
                <a:gd name="connsiteX19-5331" fmla="*/ 300 w 495"/>
                <a:gd name="connsiteY19-5332" fmla="*/ 32 h 406"/>
                <a:gd name="connsiteX20-5333" fmla="*/ 300 w 495"/>
                <a:gd name="connsiteY20-5334" fmla="*/ 37 h 406"/>
                <a:gd name="connsiteX21-5335" fmla="*/ 300 w 495"/>
                <a:gd name="connsiteY21-5336" fmla="*/ 42 h 406"/>
                <a:gd name="connsiteX22-5337" fmla="*/ 306 w 495"/>
                <a:gd name="connsiteY22-5338" fmla="*/ 42 h 406"/>
                <a:gd name="connsiteX23-5339" fmla="*/ 300 w 495"/>
                <a:gd name="connsiteY23-5340" fmla="*/ 48 h 406"/>
                <a:gd name="connsiteX24-5341" fmla="*/ 300 w 495"/>
                <a:gd name="connsiteY24-5342" fmla="*/ 53 h 406"/>
                <a:gd name="connsiteX25-5343" fmla="*/ 295 w 495"/>
                <a:gd name="connsiteY25-5344" fmla="*/ 64 h 406"/>
                <a:gd name="connsiteX26-5345" fmla="*/ 290 w 495"/>
                <a:gd name="connsiteY26-5346" fmla="*/ 74 h 406"/>
                <a:gd name="connsiteX27-5347" fmla="*/ 279 w 495"/>
                <a:gd name="connsiteY27-5348" fmla="*/ 85 h 406"/>
                <a:gd name="connsiteX28-5349" fmla="*/ 274 w 495"/>
                <a:gd name="connsiteY28-5350" fmla="*/ 95 h 406"/>
                <a:gd name="connsiteX29-5351" fmla="*/ 258 w 495"/>
                <a:gd name="connsiteY29-5352" fmla="*/ 111 h 406"/>
                <a:gd name="connsiteX30-5353" fmla="*/ 248 w 495"/>
                <a:gd name="connsiteY30-5354" fmla="*/ 132 h 406"/>
                <a:gd name="connsiteX31-5355" fmla="*/ 216 w 495"/>
                <a:gd name="connsiteY31-5356" fmla="*/ 169 h 406"/>
                <a:gd name="connsiteX32-5357" fmla="*/ 190 w 495"/>
                <a:gd name="connsiteY32-5358" fmla="*/ 206 h 406"/>
                <a:gd name="connsiteX33-5359" fmla="*/ 163 w 495"/>
                <a:gd name="connsiteY33-5360" fmla="*/ 243 h 406"/>
                <a:gd name="connsiteX34-5361" fmla="*/ 137 w 495"/>
                <a:gd name="connsiteY34-5362" fmla="*/ 280 h 406"/>
                <a:gd name="connsiteX35-5363" fmla="*/ 121 w 495"/>
                <a:gd name="connsiteY35-5364" fmla="*/ 296 h 406"/>
                <a:gd name="connsiteX36-5365" fmla="*/ 111 w 495"/>
                <a:gd name="connsiteY36-5366" fmla="*/ 311 h 406"/>
                <a:gd name="connsiteX37-5367" fmla="*/ 100 w 495"/>
                <a:gd name="connsiteY37-5368" fmla="*/ 322 h 406"/>
                <a:gd name="connsiteX38-5369" fmla="*/ 95 w 495"/>
                <a:gd name="connsiteY38-5370" fmla="*/ 333 h 406"/>
                <a:gd name="connsiteX39-5371" fmla="*/ 90 w 495"/>
                <a:gd name="connsiteY39-5372" fmla="*/ 338 h 406"/>
                <a:gd name="connsiteX40-5373" fmla="*/ 84 w 495"/>
                <a:gd name="connsiteY40-5374" fmla="*/ 348 h 406"/>
                <a:gd name="connsiteX41-5375" fmla="*/ 84 w 495"/>
                <a:gd name="connsiteY41-5376" fmla="*/ 348 h 406"/>
                <a:gd name="connsiteX42-5377" fmla="*/ 84 w 495"/>
                <a:gd name="connsiteY42-5378" fmla="*/ 354 h 406"/>
                <a:gd name="connsiteX43-5379" fmla="*/ 90 w 495"/>
                <a:gd name="connsiteY43-5380" fmla="*/ 354 h 406"/>
                <a:gd name="connsiteX44-5381" fmla="*/ 95 w 495"/>
                <a:gd name="connsiteY44-5382" fmla="*/ 354 h 406"/>
                <a:gd name="connsiteX45-5383" fmla="*/ 100 w 495"/>
                <a:gd name="connsiteY45-5384" fmla="*/ 354 h 406"/>
                <a:gd name="connsiteX46-5385" fmla="*/ 111 w 495"/>
                <a:gd name="connsiteY46-5386" fmla="*/ 354 h 406"/>
                <a:gd name="connsiteX47-5387" fmla="*/ 121 w 495"/>
                <a:gd name="connsiteY47-5388" fmla="*/ 348 h 406"/>
                <a:gd name="connsiteX48-5389" fmla="*/ 137 w 495"/>
                <a:gd name="connsiteY48-5390" fmla="*/ 348 h 406"/>
                <a:gd name="connsiteX49-5391" fmla="*/ 153 w 495"/>
                <a:gd name="connsiteY49-5392" fmla="*/ 348 h 406"/>
                <a:gd name="connsiteX50-5393" fmla="*/ 174 w 495"/>
                <a:gd name="connsiteY50-5394" fmla="*/ 343 h 406"/>
                <a:gd name="connsiteX51-5395" fmla="*/ 216 w 495"/>
                <a:gd name="connsiteY51-5396" fmla="*/ 338 h 406"/>
                <a:gd name="connsiteX52-5397" fmla="*/ 258 w 495"/>
                <a:gd name="connsiteY52-5398" fmla="*/ 333 h 406"/>
                <a:gd name="connsiteX53-5399" fmla="*/ 295 w 495"/>
                <a:gd name="connsiteY53-5400" fmla="*/ 327 h 406"/>
                <a:gd name="connsiteX54-5401" fmla="*/ 469 w 495"/>
                <a:gd name="connsiteY54-5402" fmla="*/ 348 h 406"/>
                <a:gd name="connsiteX55-5403" fmla="*/ 453 w 495"/>
                <a:gd name="connsiteY55-5404" fmla="*/ 348 h 406"/>
                <a:gd name="connsiteX56-5405" fmla="*/ 443 w 495"/>
                <a:gd name="connsiteY56-5406" fmla="*/ 348 h 406"/>
                <a:gd name="connsiteX57-5407" fmla="*/ 432 w 495"/>
                <a:gd name="connsiteY57-5408" fmla="*/ 348 h 406"/>
                <a:gd name="connsiteX58-5409" fmla="*/ 416 w 495"/>
                <a:gd name="connsiteY58-5410" fmla="*/ 354 h 406"/>
                <a:gd name="connsiteX59-5411" fmla="*/ 400 w 495"/>
                <a:gd name="connsiteY59-5412" fmla="*/ 354 h 406"/>
                <a:gd name="connsiteX60-5413" fmla="*/ 379 w 495"/>
                <a:gd name="connsiteY60-5414" fmla="*/ 354 h 406"/>
                <a:gd name="connsiteX61-5415" fmla="*/ 353 w 495"/>
                <a:gd name="connsiteY61-5416" fmla="*/ 359 h 406"/>
                <a:gd name="connsiteX62-5417" fmla="*/ 327 w 495"/>
                <a:gd name="connsiteY62-5418" fmla="*/ 359 h 406"/>
                <a:gd name="connsiteX63-5419" fmla="*/ 295 w 495"/>
                <a:gd name="connsiteY63-5420" fmla="*/ 359 h 406"/>
                <a:gd name="connsiteX64-5421" fmla="*/ 269 w 495"/>
                <a:gd name="connsiteY64-5422" fmla="*/ 364 h 406"/>
                <a:gd name="connsiteX65-5423" fmla="*/ 248 w 495"/>
                <a:gd name="connsiteY65-5424" fmla="*/ 364 h 406"/>
                <a:gd name="connsiteX66-5425" fmla="*/ 221 w 495"/>
                <a:gd name="connsiteY66-5426" fmla="*/ 369 h 406"/>
                <a:gd name="connsiteX67-5427" fmla="*/ 200 w 495"/>
                <a:gd name="connsiteY67-5428" fmla="*/ 369 h 406"/>
                <a:gd name="connsiteX68-5429" fmla="*/ 184 w 495"/>
                <a:gd name="connsiteY68-5430" fmla="*/ 375 h 406"/>
                <a:gd name="connsiteX69-5431" fmla="*/ 163 w 495"/>
                <a:gd name="connsiteY69-5432" fmla="*/ 375 h 406"/>
                <a:gd name="connsiteX70-5433" fmla="*/ 148 w 495"/>
                <a:gd name="connsiteY70-5434" fmla="*/ 375 h 406"/>
                <a:gd name="connsiteX71-5435" fmla="*/ 137 w 495"/>
                <a:gd name="connsiteY71-5436" fmla="*/ 380 h 406"/>
                <a:gd name="connsiteX72-5437" fmla="*/ 121 w 495"/>
                <a:gd name="connsiteY72-5438" fmla="*/ 380 h 406"/>
                <a:gd name="connsiteX73-5439" fmla="*/ 111 w 495"/>
                <a:gd name="connsiteY73-5440" fmla="*/ 385 h 406"/>
                <a:gd name="connsiteX74-5441" fmla="*/ 100 w 495"/>
                <a:gd name="connsiteY74-5442" fmla="*/ 385 h 406"/>
                <a:gd name="connsiteX75-5443" fmla="*/ 90 w 495"/>
                <a:gd name="connsiteY75-5444" fmla="*/ 391 h 406"/>
                <a:gd name="connsiteX76-5445" fmla="*/ 84 w 495"/>
                <a:gd name="connsiteY76-5446" fmla="*/ 391 h 406"/>
                <a:gd name="connsiteX77-5447" fmla="*/ 69 w 495"/>
                <a:gd name="connsiteY77-5448" fmla="*/ 396 h 406"/>
                <a:gd name="connsiteX78-5449" fmla="*/ 53 w 495"/>
                <a:gd name="connsiteY78-5450" fmla="*/ 401 h 406"/>
                <a:gd name="connsiteX79-5451" fmla="*/ 48 w 495"/>
                <a:gd name="connsiteY79-5452" fmla="*/ 406 h 406"/>
                <a:gd name="connsiteX80-5453" fmla="*/ 37 w 495"/>
                <a:gd name="connsiteY80-5454" fmla="*/ 406 h 406"/>
                <a:gd name="connsiteX81-5455" fmla="*/ 32 w 495"/>
                <a:gd name="connsiteY81-5456" fmla="*/ 406 h 406"/>
                <a:gd name="connsiteX82-5457" fmla="*/ 26 w 495"/>
                <a:gd name="connsiteY82-5458" fmla="*/ 401 h 406"/>
                <a:gd name="connsiteX83-5459" fmla="*/ 21 w 495"/>
                <a:gd name="connsiteY83-5460" fmla="*/ 401 h 406"/>
                <a:gd name="connsiteX84-5461" fmla="*/ 16 w 495"/>
                <a:gd name="connsiteY84-5462" fmla="*/ 396 h 406"/>
                <a:gd name="connsiteX85-5463" fmla="*/ 11 w 495"/>
                <a:gd name="connsiteY85-5464" fmla="*/ 391 h 406"/>
                <a:gd name="connsiteX86-5465" fmla="*/ 5 w 495"/>
                <a:gd name="connsiteY86-5466" fmla="*/ 385 h 406"/>
                <a:gd name="connsiteX87-5467" fmla="*/ 0 w 495"/>
                <a:gd name="connsiteY87-5468" fmla="*/ 380 h 406"/>
                <a:gd name="connsiteX88-5469" fmla="*/ 0 w 495"/>
                <a:gd name="connsiteY88-5470" fmla="*/ 375 h 406"/>
                <a:gd name="connsiteX89-5471" fmla="*/ 0 w 495"/>
                <a:gd name="connsiteY89-5472" fmla="*/ 369 h 406"/>
                <a:gd name="connsiteX90-5473" fmla="*/ 0 w 495"/>
                <a:gd name="connsiteY90-5474" fmla="*/ 364 h 406"/>
                <a:gd name="connsiteX91-5475" fmla="*/ 5 w 495"/>
                <a:gd name="connsiteY91-5476" fmla="*/ 359 h 406"/>
                <a:gd name="connsiteX92-5477" fmla="*/ 11 w 495"/>
                <a:gd name="connsiteY92-5478" fmla="*/ 354 h 406"/>
                <a:gd name="connsiteX93-5479" fmla="*/ 21 w 495"/>
                <a:gd name="connsiteY93-5480" fmla="*/ 348 h 406"/>
                <a:gd name="connsiteX94-5481" fmla="*/ 26 w 495"/>
                <a:gd name="connsiteY94-5482" fmla="*/ 343 h 406"/>
                <a:gd name="connsiteX95-5483" fmla="*/ 32 w 495"/>
                <a:gd name="connsiteY95-5484" fmla="*/ 338 h 406"/>
                <a:gd name="connsiteX96-5485" fmla="*/ 42 w 495"/>
                <a:gd name="connsiteY96-5486" fmla="*/ 333 h 406"/>
                <a:gd name="connsiteX97-5487" fmla="*/ 53 w 495"/>
                <a:gd name="connsiteY97-5488" fmla="*/ 322 h 406"/>
                <a:gd name="connsiteX98-5489" fmla="*/ 58 w 495"/>
                <a:gd name="connsiteY98-5490" fmla="*/ 311 h 406"/>
                <a:gd name="connsiteX99-5491" fmla="*/ 69 w 495"/>
                <a:gd name="connsiteY99-5492" fmla="*/ 301 h 406"/>
                <a:gd name="connsiteX100-5493" fmla="*/ 79 w 495"/>
                <a:gd name="connsiteY100-5494" fmla="*/ 285 h 406"/>
                <a:gd name="connsiteX101-5495" fmla="*/ 95 w 495"/>
                <a:gd name="connsiteY101-5496" fmla="*/ 269 h 406"/>
                <a:gd name="connsiteX102-5497" fmla="*/ 116 w 495"/>
                <a:gd name="connsiteY102-5498" fmla="*/ 232 h 406"/>
                <a:gd name="connsiteX103-5499" fmla="*/ 142 w 495"/>
                <a:gd name="connsiteY103-5500" fmla="*/ 201 h 406"/>
                <a:gd name="connsiteX104-5501" fmla="*/ 163 w 495"/>
                <a:gd name="connsiteY104-5502" fmla="*/ 169 h 406"/>
                <a:gd name="connsiteX105-5503" fmla="*/ 184 w 495"/>
                <a:gd name="connsiteY105-5504" fmla="*/ 132 h 406"/>
                <a:gd name="connsiteX106-5505" fmla="*/ 190 w 495"/>
                <a:gd name="connsiteY106-5506" fmla="*/ 116 h 406"/>
                <a:gd name="connsiteX107-5507" fmla="*/ 200 w 495"/>
                <a:gd name="connsiteY107-5508" fmla="*/ 100 h 406"/>
                <a:gd name="connsiteX108-5509" fmla="*/ 206 w 495"/>
                <a:gd name="connsiteY108-5510" fmla="*/ 90 h 406"/>
                <a:gd name="connsiteX109-5511" fmla="*/ 211 w 495"/>
                <a:gd name="connsiteY109-5512" fmla="*/ 79 h 406"/>
                <a:gd name="connsiteX110-5513" fmla="*/ 216 w 495"/>
                <a:gd name="connsiteY110-5514" fmla="*/ 69 h 406"/>
                <a:gd name="connsiteX111-5515" fmla="*/ 221 w 495"/>
                <a:gd name="connsiteY111-5516" fmla="*/ 58 h 406"/>
                <a:gd name="connsiteX112-5517" fmla="*/ 221 w 495"/>
                <a:gd name="connsiteY112-5518" fmla="*/ 53 h 406"/>
                <a:gd name="connsiteX113-5519" fmla="*/ 227 w 495"/>
                <a:gd name="connsiteY113-5520" fmla="*/ 48 h 406"/>
                <a:gd name="connsiteX114-5521" fmla="*/ 227 w 495"/>
                <a:gd name="connsiteY114-5522" fmla="*/ 48 h 406"/>
                <a:gd name="connsiteX0-5523" fmla="*/ 227 w 478"/>
                <a:gd name="connsiteY0-5524" fmla="*/ 48 h 406"/>
                <a:gd name="connsiteX1-5525" fmla="*/ 227 w 478"/>
                <a:gd name="connsiteY1-5526" fmla="*/ 42 h 406"/>
                <a:gd name="connsiteX2-5527" fmla="*/ 227 w 478"/>
                <a:gd name="connsiteY2-5528" fmla="*/ 32 h 406"/>
                <a:gd name="connsiteX3-5529" fmla="*/ 227 w 478"/>
                <a:gd name="connsiteY3-5530" fmla="*/ 27 h 406"/>
                <a:gd name="connsiteX4-5531" fmla="*/ 221 w 478"/>
                <a:gd name="connsiteY4-5532" fmla="*/ 21 h 406"/>
                <a:gd name="connsiteX5-5533" fmla="*/ 216 w 478"/>
                <a:gd name="connsiteY5-5534" fmla="*/ 11 h 406"/>
                <a:gd name="connsiteX6-5535" fmla="*/ 216 w 478"/>
                <a:gd name="connsiteY6-5536" fmla="*/ 6 h 406"/>
                <a:gd name="connsiteX7-5537" fmla="*/ 221 w 478"/>
                <a:gd name="connsiteY7-5538" fmla="*/ 6 h 406"/>
                <a:gd name="connsiteX8-5539" fmla="*/ 221 w 478"/>
                <a:gd name="connsiteY8-5540" fmla="*/ 0 h 406"/>
                <a:gd name="connsiteX9-5541" fmla="*/ 227 w 478"/>
                <a:gd name="connsiteY9-5542" fmla="*/ 0 h 406"/>
                <a:gd name="connsiteX10-5543" fmla="*/ 232 w 478"/>
                <a:gd name="connsiteY10-5544" fmla="*/ 0 h 406"/>
                <a:gd name="connsiteX11-5545" fmla="*/ 242 w 478"/>
                <a:gd name="connsiteY11-5546" fmla="*/ 0 h 406"/>
                <a:gd name="connsiteX12-5547" fmla="*/ 253 w 478"/>
                <a:gd name="connsiteY12-5548" fmla="*/ 6 h 406"/>
                <a:gd name="connsiteX13-5549" fmla="*/ 264 w 478"/>
                <a:gd name="connsiteY13-5550" fmla="*/ 11 h 406"/>
                <a:gd name="connsiteX14-5551" fmla="*/ 269 w 478"/>
                <a:gd name="connsiteY14-5552" fmla="*/ 11 h 406"/>
                <a:gd name="connsiteX15-5553" fmla="*/ 279 w 478"/>
                <a:gd name="connsiteY15-5554" fmla="*/ 16 h 406"/>
                <a:gd name="connsiteX16-5555" fmla="*/ 285 w 478"/>
                <a:gd name="connsiteY16-5556" fmla="*/ 21 h 406"/>
                <a:gd name="connsiteX17-5557" fmla="*/ 290 w 478"/>
                <a:gd name="connsiteY17-5558" fmla="*/ 27 h 406"/>
                <a:gd name="connsiteX18-5559" fmla="*/ 295 w 478"/>
                <a:gd name="connsiteY18-5560" fmla="*/ 32 h 406"/>
                <a:gd name="connsiteX19-5561" fmla="*/ 300 w 478"/>
                <a:gd name="connsiteY19-5562" fmla="*/ 32 h 406"/>
                <a:gd name="connsiteX20-5563" fmla="*/ 300 w 478"/>
                <a:gd name="connsiteY20-5564" fmla="*/ 37 h 406"/>
                <a:gd name="connsiteX21-5565" fmla="*/ 300 w 478"/>
                <a:gd name="connsiteY21-5566" fmla="*/ 42 h 406"/>
                <a:gd name="connsiteX22-5567" fmla="*/ 306 w 478"/>
                <a:gd name="connsiteY22-5568" fmla="*/ 42 h 406"/>
                <a:gd name="connsiteX23-5569" fmla="*/ 300 w 478"/>
                <a:gd name="connsiteY23-5570" fmla="*/ 48 h 406"/>
                <a:gd name="connsiteX24-5571" fmla="*/ 300 w 478"/>
                <a:gd name="connsiteY24-5572" fmla="*/ 53 h 406"/>
                <a:gd name="connsiteX25-5573" fmla="*/ 295 w 478"/>
                <a:gd name="connsiteY25-5574" fmla="*/ 64 h 406"/>
                <a:gd name="connsiteX26-5575" fmla="*/ 290 w 478"/>
                <a:gd name="connsiteY26-5576" fmla="*/ 74 h 406"/>
                <a:gd name="connsiteX27-5577" fmla="*/ 279 w 478"/>
                <a:gd name="connsiteY27-5578" fmla="*/ 85 h 406"/>
                <a:gd name="connsiteX28-5579" fmla="*/ 274 w 478"/>
                <a:gd name="connsiteY28-5580" fmla="*/ 95 h 406"/>
                <a:gd name="connsiteX29-5581" fmla="*/ 258 w 478"/>
                <a:gd name="connsiteY29-5582" fmla="*/ 111 h 406"/>
                <a:gd name="connsiteX30-5583" fmla="*/ 248 w 478"/>
                <a:gd name="connsiteY30-5584" fmla="*/ 132 h 406"/>
                <a:gd name="connsiteX31-5585" fmla="*/ 216 w 478"/>
                <a:gd name="connsiteY31-5586" fmla="*/ 169 h 406"/>
                <a:gd name="connsiteX32-5587" fmla="*/ 190 w 478"/>
                <a:gd name="connsiteY32-5588" fmla="*/ 206 h 406"/>
                <a:gd name="connsiteX33-5589" fmla="*/ 163 w 478"/>
                <a:gd name="connsiteY33-5590" fmla="*/ 243 h 406"/>
                <a:gd name="connsiteX34-5591" fmla="*/ 137 w 478"/>
                <a:gd name="connsiteY34-5592" fmla="*/ 280 h 406"/>
                <a:gd name="connsiteX35-5593" fmla="*/ 121 w 478"/>
                <a:gd name="connsiteY35-5594" fmla="*/ 296 h 406"/>
                <a:gd name="connsiteX36-5595" fmla="*/ 111 w 478"/>
                <a:gd name="connsiteY36-5596" fmla="*/ 311 h 406"/>
                <a:gd name="connsiteX37-5597" fmla="*/ 100 w 478"/>
                <a:gd name="connsiteY37-5598" fmla="*/ 322 h 406"/>
                <a:gd name="connsiteX38-5599" fmla="*/ 95 w 478"/>
                <a:gd name="connsiteY38-5600" fmla="*/ 333 h 406"/>
                <a:gd name="connsiteX39-5601" fmla="*/ 90 w 478"/>
                <a:gd name="connsiteY39-5602" fmla="*/ 338 h 406"/>
                <a:gd name="connsiteX40-5603" fmla="*/ 84 w 478"/>
                <a:gd name="connsiteY40-5604" fmla="*/ 348 h 406"/>
                <a:gd name="connsiteX41-5605" fmla="*/ 84 w 478"/>
                <a:gd name="connsiteY41-5606" fmla="*/ 348 h 406"/>
                <a:gd name="connsiteX42-5607" fmla="*/ 84 w 478"/>
                <a:gd name="connsiteY42-5608" fmla="*/ 354 h 406"/>
                <a:gd name="connsiteX43-5609" fmla="*/ 90 w 478"/>
                <a:gd name="connsiteY43-5610" fmla="*/ 354 h 406"/>
                <a:gd name="connsiteX44-5611" fmla="*/ 95 w 478"/>
                <a:gd name="connsiteY44-5612" fmla="*/ 354 h 406"/>
                <a:gd name="connsiteX45-5613" fmla="*/ 100 w 478"/>
                <a:gd name="connsiteY45-5614" fmla="*/ 354 h 406"/>
                <a:gd name="connsiteX46-5615" fmla="*/ 111 w 478"/>
                <a:gd name="connsiteY46-5616" fmla="*/ 354 h 406"/>
                <a:gd name="connsiteX47-5617" fmla="*/ 121 w 478"/>
                <a:gd name="connsiteY47-5618" fmla="*/ 348 h 406"/>
                <a:gd name="connsiteX48-5619" fmla="*/ 137 w 478"/>
                <a:gd name="connsiteY48-5620" fmla="*/ 348 h 406"/>
                <a:gd name="connsiteX49-5621" fmla="*/ 153 w 478"/>
                <a:gd name="connsiteY49-5622" fmla="*/ 348 h 406"/>
                <a:gd name="connsiteX50-5623" fmla="*/ 174 w 478"/>
                <a:gd name="connsiteY50-5624" fmla="*/ 343 h 406"/>
                <a:gd name="connsiteX51-5625" fmla="*/ 216 w 478"/>
                <a:gd name="connsiteY51-5626" fmla="*/ 338 h 406"/>
                <a:gd name="connsiteX52-5627" fmla="*/ 258 w 478"/>
                <a:gd name="connsiteY52-5628" fmla="*/ 333 h 406"/>
                <a:gd name="connsiteX53-5629" fmla="*/ 295 w 478"/>
                <a:gd name="connsiteY53-5630" fmla="*/ 327 h 406"/>
                <a:gd name="connsiteX54-5631" fmla="*/ 453 w 478"/>
                <a:gd name="connsiteY54-5632" fmla="*/ 348 h 406"/>
                <a:gd name="connsiteX55-5633" fmla="*/ 443 w 478"/>
                <a:gd name="connsiteY55-5634" fmla="*/ 348 h 406"/>
                <a:gd name="connsiteX56-5635" fmla="*/ 432 w 478"/>
                <a:gd name="connsiteY56-5636" fmla="*/ 348 h 406"/>
                <a:gd name="connsiteX57-5637" fmla="*/ 416 w 478"/>
                <a:gd name="connsiteY57-5638" fmla="*/ 354 h 406"/>
                <a:gd name="connsiteX58-5639" fmla="*/ 400 w 478"/>
                <a:gd name="connsiteY58-5640" fmla="*/ 354 h 406"/>
                <a:gd name="connsiteX59-5641" fmla="*/ 379 w 478"/>
                <a:gd name="connsiteY59-5642" fmla="*/ 354 h 406"/>
                <a:gd name="connsiteX60-5643" fmla="*/ 353 w 478"/>
                <a:gd name="connsiteY60-5644" fmla="*/ 359 h 406"/>
                <a:gd name="connsiteX61-5645" fmla="*/ 327 w 478"/>
                <a:gd name="connsiteY61-5646" fmla="*/ 359 h 406"/>
                <a:gd name="connsiteX62-5647" fmla="*/ 295 w 478"/>
                <a:gd name="connsiteY62-5648" fmla="*/ 359 h 406"/>
                <a:gd name="connsiteX63-5649" fmla="*/ 269 w 478"/>
                <a:gd name="connsiteY63-5650" fmla="*/ 364 h 406"/>
                <a:gd name="connsiteX64-5651" fmla="*/ 248 w 478"/>
                <a:gd name="connsiteY64-5652" fmla="*/ 364 h 406"/>
                <a:gd name="connsiteX65-5653" fmla="*/ 221 w 478"/>
                <a:gd name="connsiteY65-5654" fmla="*/ 369 h 406"/>
                <a:gd name="connsiteX66-5655" fmla="*/ 200 w 478"/>
                <a:gd name="connsiteY66-5656" fmla="*/ 369 h 406"/>
                <a:gd name="connsiteX67-5657" fmla="*/ 184 w 478"/>
                <a:gd name="connsiteY67-5658" fmla="*/ 375 h 406"/>
                <a:gd name="connsiteX68-5659" fmla="*/ 163 w 478"/>
                <a:gd name="connsiteY68-5660" fmla="*/ 375 h 406"/>
                <a:gd name="connsiteX69-5661" fmla="*/ 148 w 478"/>
                <a:gd name="connsiteY69-5662" fmla="*/ 375 h 406"/>
                <a:gd name="connsiteX70-5663" fmla="*/ 137 w 478"/>
                <a:gd name="connsiteY70-5664" fmla="*/ 380 h 406"/>
                <a:gd name="connsiteX71-5665" fmla="*/ 121 w 478"/>
                <a:gd name="connsiteY71-5666" fmla="*/ 380 h 406"/>
                <a:gd name="connsiteX72-5667" fmla="*/ 111 w 478"/>
                <a:gd name="connsiteY72-5668" fmla="*/ 385 h 406"/>
                <a:gd name="connsiteX73-5669" fmla="*/ 100 w 478"/>
                <a:gd name="connsiteY73-5670" fmla="*/ 385 h 406"/>
                <a:gd name="connsiteX74-5671" fmla="*/ 90 w 478"/>
                <a:gd name="connsiteY74-5672" fmla="*/ 391 h 406"/>
                <a:gd name="connsiteX75-5673" fmla="*/ 84 w 478"/>
                <a:gd name="connsiteY75-5674" fmla="*/ 391 h 406"/>
                <a:gd name="connsiteX76-5675" fmla="*/ 69 w 478"/>
                <a:gd name="connsiteY76-5676" fmla="*/ 396 h 406"/>
                <a:gd name="connsiteX77-5677" fmla="*/ 53 w 478"/>
                <a:gd name="connsiteY77-5678" fmla="*/ 401 h 406"/>
                <a:gd name="connsiteX78-5679" fmla="*/ 48 w 478"/>
                <a:gd name="connsiteY78-5680" fmla="*/ 406 h 406"/>
                <a:gd name="connsiteX79-5681" fmla="*/ 37 w 478"/>
                <a:gd name="connsiteY79-5682" fmla="*/ 406 h 406"/>
                <a:gd name="connsiteX80-5683" fmla="*/ 32 w 478"/>
                <a:gd name="connsiteY80-5684" fmla="*/ 406 h 406"/>
                <a:gd name="connsiteX81-5685" fmla="*/ 26 w 478"/>
                <a:gd name="connsiteY81-5686" fmla="*/ 401 h 406"/>
                <a:gd name="connsiteX82-5687" fmla="*/ 21 w 478"/>
                <a:gd name="connsiteY82-5688" fmla="*/ 401 h 406"/>
                <a:gd name="connsiteX83-5689" fmla="*/ 16 w 478"/>
                <a:gd name="connsiteY83-5690" fmla="*/ 396 h 406"/>
                <a:gd name="connsiteX84-5691" fmla="*/ 11 w 478"/>
                <a:gd name="connsiteY84-5692" fmla="*/ 391 h 406"/>
                <a:gd name="connsiteX85-5693" fmla="*/ 5 w 478"/>
                <a:gd name="connsiteY85-5694" fmla="*/ 385 h 406"/>
                <a:gd name="connsiteX86-5695" fmla="*/ 0 w 478"/>
                <a:gd name="connsiteY86-5696" fmla="*/ 380 h 406"/>
                <a:gd name="connsiteX87-5697" fmla="*/ 0 w 478"/>
                <a:gd name="connsiteY87-5698" fmla="*/ 375 h 406"/>
                <a:gd name="connsiteX88-5699" fmla="*/ 0 w 478"/>
                <a:gd name="connsiteY88-5700" fmla="*/ 369 h 406"/>
                <a:gd name="connsiteX89-5701" fmla="*/ 0 w 478"/>
                <a:gd name="connsiteY89-5702" fmla="*/ 364 h 406"/>
                <a:gd name="connsiteX90-5703" fmla="*/ 5 w 478"/>
                <a:gd name="connsiteY90-5704" fmla="*/ 359 h 406"/>
                <a:gd name="connsiteX91-5705" fmla="*/ 11 w 478"/>
                <a:gd name="connsiteY91-5706" fmla="*/ 354 h 406"/>
                <a:gd name="connsiteX92-5707" fmla="*/ 21 w 478"/>
                <a:gd name="connsiteY92-5708" fmla="*/ 348 h 406"/>
                <a:gd name="connsiteX93-5709" fmla="*/ 26 w 478"/>
                <a:gd name="connsiteY93-5710" fmla="*/ 343 h 406"/>
                <a:gd name="connsiteX94-5711" fmla="*/ 32 w 478"/>
                <a:gd name="connsiteY94-5712" fmla="*/ 338 h 406"/>
                <a:gd name="connsiteX95-5713" fmla="*/ 42 w 478"/>
                <a:gd name="connsiteY95-5714" fmla="*/ 333 h 406"/>
                <a:gd name="connsiteX96-5715" fmla="*/ 53 w 478"/>
                <a:gd name="connsiteY96-5716" fmla="*/ 322 h 406"/>
                <a:gd name="connsiteX97-5717" fmla="*/ 58 w 478"/>
                <a:gd name="connsiteY97-5718" fmla="*/ 311 h 406"/>
                <a:gd name="connsiteX98-5719" fmla="*/ 69 w 478"/>
                <a:gd name="connsiteY98-5720" fmla="*/ 301 h 406"/>
                <a:gd name="connsiteX99-5721" fmla="*/ 79 w 478"/>
                <a:gd name="connsiteY99-5722" fmla="*/ 285 h 406"/>
                <a:gd name="connsiteX100-5723" fmla="*/ 95 w 478"/>
                <a:gd name="connsiteY100-5724" fmla="*/ 269 h 406"/>
                <a:gd name="connsiteX101-5725" fmla="*/ 116 w 478"/>
                <a:gd name="connsiteY101-5726" fmla="*/ 232 h 406"/>
                <a:gd name="connsiteX102-5727" fmla="*/ 142 w 478"/>
                <a:gd name="connsiteY102-5728" fmla="*/ 201 h 406"/>
                <a:gd name="connsiteX103-5729" fmla="*/ 163 w 478"/>
                <a:gd name="connsiteY103-5730" fmla="*/ 169 h 406"/>
                <a:gd name="connsiteX104-5731" fmla="*/ 184 w 478"/>
                <a:gd name="connsiteY104-5732" fmla="*/ 132 h 406"/>
                <a:gd name="connsiteX105-5733" fmla="*/ 190 w 478"/>
                <a:gd name="connsiteY105-5734" fmla="*/ 116 h 406"/>
                <a:gd name="connsiteX106-5735" fmla="*/ 200 w 478"/>
                <a:gd name="connsiteY106-5736" fmla="*/ 100 h 406"/>
                <a:gd name="connsiteX107-5737" fmla="*/ 206 w 478"/>
                <a:gd name="connsiteY107-5738" fmla="*/ 90 h 406"/>
                <a:gd name="connsiteX108-5739" fmla="*/ 211 w 478"/>
                <a:gd name="connsiteY108-5740" fmla="*/ 79 h 406"/>
                <a:gd name="connsiteX109-5741" fmla="*/ 216 w 478"/>
                <a:gd name="connsiteY109-5742" fmla="*/ 69 h 406"/>
                <a:gd name="connsiteX110-5743" fmla="*/ 221 w 478"/>
                <a:gd name="connsiteY110-5744" fmla="*/ 58 h 406"/>
                <a:gd name="connsiteX111-5745" fmla="*/ 221 w 478"/>
                <a:gd name="connsiteY111-5746" fmla="*/ 53 h 406"/>
                <a:gd name="connsiteX112-5747" fmla="*/ 227 w 478"/>
                <a:gd name="connsiteY112-5748" fmla="*/ 48 h 406"/>
                <a:gd name="connsiteX113-5749" fmla="*/ 227 w 478"/>
                <a:gd name="connsiteY113-5750" fmla="*/ 48 h 406"/>
                <a:gd name="connsiteX0-5751" fmla="*/ 227 w 476"/>
                <a:gd name="connsiteY0-5752" fmla="*/ 48 h 406"/>
                <a:gd name="connsiteX1-5753" fmla="*/ 227 w 476"/>
                <a:gd name="connsiteY1-5754" fmla="*/ 42 h 406"/>
                <a:gd name="connsiteX2-5755" fmla="*/ 227 w 476"/>
                <a:gd name="connsiteY2-5756" fmla="*/ 32 h 406"/>
                <a:gd name="connsiteX3-5757" fmla="*/ 227 w 476"/>
                <a:gd name="connsiteY3-5758" fmla="*/ 27 h 406"/>
                <a:gd name="connsiteX4-5759" fmla="*/ 221 w 476"/>
                <a:gd name="connsiteY4-5760" fmla="*/ 21 h 406"/>
                <a:gd name="connsiteX5-5761" fmla="*/ 216 w 476"/>
                <a:gd name="connsiteY5-5762" fmla="*/ 11 h 406"/>
                <a:gd name="connsiteX6-5763" fmla="*/ 216 w 476"/>
                <a:gd name="connsiteY6-5764" fmla="*/ 6 h 406"/>
                <a:gd name="connsiteX7-5765" fmla="*/ 221 w 476"/>
                <a:gd name="connsiteY7-5766" fmla="*/ 6 h 406"/>
                <a:gd name="connsiteX8-5767" fmla="*/ 221 w 476"/>
                <a:gd name="connsiteY8-5768" fmla="*/ 0 h 406"/>
                <a:gd name="connsiteX9-5769" fmla="*/ 227 w 476"/>
                <a:gd name="connsiteY9-5770" fmla="*/ 0 h 406"/>
                <a:gd name="connsiteX10-5771" fmla="*/ 232 w 476"/>
                <a:gd name="connsiteY10-5772" fmla="*/ 0 h 406"/>
                <a:gd name="connsiteX11-5773" fmla="*/ 242 w 476"/>
                <a:gd name="connsiteY11-5774" fmla="*/ 0 h 406"/>
                <a:gd name="connsiteX12-5775" fmla="*/ 253 w 476"/>
                <a:gd name="connsiteY12-5776" fmla="*/ 6 h 406"/>
                <a:gd name="connsiteX13-5777" fmla="*/ 264 w 476"/>
                <a:gd name="connsiteY13-5778" fmla="*/ 11 h 406"/>
                <a:gd name="connsiteX14-5779" fmla="*/ 269 w 476"/>
                <a:gd name="connsiteY14-5780" fmla="*/ 11 h 406"/>
                <a:gd name="connsiteX15-5781" fmla="*/ 279 w 476"/>
                <a:gd name="connsiteY15-5782" fmla="*/ 16 h 406"/>
                <a:gd name="connsiteX16-5783" fmla="*/ 285 w 476"/>
                <a:gd name="connsiteY16-5784" fmla="*/ 21 h 406"/>
                <a:gd name="connsiteX17-5785" fmla="*/ 290 w 476"/>
                <a:gd name="connsiteY17-5786" fmla="*/ 27 h 406"/>
                <a:gd name="connsiteX18-5787" fmla="*/ 295 w 476"/>
                <a:gd name="connsiteY18-5788" fmla="*/ 32 h 406"/>
                <a:gd name="connsiteX19-5789" fmla="*/ 300 w 476"/>
                <a:gd name="connsiteY19-5790" fmla="*/ 32 h 406"/>
                <a:gd name="connsiteX20-5791" fmla="*/ 300 w 476"/>
                <a:gd name="connsiteY20-5792" fmla="*/ 37 h 406"/>
                <a:gd name="connsiteX21-5793" fmla="*/ 300 w 476"/>
                <a:gd name="connsiteY21-5794" fmla="*/ 42 h 406"/>
                <a:gd name="connsiteX22-5795" fmla="*/ 306 w 476"/>
                <a:gd name="connsiteY22-5796" fmla="*/ 42 h 406"/>
                <a:gd name="connsiteX23-5797" fmla="*/ 300 w 476"/>
                <a:gd name="connsiteY23-5798" fmla="*/ 48 h 406"/>
                <a:gd name="connsiteX24-5799" fmla="*/ 300 w 476"/>
                <a:gd name="connsiteY24-5800" fmla="*/ 53 h 406"/>
                <a:gd name="connsiteX25-5801" fmla="*/ 295 w 476"/>
                <a:gd name="connsiteY25-5802" fmla="*/ 64 h 406"/>
                <a:gd name="connsiteX26-5803" fmla="*/ 290 w 476"/>
                <a:gd name="connsiteY26-5804" fmla="*/ 74 h 406"/>
                <a:gd name="connsiteX27-5805" fmla="*/ 279 w 476"/>
                <a:gd name="connsiteY27-5806" fmla="*/ 85 h 406"/>
                <a:gd name="connsiteX28-5807" fmla="*/ 274 w 476"/>
                <a:gd name="connsiteY28-5808" fmla="*/ 95 h 406"/>
                <a:gd name="connsiteX29-5809" fmla="*/ 258 w 476"/>
                <a:gd name="connsiteY29-5810" fmla="*/ 111 h 406"/>
                <a:gd name="connsiteX30-5811" fmla="*/ 248 w 476"/>
                <a:gd name="connsiteY30-5812" fmla="*/ 132 h 406"/>
                <a:gd name="connsiteX31-5813" fmla="*/ 216 w 476"/>
                <a:gd name="connsiteY31-5814" fmla="*/ 169 h 406"/>
                <a:gd name="connsiteX32-5815" fmla="*/ 190 w 476"/>
                <a:gd name="connsiteY32-5816" fmla="*/ 206 h 406"/>
                <a:gd name="connsiteX33-5817" fmla="*/ 163 w 476"/>
                <a:gd name="connsiteY33-5818" fmla="*/ 243 h 406"/>
                <a:gd name="connsiteX34-5819" fmla="*/ 137 w 476"/>
                <a:gd name="connsiteY34-5820" fmla="*/ 280 h 406"/>
                <a:gd name="connsiteX35-5821" fmla="*/ 121 w 476"/>
                <a:gd name="connsiteY35-5822" fmla="*/ 296 h 406"/>
                <a:gd name="connsiteX36-5823" fmla="*/ 111 w 476"/>
                <a:gd name="connsiteY36-5824" fmla="*/ 311 h 406"/>
                <a:gd name="connsiteX37-5825" fmla="*/ 100 w 476"/>
                <a:gd name="connsiteY37-5826" fmla="*/ 322 h 406"/>
                <a:gd name="connsiteX38-5827" fmla="*/ 95 w 476"/>
                <a:gd name="connsiteY38-5828" fmla="*/ 333 h 406"/>
                <a:gd name="connsiteX39-5829" fmla="*/ 90 w 476"/>
                <a:gd name="connsiteY39-5830" fmla="*/ 338 h 406"/>
                <a:gd name="connsiteX40-5831" fmla="*/ 84 w 476"/>
                <a:gd name="connsiteY40-5832" fmla="*/ 348 h 406"/>
                <a:gd name="connsiteX41-5833" fmla="*/ 84 w 476"/>
                <a:gd name="connsiteY41-5834" fmla="*/ 348 h 406"/>
                <a:gd name="connsiteX42-5835" fmla="*/ 84 w 476"/>
                <a:gd name="connsiteY42-5836" fmla="*/ 354 h 406"/>
                <a:gd name="connsiteX43-5837" fmla="*/ 90 w 476"/>
                <a:gd name="connsiteY43-5838" fmla="*/ 354 h 406"/>
                <a:gd name="connsiteX44-5839" fmla="*/ 95 w 476"/>
                <a:gd name="connsiteY44-5840" fmla="*/ 354 h 406"/>
                <a:gd name="connsiteX45-5841" fmla="*/ 100 w 476"/>
                <a:gd name="connsiteY45-5842" fmla="*/ 354 h 406"/>
                <a:gd name="connsiteX46-5843" fmla="*/ 111 w 476"/>
                <a:gd name="connsiteY46-5844" fmla="*/ 354 h 406"/>
                <a:gd name="connsiteX47-5845" fmla="*/ 121 w 476"/>
                <a:gd name="connsiteY47-5846" fmla="*/ 348 h 406"/>
                <a:gd name="connsiteX48-5847" fmla="*/ 137 w 476"/>
                <a:gd name="connsiteY48-5848" fmla="*/ 348 h 406"/>
                <a:gd name="connsiteX49-5849" fmla="*/ 153 w 476"/>
                <a:gd name="connsiteY49-5850" fmla="*/ 348 h 406"/>
                <a:gd name="connsiteX50-5851" fmla="*/ 174 w 476"/>
                <a:gd name="connsiteY50-5852" fmla="*/ 343 h 406"/>
                <a:gd name="connsiteX51-5853" fmla="*/ 216 w 476"/>
                <a:gd name="connsiteY51-5854" fmla="*/ 338 h 406"/>
                <a:gd name="connsiteX52-5855" fmla="*/ 258 w 476"/>
                <a:gd name="connsiteY52-5856" fmla="*/ 333 h 406"/>
                <a:gd name="connsiteX53-5857" fmla="*/ 295 w 476"/>
                <a:gd name="connsiteY53-5858" fmla="*/ 327 h 406"/>
                <a:gd name="connsiteX54-5859" fmla="*/ 453 w 476"/>
                <a:gd name="connsiteY54-5860" fmla="*/ 348 h 406"/>
                <a:gd name="connsiteX55-5861" fmla="*/ 432 w 476"/>
                <a:gd name="connsiteY55-5862" fmla="*/ 348 h 406"/>
                <a:gd name="connsiteX56-5863" fmla="*/ 416 w 476"/>
                <a:gd name="connsiteY56-5864" fmla="*/ 354 h 406"/>
                <a:gd name="connsiteX57-5865" fmla="*/ 400 w 476"/>
                <a:gd name="connsiteY57-5866" fmla="*/ 354 h 406"/>
                <a:gd name="connsiteX58-5867" fmla="*/ 379 w 476"/>
                <a:gd name="connsiteY58-5868" fmla="*/ 354 h 406"/>
                <a:gd name="connsiteX59-5869" fmla="*/ 353 w 476"/>
                <a:gd name="connsiteY59-5870" fmla="*/ 359 h 406"/>
                <a:gd name="connsiteX60-5871" fmla="*/ 327 w 476"/>
                <a:gd name="connsiteY60-5872" fmla="*/ 359 h 406"/>
                <a:gd name="connsiteX61-5873" fmla="*/ 295 w 476"/>
                <a:gd name="connsiteY61-5874" fmla="*/ 359 h 406"/>
                <a:gd name="connsiteX62-5875" fmla="*/ 269 w 476"/>
                <a:gd name="connsiteY62-5876" fmla="*/ 364 h 406"/>
                <a:gd name="connsiteX63-5877" fmla="*/ 248 w 476"/>
                <a:gd name="connsiteY63-5878" fmla="*/ 364 h 406"/>
                <a:gd name="connsiteX64-5879" fmla="*/ 221 w 476"/>
                <a:gd name="connsiteY64-5880" fmla="*/ 369 h 406"/>
                <a:gd name="connsiteX65-5881" fmla="*/ 200 w 476"/>
                <a:gd name="connsiteY65-5882" fmla="*/ 369 h 406"/>
                <a:gd name="connsiteX66-5883" fmla="*/ 184 w 476"/>
                <a:gd name="connsiteY66-5884" fmla="*/ 375 h 406"/>
                <a:gd name="connsiteX67-5885" fmla="*/ 163 w 476"/>
                <a:gd name="connsiteY67-5886" fmla="*/ 375 h 406"/>
                <a:gd name="connsiteX68-5887" fmla="*/ 148 w 476"/>
                <a:gd name="connsiteY68-5888" fmla="*/ 375 h 406"/>
                <a:gd name="connsiteX69-5889" fmla="*/ 137 w 476"/>
                <a:gd name="connsiteY69-5890" fmla="*/ 380 h 406"/>
                <a:gd name="connsiteX70-5891" fmla="*/ 121 w 476"/>
                <a:gd name="connsiteY70-5892" fmla="*/ 380 h 406"/>
                <a:gd name="connsiteX71-5893" fmla="*/ 111 w 476"/>
                <a:gd name="connsiteY71-5894" fmla="*/ 385 h 406"/>
                <a:gd name="connsiteX72-5895" fmla="*/ 100 w 476"/>
                <a:gd name="connsiteY72-5896" fmla="*/ 385 h 406"/>
                <a:gd name="connsiteX73-5897" fmla="*/ 90 w 476"/>
                <a:gd name="connsiteY73-5898" fmla="*/ 391 h 406"/>
                <a:gd name="connsiteX74-5899" fmla="*/ 84 w 476"/>
                <a:gd name="connsiteY74-5900" fmla="*/ 391 h 406"/>
                <a:gd name="connsiteX75-5901" fmla="*/ 69 w 476"/>
                <a:gd name="connsiteY75-5902" fmla="*/ 396 h 406"/>
                <a:gd name="connsiteX76-5903" fmla="*/ 53 w 476"/>
                <a:gd name="connsiteY76-5904" fmla="*/ 401 h 406"/>
                <a:gd name="connsiteX77-5905" fmla="*/ 48 w 476"/>
                <a:gd name="connsiteY77-5906" fmla="*/ 406 h 406"/>
                <a:gd name="connsiteX78-5907" fmla="*/ 37 w 476"/>
                <a:gd name="connsiteY78-5908" fmla="*/ 406 h 406"/>
                <a:gd name="connsiteX79-5909" fmla="*/ 32 w 476"/>
                <a:gd name="connsiteY79-5910" fmla="*/ 406 h 406"/>
                <a:gd name="connsiteX80-5911" fmla="*/ 26 w 476"/>
                <a:gd name="connsiteY80-5912" fmla="*/ 401 h 406"/>
                <a:gd name="connsiteX81-5913" fmla="*/ 21 w 476"/>
                <a:gd name="connsiteY81-5914" fmla="*/ 401 h 406"/>
                <a:gd name="connsiteX82-5915" fmla="*/ 16 w 476"/>
                <a:gd name="connsiteY82-5916" fmla="*/ 396 h 406"/>
                <a:gd name="connsiteX83-5917" fmla="*/ 11 w 476"/>
                <a:gd name="connsiteY83-5918" fmla="*/ 391 h 406"/>
                <a:gd name="connsiteX84-5919" fmla="*/ 5 w 476"/>
                <a:gd name="connsiteY84-5920" fmla="*/ 385 h 406"/>
                <a:gd name="connsiteX85-5921" fmla="*/ 0 w 476"/>
                <a:gd name="connsiteY85-5922" fmla="*/ 380 h 406"/>
                <a:gd name="connsiteX86-5923" fmla="*/ 0 w 476"/>
                <a:gd name="connsiteY86-5924" fmla="*/ 375 h 406"/>
                <a:gd name="connsiteX87-5925" fmla="*/ 0 w 476"/>
                <a:gd name="connsiteY87-5926" fmla="*/ 369 h 406"/>
                <a:gd name="connsiteX88-5927" fmla="*/ 0 w 476"/>
                <a:gd name="connsiteY88-5928" fmla="*/ 364 h 406"/>
                <a:gd name="connsiteX89-5929" fmla="*/ 5 w 476"/>
                <a:gd name="connsiteY89-5930" fmla="*/ 359 h 406"/>
                <a:gd name="connsiteX90-5931" fmla="*/ 11 w 476"/>
                <a:gd name="connsiteY90-5932" fmla="*/ 354 h 406"/>
                <a:gd name="connsiteX91-5933" fmla="*/ 21 w 476"/>
                <a:gd name="connsiteY91-5934" fmla="*/ 348 h 406"/>
                <a:gd name="connsiteX92-5935" fmla="*/ 26 w 476"/>
                <a:gd name="connsiteY92-5936" fmla="*/ 343 h 406"/>
                <a:gd name="connsiteX93-5937" fmla="*/ 32 w 476"/>
                <a:gd name="connsiteY93-5938" fmla="*/ 338 h 406"/>
                <a:gd name="connsiteX94-5939" fmla="*/ 42 w 476"/>
                <a:gd name="connsiteY94-5940" fmla="*/ 333 h 406"/>
                <a:gd name="connsiteX95-5941" fmla="*/ 53 w 476"/>
                <a:gd name="connsiteY95-5942" fmla="*/ 322 h 406"/>
                <a:gd name="connsiteX96-5943" fmla="*/ 58 w 476"/>
                <a:gd name="connsiteY96-5944" fmla="*/ 311 h 406"/>
                <a:gd name="connsiteX97-5945" fmla="*/ 69 w 476"/>
                <a:gd name="connsiteY97-5946" fmla="*/ 301 h 406"/>
                <a:gd name="connsiteX98-5947" fmla="*/ 79 w 476"/>
                <a:gd name="connsiteY98-5948" fmla="*/ 285 h 406"/>
                <a:gd name="connsiteX99-5949" fmla="*/ 95 w 476"/>
                <a:gd name="connsiteY99-5950" fmla="*/ 269 h 406"/>
                <a:gd name="connsiteX100-5951" fmla="*/ 116 w 476"/>
                <a:gd name="connsiteY100-5952" fmla="*/ 232 h 406"/>
                <a:gd name="connsiteX101-5953" fmla="*/ 142 w 476"/>
                <a:gd name="connsiteY101-5954" fmla="*/ 201 h 406"/>
                <a:gd name="connsiteX102-5955" fmla="*/ 163 w 476"/>
                <a:gd name="connsiteY102-5956" fmla="*/ 169 h 406"/>
                <a:gd name="connsiteX103-5957" fmla="*/ 184 w 476"/>
                <a:gd name="connsiteY103-5958" fmla="*/ 132 h 406"/>
                <a:gd name="connsiteX104-5959" fmla="*/ 190 w 476"/>
                <a:gd name="connsiteY104-5960" fmla="*/ 116 h 406"/>
                <a:gd name="connsiteX105-5961" fmla="*/ 200 w 476"/>
                <a:gd name="connsiteY105-5962" fmla="*/ 100 h 406"/>
                <a:gd name="connsiteX106-5963" fmla="*/ 206 w 476"/>
                <a:gd name="connsiteY106-5964" fmla="*/ 90 h 406"/>
                <a:gd name="connsiteX107-5965" fmla="*/ 211 w 476"/>
                <a:gd name="connsiteY107-5966" fmla="*/ 79 h 406"/>
                <a:gd name="connsiteX108-5967" fmla="*/ 216 w 476"/>
                <a:gd name="connsiteY108-5968" fmla="*/ 69 h 406"/>
                <a:gd name="connsiteX109-5969" fmla="*/ 221 w 476"/>
                <a:gd name="connsiteY109-5970" fmla="*/ 58 h 406"/>
                <a:gd name="connsiteX110-5971" fmla="*/ 221 w 476"/>
                <a:gd name="connsiteY110-5972" fmla="*/ 53 h 406"/>
                <a:gd name="connsiteX111-5973" fmla="*/ 227 w 476"/>
                <a:gd name="connsiteY111-5974" fmla="*/ 48 h 406"/>
                <a:gd name="connsiteX112-5975" fmla="*/ 227 w 476"/>
                <a:gd name="connsiteY112-5976" fmla="*/ 48 h 406"/>
                <a:gd name="connsiteX0-5977" fmla="*/ 227 w 432"/>
                <a:gd name="connsiteY0-5978" fmla="*/ 48 h 406"/>
                <a:gd name="connsiteX1-5979" fmla="*/ 227 w 432"/>
                <a:gd name="connsiteY1-5980" fmla="*/ 42 h 406"/>
                <a:gd name="connsiteX2-5981" fmla="*/ 227 w 432"/>
                <a:gd name="connsiteY2-5982" fmla="*/ 32 h 406"/>
                <a:gd name="connsiteX3-5983" fmla="*/ 227 w 432"/>
                <a:gd name="connsiteY3-5984" fmla="*/ 27 h 406"/>
                <a:gd name="connsiteX4-5985" fmla="*/ 221 w 432"/>
                <a:gd name="connsiteY4-5986" fmla="*/ 21 h 406"/>
                <a:gd name="connsiteX5-5987" fmla="*/ 216 w 432"/>
                <a:gd name="connsiteY5-5988" fmla="*/ 11 h 406"/>
                <a:gd name="connsiteX6-5989" fmla="*/ 216 w 432"/>
                <a:gd name="connsiteY6-5990" fmla="*/ 6 h 406"/>
                <a:gd name="connsiteX7-5991" fmla="*/ 221 w 432"/>
                <a:gd name="connsiteY7-5992" fmla="*/ 6 h 406"/>
                <a:gd name="connsiteX8-5993" fmla="*/ 221 w 432"/>
                <a:gd name="connsiteY8-5994" fmla="*/ 0 h 406"/>
                <a:gd name="connsiteX9-5995" fmla="*/ 227 w 432"/>
                <a:gd name="connsiteY9-5996" fmla="*/ 0 h 406"/>
                <a:gd name="connsiteX10-5997" fmla="*/ 232 w 432"/>
                <a:gd name="connsiteY10-5998" fmla="*/ 0 h 406"/>
                <a:gd name="connsiteX11-5999" fmla="*/ 242 w 432"/>
                <a:gd name="connsiteY11-6000" fmla="*/ 0 h 406"/>
                <a:gd name="connsiteX12-6001" fmla="*/ 253 w 432"/>
                <a:gd name="connsiteY12-6002" fmla="*/ 6 h 406"/>
                <a:gd name="connsiteX13-6003" fmla="*/ 264 w 432"/>
                <a:gd name="connsiteY13-6004" fmla="*/ 11 h 406"/>
                <a:gd name="connsiteX14-6005" fmla="*/ 269 w 432"/>
                <a:gd name="connsiteY14-6006" fmla="*/ 11 h 406"/>
                <a:gd name="connsiteX15-6007" fmla="*/ 279 w 432"/>
                <a:gd name="connsiteY15-6008" fmla="*/ 16 h 406"/>
                <a:gd name="connsiteX16-6009" fmla="*/ 285 w 432"/>
                <a:gd name="connsiteY16-6010" fmla="*/ 21 h 406"/>
                <a:gd name="connsiteX17-6011" fmla="*/ 290 w 432"/>
                <a:gd name="connsiteY17-6012" fmla="*/ 27 h 406"/>
                <a:gd name="connsiteX18-6013" fmla="*/ 295 w 432"/>
                <a:gd name="connsiteY18-6014" fmla="*/ 32 h 406"/>
                <a:gd name="connsiteX19-6015" fmla="*/ 300 w 432"/>
                <a:gd name="connsiteY19-6016" fmla="*/ 32 h 406"/>
                <a:gd name="connsiteX20-6017" fmla="*/ 300 w 432"/>
                <a:gd name="connsiteY20-6018" fmla="*/ 37 h 406"/>
                <a:gd name="connsiteX21-6019" fmla="*/ 300 w 432"/>
                <a:gd name="connsiteY21-6020" fmla="*/ 42 h 406"/>
                <a:gd name="connsiteX22-6021" fmla="*/ 306 w 432"/>
                <a:gd name="connsiteY22-6022" fmla="*/ 42 h 406"/>
                <a:gd name="connsiteX23-6023" fmla="*/ 300 w 432"/>
                <a:gd name="connsiteY23-6024" fmla="*/ 48 h 406"/>
                <a:gd name="connsiteX24-6025" fmla="*/ 300 w 432"/>
                <a:gd name="connsiteY24-6026" fmla="*/ 53 h 406"/>
                <a:gd name="connsiteX25-6027" fmla="*/ 295 w 432"/>
                <a:gd name="connsiteY25-6028" fmla="*/ 64 h 406"/>
                <a:gd name="connsiteX26-6029" fmla="*/ 290 w 432"/>
                <a:gd name="connsiteY26-6030" fmla="*/ 74 h 406"/>
                <a:gd name="connsiteX27-6031" fmla="*/ 279 w 432"/>
                <a:gd name="connsiteY27-6032" fmla="*/ 85 h 406"/>
                <a:gd name="connsiteX28-6033" fmla="*/ 274 w 432"/>
                <a:gd name="connsiteY28-6034" fmla="*/ 95 h 406"/>
                <a:gd name="connsiteX29-6035" fmla="*/ 258 w 432"/>
                <a:gd name="connsiteY29-6036" fmla="*/ 111 h 406"/>
                <a:gd name="connsiteX30-6037" fmla="*/ 248 w 432"/>
                <a:gd name="connsiteY30-6038" fmla="*/ 132 h 406"/>
                <a:gd name="connsiteX31-6039" fmla="*/ 216 w 432"/>
                <a:gd name="connsiteY31-6040" fmla="*/ 169 h 406"/>
                <a:gd name="connsiteX32-6041" fmla="*/ 190 w 432"/>
                <a:gd name="connsiteY32-6042" fmla="*/ 206 h 406"/>
                <a:gd name="connsiteX33-6043" fmla="*/ 163 w 432"/>
                <a:gd name="connsiteY33-6044" fmla="*/ 243 h 406"/>
                <a:gd name="connsiteX34-6045" fmla="*/ 137 w 432"/>
                <a:gd name="connsiteY34-6046" fmla="*/ 280 h 406"/>
                <a:gd name="connsiteX35-6047" fmla="*/ 121 w 432"/>
                <a:gd name="connsiteY35-6048" fmla="*/ 296 h 406"/>
                <a:gd name="connsiteX36-6049" fmla="*/ 111 w 432"/>
                <a:gd name="connsiteY36-6050" fmla="*/ 311 h 406"/>
                <a:gd name="connsiteX37-6051" fmla="*/ 100 w 432"/>
                <a:gd name="connsiteY37-6052" fmla="*/ 322 h 406"/>
                <a:gd name="connsiteX38-6053" fmla="*/ 95 w 432"/>
                <a:gd name="connsiteY38-6054" fmla="*/ 333 h 406"/>
                <a:gd name="connsiteX39-6055" fmla="*/ 90 w 432"/>
                <a:gd name="connsiteY39-6056" fmla="*/ 338 h 406"/>
                <a:gd name="connsiteX40-6057" fmla="*/ 84 w 432"/>
                <a:gd name="connsiteY40-6058" fmla="*/ 348 h 406"/>
                <a:gd name="connsiteX41-6059" fmla="*/ 84 w 432"/>
                <a:gd name="connsiteY41-6060" fmla="*/ 348 h 406"/>
                <a:gd name="connsiteX42-6061" fmla="*/ 84 w 432"/>
                <a:gd name="connsiteY42-6062" fmla="*/ 354 h 406"/>
                <a:gd name="connsiteX43-6063" fmla="*/ 90 w 432"/>
                <a:gd name="connsiteY43-6064" fmla="*/ 354 h 406"/>
                <a:gd name="connsiteX44-6065" fmla="*/ 95 w 432"/>
                <a:gd name="connsiteY44-6066" fmla="*/ 354 h 406"/>
                <a:gd name="connsiteX45-6067" fmla="*/ 100 w 432"/>
                <a:gd name="connsiteY45-6068" fmla="*/ 354 h 406"/>
                <a:gd name="connsiteX46-6069" fmla="*/ 111 w 432"/>
                <a:gd name="connsiteY46-6070" fmla="*/ 354 h 406"/>
                <a:gd name="connsiteX47-6071" fmla="*/ 121 w 432"/>
                <a:gd name="connsiteY47-6072" fmla="*/ 348 h 406"/>
                <a:gd name="connsiteX48-6073" fmla="*/ 137 w 432"/>
                <a:gd name="connsiteY48-6074" fmla="*/ 348 h 406"/>
                <a:gd name="connsiteX49-6075" fmla="*/ 153 w 432"/>
                <a:gd name="connsiteY49-6076" fmla="*/ 348 h 406"/>
                <a:gd name="connsiteX50-6077" fmla="*/ 174 w 432"/>
                <a:gd name="connsiteY50-6078" fmla="*/ 343 h 406"/>
                <a:gd name="connsiteX51-6079" fmla="*/ 216 w 432"/>
                <a:gd name="connsiteY51-6080" fmla="*/ 338 h 406"/>
                <a:gd name="connsiteX52-6081" fmla="*/ 258 w 432"/>
                <a:gd name="connsiteY52-6082" fmla="*/ 333 h 406"/>
                <a:gd name="connsiteX53-6083" fmla="*/ 295 w 432"/>
                <a:gd name="connsiteY53-6084" fmla="*/ 327 h 406"/>
                <a:gd name="connsiteX54-6085" fmla="*/ 432 w 432"/>
                <a:gd name="connsiteY54-6086" fmla="*/ 348 h 406"/>
                <a:gd name="connsiteX55-6087" fmla="*/ 416 w 432"/>
                <a:gd name="connsiteY55-6088" fmla="*/ 354 h 406"/>
                <a:gd name="connsiteX56-6089" fmla="*/ 400 w 432"/>
                <a:gd name="connsiteY56-6090" fmla="*/ 354 h 406"/>
                <a:gd name="connsiteX57-6091" fmla="*/ 379 w 432"/>
                <a:gd name="connsiteY57-6092" fmla="*/ 354 h 406"/>
                <a:gd name="connsiteX58-6093" fmla="*/ 353 w 432"/>
                <a:gd name="connsiteY58-6094" fmla="*/ 359 h 406"/>
                <a:gd name="connsiteX59-6095" fmla="*/ 327 w 432"/>
                <a:gd name="connsiteY59-6096" fmla="*/ 359 h 406"/>
                <a:gd name="connsiteX60-6097" fmla="*/ 295 w 432"/>
                <a:gd name="connsiteY60-6098" fmla="*/ 359 h 406"/>
                <a:gd name="connsiteX61-6099" fmla="*/ 269 w 432"/>
                <a:gd name="connsiteY61-6100" fmla="*/ 364 h 406"/>
                <a:gd name="connsiteX62-6101" fmla="*/ 248 w 432"/>
                <a:gd name="connsiteY62-6102" fmla="*/ 364 h 406"/>
                <a:gd name="connsiteX63-6103" fmla="*/ 221 w 432"/>
                <a:gd name="connsiteY63-6104" fmla="*/ 369 h 406"/>
                <a:gd name="connsiteX64-6105" fmla="*/ 200 w 432"/>
                <a:gd name="connsiteY64-6106" fmla="*/ 369 h 406"/>
                <a:gd name="connsiteX65-6107" fmla="*/ 184 w 432"/>
                <a:gd name="connsiteY65-6108" fmla="*/ 375 h 406"/>
                <a:gd name="connsiteX66-6109" fmla="*/ 163 w 432"/>
                <a:gd name="connsiteY66-6110" fmla="*/ 375 h 406"/>
                <a:gd name="connsiteX67-6111" fmla="*/ 148 w 432"/>
                <a:gd name="connsiteY67-6112" fmla="*/ 375 h 406"/>
                <a:gd name="connsiteX68-6113" fmla="*/ 137 w 432"/>
                <a:gd name="connsiteY68-6114" fmla="*/ 380 h 406"/>
                <a:gd name="connsiteX69-6115" fmla="*/ 121 w 432"/>
                <a:gd name="connsiteY69-6116" fmla="*/ 380 h 406"/>
                <a:gd name="connsiteX70-6117" fmla="*/ 111 w 432"/>
                <a:gd name="connsiteY70-6118" fmla="*/ 385 h 406"/>
                <a:gd name="connsiteX71-6119" fmla="*/ 100 w 432"/>
                <a:gd name="connsiteY71-6120" fmla="*/ 385 h 406"/>
                <a:gd name="connsiteX72-6121" fmla="*/ 90 w 432"/>
                <a:gd name="connsiteY72-6122" fmla="*/ 391 h 406"/>
                <a:gd name="connsiteX73-6123" fmla="*/ 84 w 432"/>
                <a:gd name="connsiteY73-6124" fmla="*/ 391 h 406"/>
                <a:gd name="connsiteX74-6125" fmla="*/ 69 w 432"/>
                <a:gd name="connsiteY74-6126" fmla="*/ 396 h 406"/>
                <a:gd name="connsiteX75-6127" fmla="*/ 53 w 432"/>
                <a:gd name="connsiteY75-6128" fmla="*/ 401 h 406"/>
                <a:gd name="connsiteX76-6129" fmla="*/ 48 w 432"/>
                <a:gd name="connsiteY76-6130" fmla="*/ 406 h 406"/>
                <a:gd name="connsiteX77-6131" fmla="*/ 37 w 432"/>
                <a:gd name="connsiteY77-6132" fmla="*/ 406 h 406"/>
                <a:gd name="connsiteX78-6133" fmla="*/ 32 w 432"/>
                <a:gd name="connsiteY78-6134" fmla="*/ 406 h 406"/>
                <a:gd name="connsiteX79-6135" fmla="*/ 26 w 432"/>
                <a:gd name="connsiteY79-6136" fmla="*/ 401 h 406"/>
                <a:gd name="connsiteX80-6137" fmla="*/ 21 w 432"/>
                <a:gd name="connsiteY80-6138" fmla="*/ 401 h 406"/>
                <a:gd name="connsiteX81-6139" fmla="*/ 16 w 432"/>
                <a:gd name="connsiteY81-6140" fmla="*/ 396 h 406"/>
                <a:gd name="connsiteX82-6141" fmla="*/ 11 w 432"/>
                <a:gd name="connsiteY82-6142" fmla="*/ 391 h 406"/>
                <a:gd name="connsiteX83-6143" fmla="*/ 5 w 432"/>
                <a:gd name="connsiteY83-6144" fmla="*/ 385 h 406"/>
                <a:gd name="connsiteX84-6145" fmla="*/ 0 w 432"/>
                <a:gd name="connsiteY84-6146" fmla="*/ 380 h 406"/>
                <a:gd name="connsiteX85-6147" fmla="*/ 0 w 432"/>
                <a:gd name="connsiteY85-6148" fmla="*/ 375 h 406"/>
                <a:gd name="connsiteX86-6149" fmla="*/ 0 w 432"/>
                <a:gd name="connsiteY86-6150" fmla="*/ 369 h 406"/>
                <a:gd name="connsiteX87-6151" fmla="*/ 0 w 432"/>
                <a:gd name="connsiteY87-6152" fmla="*/ 364 h 406"/>
                <a:gd name="connsiteX88-6153" fmla="*/ 5 w 432"/>
                <a:gd name="connsiteY88-6154" fmla="*/ 359 h 406"/>
                <a:gd name="connsiteX89-6155" fmla="*/ 11 w 432"/>
                <a:gd name="connsiteY89-6156" fmla="*/ 354 h 406"/>
                <a:gd name="connsiteX90-6157" fmla="*/ 21 w 432"/>
                <a:gd name="connsiteY90-6158" fmla="*/ 348 h 406"/>
                <a:gd name="connsiteX91-6159" fmla="*/ 26 w 432"/>
                <a:gd name="connsiteY91-6160" fmla="*/ 343 h 406"/>
                <a:gd name="connsiteX92-6161" fmla="*/ 32 w 432"/>
                <a:gd name="connsiteY92-6162" fmla="*/ 338 h 406"/>
                <a:gd name="connsiteX93-6163" fmla="*/ 42 w 432"/>
                <a:gd name="connsiteY93-6164" fmla="*/ 333 h 406"/>
                <a:gd name="connsiteX94-6165" fmla="*/ 53 w 432"/>
                <a:gd name="connsiteY94-6166" fmla="*/ 322 h 406"/>
                <a:gd name="connsiteX95-6167" fmla="*/ 58 w 432"/>
                <a:gd name="connsiteY95-6168" fmla="*/ 311 h 406"/>
                <a:gd name="connsiteX96-6169" fmla="*/ 69 w 432"/>
                <a:gd name="connsiteY96-6170" fmla="*/ 301 h 406"/>
                <a:gd name="connsiteX97-6171" fmla="*/ 79 w 432"/>
                <a:gd name="connsiteY97-6172" fmla="*/ 285 h 406"/>
                <a:gd name="connsiteX98-6173" fmla="*/ 95 w 432"/>
                <a:gd name="connsiteY98-6174" fmla="*/ 269 h 406"/>
                <a:gd name="connsiteX99-6175" fmla="*/ 116 w 432"/>
                <a:gd name="connsiteY99-6176" fmla="*/ 232 h 406"/>
                <a:gd name="connsiteX100-6177" fmla="*/ 142 w 432"/>
                <a:gd name="connsiteY100-6178" fmla="*/ 201 h 406"/>
                <a:gd name="connsiteX101-6179" fmla="*/ 163 w 432"/>
                <a:gd name="connsiteY101-6180" fmla="*/ 169 h 406"/>
                <a:gd name="connsiteX102-6181" fmla="*/ 184 w 432"/>
                <a:gd name="connsiteY102-6182" fmla="*/ 132 h 406"/>
                <a:gd name="connsiteX103-6183" fmla="*/ 190 w 432"/>
                <a:gd name="connsiteY103-6184" fmla="*/ 116 h 406"/>
                <a:gd name="connsiteX104-6185" fmla="*/ 200 w 432"/>
                <a:gd name="connsiteY104-6186" fmla="*/ 100 h 406"/>
                <a:gd name="connsiteX105-6187" fmla="*/ 206 w 432"/>
                <a:gd name="connsiteY105-6188" fmla="*/ 90 h 406"/>
                <a:gd name="connsiteX106-6189" fmla="*/ 211 w 432"/>
                <a:gd name="connsiteY106-6190" fmla="*/ 79 h 406"/>
                <a:gd name="connsiteX107-6191" fmla="*/ 216 w 432"/>
                <a:gd name="connsiteY107-6192" fmla="*/ 69 h 406"/>
                <a:gd name="connsiteX108-6193" fmla="*/ 221 w 432"/>
                <a:gd name="connsiteY108-6194" fmla="*/ 58 h 406"/>
                <a:gd name="connsiteX109-6195" fmla="*/ 221 w 432"/>
                <a:gd name="connsiteY109-6196" fmla="*/ 53 h 406"/>
                <a:gd name="connsiteX110-6197" fmla="*/ 227 w 432"/>
                <a:gd name="connsiteY110-6198" fmla="*/ 48 h 406"/>
                <a:gd name="connsiteX111-6199" fmla="*/ 227 w 432"/>
                <a:gd name="connsiteY111-6200" fmla="*/ 48 h 406"/>
                <a:gd name="connsiteX0-6201" fmla="*/ 227 w 433"/>
                <a:gd name="connsiteY0-6202" fmla="*/ 48 h 406"/>
                <a:gd name="connsiteX1-6203" fmla="*/ 227 w 433"/>
                <a:gd name="connsiteY1-6204" fmla="*/ 42 h 406"/>
                <a:gd name="connsiteX2-6205" fmla="*/ 227 w 433"/>
                <a:gd name="connsiteY2-6206" fmla="*/ 32 h 406"/>
                <a:gd name="connsiteX3-6207" fmla="*/ 227 w 433"/>
                <a:gd name="connsiteY3-6208" fmla="*/ 27 h 406"/>
                <a:gd name="connsiteX4-6209" fmla="*/ 221 w 433"/>
                <a:gd name="connsiteY4-6210" fmla="*/ 21 h 406"/>
                <a:gd name="connsiteX5-6211" fmla="*/ 216 w 433"/>
                <a:gd name="connsiteY5-6212" fmla="*/ 11 h 406"/>
                <a:gd name="connsiteX6-6213" fmla="*/ 216 w 433"/>
                <a:gd name="connsiteY6-6214" fmla="*/ 6 h 406"/>
                <a:gd name="connsiteX7-6215" fmla="*/ 221 w 433"/>
                <a:gd name="connsiteY7-6216" fmla="*/ 6 h 406"/>
                <a:gd name="connsiteX8-6217" fmla="*/ 221 w 433"/>
                <a:gd name="connsiteY8-6218" fmla="*/ 0 h 406"/>
                <a:gd name="connsiteX9-6219" fmla="*/ 227 w 433"/>
                <a:gd name="connsiteY9-6220" fmla="*/ 0 h 406"/>
                <a:gd name="connsiteX10-6221" fmla="*/ 232 w 433"/>
                <a:gd name="connsiteY10-6222" fmla="*/ 0 h 406"/>
                <a:gd name="connsiteX11-6223" fmla="*/ 242 w 433"/>
                <a:gd name="connsiteY11-6224" fmla="*/ 0 h 406"/>
                <a:gd name="connsiteX12-6225" fmla="*/ 253 w 433"/>
                <a:gd name="connsiteY12-6226" fmla="*/ 6 h 406"/>
                <a:gd name="connsiteX13-6227" fmla="*/ 264 w 433"/>
                <a:gd name="connsiteY13-6228" fmla="*/ 11 h 406"/>
                <a:gd name="connsiteX14-6229" fmla="*/ 269 w 433"/>
                <a:gd name="connsiteY14-6230" fmla="*/ 11 h 406"/>
                <a:gd name="connsiteX15-6231" fmla="*/ 279 w 433"/>
                <a:gd name="connsiteY15-6232" fmla="*/ 16 h 406"/>
                <a:gd name="connsiteX16-6233" fmla="*/ 285 w 433"/>
                <a:gd name="connsiteY16-6234" fmla="*/ 21 h 406"/>
                <a:gd name="connsiteX17-6235" fmla="*/ 290 w 433"/>
                <a:gd name="connsiteY17-6236" fmla="*/ 27 h 406"/>
                <a:gd name="connsiteX18-6237" fmla="*/ 295 w 433"/>
                <a:gd name="connsiteY18-6238" fmla="*/ 32 h 406"/>
                <a:gd name="connsiteX19-6239" fmla="*/ 300 w 433"/>
                <a:gd name="connsiteY19-6240" fmla="*/ 32 h 406"/>
                <a:gd name="connsiteX20-6241" fmla="*/ 300 w 433"/>
                <a:gd name="connsiteY20-6242" fmla="*/ 37 h 406"/>
                <a:gd name="connsiteX21-6243" fmla="*/ 300 w 433"/>
                <a:gd name="connsiteY21-6244" fmla="*/ 42 h 406"/>
                <a:gd name="connsiteX22-6245" fmla="*/ 306 w 433"/>
                <a:gd name="connsiteY22-6246" fmla="*/ 42 h 406"/>
                <a:gd name="connsiteX23-6247" fmla="*/ 300 w 433"/>
                <a:gd name="connsiteY23-6248" fmla="*/ 48 h 406"/>
                <a:gd name="connsiteX24-6249" fmla="*/ 300 w 433"/>
                <a:gd name="connsiteY24-6250" fmla="*/ 53 h 406"/>
                <a:gd name="connsiteX25-6251" fmla="*/ 295 w 433"/>
                <a:gd name="connsiteY25-6252" fmla="*/ 64 h 406"/>
                <a:gd name="connsiteX26-6253" fmla="*/ 290 w 433"/>
                <a:gd name="connsiteY26-6254" fmla="*/ 74 h 406"/>
                <a:gd name="connsiteX27-6255" fmla="*/ 279 w 433"/>
                <a:gd name="connsiteY27-6256" fmla="*/ 85 h 406"/>
                <a:gd name="connsiteX28-6257" fmla="*/ 274 w 433"/>
                <a:gd name="connsiteY28-6258" fmla="*/ 95 h 406"/>
                <a:gd name="connsiteX29-6259" fmla="*/ 258 w 433"/>
                <a:gd name="connsiteY29-6260" fmla="*/ 111 h 406"/>
                <a:gd name="connsiteX30-6261" fmla="*/ 248 w 433"/>
                <a:gd name="connsiteY30-6262" fmla="*/ 132 h 406"/>
                <a:gd name="connsiteX31-6263" fmla="*/ 216 w 433"/>
                <a:gd name="connsiteY31-6264" fmla="*/ 169 h 406"/>
                <a:gd name="connsiteX32-6265" fmla="*/ 190 w 433"/>
                <a:gd name="connsiteY32-6266" fmla="*/ 206 h 406"/>
                <a:gd name="connsiteX33-6267" fmla="*/ 163 w 433"/>
                <a:gd name="connsiteY33-6268" fmla="*/ 243 h 406"/>
                <a:gd name="connsiteX34-6269" fmla="*/ 137 w 433"/>
                <a:gd name="connsiteY34-6270" fmla="*/ 280 h 406"/>
                <a:gd name="connsiteX35-6271" fmla="*/ 121 w 433"/>
                <a:gd name="connsiteY35-6272" fmla="*/ 296 h 406"/>
                <a:gd name="connsiteX36-6273" fmla="*/ 111 w 433"/>
                <a:gd name="connsiteY36-6274" fmla="*/ 311 h 406"/>
                <a:gd name="connsiteX37-6275" fmla="*/ 100 w 433"/>
                <a:gd name="connsiteY37-6276" fmla="*/ 322 h 406"/>
                <a:gd name="connsiteX38-6277" fmla="*/ 95 w 433"/>
                <a:gd name="connsiteY38-6278" fmla="*/ 333 h 406"/>
                <a:gd name="connsiteX39-6279" fmla="*/ 90 w 433"/>
                <a:gd name="connsiteY39-6280" fmla="*/ 338 h 406"/>
                <a:gd name="connsiteX40-6281" fmla="*/ 84 w 433"/>
                <a:gd name="connsiteY40-6282" fmla="*/ 348 h 406"/>
                <a:gd name="connsiteX41-6283" fmla="*/ 84 w 433"/>
                <a:gd name="connsiteY41-6284" fmla="*/ 348 h 406"/>
                <a:gd name="connsiteX42-6285" fmla="*/ 84 w 433"/>
                <a:gd name="connsiteY42-6286" fmla="*/ 354 h 406"/>
                <a:gd name="connsiteX43-6287" fmla="*/ 90 w 433"/>
                <a:gd name="connsiteY43-6288" fmla="*/ 354 h 406"/>
                <a:gd name="connsiteX44-6289" fmla="*/ 95 w 433"/>
                <a:gd name="connsiteY44-6290" fmla="*/ 354 h 406"/>
                <a:gd name="connsiteX45-6291" fmla="*/ 100 w 433"/>
                <a:gd name="connsiteY45-6292" fmla="*/ 354 h 406"/>
                <a:gd name="connsiteX46-6293" fmla="*/ 111 w 433"/>
                <a:gd name="connsiteY46-6294" fmla="*/ 354 h 406"/>
                <a:gd name="connsiteX47-6295" fmla="*/ 121 w 433"/>
                <a:gd name="connsiteY47-6296" fmla="*/ 348 h 406"/>
                <a:gd name="connsiteX48-6297" fmla="*/ 137 w 433"/>
                <a:gd name="connsiteY48-6298" fmla="*/ 348 h 406"/>
                <a:gd name="connsiteX49-6299" fmla="*/ 153 w 433"/>
                <a:gd name="connsiteY49-6300" fmla="*/ 348 h 406"/>
                <a:gd name="connsiteX50-6301" fmla="*/ 174 w 433"/>
                <a:gd name="connsiteY50-6302" fmla="*/ 343 h 406"/>
                <a:gd name="connsiteX51-6303" fmla="*/ 216 w 433"/>
                <a:gd name="connsiteY51-6304" fmla="*/ 338 h 406"/>
                <a:gd name="connsiteX52-6305" fmla="*/ 258 w 433"/>
                <a:gd name="connsiteY52-6306" fmla="*/ 333 h 406"/>
                <a:gd name="connsiteX53-6307" fmla="*/ 295 w 433"/>
                <a:gd name="connsiteY53-6308" fmla="*/ 327 h 406"/>
                <a:gd name="connsiteX54-6309" fmla="*/ 416 w 433"/>
                <a:gd name="connsiteY54-6310" fmla="*/ 354 h 406"/>
                <a:gd name="connsiteX55-6311" fmla="*/ 400 w 433"/>
                <a:gd name="connsiteY55-6312" fmla="*/ 354 h 406"/>
                <a:gd name="connsiteX56-6313" fmla="*/ 379 w 433"/>
                <a:gd name="connsiteY56-6314" fmla="*/ 354 h 406"/>
                <a:gd name="connsiteX57-6315" fmla="*/ 353 w 433"/>
                <a:gd name="connsiteY57-6316" fmla="*/ 359 h 406"/>
                <a:gd name="connsiteX58-6317" fmla="*/ 327 w 433"/>
                <a:gd name="connsiteY58-6318" fmla="*/ 359 h 406"/>
                <a:gd name="connsiteX59-6319" fmla="*/ 295 w 433"/>
                <a:gd name="connsiteY59-6320" fmla="*/ 359 h 406"/>
                <a:gd name="connsiteX60-6321" fmla="*/ 269 w 433"/>
                <a:gd name="connsiteY60-6322" fmla="*/ 364 h 406"/>
                <a:gd name="connsiteX61-6323" fmla="*/ 248 w 433"/>
                <a:gd name="connsiteY61-6324" fmla="*/ 364 h 406"/>
                <a:gd name="connsiteX62-6325" fmla="*/ 221 w 433"/>
                <a:gd name="connsiteY62-6326" fmla="*/ 369 h 406"/>
                <a:gd name="connsiteX63-6327" fmla="*/ 200 w 433"/>
                <a:gd name="connsiteY63-6328" fmla="*/ 369 h 406"/>
                <a:gd name="connsiteX64-6329" fmla="*/ 184 w 433"/>
                <a:gd name="connsiteY64-6330" fmla="*/ 375 h 406"/>
                <a:gd name="connsiteX65-6331" fmla="*/ 163 w 433"/>
                <a:gd name="connsiteY65-6332" fmla="*/ 375 h 406"/>
                <a:gd name="connsiteX66-6333" fmla="*/ 148 w 433"/>
                <a:gd name="connsiteY66-6334" fmla="*/ 375 h 406"/>
                <a:gd name="connsiteX67-6335" fmla="*/ 137 w 433"/>
                <a:gd name="connsiteY67-6336" fmla="*/ 380 h 406"/>
                <a:gd name="connsiteX68-6337" fmla="*/ 121 w 433"/>
                <a:gd name="connsiteY68-6338" fmla="*/ 380 h 406"/>
                <a:gd name="connsiteX69-6339" fmla="*/ 111 w 433"/>
                <a:gd name="connsiteY69-6340" fmla="*/ 385 h 406"/>
                <a:gd name="connsiteX70-6341" fmla="*/ 100 w 433"/>
                <a:gd name="connsiteY70-6342" fmla="*/ 385 h 406"/>
                <a:gd name="connsiteX71-6343" fmla="*/ 90 w 433"/>
                <a:gd name="connsiteY71-6344" fmla="*/ 391 h 406"/>
                <a:gd name="connsiteX72-6345" fmla="*/ 84 w 433"/>
                <a:gd name="connsiteY72-6346" fmla="*/ 391 h 406"/>
                <a:gd name="connsiteX73-6347" fmla="*/ 69 w 433"/>
                <a:gd name="connsiteY73-6348" fmla="*/ 396 h 406"/>
                <a:gd name="connsiteX74-6349" fmla="*/ 53 w 433"/>
                <a:gd name="connsiteY74-6350" fmla="*/ 401 h 406"/>
                <a:gd name="connsiteX75-6351" fmla="*/ 48 w 433"/>
                <a:gd name="connsiteY75-6352" fmla="*/ 406 h 406"/>
                <a:gd name="connsiteX76-6353" fmla="*/ 37 w 433"/>
                <a:gd name="connsiteY76-6354" fmla="*/ 406 h 406"/>
                <a:gd name="connsiteX77-6355" fmla="*/ 32 w 433"/>
                <a:gd name="connsiteY77-6356" fmla="*/ 406 h 406"/>
                <a:gd name="connsiteX78-6357" fmla="*/ 26 w 433"/>
                <a:gd name="connsiteY78-6358" fmla="*/ 401 h 406"/>
                <a:gd name="connsiteX79-6359" fmla="*/ 21 w 433"/>
                <a:gd name="connsiteY79-6360" fmla="*/ 401 h 406"/>
                <a:gd name="connsiteX80-6361" fmla="*/ 16 w 433"/>
                <a:gd name="connsiteY80-6362" fmla="*/ 396 h 406"/>
                <a:gd name="connsiteX81-6363" fmla="*/ 11 w 433"/>
                <a:gd name="connsiteY81-6364" fmla="*/ 391 h 406"/>
                <a:gd name="connsiteX82-6365" fmla="*/ 5 w 433"/>
                <a:gd name="connsiteY82-6366" fmla="*/ 385 h 406"/>
                <a:gd name="connsiteX83-6367" fmla="*/ 0 w 433"/>
                <a:gd name="connsiteY83-6368" fmla="*/ 380 h 406"/>
                <a:gd name="connsiteX84-6369" fmla="*/ 0 w 433"/>
                <a:gd name="connsiteY84-6370" fmla="*/ 375 h 406"/>
                <a:gd name="connsiteX85-6371" fmla="*/ 0 w 433"/>
                <a:gd name="connsiteY85-6372" fmla="*/ 369 h 406"/>
                <a:gd name="connsiteX86-6373" fmla="*/ 0 w 433"/>
                <a:gd name="connsiteY86-6374" fmla="*/ 364 h 406"/>
                <a:gd name="connsiteX87-6375" fmla="*/ 5 w 433"/>
                <a:gd name="connsiteY87-6376" fmla="*/ 359 h 406"/>
                <a:gd name="connsiteX88-6377" fmla="*/ 11 w 433"/>
                <a:gd name="connsiteY88-6378" fmla="*/ 354 h 406"/>
                <a:gd name="connsiteX89-6379" fmla="*/ 21 w 433"/>
                <a:gd name="connsiteY89-6380" fmla="*/ 348 h 406"/>
                <a:gd name="connsiteX90-6381" fmla="*/ 26 w 433"/>
                <a:gd name="connsiteY90-6382" fmla="*/ 343 h 406"/>
                <a:gd name="connsiteX91-6383" fmla="*/ 32 w 433"/>
                <a:gd name="connsiteY91-6384" fmla="*/ 338 h 406"/>
                <a:gd name="connsiteX92-6385" fmla="*/ 42 w 433"/>
                <a:gd name="connsiteY92-6386" fmla="*/ 333 h 406"/>
                <a:gd name="connsiteX93-6387" fmla="*/ 53 w 433"/>
                <a:gd name="connsiteY93-6388" fmla="*/ 322 h 406"/>
                <a:gd name="connsiteX94-6389" fmla="*/ 58 w 433"/>
                <a:gd name="connsiteY94-6390" fmla="*/ 311 h 406"/>
                <a:gd name="connsiteX95-6391" fmla="*/ 69 w 433"/>
                <a:gd name="connsiteY95-6392" fmla="*/ 301 h 406"/>
                <a:gd name="connsiteX96-6393" fmla="*/ 79 w 433"/>
                <a:gd name="connsiteY96-6394" fmla="*/ 285 h 406"/>
                <a:gd name="connsiteX97-6395" fmla="*/ 95 w 433"/>
                <a:gd name="connsiteY97-6396" fmla="*/ 269 h 406"/>
                <a:gd name="connsiteX98-6397" fmla="*/ 116 w 433"/>
                <a:gd name="connsiteY98-6398" fmla="*/ 232 h 406"/>
                <a:gd name="connsiteX99-6399" fmla="*/ 142 w 433"/>
                <a:gd name="connsiteY99-6400" fmla="*/ 201 h 406"/>
                <a:gd name="connsiteX100-6401" fmla="*/ 163 w 433"/>
                <a:gd name="connsiteY100-6402" fmla="*/ 169 h 406"/>
                <a:gd name="connsiteX101-6403" fmla="*/ 184 w 433"/>
                <a:gd name="connsiteY101-6404" fmla="*/ 132 h 406"/>
                <a:gd name="connsiteX102-6405" fmla="*/ 190 w 433"/>
                <a:gd name="connsiteY102-6406" fmla="*/ 116 h 406"/>
                <a:gd name="connsiteX103-6407" fmla="*/ 200 w 433"/>
                <a:gd name="connsiteY103-6408" fmla="*/ 100 h 406"/>
                <a:gd name="connsiteX104-6409" fmla="*/ 206 w 433"/>
                <a:gd name="connsiteY104-6410" fmla="*/ 90 h 406"/>
                <a:gd name="connsiteX105-6411" fmla="*/ 211 w 433"/>
                <a:gd name="connsiteY105-6412" fmla="*/ 79 h 406"/>
                <a:gd name="connsiteX106-6413" fmla="*/ 216 w 433"/>
                <a:gd name="connsiteY106-6414" fmla="*/ 69 h 406"/>
                <a:gd name="connsiteX107-6415" fmla="*/ 221 w 433"/>
                <a:gd name="connsiteY107-6416" fmla="*/ 58 h 406"/>
                <a:gd name="connsiteX108-6417" fmla="*/ 221 w 433"/>
                <a:gd name="connsiteY108-6418" fmla="*/ 53 h 406"/>
                <a:gd name="connsiteX109-6419" fmla="*/ 227 w 433"/>
                <a:gd name="connsiteY109-6420" fmla="*/ 48 h 406"/>
                <a:gd name="connsiteX110-6421" fmla="*/ 227 w 433"/>
                <a:gd name="connsiteY110-6422" fmla="*/ 48 h 406"/>
                <a:gd name="connsiteX0-6423" fmla="*/ 227 w 400"/>
                <a:gd name="connsiteY0-6424" fmla="*/ 48 h 406"/>
                <a:gd name="connsiteX1-6425" fmla="*/ 227 w 400"/>
                <a:gd name="connsiteY1-6426" fmla="*/ 42 h 406"/>
                <a:gd name="connsiteX2-6427" fmla="*/ 227 w 400"/>
                <a:gd name="connsiteY2-6428" fmla="*/ 32 h 406"/>
                <a:gd name="connsiteX3-6429" fmla="*/ 227 w 400"/>
                <a:gd name="connsiteY3-6430" fmla="*/ 27 h 406"/>
                <a:gd name="connsiteX4-6431" fmla="*/ 221 w 400"/>
                <a:gd name="connsiteY4-6432" fmla="*/ 21 h 406"/>
                <a:gd name="connsiteX5-6433" fmla="*/ 216 w 400"/>
                <a:gd name="connsiteY5-6434" fmla="*/ 11 h 406"/>
                <a:gd name="connsiteX6-6435" fmla="*/ 216 w 400"/>
                <a:gd name="connsiteY6-6436" fmla="*/ 6 h 406"/>
                <a:gd name="connsiteX7-6437" fmla="*/ 221 w 400"/>
                <a:gd name="connsiteY7-6438" fmla="*/ 6 h 406"/>
                <a:gd name="connsiteX8-6439" fmla="*/ 221 w 400"/>
                <a:gd name="connsiteY8-6440" fmla="*/ 0 h 406"/>
                <a:gd name="connsiteX9-6441" fmla="*/ 227 w 400"/>
                <a:gd name="connsiteY9-6442" fmla="*/ 0 h 406"/>
                <a:gd name="connsiteX10-6443" fmla="*/ 232 w 400"/>
                <a:gd name="connsiteY10-6444" fmla="*/ 0 h 406"/>
                <a:gd name="connsiteX11-6445" fmla="*/ 242 w 400"/>
                <a:gd name="connsiteY11-6446" fmla="*/ 0 h 406"/>
                <a:gd name="connsiteX12-6447" fmla="*/ 253 w 400"/>
                <a:gd name="connsiteY12-6448" fmla="*/ 6 h 406"/>
                <a:gd name="connsiteX13-6449" fmla="*/ 264 w 400"/>
                <a:gd name="connsiteY13-6450" fmla="*/ 11 h 406"/>
                <a:gd name="connsiteX14-6451" fmla="*/ 269 w 400"/>
                <a:gd name="connsiteY14-6452" fmla="*/ 11 h 406"/>
                <a:gd name="connsiteX15-6453" fmla="*/ 279 w 400"/>
                <a:gd name="connsiteY15-6454" fmla="*/ 16 h 406"/>
                <a:gd name="connsiteX16-6455" fmla="*/ 285 w 400"/>
                <a:gd name="connsiteY16-6456" fmla="*/ 21 h 406"/>
                <a:gd name="connsiteX17-6457" fmla="*/ 290 w 400"/>
                <a:gd name="connsiteY17-6458" fmla="*/ 27 h 406"/>
                <a:gd name="connsiteX18-6459" fmla="*/ 295 w 400"/>
                <a:gd name="connsiteY18-6460" fmla="*/ 32 h 406"/>
                <a:gd name="connsiteX19-6461" fmla="*/ 300 w 400"/>
                <a:gd name="connsiteY19-6462" fmla="*/ 32 h 406"/>
                <a:gd name="connsiteX20-6463" fmla="*/ 300 w 400"/>
                <a:gd name="connsiteY20-6464" fmla="*/ 37 h 406"/>
                <a:gd name="connsiteX21-6465" fmla="*/ 300 w 400"/>
                <a:gd name="connsiteY21-6466" fmla="*/ 42 h 406"/>
                <a:gd name="connsiteX22-6467" fmla="*/ 306 w 400"/>
                <a:gd name="connsiteY22-6468" fmla="*/ 42 h 406"/>
                <a:gd name="connsiteX23-6469" fmla="*/ 300 w 400"/>
                <a:gd name="connsiteY23-6470" fmla="*/ 48 h 406"/>
                <a:gd name="connsiteX24-6471" fmla="*/ 300 w 400"/>
                <a:gd name="connsiteY24-6472" fmla="*/ 53 h 406"/>
                <a:gd name="connsiteX25-6473" fmla="*/ 295 w 400"/>
                <a:gd name="connsiteY25-6474" fmla="*/ 64 h 406"/>
                <a:gd name="connsiteX26-6475" fmla="*/ 290 w 400"/>
                <a:gd name="connsiteY26-6476" fmla="*/ 74 h 406"/>
                <a:gd name="connsiteX27-6477" fmla="*/ 279 w 400"/>
                <a:gd name="connsiteY27-6478" fmla="*/ 85 h 406"/>
                <a:gd name="connsiteX28-6479" fmla="*/ 274 w 400"/>
                <a:gd name="connsiteY28-6480" fmla="*/ 95 h 406"/>
                <a:gd name="connsiteX29-6481" fmla="*/ 258 w 400"/>
                <a:gd name="connsiteY29-6482" fmla="*/ 111 h 406"/>
                <a:gd name="connsiteX30-6483" fmla="*/ 248 w 400"/>
                <a:gd name="connsiteY30-6484" fmla="*/ 132 h 406"/>
                <a:gd name="connsiteX31-6485" fmla="*/ 216 w 400"/>
                <a:gd name="connsiteY31-6486" fmla="*/ 169 h 406"/>
                <a:gd name="connsiteX32-6487" fmla="*/ 190 w 400"/>
                <a:gd name="connsiteY32-6488" fmla="*/ 206 h 406"/>
                <a:gd name="connsiteX33-6489" fmla="*/ 163 w 400"/>
                <a:gd name="connsiteY33-6490" fmla="*/ 243 h 406"/>
                <a:gd name="connsiteX34-6491" fmla="*/ 137 w 400"/>
                <a:gd name="connsiteY34-6492" fmla="*/ 280 h 406"/>
                <a:gd name="connsiteX35-6493" fmla="*/ 121 w 400"/>
                <a:gd name="connsiteY35-6494" fmla="*/ 296 h 406"/>
                <a:gd name="connsiteX36-6495" fmla="*/ 111 w 400"/>
                <a:gd name="connsiteY36-6496" fmla="*/ 311 h 406"/>
                <a:gd name="connsiteX37-6497" fmla="*/ 100 w 400"/>
                <a:gd name="connsiteY37-6498" fmla="*/ 322 h 406"/>
                <a:gd name="connsiteX38-6499" fmla="*/ 95 w 400"/>
                <a:gd name="connsiteY38-6500" fmla="*/ 333 h 406"/>
                <a:gd name="connsiteX39-6501" fmla="*/ 90 w 400"/>
                <a:gd name="connsiteY39-6502" fmla="*/ 338 h 406"/>
                <a:gd name="connsiteX40-6503" fmla="*/ 84 w 400"/>
                <a:gd name="connsiteY40-6504" fmla="*/ 348 h 406"/>
                <a:gd name="connsiteX41-6505" fmla="*/ 84 w 400"/>
                <a:gd name="connsiteY41-6506" fmla="*/ 348 h 406"/>
                <a:gd name="connsiteX42-6507" fmla="*/ 84 w 400"/>
                <a:gd name="connsiteY42-6508" fmla="*/ 354 h 406"/>
                <a:gd name="connsiteX43-6509" fmla="*/ 90 w 400"/>
                <a:gd name="connsiteY43-6510" fmla="*/ 354 h 406"/>
                <a:gd name="connsiteX44-6511" fmla="*/ 95 w 400"/>
                <a:gd name="connsiteY44-6512" fmla="*/ 354 h 406"/>
                <a:gd name="connsiteX45-6513" fmla="*/ 100 w 400"/>
                <a:gd name="connsiteY45-6514" fmla="*/ 354 h 406"/>
                <a:gd name="connsiteX46-6515" fmla="*/ 111 w 400"/>
                <a:gd name="connsiteY46-6516" fmla="*/ 354 h 406"/>
                <a:gd name="connsiteX47-6517" fmla="*/ 121 w 400"/>
                <a:gd name="connsiteY47-6518" fmla="*/ 348 h 406"/>
                <a:gd name="connsiteX48-6519" fmla="*/ 137 w 400"/>
                <a:gd name="connsiteY48-6520" fmla="*/ 348 h 406"/>
                <a:gd name="connsiteX49-6521" fmla="*/ 153 w 400"/>
                <a:gd name="connsiteY49-6522" fmla="*/ 348 h 406"/>
                <a:gd name="connsiteX50-6523" fmla="*/ 174 w 400"/>
                <a:gd name="connsiteY50-6524" fmla="*/ 343 h 406"/>
                <a:gd name="connsiteX51-6525" fmla="*/ 216 w 400"/>
                <a:gd name="connsiteY51-6526" fmla="*/ 338 h 406"/>
                <a:gd name="connsiteX52-6527" fmla="*/ 258 w 400"/>
                <a:gd name="connsiteY52-6528" fmla="*/ 333 h 406"/>
                <a:gd name="connsiteX53-6529" fmla="*/ 295 w 400"/>
                <a:gd name="connsiteY53-6530" fmla="*/ 327 h 406"/>
                <a:gd name="connsiteX54-6531" fmla="*/ 400 w 400"/>
                <a:gd name="connsiteY54-6532" fmla="*/ 354 h 406"/>
                <a:gd name="connsiteX55-6533" fmla="*/ 379 w 400"/>
                <a:gd name="connsiteY55-6534" fmla="*/ 354 h 406"/>
                <a:gd name="connsiteX56-6535" fmla="*/ 353 w 400"/>
                <a:gd name="connsiteY56-6536" fmla="*/ 359 h 406"/>
                <a:gd name="connsiteX57-6537" fmla="*/ 327 w 400"/>
                <a:gd name="connsiteY57-6538" fmla="*/ 359 h 406"/>
                <a:gd name="connsiteX58-6539" fmla="*/ 295 w 400"/>
                <a:gd name="connsiteY58-6540" fmla="*/ 359 h 406"/>
                <a:gd name="connsiteX59-6541" fmla="*/ 269 w 400"/>
                <a:gd name="connsiteY59-6542" fmla="*/ 364 h 406"/>
                <a:gd name="connsiteX60-6543" fmla="*/ 248 w 400"/>
                <a:gd name="connsiteY60-6544" fmla="*/ 364 h 406"/>
                <a:gd name="connsiteX61-6545" fmla="*/ 221 w 400"/>
                <a:gd name="connsiteY61-6546" fmla="*/ 369 h 406"/>
                <a:gd name="connsiteX62-6547" fmla="*/ 200 w 400"/>
                <a:gd name="connsiteY62-6548" fmla="*/ 369 h 406"/>
                <a:gd name="connsiteX63-6549" fmla="*/ 184 w 400"/>
                <a:gd name="connsiteY63-6550" fmla="*/ 375 h 406"/>
                <a:gd name="connsiteX64-6551" fmla="*/ 163 w 400"/>
                <a:gd name="connsiteY64-6552" fmla="*/ 375 h 406"/>
                <a:gd name="connsiteX65-6553" fmla="*/ 148 w 400"/>
                <a:gd name="connsiteY65-6554" fmla="*/ 375 h 406"/>
                <a:gd name="connsiteX66-6555" fmla="*/ 137 w 400"/>
                <a:gd name="connsiteY66-6556" fmla="*/ 380 h 406"/>
                <a:gd name="connsiteX67-6557" fmla="*/ 121 w 400"/>
                <a:gd name="connsiteY67-6558" fmla="*/ 380 h 406"/>
                <a:gd name="connsiteX68-6559" fmla="*/ 111 w 400"/>
                <a:gd name="connsiteY68-6560" fmla="*/ 385 h 406"/>
                <a:gd name="connsiteX69-6561" fmla="*/ 100 w 400"/>
                <a:gd name="connsiteY69-6562" fmla="*/ 385 h 406"/>
                <a:gd name="connsiteX70-6563" fmla="*/ 90 w 400"/>
                <a:gd name="connsiteY70-6564" fmla="*/ 391 h 406"/>
                <a:gd name="connsiteX71-6565" fmla="*/ 84 w 400"/>
                <a:gd name="connsiteY71-6566" fmla="*/ 391 h 406"/>
                <a:gd name="connsiteX72-6567" fmla="*/ 69 w 400"/>
                <a:gd name="connsiteY72-6568" fmla="*/ 396 h 406"/>
                <a:gd name="connsiteX73-6569" fmla="*/ 53 w 400"/>
                <a:gd name="connsiteY73-6570" fmla="*/ 401 h 406"/>
                <a:gd name="connsiteX74-6571" fmla="*/ 48 w 400"/>
                <a:gd name="connsiteY74-6572" fmla="*/ 406 h 406"/>
                <a:gd name="connsiteX75-6573" fmla="*/ 37 w 400"/>
                <a:gd name="connsiteY75-6574" fmla="*/ 406 h 406"/>
                <a:gd name="connsiteX76-6575" fmla="*/ 32 w 400"/>
                <a:gd name="connsiteY76-6576" fmla="*/ 406 h 406"/>
                <a:gd name="connsiteX77-6577" fmla="*/ 26 w 400"/>
                <a:gd name="connsiteY77-6578" fmla="*/ 401 h 406"/>
                <a:gd name="connsiteX78-6579" fmla="*/ 21 w 400"/>
                <a:gd name="connsiteY78-6580" fmla="*/ 401 h 406"/>
                <a:gd name="connsiteX79-6581" fmla="*/ 16 w 400"/>
                <a:gd name="connsiteY79-6582" fmla="*/ 396 h 406"/>
                <a:gd name="connsiteX80-6583" fmla="*/ 11 w 400"/>
                <a:gd name="connsiteY80-6584" fmla="*/ 391 h 406"/>
                <a:gd name="connsiteX81-6585" fmla="*/ 5 w 400"/>
                <a:gd name="connsiteY81-6586" fmla="*/ 385 h 406"/>
                <a:gd name="connsiteX82-6587" fmla="*/ 0 w 400"/>
                <a:gd name="connsiteY82-6588" fmla="*/ 380 h 406"/>
                <a:gd name="connsiteX83-6589" fmla="*/ 0 w 400"/>
                <a:gd name="connsiteY83-6590" fmla="*/ 375 h 406"/>
                <a:gd name="connsiteX84-6591" fmla="*/ 0 w 400"/>
                <a:gd name="connsiteY84-6592" fmla="*/ 369 h 406"/>
                <a:gd name="connsiteX85-6593" fmla="*/ 0 w 400"/>
                <a:gd name="connsiteY85-6594" fmla="*/ 364 h 406"/>
                <a:gd name="connsiteX86-6595" fmla="*/ 5 w 400"/>
                <a:gd name="connsiteY86-6596" fmla="*/ 359 h 406"/>
                <a:gd name="connsiteX87-6597" fmla="*/ 11 w 400"/>
                <a:gd name="connsiteY87-6598" fmla="*/ 354 h 406"/>
                <a:gd name="connsiteX88-6599" fmla="*/ 21 w 400"/>
                <a:gd name="connsiteY88-6600" fmla="*/ 348 h 406"/>
                <a:gd name="connsiteX89-6601" fmla="*/ 26 w 400"/>
                <a:gd name="connsiteY89-6602" fmla="*/ 343 h 406"/>
                <a:gd name="connsiteX90-6603" fmla="*/ 32 w 400"/>
                <a:gd name="connsiteY90-6604" fmla="*/ 338 h 406"/>
                <a:gd name="connsiteX91-6605" fmla="*/ 42 w 400"/>
                <a:gd name="connsiteY91-6606" fmla="*/ 333 h 406"/>
                <a:gd name="connsiteX92-6607" fmla="*/ 53 w 400"/>
                <a:gd name="connsiteY92-6608" fmla="*/ 322 h 406"/>
                <a:gd name="connsiteX93-6609" fmla="*/ 58 w 400"/>
                <a:gd name="connsiteY93-6610" fmla="*/ 311 h 406"/>
                <a:gd name="connsiteX94-6611" fmla="*/ 69 w 400"/>
                <a:gd name="connsiteY94-6612" fmla="*/ 301 h 406"/>
                <a:gd name="connsiteX95-6613" fmla="*/ 79 w 400"/>
                <a:gd name="connsiteY95-6614" fmla="*/ 285 h 406"/>
                <a:gd name="connsiteX96-6615" fmla="*/ 95 w 400"/>
                <a:gd name="connsiteY96-6616" fmla="*/ 269 h 406"/>
                <a:gd name="connsiteX97-6617" fmla="*/ 116 w 400"/>
                <a:gd name="connsiteY97-6618" fmla="*/ 232 h 406"/>
                <a:gd name="connsiteX98-6619" fmla="*/ 142 w 400"/>
                <a:gd name="connsiteY98-6620" fmla="*/ 201 h 406"/>
                <a:gd name="connsiteX99-6621" fmla="*/ 163 w 400"/>
                <a:gd name="connsiteY99-6622" fmla="*/ 169 h 406"/>
                <a:gd name="connsiteX100-6623" fmla="*/ 184 w 400"/>
                <a:gd name="connsiteY100-6624" fmla="*/ 132 h 406"/>
                <a:gd name="connsiteX101-6625" fmla="*/ 190 w 400"/>
                <a:gd name="connsiteY101-6626" fmla="*/ 116 h 406"/>
                <a:gd name="connsiteX102-6627" fmla="*/ 200 w 400"/>
                <a:gd name="connsiteY102-6628" fmla="*/ 100 h 406"/>
                <a:gd name="connsiteX103-6629" fmla="*/ 206 w 400"/>
                <a:gd name="connsiteY103-6630" fmla="*/ 90 h 406"/>
                <a:gd name="connsiteX104-6631" fmla="*/ 211 w 400"/>
                <a:gd name="connsiteY104-6632" fmla="*/ 79 h 406"/>
                <a:gd name="connsiteX105-6633" fmla="*/ 216 w 400"/>
                <a:gd name="connsiteY105-6634" fmla="*/ 69 h 406"/>
                <a:gd name="connsiteX106-6635" fmla="*/ 221 w 400"/>
                <a:gd name="connsiteY106-6636" fmla="*/ 58 h 406"/>
                <a:gd name="connsiteX107-6637" fmla="*/ 221 w 400"/>
                <a:gd name="connsiteY107-6638" fmla="*/ 53 h 406"/>
                <a:gd name="connsiteX108-6639" fmla="*/ 227 w 400"/>
                <a:gd name="connsiteY108-6640" fmla="*/ 48 h 406"/>
                <a:gd name="connsiteX109-6641" fmla="*/ 227 w 400"/>
                <a:gd name="connsiteY109-6642" fmla="*/ 48 h 406"/>
                <a:gd name="connsiteX0-6643" fmla="*/ 227 w 379"/>
                <a:gd name="connsiteY0-6644" fmla="*/ 48 h 406"/>
                <a:gd name="connsiteX1-6645" fmla="*/ 227 w 379"/>
                <a:gd name="connsiteY1-6646" fmla="*/ 42 h 406"/>
                <a:gd name="connsiteX2-6647" fmla="*/ 227 w 379"/>
                <a:gd name="connsiteY2-6648" fmla="*/ 32 h 406"/>
                <a:gd name="connsiteX3-6649" fmla="*/ 227 w 379"/>
                <a:gd name="connsiteY3-6650" fmla="*/ 27 h 406"/>
                <a:gd name="connsiteX4-6651" fmla="*/ 221 w 379"/>
                <a:gd name="connsiteY4-6652" fmla="*/ 21 h 406"/>
                <a:gd name="connsiteX5-6653" fmla="*/ 216 w 379"/>
                <a:gd name="connsiteY5-6654" fmla="*/ 11 h 406"/>
                <a:gd name="connsiteX6-6655" fmla="*/ 216 w 379"/>
                <a:gd name="connsiteY6-6656" fmla="*/ 6 h 406"/>
                <a:gd name="connsiteX7-6657" fmla="*/ 221 w 379"/>
                <a:gd name="connsiteY7-6658" fmla="*/ 6 h 406"/>
                <a:gd name="connsiteX8-6659" fmla="*/ 221 w 379"/>
                <a:gd name="connsiteY8-6660" fmla="*/ 0 h 406"/>
                <a:gd name="connsiteX9-6661" fmla="*/ 227 w 379"/>
                <a:gd name="connsiteY9-6662" fmla="*/ 0 h 406"/>
                <a:gd name="connsiteX10-6663" fmla="*/ 232 w 379"/>
                <a:gd name="connsiteY10-6664" fmla="*/ 0 h 406"/>
                <a:gd name="connsiteX11-6665" fmla="*/ 242 w 379"/>
                <a:gd name="connsiteY11-6666" fmla="*/ 0 h 406"/>
                <a:gd name="connsiteX12-6667" fmla="*/ 253 w 379"/>
                <a:gd name="connsiteY12-6668" fmla="*/ 6 h 406"/>
                <a:gd name="connsiteX13-6669" fmla="*/ 264 w 379"/>
                <a:gd name="connsiteY13-6670" fmla="*/ 11 h 406"/>
                <a:gd name="connsiteX14-6671" fmla="*/ 269 w 379"/>
                <a:gd name="connsiteY14-6672" fmla="*/ 11 h 406"/>
                <a:gd name="connsiteX15-6673" fmla="*/ 279 w 379"/>
                <a:gd name="connsiteY15-6674" fmla="*/ 16 h 406"/>
                <a:gd name="connsiteX16-6675" fmla="*/ 285 w 379"/>
                <a:gd name="connsiteY16-6676" fmla="*/ 21 h 406"/>
                <a:gd name="connsiteX17-6677" fmla="*/ 290 w 379"/>
                <a:gd name="connsiteY17-6678" fmla="*/ 27 h 406"/>
                <a:gd name="connsiteX18-6679" fmla="*/ 295 w 379"/>
                <a:gd name="connsiteY18-6680" fmla="*/ 32 h 406"/>
                <a:gd name="connsiteX19-6681" fmla="*/ 300 w 379"/>
                <a:gd name="connsiteY19-6682" fmla="*/ 32 h 406"/>
                <a:gd name="connsiteX20-6683" fmla="*/ 300 w 379"/>
                <a:gd name="connsiteY20-6684" fmla="*/ 37 h 406"/>
                <a:gd name="connsiteX21-6685" fmla="*/ 300 w 379"/>
                <a:gd name="connsiteY21-6686" fmla="*/ 42 h 406"/>
                <a:gd name="connsiteX22-6687" fmla="*/ 306 w 379"/>
                <a:gd name="connsiteY22-6688" fmla="*/ 42 h 406"/>
                <a:gd name="connsiteX23-6689" fmla="*/ 300 w 379"/>
                <a:gd name="connsiteY23-6690" fmla="*/ 48 h 406"/>
                <a:gd name="connsiteX24-6691" fmla="*/ 300 w 379"/>
                <a:gd name="connsiteY24-6692" fmla="*/ 53 h 406"/>
                <a:gd name="connsiteX25-6693" fmla="*/ 295 w 379"/>
                <a:gd name="connsiteY25-6694" fmla="*/ 64 h 406"/>
                <a:gd name="connsiteX26-6695" fmla="*/ 290 w 379"/>
                <a:gd name="connsiteY26-6696" fmla="*/ 74 h 406"/>
                <a:gd name="connsiteX27-6697" fmla="*/ 279 w 379"/>
                <a:gd name="connsiteY27-6698" fmla="*/ 85 h 406"/>
                <a:gd name="connsiteX28-6699" fmla="*/ 274 w 379"/>
                <a:gd name="connsiteY28-6700" fmla="*/ 95 h 406"/>
                <a:gd name="connsiteX29-6701" fmla="*/ 258 w 379"/>
                <a:gd name="connsiteY29-6702" fmla="*/ 111 h 406"/>
                <a:gd name="connsiteX30-6703" fmla="*/ 248 w 379"/>
                <a:gd name="connsiteY30-6704" fmla="*/ 132 h 406"/>
                <a:gd name="connsiteX31-6705" fmla="*/ 216 w 379"/>
                <a:gd name="connsiteY31-6706" fmla="*/ 169 h 406"/>
                <a:gd name="connsiteX32-6707" fmla="*/ 190 w 379"/>
                <a:gd name="connsiteY32-6708" fmla="*/ 206 h 406"/>
                <a:gd name="connsiteX33-6709" fmla="*/ 163 w 379"/>
                <a:gd name="connsiteY33-6710" fmla="*/ 243 h 406"/>
                <a:gd name="connsiteX34-6711" fmla="*/ 137 w 379"/>
                <a:gd name="connsiteY34-6712" fmla="*/ 280 h 406"/>
                <a:gd name="connsiteX35-6713" fmla="*/ 121 w 379"/>
                <a:gd name="connsiteY35-6714" fmla="*/ 296 h 406"/>
                <a:gd name="connsiteX36-6715" fmla="*/ 111 w 379"/>
                <a:gd name="connsiteY36-6716" fmla="*/ 311 h 406"/>
                <a:gd name="connsiteX37-6717" fmla="*/ 100 w 379"/>
                <a:gd name="connsiteY37-6718" fmla="*/ 322 h 406"/>
                <a:gd name="connsiteX38-6719" fmla="*/ 95 w 379"/>
                <a:gd name="connsiteY38-6720" fmla="*/ 333 h 406"/>
                <a:gd name="connsiteX39-6721" fmla="*/ 90 w 379"/>
                <a:gd name="connsiteY39-6722" fmla="*/ 338 h 406"/>
                <a:gd name="connsiteX40-6723" fmla="*/ 84 w 379"/>
                <a:gd name="connsiteY40-6724" fmla="*/ 348 h 406"/>
                <a:gd name="connsiteX41-6725" fmla="*/ 84 w 379"/>
                <a:gd name="connsiteY41-6726" fmla="*/ 348 h 406"/>
                <a:gd name="connsiteX42-6727" fmla="*/ 84 w 379"/>
                <a:gd name="connsiteY42-6728" fmla="*/ 354 h 406"/>
                <a:gd name="connsiteX43-6729" fmla="*/ 90 w 379"/>
                <a:gd name="connsiteY43-6730" fmla="*/ 354 h 406"/>
                <a:gd name="connsiteX44-6731" fmla="*/ 95 w 379"/>
                <a:gd name="connsiteY44-6732" fmla="*/ 354 h 406"/>
                <a:gd name="connsiteX45-6733" fmla="*/ 100 w 379"/>
                <a:gd name="connsiteY45-6734" fmla="*/ 354 h 406"/>
                <a:gd name="connsiteX46-6735" fmla="*/ 111 w 379"/>
                <a:gd name="connsiteY46-6736" fmla="*/ 354 h 406"/>
                <a:gd name="connsiteX47-6737" fmla="*/ 121 w 379"/>
                <a:gd name="connsiteY47-6738" fmla="*/ 348 h 406"/>
                <a:gd name="connsiteX48-6739" fmla="*/ 137 w 379"/>
                <a:gd name="connsiteY48-6740" fmla="*/ 348 h 406"/>
                <a:gd name="connsiteX49-6741" fmla="*/ 153 w 379"/>
                <a:gd name="connsiteY49-6742" fmla="*/ 348 h 406"/>
                <a:gd name="connsiteX50-6743" fmla="*/ 174 w 379"/>
                <a:gd name="connsiteY50-6744" fmla="*/ 343 h 406"/>
                <a:gd name="connsiteX51-6745" fmla="*/ 216 w 379"/>
                <a:gd name="connsiteY51-6746" fmla="*/ 338 h 406"/>
                <a:gd name="connsiteX52-6747" fmla="*/ 258 w 379"/>
                <a:gd name="connsiteY52-6748" fmla="*/ 333 h 406"/>
                <a:gd name="connsiteX53-6749" fmla="*/ 295 w 379"/>
                <a:gd name="connsiteY53-6750" fmla="*/ 327 h 406"/>
                <a:gd name="connsiteX54-6751" fmla="*/ 379 w 379"/>
                <a:gd name="connsiteY54-6752" fmla="*/ 354 h 406"/>
                <a:gd name="connsiteX55-6753" fmla="*/ 353 w 379"/>
                <a:gd name="connsiteY55-6754" fmla="*/ 359 h 406"/>
                <a:gd name="connsiteX56-6755" fmla="*/ 327 w 379"/>
                <a:gd name="connsiteY56-6756" fmla="*/ 359 h 406"/>
                <a:gd name="connsiteX57-6757" fmla="*/ 295 w 379"/>
                <a:gd name="connsiteY57-6758" fmla="*/ 359 h 406"/>
                <a:gd name="connsiteX58-6759" fmla="*/ 269 w 379"/>
                <a:gd name="connsiteY58-6760" fmla="*/ 364 h 406"/>
                <a:gd name="connsiteX59-6761" fmla="*/ 248 w 379"/>
                <a:gd name="connsiteY59-6762" fmla="*/ 364 h 406"/>
                <a:gd name="connsiteX60-6763" fmla="*/ 221 w 379"/>
                <a:gd name="connsiteY60-6764" fmla="*/ 369 h 406"/>
                <a:gd name="connsiteX61-6765" fmla="*/ 200 w 379"/>
                <a:gd name="connsiteY61-6766" fmla="*/ 369 h 406"/>
                <a:gd name="connsiteX62-6767" fmla="*/ 184 w 379"/>
                <a:gd name="connsiteY62-6768" fmla="*/ 375 h 406"/>
                <a:gd name="connsiteX63-6769" fmla="*/ 163 w 379"/>
                <a:gd name="connsiteY63-6770" fmla="*/ 375 h 406"/>
                <a:gd name="connsiteX64-6771" fmla="*/ 148 w 379"/>
                <a:gd name="connsiteY64-6772" fmla="*/ 375 h 406"/>
                <a:gd name="connsiteX65-6773" fmla="*/ 137 w 379"/>
                <a:gd name="connsiteY65-6774" fmla="*/ 380 h 406"/>
                <a:gd name="connsiteX66-6775" fmla="*/ 121 w 379"/>
                <a:gd name="connsiteY66-6776" fmla="*/ 380 h 406"/>
                <a:gd name="connsiteX67-6777" fmla="*/ 111 w 379"/>
                <a:gd name="connsiteY67-6778" fmla="*/ 385 h 406"/>
                <a:gd name="connsiteX68-6779" fmla="*/ 100 w 379"/>
                <a:gd name="connsiteY68-6780" fmla="*/ 385 h 406"/>
                <a:gd name="connsiteX69-6781" fmla="*/ 90 w 379"/>
                <a:gd name="connsiteY69-6782" fmla="*/ 391 h 406"/>
                <a:gd name="connsiteX70-6783" fmla="*/ 84 w 379"/>
                <a:gd name="connsiteY70-6784" fmla="*/ 391 h 406"/>
                <a:gd name="connsiteX71-6785" fmla="*/ 69 w 379"/>
                <a:gd name="connsiteY71-6786" fmla="*/ 396 h 406"/>
                <a:gd name="connsiteX72-6787" fmla="*/ 53 w 379"/>
                <a:gd name="connsiteY72-6788" fmla="*/ 401 h 406"/>
                <a:gd name="connsiteX73-6789" fmla="*/ 48 w 379"/>
                <a:gd name="connsiteY73-6790" fmla="*/ 406 h 406"/>
                <a:gd name="connsiteX74-6791" fmla="*/ 37 w 379"/>
                <a:gd name="connsiteY74-6792" fmla="*/ 406 h 406"/>
                <a:gd name="connsiteX75-6793" fmla="*/ 32 w 379"/>
                <a:gd name="connsiteY75-6794" fmla="*/ 406 h 406"/>
                <a:gd name="connsiteX76-6795" fmla="*/ 26 w 379"/>
                <a:gd name="connsiteY76-6796" fmla="*/ 401 h 406"/>
                <a:gd name="connsiteX77-6797" fmla="*/ 21 w 379"/>
                <a:gd name="connsiteY77-6798" fmla="*/ 401 h 406"/>
                <a:gd name="connsiteX78-6799" fmla="*/ 16 w 379"/>
                <a:gd name="connsiteY78-6800" fmla="*/ 396 h 406"/>
                <a:gd name="connsiteX79-6801" fmla="*/ 11 w 379"/>
                <a:gd name="connsiteY79-6802" fmla="*/ 391 h 406"/>
                <a:gd name="connsiteX80-6803" fmla="*/ 5 w 379"/>
                <a:gd name="connsiteY80-6804" fmla="*/ 385 h 406"/>
                <a:gd name="connsiteX81-6805" fmla="*/ 0 w 379"/>
                <a:gd name="connsiteY81-6806" fmla="*/ 380 h 406"/>
                <a:gd name="connsiteX82-6807" fmla="*/ 0 w 379"/>
                <a:gd name="connsiteY82-6808" fmla="*/ 375 h 406"/>
                <a:gd name="connsiteX83-6809" fmla="*/ 0 w 379"/>
                <a:gd name="connsiteY83-6810" fmla="*/ 369 h 406"/>
                <a:gd name="connsiteX84-6811" fmla="*/ 0 w 379"/>
                <a:gd name="connsiteY84-6812" fmla="*/ 364 h 406"/>
                <a:gd name="connsiteX85-6813" fmla="*/ 5 w 379"/>
                <a:gd name="connsiteY85-6814" fmla="*/ 359 h 406"/>
                <a:gd name="connsiteX86-6815" fmla="*/ 11 w 379"/>
                <a:gd name="connsiteY86-6816" fmla="*/ 354 h 406"/>
                <a:gd name="connsiteX87-6817" fmla="*/ 21 w 379"/>
                <a:gd name="connsiteY87-6818" fmla="*/ 348 h 406"/>
                <a:gd name="connsiteX88-6819" fmla="*/ 26 w 379"/>
                <a:gd name="connsiteY88-6820" fmla="*/ 343 h 406"/>
                <a:gd name="connsiteX89-6821" fmla="*/ 32 w 379"/>
                <a:gd name="connsiteY89-6822" fmla="*/ 338 h 406"/>
                <a:gd name="connsiteX90-6823" fmla="*/ 42 w 379"/>
                <a:gd name="connsiteY90-6824" fmla="*/ 333 h 406"/>
                <a:gd name="connsiteX91-6825" fmla="*/ 53 w 379"/>
                <a:gd name="connsiteY91-6826" fmla="*/ 322 h 406"/>
                <a:gd name="connsiteX92-6827" fmla="*/ 58 w 379"/>
                <a:gd name="connsiteY92-6828" fmla="*/ 311 h 406"/>
                <a:gd name="connsiteX93-6829" fmla="*/ 69 w 379"/>
                <a:gd name="connsiteY93-6830" fmla="*/ 301 h 406"/>
                <a:gd name="connsiteX94-6831" fmla="*/ 79 w 379"/>
                <a:gd name="connsiteY94-6832" fmla="*/ 285 h 406"/>
                <a:gd name="connsiteX95-6833" fmla="*/ 95 w 379"/>
                <a:gd name="connsiteY95-6834" fmla="*/ 269 h 406"/>
                <a:gd name="connsiteX96-6835" fmla="*/ 116 w 379"/>
                <a:gd name="connsiteY96-6836" fmla="*/ 232 h 406"/>
                <a:gd name="connsiteX97-6837" fmla="*/ 142 w 379"/>
                <a:gd name="connsiteY97-6838" fmla="*/ 201 h 406"/>
                <a:gd name="connsiteX98-6839" fmla="*/ 163 w 379"/>
                <a:gd name="connsiteY98-6840" fmla="*/ 169 h 406"/>
                <a:gd name="connsiteX99-6841" fmla="*/ 184 w 379"/>
                <a:gd name="connsiteY99-6842" fmla="*/ 132 h 406"/>
                <a:gd name="connsiteX100-6843" fmla="*/ 190 w 379"/>
                <a:gd name="connsiteY100-6844" fmla="*/ 116 h 406"/>
                <a:gd name="connsiteX101-6845" fmla="*/ 200 w 379"/>
                <a:gd name="connsiteY101-6846" fmla="*/ 100 h 406"/>
                <a:gd name="connsiteX102-6847" fmla="*/ 206 w 379"/>
                <a:gd name="connsiteY102-6848" fmla="*/ 90 h 406"/>
                <a:gd name="connsiteX103-6849" fmla="*/ 211 w 379"/>
                <a:gd name="connsiteY103-6850" fmla="*/ 79 h 406"/>
                <a:gd name="connsiteX104-6851" fmla="*/ 216 w 379"/>
                <a:gd name="connsiteY104-6852" fmla="*/ 69 h 406"/>
                <a:gd name="connsiteX105-6853" fmla="*/ 221 w 379"/>
                <a:gd name="connsiteY105-6854" fmla="*/ 58 h 406"/>
                <a:gd name="connsiteX106-6855" fmla="*/ 221 w 379"/>
                <a:gd name="connsiteY106-6856" fmla="*/ 53 h 406"/>
                <a:gd name="connsiteX107-6857" fmla="*/ 227 w 379"/>
                <a:gd name="connsiteY107-6858" fmla="*/ 48 h 406"/>
                <a:gd name="connsiteX108-6859" fmla="*/ 227 w 379"/>
                <a:gd name="connsiteY108-6860" fmla="*/ 48 h 406"/>
                <a:gd name="connsiteX0-6861" fmla="*/ 227 w 358"/>
                <a:gd name="connsiteY0-6862" fmla="*/ 48 h 406"/>
                <a:gd name="connsiteX1-6863" fmla="*/ 227 w 358"/>
                <a:gd name="connsiteY1-6864" fmla="*/ 42 h 406"/>
                <a:gd name="connsiteX2-6865" fmla="*/ 227 w 358"/>
                <a:gd name="connsiteY2-6866" fmla="*/ 32 h 406"/>
                <a:gd name="connsiteX3-6867" fmla="*/ 227 w 358"/>
                <a:gd name="connsiteY3-6868" fmla="*/ 27 h 406"/>
                <a:gd name="connsiteX4-6869" fmla="*/ 221 w 358"/>
                <a:gd name="connsiteY4-6870" fmla="*/ 21 h 406"/>
                <a:gd name="connsiteX5-6871" fmla="*/ 216 w 358"/>
                <a:gd name="connsiteY5-6872" fmla="*/ 11 h 406"/>
                <a:gd name="connsiteX6-6873" fmla="*/ 216 w 358"/>
                <a:gd name="connsiteY6-6874" fmla="*/ 6 h 406"/>
                <a:gd name="connsiteX7-6875" fmla="*/ 221 w 358"/>
                <a:gd name="connsiteY7-6876" fmla="*/ 6 h 406"/>
                <a:gd name="connsiteX8-6877" fmla="*/ 221 w 358"/>
                <a:gd name="connsiteY8-6878" fmla="*/ 0 h 406"/>
                <a:gd name="connsiteX9-6879" fmla="*/ 227 w 358"/>
                <a:gd name="connsiteY9-6880" fmla="*/ 0 h 406"/>
                <a:gd name="connsiteX10-6881" fmla="*/ 232 w 358"/>
                <a:gd name="connsiteY10-6882" fmla="*/ 0 h 406"/>
                <a:gd name="connsiteX11-6883" fmla="*/ 242 w 358"/>
                <a:gd name="connsiteY11-6884" fmla="*/ 0 h 406"/>
                <a:gd name="connsiteX12-6885" fmla="*/ 253 w 358"/>
                <a:gd name="connsiteY12-6886" fmla="*/ 6 h 406"/>
                <a:gd name="connsiteX13-6887" fmla="*/ 264 w 358"/>
                <a:gd name="connsiteY13-6888" fmla="*/ 11 h 406"/>
                <a:gd name="connsiteX14-6889" fmla="*/ 269 w 358"/>
                <a:gd name="connsiteY14-6890" fmla="*/ 11 h 406"/>
                <a:gd name="connsiteX15-6891" fmla="*/ 279 w 358"/>
                <a:gd name="connsiteY15-6892" fmla="*/ 16 h 406"/>
                <a:gd name="connsiteX16-6893" fmla="*/ 285 w 358"/>
                <a:gd name="connsiteY16-6894" fmla="*/ 21 h 406"/>
                <a:gd name="connsiteX17-6895" fmla="*/ 290 w 358"/>
                <a:gd name="connsiteY17-6896" fmla="*/ 27 h 406"/>
                <a:gd name="connsiteX18-6897" fmla="*/ 295 w 358"/>
                <a:gd name="connsiteY18-6898" fmla="*/ 32 h 406"/>
                <a:gd name="connsiteX19-6899" fmla="*/ 300 w 358"/>
                <a:gd name="connsiteY19-6900" fmla="*/ 32 h 406"/>
                <a:gd name="connsiteX20-6901" fmla="*/ 300 w 358"/>
                <a:gd name="connsiteY20-6902" fmla="*/ 37 h 406"/>
                <a:gd name="connsiteX21-6903" fmla="*/ 300 w 358"/>
                <a:gd name="connsiteY21-6904" fmla="*/ 42 h 406"/>
                <a:gd name="connsiteX22-6905" fmla="*/ 306 w 358"/>
                <a:gd name="connsiteY22-6906" fmla="*/ 42 h 406"/>
                <a:gd name="connsiteX23-6907" fmla="*/ 300 w 358"/>
                <a:gd name="connsiteY23-6908" fmla="*/ 48 h 406"/>
                <a:gd name="connsiteX24-6909" fmla="*/ 300 w 358"/>
                <a:gd name="connsiteY24-6910" fmla="*/ 53 h 406"/>
                <a:gd name="connsiteX25-6911" fmla="*/ 295 w 358"/>
                <a:gd name="connsiteY25-6912" fmla="*/ 64 h 406"/>
                <a:gd name="connsiteX26-6913" fmla="*/ 290 w 358"/>
                <a:gd name="connsiteY26-6914" fmla="*/ 74 h 406"/>
                <a:gd name="connsiteX27-6915" fmla="*/ 279 w 358"/>
                <a:gd name="connsiteY27-6916" fmla="*/ 85 h 406"/>
                <a:gd name="connsiteX28-6917" fmla="*/ 274 w 358"/>
                <a:gd name="connsiteY28-6918" fmla="*/ 95 h 406"/>
                <a:gd name="connsiteX29-6919" fmla="*/ 258 w 358"/>
                <a:gd name="connsiteY29-6920" fmla="*/ 111 h 406"/>
                <a:gd name="connsiteX30-6921" fmla="*/ 248 w 358"/>
                <a:gd name="connsiteY30-6922" fmla="*/ 132 h 406"/>
                <a:gd name="connsiteX31-6923" fmla="*/ 216 w 358"/>
                <a:gd name="connsiteY31-6924" fmla="*/ 169 h 406"/>
                <a:gd name="connsiteX32-6925" fmla="*/ 190 w 358"/>
                <a:gd name="connsiteY32-6926" fmla="*/ 206 h 406"/>
                <a:gd name="connsiteX33-6927" fmla="*/ 163 w 358"/>
                <a:gd name="connsiteY33-6928" fmla="*/ 243 h 406"/>
                <a:gd name="connsiteX34-6929" fmla="*/ 137 w 358"/>
                <a:gd name="connsiteY34-6930" fmla="*/ 280 h 406"/>
                <a:gd name="connsiteX35-6931" fmla="*/ 121 w 358"/>
                <a:gd name="connsiteY35-6932" fmla="*/ 296 h 406"/>
                <a:gd name="connsiteX36-6933" fmla="*/ 111 w 358"/>
                <a:gd name="connsiteY36-6934" fmla="*/ 311 h 406"/>
                <a:gd name="connsiteX37-6935" fmla="*/ 100 w 358"/>
                <a:gd name="connsiteY37-6936" fmla="*/ 322 h 406"/>
                <a:gd name="connsiteX38-6937" fmla="*/ 95 w 358"/>
                <a:gd name="connsiteY38-6938" fmla="*/ 333 h 406"/>
                <a:gd name="connsiteX39-6939" fmla="*/ 90 w 358"/>
                <a:gd name="connsiteY39-6940" fmla="*/ 338 h 406"/>
                <a:gd name="connsiteX40-6941" fmla="*/ 84 w 358"/>
                <a:gd name="connsiteY40-6942" fmla="*/ 348 h 406"/>
                <a:gd name="connsiteX41-6943" fmla="*/ 84 w 358"/>
                <a:gd name="connsiteY41-6944" fmla="*/ 348 h 406"/>
                <a:gd name="connsiteX42-6945" fmla="*/ 84 w 358"/>
                <a:gd name="connsiteY42-6946" fmla="*/ 354 h 406"/>
                <a:gd name="connsiteX43-6947" fmla="*/ 90 w 358"/>
                <a:gd name="connsiteY43-6948" fmla="*/ 354 h 406"/>
                <a:gd name="connsiteX44-6949" fmla="*/ 95 w 358"/>
                <a:gd name="connsiteY44-6950" fmla="*/ 354 h 406"/>
                <a:gd name="connsiteX45-6951" fmla="*/ 100 w 358"/>
                <a:gd name="connsiteY45-6952" fmla="*/ 354 h 406"/>
                <a:gd name="connsiteX46-6953" fmla="*/ 111 w 358"/>
                <a:gd name="connsiteY46-6954" fmla="*/ 354 h 406"/>
                <a:gd name="connsiteX47-6955" fmla="*/ 121 w 358"/>
                <a:gd name="connsiteY47-6956" fmla="*/ 348 h 406"/>
                <a:gd name="connsiteX48-6957" fmla="*/ 137 w 358"/>
                <a:gd name="connsiteY48-6958" fmla="*/ 348 h 406"/>
                <a:gd name="connsiteX49-6959" fmla="*/ 153 w 358"/>
                <a:gd name="connsiteY49-6960" fmla="*/ 348 h 406"/>
                <a:gd name="connsiteX50-6961" fmla="*/ 174 w 358"/>
                <a:gd name="connsiteY50-6962" fmla="*/ 343 h 406"/>
                <a:gd name="connsiteX51-6963" fmla="*/ 216 w 358"/>
                <a:gd name="connsiteY51-6964" fmla="*/ 338 h 406"/>
                <a:gd name="connsiteX52-6965" fmla="*/ 258 w 358"/>
                <a:gd name="connsiteY52-6966" fmla="*/ 333 h 406"/>
                <a:gd name="connsiteX53-6967" fmla="*/ 295 w 358"/>
                <a:gd name="connsiteY53-6968" fmla="*/ 327 h 406"/>
                <a:gd name="connsiteX54-6969" fmla="*/ 353 w 358"/>
                <a:gd name="connsiteY54-6970" fmla="*/ 359 h 406"/>
                <a:gd name="connsiteX55-6971" fmla="*/ 327 w 358"/>
                <a:gd name="connsiteY55-6972" fmla="*/ 359 h 406"/>
                <a:gd name="connsiteX56-6973" fmla="*/ 295 w 358"/>
                <a:gd name="connsiteY56-6974" fmla="*/ 359 h 406"/>
                <a:gd name="connsiteX57-6975" fmla="*/ 269 w 358"/>
                <a:gd name="connsiteY57-6976" fmla="*/ 364 h 406"/>
                <a:gd name="connsiteX58-6977" fmla="*/ 248 w 358"/>
                <a:gd name="connsiteY58-6978" fmla="*/ 364 h 406"/>
                <a:gd name="connsiteX59-6979" fmla="*/ 221 w 358"/>
                <a:gd name="connsiteY59-6980" fmla="*/ 369 h 406"/>
                <a:gd name="connsiteX60-6981" fmla="*/ 200 w 358"/>
                <a:gd name="connsiteY60-6982" fmla="*/ 369 h 406"/>
                <a:gd name="connsiteX61-6983" fmla="*/ 184 w 358"/>
                <a:gd name="connsiteY61-6984" fmla="*/ 375 h 406"/>
                <a:gd name="connsiteX62-6985" fmla="*/ 163 w 358"/>
                <a:gd name="connsiteY62-6986" fmla="*/ 375 h 406"/>
                <a:gd name="connsiteX63-6987" fmla="*/ 148 w 358"/>
                <a:gd name="connsiteY63-6988" fmla="*/ 375 h 406"/>
                <a:gd name="connsiteX64-6989" fmla="*/ 137 w 358"/>
                <a:gd name="connsiteY64-6990" fmla="*/ 380 h 406"/>
                <a:gd name="connsiteX65-6991" fmla="*/ 121 w 358"/>
                <a:gd name="connsiteY65-6992" fmla="*/ 380 h 406"/>
                <a:gd name="connsiteX66-6993" fmla="*/ 111 w 358"/>
                <a:gd name="connsiteY66-6994" fmla="*/ 385 h 406"/>
                <a:gd name="connsiteX67-6995" fmla="*/ 100 w 358"/>
                <a:gd name="connsiteY67-6996" fmla="*/ 385 h 406"/>
                <a:gd name="connsiteX68-6997" fmla="*/ 90 w 358"/>
                <a:gd name="connsiteY68-6998" fmla="*/ 391 h 406"/>
                <a:gd name="connsiteX69-6999" fmla="*/ 84 w 358"/>
                <a:gd name="connsiteY69-7000" fmla="*/ 391 h 406"/>
                <a:gd name="connsiteX70-7001" fmla="*/ 69 w 358"/>
                <a:gd name="connsiteY70-7002" fmla="*/ 396 h 406"/>
                <a:gd name="connsiteX71-7003" fmla="*/ 53 w 358"/>
                <a:gd name="connsiteY71-7004" fmla="*/ 401 h 406"/>
                <a:gd name="connsiteX72-7005" fmla="*/ 48 w 358"/>
                <a:gd name="connsiteY72-7006" fmla="*/ 406 h 406"/>
                <a:gd name="connsiteX73-7007" fmla="*/ 37 w 358"/>
                <a:gd name="connsiteY73-7008" fmla="*/ 406 h 406"/>
                <a:gd name="connsiteX74-7009" fmla="*/ 32 w 358"/>
                <a:gd name="connsiteY74-7010" fmla="*/ 406 h 406"/>
                <a:gd name="connsiteX75-7011" fmla="*/ 26 w 358"/>
                <a:gd name="connsiteY75-7012" fmla="*/ 401 h 406"/>
                <a:gd name="connsiteX76-7013" fmla="*/ 21 w 358"/>
                <a:gd name="connsiteY76-7014" fmla="*/ 401 h 406"/>
                <a:gd name="connsiteX77-7015" fmla="*/ 16 w 358"/>
                <a:gd name="connsiteY77-7016" fmla="*/ 396 h 406"/>
                <a:gd name="connsiteX78-7017" fmla="*/ 11 w 358"/>
                <a:gd name="connsiteY78-7018" fmla="*/ 391 h 406"/>
                <a:gd name="connsiteX79-7019" fmla="*/ 5 w 358"/>
                <a:gd name="connsiteY79-7020" fmla="*/ 385 h 406"/>
                <a:gd name="connsiteX80-7021" fmla="*/ 0 w 358"/>
                <a:gd name="connsiteY80-7022" fmla="*/ 380 h 406"/>
                <a:gd name="connsiteX81-7023" fmla="*/ 0 w 358"/>
                <a:gd name="connsiteY81-7024" fmla="*/ 375 h 406"/>
                <a:gd name="connsiteX82-7025" fmla="*/ 0 w 358"/>
                <a:gd name="connsiteY82-7026" fmla="*/ 369 h 406"/>
                <a:gd name="connsiteX83-7027" fmla="*/ 0 w 358"/>
                <a:gd name="connsiteY83-7028" fmla="*/ 364 h 406"/>
                <a:gd name="connsiteX84-7029" fmla="*/ 5 w 358"/>
                <a:gd name="connsiteY84-7030" fmla="*/ 359 h 406"/>
                <a:gd name="connsiteX85-7031" fmla="*/ 11 w 358"/>
                <a:gd name="connsiteY85-7032" fmla="*/ 354 h 406"/>
                <a:gd name="connsiteX86-7033" fmla="*/ 21 w 358"/>
                <a:gd name="connsiteY86-7034" fmla="*/ 348 h 406"/>
                <a:gd name="connsiteX87-7035" fmla="*/ 26 w 358"/>
                <a:gd name="connsiteY87-7036" fmla="*/ 343 h 406"/>
                <a:gd name="connsiteX88-7037" fmla="*/ 32 w 358"/>
                <a:gd name="connsiteY88-7038" fmla="*/ 338 h 406"/>
                <a:gd name="connsiteX89-7039" fmla="*/ 42 w 358"/>
                <a:gd name="connsiteY89-7040" fmla="*/ 333 h 406"/>
                <a:gd name="connsiteX90-7041" fmla="*/ 53 w 358"/>
                <a:gd name="connsiteY90-7042" fmla="*/ 322 h 406"/>
                <a:gd name="connsiteX91-7043" fmla="*/ 58 w 358"/>
                <a:gd name="connsiteY91-7044" fmla="*/ 311 h 406"/>
                <a:gd name="connsiteX92-7045" fmla="*/ 69 w 358"/>
                <a:gd name="connsiteY92-7046" fmla="*/ 301 h 406"/>
                <a:gd name="connsiteX93-7047" fmla="*/ 79 w 358"/>
                <a:gd name="connsiteY93-7048" fmla="*/ 285 h 406"/>
                <a:gd name="connsiteX94-7049" fmla="*/ 95 w 358"/>
                <a:gd name="connsiteY94-7050" fmla="*/ 269 h 406"/>
                <a:gd name="connsiteX95-7051" fmla="*/ 116 w 358"/>
                <a:gd name="connsiteY95-7052" fmla="*/ 232 h 406"/>
                <a:gd name="connsiteX96-7053" fmla="*/ 142 w 358"/>
                <a:gd name="connsiteY96-7054" fmla="*/ 201 h 406"/>
                <a:gd name="connsiteX97-7055" fmla="*/ 163 w 358"/>
                <a:gd name="connsiteY97-7056" fmla="*/ 169 h 406"/>
                <a:gd name="connsiteX98-7057" fmla="*/ 184 w 358"/>
                <a:gd name="connsiteY98-7058" fmla="*/ 132 h 406"/>
                <a:gd name="connsiteX99-7059" fmla="*/ 190 w 358"/>
                <a:gd name="connsiteY99-7060" fmla="*/ 116 h 406"/>
                <a:gd name="connsiteX100-7061" fmla="*/ 200 w 358"/>
                <a:gd name="connsiteY100-7062" fmla="*/ 100 h 406"/>
                <a:gd name="connsiteX101-7063" fmla="*/ 206 w 358"/>
                <a:gd name="connsiteY101-7064" fmla="*/ 90 h 406"/>
                <a:gd name="connsiteX102-7065" fmla="*/ 211 w 358"/>
                <a:gd name="connsiteY102-7066" fmla="*/ 79 h 406"/>
                <a:gd name="connsiteX103-7067" fmla="*/ 216 w 358"/>
                <a:gd name="connsiteY103-7068" fmla="*/ 69 h 406"/>
                <a:gd name="connsiteX104-7069" fmla="*/ 221 w 358"/>
                <a:gd name="connsiteY104-7070" fmla="*/ 58 h 406"/>
                <a:gd name="connsiteX105-7071" fmla="*/ 221 w 358"/>
                <a:gd name="connsiteY105-7072" fmla="*/ 53 h 406"/>
                <a:gd name="connsiteX106-7073" fmla="*/ 227 w 358"/>
                <a:gd name="connsiteY106-7074" fmla="*/ 48 h 406"/>
                <a:gd name="connsiteX107-7075" fmla="*/ 227 w 358"/>
                <a:gd name="connsiteY107-7076" fmla="*/ 48 h 406"/>
                <a:gd name="connsiteX0-7077" fmla="*/ 227 w 327"/>
                <a:gd name="connsiteY0-7078" fmla="*/ 48 h 406"/>
                <a:gd name="connsiteX1-7079" fmla="*/ 227 w 327"/>
                <a:gd name="connsiteY1-7080" fmla="*/ 42 h 406"/>
                <a:gd name="connsiteX2-7081" fmla="*/ 227 w 327"/>
                <a:gd name="connsiteY2-7082" fmla="*/ 32 h 406"/>
                <a:gd name="connsiteX3-7083" fmla="*/ 227 w 327"/>
                <a:gd name="connsiteY3-7084" fmla="*/ 27 h 406"/>
                <a:gd name="connsiteX4-7085" fmla="*/ 221 w 327"/>
                <a:gd name="connsiteY4-7086" fmla="*/ 21 h 406"/>
                <a:gd name="connsiteX5-7087" fmla="*/ 216 w 327"/>
                <a:gd name="connsiteY5-7088" fmla="*/ 11 h 406"/>
                <a:gd name="connsiteX6-7089" fmla="*/ 216 w 327"/>
                <a:gd name="connsiteY6-7090" fmla="*/ 6 h 406"/>
                <a:gd name="connsiteX7-7091" fmla="*/ 221 w 327"/>
                <a:gd name="connsiteY7-7092" fmla="*/ 6 h 406"/>
                <a:gd name="connsiteX8-7093" fmla="*/ 221 w 327"/>
                <a:gd name="connsiteY8-7094" fmla="*/ 0 h 406"/>
                <a:gd name="connsiteX9-7095" fmla="*/ 227 w 327"/>
                <a:gd name="connsiteY9-7096" fmla="*/ 0 h 406"/>
                <a:gd name="connsiteX10-7097" fmla="*/ 232 w 327"/>
                <a:gd name="connsiteY10-7098" fmla="*/ 0 h 406"/>
                <a:gd name="connsiteX11-7099" fmla="*/ 242 w 327"/>
                <a:gd name="connsiteY11-7100" fmla="*/ 0 h 406"/>
                <a:gd name="connsiteX12-7101" fmla="*/ 253 w 327"/>
                <a:gd name="connsiteY12-7102" fmla="*/ 6 h 406"/>
                <a:gd name="connsiteX13-7103" fmla="*/ 264 w 327"/>
                <a:gd name="connsiteY13-7104" fmla="*/ 11 h 406"/>
                <a:gd name="connsiteX14-7105" fmla="*/ 269 w 327"/>
                <a:gd name="connsiteY14-7106" fmla="*/ 11 h 406"/>
                <a:gd name="connsiteX15-7107" fmla="*/ 279 w 327"/>
                <a:gd name="connsiteY15-7108" fmla="*/ 16 h 406"/>
                <a:gd name="connsiteX16-7109" fmla="*/ 285 w 327"/>
                <a:gd name="connsiteY16-7110" fmla="*/ 21 h 406"/>
                <a:gd name="connsiteX17-7111" fmla="*/ 290 w 327"/>
                <a:gd name="connsiteY17-7112" fmla="*/ 27 h 406"/>
                <a:gd name="connsiteX18-7113" fmla="*/ 295 w 327"/>
                <a:gd name="connsiteY18-7114" fmla="*/ 32 h 406"/>
                <a:gd name="connsiteX19-7115" fmla="*/ 300 w 327"/>
                <a:gd name="connsiteY19-7116" fmla="*/ 32 h 406"/>
                <a:gd name="connsiteX20-7117" fmla="*/ 300 w 327"/>
                <a:gd name="connsiteY20-7118" fmla="*/ 37 h 406"/>
                <a:gd name="connsiteX21-7119" fmla="*/ 300 w 327"/>
                <a:gd name="connsiteY21-7120" fmla="*/ 42 h 406"/>
                <a:gd name="connsiteX22-7121" fmla="*/ 306 w 327"/>
                <a:gd name="connsiteY22-7122" fmla="*/ 42 h 406"/>
                <a:gd name="connsiteX23-7123" fmla="*/ 300 w 327"/>
                <a:gd name="connsiteY23-7124" fmla="*/ 48 h 406"/>
                <a:gd name="connsiteX24-7125" fmla="*/ 300 w 327"/>
                <a:gd name="connsiteY24-7126" fmla="*/ 53 h 406"/>
                <a:gd name="connsiteX25-7127" fmla="*/ 295 w 327"/>
                <a:gd name="connsiteY25-7128" fmla="*/ 64 h 406"/>
                <a:gd name="connsiteX26-7129" fmla="*/ 290 w 327"/>
                <a:gd name="connsiteY26-7130" fmla="*/ 74 h 406"/>
                <a:gd name="connsiteX27-7131" fmla="*/ 279 w 327"/>
                <a:gd name="connsiteY27-7132" fmla="*/ 85 h 406"/>
                <a:gd name="connsiteX28-7133" fmla="*/ 274 w 327"/>
                <a:gd name="connsiteY28-7134" fmla="*/ 95 h 406"/>
                <a:gd name="connsiteX29-7135" fmla="*/ 258 w 327"/>
                <a:gd name="connsiteY29-7136" fmla="*/ 111 h 406"/>
                <a:gd name="connsiteX30-7137" fmla="*/ 248 w 327"/>
                <a:gd name="connsiteY30-7138" fmla="*/ 132 h 406"/>
                <a:gd name="connsiteX31-7139" fmla="*/ 216 w 327"/>
                <a:gd name="connsiteY31-7140" fmla="*/ 169 h 406"/>
                <a:gd name="connsiteX32-7141" fmla="*/ 190 w 327"/>
                <a:gd name="connsiteY32-7142" fmla="*/ 206 h 406"/>
                <a:gd name="connsiteX33-7143" fmla="*/ 163 w 327"/>
                <a:gd name="connsiteY33-7144" fmla="*/ 243 h 406"/>
                <a:gd name="connsiteX34-7145" fmla="*/ 137 w 327"/>
                <a:gd name="connsiteY34-7146" fmla="*/ 280 h 406"/>
                <a:gd name="connsiteX35-7147" fmla="*/ 121 w 327"/>
                <a:gd name="connsiteY35-7148" fmla="*/ 296 h 406"/>
                <a:gd name="connsiteX36-7149" fmla="*/ 111 w 327"/>
                <a:gd name="connsiteY36-7150" fmla="*/ 311 h 406"/>
                <a:gd name="connsiteX37-7151" fmla="*/ 100 w 327"/>
                <a:gd name="connsiteY37-7152" fmla="*/ 322 h 406"/>
                <a:gd name="connsiteX38-7153" fmla="*/ 95 w 327"/>
                <a:gd name="connsiteY38-7154" fmla="*/ 333 h 406"/>
                <a:gd name="connsiteX39-7155" fmla="*/ 90 w 327"/>
                <a:gd name="connsiteY39-7156" fmla="*/ 338 h 406"/>
                <a:gd name="connsiteX40-7157" fmla="*/ 84 w 327"/>
                <a:gd name="connsiteY40-7158" fmla="*/ 348 h 406"/>
                <a:gd name="connsiteX41-7159" fmla="*/ 84 w 327"/>
                <a:gd name="connsiteY41-7160" fmla="*/ 348 h 406"/>
                <a:gd name="connsiteX42-7161" fmla="*/ 84 w 327"/>
                <a:gd name="connsiteY42-7162" fmla="*/ 354 h 406"/>
                <a:gd name="connsiteX43-7163" fmla="*/ 90 w 327"/>
                <a:gd name="connsiteY43-7164" fmla="*/ 354 h 406"/>
                <a:gd name="connsiteX44-7165" fmla="*/ 95 w 327"/>
                <a:gd name="connsiteY44-7166" fmla="*/ 354 h 406"/>
                <a:gd name="connsiteX45-7167" fmla="*/ 100 w 327"/>
                <a:gd name="connsiteY45-7168" fmla="*/ 354 h 406"/>
                <a:gd name="connsiteX46-7169" fmla="*/ 111 w 327"/>
                <a:gd name="connsiteY46-7170" fmla="*/ 354 h 406"/>
                <a:gd name="connsiteX47-7171" fmla="*/ 121 w 327"/>
                <a:gd name="connsiteY47-7172" fmla="*/ 348 h 406"/>
                <a:gd name="connsiteX48-7173" fmla="*/ 137 w 327"/>
                <a:gd name="connsiteY48-7174" fmla="*/ 348 h 406"/>
                <a:gd name="connsiteX49-7175" fmla="*/ 153 w 327"/>
                <a:gd name="connsiteY49-7176" fmla="*/ 348 h 406"/>
                <a:gd name="connsiteX50-7177" fmla="*/ 174 w 327"/>
                <a:gd name="connsiteY50-7178" fmla="*/ 343 h 406"/>
                <a:gd name="connsiteX51-7179" fmla="*/ 216 w 327"/>
                <a:gd name="connsiteY51-7180" fmla="*/ 338 h 406"/>
                <a:gd name="connsiteX52-7181" fmla="*/ 258 w 327"/>
                <a:gd name="connsiteY52-7182" fmla="*/ 333 h 406"/>
                <a:gd name="connsiteX53-7183" fmla="*/ 295 w 327"/>
                <a:gd name="connsiteY53-7184" fmla="*/ 327 h 406"/>
                <a:gd name="connsiteX54-7185" fmla="*/ 327 w 327"/>
                <a:gd name="connsiteY54-7186" fmla="*/ 359 h 406"/>
                <a:gd name="connsiteX55-7187" fmla="*/ 295 w 327"/>
                <a:gd name="connsiteY55-7188" fmla="*/ 359 h 406"/>
                <a:gd name="connsiteX56-7189" fmla="*/ 269 w 327"/>
                <a:gd name="connsiteY56-7190" fmla="*/ 364 h 406"/>
                <a:gd name="connsiteX57-7191" fmla="*/ 248 w 327"/>
                <a:gd name="connsiteY57-7192" fmla="*/ 364 h 406"/>
                <a:gd name="connsiteX58-7193" fmla="*/ 221 w 327"/>
                <a:gd name="connsiteY58-7194" fmla="*/ 369 h 406"/>
                <a:gd name="connsiteX59-7195" fmla="*/ 200 w 327"/>
                <a:gd name="connsiteY59-7196" fmla="*/ 369 h 406"/>
                <a:gd name="connsiteX60-7197" fmla="*/ 184 w 327"/>
                <a:gd name="connsiteY60-7198" fmla="*/ 375 h 406"/>
                <a:gd name="connsiteX61-7199" fmla="*/ 163 w 327"/>
                <a:gd name="connsiteY61-7200" fmla="*/ 375 h 406"/>
                <a:gd name="connsiteX62-7201" fmla="*/ 148 w 327"/>
                <a:gd name="connsiteY62-7202" fmla="*/ 375 h 406"/>
                <a:gd name="connsiteX63-7203" fmla="*/ 137 w 327"/>
                <a:gd name="connsiteY63-7204" fmla="*/ 380 h 406"/>
                <a:gd name="connsiteX64-7205" fmla="*/ 121 w 327"/>
                <a:gd name="connsiteY64-7206" fmla="*/ 380 h 406"/>
                <a:gd name="connsiteX65-7207" fmla="*/ 111 w 327"/>
                <a:gd name="connsiteY65-7208" fmla="*/ 385 h 406"/>
                <a:gd name="connsiteX66-7209" fmla="*/ 100 w 327"/>
                <a:gd name="connsiteY66-7210" fmla="*/ 385 h 406"/>
                <a:gd name="connsiteX67-7211" fmla="*/ 90 w 327"/>
                <a:gd name="connsiteY67-7212" fmla="*/ 391 h 406"/>
                <a:gd name="connsiteX68-7213" fmla="*/ 84 w 327"/>
                <a:gd name="connsiteY68-7214" fmla="*/ 391 h 406"/>
                <a:gd name="connsiteX69-7215" fmla="*/ 69 w 327"/>
                <a:gd name="connsiteY69-7216" fmla="*/ 396 h 406"/>
                <a:gd name="connsiteX70-7217" fmla="*/ 53 w 327"/>
                <a:gd name="connsiteY70-7218" fmla="*/ 401 h 406"/>
                <a:gd name="connsiteX71-7219" fmla="*/ 48 w 327"/>
                <a:gd name="connsiteY71-7220" fmla="*/ 406 h 406"/>
                <a:gd name="connsiteX72-7221" fmla="*/ 37 w 327"/>
                <a:gd name="connsiteY72-7222" fmla="*/ 406 h 406"/>
                <a:gd name="connsiteX73-7223" fmla="*/ 32 w 327"/>
                <a:gd name="connsiteY73-7224" fmla="*/ 406 h 406"/>
                <a:gd name="connsiteX74-7225" fmla="*/ 26 w 327"/>
                <a:gd name="connsiteY74-7226" fmla="*/ 401 h 406"/>
                <a:gd name="connsiteX75-7227" fmla="*/ 21 w 327"/>
                <a:gd name="connsiteY75-7228" fmla="*/ 401 h 406"/>
                <a:gd name="connsiteX76-7229" fmla="*/ 16 w 327"/>
                <a:gd name="connsiteY76-7230" fmla="*/ 396 h 406"/>
                <a:gd name="connsiteX77-7231" fmla="*/ 11 w 327"/>
                <a:gd name="connsiteY77-7232" fmla="*/ 391 h 406"/>
                <a:gd name="connsiteX78-7233" fmla="*/ 5 w 327"/>
                <a:gd name="connsiteY78-7234" fmla="*/ 385 h 406"/>
                <a:gd name="connsiteX79-7235" fmla="*/ 0 w 327"/>
                <a:gd name="connsiteY79-7236" fmla="*/ 380 h 406"/>
                <a:gd name="connsiteX80-7237" fmla="*/ 0 w 327"/>
                <a:gd name="connsiteY80-7238" fmla="*/ 375 h 406"/>
                <a:gd name="connsiteX81-7239" fmla="*/ 0 w 327"/>
                <a:gd name="connsiteY81-7240" fmla="*/ 369 h 406"/>
                <a:gd name="connsiteX82-7241" fmla="*/ 0 w 327"/>
                <a:gd name="connsiteY82-7242" fmla="*/ 364 h 406"/>
                <a:gd name="connsiteX83-7243" fmla="*/ 5 w 327"/>
                <a:gd name="connsiteY83-7244" fmla="*/ 359 h 406"/>
                <a:gd name="connsiteX84-7245" fmla="*/ 11 w 327"/>
                <a:gd name="connsiteY84-7246" fmla="*/ 354 h 406"/>
                <a:gd name="connsiteX85-7247" fmla="*/ 21 w 327"/>
                <a:gd name="connsiteY85-7248" fmla="*/ 348 h 406"/>
                <a:gd name="connsiteX86-7249" fmla="*/ 26 w 327"/>
                <a:gd name="connsiteY86-7250" fmla="*/ 343 h 406"/>
                <a:gd name="connsiteX87-7251" fmla="*/ 32 w 327"/>
                <a:gd name="connsiteY87-7252" fmla="*/ 338 h 406"/>
                <a:gd name="connsiteX88-7253" fmla="*/ 42 w 327"/>
                <a:gd name="connsiteY88-7254" fmla="*/ 333 h 406"/>
                <a:gd name="connsiteX89-7255" fmla="*/ 53 w 327"/>
                <a:gd name="connsiteY89-7256" fmla="*/ 322 h 406"/>
                <a:gd name="connsiteX90-7257" fmla="*/ 58 w 327"/>
                <a:gd name="connsiteY90-7258" fmla="*/ 311 h 406"/>
                <a:gd name="connsiteX91-7259" fmla="*/ 69 w 327"/>
                <a:gd name="connsiteY91-7260" fmla="*/ 301 h 406"/>
                <a:gd name="connsiteX92-7261" fmla="*/ 79 w 327"/>
                <a:gd name="connsiteY92-7262" fmla="*/ 285 h 406"/>
                <a:gd name="connsiteX93-7263" fmla="*/ 95 w 327"/>
                <a:gd name="connsiteY93-7264" fmla="*/ 269 h 406"/>
                <a:gd name="connsiteX94-7265" fmla="*/ 116 w 327"/>
                <a:gd name="connsiteY94-7266" fmla="*/ 232 h 406"/>
                <a:gd name="connsiteX95-7267" fmla="*/ 142 w 327"/>
                <a:gd name="connsiteY95-7268" fmla="*/ 201 h 406"/>
                <a:gd name="connsiteX96-7269" fmla="*/ 163 w 327"/>
                <a:gd name="connsiteY96-7270" fmla="*/ 169 h 406"/>
                <a:gd name="connsiteX97-7271" fmla="*/ 184 w 327"/>
                <a:gd name="connsiteY97-7272" fmla="*/ 132 h 406"/>
                <a:gd name="connsiteX98-7273" fmla="*/ 190 w 327"/>
                <a:gd name="connsiteY98-7274" fmla="*/ 116 h 406"/>
                <a:gd name="connsiteX99-7275" fmla="*/ 200 w 327"/>
                <a:gd name="connsiteY99-7276" fmla="*/ 100 h 406"/>
                <a:gd name="connsiteX100-7277" fmla="*/ 206 w 327"/>
                <a:gd name="connsiteY100-7278" fmla="*/ 90 h 406"/>
                <a:gd name="connsiteX101-7279" fmla="*/ 211 w 327"/>
                <a:gd name="connsiteY101-7280" fmla="*/ 79 h 406"/>
                <a:gd name="connsiteX102-7281" fmla="*/ 216 w 327"/>
                <a:gd name="connsiteY102-7282" fmla="*/ 69 h 406"/>
                <a:gd name="connsiteX103-7283" fmla="*/ 221 w 327"/>
                <a:gd name="connsiteY103-7284" fmla="*/ 58 h 406"/>
                <a:gd name="connsiteX104-7285" fmla="*/ 221 w 327"/>
                <a:gd name="connsiteY104-7286" fmla="*/ 53 h 406"/>
                <a:gd name="connsiteX105-7287" fmla="*/ 227 w 327"/>
                <a:gd name="connsiteY105-7288" fmla="*/ 48 h 406"/>
                <a:gd name="connsiteX106-7289" fmla="*/ 227 w 327"/>
                <a:gd name="connsiteY106-7290" fmla="*/ 48 h 406"/>
                <a:gd name="connsiteX0-7291" fmla="*/ 227 w 306"/>
                <a:gd name="connsiteY0-7292" fmla="*/ 48 h 406"/>
                <a:gd name="connsiteX1-7293" fmla="*/ 227 w 306"/>
                <a:gd name="connsiteY1-7294" fmla="*/ 42 h 406"/>
                <a:gd name="connsiteX2-7295" fmla="*/ 227 w 306"/>
                <a:gd name="connsiteY2-7296" fmla="*/ 32 h 406"/>
                <a:gd name="connsiteX3-7297" fmla="*/ 227 w 306"/>
                <a:gd name="connsiteY3-7298" fmla="*/ 27 h 406"/>
                <a:gd name="connsiteX4-7299" fmla="*/ 221 w 306"/>
                <a:gd name="connsiteY4-7300" fmla="*/ 21 h 406"/>
                <a:gd name="connsiteX5-7301" fmla="*/ 216 w 306"/>
                <a:gd name="connsiteY5-7302" fmla="*/ 11 h 406"/>
                <a:gd name="connsiteX6-7303" fmla="*/ 216 w 306"/>
                <a:gd name="connsiteY6-7304" fmla="*/ 6 h 406"/>
                <a:gd name="connsiteX7-7305" fmla="*/ 221 w 306"/>
                <a:gd name="connsiteY7-7306" fmla="*/ 6 h 406"/>
                <a:gd name="connsiteX8-7307" fmla="*/ 221 w 306"/>
                <a:gd name="connsiteY8-7308" fmla="*/ 0 h 406"/>
                <a:gd name="connsiteX9-7309" fmla="*/ 227 w 306"/>
                <a:gd name="connsiteY9-7310" fmla="*/ 0 h 406"/>
                <a:gd name="connsiteX10-7311" fmla="*/ 232 w 306"/>
                <a:gd name="connsiteY10-7312" fmla="*/ 0 h 406"/>
                <a:gd name="connsiteX11-7313" fmla="*/ 242 w 306"/>
                <a:gd name="connsiteY11-7314" fmla="*/ 0 h 406"/>
                <a:gd name="connsiteX12-7315" fmla="*/ 253 w 306"/>
                <a:gd name="connsiteY12-7316" fmla="*/ 6 h 406"/>
                <a:gd name="connsiteX13-7317" fmla="*/ 264 w 306"/>
                <a:gd name="connsiteY13-7318" fmla="*/ 11 h 406"/>
                <a:gd name="connsiteX14-7319" fmla="*/ 269 w 306"/>
                <a:gd name="connsiteY14-7320" fmla="*/ 11 h 406"/>
                <a:gd name="connsiteX15-7321" fmla="*/ 279 w 306"/>
                <a:gd name="connsiteY15-7322" fmla="*/ 16 h 406"/>
                <a:gd name="connsiteX16-7323" fmla="*/ 285 w 306"/>
                <a:gd name="connsiteY16-7324" fmla="*/ 21 h 406"/>
                <a:gd name="connsiteX17-7325" fmla="*/ 290 w 306"/>
                <a:gd name="connsiteY17-7326" fmla="*/ 27 h 406"/>
                <a:gd name="connsiteX18-7327" fmla="*/ 295 w 306"/>
                <a:gd name="connsiteY18-7328" fmla="*/ 32 h 406"/>
                <a:gd name="connsiteX19-7329" fmla="*/ 300 w 306"/>
                <a:gd name="connsiteY19-7330" fmla="*/ 32 h 406"/>
                <a:gd name="connsiteX20-7331" fmla="*/ 300 w 306"/>
                <a:gd name="connsiteY20-7332" fmla="*/ 37 h 406"/>
                <a:gd name="connsiteX21-7333" fmla="*/ 300 w 306"/>
                <a:gd name="connsiteY21-7334" fmla="*/ 42 h 406"/>
                <a:gd name="connsiteX22-7335" fmla="*/ 306 w 306"/>
                <a:gd name="connsiteY22-7336" fmla="*/ 42 h 406"/>
                <a:gd name="connsiteX23-7337" fmla="*/ 300 w 306"/>
                <a:gd name="connsiteY23-7338" fmla="*/ 48 h 406"/>
                <a:gd name="connsiteX24-7339" fmla="*/ 300 w 306"/>
                <a:gd name="connsiteY24-7340" fmla="*/ 53 h 406"/>
                <a:gd name="connsiteX25-7341" fmla="*/ 295 w 306"/>
                <a:gd name="connsiteY25-7342" fmla="*/ 64 h 406"/>
                <a:gd name="connsiteX26-7343" fmla="*/ 290 w 306"/>
                <a:gd name="connsiteY26-7344" fmla="*/ 74 h 406"/>
                <a:gd name="connsiteX27-7345" fmla="*/ 279 w 306"/>
                <a:gd name="connsiteY27-7346" fmla="*/ 85 h 406"/>
                <a:gd name="connsiteX28-7347" fmla="*/ 274 w 306"/>
                <a:gd name="connsiteY28-7348" fmla="*/ 95 h 406"/>
                <a:gd name="connsiteX29-7349" fmla="*/ 258 w 306"/>
                <a:gd name="connsiteY29-7350" fmla="*/ 111 h 406"/>
                <a:gd name="connsiteX30-7351" fmla="*/ 248 w 306"/>
                <a:gd name="connsiteY30-7352" fmla="*/ 132 h 406"/>
                <a:gd name="connsiteX31-7353" fmla="*/ 216 w 306"/>
                <a:gd name="connsiteY31-7354" fmla="*/ 169 h 406"/>
                <a:gd name="connsiteX32-7355" fmla="*/ 190 w 306"/>
                <a:gd name="connsiteY32-7356" fmla="*/ 206 h 406"/>
                <a:gd name="connsiteX33-7357" fmla="*/ 163 w 306"/>
                <a:gd name="connsiteY33-7358" fmla="*/ 243 h 406"/>
                <a:gd name="connsiteX34-7359" fmla="*/ 137 w 306"/>
                <a:gd name="connsiteY34-7360" fmla="*/ 280 h 406"/>
                <a:gd name="connsiteX35-7361" fmla="*/ 121 w 306"/>
                <a:gd name="connsiteY35-7362" fmla="*/ 296 h 406"/>
                <a:gd name="connsiteX36-7363" fmla="*/ 111 w 306"/>
                <a:gd name="connsiteY36-7364" fmla="*/ 311 h 406"/>
                <a:gd name="connsiteX37-7365" fmla="*/ 100 w 306"/>
                <a:gd name="connsiteY37-7366" fmla="*/ 322 h 406"/>
                <a:gd name="connsiteX38-7367" fmla="*/ 95 w 306"/>
                <a:gd name="connsiteY38-7368" fmla="*/ 333 h 406"/>
                <a:gd name="connsiteX39-7369" fmla="*/ 90 w 306"/>
                <a:gd name="connsiteY39-7370" fmla="*/ 338 h 406"/>
                <a:gd name="connsiteX40-7371" fmla="*/ 84 w 306"/>
                <a:gd name="connsiteY40-7372" fmla="*/ 348 h 406"/>
                <a:gd name="connsiteX41-7373" fmla="*/ 84 w 306"/>
                <a:gd name="connsiteY41-7374" fmla="*/ 348 h 406"/>
                <a:gd name="connsiteX42-7375" fmla="*/ 84 w 306"/>
                <a:gd name="connsiteY42-7376" fmla="*/ 354 h 406"/>
                <a:gd name="connsiteX43-7377" fmla="*/ 90 w 306"/>
                <a:gd name="connsiteY43-7378" fmla="*/ 354 h 406"/>
                <a:gd name="connsiteX44-7379" fmla="*/ 95 w 306"/>
                <a:gd name="connsiteY44-7380" fmla="*/ 354 h 406"/>
                <a:gd name="connsiteX45-7381" fmla="*/ 100 w 306"/>
                <a:gd name="connsiteY45-7382" fmla="*/ 354 h 406"/>
                <a:gd name="connsiteX46-7383" fmla="*/ 111 w 306"/>
                <a:gd name="connsiteY46-7384" fmla="*/ 354 h 406"/>
                <a:gd name="connsiteX47-7385" fmla="*/ 121 w 306"/>
                <a:gd name="connsiteY47-7386" fmla="*/ 348 h 406"/>
                <a:gd name="connsiteX48-7387" fmla="*/ 137 w 306"/>
                <a:gd name="connsiteY48-7388" fmla="*/ 348 h 406"/>
                <a:gd name="connsiteX49-7389" fmla="*/ 153 w 306"/>
                <a:gd name="connsiteY49-7390" fmla="*/ 348 h 406"/>
                <a:gd name="connsiteX50-7391" fmla="*/ 174 w 306"/>
                <a:gd name="connsiteY50-7392" fmla="*/ 343 h 406"/>
                <a:gd name="connsiteX51-7393" fmla="*/ 216 w 306"/>
                <a:gd name="connsiteY51-7394" fmla="*/ 338 h 406"/>
                <a:gd name="connsiteX52-7395" fmla="*/ 258 w 306"/>
                <a:gd name="connsiteY52-7396" fmla="*/ 333 h 406"/>
                <a:gd name="connsiteX53-7397" fmla="*/ 295 w 306"/>
                <a:gd name="connsiteY53-7398" fmla="*/ 327 h 406"/>
                <a:gd name="connsiteX54-7399" fmla="*/ 295 w 306"/>
                <a:gd name="connsiteY54-7400" fmla="*/ 359 h 406"/>
                <a:gd name="connsiteX55-7401" fmla="*/ 269 w 306"/>
                <a:gd name="connsiteY55-7402" fmla="*/ 364 h 406"/>
                <a:gd name="connsiteX56-7403" fmla="*/ 248 w 306"/>
                <a:gd name="connsiteY56-7404" fmla="*/ 364 h 406"/>
                <a:gd name="connsiteX57-7405" fmla="*/ 221 w 306"/>
                <a:gd name="connsiteY57-7406" fmla="*/ 369 h 406"/>
                <a:gd name="connsiteX58-7407" fmla="*/ 200 w 306"/>
                <a:gd name="connsiteY58-7408" fmla="*/ 369 h 406"/>
                <a:gd name="connsiteX59-7409" fmla="*/ 184 w 306"/>
                <a:gd name="connsiteY59-7410" fmla="*/ 375 h 406"/>
                <a:gd name="connsiteX60-7411" fmla="*/ 163 w 306"/>
                <a:gd name="connsiteY60-7412" fmla="*/ 375 h 406"/>
                <a:gd name="connsiteX61-7413" fmla="*/ 148 w 306"/>
                <a:gd name="connsiteY61-7414" fmla="*/ 375 h 406"/>
                <a:gd name="connsiteX62-7415" fmla="*/ 137 w 306"/>
                <a:gd name="connsiteY62-7416" fmla="*/ 380 h 406"/>
                <a:gd name="connsiteX63-7417" fmla="*/ 121 w 306"/>
                <a:gd name="connsiteY63-7418" fmla="*/ 380 h 406"/>
                <a:gd name="connsiteX64-7419" fmla="*/ 111 w 306"/>
                <a:gd name="connsiteY64-7420" fmla="*/ 385 h 406"/>
                <a:gd name="connsiteX65-7421" fmla="*/ 100 w 306"/>
                <a:gd name="connsiteY65-7422" fmla="*/ 385 h 406"/>
                <a:gd name="connsiteX66-7423" fmla="*/ 90 w 306"/>
                <a:gd name="connsiteY66-7424" fmla="*/ 391 h 406"/>
                <a:gd name="connsiteX67-7425" fmla="*/ 84 w 306"/>
                <a:gd name="connsiteY67-7426" fmla="*/ 391 h 406"/>
                <a:gd name="connsiteX68-7427" fmla="*/ 69 w 306"/>
                <a:gd name="connsiteY68-7428" fmla="*/ 396 h 406"/>
                <a:gd name="connsiteX69-7429" fmla="*/ 53 w 306"/>
                <a:gd name="connsiteY69-7430" fmla="*/ 401 h 406"/>
                <a:gd name="connsiteX70-7431" fmla="*/ 48 w 306"/>
                <a:gd name="connsiteY70-7432" fmla="*/ 406 h 406"/>
                <a:gd name="connsiteX71-7433" fmla="*/ 37 w 306"/>
                <a:gd name="connsiteY71-7434" fmla="*/ 406 h 406"/>
                <a:gd name="connsiteX72-7435" fmla="*/ 32 w 306"/>
                <a:gd name="connsiteY72-7436" fmla="*/ 406 h 406"/>
                <a:gd name="connsiteX73-7437" fmla="*/ 26 w 306"/>
                <a:gd name="connsiteY73-7438" fmla="*/ 401 h 406"/>
                <a:gd name="connsiteX74-7439" fmla="*/ 21 w 306"/>
                <a:gd name="connsiteY74-7440" fmla="*/ 401 h 406"/>
                <a:gd name="connsiteX75-7441" fmla="*/ 16 w 306"/>
                <a:gd name="connsiteY75-7442" fmla="*/ 396 h 406"/>
                <a:gd name="connsiteX76-7443" fmla="*/ 11 w 306"/>
                <a:gd name="connsiteY76-7444" fmla="*/ 391 h 406"/>
                <a:gd name="connsiteX77-7445" fmla="*/ 5 w 306"/>
                <a:gd name="connsiteY77-7446" fmla="*/ 385 h 406"/>
                <a:gd name="connsiteX78-7447" fmla="*/ 0 w 306"/>
                <a:gd name="connsiteY78-7448" fmla="*/ 380 h 406"/>
                <a:gd name="connsiteX79-7449" fmla="*/ 0 w 306"/>
                <a:gd name="connsiteY79-7450" fmla="*/ 375 h 406"/>
                <a:gd name="connsiteX80-7451" fmla="*/ 0 w 306"/>
                <a:gd name="connsiteY80-7452" fmla="*/ 369 h 406"/>
                <a:gd name="connsiteX81-7453" fmla="*/ 0 w 306"/>
                <a:gd name="connsiteY81-7454" fmla="*/ 364 h 406"/>
                <a:gd name="connsiteX82-7455" fmla="*/ 5 w 306"/>
                <a:gd name="connsiteY82-7456" fmla="*/ 359 h 406"/>
                <a:gd name="connsiteX83-7457" fmla="*/ 11 w 306"/>
                <a:gd name="connsiteY83-7458" fmla="*/ 354 h 406"/>
                <a:gd name="connsiteX84-7459" fmla="*/ 21 w 306"/>
                <a:gd name="connsiteY84-7460" fmla="*/ 348 h 406"/>
                <a:gd name="connsiteX85-7461" fmla="*/ 26 w 306"/>
                <a:gd name="connsiteY85-7462" fmla="*/ 343 h 406"/>
                <a:gd name="connsiteX86-7463" fmla="*/ 32 w 306"/>
                <a:gd name="connsiteY86-7464" fmla="*/ 338 h 406"/>
                <a:gd name="connsiteX87-7465" fmla="*/ 42 w 306"/>
                <a:gd name="connsiteY87-7466" fmla="*/ 333 h 406"/>
                <a:gd name="connsiteX88-7467" fmla="*/ 53 w 306"/>
                <a:gd name="connsiteY88-7468" fmla="*/ 322 h 406"/>
                <a:gd name="connsiteX89-7469" fmla="*/ 58 w 306"/>
                <a:gd name="connsiteY89-7470" fmla="*/ 311 h 406"/>
                <a:gd name="connsiteX90-7471" fmla="*/ 69 w 306"/>
                <a:gd name="connsiteY90-7472" fmla="*/ 301 h 406"/>
                <a:gd name="connsiteX91-7473" fmla="*/ 79 w 306"/>
                <a:gd name="connsiteY91-7474" fmla="*/ 285 h 406"/>
                <a:gd name="connsiteX92-7475" fmla="*/ 95 w 306"/>
                <a:gd name="connsiteY92-7476" fmla="*/ 269 h 406"/>
                <a:gd name="connsiteX93-7477" fmla="*/ 116 w 306"/>
                <a:gd name="connsiteY93-7478" fmla="*/ 232 h 406"/>
                <a:gd name="connsiteX94-7479" fmla="*/ 142 w 306"/>
                <a:gd name="connsiteY94-7480" fmla="*/ 201 h 406"/>
                <a:gd name="connsiteX95-7481" fmla="*/ 163 w 306"/>
                <a:gd name="connsiteY95-7482" fmla="*/ 169 h 406"/>
                <a:gd name="connsiteX96-7483" fmla="*/ 184 w 306"/>
                <a:gd name="connsiteY96-7484" fmla="*/ 132 h 406"/>
                <a:gd name="connsiteX97-7485" fmla="*/ 190 w 306"/>
                <a:gd name="connsiteY97-7486" fmla="*/ 116 h 406"/>
                <a:gd name="connsiteX98-7487" fmla="*/ 200 w 306"/>
                <a:gd name="connsiteY98-7488" fmla="*/ 100 h 406"/>
                <a:gd name="connsiteX99-7489" fmla="*/ 206 w 306"/>
                <a:gd name="connsiteY99-7490" fmla="*/ 90 h 406"/>
                <a:gd name="connsiteX100-7491" fmla="*/ 211 w 306"/>
                <a:gd name="connsiteY100-7492" fmla="*/ 79 h 406"/>
                <a:gd name="connsiteX101-7493" fmla="*/ 216 w 306"/>
                <a:gd name="connsiteY101-7494" fmla="*/ 69 h 406"/>
                <a:gd name="connsiteX102-7495" fmla="*/ 221 w 306"/>
                <a:gd name="connsiteY102-7496" fmla="*/ 58 h 406"/>
                <a:gd name="connsiteX103-7497" fmla="*/ 221 w 306"/>
                <a:gd name="connsiteY103-7498" fmla="*/ 53 h 406"/>
                <a:gd name="connsiteX104-7499" fmla="*/ 227 w 306"/>
                <a:gd name="connsiteY104-7500" fmla="*/ 48 h 406"/>
                <a:gd name="connsiteX105-7501" fmla="*/ 227 w 306"/>
                <a:gd name="connsiteY105-7502" fmla="*/ 48 h 406"/>
                <a:gd name="connsiteX0-7503" fmla="*/ 227 w 306"/>
                <a:gd name="connsiteY0-7504" fmla="*/ 48 h 406"/>
                <a:gd name="connsiteX1-7505" fmla="*/ 227 w 306"/>
                <a:gd name="connsiteY1-7506" fmla="*/ 42 h 406"/>
                <a:gd name="connsiteX2-7507" fmla="*/ 227 w 306"/>
                <a:gd name="connsiteY2-7508" fmla="*/ 32 h 406"/>
                <a:gd name="connsiteX3-7509" fmla="*/ 227 w 306"/>
                <a:gd name="connsiteY3-7510" fmla="*/ 27 h 406"/>
                <a:gd name="connsiteX4-7511" fmla="*/ 221 w 306"/>
                <a:gd name="connsiteY4-7512" fmla="*/ 21 h 406"/>
                <a:gd name="connsiteX5-7513" fmla="*/ 216 w 306"/>
                <a:gd name="connsiteY5-7514" fmla="*/ 11 h 406"/>
                <a:gd name="connsiteX6-7515" fmla="*/ 216 w 306"/>
                <a:gd name="connsiteY6-7516" fmla="*/ 6 h 406"/>
                <a:gd name="connsiteX7-7517" fmla="*/ 221 w 306"/>
                <a:gd name="connsiteY7-7518" fmla="*/ 6 h 406"/>
                <a:gd name="connsiteX8-7519" fmla="*/ 221 w 306"/>
                <a:gd name="connsiteY8-7520" fmla="*/ 0 h 406"/>
                <a:gd name="connsiteX9-7521" fmla="*/ 227 w 306"/>
                <a:gd name="connsiteY9-7522" fmla="*/ 0 h 406"/>
                <a:gd name="connsiteX10-7523" fmla="*/ 232 w 306"/>
                <a:gd name="connsiteY10-7524" fmla="*/ 0 h 406"/>
                <a:gd name="connsiteX11-7525" fmla="*/ 242 w 306"/>
                <a:gd name="connsiteY11-7526" fmla="*/ 0 h 406"/>
                <a:gd name="connsiteX12-7527" fmla="*/ 253 w 306"/>
                <a:gd name="connsiteY12-7528" fmla="*/ 6 h 406"/>
                <a:gd name="connsiteX13-7529" fmla="*/ 264 w 306"/>
                <a:gd name="connsiteY13-7530" fmla="*/ 11 h 406"/>
                <a:gd name="connsiteX14-7531" fmla="*/ 269 w 306"/>
                <a:gd name="connsiteY14-7532" fmla="*/ 11 h 406"/>
                <a:gd name="connsiteX15-7533" fmla="*/ 279 w 306"/>
                <a:gd name="connsiteY15-7534" fmla="*/ 16 h 406"/>
                <a:gd name="connsiteX16-7535" fmla="*/ 285 w 306"/>
                <a:gd name="connsiteY16-7536" fmla="*/ 21 h 406"/>
                <a:gd name="connsiteX17-7537" fmla="*/ 290 w 306"/>
                <a:gd name="connsiteY17-7538" fmla="*/ 27 h 406"/>
                <a:gd name="connsiteX18-7539" fmla="*/ 295 w 306"/>
                <a:gd name="connsiteY18-7540" fmla="*/ 32 h 406"/>
                <a:gd name="connsiteX19-7541" fmla="*/ 300 w 306"/>
                <a:gd name="connsiteY19-7542" fmla="*/ 32 h 406"/>
                <a:gd name="connsiteX20-7543" fmla="*/ 300 w 306"/>
                <a:gd name="connsiteY20-7544" fmla="*/ 37 h 406"/>
                <a:gd name="connsiteX21-7545" fmla="*/ 300 w 306"/>
                <a:gd name="connsiteY21-7546" fmla="*/ 42 h 406"/>
                <a:gd name="connsiteX22-7547" fmla="*/ 306 w 306"/>
                <a:gd name="connsiteY22-7548" fmla="*/ 42 h 406"/>
                <a:gd name="connsiteX23-7549" fmla="*/ 300 w 306"/>
                <a:gd name="connsiteY23-7550" fmla="*/ 48 h 406"/>
                <a:gd name="connsiteX24-7551" fmla="*/ 300 w 306"/>
                <a:gd name="connsiteY24-7552" fmla="*/ 53 h 406"/>
                <a:gd name="connsiteX25-7553" fmla="*/ 295 w 306"/>
                <a:gd name="connsiteY25-7554" fmla="*/ 64 h 406"/>
                <a:gd name="connsiteX26-7555" fmla="*/ 290 w 306"/>
                <a:gd name="connsiteY26-7556" fmla="*/ 74 h 406"/>
                <a:gd name="connsiteX27-7557" fmla="*/ 279 w 306"/>
                <a:gd name="connsiteY27-7558" fmla="*/ 85 h 406"/>
                <a:gd name="connsiteX28-7559" fmla="*/ 274 w 306"/>
                <a:gd name="connsiteY28-7560" fmla="*/ 95 h 406"/>
                <a:gd name="connsiteX29-7561" fmla="*/ 258 w 306"/>
                <a:gd name="connsiteY29-7562" fmla="*/ 111 h 406"/>
                <a:gd name="connsiteX30-7563" fmla="*/ 248 w 306"/>
                <a:gd name="connsiteY30-7564" fmla="*/ 132 h 406"/>
                <a:gd name="connsiteX31-7565" fmla="*/ 216 w 306"/>
                <a:gd name="connsiteY31-7566" fmla="*/ 169 h 406"/>
                <a:gd name="connsiteX32-7567" fmla="*/ 190 w 306"/>
                <a:gd name="connsiteY32-7568" fmla="*/ 206 h 406"/>
                <a:gd name="connsiteX33-7569" fmla="*/ 163 w 306"/>
                <a:gd name="connsiteY33-7570" fmla="*/ 243 h 406"/>
                <a:gd name="connsiteX34-7571" fmla="*/ 137 w 306"/>
                <a:gd name="connsiteY34-7572" fmla="*/ 280 h 406"/>
                <a:gd name="connsiteX35-7573" fmla="*/ 121 w 306"/>
                <a:gd name="connsiteY35-7574" fmla="*/ 296 h 406"/>
                <a:gd name="connsiteX36-7575" fmla="*/ 111 w 306"/>
                <a:gd name="connsiteY36-7576" fmla="*/ 311 h 406"/>
                <a:gd name="connsiteX37-7577" fmla="*/ 100 w 306"/>
                <a:gd name="connsiteY37-7578" fmla="*/ 322 h 406"/>
                <a:gd name="connsiteX38-7579" fmla="*/ 95 w 306"/>
                <a:gd name="connsiteY38-7580" fmla="*/ 333 h 406"/>
                <a:gd name="connsiteX39-7581" fmla="*/ 90 w 306"/>
                <a:gd name="connsiteY39-7582" fmla="*/ 338 h 406"/>
                <a:gd name="connsiteX40-7583" fmla="*/ 84 w 306"/>
                <a:gd name="connsiteY40-7584" fmla="*/ 348 h 406"/>
                <a:gd name="connsiteX41-7585" fmla="*/ 84 w 306"/>
                <a:gd name="connsiteY41-7586" fmla="*/ 348 h 406"/>
                <a:gd name="connsiteX42-7587" fmla="*/ 84 w 306"/>
                <a:gd name="connsiteY42-7588" fmla="*/ 354 h 406"/>
                <a:gd name="connsiteX43-7589" fmla="*/ 90 w 306"/>
                <a:gd name="connsiteY43-7590" fmla="*/ 354 h 406"/>
                <a:gd name="connsiteX44-7591" fmla="*/ 95 w 306"/>
                <a:gd name="connsiteY44-7592" fmla="*/ 354 h 406"/>
                <a:gd name="connsiteX45-7593" fmla="*/ 100 w 306"/>
                <a:gd name="connsiteY45-7594" fmla="*/ 354 h 406"/>
                <a:gd name="connsiteX46-7595" fmla="*/ 111 w 306"/>
                <a:gd name="connsiteY46-7596" fmla="*/ 354 h 406"/>
                <a:gd name="connsiteX47-7597" fmla="*/ 121 w 306"/>
                <a:gd name="connsiteY47-7598" fmla="*/ 348 h 406"/>
                <a:gd name="connsiteX48-7599" fmla="*/ 137 w 306"/>
                <a:gd name="connsiteY48-7600" fmla="*/ 348 h 406"/>
                <a:gd name="connsiteX49-7601" fmla="*/ 153 w 306"/>
                <a:gd name="connsiteY49-7602" fmla="*/ 348 h 406"/>
                <a:gd name="connsiteX50-7603" fmla="*/ 174 w 306"/>
                <a:gd name="connsiteY50-7604" fmla="*/ 343 h 406"/>
                <a:gd name="connsiteX51-7605" fmla="*/ 216 w 306"/>
                <a:gd name="connsiteY51-7606" fmla="*/ 338 h 406"/>
                <a:gd name="connsiteX52-7607" fmla="*/ 258 w 306"/>
                <a:gd name="connsiteY52-7608" fmla="*/ 333 h 406"/>
                <a:gd name="connsiteX53-7609" fmla="*/ 295 w 306"/>
                <a:gd name="connsiteY53-7610" fmla="*/ 327 h 406"/>
                <a:gd name="connsiteX54-7611" fmla="*/ 269 w 306"/>
                <a:gd name="connsiteY54-7612" fmla="*/ 364 h 406"/>
                <a:gd name="connsiteX55-7613" fmla="*/ 248 w 306"/>
                <a:gd name="connsiteY55-7614" fmla="*/ 364 h 406"/>
                <a:gd name="connsiteX56-7615" fmla="*/ 221 w 306"/>
                <a:gd name="connsiteY56-7616" fmla="*/ 369 h 406"/>
                <a:gd name="connsiteX57-7617" fmla="*/ 200 w 306"/>
                <a:gd name="connsiteY57-7618" fmla="*/ 369 h 406"/>
                <a:gd name="connsiteX58-7619" fmla="*/ 184 w 306"/>
                <a:gd name="connsiteY58-7620" fmla="*/ 375 h 406"/>
                <a:gd name="connsiteX59-7621" fmla="*/ 163 w 306"/>
                <a:gd name="connsiteY59-7622" fmla="*/ 375 h 406"/>
                <a:gd name="connsiteX60-7623" fmla="*/ 148 w 306"/>
                <a:gd name="connsiteY60-7624" fmla="*/ 375 h 406"/>
                <a:gd name="connsiteX61-7625" fmla="*/ 137 w 306"/>
                <a:gd name="connsiteY61-7626" fmla="*/ 380 h 406"/>
                <a:gd name="connsiteX62-7627" fmla="*/ 121 w 306"/>
                <a:gd name="connsiteY62-7628" fmla="*/ 380 h 406"/>
                <a:gd name="connsiteX63-7629" fmla="*/ 111 w 306"/>
                <a:gd name="connsiteY63-7630" fmla="*/ 385 h 406"/>
                <a:gd name="connsiteX64-7631" fmla="*/ 100 w 306"/>
                <a:gd name="connsiteY64-7632" fmla="*/ 385 h 406"/>
                <a:gd name="connsiteX65-7633" fmla="*/ 90 w 306"/>
                <a:gd name="connsiteY65-7634" fmla="*/ 391 h 406"/>
                <a:gd name="connsiteX66-7635" fmla="*/ 84 w 306"/>
                <a:gd name="connsiteY66-7636" fmla="*/ 391 h 406"/>
                <a:gd name="connsiteX67-7637" fmla="*/ 69 w 306"/>
                <a:gd name="connsiteY67-7638" fmla="*/ 396 h 406"/>
                <a:gd name="connsiteX68-7639" fmla="*/ 53 w 306"/>
                <a:gd name="connsiteY68-7640" fmla="*/ 401 h 406"/>
                <a:gd name="connsiteX69-7641" fmla="*/ 48 w 306"/>
                <a:gd name="connsiteY69-7642" fmla="*/ 406 h 406"/>
                <a:gd name="connsiteX70-7643" fmla="*/ 37 w 306"/>
                <a:gd name="connsiteY70-7644" fmla="*/ 406 h 406"/>
                <a:gd name="connsiteX71-7645" fmla="*/ 32 w 306"/>
                <a:gd name="connsiteY71-7646" fmla="*/ 406 h 406"/>
                <a:gd name="connsiteX72-7647" fmla="*/ 26 w 306"/>
                <a:gd name="connsiteY72-7648" fmla="*/ 401 h 406"/>
                <a:gd name="connsiteX73-7649" fmla="*/ 21 w 306"/>
                <a:gd name="connsiteY73-7650" fmla="*/ 401 h 406"/>
                <a:gd name="connsiteX74-7651" fmla="*/ 16 w 306"/>
                <a:gd name="connsiteY74-7652" fmla="*/ 396 h 406"/>
                <a:gd name="connsiteX75-7653" fmla="*/ 11 w 306"/>
                <a:gd name="connsiteY75-7654" fmla="*/ 391 h 406"/>
                <a:gd name="connsiteX76-7655" fmla="*/ 5 w 306"/>
                <a:gd name="connsiteY76-7656" fmla="*/ 385 h 406"/>
                <a:gd name="connsiteX77-7657" fmla="*/ 0 w 306"/>
                <a:gd name="connsiteY77-7658" fmla="*/ 380 h 406"/>
                <a:gd name="connsiteX78-7659" fmla="*/ 0 w 306"/>
                <a:gd name="connsiteY78-7660" fmla="*/ 375 h 406"/>
                <a:gd name="connsiteX79-7661" fmla="*/ 0 w 306"/>
                <a:gd name="connsiteY79-7662" fmla="*/ 369 h 406"/>
                <a:gd name="connsiteX80-7663" fmla="*/ 0 w 306"/>
                <a:gd name="connsiteY80-7664" fmla="*/ 364 h 406"/>
                <a:gd name="connsiteX81-7665" fmla="*/ 5 w 306"/>
                <a:gd name="connsiteY81-7666" fmla="*/ 359 h 406"/>
                <a:gd name="connsiteX82-7667" fmla="*/ 11 w 306"/>
                <a:gd name="connsiteY82-7668" fmla="*/ 354 h 406"/>
                <a:gd name="connsiteX83-7669" fmla="*/ 21 w 306"/>
                <a:gd name="connsiteY83-7670" fmla="*/ 348 h 406"/>
                <a:gd name="connsiteX84-7671" fmla="*/ 26 w 306"/>
                <a:gd name="connsiteY84-7672" fmla="*/ 343 h 406"/>
                <a:gd name="connsiteX85-7673" fmla="*/ 32 w 306"/>
                <a:gd name="connsiteY85-7674" fmla="*/ 338 h 406"/>
                <a:gd name="connsiteX86-7675" fmla="*/ 42 w 306"/>
                <a:gd name="connsiteY86-7676" fmla="*/ 333 h 406"/>
                <a:gd name="connsiteX87-7677" fmla="*/ 53 w 306"/>
                <a:gd name="connsiteY87-7678" fmla="*/ 322 h 406"/>
                <a:gd name="connsiteX88-7679" fmla="*/ 58 w 306"/>
                <a:gd name="connsiteY88-7680" fmla="*/ 311 h 406"/>
                <a:gd name="connsiteX89-7681" fmla="*/ 69 w 306"/>
                <a:gd name="connsiteY89-7682" fmla="*/ 301 h 406"/>
                <a:gd name="connsiteX90-7683" fmla="*/ 79 w 306"/>
                <a:gd name="connsiteY90-7684" fmla="*/ 285 h 406"/>
                <a:gd name="connsiteX91-7685" fmla="*/ 95 w 306"/>
                <a:gd name="connsiteY91-7686" fmla="*/ 269 h 406"/>
                <a:gd name="connsiteX92-7687" fmla="*/ 116 w 306"/>
                <a:gd name="connsiteY92-7688" fmla="*/ 232 h 406"/>
                <a:gd name="connsiteX93-7689" fmla="*/ 142 w 306"/>
                <a:gd name="connsiteY93-7690" fmla="*/ 201 h 406"/>
                <a:gd name="connsiteX94-7691" fmla="*/ 163 w 306"/>
                <a:gd name="connsiteY94-7692" fmla="*/ 169 h 406"/>
                <a:gd name="connsiteX95-7693" fmla="*/ 184 w 306"/>
                <a:gd name="connsiteY95-7694" fmla="*/ 132 h 406"/>
                <a:gd name="connsiteX96-7695" fmla="*/ 190 w 306"/>
                <a:gd name="connsiteY96-7696" fmla="*/ 116 h 406"/>
                <a:gd name="connsiteX97-7697" fmla="*/ 200 w 306"/>
                <a:gd name="connsiteY97-7698" fmla="*/ 100 h 406"/>
                <a:gd name="connsiteX98-7699" fmla="*/ 206 w 306"/>
                <a:gd name="connsiteY98-7700" fmla="*/ 90 h 406"/>
                <a:gd name="connsiteX99-7701" fmla="*/ 211 w 306"/>
                <a:gd name="connsiteY99-7702" fmla="*/ 79 h 406"/>
                <a:gd name="connsiteX100-7703" fmla="*/ 216 w 306"/>
                <a:gd name="connsiteY100-7704" fmla="*/ 69 h 406"/>
                <a:gd name="connsiteX101-7705" fmla="*/ 221 w 306"/>
                <a:gd name="connsiteY101-7706" fmla="*/ 58 h 406"/>
                <a:gd name="connsiteX102-7707" fmla="*/ 221 w 306"/>
                <a:gd name="connsiteY102-7708" fmla="*/ 53 h 406"/>
                <a:gd name="connsiteX103-7709" fmla="*/ 227 w 306"/>
                <a:gd name="connsiteY103-7710" fmla="*/ 48 h 406"/>
                <a:gd name="connsiteX104-7711" fmla="*/ 227 w 306"/>
                <a:gd name="connsiteY104-7712" fmla="*/ 48 h 406"/>
                <a:gd name="connsiteX0-7713" fmla="*/ 227 w 306"/>
                <a:gd name="connsiteY0-7714" fmla="*/ 48 h 406"/>
                <a:gd name="connsiteX1-7715" fmla="*/ 227 w 306"/>
                <a:gd name="connsiteY1-7716" fmla="*/ 42 h 406"/>
                <a:gd name="connsiteX2-7717" fmla="*/ 227 w 306"/>
                <a:gd name="connsiteY2-7718" fmla="*/ 32 h 406"/>
                <a:gd name="connsiteX3-7719" fmla="*/ 227 w 306"/>
                <a:gd name="connsiteY3-7720" fmla="*/ 27 h 406"/>
                <a:gd name="connsiteX4-7721" fmla="*/ 221 w 306"/>
                <a:gd name="connsiteY4-7722" fmla="*/ 21 h 406"/>
                <a:gd name="connsiteX5-7723" fmla="*/ 216 w 306"/>
                <a:gd name="connsiteY5-7724" fmla="*/ 11 h 406"/>
                <a:gd name="connsiteX6-7725" fmla="*/ 216 w 306"/>
                <a:gd name="connsiteY6-7726" fmla="*/ 6 h 406"/>
                <a:gd name="connsiteX7-7727" fmla="*/ 221 w 306"/>
                <a:gd name="connsiteY7-7728" fmla="*/ 6 h 406"/>
                <a:gd name="connsiteX8-7729" fmla="*/ 221 w 306"/>
                <a:gd name="connsiteY8-7730" fmla="*/ 0 h 406"/>
                <a:gd name="connsiteX9-7731" fmla="*/ 227 w 306"/>
                <a:gd name="connsiteY9-7732" fmla="*/ 0 h 406"/>
                <a:gd name="connsiteX10-7733" fmla="*/ 232 w 306"/>
                <a:gd name="connsiteY10-7734" fmla="*/ 0 h 406"/>
                <a:gd name="connsiteX11-7735" fmla="*/ 242 w 306"/>
                <a:gd name="connsiteY11-7736" fmla="*/ 0 h 406"/>
                <a:gd name="connsiteX12-7737" fmla="*/ 253 w 306"/>
                <a:gd name="connsiteY12-7738" fmla="*/ 6 h 406"/>
                <a:gd name="connsiteX13-7739" fmla="*/ 264 w 306"/>
                <a:gd name="connsiteY13-7740" fmla="*/ 11 h 406"/>
                <a:gd name="connsiteX14-7741" fmla="*/ 269 w 306"/>
                <a:gd name="connsiteY14-7742" fmla="*/ 11 h 406"/>
                <a:gd name="connsiteX15-7743" fmla="*/ 279 w 306"/>
                <a:gd name="connsiteY15-7744" fmla="*/ 16 h 406"/>
                <a:gd name="connsiteX16-7745" fmla="*/ 285 w 306"/>
                <a:gd name="connsiteY16-7746" fmla="*/ 21 h 406"/>
                <a:gd name="connsiteX17-7747" fmla="*/ 290 w 306"/>
                <a:gd name="connsiteY17-7748" fmla="*/ 27 h 406"/>
                <a:gd name="connsiteX18-7749" fmla="*/ 295 w 306"/>
                <a:gd name="connsiteY18-7750" fmla="*/ 32 h 406"/>
                <a:gd name="connsiteX19-7751" fmla="*/ 300 w 306"/>
                <a:gd name="connsiteY19-7752" fmla="*/ 32 h 406"/>
                <a:gd name="connsiteX20-7753" fmla="*/ 300 w 306"/>
                <a:gd name="connsiteY20-7754" fmla="*/ 37 h 406"/>
                <a:gd name="connsiteX21-7755" fmla="*/ 300 w 306"/>
                <a:gd name="connsiteY21-7756" fmla="*/ 42 h 406"/>
                <a:gd name="connsiteX22-7757" fmla="*/ 306 w 306"/>
                <a:gd name="connsiteY22-7758" fmla="*/ 42 h 406"/>
                <a:gd name="connsiteX23-7759" fmla="*/ 300 w 306"/>
                <a:gd name="connsiteY23-7760" fmla="*/ 48 h 406"/>
                <a:gd name="connsiteX24-7761" fmla="*/ 300 w 306"/>
                <a:gd name="connsiteY24-7762" fmla="*/ 53 h 406"/>
                <a:gd name="connsiteX25-7763" fmla="*/ 295 w 306"/>
                <a:gd name="connsiteY25-7764" fmla="*/ 64 h 406"/>
                <a:gd name="connsiteX26-7765" fmla="*/ 290 w 306"/>
                <a:gd name="connsiteY26-7766" fmla="*/ 74 h 406"/>
                <a:gd name="connsiteX27-7767" fmla="*/ 279 w 306"/>
                <a:gd name="connsiteY27-7768" fmla="*/ 85 h 406"/>
                <a:gd name="connsiteX28-7769" fmla="*/ 274 w 306"/>
                <a:gd name="connsiteY28-7770" fmla="*/ 95 h 406"/>
                <a:gd name="connsiteX29-7771" fmla="*/ 258 w 306"/>
                <a:gd name="connsiteY29-7772" fmla="*/ 111 h 406"/>
                <a:gd name="connsiteX30-7773" fmla="*/ 248 w 306"/>
                <a:gd name="connsiteY30-7774" fmla="*/ 132 h 406"/>
                <a:gd name="connsiteX31-7775" fmla="*/ 216 w 306"/>
                <a:gd name="connsiteY31-7776" fmla="*/ 169 h 406"/>
                <a:gd name="connsiteX32-7777" fmla="*/ 190 w 306"/>
                <a:gd name="connsiteY32-7778" fmla="*/ 206 h 406"/>
                <a:gd name="connsiteX33-7779" fmla="*/ 163 w 306"/>
                <a:gd name="connsiteY33-7780" fmla="*/ 243 h 406"/>
                <a:gd name="connsiteX34-7781" fmla="*/ 137 w 306"/>
                <a:gd name="connsiteY34-7782" fmla="*/ 280 h 406"/>
                <a:gd name="connsiteX35-7783" fmla="*/ 121 w 306"/>
                <a:gd name="connsiteY35-7784" fmla="*/ 296 h 406"/>
                <a:gd name="connsiteX36-7785" fmla="*/ 111 w 306"/>
                <a:gd name="connsiteY36-7786" fmla="*/ 311 h 406"/>
                <a:gd name="connsiteX37-7787" fmla="*/ 100 w 306"/>
                <a:gd name="connsiteY37-7788" fmla="*/ 322 h 406"/>
                <a:gd name="connsiteX38-7789" fmla="*/ 95 w 306"/>
                <a:gd name="connsiteY38-7790" fmla="*/ 333 h 406"/>
                <a:gd name="connsiteX39-7791" fmla="*/ 90 w 306"/>
                <a:gd name="connsiteY39-7792" fmla="*/ 338 h 406"/>
                <a:gd name="connsiteX40-7793" fmla="*/ 84 w 306"/>
                <a:gd name="connsiteY40-7794" fmla="*/ 348 h 406"/>
                <a:gd name="connsiteX41-7795" fmla="*/ 84 w 306"/>
                <a:gd name="connsiteY41-7796" fmla="*/ 348 h 406"/>
                <a:gd name="connsiteX42-7797" fmla="*/ 84 w 306"/>
                <a:gd name="connsiteY42-7798" fmla="*/ 354 h 406"/>
                <a:gd name="connsiteX43-7799" fmla="*/ 90 w 306"/>
                <a:gd name="connsiteY43-7800" fmla="*/ 354 h 406"/>
                <a:gd name="connsiteX44-7801" fmla="*/ 95 w 306"/>
                <a:gd name="connsiteY44-7802" fmla="*/ 354 h 406"/>
                <a:gd name="connsiteX45-7803" fmla="*/ 100 w 306"/>
                <a:gd name="connsiteY45-7804" fmla="*/ 354 h 406"/>
                <a:gd name="connsiteX46-7805" fmla="*/ 111 w 306"/>
                <a:gd name="connsiteY46-7806" fmla="*/ 354 h 406"/>
                <a:gd name="connsiteX47-7807" fmla="*/ 121 w 306"/>
                <a:gd name="connsiteY47-7808" fmla="*/ 348 h 406"/>
                <a:gd name="connsiteX48-7809" fmla="*/ 137 w 306"/>
                <a:gd name="connsiteY48-7810" fmla="*/ 348 h 406"/>
                <a:gd name="connsiteX49-7811" fmla="*/ 153 w 306"/>
                <a:gd name="connsiteY49-7812" fmla="*/ 348 h 406"/>
                <a:gd name="connsiteX50-7813" fmla="*/ 174 w 306"/>
                <a:gd name="connsiteY50-7814" fmla="*/ 343 h 406"/>
                <a:gd name="connsiteX51-7815" fmla="*/ 216 w 306"/>
                <a:gd name="connsiteY51-7816" fmla="*/ 338 h 406"/>
                <a:gd name="connsiteX52-7817" fmla="*/ 258 w 306"/>
                <a:gd name="connsiteY52-7818" fmla="*/ 333 h 406"/>
                <a:gd name="connsiteX53-7819" fmla="*/ 269 w 306"/>
                <a:gd name="connsiteY53-7820" fmla="*/ 364 h 406"/>
                <a:gd name="connsiteX54-7821" fmla="*/ 248 w 306"/>
                <a:gd name="connsiteY54-7822" fmla="*/ 364 h 406"/>
                <a:gd name="connsiteX55-7823" fmla="*/ 221 w 306"/>
                <a:gd name="connsiteY55-7824" fmla="*/ 369 h 406"/>
                <a:gd name="connsiteX56-7825" fmla="*/ 200 w 306"/>
                <a:gd name="connsiteY56-7826" fmla="*/ 369 h 406"/>
                <a:gd name="connsiteX57-7827" fmla="*/ 184 w 306"/>
                <a:gd name="connsiteY57-7828" fmla="*/ 375 h 406"/>
                <a:gd name="connsiteX58-7829" fmla="*/ 163 w 306"/>
                <a:gd name="connsiteY58-7830" fmla="*/ 375 h 406"/>
                <a:gd name="connsiteX59-7831" fmla="*/ 148 w 306"/>
                <a:gd name="connsiteY59-7832" fmla="*/ 375 h 406"/>
                <a:gd name="connsiteX60-7833" fmla="*/ 137 w 306"/>
                <a:gd name="connsiteY60-7834" fmla="*/ 380 h 406"/>
                <a:gd name="connsiteX61-7835" fmla="*/ 121 w 306"/>
                <a:gd name="connsiteY61-7836" fmla="*/ 380 h 406"/>
                <a:gd name="connsiteX62-7837" fmla="*/ 111 w 306"/>
                <a:gd name="connsiteY62-7838" fmla="*/ 385 h 406"/>
                <a:gd name="connsiteX63-7839" fmla="*/ 100 w 306"/>
                <a:gd name="connsiteY63-7840" fmla="*/ 385 h 406"/>
                <a:gd name="connsiteX64-7841" fmla="*/ 90 w 306"/>
                <a:gd name="connsiteY64-7842" fmla="*/ 391 h 406"/>
                <a:gd name="connsiteX65-7843" fmla="*/ 84 w 306"/>
                <a:gd name="connsiteY65-7844" fmla="*/ 391 h 406"/>
                <a:gd name="connsiteX66-7845" fmla="*/ 69 w 306"/>
                <a:gd name="connsiteY66-7846" fmla="*/ 396 h 406"/>
                <a:gd name="connsiteX67-7847" fmla="*/ 53 w 306"/>
                <a:gd name="connsiteY67-7848" fmla="*/ 401 h 406"/>
                <a:gd name="connsiteX68-7849" fmla="*/ 48 w 306"/>
                <a:gd name="connsiteY68-7850" fmla="*/ 406 h 406"/>
                <a:gd name="connsiteX69-7851" fmla="*/ 37 w 306"/>
                <a:gd name="connsiteY69-7852" fmla="*/ 406 h 406"/>
                <a:gd name="connsiteX70-7853" fmla="*/ 32 w 306"/>
                <a:gd name="connsiteY70-7854" fmla="*/ 406 h 406"/>
                <a:gd name="connsiteX71-7855" fmla="*/ 26 w 306"/>
                <a:gd name="connsiteY71-7856" fmla="*/ 401 h 406"/>
                <a:gd name="connsiteX72-7857" fmla="*/ 21 w 306"/>
                <a:gd name="connsiteY72-7858" fmla="*/ 401 h 406"/>
                <a:gd name="connsiteX73-7859" fmla="*/ 16 w 306"/>
                <a:gd name="connsiteY73-7860" fmla="*/ 396 h 406"/>
                <a:gd name="connsiteX74-7861" fmla="*/ 11 w 306"/>
                <a:gd name="connsiteY74-7862" fmla="*/ 391 h 406"/>
                <a:gd name="connsiteX75-7863" fmla="*/ 5 w 306"/>
                <a:gd name="connsiteY75-7864" fmla="*/ 385 h 406"/>
                <a:gd name="connsiteX76-7865" fmla="*/ 0 w 306"/>
                <a:gd name="connsiteY76-7866" fmla="*/ 380 h 406"/>
                <a:gd name="connsiteX77-7867" fmla="*/ 0 w 306"/>
                <a:gd name="connsiteY77-7868" fmla="*/ 375 h 406"/>
                <a:gd name="connsiteX78-7869" fmla="*/ 0 w 306"/>
                <a:gd name="connsiteY78-7870" fmla="*/ 369 h 406"/>
                <a:gd name="connsiteX79-7871" fmla="*/ 0 w 306"/>
                <a:gd name="connsiteY79-7872" fmla="*/ 364 h 406"/>
                <a:gd name="connsiteX80-7873" fmla="*/ 5 w 306"/>
                <a:gd name="connsiteY80-7874" fmla="*/ 359 h 406"/>
                <a:gd name="connsiteX81-7875" fmla="*/ 11 w 306"/>
                <a:gd name="connsiteY81-7876" fmla="*/ 354 h 406"/>
                <a:gd name="connsiteX82-7877" fmla="*/ 21 w 306"/>
                <a:gd name="connsiteY82-7878" fmla="*/ 348 h 406"/>
                <a:gd name="connsiteX83-7879" fmla="*/ 26 w 306"/>
                <a:gd name="connsiteY83-7880" fmla="*/ 343 h 406"/>
                <a:gd name="connsiteX84-7881" fmla="*/ 32 w 306"/>
                <a:gd name="connsiteY84-7882" fmla="*/ 338 h 406"/>
                <a:gd name="connsiteX85-7883" fmla="*/ 42 w 306"/>
                <a:gd name="connsiteY85-7884" fmla="*/ 333 h 406"/>
                <a:gd name="connsiteX86-7885" fmla="*/ 53 w 306"/>
                <a:gd name="connsiteY86-7886" fmla="*/ 322 h 406"/>
                <a:gd name="connsiteX87-7887" fmla="*/ 58 w 306"/>
                <a:gd name="connsiteY87-7888" fmla="*/ 311 h 406"/>
                <a:gd name="connsiteX88-7889" fmla="*/ 69 w 306"/>
                <a:gd name="connsiteY88-7890" fmla="*/ 301 h 406"/>
                <a:gd name="connsiteX89-7891" fmla="*/ 79 w 306"/>
                <a:gd name="connsiteY89-7892" fmla="*/ 285 h 406"/>
                <a:gd name="connsiteX90-7893" fmla="*/ 95 w 306"/>
                <a:gd name="connsiteY90-7894" fmla="*/ 269 h 406"/>
                <a:gd name="connsiteX91-7895" fmla="*/ 116 w 306"/>
                <a:gd name="connsiteY91-7896" fmla="*/ 232 h 406"/>
                <a:gd name="connsiteX92-7897" fmla="*/ 142 w 306"/>
                <a:gd name="connsiteY92-7898" fmla="*/ 201 h 406"/>
                <a:gd name="connsiteX93-7899" fmla="*/ 163 w 306"/>
                <a:gd name="connsiteY93-7900" fmla="*/ 169 h 406"/>
                <a:gd name="connsiteX94-7901" fmla="*/ 184 w 306"/>
                <a:gd name="connsiteY94-7902" fmla="*/ 132 h 406"/>
                <a:gd name="connsiteX95-7903" fmla="*/ 190 w 306"/>
                <a:gd name="connsiteY95-7904" fmla="*/ 116 h 406"/>
                <a:gd name="connsiteX96-7905" fmla="*/ 200 w 306"/>
                <a:gd name="connsiteY96-7906" fmla="*/ 100 h 406"/>
                <a:gd name="connsiteX97-7907" fmla="*/ 206 w 306"/>
                <a:gd name="connsiteY97-7908" fmla="*/ 90 h 406"/>
                <a:gd name="connsiteX98-7909" fmla="*/ 211 w 306"/>
                <a:gd name="connsiteY98-7910" fmla="*/ 79 h 406"/>
                <a:gd name="connsiteX99-7911" fmla="*/ 216 w 306"/>
                <a:gd name="connsiteY99-7912" fmla="*/ 69 h 406"/>
                <a:gd name="connsiteX100-7913" fmla="*/ 221 w 306"/>
                <a:gd name="connsiteY100-7914" fmla="*/ 58 h 406"/>
                <a:gd name="connsiteX101-7915" fmla="*/ 221 w 306"/>
                <a:gd name="connsiteY101-7916" fmla="*/ 53 h 406"/>
                <a:gd name="connsiteX102-7917" fmla="*/ 227 w 306"/>
                <a:gd name="connsiteY102-7918" fmla="*/ 48 h 406"/>
                <a:gd name="connsiteX103-7919" fmla="*/ 227 w 306"/>
                <a:gd name="connsiteY103-7920" fmla="*/ 48 h 406"/>
                <a:gd name="connsiteX0-7921" fmla="*/ 227 w 306"/>
                <a:gd name="connsiteY0-7922" fmla="*/ 48 h 406"/>
                <a:gd name="connsiteX1-7923" fmla="*/ 227 w 306"/>
                <a:gd name="connsiteY1-7924" fmla="*/ 42 h 406"/>
                <a:gd name="connsiteX2-7925" fmla="*/ 227 w 306"/>
                <a:gd name="connsiteY2-7926" fmla="*/ 32 h 406"/>
                <a:gd name="connsiteX3-7927" fmla="*/ 227 w 306"/>
                <a:gd name="connsiteY3-7928" fmla="*/ 27 h 406"/>
                <a:gd name="connsiteX4-7929" fmla="*/ 221 w 306"/>
                <a:gd name="connsiteY4-7930" fmla="*/ 21 h 406"/>
                <a:gd name="connsiteX5-7931" fmla="*/ 216 w 306"/>
                <a:gd name="connsiteY5-7932" fmla="*/ 11 h 406"/>
                <a:gd name="connsiteX6-7933" fmla="*/ 216 w 306"/>
                <a:gd name="connsiteY6-7934" fmla="*/ 6 h 406"/>
                <a:gd name="connsiteX7-7935" fmla="*/ 221 w 306"/>
                <a:gd name="connsiteY7-7936" fmla="*/ 6 h 406"/>
                <a:gd name="connsiteX8-7937" fmla="*/ 221 w 306"/>
                <a:gd name="connsiteY8-7938" fmla="*/ 0 h 406"/>
                <a:gd name="connsiteX9-7939" fmla="*/ 227 w 306"/>
                <a:gd name="connsiteY9-7940" fmla="*/ 0 h 406"/>
                <a:gd name="connsiteX10-7941" fmla="*/ 232 w 306"/>
                <a:gd name="connsiteY10-7942" fmla="*/ 0 h 406"/>
                <a:gd name="connsiteX11-7943" fmla="*/ 242 w 306"/>
                <a:gd name="connsiteY11-7944" fmla="*/ 0 h 406"/>
                <a:gd name="connsiteX12-7945" fmla="*/ 253 w 306"/>
                <a:gd name="connsiteY12-7946" fmla="*/ 6 h 406"/>
                <a:gd name="connsiteX13-7947" fmla="*/ 264 w 306"/>
                <a:gd name="connsiteY13-7948" fmla="*/ 11 h 406"/>
                <a:gd name="connsiteX14-7949" fmla="*/ 269 w 306"/>
                <a:gd name="connsiteY14-7950" fmla="*/ 11 h 406"/>
                <a:gd name="connsiteX15-7951" fmla="*/ 279 w 306"/>
                <a:gd name="connsiteY15-7952" fmla="*/ 16 h 406"/>
                <a:gd name="connsiteX16-7953" fmla="*/ 285 w 306"/>
                <a:gd name="connsiteY16-7954" fmla="*/ 21 h 406"/>
                <a:gd name="connsiteX17-7955" fmla="*/ 290 w 306"/>
                <a:gd name="connsiteY17-7956" fmla="*/ 27 h 406"/>
                <a:gd name="connsiteX18-7957" fmla="*/ 295 w 306"/>
                <a:gd name="connsiteY18-7958" fmla="*/ 32 h 406"/>
                <a:gd name="connsiteX19-7959" fmla="*/ 300 w 306"/>
                <a:gd name="connsiteY19-7960" fmla="*/ 32 h 406"/>
                <a:gd name="connsiteX20-7961" fmla="*/ 300 w 306"/>
                <a:gd name="connsiteY20-7962" fmla="*/ 37 h 406"/>
                <a:gd name="connsiteX21-7963" fmla="*/ 300 w 306"/>
                <a:gd name="connsiteY21-7964" fmla="*/ 42 h 406"/>
                <a:gd name="connsiteX22-7965" fmla="*/ 306 w 306"/>
                <a:gd name="connsiteY22-7966" fmla="*/ 42 h 406"/>
                <a:gd name="connsiteX23-7967" fmla="*/ 300 w 306"/>
                <a:gd name="connsiteY23-7968" fmla="*/ 48 h 406"/>
                <a:gd name="connsiteX24-7969" fmla="*/ 300 w 306"/>
                <a:gd name="connsiteY24-7970" fmla="*/ 53 h 406"/>
                <a:gd name="connsiteX25-7971" fmla="*/ 295 w 306"/>
                <a:gd name="connsiteY25-7972" fmla="*/ 64 h 406"/>
                <a:gd name="connsiteX26-7973" fmla="*/ 290 w 306"/>
                <a:gd name="connsiteY26-7974" fmla="*/ 74 h 406"/>
                <a:gd name="connsiteX27-7975" fmla="*/ 279 w 306"/>
                <a:gd name="connsiteY27-7976" fmla="*/ 85 h 406"/>
                <a:gd name="connsiteX28-7977" fmla="*/ 274 w 306"/>
                <a:gd name="connsiteY28-7978" fmla="*/ 95 h 406"/>
                <a:gd name="connsiteX29-7979" fmla="*/ 258 w 306"/>
                <a:gd name="connsiteY29-7980" fmla="*/ 111 h 406"/>
                <a:gd name="connsiteX30-7981" fmla="*/ 248 w 306"/>
                <a:gd name="connsiteY30-7982" fmla="*/ 132 h 406"/>
                <a:gd name="connsiteX31-7983" fmla="*/ 216 w 306"/>
                <a:gd name="connsiteY31-7984" fmla="*/ 169 h 406"/>
                <a:gd name="connsiteX32-7985" fmla="*/ 190 w 306"/>
                <a:gd name="connsiteY32-7986" fmla="*/ 206 h 406"/>
                <a:gd name="connsiteX33-7987" fmla="*/ 163 w 306"/>
                <a:gd name="connsiteY33-7988" fmla="*/ 243 h 406"/>
                <a:gd name="connsiteX34-7989" fmla="*/ 137 w 306"/>
                <a:gd name="connsiteY34-7990" fmla="*/ 280 h 406"/>
                <a:gd name="connsiteX35-7991" fmla="*/ 121 w 306"/>
                <a:gd name="connsiteY35-7992" fmla="*/ 296 h 406"/>
                <a:gd name="connsiteX36-7993" fmla="*/ 111 w 306"/>
                <a:gd name="connsiteY36-7994" fmla="*/ 311 h 406"/>
                <a:gd name="connsiteX37-7995" fmla="*/ 100 w 306"/>
                <a:gd name="connsiteY37-7996" fmla="*/ 322 h 406"/>
                <a:gd name="connsiteX38-7997" fmla="*/ 95 w 306"/>
                <a:gd name="connsiteY38-7998" fmla="*/ 333 h 406"/>
                <a:gd name="connsiteX39-7999" fmla="*/ 90 w 306"/>
                <a:gd name="connsiteY39-8000" fmla="*/ 338 h 406"/>
                <a:gd name="connsiteX40-8001" fmla="*/ 84 w 306"/>
                <a:gd name="connsiteY40-8002" fmla="*/ 348 h 406"/>
                <a:gd name="connsiteX41-8003" fmla="*/ 84 w 306"/>
                <a:gd name="connsiteY41-8004" fmla="*/ 348 h 406"/>
                <a:gd name="connsiteX42-8005" fmla="*/ 84 w 306"/>
                <a:gd name="connsiteY42-8006" fmla="*/ 354 h 406"/>
                <a:gd name="connsiteX43-8007" fmla="*/ 90 w 306"/>
                <a:gd name="connsiteY43-8008" fmla="*/ 354 h 406"/>
                <a:gd name="connsiteX44-8009" fmla="*/ 95 w 306"/>
                <a:gd name="connsiteY44-8010" fmla="*/ 354 h 406"/>
                <a:gd name="connsiteX45-8011" fmla="*/ 100 w 306"/>
                <a:gd name="connsiteY45-8012" fmla="*/ 354 h 406"/>
                <a:gd name="connsiteX46-8013" fmla="*/ 111 w 306"/>
                <a:gd name="connsiteY46-8014" fmla="*/ 354 h 406"/>
                <a:gd name="connsiteX47-8015" fmla="*/ 121 w 306"/>
                <a:gd name="connsiteY47-8016" fmla="*/ 348 h 406"/>
                <a:gd name="connsiteX48-8017" fmla="*/ 137 w 306"/>
                <a:gd name="connsiteY48-8018" fmla="*/ 348 h 406"/>
                <a:gd name="connsiteX49-8019" fmla="*/ 153 w 306"/>
                <a:gd name="connsiteY49-8020" fmla="*/ 348 h 406"/>
                <a:gd name="connsiteX50-8021" fmla="*/ 174 w 306"/>
                <a:gd name="connsiteY50-8022" fmla="*/ 343 h 406"/>
                <a:gd name="connsiteX51-8023" fmla="*/ 216 w 306"/>
                <a:gd name="connsiteY51-8024" fmla="*/ 338 h 406"/>
                <a:gd name="connsiteX52-8025" fmla="*/ 269 w 306"/>
                <a:gd name="connsiteY52-8026" fmla="*/ 364 h 406"/>
                <a:gd name="connsiteX53-8027" fmla="*/ 248 w 306"/>
                <a:gd name="connsiteY53-8028" fmla="*/ 364 h 406"/>
                <a:gd name="connsiteX54-8029" fmla="*/ 221 w 306"/>
                <a:gd name="connsiteY54-8030" fmla="*/ 369 h 406"/>
                <a:gd name="connsiteX55-8031" fmla="*/ 200 w 306"/>
                <a:gd name="connsiteY55-8032" fmla="*/ 369 h 406"/>
                <a:gd name="connsiteX56-8033" fmla="*/ 184 w 306"/>
                <a:gd name="connsiteY56-8034" fmla="*/ 375 h 406"/>
                <a:gd name="connsiteX57-8035" fmla="*/ 163 w 306"/>
                <a:gd name="connsiteY57-8036" fmla="*/ 375 h 406"/>
                <a:gd name="connsiteX58-8037" fmla="*/ 148 w 306"/>
                <a:gd name="connsiteY58-8038" fmla="*/ 375 h 406"/>
                <a:gd name="connsiteX59-8039" fmla="*/ 137 w 306"/>
                <a:gd name="connsiteY59-8040" fmla="*/ 380 h 406"/>
                <a:gd name="connsiteX60-8041" fmla="*/ 121 w 306"/>
                <a:gd name="connsiteY60-8042" fmla="*/ 380 h 406"/>
                <a:gd name="connsiteX61-8043" fmla="*/ 111 w 306"/>
                <a:gd name="connsiteY61-8044" fmla="*/ 385 h 406"/>
                <a:gd name="connsiteX62-8045" fmla="*/ 100 w 306"/>
                <a:gd name="connsiteY62-8046" fmla="*/ 385 h 406"/>
                <a:gd name="connsiteX63-8047" fmla="*/ 90 w 306"/>
                <a:gd name="connsiteY63-8048" fmla="*/ 391 h 406"/>
                <a:gd name="connsiteX64-8049" fmla="*/ 84 w 306"/>
                <a:gd name="connsiteY64-8050" fmla="*/ 391 h 406"/>
                <a:gd name="connsiteX65-8051" fmla="*/ 69 w 306"/>
                <a:gd name="connsiteY65-8052" fmla="*/ 396 h 406"/>
                <a:gd name="connsiteX66-8053" fmla="*/ 53 w 306"/>
                <a:gd name="connsiteY66-8054" fmla="*/ 401 h 406"/>
                <a:gd name="connsiteX67-8055" fmla="*/ 48 w 306"/>
                <a:gd name="connsiteY67-8056" fmla="*/ 406 h 406"/>
                <a:gd name="connsiteX68-8057" fmla="*/ 37 w 306"/>
                <a:gd name="connsiteY68-8058" fmla="*/ 406 h 406"/>
                <a:gd name="connsiteX69-8059" fmla="*/ 32 w 306"/>
                <a:gd name="connsiteY69-8060" fmla="*/ 406 h 406"/>
                <a:gd name="connsiteX70-8061" fmla="*/ 26 w 306"/>
                <a:gd name="connsiteY70-8062" fmla="*/ 401 h 406"/>
                <a:gd name="connsiteX71-8063" fmla="*/ 21 w 306"/>
                <a:gd name="connsiteY71-8064" fmla="*/ 401 h 406"/>
                <a:gd name="connsiteX72-8065" fmla="*/ 16 w 306"/>
                <a:gd name="connsiteY72-8066" fmla="*/ 396 h 406"/>
                <a:gd name="connsiteX73-8067" fmla="*/ 11 w 306"/>
                <a:gd name="connsiteY73-8068" fmla="*/ 391 h 406"/>
                <a:gd name="connsiteX74-8069" fmla="*/ 5 w 306"/>
                <a:gd name="connsiteY74-8070" fmla="*/ 385 h 406"/>
                <a:gd name="connsiteX75-8071" fmla="*/ 0 w 306"/>
                <a:gd name="connsiteY75-8072" fmla="*/ 380 h 406"/>
                <a:gd name="connsiteX76-8073" fmla="*/ 0 w 306"/>
                <a:gd name="connsiteY76-8074" fmla="*/ 375 h 406"/>
                <a:gd name="connsiteX77-8075" fmla="*/ 0 w 306"/>
                <a:gd name="connsiteY77-8076" fmla="*/ 369 h 406"/>
                <a:gd name="connsiteX78-8077" fmla="*/ 0 w 306"/>
                <a:gd name="connsiteY78-8078" fmla="*/ 364 h 406"/>
                <a:gd name="connsiteX79-8079" fmla="*/ 5 w 306"/>
                <a:gd name="connsiteY79-8080" fmla="*/ 359 h 406"/>
                <a:gd name="connsiteX80-8081" fmla="*/ 11 w 306"/>
                <a:gd name="connsiteY80-8082" fmla="*/ 354 h 406"/>
                <a:gd name="connsiteX81-8083" fmla="*/ 21 w 306"/>
                <a:gd name="connsiteY81-8084" fmla="*/ 348 h 406"/>
                <a:gd name="connsiteX82-8085" fmla="*/ 26 w 306"/>
                <a:gd name="connsiteY82-8086" fmla="*/ 343 h 406"/>
                <a:gd name="connsiteX83-8087" fmla="*/ 32 w 306"/>
                <a:gd name="connsiteY83-8088" fmla="*/ 338 h 406"/>
                <a:gd name="connsiteX84-8089" fmla="*/ 42 w 306"/>
                <a:gd name="connsiteY84-8090" fmla="*/ 333 h 406"/>
                <a:gd name="connsiteX85-8091" fmla="*/ 53 w 306"/>
                <a:gd name="connsiteY85-8092" fmla="*/ 322 h 406"/>
                <a:gd name="connsiteX86-8093" fmla="*/ 58 w 306"/>
                <a:gd name="connsiteY86-8094" fmla="*/ 311 h 406"/>
                <a:gd name="connsiteX87-8095" fmla="*/ 69 w 306"/>
                <a:gd name="connsiteY87-8096" fmla="*/ 301 h 406"/>
                <a:gd name="connsiteX88-8097" fmla="*/ 79 w 306"/>
                <a:gd name="connsiteY88-8098" fmla="*/ 285 h 406"/>
                <a:gd name="connsiteX89-8099" fmla="*/ 95 w 306"/>
                <a:gd name="connsiteY89-8100" fmla="*/ 269 h 406"/>
                <a:gd name="connsiteX90-8101" fmla="*/ 116 w 306"/>
                <a:gd name="connsiteY90-8102" fmla="*/ 232 h 406"/>
                <a:gd name="connsiteX91-8103" fmla="*/ 142 w 306"/>
                <a:gd name="connsiteY91-8104" fmla="*/ 201 h 406"/>
                <a:gd name="connsiteX92-8105" fmla="*/ 163 w 306"/>
                <a:gd name="connsiteY92-8106" fmla="*/ 169 h 406"/>
                <a:gd name="connsiteX93-8107" fmla="*/ 184 w 306"/>
                <a:gd name="connsiteY93-8108" fmla="*/ 132 h 406"/>
                <a:gd name="connsiteX94-8109" fmla="*/ 190 w 306"/>
                <a:gd name="connsiteY94-8110" fmla="*/ 116 h 406"/>
                <a:gd name="connsiteX95-8111" fmla="*/ 200 w 306"/>
                <a:gd name="connsiteY95-8112" fmla="*/ 100 h 406"/>
                <a:gd name="connsiteX96-8113" fmla="*/ 206 w 306"/>
                <a:gd name="connsiteY96-8114" fmla="*/ 90 h 406"/>
                <a:gd name="connsiteX97-8115" fmla="*/ 211 w 306"/>
                <a:gd name="connsiteY97-8116" fmla="*/ 79 h 406"/>
                <a:gd name="connsiteX98-8117" fmla="*/ 216 w 306"/>
                <a:gd name="connsiteY98-8118" fmla="*/ 69 h 406"/>
                <a:gd name="connsiteX99-8119" fmla="*/ 221 w 306"/>
                <a:gd name="connsiteY99-8120" fmla="*/ 58 h 406"/>
                <a:gd name="connsiteX100-8121" fmla="*/ 221 w 306"/>
                <a:gd name="connsiteY100-8122" fmla="*/ 53 h 406"/>
                <a:gd name="connsiteX101-8123" fmla="*/ 227 w 306"/>
                <a:gd name="connsiteY101-8124" fmla="*/ 48 h 406"/>
                <a:gd name="connsiteX102-8125" fmla="*/ 227 w 306"/>
                <a:gd name="connsiteY102-8126" fmla="*/ 48 h 406"/>
                <a:gd name="connsiteX0-8127" fmla="*/ 227 w 306"/>
                <a:gd name="connsiteY0-8128" fmla="*/ 48 h 406"/>
                <a:gd name="connsiteX1-8129" fmla="*/ 227 w 306"/>
                <a:gd name="connsiteY1-8130" fmla="*/ 42 h 406"/>
                <a:gd name="connsiteX2-8131" fmla="*/ 227 w 306"/>
                <a:gd name="connsiteY2-8132" fmla="*/ 32 h 406"/>
                <a:gd name="connsiteX3-8133" fmla="*/ 227 w 306"/>
                <a:gd name="connsiteY3-8134" fmla="*/ 27 h 406"/>
                <a:gd name="connsiteX4-8135" fmla="*/ 221 w 306"/>
                <a:gd name="connsiteY4-8136" fmla="*/ 21 h 406"/>
                <a:gd name="connsiteX5-8137" fmla="*/ 216 w 306"/>
                <a:gd name="connsiteY5-8138" fmla="*/ 11 h 406"/>
                <a:gd name="connsiteX6-8139" fmla="*/ 216 w 306"/>
                <a:gd name="connsiteY6-8140" fmla="*/ 6 h 406"/>
                <a:gd name="connsiteX7-8141" fmla="*/ 221 w 306"/>
                <a:gd name="connsiteY7-8142" fmla="*/ 6 h 406"/>
                <a:gd name="connsiteX8-8143" fmla="*/ 221 w 306"/>
                <a:gd name="connsiteY8-8144" fmla="*/ 0 h 406"/>
                <a:gd name="connsiteX9-8145" fmla="*/ 227 w 306"/>
                <a:gd name="connsiteY9-8146" fmla="*/ 0 h 406"/>
                <a:gd name="connsiteX10-8147" fmla="*/ 232 w 306"/>
                <a:gd name="connsiteY10-8148" fmla="*/ 0 h 406"/>
                <a:gd name="connsiteX11-8149" fmla="*/ 242 w 306"/>
                <a:gd name="connsiteY11-8150" fmla="*/ 0 h 406"/>
                <a:gd name="connsiteX12-8151" fmla="*/ 253 w 306"/>
                <a:gd name="connsiteY12-8152" fmla="*/ 6 h 406"/>
                <a:gd name="connsiteX13-8153" fmla="*/ 264 w 306"/>
                <a:gd name="connsiteY13-8154" fmla="*/ 11 h 406"/>
                <a:gd name="connsiteX14-8155" fmla="*/ 269 w 306"/>
                <a:gd name="connsiteY14-8156" fmla="*/ 11 h 406"/>
                <a:gd name="connsiteX15-8157" fmla="*/ 279 w 306"/>
                <a:gd name="connsiteY15-8158" fmla="*/ 16 h 406"/>
                <a:gd name="connsiteX16-8159" fmla="*/ 285 w 306"/>
                <a:gd name="connsiteY16-8160" fmla="*/ 21 h 406"/>
                <a:gd name="connsiteX17-8161" fmla="*/ 290 w 306"/>
                <a:gd name="connsiteY17-8162" fmla="*/ 27 h 406"/>
                <a:gd name="connsiteX18-8163" fmla="*/ 295 w 306"/>
                <a:gd name="connsiteY18-8164" fmla="*/ 32 h 406"/>
                <a:gd name="connsiteX19-8165" fmla="*/ 300 w 306"/>
                <a:gd name="connsiteY19-8166" fmla="*/ 32 h 406"/>
                <a:gd name="connsiteX20-8167" fmla="*/ 300 w 306"/>
                <a:gd name="connsiteY20-8168" fmla="*/ 37 h 406"/>
                <a:gd name="connsiteX21-8169" fmla="*/ 300 w 306"/>
                <a:gd name="connsiteY21-8170" fmla="*/ 42 h 406"/>
                <a:gd name="connsiteX22-8171" fmla="*/ 306 w 306"/>
                <a:gd name="connsiteY22-8172" fmla="*/ 42 h 406"/>
                <a:gd name="connsiteX23-8173" fmla="*/ 300 w 306"/>
                <a:gd name="connsiteY23-8174" fmla="*/ 48 h 406"/>
                <a:gd name="connsiteX24-8175" fmla="*/ 300 w 306"/>
                <a:gd name="connsiteY24-8176" fmla="*/ 53 h 406"/>
                <a:gd name="connsiteX25-8177" fmla="*/ 295 w 306"/>
                <a:gd name="connsiteY25-8178" fmla="*/ 64 h 406"/>
                <a:gd name="connsiteX26-8179" fmla="*/ 290 w 306"/>
                <a:gd name="connsiteY26-8180" fmla="*/ 74 h 406"/>
                <a:gd name="connsiteX27-8181" fmla="*/ 279 w 306"/>
                <a:gd name="connsiteY27-8182" fmla="*/ 85 h 406"/>
                <a:gd name="connsiteX28-8183" fmla="*/ 274 w 306"/>
                <a:gd name="connsiteY28-8184" fmla="*/ 95 h 406"/>
                <a:gd name="connsiteX29-8185" fmla="*/ 258 w 306"/>
                <a:gd name="connsiteY29-8186" fmla="*/ 111 h 406"/>
                <a:gd name="connsiteX30-8187" fmla="*/ 248 w 306"/>
                <a:gd name="connsiteY30-8188" fmla="*/ 132 h 406"/>
                <a:gd name="connsiteX31-8189" fmla="*/ 216 w 306"/>
                <a:gd name="connsiteY31-8190" fmla="*/ 169 h 406"/>
                <a:gd name="connsiteX32-8191" fmla="*/ 190 w 306"/>
                <a:gd name="connsiteY32-8192" fmla="*/ 206 h 406"/>
                <a:gd name="connsiteX33-8193" fmla="*/ 163 w 306"/>
                <a:gd name="connsiteY33-8194" fmla="*/ 243 h 406"/>
                <a:gd name="connsiteX34-8195" fmla="*/ 137 w 306"/>
                <a:gd name="connsiteY34-8196" fmla="*/ 280 h 406"/>
                <a:gd name="connsiteX35-8197" fmla="*/ 121 w 306"/>
                <a:gd name="connsiteY35-8198" fmla="*/ 296 h 406"/>
                <a:gd name="connsiteX36-8199" fmla="*/ 111 w 306"/>
                <a:gd name="connsiteY36-8200" fmla="*/ 311 h 406"/>
                <a:gd name="connsiteX37-8201" fmla="*/ 100 w 306"/>
                <a:gd name="connsiteY37-8202" fmla="*/ 322 h 406"/>
                <a:gd name="connsiteX38-8203" fmla="*/ 95 w 306"/>
                <a:gd name="connsiteY38-8204" fmla="*/ 333 h 406"/>
                <a:gd name="connsiteX39-8205" fmla="*/ 90 w 306"/>
                <a:gd name="connsiteY39-8206" fmla="*/ 338 h 406"/>
                <a:gd name="connsiteX40-8207" fmla="*/ 84 w 306"/>
                <a:gd name="connsiteY40-8208" fmla="*/ 348 h 406"/>
                <a:gd name="connsiteX41-8209" fmla="*/ 84 w 306"/>
                <a:gd name="connsiteY41-8210" fmla="*/ 348 h 406"/>
                <a:gd name="connsiteX42-8211" fmla="*/ 84 w 306"/>
                <a:gd name="connsiteY42-8212" fmla="*/ 354 h 406"/>
                <a:gd name="connsiteX43-8213" fmla="*/ 90 w 306"/>
                <a:gd name="connsiteY43-8214" fmla="*/ 354 h 406"/>
                <a:gd name="connsiteX44-8215" fmla="*/ 95 w 306"/>
                <a:gd name="connsiteY44-8216" fmla="*/ 354 h 406"/>
                <a:gd name="connsiteX45-8217" fmla="*/ 100 w 306"/>
                <a:gd name="connsiteY45-8218" fmla="*/ 354 h 406"/>
                <a:gd name="connsiteX46-8219" fmla="*/ 111 w 306"/>
                <a:gd name="connsiteY46-8220" fmla="*/ 354 h 406"/>
                <a:gd name="connsiteX47-8221" fmla="*/ 121 w 306"/>
                <a:gd name="connsiteY47-8222" fmla="*/ 348 h 406"/>
                <a:gd name="connsiteX48-8223" fmla="*/ 137 w 306"/>
                <a:gd name="connsiteY48-8224" fmla="*/ 348 h 406"/>
                <a:gd name="connsiteX49-8225" fmla="*/ 153 w 306"/>
                <a:gd name="connsiteY49-8226" fmla="*/ 348 h 406"/>
                <a:gd name="connsiteX50-8227" fmla="*/ 174 w 306"/>
                <a:gd name="connsiteY50-8228" fmla="*/ 343 h 406"/>
                <a:gd name="connsiteX51-8229" fmla="*/ 216 w 306"/>
                <a:gd name="connsiteY51-8230" fmla="*/ 338 h 406"/>
                <a:gd name="connsiteX52-8231" fmla="*/ 248 w 306"/>
                <a:gd name="connsiteY52-8232" fmla="*/ 364 h 406"/>
                <a:gd name="connsiteX53-8233" fmla="*/ 221 w 306"/>
                <a:gd name="connsiteY53-8234" fmla="*/ 369 h 406"/>
                <a:gd name="connsiteX54-8235" fmla="*/ 200 w 306"/>
                <a:gd name="connsiteY54-8236" fmla="*/ 369 h 406"/>
                <a:gd name="connsiteX55-8237" fmla="*/ 184 w 306"/>
                <a:gd name="connsiteY55-8238" fmla="*/ 375 h 406"/>
                <a:gd name="connsiteX56-8239" fmla="*/ 163 w 306"/>
                <a:gd name="connsiteY56-8240" fmla="*/ 375 h 406"/>
                <a:gd name="connsiteX57-8241" fmla="*/ 148 w 306"/>
                <a:gd name="connsiteY57-8242" fmla="*/ 375 h 406"/>
                <a:gd name="connsiteX58-8243" fmla="*/ 137 w 306"/>
                <a:gd name="connsiteY58-8244" fmla="*/ 380 h 406"/>
                <a:gd name="connsiteX59-8245" fmla="*/ 121 w 306"/>
                <a:gd name="connsiteY59-8246" fmla="*/ 380 h 406"/>
                <a:gd name="connsiteX60-8247" fmla="*/ 111 w 306"/>
                <a:gd name="connsiteY60-8248" fmla="*/ 385 h 406"/>
                <a:gd name="connsiteX61-8249" fmla="*/ 100 w 306"/>
                <a:gd name="connsiteY61-8250" fmla="*/ 385 h 406"/>
                <a:gd name="connsiteX62-8251" fmla="*/ 90 w 306"/>
                <a:gd name="connsiteY62-8252" fmla="*/ 391 h 406"/>
                <a:gd name="connsiteX63-8253" fmla="*/ 84 w 306"/>
                <a:gd name="connsiteY63-8254" fmla="*/ 391 h 406"/>
                <a:gd name="connsiteX64-8255" fmla="*/ 69 w 306"/>
                <a:gd name="connsiteY64-8256" fmla="*/ 396 h 406"/>
                <a:gd name="connsiteX65-8257" fmla="*/ 53 w 306"/>
                <a:gd name="connsiteY65-8258" fmla="*/ 401 h 406"/>
                <a:gd name="connsiteX66-8259" fmla="*/ 48 w 306"/>
                <a:gd name="connsiteY66-8260" fmla="*/ 406 h 406"/>
                <a:gd name="connsiteX67-8261" fmla="*/ 37 w 306"/>
                <a:gd name="connsiteY67-8262" fmla="*/ 406 h 406"/>
                <a:gd name="connsiteX68-8263" fmla="*/ 32 w 306"/>
                <a:gd name="connsiteY68-8264" fmla="*/ 406 h 406"/>
                <a:gd name="connsiteX69-8265" fmla="*/ 26 w 306"/>
                <a:gd name="connsiteY69-8266" fmla="*/ 401 h 406"/>
                <a:gd name="connsiteX70-8267" fmla="*/ 21 w 306"/>
                <a:gd name="connsiteY70-8268" fmla="*/ 401 h 406"/>
                <a:gd name="connsiteX71-8269" fmla="*/ 16 w 306"/>
                <a:gd name="connsiteY71-8270" fmla="*/ 396 h 406"/>
                <a:gd name="connsiteX72-8271" fmla="*/ 11 w 306"/>
                <a:gd name="connsiteY72-8272" fmla="*/ 391 h 406"/>
                <a:gd name="connsiteX73-8273" fmla="*/ 5 w 306"/>
                <a:gd name="connsiteY73-8274" fmla="*/ 385 h 406"/>
                <a:gd name="connsiteX74-8275" fmla="*/ 0 w 306"/>
                <a:gd name="connsiteY74-8276" fmla="*/ 380 h 406"/>
                <a:gd name="connsiteX75-8277" fmla="*/ 0 w 306"/>
                <a:gd name="connsiteY75-8278" fmla="*/ 375 h 406"/>
                <a:gd name="connsiteX76-8279" fmla="*/ 0 w 306"/>
                <a:gd name="connsiteY76-8280" fmla="*/ 369 h 406"/>
                <a:gd name="connsiteX77-8281" fmla="*/ 0 w 306"/>
                <a:gd name="connsiteY77-8282" fmla="*/ 364 h 406"/>
                <a:gd name="connsiteX78-8283" fmla="*/ 5 w 306"/>
                <a:gd name="connsiteY78-8284" fmla="*/ 359 h 406"/>
                <a:gd name="connsiteX79-8285" fmla="*/ 11 w 306"/>
                <a:gd name="connsiteY79-8286" fmla="*/ 354 h 406"/>
                <a:gd name="connsiteX80-8287" fmla="*/ 21 w 306"/>
                <a:gd name="connsiteY80-8288" fmla="*/ 348 h 406"/>
                <a:gd name="connsiteX81-8289" fmla="*/ 26 w 306"/>
                <a:gd name="connsiteY81-8290" fmla="*/ 343 h 406"/>
                <a:gd name="connsiteX82-8291" fmla="*/ 32 w 306"/>
                <a:gd name="connsiteY82-8292" fmla="*/ 338 h 406"/>
                <a:gd name="connsiteX83-8293" fmla="*/ 42 w 306"/>
                <a:gd name="connsiteY83-8294" fmla="*/ 333 h 406"/>
                <a:gd name="connsiteX84-8295" fmla="*/ 53 w 306"/>
                <a:gd name="connsiteY84-8296" fmla="*/ 322 h 406"/>
                <a:gd name="connsiteX85-8297" fmla="*/ 58 w 306"/>
                <a:gd name="connsiteY85-8298" fmla="*/ 311 h 406"/>
                <a:gd name="connsiteX86-8299" fmla="*/ 69 w 306"/>
                <a:gd name="connsiteY86-8300" fmla="*/ 301 h 406"/>
                <a:gd name="connsiteX87-8301" fmla="*/ 79 w 306"/>
                <a:gd name="connsiteY87-8302" fmla="*/ 285 h 406"/>
                <a:gd name="connsiteX88-8303" fmla="*/ 95 w 306"/>
                <a:gd name="connsiteY88-8304" fmla="*/ 269 h 406"/>
                <a:gd name="connsiteX89-8305" fmla="*/ 116 w 306"/>
                <a:gd name="connsiteY89-8306" fmla="*/ 232 h 406"/>
                <a:gd name="connsiteX90-8307" fmla="*/ 142 w 306"/>
                <a:gd name="connsiteY90-8308" fmla="*/ 201 h 406"/>
                <a:gd name="connsiteX91-8309" fmla="*/ 163 w 306"/>
                <a:gd name="connsiteY91-8310" fmla="*/ 169 h 406"/>
                <a:gd name="connsiteX92-8311" fmla="*/ 184 w 306"/>
                <a:gd name="connsiteY92-8312" fmla="*/ 132 h 406"/>
                <a:gd name="connsiteX93-8313" fmla="*/ 190 w 306"/>
                <a:gd name="connsiteY93-8314" fmla="*/ 116 h 406"/>
                <a:gd name="connsiteX94-8315" fmla="*/ 200 w 306"/>
                <a:gd name="connsiteY94-8316" fmla="*/ 100 h 406"/>
                <a:gd name="connsiteX95-8317" fmla="*/ 206 w 306"/>
                <a:gd name="connsiteY95-8318" fmla="*/ 90 h 406"/>
                <a:gd name="connsiteX96-8319" fmla="*/ 211 w 306"/>
                <a:gd name="connsiteY96-8320" fmla="*/ 79 h 406"/>
                <a:gd name="connsiteX97-8321" fmla="*/ 216 w 306"/>
                <a:gd name="connsiteY97-8322" fmla="*/ 69 h 406"/>
                <a:gd name="connsiteX98-8323" fmla="*/ 221 w 306"/>
                <a:gd name="connsiteY98-8324" fmla="*/ 58 h 406"/>
                <a:gd name="connsiteX99-8325" fmla="*/ 221 w 306"/>
                <a:gd name="connsiteY99-8326" fmla="*/ 53 h 406"/>
                <a:gd name="connsiteX100-8327" fmla="*/ 227 w 306"/>
                <a:gd name="connsiteY100-8328" fmla="*/ 48 h 406"/>
                <a:gd name="connsiteX101-8329" fmla="*/ 227 w 306"/>
                <a:gd name="connsiteY101-8330" fmla="*/ 48 h 406"/>
                <a:gd name="connsiteX0-8331" fmla="*/ 227 w 306"/>
                <a:gd name="connsiteY0-8332" fmla="*/ 48 h 406"/>
                <a:gd name="connsiteX1-8333" fmla="*/ 227 w 306"/>
                <a:gd name="connsiteY1-8334" fmla="*/ 42 h 406"/>
                <a:gd name="connsiteX2-8335" fmla="*/ 227 w 306"/>
                <a:gd name="connsiteY2-8336" fmla="*/ 32 h 406"/>
                <a:gd name="connsiteX3-8337" fmla="*/ 227 w 306"/>
                <a:gd name="connsiteY3-8338" fmla="*/ 27 h 406"/>
                <a:gd name="connsiteX4-8339" fmla="*/ 221 w 306"/>
                <a:gd name="connsiteY4-8340" fmla="*/ 21 h 406"/>
                <a:gd name="connsiteX5-8341" fmla="*/ 216 w 306"/>
                <a:gd name="connsiteY5-8342" fmla="*/ 11 h 406"/>
                <a:gd name="connsiteX6-8343" fmla="*/ 216 w 306"/>
                <a:gd name="connsiteY6-8344" fmla="*/ 6 h 406"/>
                <a:gd name="connsiteX7-8345" fmla="*/ 221 w 306"/>
                <a:gd name="connsiteY7-8346" fmla="*/ 6 h 406"/>
                <a:gd name="connsiteX8-8347" fmla="*/ 221 w 306"/>
                <a:gd name="connsiteY8-8348" fmla="*/ 0 h 406"/>
                <a:gd name="connsiteX9-8349" fmla="*/ 227 w 306"/>
                <a:gd name="connsiteY9-8350" fmla="*/ 0 h 406"/>
                <a:gd name="connsiteX10-8351" fmla="*/ 232 w 306"/>
                <a:gd name="connsiteY10-8352" fmla="*/ 0 h 406"/>
                <a:gd name="connsiteX11-8353" fmla="*/ 242 w 306"/>
                <a:gd name="connsiteY11-8354" fmla="*/ 0 h 406"/>
                <a:gd name="connsiteX12-8355" fmla="*/ 253 w 306"/>
                <a:gd name="connsiteY12-8356" fmla="*/ 6 h 406"/>
                <a:gd name="connsiteX13-8357" fmla="*/ 264 w 306"/>
                <a:gd name="connsiteY13-8358" fmla="*/ 11 h 406"/>
                <a:gd name="connsiteX14-8359" fmla="*/ 269 w 306"/>
                <a:gd name="connsiteY14-8360" fmla="*/ 11 h 406"/>
                <a:gd name="connsiteX15-8361" fmla="*/ 279 w 306"/>
                <a:gd name="connsiteY15-8362" fmla="*/ 16 h 406"/>
                <a:gd name="connsiteX16-8363" fmla="*/ 285 w 306"/>
                <a:gd name="connsiteY16-8364" fmla="*/ 21 h 406"/>
                <a:gd name="connsiteX17-8365" fmla="*/ 290 w 306"/>
                <a:gd name="connsiteY17-8366" fmla="*/ 27 h 406"/>
                <a:gd name="connsiteX18-8367" fmla="*/ 295 w 306"/>
                <a:gd name="connsiteY18-8368" fmla="*/ 32 h 406"/>
                <a:gd name="connsiteX19-8369" fmla="*/ 300 w 306"/>
                <a:gd name="connsiteY19-8370" fmla="*/ 32 h 406"/>
                <a:gd name="connsiteX20-8371" fmla="*/ 300 w 306"/>
                <a:gd name="connsiteY20-8372" fmla="*/ 37 h 406"/>
                <a:gd name="connsiteX21-8373" fmla="*/ 300 w 306"/>
                <a:gd name="connsiteY21-8374" fmla="*/ 42 h 406"/>
                <a:gd name="connsiteX22-8375" fmla="*/ 306 w 306"/>
                <a:gd name="connsiteY22-8376" fmla="*/ 42 h 406"/>
                <a:gd name="connsiteX23-8377" fmla="*/ 300 w 306"/>
                <a:gd name="connsiteY23-8378" fmla="*/ 48 h 406"/>
                <a:gd name="connsiteX24-8379" fmla="*/ 300 w 306"/>
                <a:gd name="connsiteY24-8380" fmla="*/ 53 h 406"/>
                <a:gd name="connsiteX25-8381" fmla="*/ 295 w 306"/>
                <a:gd name="connsiteY25-8382" fmla="*/ 64 h 406"/>
                <a:gd name="connsiteX26-8383" fmla="*/ 290 w 306"/>
                <a:gd name="connsiteY26-8384" fmla="*/ 74 h 406"/>
                <a:gd name="connsiteX27-8385" fmla="*/ 279 w 306"/>
                <a:gd name="connsiteY27-8386" fmla="*/ 85 h 406"/>
                <a:gd name="connsiteX28-8387" fmla="*/ 274 w 306"/>
                <a:gd name="connsiteY28-8388" fmla="*/ 95 h 406"/>
                <a:gd name="connsiteX29-8389" fmla="*/ 258 w 306"/>
                <a:gd name="connsiteY29-8390" fmla="*/ 111 h 406"/>
                <a:gd name="connsiteX30-8391" fmla="*/ 248 w 306"/>
                <a:gd name="connsiteY30-8392" fmla="*/ 132 h 406"/>
                <a:gd name="connsiteX31-8393" fmla="*/ 216 w 306"/>
                <a:gd name="connsiteY31-8394" fmla="*/ 169 h 406"/>
                <a:gd name="connsiteX32-8395" fmla="*/ 190 w 306"/>
                <a:gd name="connsiteY32-8396" fmla="*/ 206 h 406"/>
                <a:gd name="connsiteX33-8397" fmla="*/ 163 w 306"/>
                <a:gd name="connsiteY33-8398" fmla="*/ 243 h 406"/>
                <a:gd name="connsiteX34-8399" fmla="*/ 137 w 306"/>
                <a:gd name="connsiteY34-8400" fmla="*/ 280 h 406"/>
                <a:gd name="connsiteX35-8401" fmla="*/ 121 w 306"/>
                <a:gd name="connsiteY35-8402" fmla="*/ 296 h 406"/>
                <a:gd name="connsiteX36-8403" fmla="*/ 111 w 306"/>
                <a:gd name="connsiteY36-8404" fmla="*/ 311 h 406"/>
                <a:gd name="connsiteX37-8405" fmla="*/ 100 w 306"/>
                <a:gd name="connsiteY37-8406" fmla="*/ 322 h 406"/>
                <a:gd name="connsiteX38-8407" fmla="*/ 95 w 306"/>
                <a:gd name="connsiteY38-8408" fmla="*/ 333 h 406"/>
                <a:gd name="connsiteX39-8409" fmla="*/ 90 w 306"/>
                <a:gd name="connsiteY39-8410" fmla="*/ 338 h 406"/>
                <a:gd name="connsiteX40-8411" fmla="*/ 84 w 306"/>
                <a:gd name="connsiteY40-8412" fmla="*/ 348 h 406"/>
                <a:gd name="connsiteX41-8413" fmla="*/ 84 w 306"/>
                <a:gd name="connsiteY41-8414" fmla="*/ 348 h 406"/>
                <a:gd name="connsiteX42-8415" fmla="*/ 84 w 306"/>
                <a:gd name="connsiteY42-8416" fmla="*/ 354 h 406"/>
                <a:gd name="connsiteX43-8417" fmla="*/ 90 w 306"/>
                <a:gd name="connsiteY43-8418" fmla="*/ 354 h 406"/>
                <a:gd name="connsiteX44-8419" fmla="*/ 95 w 306"/>
                <a:gd name="connsiteY44-8420" fmla="*/ 354 h 406"/>
                <a:gd name="connsiteX45-8421" fmla="*/ 100 w 306"/>
                <a:gd name="connsiteY45-8422" fmla="*/ 354 h 406"/>
                <a:gd name="connsiteX46-8423" fmla="*/ 111 w 306"/>
                <a:gd name="connsiteY46-8424" fmla="*/ 354 h 406"/>
                <a:gd name="connsiteX47-8425" fmla="*/ 121 w 306"/>
                <a:gd name="connsiteY47-8426" fmla="*/ 348 h 406"/>
                <a:gd name="connsiteX48-8427" fmla="*/ 137 w 306"/>
                <a:gd name="connsiteY48-8428" fmla="*/ 348 h 406"/>
                <a:gd name="connsiteX49-8429" fmla="*/ 153 w 306"/>
                <a:gd name="connsiteY49-8430" fmla="*/ 348 h 406"/>
                <a:gd name="connsiteX50-8431" fmla="*/ 174 w 306"/>
                <a:gd name="connsiteY50-8432" fmla="*/ 343 h 406"/>
                <a:gd name="connsiteX51-8433" fmla="*/ 216 w 306"/>
                <a:gd name="connsiteY51-8434" fmla="*/ 338 h 406"/>
                <a:gd name="connsiteX52-8435" fmla="*/ 221 w 306"/>
                <a:gd name="connsiteY52-8436" fmla="*/ 369 h 406"/>
                <a:gd name="connsiteX53-8437" fmla="*/ 200 w 306"/>
                <a:gd name="connsiteY53-8438" fmla="*/ 369 h 406"/>
                <a:gd name="connsiteX54-8439" fmla="*/ 184 w 306"/>
                <a:gd name="connsiteY54-8440" fmla="*/ 375 h 406"/>
                <a:gd name="connsiteX55-8441" fmla="*/ 163 w 306"/>
                <a:gd name="connsiteY55-8442" fmla="*/ 375 h 406"/>
                <a:gd name="connsiteX56-8443" fmla="*/ 148 w 306"/>
                <a:gd name="connsiteY56-8444" fmla="*/ 375 h 406"/>
                <a:gd name="connsiteX57-8445" fmla="*/ 137 w 306"/>
                <a:gd name="connsiteY57-8446" fmla="*/ 380 h 406"/>
                <a:gd name="connsiteX58-8447" fmla="*/ 121 w 306"/>
                <a:gd name="connsiteY58-8448" fmla="*/ 380 h 406"/>
                <a:gd name="connsiteX59-8449" fmla="*/ 111 w 306"/>
                <a:gd name="connsiteY59-8450" fmla="*/ 385 h 406"/>
                <a:gd name="connsiteX60-8451" fmla="*/ 100 w 306"/>
                <a:gd name="connsiteY60-8452" fmla="*/ 385 h 406"/>
                <a:gd name="connsiteX61-8453" fmla="*/ 90 w 306"/>
                <a:gd name="connsiteY61-8454" fmla="*/ 391 h 406"/>
                <a:gd name="connsiteX62-8455" fmla="*/ 84 w 306"/>
                <a:gd name="connsiteY62-8456" fmla="*/ 391 h 406"/>
                <a:gd name="connsiteX63-8457" fmla="*/ 69 w 306"/>
                <a:gd name="connsiteY63-8458" fmla="*/ 396 h 406"/>
                <a:gd name="connsiteX64-8459" fmla="*/ 53 w 306"/>
                <a:gd name="connsiteY64-8460" fmla="*/ 401 h 406"/>
                <a:gd name="connsiteX65-8461" fmla="*/ 48 w 306"/>
                <a:gd name="connsiteY65-8462" fmla="*/ 406 h 406"/>
                <a:gd name="connsiteX66-8463" fmla="*/ 37 w 306"/>
                <a:gd name="connsiteY66-8464" fmla="*/ 406 h 406"/>
                <a:gd name="connsiteX67-8465" fmla="*/ 32 w 306"/>
                <a:gd name="connsiteY67-8466" fmla="*/ 406 h 406"/>
                <a:gd name="connsiteX68-8467" fmla="*/ 26 w 306"/>
                <a:gd name="connsiteY68-8468" fmla="*/ 401 h 406"/>
                <a:gd name="connsiteX69-8469" fmla="*/ 21 w 306"/>
                <a:gd name="connsiteY69-8470" fmla="*/ 401 h 406"/>
                <a:gd name="connsiteX70-8471" fmla="*/ 16 w 306"/>
                <a:gd name="connsiteY70-8472" fmla="*/ 396 h 406"/>
                <a:gd name="connsiteX71-8473" fmla="*/ 11 w 306"/>
                <a:gd name="connsiteY71-8474" fmla="*/ 391 h 406"/>
                <a:gd name="connsiteX72-8475" fmla="*/ 5 w 306"/>
                <a:gd name="connsiteY72-8476" fmla="*/ 385 h 406"/>
                <a:gd name="connsiteX73-8477" fmla="*/ 0 w 306"/>
                <a:gd name="connsiteY73-8478" fmla="*/ 380 h 406"/>
                <a:gd name="connsiteX74-8479" fmla="*/ 0 w 306"/>
                <a:gd name="connsiteY74-8480" fmla="*/ 375 h 406"/>
                <a:gd name="connsiteX75-8481" fmla="*/ 0 w 306"/>
                <a:gd name="connsiteY75-8482" fmla="*/ 369 h 406"/>
                <a:gd name="connsiteX76-8483" fmla="*/ 0 w 306"/>
                <a:gd name="connsiteY76-8484" fmla="*/ 364 h 406"/>
                <a:gd name="connsiteX77-8485" fmla="*/ 5 w 306"/>
                <a:gd name="connsiteY77-8486" fmla="*/ 359 h 406"/>
                <a:gd name="connsiteX78-8487" fmla="*/ 11 w 306"/>
                <a:gd name="connsiteY78-8488" fmla="*/ 354 h 406"/>
                <a:gd name="connsiteX79-8489" fmla="*/ 21 w 306"/>
                <a:gd name="connsiteY79-8490" fmla="*/ 348 h 406"/>
                <a:gd name="connsiteX80-8491" fmla="*/ 26 w 306"/>
                <a:gd name="connsiteY80-8492" fmla="*/ 343 h 406"/>
                <a:gd name="connsiteX81-8493" fmla="*/ 32 w 306"/>
                <a:gd name="connsiteY81-8494" fmla="*/ 338 h 406"/>
                <a:gd name="connsiteX82-8495" fmla="*/ 42 w 306"/>
                <a:gd name="connsiteY82-8496" fmla="*/ 333 h 406"/>
                <a:gd name="connsiteX83-8497" fmla="*/ 53 w 306"/>
                <a:gd name="connsiteY83-8498" fmla="*/ 322 h 406"/>
                <a:gd name="connsiteX84-8499" fmla="*/ 58 w 306"/>
                <a:gd name="connsiteY84-8500" fmla="*/ 311 h 406"/>
                <a:gd name="connsiteX85-8501" fmla="*/ 69 w 306"/>
                <a:gd name="connsiteY85-8502" fmla="*/ 301 h 406"/>
                <a:gd name="connsiteX86-8503" fmla="*/ 79 w 306"/>
                <a:gd name="connsiteY86-8504" fmla="*/ 285 h 406"/>
                <a:gd name="connsiteX87-8505" fmla="*/ 95 w 306"/>
                <a:gd name="connsiteY87-8506" fmla="*/ 269 h 406"/>
                <a:gd name="connsiteX88-8507" fmla="*/ 116 w 306"/>
                <a:gd name="connsiteY88-8508" fmla="*/ 232 h 406"/>
                <a:gd name="connsiteX89-8509" fmla="*/ 142 w 306"/>
                <a:gd name="connsiteY89-8510" fmla="*/ 201 h 406"/>
                <a:gd name="connsiteX90-8511" fmla="*/ 163 w 306"/>
                <a:gd name="connsiteY90-8512" fmla="*/ 169 h 406"/>
                <a:gd name="connsiteX91-8513" fmla="*/ 184 w 306"/>
                <a:gd name="connsiteY91-8514" fmla="*/ 132 h 406"/>
                <a:gd name="connsiteX92-8515" fmla="*/ 190 w 306"/>
                <a:gd name="connsiteY92-8516" fmla="*/ 116 h 406"/>
                <a:gd name="connsiteX93-8517" fmla="*/ 200 w 306"/>
                <a:gd name="connsiteY93-8518" fmla="*/ 100 h 406"/>
                <a:gd name="connsiteX94-8519" fmla="*/ 206 w 306"/>
                <a:gd name="connsiteY94-8520" fmla="*/ 90 h 406"/>
                <a:gd name="connsiteX95-8521" fmla="*/ 211 w 306"/>
                <a:gd name="connsiteY95-8522" fmla="*/ 79 h 406"/>
                <a:gd name="connsiteX96-8523" fmla="*/ 216 w 306"/>
                <a:gd name="connsiteY96-8524" fmla="*/ 69 h 406"/>
                <a:gd name="connsiteX97-8525" fmla="*/ 221 w 306"/>
                <a:gd name="connsiteY97-8526" fmla="*/ 58 h 406"/>
                <a:gd name="connsiteX98-8527" fmla="*/ 221 w 306"/>
                <a:gd name="connsiteY98-8528" fmla="*/ 53 h 406"/>
                <a:gd name="connsiteX99-8529" fmla="*/ 227 w 306"/>
                <a:gd name="connsiteY99-8530" fmla="*/ 48 h 406"/>
                <a:gd name="connsiteX100-8531" fmla="*/ 227 w 306"/>
                <a:gd name="connsiteY100-8532" fmla="*/ 48 h 406"/>
                <a:gd name="connsiteX0-8533" fmla="*/ 227 w 306"/>
                <a:gd name="connsiteY0-8534" fmla="*/ 48 h 406"/>
                <a:gd name="connsiteX1-8535" fmla="*/ 227 w 306"/>
                <a:gd name="connsiteY1-8536" fmla="*/ 42 h 406"/>
                <a:gd name="connsiteX2-8537" fmla="*/ 227 w 306"/>
                <a:gd name="connsiteY2-8538" fmla="*/ 32 h 406"/>
                <a:gd name="connsiteX3-8539" fmla="*/ 227 w 306"/>
                <a:gd name="connsiteY3-8540" fmla="*/ 27 h 406"/>
                <a:gd name="connsiteX4-8541" fmla="*/ 221 w 306"/>
                <a:gd name="connsiteY4-8542" fmla="*/ 21 h 406"/>
                <a:gd name="connsiteX5-8543" fmla="*/ 216 w 306"/>
                <a:gd name="connsiteY5-8544" fmla="*/ 11 h 406"/>
                <a:gd name="connsiteX6-8545" fmla="*/ 216 w 306"/>
                <a:gd name="connsiteY6-8546" fmla="*/ 6 h 406"/>
                <a:gd name="connsiteX7-8547" fmla="*/ 221 w 306"/>
                <a:gd name="connsiteY7-8548" fmla="*/ 6 h 406"/>
                <a:gd name="connsiteX8-8549" fmla="*/ 221 w 306"/>
                <a:gd name="connsiteY8-8550" fmla="*/ 0 h 406"/>
                <a:gd name="connsiteX9-8551" fmla="*/ 227 w 306"/>
                <a:gd name="connsiteY9-8552" fmla="*/ 0 h 406"/>
                <a:gd name="connsiteX10-8553" fmla="*/ 232 w 306"/>
                <a:gd name="connsiteY10-8554" fmla="*/ 0 h 406"/>
                <a:gd name="connsiteX11-8555" fmla="*/ 242 w 306"/>
                <a:gd name="connsiteY11-8556" fmla="*/ 0 h 406"/>
                <a:gd name="connsiteX12-8557" fmla="*/ 253 w 306"/>
                <a:gd name="connsiteY12-8558" fmla="*/ 6 h 406"/>
                <a:gd name="connsiteX13-8559" fmla="*/ 264 w 306"/>
                <a:gd name="connsiteY13-8560" fmla="*/ 11 h 406"/>
                <a:gd name="connsiteX14-8561" fmla="*/ 269 w 306"/>
                <a:gd name="connsiteY14-8562" fmla="*/ 11 h 406"/>
                <a:gd name="connsiteX15-8563" fmla="*/ 279 w 306"/>
                <a:gd name="connsiteY15-8564" fmla="*/ 16 h 406"/>
                <a:gd name="connsiteX16-8565" fmla="*/ 285 w 306"/>
                <a:gd name="connsiteY16-8566" fmla="*/ 21 h 406"/>
                <a:gd name="connsiteX17-8567" fmla="*/ 290 w 306"/>
                <a:gd name="connsiteY17-8568" fmla="*/ 27 h 406"/>
                <a:gd name="connsiteX18-8569" fmla="*/ 295 w 306"/>
                <a:gd name="connsiteY18-8570" fmla="*/ 32 h 406"/>
                <a:gd name="connsiteX19-8571" fmla="*/ 300 w 306"/>
                <a:gd name="connsiteY19-8572" fmla="*/ 32 h 406"/>
                <a:gd name="connsiteX20-8573" fmla="*/ 300 w 306"/>
                <a:gd name="connsiteY20-8574" fmla="*/ 37 h 406"/>
                <a:gd name="connsiteX21-8575" fmla="*/ 300 w 306"/>
                <a:gd name="connsiteY21-8576" fmla="*/ 42 h 406"/>
                <a:gd name="connsiteX22-8577" fmla="*/ 306 w 306"/>
                <a:gd name="connsiteY22-8578" fmla="*/ 42 h 406"/>
                <a:gd name="connsiteX23-8579" fmla="*/ 300 w 306"/>
                <a:gd name="connsiteY23-8580" fmla="*/ 48 h 406"/>
                <a:gd name="connsiteX24-8581" fmla="*/ 300 w 306"/>
                <a:gd name="connsiteY24-8582" fmla="*/ 53 h 406"/>
                <a:gd name="connsiteX25-8583" fmla="*/ 295 w 306"/>
                <a:gd name="connsiteY25-8584" fmla="*/ 64 h 406"/>
                <a:gd name="connsiteX26-8585" fmla="*/ 290 w 306"/>
                <a:gd name="connsiteY26-8586" fmla="*/ 74 h 406"/>
                <a:gd name="connsiteX27-8587" fmla="*/ 279 w 306"/>
                <a:gd name="connsiteY27-8588" fmla="*/ 85 h 406"/>
                <a:gd name="connsiteX28-8589" fmla="*/ 274 w 306"/>
                <a:gd name="connsiteY28-8590" fmla="*/ 95 h 406"/>
                <a:gd name="connsiteX29-8591" fmla="*/ 258 w 306"/>
                <a:gd name="connsiteY29-8592" fmla="*/ 111 h 406"/>
                <a:gd name="connsiteX30-8593" fmla="*/ 248 w 306"/>
                <a:gd name="connsiteY30-8594" fmla="*/ 132 h 406"/>
                <a:gd name="connsiteX31-8595" fmla="*/ 216 w 306"/>
                <a:gd name="connsiteY31-8596" fmla="*/ 169 h 406"/>
                <a:gd name="connsiteX32-8597" fmla="*/ 190 w 306"/>
                <a:gd name="connsiteY32-8598" fmla="*/ 206 h 406"/>
                <a:gd name="connsiteX33-8599" fmla="*/ 163 w 306"/>
                <a:gd name="connsiteY33-8600" fmla="*/ 243 h 406"/>
                <a:gd name="connsiteX34-8601" fmla="*/ 137 w 306"/>
                <a:gd name="connsiteY34-8602" fmla="*/ 280 h 406"/>
                <a:gd name="connsiteX35-8603" fmla="*/ 121 w 306"/>
                <a:gd name="connsiteY35-8604" fmla="*/ 296 h 406"/>
                <a:gd name="connsiteX36-8605" fmla="*/ 111 w 306"/>
                <a:gd name="connsiteY36-8606" fmla="*/ 311 h 406"/>
                <a:gd name="connsiteX37-8607" fmla="*/ 100 w 306"/>
                <a:gd name="connsiteY37-8608" fmla="*/ 322 h 406"/>
                <a:gd name="connsiteX38-8609" fmla="*/ 95 w 306"/>
                <a:gd name="connsiteY38-8610" fmla="*/ 333 h 406"/>
                <a:gd name="connsiteX39-8611" fmla="*/ 90 w 306"/>
                <a:gd name="connsiteY39-8612" fmla="*/ 338 h 406"/>
                <a:gd name="connsiteX40-8613" fmla="*/ 84 w 306"/>
                <a:gd name="connsiteY40-8614" fmla="*/ 348 h 406"/>
                <a:gd name="connsiteX41-8615" fmla="*/ 84 w 306"/>
                <a:gd name="connsiteY41-8616" fmla="*/ 348 h 406"/>
                <a:gd name="connsiteX42-8617" fmla="*/ 84 w 306"/>
                <a:gd name="connsiteY42-8618" fmla="*/ 354 h 406"/>
                <a:gd name="connsiteX43-8619" fmla="*/ 90 w 306"/>
                <a:gd name="connsiteY43-8620" fmla="*/ 354 h 406"/>
                <a:gd name="connsiteX44-8621" fmla="*/ 95 w 306"/>
                <a:gd name="connsiteY44-8622" fmla="*/ 354 h 406"/>
                <a:gd name="connsiteX45-8623" fmla="*/ 100 w 306"/>
                <a:gd name="connsiteY45-8624" fmla="*/ 354 h 406"/>
                <a:gd name="connsiteX46-8625" fmla="*/ 111 w 306"/>
                <a:gd name="connsiteY46-8626" fmla="*/ 354 h 406"/>
                <a:gd name="connsiteX47-8627" fmla="*/ 121 w 306"/>
                <a:gd name="connsiteY47-8628" fmla="*/ 348 h 406"/>
                <a:gd name="connsiteX48-8629" fmla="*/ 137 w 306"/>
                <a:gd name="connsiteY48-8630" fmla="*/ 348 h 406"/>
                <a:gd name="connsiteX49-8631" fmla="*/ 153 w 306"/>
                <a:gd name="connsiteY49-8632" fmla="*/ 348 h 406"/>
                <a:gd name="connsiteX50-8633" fmla="*/ 174 w 306"/>
                <a:gd name="connsiteY50-8634" fmla="*/ 343 h 406"/>
                <a:gd name="connsiteX51-8635" fmla="*/ 216 w 306"/>
                <a:gd name="connsiteY51-8636" fmla="*/ 338 h 406"/>
                <a:gd name="connsiteX52-8637" fmla="*/ 200 w 306"/>
                <a:gd name="connsiteY52-8638" fmla="*/ 369 h 406"/>
                <a:gd name="connsiteX53-8639" fmla="*/ 184 w 306"/>
                <a:gd name="connsiteY53-8640" fmla="*/ 375 h 406"/>
                <a:gd name="connsiteX54-8641" fmla="*/ 163 w 306"/>
                <a:gd name="connsiteY54-8642" fmla="*/ 375 h 406"/>
                <a:gd name="connsiteX55-8643" fmla="*/ 148 w 306"/>
                <a:gd name="connsiteY55-8644" fmla="*/ 375 h 406"/>
                <a:gd name="connsiteX56-8645" fmla="*/ 137 w 306"/>
                <a:gd name="connsiteY56-8646" fmla="*/ 380 h 406"/>
                <a:gd name="connsiteX57-8647" fmla="*/ 121 w 306"/>
                <a:gd name="connsiteY57-8648" fmla="*/ 380 h 406"/>
                <a:gd name="connsiteX58-8649" fmla="*/ 111 w 306"/>
                <a:gd name="connsiteY58-8650" fmla="*/ 385 h 406"/>
                <a:gd name="connsiteX59-8651" fmla="*/ 100 w 306"/>
                <a:gd name="connsiteY59-8652" fmla="*/ 385 h 406"/>
                <a:gd name="connsiteX60-8653" fmla="*/ 90 w 306"/>
                <a:gd name="connsiteY60-8654" fmla="*/ 391 h 406"/>
                <a:gd name="connsiteX61-8655" fmla="*/ 84 w 306"/>
                <a:gd name="connsiteY61-8656" fmla="*/ 391 h 406"/>
                <a:gd name="connsiteX62-8657" fmla="*/ 69 w 306"/>
                <a:gd name="connsiteY62-8658" fmla="*/ 396 h 406"/>
                <a:gd name="connsiteX63-8659" fmla="*/ 53 w 306"/>
                <a:gd name="connsiteY63-8660" fmla="*/ 401 h 406"/>
                <a:gd name="connsiteX64-8661" fmla="*/ 48 w 306"/>
                <a:gd name="connsiteY64-8662" fmla="*/ 406 h 406"/>
                <a:gd name="connsiteX65-8663" fmla="*/ 37 w 306"/>
                <a:gd name="connsiteY65-8664" fmla="*/ 406 h 406"/>
                <a:gd name="connsiteX66-8665" fmla="*/ 32 w 306"/>
                <a:gd name="connsiteY66-8666" fmla="*/ 406 h 406"/>
                <a:gd name="connsiteX67-8667" fmla="*/ 26 w 306"/>
                <a:gd name="connsiteY67-8668" fmla="*/ 401 h 406"/>
                <a:gd name="connsiteX68-8669" fmla="*/ 21 w 306"/>
                <a:gd name="connsiteY68-8670" fmla="*/ 401 h 406"/>
                <a:gd name="connsiteX69-8671" fmla="*/ 16 w 306"/>
                <a:gd name="connsiteY69-8672" fmla="*/ 396 h 406"/>
                <a:gd name="connsiteX70-8673" fmla="*/ 11 w 306"/>
                <a:gd name="connsiteY70-8674" fmla="*/ 391 h 406"/>
                <a:gd name="connsiteX71-8675" fmla="*/ 5 w 306"/>
                <a:gd name="connsiteY71-8676" fmla="*/ 385 h 406"/>
                <a:gd name="connsiteX72-8677" fmla="*/ 0 w 306"/>
                <a:gd name="connsiteY72-8678" fmla="*/ 380 h 406"/>
                <a:gd name="connsiteX73-8679" fmla="*/ 0 w 306"/>
                <a:gd name="connsiteY73-8680" fmla="*/ 375 h 406"/>
                <a:gd name="connsiteX74-8681" fmla="*/ 0 w 306"/>
                <a:gd name="connsiteY74-8682" fmla="*/ 369 h 406"/>
                <a:gd name="connsiteX75-8683" fmla="*/ 0 w 306"/>
                <a:gd name="connsiteY75-8684" fmla="*/ 364 h 406"/>
                <a:gd name="connsiteX76-8685" fmla="*/ 5 w 306"/>
                <a:gd name="connsiteY76-8686" fmla="*/ 359 h 406"/>
                <a:gd name="connsiteX77-8687" fmla="*/ 11 w 306"/>
                <a:gd name="connsiteY77-8688" fmla="*/ 354 h 406"/>
                <a:gd name="connsiteX78-8689" fmla="*/ 21 w 306"/>
                <a:gd name="connsiteY78-8690" fmla="*/ 348 h 406"/>
                <a:gd name="connsiteX79-8691" fmla="*/ 26 w 306"/>
                <a:gd name="connsiteY79-8692" fmla="*/ 343 h 406"/>
                <a:gd name="connsiteX80-8693" fmla="*/ 32 w 306"/>
                <a:gd name="connsiteY80-8694" fmla="*/ 338 h 406"/>
                <a:gd name="connsiteX81-8695" fmla="*/ 42 w 306"/>
                <a:gd name="connsiteY81-8696" fmla="*/ 333 h 406"/>
                <a:gd name="connsiteX82-8697" fmla="*/ 53 w 306"/>
                <a:gd name="connsiteY82-8698" fmla="*/ 322 h 406"/>
                <a:gd name="connsiteX83-8699" fmla="*/ 58 w 306"/>
                <a:gd name="connsiteY83-8700" fmla="*/ 311 h 406"/>
                <a:gd name="connsiteX84-8701" fmla="*/ 69 w 306"/>
                <a:gd name="connsiteY84-8702" fmla="*/ 301 h 406"/>
                <a:gd name="connsiteX85-8703" fmla="*/ 79 w 306"/>
                <a:gd name="connsiteY85-8704" fmla="*/ 285 h 406"/>
                <a:gd name="connsiteX86-8705" fmla="*/ 95 w 306"/>
                <a:gd name="connsiteY86-8706" fmla="*/ 269 h 406"/>
                <a:gd name="connsiteX87-8707" fmla="*/ 116 w 306"/>
                <a:gd name="connsiteY87-8708" fmla="*/ 232 h 406"/>
                <a:gd name="connsiteX88-8709" fmla="*/ 142 w 306"/>
                <a:gd name="connsiteY88-8710" fmla="*/ 201 h 406"/>
                <a:gd name="connsiteX89-8711" fmla="*/ 163 w 306"/>
                <a:gd name="connsiteY89-8712" fmla="*/ 169 h 406"/>
                <a:gd name="connsiteX90-8713" fmla="*/ 184 w 306"/>
                <a:gd name="connsiteY90-8714" fmla="*/ 132 h 406"/>
                <a:gd name="connsiteX91-8715" fmla="*/ 190 w 306"/>
                <a:gd name="connsiteY91-8716" fmla="*/ 116 h 406"/>
                <a:gd name="connsiteX92-8717" fmla="*/ 200 w 306"/>
                <a:gd name="connsiteY92-8718" fmla="*/ 100 h 406"/>
                <a:gd name="connsiteX93-8719" fmla="*/ 206 w 306"/>
                <a:gd name="connsiteY93-8720" fmla="*/ 90 h 406"/>
                <a:gd name="connsiteX94-8721" fmla="*/ 211 w 306"/>
                <a:gd name="connsiteY94-8722" fmla="*/ 79 h 406"/>
                <a:gd name="connsiteX95-8723" fmla="*/ 216 w 306"/>
                <a:gd name="connsiteY95-8724" fmla="*/ 69 h 406"/>
                <a:gd name="connsiteX96-8725" fmla="*/ 221 w 306"/>
                <a:gd name="connsiteY96-8726" fmla="*/ 58 h 406"/>
                <a:gd name="connsiteX97-8727" fmla="*/ 221 w 306"/>
                <a:gd name="connsiteY97-8728" fmla="*/ 53 h 406"/>
                <a:gd name="connsiteX98-8729" fmla="*/ 227 w 306"/>
                <a:gd name="connsiteY98-8730" fmla="*/ 48 h 406"/>
                <a:gd name="connsiteX99-8731" fmla="*/ 227 w 306"/>
                <a:gd name="connsiteY99-8732" fmla="*/ 48 h 406"/>
                <a:gd name="connsiteX0-8733" fmla="*/ 227 w 306"/>
                <a:gd name="connsiteY0-8734" fmla="*/ 48 h 406"/>
                <a:gd name="connsiteX1-8735" fmla="*/ 227 w 306"/>
                <a:gd name="connsiteY1-8736" fmla="*/ 42 h 406"/>
                <a:gd name="connsiteX2-8737" fmla="*/ 227 w 306"/>
                <a:gd name="connsiteY2-8738" fmla="*/ 32 h 406"/>
                <a:gd name="connsiteX3-8739" fmla="*/ 227 w 306"/>
                <a:gd name="connsiteY3-8740" fmla="*/ 27 h 406"/>
                <a:gd name="connsiteX4-8741" fmla="*/ 221 w 306"/>
                <a:gd name="connsiteY4-8742" fmla="*/ 21 h 406"/>
                <a:gd name="connsiteX5-8743" fmla="*/ 216 w 306"/>
                <a:gd name="connsiteY5-8744" fmla="*/ 11 h 406"/>
                <a:gd name="connsiteX6-8745" fmla="*/ 216 w 306"/>
                <a:gd name="connsiteY6-8746" fmla="*/ 6 h 406"/>
                <a:gd name="connsiteX7-8747" fmla="*/ 221 w 306"/>
                <a:gd name="connsiteY7-8748" fmla="*/ 6 h 406"/>
                <a:gd name="connsiteX8-8749" fmla="*/ 221 w 306"/>
                <a:gd name="connsiteY8-8750" fmla="*/ 0 h 406"/>
                <a:gd name="connsiteX9-8751" fmla="*/ 227 w 306"/>
                <a:gd name="connsiteY9-8752" fmla="*/ 0 h 406"/>
                <a:gd name="connsiteX10-8753" fmla="*/ 232 w 306"/>
                <a:gd name="connsiteY10-8754" fmla="*/ 0 h 406"/>
                <a:gd name="connsiteX11-8755" fmla="*/ 242 w 306"/>
                <a:gd name="connsiteY11-8756" fmla="*/ 0 h 406"/>
                <a:gd name="connsiteX12-8757" fmla="*/ 253 w 306"/>
                <a:gd name="connsiteY12-8758" fmla="*/ 6 h 406"/>
                <a:gd name="connsiteX13-8759" fmla="*/ 264 w 306"/>
                <a:gd name="connsiteY13-8760" fmla="*/ 11 h 406"/>
                <a:gd name="connsiteX14-8761" fmla="*/ 269 w 306"/>
                <a:gd name="connsiteY14-8762" fmla="*/ 11 h 406"/>
                <a:gd name="connsiteX15-8763" fmla="*/ 279 w 306"/>
                <a:gd name="connsiteY15-8764" fmla="*/ 16 h 406"/>
                <a:gd name="connsiteX16-8765" fmla="*/ 285 w 306"/>
                <a:gd name="connsiteY16-8766" fmla="*/ 21 h 406"/>
                <a:gd name="connsiteX17-8767" fmla="*/ 290 w 306"/>
                <a:gd name="connsiteY17-8768" fmla="*/ 27 h 406"/>
                <a:gd name="connsiteX18-8769" fmla="*/ 295 w 306"/>
                <a:gd name="connsiteY18-8770" fmla="*/ 32 h 406"/>
                <a:gd name="connsiteX19-8771" fmla="*/ 300 w 306"/>
                <a:gd name="connsiteY19-8772" fmla="*/ 32 h 406"/>
                <a:gd name="connsiteX20-8773" fmla="*/ 300 w 306"/>
                <a:gd name="connsiteY20-8774" fmla="*/ 37 h 406"/>
                <a:gd name="connsiteX21-8775" fmla="*/ 300 w 306"/>
                <a:gd name="connsiteY21-8776" fmla="*/ 42 h 406"/>
                <a:gd name="connsiteX22-8777" fmla="*/ 306 w 306"/>
                <a:gd name="connsiteY22-8778" fmla="*/ 42 h 406"/>
                <a:gd name="connsiteX23-8779" fmla="*/ 300 w 306"/>
                <a:gd name="connsiteY23-8780" fmla="*/ 48 h 406"/>
                <a:gd name="connsiteX24-8781" fmla="*/ 300 w 306"/>
                <a:gd name="connsiteY24-8782" fmla="*/ 53 h 406"/>
                <a:gd name="connsiteX25-8783" fmla="*/ 295 w 306"/>
                <a:gd name="connsiteY25-8784" fmla="*/ 64 h 406"/>
                <a:gd name="connsiteX26-8785" fmla="*/ 290 w 306"/>
                <a:gd name="connsiteY26-8786" fmla="*/ 74 h 406"/>
                <a:gd name="connsiteX27-8787" fmla="*/ 279 w 306"/>
                <a:gd name="connsiteY27-8788" fmla="*/ 85 h 406"/>
                <a:gd name="connsiteX28-8789" fmla="*/ 274 w 306"/>
                <a:gd name="connsiteY28-8790" fmla="*/ 95 h 406"/>
                <a:gd name="connsiteX29-8791" fmla="*/ 258 w 306"/>
                <a:gd name="connsiteY29-8792" fmla="*/ 111 h 406"/>
                <a:gd name="connsiteX30-8793" fmla="*/ 248 w 306"/>
                <a:gd name="connsiteY30-8794" fmla="*/ 132 h 406"/>
                <a:gd name="connsiteX31-8795" fmla="*/ 216 w 306"/>
                <a:gd name="connsiteY31-8796" fmla="*/ 169 h 406"/>
                <a:gd name="connsiteX32-8797" fmla="*/ 190 w 306"/>
                <a:gd name="connsiteY32-8798" fmla="*/ 206 h 406"/>
                <a:gd name="connsiteX33-8799" fmla="*/ 163 w 306"/>
                <a:gd name="connsiteY33-8800" fmla="*/ 243 h 406"/>
                <a:gd name="connsiteX34-8801" fmla="*/ 137 w 306"/>
                <a:gd name="connsiteY34-8802" fmla="*/ 280 h 406"/>
                <a:gd name="connsiteX35-8803" fmla="*/ 121 w 306"/>
                <a:gd name="connsiteY35-8804" fmla="*/ 296 h 406"/>
                <a:gd name="connsiteX36-8805" fmla="*/ 111 w 306"/>
                <a:gd name="connsiteY36-8806" fmla="*/ 311 h 406"/>
                <a:gd name="connsiteX37-8807" fmla="*/ 100 w 306"/>
                <a:gd name="connsiteY37-8808" fmla="*/ 322 h 406"/>
                <a:gd name="connsiteX38-8809" fmla="*/ 95 w 306"/>
                <a:gd name="connsiteY38-8810" fmla="*/ 333 h 406"/>
                <a:gd name="connsiteX39-8811" fmla="*/ 90 w 306"/>
                <a:gd name="connsiteY39-8812" fmla="*/ 338 h 406"/>
                <a:gd name="connsiteX40-8813" fmla="*/ 84 w 306"/>
                <a:gd name="connsiteY40-8814" fmla="*/ 348 h 406"/>
                <a:gd name="connsiteX41-8815" fmla="*/ 84 w 306"/>
                <a:gd name="connsiteY41-8816" fmla="*/ 348 h 406"/>
                <a:gd name="connsiteX42-8817" fmla="*/ 84 w 306"/>
                <a:gd name="connsiteY42-8818" fmla="*/ 354 h 406"/>
                <a:gd name="connsiteX43-8819" fmla="*/ 90 w 306"/>
                <a:gd name="connsiteY43-8820" fmla="*/ 354 h 406"/>
                <a:gd name="connsiteX44-8821" fmla="*/ 95 w 306"/>
                <a:gd name="connsiteY44-8822" fmla="*/ 354 h 406"/>
                <a:gd name="connsiteX45-8823" fmla="*/ 100 w 306"/>
                <a:gd name="connsiteY45-8824" fmla="*/ 354 h 406"/>
                <a:gd name="connsiteX46-8825" fmla="*/ 111 w 306"/>
                <a:gd name="connsiteY46-8826" fmla="*/ 354 h 406"/>
                <a:gd name="connsiteX47-8827" fmla="*/ 121 w 306"/>
                <a:gd name="connsiteY47-8828" fmla="*/ 348 h 406"/>
                <a:gd name="connsiteX48-8829" fmla="*/ 137 w 306"/>
                <a:gd name="connsiteY48-8830" fmla="*/ 348 h 406"/>
                <a:gd name="connsiteX49-8831" fmla="*/ 153 w 306"/>
                <a:gd name="connsiteY49-8832" fmla="*/ 348 h 406"/>
                <a:gd name="connsiteX50-8833" fmla="*/ 174 w 306"/>
                <a:gd name="connsiteY50-8834" fmla="*/ 343 h 406"/>
                <a:gd name="connsiteX51-8835" fmla="*/ 200 w 306"/>
                <a:gd name="connsiteY51-8836" fmla="*/ 369 h 406"/>
                <a:gd name="connsiteX52-8837" fmla="*/ 184 w 306"/>
                <a:gd name="connsiteY52-8838" fmla="*/ 375 h 406"/>
                <a:gd name="connsiteX53-8839" fmla="*/ 163 w 306"/>
                <a:gd name="connsiteY53-8840" fmla="*/ 375 h 406"/>
                <a:gd name="connsiteX54-8841" fmla="*/ 148 w 306"/>
                <a:gd name="connsiteY54-8842" fmla="*/ 375 h 406"/>
                <a:gd name="connsiteX55-8843" fmla="*/ 137 w 306"/>
                <a:gd name="connsiteY55-8844" fmla="*/ 380 h 406"/>
                <a:gd name="connsiteX56-8845" fmla="*/ 121 w 306"/>
                <a:gd name="connsiteY56-8846" fmla="*/ 380 h 406"/>
                <a:gd name="connsiteX57-8847" fmla="*/ 111 w 306"/>
                <a:gd name="connsiteY57-8848" fmla="*/ 385 h 406"/>
                <a:gd name="connsiteX58-8849" fmla="*/ 100 w 306"/>
                <a:gd name="connsiteY58-8850" fmla="*/ 385 h 406"/>
                <a:gd name="connsiteX59-8851" fmla="*/ 90 w 306"/>
                <a:gd name="connsiteY59-8852" fmla="*/ 391 h 406"/>
                <a:gd name="connsiteX60-8853" fmla="*/ 84 w 306"/>
                <a:gd name="connsiteY60-8854" fmla="*/ 391 h 406"/>
                <a:gd name="connsiteX61-8855" fmla="*/ 69 w 306"/>
                <a:gd name="connsiteY61-8856" fmla="*/ 396 h 406"/>
                <a:gd name="connsiteX62-8857" fmla="*/ 53 w 306"/>
                <a:gd name="connsiteY62-8858" fmla="*/ 401 h 406"/>
                <a:gd name="connsiteX63-8859" fmla="*/ 48 w 306"/>
                <a:gd name="connsiteY63-8860" fmla="*/ 406 h 406"/>
                <a:gd name="connsiteX64-8861" fmla="*/ 37 w 306"/>
                <a:gd name="connsiteY64-8862" fmla="*/ 406 h 406"/>
                <a:gd name="connsiteX65-8863" fmla="*/ 32 w 306"/>
                <a:gd name="connsiteY65-8864" fmla="*/ 406 h 406"/>
                <a:gd name="connsiteX66-8865" fmla="*/ 26 w 306"/>
                <a:gd name="connsiteY66-8866" fmla="*/ 401 h 406"/>
                <a:gd name="connsiteX67-8867" fmla="*/ 21 w 306"/>
                <a:gd name="connsiteY67-8868" fmla="*/ 401 h 406"/>
                <a:gd name="connsiteX68-8869" fmla="*/ 16 w 306"/>
                <a:gd name="connsiteY68-8870" fmla="*/ 396 h 406"/>
                <a:gd name="connsiteX69-8871" fmla="*/ 11 w 306"/>
                <a:gd name="connsiteY69-8872" fmla="*/ 391 h 406"/>
                <a:gd name="connsiteX70-8873" fmla="*/ 5 w 306"/>
                <a:gd name="connsiteY70-8874" fmla="*/ 385 h 406"/>
                <a:gd name="connsiteX71-8875" fmla="*/ 0 w 306"/>
                <a:gd name="connsiteY71-8876" fmla="*/ 380 h 406"/>
                <a:gd name="connsiteX72-8877" fmla="*/ 0 w 306"/>
                <a:gd name="connsiteY72-8878" fmla="*/ 375 h 406"/>
                <a:gd name="connsiteX73-8879" fmla="*/ 0 w 306"/>
                <a:gd name="connsiteY73-8880" fmla="*/ 369 h 406"/>
                <a:gd name="connsiteX74-8881" fmla="*/ 0 w 306"/>
                <a:gd name="connsiteY74-8882" fmla="*/ 364 h 406"/>
                <a:gd name="connsiteX75-8883" fmla="*/ 5 w 306"/>
                <a:gd name="connsiteY75-8884" fmla="*/ 359 h 406"/>
                <a:gd name="connsiteX76-8885" fmla="*/ 11 w 306"/>
                <a:gd name="connsiteY76-8886" fmla="*/ 354 h 406"/>
                <a:gd name="connsiteX77-8887" fmla="*/ 21 w 306"/>
                <a:gd name="connsiteY77-8888" fmla="*/ 348 h 406"/>
                <a:gd name="connsiteX78-8889" fmla="*/ 26 w 306"/>
                <a:gd name="connsiteY78-8890" fmla="*/ 343 h 406"/>
                <a:gd name="connsiteX79-8891" fmla="*/ 32 w 306"/>
                <a:gd name="connsiteY79-8892" fmla="*/ 338 h 406"/>
                <a:gd name="connsiteX80-8893" fmla="*/ 42 w 306"/>
                <a:gd name="connsiteY80-8894" fmla="*/ 333 h 406"/>
                <a:gd name="connsiteX81-8895" fmla="*/ 53 w 306"/>
                <a:gd name="connsiteY81-8896" fmla="*/ 322 h 406"/>
                <a:gd name="connsiteX82-8897" fmla="*/ 58 w 306"/>
                <a:gd name="connsiteY82-8898" fmla="*/ 311 h 406"/>
                <a:gd name="connsiteX83-8899" fmla="*/ 69 w 306"/>
                <a:gd name="connsiteY83-8900" fmla="*/ 301 h 406"/>
                <a:gd name="connsiteX84-8901" fmla="*/ 79 w 306"/>
                <a:gd name="connsiteY84-8902" fmla="*/ 285 h 406"/>
                <a:gd name="connsiteX85-8903" fmla="*/ 95 w 306"/>
                <a:gd name="connsiteY85-8904" fmla="*/ 269 h 406"/>
                <a:gd name="connsiteX86-8905" fmla="*/ 116 w 306"/>
                <a:gd name="connsiteY86-8906" fmla="*/ 232 h 406"/>
                <a:gd name="connsiteX87-8907" fmla="*/ 142 w 306"/>
                <a:gd name="connsiteY87-8908" fmla="*/ 201 h 406"/>
                <a:gd name="connsiteX88-8909" fmla="*/ 163 w 306"/>
                <a:gd name="connsiteY88-8910" fmla="*/ 169 h 406"/>
                <a:gd name="connsiteX89-8911" fmla="*/ 184 w 306"/>
                <a:gd name="connsiteY89-8912" fmla="*/ 132 h 406"/>
                <a:gd name="connsiteX90-8913" fmla="*/ 190 w 306"/>
                <a:gd name="connsiteY90-8914" fmla="*/ 116 h 406"/>
                <a:gd name="connsiteX91-8915" fmla="*/ 200 w 306"/>
                <a:gd name="connsiteY91-8916" fmla="*/ 100 h 406"/>
                <a:gd name="connsiteX92-8917" fmla="*/ 206 w 306"/>
                <a:gd name="connsiteY92-8918" fmla="*/ 90 h 406"/>
                <a:gd name="connsiteX93-8919" fmla="*/ 211 w 306"/>
                <a:gd name="connsiteY93-8920" fmla="*/ 79 h 406"/>
                <a:gd name="connsiteX94-8921" fmla="*/ 216 w 306"/>
                <a:gd name="connsiteY94-8922" fmla="*/ 69 h 406"/>
                <a:gd name="connsiteX95-8923" fmla="*/ 221 w 306"/>
                <a:gd name="connsiteY95-8924" fmla="*/ 58 h 406"/>
                <a:gd name="connsiteX96-8925" fmla="*/ 221 w 306"/>
                <a:gd name="connsiteY96-8926" fmla="*/ 53 h 406"/>
                <a:gd name="connsiteX97-8927" fmla="*/ 227 w 306"/>
                <a:gd name="connsiteY97-8928" fmla="*/ 48 h 406"/>
                <a:gd name="connsiteX98-8929" fmla="*/ 227 w 306"/>
                <a:gd name="connsiteY98-8930" fmla="*/ 48 h 406"/>
                <a:gd name="connsiteX0-8931" fmla="*/ 227 w 306"/>
                <a:gd name="connsiteY0-8932" fmla="*/ 48 h 406"/>
                <a:gd name="connsiteX1-8933" fmla="*/ 227 w 306"/>
                <a:gd name="connsiteY1-8934" fmla="*/ 42 h 406"/>
                <a:gd name="connsiteX2-8935" fmla="*/ 227 w 306"/>
                <a:gd name="connsiteY2-8936" fmla="*/ 32 h 406"/>
                <a:gd name="connsiteX3-8937" fmla="*/ 227 w 306"/>
                <a:gd name="connsiteY3-8938" fmla="*/ 27 h 406"/>
                <a:gd name="connsiteX4-8939" fmla="*/ 221 w 306"/>
                <a:gd name="connsiteY4-8940" fmla="*/ 21 h 406"/>
                <a:gd name="connsiteX5-8941" fmla="*/ 216 w 306"/>
                <a:gd name="connsiteY5-8942" fmla="*/ 11 h 406"/>
                <a:gd name="connsiteX6-8943" fmla="*/ 216 w 306"/>
                <a:gd name="connsiteY6-8944" fmla="*/ 6 h 406"/>
                <a:gd name="connsiteX7-8945" fmla="*/ 221 w 306"/>
                <a:gd name="connsiteY7-8946" fmla="*/ 6 h 406"/>
                <a:gd name="connsiteX8-8947" fmla="*/ 221 w 306"/>
                <a:gd name="connsiteY8-8948" fmla="*/ 0 h 406"/>
                <a:gd name="connsiteX9-8949" fmla="*/ 227 w 306"/>
                <a:gd name="connsiteY9-8950" fmla="*/ 0 h 406"/>
                <a:gd name="connsiteX10-8951" fmla="*/ 232 w 306"/>
                <a:gd name="connsiteY10-8952" fmla="*/ 0 h 406"/>
                <a:gd name="connsiteX11-8953" fmla="*/ 242 w 306"/>
                <a:gd name="connsiteY11-8954" fmla="*/ 0 h 406"/>
                <a:gd name="connsiteX12-8955" fmla="*/ 253 w 306"/>
                <a:gd name="connsiteY12-8956" fmla="*/ 6 h 406"/>
                <a:gd name="connsiteX13-8957" fmla="*/ 264 w 306"/>
                <a:gd name="connsiteY13-8958" fmla="*/ 11 h 406"/>
                <a:gd name="connsiteX14-8959" fmla="*/ 269 w 306"/>
                <a:gd name="connsiteY14-8960" fmla="*/ 11 h 406"/>
                <a:gd name="connsiteX15-8961" fmla="*/ 279 w 306"/>
                <a:gd name="connsiteY15-8962" fmla="*/ 16 h 406"/>
                <a:gd name="connsiteX16-8963" fmla="*/ 285 w 306"/>
                <a:gd name="connsiteY16-8964" fmla="*/ 21 h 406"/>
                <a:gd name="connsiteX17-8965" fmla="*/ 290 w 306"/>
                <a:gd name="connsiteY17-8966" fmla="*/ 27 h 406"/>
                <a:gd name="connsiteX18-8967" fmla="*/ 295 w 306"/>
                <a:gd name="connsiteY18-8968" fmla="*/ 32 h 406"/>
                <a:gd name="connsiteX19-8969" fmla="*/ 300 w 306"/>
                <a:gd name="connsiteY19-8970" fmla="*/ 32 h 406"/>
                <a:gd name="connsiteX20-8971" fmla="*/ 300 w 306"/>
                <a:gd name="connsiteY20-8972" fmla="*/ 37 h 406"/>
                <a:gd name="connsiteX21-8973" fmla="*/ 300 w 306"/>
                <a:gd name="connsiteY21-8974" fmla="*/ 42 h 406"/>
                <a:gd name="connsiteX22-8975" fmla="*/ 306 w 306"/>
                <a:gd name="connsiteY22-8976" fmla="*/ 42 h 406"/>
                <a:gd name="connsiteX23-8977" fmla="*/ 300 w 306"/>
                <a:gd name="connsiteY23-8978" fmla="*/ 48 h 406"/>
                <a:gd name="connsiteX24-8979" fmla="*/ 300 w 306"/>
                <a:gd name="connsiteY24-8980" fmla="*/ 53 h 406"/>
                <a:gd name="connsiteX25-8981" fmla="*/ 295 w 306"/>
                <a:gd name="connsiteY25-8982" fmla="*/ 64 h 406"/>
                <a:gd name="connsiteX26-8983" fmla="*/ 290 w 306"/>
                <a:gd name="connsiteY26-8984" fmla="*/ 74 h 406"/>
                <a:gd name="connsiteX27-8985" fmla="*/ 279 w 306"/>
                <a:gd name="connsiteY27-8986" fmla="*/ 85 h 406"/>
                <a:gd name="connsiteX28-8987" fmla="*/ 274 w 306"/>
                <a:gd name="connsiteY28-8988" fmla="*/ 95 h 406"/>
                <a:gd name="connsiteX29-8989" fmla="*/ 258 w 306"/>
                <a:gd name="connsiteY29-8990" fmla="*/ 111 h 406"/>
                <a:gd name="connsiteX30-8991" fmla="*/ 248 w 306"/>
                <a:gd name="connsiteY30-8992" fmla="*/ 132 h 406"/>
                <a:gd name="connsiteX31-8993" fmla="*/ 216 w 306"/>
                <a:gd name="connsiteY31-8994" fmla="*/ 169 h 406"/>
                <a:gd name="connsiteX32-8995" fmla="*/ 190 w 306"/>
                <a:gd name="connsiteY32-8996" fmla="*/ 206 h 406"/>
                <a:gd name="connsiteX33-8997" fmla="*/ 163 w 306"/>
                <a:gd name="connsiteY33-8998" fmla="*/ 243 h 406"/>
                <a:gd name="connsiteX34-8999" fmla="*/ 137 w 306"/>
                <a:gd name="connsiteY34-9000" fmla="*/ 280 h 406"/>
                <a:gd name="connsiteX35-9001" fmla="*/ 121 w 306"/>
                <a:gd name="connsiteY35-9002" fmla="*/ 296 h 406"/>
                <a:gd name="connsiteX36-9003" fmla="*/ 111 w 306"/>
                <a:gd name="connsiteY36-9004" fmla="*/ 311 h 406"/>
                <a:gd name="connsiteX37-9005" fmla="*/ 100 w 306"/>
                <a:gd name="connsiteY37-9006" fmla="*/ 322 h 406"/>
                <a:gd name="connsiteX38-9007" fmla="*/ 95 w 306"/>
                <a:gd name="connsiteY38-9008" fmla="*/ 333 h 406"/>
                <a:gd name="connsiteX39-9009" fmla="*/ 90 w 306"/>
                <a:gd name="connsiteY39-9010" fmla="*/ 338 h 406"/>
                <a:gd name="connsiteX40-9011" fmla="*/ 84 w 306"/>
                <a:gd name="connsiteY40-9012" fmla="*/ 348 h 406"/>
                <a:gd name="connsiteX41-9013" fmla="*/ 84 w 306"/>
                <a:gd name="connsiteY41-9014" fmla="*/ 348 h 406"/>
                <a:gd name="connsiteX42-9015" fmla="*/ 84 w 306"/>
                <a:gd name="connsiteY42-9016" fmla="*/ 354 h 406"/>
                <a:gd name="connsiteX43-9017" fmla="*/ 90 w 306"/>
                <a:gd name="connsiteY43-9018" fmla="*/ 354 h 406"/>
                <a:gd name="connsiteX44-9019" fmla="*/ 95 w 306"/>
                <a:gd name="connsiteY44-9020" fmla="*/ 354 h 406"/>
                <a:gd name="connsiteX45-9021" fmla="*/ 100 w 306"/>
                <a:gd name="connsiteY45-9022" fmla="*/ 354 h 406"/>
                <a:gd name="connsiteX46-9023" fmla="*/ 111 w 306"/>
                <a:gd name="connsiteY46-9024" fmla="*/ 354 h 406"/>
                <a:gd name="connsiteX47-9025" fmla="*/ 121 w 306"/>
                <a:gd name="connsiteY47-9026" fmla="*/ 348 h 406"/>
                <a:gd name="connsiteX48-9027" fmla="*/ 137 w 306"/>
                <a:gd name="connsiteY48-9028" fmla="*/ 348 h 406"/>
                <a:gd name="connsiteX49-9029" fmla="*/ 153 w 306"/>
                <a:gd name="connsiteY49-9030" fmla="*/ 348 h 406"/>
                <a:gd name="connsiteX50-9031" fmla="*/ 174 w 306"/>
                <a:gd name="connsiteY50-9032" fmla="*/ 343 h 406"/>
                <a:gd name="connsiteX51-9033" fmla="*/ 184 w 306"/>
                <a:gd name="connsiteY51-9034" fmla="*/ 375 h 406"/>
                <a:gd name="connsiteX52-9035" fmla="*/ 163 w 306"/>
                <a:gd name="connsiteY52-9036" fmla="*/ 375 h 406"/>
                <a:gd name="connsiteX53-9037" fmla="*/ 148 w 306"/>
                <a:gd name="connsiteY53-9038" fmla="*/ 375 h 406"/>
                <a:gd name="connsiteX54-9039" fmla="*/ 137 w 306"/>
                <a:gd name="connsiteY54-9040" fmla="*/ 380 h 406"/>
                <a:gd name="connsiteX55-9041" fmla="*/ 121 w 306"/>
                <a:gd name="connsiteY55-9042" fmla="*/ 380 h 406"/>
                <a:gd name="connsiteX56-9043" fmla="*/ 111 w 306"/>
                <a:gd name="connsiteY56-9044" fmla="*/ 385 h 406"/>
                <a:gd name="connsiteX57-9045" fmla="*/ 100 w 306"/>
                <a:gd name="connsiteY57-9046" fmla="*/ 385 h 406"/>
                <a:gd name="connsiteX58-9047" fmla="*/ 90 w 306"/>
                <a:gd name="connsiteY58-9048" fmla="*/ 391 h 406"/>
                <a:gd name="connsiteX59-9049" fmla="*/ 84 w 306"/>
                <a:gd name="connsiteY59-9050" fmla="*/ 391 h 406"/>
                <a:gd name="connsiteX60-9051" fmla="*/ 69 w 306"/>
                <a:gd name="connsiteY60-9052" fmla="*/ 396 h 406"/>
                <a:gd name="connsiteX61-9053" fmla="*/ 53 w 306"/>
                <a:gd name="connsiteY61-9054" fmla="*/ 401 h 406"/>
                <a:gd name="connsiteX62-9055" fmla="*/ 48 w 306"/>
                <a:gd name="connsiteY62-9056" fmla="*/ 406 h 406"/>
                <a:gd name="connsiteX63-9057" fmla="*/ 37 w 306"/>
                <a:gd name="connsiteY63-9058" fmla="*/ 406 h 406"/>
                <a:gd name="connsiteX64-9059" fmla="*/ 32 w 306"/>
                <a:gd name="connsiteY64-9060" fmla="*/ 406 h 406"/>
                <a:gd name="connsiteX65-9061" fmla="*/ 26 w 306"/>
                <a:gd name="connsiteY65-9062" fmla="*/ 401 h 406"/>
                <a:gd name="connsiteX66-9063" fmla="*/ 21 w 306"/>
                <a:gd name="connsiteY66-9064" fmla="*/ 401 h 406"/>
                <a:gd name="connsiteX67-9065" fmla="*/ 16 w 306"/>
                <a:gd name="connsiteY67-9066" fmla="*/ 396 h 406"/>
                <a:gd name="connsiteX68-9067" fmla="*/ 11 w 306"/>
                <a:gd name="connsiteY68-9068" fmla="*/ 391 h 406"/>
                <a:gd name="connsiteX69-9069" fmla="*/ 5 w 306"/>
                <a:gd name="connsiteY69-9070" fmla="*/ 385 h 406"/>
                <a:gd name="connsiteX70-9071" fmla="*/ 0 w 306"/>
                <a:gd name="connsiteY70-9072" fmla="*/ 380 h 406"/>
                <a:gd name="connsiteX71-9073" fmla="*/ 0 w 306"/>
                <a:gd name="connsiteY71-9074" fmla="*/ 375 h 406"/>
                <a:gd name="connsiteX72-9075" fmla="*/ 0 w 306"/>
                <a:gd name="connsiteY72-9076" fmla="*/ 369 h 406"/>
                <a:gd name="connsiteX73-9077" fmla="*/ 0 w 306"/>
                <a:gd name="connsiteY73-9078" fmla="*/ 364 h 406"/>
                <a:gd name="connsiteX74-9079" fmla="*/ 5 w 306"/>
                <a:gd name="connsiteY74-9080" fmla="*/ 359 h 406"/>
                <a:gd name="connsiteX75-9081" fmla="*/ 11 w 306"/>
                <a:gd name="connsiteY75-9082" fmla="*/ 354 h 406"/>
                <a:gd name="connsiteX76-9083" fmla="*/ 21 w 306"/>
                <a:gd name="connsiteY76-9084" fmla="*/ 348 h 406"/>
                <a:gd name="connsiteX77-9085" fmla="*/ 26 w 306"/>
                <a:gd name="connsiteY77-9086" fmla="*/ 343 h 406"/>
                <a:gd name="connsiteX78-9087" fmla="*/ 32 w 306"/>
                <a:gd name="connsiteY78-9088" fmla="*/ 338 h 406"/>
                <a:gd name="connsiteX79-9089" fmla="*/ 42 w 306"/>
                <a:gd name="connsiteY79-9090" fmla="*/ 333 h 406"/>
                <a:gd name="connsiteX80-9091" fmla="*/ 53 w 306"/>
                <a:gd name="connsiteY80-9092" fmla="*/ 322 h 406"/>
                <a:gd name="connsiteX81-9093" fmla="*/ 58 w 306"/>
                <a:gd name="connsiteY81-9094" fmla="*/ 311 h 406"/>
                <a:gd name="connsiteX82-9095" fmla="*/ 69 w 306"/>
                <a:gd name="connsiteY82-9096" fmla="*/ 301 h 406"/>
                <a:gd name="connsiteX83-9097" fmla="*/ 79 w 306"/>
                <a:gd name="connsiteY83-9098" fmla="*/ 285 h 406"/>
                <a:gd name="connsiteX84-9099" fmla="*/ 95 w 306"/>
                <a:gd name="connsiteY84-9100" fmla="*/ 269 h 406"/>
                <a:gd name="connsiteX85-9101" fmla="*/ 116 w 306"/>
                <a:gd name="connsiteY85-9102" fmla="*/ 232 h 406"/>
                <a:gd name="connsiteX86-9103" fmla="*/ 142 w 306"/>
                <a:gd name="connsiteY86-9104" fmla="*/ 201 h 406"/>
                <a:gd name="connsiteX87-9105" fmla="*/ 163 w 306"/>
                <a:gd name="connsiteY87-9106" fmla="*/ 169 h 406"/>
                <a:gd name="connsiteX88-9107" fmla="*/ 184 w 306"/>
                <a:gd name="connsiteY88-9108" fmla="*/ 132 h 406"/>
                <a:gd name="connsiteX89-9109" fmla="*/ 190 w 306"/>
                <a:gd name="connsiteY89-9110" fmla="*/ 116 h 406"/>
                <a:gd name="connsiteX90-9111" fmla="*/ 200 w 306"/>
                <a:gd name="connsiteY90-9112" fmla="*/ 100 h 406"/>
                <a:gd name="connsiteX91-9113" fmla="*/ 206 w 306"/>
                <a:gd name="connsiteY91-9114" fmla="*/ 90 h 406"/>
                <a:gd name="connsiteX92-9115" fmla="*/ 211 w 306"/>
                <a:gd name="connsiteY92-9116" fmla="*/ 79 h 406"/>
                <a:gd name="connsiteX93-9117" fmla="*/ 216 w 306"/>
                <a:gd name="connsiteY93-9118" fmla="*/ 69 h 406"/>
                <a:gd name="connsiteX94-9119" fmla="*/ 221 w 306"/>
                <a:gd name="connsiteY94-9120" fmla="*/ 58 h 406"/>
                <a:gd name="connsiteX95-9121" fmla="*/ 221 w 306"/>
                <a:gd name="connsiteY95-9122" fmla="*/ 53 h 406"/>
                <a:gd name="connsiteX96-9123" fmla="*/ 227 w 306"/>
                <a:gd name="connsiteY96-9124" fmla="*/ 48 h 406"/>
                <a:gd name="connsiteX97-9125" fmla="*/ 227 w 306"/>
                <a:gd name="connsiteY97-9126" fmla="*/ 48 h 406"/>
                <a:gd name="connsiteX0-9127" fmla="*/ 227 w 306"/>
                <a:gd name="connsiteY0-9128" fmla="*/ 48 h 406"/>
                <a:gd name="connsiteX1-9129" fmla="*/ 227 w 306"/>
                <a:gd name="connsiteY1-9130" fmla="*/ 42 h 406"/>
                <a:gd name="connsiteX2-9131" fmla="*/ 227 w 306"/>
                <a:gd name="connsiteY2-9132" fmla="*/ 32 h 406"/>
                <a:gd name="connsiteX3-9133" fmla="*/ 227 w 306"/>
                <a:gd name="connsiteY3-9134" fmla="*/ 27 h 406"/>
                <a:gd name="connsiteX4-9135" fmla="*/ 221 w 306"/>
                <a:gd name="connsiteY4-9136" fmla="*/ 21 h 406"/>
                <a:gd name="connsiteX5-9137" fmla="*/ 216 w 306"/>
                <a:gd name="connsiteY5-9138" fmla="*/ 11 h 406"/>
                <a:gd name="connsiteX6-9139" fmla="*/ 216 w 306"/>
                <a:gd name="connsiteY6-9140" fmla="*/ 6 h 406"/>
                <a:gd name="connsiteX7-9141" fmla="*/ 221 w 306"/>
                <a:gd name="connsiteY7-9142" fmla="*/ 6 h 406"/>
                <a:gd name="connsiteX8-9143" fmla="*/ 221 w 306"/>
                <a:gd name="connsiteY8-9144" fmla="*/ 0 h 406"/>
                <a:gd name="connsiteX9-9145" fmla="*/ 227 w 306"/>
                <a:gd name="connsiteY9-9146" fmla="*/ 0 h 406"/>
                <a:gd name="connsiteX10-9147" fmla="*/ 232 w 306"/>
                <a:gd name="connsiteY10-9148" fmla="*/ 0 h 406"/>
                <a:gd name="connsiteX11-9149" fmla="*/ 242 w 306"/>
                <a:gd name="connsiteY11-9150" fmla="*/ 0 h 406"/>
                <a:gd name="connsiteX12-9151" fmla="*/ 253 w 306"/>
                <a:gd name="connsiteY12-9152" fmla="*/ 6 h 406"/>
                <a:gd name="connsiteX13-9153" fmla="*/ 264 w 306"/>
                <a:gd name="connsiteY13-9154" fmla="*/ 11 h 406"/>
                <a:gd name="connsiteX14-9155" fmla="*/ 269 w 306"/>
                <a:gd name="connsiteY14-9156" fmla="*/ 11 h 406"/>
                <a:gd name="connsiteX15-9157" fmla="*/ 279 w 306"/>
                <a:gd name="connsiteY15-9158" fmla="*/ 16 h 406"/>
                <a:gd name="connsiteX16-9159" fmla="*/ 285 w 306"/>
                <a:gd name="connsiteY16-9160" fmla="*/ 21 h 406"/>
                <a:gd name="connsiteX17-9161" fmla="*/ 290 w 306"/>
                <a:gd name="connsiteY17-9162" fmla="*/ 27 h 406"/>
                <a:gd name="connsiteX18-9163" fmla="*/ 295 w 306"/>
                <a:gd name="connsiteY18-9164" fmla="*/ 32 h 406"/>
                <a:gd name="connsiteX19-9165" fmla="*/ 300 w 306"/>
                <a:gd name="connsiteY19-9166" fmla="*/ 32 h 406"/>
                <a:gd name="connsiteX20-9167" fmla="*/ 300 w 306"/>
                <a:gd name="connsiteY20-9168" fmla="*/ 37 h 406"/>
                <a:gd name="connsiteX21-9169" fmla="*/ 300 w 306"/>
                <a:gd name="connsiteY21-9170" fmla="*/ 42 h 406"/>
                <a:gd name="connsiteX22-9171" fmla="*/ 306 w 306"/>
                <a:gd name="connsiteY22-9172" fmla="*/ 42 h 406"/>
                <a:gd name="connsiteX23-9173" fmla="*/ 300 w 306"/>
                <a:gd name="connsiteY23-9174" fmla="*/ 48 h 406"/>
                <a:gd name="connsiteX24-9175" fmla="*/ 300 w 306"/>
                <a:gd name="connsiteY24-9176" fmla="*/ 53 h 406"/>
                <a:gd name="connsiteX25-9177" fmla="*/ 295 w 306"/>
                <a:gd name="connsiteY25-9178" fmla="*/ 64 h 406"/>
                <a:gd name="connsiteX26-9179" fmla="*/ 290 w 306"/>
                <a:gd name="connsiteY26-9180" fmla="*/ 74 h 406"/>
                <a:gd name="connsiteX27-9181" fmla="*/ 279 w 306"/>
                <a:gd name="connsiteY27-9182" fmla="*/ 85 h 406"/>
                <a:gd name="connsiteX28-9183" fmla="*/ 274 w 306"/>
                <a:gd name="connsiteY28-9184" fmla="*/ 95 h 406"/>
                <a:gd name="connsiteX29-9185" fmla="*/ 258 w 306"/>
                <a:gd name="connsiteY29-9186" fmla="*/ 111 h 406"/>
                <a:gd name="connsiteX30-9187" fmla="*/ 248 w 306"/>
                <a:gd name="connsiteY30-9188" fmla="*/ 132 h 406"/>
                <a:gd name="connsiteX31-9189" fmla="*/ 216 w 306"/>
                <a:gd name="connsiteY31-9190" fmla="*/ 169 h 406"/>
                <a:gd name="connsiteX32-9191" fmla="*/ 190 w 306"/>
                <a:gd name="connsiteY32-9192" fmla="*/ 206 h 406"/>
                <a:gd name="connsiteX33-9193" fmla="*/ 163 w 306"/>
                <a:gd name="connsiteY33-9194" fmla="*/ 243 h 406"/>
                <a:gd name="connsiteX34-9195" fmla="*/ 137 w 306"/>
                <a:gd name="connsiteY34-9196" fmla="*/ 280 h 406"/>
                <a:gd name="connsiteX35-9197" fmla="*/ 121 w 306"/>
                <a:gd name="connsiteY35-9198" fmla="*/ 296 h 406"/>
                <a:gd name="connsiteX36-9199" fmla="*/ 111 w 306"/>
                <a:gd name="connsiteY36-9200" fmla="*/ 311 h 406"/>
                <a:gd name="connsiteX37-9201" fmla="*/ 100 w 306"/>
                <a:gd name="connsiteY37-9202" fmla="*/ 322 h 406"/>
                <a:gd name="connsiteX38-9203" fmla="*/ 95 w 306"/>
                <a:gd name="connsiteY38-9204" fmla="*/ 333 h 406"/>
                <a:gd name="connsiteX39-9205" fmla="*/ 90 w 306"/>
                <a:gd name="connsiteY39-9206" fmla="*/ 338 h 406"/>
                <a:gd name="connsiteX40-9207" fmla="*/ 84 w 306"/>
                <a:gd name="connsiteY40-9208" fmla="*/ 348 h 406"/>
                <a:gd name="connsiteX41-9209" fmla="*/ 84 w 306"/>
                <a:gd name="connsiteY41-9210" fmla="*/ 348 h 406"/>
                <a:gd name="connsiteX42-9211" fmla="*/ 84 w 306"/>
                <a:gd name="connsiteY42-9212" fmla="*/ 354 h 406"/>
                <a:gd name="connsiteX43-9213" fmla="*/ 90 w 306"/>
                <a:gd name="connsiteY43-9214" fmla="*/ 354 h 406"/>
                <a:gd name="connsiteX44-9215" fmla="*/ 95 w 306"/>
                <a:gd name="connsiteY44-9216" fmla="*/ 354 h 406"/>
                <a:gd name="connsiteX45-9217" fmla="*/ 100 w 306"/>
                <a:gd name="connsiteY45-9218" fmla="*/ 354 h 406"/>
                <a:gd name="connsiteX46-9219" fmla="*/ 111 w 306"/>
                <a:gd name="connsiteY46-9220" fmla="*/ 354 h 406"/>
                <a:gd name="connsiteX47-9221" fmla="*/ 121 w 306"/>
                <a:gd name="connsiteY47-9222" fmla="*/ 348 h 406"/>
                <a:gd name="connsiteX48-9223" fmla="*/ 137 w 306"/>
                <a:gd name="connsiteY48-9224" fmla="*/ 348 h 406"/>
                <a:gd name="connsiteX49-9225" fmla="*/ 153 w 306"/>
                <a:gd name="connsiteY49-9226" fmla="*/ 348 h 406"/>
                <a:gd name="connsiteX50-9227" fmla="*/ 184 w 306"/>
                <a:gd name="connsiteY50-9228" fmla="*/ 375 h 406"/>
                <a:gd name="connsiteX51-9229" fmla="*/ 163 w 306"/>
                <a:gd name="connsiteY51-9230" fmla="*/ 375 h 406"/>
                <a:gd name="connsiteX52-9231" fmla="*/ 148 w 306"/>
                <a:gd name="connsiteY52-9232" fmla="*/ 375 h 406"/>
                <a:gd name="connsiteX53-9233" fmla="*/ 137 w 306"/>
                <a:gd name="connsiteY53-9234" fmla="*/ 380 h 406"/>
                <a:gd name="connsiteX54-9235" fmla="*/ 121 w 306"/>
                <a:gd name="connsiteY54-9236" fmla="*/ 380 h 406"/>
                <a:gd name="connsiteX55-9237" fmla="*/ 111 w 306"/>
                <a:gd name="connsiteY55-9238" fmla="*/ 385 h 406"/>
                <a:gd name="connsiteX56-9239" fmla="*/ 100 w 306"/>
                <a:gd name="connsiteY56-9240" fmla="*/ 385 h 406"/>
                <a:gd name="connsiteX57-9241" fmla="*/ 90 w 306"/>
                <a:gd name="connsiteY57-9242" fmla="*/ 391 h 406"/>
                <a:gd name="connsiteX58-9243" fmla="*/ 84 w 306"/>
                <a:gd name="connsiteY58-9244" fmla="*/ 391 h 406"/>
                <a:gd name="connsiteX59-9245" fmla="*/ 69 w 306"/>
                <a:gd name="connsiteY59-9246" fmla="*/ 396 h 406"/>
                <a:gd name="connsiteX60-9247" fmla="*/ 53 w 306"/>
                <a:gd name="connsiteY60-9248" fmla="*/ 401 h 406"/>
                <a:gd name="connsiteX61-9249" fmla="*/ 48 w 306"/>
                <a:gd name="connsiteY61-9250" fmla="*/ 406 h 406"/>
                <a:gd name="connsiteX62-9251" fmla="*/ 37 w 306"/>
                <a:gd name="connsiteY62-9252" fmla="*/ 406 h 406"/>
                <a:gd name="connsiteX63-9253" fmla="*/ 32 w 306"/>
                <a:gd name="connsiteY63-9254" fmla="*/ 406 h 406"/>
                <a:gd name="connsiteX64-9255" fmla="*/ 26 w 306"/>
                <a:gd name="connsiteY64-9256" fmla="*/ 401 h 406"/>
                <a:gd name="connsiteX65-9257" fmla="*/ 21 w 306"/>
                <a:gd name="connsiteY65-9258" fmla="*/ 401 h 406"/>
                <a:gd name="connsiteX66-9259" fmla="*/ 16 w 306"/>
                <a:gd name="connsiteY66-9260" fmla="*/ 396 h 406"/>
                <a:gd name="connsiteX67-9261" fmla="*/ 11 w 306"/>
                <a:gd name="connsiteY67-9262" fmla="*/ 391 h 406"/>
                <a:gd name="connsiteX68-9263" fmla="*/ 5 w 306"/>
                <a:gd name="connsiteY68-9264" fmla="*/ 385 h 406"/>
                <a:gd name="connsiteX69-9265" fmla="*/ 0 w 306"/>
                <a:gd name="connsiteY69-9266" fmla="*/ 380 h 406"/>
                <a:gd name="connsiteX70-9267" fmla="*/ 0 w 306"/>
                <a:gd name="connsiteY70-9268" fmla="*/ 375 h 406"/>
                <a:gd name="connsiteX71-9269" fmla="*/ 0 w 306"/>
                <a:gd name="connsiteY71-9270" fmla="*/ 369 h 406"/>
                <a:gd name="connsiteX72-9271" fmla="*/ 0 w 306"/>
                <a:gd name="connsiteY72-9272" fmla="*/ 364 h 406"/>
                <a:gd name="connsiteX73-9273" fmla="*/ 5 w 306"/>
                <a:gd name="connsiteY73-9274" fmla="*/ 359 h 406"/>
                <a:gd name="connsiteX74-9275" fmla="*/ 11 w 306"/>
                <a:gd name="connsiteY74-9276" fmla="*/ 354 h 406"/>
                <a:gd name="connsiteX75-9277" fmla="*/ 21 w 306"/>
                <a:gd name="connsiteY75-9278" fmla="*/ 348 h 406"/>
                <a:gd name="connsiteX76-9279" fmla="*/ 26 w 306"/>
                <a:gd name="connsiteY76-9280" fmla="*/ 343 h 406"/>
                <a:gd name="connsiteX77-9281" fmla="*/ 32 w 306"/>
                <a:gd name="connsiteY77-9282" fmla="*/ 338 h 406"/>
                <a:gd name="connsiteX78-9283" fmla="*/ 42 w 306"/>
                <a:gd name="connsiteY78-9284" fmla="*/ 333 h 406"/>
                <a:gd name="connsiteX79-9285" fmla="*/ 53 w 306"/>
                <a:gd name="connsiteY79-9286" fmla="*/ 322 h 406"/>
                <a:gd name="connsiteX80-9287" fmla="*/ 58 w 306"/>
                <a:gd name="connsiteY80-9288" fmla="*/ 311 h 406"/>
                <a:gd name="connsiteX81-9289" fmla="*/ 69 w 306"/>
                <a:gd name="connsiteY81-9290" fmla="*/ 301 h 406"/>
                <a:gd name="connsiteX82-9291" fmla="*/ 79 w 306"/>
                <a:gd name="connsiteY82-9292" fmla="*/ 285 h 406"/>
                <a:gd name="connsiteX83-9293" fmla="*/ 95 w 306"/>
                <a:gd name="connsiteY83-9294" fmla="*/ 269 h 406"/>
                <a:gd name="connsiteX84-9295" fmla="*/ 116 w 306"/>
                <a:gd name="connsiteY84-9296" fmla="*/ 232 h 406"/>
                <a:gd name="connsiteX85-9297" fmla="*/ 142 w 306"/>
                <a:gd name="connsiteY85-9298" fmla="*/ 201 h 406"/>
                <a:gd name="connsiteX86-9299" fmla="*/ 163 w 306"/>
                <a:gd name="connsiteY86-9300" fmla="*/ 169 h 406"/>
                <a:gd name="connsiteX87-9301" fmla="*/ 184 w 306"/>
                <a:gd name="connsiteY87-9302" fmla="*/ 132 h 406"/>
                <a:gd name="connsiteX88-9303" fmla="*/ 190 w 306"/>
                <a:gd name="connsiteY88-9304" fmla="*/ 116 h 406"/>
                <a:gd name="connsiteX89-9305" fmla="*/ 200 w 306"/>
                <a:gd name="connsiteY89-9306" fmla="*/ 100 h 406"/>
                <a:gd name="connsiteX90-9307" fmla="*/ 206 w 306"/>
                <a:gd name="connsiteY90-9308" fmla="*/ 90 h 406"/>
                <a:gd name="connsiteX91-9309" fmla="*/ 211 w 306"/>
                <a:gd name="connsiteY91-9310" fmla="*/ 79 h 406"/>
                <a:gd name="connsiteX92-9311" fmla="*/ 216 w 306"/>
                <a:gd name="connsiteY92-9312" fmla="*/ 69 h 406"/>
                <a:gd name="connsiteX93-9313" fmla="*/ 221 w 306"/>
                <a:gd name="connsiteY93-9314" fmla="*/ 58 h 406"/>
                <a:gd name="connsiteX94-9315" fmla="*/ 221 w 306"/>
                <a:gd name="connsiteY94-9316" fmla="*/ 53 h 406"/>
                <a:gd name="connsiteX95-9317" fmla="*/ 227 w 306"/>
                <a:gd name="connsiteY95-9318" fmla="*/ 48 h 406"/>
                <a:gd name="connsiteX96-9319" fmla="*/ 227 w 306"/>
                <a:gd name="connsiteY96-9320" fmla="*/ 48 h 406"/>
                <a:gd name="connsiteX0-9321" fmla="*/ 227 w 306"/>
                <a:gd name="connsiteY0-9322" fmla="*/ 48 h 406"/>
                <a:gd name="connsiteX1-9323" fmla="*/ 227 w 306"/>
                <a:gd name="connsiteY1-9324" fmla="*/ 42 h 406"/>
                <a:gd name="connsiteX2-9325" fmla="*/ 227 w 306"/>
                <a:gd name="connsiteY2-9326" fmla="*/ 32 h 406"/>
                <a:gd name="connsiteX3-9327" fmla="*/ 227 w 306"/>
                <a:gd name="connsiteY3-9328" fmla="*/ 27 h 406"/>
                <a:gd name="connsiteX4-9329" fmla="*/ 221 w 306"/>
                <a:gd name="connsiteY4-9330" fmla="*/ 21 h 406"/>
                <a:gd name="connsiteX5-9331" fmla="*/ 216 w 306"/>
                <a:gd name="connsiteY5-9332" fmla="*/ 11 h 406"/>
                <a:gd name="connsiteX6-9333" fmla="*/ 216 w 306"/>
                <a:gd name="connsiteY6-9334" fmla="*/ 6 h 406"/>
                <a:gd name="connsiteX7-9335" fmla="*/ 221 w 306"/>
                <a:gd name="connsiteY7-9336" fmla="*/ 6 h 406"/>
                <a:gd name="connsiteX8-9337" fmla="*/ 221 w 306"/>
                <a:gd name="connsiteY8-9338" fmla="*/ 0 h 406"/>
                <a:gd name="connsiteX9-9339" fmla="*/ 227 w 306"/>
                <a:gd name="connsiteY9-9340" fmla="*/ 0 h 406"/>
                <a:gd name="connsiteX10-9341" fmla="*/ 232 w 306"/>
                <a:gd name="connsiteY10-9342" fmla="*/ 0 h 406"/>
                <a:gd name="connsiteX11-9343" fmla="*/ 242 w 306"/>
                <a:gd name="connsiteY11-9344" fmla="*/ 0 h 406"/>
                <a:gd name="connsiteX12-9345" fmla="*/ 253 w 306"/>
                <a:gd name="connsiteY12-9346" fmla="*/ 6 h 406"/>
                <a:gd name="connsiteX13-9347" fmla="*/ 264 w 306"/>
                <a:gd name="connsiteY13-9348" fmla="*/ 11 h 406"/>
                <a:gd name="connsiteX14-9349" fmla="*/ 269 w 306"/>
                <a:gd name="connsiteY14-9350" fmla="*/ 11 h 406"/>
                <a:gd name="connsiteX15-9351" fmla="*/ 279 w 306"/>
                <a:gd name="connsiteY15-9352" fmla="*/ 16 h 406"/>
                <a:gd name="connsiteX16-9353" fmla="*/ 285 w 306"/>
                <a:gd name="connsiteY16-9354" fmla="*/ 21 h 406"/>
                <a:gd name="connsiteX17-9355" fmla="*/ 290 w 306"/>
                <a:gd name="connsiteY17-9356" fmla="*/ 27 h 406"/>
                <a:gd name="connsiteX18-9357" fmla="*/ 295 w 306"/>
                <a:gd name="connsiteY18-9358" fmla="*/ 32 h 406"/>
                <a:gd name="connsiteX19-9359" fmla="*/ 300 w 306"/>
                <a:gd name="connsiteY19-9360" fmla="*/ 32 h 406"/>
                <a:gd name="connsiteX20-9361" fmla="*/ 300 w 306"/>
                <a:gd name="connsiteY20-9362" fmla="*/ 37 h 406"/>
                <a:gd name="connsiteX21-9363" fmla="*/ 300 w 306"/>
                <a:gd name="connsiteY21-9364" fmla="*/ 42 h 406"/>
                <a:gd name="connsiteX22-9365" fmla="*/ 306 w 306"/>
                <a:gd name="connsiteY22-9366" fmla="*/ 42 h 406"/>
                <a:gd name="connsiteX23-9367" fmla="*/ 300 w 306"/>
                <a:gd name="connsiteY23-9368" fmla="*/ 48 h 406"/>
                <a:gd name="connsiteX24-9369" fmla="*/ 300 w 306"/>
                <a:gd name="connsiteY24-9370" fmla="*/ 53 h 406"/>
                <a:gd name="connsiteX25-9371" fmla="*/ 295 w 306"/>
                <a:gd name="connsiteY25-9372" fmla="*/ 64 h 406"/>
                <a:gd name="connsiteX26-9373" fmla="*/ 290 w 306"/>
                <a:gd name="connsiteY26-9374" fmla="*/ 74 h 406"/>
                <a:gd name="connsiteX27-9375" fmla="*/ 279 w 306"/>
                <a:gd name="connsiteY27-9376" fmla="*/ 85 h 406"/>
                <a:gd name="connsiteX28-9377" fmla="*/ 274 w 306"/>
                <a:gd name="connsiteY28-9378" fmla="*/ 95 h 406"/>
                <a:gd name="connsiteX29-9379" fmla="*/ 258 w 306"/>
                <a:gd name="connsiteY29-9380" fmla="*/ 111 h 406"/>
                <a:gd name="connsiteX30-9381" fmla="*/ 248 w 306"/>
                <a:gd name="connsiteY30-9382" fmla="*/ 132 h 406"/>
                <a:gd name="connsiteX31-9383" fmla="*/ 216 w 306"/>
                <a:gd name="connsiteY31-9384" fmla="*/ 169 h 406"/>
                <a:gd name="connsiteX32-9385" fmla="*/ 190 w 306"/>
                <a:gd name="connsiteY32-9386" fmla="*/ 206 h 406"/>
                <a:gd name="connsiteX33-9387" fmla="*/ 163 w 306"/>
                <a:gd name="connsiteY33-9388" fmla="*/ 243 h 406"/>
                <a:gd name="connsiteX34-9389" fmla="*/ 137 w 306"/>
                <a:gd name="connsiteY34-9390" fmla="*/ 280 h 406"/>
                <a:gd name="connsiteX35-9391" fmla="*/ 121 w 306"/>
                <a:gd name="connsiteY35-9392" fmla="*/ 296 h 406"/>
                <a:gd name="connsiteX36-9393" fmla="*/ 111 w 306"/>
                <a:gd name="connsiteY36-9394" fmla="*/ 311 h 406"/>
                <a:gd name="connsiteX37-9395" fmla="*/ 100 w 306"/>
                <a:gd name="connsiteY37-9396" fmla="*/ 322 h 406"/>
                <a:gd name="connsiteX38-9397" fmla="*/ 95 w 306"/>
                <a:gd name="connsiteY38-9398" fmla="*/ 333 h 406"/>
                <a:gd name="connsiteX39-9399" fmla="*/ 90 w 306"/>
                <a:gd name="connsiteY39-9400" fmla="*/ 338 h 406"/>
                <a:gd name="connsiteX40-9401" fmla="*/ 84 w 306"/>
                <a:gd name="connsiteY40-9402" fmla="*/ 348 h 406"/>
                <a:gd name="connsiteX41-9403" fmla="*/ 84 w 306"/>
                <a:gd name="connsiteY41-9404" fmla="*/ 348 h 406"/>
                <a:gd name="connsiteX42-9405" fmla="*/ 84 w 306"/>
                <a:gd name="connsiteY42-9406" fmla="*/ 354 h 406"/>
                <a:gd name="connsiteX43-9407" fmla="*/ 90 w 306"/>
                <a:gd name="connsiteY43-9408" fmla="*/ 354 h 406"/>
                <a:gd name="connsiteX44-9409" fmla="*/ 95 w 306"/>
                <a:gd name="connsiteY44-9410" fmla="*/ 354 h 406"/>
                <a:gd name="connsiteX45-9411" fmla="*/ 100 w 306"/>
                <a:gd name="connsiteY45-9412" fmla="*/ 354 h 406"/>
                <a:gd name="connsiteX46-9413" fmla="*/ 111 w 306"/>
                <a:gd name="connsiteY46-9414" fmla="*/ 354 h 406"/>
                <a:gd name="connsiteX47-9415" fmla="*/ 121 w 306"/>
                <a:gd name="connsiteY47-9416" fmla="*/ 348 h 406"/>
                <a:gd name="connsiteX48-9417" fmla="*/ 137 w 306"/>
                <a:gd name="connsiteY48-9418" fmla="*/ 348 h 406"/>
                <a:gd name="connsiteX49-9419" fmla="*/ 184 w 306"/>
                <a:gd name="connsiteY49-9420" fmla="*/ 375 h 406"/>
                <a:gd name="connsiteX50-9421" fmla="*/ 163 w 306"/>
                <a:gd name="connsiteY50-9422" fmla="*/ 375 h 406"/>
                <a:gd name="connsiteX51-9423" fmla="*/ 148 w 306"/>
                <a:gd name="connsiteY51-9424" fmla="*/ 375 h 406"/>
                <a:gd name="connsiteX52-9425" fmla="*/ 137 w 306"/>
                <a:gd name="connsiteY52-9426" fmla="*/ 380 h 406"/>
                <a:gd name="connsiteX53-9427" fmla="*/ 121 w 306"/>
                <a:gd name="connsiteY53-9428" fmla="*/ 380 h 406"/>
                <a:gd name="connsiteX54-9429" fmla="*/ 111 w 306"/>
                <a:gd name="connsiteY54-9430" fmla="*/ 385 h 406"/>
                <a:gd name="connsiteX55-9431" fmla="*/ 100 w 306"/>
                <a:gd name="connsiteY55-9432" fmla="*/ 385 h 406"/>
                <a:gd name="connsiteX56-9433" fmla="*/ 90 w 306"/>
                <a:gd name="connsiteY56-9434" fmla="*/ 391 h 406"/>
                <a:gd name="connsiteX57-9435" fmla="*/ 84 w 306"/>
                <a:gd name="connsiteY57-9436" fmla="*/ 391 h 406"/>
                <a:gd name="connsiteX58-9437" fmla="*/ 69 w 306"/>
                <a:gd name="connsiteY58-9438" fmla="*/ 396 h 406"/>
                <a:gd name="connsiteX59-9439" fmla="*/ 53 w 306"/>
                <a:gd name="connsiteY59-9440" fmla="*/ 401 h 406"/>
                <a:gd name="connsiteX60-9441" fmla="*/ 48 w 306"/>
                <a:gd name="connsiteY60-9442" fmla="*/ 406 h 406"/>
                <a:gd name="connsiteX61-9443" fmla="*/ 37 w 306"/>
                <a:gd name="connsiteY61-9444" fmla="*/ 406 h 406"/>
                <a:gd name="connsiteX62-9445" fmla="*/ 32 w 306"/>
                <a:gd name="connsiteY62-9446" fmla="*/ 406 h 406"/>
                <a:gd name="connsiteX63-9447" fmla="*/ 26 w 306"/>
                <a:gd name="connsiteY63-9448" fmla="*/ 401 h 406"/>
                <a:gd name="connsiteX64-9449" fmla="*/ 21 w 306"/>
                <a:gd name="connsiteY64-9450" fmla="*/ 401 h 406"/>
                <a:gd name="connsiteX65-9451" fmla="*/ 16 w 306"/>
                <a:gd name="connsiteY65-9452" fmla="*/ 396 h 406"/>
                <a:gd name="connsiteX66-9453" fmla="*/ 11 w 306"/>
                <a:gd name="connsiteY66-9454" fmla="*/ 391 h 406"/>
                <a:gd name="connsiteX67-9455" fmla="*/ 5 w 306"/>
                <a:gd name="connsiteY67-9456" fmla="*/ 385 h 406"/>
                <a:gd name="connsiteX68-9457" fmla="*/ 0 w 306"/>
                <a:gd name="connsiteY68-9458" fmla="*/ 380 h 406"/>
                <a:gd name="connsiteX69-9459" fmla="*/ 0 w 306"/>
                <a:gd name="connsiteY69-9460" fmla="*/ 375 h 406"/>
                <a:gd name="connsiteX70-9461" fmla="*/ 0 w 306"/>
                <a:gd name="connsiteY70-9462" fmla="*/ 369 h 406"/>
                <a:gd name="connsiteX71-9463" fmla="*/ 0 w 306"/>
                <a:gd name="connsiteY71-9464" fmla="*/ 364 h 406"/>
                <a:gd name="connsiteX72-9465" fmla="*/ 5 w 306"/>
                <a:gd name="connsiteY72-9466" fmla="*/ 359 h 406"/>
                <a:gd name="connsiteX73-9467" fmla="*/ 11 w 306"/>
                <a:gd name="connsiteY73-9468" fmla="*/ 354 h 406"/>
                <a:gd name="connsiteX74-9469" fmla="*/ 21 w 306"/>
                <a:gd name="connsiteY74-9470" fmla="*/ 348 h 406"/>
                <a:gd name="connsiteX75-9471" fmla="*/ 26 w 306"/>
                <a:gd name="connsiteY75-9472" fmla="*/ 343 h 406"/>
                <a:gd name="connsiteX76-9473" fmla="*/ 32 w 306"/>
                <a:gd name="connsiteY76-9474" fmla="*/ 338 h 406"/>
                <a:gd name="connsiteX77-9475" fmla="*/ 42 w 306"/>
                <a:gd name="connsiteY77-9476" fmla="*/ 333 h 406"/>
                <a:gd name="connsiteX78-9477" fmla="*/ 53 w 306"/>
                <a:gd name="connsiteY78-9478" fmla="*/ 322 h 406"/>
                <a:gd name="connsiteX79-9479" fmla="*/ 58 w 306"/>
                <a:gd name="connsiteY79-9480" fmla="*/ 311 h 406"/>
                <a:gd name="connsiteX80-9481" fmla="*/ 69 w 306"/>
                <a:gd name="connsiteY80-9482" fmla="*/ 301 h 406"/>
                <a:gd name="connsiteX81-9483" fmla="*/ 79 w 306"/>
                <a:gd name="connsiteY81-9484" fmla="*/ 285 h 406"/>
                <a:gd name="connsiteX82-9485" fmla="*/ 95 w 306"/>
                <a:gd name="connsiteY82-9486" fmla="*/ 269 h 406"/>
                <a:gd name="connsiteX83-9487" fmla="*/ 116 w 306"/>
                <a:gd name="connsiteY83-9488" fmla="*/ 232 h 406"/>
                <a:gd name="connsiteX84-9489" fmla="*/ 142 w 306"/>
                <a:gd name="connsiteY84-9490" fmla="*/ 201 h 406"/>
                <a:gd name="connsiteX85-9491" fmla="*/ 163 w 306"/>
                <a:gd name="connsiteY85-9492" fmla="*/ 169 h 406"/>
                <a:gd name="connsiteX86-9493" fmla="*/ 184 w 306"/>
                <a:gd name="connsiteY86-9494" fmla="*/ 132 h 406"/>
                <a:gd name="connsiteX87-9495" fmla="*/ 190 w 306"/>
                <a:gd name="connsiteY87-9496" fmla="*/ 116 h 406"/>
                <a:gd name="connsiteX88-9497" fmla="*/ 200 w 306"/>
                <a:gd name="connsiteY88-9498" fmla="*/ 100 h 406"/>
                <a:gd name="connsiteX89-9499" fmla="*/ 206 w 306"/>
                <a:gd name="connsiteY89-9500" fmla="*/ 90 h 406"/>
                <a:gd name="connsiteX90-9501" fmla="*/ 211 w 306"/>
                <a:gd name="connsiteY90-9502" fmla="*/ 79 h 406"/>
                <a:gd name="connsiteX91-9503" fmla="*/ 216 w 306"/>
                <a:gd name="connsiteY91-9504" fmla="*/ 69 h 406"/>
                <a:gd name="connsiteX92-9505" fmla="*/ 221 w 306"/>
                <a:gd name="connsiteY92-9506" fmla="*/ 58 h 406"/>
                <a:gd name="connsiteX93-9507" fmla="*/ 221 w 306"/>
                <a:gd name="connsiteY93-9508" fmla="*/ 53 h 406"/>
                <a:gd name="connsiteX94-9509" fmla="*/ 227 w 306"/>
                <a:gd name="connsiteY94-9510" fmla="*/ 48 h 406"/>
                <a:gd name="connsiteX95-9511" fmla="*/ 227 w 306"/>
                <a:gd name="connsiteY95-9512" fmla="*/ 48 h 406"/>
                <a:gd name="connsiteX0-9513" fmla="*/ 227 w 306"/>
                <a:gd name="connsiteY0-9514" fmla="*/ 48 h 406"/>
                <a:gd name="connsiteX1-9515" fmla="*/ 227 w 306"/>
                <a:gd name="connsiteY1-9516" fmla="*/ 42 h 406"/>
                <a:gd name="connsiteX2-9517" fmla="*/ 227 w 306"/>
                <a:gd name="connsiteY2-9518" fmla="*/ 32 h 406"/>
                <a:gd name="connsiteX3-9519" fmla="*/ 227 w 306"/>
                <a:gd name="connsiteY3-9520" fmla="*/ 27 h 406"/>
                <a:gd name="connsiteX4-9521" fmla="*/ 221 w 306"/>
                <a:gd name="connsiteY4-9522" fmla="*/ 21 h 406"/>
                <a:gd name="connsiteX5-9523" fmla="*/ 216 w 306"/>
                <a:gd name="connsiteY5-9524" fmla="*/ 11 h 406"/>
                <a:gd name="connsiteX6-9525" fmla="*/ 216 w 306"/>
                <a:gd name="connsiteY6-9526" fmla="*/ 6 h 406"/>
                <a:gd name="connsiteX7-9527" fmla="*/ 221 w 306"/>
                <a:gd name="connsiteY7-9528" fmla="*/ 6 h 406"/>
                <a:gd name="connsiteX8-9529" fmla="*/ 221 w 306"/>
                <a:gd name="connsiteY8-9530" fmla="*/ 0 h 406"/>
                <a:gd name="connsiteX9-9531" fmla="*/ 227 w 306"/>
                <a:gd name="connsiteY9-9532" fmla="*/ 0 h 406"/>
                <a:gd name="connsiteX10-9533" fmla="*/ 232 w 306"/>
                <a:gd name="connsiteY10-9534" fmla="*/ 0 h 406"/>
                <a:gd name="connsiteX11-9535" fmla="*/ 242 w 306"/>
                <a:gd name="connsiteY11-9536" fmla="*/ 0 h 406"/>
                <a:gd name="connsiteX12-9537" fmla="*/ 253 w 306"/>
                <a:gd name="connsiteY12-9538" fmla="*/ 6 h 406"/>
                <a:gd name="connsiteX13-9539" fmla="*/ 264 w 306"/>
                <a:gd name="connsiteY13-9540" fmla="*/ 11 h 406"/>
                <a:gd name="connsiteX14-9541" fmla="*/ 269 w 306"/>
                <a:gd name="connsiteY14-9542" fmla="*/ 11 h 406"/>
                <a:gd name="connsiteX15-9543" fmla="*/ 279 w 306"/>
                <a:gd name="connsiteY15-9544" fmla="*/ 16 h 406"/>
                <a:gd name="connsiteX16-9545" fmla="*/ 285 w 306"/>
                <a:gd name="connsiteY16-9546" fmla="*/ 21 h 406"/>
                <a:gd name="connsiteX17-9547" fmla="*/ 290 w 306"/>
                <a:gd name="connsiteY17-9548" fmla="*/ 27 h 406"/>
                <a:gd name="connsiteX18-9549" fmla="*/ 295 w 306"/>
                <a:gd name="connsiteY18-9550" fmla="*/ 32 h 406"/>
                <a:gd name="connsiteX19-9551" fmla="*/ 300 w 306"/>
                <a:gd name="connsiteY19-9552" fmla="*/ 32 h 406"/>
                <a:gd name="connsiteX20-9553" fmla="*/ 300 w 306"/>
                <a:gd name="connsiteY20-9554" fmla="*/ 37 h 406"/>
                <a:gd name="connsiteX21-9555" fmla="*/ 300 w 306"/>
                <a:gd name="connsiteY21-9556" fmla="*/ 42 h 406"/>
                <a:gd name="connsiteX22-9557" fmla="*/ 306 w 306"/>
                <a:gd name="connsiteY22-9558" fmla="*/ 42 h 406"/>
                <a:gd name="connsiteX23-9559" fmla="*/ 300 w 306"/>
                <a:gd name="connsiteY23-9560" fmla="*/ 48 h 406"/>
                <a:gd name="connsiteX24-9561" fmla="*/ 300 w 306"/>
                <a:gd name="connsiteY24-9562" fmla="*/ 53 h 406"/>
                <a:gd name="connsiteX25-9563" fmla="*/ 295 w 306"/>
                <a:gd name="connsiteY25-9564" fmla="*/ 64 h 406"/>
                <a:gd name="connsiteX26-9565" fmla="*/ 290 w 306"/>
                <a:gd name="connsiteY26-9566" fmla="*/ 74 h 406"/>
                <a:gd name="connsiteX27-9567" fmla="*/ 279 w 306"/>
                <a:gd name="connsiteY27-9568" fmla="*/ 85 h 406"/>
                <a:gd name="connsiteX28-9569" fmla="*/ 274 w 306"/>
                <a:gd name="connsiteY28-9570" fmla="*/ 95 h 406"/>
                <a:gd name="connsiteX29-9571" fmla="*/ 258 w 306"/>
                <a:gd name="connsiteY29-9572" fmla="*/ 111 h 406"/>
                <a:gd name="connsiteX30-9573" fmla="*/ 248 w 306"/>
                <a:gd name="connsiteY30-9574" fmla="*/ 132 h 406"/>
                <a:gd name="connsiteX31-9575" fmla="*/ 216 w 306"/>
                <a:gd name="connsiteY31-9576" fmla="*/ 169 h 406"/>
                <a:gd name="connsiteX32-9577" fmla="*/ 190 w 306"/>
                <a:gd name="connsiteY32-9578" fmla="*/ 206 h 406"/>
                <a:gd name="connsiteX33-9579" fmla="*/ 163 w 306"/>
                <a:gd name="connsiteY33-9580" fmla="*/ 243 h 406"/>
                <a:gd name="connsiteX34-9581" fmla="*/ 137 w 306"/>
                <a:gd name="connsiteY34-9582" fmla="*/ 280 h 406"/>
                <a:gd name="connsiteX35-9583" fmla="*/ 121 w 306"/>
                <a:gd name="connsiteY35-9584" fmla="*/ 296 h 406"/>
                <a:gd name="connsiteX36-9585" fmla="*/ 111 w 306"/>
                <a:gd name="connsiteY36-9586" fmla="*/ 311 h 406"/>
                <a:gd name="connsiteX37-9587" fmla="*/ 100 w 306"/>
                <a:gd name="connsiteY37-9588" fmla="*/ 322 h 406"/>
                <a:gd name="connsiteX38-9589" fmla="*/ 95 w 306"/>
                <a:gd name="connsiteY38-9590" fmla="*/ 333 h 406"/>
                <a:gd name="connsiteX39-9591" fmla="*/ 90 w 306"/>
                <a:gd name="connsiteY39-9592" fmla="*/ 338 h 406"/>
                <a:gd name="connsiteX40-9593" fmla="*/ 84 w 306"/>
                <a:gd name="connsiteY40-9594" fmla="*/ 348 h 406"/>
                <a:gd name="connsiteX41-9595" fmla="*/ 84 w 306"/>
                <a:gd name="connsiteY41-9596" fmla="*/ 348 h 406"/>
                <a:gd name="connsiteX42-9597" fmla="*/ 84 w 306"/>
                <a:gd name="connsiteY42-9598" fmla="*/ 354 h 406"/>
                <a:gd name="connsiteX43-9599" fmla="*/ 90 w 306"/>
                <a:gd name="connsiteY43-9600" fmla="*/ 354 h 406"/>
                <a:gd name="connsiteX44-9601" fmla="*/ 95 w 306"/>
                <a:gd name="connsiteY44-9602" fmla="*/ 354 h 406"/>
                <a:gd name="connsiteX45-9603" fmla="*/ 100 w 306"/>
                <a:gd name="connsiteY45-9604" fmla="*/ 354 h 406"/>
                <a:gd name="connsiteX46-9605" fmla="*/ 111 w 306"/>
                <a:gd name="connsiteY46-9606" fmla="*/ 354 h 406"/>
                <a:gd name="connsiteX47-9607" fmla="*/ 121 w 306"/>
                <a:gd name="connsiteY47-9608" fmla="*/ 348 h 406"/>
                <a:gd name="connsiteX48-9609" fmla="*/ 184 w 306"/>
                <a:gd name="connsiteY48-9610" fmla="*/ 375 h 406"/>
                <a:gd name="connsiteX49-9611" fmla="*/ 163 w 306"/>
                <a:gd name="connsiteY49-9612" fmla="*/ 375 h 406"/>
                <a:gd name="connsiteX50-9613" fmla="*/ 148 w 306"/>
                <a:gd name="connsiteY50-9614" fmla="*/ 375 h 406"/>
                <a:gd name="connsiteX51-9615" fmla="*/ 137 w 306"/>
                <a:gd name="connsiteY51-9616" fmla="*/ 380 h 406"/>
                <a:gd name="connsiteX52-9617" fmla="*/ 121 w 306"/>
                <a:gd name="connsiteY52-9618" fmla="*/ 380 h 406"/>
                <a:gd name="connsiteX53-9619" fmla="*/ 111 w 306"/>
                <a:gd name="connsiteY53-9620" fmla="*/ 385 h 406"/>
                <a:gd name="connsiteX54-9621" fmla="*/ 100 w 306"/>
                <a:gd name="connsiteY54-9622" fmla="*/ 385 h 406"/>
                <a:gd name="connsiteX55-9623" fmla="*/ 90 w 306"/>
                <a:gd name="connsiteY55-9624" fmla="*/ 391 h 406"/>
                <a:gd name="connsiteX56-9625" fmla="*/ 84 w 306"/>
                <a:gd name="connsiteY56-9626" fmla="*/ 391 h 406"/>
                <a:gd name="connsiteX57-9627" fmla="*/ 69 w 306"/>
                <a:gd name="connsiteY57-9628" fmla="*/ 396 h 406"/>
                <a:gd name="connsiteX58-9629" fmla="*/ 53 w 306"/>
                <a:gd name="connsiteY58-9630" fmla="*/ 401 h 406"/>
                <a:gd name="connsiteX59-9631" fmla="*/ 48 w 306"/>
                <a:gd name="connsiteY59-9632" fmla="*/ 406 h 406"/>
                <a:gd name="connsiteX60-9633" fmla="*/ 37 w 306"/>
                <a:gd name="connsiteY60-9634" fmla="*/ 406 h 406"/>
                <a:gd name="connsiteX61-9635" fmla="*/ 32 w 306"/>
                <a:gd name="connsiteY61-9636" fmla="*/ 406 h 406"/>
                <a:gd name="connsiteX62-9637" fmla="*/ 26 w 306"/>
                <a:gd name="connsiteY62-9638" fmla="*/ 401 h 406"/>
                <a:gd name="connsiteX63-9639" fmla="*/ 21 w 306"/>
                <a:gd name="connsiteY63-9640" fmla="*/ 401 h 406"/>
                <a:gd name="connsiteX64-9641" fmla="*/ 16 w 306"/>
                <a:gd name="connsiteY64-9642" fmla="*/ 396 h 406"/>
                <a:gd name="connsiteX65-9643" fmla="*/ 11 w 306"/>
                <a:gd name="connsiteY65-9644" fmla="*/ 391 h 406"/>
                <a:gd name="connsiteX66-9645" fmla="*/ 5 w 306"/>
                <a:gd name="connsiteY66-9646" fmla="*/ 385 h 406"/>
                <a:gd name="connsiteX67-9647" fmla="*/ 0 w 306"/>
                <a:gd name="connsiteY67-9648" fmla="*/ 380 h 406"/>
                <a:gd name="connsiteX68-9649" fmla="*/ 0 w 306"/>
                <a:gd name="connsiteY68-9650" fmla="*/ 375 h 406"/>
                <a:gd name="connsiteX69-9651" fmla="*/ 0 w 306"/>
                <a:gd name="connsiteY69-9652" fmla="*/ 369 h 406"/>
                <a:gd name="connsiteX70-9653" fmla="*/ 0 w 306"/>
                <a:gd name="connsiteY70-9654" fmla="*/ 364 h 406"/>
                <a:gd name="connsiteX71-9655" fmla="*/ 5 w 306"/>
                <a:gd name="connsiteY71-9656" fmla="*/ 359 h 406"/>
                <a:gd name="connsiteX72-9657" fmla="*/ 11 w 306"/>
                <a:gd name="connsiteY72-9658" fmla="*/ 354 h 406"/>
                <a:gd name="connsiteX73-9659" fmla="*/ 21 w 306"/>
                <a:gd name="connsiteY73-9660" fmla="*/ 348 h 406"/>
                <a:gd name="connsiteX74-9661" fmla="*/ 26 w 306"/>
                <a:gd name="connsiteY74-9662" fmla="*/ 343 h 406"/>
                <a:gd name="connsiteX75-9663" fmla="*/ 32 w 306"/>
                <a:gd name="connsiteY75-9664" fmla="*/ 338 h 406"/>
                <a:gd name="connsiteX76-9665" fmla="*/ 42 w 306"/>
                <a:gd name="connsiteY76-9666" fmla="*/ 333 h 406"/>
                <a:gd name="connsiteX77-9667" fmla="*/ 53 w 306"/>
                <a:gd name="connsiteY77-9668" fmla="*/ 322 h 406"/>
                <a:gd name="connsiteX78-9669" fmla="*/ 58 w 306"/>
                <a:gd name="connsiteY78-9670" fmla="*/ 311 h 406"/>
                <a:gd name="connsiteX79-9671" fmla="*/ 69 w 306"/>
                <a:gd name="connsiteY79-9672" fmla="*/ 301 h 406"/>
                <a:gd name="connsiteX80-9673" fmla="*/ 79 w 306"/>
                <a:gd name="connsiteY80-9674" fmla="*/ 285 h 406"/>
                <a:gd name="connsiteX81-9675" fmla="*/ 95 w 306"/>
                <a:gd name="connsiteY81-9676" fmla="*/ 269 h 406"/>
                <a:gd name="connsiteX82-9677" fmla="*/ 116 w 306"/>
                <a:gd name="connsiteY82-9678" fmla="*/ 232 h 406"/>
                <a:gd name="connsiteX83-9679" fmla="*/ 142 w 306"/>
                <a:gd name="connsiteY83-9680" fmla="*/ 201 h 406"/>
                <a:gd name="connsiteX84-9681" fmla="*/ 163 w 306"/>
                <a:gd name="connsiteY84-9682" fmla="*/ 169 h 406"/>
                <a:gd name="connsiteX85-9683" fmla="*/ 184 w 306"/>
                <a:gd name="connsiteY85-9684" fmla="*/ 132 h 406"/>
                <a:gd name="connsiteX86-9685" fmla="*/ 190 w 306"/>
                <a:gd name="connsiteY86-9686" fmla="*/ 116 h 406"/>
                <a:gd name="connsiteX87-9687" fmla="*/ 200 w 306"/>
                <a:gd name="connsiteY87-9688" fmla="*/ 100 h 406"/>
                <a:gd name="connsiteX88-9689" fmla="*/ 206 w 306"/>
                <a:gd name="connsiteY88-9690" fmla="*/ 90 h 406"/>
                <a:gd name="connsiteX89-9691" fmla="*/ 211 w 306"/>
                <a:gd name="connsiteY89-9692" fmla="*/ 79 h 406"/>
                <a:gd name="connsiteX90-9693" fmla="*/ 216 w 306"/>
                <a:gd name="connsiteY90-9694" fmla="*/ 69 h 406"/>
                <a:gd name="connsiteX91-9695" fmla="*/ 221 w 306"/>
                <a:gd name="connsiteY91-9696" fmla="*/ 58 h 406"/>
                <a:gd name="connsiteX92-9697" fmla="*/ 221 w 306"/>
                <a:gd name="connsiteY92-9698" fmla="*/ 53 h 406"/>
                <a:gd name="connsiteX93-9699" fmla="*/ 227 w 306"/>
                <a:gd name="connsiteY93-9700" fmla="*/ 48 h 406"/>
                <a:gd name="connsiteX94-9701" fmla="*/ 227 w 306"/>
                <a:gd name="connsiteY94-9702" fmla="*/ 48 h 406"/>
                <a:gd name="connsiteX0-9703" fmla="*/ 227 w 306"/>
                <a:gd name="connsiteY0-9704" fmla="*/ 48 h 406"/>
                <a:gd name="connsiteX1-9705" fmla="*/ 227 w 306"/>
                <a:gd name="connsiteY1-9706" fmla="*/ 42 h 406"/>
                <a:gd name="connsiteX2-9707" fmla="*/ 227 w 306"/>
                <a:gd name="connsiteY2-9708" fmla="*/ 32 h 406"/>
                <a:gd name="connsiteX3-9709" fmla="*/ 227 w 306"/>
                <a:gd name="connsiteY3-9710" fmla="*/ 27 h 406"/>
                <a:gd name="connsiteX4-9711" fmla="*/ 221 w 306"/>
                <a:gd name="connsiteY4-9712" fmla="*/ 21 h 406"/>
                <a:gd name="connsiteX5-9713" fmla="*/ 216 w 306"/>
                <a:gd name="connsiteY5-9714" fmla="*/ 11 h 406"/>
                <a:gd name="connsiteX6-9715" fmla="*/ 216 w 306"/>
                <a:gd name="connsiteY6-9716" fmla="*/ 6 h 406"/>
                <a:gd name="connsiteX7-9717" fmla="*/ 221 w 306"/>
                <a:gd name="connsiteY7-9718" fmla="*/ 6 h 406"/>
                <a:gd name="connsiteX8-9719" fmla="*/ 221 w 306"/>
                <a:gd name="connsiteY8-9720" fmla="*/ 0 h 406"/>
                <a:gd name="connsiteX9-9721" fmla="*/ 227 w 306"/>
                <a:gd name="connsiteY9-9722" fmla="*/ 0 h 406"/>
                <a:gd name="connsiteX10-9723" fmla="*/ 232 w 306"/>
                <a:gd name="connsiteY10-9724" fmla="*/ 0 h 406"/>
                <a:gd name="connsiteX11-9725" fmla="*/ 242 w 306"/>
                <a:gd name="connsiteY11-9726" fmla="*/ 0 h 406"/>
                <a:gd name="connsiteX12-9727" fmla="*/ 253 w 306"/>
                <a:gd name="connsiteY12-9728" fmla="*/ 6 h 406"/>
                <a:gd name="connsiteX13-9729" fmla="*/ 264 w 306"/>
                <a:gd name="connsiteY13-9730" fmla="*/ 11 h 406"/>
                <a:gd name="connsiteX14-9731" fmla="*/ 269 w 306"/>
                <a:gd name="connsiteY14-9732" fmla="*/ 11 h 406"/>
                <a:gd name="connsiteX15-9733" fmla="*/ 279 w 306"/>
                <a:gd name="connsiteY15-9734" fmla="*/ 16 h 406"/>
                <a:gd name="connsiteX16-9735" fmla="*/ 285 w 306"/>
                <a:gd name="connsiteY16-9736" fmla="*/ 21 h 406"/>
                <a:gd name="connsiteX17-9737" fmla="*/ 290 w 306"/>
                <a:gd name="connsiteY17-9738" fmla="*/ 27 h 406"/>
                <a:gd name="connsiteX18-9739" fmla="*/ 295 w 306"/>
                <a:gd name="connsiteY18-9740" fmla="*/ 32 h 406"/>
                <a:gd name="connsiteX19-9741" fmla="*/ 300 w 306"/>
                <a:gd name="connsiteY19-9742" fmla="*/ 32 h 406"/>
                <a:gd name="connsiteX20-9743" fmla="*/ 300 w 306"/>
                <a:gd name="connsiteY20-9744" fmla="*/ 37 h 406"/>
                <a:gd name="connsiteX21-9745" fmla="*/ 300 w 306"/>
                <a:gd name="connsiteY21-9746" fmla="*/ 42 h 406"/>
                <a:gd name="connsiteX22-9747" fmla="*/ 306 w 306"/>
                <a:gd name="connsiteY22-9748" fmla="*/ 42 h 406"/>
                <a:gd name="connsiteX23-9749" fmla="*/ 300 w 306"/>
                <a:gd name="connsiteY23-9750" fmla="*/ 48 h 406"/>
                <a:gd name="connsiteX24-9751" fmla="*/ 300 w 306"/>
                <a:gd name="connsiteY24-9752" fmla="*/ 53 h 406"/>
                <a:gd name="connsiteX25-9753" fmla="*/ 295 w 306"/>
                <a:gd name="connsiteY25-9754" fmla="*/ 64 h 406"/>
                <a:gd name="connsiteX26-9755" fmla="*/ 290 w 306"/>
                <a:gd name="connsiteY26-9756" fmla="*/ 74 h 406"/>
                <a:gd name="connsiteX27-9757" fmla="*/ 279 w 306"/>
                <a:gd name="connsiteY27-9758" fmla="*/ 85 h 406"/>
                <a:gd name="connsiteX28-9759" fmla="*/ 274 w 306"/>
                <a:gd name="connsiteY28-9760" fmla="*/ 95 h 406"/>
                <a:gd name="connsiteX29-9761" fmla="*/ 258 w 306"/>
                <a:gd name="connsiteY29-9762" fmla="*/ 111 h 406"/>
                <a:gd name="connsiteX30-9763" fmla="*/ 248 w 306"/>
                <a:gd name="connsiteY30-9764" fmla="*/ 132 h 406"/>
                <a:gd name="connsiteX31-9765" fmla="*/ 216 w 306"/>
                <a:gd name="connsiteY31-9766" fmla="*/ 169 h 406"/>
                <a:gd name="connsiteX32-9767" fmla="*/ 190 w 306"/>
                <a:gd name="connsiteY32-9768" fmla="*/ 206 h 406"/>
                <a:gd name="connsiteX33-9769" fmla="*/ 163 w 306"/>
                <a:gd name="connsiteY33-9770" fmla="*/ 243 h 406"/>
                <a:gd name="connsiteX34-9771" fmla="*/ 137 w 306"/>
                <a:gd name="connsiteY34-9772" fmla="*/ 280 h 406"/>
                <a:gd name="connsiteX35-9773" fmla="*/ 121 w 306"/>
                <a:gd name="connsiteY35-9774" fmla="*/ 296 h 406"/>
                <a:gd name="connsiteX36-9775" fmla="*/ 111 w 306"/>
                <a:gd name="connsiteY36-9776" fmla="*/ 311 h 406"/>
                <a:gd name="connsiteX37-9777" fmla="*/ 100 w 306"/>
                <a:gd name="connsiteY37-9778" fmla="*/ 322 h 406"/>
                <a:gd name="connsiteX38-9779" fmla="*/ 95 w 306"/>
                <a:gd name="connsiteY38-9780" fmla="*/ 333 h 406"/>
                <a:gd name="connsiteX39-9781" fmla="*/ 90 w 306"/>
                <a:gd name="connsiteY39-9782" fmla="*/ 338 h 406"/>
                <a:gd name="connsiteX40-9783" fmla="*/ 84 w 306"/>
                <a:gd name="connsiteY40-9784" fmla="*/ 348 h 406"/>
                <a:gd name="connsiteX41-9785" fmla="*/ 84 w 306"/>
                <a:gd name="connsiteY41-9786" fmla="*/ 348 h 406"/>
                <a:gd name="connsiteX42-9787" fmla="*/ 84 w 306"/>
                <a:gd name="connsiteY42-9788" fmla="*/ 354 h 406"/>
                <a:gd name="connsiteX43-9789" fmla="*/ 90 w 306"/>
                <a:gd name="connsiteY43-9790" fmla="*/ 354 h 406"/>
                <a:gd name="connsiteX44-9791" fmla="*/ 95 w 306"/>
                <a:gd name="connsiteY44-9792" fmla="*/ 354 h 406"/>
                <a:gd name="connsiteX45-9793" fmla="*/ 100 w 306"/>
                <a:gd name="connsiteY45-9794" fmla="*/ 354 h 406"/>
                <a:gd name="connsiteX46-9795" fmla="*/ 111 w 306"/>
                <a:gd name="connsiteY46-9796" fmla="*/ 354 h 406"/>
                <a:gd name="connsiteX47-9797" fmla="*/ 121 w 306"/>
                <a:gd name="connsiteY47-9798" fmla="*/ 348 h 406"/>
                <a:gd name="connsiteX48-9799" fmla="*/ 163 w 306"/>
                <a:gd name="connsiteY48-9800" fmla="*/ 375 h 406"/>
                <a:gd name="connsiteX49-9801" fmla="*/ 148 w 306"/>
                <a:gd name="connsiteY49-9802" fmla="*/ 375 h 406"/>
                <a:gd name="connsiteX50-9803" fmla="*/ 137 w 306"/>
                <a:gd name="connsiteY50-9804" fmla="*/ 380 h 406"/>
                <a:gd name="connsiteX51-9805" fmla="*/ 121 w 306"/>
                <a:gd name="connsiteY51-9806" fmla="*/ 380 h 406"/>
                <a:gd name="connsiteX52-9807" fmla="*/ 111 w 306"/>
                <a:gd name="connsiteY52-9808" fmla="*/ 385 h 406"/>
                <a:gd name="connsiteX53-9809" fmla="*/ 100 w 306"/>
                <a:gd name="connsiteY53-9810" fmla="*/ 385 h 406"/>
                <a:gd name="connsiteX54-9811" fmla="*/ 90 w 306"/>
                <a:gd name="connsiteY54-9812" fmla="*/ 391 h 406"/>
                <a:gd name="connsiteX55-9813" fmla="*/ 84 w 306"/>
                <a:gd name="connsiteY55-9814" fmla="*/ 391 h 406"/>
                <a:gd name="connsiteX56-9815" fmla="*/ 69 w 306"/>
                <a:gd name="connsiteY56-9816" fmla="*/ 396 h 406"/>
                <a:gd name="connsiteX57-9817" fmla="*/ 53 w 306"/>
                <a:gd name="connsiteY57-9818" fmla="*/ 401 h 406"/>
                <a:gd name="connsiteX58-9819" fmla="*/ 48 w 306"/>
                <a:gd name="connsiteY58-9820" fmla="*/ 406 h 406"/>
                <a:gd name="connsiteX59-9821" fmla="*/ 37 w 306"/>
                <a:gd name="connsiteY59-9822" fmla="*/ 406 h 406"/>
                <a:gd name="connsiteX60-9823" fmla="*/ 32 w 306"/>
                <a:gd name="connsiteY60-9824" fmla="*/ 406 h 406"/>
                <a:gd name="connsiteX61-9825" fmla="*/ 26 w 306"/>
                <a:gd name="connsiteY61-9826" fmla="*/ 401 h 406"/>
                <a:gd name="connsiteX62-9827" fmla="*/ 21 w 306"/>
                <a:gd name="connsiteY62-9828" fmla="*/ 401 h 406"/>
                <a:gd name="connsiteX63-9829" fmla="*/ 16 w 306"/>
                <a:gd name="connsiteY63-9830" fmla="*/ 396 h 406"/>
                <a:gd name="connsiteX64-9831" fmla="*/ 11 w 306"/>
                <a:gd name="connsiteY64-9832" fmla="*/ 391 h 406"/>
                <a:gd name="connsiteX65-9833" fmla="*/ 5 w 306"/>
                <a:gd name="connsiteY65-9834" fmla="*/ 385 h 406"/>
                <a:gd name="connsiteX66-9835" fmla="*/ 0 w 306"/>
                <a:gd name="connsiteY66-9836" fmla="*/ 380 h 406"/>
                <a:gd name="connsiteX67-9837" fmla="*/ 0 w 306"/>
                <a:gd name="connsiteY67-9838" fmla="*/ 375 h 406"/>
                <a:gd name="connsiteX68-9839" fmla="*/ 0 w 306"/>
                <a:gd name="connsiteY68-9840" fmla="*/ 369 h 406"/>
                <a:gd name="connsiteX69-9841" fmla="*/ 0 w 306"/>
                <a:gd name="connsiteY69-9842" fmla="*/ 364 h 406"/>
                <a:gd name="connsiteX70-9843" fmla="*/ 5 w 306"/>
                <a:gd name="connsiteY70-9844" fmla="*/ 359 h 406"/>
                <a:gd name="connsiteX71-9845" fmla="*/ 11 w 306"/>
                <a:gd name="connsiteY71-9846" fmla="*/ 354 h 406"/>
                <a:gd name="connsiteX72-9847" fmla="*/ 21 w 306"/>
                <a:gd name="connsiteY72-9848" fmla="*/ 348 h 406"/>
                <a:gd name="connsiteX73-9849" fmla="*/ 26 w 306"/>
                <a:gd name="connsiteY73-9850" fmla="*/ 343 h 406"/>
                <a:gd name="connsiteX74-9851" fmla="*/ 32 w 306"/>
                <a:gd name="connsiteY74-9852" fmla="*/ 338 h 406"/>
                <a:gd name="connsiteX75-9853" fmla="*/ 42 w 306"/>
                <a:gd name="connsiteY75-9854" fmla="*/ 333 h 406"/>
                <a:gd name="connsiteX76-9855" fmla="*/ 53 w 306"/>
                <a:gd name="connsiteY76-9856" fmla="*/ 322 h 406"/>
                <a:gd name="connsiteX77-9857" fmla="*/ 58 w 306"/>
                <a:gd name="connsiteY77-9858" fmla="*/ 311 h 406"/>
                <a:gd name="connsiteX78-9859" fmla="*/ 69 w 306"/>
                <a:gd name="connsiteY78-9860" fmla="*/ 301 h 406"/>
                <a:gd name="connsiteX79-9861" fmla="*/ 79 w 306"/>
                <a:gd name="connsiteY79-9862" fmla="*/ 285 h 406"/>
                <a:gd name="connsiteX80-9863" fmla="*/ 95 w 306"/>
                <a:gd name="connsiteY80-9864" fmla="*/ 269 h 406"/>
                <a:gd name="connsiteX81-9865" fmla="*/ 116 w 306"/>
                <a:gd name="connsiteY81-9866" fmla="*/ 232 h 406"/>
                <a:gd name="connsiteX82-9867" fmla="*/ 142 w 306"/>
                <a:gd name="connsiteY82-9868" fmla="*/ 201 h 406"/>
                <a:gd name="connsiteX83-9869" fmla="*/ 163 w 306"/>
                <a:gd name="connsiteY83-9870" fmla="*/ 169 h 406"/>
                <a:gd name="connsiteX84-9871" fmla="*/ 184 w 306"/>
                <a:gd name="connsiteY84-9872" fmla="*/ 132 h 406"/>
                <a:gd name="connsiteX85-9873" fmla="*/ 190 w 306"/>
                <a:gd name="connsiteY85-9874" fmla="*/ 116 h 406"/>
                <a:gd name="connsiteX86-9875" fmla="*/ 200 w 306"/>
                <a:gd name="connsiteY86-9876" fmla="*/ 100 h 406"/>
                <a:gd name="connsiteX87-9877" fmla="*/ 206 w 306"/>
                <a:gd name="connsiteY87-9878" fmla="*/ 90 h 406"/>
                <a:gd name="connsiteX88-9879" fmla="*/ 211 w 306"/>
                <a:gd name="connsiteY88-9880" fmla="*/ 79 h 406"/>
                <a:gd name="connsiteX89-9881" fmla="*/ 216 w 306"/>
                <a:gd name="connsiteY89-9882" fmla="*/ 69 h 406"/>
                <a:gd name="connsiteX90-9883" fmla="*/ 221 w 306"/>
                <a:gd name="connsiteY90-9884" fmla="*/ 58 h 406"/>
                <a:gd name="connsiteX91-9885" fmla="*/ 221 w 306"/>
                <a:gd name="connsiteY91-9886" fmla="*/ 53 h 406"/>
                <a:gd name="connsiteX92-9887" fmla="*/ 227 w 306"/>
                <a:gd name="connsiteY92-9888" fmla="*/ 48 h 406"/>
                <a:gd name="connsiteX93-9889" fmla="*/ 227 w 306"/>
                <a:gd name="connsiteY93-9890" fmla="*/ 48 h 406"/>
                <a:gd name="connsiteX0-9891" fmla="*/ 227 w 306"/>
                <a:gd name="connsiteY0-9892" fmla="*/ 48 h 406"/>
                <a:gd name="connsiteX1-9893" fmla="*/ 227 w 306"/>
                <a:gd name="connsiteY1-9894" fmla="*/ 42 h 406"/>
                <a:gd name="connsiteX2-9895" fmla="*/ 227 w 306"/>
                <a:gd name="connsiteY2-9896" fmla="*/ 32 h 406"/>
                <a:gd name="connsiteX3-9897" fmla="*/ 227 w 306"/>
                <a:gd name="connsiteY3-9898" fmla="*/ 27 h 406"/>
                <a:gd name="connsiteX4-9899" fmla="*/ 221 w 306"/>
                <a:gd name="connsiteY4-9900" fmla="*/ 21 h 406"/>
                <a:gd name="connsiteX5-9901" fmla="*/ 216 w 306"/>
                <a:gd name="connsiteY5-9902" fmla="*/ 11 h 406"/>
                <a:gd name="connsiteX6-9903" fmla="*/ 216 w 306"/>
                <a:gd name="connsiteY6-9904" fmla="*/ 6 h 406"/>
                <a:gd name="connsiteX7-9905" fmla="*/ 221 w 306"/>
                <a:gd name="connsiteY7-9906" fmla="*/ 6 h 406"/>
                <a:gd name="connsiteX8-9907" fmla="*/ 221 w 306"/>
                <a:gd name="connsiteY8-9908" fmla="*/ 0 h 406"/>
                <a:gd name="connsiteX9-9909" fmla="*/ 227 w 306"/>
                <a:gd name="connsiteY9-9910" fmla="*/ 0 h 406"/>
                <a:gd name="connsiteX10-9911" fmla="*/ 232 w 306"/>
                <a:gd name="connsiteY10-9912" fmla="*/ 0 h 406"/>
                <a:gd name="connsiteX11-9913" fmla="*/ 242 w 306"/>
                <a:gd name="connsiteY11-9914" fmla="*/ 0 h 406"/>
                <a:gd name="connsiteX12-9915" fmla="*/ 253 w 306"/>
                <a:gd name="connsiteY12-9916" fmla="*/ 6 h 406"/>
                <a:gd name="connsiteX13-9917" fmla="*/ 264 w 306"/>
                <a:gd name="connsiteY13-9918" fmla="*/ 11 h 406"/>
                <a:gd name="connsiteX14-9919" fmla="*/ 269 w 306"/>
                <a:gd name="connsiteY14-9920" fmla="*/ 11 h 406"/>
                <a:gd name="connsiteX15-9921" fmla="*/ 279 w 306"/>
                <a:gd name="connsiteY15-9922" fmla="*/ 16 h 406"/>
                <a:gd name="connsiteX16-9923" fmla="*/ 285 w 306"/>
                <a:gd name="connsiteY16-9924" fmla="*/ 21 h 406"/>
                <a:gd name="connsiteX17-9925" fmla="*/ 290 w 306"/>
                <a:gd name="connsiteY17-9926" fmla="*/ 27 h 406"/>
                <a:gd name="connsiteX18-9927" fmla="*/ 295 w 306"/>
                <a:gd name="connsiteY18-9928" fmla="*/ 32 h 406"/>
                <a:gd name="connsiteX19-9929" fmla="*/ 300 w 306"/>
                <a:gd name="connsiteY19-9930" fmla="*/ 32 h 406"/>
                <a:gd name="connsiteX20-9931" fmla="*/ 300 w 306"/>
                <a:gd name="connsiteY20-9932" fmla="*/ 37 h 406"/>
                <a:gd name="connsiteX21-9933" fmla="*/ 300 w 306"/>
                <a:gd name="connsiteY21-9934" fmla="*/ 42 h 406"/>
                <a:gd name="connsiteX22-9935" fmla="*/ 306 w 306"/>
                <a:gd name="connsiteY22-9936" fmla="*/ 42 h 406"/>
                <a:gd name="connsiteX23-9937" fmla="*/ 300 w 306"/>
                <a:gd name="connsiteY23-9938" fmla="*/ 48 h 406"/>
                <a:gd name="connsiteX24-9939" fmla="*/ 300 w 306"/>
                <a:gd name="connsiteY24-9940" fmla="*/ 53 h 406"/>
                <a:gd name="connsiteX25-9941" fmla="*/ 295 w 306"/>
                <a:gd name="connsiteY25-9942" fmla="*/ 64 h 406"/>
                <a:gd name="connsiteX26-9943" fmla="*/ 290 w 306"/>
                <a:gd name="connsiteY26-9944" fmla="*/ 74 h 406"/>
                <a:gd name="connsiteX27-9945" fmla="*/ 279 w 306"/>
                <a:gd name="connsiteY27-9946" fmla="*/ 85 h 406"/>
                <a:gd name="connsiteX28-9947" fmla="*/ 274 w 306"/>
                <a:gd name="connsiteY28-9948" fmla="*/ 95 h 406"/>
                <a:gd name="connsiteX29-9949" fmla="*/ 258 w 306"/>
                <a:gd name="connsiteY29-9950" fmla="*/ 111 h 406"/>
                <a:gd name="connsiteX30-9951" fmla="*/ 248 w 306"/>
                <a:gd name="connsiteY30-9952" fmla="*/ 132 h 406"/>
                <a:gd name="connsiteX31-9953" fmla="*/ 216 w 306"/>
                <a:gd name="connsiteY31-9954" fmla="*/ 169 h 406"/>
                <a:gd name="connsiteX32-9955" fmla="*/ 190 w 306"/>
                <a:gd name="connsiteY32-9956" fmla="*/ 206 h 406"/>
                <a:gd name="connsiteX33-9957" fmla="*/ 163 w 306"/>
                <a:gd name="connsiteY33-9958" fmla="*/ 243 h 406"/>
                <a:gd name="connsiteX34-9959" fmla="*/ 137 w 306"/>
                <a:gd name="connsiteY34-9960" fmla="*/ 280 h 406"/>
                <a:gd name="connsiteX35-9961" fmla="*/ 121 w 306"/>
                <a:gd name="connsiteY35-9962" fmla="*/ 296 h 406"/>
                <a:gd name="connsiteX36-9963" fmla="*/ 111 w 306"/>
                <a:gd name="connsiteY36-9964" fmla="*/ 311 h 406"/>
                <a:gd name="connsiteX37-9965" fmla="*/ 100 w 306"/>
                <a:gd name="connsiteY37-9966" fmla="*/ 322 h 406"/>
                <a:gd name="connsiteX38-9967" fmla="*/ 95 w 306"/>
                <a:gd name="connsiteY38-9968" fmla="*/ 333 h 406"/>
                <a:gd name="connsiteX39-9969" fmla="*/ 90 w 306"/>
                <a:gd name="connsiteY39-9970" fmla="*/ 338 h 406"/>
                <a:gd name="connsiteX40-9971" fmla="*/ 84 w 306"/>
                <a:gd name="connsiteY40-9972" fmla="*/ 348 h 406"/>
                <a:gd name="connsiteX41-9973" fmla="*/ 84 w 306"/>
                <a:gd name="connsiteY41-9974" fmla="*/ 348 h 406"/>
                <a:gd name="connsiteX42-9975" fmla="*/ 84 w 306"/>
                <a:gd name="connsiteY42-9976" fmla="*/ 354 h 406"/>
                <a:gd name="connsiteX43-9977" fmla="*/ 90 w 306"/>
                <a:gd name="connsiteY43-9978" fmla="*/ 354 h 406"/>
                <a:gd name="connsiteX44-9979" fmla="*/ 95 w 306"/>
                <a:gd name="connsiteY44-9980" fmla="*/ 354 h 406"/>
                <a:gd name="connsiteX45-9981" fmla="*/ 100 w 306"/>
                <a:gd name="connsiteY45-9982" fmla="*/ 354 h 406"/>
                <a:gd name="connsiteX46-9983" fmla="*/ 111 w 306"/>
                <a:gd name="connsiteY46-9984" fmla="*/ 354 h 406"/>
                <a:gd name="connsiteX47-9985" fmla="*/ 121 w 306"/>
                <a:gd name="connsiteY47-9986" fmla="*/ 348 h 406"/>
                <a:gd name="connsiteX48-9987" fmla="*/ 148 w 306"/>
                <a:gd name="connsiteY48-9988" fmla="*/ 375 h 406"/>
                <a:gd name="connsiteX49-9989" fmla="*/ 137 w 306"/>
                <a:gd name="connsiteY49-9990" fmla="*/ 380 h 406"/>
                <a:gd name="connsiteX50-9991" fmla="*/ 121 w 306"/>
                <a:gd name="connsiteY50-9992" fmla="*/ 380 h 406"/>
                <a:gd name="connsiteX51-9993" fmla="*/ 111 w 306"/>
                <a:gd name="connsiteY51-9994" fmla="*/ 385 h 406"/>
                <a:gd name="connsiteX52-9995" fmla="*/ 100 w 306"/>
                <a:gd name="connsiteY52-9996" fmla="*/ 385 h 406"/>
                <a:gd name="connsiteX53-9997" fmla="*/ 90 w 306"/>
                <a:gd name="connsiteY53-9998" fmla="*/ 391 h 406"/>
                <a:gd name="connsiteX54-9999" fmla="*/ 84 w 306"/>
                <a:gd name="connsiteY54-10000" fmla="*/ 391 h 406"/>
                <a:gd name="connsiteX55-10001" fmla="*/ 69 w 306"/>
                <a:gd name="connsiteY55-10002" fmla="*/ 396 h 406"/>
                <a:gd name="connsiteX56-10003" fmla="*/ 53 w 306"/>
                <a:gd name="connsiteY56-10004" fmla="*/ 401 h 406"/>
                <a:gd name="connsiteX57-10005" fmla="*/ 48 w 306"/>
                <a:gd name="connsiteY57-10006" fmla="*/ 406 h 406"/>
                <a:gd name="connsiteX58-10007" fmla="*/ 37 w 306"/>
                <a:gd name="connsiteY58-10008" fmla="*/ 406 h 406"/>
                <a:gd name="connsiteX59-10009" fmla="*/ 32 w 306"/>
                <a:gd name="connsiteY59-10010" fmla="*/ 406 h 406"/>
                <a:gd name="connsiteX60-10011" fmla="*/ 26 w 306"/>
                <a:gd name="connsiteY60-10012" fmla="*/ 401 h 406"/>
                <a:gd name="connsiteX61-10013" fmla="*/ 21 w 306"/>
                <a:gd name="connsiteY61-10014" fmla="*/ 401 h 406"/>
                <a:gd name="connsiteX62-10015" fmla="*/ 16 w 306"/>
                <a:gd name="connsiteY62-10016" fmla="*/ 396 h 406"/>
                <a:gd name="connsiteX63-10017" fmla="*/ 11 w 306"/>
                <a:gd name="connsiteY63-10018" fmla="*/ 391 h 406"/>
                <a:gd name="connsiteX64-10019" fmla="*/ 5 w 306"/>
                <a:gd name="connsiteY64-10020" fmla="*/ 385 h 406"/>
                <a:gd name="connsiteX65-10021" fmla="*/ 0 w 306"/>
                <a:gd name="connsiteY65-10022" fmla="*/ 380 h 406"/>
                <a:gd name="connsiteX66-10023" fmla="*/ 0 w 306"/>
                <a:gd name="connsiteY66-10024" fmla="*/ 375 h 406"/>
                <a:gd name="connsiteX67-10025" fmla="*/ 0 w 306"/>
                <a:gd name="connsiteY67-10026" fmla="*/ 369 h 406"/>
                <a:gd name="connsiteX68-10027" fmla="*/ 0 w 306"/>
                <a:gd name="connsiteY68-10028" fmla="*/ 364 h 406"/>
                <a:gd name="connsiteX69-10029" fmla="*/ 5 w 306"/>
                <a:gd name="connsiteY69-10030" fmla="*/ 359 h 406"/>
                <a:gd name="connsiteX70-10031" fmla="*/ 11 w 306"/>
                <a:gd name="connsiteY70-10032" fmla="*/ 354 h 406"/>
                <a:gd name="connsiteX71-10033" fmla="*/ 21 w 306"/>
                <a:gd name="connsiteY71-10034" fmla="*/ 348 h 406"/>
                <a:gd name="connsiteX72-10035" fmla="*/ 26 w 306"/>
                <a:gd name="connsiteY72-10036" fmla="*/ 343 h 406"/>
                <a:gd name="connsiteX73-10037" fmla="*/ 32 w 306"/>
                <a:gd name="connsiteY73-10038" fmla="*/ 338 h 406"/>
                <a:gd name="connsiteX74-10039" fmla="*/ 42 w 306"/>
                <a:gd name="connsiteY74-10040" fmla="*/ 333 h 406"/>
                <a:gd name="connsiteX75-10041" fmla="*/ 53 w 306"/>
                <a:gd name="connsiteY75-10042" fmla="*/ 322 h 406"/>
                <a:gd name="connsiteX76-10043" fmla="*/ 58 w 306"/>
                <a:gd name="connsiteY76-10044" fmla="*/ 311 h 406"/>
                <a:gd name="connsiteX77-10045" fmla="*/ 69 w 306"/>
                <a:gd name="connsiteY77-10046" fmla="*/ 301 h 406"/>
                <a:gd name="connsiteX78-10047" fmla="*/ 79 w 306"/>
                <a:gd name="connsiteY78-10048" fmla="*/ 285 h 406"/>
                <a:gd name="connsiteX79-10049" fmla="*/ 95 w 306"/>
                <a:gd name="connsiteY79-10050" fmla="*/ 269 h 406"/>
                <a:gd name="connsiteX80-10051" fmla="*/ 116 w 306"/>
                <a:gd name="connsiteY80-10052" fmla="*/ 232 h 406"/>
                <a:gd name="connsiteX81-10053" fmla="*/ 142 w 306"/>
                <a:gd name="connsiteY81-10054" fmla="*/ 201 h 406"/>
                <a:gd name="connsiteX82-10055" fmla="*/ 163 w 306"/>
                <a:gd name="connsiteY82-10056" fmla="*/ 169 h 406"/>
                <a:gd name="connsiteX83-10057" fmla="*/ 184 w 306"/>
                <a:gd name="connsiteY83-10058" fmla="*/ 132 h 406"/>
                <a:gd name="connsiteX84-10059" fmla="*/ 190 w 306"/>
                <a:gd name="connsiteY84-10060" fmla="*/ 116 h 406"/>
                <a:gd name="connsiteX85-10061" fmla="*/ 200 w 306"/>
                <a:gd name="connsiteY85-10062" fmla="*/ 100 h 406"/>
                <a:gd name="connsiteX86-10063" fmla="*/ 206 w 306"/>
                <a:gd name="connsiteY86-10064" fmla="*/ 90 h 406"/>
                <a:gd name="connsiteX87-10065" fmla="*/ 211 w 306"/>
                <a:gd name="connsiteY87-10066" fmla="*/ 79 h 406"/>
                <a:gd name="connsiteX88-10067" fmla="*/ 216 w 306"/>
                <a:gd name="connsiteY88-10068" fmla="*/ 69 h 406"/>
                <a:gd name="connsiteX89-10069" fmla="*/ 221 w 306"/>
                <a:gd name="connsiteY89-10070" fmla="*/ 58 h 406"/>
                <a:gd name="connsiteX90-10071" fmla="*/ 221 w 306"/>
                <a:gd name="connsiteY90-10072" fmla="*/ 53 h 406"/>
                <a:gd name="connsiteX91-10073" fmla="*/ 227 w 306"/>
                <a:gd name="connsiteY91-10074" fmla="*/ 48 h 406"/>
                <a:gd name="connsiteX92-10075" fmla="*/ 227 w 306"/>
                <a:gd name="connsiteY92-10076" fmla="*/ 48 h 406"/>
                <a:gd name="connsiteX0-10077" fmla="*/ 227 w 306"/>
                <a:gd name="connsiteY0-10078" fmla="*/ 48 h 406"/>
                <a:gd name="connsiteX1-10079" fmla="*/ 227 w 306"/>
                <a:gd name="connsiteY1-10080" fmla="*/ 42 h 406"/>
                <a:gd name="connsiteX2-10081" fmla="*/ 227 w 306"/>
                <a:gd name="connsiteY2-10082" fmla="*/ 32 h 406"/>
                <a:gd name="connsiteX3-10083" fmla="*/ 227 w 306"/>
                <a:gd name="connsiteY3-10084" fmla="*/ 27 h 406"/>
                <a:gd name="connsiteX4-10085" fmla="*/ 221 w 306"/>
                <a:gd name="connsiteY4-10086" fmla="*/ 21 h 406"/>
                <a:gd name="connsiteX5-10087" fmla="*/ 216 w 306"/>
                <a:gd name="connsiteY5-10088" fmla="*/ 11 h 406"/>
                <a:gd name="connsiteX6-10089" fmla="*/ 216 w 306"/>
                <a:gd name="connsiteY6-10090" fmla="*/ 6 h 406"/>
                <a:gd name="connsiteX7-10091" fmla="*/ 221 w 306"/>
                <a:gd name="connsiteY7-10092" fmla="*/ 6 h 406"/>
                <a:gd name="connsiteX8-10093" fmla="*/ 221 w 306"/>
                <a:gd name="connsiteY8-10094" fmla="*/ 0 h 406"/>
                <a:gd name="connsiteX9-10095" fmla="*/ 227 w 306"/>
                <a:gd name="connsiteY9-10096" fmla="*/ 0 h 406"/>
                <a:gd name="connsiteX10-10097" fmla="*/ 232 w 306"/>
                <a:gd name="connsiteY10-10098" fmla="*/ 0 h 406"/>
                <a:gd name="connsiteX11-10099" fmla="*/ 242 w 306"/>
                <a:gd name="connsiteY11-10100" fmla="*/ 0 h 406"/>
                <a:gd name="connsiteX12-10101" fmla="*/ 253 w 306"/>
                <a:gd name="connsiteY12-10102" fmla="*/ 6 h 406"/>
                <a:gd name="connsiteX13-10103" fmla="*/ 264 w 306"/>
                <a:gd name="connsiteY13-10104" fmla="*/ 11 h 406"/>
                <a:gd name="connsiteX14-10105" fmla="*/ 269 w 306"/>
                <a:gd name="connsiteY14-10106" fmla="*/ 11 h 406"/>
                <a:gd name="connsiteX15-10107" fmla="*/ 279 w 306"/>
                <a:gd name="connsiteY15-10108" fmla="*/ 16 h 406"/>
                <a:gd name="connsiteX16-10109" fmla="*/ 285 w 306"/>
                <a:gd name="connsiteY16-10110" fmla="*/ 21 h 406"/>
                <a:gd name="connsiteX17-10111" fmla="*/ 290 w 306"/>
                <a:gd name="connsiteY17-10112" fmla="*/ 27 h 406"/>
                <a:gd name="connsiteX18-10113" fmla="*/ 295 w 306"/>
                <a:gd name="connsiteY18-10114" fmla="*/ 32 h 406"/>
                <a:gd name="connsiteX19-10115" fmla="*/ 300 w 306"/>
                <a:gd name="connsiteY19-10116" fmla="*/ 32 h 406"/>
                <a:gd name="connsiteX20-10117" fmla="*/ 300 w 306"/>
                <a:gd name="connsiteY20-10118" fmla="*/ 37 h 406"/>
                <a:gd name="connsiteX21-10119" fmla="*/ 300 w 306"/>
                <a:gd name="connsiteY21-10120" fmla="*/ 42 h 406"/>
                <a:gd name="connsiteX22-10121" fmla="*/ 306 w 306"/>
                <a:gd name="connsiteY22-10122" fmla="*/ 42 h 406"/>
                <a:gd name="connsiteX23-10123" fmla="*/ 300 w 306"/>
                <a:gd name="connsiteY23-10124" fmla="*/ 48 h 406"/>
                <a:gd name="connsiteX24-10125" fmla="*/ 300 w 306"/>
                <a:gd name="connsiteY24-10126" fmla="*/ 53 h 406"/>
                <a:gd name="connsiteX25-10127" fmla="*/ 295 w 306"/>
                <a:gd name="connsiteY25-10128" fmla="*/ 64 h 406"/>
                <a:gd name="connsiteX26-10129" fmla="*/ 290 w 306"/>
                <a:gd name="connsiteY26-10130" fmla="*/ 74 h 406"/>
                <a:gd name="connsiteX27-10131" fmla="*/ 279 w 306"/>
                <a:gd name="connsiteY27-10132" fmla="*/ 85 h 406"/>
                <a:gd name="connsiteX28-10133" fmla="*/ 274 w 306"/>
                <a:gd name="connsiteY28-10134" fmla="*/ 95 h 406"/>
                <a:gd name="connsiteX29-10135" fmla="*/ 258 w 306"/>
                <a:gd name="connsiteY29-10136" fmla="*/ 111 h 406"/>
                <a:gd name="connsiteX30-10137" fmla="*/ 248 w 306"/>
                <a:gd name="connsiteY30-10138" fmla="*/ 132 h 406"/>
                <a:gd name="connsiteX31-10139" fmla="*/ 216 w 306"/>
                <a:gd name="connsiteY31-10140" fmla="*/ 169 h 406"/>
                <a:gd name="connsiteX32-10141" fmla="*/ 190 w 306"/>
                <a:gd name="connsiteY32-10142" fmla="*/ 206 h 406"/>
                <a:gd name="connsiteX33-10143" fmla="*/ 163 w 306"/>
                <a:gd name="connsiteY33-10144" fmla="*/ 243 h 406"/>
                <a:gd name="connsiteX34-10145" fmla="*/ 137 w 306"/>
                <a:gd name="connsiteY34-10146" fmla="*/ 280 h 406"/>
                <a:gd name="connsiteX35-10147" fmla="*/ 121 w 306"/>
                <a:gd name="connsiteY35-10148" fmla="*/ 296 h 406"/>
                <a:gd name="connsiteX36-10149" fmla="*/ 111 w 306"/>
                <a:gd name="connsiteY36-10150" fmla="*/ 311 h 406"/>
                <a:gd name="connsiteX37-10151" fmla="*/ 100 w 306"/>
                <a:gd name="connsiteY37-10152" fmla="*/ 322 h 406"/>
                <a:gd name="connsiteX38-10153" fmla="*/ 95 w 306"/>
                <a:gd name="connsiteY38-10154" fmla="*/ 333 h 406"/>
                <a:gd name="connsiteX39-10155" fmla="*/ 90 w 306"/>
                <a:gd name="connsiteY39-10156" fmla="*/ 338 h 406"/>
                <a:gd name="connsiteX40-10157" fmla="*/ 84 w 306"/>
                <a:gd name="connsiteY40-10158" fmla="*/ 348 h 406"/>
                <a:gd name="connsiteX41-10159" fmla="*/ 84 w 306"/>
                <a:gd name="connsiteY41-10160" fmla="*/ 348 h 406"/>
                <a:gd name="connsiteX42-10161" fmla="*/ 84 w 306"/>
                <a:gd name="connsiteY42-10162" fmla="*/ 354 h 406"/>
                <a:gd name="connsiteX43-10163" fmla="*/ 90 w 306"/>
                <a:gd name="connsiteY43-10164" fmla="*/ 354 h 406"/>
                <a:gd name="connsiteX44-10165" fmla="*/ 95 w 306"/>
                <a:gd name="connsiteY44-10166" fmla="*/ 354 h 406"/>
                <a:gd name="connsiteX45-10167" fmla="*/ 100 w 306"/>
                <a:gd name="connsiteY45-10168" fmla="*/ 354 h 406"/>
                <a:gd name="connsiteX46-10169" fmla="*/ 111 w 306"/>
                <a:gd name="connsiteY46-10170" fmla="*/ 354 h 406"/>
                <a:gd name="connsiteX47-10171" fmla="*/ 121 w 306"/>
                <a:gd name="connsiteY47-10172" fmla="*/ 348 h 406"/>
                <a:gd name="connsiteX48-10173" fmla="*/ 137 w 306"/>
                <a:gd name="connsiteY48-10174" fmla="*/ 380 h 406"/>
                <a:gd name="connsiteX49-10175" fmla="*/ 121 w 306"/>
                <a:gd name="connsiteY49-10176" fmla="*/ 380 h 406"/>
                <a:gd name="connsiteX50-10177" fmla="*/ 111 w 306"/>
                <a:gd name="connsiteY50-10178" fmla="*/ 385 h 406"/>
                <a:gd name="connsiteX51-10179" fmla="*/ 100 w 306"/>
                <a:gd name="connsiteY51-10180" fmla="*/ 385 h 406"/>
                <a:gd name="connsiteX52-10181" fmla="*/ 90 w 306"/>
                <a:gd name="connsiteY52-10182" fmla="*/ 391 h 406"/>
                <a:gd name="connsiteX53-10183" fmla="*/ 84 w 306"/>
                <a:gd name="connsiteY53-10184" fmla="*/ 391 h 406"/>
                <a:gd name="connsiteX54-10185" fmla="*/ 69 w 306"/>
                <a:gd name="connsiteY54-10186" fmla="*/ 396 h 406"/>
                <a:gd name="connsiteX55-10187" fmla="*/ 53 w 306"/>
                <a:gd name="connsiteY55-10188" fmla="*/ 401 h 406"/>
                <a:gd name="connsiteX56-10189" fmla="*/ 48 w 306"/>
                <a:gd name="connsiteY56-10190" fmla="*/ 406 h 406"/>
                <a:gd name="connsiteX57-10191" fmla="*/ 37 w 306"/>
                <a:gd name="connsiteY57-10192" fmla="*/ 406 h 406"/>
                <a:gd name="connsiteX58-10193" fmla="*/ 32 w 306"/>
                <a:gd name="connsiteY58-10194" fmla="*/ 406 h 406"/>
                <a:gd name="connsiteX59-10195" fmla="*/ 26 w 306"/>
                <a:gd name="connsiteY59-10196" fmla="*/ 401 h 406"/>
                <a:gd name="connsiteX60-10197" fmla="*/ 21 w 306"/>
                <a:gd name="connsiteY60-10198" fmla="*/ 401 h 406"/>
                <a:gd name="connsiteX61-10199" fmla="*/ 16 w 306"/>
                <a:gd name="connsiteY61-10200" fmla="*/ 396 h 406"/>
                <a:gd name="connsiteX62-10201" fmla="*/ 11 w 306"/>
                <a:gd name="connsiteY62-10202" fmla="*/ 391 h 406"/>
                <a:gd name="connsiteX63-10203" fmla="*/ 5 w 306"/>
                <a:gd name="connsiteY63-10204" fmla="*/ 385 h 406"/>
                <a:gd name="connsiteX64-10205" fmla="*/ 0 w 306"/>
                <a:gd name="connsiteY64-10206" fmla="*/ 380 h 406"/>
                <a:gd name="connsiteX65-10207" fmla="*/ 0 w 306"/>
                <a:gd name="connsiteY65-10208" fmla="*/ 375 h 406"/>
                <a:gd name="connsiteX66-10209" fmla="*/ 0 w 306"/>
                <a:gd name="connsiteY66-10210" fmla="*/ 369 h 406"/>
                <a:gd name="connsiteX67-10211" fmla="*/ 0 w 306"/>
                <a:gd name="connsiteY67-10212" fmla="*/ 364 h 406"/>
                <a:gd name="connsiteX68-10213" fmla="*/ 5 w 306"/>
                <a:gd name="connsiteY68-10214" fmla="*/ 359 h 406"/>
                <a:gd name="connsiteX69-10215" fmla="*/ 11 w 306"/>
                <a:gd name="connsiteY69-10216" fmla="*/ 354 h 406"/>
                <a:gd name="connsiteX70-10217" fmla="*/ 21 w 306"/>
                <a:gd name="connsiteY70-10218" fmla="*/ 348 h 406"/>
                <a:gd name="connsiteX71-10219" fmla="*/ 26 w 306"/>
                <a:gd name="connsiteY71-10220" fmla="*/ 343 h 406"/>
                <a:gd name="connsiteX72-10221" fmla="*/ 32 w 306"/>
                <a:gd name="connsiteY72-10222" fmla="*/ 338 h 406"/>
                <a:gd name="connsiteX73-10223" fmla="*/ 42 w 306"/>
                <a:gd name="connsiteY73-10224" fmla="*/ 333 h 406"/>
                <a:gd name="connsiteX74-10225" fmla="*/ 53 w 306"/>
                <a:gd name="connsiteY74-10226" fmla="*/ 322 h 406"/>
                <a:gd name="connsiteX75-10227" fmla="*/ 58 w 306"/>
                <a:gd name="connsiteY75-10228" fmla="*/ 311 h 406"/>
                <a:gd name="connsiteX76-10229" fmla="*/ 69 w 306"/>
                <a:gd name="connsiteY76-10230" fmla="*/ 301 h 406"/>
                <a:gd name="connsiteX77-10231" fmla="*/ 79 w 306"/>
                <a:gd name="connsiteY77-10232" fmla="*/ 285 h 406"/>
                <a:gd name="connsiteX78-10233" fmla="*/ 95 w 306"/>
                <a:gd name="connsiteY78-10234" fmla="*/ 269 h 406"/>
                <a:gd name="connsiteX79-10235" fmla="*/ 116 w 306"/>
                <a:gd name="connsiteY79-10236" fmla="*/ 232 h 406"/>
                <a:gd name="connsiteX80-10237" fmla="*/ 142 w 306"/>
                <a:gd name="connsiteY80-10238" fmla="*/ 201 h 406"/>
                <a:gd name="connsiteX81-10239" fmla="*/ 163 w 306"/>
                <a:gd name="connsiteY81-10240" fmla="*/ 169 h 406"/>
                <a:gd name="connsiteX82-10241" fmla="*/ 184 w 306"/>
                <a:gd name="connsiteY82-10242" fmla="*/ 132 h 406"/>
                <a:gd name="connsiteX83-10243" fmla="*/ 190 w 306"/>
                <a:gd name="connsiteY83-10244" fmla="*/ 116 h 406"/>
                <a:gd name="connsiteX84-10245" fmla="*/ 200 w 306"/>
                <a:gd name="connsiteY84-10246" fmla="*/ 100 h 406"/>
                <a:gd name="connsiteX85-10247" fmla="*/ 206 w 306"/>
                <a:gd name="connsiteY85-10248" fmla="*/ 90 h 406"/>
                <a:gd name="connsiteX86-10249" fmla="*/ 211 w 306"/>
                <a:gd name="connsiteY86-10250" fmla="*/ 79 h 406"/>
                <a:gd name="connsiteX87-10251" fmla="*/ 216 w 306"/>
                <a:gd name="connsiteY87-10252" fmla="*/ 69 h 406"/>
                <a:gd name="connsiteX88-10253" fmla="*/ 221 w 306"/>
                <a:gd name="connsiteY88-10254" fmla="*/ 58 h 406"/>
                <a:gd name="connsiteX89-10255" fmla="*/ 221 w 306"/>
                <a:gd name="connsiteY89-10256" fmla="*/ 53 h 406"/>
                <a:gd name="connsiteX90-10257" fmla="*/ 227 w 306"/>
                <a:gd name="connsiteY90-10258" fmla="*/ 48 h 406"/>
                <a:gd name="connsiteX91-10259" fmla="*/ 227 w 306"/>
                <a:gd name="connsiteY91-10260" fmla="*/ 48 h 406"/>
                <a:gd name="connsiteX0-10261" fmla="*/ 227 w 306"/>
                <a:gd name="connsiteY0-10262" fmla="*/ 48 h 406"/>
                <a:gd name="connsiteX1-10263" fmla="*/ 227 w 306"/>
                <a:gd name="connsiteY1-10264" fmla="*/ 42 h 406"/>
                <a:gd name="connsiteX2-10265" fmla="*/ 227 w 306"/>
                <a:gd name="connsiteY2-10266" fmla="*/ 32 h 406"/>
                <a:gd name="connsiteX3-10267" fmla="*/ 227 w 306"/>
                <a:gd name="connsiteY3-10268" fmla="*/ 27 h 406"/>
                <a:gd name="connsiteX4-10269" fmla="*/ 221 w 306"/>
                <a:gd name="connsiteY4-10270" fmla="*/ 21 h 406"/>
                <a:gd name="connsiteX5-10271" fmla="*/ 216 w 306"/>
                <a:gd name="connsiteY5-10272" fmla="*/ 11 h 406"/>
                <a:gd name="connsiteX6-10273" fmla="*/ 216 w 306"/>
                <a:gd name="connsiteY6-10274" fmla="*/ 6 h 406"/>
                <a:gd name="connsiteX7-10275" fmla="*/ 221 w 306"/>
                <a:gd name="connsiteY7-10276" fmla="*/ 6 h 406"/>
                <a:gd name="connsiteX8-10277" fmla="*/ 221 w 306"/>
                <a:gd name="connsiteY8-10278" fmla="*/ 0 h 406"/>
                <a:gd name="connsiteX9-10279" fmla="*/ 227 w 306"/>
                <a:gd name="connsiteY9-10280" fmla="*/ 0 h 406"/>
                <a:gd name="connsiteX10-10281" fmla="*/ 232 w 306"/>
                <a:gd name="connsiteY10-10282" fmla="*/ 0 h 406"/>
                <a:gd name="connsiteX11-10283" fmla="*/ 242 w 306"/>
                <a:gd name="connsiteY11-10284" fmla="*/ 0 h 406"/>
                <a:gd name="connsiteX12-10285" fmla="*/ 253 w 306"/>
                <a:gd name="connsiteY12-10286" fmla="*/ 6 h 406"/>
                <a:gd name="connsiteX13-10287" fmla="*/ 264 w 306"/>
                <a:gd name="connsiteY13-10288" fmla="*/ 11 h 406"/>
                <a:gd name="connsiteX14-10289" fmla="*/ 269 w 306"/>
                <a:gd name="connsiteY14-10290" fmla="*/ 11 h 406"/>
                <a:gd name="connsiteX15-10291" fmla="*/ 279 w 306"/>
                <a:gd name="connsiteY15-10292" fmla="*/ 16 h 406"/>
                <a:gd name="connsiteX16-10293" fmla="*/ 285 w 306"/>
                <a:gd name="connsiteY16-10294" fmla="*/ 21 h 406"/>
                <a:gd name="connsiteX17-10295" fmla="*/ 290 w 306"/>
                <a:gd name="connsiteY17-10296" fmla="*/ 27 h 406"/>
                <a:gd name="connsiteX18-10297" fmla="*/ 295 w 306"/>
                <a:gd name="connsiteY18-10298" fmla="*/ 32 h 406"/>
                <a:gd name="connsiteX19-10299" fmla="*/ 300 w 306"/>
                <a:gd name="connsiteY19-10300" fmla="*/ 32 h 406"/>
                <a:gd name="connsiteX20-10301" fmla="*/ 300 w 306"/>
                <a:gd name="connsiteY20-10302" fmla="*/ 37 h 406"/>
                <a:gd name="connsiteX21-10303" fmla="*/ 300 w 306"/>
                <a:gd name="connsiteY21-10304" fmla="*/ 42 h 406"/>
                <a:gd name="connsiteX22-10305" fmla="*/ 306 w 306"/>
                <a:gd name="connsiteY22-10306" fmla="*/ 42 h 406"/>
                <a:gd name="connsiteX23-10307" fmla="*/ 300 w 306"/>
                <a:gd name="connsiteY23-10308" fmla="*/ 48 h 406"/>
                <a:gd name="connsiteX24-10309" fmla="*/ 300 w 306"/>
                <a:gd name="connsiteY24-10310" fmla="*/ 53 h 406"/>
                <a:gd name="connsiteX25-10311" fmla="*/ 295 w 306"/>
                <a:gd name="connsiteY25-10312" fmla="*/ 64 h 406"/>
                <a:gd name="connsiteX26-10313" fmla="*/ 290 w 306"/>
                <a:gd name="connsiteY26-10314" fmla="*/ 74 h 406"/>
                <a:gd name="connsiteX27-10315" fmla="*/ 279 w 306"/>
                <a:gd name="connsiteY27-10316" fmla="*/ 85 h 406"/>
                <a:gd name="connsiteX28-10317" fmla="*/ 274 w 306"/>
                <a:gd name="connsiteY28-10318" fmla="*/ 95 h 406"/>
                <a:gd name="connsiteX29-10319" fmla="*/ 258 w 306"/>
                <a:gd name="connsiteY29-10320" fmla="*/ 111 h 406"/>
                <a:gd name="connsiteX30-10321" fmla="*/ 248 w 306"/>
                <a:gd name="connsiteY30-10322" fmla="*/ 132 h 406"/>
                <a:gd name="connsiteX31-10323" fmla="*/ 216 w 306"/>
                <a:gd name="connsiteY31-10324" fmla="*/ 169 h 406"/>
                <a:gd name="connsiteX32-10325" fmla="*/ 190 w 306"/>
                <a:gd name="connsiteY32-10326" fmla="*/ 206 h 406"/>
                <a:gd name="connsiteX33-10327" fmla="*/ 163 w 306"/>
                <a:gd name="connsiteY33-10328" fmla="*/ 243 h 406"/>
                <a:gd name="connsiteX34-10329" fmla="*/ 137 w 306"/>
                <a:gd name="connsiteY34-10330" fmla="*/ 280 h 406"/>
                <a:gd name="connsiteX35-10331" fmla="*/ 121 w 306"/>
                <a:gd name="connsiteY35-10332" fmla="*/ 296 h 406"/>
                <a:gd name="connsiteX36-10333" fmla="*/ 111 w 306"/>
                <a:gd name="connsiteY36-10334" fmla="*/ 311 h 406"/>
                <a:gd name="connsiteX37-10335" fmla="*/ 100 w 306"/>
                <a:gd name="connsiteY37-10336" fmla="*/ 322 h 406"/>
                <a:gd name="connsiteX38-10337" fmla="*/ 95 w 306"/>
                <a:gd name="connsiteY38-10338" fmla="*/ 333 h 406"/>
                <a:gd name="connsiteX39-10339" fmla="*/ 90 w 306"/>
                <a:gd name="connsiteY39-10340" fmla="*/ 338 h 406"/>
                <a:gd name="connsiteX40-10341" fmla="*/ 84 w 306"/>
                <a:gd name="connsiteY40-10342" fmla="*/ 348 h 406"/>
                <a:gd name="connsiteX41-10343" fmla="*/ 84 w 306"/>
                <a:gd name="connsiteY41-10344" fmla="*/ 348 h 406"/>
                <a:gd name="connsiteX42-10345" fmla="*/ 84 w 306"/>
                <a:gd name="connsiteY42-10346" fmla="*/ 354 h 406"/>
                <a:gd name="connsiteX43-10347" fmla="*/ 90 w 306"/>
                <a:gd name="connsiteY43-10348" fmla="*/ 354 h 406"/>
                <a:gd name="connsiteX44-10349" fmla="*/ 95 w 306"/>
                <a:gd name="connsiteY44-10350" fmla="*/ 354 h 406"/>
                <a:gd name="connsiteX45-10351" fmla="*/ 100 w 306"/>
                <a:gd name="connsiteY45-10352" fmla="*/ 354 h 406"/>
                <a:gd name="connsiteX46-10353" fmla="*/ 111 w 306"/>
                <a:gd name="connsiteY46-10354" fmla="*/ 354 h 406"/>
                <a:gd name="connsiteX47-10355" fmla="*/ 121 w 306"/>
                <a:gd name="connsiteY47-10356" fmla="*/ 348 h 406"/>
                <a:gd name="connsiteX48-10357" fmla="*/ 121 w 306"/>
                <a:gd name="connsiteY48-10358" fmla="*/ 380 h 406"/>
                <a:gd name="connsiteX49-10359" fmla="*/ 111 w 306"/>
                <a:gd name="connsiteY49-10360" fmla="*/ 385 h 406"/>
                <a:gd name="connsiteX50-10361" fmla="*/ 100 w 306"/>
                <a:gd name="connsiteY50-10362" fmla="*/ 385 h 406"/>
                <a:gd name="connsiteX51-10363" fmla="*/ 90 w 306"/>
                <a:gd name="connsiteY51-10364" fmla="*/ 391 h 406"/>
                <a:gd name="connsiteX52-10365" fmla="*/ 84 w 306"/>
                <a:gd name="connsiteY52-10366" fmla="*/ 391 h 406"/>
                <a:gd name="connsiteX53-10367" fmla="*/ 69 w 306"/>
                <a:gd name="connsiteY53-10368" fmla="*/ 396 h 406"/>
                <a:gd name="connsiteX54-10369" fmla="*/ 53 w 306"/>
                <a:gd name="connsiteY54-10370" fmla="*/ 401 h 406"/>
                <a:gd name="connsiteX55-10371" fmla="*/ 48 w 306"/>
                <a:gd name="connsiteY55-10372" fmla="*/ 406 h 406"/>
                <a:gd name="connsiteX56-10373" fmla="*/ 37 w 306"/>
                <a:gd name="connsiteY56-10374" fmla="*/ 406 h 406"/>
                <a:gd name="connsiteX57-10375" fmla="*/ 32 w 306"/>
                <a:gd name="connsiteY57-10376" fmla="*/ 406 h 406"/>
                <a:gd name="connsiteX58-10377" fmla="*/ 26 w 306"/>
                <a:gd name="connsiteY58-10378" fmla="*/ 401 h 406"/>
                <a:gd name="connsiteX59-10379" fmla="*/ 21 w 306"/>
                <a:gd name="connsiteY59-10380" fmla="*/ 401 h 406"/>
                <a:gd name="connsiteX60-10381" fmla="*/ 16 w 306"/>
                <a:gd name="connsiteY60-10382" fmla="*/ 396 h 406"/>
                <a:gd name="connsiteX61-10383" fmla="*/ 11 w 306"/>
                <a:gd name="connsiteY61-10384" fmla="*/ 391 h 406"/>
                <a:gd name="connsiteX62-10385" fmla="*/ 5 w 306"/>
                <a:gd name="connsiteY62-10386" fmla="*/ 385 h 406"/>
                <a:gd name="connsiteX63-10387" fmla="*/ 0 w 306"/>
                <a:gd name="connsiteY63-10388" fmla="*/ 380 h 406"/>
                <a:gd name="connsiteX64-10389" fmla="*/ 0 w 306"/>
                <a:gd name="connsiteY64-10390" fmla="*/ 375 h 406"/>
                <a:gd name="connsiteX65-10391" fmla="*/ 0 w 306"/>
                <a:gd name="connsiteY65-10392" fmla="*/ 369 h 406"/>
                <a:gd name="connsiteX66-10393" fmla="*/ 0 w 306"/>
                <a:gd name="connsiteY66-10394" fmla="*/ 364 h 406"/>
                <a:gd name="connsiteX67-10395" fmla="*/ 5 w 306"/>
                <a:gd name="connsiteY67-10396" fmla="*/ 359 h 406"/>
                <a:gd name="connsiteX68-10397" fmla="*/ 11 w 306"/>
                <a:gd name="connsiteY68-10398" fmla="*/ 354 h 406"/>
                <a:gd name="connsiteX69-10399" fmla="*/ 21 w 306"/>
                <a:gd name="connsiteY69-10400" fmla="*/ 348 h 406"/>
                <a:gd name="connsiteX70-10401" fmla="*/ 26 w 306"/>
                <a:gd name="connsiteY70-10402" fmla="*/ 343 h 406"/>
                <a:gd name="connsiteX71-10403" fmla="*/ 32 w 306"/>
                <a:gd name="connsiteY71-10404" fmla="*/ 338 h 406"/>
                <a:gd name="connsiteX72-10405" fmla="*/ 42 w 306"/>
                <a:gd name="connsiteY72-10406" fmla="*/ 333 h 406"/>
                <a:gd name="connsiteX73-10407" fmla="*/ 53 w 306"/>
                <a:gd name="connsiteY73-10408" fmla="*/ 322 h 406"/>
                <a:gd name="connsiteX74-10409" fmla="*/ 58 w 306"/>
                <a:gd name="connsiteY74-10410" fmla="*/ 311 h 406"/>
                <a:gd name="connsiteX75-10411" fmla="*/ 69 w 306"/>
                <a:gd name="connsiteY75-10412" fmla="*/ 301 h 406"/>
                <a:gd name="connsiteX76-10413" fmla="*/ 79 w 306"/>
                <a:gd name="connsiteY76-10414" fmla="*/ 285 h 406"/>
                <a:gd name="connsiteX77-10415" fmla="*/ 95 w 306"/>
                <a:gd name="connsiteY77-10416" fmla="*/ 269 h 406"/>
                <a:gd name="connsiteX78-10417" fmla="*/ 116 w 306"/>
                <a:gd name="connsiteY78-10418" fmla="*/ 232 h 406"/>
                <a:gd name="connsiteX79-10419" fmla="*/ 142 w 306"/>
                <a:gd name="connsiteY79-10420" fmla="*/ 201 h 406"/>
                <a:gd name="connsiteX80-10421" fmla="*/ 163 w 306"/>
                <a:gd name="connsiteY80-10422" fmla="*/ 169 h 406"/>
                <a:gd name="connsiteX81-10423" fmla="*/ 184 w 306"/>
                <a:gd name="connsiteY81-10424" fmla="*/ 132 h 406"/>
                <a:gd name="connsiteX82-10425" fmla="*/ 190 w 306"/>
                <a:gd name="connsiteY82-10426" fmla="*/ 116 h 406"/>
                <a:gd name="connsiteX83-10427" fmla="*/ 200 w 306"/>
                <a:gd name="connsiteY83-10428" fmla="*/ 100 h 406"/>
                <a:gd name="connsiteX84-10429" fmla="*/ 206 w 306"/>
                <a:gd name="connsiteY84-10430" fmla="*/ 90 h 406"/>
                <a:gd name="connsiteX85-10431" fmla="*/ 211 w 306"/>
                <a:gd name="connsiteY85-10432" fmla="*/ 79 h 406"/>
                <a:gd name="connsiteX86-10433" fmla="*/ 216 w 306"/>
                <a:gd name="connsiteY86-10434" fmla="*/ 69 h 406"/>
                <a:gd name="connsiteX87-10435" fmla="*/ 221 w 306"/>
                <a:gd name="connsiteY87-10436" fmla="*/ 58 h 406"/>
                <a:gd name="connsiteX88-10437" fmla="*/ 221 w 306"/>
                <a:gd name="connsiteY88-10438" fmla="*/ 53 h 406"/>
                <a:gd name="connsiteX89-10439" fmla="*/ 227 w 306"/>
                <a:gd name="connsiteY89-10440" fmla="*/ 48 h 406"/>
                <a:gd name="connsiteX90-10441" fmla="*/ 227 w 306"/>
                <a:gd name="connsiteY90-10442" fmla="*/ 48 h 406"/>
                <a:gd name="connsiteX0-10443" fmla="*/ 227 w 306"/>
                <a:gd name="connsiteY0-10444" fmla="*/ 48 h 406"/>
                <a:gd name="connsiteX1-10445" fmla="*/ 227 w 306"/>
                <a:gd name="connsiteY1-10446" fmla="*/ 42 h 406"/>
                <a:gd name="connsiteX2-10447" fmla="*/ 227 w 306"/>
                <a:gd name="connsiteY2-10448" fmla="*/ 32 h 406"/>
                <a:gd name="connsiteX3-10449" fmla="*/ 227 w 306"/>
                <a:gd name="connsiteY3-10450" fmla="*/ 27 h 406"/>
                <a:gd name="connsiteX4-10451" fmla="*/ 221 w 306"/>
                <a:gd name="connsiteY4-10452" fmla="*/ 21 h 406"/>
                <a:gd name="connsiteX5-10453" fmla="*/ 216 w 306"/>
                <a:gd name="connsiteY5-10454" fmla="*/ 11 h 406"/>
                <a:gd name="connsiteX6-10455" fmla="*/ 216 w 306"/>
                <a:gd name="connsiteY6-10456" fmla="*/ 6 h 406"/>
                <a:gd name="connsiteX7-10457" fmla="*/ 221 w 306"/>
                <a:gd name="connsiteY7-10458" fmla="*/ 6 h 406"/>
                <a:gd name="connsiteX8-10459" fmla="*/ 221 w 306"/>
                <a:gd name="connsiteY8-10460" fmla="*/ 0 h 406"/>
                <a:gd name="connsiteX9-10461" fmla="*/ 227 w 306"/>
                <a:gd name="connsiteY9-10462" fmla="*/ 0 h 406"/>
                <a:gd name="connsiteX10-10463" fmla="*/ 232 w 306"/>
                <a:gd name="connsiteY10-10464" fmla="*/ 0 h 406"/>
                <a:gd name="connsiteX11-10465" fmla="*/ 242 w 306"/>
                <a:gd name="connsiteY11-10466" fmla="*/ 0 h 406"/>
                <a:gd name="connsiteX12-10467" fmla="*/ 253 w 306"/>
                <a:gd name="connsiteY12-10468" fmla="*/ 6 h 406"/>
                <a:gd name="connsiteX13-10469" fmla="*/ 264 w 306"/>
                <a:gd name="connsiteY13-10470" fmla="*/ 11 h 406"/>
                <a:gd name="connsiteX14-10471" fmla="*/ 269 w 306"/>
                <a:gd name="connsiteY14-10472" fmla="*/ 11 h 406"/>
                <a:gd name="connsiteX15-10473" fmla="*/ 279 w 306"/>
                <a:gd name="connsiteY15-10474" fmla="*/ 16 h 406"/>
                <a:gd name="connsiteX16-10475" fmla="*/ 285 w 306"/>
                <a:gd name="connsiteY16-10476" fmla="*/ 21 h 406"/>
                <a:gd name="connsiteX17-10477" fmla="*/ 290 w 306"/>
                <a:gd name="connsiteY17-10478" fmla="*/ 27 h 406"/>
                <a:gd name="connsiteX18-10479" fmla="*/ 295 w 306"/>
                <a:gd name="connsiteY18-10480" fmla="*/ 32 h 406"/>
                <a:gd name="connsiteX19-10481" fmla="*/ 300 w 306"/>
                <a:gd name="connsiteY19-10482" fmla="*/ 32 h 406"/>
                <a:gd name="connsiteX20-10483" fmla="*/ 300 w 306"/>
                <a:gd name="connsiteY20-10484" fmla="*/ 37 h 406"/>
                <a:gd name="connsiteX21-10485" fmla="*/ 300 w 306"/>
                <a:gd name="connsiteY21-10486" fmla="*/ 42 h 406"/>
                <a:gd name="connsiteX22-10487" fmla="*/ 306 w 306"/>
                <a:gd name="connsiteY22-10488" fmla="*/ 42 h 406"/>
                <a:gd name="connsiteX23-10489" fmla="*/ 300 w 306"/>
                <a:gd name="connsiteY23-10490" fmla="*/ 48 h 406"/>
                <a:gd name="connsiteX24-10491" fmla="*/ 300 w 306"/>
                <a:gd name="connsiteY24-10492" fmla="*/ 53 h 406"/>
                <a:gd name="connsiteX25-10493" fmla="*/ 295 w 306"/>
                <a:gd name="connsiteY25-10494" fmla="*/ 64 h 406"/>
                <a:gd name="connsiteX26-10495" fmla="*/ 290 w 306"/>
                <a:gd name="connsiteY26-10496" fmla="*/ 74 h 406"/>
                <a:gd name="connsiteX27-10497" fmla="*/ 279 w 306"/>
                <a:gd name="connsiteY27-10498" fmla="*/ 85 h 406"/>
                <a:gd name="connsiteX28-10499" fmla="*/ 274 w 306"/>
                <a:gd name="connsiteY28-10500" fmla="*/ 95 h 406"/>
                <a:gd name="connsiteX29-10501" fmla="*/ 258 w 306"/>
                <a:gd name="connsiteY29-10502" fmla="*/ 111 h 406"/>
                <a:gd name="connsiteX30-10503" fmla="*/ 248 w 306"/>
                <a:gd name="connsiteY30-10504" fmla="*/ 132 h 406"/>
                <a:gd name="connsiteX31-10505" fmla="*/ 216 w 306"/>
                <a:gd name="connsiteY31-10506" fmla="*/ 169 h 406"/>
                <a:gd name="connsiteX32-10507" fmla="*/ 190 w 306"/>
                <a:gd name="connsiteY32-10508" fmla="*/ 206 h 406"/>
                <a:gd name="connsiteX33-10509" fmla="*/ 163 w 306"/>
                <a:gd name="connsiteY33-10510" fmla="*/ 243 h 406"/>
                <a:gd name="connsiteX34-10511" fmla="*/ 137 w 306"/>
                <a:gd name="connsiteY34-10512" fmla="*/ 280 h 406"/>
                <a:gd name="connsiteX35-10513" fmla="*/ 121 w 306"/>
                <a:gd name="connsiteY35-10514" fmla="*/ 296 h 406"/>
                <a:gd name="connsiteX36-10515" fmla="*/ 111 w 306"/>
                <a:gd name="connsiteY36-10516" fmla="*/ 311 h 406"/>
                <a:gd name="connsiteX37-10517" fmla="*/ 100 w 306"/>
                <a:gd name="connsiteY37-10518" fmla="*/ 322 h 406"/>
                <a:gd name="connsiteX38-10519" fmla="*/ 95 w 306"/>
                <a:gd name="connsiteY38-10520" fmla="*/ 333 h 406"/>
                <a:gd name="connsiteX39-10521" fmla="*/ 90 w 306"/>
                <a:gd name="connsiteY39-10522" fmla="*/ 338 h 406"/>
                <a:gd name="connsiteX40-10523" fmla="*/ 84 w 306"/>
                <a:gd name="connsiteY40-10524" fmla="*/ 348 h 406"/>
                <a:gd name="connsiteX41-10525" fmla="*/ 84 w 306"/>
                <a:gd name="connsiteY41-10526" fmla="*/ 348 h 406"/>
                <a:gd name="connsiteX42-10527" fmla="*/ 84 w 306"/>
                <a:gd name="connsiteY42-10528" fmla="*/ 354 h 406"/>
                <a:gd name="connsiteX43-10529" fmla="*/ 90 w 306"/>
                <a:gd name="connsiteY43-10530" fmla="*/ 354 h 406"/>
                <a:gd name="connsiteX44-10531" fmla="*/ 95 w 306"/>
                <a:gd name="connsiteY44-10532" fmla="*/ 354 h 406"/>
                <a:gd name="connsiteX45-10533" fmla="*/ 100 w 306"/>
                <a:gd name="connsiteY45-10534" fmla="*/ 354 h 406"/>
                <a:gd name="connsiteX46-10535" fmla="*/ 111 w 306"/>
                <a:gd name="connsiteY46-10536" fmla="*/ 354 h 406"/>
                <a:gd name="connsiteX47-10537" fmla="*/ 121 w 306"/>
                <a:gd name="connsiteY47-10538" fmla="*/ 348 h 406"/>
                <a:gd name="connsiteX48-10539" fmla="*/ 111 w 306"/>
                <a:gd name="connsiteY48-10540" fmla="*/ 385 h 406"/>
                <a:gd name="connsiteX49-10541" fmla="*/ 100 w 306"/>
                <a:gd name="connsiteY49-10542" fmla="*/ 385 h 406"/>
                <a:gd name="connsiteX50-10543" fmla="*/ 90 w 306"/>
                <a:gd name="connsiteY50-10544" fmla="*/ 391 h 406"/>
                <a:gd name="connsiteX51-10545" fmla="*/ 84 w 306"/>
                <a:gd name="connsiteY51-10546" fmla="*/ 391 h 406"/>
                <a:gd name="connsiteX52-10547" fmla="*/ 69 w 306"/>
                <a:gd name="connsiteY52-10548" fmla="*/ 396 h 406"/>
                <a:gd name="connsiteX53-10549" fmla="*/ 53 w 306"/>
                <a:gd name="connsiteY53-10550" fmla="*/ 401 h 406"/>
                <a:gd name="connsiteX54-10551" fmla="*/ 48 w 306"/>
                <a:gd name="connsiteY54-10552" fmla="*/ 406 h 406"/>
                <a:gd name="connsiteX55-10553" fmla="*/ 37 w 306"/>
                <a:gd name="connsiteY55-10554" fmla="*/ 406 h 406"/>
                <a:gd name="connsiteX56-10555" fmla="*/ 32 w 306"/>
                <a:gd name="connsiteY56-10556" fmla="*/ 406 h 406"/>
                <a:gd name="connsiteX57-10557" fmla="*/ 26 w 306"/>
                <a:gd name="connsiteY57-10558" fmla="*/ 401 h 406"/>
                <a:gd name="connsiteX58-10559" fmla="*/ 21 w 306"/>
                <a:gd name="connsiteY58-10560" fmla="*/ 401 h 406"/>
                <a:gd name="connsiteX59-10561" fmla="*/ 16 w 306"/>
                <a:gd name="connsiteY59-10562" fmla="*/ 396 h 406"/>
                <a:gd name="connsiteX60-10563" fmla="*/ 11 w 306"/>
                <a:gd name="connsiteY60-10564" fmla="*/ 391 h 406"/>
                <a:gd name="connsiteX61-10565" fmla="*/ 5 w 306"/>
                <a:gd name="connsiteY61-10566" fmla="*/ 385 h 406"/>
                <a:gd name="connsiteX62-10567" fmla="*/ 0 w 306"/>
                <a:gd name="connsiteY62-10568" fmla="*/ 380 h 406"/>
                <a:gd name="connsiteX63-10569" fmla="*/ 0 w 306"/>
                <a:gd name="connsiteY63-10570" fmla="*/ 375 h 406"/>
                <a:gd name="connsiteX64-10571" fmla="*/ 0 w 306"/>
                <a:gd name="connsiteY64-10572" fmla="*/ 369 h 406"/>
                <a:gd name="connsiteX65-10573" fmla="*/ 0 w 306"/>
                <a:gd name="connsiteY65-10574" fmla="*/ 364 h 406"/>
                <a:gd name="connsiteX66-10575" fmla="*/ 5 w 306"/>
                <a:gd name="connsiteY66-10576" fmla="*/ 359 h 406"/>
                <a:gd name="connsiteX67-10577" fmla="*/ 11 w 306"/>
                <a:gd name="connsiteY67-10578" fmla="*/ 354 h 406"/>
                <a:gd name="connsiteX68-10579" fmla="*/ 21 w 306"/>
                <a:gd name="connsiteY68-10580" fmla="*/ 348 h 406"/>
                <a:gd name="connsiteX69-10581" fmla="*/ 26 w 306"/>
                <a:gd name="connsiteY69-10582" fmla="*/ 343 h 406"/>
                <a:gd name="connsiteX70-10583" fmla="*/ 32 w 306"/>
                <a:gd name="connsiteY70-10584" fmla="*/ 338 h 406"/>
                <a:gd name="connsiteX71-10585" fmla="*/ 42 w 306"/>
                <a:gd name="connsiteY71-10586" fmla="*/ 333 h 406"/>
                <a:gd name="connsiteX72-10587" fmla="*/ 53 w 306"/>
                <a:gd name="connsiteY72-10588" fmla="*/ 322 h 406"/>
                <a:gd name="connsiteX73-10589" fmla="*/ 58 w 306"/>
                <a:gd name="connsiteY73-10590" fmla="*/ 311 h 406"/>
                <a:gd name="connsiteX74-10591" fmla="*/ 69 w 306"/>
                <a:gd name="connsiteY74-10592" fmla="*/ 301 h 406"/>
                <a:gd name="connsiteX75-10593" fmla="*/ 79 w 306"/>
                <a:gd name="connsiteY75-10594" fmla="*/ 285 h 406"/>
                <a:gd name="connsiteX76-10595" fmla="*/ 95 w 306"/>
                <a:gd name="connsiteY76-10596" fmla="*/ 269 h 406"/>
                <a:gd name="connsiteX77-10597" fmla="*/ 116 w 306"/>
                <a:gd name="connsiteY77-10598" fmla="*/ 232 h 406"/>
                <a:gd name="connsiteX78-10599" fmla="*/ 142 w 306"/>
                <a:gd name="connsiteY78-10600" fmla="*/ 201 h 406"/>
                <a:gd name="connsiteX79-10601" fmla="*/ 163 w 306"/>
                <a:gd name="connsiteY79-10602" fmla="*/ 169 h 406"/>
                <a:gd name="connsiteX80-10603" fmla="*/ 184 w 306"/>
                <a:gd name="connsiteY80-10604" fmla="*/ 132 h 406"/>
                <a:gd name="connsiteX81-10605" fmla="*/ 190 w 306"/>
                <a:gd name="connsiteY81-10606" fmla="*/ 116 h 406"/>
                <a:gd name="connsiteX82-10607" fmla="*/ 200 w 306"/>
                <a:gd name="connsiteY82-10608" fmla="*/ 100 h 406"/>
                <a:gd name="connsiteX83-10609" fmla="*/ 206 w 306"/>
                <a:gd name="connsiteY83-10610" fmla="*/ 90 h 406"/>
                <a:gd name="connsiteX84-10611" fmla="*/ 211 w 306"/>
                <a:gd name="connsiteY84-10612" fmla="*/ 79 h 406"/>
                <a:gd name="connsiteX85-10613" fmla="*/ 216 w 306"/>
                <a:gd name="connsiteY85-10614" fmla="*/ 69 h 406"/>
                <a:gd name="connsiteX86-10615" fmla="*/ 221 w 306"/>
                <a:gd name="connsiteY86-10616" fmla="*/ 58 h 406"/>
                <a:gd name="connsiteX87-10617" fmla="*/ 221 w 306"/>
                <a:gd name="connsiteY87-10618" fmla="*/ 53 h 406"/>
                <a:gd name="connsiteX88-10619" fmla="*/ 227 w 306"/>
                <a:gd name="connsiteY88-10620" fmla="*/ 48 h 406"/>
                <a:gd name="connsiteX89-10621" fmla="*/ 227 w 306"/>
                <a:gd name="connsiteY89-10622" fmla="*/ 48 h 406"/>
                <a:gd name="connsiteX0-10623" fmla="*/ 227 w 306"/>
                <a:gd name="connsiteY0-10624" fmla="*/ 48 h 406"/>
                <a:gd name="connsiteX1-10625" fmla="*/ 227 w 306"/>
                <a:gd name="connsiteY1-10626" fmla="*/ 42 h 406"/>
                <a:gd name="connsiteX2-10627" fmla="*/ 227 w 306"/>
                <a:gd name="connsiteY2-10628" fmla="*/ 32 h 406"/>
                <a:gd name="connsiteX3-10629" fmla="*/ 227 w 306"/>
                <a:gd name="connsiteY3-10630" fmla="*/ 27 h 406"/>
                <a:gd name="connsiteX4-10631" fmla="*/ 221 w 306"/>
                <a:gd name="connsiteY4-10632" fmla="*/ 21 h 406"/>
                <a:gd name="connsiteX5-10633" fmla="*/ 216 w 306"/>
                <a:gd name="connsiteY5-10634" fmla="*/ 11 h 406"/>
                <a:gd name="connsiteX6-10635" fmla="*/ 216 w 306"/>
                <a:gd name="connsiteY6-10636" fmla="*/ 6 h 406"/>
                <a:gd name="connsiteX7-10637" fmla="*/ 221 w 306"/>
                <a:gd name="connsiteY7-10638" fmla="*/ 6 h 406"/>
                <a:gd name="connsiteX8-10639" fmla="*/ 221 w 306"/>
                <a:gd name="connsiteY8-10640" fmla="*/ 0 h 406"/>
                <a:gd name="connsiteX9-10641" fmla="*/ 227 w 306"/>
                <a:gd name="connsiteY9-10642" fmla="*/ 0 h 406"/>
                <a:gd name="connsiteX10-10643" fmla="*/ 232 w 306"/>
                <a:gd name="connsiteY10-10644" fmla="*/ 0 h 406"/>
                <a:gd name="connsiteX11-10645" fmla="*/ 242 w 306"/>
                <a:gd name="connsiteY11-10646" fmla="*/ 0 h 406"/>
                <a:gd name="connsiteX12-10647" fmla="*/ 253 w 306"/>
                <a:gd name="connsiteY12-10648" fmla="*/ 6 h 406"/>
                <a:gd name="connsiteX13-10649" fmla="*/ 264 w 306"/>
                <a:gd name="connsiteY13-10650" fmla="*/ 11 h 406"/>
                <a:gd name="connsiteX14-10651" fmla="*/ 269 w 306"/>
                <a:gd name="connsiteY14-10652" fmla="*/ 11 h 406"/>
                <a:gd name="connsiteX15-10653" fmla="*/ 279 w 306"/>
                <a:gd name="connsiteY15-10654" fmla="*/ 16 h 406"/>
                <a:gd name="connsiteX16-10655" fmla="*/ 285 w 306"/>
                <a:gd name="connsiteY16-10656" fmla="*/ 21 h 406"/>
                <a:gd name="connsiteX17-10657" fmla="*/ 290 w 306"/>
                <a:gd name="connsiteY17-10658" fmla="*/ 27 h 406"/>
                <a:gd name="connsiteX18-10659" fmla="*/ 295 w 306"/>
                <a:gd name="connsiteY18-10660" fmla="*/ 32 h 406"/>
                <a:gd name="connsiteX19-10661" fmla="*/ 300 w 306"/>
                <a:gd name="connsiteY19-10662" fmla="*/ 32 h 406"/>
                <a:gd name="connsiteX20-10663" fmla="*/ 300 w 306"/>
                <a:gd name="connsiteY20-10664" fmla="*/ 37 h 406"/>
                <a:gd name="connsiteX21-10665" fmla="*/ 300 w 306"/>
                <a:gd name="connsiteY21-10666" fmla="*/ 42 h 406"/>
                <a:gd name="connsiteX22-10667" fmla="*/ 306 w 306"/>
                <a:gd name="connsiteY22-10668" fmla="*/ 42 h 406"/>
                <a:gd name="connsiteX23-10669" fmla="*/ 300 w 306"/>
                <a:gd name="connsiteY23-10670" fmla="*/ 48 h 406"/>
                <a:gd name="connsiteX24-10671" fmla="*/ 300 w 306"/>
                <a:gd name="connsiteY24-10672" fmla="*/ 53 h 406"/>
                <a:gd name="connsiteX25-10673" fmla="*/ 295 w 306"/>
                <a:gd name="connsiteY25-10674" fmla="*/ 64 h 406"/>
                <a:gd name="connsiteX26-10675" fmla="*/ 290 w 306"/>
                <a:gd name="connsiteY26-10676" fmla="*/ 74 h 406"/>
                <a:gd name="connsiteX27-10677" fmla="*/ 279 w 306"/>
                <a:gd name="connsiteY27-10678" fmla="*/ 85 h 406"/>
                <a:gd name="connsiteX28-10679" fmla="*/ 274 w 306"/>
                <a:gd name="connsiteY28-10680" fmla="*/ 95 h 406"/>
                <a:gd name="connsiteX29-10681" fmla="*/ 258 w 306"/>
                <a:gd name="connsiteY29-10682" fmla="*/ 111 h 406"/>
                <a:gd name="connsiteX30-10683" fmla="*/ 248 w 306"/>
                <a:gd name="connsiteY30-10684" fmla="*/ 132 h 406"/>
                <a:gd name="connsiteX31-10685" fmla="*/ 216 w 306"/>
                <a:gd name="connsiteY31-10686" fmla="*/ 169 h 406"/>
                <a:gd name="connsiteX32-10687" fmla="*/ 190 w 306"/>
                <a:gd name="connsiteY32-10688" fmla="*/ 206 h 406"/>
                <a:gd name="connsiteX33-10689" fmla="*/ 163 w 306"/>
                <a:gd name="connsiteY33-10690" fmla="*/ 243 h 406"/>
                <a:gd name="connsiteX34-10691" fmla="*/ 137 w 306"/>
                <a:gd name="connsiteY34-10692" fmla="*/ 280 h 406"/>
                <a:gd name="connsiteX35-10693" fmla="*/ 121 w 306"/>
                <a:gd name="connsiteY35-10694" fmla="*/ 296 h 406"/>
                <a:gd name="connsiteX36-10695" fmla="*/ 111 w 306"/>
                <a:gd name="connsiteY36-10696" fmla="*/ 311 h 406"/>
                <a:gd name="connsiteX37-10697" fmla="*/ 100 w 306"/>
                <a:gd name="connsiteY37-10698" fmla="*/ 322 h 406"/>
                <a:gd name="connsiteX38-10699" fmla="*/ 95 w 306"/>
                <a:gd name="connsiteY38-10700" fmla="*/ 333 h 406"/>
                <a:gd name="connsiteX39-10701" fmla="*/ 90 w 306"/>
                <a:gd name="connsiteY39-10702" fmla="*/ 338 h 406"/>
                <a:gd name="connsiteX40-10703" fmla="*/ 84 w 306"/>
                <a:gd name="connsiteY40-10704" fmla="*/ 348 h 406"/>
                <a:gd name="connsiteX41-10705" fmla="*/ 84 w 306"/>
                <a:gd name="connsiteY41-10706" fmla="*/ 348 h 406"/>
                <a:gd name="connsiteX42-10707" fmla="*/ 84 w 306"/>
                <a:gd name="connsiteY42-10708" fmla="*/ 354 h 406"/>
                <a:gd name="connsiteX43-10709" fmla="*/ 90 w 306"/>
                <a:gd name="connsiteY43-10710" fmla="*/ 354 h 406"/>
                <a:gd name="connsiteX44-10711" fmla="*/ 95 w 306"/>
                <a:gd name="connsiteY44-10712" fmla="*/ 354 h 406"/>
                <a:gd name="connsiteX45-10713" fmla="*/ 100 w 306"/>
                <a:gd name="connsiteY45-10714" fmla="*/ 354 h 406"/>
                <a:gd name="connsiteX46-10715" fmla="*/ 111 w 306"/>
                <a:gd name="connsiteY46-10716" fmla="*/ 354 h 406"/>
                <a:gd name="connsiteX47-10717" fmla="*/ 121 w 306"/>
                <a:gd name="connsiteY47-10718" fmla="*/ 348 h 406"/>
                <a:gd name="connsiteX48-10719" fmla="*/ 100 w 306"/>
                <a:gd name="connsiteY48-10720" fmla="*/ 385 h 406"/>
                <a:gd name="connsiteX49-10721" fmla="*/ 90 w 306"/>
                <a:gd name="connsiteY49-10722" fmla="*/ 391 h 406"/>
                <a:gd name="connsiteX50-10723" fmla="*/ 84 w 306"/>
                <a:gd name="connsiteY50-10724" fmla="*/ 391 h 406"/>
                <a:gd name="connsiteX51-10725" fmla="*/ 69 w 306"/>
                <a:gd name="connsiteY51-10726" fmla="*/ 396 h 406"/>
                <a:gd name="connsiteX52-10727" fmla="*/ 53 w 306"/>
                <a:gd name="connsiteY52-10728" fmla="*/ 401 h 406"/>
                <a:gd name="connsiteX53-10729" fmla="*/ 48 w 306"/>
                <a:gd name="connsiteY53-10730" fmla="*/ 406 h 406"/>
                <a:gd name="connsiteX54-10731" fmla="*/ 37 w 306"/>
                <a:gd name="connsiteY54-10732" fmla="*/ 406 h 406"/>
                <a:gd name="connsiteX55-10733" fmla="*/ 32 w 306"/>
                <a:gd name="connsiteY55-10734" fmla="*/ 406 h 406"/>
                <a:gd name="connsiteX56-10735" fmla="*/ 26 w 306"/>
                <a:gd name="connsiteY56-10736" fmla="*/ 401 h 406"/>
                <a:gd name="connsiteX57-10737" fmla="*/ 21 w 306"/>
                <a:gd name="connsiteY57-10738" fmla="*/ 401 h 406"/>
                <a:gd name="connsiteX58-10739" fmla="*/ 16 w 306"/>
                <a:gd name="connsiteY58-10740" fmla="*/ 396 h 406"/>
                <a:gd name="connsiteX59-10741" fmla="*/ 11 w 306"/>
                <a:gd name="connsiteY59-10742" fmla="*/ 391 h 406"/>
                <a:gd name="connsiteX60-10743" fmla="*/ 5 w 306"/>
                <a:gd name="connsiteY60-10744" fmla="*/ 385 h 406"/>
                <a:gd name="connsiteX61-10745" fmla="*/ 0 w 306"/>
                <a:gd name="connsiteY61-10746" fmla="*/ 380 h 406"/>
                <a:gd name="connsiteX62-10747" fmla="*/ 0 w 306"/>
                <a:gd name="connsiteY62-10748" fmla="*/ 375 h 406"/>
                <a:gd name="connsiteX63-10749" fmla="*/ 0 w 306"/>
                <a:gd name="connsiteY63-10750" fmla="*/ 369 h 406"/>
                <a:gd name="connsiteX64-10751" fmla="*/ 0 w 306"/>
                <a:gd name="connsiteY64-10752" fmla="*/ 364 h 406"/>
                <a:gd name="connsiteX65-10753" fmla="*/ 5 w 306"/>
                <a:gd name="connsiteY65-10754" fmla="*/ 359 h 406"/>
                <a:gd name="connsiteX66-10755" fmla="*/ 11 w 306"/>
                <a:gd name="connsiteY66-10756" fmla="*/ 354 h 406"/>
                <a:gd name="connsiteX67-10757" fmla="*/ 21 w 306"/>
                <a:gd name="connsiteY67-10758" fmla="*/ 348 h 406"/>
                <a:gd name="connsiteX68-10759" fmla="*/ 26 w 306"/>
                <a:gd name="connsiteY68-10760" fmla="*/ 343 h 406"/>
                <a:gd name="connsiteX69-10761" fmla="*/ 32 w 306"/>
                <a:gd name="connsiteY69-10762" fmla="*/ 338 h 406"/>
                <a:gd name="connsiteX70-10763" fmla="*/ 42 w 306"/>
                <a:gd name="connsiteY70-10764" fmla="*/ 333 h 406"/>
                <a:gd name="connsiteX71-10765" fmla="*/ 53 w 306"/>
                <a:gd name="connsiteY71-10766" fmla="*/ 322 h 406"/>
                <a:gd name="connsiteX72-10767" fmla="*/ 58 w 306"/>
                <a:gd name="connsiteY72-10768" fmla="*/ 311 h 406"/>
                <a:gd name="connsiteX73-10769" fmla="*/ 69 w 306"/>
                <a:gd name="connsiteY73-10770" fmla="*/ 301 h 406"/>
                <a:gd name="connsiteX74-10771" fmla="*/ 79 w 306"/>
                <a:gd name="connsiteY74-10772" fmla="*/ 285 h 406"/>
                <a:gd name="connsiteX75-10773" fmla="*/ 95 w 306"/>
                <a:gd name="connsiteY75-10774" fmla="*/ 269 h 406"/>
                <a:gd name="connsiteX76-10775" fmla="*/ 116 w 306"/>
                <a:gd name="connsiteY76-10776" fmla="*/ 232 h 406"/>
                <a:gd name="connsiteX77-10777" fmla="*/ 142 w 306"/>
                <a:gd name="connsiteY77-10778" fmla="*/ 201 h 406"/>
                <a:gd name="connsiteX78-10779" fmla="*/ 163 w 306"/>
                <a:gd name="connsiteY78-10780" fmla="*/ 169 h 406"/>
                <a:gd name="connsiteX79-10781" fmla="*/ 184 w 306"/>
                <a:gd name="connsiteY79-10782" fmla="*/ 132 h 406"/>
                <a:gd name="connsiteX80-10783" fmla="*/ 190 w 306"/>
                <a:gd name="connsiteY80-10784" fmla="*/ 116 h 406"/>
                <a:gd name="connsiteX81-10785" fmla="*/ 200 w 306"/>
                <a:gd name="connsiteY81-10786" fmla="*/ 100 h 406"/>
                <a:gd name="connsiteX82-10787" fmla="*/ 206 w 306"/>
                <a:gd name="connsiteY82-10788" fmla="*/ 90 h 406"/>
                <a:gd name="connsiteX83-10789" fmla="*/ 211 w 306"/>
                <a:gd name="connsiteY83-10790" fmla="*/ 79 h 406"/>
                <a:gd name="connsiteX84-10791" fmla="*/ 216 w 306"/>
                <a:gd name="connsiteY84-10792" fmla="*/ 69 h 406"/>
                <a:gd name="connsiteX85-10793" fmla="*/ 221 w 306"/>
                <a:gd name="connsiteY85-10794" fmla="*/ 58 h 406"/>
                <a:gd name="connsiteX86-10795" fmla="*/ 221 w 306"/>
                <a:gd name="connsiteY86-10796" fmla="*/ 53 h 406"/>
                <a:gd name="connsiteX87-10797" fmla="*/ 227 w 306"/>
                <a:gd name="connsiteY87-10798" fmla="*/ 48 h 406"/>
                <a:gd name="connsiteX88-10799" fmla="*/ 227 w 306"/>
                <a:gd name="connsiteY88-10800" fmla="*/ 48 h 406"/>
                <a:gd name="connsiteX0-10801" fmla="*/ 227 w 306"/>
                <a:gd name="connsiteY0-10802" fmla="*/ 48 h 406"/>
                <a:gd name="connsiteX1-10803" fmla="*/ 227 w 306"/>
                <a:gd name="connsiteY1-10804" fmla="*/ 42 h 406"/>
                <a:gd name="connsiteX2-10805" fmla="*/ 227 w 306"/>
                <a:gd name="connsiteY2-10806" fmla="*/ 32 h 406"/>
                <a:gd name="connsiteX3-10807" fmla="*/ 227 w 306"/>
                <a:gd name="connsiteY3-10808" fmla="*/ 27 h 406"/>
                <a:gd name="connsiteX4-10809" fmla="*/ 221 w 306"/>
                <a:gd name="connsiteY4-10810" fmla="*/ 21 h 406"/>
                <a:gd name="connsiteX5-10811" fmla="*/ 216 w 306"/>
                <a:gd name="connsiteY5-10812" fmla="*/ 11 h 406"/>
                <a:gd name="connsiteX6-10813" fmla="*/ 216 w 306"/>
                <a:gd name="connsiteY6-10814" fmla="*/ 6 h 406"/>
                <a:gd name="connsiteX7-10815" fmla="*/ 221 w 306"/>
                <a:gd name="connsiteY7-10816" fmla="*/ 6 h 406"/>
                <a:gd name="connsiteX8-10817" fmla="*/ 221 w 306"/>
                <a:gd name="connsiteY8-10818" fmla="*/ 0 h 406"/>
                <a:gd name="connsiteX9-10819" fmla="*/ 227 w 306"/>
                <a:gd name="connsiteY9-10820" fmla="*/ 0 h 406"/>
                <a:gd name="connsiteX10-10821" fmla="*/ 232 w 306"/>
                <a:gd name="connsiteY10-10822" fmla="*/ 0 h 406"/>
                <a:gd name="connsiteX11-10823" fmla="*/ 242 w 306"/>
                <a:gd name="connsiteY11-10824" fmla="*/ 0 h 406"/>
                <a:gd name="connsiteX12-10825" fmla="*/ 253 w 306"/>
                <a:gd name="connsiteY12-10826" fmla="*/ 6 h 406"/>
                <a:gd name="connsiteX13-10827" fmla="*/ 264 w 306"/>
                <a:gd name="connsiteY13-10828" fmla="*/ 11 h 406"/>
                <a:gd name="connsiteX14-10829" fmla="*/ 269 w 306"/>
                <a:gd name="connsiteY14-10830" fmla="*/ 11 h 406"/>
                <a:gd name="connsiteX15-10831" fmla="*/ 279 w 306"/>
                <a:gd name="connsiteY15-10832" fmla="*/ 16 h 406"/>
                <a:gd name="connsiteX16-10833" fmla="*/ 285 w 306"/>
                <a:gd name="connsiteY16-10834" fmla="*/ 21 h 406"/>
                <a:gd name="connsiteX17-10835" fmla="*/ 290 w 306"/>
                <a:gd name="connsiteY17-10836" fmla="*/ 27 h 406"/>
                <a:gd name="connsiteX18-10837" fmla="*/ 295 w 306"/>
                <a:gd name="connsiteY18-10838" fmla="*/ 32 h 406"/>
                <a:gd name="connsiteX19-10839" fmla="*/ 300 w 306"/>
                <a:gd name="connsiteY19-10840" fmla="*/ 32 h 406"/>
                <a:gd name="connsiteX20-10841" fmla="*/ 300 w 306"/>
                <a:gd name="connsiteY20-10842" fmla="*/ 37 h 406"/>
                <a:gd name="connsiteX21-10843" fmla="*/ 300 w 306"/>
                <a:gd name="connsiteY21-10844" fmla="*/ 42 h 406"/>
                <a:gd name="connsiteX22-10845" fmla="*/ 306 w 306"/>
                <a:gd name="connsiteY22-10846" fmla="*/ 42 h 406"/>
                <a:gd name="connsiteX23-10847" fmla="*/ 300 w 306"/>
                <a:gd name="connsiteY23-10848" fmla="*/ 48 h 406"/>
                <a:gd name="connsiteX24-10849" fmla="*/ 300 w 306"/>
                <a:gd name="connsiteY24-10850" fmla="*/ 53 h 406"/>
                <a:gd name="connsiteX25-10851" fmla="*/ 295 w 306"/>
                <a:gd name="connsiteY25-10852" fmla="*/ 64 h 406"/>
                <a:gd name="connsiteX26-10853" fmla="*/ 290 w 306"/>
                <a:gd name="connsiteY26-10854" fmla="*/ 74 h 406"/>
                <a:gd name="connsiteX27-10855" fmla="*/ 279 w 306"/>
                <a:gd name="connsiteY27-10856" fmla="*/ 85 h 406"/>
                <a:gd name="connsiteX28-10857" fmla="*/ 274 w 306"/>
                <a:gd name="connsiteY28-10858" fmla="*/ 95 h 406"/>
                <a:gd name="connsiteX29-10859" fmla="*/ 258 w 306"/>
                <a:gd name="connsiteY29-10860" fmla="*/ 111 h 406"/>
                <a:gd name="connsiteX30-10861" fmla="*/ 248 w 306"/>
                <a:gd name="connsiteY30-10862" fmla="*/ 132 h 406"/>
                <a:gd name="connsiteX31-10863" fmla="*/ 216 w 306"/>
                <a:gd name="connsiteY31-10864" fmla="*/ 169 h 406"/>
                <a:gd name="connsiteX32-10865" fmla="*/ 190 w 306"/>
                <a:gd name="connsiteY32-10866" fmla="*/ 206 h 406"/>
                <a:gd name="connsiteX33-10867" fmla="*/ 163 w 306"/>
                <a:gd name="connsiteY33-10868" fmla="*/ 243 h 406"/>
                <a:gd name="connsiteX34-10869" fmla="*/ 137 w 306"/>
                <a:gd name="connsiteY34-10870" fmla="*/ 280 h 406"/>
                <a:gd name="connsiteX35-10871" fmla="*/ 121 w 306"/>
                <a:gd name="connsiteY35-10872" fmla="*/ 296 h 406"/>
                <a:gd name="connsiteX36-10873" fmla="*/ 111 w 306"/>
                <a:gd name="connsiteY36-10874" fmla="*/ 311 h 406"/>
                <a:gd name="connsiteX37-10875" fmla="*/ 100 w 306"/>
                <a:gd name="connsiteY37-10876" fmla="*/ 322 h 406"/>
                <a:gd name="connsiteX38-10877" fmla="*/ 95 w 306"/>
                <a:gd name="connsiteY38-10878" fmla="*/ 333 h 406"/>
                <a:gd name="connsiteX39-10879" fmla="*/ 90 w 306"/>
                <a:gd name="connsiteY39-10880" fmla="*/ 338 h 406"/>
                <a:gd name="connsiteX40-10881" fmla="*/ 84 w 306"/>
                <a:gd name="connsiteY40-10882" fmla="*/ 348 h 406"/>
                <a:gd name="connsiteX41-10883" fmla="*/ 84 w 306"/>
                <a:gd name="connsiteY41-10884" fmla="*/ 348 h 406"/>
                <a:gd name="connsiteX42-10885" fmla="*/ 84 w 306"/>
                <a:gd name="connsiteY42-10886" fmla="*/ 354 h 406"/>
                <a:gd name="connsiteX43-10887" fmla="*/ 90 w 306"/>
                <a:gd name="connsiteY43-10888" fmla="*/ 354 h 406"/>
                <a:gd name="connsiteX44-10889" fmla="*/ 95 w 306"/>
                <a:gd name="connsiteY44-10890" fmla="*/ 354 h 406"/>
                <a:gd name="connsiteX45-10891" fmla="*/ 100 w 306"/>
                <a:gd name="connsiteY45-10892" fmla="*/ 354 h 406"/>
                <a:gd name="connsiteX46-10893" fmla="*/ 111 w 306"/>
                <a:gd name="connsiteY46-10894" fmla="*/ 354 h 406"/>
                <a:gd name="connsiteX47-10895" fmla="*/ 121 w 306"/>
                <a:gd name="connsiteY47-10896" fmla="*/ 348 h 406"/>
                <a:gd name="connsiteX48-10897" fmla="*/ 100 w 306"/>
                <a:gd name="connsiteY48-10898" fmla="*/ 385 h 406"/>
                <a:gd name="connsiteX49-10899" fmla="*/ 84 w 306"/>
                <a:gd name="connsiteY49-10900" fmla="*/ 391 h 406"/>
                <a:gd name="connsiteX50-10901" fmla="*/ 69 w 306"/>
                <a:gd name="connsiteY50-10902" fmla="*/ 396 h 406"/>
                <a:gd name="connsiteX51-10903" fmla="*/ 53 w 306"/>
                <a:gd name="connsiteY51-10904" fmla="*/ 401 h 406"/>
                <a:gd name="connsiteX52-10905" fmla="*/ 48 w 306"/>
                <a:gd name="connsiteY52-10906" fmla="*/ 406 h 406"/>
                <a:gd name="connsiteX53-10907" fmla="*/ 37 w 306"/>
                <a:gd name="connsiteY53-10908" fmla="*/ 406 h 406"/>
                <a:gd name="connsiteX54-10909" fmla="*/ 32 w 306"/>
                <a:gd name="connsiteY54-10910" fmla="*/ 406 h 406"/>
                <a:gd name="connsiteX55-10911" fmla="*/ 26 w 306"/>
                <a:gd name="connsiteY55-10912" fmla="*/ 401 h 406"/>
                <a:gd name="connsiteX56-10913" fmla="*/ 21 w 306"/>
                <a:gd name="connsiteY56-10914" fmla="*/ 401 h 406"/>
                <a:gd name="connsiteX57-10915" fmla="*/ 16 w 306"/>
                <a:gd name="connsiteY57-10916" fmla="*/ 396 h 406"/>
                <a:gd name="connsiteX58-10917" fmla="*/ 11 w 306"/>
                <a:gd name="connsiteY58-10918" fmla="*/ 391 h 406"/>
                <a:gd name="connsiteX59-10919" fmla="*/ 5 w 306"/>
                <a:gd name="connsiteY59-10920" fmla="*/ 385 h 406"/>
                <a:gd name="connsiteX60-10921" fmla="*/ 0 w 306"/>
                <a:gd name="connsiteY60-10922" fmla="*/ 380 h 406"/>
                <a:gd name="connsiteX61-10923" fmla="*/ 0 w 306"/>
                <a:gd name="connsiteY61-10924" fmla="*/ 375 h 406"/>
                <a:gd name="connsiteX62-10925" fmla="*/ 0 w 306"/>
                <a:gd name="connsiteY62-10926" fmla="*/ 369 h 406"/>
                <a:gd name="connsiteX63-10927" fmla="*/ 0 w 306"/>
                <a:gd name="connsiteY63-10928" fmla="*/ 364 h 406"/>
                <a:gd name="connsiteX64-10929" fmla="*/ 5 w 306"/>
                <a:gd name="connsiteY64-10930" fmla="*/ 359 h 406"/>
                <a:gd name="connsiteX65-10931" fmla="*/ 11 w 306"/>
                <a:gd name="connsiteY65-10932" fmla="*/ 354 h 406"/>
                <a:gd name="connsiteX66-10933" fmla="*/ 21 w 306"/>
                <a:gd name="connsiteY66-10934" fmla="*/ 348 h 406"/>
                <a:gd name="connsiteX67-10935" fmla="*/ 26 w 306"/>
                <a:gd name="connsiteY67-10936" fmla="*/ 343 h 406"/>
                <a:gd name="connsiteX68-10937" fmla="*/ 32 w 306"/>
                <a:gd name="connsiteY68-10938" fmla="*/ 338 h 406"/>
                <a:gd name="connsiteX69-10939" fmla="*/ 42 w 306"/>
                <a:gd name="connsiteY69-10940" fmla="*/ 333 h 406"/>
                <a:gd name="connsiteX70-10941" fmla="*/ 53 w 306"/>
                <a:gd name="connsiteY70-10942" fmla="*/ 322 h 406"/>
                <a:gd name="connsiteX71-10943" fmla="*/ 58 w 306"/>
                <a:gd name="connsiteY71-10944" fmla="*/ 311 h 406"/>
                <a:gd name="connsiteX72-10945" fmla="*/ 69 w 306"/>
                <a:gd name="connsiteY72-10946" fmla="*/ 301 h 406"/>
                <a:gd name="connsiteX73-10947" fmla="*/ 79 w 306"/>
                <a:gd name="connsiteY73-10948" fmla="*/ 285 h 406"/>
                <a:gd name="connsiteX74-10949" fmla="*/ 95 w 306"/>
                <a:gd name="connsiteY74-10950" fmla="*/ 269 h 406"/>
                <a:gd name="connsiteX75-10951" fmla="*/ 116 w 306"/>
                <a:gd name="connsiteY75-10952" fmla="*/ 232 h 406"/>
                <a:gd name="connsiteX76-10953" fmla="*/ 142 w 306"/>
                <a:gd name="connsiteY76-10954" fmla="*/ 201 h 406"/>
                <a:gd name="connsiteX77-10955" fmla="*/ 163 w 306"/>
                <a:gd name="connsiteY77-10956" fmla="*/ 169 h 406"/>
                <a:gd name="connsiteX78-10957" fmla="*/ 184 w 306"/>
                <a:gd name="connsiteY78-10958" fmla="*/ 132 h 406"/>
                <a:gd name="connsiteX79-10959" fmla="*/ 190 w 306"/>
                <a:gd name="connsiteY79-10960" fmla="*/ 116 h 406"/>
                <a:gd name="connsiteX80-10961" fmla="*/ 200 w 306"/>
                <a:gd name="connsiteY80-10962" fmla="*/ 100 h 406"/>
                <a:gd name="connsiteX81-10963" fmla="*/ 206 w 306"/>
                <a:gd name="connsiteY81-10964" fmla="*/ 90 h 406"/>
                <a:gd name="connsiteX82-10965" fmla="*/ 211 w 306"/>
                <a:gd name="connsiteY82-10966" fmla="*/ 79 h 406"/>
                <a:gd name="connsiteX83-10967" fmla="*/ 216 w 306"/>
                <a:gd name="connsiteY83-10968" fmla="*/ 69 h 406"/>
                <a:gd name="connsiteX84-10969" fmla="*/ 221 w 306"/>
                <a:gd name="connsiteY84-10970" fmla="*/ 58 h 406"/>
                <a:gd name="connsiteX85-10971" fmla="*/ 221 w 306"/>
                <a:gd name="connsiteY85-10972" fmla="*/ 53 h 406"/>
                <a:gd name="connsiteX86-10973" fmla="*/ 227 w 306"/>
                <a:gd name="connsiteY86-10974" fmla="*/ 48 h 406"/>
                <a:gd name="connsiteX87-10975" fmla="*/ 227 w 306"/>
                <a:gd name="connsiteY87-10976" fmla="*/ 48 h 406"/>
                <a:gd name="connsiteX0-10977" fmla="*/ 227 w 306"/>
                <a:gd name="connsiteY0-10978" fmla="*/ 48 h 406"/>
                <a:gd name="connsiteX1-10979" fmla="*/ 227 w 306"/>
                <a:gd name="connsiteY1-10980" fmla="*/ 42 h 406"/>
                <a:gd name="connsiteX2-10981" fmla="*/ 227 w 306"/>
                <a:gd name="connsiteY2-10982" fmla="*/ 32 h 406"/>
                <a:gd name="connsiteX3-10983" fmla="*/ 227 w 306"/>
                <a:gd name="connsiteY3-10984" fmla="*/ 27 h 406"/>
                <a:gd name="connsiteX4-10985" fmla="*/ 221 w 306"/>
                <a:gd name="connsiteY4-10986" fmla="*/ 21 h 406"/>
                <a:gd name="connsiteX5-10987" fmla="*/ 216 w 306"/>
                <a:gd name="connsiteY5-10988" fmla="*/ 11 h 406"/>
                <a:gd name="connsiteX6-10989" fmla="*/ 216 w 306"/>
                <a:gd name="connsiteY6-10990" fmla="*/ 6 h 406"/>
                <a:gd name="connsiteX7-10991" fmla="*/ 221 w 306"/>
                <a:gd name="connsiteY7-10992" fmla="*/ 6 h 406"/>
                <a:gd name="connsiteX8-10993" fmla="*/ 221 w 306"/>
                <a:gd name="connsiteY8-10994" fmla="*/ 0 h 406"/>
                <a:gd name="connsiteX9-10995" fmla="*/ 227 w 306"/>
                <a:gd name="connsiteY9-10996" fmla="*/ 0 h 406"/>
                <a:gd name="connsiteX10-10997" fmla="*/ 232 w 306"/>
                <a:gd name="connsiteY10-10998" fmla="*/ 0 h 406"/>
                <a:gd name="connsiteX11-10999" fmla="*/ 242 w 306"/>
                <a:gd name="connsiteY11-11000" fmla="*/ 0 h 406"/>
                <a:gd name="connsiteX12-11001" fmla="*/ 253 w 306"/>
                <a:gd name="connsiteY12-11002" fmla="*/ 6 h 406"/>
                <a:gd name="connsiteX13-11003" fmla="*/ 264 w 306"/>
                <a:gd name="connsiteY13-11004" fmla="*/ 11 h 406"/>
                <a:gd name="connsiteX14-11005" fmla="*/ 269 w 306"/>
                <a:gd name="connsiteY14-11006" fmla="*/ 11 h 406"/>
                <a:gd name="connsiteX15-11007" fmla="*/ 279 w 306"/>
                <a:gd name="connsiteY15-11008" fmla="*/ 16 h 406"/>
                <a:gd name="connsiteX16-11009" fmla="*/ 285 w 306"/>
                <a:gd name="connsiteY16-11010" fmla="*/ 21 h 406"/>
                <a:gd name="connsiteX17-11011" fmla="*/ 290 w 306"/>
                <a:gd name="connsiteY17-11012" fmla="*/ 27 h 406"/>
                <a:gd name="connsiteX18-11013" fmla="*/ 295 w 306"/>
                <a:gd name="connsiteY18-11014" fmla="*/ 32 h 406"/>
                <a:gd name="connsiteX19-11015" fmla="*/ 300 w 306"/>
                <a:gd name="connsiteY19-11016" fmla="*/ 32 h 406"/>
                <a:gd name="connsiteX20-11017" fmla="*/ 300 w 306"/>
                <a:gd name="connsiteY20-11018" fmla="*/ 37 h 406"/>
                <a:gd name="connsiteX21-11019" fmla="*/ 300 w 306"/>
                <a:gd name="connsiteY21-11020" fmla="*/ 42 h 406"/>
                <a:gd name="connsiteX22-11021" fmla="*/ 306 w 306"/>
                <a:gd name="connsiteY22-11022" fmla="*/ 42 h 406"/>
                <a:gd name="connsiteX23-11023" fmla="*/ 300 w 306"/>
                <a:gd name="connsiteY23-11024" fmla="*/ 48 h 406"/>
                <a:gd name="connsiteX24-11025" fmla="*/ 300 w 306"/>
                <a:gd name="connsiteY24-11026" fmla="*/ 53 h 406"/>
                <a:gd name="connsiteX25-11027" fmla="*/ 295 w 306"/>
                <a:gd name="connsiteY25-11028" fmla="*/ 64 h 406"/>
                <a:gd name="connsiteX26-11029" fmla="*/ 290 w 306"/>
                <a:gd name="connsiteY26-11030" fmla="*/ 74 h 406"/>
                <a:gd name="connsiteX27-11031" fmla="*/ 279 w 306"/>
                <a:gd name="connsiteY27-11032" fmla="*/ 85 h 406"/>
                <a:gd name="connsiteX28-11033" fmla="*/ 274 w 306"/>
                <a:gd name="connsiteY28-11034" fmla="*/ 95 h 406"/>
                <a:gd name="connsiteX29-11035" fmla="*/ 258 w 306"/>
                <a:gd name="connsiteY29-11036" fmla="*/ 111 h 406"/>
                <a:gd name="connsiteX30-11037" fmla="*/ 248 w 306"/>
                <a:gd name="connsiteY30-11038" fmla="*/ 132 h 406"/>
                <a:gd name="connsiteX31-11039" fmla="*/ 216 w 306"/>
                <a:gd name="connsiteY31-11040" fmla="*/ 169 h 406"/>
                <a:gd name="connsiteX32-11041" fmla="*/ 190 w 306"/>
                <a:gd name="connsiteY32-11042" fmla="*/ 206 h 406"/>
                <a:gd name="connsiteX33-11043" fmla="*/ 163 w 306"/>
                <a:gd name="connsiteY33-11044" fmla="*/ 243 h 406"/>
                <a:gd name="connsiteX34-11045" fmla="*/ 137 w 306"/>
                <a:gd name="connsiteY34-11046" fmla="*/ 280 h 406"/>
                <a:gd name="connsiteX35-11047" fmla="*/ 121 w 306"/>
                <a:gd name="connsiteY35-11048" fmla="*/ 296 h 406"/>
                <a:gd name="connsiteX36-11049" fmla="*/ 111 w 306"/>
                <a:gd name="connsiteY36-11050" fmla="*/ 311 h 406"/>
                <a:gd name="connsiteX37-11051" fmla="*/ 100 w 306"/>
                <a:gd name="connsiteY37-11052" fmla="*/ 322 h 406"/>
                <a:gd name="connsiteX38-11053" fmla="*/ 95 w 306"/>
                <a:gd name="connsiteY38-11054" fmla="*/ 333 h 406"/>
                <a:gd name="connsiteX39-11055" fmla="*/ 90 w 306"/>
                <a:gd name="connsiteY39-11056" fmla="*/ 338 h 406"/>
                <a:gd name="connsiteX40-11057" fmla="*/ 84 w 306"/>
                <a:gd name="connsiteY40-11058" fmla="*/ 348 h 406"/>
                <a:gd name="connsiteX41-11059" fmla="*/ 84 w 306"/>
                <a:gd name="connsiteY41-11060" fmla="*/ 348 h 406"/>
                <a:gd name="connsiteX42-11061" fmla="*/ 84 w 306"/>
                <a:gd name="connsiteY42-11062" fmla="*/ 354 h 406"/>
                <a:gd name="connsiteX43-11063" fmla="*/ 90 w 306"/>
                <a:gd name="connsiteY43-11064" fmla="*/ 354 h 406"/>
                <a:gd name="connsiteX44-11065" fmla="*/ 95 w 306"/>
                <a:gd name="connsiteY44-11066" fmla="*/ 354 h 406"/>
                <a:gd name="connsiteX45-11067" fmla="*/ 100 w 306"/>
                <a:gd name="connsiteY45-11068" fmla="*/ 354 h 406"/>
                <a:gd name="connsiteX46-11069" fmla="*/ 111 w 306"/>
                <a:gd name="connsiteY46-11070" fmla="*/ 354 h 406"/>
                <a:gd name="connsiteX47-11071" fmla="*/ 121 w 306"/>
                <a:gd name="connsiteY47-11072" fmla="*/ 348 h 406"/>
                <a:gd name="connsiteX48-11073" fmla="*/ 84 w 306"/>
                <a:gd name="connsiteY48-11074" fmla="*/ 391 h 406"/>
                <a:gd name="connsiteX49-11075" fmla="*/ 69 w 306"/>
                <a:gd name="connsiteY49-11076" fmla="*/ 396 h 406"/>
                <a:gd name="connsiteX50-11077" fmla="*/ 53 w 306"/>
                <a:gd name="connsiteY50-11078" fmla="*/ 401 h 406"/>
                <a:gd name="connsiteX51-11079" fmla="*/ 48 w 306"/>
                <a:gd name="connsiteY51-11080" fmla="*/ 406 h 406"/>
                <a:gd name="connsiteX52-11081" fmla="*/ 37 w 306"/>
                <a:gd name="connsiteY52-11082" fmla="*/ 406 h 406"/>
                <a:gd name="connsiteX53-11083" fmla="*/ 32 w 306"/>
                <a:gd name="connsiteY53-11084" fmla="*/ 406 h 406"/>
                <a:gd name="connsiteX54-11085" fmla="*/ 26 w 306"/>
                <a:gd name="connsiteY54-11086" fmla="*/ 401 h 406"/>
                <a:gd name="connsiteX55-11087" fmla="*/ 21 w 306"/>
                <a:gd name="connsiteY55-11088" fmla="*/ 401 h 406"/>
                <a:gd name="connsiteX56-11089" fmla="*/ 16 w 306"/>
                <a:gd name="connsiteY56-11090" fmla="*/ 396 h 406"/>
                <a:gd name="connsiteX57-11091" fmla="*/ 11 w 306"/>
                <a:gd name="connsiteY57-11092" fmla="*/ 391 h 406"/>
                <a:gd name="connsiteX58-11093" fmla="*/ 5 w 306"/>
                <a:gd name="connsiteY58-11094" fmla="*/ 385 h 406"/>
                <a:gd name="connsiteX59-11095" fmla="*/ 0 w 306"/>
                <a:gd name="connsiteY59-11096" fmla="*/ 380 h 406"/>
                <a:gd name="connsiteX60-11097" fmla="*/ 0 w 306"/>
                <a:gd name="connsiteY60-11098" fmla="*/ 375 h 406"/>
                <a:gd name="connsiteX61-11099" fmla="*/ 0 w 306"/>
                <a:gd name="connsiteY61-11100" fmla="*/ 369 h 406"/>
                <a:gd name="connsiteX62-11101" fmla="*/ 0 w 306"/>
                <a:gd name="connsiteY62-11102" fmla="*/ 364 h 406"/>
                <a:gd name="connsiteX63-11103" fmla="*/ 5 w 306"/>
                <a:gd name="connsiteY63-11104" fmla="*/ 359 h 406"/>
                <a:gd name="connsiteX64-11105" fmla="*/ 11 w 306"/>
                <a:gd name="connsiteY64-11106" fmla="*/ 354 h 406"/>
                <a:gd name="connsiteX65-11107" fmla="*/ 21 w 306"/>
                <a:gd name="connsiteY65-11108" fmla="*/ 348 h 406"/>
                <a:gd name="connsiteX66-11109" fmla="*/ 26 w 306"/>
                <a:gd name="connsiteY66-11110" fmla="*/ 343 h 406"/>
                <a:gd name="connsiteX67-11111" fmla="*/ 32 w 306"/>
                <a:gd name="connsiteY67-11112" fmla="*/ 338 h 406"/>
                <a:gd name="connsiteX68-11113" fmla="*/ 42 w 306"/>
                <a:gd name="connsiteY68-11114" fmla="*/ 333 h 406"/>
                <a:gd name="connsiteX69-11115" fmla="*/ 53 w 306"/>
                <a:gd name="connsiteY69-11116" fmla="*/ 322 h 406"/>
                <a:gd name="connsiteX70-11117" fmla="*/ 58 w 306"/>
                <a:gd name="connsiteY70-11118" fmla="*/ 311 h 406"/>
                <a:gd name="connsiteX71-11119" fmla="*/ 69 w 306"/>
                <a:gd name="connsiteY71-11120" fmla="*/ 301 h 406"/>
                <a:gd name="connsiteX72-11121" fmla="*/ 79 w 306"/>
                <a:gd name="connsiteY72-11122" fmla="*/ 285 h 406"/>
                <a:gd name="connsiteX73-11123" fmla="*/ 95 w 306"/>
                <a:gd name="connsiteY73-11124" fmla="*/ 269 h 406"/>
                <a:gd name="connsiteX74-11125" fmla="*/ 116 w 306"/>
                <a:gd name="connsiteY74-11126" fmla="*/ 232 h 406"/>
                <a:gd name="connsiteX75-11127" fmla="*/ 142 w 306"/>
                <a:gd name="connsiteY75-11128" fmla="*/ 201 h 406"/>
                <a:gd name="connsiteX76-11129" fmla="*/ 163 w 306"/>
                <a:gd name="connsiteY76-11130" fmla="*/ 169 h 406"/>
                <a:gd name="connsiteX77-11131" fmla="*/ 184 w 306"/>
                <a:gd name="connsiteY77-11132" fmla="*/ 132 h 406"/>
                <a:gd name="connsiteX78-11133" fmla="*/ 190 w 306"/>
                <a:gd name="connsiteY78-11134" fmla="*/ 116 h 406"/>
                <a:gd name="connsiteX79-11135" fmla="*/ 200 w 306"/>
                <a:gd name="connsiteY79-11136" fmla="*/ 100 h 406"/>
                <a:gd name="connsiteX80-11137" fmla="*/ 206 w 306"/>
                <a:gd name="connsiteY80-11138" fmla="*/ 90 h 406"/>
                <a:gd name="connsiteX81-11139" fmla="*/ 211 w 306"/>
                <a:gd name="connsiteY81-11140" fmla="*/ 79 h 406"/>
                <a:gd name="connsiteX82-11141" fmla="*/ 216 w 306"/>
                <a:gd name="connsiteY82-11142" fmla="*/ 69 h 406"/>
                <a:gd name="connsiteX83-11143" fmla="*/ 221 w 306"/>
                <a:gd name="connsiteY83-11144" fmla="*/ 58 h 406"/>
                <a:gd name="connsiteX84-11145" fmla="*/ 221 w 306"/>
                <a:gd name="connsiteY84-11146" fmla="*/ 53 h 406"/>
                <a:gd name="connsiteX85-11147" fmla="*/ 227 w 306"/>
                <a:gd name="connsiteY85-11148" fmla="*/ 48 h 406"/>
                <a:gd name="connsiteX86-11149" fmla="*/ 227 w 306"/>
                <a:gd name="connsiteY86-11150" fmla="*/ 48 h 406"/>
                <a:gd name="connsiteX0-11151" fmla="*/ 227 w 306"/>
                <a:gd name="connsiteY0-11152" fmla="*/ 48 h 406"/>
                <a:gd name="connsiteX1-11153" fmla="*/ 227 w 306"/>
                <a:gd name="connsiteY1-11154" fmla="*/ 42 h 406"/>
                <a:gd name="connsiteX2-11155" fmla="*/ 227 w 306"/>
                <a:gd name="connsiteY2-11156" fmla="*/ 32 h 406"/>
                <a:gd name="connsiteX3-11157" fmla="*/ 227 w 306"/>
                <a:gd name="connsiteY3-11158" fmla="*/ 27 h 406"/>
                <a:gd name="connsiteX4-11159" fmla="*/ 221 w 306"/>
                <a:gd name="connsiteY4-11160" fmla="*/ 21 h 406"/>
                <a:gd name="connsiteX5-11161" fmla="*/ 216 w 306"/>
                <a:gd name="connsiteY5-11162" fmla="*/ 11 h 406"/>
                <a:gd name="connsiteX6-11163" fmla="*/ 216 w 306"/>
                <a:gd name="connsiteY6-11164" fmla="*/ 6 h 406"/>
                <a:gd name="connsiteX7-11165" fmla="*/ 221 w 306"/>
                <a:gd name="connsiteY7-11166" fmla="*/ 6 h 406"/>
                <a:gd name="connsiteX8-11167" fmla="*/ 221 w 306"/>
                <a:gd name="connsiteY8-11168" fmla="*/ 0 h 406"/>
                <a:gd name="connsiteX9-11169" fmla="*/ 227 w 306"/>
                <a:gd name="connsiteY9-11170" fmla="*/ 0 h 406"/>
                <a:gd name="connsiteX10-11171" fmla="*/ 232 w 306"/>
                <a:gd name="connsiteY10-11172" fmla="*/ 0 h 406"/>
                <a:gd name="connsiteX11-11173" fmla="*/ 242 w 306"/>
                <a:gd name="connsiteY11-11174" fmla="*/ 0 h 406"/>
                <a:gd name="connsiteX12-11175" fmla="*/ 253 w 306"/>
                <a:gd name="connsiteY12-11176" fmla="*/ 6 h 406"/>
                <a:gd name="connsiteX13-11177" fmla="*/ 264 w 306"/>
                <a:gd name="connsiteY13-11178" fmla="*/ 11 h 406"/>
                <a:gd name="connsiteX14-11179" fmla="*/ 269 w 306"/>
                <a:gd name="connsiteY14-11180" fmla="*/ 11 h 406"/>
                <a:gd name="connsiteX15-11181" fmla="*/ 279 w 306"/>
                <a:gd name="connsiteY15-11182" fmla="*/ 16 h 406"/>
                <a:gd name="connsiteX16-11183" fmla="*/ 285 w 306"/>
                <a:gd name="connsiteY16-11184" fmla="*/ 21 h 406"/>
                <a:gd name="connsiteX17-11185" fmla="*/ 290 w 306"/>
                <a:gd name="connsiteY17-11186" fmla="*/ 27 h 406"/>
                <a:gd name="connsiteX18-11187" fmla="*/ 295 w 306"/>
                <a:gd name="connsiteY18-11188" fmla="*/ 32 h 406"/>
                <a:gd name="connsiteX19-11189" fmla="*/ 300 w 306"/>
                <a:gd name="connsiteY19-11190" fmla="*/ 32 h 406"/>
                <a:gd name="connsiteX20-11191" fmla="*/ 300 w 306"/>
                <a:gd name="connsiteY20-11192" fmla="*/ 37 h 406"/>
                <a:gd name="connsiteX21-11193" fmla="*/ 300 w 306"/>
                <a:gd name="connsiteY21-11194" fmla="*/ 42 h 406"/>
                <a:gd name="connsiteX22-11195" fmla="*/ 306 w 306"/>
                <a:gd name="connsiteY22-11196" fmla="*/ 42 h 406"/>
                <a:gd name="connsiteX23-11197" fmla="*/ 300 w 306"/>
                <a:gd name="connsiteY23-11198" fmla="*/ 48 h 406"/>
                <a:gd name="connsiteX24-11199" fmla="*/ 300 w 306"/>
                <a:gd name="connsiteY24-11200" fmla="*/ 53 h 406"/>
                <a:gd name="connsiteX25-11201" fmla="*/ 295 w 306"/>
                <a:gd name="connsiteY25-11202" fmla="*/ 64 h 406"/>
                <a:gd name="connsiteX26-11203" fmla="*/ 290 w 306"/>
                <a:gd name="connsiteY26-11204" fmla="*/ 74 h 406"/>
                <a:gd name="connsiteX27-11205" fmla="*/ 279 w 306"/>
                <a:gd name="connsiteY27-11206" fmla="*/ 85 h 406"/>
                <a:gd name="connsiteX28-11207" fmla="*/ 274 w 306"/>
                <a:gd name="connsiteY28-11208" fmla="*/ 95 h 406"/>
                <a:gd name="connsiteX29-11209" fmla="*/ 258 w 306"/>
                <a:gd name="connsiteY29-11210" fmla="*/ 111 h 406"/>
                <a:gd name="connsiteX30-11211" fmla="*/ 248 w 306"/>
                <a:gd name="connsiteY30-11212" fmla="*/ 132 h 406"/>
                <a:gd name="connsiteX31-11213" fmla="*/ 216 w 306"/>
                <a:gd name="connsiteY31-11214" fmla="*/ 169 h 406"/>
                <a:gd name="connsiteX32-11215" fmla="*/ 190 w 306"/>
                <a:gd name="connsiteY32-11216" fmla="*/ 206 h 406"/>
                <a:gd name="connsiteX33-11217" fmla="*/ 163 w 306"/>
                <a:gd name="connsiteY33-11218" fmla="*/ 243 h 406"/>
                <a:gd name="connsiteX34-11219" fmla="*/ 137 w 306"/>
                <a:gd name="connsiteY34-11220" fmla="*/ 280 h 406"/>
                <a:gd name="connsiteX35-11221" fmla="*/ 121 w 306"/>
                <a:gd name="connsiteY35-11222" fmla="*/ 296 h 406"/>
                <a:gd name="connsiteX36-11223" fmla="*/ 111 w 306"/>
                <a:gd name="connsiteY36-11224" fmla="*/ 311 h 406"/>
                <a:gd name="connsiteX37-11225" fmla="*/ 100 w 306"/>
                <a:gd name="connsiteY37-11226" fmla="*/ 322 h 406"/>
                <a:gd name="connsiteX38-11227" fmla="*/ 95 w 306"/>
                <a:gd name="connsiteY38-11228" fmla="*/ 333 h 406"/>
                <a:gd name="connsiteX39-11229" fmla="*/ 90 w 306"/>
                <a:gd name="connsiteY39-11230" fmla="*/ 338 h 406"/>
                <a:gd name="connsiteX40-11231" fmla="*/ 84 w 306"/>
                <a:gd name="connsiteY40-11232" fmla="*/ 348 h 406"/>
                <a:gd name="connsiteX41-11233" fmla="*/ 84 w 306"/>
                <a:gd name="connsiteY41-11234" fmla="*/ 348 h 406"/>
                <a:gd name="connsiteX42-11235" fmla="*/ 84 w 306"/>
                <a:gd name="connsiteY42-11236" fmla="*/ 354 h 406"/>
                <a:gd name="connsiteX43-11237" fmla="*/ 90 w 306"/>
                <a:gd name="connsiteY43-11238" fmla="*/ 354 h 406"/>
                <a:gd name="connsiteX44-11239" fmla="*/ 95 w 306"/>
                <a:gd name="connsiteY44-11240" fmla="*/ 354 h 406"/>
                <a:gd name="connsiteX45-11241" fmla="*/ 100 w 306"/>
                <a:gd name="connsiteY45-11242" fmla="*/ 354 h 406"/>
                <a:gd name="connsiteX46-11243" fmla="*/ 111 w 306"/>
                <a:gd name="connsiteY46-11244" fmla="*/ 354 h 406"/>
                <a:gd name="connsiteX47-11245" fmla="*/ 121 w 306"/>
                <a:gd name="connsiteY47-11246" fmla="*/ 348 h 406"/>
                <a:gd name="connsiteX48-11247" fmla="*/ 69 w 306"/>
                <a:gd name="connsiteY48-11248" fmla="*/ 396 h 406"/>
                <a:gd name="connsiteX49-11249" fmla="*/ 53 w 306"/>
                <a:gd name="connsiteY49-11250" fmla="*/ 401 h 406"/>
                <a:gd name="connsiteX50-11251" fmla="*/ 48 w 306"/>
                <a:gd name="connsiteY50-11252" fmla="*/ 406 h 406"/>
                <a:gd name="connsiteX51-11253" fmla="*/ 37 w 306"/>
                <a:gd name="connsiteY51-11254" fmla="*/ 406 h 406"/>
                <a:gd name="connsiteX52-11255" fmla="*/ 32 w 306"/>
                <a:gd name="connsiteY52-11256" fmla="*/ 406 h 406"/>
                <a:gd name="connsiteX53-11257" fmla="*/ 26 w 306"/>
                <a:gd name="connsiteY53-11258" fmla="*/ 401 h 406"/>
                <a:gd name="connsiteX54-11259" fmla="*/ 21 w 306"/>
                <a:gd name="connsiteY54-11260" fmla="*/ 401 h 406"/>
                <a:gd name="connsiteX55-11261" fmla="*/ 16 w 306"/>
                <a:gd name="connsiteY55-11262" fmla="*/ 396 h 406"/>
                <a:gd name="connsiteX56-11263" fmla="*/ 11 w 306"/>
                <a:gd name="connsiteY56-11264" fmla="*/ 391 h 406"/>
                <a:gd name="connsiteX57-11265" fmla="*/ 5 w 306"/>
                <a:gd name="connsiteY57-11266" fmla="*/ 385 h 406"/>
                <a:gd name="connsiteX58-11267" fmla="*/ 0 w 306"/>
                <a:gd name="connsiteY58-11268" fmla="*/ 380 h 406"/>
                <a:gd name="connsiteX59-11269" fmla="*/ 0 w 306"/>
                <a:gd name="connsiteY59-11270" fmla="*/ 375 h 406"/>
                <a:gd name="connsiteX60-11271" fmla="*/ 0 w 306"/>
                <a:gd name="connsiteY60-11272" fmla="*/ 369 h 406"/>
                <a:gd name="connsiteX61-11273" fmla="*/ 0 w 306"/>
                <a:gd name="connsiteY61-11274" fmla="*/ 364 h 406"/>
                <a:gd name="connsiteX62-11275" fmla="*/ 5 w 306"/>
                <a:gd name="connsiteY62-11276" fmla="*/ 359 h 406"/>
                <a:gd name="connsiteX63-11277" fmla="*/ 11 w 306"/>
                <a:gd name="connsiteY63-11278" fmla="*/ 354 h 406"/>
                <a:gd name="connsiteX64-11279" fmla="*/ 21 w 306"/>
                <a:gd name="connsiteY64-11280" fmla="*/ 348 h 406"/>
                <a:gd name="connsiteX65-11281" fmla="*/ 26 w 306"/>
                <a:gd name="connsiteY65-11282" fmla="*/ 343 h 406"/>
                <a:gd name="connsiteX66-11283" fmla="*/ 32 w 306"/>
                <a:gd name="connsiteY66-11284" fmla="*/ 338 h 406"/>
                <a:gd name="connsiteX67-11285" fmla="*/ 42 w 306"/>
                <a:gd name="connsiteY67-11286" fmla="*/ 333 h 406"/>
                <a:gd name="connsiteX68-11287" fmla="*/ 53 w 306"/>
                <a:gd name="connsiteY68-11288" fmla="*/ 322 h 406"/>
                <a:gd name="connsiteX69-11289" fmla="*/ 58 w 306"/>
                <a:gd name="connsiteY69-11290" fmla="*/ 311 h 406"/>
                <a:gd name="connsiteX70-11291" fmla="*/ 69 w 306"/>
                <a:gd name="connsiteY70-11292" fmla="*/ 301 h 406"/>
                <a:gd name="connsiteX71-11293" fmla="*/ 79 w 306"/>
                <a:gd name="connsiteY71-11294" fmla="*/ 285 h 406"/>
                <a:gd name="connsiteX72-11295" fmla="*/ 95 w 306"/>
                <a:gd name="connsiteY72-11296" fmla="*/ 269 h 406"/>
                <a:gd name="connsiteX73-11297" fmla="*/ 116 w 306"/>
                <a:gd name="connsiteY73-11298" fmla="*/ 232 h 406"/>
                <a:gd name="connsiteX74-11299" fmla="*/ 142 w 306"/>
                <a:gd name="connsiteY74-11300" fmla="*/ 201 h 406"/>
                <a:gd name="connsiteX75-11301" fmla="*/ 163 w 306"/>
                <a:gd name="connsiteY75-11302" fmla="*/ 169 h 406"/>
                <a:gd name="connsiteX76-11303" fmla="*/ 184 w 306"/>
                <a:gd name="connsiteY76-11304" fmla="*/ 132 h 406"/>
                <a:gd name="connsiteX77-11305" fmla="*/ 190 w 306"/>
                <a:gd name="connsiteY77-11306" fmla="*/ 116 h 406"/>
                <a:gd name="connsiteX78-11307" fmla="*/ 200 w 306"/>
                <a:gd name="connsiteY78-11308" fmla="*/ 100 h 406"/>
                <a:gd name="connsiteX79-11309" fmla="*/ 206 w 306"/>
                <a:gd name="connsiteY79-11310" fmla="*/ 90 h 406"/>
                <a:gd name="connsiteX80-11311" fmla="*/ 211 w 306"/>
                <a:gd name="connsiteY80-11312" fmla="*/ 79 h 406"/>
                <a:gd name="connsiteX81-11313" fmla="*/ 216 w 306"/>
                <a:gd name="connsiteY81-11314" fmla="*/ 69 h 406"/>
                <a:gd name="connsiteX82-11315" fmla="*/ 221 w 306"/>
                <a:gd name="connsiteY82-11316" fmla="*/ 58 h 406"/>
                <a:gd name="connsiteX83-11317" fmla="*/ 221 w 306"/>
                <a:gd name="connsiteY83-11318" fmla="*/ 53 h 406"/>
                <a:gd name="connsiteX84-11319" fmla="*/ 227 w 306"/>
                <a:gd name="connsiteY84-11320" fmla="*/ 48 h 406"/>
                <a:gd name="connsiteX85-11321" fmla="*/ 227 w 306"/>
                <a:gd name="connsiteY85-11322" fmla="*/ 48 h 406"/>
                <a:gd name="connsiteX0-11323" fmla="*/ 227 w 306"/>
                <a:gd name="connsiteY0-11324" fmla="*/ 48 h 406"/>
                <a:gd name="connsiteX1-11325" fmla="*/ 227 w 306"/>
                <a:gd name="connsiteY1-11326" fmla="*/ 42 h 406"/>
                <a:gd name="connsiteX2-11327" fmla="*/ 227 w 306"/>
                <a:gd name="connsiteY2-11328" fmla="*/ 32 h 406"/>
                <a:gd name="connsiteX3-11329" fmla="*/ 227 w 306"/>
                <a:gd name="connsiteY3-11330" fmla="*/ 27 h 406"/>
                <a:gd name="connsiteX4-11331" fmla="*/ 221 w 306"/>
                <a:gd name="connsiteY4-11332" fmla="*/ 21 h 406"/>
                <a:gd name="connsiteX5-11333" fmla="*/ 216 w 306"/>
                <a:gd name="connsiteY5-11334" fmla="*/ 11 h 406"/>
                <a:gd name="connsiteX6-11335" fmla="*/ 216 w 306"/>
                <a:gd name="connsiteY6-11336" fmla="*/ 6 h 406"/>
                <a:gd name="connsiteX7-11337" fmla="*/ 221 w 306"/>
                <a:gd name="connsiteY7-11338" fmla="*/ 6 h 406"/>
                <a:gd name="connsiteX8-11339" fmla="*/ 221 w 306"/>
                <a:gd name="connsiteY8-11340" fmla="*/ 0 h 406"/>
                <a:gd name="connsiteX9-11341" fmla="*/ 227 w 306"/>
                <a:gd name="connsiteY9-11342" fmla="*/ 0 h 406"/>
                <a:gd name="connsiteX10-11343" fmla="*/ 232 w 306"/>
                <a:gd name="connsiteY10-11344" fmla="*/ 0 h 406"/>
                <a:gd name="connsiteX11-11345" fmla="*/ 242 w 306"/>
                <a:gd name="connsiteY11-11346" fmla="*/ 0 h 406"/>
                <a:gd name="connsiteX12-11347" fmla="*/ 253 w 306"/>
                <a:gd name="connsiteY12-11348" fmla="*/ 6 h 406"/>
                <a:gd name="connsiteX13-11349" fmla="*/ 264 w 306"/>
                <a:gd name="connsiteY13-11350" fmla="*/ 11 h 406"/>
                <a:gd name="connsiteX14-11351" fmla="*/ 269 w 306"/>
                <a:gd name="connsiteY14-11352" fmla="*/ 11 h 406"/>
                <a:gd name="connsiteX15-11353" fmla="*/ 279 w 306"/>
                <a:gd name="connsiteY15-11354" fmla="*/ 16 h 406"/>
                <a:gd name="connsiteX16-11355" fmla="*/ 285 w 306"/>
                <a:gd name="connsiteY16-11356" fmla="*/ 21 h 406"/>
                <a:gd name="connsiteX17-11357" fmla="*/ 290 w 306"/>
                <a:gd name="connsiteY17-11358" fmla="*/ 27 h 406"/>
                <a:gd name="connsiteX18-11359" fmla="*/ 295 w 306"/>
                <a:gd name="connsiteY18-11360" fmla="*/ 32 h 406"/>
                <a:gd name="connsiteX19-11361" fmla="*/ 300 w 306"/>
                <a:gd name="connsiteY19-11362" fmla="*/ 32 h 406"/>
                <a:gd name="connsiteX20-11363" fmla="*/ 300 w 306"/>
                <a:gd name="connsiteY20-11364" fmla="*/ 37 h 406"/>
                <a:gd name="connsiteX21-11365" fmla="*/ 300 w 306"/>
                <a:gd name="connsiteY21-11366" fmla="*/ 42 h 406"/>
                <a:gd name="connsiteX22-11367" fmla="*/ 306 w 306"/>
                <a:gd name="connsiteY22-11368" fmla="*/ 42 h 406"/>
                <a:gd name="connsiteX23-11369" fmla="*/ 300 w 306"/>
                <a:gd name="connsiteY23-11370" fmla="*/ 48 h 406"/>
                <a:gd name="connsiteX24-11371" fmla="*/ 300 w 306"/>
                <a:gd name="connsiteY24-11372" fmla="*/ 53 h 406"/>
                <a:gd name="connsiteX25-11373" fmla="*/ 295 w 306"/>
                <a:gd name="connsiteY25-11374" fmla="*/ 64 h 406"/>
                <a:gd name="connsiteX26-11375" fmla="*/ 290 w 306"/>
                <a:gd name="connsiteY26-11376" fmla="*/ 74 h 406"/>
                <a:gd name="connsiteX27-11377" fmla="*/ 279 w 306"/>
                <a:gd name="connsiteY27-11378" fmla="*/ 85 h 406"/>
                <a:gd name="connsiteX28-11379" fmla="*/ 274 w 306"/>
                <a:gd name="connsiteY28-11380" fmla="*/ 95 h 406"/>
                <a:gd name="connsiteX29-11381" fmla="*/ 258 w 306"/>
                <a:gd name="connsiteY29-11382" fmla="*/ 111 h 406"/>
                <a:gd name="connsiteX30-11383" fmla="*/ 248 w 306"/>
                <a:gd name="connsiteY30-11384" fmla="*/ 132 h 406"/>
                <a:gd name="connsiteX31-11385" fmla="*/ 216 w 306"/>
                <a:gd name="connsiteY31-11386" fmla="*/ 169 h 406"/>
                <a:gd name="connsiteX32-11387" fmla="*/ 190 w 306"/>
                <a:gd name="connsiteY32-11388" fmla="*/ 206 h 406"/>
                <a:gd name="connsiteX33-11389" fmla="*/ 163 w 306"/>
                <a:gd name="connsiteY33-11390" fmla="*/ 243 h 406"/>
                <a:gd name="connsiteX34-11391" fmla="*/ 137 w 306"/>
                <a:gd name="connsiteY34-11392" fmla="*/ 280 h 406"/>
                <a:gd name="connsiteX35-11393" fmla="*/ 121 w 306"/>
                <a:gd name="connsiteY35-11394" fmla="*/ 296 h 406"/>
                <a:gd name="connsiteX36-11395" fmla="*/ 111 w 306"/>
                <a:gd name="connsiteY36-11396" fmla="*/ 311 h 406"/>
                <a:gd name="connsiteX37-11397" fmla="*/ 100 w 306"/>
                <a:gd name="connsiteY37-11398" fmla="*/ 322 h 406"/>
                <a:gd name="connsiteX38-11399" fmla="*/ 95 w 306"/>
                <a:gd name="connsiteY38-11400" fmla="*/ 333 h 406"/>
                <a:gd name="connsiteX39-11401" fmla="*/ 90 w 306"/>
                <a:gd name="connsiteY39-11402" fmla="*/ 338 h 406"/>
                <a:gd name="connsiteX40-11403" fmla="*/ 84 w 306"/>
                <a:gd name="connsiteY40-11404" fmla="*/ 348 h 406"/>
                <a:gd name="connsiteX41-11405" fmla="*/ 84 w 306"/>
                <a:gd name="connsiteY41-11406" fmla="*/ 348 h 406"/>
                <a:gd name="connsiteX42-11407" fmla="*/ 84 w 306"/>
                <a:gd name="connsiteY42-11408" fmla="*/ 354 h 406"/>
                <a:gd name="connsiteX43-11409" fmla="*/ 90 w 306"/>
                <a:gd name="connsiteY43-11410" fmla="*/ 354 h 406"/>
                <a:gd name="connsiteX44-11411" fmla="*/ 95 w 306"/>
                <a:gd name="connsiteY44-11412" fmla="*/ 354 h 406"/>
                <a:gd name="connsiteX45-11413" fmla="*/ 100 w 306"/>
                <a:gd name="connsiteY45-11414" fmla="*/ 354 h 406"/>
                <a:gd name="connsiteX46-11415" fmla="*/ 111 w 306"/>
                <a:gd name="connsiteY46-11416" fmla="*/ 354 h 406"/>
                <a:gd name="connsiteX47-11417" fmla="*/ 121 w 306"/>
                <a:gd name="connsiteY47-11418" fmla="*/ 348 h 406"/>
                <a:gd name="connsiteX48-11419" fmla="*/ 53 w 306"/>
                <a:gd name="connsiteY48-11420" fmla="*/ 401 h 406"/>
                <a:gd name="connsiteX49-11421" fmla="*/ 48 w 306"/>
                <a:gd name="connsiteY49-11422" fmla="*/ 406 h 406"/>
                <a:gd name="connsiteX50-11423" fmla="*/ 37 w 306"/>
                <a:gd name="connsiteY50-11424" fmla="*/ 406 h 406"/>
                <a:gd name="connsiteX51-11425" fmla="*/ 32 w 306"/>
                <a:gd name="connsiteY51-11426" fmla="*/ 406 h 406"/>
                <a:gd name="connsiteX52-11427" fmla="*/ 26 w 306"/>
                <a:gd name="connsiteY52-11428" fmla="*/ 401 h 406"/>
                <a:gd name="connsiteX53-11429" fmla="*/ 21 w 306"/>
                <a:gd name="connsiteY53-11430" fmla="*/ 401 h 406"/>
                <a:gd name="connsiteX54-11431" fmla="*/ 16 w 306"/>
                <a:gd name="connsiteY54-11432" fmla="*/ 396 h 406"/>
                <a:gd name="connsiteX55-11433" fmla="*/ 11 w 306"/>
                <a:gd name="connsiteY55-11434" fmla="*/ 391 h 406"/>
                <a:gd name="connsiteX56-11435" fmla="*/ 5 w 306"/>
                <a:gd name="connsiteY56-11436" fmla="*/ 385 h 406"/>
                <a:gd name="connsiteX57-11437" fmla="*/ 0 w 306"/>
                <a:gd name="connsiteY57-11438" fmla="*/ 380 h 406"/>
                <a:gd name="connsiteX58-11439" fmla="*/ 0 w 306"/>
                <a:gd name="connsiteY58-11440" fmla="*/ 375 h 406"/>
                <a:gd name="connsiteX59-11441" fmla="*/ 0 w 306"/>
                <a:gd name="connsiteY59-11442" fmla="*/ 369 h 406"/>
                <a:gd name="connsiteX60-11443" fmla="*/ 0 w 306"/>
                <a:gd name="connsiteY60-11444" fmla="*/ 364 h 406"/>
                <a:gd name="connsiteX61-11445" fmla="*/ 5 w 306"/>
                <a:gd name="connsiteY61-11446" fmla="*/ 359 h 406"/>
                <a:gd name="connsiteX62-11447" fmla="*/ 11 w 306"/>
                <a:gd name="connsiteY62-11448" fmla="*/ 354 h 406"/>
                <a:gd name="connsiteX63-11449" fmla="*/ 21 w 306"/>
                <a:gd name="connsiteY63-11450" fmla="*/ 348 h 406"/>
                <a:gd name="connsiteX64-11451" fmla="*/ 26 w 306"/>
                <a:gd name="connsiteY64-11452" fmla="*/ 343 h 406"/>
                <a:gd name="connsiteX65-11453" fmla="*/ 32 w 306"/>
                <a:gd name="connsiteY65-11454" fmla="*/ 338 h 406"/>
                <a:gd name="connsiteX66-11455" fmla="*/ 42 w 306"/>
                <a:gd name="connsiteY66-11456" fmla="*/ 333 h 406"/>
                <a:gd name="connsiteX67-11457" fmla="*/ 53 w 306"/>
                <a:gd name="connsiteY67-11458" fmla="*/ 322 h 406"/>
                <a:gd name="connsiteX68-11459" fmla="*/ 58 w 306"/>
                <a:gd name="connsiteY68-11460" fmla="*/ 311 h 406"/>
                <a:gd name="connsiteX69-11461" fmla="*/ 69 w 306"/>
                <a:gd name="connsiteY69-11462" fmla="*/ 301 h 406"/>
                <a:gd name="connsiteX70-11463" fmla="*/ 79 w 306"/>
                <a:gd name="connsiteY70-11464" fmla="*/ 285 h 406"/>
                <a:gd name="connsiteX71-11465" fmla="*/ 95 w 306"/>
                <a:gd name="connsiteY71-11466" fmla="*/ 269 h 406"/>
                <a:gd name="connsiteX72-11467" fmla="*/ 116 w 306"/>
                <a:gd name="connsiteY72-11468" fmla="*/ 232 h 406"/>
                <a:gd name="connsiteX73-11469" fmla="*/ 142 w 306"/>
                <a:gd name="connsiteY73-11470" fmla="*/ 201 h 406"/>
                <a:gd name="connsiteX74-11471" fmla="*/ 163 w 306"/>
                <a:gd name="connsiteY74-11472" fmla="*/ 169 h 406"/>
                <a:gd name="connsiteX75-11473" fmla="*/ 184 w 306"/>
                <a:gd name="connsiteY75-11474" fmla="*/ 132 h 406"/>
                <a:gd name="connsiteX76-11475" fmla="*/ 190 w 306"/>
                <a:gd name="connsiteY76-11476" fmla="*/ 116 h 406"/>
                <a:gd name="connsiteX77-11477" fmla="*/ 200 w 306"/>
                <a:gd name="connsiteY77-11478" fmla="*/ 100 h 406"/>
                <a:gd name="connsiteX78-11479" fmla="*/ 206 w 306"/>
                <a:gd name="connsiteY78-11480" fmla="*/ 90 h 406"/>
                <a:gd name="connsiteX79-11481" fmla="*/ 211 w 306"/>
                <a:gd name="connsiteY79-11482" fmla="*/ 79 h 406"/>
                <a:gd name="connsiteX80-11483" fmla="*/ 216 w 306"/>
                <a:gd name="connsiteY80-11484" fmla="*/ 69 h 406"/>
                <a:gd name="connsiteX81-11485" fmla="*/ 221 w 306"/>
                <a:gd name="connsiteY81-11486" fmla="*/ 58 h 406"/>
                <a:gd name="connsiteX82-11487" fmla="*/ 221 w 306"/>
                <a:gd name="connsiteY82-11488" fmla="*/ 53 h 406"/>
                <a:gd name="connsiteX83-11489" fmla="*/ 227 w 306"/>
                <a:gd name="connsiteY83-11490" fmla="*/ 48 h 406"/>
                <a:gd name="connsiteX84-11491" fmla="*/ 227 w 306"/>
                <a:gd name="connsiteY84-11492" fmla="*/ 48 h 406"/>
                <a:gd name="connsiteX0-11493" fmla="*/ 227 w 306"/>
                <a:gd name="connsiteY0-11494" fmla="*/ 48 h 406"/>
                <a:gd name="connsiteX1-11495" fmla="*/ 227 w 306"/>
                <a:gd name="connsiteY1-11496" fmla="*/ 42 h 406"/>
                <a:gd name="connsiteX2-11497" fmla="*/ 227 w 306"/>
                <a:gd name="connsiteY2-11498" fmla="*/ 32 h 406"/>
                <a:gd name="connsiteX3-11499" fmla="*/ 227 w 306"/>
                <a:gd name="connsiteY3-11500" fmla="*/ 27 h 406"/>
                <a:gd name="connsiteX4-11501" fmla="*/ 221 w 306"/>
                <a:gd name="connsiteY4-11502" fmla="*/ 21 h 406"/>
                <a:gd name="connsiteX5-11503" fmla="*/ 216 w 306"/>
                <a:gd name="connsiteY5-11504" fmla="*/ 11 h 406"/>
                <a:gd name="connsiteX6-11505" fmla="*/ 216 w 306"/>
                <a:gd name="connsiteY6-11506" fmla="*/ 6 h 406"/>
                <a:gd name="connsiteX7-11507" fmla="*/ 221 w 306"/>
                <a:gd name="connsiteY7-11508" fmla="*/ 6 h 406"/>
                <a:gd name="connsiteX8-11509" fmla="*/ 221 w 306"/>
                <a:gd name="connsiteY8-11510" fmla="*/ 0 h 406"/>
                <a:gd name="connsiteX9-11511" fmla="*/ 227 w 306"/>
                <a:gd name="connsiteY9-11512" fmla="*/ 0 h 406"/>
                <a:gd name="connsiteX10-11513" fmla="*/ 232 w 306"/>
                <a:gd name="connsiteY10-11514" fmla="*/ 0 h 406"/>
                <a:gd name="connsiteX11-11515" fmla="*/ 242 w 306"/>
                <a:gd name="connsiteY11-11516" fmla="*/ 0 h 406"/>
                <a:gd name="connsiteX12-11517" fmla="*/ 253 w 306"/>
                <a:gd name="connsiteY12-11518" fmla="*/ 6 h 406"/>
                <a:gd name="connsiteX13-11519" fmla="*/ 264 w 306"/>
                <a:gd name="connsiteY13-11520" fmla="*/ 11 h 406"/>
                <a:gd name="connsiteX14-11521" fmla="*/ 269 w 306"/>
                <a:gd name="connsiteY14-11522" fmla="*/ 11 h 406"/>
                <a:gd name="connsiteX15-11523" fmla="*/ 279 w 306"/>
                <a:gd name="connsiteY15-11524" fmla="*/ 16 h 406"/>
                <a:gd name="connsiteX16-11525" fmla="*/ 285 w 306"/>
                <a:gd name="connsiteY16-11526" fmla="*/ 21 h 406"/>
                <a:gd name="connsiteX17-11527" fmla="*/ 290 w 306"/>
                <a:gd name="connsiteY17-11528" fmla="*/ 27 h 406"/>
                <a:gd name="connsiteX18-11529" fmla="*/ 295 w 306"/>
                <a:gd name="connsiteY18-11530" fmla="*/ 32 h 406"/>
                <a:gd name="connsiteX19-11531" fmla="*/ 300 w 306"/>
                <a:gd name="connsiteY19-11532" fmla="*/ 32 h 406"/>
                <a:gd name="connsiteX20-11533" fmla="*/ 300 w 306"/>
                <a:gd name="connsiteY20-11534" fmla="*/ 37 h 406"/>
                <a:gd name="connsiteX21-11535" fmla="*/ 300 w 306"/>
                <a:gd name="connsiteY21-11536" fmla="*/ 42 h 406"/>
                <a:gd name="connsiteX22-11537" fmla="*/ 306 w 306"/>
                <a:gd name="connsiteY22-11538" fmla="*/ 42 h 406"/>
                <a:gd name="connsiteX23-11539" fmla="*/ 300 w 306"/>
                <a:gd name="connsiteY23-11540" fmla="*/ 48 h 406"/>
                <a:gd name="connsiteX24-11541" fmla="*/ 300 w 306"/>
                <a:gd name="connsiteY24-11542" fmla="*/ 53 h 406"/>
                <a:gd name="connsiteX25-11543" fmla="*/ 295 w 306"/>
                <a:gd name="connsiteY25-11544" fmla="*/ 64 h 406"/>
                <a:gd name="connsiteX26-11545" fmla="*/ 290 w 306"/>
                <a:gd name="connsiteY26-11546" fmla="*/ 74 h 406"/>
                <a:gd name="connsiteX27-11547" fmla="*/ 279 w 306"/>
                <a:gd name="connsiteY27-11548" fmla="*/ 85 h 406"/>
                <a:gd name="connsiteX28-11549" fmla="*/ 274 w 306"/>
                <a:gd name="connsiteY28-11550" fmla="*/ 95 h 406"/>
                <a:gd name="connsiteX29-11551" fmla="*/ 258 w 306"/>
                <a:gd name="connsiteY29-11552" fmla="*/ 111 h 406"/>
                <a:gd name="connsiteX30-11553" fmla="*/ 248 w 306"/>
                <a:gd name="connsiteY30-11554" fmla="*/ 132 h 406"/>
                <a:gd name="connsiteX31-11555" fmla="*/ 216 w 306"/>
                <a:gd name="connsiteY31-11556" fmla="*/ 169 h 406"/>
                <a:gd name="connsiteX32-11557" fmla="*/ 190 w 306"/>
                <a:gd name="connsiteY32-11558" fmla="*/ 206 h 406"/>
                <a:gd name="connsiteX33-11559" fmla="*/ 163 w 306"/>
                <a:gd name="connsiteY33-11560" fmla="*/ 243 h 406"/>
                <a:gd name="connsiteX34-11561" fmla="*/ 137 w 306"/>
                <a:gd name="connsiteY34-11562" fmla="*/ 280 h 406"/>
                <a:gd name="connsiteX35-11563" fmla="*/ 121 w 306"/>
                <a:gd name="connsiteY35-11564" fmla="*/ 296 h 406"/>
                <a:gd name="connsiteX36-11565" fmla="*/ 111 w 306"/>
                <a:gd name="connsiteY36-11566" fmla="*/ 311 h 406"/>
                <a:gd name="connsiteX37-11567" fmla="*/ 100 w 306"/>
                <a:gd name="connsiteY37-11568" fmla="*/ 322 h 406"/>
                <a:gd name="connsiteX38-11569" fmla="*/ 95 w 306"/>
                <a:gd name="connsiteY38-11570" fmla="*/ 333 h 406"/>
                <a:gd name="connsiteX39-11571" fmla="*/ 90 w 306"/>
                <a:gd name="connsiteY39-11572" fmla="*/ 338 h 406"/>
                <a:gd name="connsiteX40-11573" fmla="*/ 84 w 306"/>
                <a:gd name="connsiteY40-11574" fmla="*/ 348 h 406"/>
                <a:gd name="connsiteX41-11575" fmla="*/ 84 w 306"/>
                <a:gd name="connsiteY41-11576" fmla="*/ 348 h 406"/>
                <a:gd name="connsiteX42-11577" fmla="*/ 84 w 306"/>
                <a:gd name="connsiteY42-11578" fmla="*/ 354 h 406"/>
                <a:gd name="connsiteX43-11579" fmla="*/ 90 w 306"/>
                <a:gd name="connsiteY43-11580" fmla="*/ 354 h 406"/>
                <a:gd name="connsiteX44-11581" fmla="*/ 95 w 306"/>
                <a:gd name="connsiteY44-11582" fmla="*/ 354 h 406"/>
                <a:gd name="connsiteX45-11583" fmla="*/ 100 w 306"/>
                <a:gd name="connsiteY45-11584" fmla="*/ 354 h 406"/>
                <a:gd name="connsiteX46-11585" fmla="*/ 111 w 306"/>
                <a:gd name="connsiteY46-11586" fmla="*/ 354 h 406"/>
                <a:gd name="connsiteX47-11587" fmla="*/ 121 w 306"/>
                <a:gd name="connsiteY47-11588" fmla="*/ 348 h 406"/>
                <a:gd name="connsiteX48-11589" fmla="*/ 53 w 306"/>
                <a:gd name="connsiteY48-11590" fmla="*/ 401 h 406"/>
                <a:gd name="connsiteX49-11591" fmla="*/ 37 w 306"/>
                <a:gd name="connsiteY49-11592" fmla="*/ 406 h 406"/>
                <a:gd name="connsiteX50-11593" fmla="*/ 32 w 306"/>
                <a:gd name="connsiteY50-11594" fmla="*/ 406 h 406"/>
                <a:gd name="connsiteX51-11595" fmla="*/ 26 w 306"/>
                <a:gd name="connsiteY51-11596" fmla="*/ 401 h 406"/>
                <a:gd name="connsiteX52-11597" fmla="*/ 21 w 306"/>
                <a:gd name="connsiteY52-11598" fmla="*/ 401 h 406"/>
                <a:gd name="connsiteX53-11599" fmla="*/ 16 w 306"/>
                <a:gd name="connsiteY53-11600" fmla="*/ 396 h 406"/>
                <a:gd name="connsiteX54-11601" fmla="*/ 11 w 306"/>
                <a:gd name="connsiteY54-11602" fmla="*/ 391 h 406"/>
                <a:gd name="connsiteX55-11603" fmla="*/ 5 w 306"/>
                <a:gd name="connsiteY55-11604" fmla="*/ 385 h 406"/>
                <a:gd name="connsiteX56-11605" fmla="*/ 0 w 306"/>
                <a:gd name="connsiteY56-11606" fmla="*/ 380 h 406"/>
                <a:gd name="connsiteX57-11607" fmla="*/ 0 w 306"/>
                <a:gd name="connsiteY57-11608" fmla="*/ 375 h 406"/>
                <a:gd name="connsiteX58-11609" fmla="*/ 0 w 306"/>
                <a:gd name="connsiteY58-11610" fmla="*/ 369 h 406"/>
                <a:gd name="connsiteX59-11611" fmla="*/ 0 w 306"/>
                <a:gd name="connsiteY59-11612" fmla="*/ 364 h 406"/>
                <a:gd name="connsiteX60-11613" fmla="*/ 5 w 306"/>
                <a:gd name="connsiteY60-11614" fmla="*/ 359 h 406"/>
                <a:gd name="connsiteX61-11615" fmla="*/ 11 w 306"/>
                <a:gd name="connsiteY61-11616" fmla="*/ 354 h 406"/>
                <a:gd name="connsiteX62-11617" fmla="*/ 21 w 306"/>
                <a:gd name="connsiteY62-11618" fmla="*/ 348 h 406"/>
                <a:gd name="connsiteX63-11619" fmla="*/ 26 w 306"/>
                <a:gd name="connsiteY63-11620" fmla="*/ 343 h 406"/>
                <a:gd name="connsiteX64-11621" fmla="*/ 32 w 306"/>
                <a:gd name="connsiteY64-11622" fmla="*/ 338 h 406"/>
                <a:gd name="connsiteX65-11623" fmla="*/ 42 w 306"/>
                <a:gd name="connsiteY65-11624" fmla="*/ 333 h 406"/>
                <a:gd name="connsiteX66-11625" fmla="*/ 53 w 306"/>
                <a:gd name="connsiteY66-11626" fmla="*/ 322 h 406"/>
                <a:gd name="connsiteX67-11627" fmla="*/ 58 w 306"/>
                <a:gd name="connsiteY67-11628" fmla="*/ 311 h 406"/>
                <a:gd name="connsiteX68-11629" fmla="*/ 69 w 306"/>
                <a:gd name="connsiteY68-11630" fmla="*/ 301 h 406"/>
                <a:gd name="connsiteX69-11631" fmla="*/ 79 w 306"/>
                <a:gd name="connsiteY69-11632" fmla="*/ 285 h 406"/>
                <a:gd name="connsiteX70-11633" fmla="*/ 95 w 306"/>
                <a:gd name="connsiteY70-11634" fmla="*/ 269 h 406"/>
                <a:gd name="connsiteX71-11635" fmla="*/ 116 w 306"/>
                <a:gd name="connsiteY71-11636" fmla="*/ 232 h 406"/>
                <a:gd name="connsiteX72-11637" fmla="*/ 142 w 306"/>
                <a:gd name="connsiteY72-11638" fmla="*/ 201 h 406"/>
                <a:gd name="connsiteX73-11639" fmla="*/ 163 w 306"/>
                <a:gd name="connsiteY73-11640" fmla="*/ 169 h 406"/>
                <a:gd name="connsiteX74-11641" fmla="*/ 184 w 306"/>
                <a:gd name="connsiteY74-11642" fmla="*/ 132 h 406"/>
                <a:gd name="connsiteX75-11643" fmla="*/ 190 w 306"/>
                <a:gd name="connsiteY75-11644" fmla="*/ 116 h 406"/>
                <a:gd name="connsiteX76-11645" fmla="*/ 200 w 306"/>
                <a:gd name="connsiteY76-11646" fmla="*/ 100 h 406"/>
                <a:gd name="connsiteX77-11647" fmla="*/ 206 w 306"/>
                <a:gd name="connsiteY77-11648" fmla="*/ 90 h 406"/>
                <a:gd name="connsiteX78-11649" fmla="*/ 211 w 306"/>
                <a:gd name="connsiteY78-11650" fmla="*/ 79 h 406"/>
                <a:gd name="connsiteX79-11651" fmla="*/ 216 w 306"/>
                <a:gd name="connsiteY79-11652" fmla="*/ 69 h 406"/>
                <a:gd name="connsiteX80-11653" fmla="*/ 221 w 306"/>
                <a:gd name="connsiteY80-11654" fmla="*/ 58 h 406"/>
                <a:gd name="connsiteX81-11655" fmla="*/ 221 w 306"/>
                <a:gd name="connsiteY81-11656" fmla="*/ 53 h 406"/>
                <a:gd name="connsiteX82-11657" fmla="*/ 227 w 306"/>
                <a:gd name="connsiteY82-11658" fmla="*/ 48 h 406"/>
                <a:gd name="connsiteX83-11659" fmla="*/ 227 w 306"/>
                <a:gd name="connsiteY83-11660" fmla="*/ 48 h 406"/>
                <a:gd name="connsiteX0-11661" fmla="*/ 227 w 306"/>
                <a:gd name="connsiteY0-11662" fmla="*/ 48 h 406"/>
                <a:gd name="connsiteX1-11663" fmla="*/ 227 w 306"/>
                <a:gd name="connsiteY1-11664" fmla="*/ 42 h 406"/>
                <a:gd name="connsiteX2-11665" fmla="*/ 227 w 306"/>
                <a:gd name="connsiteY2-11666" fmla="*/ 32 h 406"/>
                <a:gd name="connsiteX3-11667" fmla="*/ 227 w 306"/>
                <a:gd name="connsiteY3-11668" fmla="*/ 27 h 406"/>
                <a:gd name="connsiteX4-11669" fmla="*/ 221 w 306"/>
                <a:gd name="connsiteY4-11670" fmla="*/ 21 h 406"/>
                <a:gd name="connsiteX5-11671" fmla="*/ 216 w 306"/>
                <a:gd name="connsiteY5-11672" fmla="*/ 11 h 406"/>
                <a:gd name="connsiteX6-11673" fmla="*/ 216 w 306"/>
                <a:gd name="connsiteY6-11674" fmla="*/ 6 h 406"/>
                <a:gd name="connsiteX7-11675" fmla="*/ 221 w 306"/>
                <a:gd name="connsiteY7-11676" fmla="*/ 6 h 406"/>
                <a:gd name="connsiteX8-11677" fmla="*/ 221 w 306"/>
                <a:gd name="connsiteY8-11678" fmla="*/ 0 h 406"/>
                <a:gd name="connsiteX9-11679" fmla="*/ 227 w 306"/>
                <a:gd name="connsiteY9-11680" fmla="*/ 0 h 406"/>
                <a:gd name="connsiteX10-11681" fmla="*/ 232 w 306"/>
                <a:gd name="connsiteY10-11682" fmla="*/ 0 h 406"/>
                <a:gd name="connsiteX11-11683" fmla="*/ 242 w 306"/>
                <a:gd name="connsiteY11-11684" fmla="*/ 0 h 406"/>
                <a:gd name="connsiteX12-11685" fmla="*/ 253 w 306"/>
                <a:gd name="connsiteY12-11686" fmla="*/ 6 h 406"/>
                <a:gd name="connsiteX13-11687" fmla="*/ 264 w 306"/>
                <a:gd name="connsiteY13-11688" fmla="*/ 11 h 406"/>
                <a:gd name="connsiteX14-11689" fmla="*/ 269 w 306"/>
                <a:gd name="connsiteY14-11690" fmla="*/ 11 h 406"/>
                <a:gd name="connsiteX15-11691" fmla="*/ 279 w 306"/>
                <a:gd name="connsiteY15-11692" fmla="*/ 16 h 406"/>
                <a:gd name="connsiteX16-11693" fmla="*/ 285 w 306"/>
                <a:gd name="connsiteY16-11694" fmla="*/ 21 h 406"/>
                <a:gd name="connsiteX17-11695" fmla="*/ 290 w 306"/>
                <a:gd name="connsiteY17-11696" fmla="*/ 27 h 406"/>
                <a:gd name="connsiteX18-11697" fmla="*/ 295 w 306"/>
                <a:gd name="connsiteY18-11698" fmla="*/ 32 h 406"/>
                <a:gd name="connsiteX19-11699" fmla="*/ 300 w 306"/>
                <a:gd name="connsiteY19-11700" fmla="*/ 32 h 406"/>
                <a:gd name="connsiteX20-11701" fmla="*/ 300 w 306"/>
                <a:gd name="connsiteY20-11702" fmla="*/ 37 h 406"/>
                <a:gd name="connsiteX21-11703" fmla="*/ 300 w 306"/>
                <a:gd name="connsiteY21-11704" fmla="*/ 42 h 406"/>
                <a:gd name="connsiteX22-11705" fmla="*/ 306 w 306"/>
                <a:gd name="connsiteY22-11706" fmla="*/ 42 h 406"/>
                <a:gd name="connsiteX23-11707" fmla="*/ 300 w 306"/>
                <a:gd name="connsiteY23-11708" fmla="*/ 48 h 406"/>
                <a:gd name="connsiteX24-11709" fmla="*/ 300 w 306"/>
                <a:gd name="connsiteY24-11710" fmla="*/ 53 h 406"/>
                <a:gd name="connsiteX25-11711" fmla="*/ 295 w 306"/>
                <a:gd name="connsiteY25-11712" fmla="*/ 64 h 406"/>
                <a:gd name="connsiteX26-11713" fmla="*/ 290 w 306"/>
                <a:gd name="connsiteY26-11714" fmla="*/ 74 h 406"/>
                <a:gd name="connsiteX27-11715" fmla="*/ 279 w 306"/>
                <a:gd name="connsiteY27-11716" fmla="*/ 85 h 406"/>
                <a:gd name="connsiteX28-11717" fmla="*/ 274 w 306"/>
                <a:gd name="connsiteY28-11718" fmla="*/ 95 h 406"/>
                <a:gd name="connsiteX29-11719" fmla="*/ 258 w 306"/>
                <a:gd name="connsiteY29-11720" fmla="*/ 111 h 406"/>
                <a:gd name="connsiteX30-11721" fmla="*/ 248 w 306"/>
                <a:gd name="connsiteY30-11722" fmla="*/ 132 h 406"/>
                <a:gd name="connsiteX31-11723" fmla="*/ 216 w 306"/>
                <a:gd name="connsiteY31-11724" fmla="*/ 169 h 406"/>
                <a:gd name="connsiteX32-11725" fmla="*/ 190 w 306"/>
                <a:gd name="connsiteY32-11726" fmla="*/ 206 h 406"/>
                <a:gd name="connsiteX33-11727" fmla="*/ 163 w 306"/>
                <a:gd name="connsiteY33-11728" fmla="*/ 243 h 406"/>
                <a:gd name="connsiteX34-11729" fmla="*/ 137 w 306"/>
                <a:gd name="connsiteY34-11730" fmla="*/ 280 h 406"/>
                <a:gd name="connsiteX35-11731" fmla="*/ 121 w 306"/>
                <a:gd name="connsiteY35-11732" fmla="*/ 296 h 406"/>
                <a:gd name="connsiteX36-11733" fmla="*/ 111 w 306"/>
                <a:gd name="connsiteY36-11734" fmla="*/ 311 h 406"/>
                <a:gd name="connsiteX37-11735" fmla="*/ 100 w 306"/>
                <a:gd name="connsiteY37-11736" fmla="*/ 322 h 406"/>
                <a:gd name="connsiteX38-11737" fmla="*/ 95 w 306"/>
                <a:gd name="connsiteY38-11738" fmla="*/ 333 h 406"/>
                <a:gd name="connsiteX39-11739" fmla="*/ 90 w 306"/>
                <a:gd name="connsiteY39-11740" fmla="*/ 338 h 406"/>
                <a:gd name="connsiteX40-11741" fmla="*/ 84 w 306"/>
                <a:gd name="connsiteY40-11742" fmla="*/ 348 h 406"/>
                <a:gd name="connsiteX41-11743" fmla="*/ 84 w 306"/>
                <a:gd name="connsiteY41-11744" fmla="*/ 348 h 406"/>
                <a:gd name="connsiteX42-11745" fmla="*/ 84 w 306"/>
                <a:gd name="connsiteY42-11746" fmla="*/ 354 h 406"/>
                <a:gd name="connsiteX43-11747" fmla="*/ 90 w 306"/>
                <a:gd name="connsiteY43-11748" fmla="*/ 354 h 406"/>
                <a:gd name="connsiteX44-11749" fmla="*/ 95 w 306"/>
                <a:gd name="connsiteY44-11750" fmla="*/ 354 h 406"/>
                <a:gd name="connsiteX45-11751" fmla="*/ 100 w 306"/>
                <a:gd name="connsiteY45-11752" fmla="*/ 354 h 406"/>
                <a:gd name="connsiteX46-11753" fmla="*/ 111 w 306"/>
                <a:gd name="connsiteY46-11754" fmla="*/ 354 h 406"/>
                <a:gd name="connsiteX47-11755" fmla="*/ 121 w 306"/>
                <a:gd name="connsiteY47-11756" fmla="*/ 348 h 406"/>
                <a:gd name="connsiteX48-11757" fmla="*/ 37 w 306"/>
                <a:gd name="connsiteY48-11758" fmla="*/ 406 h 406"/>
                <a:gd name="connsiteX49-11759" fmla="*/ 32 w 306"/>
                <a:gd name="connsiteY49-11760" fmla="*/ 406 h 406"/>
                <a:gd name="connsiteX50-11761" fmla="*/ 26 w 306"/>
                <a:gd name="connsiteY50-11762" fmla="*/ 401 h 406"/>
                <a:gd name="connsiteX51-11763" fmla="*/ 21 w 306"/>
                <a:gd name="connsiteY51-11764" fmla="*/ 401 h 406"/>
                <a:gd name="connsiteX52-11765" fmla="*/ 16 w 306"/>
                <a:gd name="connsiteY52-11766" fmla="*/ 396 h 406"/>
                <a:gd name="connsiteX53-11767" fmla="*/ 11 w 306"/>
                <a:gd name="connsiteY53-11768" fmla="*/ 391 h 406"/>
                <a:gd name="connsiteX54-11769" fmla="*/ 5 w 306"/>
                <a:gd name="connsiteY54-11770" fmla="*/ 385 h 406"/>
                <a:gd name="connsiteX55-11771" fmla="*/ 0 w 306"/>
                <a:gd name="connsiteY55-11772" fmla="*/ 380 h 406"/>
                <a:gd name="connsiteX56-11773" fmla="*/ 0 w 306"/>
                <a:gd name="connsiteY56-11774" fmla="*/ 375 h 406"/>
                <a:gd name="connsiteX57-11775" fmla="*/ 0 w 306"/>
                <a:gd name="connsiteY57-11776" fmla="*/ 369 h 406"/>
                <a:gd name="connsiteX58-11777" fmla="*/ 0 w 306"/>
                <a:gd name="connsiteY58-11778" fmla="*/ 364 h 406"/>
                <a:gd name="connsiteX59-11779" fmla="*/ 5 w 306"/>
                <a:gd name="connsiteY59-11780" fmla="*/ 359 h 406"/>
                <a:gd name="connsiteX60-11781" fmla="*/ 11 w 306"/>
                <a:gd name="connsiteY60-11782" fmla="*/ 354 h 406"/>
                <a:gd name="connsiteX61-11783" fmla="*/ 21 w 306"/>
                <a:gd name="connsiteY61-11784" fmla="*/ 348 h 406"/>
                <a:gd name="connsiteX62-11785" fmla="*/ 26 w 306"/>
                <a:gd name="connsiteY62-11786" fmla="*/ 343 h 406"/>
                <a:gd name="connsiteX63-11787" fmla="*/ 32 w 306"/>
                <a:gd name="connsiteY63-11788" fmla="*/ 338 h 406"/>
                <a:gd name="connsiteX64-11789" fmla="*/ 42 w 306"/>
                <a:gd name="connsiteY64-11790" fmla="*/ 333 h 406"/>
                <a:gd name="connsiteX65-11791" fmla="*/ 53 w 306"/>
                <a:gd name="connsiteY65-11792" fmla="*/ 322 h 406"/>
                <a:gd name="connsiteX66-11793" fmla="*/ 58 w 306"/>
                <a:gd name="connsiteY66-11794" fmla="*/ 311 h 406"/>
                <a:gd name="connsiteX67-11795" fmla="*/ 69 w 306"/>
                <a:gd name="connsiteY67-11796" fmla="*/ 301 h 406"/>
                <a:gd name="connsiteX68-11797" fmla="*/ 79 w 306"/>
                <a:gd name="connsiteY68-11798" fmla="*/ 285 h 406"/>
                <a:gd name="connsiteX69-11799" fmla="*/ 95 w 306"/>
                <a:gd name="connsiteY69-11800" fmla="*/ 269 h 406"/>
                <a:gd name="connsiteX70-11801" fmla="*/ 116 w 306"/>
                <a:gd name="connsiteY70-11802" fmla="*/ 232 h 406"/>
                <a:gd name="connsiteX71-11803" fmla="*/ 142 w 306"/>
                <a:gd name="connsiteY71-11804" fmla="*/ 201 h 406"/>
                <a:gd name="connsiteX72-11805" fmla="*/ 163 w 306"/>
                <a:gd name="connsiteY72-11806" fmla="*/ 169 h 406"/>
                <a:gd name="connsiteX73-11807" fmla="*/ 184 w 306"/>
                <a:gd name="connsiteY73-11808" fmla="*/ 132 h 406"/>
                <a:gd name="connsiteX74-11809" fmla="*/ 190 w 306"/>
                <a:gd name="connsiteY74-11810" fmla="*/ 116 h 406"/>
                <a:gd name="connsiteX75-11811" fmla="*/ 200 w 306"/>
                <a:gd name="connsiteY75-11812" fmla="*/ 100 h 406"/>
                <a:gd name="connsiteX76-11813" fmla="*/ 206 w 306"/>
                <a:gd name="connsiteY76-11814" fmla="*/ 90 h 406"/>
                <a:gd name="connsiteX77-11815" fmla="*/ 211 w 306"/>
                <a:gd name="connsiteY77-11816" fmla="*/ 79 h 406"/>
                <a:gd name="connsiteX78-11817" fmla="*/ 216 w 306"/>
                <a:gd name="connsiteY78-11818" fmla="*/ 69 h 406"/>
                <a:gd name="connsiteX79-11819" fmla="*/ 221 w 306"/>
                <a:gd name="connsiteY79-11820" fmla="*/ 58 h 406"/>
                <a:gd name="connsiteX80-11821" fmla="*/ 221 w 306"/>
                <a:gd name="connsiteY80-11822" fmla="*/ 53 h 406"/>
                <a:gd name="connsiteX81-11823" fmla="*/ 227 w 306"/>
                <a:gd name="connsiteY81-11824" fmla="*/ 48 h 406"/>
                <a:gd name="connsiteX82-11825" fmla="*/ 227 w 306"/>
                <a:gd name="connsiteY82-11826" fmla="*/ 48 h 406"/>
                <a:gd name="connsiteX0-11827" fmla="*/ 227 w 306"/>
                <a:gd name="connsiteY0-11828" fmla="*/ 48 h 406"/>
                <a:gd name="connsiteX1-11829" fmla="*/ 227 w 306"/>
                <a:gd name="connsiteY1-11830" fmla="*/ 42 h 406"/>
                <a:gd name="connsiteX2-11831" fmla="*/ 227 w 306"/>
                <a:gd name="connsiteY2-11832" fmla="*/ 32 h 406"/>
                <a:gd name="connsiteX3-11833" fmla="*/ 227 w 306"/>
                <a:gd name="connsiteY3-11834" fmla="*/ 27 h 406"/>
                <a:gd name="connsiteX4-11835" fmla="*/ 221 w 306"/>
                <a:gd name="connsiteY4-11836" fmla="*/ 21 h 406"/>
                <a:gd name="connsiteX5-11837" fmla="*/ 216 w 306"/>
                <a:gd name="connsiteY5-11838" fmla="*/ 11 h 406"/>
                <a:gd name="connsiteX6-11839" fmla="*/ 216 w 306"/>
                <a:gd name="connsiteY6-11840" fmla="*/ 6 h 406"/>
                <a:gd name="connsiteX7-11841" fmla="*/ 221 w 306"/>
                <a:gd name="connsiteY7-11842" fmla="*/ 6 h 406"/>
                <a:gd name="connsiteX8-11843" fmla="*/ 221 w 306"/>
                <a:gd name="connsiteY8-11844" fmla="*/ 0 h 406"/>
                <a:gd name="connsiteX9-11845" fmla="*/ 227 w 306"/>
                <a:gd name="connsiteY9-11846" fmla="*/ 0 h 406"/>
                <a:gd name="connsiteX10-11847" fmla="*/ 232 w 306"/>
                <a:gd name="connsiteY10-11848" fmla="*/ 0 h 406"/>
                <a:gd name="connsiteX11-11849" fmla="*/ 242 w 306"/>
                <a:gd name="connsiteY11-11850" fmla="*/ 0 h 406"/>
                <a:gd name="connsiteX12-11851" fmla="*/ 253 w 306"/>
                <a:gd name="connsiteY12-11852" fmla="*/ 6 h 406"/>
                <a:gd name="connsiteX13-11853" fmla="*/ 264 w 306"/>
                <a:gd name="connsiteY13-11854" fmla="*/ 11 h 406"/>
                <a:gd name="connsiteX14-11855" fmla="*/ 269 w 306"/>
                <a:gd name="connsiteY14-11856" fmla="*/ 11 h 406"/>
                <a:gd name="connsiteX15-11857" fmla="*/ 279 w 306"/>
                <a:gd name="connsiteY15-11858" fmla="*/ 16 h 406"/>
                <a:gd name="connsiteX16-11859" fmla="*/ 285 w 306"/>
                <a:gd name="connsiteY16-11860" fmla="*/ 21 h 406"/>
                <a:gd name="connsiteX17-11861" fmla="*/ 290 w 306"/>
                <a:gd name="connsiteY17-11862" fmla="*/ 27 h 406"/>
                <a:gd name="connsiteX18-11863" fmla="*/ 295 w 306"/>
                <a:gd name="connsiteY18-11864" fmla="*/ 32 h 406"/>
                <a:gd name="connsiteX19-11865" fmla="*/ 300 w 306"/>
                <a:gd name="connsiteY19-11866" fmla="*/ 32 h 406"/>
                <a:gd name="connsiteX20-11867" fmla="*/ 300 w 306"/>
                <a:gd name="connsiteY20-11868" fmla="*/ 37 h 406"/>
                <a:gd name="connsiteX21-11869" fmla="*/ 300 w 306"/>
                <a:gd name="connsiteY21-11870" fmla="*/ 42 h 406"/>
                <a:gd name="connsiteX22-11871" fmla="*/ 306 w 306"/>
                <a:gd name="connsiteY22-11872" fmla="*/ 42 h 406"/>
                <a:gd name="connsiteX23-11873" fmla="*/ 300 w 306"/>
                <a:gd name="connsiteY23-11874" fmla="*/ 48 h 406"/>
                <a:gd name="connsiteX24-11875" fmla="*/ 300 w 306"/>
                <a:gd name="connsiteY24-11876" fmla="*/ 53 h 406"/>
                <a:gd name="connsiteX25-11877" fmla="*/ 295 w 306"/>
                <a:gd name="connsiteY25-11878" fmla="*/ 64 h 406"/>
                <a:gd name="connsiteX26-11879" fmla="*/ 290 w 306"/>
                <a:gd name="connsiteY26-11880" fmla="*/ 74 h 406"/>
                <a:gd name="connsiteX27-11881" fmla="*/ 279 w 306"/>
                <a:gd name="connsiteY27-11882" fmla="*/ 85 h 406"/>
                <a:gd name="connsiteX28-11883" fmla="*/ 274 w 306"/>
                <a:gd name="connsiteY28-11884" fmla="*/ 95 h 406"/>
                <a:gd name="connsiteX29-11885" fmla="*/ 258 w 306"/>
                <a:gd name="connsiteY29-11886" fmla="*/ 111 h 406"/>
                <a:gd name="connsiteX30-11887" fmla="*/ 248 w 306"/>
                <a:gd name="connsiteY30-11888" fmla="*/ 132 h 406"/>
                <a:gd name="connsiteX31-11889" fmla="*/ 216 w 306"/>
                <a:gd name="connsiteY31-11890" fmla="*/ 169 h 406"/>
                <a:gd name="connsiteX32-11891" fmla="*/ 190 w 306"/>
                <a:gd name="connsiteY32-11892" fmla="*/ 206 h 406"/>
                <a:gd name="connsiteX33-11893" fmla="*/ 163 w 306"/>
                <a:gd name="connsiteY33-11894" fmla="*/ 243 h 406"/>
                <a:gd name="connsiteX34-11895" fmla="*/ 137 w 306"/>
                <a:gd name="connsiteY34-11896" fmla="*/ 280 h 406"/>
                <a:gd name="connsiteX35-11897" fmla="*/ 121 w 306"/>
                <a:gd name="connsiteY35-11898" fmla="*/ 296 h 406"/>
                <a:gd name="connsiteX36-11899" fmla="*/ 111 w 306"/>
                <a:gd name="connsiteY36-11900" fmla="*/ 311 h 406"/>
                <a:gd name="connsiteX37-11901" fmla="*/ 100 w 306"/>
                <a:gd name="connsiteY37-11902" fmla="*/ 322 h 406"/>
                <a:gd name="connsiteX38-11903" fmla="*/ 95 w 306"/>
                <a:gd name="connsiteY38-11904" fmla="*/ 333 h 406"/>
                <a:gd name="connsiteX39-11905" fmla="*/ 90 w 306"/>
                <a:gd name="connsiteY39-11906" fmla="*/ 338 h 406"/>
                <a:gd name="connsiteX40-11907" fmla="*/ 84 w 306"/>
                <a:gd name="connsiteY40-11908" fmla="*/ 348 h 406"/>
                <a:gd name="connsiteX41-11909" fmla="*/ 84 w 306"/>
                <a:gd name="connsiteY41-11910" fmla="*/ 348 h 406"/>
                <a:gd name="connsiteX42-11911" fmla="*/ 84 w 306"/>
                <a:gd name="connsiteY42-11912" fmla="*/ 354 h 406"/>
                <a:gd name="connsiteX43-11913" fmla="*/ 90 w 306"/>
                <a:gd name="connsiteY43-11914" fmla="*/ 354 h 406"/>
                <a:gd name="connsiteX44-11915" fmla="*/ 95 w 306"/>
                <a:gd name="connsiteY44-11916" fmla="*/ 354 h 406"/>
                <a:gd name="connsiteX45-11917" fmla="*/ 100 w 306"/>
                <a:gd name="connsiteY45-11918" fmla="*/ 354 h 406"/>
                <a:gd name="connsiteX46-11919" fmla="*/ 111 w 306"/>
                <a:gd name="connsiteY46-11920" fmla="*/ 354 h 406"/>
                <a:gd name="connsiteX47-11921" fmla="*/ 121 w 306"/>
                <a:gd name="connsiteY47-11922" fmla="*/ 348 h 406"/>
                <a:gd name="connsiteX48-11923" fmla="*/ 37 w 306"/>
                <a:gd name="connsiteY48-11924" fmla="*/ 406 h 406"/>
                <a:gd name="connsiteX49-11925" fmla="*/ 26 w 306"/>
                <a:gd name="connsiteY49-11926" fmla="*/ 401 h 406"/>
                <a:gd name="connsiteX50-11927" fmla="*/ 21 w 306"/>
                <a:gd name="connsiteY50-11928" fmla="*/ 401 h 406"/>
                <a:gd name="connsiteX51-11929" fmla="*/ 16 w 306"/>
                <a:gd name="connsiteY51-11930" fmla="*/ 396 h 406"/>
                <a:gd name="connsiteX52-11931" fmla="*/ 11 w 306"/>
                <a:gd name="connsiteY52-11932" fmla="*/ 391 h 406"/>
                <a:gd name="connsiteX53-11933" fmla="*/ 5 w 306"/>
                <a:gd name="connsiteY53-11934" fmla="*/ 385 h 406"/>
                <a:gd name="connsiteX54-11935" fmla="*/ 0 w 306"/>
                <a:gd name="connsiteY54-11936" fmla="*/ 380 h 406"/>
                <a:gd name="connsiteX55-11937" fmla="*/ 0 w 306"/>
                <a:gd name="connsiteY55-11938" fmla="*/ 375 h 406"/>
                <a:gd name="connsiteX56-11939" fmla="*/ 0 w 306"/>
                <a:gd name="connsiteY56-11940" fmla="*/ 369 h 406"/>
                <a:gd name="connsiteX57-11941" fmla="*/ 0 w 306"/>
                <a:gd name="connsiteY57-11942" fmla="*/ 364 h 406"/>
                <a:gd name="connsiteX58-11943" fmla="*/ 5 w 306"/>
                <a:gd name="connsiteY58-11944" fmla="*/ 359 h 406"/>
                <a:gd name="connsiteX59-11945" fmla="*/ 11 w 306"/>
                <a:gd name="connsiteY59-11946" fmla="*/ 354 h 406"/>
                <a:gd name="connsiteX60-11947" fmla="*/ 21 w 306"/>
                <a:gd name="connsiteY60-11948" fmla="*/ 348 h 406"/>
                <a:gd name="connsiteX61-11949" fmla="*/ 26 w 306"/>
                <a:gd name="connsiteY61-11950" fmla="*/ 343 h 406"/>
                <a:gd name="connsiteX62-11951" fmla="*/ 32 w 306"/>
                <a:gd name="connsiteY62-11952" fmla="*/ 338 h 406"/>
                <a:gd name="connsiteX63-11953" fmla="*/ 42 w 306"/>
                <a:gd name="connsiteY63-11954" fmla="*/ 333 h 406"/>
                <a:gd name="connsiteX64-11955" fmla="*/ 53 w 306"/>
                <a:gd name="connsiteY64-11956" fmla="*/ 322 h 406"/>
                <a:gd name="connsiteX65-11957" fmla="*/ 58 w 306"/>
                <a:gd name="connsiteY65-11958" fmla="*/ 311 h 406"/>
                <a:gd name="connsiteX66-11959" fmla="*/ 69 w 306"/>
                <a:gd name="connsiteY66-11960" fmla="*/ 301 h 406"/>
                <a:gd name="connsiteX67-11961" fmla="*/ 79 w 306"/>
                <a:gd name="connsiteY67-11962" fmla="*/ 285 h 406"/>
                <a:gd name="connsiteX68-11963" fmla="*/ 95 w 306"/>
                <a:gd name="connsiteY68-11964" fmla="*/ 269 h 406"/>
                <a:gd name="connsiteX69-11965" fmla="*/ 116 w 306"/>
                <a:gd name="connsiteY69-11966" fmla="*/ 232 h 406"/>
                <a:gd name="connsiteX70-11967" fmla="*/ 142 w 306"/>
                <a:gd name="connsiteY70-11968" fmla="*/ 201 h 406"/>
                <a:gd name="connsiteX71-11969" fmla="*/ 163 w 306"/>
                <a:gd name="connsiteY71-11970" fmla="*/ 169 h 406"/>
                <a:gd name="connsiteX72-11971" fmla="*/ 184 w 306"/>
                <a:gd name="connsiteY72-11972" fmla="*/ 132 h 406"/>
                <a:gd name="connsiteX73-11973" fmla="*/ 190 w 306"/>
                <a:gd name="connsiteY73-11974" fmla="*/ 116 h 406"/>
                <a:gd name="connsiteX74-11975" fmla="*/ 200 w 306"/>
                <a:gd name="connsiteY74-11976" fmla="*/ 100 h 406"/>
                <a:gd name="connsiteX75-11977" fmla="*/ 206 w 306"/>
                <a:gd name="connsiteY75-11978" fmla="*/ 90 h 406"/>
                <a:gd name="connsiteX76-11979" fmla="*/ 211 w 306"/>
                <a:gd name="connsiteY76-11980" fmla="*/ 79 h 406"/>
                <a:gd name="connsiteX77-11981" fmla="*/ 216 w 306"/>
                <a:gd name="connsiteY77-11982" fmla="*/ 69 h 406"/>
                <a:gd name="connsiteX78-11983" fmla="*/ 221 w 306"/>
                <a:gd name="connsiteY78-11984" fmla="*/ 58 h 406"/>
                <a:gd name="connsiteX79-11985" fmla="*/ 221 w 306"/>
                <a:gd name="connsiteY79-11986" fmla="*/ 53 h 406"/>
                <a:gd name="connsiteX80-11987" fmla="*/ 227 w 306"/>
                <a:gd name="connsiteY80-11988" fmla="*/ 48 h 406"/>
                <a:gd name="connsiteX81-11989" fmla="*/ 227 w 306"/>
                <a:gd name="connsiteY81-11990" fmla="*/ 48 h 406"/>
                <a:gd name="connsiteX0-11991" fmla="*/ 227 w 306"/>
                <a:gd name="connsiteY0-11992" fmla="*/ 48 h 401"/>
                <a:gd name="connsiteX1-11993" fmla="*/ 227 w 306"/>
                <a:gd name="connsiteY1-11994" fmla="*/ 42 h 401"/>
                <a:gd name="connsiteX2-11995" fmla="*/ 227 w 306"/>
                <a:gd name="connsiteY2-11996" fmla="*/ 32 h 401"/>
                <a:gd name="connsiteX3-11997" fmla="*/ 227 w 306"/>
                <a:gd name="connsiteY3-11998" fmla="*/ 27 h 401"/>
                <a:gd name="connsiteX4-11999" fmla="*/ 221 w 306"/>
                <a:gd name="connsiteY4-12000" fmla="*/ 21 h 401"/>
                <a:gd name="connsiteX5-12001" fmla="*/ 216 w 306"/>
                <a:gd name="connsiteY5-12002" fmla="*/ 11 h 401"/>
                <a:gd name="connsiteX6-12003" fmla="*/ 216 w 306"/>
                <a:gd name="connsiteY6-12004" fmla="*/ 6 h 401"/>
                <a:gd name="connsiteX7-12005" fmla="*/ 221 w 306"/>
                <a:gd name="connsiteY7-12006" fmla="*/ 6 h 401"/>
                <a:gd name="connsiteX8-12007" fmla="*/ 221 w 306"/>
                <a:gd name="connsiteY8-12008" fmla="*/ 0 h 401"/>
                <a:gd name="connsiteX9-12009" fmla="*/ 227 w 306"/>
                <a:gd name="connsiteY9-12010" fmla="*/ 0 h 401"/>
                <a:gd name="connsiteX10-12011" fmla="*/ 232 w 306"/>
                <a:gd name="connsiteY10-12012" fmla="*/ 0 h 401"/>
                <a:gd name="connsiteX11-12013" fmla="*/ 242 w 306"/>
                <a:gd name="connsiteY11-12014" fmla="*/ 0 h 401"/>
                <a:gd name="connsiteX12-12015" fmla="*/ 253 w 306"/>
                <a:gd name="connsiteY12-12016" fmla="*/ 6 h 401"/>
                <a:gd name="connsiteX13-12017" fmla="*/ 264 w 306"/>
                <a:gd name="connsiteY13-12018" fmla="*/ 11 h 401"/>
                <a:gd name="connsiteX14-12019" fmla="*/ 269 w 306"/>
                <a:gd name="connsiteY14-12020" fmla="*/ 11 h 401"/>
                <a:gd name="connsiteX15-12021" fmla="*/ 279 w 306"/>
                <a:gd name="connsiteY15-12022" fmla="*/ 16 h 401"/>
                <a:gd name="connsiteX16-12023" fmla="*/ 285 w 306"/>
                <a:gd name="connsiteY16-12024" fmla="*/ 21 h 401"/>
                <a:gd name="connsiteX17-12025" fmla="*/ 290 w 306"/>
                <a:gd name="connsiteY17-12026" fmla="*/ 27 h 401"/>
                <a:gd name="connsiteX18-12027" fmla="*/ 295 w 306"/>
                <a:gd name="connsiteY18-12028" fmla="*/ 32 h 401"/>
                <a:gd name="connsiteX19-12029" fmla="*/ 300 w 306"/>
                <a:gd name="connsiteY19-12030" fmla="*/ 32 h 401"/>
                <a:gd name="connsiteX20-12031" fmla="*/ 300 w 306"/>
                <a:gd name="connsiteY20-12032" fmla="*/ 37 h 401"/>
                <a:gd name="connsiteX21-12033" fmla="*/ 300 w 306"/>
                <a:gd name="connsiteY21-12034" fmla="*/ 42 h 401"/>
                <a:gd name="connsiteX22-12035" fmla="*/ 306 w 306"/>
                <a:gd name="connsiteY22-12036" fmla="*/ 42 h 401"/>
                <a:gd name="connsiteX23-12037" fmla="*/ 300 w 306"/>
                <a:gd name="connsiteY23-12038" fmla="*/ 48 h 401"/>
                <a:gd name="connsiteX24-12039" fmla="*/ 300 w 306"/>
                <a:gd name="connsiteY24-12040" fmla="*/ 53 h 401"/>
                <a:gd name="connsiteX25-12041" fmla="*/ 295 w 306"/>
                <a:gd name="connsiteY25-12042" fmla="*/ 64 h 401"/>
                <a:gd name="connsiteX26-12043" fmla="*/ 290 w 306"/>
                <a:gd name="connsiteY26-12044" fmla="*/ 74 h 401"/>
                <a:gd name="connsiteX27-12045" fmla="*/ 279 w 306"/>
                <a:gd name="connsiteY27-12046" fmla="*/ 85 h 401"/>
                <a:gd name="connsiteX28-12047" fmla="*/ 274 w 306"/>
                <a:gd name="connsiteY28-12048" fmla="*/ 95 h 401"/>
                <a:gd name="connsiteX29-12049" fmla="*/ 258 w 306"/>
                <a:gd name="connsiteY29-12050" fmla="*/ 111 h 401"/>
                <a:gd name="connsiteX30-12051" fmla="*/ 248 w 306"/>
                <a:gd name="connsiteY30-12052" fmla="*/ 132 h 401"/>
                <a:gd name="connsiteX31-12053" fmla="*/ 216 w 306"/>
                <a:gd name="connsiteY31-12054" fmla="*/ 169 h 401"/>
                <a:gd name="connsiteX32-12055" fmla="*/ 190 w 306"/>
                <a:gd name="connsiteY32-12056" fmla="*/ 206 h 401"/>
                <a:gd name="connsiteX33-12057" fmla="*/ 163 w 306"/>
                <a:gd name="connsiteY33-12058" fmla="*/ 243 h 401"/>
                <a:gd name="connsiteX34-12059" fmla="*/ 137 w 306"/>
                <a:gd name="connsiteY34-12060" fmla="*/ 280 h 401"/>
                <a:gd name="connsiteX35-12061" fmla="*/ 121 w 306"/>
                <a:gd name="connsiteY35-12062" fmla="*/ 296 h 401"/>
                <a:gd name="connsiteX36-12063" fmla="*/ 111 w 306"/>
                <a:gd name="connsiteY36-12064" fmla="*/ 311 h 401"/>
                <a:gd name="connsiteX37-12065" fmla="*/ 100 w 306"/>
                <a:gd name="connsiteY37-12066" fmla="*/ 322 h 401"/>
                <a:gd name="connsiteX38-12067" fmla="*/ 95 w 306"/>
                <a:gd name="connsiteY38-12068" fmla="*/ 333 h 401"/>
                <a:gd name="connsiteX39-12069" fmla="*/ 90 w 306"/>
                <a:gd name="connsiteY39-12070" fmla="*/ 338 h 401"/>
                <a:gd name="connsiteX40-12071" fmla="*/ 84 w 306"/>
                <a:gd name="connsiteY40-12072" fmla="*/ 348 h 401"/>
                <a:gd name="connsiteX41-12073" fmla="*/ 84 w 306"/>
                <a:gd name="connsiteY41-12074" fmla="*/ 348 h 401"/>
                <a:gd name="connsiteX42-12075" fmla="*/ 84 w 306"/>
                <a:gd name="connsiteY42-12076" fmla="*/ 354 h 401"/>
                <a:gd name="connsiteX43-12077" fmla="*/ 90 w 306"/>
                <a:gd name="connsiteY43-12078" fmla="*/ 354 h 401"/>
                <a:gd name="connsiteX44-12079" fmla="*/ 95 w 306"/>
                <a:gd name="connsiteY44-12080" fmla="*/ 354 h 401"/>
                <a:gd name="connsiteX45-12081" fmla="*/ 100 w 306"/>
                <a:gd name="connsiteY45-12082" fmla="*/ 354 h 401"/>
                <a:gd name="connsiteX46-12083" fmla="*/ 111 w 306"/>
                <a:gd name="connsiteY46-12084" fmla="*/ 354 h 401"/>
                <a:gd name="connsiteX47-12085" fmla="*/ 121 w 306"/>
                <a:gd name="connsiteY47-12086" fmla="*/ 348 h 401"/>
                <a:gd name="connsiteX48-12087" fmla="*/ 26 w 306"/>
                <a:gd name="connsiteY48-12088" fmla="*/ 401 h 401"/>
                <a:gd name="connsiteX49-12089" fmla="*/ 21 w 306"/>
                <a:gd name="connsiteY49-12090" fmla="*/ 401 h 401"/>
                <a:gd name="connsiteX50-12091" fmla="*/ 16 w 306"/>
                <a:gd name="connsiteY50-12092" fmla="*/ 396 h 401"/>
                <a:gd name="connsiteX51-12093" fmla="*/ 11 w 306"/>
                <a:gd name="connsiteY51-12094" fmla="*/ 391 h 401"/>
                <a:gd name="connsiteX52-12095" fmla="*/ 5 w 306"/>
                <a:gd name="connsiteY52-12096" fmla="*/ 385 h 401"/>
                <a:gd name="connsiteX53-12097" fmla="*/ 0 w 306"/>
                <a:gd name="connsiteY53-12098" fmla="*/ 380 h 401"/>
                <a:gd name="connsiteX54-12099" fmla="*/ 0 w 306"/>
                <a:gd name="connsiteY54-12100" fmla="*/ 375 h 401"/>
                <a:gd name="connsiteX55-12101" fmla="*/ 0 w 306"/>
                <a:gd name="connsiteY55-12102" fmla="*/ 369 h 401"/>
                <a:gd name="connsiteX56-12103" fmla="*/ 0 w 306"/>
                <a:gd name="connsiteY56-12104" fmla="*/ 364 h 401"/>
                <a:gd name="connsiteX57-12105" fmla="*/ 5 w 306"/>
                <a:gd name="connsiteY57-12106" fmla="*/ 359 h 401"/>
                <a:gd name="connsiteX58-12107" fmla="*/ 11 w 306"/>
                <a:gd name="connsiteY58-12108" fmla="*/ 354 h 401"/>
                <a:gd name="connsiteX59-12109" fmla="*/ 21 w 306"/>
                <a:gd name="connsiteY59-12110" fmla="*/ 348 h 401"/>
                <a:gd name="connsiteX60-12111" fmla="*/ 26 w 306"/>
                <a:gd name="connsiteY60-12112" fmla="*/ 343 h 401"/>
                <a:gd name="connsiteX61-12113" fmla="*/ 32 w 306"/>
                <a:gd name="connsiteY61-12114" fmla="*/ 338 h 401"/>
                <a:gd name="connsiteX62-12115" fmla="*/ 42 w 306"/>
                <a:gd name="connsiteY62-12116" fmla="*/ 333 h 401"/>
                <a:gd name="connsiteX63-12117" fmla="*/ 53 w 306"/>
                <a:gd name="connsiteY63-12118" fmla="*/ 322 h 401"/>
                <a:gd name="connsiteX64-12119" fmla="*/ 58 w 306"/>
                <a:gd name="connsiteY64-12120" fmla="*/ 311 h 401"/>
                <a:gd name="connsiteX65-12121" fmla="*/ 69 w 306"/>
                <a:gd name="connsiteY65-12122" fmla="*/ 301 h 401"/>
                <a:gd name="connsiteX66-12123" fmla="*/ 79 w 306"/>
                <a:gd name="connsiteY66-12124" fmla="*/ 285 h 401"/>
                <a:gd name="connsiteX67-12125" fmla="*/ 95 w 306"/>
                <a:gd name="connsiteY67-12126" fmla="*/ 269 h 401"/>
                <a:gd name="connsiteX68-12127" fmla="*/ 116 w 306"/>
                <a:gd name="connsiteY68-12128" fmla="*/ 232 h 401"/>
                <a:gd name="connsiteX69-12129" fmla="*/ 142 w 306"/>
                <a:gd name="connsiteY69-12130" fmla="*/ 201 h 401"/>
                <a:gd name="connsiteX70-12131" fmla="*/ 163 w 306"/>
                <a:gd name="connsiteY70-12132" fmla="*/ 169 h 401"/>
                <a:gd name="connsiteX71-12133" fmla="*/ 184 w 306"/>
                <a:gd name="connsiteY71-12134" fmla="*/ 132 h 401"/>
                <a:gd name="connsiteX72-12135" fmla="*/ 190 w 306"/>
                <a:gd name="connsiteY72-12136" fmla="*/ 116 h 401"/>
                <a:gd name="connsiteX73-12137" fmla="*/ 200 w 306"/>
                <a:gd name="connsiteY73-12138" fmla="*/ 100 h 401"/>
                <a:gd name="connsiteX74-12139" fmla="*/ 206 w 306"/>
                <a:gd name="connsiteY74-12140" fmla="*/ 90 h 401"/>
                <a:gd name="connsiteX75-12141" fmla="*/ 211 w 306"/>
                <a:gd name="connsiteY75-12142" fmla="*/ 79 h 401"/>
                <a:gd name="connsiteX76-12143" fmla="*/ 216 w 306"/>
                <a:gd name="connsiteY76-12144" fmla="*/ 69 h 401"/>
                <a:gd name="connsiteX77-12145" fmla="*/ 221 w 306"/>
                <a:gd name="connsiteY77-12146" fmla="*/ 58 h 401"/>
                <a:gd name="connsiteX78-12147" fmla="*/ 221 w 306"/>
                <a:gd name="connsiteY78-12148" fmla="*/ 53 h 401"/>
                <a:gd name="connsiteX79-12149" fmla="*/ 227 w 306"/>
                <a:gd name="connsiteY79-12150" fmla="*/ 48 h 401"/>
                <a:gd name="connsiteX80-12151" fmla="*/ 227 w 306"/>
                <a:gd name="connsiteY80-12152" fmla="*/ 48 h 401"/>
                <a:gd name="connsiteX0-12153" fmla="*/ 227 w 306"/>
                <a:gd name="connsiteY0-12154" fmla="*/ 48 h 409"/>
                <a:gd name="connsiteX1-12155" fmla="*/ 227 w 306"/>
                <a:gd name="connsiteY1-12156" fmla="*/ 42 h 409"/>
                <a:gd name="connsiteX2-12157" fmla="*/ 227 w 306"/>
                <a:gd name="connsiteY2-12158" fmla="*/ 32 h 409"/>
                <a:gd name="connsiteX3-12159" fmla="*/ 227 w 306"/>
                <a:gd name="connsiteY3-12160" fmla="*/ 27 h 409"/>
                <a:gd name="connsiteX4-12161" fmla="*/ 221 w 306"/>
                <a:gd name="connsiteY4-12162" fmla="*/ 21 h 409"/>
                <a:gd name="connsiteX5-12163" fmla="*/ 216 w 306"/>
                <a:gd name="connsiteY5-12164" fmla="*/ 11 h 409"/>
                <a:gd name="connsiteX6-12165" fmla="*/ 216 w 306"/>
                <a:gd name="connsiteY6-12166" fmla="*/ 6 h 409"/>
                <a:gd name="connsiteX7-12167" fmla="*/ 221 w 306"/>
                <a:gd name="connsiteY7-12168" fmla="*/ 6 h 409"/>
                <a:gd name="connsiteX8-12169" fmla="*/ 221 w 306"/>
                <a:gd name="connsiteY8-12170" fmla="*/ 0 h 409"/>
                <a:gd name="connsiteX9-12171" fmla="*/ 227 w 306"/>
                <a:gd name="connsiteY9-12172" fmla="*/ 0 h 409"/>
                <a:gd name="connsiteX10-12173" fmla="*/ 232 w 306"/>
                <a:gd name="connsiteY10-12174" fmla="*/ 0 h 409"/>
                <a:gd name="connsiteX11-12175" fmla="*/ 242 w 306"/>
                <a:gd name="connsiteY11-12176" fmla="*/ 0 h 409"/>
                <a:gd name="connsiteX12-12177" fmla="*/ 253 w 306"/>
                <a:gd name="connsiteY12-12178" fmla="*/ 6 h 409"/>
                <a:gd name="connsiteX13-12179" fmla="*/ 264 w 306"/>
                <a:gd name="connsiteY13-12180" fmla="*/ 11 h 409"/>
                <a:gd name="connsiteX14-12181" fmla="*/ 269 w 306"/>
                <a:gd name="connsiteY14-12182" fmla="*/ 11 h 409"/>
                <a:gd name="connsiteX15-12183" fmla="*/ 279 w 306"/>
                <a:gd name="connsiteY15-12184" fmla="*/ 16 h 409"/>
                <a:gd name="connsiteX16-12185" fmla="*/ 285 w 306"/>
                <a:gd name="connsiteY16-12186" fmla="*/ 21 h 409"/>
                <a:gd name="connsiteX17-12187" fmla="*/ 290 w 306"/>
                <a:gd name="connsiteY17-12188" fmla="*/ 27 h 409"/>
                <a:gd name="connsiteX18-12189" fmla="*/ 295 w 306"/>
                <a:gd name="connsiteY18-12190" fmla="*/ 32 h 409"/>
                <a:gd name="connsiteX19-12191" fmla="*/ 300 w 306"/>
                <a:gd name="connsiteY19-12192" fmla="*/ 32 h 409"/>
                <a:gd name="connsiteX20-12193" fmla="*/ 300 w 306"/>
                <a:gd name="connsiteY20-12194" fmla="*/ 37 h 409"/>
                <a:gd name="connsiteX21-12195" fmla="*/ 300 w 306"/>
                <a:gd name="connsiteY21-12196" fmla="*/ 42 h 409"/>
                <a:gd name="connsiteX22-12197" fmla="*/ 306 w 306"/>
                <a:gd name="connsiteY22-12198" fmla="*/ 42 h 409"/>
                <a:gd name="connsiteX23-12199" fmla="*/ 300 w 306"/>
                <a:gd name="connsiteY23-12200" fmla="*/ 48 h 409"/>
                <a:gd name="connsiteX24-12201" fmla="*/ 300 w 306"/>
                <a:gd name="connsiteY24-12202" fmla="*/ 53 h 409"/>
                <a:gd name="connsiteX25-12203" fmla="*/ 295 w 306"/>
                <a:gd name="connsiteY25-12204" fmla="*/ 64 h 409"/>
                <a:gd name="connsiteX26-12205" fmla="*/ 290 w 306"/>
                <a:gd name="connsiteY26-12206" fmla="*/ 74 h 409"/>
                <a:gd name="connsiteX27-12207" fmla="*/ 279 w 306"/>
                <a:gd name="connsiteY27-12208" fmla="*/ 85 h 409"/>
                <a:gd name="connsiteX28-12209" fmla="*/ 274 w 306"/>
                <a:gd name="connsiteY28-12210" fmla="*/ 95 h 409"/>
                <a:gd name="connsiteX29-12211" fmla="*/ 258 w 306"/>
                <a:gd name="connsiteY29-12212" fmla="*/ 111 h 409"/>
                <a:gd name="connsiteX30-12213" fmla="*/ 248 w 306"/>
                <a:gd name="connsiteY30-12214" fmla="*/ 132 h 409"/>
                <a:gd name="connsiteX31-12215" fmla="*/ 216 w 306"/>
                <a:gd name="connsiteY31-12216" fmla="*/ 169 h 409"/>
                <a:gd name="connsiteX32-12217" fmla="*/ 190 w 306"/>
                <a:gd name="connsiteY32-12218" fmla="*/ 206 h 409"/>
                <a:gd name="connsiteX33-12219" fmla="*/ 163 w 306"/>
                <a:gd name="connsiteY33-12220" fmla="*/ 243 h 409"/>
                <a:gd name="connsiteX34-12221" fmla="*/ 137 w 306"/>
                <a:gd name="connsiteY34-12222" fmla="*/ 280 h 409"/>
                <a:gd name="connsiteX35-12223" fmla="*/ 121 w 306"/>
                <a:gd name="connsiteY35-12224" fmla="*/ 296 h 409"/>
                <a:gd name="connsiteX36-12225" fmla="*/ 111 w 306"/>
                <a:gd name="connsiteY36-12226" fmla="*/ 311 h 409"/>
                <a:gd name="connsiteX37-12227" fmla="*/ 100 w 306"/>
                <a:gd name="connsiteY37-12228" fmla="*/ 322 h 409"/>
                <a:gd name="connsiteX38-12229" fmla="*/ 95 w 306"/>
                <a:gd name="connsiteY38-12230" fmla="*/ 333 h 409"/>
                <a:gd name="connsiteX39-12231" fmla="*/ 90 w 306"/>
                <a:gd name="connsiteY39-12232" fmla="*/ 338 h 409"/>
                <a:gd name="connsiteX40-12233" fmla="*/ 84 w 306"/>
                <a:gd name="connsiteY40-12234" fmla="*/ 348 h 409"/>
                <a:gd name="connsiteX41-12235" fmla="*/ 84 w 306"/>
                <a:gd name="connsiteY41-12236" fmla="*/ 348 h 409"/>
                <a:gd name="connsiteX42-12237" fmla="*/ 84 w 306"/>
                <a:gd name="connsiteY42-12238" fmla="*/ 354 h 409"/>
                <a:gd name="connsiteX43-12239" fmla="*/ 90 w 306"/>
                <a:gd name="connsiteY43-12240" fmla="*/ 354 h 409"/>
                <a:gd name="connsiteX44-12241" fmla="*/ 95 w 306"/>
                <a:gd name="connsiteY44-12242" fmla="*/ 354 h 409"/>
                <a:gd name="connsiteX45-12243" fmla="*/ 100 w 306"/>
                <a:gd name="connsiteY45-12244" fmla="*/ 354 h 409"/>
                <a:gd name="connsiteX46-12245" fmla="*/ 111 w 306"/>
                <a:gd name="connsiteY46-12246" fmla="*/ 354 h 409"/>
                <a:gd name="connsiteX47-12247" fmla="*/ 121 w 306"/>
                <a:gd name="connsiteY47-12248" fmla="*/ 348 h 409"/>
                <a:gd name="connsiteX48-12249" fmla="*/ 21 w 306"/>
                <a:gd name="connsiteY48-12250" fmla="*/ 401 h 409"/>
                <a:gd name="connsiteX49-12251" fmla="*/ 16 w 306"/>
                <a:gd name="connsiteY49-12252" fmla="*/ 396 h 409"/>
                <a:gd name="connsiteX50-12253" fmla="*/ 11 w 306"/>
                <a:gd name="connsiteY50-12254" fmla="*/ 391 h 409"/>
                <a:gd name="connsiteX51-12255" fmla="*/ 5 w 306"/>
                <a:gd name="connsiteY51-12256" fmla="*/ 385 h 409"/>
                <a:gd name="connsiteX52-12257" fmla="*/ 0 w 306"/>
                <a:gd name="connsiteY52-12258" fmla="*/ 380 h 409"/>
                <a:gd name="connsiteX53-12259" fmla="*/ 0 w 306"/>
                <a:gd name="connsiteY53-12260" fmla="*/ 375 h 409"/>
                <a:gd name="connsiteX54-12261" fmla="*/ 0 w 306"/>
                <a:gd name="connsiteY54-12262" fmla="*/ 369 h 409"/>
                <a:gd name="connsiteX55-12263" fmla="*/ 0 w 306"/>
                <a:gd name="connsiteY55-12264" fmla="*/ 364 h 409"/>
                <a:gd name="connsiteX56-12265" fmla="*/ 5 w 306"/>
                <a:gd name="connsiteY56-12266" fmla="*/ 359 h 409"/>
                <a:gd name="connsiteX57-12267" fmla="*/ 11 w 306"/>
                <a:gd name="connsiteY57-12268" fmla="*/ 354 h 409"/>
                <a:gd name="connsiteX58-12269" fmla="*/ 21 w 306"/>
                <a:gd name="connsiteY58-12270" fmla="*/ 348 h 409"/>
                <a:gd name="connsiteX59-12271" fmla="*/ 26 w 306"/>
                <a:gd name="connsiteY59-12272" fmla="*/ 343 h 409"/>
                <a:gd name="connsiteX60-12273" fmla="*/ 32 w 306"/>
                <a:gd name="connsiteY60-12274" fmla="*/ 338 h 409"/>
                <a:gd name="connsiteX61-12275" fmla="*/ 42 w 306"/>
                <a:gd name="connsiteY61-12276" fmla="*/ 333 h 409"/>
                <a:gd name="connsiteX62-12277" fmla="*/ 53 w 306"/>
                <a:gd name="connsiteY62-12278" fmla="*/ 322 h 409"/>
                <a:gd name="connsiteX63-12279" fmla="*/ 58 w 306"/>
                <a:gd name="connsiteY63-12280" fmla="*/ 311 h 409"/>
                <a:gd name="connsiteX64-12281" fmla="*/ 69 w 306"/>
                <a:gd name="connsiteY64-12282" fmla="*/ 301 h 409"/>
                <a:gd name="connsiteX65-12283" fmla="*/ 79 w 306"/>
                <a:gd name="connsiteY65-12284" fmla="*/ 285 h 409"/>
                <a:gd name="connsiteX66-12285" fmla="*/ 95 w 306"/>
                <a:gd name="connsiteY66-12286" fmla="*/ 269 h 409"/>
                <a:gd name="connsiteX67-12287" fmla="*/ 116 w 306"/>
                <a:gd name="connsiteY67-12288" fmla="*/ 232 h 409"/>
                <a:gd name="connsiteX68-12289" fmla="*/ 142 w 306"/>
                <a:gd name="connsiteY68-12290" fmla="*/ 201 h 409"/>
                <a:gd name="connsiteX69-12291" fmla="*/ 163 w 306"/>
                <a:gd name="connsiteY69-12292" fmla="*/ 169 h 409"/>
                <a:gd name="connsiteX70-12293" fmla="*/ 184 w 306"/>
                <a:gd name="connsiteY70-12294" fmla="*/ 132 h 409"/>
                <a:gd name="connsiteX71-12295" fmla="*/ 190 w 306"/>
                <a:gd name="connsiteY71-12296" fmla="*/ 116 h 409"/>
                <a:gd name="connsiteX72-12297" fmla="*/ 200 w 306"/>
                <a:gd name="connsiteY72-12298" fmla="*/ 100 h 409"/>
                <a:gd name="connsiteX73-12299" fmla="*/ 206 w 306"/>
                <a:gd name="connsiteY73-12300" fmla="*/ 90 h 409"/>
                <a:gd name="connsiteX74-12301" fmla="*/ 211 w 306"/>
                <a:gd name="connsiteY74-12302" fmla="*/ 79 h 409"/>
                <a:gd name="connsiteX75-12303" fmla="*/ 216 w 306"/>
                <a:gd name="connsiteY75-12304" fmla="*/ 69 h 409"/>
                <a:gd name="connsiteX76-12305" fmla="*/ 221 w 306"/>
                <a:gd name="connsiteY76-12306" fmla="*/ 58 h 409"/>
                <a:gd name="connsiteX77-12307" fmla="*/ 221 w 306"/>
                <a:gd name="connsiteY77-12308" fmla="*/ 53 h 409"/>
                <a:gd name="connsiteX78-12309" fmla="*/ 227 w 306"/>
                <a:gd name="connsiteY78-12310" fmla="*/ 48 h 409"/>
                <a:gd name="connsiteX79-12311" fmla="*/ 227 w 306"/>
                <a:gd name="connsiteY79-12312" fmla="*/ 48 h 409"/>
                <a:gd name="connsiteX0-12313" fmla="*/ 227 w 306"/>
                <a:gd name="connsiteY0-12314" fmla="*/ 48 h 408"/>
                <a:gd name="connsiteX1-12315" fmla="*/ 227 w 306"/>
                <a:gd name="connsiteY1-12316" fmla="*/ 42 h 408"/>
                <a:gd name="connsiteX2-12317" fmla="*/ 227 w 306"/>
                <a:gd name="connsiteY2-12318" fmla="*/ 32 h 408"/>
                <a:gd name="connsiteX3-12319" fmla="*/ 227 w 306"/>
                <a:gd name="connsiteY3-12320" fmla="*/ 27 h 408"/>
                <a:gd name="connsiteX4-12321" fmla="*/ 221 w 306"/>
                <a:gd name="connsiteY4-12322" fmla="*/ 21 h 408"/>
                <a:gd name="connsiteX5-12323" fmla="*/ 216 w 306"/>
                <a:gd name="connsiteY5-12324" fmla="*/ 11 h 408"/>
                <a:gd name="connsiteX6-12325" fmla="*/ 216 w 306"/>
                <a:gd name="connsiteY6-12326" fmla="*/ 6 h 408"/>
                <a:gd name="connsiteX7-12327" fmla="*/ 221 w 306"/>
                <a:gd name="connsiteY7-12328" fmla="*/ 6 h 408"/>
                <a:gd name="connsiteX8-12329" fmla="*/ 221 w 306"/>
                <a:gd name="connsiteY8-12330" fmla="*/ 0 h 408"/>
                <a:gd name="connsiteX9-12331" fmla="*/ 227 w 306"/>
                <a:gd name="connsiteY9-12332" fmla="*/ 0 h 408"/>
                <a:gd name="connsiteX10-12333" fmla="*/ 232 w 306"/>
                <a:gd name="connsiteY10-12334" fmla="*/ 0 h 408"/>
                <a:gd name="connsiteX11-12335" fmla="*/ 242 w 306"/>
                <a:gd name="connsiteY11-12336" fmla="*/ 0 h 408"/>
                <a:gd name="connsiteX12-12337" fmla="*/ 253 w 306"/>
                <a:gd name="connsiteY12-12338" fmla="*/ 6 h 408"/>
                <a:gd name="connsiteX13-12339" fmla="*/ 264 w 306"/>
                <a:gd name="connsiteY13-12340" fmla="*/ 11 h 408"/>
                <a:gd name="connsiteX14-12341" fmla="*/ 269 w 306"/>
                <a:gd name="connsiteY14-12342" fmla="*/ 11 h 408"/>
                <a:gd name="connsiteX15-12343" fmla="*/ 279 w 306"/>
                <a:gd name="connsiteY15-12344" fmla="*/ 16 h 408"/>
                <a:gd name="connsiteX16-12345" fmla="*/ 285 w 306"/>
                <a:gd name="connsiteY16-12346" fmla="*/ 21 h 408"/>
                <a:gd name="connsiteX17-12347" fmla="*/ 290 w 306"/>
                <a:gd name="connsiteY17-12348" fmla="*/ 27 h 408"/>
                <a:gd name="connsiteX18-12349" fmla="*/ 295 w 306"/>
                <a:gd name="connsiteY18-12350" fmla="*/ 32 h 408"/>
                <a:gd name="connsiteX19-12351" fmla="*/ 300 w 306"/>
                <a:gd name="connsiteY19-12352" fmla="*/ 32 h 408"/>
                <a:gd name="connsiteX20-12353" fmla="*/ 300 w 306"/>
                <a:gd name="connsiteY20-12354" fmla="*/ 37 h 408"/>
                <a:gd name="connsiteX21-12355" fmla="*/ 300 w 306"/>
                <a:gd name="connsiteY21-12356" fmla="*/ 42 h 408"/>
                <a:gd name="connsiteX22-12357" fmla="*/ 306 w 306"/>
                <a:gd name="connsiteY22-12358" fmla="*/ 42 h 408"/>
                <a:gd name="connsiteX23-12359" fmla="*/ 300 w 306"/>
                <a:gd name="connsiteY23-12360" fmla="*/ 48 h 408"/>
                <a:gd name="connsiteX24-12361" fmla="*/ 300 w 306"/>
                <a:gd name="connsiteY24-12362" fmla="*/ 53 h 408"/>
                <a:gd name="connsiteX25-12363" fmla="*/ 295 w 306"/>
                <a:gd name="connsiteY25-12364" fmla="*/ 64 h 408"/>
                <a:gd name="connsiteX26-12365" fmla="*/ 290 w 306"/>
                <a:gd name="connsiteY26-12366" fmla="*/ 74 h 408"/>
                <a:gd name="connsiteX27-12367" fmla="*/ 279 w 306"/>
                <a:gd name="connsiteY27-12368" fmla="*/ 85 h 408"/>
                <a:gd name="connsiteX28-12369" fmla="*/ 274 w 306"/>
                <a:gd name="connsiteY28-12370" fmla="*/ 95 h 408"/>
                <a:gd name="connsiteX29-12371" fmla="*/ 258 w 306"/>
                <a:gd name="connsiteY29-12372" fmla="*/ 111 h 408"/>
                <a:gd name="connsiteX30-12373" fmla="*/ 248 w 306"/>
                <a:gd name="connsiteY30-12374" fmla="*/ 132 h 408"/>
                <a:gd name="connsiteX31-12375" fmla="*/ 216 w 306"/>
                <a:gd name="connsiteY31-12376" fmla="*/ 169 h 408"/>
                <a:gd name="connsiteX32-12377" fmla="*/ 190 w 306"/>
                <a:gd name="connsiteY32-12378" fmla="*/ 206 h 408"/>
                <a:gd name="connsiteX33-12379" fmla="*/ 163 w 306"/>
                <a:gd name="connsiteY33-12380" fmla="*/ 243 h 408"/>
                <a:gd name="connsiteX34-12381" fmla="*/ 137 w 306"/>
                <a:gd name="connsiteY34-12382" fmla="*/ 280 h 408"/>
                <a:gd name="connsiteX35-12383" fmla="*/ 121 w 306"/>
                <a:gd name="connsiteY35-12384" fmla="*/ 296 h 408"/>
                <a:gd name="connsiteX36-12385" fmla="*/ 111 w 306"/>
                <a:gd name="connsiteY36-12386" fmla="*/ 311 h 408"/>
                <a:gd name="connsiteX37-12387" fmla="*/ 100 w 306"/>
                <a:gd name="connsiteY37-12388" fmla="*/ 322 h 408"/>
                <a:gd name="connsiteX38-12389" fmla="*/ 95 w 306"/>
                <a:gd name="connsiteY38-12390" fmla="*/ 333 h 408"/>
                <a:gd name="connsiteX39-12391" fmla="*/ 90 w 306"/>
                <a:gd name="connsiteY39-12392" fmla="*/ 338 h 408"/>
                <a:gd name="connsiteX40-12393" fmla="*/ 84 w 306"/>
                <a:gd name="connsiteY40-12394" fmla="*/ 348 h 408"/>
                <a:gd name="connsiteX41-12395" fmla="*/ 84 w 306"/>
                <a:gd name="connsiteY41-12396" fmla="*/ 348 h 408"/>
                <a:gd name="connsiteX42-12397" fmla="*/ 84 w 306"/>
                <a:gd name="connsiteY42-12398" fmla="*/ 354 h 408"/>
                <a:gd name="connsiteX43-12399" fmla="*/ 90 w 306"/>
                <a:gd name="connsiteY43-12400" fmla="*/ 354 h 408"/>
                <a:gd name="connsiteX44-12401" fmla="*/ 95 w 306"/>
                <a:gd name="connsiteY44-12402" fmla="*/ 354 h 408"/>
                <a:gd name="connsiteX45-12403" fmla="*/ 100 w 306"/>
                <a:gd name="connsiteY45-12404" fmla="*/ 354 h 408"/>
                <a:gd name="connsiteX46-12405" fmla="*/ 111 w 306"/>
                <a:gd name="connsiteY46-12406" fmla="*/ 354 h 408"/>
                <a:gd name="connsiteX47-12407" fmla="*/ 121 w 306"/>
                <a:gd name="connsiteY47-12408" fmla="*/ 348 h 408"/>
                <a:gd name="connsiteX48-12409" fmla="*/ 21 w 306"/>
                <a:gd name="connsiteY48-12410" fmla="*/ 401 h 408"/>
                <a:gd name="connsiteX49-12411" fmla="*/ 11 w 306"/>
                <a:gd name="connsiteY49-12412" fmla="*/ 391 h 408"/>
                <a:gd name="connsiteX50-12413" fmla="*/ 5 w 306"/>
                <a:gd name="connsiteY50-12414" fmla="*/ 385 h 408"/>
                <a:gd name="connsiteX51-12415" fmla="*/ 0 w 306"/>
                <a:gd name="connsiteY51-12416" fmla="*/ 380 h 408"/>
                <a:gd name="connsiteX52-12417" fmla="*/ 0 w 306"/>
                <a:gd name="connsiteY52-12418" fmla="*/ 375 h 408"/>
                <a:gd name="connsiteX53-12419" fmla="*/ 0 w 306"/>
                <a:gd name="connsiteY53-12420" fmla="*/ 369 h 408"/>
                <a:gd name="connsiteX54-12421" fmla="*/ 0 w 306"/>
                <a:gd name="connsiteY54-12422" fmla="*/ 364 h 408"/>
                <a:gd name="connsiteX55-12423" fmla="*/ 5 w 306"/>
                <a:gd name="connsiteY55-12424" fmla="*/ 359 h 408"/>
                <a:gd name="connsiteX56-12425" fmla="*/ 11 w 306"/>
                <a:gd name="connsiteY56-12426" fmla="*/ 354 h 408"/>
                <a:gd name="connsiteX57-12427" fmla="*/ 21 w 306"/>
                <a:gd name="connsiteY57-12428" fmla="*/ 348 h 408"/>
                <a:gd name="connsiteX58-12429" fmla="*/ 26 w 306"/>
                <a:gd name="connsiteY58-12430" fmla="*/ 343 h 408"/>
                <a:gd name="connsiteX59-12431" fmla="*/ 32 w 306"/>
                <a:gd name="connsiteY59-12432" fmla="*/ 338 h 408"/>
                <a:gd name="connsiteX60-12433" fmla="*/ 42 w 306"/>
                <a:gd name="connsiteY60-12434" fmla="*/ 333 h 408"/>
                <a:gd name="connsiteX61-12435" fmla="*/ 53 w 306"/>
                <a:gd name="connsiteY61-12436" fmla="*/ 322 h 408"/>
                <a:gd name="connsiteX62-12437" fmla="*/ 58 w 306"/>
                <a:gd name="connsiteY62-12438" fmla="*/ 311 h 408"/>
                <a:gd name="connsiteX63-12439" fmla="*/ 69 w 306"/>
                <a:gd name="connsiteY63-12440" fmla="*/ 301 h 408"/>
                <a:gd name="connsiteX64-12441" fmla="*/ 79 w 306"/>
                <a:gd name="connsiteY64-12442" fmla="*/ 285 h 408"/>
                <a:gd name="connsiteX65-12443" fmla="*/ 95 w 306"/>
                <a:gd name="connsiteY65-12444" fmla="*/ 269 h 408"/>
                <a:gd name="connsiteX66-12445" fmla="*/ 116 w 306"/>
                <a:gd name="connsiteY66-12446" fmla="*/ 232 h 408"/>
                <a:gd name="connsiteX67-12447" fmla="*/ 142 w 306"/>
                <a:gd name="connsiteY67-12448" fmla="*/ 201 h 408"/>
                <a:gd name="connsiteX68-12449" fmla="*/ 163 w 306"/>
                <a:gd name="connsiteY68-12450" fmla="*/ 169 h 408"/>
                <a:gd name="connsiteX69-12451" fmla="*/ 184 w 306"/>
                <a:gd name="connsiteY69-12452" fmla="*/ 132 h 408"/>
                <a:gd name="connsiteX70-12453" fmla="*/ 190 w 306"/>
                <a:gd name="connsiteY70-12454" fmla="*/ 116 h 408"/>
                <a:gd name="connsiteX71-12455" fmla="*/ 200 w 306"/>
                <a:gd name="connsiteY71-12456" fmla="*/ 100 h 408"/>
                <a:gd name="connsiteX72-12457" fmla="*/ 206 w 306"/>
                <a:gd name="connsiteY72-12458" fmla="*/ 90 h 408"/>
                <a:gd name="connsiteX73-12459" fmla="*/ 211 w 306"/>
                <a:gd name="connsiteY73-12460" fmla="*/ 79 h 408"/>
                <a:gd name="connsiteX74-12461" fmla="*/ 216 w 306"/>
                <a:gd name="connsiteY74-12462" fmla="*/ 69 h 408"/>
                <a:gd name="connsiteX75-12463" fmla="*/ 221 w 306"/>
                <a:gd name="connsiteY75-12464" fmla="*/ 58 h 408"/>
                <a:gd name="connsiteX76-12465" fmla="*/ 221 w 306"/>
                <a:gd name="connsiteY76-12466" fmla="*/ 53 h 408"/>
                <a:gd name="connsiteX77-12467" fmla="*/ 227 w 306"/>
                <a:gd name="connsiteY77-12468" fmla="*/ 48 h 408"/>
                <a:gd name="connsiteX78-12469" fmla="*/ 227 w 306"/>
                <a:gd name="connsiteY78-12470" fmla="*/ 48 h 408"/>
                <a:gd name="connsiteX0-12471" fmla="*/ 227 w 306"/>
                <a:gd name="connsiteY0-12472" fmla="*/ 48 h 408"/>
                <a:gd name="connsiteX1-12473" fmla="*/ 227 w 306"/>
                <a:gd name="connsiteY1-12474" fmla="*/ 42 h 408"/>
                <a:gd name="connsiteX2-12475" fmla="*/ 227 w 306"/>
                <a:gd name="connsiteY2-12476" fmla="*/ 32 h 408"/>
                <a:gd name="connsiteX3-12477" fmla="*/ 227 w 306"/>
                <a:gd name="connsiteY3-12478" fmla="*/ 27 h 408"/>
                <a:gd name="connsiteX4-12479" fmla="*/ 221 w 306"/>
                <a:gd name="connsiteY4-12480" fmla="*/ 21 h 408"/>
                <a:gd name="connsiteX5-12481" fmla="*/ 216 w 306"/>
                <a:gd name="connsiteY5-12482" fmla="*/ 11 h 408"/>
                <a:gd name="connsiteX6-12483" fmla="*/ 216 w 306"/>
                <a:gd name="connsiteY6-12484" fmla="*/ 6 h 408"/>
                <a:gd name="connsiteX7-12485" fmla="*/ 221 w 306"/>
                <a:gd name="connsiteY7-12486" fmla="*/ 6 h 408"/>
                <a:gd name="connsiteX8-12487" fmla="*/ 221 w 306"/>
                <a:gd name="connsiteY8-12488" fmla="*/ 0 h 408"/>
                <a:gd name="connsiteX9-12489" fmla="*/ 227 w 306"/>
                <a:gd name="connsiteY9-12490" fmla="*/ 0 h 408"/>
                <a:gd name="connsiteX10-12491" fmla="*/ 232 w 306"/>
                <a:gd name="connsiteY10-12492" fmla="*/ 0 h 408"/>
                <a:gd name="connsiteX11-12493" fmla="*/ 242 w 306"/>
                <a:gd name="connsiteY11-12494" fmla="*/ 0 h 408"/>
                <a:gd name="connsiteX12-12495" fmla="*/ 253 w 306"/>
                <a:gd name="connsiteY12-12496" fmla="*/ 6 h 408"/>
                <a:gd name="connsiteX13-12497" fmla="*/ 264 w 306"/>
                <a:gd name="connsiteY13-12498" fmla="*/ 11 h 408"/>
                <a:gd name="connsiteX14-12499" fmla="*/ 269 w 306"/>
                <a:gd name="connsiteY14-12500" fmla="*/ 11 h 408"/>
                <a:gd name="connsiteX15-12501" fmla="*/ 279 w 306"/>
                <a:gd name="connsiteY15-12502" fmla="*/ 16 h 408"/>
                <a:gd name="connsiteX16-12503" fmla="*/ 285 w 306"/>
                <a:gd name="connsiteY16-12504" fmla="*/ 21 h 408"/>
                <a:gd name="connsiteX17-12505" fmla="*/ 290 w 306"/>
                <a:gd name="connsiteY17-12506" fmla="*/ 27 h 408"/>
                <a:gd name="connsiteX18-12507" fmla="*/ 295 w 306"/>
                <a:gd name="connsiteY18-12508" fmla="*/ 32 h 408"/>
                <a:gd name="connsiteX19-12509" fmla="*/ 300 w 306"/>
                <a:gd name="connsiteY19-12510" fmla="*/ 32 h 408"/>
                <a:gd name="connsiteX20-12511" fmla="*/ 300 w 306"/>
                <a:gd name="connsiteY20-12512" fmla="*/ 37 h 408"/>
                <a:gd name="connsiteX21-12513" fmla="*/ 300 w 306"/>
                <a:gd name="connsiteY21-12514" fmla="*/ 42 h 408"/>
                <a:gd name="connsiteX22-12515" fmla="*/ 306 w 306"/>
                <a:gd name="connsiteY22-12516" fmla="*/ 42 h 408"/>
                <a:gd name="connsiteX23-12517" fmla="*/ 300 w 306"/>
                <a:gd name="connsiteY23-12518" fmla="*/ 48 h 408"/>
                <a:gd name="connsiteX24-12519" fmla="*/ 300 w 306"/>
                <a:gd name="connsiteY24-12520" fmla="*/ 53 h 408"/>
                <a:gd name="connsiteX25-12521" fmla="*/ 295 w 306"/>
                <a:gd name="connsiteY25-12522" fmla="*/ 64 h 408"/>
                <a:gd name="connsiteX26-12523" fmla="*/ 290 w 306"/>
                <a:gd name="connsiteY26-12524" fmla="*/ 74 h 408"/>
                <a:gd name="connsiteX27-12525" fmla="*/ 279 w 306"/>
                <a:gd name="connsiteY27-12526" fmla="*/ 85 h 408"/>
                <a:gd name="connsiteX28-12527" fmla="*/ 274 w 306"/>
                <a:gd name="connsiteY28-12528" fmla="*/ 95 h 408"/>
                <a:gd name="connsiteX29-12529" fmla="*/ 258 w 306"/>
                <a:gd name="connsiteY29-12530" fmla="*/ 111 h 408"/>
                <a:gd name="connsiteX30-12531" fmla="*/ 248 w 306"/>
                <a:gd name="connsiteY30-12532" fmla="*/ 132 h 408"/>
                <a:gd name="connsiteX31-12533" fmla="*/ 216 w 306"/>
                <a:gd name="connsiteY31-12534" fmla="*/ 169 h 408"/>
                <a:gd name="connsiteX32-12535" fmla="*/ 190 w 306"/>
                <a:gd name="connsiteY32-12536" fmla="*/ 206 h 408"/>
                <a:gd name="connsiteX33-12537" fmla="*/ 163 w 306"/>
                <a:gd name="connsiteY33-12538" fmla="*/ 243 h 408"/>
                <a:gd name="connsiteX34-12539" fmla="*/ 137 w 306"/>
                <a:gd name="connsiteY34-12540" fmla="*/ 280 h 408"/>
                <a:gd name="connsiteX35-12541" fmla="*/ 121 w 306"/>
                <a:gd name="connsiteY35-12542" fmla="*/ 296 h 408"/>
                <a:gd name="connsiteX36-12543" fmla="*/ 111 w 306"/>
                <a:gd name="connsiteY36-12544" fmla="*/ 311 h 408"/>
                <a:gd name="connsiteX37-12545" fmla="*/ 100 w 306"/>
                <a:gd name="connsiteY37-12546" fmla="*/ 322 h 408"/>
                <a:gd name="connsiteX38-12547" fmla="*/ 95 w 306"/>
                <a:gd name="connsiteY38-12548" fmla="*/ 333 h 408"/>
                <a:gd name="connsiteX39-12549" fmla="*/ 90 w 306"/>
                <a:gd name="connsiteY39-12550" fmla="*/ 338 h 408"/>
                <a:gd name="connsiteX40-12551" fmla="*/ 84 w 306"/>
                <a:gd name="connsiteY40-12552" fmla="*/ 348 h 408"/>
                <a:gd name="connsiteX41-12553" fmla="*/ 84 w 306"/>
                <a:gd name="connsiteY41-12554" fmla="*/ 348 h 408"/>
                <a:gd name="connsiteX42-12555" fmla="*/ 84 w 306"/>
                <a:gd name="connsiteY42-12556" fmla="*/ 354 h 408"/>
                <a:gd name="connsiteX43-12557" fmla="*/ 90 w 306"/>
                <a:gd name="connsiteY43-12558" fmla="*/ 354 h 408"/>
                <a:gd name="connsiteX44-12559" fmla="*/ 95 w 306"/>
                <a:gd name="connsiteY44-12560" fmla="*/ 354 h 408"/>
                <a:gd name="connsiteX45-12561" fmla="*/ 100 w 306"/>
                <a:gd name="connsiteY45-12562" fmla="*/ 354 h 408"/>
                <a:gd name="connsiteX46-12563" fmla="*/ 121 w 306"/>
                <a:gd name="connsiteY46-12564" fmla="*/ 348 h 408"/>
                <a:gd name="connsiteX47-12565" fmla="*/ 21 w 306"/>
                <a:gd name="connsiteY47-12566" fmla="*/ 401 h 408"/>
                <a:gd name="connsiteX48-12567" fmla="*/ 11 w 306"/>
                <a:gd name="connsiteY48-12568" fmla="*/ 391 h 408"/>
                <a:gd name="connsiteX49-12569" fmla="*/ 5 w 306"/>
                <a:gd name="connsiteY49-12570" fmla="*/ 385 h 408"/>
                <a:gd name="connsiteX50-12571" fmla="*/ 0 w 306"/>
                <a:gd name="connsiteY50-12572" fmla="*/ 380 h 408"/>
                <a:gd name="connsiteX51-12573" fmla="*/ 0 w 306"/>
                <a:gd name="connsiteY51-12574" fmla="*/ 375 h 408"/>
                <a:gd name="connsiteX52-12575" fmla="*/ 0 w 306"/>
                <a:gd name="connsiteY52-12576" fmla="*/ 369 h 408"/>
                <a:gd name="connsiteX53-12577" fmla="*/ 0 w 306"/>
                <a:gd name="connsiteY53-12578" fmla="*/ 364 h 408"/>
                <a:gd name="connsiteX54-12579" fmla="*/ 5 w 306"/>
                <a:gd name="connsiteY54-12580" fmla="*/ 359 h 408"/>
                <a:gd name="connsiteX55-12581" fmla="*/ 11 w 306"/>
                <a:gd name="connsiteY55-12582" fmla="*/ 354 h 408"/>
                <a:gd name="connsiteX56-12583" fmla="*/ 21 w 306"/>
                <a:gd name="connsiteY56-12584" fmla="*/ 348 h 408"/>
                <a:gd name="connsiteX57-12585" fmla="*/ 26 w 306"/>
                <a:gd name="connsiteY57-12586" fmla="*/ 343 h 408"/>
                <a:gd name="connsiteX58-12587" fmla="*/ 32 w 306"/>
                <a:gd name="connsiteY58-12588" fmla="*/ 338 h 408"/>
                <a:gd name="connsiteX59-12589" fmla="*/ 42 w 306"/>
                <a:gd name="connsiteY59-12590" fmla="*/ 333 h 408"/>
                <a:gd name="connsiteX60-12591" fmla="*/ 53 w 306"/>
                <a:gd name="connsiteY60-12592" fmla="*/ 322 h 408"/>
                <a:gd name="connsiteX61-12593" fmla="*/ 58 w 306"/>
                <a:gd name="connsiteY61-12594" fmla="*/ 311 h 408"/>
                <a:gd name="connsiteX62-12595" fmla="*/ 69 w 306"/>
                <a:gd name="connsiteY62-12596" fmla="*/ 301 h 408"/>
                <a:gd name="connsiteX63-12597" fmla="*/ 79 w 306"/>
                <a:gd name="connsiteY63-12598" fmla="*/ 285 h 408"/>
                <a:gd name="connsiteX64-12599" fmla="*/ 95 w 306"/>
                <a:gd name="connsiteY64-12600" fmla="*/ 269 h 408"/>
                <a:gd name="connsiteX65-12601" fmla="*/ 116 w 306"/>
                <a:gd name="connsiteY65-12602" fmla="*/ 232 h 408"/>
                <a:gd name="connsiteX66-12603" fmla="*/ 142 w 306"/>
                <a:gd name="connsiteY66-12604" fmla="*/ 201 h 408"/>
                <a:gd name="connsiteX67-12605" fmla="*/ 163 w 306"/>
                <a:gd name="connsiteY67-12606" fmla="*/ 169 h 408"/>
                <a:gd name="connsiteX68-12607" fmla="*/ 184 w 306"/>
                <a:gd name="connsiteY68-12608" fmla="*/ 132 h 408"/>
                <a:gd name="connsiteX69-12609" fmla="*/ 190 w 306"/>
                <a:gd name="connsiteY69-12610" fmla="*/ 116 h 408"/>
                <a:gd name="connsiteX70-12611" fmla="*/ 200 w 306"/>
                <a:gd name="connsiteY70-12612" fmla="*/ 100 h 408"/>
                <a:gd name="connsiteX71-12613" fmla="*/ 206 w 306"/>
                <a:gd name="connsiteY71-12614" fmla="*/ 90 h 408"/>
                <a:gd name="connsiteX72-12615" fmla="*/ 211 w 306"/>
                <a:gd name="connsiteY72-12616" fmla="*/ 79 h 408"/>
                <a:gd name="connsiteX73-12617" fmla="*/ 216 w 306"/>
                <a:gd name="connsiteY73-12618" fmla="*/ 69 h 408"/>
                <a:gd name="connsiteX74-12619" fmla="*/ 221 w 306"/>
                <a:gd name="connsiteY74-12620" fmla="*/ 58 h 408"/>
                <a:gd name="connsiteX75-12621" fmla="*/ 221 w 306"/>
                <a:gd name="connsiteY75-12622" fmla="*/ 53 h 408"/>
                <a:gd name="connsiteX76-12623" fmla="*/ 227 w 306"/>
                <a:gd name="connsiteY76-12624" fmla="*/ 48 h 408"/>
                <a:gd name="connsiteX77-12625" fmla="*/ 227 w 306"/>
                <a:gd name="connsiteY77-12626" fmla="*/ 48 h 408"/>
                <a:gd name="connsiteX0-12627" fmla="*/ 227 w 306"/>
                <a:gd name="connsiteY0-12628" fmla="*/ 48 h 408"/>
                <a:gd name="connsiteX1-12629" fmla="*/ 227 w 306"/>
                <a:gd name="connsiteY1-12630" fmla="*/ 42 h 408"/>
                <a:gd name="connsiteX2-12631" fmla="*/ 227 w 306"/>
                <a:gd name="connsiteY2-12632" fmla="*/ 32 h 408"/>
                <a:gd name="connsiteX3-12633" fmla="*/ 227 w 306"/>
                <a:gd name="connsiteY3-12634" fmla="*/ 27 h 408"/>
                <a:gd name="connsiteX4-12635" fmla="*/ 221 w 306"/>
                <a:gd name="connsiteY4-12636" fmla="*/ 21 h 408"/>
                <a:gd name="connsiteX5-12637" fmla="*/ 216 w 306"/>
                <a:gd name="connsiteY5-12638" fmla="*/ 11 h 408"/>
                <a:gd name="connsiteX6-12639" fmla="*/ 216 w 306"/>
                <a:gd name="connsiteY6-12640" fmla="*/ 6 h 408"/>
                <a:gd name="connsiteX7-12641" fmla="*/ 221 w 306"/>
                <a:gd name="connsiteY7-12642" fmla="*/ 6 h 408"/>
                <a:gd name="connsiteX8-12643" fmla="*/ 221 w 306"/>
                <a:gd name="connsiteY8-12644" fmla="*/ 0 h 408"/>
                <a:gd name="connsiteX9-12645" fmla="*/ 227 w 306"/>
                <a:gd name="connsiteY9-12646" fmla="*/ 0 h 408"/>
                <a:gd name="connsiteX10-12647" fmla="*/ 232 w 306"/>
                <a:gd name="connsiteY10-12648" fmla="*/ 0 h 408"/>
                <a:gd name="connsiteX11-12649" fmla="*/ 242 w 306"/>
                <a:gd name="connsiteY11-12650" fmla="*/ 0 h 408"/>
                <a:gd name="connsiteX12-12651" fmla="*/ 253 w 306"/>
                <a:gd name="connsiteY12-12652" fmla="*/ 6 h 408"/>
                <a:gd name="connsiteX13-12653" fmla="*/ 264 w 306"/>
                <a:gd name="connsiteY13-12654" fmla="*/ 11 h 408"/>
                <a:gd name="connsiteX14-12655" fmla="*/ 269 w 306"/>
                <a:gd name="connsiteY14-12656" fmla="*/ 11 h 408"/>
                <a:gd name="connsiteX15-12657" fmla="*/ 279 w 306"/>
                <a:gd name="connsiteY15-12658" fmla="*/ 16 h 408"/>
                <a:gd name="connsiteX16-12659" fmla="*/ 285 w 306"/>
                <a:gd name="connsiteY16-12660" fmla="*/ 21 h 408"/>
                <a:gd name="connsiteX17-12661" fmla="*/ 290 w 306"/>
                <a:gd name="connsiteY17-12662" fmla="*/ 27 h 408"/>
                <a:gd name="connsiteX18-12663" fmla="*/ 295 w 306"/>
                <a:gd name="connsiteY18-12664" fmla="*/ 32 h 408"/>
                <a:gd name="connsiteX19-12665" fmla="*/ 300 w 306"/>
                <a:gd name="connsiteY19-12666" fmla="*/ 32 h 408"/>
                <a:gd name="connsiteX20-12667" fmla="*/ 300 w 306"/>
                <a:gd name="connsiteY20-12668" fmla="*/ 37 h 408"/>
                <a:gd name="connsiteX21-12669" fmla="*/ 300 w 306"/>
                <a:gd name="connsiteY21-12670" fmla="*/ 42 h 408"/>
                <a:gd name="connsiteX22-12671" fmla="*/ 306 w 306"/>
                <a:gd name="connsiteY22-12672" fmla="*/ 42 h 408"/>
                <a:gd name="connsiteX23-12673" fmla="*/ 300 w 306"/>
                <a:gd name="connsiteY23-12674" fmla="*/ 48 h 408"/>
                <a:gd name="connsiteX24-12675" fmla="*/ 300 w 306"/>
                <a:gd name="connsiteY24-12676" fmla="*/ 53 h 408"/>
                <a:gd name="connsiteX25-12677" fmla="*/ 295 w 306"/>
                <a:gd name="connsiteY25-12678" fmla="*/ 64 h 408"/>
                <a:gd name="connsiteX26-12679" fmla="*/ 290 w 306"/>
                <a:gd name="connsiteY26-12680" fmla="*/ 74 h 408"/>
                <a:gd name="connsiteX27-12681" fmla="*/ 279 w 306"/>
                <a:gd name="connsiteY27-12682" fmla="*/ 85 h 408"/>
                <a:gd name="connsiteX28-12683" fmla="*/ 274 w 306"/>
                <a:gd name="connsiteY28-12684" fmla="*/ 95 h 408"/>
                <a:gd name="connsiteX29-12685" fmla="*/ 258 w 306"/>
                <a:gd name="connsiteY29-12686" fmla="*/ 111 h 408"/>
                <a:gd name="connsiteX30-12687" fmla="*/ 248 w 306"/>
                <a:gd name="connsiteY30-12688" fmla="*/ 132 h 408"/>
                <a:gd name="connsiteX31-12689" fmla="*/ 216 w 306"/>
                <a:gd name="connsiteY31-12690" fmla="*/ 169 h 408"/>
                <a:gd name="connsiteX32-12691" fmla="*/ 190 w 306"/>
                <a:gd name="connsiteY32-12692" fmla="*/ 206 h 408"/>
                <a:gd name="connsiteX33-12693" fmla="*/ 163 w 306"/>
                <a:gd name="connsiteY33-12694" fmla="*/ 243 h 408"/>
                <a:gd name="connsiteX34-12695" fmla="*/ 137 w 306"/>
                <a:gd name="connsiteY34-12696" fmla="*/ 280 h 408"/>
                <a:gd name="connsiteX35-12697" fmla="*/ 121 w 306"/>
                <a:gd name="connsiteY35-12698" fmla="*/ 296 h 408"/>
                <a:gd name="connsiteX36-12699" fmla="*/ 111 w 306"/>
                <a:gd name="connsiteY36-12700" fmla="*/ 311 h 408"/>
                <a:gd name="connsiteX37-12701" fmla="*/ 100 w 306"/>
                <a:gd name="connsiteY37-12702" fmla="*/ 322 h 408"/>
                <a:gd name="connsiteX38-12703" fmla="*/ 95 w 306"/>
                <a:gd name="connsiteY38-12704" fmla="*/ 333 h 408"/>
                <a:gd name="connsiteX39-12705" fmla="*/ 90 w 306"/>
                <a:gd name="connsiteY39-12706" fmla="*/ 338 h 408"/>
                <a:gd name="connsiteX40-12707" fmla="*/ 84 w 306"/>
                <a:gd name="connsiteY40-12708" fmla="*/ 348 h 408"/>
                <a:gd name="connsiteX41-12709" fmla="*/ 84 w 306"/>
                <a:gd name="connsiteY41-12710" fmla="*/ 348 h 408"/>
                <a:gd name="connsiteX42-12711" fmla="*/ 84 w 306"/>
                <a:gd name="connsiteY42-12712" fmla="*/ 354 h 408"/>
                <a:gd name="connsiteX43-12713" fmla="*/ 90 w 306"/>
                <a:gd name="connsiteY43-12714" fmla="*/ 354 h 408"/>
                <a:gd name="connsiteX44-12715" fmla="*/ 95 w 306"/>
                <a:gd name="connsiteY44-12716" fmla="*/ 354 h 408"/>
                <a:gd name="connsiteX45-12717" fmla="*/ 100 w 306"/>
                <a:gd name="connsiteY45-12718" fmla="*/ 354 h 408"/>
                <a:gd name="connsiteX46-12719" fmla="*/ 21 w 306"/>
                <a:gd name="connsiteY46-12720" fmla="*/ 401 h 408"/>
                <a:gd name="connsiteX47-12721" fmla="*/ 11 w 306"/>
                <a:gd name="connsiteY47-12722" fmla="*/ 391 h 408"/>
                <a:gd name="connsiteX48-12723" fmla="*/ 5 w 306"/>
                <a:gd name="connsiteY48-12724" fmla="*/ 385 h 408"/>
                <a:gd name="connsiteX49-12725" fmla="*/ 0 w 306"/>
                <a:gd name="connsiteY49-12726" fmla="*/ 380 h 408"/>
                <a:gd name="connsiteX50-12727" fmla="*/ 0 w 306"/>
                <a:gd name="connsiteY50-12728" fmla="*/ 375 h 408"/>
                <a:gd name="connsiteX51-12729" fmla="*/ 0 w 306"/>
                <a:gd name="connsiteY51-12730" fmla="*/ 369 h 408"/>
                <a:gd name="connsiteX52-12731" fmla="*/ 0 w 306"/>
                <a:gd name="connsiteY52-12732" fmla="*/ 364 h 408"/>
                <a:gd name="connsiteX53-12733" fmla="*/ 5 w 306"/>
                <a:gd name="connsiteY53-12734" fmla="*/ 359 h 408"/>
                <a:gd name="connsiteX54-12735" fmla="*/ 11 w 306"/>
                <a:gd name="connsiteY54-12736" fmla="*/ 354 h 408"/>
                <a:gd name="connsiteX55-12737" fmla="*/ 21 w 306"/>
                <a:gd name="connsiteY55-12738" fmla="*/ 348 h 408"/>
                <a:gd name="connsiteX56-12739" fmla="*/ 26 w 306"/>
                <a:gd name="connsiteY56-12740" fmla="*/ 343 h 408"/>
                <a:gd name="connsiteX57-12741" fmla="*/ 32 w 306"/>
                <a:gd name="connsiteY57-12742" fmla="*/ 338 h 408"/>
                <a:gd name="connsiteX58-12743" fmla="*/ 42 w 306"/>
                <a:gd name="connsiteY58-12744" fmla="*/ 333 h 408"/>
                <a:gd name="connsiteX59-12745" fmla="*/ 53 w 306"/>
                <a:gd name="connsiteY59-12746" fmla="*/ 322 h 408"/>
                <a:gd name="connsiteX60-12747" fmla="*/ 58 w 306"/>
                <a:gd name="connsiteY60-12748" fmla="*/ 311 h 408"/>
                <a:gd name="connsiteX61-12749" fmla="*/ 69 w 306"/>
                <a:gd name="connsiteY61-12750" fmla="*/ 301 h 408"/>
                <a:gd name="connsiteX62-12751" fmla="*/ 79 w 306"/>
                <a:gd name="connsiteY62-12752" fmla="*/ 285 h 408"/>
                <a:gd name="connsiteX63-12753" fmla="*/ 95 w 306"/>
                <a:gd name="connsiteY63-12754" fmla="*/ 269 h 408"/>
                <a:gd name="connsiteX64-12755" fmla="*/ 116 w 306"/>
                <a:gd name="connsiteY64-12756" fmla="*/ 232 h 408"/>
                <a:gd name="connsiteX65-12757" fmla="*/ 142 w 306"/>
                <a:gd name="connsiteY65-12758" fmla="*/ 201 h 408"/>
                <a:gd name="connsiteX66-12759" fmla="*/ 163 w 306"/>
                <a:gd name="connsiteY66-12760" fmla="*/ 169 h 408"/>
                <a:gd name="connsiteX67-12761" fmla="*/ 184 w 306"/>
                <a:gd name="connsiteY67-12762" fmla="*/ 132 h 408"/>
                <a:gd name="connsiteX68-12763" fmla="*/ 190 w 306"/>
                <a:gd name="connsiteY68-12764" fmla="*/ 116 h 408"/>
                <a:gd name="connsiteX69-12765" fmla="*/ 200 w 306"/>
                <a:gd name="connsiteY69-12766" fmla="*/ 100 h 408"/>
                <a:gd name="connsiteX70-12767" fmla="*/ 206 w 306"/>
                <a:gd name="connsiteY70-12768" fmla="*/ 90 h 408"/>
                <a:gd name="connsiteX71-12769" fmla="*/ 211 w 306"/>
                <a:gd name="connsiteY71-12770" fmla="*/ 79 h 408"/>
                <a:gd name="connsiteX72-12771" fmla="*/ 216 w 306"/>
                <a:gd name="connsiteY72-12772" fmla="*/ 69 h 408"/>
                <a:gd name="connsiteX73-12773" fmla="*/ 221 w 306"/>
                <a:gd name="connsiteY73-12774" fmla="*/ 58 h 408"/>
                <a:gd name="connsiteX74-12775" fmla="*/ 221 w 306"/>
                <a:gd name="connsiteY74-12776" fmla="*/ 53 h 408"/>
                <a:gd name="connsiteX75-12777" fmla="*/ 227 w 306"/>
                <a:gd name="connsiteY75-12778" fmla="*/ 48 h 408"/>
                <a:gd name="connsiteX76-12779" fmla="*/ 227 w 306"/>
                <a:gd name="connsiteY76-12780" fmla="*/ 48 h 408"/>
                <a:gd name="connsiteX0-12781" fmla="*/ 227 w 306"/>
                <a:gd name="connsiteY0-12782" fmla="*/ 48 h 408"/>
                <a:gd name="connsiteX1-12783" fmla="*/ 227 w 306"/>
                <a:gd name="connsiteY1-12784" fmla="*/ 42 h 408"/>
                <a:gd name="connsiteX2-12785" fmla="*/ 227 w 306"/>
                <a:gd name="connsiteY2-12786" fmla="*/ 32 h 408"/>
                <a:gd name="connsiteX3-12787" fmla="*/ 227 w 306"/>
                <a:gd name="connsiteY3-12788" fmla="*/ 27 h 408"/>
                <a:gd name="connsiteX4-12789" fmla="*/ 221 w 306"/>
                <a:gd name="connsiteY4-12790" fmla="*/ 21 h 408"/>
                <a:gd name="connsiteX5-12791" fmla="*/ 216 w 306"/>
                <a:gd name="connsiteY5-12792" fmla="*/ 11 h 408"/>
                <a:gd name="connsiteX6-12793" fmla="*/ 216 w 306"/>
                <a:gd name="connsiteY6-12794" fmla="*/ 6 h 408"/>
                <a:gd name="connsiteX7-12795" fmla="*/ 221 w 306"/>
                <a:gd name="connsiteY7-12796" fmla="*/ 6 h 408"/>
                <a:gd name="connsiteX8-12797" fmla="*/ 221 w 306"/>
                <a:gd name="connsiteY8-12798" fmla="*/ 0 h 408"/>
                <a:gd name="connsiteX9-12799" fmla="*/ 227 w 306"/>
                <a:gd name="connsiteY9-12800" fmla="*/ 0 h 408"/>
                <a:gd name="connsiteX10-12801" fmla="*/ 232 w 306"/>
                <a:gd name="connsiteY10-12802" fmla="*/ 0 h 408"/>
                <a:gd name="connsiteX11-12803" fmla="*/ 242 w 306"/>
                <a:gd name="connsiteY11-12804" fmla="*/ 0 h 408"/>
                <a:gd name="connsiteX12-12805" fmla="*/ 253 w 306"/>
                <a:gd name="connsiteY12-12806" fmla="*/ 6 h 408"/>
                <a:gd name="connsiteX13-12807" fmla="*/ 264 w 306"/>
                <a:gd name="connsiteY13-12808" fmla="*/ 11 h 408"/>
                <a:gd name="connsiteX14-12809" fmla="*/ 269 w 306"/>
                <a:gd name="connsiteY14-12810" fmla="*/ 11 h 408"/>
                <a:gd name="connsiteX15-12811" fmla="*/ 279 w 306"/>
                <a:gd name="connsiteY15-12812" fmla="*/ 16 h 408"/>
                <a:gd name="connsiteX16-12813" fmla="*/ 285 w 306"/>
                <a:gd name="connsiteY16-12814" fmla="*/ 21 h 408"/>
                <a:gd name="connsiteX17-12815" fmla="*/ 290 w 306"/>
                <a:gd name="connsiteY17-12816" fmla="*/ 27 h 408"/>
                <a:gd name="connsiteX18-12817" fmla="*/ 295 w 306"/>
                <a:gd name="connsiteY18-12818" fmla="*/ 32 h 408"/>
                <a:gd name="connsiteX19-12819" fmla="*/ 300 w 306"/>
                <a:gd name="connsiteY19-12820" fmla="*/ 32 h 408"/>
                <a:gd name="connsiteX20-12821" fmla="*/ 300 w 306"/>
                <a:gd name="connsiteY20-12822" fmla="*/ 37 h 408"/>
                <a:gd name="connsiteX21-12823" fmla="*/ 300 w 306"/>
                <a:gd name="connsiteY21-12824" fmla="*/ 42 h 408"/>
                <a:gd name="connsiteX22-12825" fmla="*/ 306 w 306"/>
                <a:gd name="connsiteY22-12826" fmla="*/ 42 h 408"/>
                <a:gd name="connsiteX23-12827" fmla="*/ 300 w 306"/>
                <a:gd name="connsiteY23-12828" fmla="*/ 48 h 408"/>
                <a:gd name="connsiteX24-12829" fmla="*/ 300 w 306"/>
                <a:gd name="connsiteY24-12830" fmla="*/ 53 h 408"/>
                <a:gd name="connsiteX25-12831" fmla="*/ 295 w 306"/>
                <a:gd name="connsiteY25-12832" fmla="*/ 64 h 408"/>
                <a:gd name="connsiteX26-12833" fmla="*/ 290 w 306"/>
                <a:gd name="connsiteY26-12834" fmla="*/ 74 h 408"/>
                <a:gd name="connsiteX27-12835" fmla="*/ 279 w 306"/>
                <a:gd name="connsiteY27-12836" fmla="*/ 85 h 408"/>
                <a:gd name="connsiteX28-12837" fmla="*/ 274 w 306"/>
                <a:gd name="connsiteY28-12838" fmla="*/ 95 h 408"/>
                <a:gd name="connsiteX29-12839" fmla="*/ 258 w 306"/>
                <a:gd name="connsiteY29-12840" fmla="*/ 111 h 408"/>
                <a:gd name="connsiteX30-12841" fmla="*/ 248 w 306"/>
                <a:gd name="connsiteY30-12842" fmla="*/ 132 h 408"/>
                <a:gd name="connsiteX31-12843" fmla="*/ 216 w 306"/>
                <a:gd name="connsiteY31-12844" fmla="*/ 169 h 408"/>
                <a:gd name="connsiteX32-12845" fmla="*/ 190 w 306"/>
                <a:gd name="connsiteY32-12846" fmla="*/ 206 h 408"/>
                <a:gd name="connsiteX33-12847" fmla="*/ 163 w 306"/>
                <a:gd name="connsiteY33-12848" fmla="*/ 243 h 408"/>
                <a:gd name="connsiteX34-12849" fmla="*/ 137 w 306"/>
                <a:gd name="connsiteY34-12850" fmla="*/ 280 h 408"/>
                <a:gd name="connsiteX35-12851" fmla="*/ 121 w 306"/>
                <a:gd name="connsiteY35-12852" fmla="*/ 296 h 408"/>
                <a:gd name="connsiteX36-12853" fmla="*/ 111 w 306"/>
                <a:gd name="connsiteY36-12854" fmla="*/ 311 h 408"/>
                <a:gd name="connsiteX37-12855" fmla="*/ 100 w 306"/>
                <a:gd name="connsiteY37-12856" fmla="*/ 322 h 408"/>
                <a:gd name="connsiteX38-12857" fmla="*/ 95 w 306"/>
                <a:gd name="connsiteY38-12858" fmla="*/ 333 h 408"/>
                <a:gd name="connsiteX39-12859" fmla="*/ 90 w 306"/>
                <a:gd name="connsiteY39-12860" fmla="*/ 338 h 408"/>
                <a:gd name="connsiteX40-12861" fmla="*/ 84 w 306"/>
                <a:gd name="connsiteY40-12862" fmla="*/ 348 h 408"/>
                <a:gd name="connsiteX41-12863" fmla="*/ 84 w 306"/>
                <a:gd name="connsiteY41-12864" fmla="*/ 348 h 408"/>
                <a:gd name="connsiteX42-12865" fmla="*/ 84 w 306"/>
                <a:gd name="connsiteY42-12866" fmla="*/ 354 h 408"/>
                <a:gd name="connsiteX43-12867" fmla="*/ 90 w 306"/>
                <a:gd name="connsiteY43-12868" fmla="*/ 354 h 408"/>
                <a:gd name="connsiteX44-12869" fmla="*/ 95 w 306"/>
                <a:gd name="connsiteY44-12870" fmla="*/ 354 h 408"/>
                <a:gd name="connsiteX45-12871" fmla="*/ 21 w 306"/>
                <a:gd name="connsiteY45-12872" fmla="*/ 401 h 408"/>
                <a:gd name="connsiteX46-12873" fmla="*/ 11 w 306"/>
                <a:gd name="connsiteY46-12874" fmla="*/ 391 h 408"/>
                <a:gd name="connsiteX47-12875" fmla="*/ 5 w 306"/>
                <a:gd name="connsiteY47-12876" fmla="*/ 385 h 408"/>
                <a:gd name="connsiteX48-12877" fmla="*/ 0 w 306"/>
                <a:gd name="connsiteY48-12878" fmla="*/ 380 h 408"/>
                <a:gd name="connsiteX49-12879" fmla="*/ 0 w 306"/>
                <a:gd name="connsiteY49-12880" fmla="*/ 375 h 408"/>
                <a:gd name="connsiteX50-12881" fmla="*/ 0 w 306"/>
                <a:gd name="connsiteY50-12882" fmla="*/ 369 h 408"/>
                <a:gd name="connsiteX51-12883" fmla="*/ 0 w 306"/>
                <a:gd name="connsiteY51-12884" fmla="*/ 364 h 408"/>
                <a:gd name="connsiteX52-12885" fmla="*/ 5 w 306"/>
                <a:gd name="connsiteY52-12886" fmla="*/ 359 h 408"/>
                <a:gd name="connsiteX53-12887" fmla="*/ 11 w 306"/>
                <a:gd name="connsiteY53-12888" fmla="*/ 354 h 408"/>
                <a:gd name="connsiteX54-12889" fmla="*/ 21 w 306"/>
                <a:gd name="connsiteY54-12890" fmla="*/ 348 h 408"/>
                <a:gd name="connsiteX55-12891" fmla="*/ 26 w 306"/>
                <a:gd name="connsiteY55-12892" fmla="*/ 343 h 408"/>
                <a:gd name="connsiteX56-12893" fmla="*/ 32 w 306"/>
                <a:gd name="connsiteY56-12894" fmla="*/ 338 h 408"/>
                <a:gd name="connsiteX57-12895" fmla="*/ 42 w 306"/>
                <a:gd name="connsiteY57-12896" fmla="*/ 333 h 408"/>
                <a:gd name="connsiteX58-12897" fmla="*/ 53 w 306"/>
                <a:gd name="connsiteY58-12898" fmla="*/ 322 h 408"/>
                <a:gd name="connsiteX59-12899" fmla="*/ 58 w 306"/>
                <a:gd name="connsiteY59-12900" fmla="*/ 311 h 408"/>
                <a:gd name="connsiteX60-12901" fmla="*/ 69 w 306"/>
                <a:gd name="connsiteY60-12902" fmla="*/ 301 h 408"/>
                <a:gd name="connsiteX61-12903" fmla="*/ 79 w 306"/>
                <a:gd name="connsiteY61-12904" fmla="*/ 285 h 408"/>
                <a:gd name="connsiteX62-12905" fmla="*/ 95 w 306"/>
                <a:gd name="connsiteY62-12906" fmla="*/ 269 h 408"/>
                <a:gd name="connsiteX63-12907" fmla="*/ 116 w 306"/>
                <a:gd name="connsiteY63-12908" fmla="*/ 232 h 408"/>
                <a:gd name="connsiteX64-12909" fmla="*/ 142 w 306"/>
                <a:gd name="connsiteY64-12910" fmla="*/ 201 h 408"/>
                <a:gd name="connsiteX65-12911" fmla="*/ 163 w 306"/>
                <a:gd name="connsiteY65-12912" fmla="*/ 169 h 408"/>
                <a:gd name="connsiteX66-12913" fmla="*/ 184 w 306"/>
                <a:gd name="connsiteY66-12914" fmla="*/ 132 h 408"/>
                <a:gd name="connsiteX67-12915" fmla="*/ 190 w 306"/>
                <a:gd name="connsiteY67-12916" fmla="*/ 116 h 408"/>
                <a:gd name="connsiteX68-12917" fmla="*/ 200 w 306"/>
                <a:gd name="connsiteY68-12918" fmla="*/ 100 h 408"/>
                <a:gd name="connsiteX69-12919" fmla="*/ 206 w 306"/>
                <a:gd name="connsiteY69-12920" fmla="*/ 90 h 408"/>
                <a:gd name="connsiteX70-12921" fmla="*/ 211 w 306"/>
                <a:gd name="connsiteY70-12922" fmla="*/ 79 h 408"/>
                <a:gd name="connsiteX71-12923" fmla="*/ 216 w 306"/>
                <a:gd name="connsiteY71-12924" fmla="*/ 69 h 408"/>
                <a:gd name="connsiteX72-12925" fmla="*/ 221 w 306"/>
                <a:gd name="connsiteY72-12926" fmla="*/ 58 h 408"/>
                <a:gd name="connsiteX73-12927" fmla="*/ 221 w 306"/>
                <a:gd name="connsiteY73-12928" fmla="*/ 53 h 408"/>
                <a:gd name="connsiteX74-12929" fmla="*/ 227 w 306"/>
                <a:gd name="connsiteY74-12930" fmla="*/ 48 h 408"/>
                <a:gd name="connsiteX75-12931" fmla="*/ 227 w 306"/>
                <a:gd name="connsiteY75-12932" fmla="*/ 48 h 408"/>
                <a:gd name="connsiteX0-12933" fmla="*/ 227 w 306"/>
                <a:gd name="connsiteY0-12934" fmla="*/ 48 h 408"/>
                <a:gd name="connsiteX1-12935" fmla="*/ 227 w 306"/>
                <a:gd name="connsiteY1-12936" fmla="*/ 42 h 408"/>
                <a:gd name="connsiteX2-12937" fmla="*/ 227 w 306"/>
                <a:gd name="connsiteY2-12938" fmla="*/ 32 h 408"/>
                <a:gd name="connsiteX3-12939" fmla="*/ 227 w 306"/>
                <a:gd name="connsiteY3-12940" fmla="*/ 27 h 408"/>
                <a:gd name="connsiteX4-12941" fmla="*/ 221 w 306"/>
                <a:gd name="connsiteY4-12942" fmla="*/ 21 h 408"/>
                <a:gd name="connsiteX5-12943" fmla="*/ 216 w 306"/>
                <a:gd name="connsiteY5-12944" fmla="*/ 11 h 408"/>
                <a:gd name="connsiteX6-12945" fmla="*/ 216 w 306"/>
                <a:gd name="connsiteY6-12946" fmla="*/ 6 h 408"/>
                <a:gd name="connsiteX7-12947" fmla="*/ 221 w 306"/>
                <a:gd name="connsiteY7-12948" fmla="*/ 6 h 408"/>
                <a:gd name="connsiteX8-12949" fmla="*/ 221 w 306"/>
                <a:gd name="connsiteY8-12950" fmla="*/ 0 h 408"/>
                <a:gd name="connsiteX9-12951" fmla="*/ 227 w 306"/>
                <a:gd name="connsiteY9-12952" fmla="*/ 0 h 408"/>
                <a:gd name="connsiteX10-12953" fmla="*/ 232 w 306"/>
                <a:gd name="connsiteY10-12954" fmla="*/ 0 h 408"/>
                <a:gd name="connsiteX11-12955" fmla="*/ 242 w 306"/>
                <a:gd name="connsiteY11-12956" fmla="*/ 0 h 408"/>
                <a:gd name="connsiteX12-12957" fmla="*/ 253 w 306"/>
                <a:gd name="connsiteY12-12958" fmla="*/ 6 h 408"/>
                <a:gd name="connsiteX13-12959" fmla="*/ 264 w 306"/>
                <a:gd name="connsiteY13-12960" fmla="*/ 11 h 408"/>
                <a:gd name="connsiteX14-12961" fmla="*/ 269 w 306"/>
                <a:gd name="connsiteY14-12962" fmla="*/ 11 h 408"/>
                <a:gd name="connsiteX15-12963" fmla="*/ 279 w 306"/>
                <a:gd name="connsiteY15-12964" fmla="*/ 16 h 408"/>
                <a:gd name="connsiteX16-12965" fmla="*/ 285 w 306"/>
                <a:gd name="connsiteY16-12966" fmla="*/ 21 h 408"/>
                <a:gd name="connsiteX17-12967" fmla="*/ 290 w 306"/>
                <a:gd name="connsiteY17-12968" fmla="*/ 27 h 408"/>
                <a:gd name="connsiteX18-12969" fmla="*/ 295 w 306"/>
                <a:gd name="connsiteY18-12970" fmla="*/ 32 h 408"/>
                <a:gd name="connsiteX19-12971" fmla="*/ 300 w 306"/>
                <a:gd name="connsiteY19-12972" fmla="*/ 32 h 408"/>
                <a:gd name="connsiteX20-12973" fmla="*/ 300 w 306"/>
                <a:gd name="connsiteY20-12974" fmla="*/ 37 h 408"/>
                <a:gd name="connsiteX21-12975" fmla="*/ 300 w 306"/>
                <a:gd name="connsiteY21-12976" fmla="*/ 42 h 408"/>
                <a:gd name="connsiteX22-12977" fmla="*/ 306 w 306"/>
                <a:gd name="connsiteY22-12978" fmla="*/ 42 h 408"/>
                <a:gd name="connsiteX23-12979" fmla="*/ 300 w 306"/>
                <a:gd name="connsiteY23-12980" fmla="*/ 48 h 408"/>
                <a:gd name="connsiteX24-12981" fmla="*/ 300 w 306"/>
                <a:gd name="connsiteY24-12982" fmla="*/ 53 h 408"/>
                <a:gd name="connsiteX25-12983" fmla="*/ 295 w 306"/>
                <a:gd name="connsiteY25-12984" fmla="*/ 64 h 408"/>
                <a:gd name="connsiteX26-12985" fmla="*/ 290 w 306"/>
                <a:gd name="connsiteY26-12986" fmla="*/ 74 h 408"/>
                <a:gd name="connsiteX27-12987" fmla="*/ 279 w 306"/>
                <a:gd name="connsiteY27-12988" fmla="*/ 85 h 408"/>
                <a:gd name="connsiteX28-12989" fmla="*/ 274 w 306"/>
                <a:gd name="connsiteY28-12990" fmla="*/ 95 h 408"/>
                <a:gd name="connsiteX29-12991" fmla="*/ 258 w 306"/>
                <a:gd name="connsiteY29-12992" fmla="*/ 111 h 408"/>
                <a:gd name="connsiteX30-12993" fmla="*/ 248 w 306"/>
                <a:gd name="connsiteY30-12994" fmla="*/ 132 h 408"/>
                <a:gd name="connsiteX31-12995" fmla="*/ 216 w 306"/>
                <a:gd name="connsiteY31-12996" fmla="*/ 169 h 408"/>
                <a:gd name="connsiteX32-12997" fmla="*/ 190 w 306"/>
                <a:gd name="connsiteY32-12998" fmla="*/ 206 h 408"/>
                <a:gd name="connsiteX33-12999" fmla="*/ 163 w 306"/>
                <a:gd name="connsiteY33-13000" fmla="*/ 243 h 408"/>
                <a:gd name="connsiteX34-13001" fmla="*/ 137 w 306"/>
                <a:gd name="connsiteY34-13002" fmla="*/ 280 h 408"/>
                <a:gd name="connsiteX35-13003" fmla="*/ 121 w 306"/>
                <a:gd name="connsiteY35-13004" fmla="*/ 296 h 408"/>
                <a:gd name="connsiteX36-13005" fmla="*/ 111 w 306"/>
                <a:gd name="connsiteY36-13006" fmla="*/ 311 h 408"/>
                <a:gd name="connsiteX37-13007" fmla="*/ 100 w 306"/>
                <a:gd name="connsiteY37-13008" fmla="*/ 322 h 408"/>
                <a:gd name="connsiteX38-13009" fmla="*/ 95 w 306"/>
                <a:gd name="connsiteY38-13010" fmla="*/ 333 h 408"/>
                <a:gd name="connsiteX39-13011" fmla="*/ 90 w 306"/>
                <a:gd name="connsiteY39-13012" fmla="*/ 338 h 408"/>
                <a:gd name="connsiteX40-13013" fmla="*/ 84 w 306"/>
                <a:gd name="connsiteY40-13014" fmla="*/ 348 h 408"/>
                <a:gd name="connsiteX41-13015" fmla="*/ 84 w 306"/>
                <a:gd name="connsiteY41-13016" fmla="*/ 348 h 408"/>
                <a:gd name="connsiteX42-13017" fmla="*/ 84 w 306"/>
                <a:gd name="connsiteY42-13018" fmla="*/ 354 h 408"/>
                <a:gd name="connsiteX43-13019" fmla="*/ 90 w 306"/>
                <a:gd name="connsiteY43-13020" fmla="*/ 354 h 408"/>
                <a:gd name="connsiteX44-13021" fmla="*/ 21 w 306"/>
                <a:gd name="connsiteY44-13022" fmla="*/ 401 h 408"/>
                <a:gd name="connsiteX45-13023" fmla="*/ 11 w 306"/>
                <a:gd name="connsiteY45-13024" fmla="*/ 391 h 408"/>
                <a:gd name="connsiteX46-13025" fmla="*/ 5 w 306"/>
                <a:gd name="connsiteY46-13026" fmla="*/ 385 h 408"/>
                <a:gd name="connsiteX47-13027" fmla="*/ 0 w 306"/>
                <a:gd name="connsiteY47-13028" fmla="*/ 380 h 408"/>
                <a:gd name="connsiteX48-13029" fmla="*/ 0 w 306"/>
                <a:gd name="connsiteY48-13030" fmla="*/ 375 h 408"/>
                <a:gd name="connsiteX49-13031" fmla="*/ 0 w 306"/>
                <a:gd name="connsiteY49-13032" fmla="*/ 369 h 408"/>
                <a:gd name="connsiteX50-13033" fmla="*/ 0 w 306"/>
                <a:gd name="connsiteY50-13034" fmla="*/ 364 h 408"/>
                <a:gd name="connsiteX51-13035" fmla="*/ 5 w 306"/>
                <a:gd name="connsiteY51-13036" fmla="*/ 359 h 408"/>
                <a:gd name="connsiteX52-13037" fmla="*/ 11 w 306"/>
                <a:gd name="connsiteY52-13038" fmla="*/ 354 h 408"/>
                <a:gd name="connsiteX53-13039" fmla="*/ 21 w 306"/>
                <a:gd name="connsiteY53-13040" fmla="*/ 348 h 408"/>
                <a:gd name="connsiteX54-13041" fmla="*/ 26 w 306"/>
                <a:gd name="connsiteY54-13042" fmla="*/ 343 h 408"/>
                <a:gd name="connsiteX55-13043" fmla="*/ 32 w 306"/>
                <a:gd name="connsiteY55-13044" fmla="*/ 338 h 408"/>
                <a:gd name="connsiteX56-13045" fmla="*/ 42 w 306"/>
                <a:gd name="connsiteY56-13046" fmla="*/ 333 h 408"/>
                <a:gd name="connsiteX57-13047" fmla="*/ 53 w 306"/>
                <a:gd name="connsiteY57-13048" fmla="*/ 322 h 408"/>
                <a:gd name="connsiteX58-13049" fmla="*/ 58 w 306"/>
                <a:gd name="connsiteY58-13050" fmla="*/ 311 h 408"/>
                <a:gd name="connsiteX59-13051" fmla="*/ 69 w 306"/>
                <a:gd name="connsiteY59-13052" fmla="*/ 301 h 408"/>
                <a:gd name="connsiteX60-13053" fmla="*/ 79 w 306"/>
                <a:gd name="connsiteY60-13054" fmla="*/ 285 h 408"/>
                <a:gd name="connsiteX61-13055" fmla="*/ 95 w 306"/>
                <a:gd name="connsiteY61-13056" fmla="*/ 269 h 408"/>
                <a:gd name="connsiteX62-13057" fmla="*/ 116 w 306"/>
                <a:gd name="connsiteY62-13058" fmla="*/ 232 h 408"/>
                <a:gd name="connsiteX63-13059" fmla="*/ 142 w 306"/>
                <a:gd name="connsiteY63-13060" fmla="*/ 201 h 408"/>
                <a:gd name="connsiteX64-13061" fmla="*/ 163 w 306"/>
                <a:gd name="connsiteY64-13062" fmla="*/ 169 h 408"/>
                <a:gd name="connsiteX65-13063" fmla="*/ 184 w 306"/>
                <a:gd name="connsiteY65-13064" fmla="*/ 132 h 408"/>
                <a:gd name="connsiteX66-13065" fmla="*/ 190 w 306"/>
                <a:gd name="connsiteY66-13066" fmla="*/ 116 h 408"/>
                <a:gd name="connsiteX67-13067" fmla="*/ 200 w 306"/>
                <a:gd name="connsiteY67-13068" fmla="*/ 100 h 408"/>
                <a:gd name="connsiteX68-13069" fmla="*/ 206 w 306"/>
                <a:gd name="connsiteY68-13070" fmla="*/ 90 h 408"/>
                <a:gd name="connsiteX69-13071" fmla="*/ 211 w 306"/>
                <a:gd name="connsiteY69-13072" fmla="*/ 79 h 408"/>
                <a:gd name="connsiteX70-13073" fmla="*/ 216 w 306"/>
                <a:gd name="connsiteY70-13074" fmla="*/ 69 h 408"/>
                <a:gd name="connsiteX71-13075" fmla="*/ 221 w 306"/>
                <a:gd name="connsiteY71-13076" fmla="*/ 58 h 408"/>
                <a:gd name="connsiteX72-13077" fmla="*/ 221 w 306"/>
                <a:gd name="connsiteY72-13078" fmla="*/ 53 h 408"/>
                <a:gd name="connsiteX73-13079" fmla="*/ 227 w 306"/>
                <a:gd name="connsiteY73-13080" fmla="*/ 48 h 408"/>
                <a:gd name="connsiteX74-13081" fmla="*/ 227 w 306"/>
                <a:gd name="connsiteY74-13082" fmla="*/ 48 h 408"/>
                <a:gd name="connsiteX0-13083" fmla="*/ 230 w 309"/>
                <a:gd name="connsiteY0-13084" fmla="*/ 48 h 396"/>
                <a:gd name="connsiteX1-13085" fmla="*/ 230 w 309"/>
                <a:gd name="connsiteY1-13086" fmla="*/ 42 h 396"/>
                <a:gd name="connsiteX2-13087" fmla="*/ 230 w 309"/>
                <a:gd name="connsiteY2-13088" fmla="*/ 32 h 396"/>
                <a:gd name="connsiteX3-13089" fmla="*/ 230 w 309"/>
                <a:gd name="connsiteY3-13090" fmla="*/ 27 h 396"/>
                <a:gd name="connsiteX4-13091" fmla="*/ 224 w 309"/>
                <a:gd name="connsiteY4-13092" fmla="*/ 21 h 396"/>
                <a:gd name="connsiteX5-13093" fmla="*/ 219 w 309"/>
                <a:gd name="connsiteY5-13094" fmla="*/ 11 h 396"/>
                <a:gd name="connsiteX6-13095" fmla="*/ 219 w 309"/>
                <a:gd name="connsiteY6-13096" fmla="*/ 6 h 396"/>
                <a:gd name="connsiteX7-13097" fmla="*/ 224 w 309"/>
                <a:gd name="connsiteY7-13098" fmla="*/ 6 h 396"/>
                <a:gd name="connsiteX8-13099" fmla="*/ 224 w 309"/>
                <a:gd name="connsiteY8-13100" fmla="*/ 0 h 396"/>
                <a:gd name="connsiteX9-13101" fmla="*/ 230 w 309"/>
                <a:gd name="connsiteY9-13102" fmla="*/ 0 h 396"/>
                <a:gd name="connsiteX10-13103" fmla="*/ 235 w 309"/>
                <a:gd name="connsiteY10-13104" fmla="*/ 0 h 396"/>
                <a:gd name="connsiteX11-13105" fmla="*/ 245 w 309"/>
                <a:gd name="connsiteY11-13106" fmla="*/ 0 h 396"/>
                <a:gd name="connsiteX12-13107" fmla="*/ 256 w 309"/>
                <a:gd name="connsiteY12-13108" fmla="*/ 6 h 396"/>
                <a:gd name="connsiteX13-13109" fmla="*/ 267 w 309"/>
                <a:gd name="connsiteY13-13110" fmla="*/ 11 h 396"/>
                <a:gd name="connsiteX14-13111" fmla="*/ 272 w 309"/>
                <a:gd name="connsiteY14-13112" fmla="*/ 11 h 396"/>
                <a:gd name="connsiteX15-13113" fmla="*/ 282 w 309"/>
                <a:gd name="connsiteY15-13114" fmla="*/ 16 h 396"/>
                <a:gd name="connsiteX16-13115" fmla="*/ 288 w 309"/>
                <a:gd name="connsiteY16-13116" fmla="*/ 21 h 396"/>
                <a:gd name="connsiteX17-13117" fmla="*/ 293 w 309"/>
                <a:gd name="connsiteY17-13118" fmla="*/ 27 h 396"/>
                <a:gd name="connsiteX18-13119" fmla="*/ 298 w 309"/>
                <a:gd name="connsiteY18-13120" fmla="*/ 32 h 396"/>
                <a:gd name="connsiteX19-13121" fmla="*/ 303 w 309"/>
                <a:gd name="connsiteY19-13122" fmla="*/ 32 h 396"/>
                <a:gd name="connsiteX20-13123" fmla="*/ 303 w 309"/>
                <a:gd name="connsiteY20-13124" fmla="*/ 37 h 396"/>
                <a:gd name="connsiteX21-13125" fmla="*/ 303 w 309"/>
                <a:gd name="connsiteY21-13126" fmla="*/ 42 h 396"/>
                <a:gd name="connsiteX22-13127" fmla="*/ 309 w 309"/>
                <a:gd name="connsiteY22-13128" fmla="*/ 42 h 396"/>
                <a:gd name="connsiteX23-13129" fmla="*/ 303 w 309"/>
                <a:gd name="connsiteY23-13130" fmla="*/ 48 h 396"/>
                <a:gd name="connsiteX24-13131" fmla="*/ 303 w 309"/>
                <a:gd name="connsiteY24-13132" fmla="*/ 53 h 396"/>
                <a:gd name="connsiteX25-13133" fmla="*/ 298 w 309"/>
                <a:gd name="connsiteY25-13134" fmla="*/ 64 h 396"/>
                <a:gd name="connsiteX26-13135" fmla="*/ 293 w 309"/>
                <a:gd name="connsiteY26-13136" fmla="*/ 74 h 396"/>
                <a:gd name="connsiteX27-13137" fmla="*/ 282 w 309"/>
                <a:gd name="connsiteY27-13138" fmla="*/ 85 h 396"/>
                <a:gd name="connsiteX28-13139" fmla="*/ 277 w 309"/>
                <a:gd name="connsiteY28-13140" fmla="*/ 95 h 396"/>
                <a:gd name="connsiteX29-13141" fmla="*/ 261 w 309"/>
                <a:gd name="connsiteY29-13142" fmla="*/ 111 h 396"/>
                <a:gd name="connsiteX30-13143" fmla="*/ 251 w 309"/>
                <a:gd name="connsiteY30-13144" fmla="*/ 132 h 396"/>
                <a:gd name="connsiteX31-13145" fmla="*/ 219 w 309"/>
                <a:gd name="connsiteY31-13146" fmla="*/ 169 h 396"/>
                <a:gd name="connsiteX32-13147" fmla="*/ 193 w 309"/>
                <a:gd name="connsiteY32-13148" fmla="*/ 206 h 396"/>
                <a:gd name="connsiteX33-13149" fmla="*/ 166 w 309"/>
                <a:gd name="connsiteY33-13150" fmla="*/ 243 h 396"/>
                <a:gd name="connsiteX34-13151" fmla="*/ 140 w 309"/>
                <a:gd name="connsiteY34-13152" fmla="*/ 280 h 396"/>
                <a:gd name="connsiteX35-13153" fmla="*/ 124 w 309"/>
                <a:gd name="connsiteY35-13154" fmla="*/ 296 h 396"/>
                <a:gd name="connsiteX36-13155" fmla="*/ 114 w 309"/>
                <a:gd name="connsiteY36-13156" fmla="*/ 311 h 396"/>
                <a:gd name="connsiteX37-13157" fmla="*/ 103 w 309"/>
                <a:gd name="connsiteY37-13158" fmla="*/ 322 h 396"/>
                <a:gd name="connsiteX38-13159" fmla="*/ 98 w 309"/>
                <a:gd name="connsiteY38-13160" fmla="*/ 333 h 396"/>
                <a:gd name="connsiteX39-13161" fmla="*/ 93 w 309"/>
                <a:gd name="connsiteY39-13162" fmla="*/ 338 h 396"/>
                <a:gd name="connsiteX40-13163" fmla="*/ 87 w 309"/>
                <a:gd name="connsiteY40-13164" fmla="*/ 348 h 396"/>
                <a:gd name="connsiteX41-13165" fmla="*/ 87 w 309"/>
                <a:gd name="connsiteY41-13166" fmla="*/ 348 h 396"/>
                <a:gd name="connsiteX42-13167" fmla="*/ 87 w 309"/>
                <a:gd name="connsiteY42-13168" fmla="*/ 354 h 396"/>
                <a:gd name="connsiteX43-13169" fmla="*/ 93 w 309"/>
                <a:gd name="connsiteY43-13170" fmla="*/ 354 h 396"/>
                <a:gd name="connsiteX44-13171" fmla="*/ 14 w 309"/>
                <a:gd name="connsiteY44-13172" fmla="*/ 391 h 396"/>
                <a:gd name="connsiteX45-13173" fmla="*/ 8 w 309"/>
                <a:gd name="connsiteY45-13174" fmla="*/ 385 h 396"/>
                <a:gd name="connsiteX46-13175" fmla="*/ 3 w 309"/>
                <a:gd name="connsiteY46-13176" fmla="*/ 380 h 396"/>
                <a:gd name="connsiteX47-13177" fmla="*/ 3 w 309"/>
                <a:gd name="connsiteY47-13178" fmla="*/ 375 h 396"/>
                <a:gd name="connsiteX48-13179" fmla="*/ 3 w 309"/>
                <a:gd name="connsiteY48-13180" fmla="*/ 369 h 396"/>
                <a:gd name="connsiteX49-13181" fmla="*/ 3 w 309"/>
                <a:gd name="connsiteY49-13182" fmla="*/ 364 h 396"/>
                <a:gd name="connsiteX50-13183" fmla="*/ 8 w 309"/>
                <a:gd name="connsiteY50-13184" fmla="*/ 359 h 396"/>
                <a:gd name="connsiteX51-13185" fmla="*/ 14 w 309"/>
                <a:gd name="connsiteY51-13186" fmla="*/ 354 h 396"/>
                <a:gd name="connsiteX52-13187" fmla="*/ 24 w 309"/>
                <a:gd name="connsiteY52-13188" fmla="*/ 348 h 396"/>
                <a:gd name="connsiteX53-13189" fmla="*/ 29 w 309"/>
                <a:gd name="connsiteY53-13190" fmla="*/ 343 h 396"/>
                <a:gd name="connsiteX54-13191" fmla="*/ 35 w 309"/>
                <a:gd name="connsiteY54-13192" fmla="*/ 338 h 396"/>
                <a:gd name="connsiteX55-13193" fmla="*/ 45 w 309"/>
                <a:gd name="connsiteY55-13194" fmla="*/ 333 h 396"/>
                <a:gd name="connsiteX56-13195" fmla="*/ 56 w 309"/>
                <a:gd name="connsiteY56-13196" fmla="*/ 322 h 396"/>
                <a:gd name="connsiteX57-13197" fmla="*/ 61 w 309"/>
                <a:gd name="connsiteY57-13198" fmla="*/ 311 h 396"/>
                <a:gd name="connsiteX58-13199" fmla="*/ 72 w 309"/>
                <a:gd name="connsiteY58-13200" fmla="*/ 301 h 396"/>
                <a:gd name="connsiteX59-13201" fmla="*/ 82 w 309"/>
                <a:gd name="connsiteY59-13202" fmla="*/ 285 h 396"/>
                <a:gd name="connsiteX60-13203" fmla="*/ 98 w 309"/>
                <a:gd name="connsiteY60-13204" fmla="*/ 269 h 396"/>
                <a:gd name="connsiteX61-13205" fmla="*/ 119 w 309"/>
                <a:gd name="connsiteY61-13206" fmla="*/ 232 h 396"/>
                <a:gd name="connsiteX62-13207" fmla="*/ 145 w 309"/>
                <a:gd name="connsiteY62-13208" fmla="*/ 201 h 396"/>
                <a:gd name="connsiteX63-13209" fmla="*/ 166 w 309"/>
                <a:gd name="connsiteY63-13210" fmla="*/ 169 h 396"/>
                <a:gd name="connsiteX64-13211" fmla="*/ 187 w 309"/>
                <a:gd name="connsiteY64-13212" fmla="*/ 132 h 396"/>
                <a:gd name="connsiteX65-13213" fmla="*/ 193 w 309"/>
                <a:gd name="connsiteY65-13214" fmla="*/ 116 h 396"/>
                <a:gd name="connsiteX66-13215" fmla="*/ 203 w 309"/>
                <a:gd name="connsiteY66-13216" fmla="*/ 100 h 396"/>
                <a:gd name="connsiteX67-13217" fmla="*/ 209 w 309"/>
                <a:gd name="connsiteY67-13218" fmla="*/ 90 h 396"/>
                <a:gd name="connsiteX68-13219" fmla="*/ 214 w 309"/>
                <a:gd name="connsiteY68-13220" fmla="*/ 79 h 396"/>
                <a:gd name="connsiteX69-13221" fmla="*/ 219 w 309"/>
                <a:gd name="connsiteY69-13222" fmla="*/ 69 h 396"/>
                <a:gd name="connsiteX70-13223" fmla="*/ 224 w 309"/>
                <a:gd name="connsiteY70-13224" fmla="*/ 58 h 396"/>
                <a:gd name="connsiteX71-13225" fmla="*/ 224 w 309"/>
                <a:gd name="connsiteY71-13226" fmla="*/ 53 h 396"/>
                <a:gd name="connsiteX72-13227" fmla="*/ 230 w 309"/>
                <a:gd name="connsiteY72-13228" fmla="*/ 48 h 396"/>
                <a:gd name="connsiteX73-13229" fmla="*/ 230 w 309"/>
                <a:gd name="connsiteY73-13230" fmla="*/ 48 h 3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</a:cxnLst>
              <a:rect l="l" t="t" r="r" b="b"/>
              <a:pathLst>
                <a:path w="309" h="396">
                  <a:moveTo>
                    <a:pt x="230" y="48"/>
                  </a:moveTo>
                  <a:lnTo>
                    <a:pt x="230" y="42"/>
                  </a:lnTo>
                  <a:lnTo>
                    <a:pt x="230" y="32"/>
                  </a:lnTo>
                  <a:lnTo>
                    <a:pt x="230" y="27"/>
                  </a:lnTo>
                  <a:lnTo>
                    <a:pt x="224" y="21"/>
                  </a:lnTo>
                  <a:cubicBezTo>
                    <a:pt x="222" y="18"/>
                    <a:pt x="221" y="14"/>
                    <a:pt x="219" y="11"/>
                  </a:cubicBezTo>
                  <a:lnTo>
                    <a:pt x="219" y="6"/>
                  </a:lnTo>
                  <a:lnTo>
                    <a:pt x="224" y="6"/>
                  </a:lnTo>
                  <a:lnTo>
                    <a:pt x="224" y="0"/>
                  </a:lnTo>
                  <a:lnTo>
                    <a:pt x="230" y="0"/>
                  </a:lnTo>
                  <a:lnTo>
                    <a:pt x="235" y="0"/>
                  </a:lnTo>
                  <a:lnTo>
                    <a:pt x="245" y="0"/>
                  </a:lnTo>
                  <a:cubicBezTo>
                    <a:pt x="249" y="2"/>
                    <a:pt x="252" y="4"/>
                    <a:pt x="256" y="6"/>
                  </a:cubicBezTo>
                  <a:cubicBezTo>
                    <a:pt x="260" y="8"/>
                    <a:pt x="263" y="9"/>
                    <a:pt x="267" y="11"/>
                  </a:cubicBezTo>
                  <a:lnTo>
                    <a:pt x="272" y="11"/>
                  </a:lnTo>
                  <a:cubicBezTo>
                    <a:pt x="275" y="13"/>
                    <a:pt x="279" y="14"/>
                    <a:pt x="282" y="16"/>
                  </a:cubicBezTo>
                  <a:cubicBezTo>
                    <a:pt x="284" y="18"/>
                    <a:pt x="286" y="19"/>
                    <a:pt x="288" y="21"/>
                  </a:cubicBezTo>
                  <a:cubicBezTo>
                    <a:pt x="290" y="23"/>
                    <a:pt x="291" y="25"/>
                    <a:pt x="293" y="27"/>
                  </a:cubicBezTo>
                  <a:lnTo>
                    <a:pt x="298" y="32"/>
                  </a:lnTo>
                  <a:lnTo>
                    <a:pt x="303" y="32"/>
                  </a:lnTo>
                  <a:lnTo>
                    <a:pt x="303" y="37"/>
                  </a:lnTo>
                  <a:lnTo>
                    <a:pt x="303" y="42"/>
                  </a:lnTo>
                  <a:lnTo>
                    <a:pt x="309" y="42"/>
                  </a:lnTo>
                  <a:lnTo>
                    <a:pt x="303" y="48"/>
                  </a:lnTo>
                  <a:lnTo>
                    <a:pt x="303" y="53"/>
                  </a:lnTo>
                  <a:cubicBezTo>
                    <a:pt x="301" y="57"/>
                    <a:pt x="300" y="60"/>
                    <a:pt x="298" y="64"/>
                  </a:cubicBezTo>
                  <a:cubicBezTo>
                    <a:pt x="296" y="67"/>
                    <a:pt x="295" y="71"/>
                    <a:pt x="293" y="74"/>
                  </a:cubicBezTo>
                  <a:lnTo>
                    <a:pt x="282" y="85"/>
                  </a:lnTo>
                  <a:cubicBezTo>
                    <a:pt x="280" y="88"/>
                    <a:pt x="279" y="92"/>
                    <a:pt x="277" y="95"/>
                  </a:cubicBezTo>
                  <a:lnTo>
                    <a:pt x="261" y="111"/>
                  </a:lnTo>
                  <a:cubicBezTo>
                    <a:pt x="258" y="118"/>
                    <a:pt x="254" y="125"/>
                    <a:pt x="251" y="132"/>
                  </a:cubicBezTo>
                  <a:cubicBezTo>
                    <a:pt x="240" y="144"/>
                    <a:pt x="230" y="157"/>
                    <a:pt x="219" y="169"/>
                  </a:cubicBezTo>
                  <a:cubicBezTo>
                    <a:pt x="210" y="181"/>
                    <a:pt x="202" y="194"/>
                    <a:pt x="193" y="206"/>
                  </a:cubicBezTo>
                  <a:cubicBezTo>
                    <a:pt x="184" y="218"/>
                    <a:pt x="175" y="231"/>
                    <a:pt x="166" y="243"/>
                  </a:cubicBezTo>
                  <a:cubicBezTo>
                    <a:pt x="157" y="255"/>
                    <a:pt x="149" y="268"/>
                    <a:pt x="140" y="280"/>
                  </a:cubicBezTo>
                  <a:lnTo>
                    <a:pt x="124" y="296"/>
                  </a:lnTo>
                  <a:cubicBezTo>
                    <a:pt x="121" y="301"/>
                    <a:pt x="117" y="306"/>
                    <a:pt x="114" y="311"/>
                  </a:cubicBezTo>
                  <a:lnTo>
                    <a:pt x="103" y="322"/>
                  </a:lnTo>
                  <a:cubicBezTo>
                    <a:pt x="101" y="326"/>
                    <a:pt x="100" y="329"/>
                    <a:pt x="98" y="333"/>
                  </a:cubicBezTo>
                  <a:lnTo>
                    <a:pt x="93" y="338"/>
                  </a:lnTo>
                  <a:cubicBezTo>
                    <a:pt x="91" y="341"/>
                    <a:pt x="89" y="345"/>
                    <a:pt x="87" y="348"/>
                  </a:cubicBezTo>
                  <a:lnTo>
                    <a:pt x="87" y="348"/>
                  </a:lnTo>
                  <a:lnTo>
                    <a:pt x="87" y="354"/>
                  </a:lnTo>
                  <a:lnTo>
                    <a:pt x="93" y="354"/>
                  </a:lnTo>
                  <a:cubicBezTo>
                    <a:pt x="81" y="360"/>
                    <a:pt x="28" y="386"/>
                    <a:pt x="14" y="391"/>
                  </a:cubicBezTo>
                  <a:cubicBezTo>
                    <a:pt x="0" y="396"/>
                    <a:pt x="10" y="387"/>
                    <a:pt x="8" y="385"/>
                  </a:cubicBezTo>
                  <a:lnTo>
                    <a:pt x="3" y="380"/>
                  </a:lnTo>
                  <a:lnTo>
                    <a:pt x="3" y="375"/>
                  </a:lnTo>
                  <a:lnTo>
                    <a:pt x="3" y="369"/>
                  </a:lnTo>
                  <a:lnTo>
                    <a:pt x="3" y="364"/>
                  </a:lnTo>
                  <a:lnTo>
                    <a:pt x="8" y="359"/>
                  </a:lnTo>
                  <a:cubicBezTo>
                    <a:pt x="10" y="357"/>
                    <a:pt x="12" y="356"/>
                    <a:pt x="14" y="354"/>
                  </a:cubicBezTo>
                  <a:cubicBezTo>
                    <a:pt x="17" y="352"/>
                    <a:pt x="21" y="350"/>
                    <a:pt x="24" y="348"/>
                  </a:cubicBezTo>
                  <a:lnTo>
                    <a:pt x="29" y="343"/>
                  </a:lnTo>
                  <a:cubicBezTo>
                    <a:pt x="31" y="341"/>
                    <a:pt x="33" y="340"/>
                    <a:pt x="35" y="338"/>
                  </a:cubicBezTo>
                  <a:cubicBezTo>
                    <a:pt x="38" y="336"/>
                    <a:pt x="42" y="335"/>
                    <a:pt x="45" y="333"/>
                  </a:cubicBezTo>
                  <a:lnTo>
                    <a:pt x="56" y="322"/>
                  </a:lnTo>
                  <a:cubicBezTo>
                    <a:pt x="58" y="318"/>
                    <a:pt x="59" y="315"/>
                    <a:pt x="61" y="311"/>
                  </a:cubicBezTo>
                  <a:cubicBezTo>
                    <a:pt x="65" y="308"/>
                    <a:pt x="68" y="304"/>
                    <a:pt x="72" y="301"/>
                  </a:cubicBezTo>
                  <a:cubicBezTo>
                    <a:pt x="75" y="296"/>
                    <a:pt x="79" y="290"/>
                    <a:pt x="82" y="285"/>
                  </a:cubicBezTo>
                  <a:lnTo>
                    <a:pt x="98" y="269"/>
                  </a:lnTo>
                  <a:cubicBezTo>
                    <a:pt x="105" y="257"/>
                    <a:pt x="112" y="244"/>
                    <a:pt x="119" y="232"/>
                  </a:cubicBezTo>
                  <a:cubicBezTo>
                    <a:pt x="128" y="222"/>
                    <a:pt x="136" y="211"/>
                    <a:pt x="145" y="201"/>
                  </a:cubicBezTo>
                  <a:cubicBezTo>
                    <a:pt x="152" y="190"/>
                    <a:pt x="159" y="180"/>
                    <a:pt x="166" y="169"/>
                  </a:cubicBezTo>
                  <a:cubicBezTo>
                    <a:pt x="173" y="157"/>
                    <a:pt x="180" y="144"/>
                    <a:pt x="187" y="132"/>
                  </a:cubicBezTo>
                  <a:cubicBezTo>
                    <a:pt x="189" y="127"/>
                    <a:pt x="191" y="121"/>
                    <a:pt x="193" y="116"/>
                  </a:cubicBezTo>
                  <a:cubicBezTo>
                    <a:pt x="196" y="111"/>
                    <a:pt x="200" y="105"/>
                    <a:pt x="203" y="100"/>
                  </a:cubicBezTo>
                  <a:cubicBezTo>
                    <a:pt x="205" y="97"/>
                    <a:pt x="207" y="93"/>
                    <a:pt x="209" y="90"/>
                  </a:cubicBezTo>
                  <a:cubicBezTo>
                    <a:pt x="211" y="86"/>
                    <a:pt x="212" y="83"/>
                    <a:pt x="214" y="79"/>
                  </a:cubicBezTo>
                  <a:cubicBezTo>
                    <a:pt x="216" y="76"/>
                    <a:pt x="217" y="72"/>
                    <a:pt x="219" y="69"/>
                  </a:cubicBezTo>
                  <a:cubicBezTo>
                    <a:pt x="221" y="65"/>
                    <a:pt x="222" y="62"/>
                    <a:pt x="224" y="58"/>
                  </a:cubicBezTo>
                  <a:lnTo>
                    <a:pt x="224" y="53"/>
                  </a:lnTo>
                  <a:cubicBezTo>
                    <a:pt x="226" y="51"/>
                    <a:pt x="228" y="50"/>
                    <a:pt x="230" y="48"/>
                  </a:cubicBezTo>
                  <a:lnTo>
                    <a:pt x="230" y="4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Freeform 44"/>
          <p:cNvSpPr/>
          <p:nvPr/>
        </p:nvSpPr>
        <p:spPr bwMode="auto">
          <a:xfrm>
            <a:off x="5374323" y="3780473"/>
            <a:ext cx="1195388" cy="158750"/>
          </a:xfrm>
          <a:custGeom>
            <a:avLst/>
            <a:gdLst/>
            <a:ahLst/>
            <a:cxnLst>
              <a:cxn ang="0">
                <a:pos x="21" y="84"/>
              </a:cxn>
              <a:cxn ang="0">
                <a:pos x="11" y="79"/>
              </a:cxn>
              <a:cxn ang="0">
                <a:pos x="0" y="74"/>
              </a:cxn>
              <a:cxn ang="0">
                <a:pos x="0" y="69"/>
              </a:cxn>
              <a:cxn ang="0">
                <a:pos x="6" y="63"/>
              </a:cxn>
              <a:cxn ang="0">
                <a:pos x="11" y="63"/>
              </a:cxn>
              <a:cxn ang="0">
                <a:pos x="27" y="58"/>
              </a:cxn>
              <a:cxn ang="0">
                <a:pos x="37" y="58"/>
              </a:cxn>
              <a:cxn ang="0">
                <a:pos x="58" y="58"/>
              </a:cxn>
              <a:cxn ang="0">
                <a:pos x="79" y="58"/>
              </a:cxn>
              <a:cxn ang="0">
                <a:pos x="111" y="58"/>
              </a:cxn>
              <a:cxn ang="0">
                <a:pos x="142" y="53"/>
              </a:cxn>
              <a:cxn ang="0">
                <a:pos x="253" y="42"/>
              </a:cxn>
              <a:cxn ang="0">
                <a:pos x="343" y="32"/>
              </a:cxn>
              <a:cxn ang="0">
                <a:pos x="427" y="21"/>
              </a:cxn>
              <a:cxn ang="0">
                <a:pos x="506" y="11"/>
              </a:cxn>
              <a:cxn ang="0">
                <a:pos x="543" y="5"/>
              </a:cxn>
              <a:cxn ang="0">
                <a:pos x="580" y="5"/>
              </a:cxn>
              <a:cxn ang="0">
                <a:pos x="606" y="0"/>
              </a:cxn>
              <a:cxn ang="0">
                <a:pos x="632" y="0"/>
              </a:cxn>
              <a:cxn ang="0">
                <a:pos x="680" y="5"/>
              </a:cxn>
              <a:cxn ang="0">
                <a:pos x="717" y="11"/>
              </a:cxn>
              <a:cxn ang="0">
                <a:pos x="732" y="21"/>
              </a:cxn>
              <a:cxn ang="0">
                <a:pos x="748" y="32"/>
              </a:cxn>
              <a:cxn ang="0">
                <a:pos x="753" y="47"/>
              </a:cxn>
              <a:cxn ang="0">
                <a:pos x="748" y="53"/>
              </a:cxn>
              <a:cxn ang="0">
                <a:pos x="732" y="58"/>
              </a:cxn>
              <a:cxn ang="0">
                <a:pos x="706" y="58"/>
              </a:cxn>
              <a:cxn ang="0">
                <a:pos x="690" y="53"/>
              </a:cxn>
              <a:cxn ang="0">
                <a:pos x="669" y="53"/>
              </a:cxn>
              <a:cxn ang="0">
                <a:pos x="622" y="53"/>
              </a:cxn>
              <a:cxn ang="0">
                <a:pos x="527" y="53"/>
              </a:cxn>
              <a:cxn ang="0">
                <a:pos x="459" y="53"/>
              </a:cxn>
              <a:cxn ang="0">
                <a:pos x="422" y="58"/>
              </a:cxn>
              <a:cxn ang="0">
                <a:pos x="380" y="58"/>
              </a:cxn>
              <a:cxn ang="0">
                <a:pos x="332" y="63"/>
              </a:cxn>
              <a:cxn ang="0">
                <a:pos x="274" y="74"/>
              </a:cxn>
              <a:cxn ang="0">
                <a:pos x="227" y="79"/>
              </a:cxn>
              <a:cxn ang="0">
                <a:pos x="185" y="84"/>
              </a:cxn>
              <a:cxn ang="0">
                <a:pos x="153" y="90"/>
              </a:cxn>
              <a:cxn ang="0">
                <a:pos x="132" y="95"/>
              </a:cxn>
              <a:cxn ang="0">
                <a:pos x="111" y="95"/>
              </a:cxn>
              <a:cxn ang="0">
                <a:pos x="90" y="100"/>
              </a:cxn>
              <a:cxn ang="0">
                <a:pos x="69" y="100"/>
              </a:cxn>
              <a:cxn ang="0">
                <a:pos x="42" y="95"/>
              </a:cxn>
              <a:cxn ang="0">
                <a:pos x="27" y="90"/>
              </a:cxn>
            </a:cxnLst>
            <a:rect l="0" t="0" r="r" b="b"/>
            <a:pathLst>
              <a:path w="753" h="100">
                <a:moveTo>
                  <a:pt x="27" y="90"/>
                </a:moveTo>
                <a:lnTo>
                  <a:pt x="21" y="84"/>
                </a:lnTo>
                <a:lnTo>
                  <a:pt x="11" y="79"/>
                </a:lnTo>
                <a:lnTo>
                  <a:pt x="11" y="79"/>
                </a:lnTo>
                <a:lnTo>
                  <a:pt x="6" y="74"/>
                </a:lnTo>
                <a:lnTo>
                  <a:pt x="0" y="74"/>
                </a:lnTo>
                <a:lnTo>
                  <a:pt x="0" y="69"/>
                </a:lnTo>
                <a:lnTo>
                  <a:pt x="0" y="69"/>
                </a:lnTo>
                <a:lnTo>
                  <a:pt x="6" y="63"/>
                </a:lnTo>
                <a:lnTo>
                  <a:pt x="6" y="63"/>
                </a:lnTo>
                <a:lnTo>
                  <a:pt x="11" y="63"/>
                </a:lnTo>
                <a:lnTo>
                  <a:pt x="11" y="63"/>
                </a:lnTo>
                <a:lnTo>
                  <a:pt x="16" y="63"/>
                </a:lnTo>
                <a:lnTo>
                  <a:pt x="27" y="58"/>
                </a:lnTo>
                <a:lnTo>
                  <a:pt x="32" y="58"/>
                </a:lnTo>
                <a:lnTo>
                  <a:pt x="37" y="58"/>
                </a:lnTo>
                <a:lnTo>
                  <a:pt x="48" y="58"/>
                </a:lnTo>
                <a:lnTo>
                  <a:pt x="58" y="58"/>
                </a:lnTo>
                <a:lnTo>
                  <a:pt x="69" y="58"/>
                </a:lnTo>
                <a:lnTo>
                  <a:pt x="79" y="58"/>
                </a:lnTo>
                <a:lnTo>
                  <a:pt x="95" y="58"/>
                </a:lnTo>
                <a:lnTo>
                  <a:pt x="111" y="58"/>
                </a:lnTo>
                <a:lnTo>
                  <a:pt x="127" y="53"/>
                </a:lnTo>
                <a:lnTo>
                  <a:pt x="142" y="53"/>
                </a:lnTo>
                <a:lnTo>
                  <a:pt x="164" y="53"/>
                </a:lnTo>
                <a:lnTo>
                  <a:pt x="253" y="42"/>
                </a:lnTo>
                <a:lnTo>
                  <a:pt x="295" y="37"/>
                </a:lnTo>
                <a:lnTo>
                  <a:pt x="343" y="32"/>
                </a:lnTo>
                <a:lnTo>
                  <a:pt x="385" y="26"/>
                </a:lnTo>
                <a:lnTo>
                  <a:pt x="427" y="21"/>
                </a:lnTo>
                <a:lnTo>
                  <a:pt x="464" y="16"/>
                </a:lnTo>
                <a:lnTo>
                  <a:pt x="506" y="11"/>
                </a:lnTo>
                <a:lnTo>
                  <a:pt x="527" y="5"/>
                </a:lnTo>
                <a:lnTo>
                  <a:pt x="543" y="5"/>
                </a:lnTo>
                <a:lnTo>
                  <a:pt x="559" y="5"/>
                </a:lnTo>
                <a:lnTo>
                  <a:pt x="580" y="5"/>
                </a:lnTo>
                <a:lnTo>
                  <a:pt x="595" y="0"/>
                </a:lnTo>
                <a:lnTo>
                  <a:pt x="606" y="0"/>
                </a:lnTo>
                <a:lnTo>
                  <a:pt x="622" y="0"/>
                </a:lnTo>
                <a:lnTo>
                  <a:pt x="632" y="0"/>
                </a:lnTo>
                <a:lnTo>
                  <a:pt x="659" y="0"/>
                </a:lnTo>
                <a:lnTo>
                  <a:pt x="680" y="5"/>
                </a:lnTo>
                <a:lnTo>
                  <a:pt x="696" y="5"/>
                </a:lnTo>
                <a:lnTo>
                  <a:pt x="717" y="11"/>
                </a:lnTo>
                <a:lnTo>
                  <a:pt x="722" y="16"/>
                </a:lnTo>
                <a:lnTo>
                  <a:pt x="732" y="21"/>
                </a:lnTo>
                <a:lnTo>
                  <a:pt x="743" y="26"/>
                </a:lnTo>
                <a:lnTo>
                  <a:pt x="748" y="32"/>
                </a:lnTo>
                <a:lnTo>
                  <a:pt x="753" y="42"/>
                </a:lnTo>
                <a:lnTo>
                  <a:pt x="753" y="47"/>
                </a:lnTo>
                <a:lnTo>
                  <a:pt x="753" y="53"/>
                </a:lnTo>
                <a:lnTo>
                  <a:pt x="748" y="53"/>
                </a:lnTo>
                <a:lnTo>
                  <a:pt x="743" y="58"/>
                </a:lnTo>
                <a:lnTo>
                  <a:pt x="732" y="58"/>
                </a:lnTo>
                <a:lnTo>
                  <a:pt x="722" y="58"/>
                </a:lnTo>
                <a:lnTo>
                  <a:pt x="706" y="58"/>
                </a:lnTo>
                <a:lnTo>
                  <a:pt x="701" y="53"/>
                </a:lnTo>
                <a:lnTo>
                  <a:pt x="690" y="53"/>
                </a:lnTo>
                <a:lnTo>
                  <a:pt x="680" y="53"/>
                </a:lnTo>
                <a:lnTo>
                  <a:pt x="669" y="53"/>
                </a:lnTo>
                <a:lnTo>
                  <a:pt x="648" y="53"/>
                </a:lnTo>
                <a:lnTo>
                  <a:pt x="622" y="53"/>
                </a:lnTo>
                <a:lnTo>
                  <a:pt x="590" y="53"/>
                </a:lnTo>
                <a:lnTo>
                  <a:pt x="527" y="53"/>
                </a:lnTo>
                <a:lnTo>
                  <a:pt x="495" y="53"/>
                </a:lnTo>
                <a:lnTo>
                  <a:pt x="459" y="53"/>
                </a:lnTo>
                <a:lnTo>
                  <a:pt x="443" y="53"/>
                </a:lnTo>
                <a:lnTo>
                  <a:pt x="422" y="58"/>
                </a:lnTo>
                <a:lnTo>
                  <a:pt x="401" y="58"/>
                </a:lnTo>
                <a:lnTo>
                  <a:pt x="380" y="58"/>
                </a:lnTo>
                <a:lnTo>
                  <a:pt x="353" y="63"/>
                </a:lnTo>
                <a:lnTo>
                  <a:pt x="332" y="63"/>
                </a:lnTo>
                <a:lnTo>
                  <a:pt x="306" y="69"/>
                </a:lnTo>
                <a:lnTo>
                  <a:pt x="274" y="74"/>
                </a:lnTo>
                <a:lnTo>
                  <a:pt x="248" y="74"/>
                </a:lnTo>
                <a:lnTo>
                  <a:pt x="227" y="79"/>
                </a:lnTo>
                <a:lnTo>
                  <a:pt x="200" y="84"/>
                </a:lnTo>
                <a:lnTo>
                  <a:pt x="185" y="84"/>
                </a:lnTo>
                <a:lnTo>
                  <a:pt x="164" y="90"/>
                </a:lnTo>
                <a:lnTo>
                  <a:pt x="153" y="90"/>
                </a:lnTo>
                <a:lnTo>
                  <a:pt x="137" y="90"/>
                </a:lnTo>
                <a:lnTo>
                  <a:pt x="132" y="95"/>
                </a:lnTo>
                <a:lnTo>
                  <a:pt x="121" y="95"/>
                </a:lnTo>
                <a:lnTo>
                  <a:pt x="111" y="95"/>
                </a:lnTo>
                <a:lnTo>
                  <a:pt x="100" y="100"/>
                </a:lnTo>
                <a:lnTo>
                  <a:pt x="90" y="100"/>
                </a:lnTo>
                <a:lnTo>
                  <a:pt x="79" y="100"/>
                </a:lnTo>
                <a:lnTo>
                  <a:pt x="69" y="100"/>
                </a:lnTo>
                <a:lnTo>
                  <a:pt x="58" y="100"/>
                </a:lnTo>
                <a:lnTo>
                  <a:pt x="42" y="95"/>
                </a:lnTo>
                <a:lnTo>
                  <a:pt x="27" y="90"/>
                </a:lnTo>
                <a:lnTo>
                  <a:pt x="27" y="90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45"/>
          <p:cNvSpPr/>
          <p:nvPr/>
        </p:nvSpPr>
        <p:spPr bwMode="auto">
          <a:xfrm>
            <a:off x="5583873" y="3302635"/>
            <a:ext cx="752475" cy="117475"/>
          </a:xfrm>
          <a:custGeom>
            <a:avLst/>
            <a:gdLst/>
            <a:ahLst/>
            <a:cxnLst>
              <a:cxn ang="0">
                <a:pos x="242" y="16"/>
              </a:cxn>
              <a:cxn ang="0">
                <a:pos x="300" y="6"/>
              </a:cxn>
              <a:cxn ang="0">
                <a:pos x="348" y="0"/>
              </a:cxn>
              <a:cxn ang="0">
                <a:pos x="384" y="0"/>
              </a:cxn>
              <a:cxn ang="0">
                <a:pos x="416" y="0"/>
              </a:cxn>
              <a:cxn ang="0">
                <a:pos x="448" y="6"/>
              </a:cxn>
              <a:cxn ang="0">
                <a:pos x="453" y="6"/>
              </a:cxn>
              <a:cxn ang="0">
                <a:pos x="469" y="11"/>
              </a:cxn>
              <a:cxn ang="0">
                <a:pos x="474" y="16"/>
              </a:cxn>
              <a:cxn ang="0">
                <a:pos x="469" y="21"/>
              </a:cxn>
              <a:cxn ang="0">
                <a:pos x="458" y="32"/>
              </a:cxn>
              <a:cxn ang="0">
                <a:pos x="448" y="37"/>
              </a:cxn>
              <a:cxn ang="0">
                <a:pos x="427" y="37"/>
              </a:cxn>
              <a:cxn ang="0">
                <a:pos x="395" y="43"/>
              </a:cxn>
              <a:cxn ang="0">
                <a:pos x="353" y="48"/>
              </a:cxn>
              <a:cxn ang="0">
                <a:pos x="258" y="58"/>
              </a:cxn>
              <a:cxn ang="0">
                <a:pos x="168" y="64"/>
              </a:cxn>
              <a:cxn ang="0">
                <a:pos x="126" y="69"/>
              </a:cxn>
              <a:cxn ang="0">
                <a:pos x="89" y="69"/>
              </a:cxn>
              <a:cxn ang="0">
                <a:pos x="68" y="74"/>
              </a:cxn>
              <a:cxn ang="0">
                <a:pos x="53" y="74"/>
              </a:cxn>
              <a:cxn ang="0">
                <a:pos x="37" y="69"/>
              </a:cxn>
              <a:cxn ang="0">
                <a:pos x="21" y="64"/>
              </a:cxn>
              <a:cxn ang="0">
                <a:pos x="5" y="58"/>
              </a:cxn>
              <a:cxn ang="0">
                <a:pos x="0" y="53"/>
              </a:cxn>
              <a:cxn ang="0">
                <a:pos x="0" y="48"/>
              </a:cxn>
              <a:cxn ang="0">
                <a:pos x="5" y="48"/>
              </a:cxn>
              <a:cxn ang="0">
                <a:pos x="16" y="48"/>
              </a:cxn>
              <a:cxn ang="0">
                <a:pos x="32" y="48"/>
              </a:cxn>
              <a:cxn ang="0">
                <a:pos x="58" y="43"/>
              </a:cxn>
              <a:cxn ang="0">
                <a:pos x="95" y="37"/>
              </a:cxn>
              <a:cxn ang="0">
                <a:pos x="142" y="32"/>
              </a:cxn>
              <a:cxn ang="0">
                <a:pos x="211" y="21"/>
              </a:cxn>
            </a:cxnLst>
            <a:rect l="0" t="0" r="r" b="b"/>
            <a:pathLst>
              <a:path w="474" h="74">
                <a:moveTo>
                  <a:pt x="211" y="21"/>
                </a:moveTo>
                <a:lnTo>
                  <a:pt x="242" y="16"/>
                </a:lnTo>
                <a:lnTo>
                  <a:pt x="274" y="11"/>
                </a:lnTo>
                <a:lnTo>
                  <a:pt x="300" y="6"/>
                </a:lnTo>
                <a:lnTo>
                  <a:pt x="327" y="6"/>
                </a:lnTo>
                <a:lnTo>
                  <a:pt x="348" y="0"/>
                </a:lnTo>
                <a:lnTo>
                  <a:pt x="369" y="0"/>
                </a:lnTo>
                <a:lnTo>
                  <a:pt x="384" y="0"/>
                </a:lnTo>
                <a:lnTo>
                  <a:pt x="395" y="0"/>
                </a:lnTo>
                <a:lnTo>
                  <a:pt x="416" y="0"/>
                </a:lnTo>
                <a:lnTo>
                  <a:pt x="432" y="0"/>
                </a:lnTo>
                <a:lnTo>
                  <a:pt x="448" y="6"/>
                </a:lnTo>
                <a:lnTo>
                  <a:pt x="453" y="6"/>
                </a:lnTo>
                <a:lnTo>
                  <a:pt x="453" y="6"/>
                </a:lnTo>
                <a:lnTo>
                  <a:pt x="463" y="11"/>
                </a:lnTo>
                <a:lnTo>
                  <a:pt x="469" y="11"/>
                </a:lnTo>
                <a:lnTo>
                  <a:pt x="474" y="16"/>
                </a:lnTo>
                <a:lnTo>
                  <a:pt x="474" y="16"/>
                </a:lnTo>
                <a:lnTo>
                  <a:pt x="474" y="21"/>
                </a:lnTo>
                <a:lnTo>
                  <a:pt x="469" y="21"/>
                </a:lnTo>
                <a:lnTo>
                  <a:pt x="463" y="27"/>
                </a:lnTo>
                <a:lnTo>
                  <a:pt x="458" y="32"/>
                </a:lnTo>
                <a:lnTo>
                  <a:pt x="453" y="32"/>
                </a:lnTo>
                <a:lnTo>
                  <a:pt x="448" y="37"/>
                </a:lnTo>
                <a:lnTo>
                  <a:pt x="437" y="37"/>
                </a:lnTo>
                <a:lnTo>
                  <a:pt x="427" y="37"/>
                </a:lnTo>
                <a:lnTo>
                  <a:pt x="411" y="43"/>
                </a:lnTo>
                <a:lnTo>
                  <a:pt x="395" y="43"/>
                </a:lnTo>
                <a:lnTo>
                  <a:pt x="374" y="48"/>
                </a:lnTo>
                <a:lnTo>
                  <a:pt x="353" y="48"/>
                </a:lnTo>
                <a:lnTo>
                  <a:pt x="305" y="53"/>
                </a:lnTo>
                <a:lnTo>
                  <a:pt x="258" y="58"/>
                </a:lnTo>
                <a:lnTo>
                  <a:pt x="211" y="64"/>
                </a:lnTo>
                <a:lnTo>
                  <a:pt x="168" y="64"/>
                </a:lnTo>
                <a:lnTo>
                  <a:pt x="142" y="64"/>
                </a:lnTo>
                <a:lnTo>
                  <a:pt x="126" y="69"/>
                </a:lnTo>
                <a:lnTo>
                  <a:pt x="105" y="69"/>
                </a:lnTo>
                <a:lnTo>
                  <a:pt x="89" y="69"/>
                </a:lnTo>
                <a:lnTo>
                  <a:pt x="79" y="74"/>
                </a:lnTo>
                <a:lnTo>
                  <a:pt x="68" y="74"/>
                </a:lnTo>
                <a:lnTo>
                  <a:pt x="58" y="74"/>
                </a:lnTo>
                <a:lnTo>
                  <a:pt x="53" y="74"/>
                </a:lnTo>
                <a:lnTo>
                  <a:pt x="47" y="74"/>
                </a:lnTo>
                <a:lnTo>
                  <a:pt x="37" y="69"/>
                </a:lnTo>
                <a:lnTo>
                  <a:pt x="26" y="69"/>
                </a:lnTo>
                <a:lnTo>
                  <a:pt x="21" y="64"/>
                </a:lnTo>
                <a:lnTo>
                  <a:pt x="10" y="58"/>
                </a:lnTo>
                <a:lnTo>
                  <a:pt x="5" y="58"/>
                </a:lnTo>
                <a:lnTo>
                  <a:pt x="0" y="53"/>
                </a:lnTo>
                <a:lnTo>
                  <a:pt x="0" y="53"/>
                </a:lnTo>
                <a:lnTo>
                  <a:pt x="0" y="53"/>
                </a:lnTo>
                <a:lnTo>
                  <a:pt x="0" y="48"/>
                </a:lnTo>
                <a:lnTo>
                  <a:pt x="5" y="48"/>
                </a:lnTo>
                <a:lnTo>
                  <a:pt x="5" y="48"/>
                </a:lnTo>
                <a:lnTo>
                  <a:pt x="10" y="48"/>
                </a:lnTo>
                <a:lnTo>
                  <a:pt x="16" y="48"/>
                </a:lnTo>
                <a:lnTo>
                  <a:pt x="26" y="48"/>
                </a:lnTo>
                <a:lnTo>
                  <a:pt x="32" y="48"/>
                </a:lnTo>
                <a:lnTo>
                  <a:pt x="42" y="43"/>
                </a:lnTo>
                <a:lnTo>
                  <a:pt x="58" y="43"/>
                </a:lnTo>
                <a:lnTo>
                  <a:pt x="74" y="43"/>
                </a:lnTo>
                <a:lnTo>
                  <a:pt x="95" y="37"/>
                </a:lnTo>
                <a:lnTo>
                  <a:pt x="116" y="37"/>
                </a:lnTo>
                <a:lnTo>
                  <a:pt x="142" y="32"/>
                </a:lnTo>
                <a:lnTo>
                  <a:pt x="174" y="27"/>
                </a:lnTo>
                <a:lnTo>
                  <a:pt x="211" y="21"/>
                </a:lnTo>
                <a:lnTo>
                  <a:pt x="211" y="21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47"/>
          <p:cNvSpPr/>
          <p:nvPr/>
        </p:nvSpPr>
        <p:spPr bwMode="auto">
          <a:xfrm>
            <a:off x="5893435" y="3453448"/>
            <a:ext cx="150813" cy="838200"/>
          </a:xfrm>
          <a:custGeom>
            <a:avLst/>
            <a:gdLst/>
            <a:ahLst/>
            <a:cxnLst>
              <a:cxn ang="0">
                <a:pos x="5" y="6"/>
              </a:cxn>
              <a:cxn ang="0">
                <a:pos x="21" y="6"/>
              </a:cxn>
              <a:cxn ang="0">
                <a:pos x="42" y="6"/>
              </a:cxn>
              <a:cxn ang="0">
                <a:pos x="74" y="11"/>
              </a:cxn>
              <a:cxn ang="0">
                <a:pos x="89" y="16"/>
              </a:cxn>
              <a:cxn ang="0">
                <a:pos x="95" y="27"/>
              </a:cxn>
              <a:cxn ang="0">
                <a:pos x="95" y="27"/>
              </a:cxn>
              <a:cxn ang="0">
                <a:pos x="95" y="37"/>
              </a:cxn>
              <a:cxn ang="0">
                <a:pos x="89" y="53"/>
              </a:cxn>
              <a:cxn ang="0">
                <a:pos x="89" y="69"/>
              </a:cxn>
              <a:cxn ang="0">
                <a:pos x="84" y="101"/>
              </a:cxn>
              <a:cxn ang="0">
                <a:pos x="79" y="143"/>
              </a:cxn>
              <a:cxn ang="0">
                <a:pos x="79" y="201"/>
              </a:cxn>
              <a:cxn ang="0">
                <a:pos x="79" y="275"/>
              </a:cxn>
              <a:cxn ang="0">
                <a:pos x="79" y="348"/>
              </a:cxn>
              <a:cxn ang="0">
                <a:pos x="74" y="406"/>
              </a:cxn>
              <a:cxn ang="0">
                <a:pos x="74" y="454"/>
              </a:cxn>
              <a:cxn ang="0">
                <a:pos x="68" y="486"/>
              </a:cxn>
              <a:cxn ang="0">
                <a:pos x="58" y="501"/>
              </a:cxn>
              <a:cxn ang="0">
                <a:pos x="53" y="517"/>
              </a:cxn>
              <a:cxn ang="0">
                <a:pos x="47" y="522"/>
              </a:cxn>
              <a:cxn ang="0">
                <a:pos x="47" y="528"/>
              </a:cxn>
              <a:cxn ang="0">
                <a:pos x="42" y="522"/>
              </a:cxn>
              <a:cxn ang="0">
                <a:pos x="37" y="512"/>
              </a:cxn>
              <a:cxn ang="0">
                <a:pos x="37" y="491"/>
              </a:cxn>
              <a:cxn ang="0">
                <a:pos x="31" y="459"/>
              </a:cxn>
              <a:cxn ang="0">
                <a:pos x="31" y="417"/>
              </a:cxn>
              <a:cxn ang="0">
                <a:pos x="26" y="370"/>
              </a:cxn>
              <a:cxn ang="0">
                <a:pos x="26" y="306"/>
              </a:cxn>
              <a:cxn ang="0">
                <a:pos x="26" y="238"/>
              </a:cxn>
              <a:cxn ang="0">
                <a:pos x="26" y="201"/>
              </a:cxn>
              <a:cxn ang="0">
                <a:pos x="26" y="169"/>
              </a:cxn>
              <a:cxn ang="0">
                <a:pos x="26" y="143"/>
              </a:cxn>
              <a:cxn ang="0">
                <a:pos x="26" y="116"/>
              </a:cxn>
              <a:cxn ang="0">
                <a:pos x="26" y="95"/>
              </a:cxn>
              <a:cxn ang="0">
                <a:pos x="26" y="79"/>
              </a:cxn>
              <a:cxn ang="0">
                <a:pos x="26" y="69"/>
              </a:cxn>
              <a:cxn ang="0">
                <a:pos x="26" y="64"/>
              </a:cxn>
              <a:cxn ang="0">
                <a:pos x="21" y="43"/>
              </a:cxn>
              <a:cxn ang="0">
                <a:pos x="10" y="27"/>
              </a:cxn>
              <a:cxn ang="0">
                <a:pos x="5" y="16"/>
              </a:cxn>
              <a:cxn ang="0">
                <a:pos x="5" y="11"/>
              </a:cxn>
            </a:cxnLst>
            <a:rect l="0" t="0" r="r" b="b"/>
            <a:pathLst>
              <a:path w="95" h="528">
                <a:moveTo>
                  <a:pt x="5" y="11"/>
                </a:moveTo>
                <a:lnTo>
                  <a:pt x="5" y="6"/>
                </a:lnTo>
                <a:lnTo>
                  <a:pt x="16" y="6"/>
                </a:lnTo>
                <a:lnTo>
                  <a:pt x="21" y="6"/>
                </a:lnTo>
                <a:lnTo>
                  <a:pt x="31" y="0"/>
                </a:lnTo>
                <a:lnTo>
                  <a:pt x="42" y="6"/>
                </a:lnTo>
                <a:lnTo>
                  <a:pt x="53" y="6"/>
                </a:lnTo>
                <a:lnTo>
                  <a:pt x="74" y="11"/>
                </a:lnTo>
                <a:lnTo>
                  <a:pt x="79" y="16"/>
                </a:lnTo>
                <a:lnTo>
                  <a:pt x="89" y="16"/>
                </a:lnTo>
                <a:lnTo>
                  <a:pt x="95" y="21"/>
                </a:lnTo>
                <a:lnTo>
                  <a:pt x="95" y="27"/>
                </a:lnTo>
                <a:lnTo>
                  <a:pt x="95" y="27"/>
                </a:lnTo>
                <a:lnTo>
                  <a:pt x="95" y="27"/>
                </a:lnTo>
                <a:lnTo>
                  <a:pt x="95" y="32"/>
                </a:lnTo>
                <a:lnTo>
                  <a:pt x="95" y="37"/>
                </a:lnTo>
                <a:lnTo>
                  <a:pt x="95" y="43"/>
                </a:lnTo>
                <a:lnTo>
                  <a:pt x="89" y="53"/>
                </a:lnTo>
                <a:lnTo>
                  <a:pt x="89" y="64"/>
                </a:lnTo>
                <a:lnTo>
                  <a:pt x="89" y="69"/>
                </a:lnTo>
                <a:lnTo>
                  <a:pt x="84" y="85"/>
                </a:lnTo>
                <a:lnTo>
                  <a:pt x="84" y="101"/>
                </a:lnTo>
                <a:lnTo>
                  <a:pt x="84" y="122"/>
                </a:lnTo>
                <a:lnTo>
                  <a:pt x="79" y="143"/>
                </a:lnTo>
                <a:lnTo>
                  <a:pt x="79" y="169"/>
                </a:lnTo>
                <a:lnTo>
                  <a:pt x="79" y="201"/>
                </a:lnTo>
                <a:lnTo>
                  <a:pt x="79" y="238"/>
                </a:lnTo>
                <a:lnTo>
                  <a:pt x="79" y="275"/>
                </a:lnTo>
                <a:lnTo>
                  <a:pt x="79" y="311"/>
                </a:lnTo>
                <a:lnTo>
                  <a:pt x="79" y="348"/>
                </a:lnTo>
                <a:lnTo>
                  <a:pt x="79" y="380"/>
                </a:lnTo>
                <a:lnTo>
                  <a:pt x="74" y="406"/>
                </a:lnTo>
                <a:lnTo>
                  <a:pt x="74" y="433"/>
                </a:lnTo>
                <a:lnTo>
                  <a:pt x="74" y="454"/>
                </a:lnTo>
                <a:lnTo>
                  <a:pt x="68" y="470"/>
                </a:lnTo>
                <a:lnTo>
                  <a:pt x="68" y="486"/>
                </a:lnTo>
                <a:lnTo>
                  <a:pt x="63" y="496"/>
                </a:lnTo>
                <a:lnTo>
                  <a:pt x="58" y="501"/>
                </a:lnTo>
                <a:lnTo>
                  <a:pt x="58" y="512"/>
                </a:lnTo>
                <a:lnTo>
                  <a:pt x="53" y="517"/>
                </a:lnTo>
                <a:lnTo>
                  <a:pt x="53" y="522"/>
                </a:lnTo>
                <a:lnTo>
                  <a:pt x="47" y="522"/>
                </a:lnTo>
                <a:lnTo>
                  <a:pt x="47" y="528"/>
                </a:lnTo>
                <a:lnTo>
                  <a:pt x="47" y="528"/>
                </a:lnTo>
                <a:lnTo>
                  <a:pt x="42" y="528"/>
                </a:lnTo>
                <a:lnTo>
                  <a:pt x="42" y="522"/>
                </a:lnTo>
                <a:lnTo>
                  <a:pt x="37" y="517"/>
                </a:lnTo>
                <a:lnTo>
                  <a:pt x="37" y="512"/>
                </a:lnTo>
                <a:lnTo>
                  <a:pt x="37" y="501"/>
                </a:lnTo>
                <a:lnTo>
                  <a:pt x="37" y="491"/>
                </a:lnTo>
                <a:lnTo>
                  <a:pt x="31" y="475"/>
                </a:lnTo>
                <a:lnTo>
                  <a:pt x="31" y="459"/>
                </a:lnTo>
                <a:lnTo>
                  <a:pt x="31" y="438"/>
                </a:lnTo>
                <a:lnTo>
                  <a:pt x="31" y="417"/>
                </a:lnTo>
                <a:lnTo>
                  <a:pt x="26" y="396"/>
                </a:lnTo>
                <a:lnTo>
                  <a:pt x="26" y="370"/>
                </a:lnTo>
                <a:lnTo>
                  <a:pt x="26" y="338"/>
                </a:lnTo>
                <a:lnTo>
                  <a:pt x="26" y="306"/>
                </a:lnTo>
                <a:lnTo>
                  <a:pt x="26" y="275"/>
                </a:lnTo>
                <a:lnTo>
                  <a:pt x="26" y="238"/>
                </a:lnTo>
                <a:lnTo>
                  <a:pt x="26" y="217"/>
                </a:lnTo>
                <a:lnTo>
                  <a:pt x="26" y="201"/>
                </a:lnTo>
                <a:lnTo>
                  <a:pt x="26" y="185"/>
                </a:lnTo>
                <a:lnTo>
                  <a:pt x="26" y="169"/>
                </a:lnTo>
                <a:lnTo>
                  <a:pt x="26" y="153"/>
                </a:lnTo>
                <a:lnTo>
                  <a:pt x="26" y="143"/>
                </a:lnTo>
                <a:lnTo>
                  <a:pt x="26" y="127"/>
                </a:lnTo>
                <a:lnTo>
                  <a:pt x="26" y="116"/>
                </a:lnTo>
                <a:lnTo>
                  <a:pt x="26" y="106"/>
                </a:lnTo>
                <a:lnTo>
                  <a:pt x="26" y="95"/>
                </a:lnTo>
                <a:lnTo>
                  <a:pt x="26" y="90"/>
                </a:lnTo>
                <a:lnTo>
                  <a:pt x="26" y="79"/>
                </a:lnTo>
                <a:lnTo>
                  <a:pt x="26" y="74"/>
                </a:lnTo>
                <a:lnTo>
                  <a:pt x="26" y="69"/>
                </a:lnTo>
                <a:lnTo>
                  <a:pt x="26" y="64"/>
                </a:lnTo>
                <a:lnTo>
                  <a:pt x="26" y="64"/>
                </a:lnTo>
                <a:lnTo>
                  <a:pt x="21" y="53"/>
                </a:lnTo>
                <a:lnTo>
                  <a:pt x="21" y="43"/>
                </a:lnTo>
                <a:lnTo>
                  <a:pt x="16" y="32"/>
                </a:lnTo>
                <a:lnTo>
                  <a:pt x="10" y="27"/>
                </a:lnTo>
                <a:lnTo>
                  <a:pt x="5" y="21"/>
                </a:lnTo>
                <a:lnTo>
                  <a:pt x="5" y="16"/>
                </a:lnTo>
                <a:lnTo>
                  <a:pt x="0" y="16"/>
                </a:lnTo>
                <a:lnTo>
                  <a:pt x="5" y="11"/>
                </a:lnTo>
                <a:lnTo>
                  <a:pt x="5" y="11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46"/>
          <p:cNvSpPr/>
          <p:nvPr/>
        </p:nvSpPr>
        <p:spPr bwMode="auto">
          <a:xfrm>
            <a:off x="5558473" y="3570923"/>
            <a:ext cx="769938" cy="158750"/>
          </a:xfrm>
          <a:custGeom>
            <a:avLst/>
            <a:gdLst>
              <a:gd name="connsiteX0" fmla="*/ 227 w 485"/>
              <a:gd name="connsiteY0" fmla="*/ 48 h 406"/>
              <a:gd name="connsiteX1" fmla="*/ 227 w 485"/>
              <a:gd name="connsiteY1" fmla="*/ 42 h 406"/>
              <a:gd name="connsiteX2" fmla="*/ 227 w 485"/>
              <a:gd name="connsiteY2" fmla="*/ 32 h 406"/>
              <a:gd name="connsiteX3" fmla="*/ 227 w 485"/>
              <a:gd name="connsiteY3" fmla="*/ 27 h 406"/>
              <a:gd name="connsiteX4" fmla="*/ 221 w 485"/>
              <a:gd name="connsiteY4" fmla="*/ 21 h 406"/>
              <a:gd name="connsiteX5" fmla="*/ 216 w 485"/>
              <a:gd name="connsiteY5" fmla="*/ 11 h 406"/>
              <a:gd name="connsiteX6" fmla="*/ 216 w 485"/>
              <a:gd name="connsiteY6" fmla="*/ 6 h 406"/>
              <a:gd name="connsiteX7" fmla="*/ 221 w 485"/>
              <a:gd name="connsiteY7" fmla="*/ 6 h 406"/>
              <a:gd name="connsiteX8" fmla="*/ 221 w 485"/>
              <a:gd name="connsiteY8" fmla="*/ 0 h 406"/>
              <a:gd name="connsiteX9" fmla="*/ 227 w 485"/>
              <a:gd name="connsiteY9" fmla="*/ 0 h 406"/>
              <a:gd name="connsiteX10" fmla="*/ 232 w 485"/>
              <a:gd name="connsiteY10" fmla="*/ 0 h 406"/>
              <a:gd name="connsiteX11" fmla="*/ 242 w 485"/>
              <a:gd name="connsiteY11" fmla="*/ 0 h 406"/>
              <a:gd name="connsiteX12" fmla="*/ 253 w 485"/>
              <a:gd name="connsiteY12" fmla="*/ 6 h 406"/>
              <a:gd name="connsiteX13" fmla="*/ 264 w 485"/>
              <a:gd name="connsiteY13" fmla="*/ 11 h 406"/>
              <a:gd name="connsiteX14" fmla="*/ 269 w 485"/>
              <a:gd name="connsiteY14" fmla="*/ 11 h 406"/>
              <a:gd name="connsiteX15" fmla="*/ 279 w 485"/>
              <a:gd name="connsiteY15" fmla="*/ 16 h 406"/>
              <a:gd name="connsiteX16" fmla="*/ 285 w 485"/>
              <a:gd name="connsiteY16" fmla="*/ 21 h 406"/>
              <a:gd name="connsiteX17" fmla="*/ 290 w 485"/>
              <a:gd name="connsiteY17" fmla="*/ 27 h 406"/>
              <a:gd name="connsiteX18" fmla="*/ 295 w 485"/>
              <a:gd name="connsiteY18" fmla="*/ 32 h 406"/>
              <a:gd name="connsiteX19" fmla="*/ 300 w 485"/>
              <a:gd name="connsiteY19" fmla="*/ 32 h 406"/>
              <a:gd name="connsiteX20" fmla="*/ 300 w 485"/>
              <a:gd name="connsiteY20" fmla="*/ 37 h 406"/>
              <a:gd name="connsiteX21" fmla="*/ 300 w 485"/>
              <a:gd name="connsiteY21" fmla="*/ 42 h 406"/>
              <a:gd name="connsiteX22" fmla="*/ 306 w 485"/>
              <a:gd name="connsiteY22" fmla="*/ 42 h 406"/>
              <a:gd name="connsiteX23" fmla="*/ 300 w 485"/>
              <a:gd name="connsiteY23" fmla="*/ 48 h 406"/>
              <a:gd name="connsiteX24" fmla="*/ 295 w 485"/>
              <a:gd name="connsiteY24" fmla="*/ 64 h 406"/>
              <a:gd name="connsiteX25" fmla="*/ 290 w 485"/>
              <a:gd name="connsiteY25" fmla="*/ 74 h 406"/>
              <a:gd name="connsiteX26" fmla="*/ 279 w 485"/>
              <a:gd name="connsiteY26" fmla="*/ 85 h 406"/>
              <a:gd name="connsiteX27" fmla="*/ 274 w 485"/>
              <a:gd name="connsiteY27" fmla="*/ 95 h 406"/>
              <a:gd name="connsiteX28" fmla="*/ 258 w 485"/>
              <a:gd name="connsiteY28" fmla="*/ 111 h 406"/>
              <a:gd name="connsiteX29" fmla="*/ 248 w 485"/>
              <a:gd name="connsiteY29" fmla="*/ 132 h 406"/>
              <a:gd name="connsiteX30" fmla="*/ 216 w 485"/>
              <a:gd name="connsiteY30" fmla="*/ 169 h 406"/>
              <a:gd name="connsiteX31" fmla="*/ 190 w 485"/>
              <a:gd name="connsiteY31" fmla="*/ 206 h 406"/>
              <a:gd name="connsiteX32" fmla="*/ 163 w 485"/>
              <a:gd name="connsiteY32" fmla="*/ 243 h 406"/>
              <a:gd name="connsiteX33" fmla="*/ 137 w 485"/>
              <a:gd name="connsiteY33" fmla="*/ 280 h 406"/>
              <a:gd name="connsiteX34" fmla="*/ 121 w 485"/>
              <a:gd name="connsiteY34" fmla="*/ 296 h 406"/>
              <a:gd name="connsiteX35" fmla="*/ 111 w 485"/>
              <a:gd name="connsiteY35" fmla="*/ 311 h 406"/>
              <a:gd name="connsiteX36" fmla="*/ 100 w 485"/>
              <a:gd name="connsiteY36" fmla="*/ 322 h 406"/>
              <a:gd name="connsiteX37" fmla="*/ 95 w 485"/>
              <a:gd name="connsiteY37" fmla="*/ 333 h 406"/>
              <a:gd name="connsiteX38" fmla="*/ 90 w 485"/>
              <a:gd name="connsiteY38" fmla="*/ 338 h 406"/>
              <a:gd name="connsiteX39" fmla="*/ 84 w 485"/>
              <a:gd name="connsiteY39" fmla="*/ 348 h 406"/>
              <a:gd name="connsiteX40" fmla="*/ 84 w 485"/>
              <a:gd name="connsiteY40" fmla="*/ 348 h 406"/>
              <a:gd name="connsiteX41" fmla="*/ 84 w 485"/>
              <a:gd name="connsiteY41" fmla="*/ 354 h 406"/>
              <a:gd name="connsiteX42" fmla="*/ 90 w 485"/>
              <a:gd name="connsiteY42" fmla="*/ 354 h 406"/>
              <a:gd name="connsiteX43" fmla="*/ 95 w 485"/>
              <a:gd name="connsiteY43" fmla="*/ 354 h 406"/>
              <a:gd name="connsiteX44" fmla="*/ 100 w 485"/>
              <a:gd name="connsiteY44" fmla="*/ 354 h 406"/>
              <a:gd name="connsiteX45" fmla="*/ 111 w 485"/>
              <a:gd name="connsiteY45" fmla="*/ 354 h 406"/>
              <a:gd name="connsiteX46" fmla="*/ 121 w 485"/>
              <a:gd name="connsiteY46" fmla="*/ 348 h 406"/>
              <a:gd name="connsiteX47" fmla="*/ 137 w 485"/>
              <a:gd name="connsiteY47" fmla="*/ 348 h 406"/>
              <a:gd name="connsiteX48" fmla="*/ 153 w 485"/>
              <a:gd name="connsiteY48" fmla="*/ 348 h 406"/>
              <a:gd name="connsiteX49" fmla="*/ 174 w 485"/>
              <a:gd name="connsiteY49" fmla="*/ 343 h 406"/>
              <a:gd name="connsiteX50" fmla="*/ 216 w 485"/>
              <a:gd name="connsiteY50" fmla="*/ 338 h 406"/>
              <a:gd name="connsiteX51" fmla="*/ 258 w 485"/>
              <a:gd name="connsiteY51" fmla="*/ 333 h 406"/>
              <a:gd name="connsiteX52" fmla="*/ 295 w 485"/>
              <a:gd name="connsiteY52" fmla="*/ 327 h 406"/>
              <a:gd name="connsiteX53" fmla="*/ 332 w 485"/>
              <a:gd name="connsiteY53" fmla="*/ 317 h 406"/>
              <a:gd name="connsiteX54" fmla="*/ 348 w 485"/>
              <a:gd name="connsiteY54" fmla="*/ 317 h 406"/>
              <a:gd name="connsiteX55" fmla="*/ 364 w 485"/>
              <a:gd name="connsiteY55" fmla="*/ 311 h 406"/>
              <a:gd name="connsiteX56" fmla="*/ 374 w 485"/>
              <a:gd name="connsiteY56" fmla="*/ 311 h 406"/>
              <a:gd name="connsiteX57" fmla="*/ 390 w 485"/>
              <a:gd name="connsiteY57" fmla="*/ 306 h 406"/>
              <a:gd name="connsiteX58" fmla="*/ 395 w 485"/>
              <a:gd name="connsiteY58" fmla="*/ 306 h 406"/>
              <a:gd name="connsiteX59" fmla="*/ 406 w 485"/>
              <a:gd name="connsiteY59" fmla="*/ 306 h 406"/>
              <a:gd name="connsiteX60" fmla="*/ 406 w 485"/>
              <a:gd name="connsiteY60" fmla="*/ 306 h 406"/>
              <a:gd name="connsiteX61" fmla="*/ 411 w 485"/>
              <a:gd name="connsiteY61" fmla="*/ 306 h 406"/>
              <a:gd name="connsiteX62" fmla="*/ 416 w 485"/>
              <a:gd name="connsiteY62" fmla="*/ 306 h 406"/>
              <a:gd name="connsiteX63" fmla="*/ 422 w 485"/>
              <a:gd name="connsiteY63" fmla="*/ 306 h 406"/>
              <a:gd name="connsiteX64" fmla="*/ 427 w 485"/>
              <a:gd name="connsiteY64" fmla="*/ 306 h 406"/>
              <a:gd name="connsiteX65" fmla="*/ 437 w 485"/>
              <a:gd name="connsiteY65" fmla="*/ 306 h 406"/>
              <a:gd name="connsiteX66" fmla="*/ 443 w 485"/>
              <a:gd name="connsiteY66" fmla="*/ 311 h 406"/>
              <a:gd name="connsiteX67" fmla="*/ 453 w 485"/>
              <a:gd name="connsiteY67" fmla="*/ 311 h 406"/>
              <a:gd name="connsiteX68" fmla="*/ 464 w 485"/>
              <a:gd name="connsiteY68" fmla="*/ 317 h 406"/>
              <a:gd name="connsiteX69" fmla="*/ 469 w 485"/>
              <a:gd name="connsiteY69" fmla="*/ 322 h 406"/>
              <a:gd name="connsiteX70" fmla="*/ 479 w 485"/>
              <a:gd name="connsiteY70" fmla="*/ 333 h 406"/>
              <a:gd name="connsiteX71" fmla="*/ 479 w 485"/>
              <a:gd name="connsiteY71" fmla="*/ 338 h 406"/>
              <a:gd name="connsiteX72" fmla="*/ 485 w 485"/>
              <a:gd name="connsiteY72" fmla="*/ 338 h 406"/>
              <a:gd name="connsiteX73" fmla="*/ 485 w 485"/>
              <a:gd name="connsiteY73" fmla="*/ 343 h 406"/>
              <a:gd name="connsiteX74" fmla="*/ 469 w 485"/>
              <a:gd name="connsiteY74" fmla="*/ 348 h 406"/>
              <a:gd name="connsiteX75" fmla="*/ 464 w 485"/>
              <a:gd name="connsiteY75" fmla="*/ 348 h 406"/>
              <a:gd name="connsiteX76" fmla="*/ 458 w 485"/>
              <a:gd name="connsiteY76" fmla="*/ 348 h 406"/>
              <a:gd name="connsiteX77" fmla="*/ 453 w 485"/>
              <a:gd name="connsiteY77" fmla="*/ 348 h 406"/>
              <a:gd name="connsiteX78" fmla="*/ 443 w 485"/>
              <a:gd name="connsiteY78" fmla="*/ 348 h 406"/>
              <a:gd name="connsiteX79" fmla="*/ 432 w 485"/>
              <a:gd name="connsiteY79" fmla="*/ 348 h 406"/>
              <a:gd name="connsiteX80" fmla="*/ 416 w 485"/>
              <a:gd name="connsiteY80" fmla="*/ 354 h 406"/>
              <a:gd name="connsiteX81" fmla="*/ 400 w 485"/>
              <a:gd name="connsiteY81" fmla="*/ 354 h 406"/>
              <a:gd name="connsiteX82" fmla="*/ 379 w 485"/>
              <a:gd name="connsiteY82" fmla="*/ 354 h 406"/>
              <a:gd name="connsiteX83" fmla="*/ 353 w 485"/>
              <a:gd name="connsiteY83" fmla="*/ 359 h 406"/>
              <a:gd name="connsiteX84" fmla="*/ 327 w 485"/>
              <a:gd name="connsiteY84" fmla="*/ 359 h 406"/>
              <a:gd name="connsiteX85" fmla="*/ 295 w 485"/>
              <a:gd name="connsiteY85" fmla="*/ 359 h 406"/>
              <a:gd name="connsiteX86" fmla="*/ 269 w 485"/>
              <a:gd name="connsiteY86" fmla="*/ 364 h 406"/>
              <a:gd name="connsiteX87" fmla="*/ 248 w 485"/>
              <a:gd name="connsiteY87" fmla="*/ 364 h 406"/>
              <a:gd name="connsiteX88" fmla="*/ 221 w 485"/>
              <a:gd name="connsiteY88" fmla="*/ 369 h 406"/>
              <a:gd name="connsiteX89" fmla="*/ 200 w 485"/>
              <a:gd name="connsiteY89" fmla="*/ 369 h 406"/>
              <a:gd name="connsiteX90" fmla="*/ 184 w 485"/>
              <a:gd name="connsiteY90" fmla="*/ 375 h 406"/>
              <a:gd name="connsiteX91" fmla="*/ 163 w 485"/>
              <a:gd name="connsiteY91" fmla="*/ 375 h 406"/>
              <a:gd name="connsiteX92" fmla="*/ 148 w 485"/>
              <a:gd name="connsiteY92" fmla="*/ 375 h 406"/>
              <a:gd name="connsiteX93" fmla="*/ 137 w 485"/>
              <a:gd name="connsiteY93" fmla="*/ 380 h 406"/>
              <a:gd name="connsiteX94" fmla="*/ 121 w 485"/>
              <a:gd name="connsiteY94" fmla="*/ 380 h 406"/>
              <a:gd name="connsiteX95" fmla="*/ 111 w 485"/>
              <a:gd name="connsiteY95" fmla="*/ 385 h 406"/>
              <a:gd name="connsiteX96" fmla="*/ 100 w 485"/>
              <a:gd name="connsiteY96" fmla="*/ 385 h 406"/>
              <a:gd name="connsiteX97" fmla="*/ 90 w 485"/>
              <a:gd name="connsiteY97" fmla="*/ 391 h 406"/>
              <a:gd name="connsiteX98" fmla="*/ 84 w 485"/>
              <a:gd name="connsiteY98" fmla="*/ 391 h 406"/>
              <a:gd name="connsiteX99" fmla="*/ 69 w 485"/>
              <a:gd name="connsiteY99" fmla="*/ 396 h 406"/>
              <a:gd name="connsiteX100" fmla="*/ 53 w 485"/>
              <a:gd name="connsiteY100" fmla="*/ 401 h 406"/>
              <a:gd name="connsiteX101" fmla="*/ 48 w 485"/>
              <a:gd name="connsiteY101" fmla="*/ 406 h 406"/>
              <a:gd name="connsiteX102" fmla="*/ 37 w 485"/>
              <a:gd name="connsiteY102" fmla="*/ 406 h 406"/>
              <a:gd name="connsiteX103" fmla="*/ 32 w 485"/>
              <a:gd name="connsiteY103" fmla="*/ 406 h 406"/>
              <a:gd name="connsiteX104" fmla="*/ 26 w 485"/>
              <a:gd name="connsiteY104" fmla="*/ 401 h 406"/>
              <a:gd name="connsiteX105" fmla="*/ 21 w 485"/>
              <a:gd name="connsiteY105" fmla="*/ 401 h 406"/>
              <a:gd name="connsiteX106" fmla="*/ 16 w 485"/>
              <a:gd name="connsiteY106" fmla="*/ 396 h 406"/>
              <a:gd name="connsiteX107" fmla="*/ 11 w 485"/>
              <a:gd name="connsiteY107" fmla="*/ 391 h 406"/>
              <a:gd name="connsiteX108" fmla="*/ 5 w 485"/>
              <a:gd name="connsiteY108" fmla="*/ 385 h 406"/>
              <a:gd name="connsiteX109" fmla="*/ 0 w 485"/>
              <a:gd name="connsiteY109" fmla="*/ 380 h 406"/>
              <a:gd name="connsiteX110" fmla="*/ 0 w 485"/>
              <a:gd name="connsiteY110" fmla="*/ 375 h 406"/>
              <a:gd name="connsiteX111" fmla="*/ 0 w 485"/>
              <a:gd name="connsiteY111" fmla="*/ 369 h 406"/>
              <a:gd name="connsiteX112" fmla="*/ 0 w 485"/>
              <a:gd name="connsiteY112" fmla="*/ 364 h 406"/>
              <a:gd name="connsiteX113" fmla="*/ 5 w 485"/>
              <a:gd name="connsiteY113" fmla="*/ 359 h 406"/>
              <a:gd name="connsiteX114" fmla="*/ 11 w 485"/>
              <a:gd name="connsiteY114" fmla="*/ 354 h 406"/>
              <a:gd name="connsiteX115" fmla="*/ 21 w 485"/>
              <a:gd name="connsiteY115" fmla="*/ 348 h 406"/>
              <a:gd name="connsiteX116" fmla="*/ 26 w 485"/>
              <a:gd name="connsiteY116" fmla="*/ 343 h 406"/>
              <a:gd name="connsiteX117" fmla="*/ 32 w 485"/>
              <a:gd name="connsiteY117" fmla="*/ 338 h 406"/>
              <a:gd name="connsiteX118" fmla="*/ 42 w 485"/>
              <a:gd name="connsiteY118" fmla="*/ 333 h 406"/>
              <a:gd name="connsiteX119" fmla="*/ 53 w 485"/>
              <a:gd name="connsiteY119" fmla="*/ 322 h 406"/>
              <a:gd name="connsiteX120" fmla="*/ 58 w 485"/>
              <a:gd name="connsiteY120" fmla="*/ 311 h 406"/>
              <a:gd name="connsiteX121" fmla="*/ 69 w 485"/>
              <a:gd name="connsiteY121" fmla="*/ 301 h 406"/>
              <a:gd name="connsiteX122" fmla="*/ 79 w 485"/>
              <a:gd name="connsiteY122" fmla="*/ 285 h 406"/>
              <a:gd name="connsiteX123" fmla="*/ 95 w 485"/>
              <a:gd name="connsiteY123" fmla="*/ 269 h 406"/>
              <a:gd name="connsiteX124" fmla="*/ 116 w 485"/>
              <a:gd name="connsiteY124" fmla="*/ 232 h 406"/>
              <a:gd name="connsiteX125" fmla="*/ 142 w 485"/>
              <a:gd name="connsiteY125" fmla="*/ 201 h 406"/>
              <a:gd name="connsiteX126" fmla="*/ 163 w 485"/>
              <a:gd name="connsiteY126" fmla="*/ 169 h 406"/>
              <a:gd name="connsiteX127" fmla="*/ 184 w 485"/>
              <a:gd name="connsiteY127" fmla="*/ 132 h 406"/>
              <a:gd name="connsiteX128" fmla="*/ 190 w 485"/>
              <a:gd name="connsiteY128" fmla="*/ 116 h 406"/>
              <a:gd name="connsiteX129" fmla="*/ 200 w 485"/>
              <a:gd name="connsiteY129" fmla="*/ 100 h 406"/>
              <a:gd name="connsiteX130" fmla="*/ 206 w 485"/>
              <a:gd name="connsiteY130" fmla="*/ 90 h 406"/>
              <a:gd name="connsiteX131" fmla="*/ 211 w 485"/>
              <a:gd name="connsiteY131" fmla="*/ 79 h 406"/>
              <a:gd name="connsiteX132" fmla="*/ 216 w 485"/>
              <a:gd name="connsiteY132" fmla="*/ 69 h 406"/>
              <a:gd name="connsiteX133" fmla="*/ 221 w 485"/>
              <a:gd name="connsiteY133" fmla="*/ 58 h 406"/>
              <a:gd name="connsiteX134" fmla="*/ 221 w 485"/>
              <a:gd name="connsiteY134" fmla="*/ 53 h 406"/>
              <a:gd name="connsiteX135" fmla="*/ 227 w 485"/>
              <a:gd name="connsiteY135" fmla="*/ 48 h 406"/>
              <a:gd name="connsiteX136" fmla="*/ 227 w 485"/>
              <a:gd name="connsiteY136" fmla="*/ 48 h 406"/>
              <a:gd name="connsiteX0-1" fmla="*/ 227 w 485"/>
              <a:gd name="connsiteY0-2" fmla="*/ 48 h 406"/>
              <a:gd name="connsiteX1-3" fmla="*/ 227 w 485"/>
              <a:gd name="connsiteY1-4" fmla="*/ 42 h 406"/>
              <a:gd name="connsiteX2-5" fmla="*/ 227 w 485"/>
              <a:gd name="connsiteY2-6" fmla="*/ 32 h 406"/>
              <a:gd name="connsiteX3-7" fmla="*/ 227 w 485"/>
              <a:gd name="connsiteY3-8" fmla="*/ 27 h 406"/>
              <a:gd name="connsiteX4-9" fmla="*/ 221 w 485"/>
              <a:gd name="connsiteY4-10" fmla="*/ 21 h 406"/>
              <a:gd name="connsiteX5-11" fmla="*/ 216 w 485"/>
              <a:gd name="connsiteY5-12" fmla="*/ 11 h 406"/>
              <a:gd name="connsiteX6-13" fmla="*/ 216 w 485"/>
              <a:gd name="connsiteY6-14" fmla="*/ 6 h 406"/>
              <a:gd name="connsiteX7-15" fmla="*/ 221 w 485"/>
              <a:gd name="connsiteY7-16" fmla="*/ 6 h 406"/>
              <a:gd name="connsiteX8-17" fmla="*/ 221 w 485"/>
              <a:gd name="connsiteY8-18" fmla="*/ 0 h 406"/>
              <a:gd name="connsiteX9-19" fmla="*/ 227 w 485"/>
              <a:gd name="connsiteY9-20" fmla="*/ 0 h 406"/>
              <a:gd name="connsiteX10-21" fmla="*/ 232 w 485"/>
              <a:gd name="connsiteY10-22" fmla="*/ 0 h 406"/>
              <a:gd name="connsiteX11-23" fmla="*/ 242 w 485"/>
              <a:gd name="connsiteY11-24" fmla="*/ 0 h 406"/>
              <a:gd name="connsiteX12-25" fmla="*/ 253 w 485"/>
              <a:gd name="connsiteY12-26" fmla="*/ 6 h 406"/>
              <a:gd name="connsiteX13-27" fmla="*/ 264 w 485"/>
              <a:gd name="connsiteY13-28" fmla="*/ 11 h 406"/>
              <a:gd name="connsiteX14-29" fmla="*/ 269 w 485"/>
              <a:gd name="connsiteY14-30" fmla="*/ 11 h 406"/>
              <a:gd name="connsiteX15-31" fmla="*/ 279 w 485"/>
              <a:gd name="connsiteY15-32" fmla="*/ 16 h 406"/>
              <a:gd name="connsiteX16-33" fmla="*/ 285 w 485"/>
              <a:gd name="connsiteY16-34" fmla="*/ 21 h 406"/>
              <a:gd name="connsiteX17-35" fmla="*/ 290 w 485"/>
              <a:gd name="connsiteY17-36" fmla="*/ 27 h 406"/>
              <a:gd name="connsiteX18-37" fmla="*/ 295 w 485"/>
              <a:gd name="connsiteY18-38" fmla="*/ 32 h 406"/>
              <a:gd name="connsiteX19-39" fmla="*/ 300 w 485"/>
              <a:gd name="connsiteY19-40" fmla="*/ 32 h 406"/>
              <a:gd name="connsiteX20-41" fmla="*/ 300 w 485"/>
              <a:gd name="connsiteY20-42" fmla="*/ 37 h 406"/>
              <a:gd name="connsiteX21-43" fmla="*/ 300 w 485"/>
              <a:gd name="connsiteY21-44" fmla="*/ 42 h 406"/>
              <a:gd name="connsiteX22-45" fmla="*/ 306 w 485"/>
              <a:gd name="connsiteY22-46" fmla="*/ 42 h 406"/>
              <a:gd name="connsiteX23-47" fmla="*/ 295 w 485"/>
              <a:gd name="connsiteY23-48" fmla="*/ 64 h 406"/>
              <a:gd name="connsiteX24-49" fmla="*/ 290 w 485"/>
              <a:gd name="connsiteY24-50" fmla="*/ 74 h 406"/>
              <a:gd name="connsiteX25-51" fmla="*/ 279 w 485"/>
              <a:gd name="connsiteY25-52" fmla="*/ 85 h 406"/>
              <a:gd name="connsiteX26-53" fmla="*/ 274 w 485"/>
              <a:gd name="connsiteY26-54" fmla="*/ 95 h 406"/>
              <a:gd name="connsiteX27-55" fmla="*/ 258 w 485"/>
              <a:gd name="connsiteY27-56" fmla="*/ 111 h 406"/>
              <a:gd name="connsiteX28-57" fmla="*/ 248 w 485"/>
              <a:gd name="connsiteY28-58" fmla="*/ 132 h 406"/>
              <a:gd name="connsiteX29-59" fmla="*/ 216 w 485"/>
              <a:gd name="connsiteY29-60" fmla="*/ 169 h 406"/>
              <a:gd name="connsiteX30-61" fmla="*/ 190 w 485"/>
              <a:gd name="connsiteY30-62" fmla="*/ 206 h 406"/>
              <a:gd name="connsiteX31-63" fmla="*/ 163 w 485"/>
              <a:gd name="connsiteY31-64" fmla="*/ 243 h 406"/>
              <a:gd name="connsiteX32-65" fmla="*/ 137 w 485"/>
              <a:gd name="connsiteY32-66" fmla="*/ 280 h 406"/>
              <a:gd name="connsiteX33-67" fmla="*/ 121 w 485"/>
              <a:gd name="connsiteY33-68" fmla="*/ 296 h 406"/>
              <a:gd name="connsiteX34-69" fmla="*/ 111 w 485"/>
              <a:gd name="connsiteY34-70" fmla="*/ 311 h 406"/>
              <a:gd name="connsiteX35-71" fmla="*/ 100 w 485"/>
              <a:gd name="connsiteY35-72" fmla="*/ 322 h 406"/>
              <a:gd name="connsiteX36-73" fmla="*/ 95 w 485"/>
              <a:gd name="connsiteY36-74" fmla="*/ 333 h 406"/>
              <a:gd name="connsiteX37-75" fmla="*/ 90 w 485"/>
              <a:gd name="connsiteY37-76" fmla="*/ 338 h 406"/>
              <a:gd name="connsiteX38-77" fmla="*/ 84 w 485"/>
              <a:gd name="connsiteY38-78" fmla="*/ 348 h 406"/>
              <a:gd name="connsiteX39-79" fmla="*/ 84 w 485"/>
              <a:gd name="connsiteY39-80" fmla="*/ 348 h 406"/>
              <a:gd name="connsiteX40-81" fmla="*/ 84 w 485"/>
              <a:gd name="connsiteY40-82" fmla="*/ 354 h 406"/>
              <a:gd name="connsiteX41-83" fmla="*/ 90 w 485"/>
              <a:gd name="connsiteY41-84" fmla="*/ 354 h 406"/>
              <a:gd name="connsiteX42-85" fmla="*/ 95 w 485"/>
              <a:gd name="connsiteY42-86" fmla="*/ 354 h 406"/>
              <a:gd name="connsiteX43-87" fmla="*/ 100 w 485"/>
              <a:gd name="connsiteY43-88" fmla="*/ 354 h 406"/>
              <a:gd name="connsiteX44-89" fmla="*/ 111 w 485"/>
              <a:gd name="connsiteY44-90" fmla="*/ 354 h 406"/>
              <a:gd name="connsiteX45-91" fmla="*/ 121 w 485"/>
              <a:gd name="connsiteY45-92" fmla="*/ 348 h 406"/>
              <a:gd name="connsiteX46-93" fmla="*/ 137 w 485"/>
              <a:gd name="connsiteY46-94" fmla="*/ 348 h 406"/>
              <a:gd name="connsiteX47-95" fmla="*/ 153 w 485"/>
              <a:gd name="connsiteY47-96" fmla="*/ 348 h 406"/>
              <a:gd name="connsiteX48-97" fmla="*/ 174 w 485"/>
              <a:gd name="connsiteY48-98" fmla="*/ 343 h 406"/>
              <a:gd name="connsiteX49-99" fmla="*/ 216 w 485"/>
              <a:gd name="connsiteY49-100" fmla="*/ 338 h 406"/>
              <a:gd name="connsiteX50-101" fmla="*/ 258 w 485"/>
              <a:gd name="connsiteY50-102" fmla="*/ 333 h 406"/>
              <a:gd name="connsiteX51-103" fmla="*/ 295 w 485"/>
              <a:gd name="connsiteY51-104" fmla="*/ 327 h 406"/>
              <a:gd name="connsiteX52-105" fmla="*/ 332 w 485"/>
              <a:gd name="connsiteY52-106" fmla="*/ 317 h 406"/>
              <a:gd name="connsiteX53-107" fmla="*/ 348 w 485"/>
              <a:gd name="connsiteY53-108" fmla="*/ 317 h 406"/>
              <a:gd name="connsiteX54-109" fmla="*/ 364 w 485"/>
              <a:gd name="connsiteY54-110" fmla="*/ 311 h 406"/>
              <a:gd name="connsiteX55-111" fmla="*/ 374 w 485"/>
              <a:gd name="connsiteY55-112" fmla="*/ 311 h 406"/>
              <a:gd name="connsiteX56-113" fmla="*/ 390 w 485"/>
              <a:gd name="connsiteY56-114" fmla="*/ 306 h 406"/>
              <a:gd name="connsiteX57-115" fmla="*/ 395 w 485"/>
              <a:gd name="connsiteY57-116" fmla="*/ 306 h 406"/>
              <a:gd name="connsiteX58-117" fmla="*/ 406 w 485"/>
              <a:gd name="connsiteY58-118" fmla="*/ 306 h 406"/>
              <a:gd name="connsiteX59-119" fmla="*/ 406 w 485"/>
              <a:gd name="connsiteY59-120" fmla="*/ 306 h 406"/>
              <a:gd name="connsiteX60-121" fmla="*/ 411 w 485"/>
              <a:gd name="connsiteY60-122" fmla="*/ 306 h 406"/>
              <a:gd name="connsiteX61-123" fmla="*/ 416 w 485"/>
              <a:gd name="connsiteY61-124" fmla="*/ 306 h 406"/>
              <a:gd name="connsiteX62-125" fmla="*/ 422 w 485"/>
              <a:gd name="connsiteY62-126" fmla="*/ 306 h 406"/>
              <a:gd name="connsiteX63-127" fmla="*/ 427 w 485"/>
              <a:gd name="connsiteY63-128" fmla="*/ 306 h 406"/>
              <a:gd name="connsiteX64-129" fmla="*/ 437 w 485"/>
              <a:gd name="connsiteY64-130" fmla="*/ 306 h 406"/>
              <a:gd name="connsiteX65-131" fmla="*/ 443 w 485"/>
              <a:gd name="connsiteY65-132" fmla="*/ 311 h 406"/>
              <a:gd name="connsiteX66-133" fmla="*/ 453 w 485"/>
              <a:gd name="connsiteY66-134" fmla="*/ 311 h 406"/>
              <a:gd name="connsiteX67-135" fmla="*/ 464 w 485"/>
              <a:gd name="connsiteY67-136" fmla="*/ 317 h 406"/>
              <a:gd name="connsiteX68-137" fmla="*/ 469 w 485"/>
              <a:gd name="connsiteY68-138" fmla="*/ 322 h 406"/>
              <a:gd name="connsiteX69-139" fmla="*/ 479 w 485"/>
              <a:gd name="connsiteY69-140" fmla="*/ 333 h 406"/>
              <a:gd name="connsiteX70-141" fmla="*/ 479 w 485"/>
              <a:gd name="connsiteY70-142" fmla="*/ 338 h 406"/>
              <a:gd name="connsiteX71-143" fmla="*/ 485 w 485"/>
              <a:gd name="connsiteY71-144" fmla="*/ 338 h 406"/>
              <a:gd name="connsiteX72-145" fmla="*/ 485 w 485"/>
              <a:gd name="connsiteY72-146" fmla="*/ 343 h 406"/>
              <a:gd name="connsiteX73-147" fmla="*/ 469 w 485"/>
              <a:gd name="connsiteY73-148" fmla="*/ 348 h 406"/>
              <a:gd name="connsiteX74-149" fmla="*/ 464 w 485"/>
              <a:gd name="connsiteY74-150" fmla="*/ 348 h 406"/>
              <a:gd name="connsiteX75-151" fmla="*/ 458 w 485"/>
              <a:gd name="connsiteY75-152" fmla="*/ 348 h 406"/>
              <a:gd name="connsiteX76-153" fmla="*/ 453 w 485"/>
              <a:gd name="connsiteY76-154" fmla="*/ 348 h 406"/>
              <a:gd name="connsiteX77-155" fmla="*/ 443 w 485"/>
              <a:gd name="connsiteY77-156" fmla="*/ 348 h 406"/>
              <a:gd name="connsiteX78-157" fmla="*/ 432 w 485"/>
              <a:gd name="connsiteY78-158" fmla="*/ 348 h 406"/>
              <a:gd name="connsiteX79-159" fmla="*/ 416 w 485"/>
              <a:gd name="connsiteY79-160" fmla="*/ 354 h 406"/>
              <a:gd name="connsiteX80-161" fmla="*/ 400 w 485"/>
              <a:gd name="connsiteY80-162" fmla="*/ 354 h 406"/>
              <a:gd name="connsiteX81-163" fmla="*/ 379 w 485"/>
              <a:gd name="connsiteY81-164" fmla="*/ 354 h 406"/>
              <a:gd name="connsiteX82-165" fmla="*/ 353 w 485"/>
              <a:gd name="connsiteY82-166" fmla="*/ 359 h 406"/>
              <a:gd name="connsiteX83-167" fmla="*/ 327 w 485"/>
              <a:gd name="connsiteY83-168" fmla="*/ 359 h 406"/>
              <a:gd name="connsiteX84-169" fmla="*/ 295 w 485"/>
              <a:gd name="connsiteY84-170" fmla="*/ 359 h 406"/>
              <a:gd name="connsiteX85-171" fmla="*/ 269 w 485"/>
              <a:gd name="connsiteY85-172" fmla="*/ 364 h 406"/>
              <a:gd name="connsiteX86-173" fmla="*/ 248 w 485"/>
              <a:gd name="connsiteY86-174" fmla="*/ 364 h 406"/>
              <a:gd name="connsiteX87-175" fmla="*/ 221 w 485"/>
              <a:gd name="connsiteY87-176" fmla="*/ 369 h 406"/>
              <a:gd name="connsiteX88-177" fmla="*/ 200 w 485"/>
              <a:gd name="connsiteY88-178" fmla="*/ 369 h 406"/>
              <a:gd name="connsiteX89-179" fmla="*/ 184 w 485"/>
              <a:gd name="connsiteY89-180" fmla="*/ 375 h 406"/>
              <a:gd name="connsiteX90-181" fmla="*/ 163 w 485"/>
              <a:gd name="connsiteY90-182" fmla="*/ 375 h 406"/>
              <a:gd name="connsiteX91-183" fmla="*/ 148 w 485"/>
              <a:gd name="connsiteY91-184" fmla="*/ 375 h 406"/>
              <a:gd name="connsiteX92-185" fmla="*/ 137 w 485"/>
              <a:gd name="connsiteY92-186" fmla="*/ 380 h 406"/>
              <a:gd name="connsiteX93-187" fmla="*/ 121 w 485"/>
              <a:gd name="connsiteY93-188" fmla="*/ 380 h 406"/>
              <a:gd name="connsiteX94-189" fmla="*/ 111 w 485"/>
              <a:gd name="connsiteY94-190" fmla="*/ 385 h 406"/>
              <a:gd name="connsiteX95-191" fmla="*/ 100 w 485"/>
              <a:gd name="connsiteY95-192" fmla="*/ 385 h 406"/>
              <a:gd name="connsiteX96-193" fmla="*/ 90 w 485"/>
              <a:gd name="connsiteY96-194" fmla="*/ 391 h 406"/>
              <a:gd name="connsiteX97-195" fmla="*/ 84 w 485"/>
              <a:gd name="connsiteY97-196" fmla="*/ 391 h 406"/>
              <a:gd name="connsiteX98-197" fmla="*/ 69 w 485"/>
              <a:gd name="connsiteY98-198" fmla="*/ 396 h 406"/>
              <a:gd name="connsiteX99-199" fmla="*/ 53 w 485"/>
              <a:gd name="connsiteY99-200" fmla="*/ 401 h 406"/>
              <a:gd name="connsiteX100-201" fmla="*/ 48 w 485"/>
              <a:gd name="connsiteY100-202" fmla="*/ 406 h 406"/>
              <a:gd name="connsiteX101-203" fmla="*/ 37 w 485"/>
              <a:gd name="connsiteY101-204" fmla="*/ 406 h 406"/>
              <a:gd name="connsiteX102-205" fmla="*/ 32 w 485"/>
              <a:gd name="connsiteY102-206" fmla="*/ 406 h 406"/>
              <a:gd name="connsiteX103-207" fmla="*/ 26 w 485"/>
              <a:gd name="connsiteY103-208" fmla="*/ 401 h 406"/>
              <a:gd name="connsiteX104-209" fmla="*/ 21 w 485"/>
              <a:gd name="connsiteY104-210" fmla="*/ 401 h 406"/>
              <a:gd name="connsiteX105-211" fmla="*/ 16 w 485"/>
              <a:gd name="connsiteY105-212" fmla="*/ 396 h 406"/>
              <a:gd name="connsiteX106-213" fmla="*/ 11 w 485"/>
              <a:gd name="connsiteY106-214" fmla="*/ 391 h 406"/>
              <a:gd name="connsiteX107-215" fmla="*/ 5 w 485"/>
              <a:gd name="connsiteY107-216" fmla="*/ 385 h 406"/>
              <a:gd name="connsiteX108-217" fmla="*/ 0 w 485"/>
              <a:gd name="connsiteY108-218" fmla="*/ 380 h 406"/>
              <a:gd name="connsiteX109-219" fmla="*/ 0 w 485"/>
              <a:gd name="connsiteY109-220" fmla="*/ 375 h 406"/>
              <a:gd name="connsiteX110-221" fmla="*/ 0 w 485"/>
              <a:gd name="connsiteY110-222" fmla="*/ 369 h 406"/>
              <a:gd name="connsiteX111-223" fmla="*/ 0 w 485"/>
              <a:gd name="connsiteY111-224" fmla="*/ 364 h 406"/>
              <a:gd name="connsiteX112-225" fmla="*/ 5 w 485"/>
              <a:gd name="connsiteY112-226" fmla="*/ 359 h 406"/>
              <a:gd name="connsiteX113-227" fmla="*/ 11 w 485"/>
              <a:gd name="connsiteY113-228" fmla="*/ 354 h 406"/>
              <a:gd name="connsiteX114-229" fmla="*/ 21 w 485"/>
              <a:gd name="connsiteY114-230" fmla="*/ 348 h 406"/>
              <a:gd name="connsiteX115-231" fmla="*/ 26 w 485"/>
              <a:gd name="connsiteY115-232" fmla="*/ 343 h 406"/>
              <a:gd name="connsiteX116-233" fmla="*/ 32 w 485"/>
              <a:gd name="connsiteY116-234" fmla="*/ 338 h 406"/>
              <a:gd name="connsiteX117-235" fmla="*/ 42 w 485"/>
              <a:gd name="connsiteY117-236" fmla="*/ 333 h 406"/>
              <a:gd name="connsiteX118-237" fmla="*/ 53 w 485"/>
              <a:gd name="connsiteY118-238" fmla="*/ 322 h 406"/>
              <a:gd name="connsiteX119-239" fmla="*/ 58 w 485"/>
              <a:gd name="connsiteY119-240" fmla="*/ 311 h 406"/>
              <a:gd name="connsiteX120-241" fmla="*/ 69 w 485"/>
              <a:gd name="connsiteY120-242" fmla="*/ 301 h 406"/>
              <a:gd name="connsiteX121-243" fmla="*/ 79 w 485"/>
              <a:gd name="connsiteY121-244" fmla="*/ 285 h 406"/>
              <a:gd name="connsiteX122-245" fmla="*/ 95 w 485"/>
              <a:gd name="connsiteY122-246" fmla="*/ 269 h 406"/>
              <a:gd name="connsiteX123-247" fmla="*/ 116 w 485"/>
              <a:gd name="connsiteY123-248" fmla="*/ 232 h 406"/>
              <a:gd name="connsiteX124-249" fmla="*/ 142 w 485"/>
              <a:gd name="connsiteY124-250" fmla="*/ 201 h 406"/>
              <a:gd name="connsiteX125-251" fmla="*/ 163 w 485"/>
              <a:gd name="connsiteY125-252" fmla="*/ 169 h 406"/>
              <a:gd name="connsiteX126-253" fmla="*/ 184 w 485"/>
              <a:gd name="connsiteY126-254" fmla="*/ 132 h 406"/>
              <a:gd name="connsiteX127-255" fmla="*/ 190 w 485"/>
              <a:gd name="connsiteY127-256" fmla="*/ 116 h 406"/>
              <a:gd name="connsiteX128-257" fmla="*/ 200 w 485"/>
              <a:gd name="connsiteY128-258" fmla="*/ 100 h 406"/>
              <a:gd name="connsiteX129-259" fmla="*/ 206 w 485"/>
              <a:gd name="connsiteY129-260" fmla="*/ 90 h 406"/>
              <a:gd name="connsiteX130-261" fmla="*/ 211 w 485"/>
              <a:gd name="connsiteY130-262" fmla="*/ 79 h 406"/>
              <a:gd name="connsiteX131-263" fmla="*/ 216 w 485"/>
              <a:gd name="connsiteY131-264" fmla="*/ 69 h 406"/>
              <a:gd name="connsiteX132-265" fmla="*/ 221 w 485"/>
              <a:gd name="connsiteY132-266" fmla="*/ 58 h 406"/>
              <a:gd name="connsiteX133-267" fmla="*/ 221 w 485"/>
              <a:gd name="connsiteY133-268" fmla="*/ 53 h 406"/>
              <a:gd name="connsiteX134-269" fmla="*/ 227 w 485"/>
              <a:gd name="connsiteY134-270" fmla="*/ 48 h 406"/>
              <a:gd name="connsiteX135-271" fmla="*/ 227 w 485"/>
              <a:gd name="connsiteY135-272" fmla="*/ 48 h 406"/>
              <a:gd name="connsiteX0-273" fmla="*/ 227 w 485"/>
              <a:gd name="connsiteY0-274" fmla="*/ 48 h 406"/>
              <a:gd name="connsiteX1-275" fmla="*/ 227 w 485"/>
              <a:gd name="connsiteY1-276" fmla="*/ 42 h 406"/>
              <a:gd name="connsiteX2-277" fmla="*/ 227 w 485"/>
              <a:gd name="connsiteY2-278" fmla="*/ 32 h 406"/>
              <a:gd name="connsiteX3-279" fmla="*/ 227 w 485"/>
              <a:gd name="connsiteY3-280" fmla="*/ 27 h 406"/>
              <a:gd name="connsiteX4-281" fmla="*/ 221 w 485"/>
              <a:gd name="connsiteY4-282" fmla="*/ 21 h 406"/>
              <a:gd name="connsiteX5-283" fmla="*/ 216 w 485"/>
              <a:gd name="connsiteY5-284" fmla="*/ 11 h 406"/>
              <a:gd name="connsiteX6-285" fmla="*/ 216 w 485"/>
              <a:gd name="connsiteY6-286" fmla="*/ 6 h 406"/>
              <a:gd name="connsiteX7-287" fmla="*/ 221 w 485"/>
              <a:gd name="connsiteY7-288" fmla="*/ 6 h 406"/>
              <a:gd name="connsiteX8-289" fmla="*/ 221 w 485"/>
              <a:gd name="connsiteY8-290" fmla="*/ 0 h 406"/>
              <a:gd name="connsiteX9-291" fmla="*/ 227 w 485"/>
              <a:gd name="connsiteY9-292" fmla="*/ 0 h 406"/>
              <a:gd name="connsiteX10-293" fmla="*/ 232 w 485"/>
              <a:gd name="connsiteY10-294" fmla="*/ 0 h 406"/>
              <a:gd name="connsiteX11-295" fmla="*/ 242 w 485"/>
              <a:gd name="connsiteY11-296" fmla="*/ 0 h 406"/>
              <a:gd name="connsiteX12-297" fmla="*/ 253 w 485"/>
              <a:gd name="connsiteY12-298" fmla="*/ 6 h 406"/>
              <a:gd name="connsiteX13-299" fmla="*/ 264 w 485"/>
              <a:gd name="connsiteY13-300" fmla="*/ 11 h 406"/>
              <a:gd name="connsiteX14-301" fmla="*/ 269 w 485"/>
              <a:gd name="connsiteY14-302" fmla="*/ 11 h 406"/>
              <a:gd name="connsiteX15-303" fmla="*/ 279 w 485"/>
              <a:gd name="connsiteY15-304" fmla="*/ 16 h 406"/>
              <a:gd name="connsiteX16-305" fmla="*/ 285 w 485"/>
              <a:gd name="connsiteY16-306" fmla="*/ 21 h 406"/>
              <a:gd name="connsiteX17-307" fmla="*/ 290 w 485"/>
              <a:gd name="connsiteY17-308" fmla="*/ 27 h 406"/>
              <a:gd name="connsiteX18-309" fmla="*/ 295 w 485"/>
              <a:gd name="connsiteY18-310" fmla="*/ 32 h 406"/>
              <a:gd name="connsiteX19-311" fmla="*/ 300 w 485"/>
              <a:gd name="connsiteY19-312" fmla="*/ 32 h 406"/>
              <a:gd name="connsiteX20-313" fmla="*/ 300 w 485"/>
              <a:gd name="connsiteY20-314" fmla="*/ 37 h 406"/>
              <a:gd name="connsiteX21-315" fmla="*/ 300 w 485"/>
              <a:gd name="connsiteY21-316" fmla="*/ 42 h 406"/>
              <a:gd name="connsiteX22-317" fmla="*/ 295 w 485"/>
              <a:gd name="connsiteY22-318" fmla="*/ 64 h 406"/>
              <a:gd name="connsiteX23-319" fmla="*/ 290 w 485"/>
              <a:gd name="connsiteY23-320" fmla="*/ 74 h 406"/>
              <a:gd name="connsiteX24-321" fmla="*/ 279 w 485"/>
              <a:gd name="connsiteY24-322" fmla="*/ 85 h 406"/>
              <a:gd name="connsiteX25-323" fmla="*/ 274 w 485"/>
              <a:gd name="connsiteY25-324" fmla="*/ 95 h 406"/>
              <a:gd name="connsiteX26-325" fmla="*/ 258 w 485"/>
              <a:gd name="connsiteY26-326" fmla="*/ 111 h 406"/>
              <a:gd name="connsiteX27-327" fmla="*/ 248 w 485"/>
              <a:gd name="connsiteY27-328" fmla="*/ 132 h 406"/>
              <a:gd name="connsiteX28-329" fmla="*/ 216 w 485"/>
              <a:gd name="connsiteY28-330" fmla="*/ 169 h 406"/>
              <a:gd name="connsiteX29-331" fmla="*/ 190 w 485"/>
              <a:gd name="connsiteY29-332" fmla="*/ 206 h 406"/>
              <a:gd name="connsiteX30-333" fmla="*/ 163 w 485"/>
              <a:gd name="connsiteY30-334" fmla="*/ 243 h 406"/>
              <a:gd name="connsiteX31-335" fmla="*/ 137 w 485"/>
              <a:gd name="connsiteY31-336" fmla="*/ 280 h 406"/>
              <a:gd name="connsiteX32-337" fmla="*/ 121 w 485"/>
              <a:gd name="connsiteY32-338" fmla="*/ 296 h 406"/>
              <a:gd name="connsiteX33-339" fmla="*/ 111 w 485"/>
              <a:gd name="connsiteY33-340" fmla="*/ 311 h 406"/>
              <a:gd name="connsiteX34-341" fmla="*/ 100 w 485"/>
              <a:gd name="connsiteY34-342" fmla="*/ 322 h 406"/>
              <a:gd name="connsiteX35-343" fmla="*/ 95 w 485"/>
              <a:gd name="connsiteY35-344" fmla="*/ 333 h 406"/>
              <a:gd name="connsiteX36-345" fmla="*/ 90 w 485"/>
              <a:gd name="connsiteY36-346" fmla="*/ 338 h 406"/>
              <a:gd name="connsiteX37-347" fmla="*/ 84 w 485"/>
              <a:gd name="connsiteY37-348" fmla="*/ 348 h 406"/>
              <a:gd name="connsiteX38-349" fmla="*/ 84 w 485"/>
              <a:gd name="connsiteY38-350" fmla="*/ 348 h 406"/>
              <a:gd name="connsiteX39-351" fmla="*/ 84 w 485"/>
              <a:gd name="connsiteY39-352" fmla="*/ 354 h 406"/>
              <a:gd name="connsiteX40-353" fmla="*/ 90 w 485"/>
              <a:gd name="connsiteY40-354" fmla="*/ 354 h 406"/>
              <a:gd name="connsiteX41-355" fmla="*/ 95 w 485"/>
              <a:gd name="connsiteY41-356" fmla="*/ 354 h 406"/>
              <a:gd name="connsiteX42-357" fmla="*/ 100 w 485"/>
              <a:gd name="connsiteY42-358" fmla="*/ 354 h 406"/>
              <a:gd name="connsiteX43-359" fmla="*/ 111 w 485"/>
              <a:gd name="connsiteY43-360" fmla="*/ 354 h 406"/>
              <a:gd name="connsiteX44-361" fmla="*/ 121 w 485"/>
              <a:gd name="connsiteY44-362" fmla="*/ 348 h 406"/>
              <a:gd name="connsiteX45-363" fmla="*/ 137 w 485"/>
              <a:gd name="connsiteY45-364" fmla="*/ 348 h 406"/>
              <a:gd name="connsiteX46-365" fmla="*/ 153 w 485"/>
              <a:gd name="connsiteY46-366" fmla="*/ 348 h 406"/>
              <a:gd name="connsiteX47-367" fmla="*/ 174 w 485"/>
              <a:gd name="connsiteY47-368" fmla="*/ 343 h 406"/>
              <a:gd name="connsiteX48-369" fmla="*/ 216 w 485"/>
              <a:gd name="connsiteY48-370" fmla="*/ 338 h 406"/>
              <a:gd name="connsiteX49-371" fmla="*/ 258 w 485"/>
              <a:gd name="connsiteY49-372" fmla="*/ 333 h 406"/>
              <a:gd name="connsiteX50-373" fmla="*/ 295 w 485"/>
              <a:gd name="connsiteY50-374" fmla="*/ 327 h 406"/>
              <a:gd name="connsiteX51-375" fmla="*/ 332 w 485"/>
              <a:gd name="connsiteY51-376" fmla="*/ 317 h 406"/>
              <a:gd name="connsiteX52-377" fmla="*/ 348 w 485"/>
              <a:gd name="connsiteY52-378" fmla="*/ 317 h 406"/>
              <a:gd name="connsiteX53-379" fmla="*/ 364 w 485"/>
              <a:gd name="connsiteY53-380" fmla="*/ 311 h 406"/>
              <a:gd name="connsiteX54-381" fmla="*/ 374 w 485"/>
              <a:gd name="connsiteY54-382" fmla="*/ 311 h 406"/>
              <a:gd name="connsiteX55-383" fmla="*/ 390 w 485"/>
              <a:gd name="connsiteY55-384" fmla="*/ 306 h 406"/>
              <a:gd name="connsiteX56-385" fmla="*/ 395 w 485"/>
              <a:gd name="connsiteY56-386" fmla="*/ 306 h 406"/>
              <a:gd name="connsiteX57-387" fmla="*/ 406 w 485"/>
              <a:gd name="connsiteY57-388" fmla="*/ 306 h 406"/>
              <a:gd name="connsiteX58-389" fmla="*/ 406 w 485"/>
              <a:gd name="connsiteY58-390" fmla="*/ 306 h 406"/>
              <a:gd name="connsiteX59-391" fmla="*/ 411 w 485"/>
              <a:gd name="connsiteY59-392" fmla="*/ 306 h 406"/>
              <a:gd name="connsiteX60-393" fmla="*/ 416 w 485"/>
              <a:gd name="connsiteY60-394" fmla="*/ 306 h 406"/>
              <a:gd name="connsiteX61-395" fmla="*/ 422 w 485"/>
              <a:gd name="connsiteY61-396" fmla="*/ 306 h 406"/>
              <a:gd name="connsiteX62-397" fmla="*/ 427 w 485"/>
              <a:gd name="connsiteY62-398" fmla="*/ 306 h 406"/>
              <a:gd name="connsiteX63-399" fmla="*/ 437 w 485"/>
              <a:gd name="connsiteY63-400" fmla="*/ 306 h 406"/>
              <a:gd name="connsiteX64-401" fmla="*/ 443 w 485"/>
              <a:gd name="connsiteY64-402" fmla="*/ 311 h 406"/>
              <a:gd name="connsiteX65-403" fmla="*/ 453 w 485"/>
              <a:gd name="connsiteY65-404" fmla="*/ 311 h 406"/>
              <a:gd name="connsiteX66-405" fmla="*/ 464 w 485"/>
              <a:gd name="connsiteY66-406" fmla="*/ 317 h 406"/>
              <a:gd name="connsiteX67-407" fmla="*/ 469 w 485"/>
              <a:gd name="connsiteY67-408" fmla="*/ 322 h 406"/>
              <a:gd name="connsiteX68-409" fmla="*/ 479 w 485"/>
              <a:gd name="connsiteY68-410" fmla="*/ 333 h 406"/>
              <a:gd name="connsiteX69-411" fmla="*/ 479 w 485"/>
              <a:gd name="connsiteY69-412" fmla="*/ 338 h 406"/>
              <a:gd name="connsiteX70-413" fmla="*/ 485 w 485"/>
              <a:gd name="connsiteY70-414" fmla="*/ 338 h 406"/>
              <a:gd name="connsiteX71-415" fmla="*/ 485 w 485"/>
              <a:gd name="connsiteY71-416" fmla="*/ 343 h 406"/>
              <a:gd name="connsiteX72-417" fmla="*/ 469 w 485"/>
              <a:gd name="connsiteY72-418" fmla="*/ 348 h 406"/>
              <a:gd name="connsiteX73-419" fmla="*/ 464 w 485"/>
              <a:gd name="connsiteY73-420" fmla="*/ 348 h 406"/>
              <a:gd name="connsiteX74-421" fmla="*/ 458 w 485"/>
              <a:gd name="connsiteY74-422" fmla="*/ 348 h 406"/>
              <a:gd name="connsiteX75-423" fmla="*/ 453 w 485"/>
              <a:gd name="connsiteY75-424" fmla="*/ 348 h 406"/>
              <a:gd name="connsiteX76-425" fmla="*/ 443 w 485"/>
              <a:gd name="connsiteY76-426" fmla="*/ 348 h 406"/>
              <a:gd name="connsiteX77-427" fmla="*/ 432 w 485"/>
              <a:gd name="connsiteY77-428" fmla="*/ 348 h 406"/>
              <a:gd name="connsiteX78-429" fmla="*/ 416 w 485"/>
              <a:gd name="connsiteY78-430" fmla="*/ 354 h 406"/>
              <a:gd name="connsiteX79-431" fmla="*/ 400 w 485"/>
              <a:gd name="connsiteY79-432" fmla="*/ 354 h 406"/>
              <a:gd name="connsiteX80-433" fmla="*/ 379 w 485"/>
              <a:gd name="connsiteY80-434" fmla="*/ 354 h 406"/>
              <a:gd name="connsiteX81-435" fmla="*/ 353 w 485"/>
              <a:gd name="connsiteY81-436" fmla="*/ 359 h 406"/>
              <a:gd name="connsiteX82-437" fmla="*/ 327 w 485"/>
              <a:gd name="connsiteY82-438" fmla="*/ 359 h 406"/>
              <a:gd name="connsiteX83-439" fmla="*/ 295 w 485"/>
              <a:gd name="connsiteY83-440" fmla="*/ 359 h 406"/>
              <a:gd name="connsiteX84-441" fmla="*/ 269 w 485"/>
              <a:gd name="connsiteY84-442" fmla="*/ 364 h 406"/>
              <a:gd name="connsiteX85-443" fmla="*/ 248 w 485"/>
              <a:gd name="connsiteY85-444" fmla="*/ 364 h 406"/>
              <a:gd name="connsiteX86-445" fmla="*/ 221 w 485"/>
              <a:gd name="connsiteY86-446" fmla="*/ 369 h 406"/>
              <a:gd name="connsiteX87-447" fmla="*/ 200 w 485"/>
              <a:gd name="connsiteY87-448" fmla="*/ 369 h 406"/>
              <a:gd name="connsiteX88-449" fmla="*/ 184 w 485"/>
              <a:gd name="connsiteY88-450" fmla="*/ 375 h 406"/>
              <a:gd name="connsiteX89-451" fmla="*/ 163 w 485"/>
              <a:gd name="connsiteY89-452" fmla="*/ 375 h 406"/>
              <a:gd name="connsiteX90-453" fmla="*/ 148 w 485"/>
              <a:gd name="connsiteY90-454" fmla="*/ 375 h 406"/>
              <a:gd name="connsiteX91-455" fmla="*/ 137 w 485"/>
              <a:gd name="connsiteY91-456" fmla="*/ 380 h 406"/>
              <a:gd name="connsiteX92-457" fmla="*/ 121 w 485"/>
              <a:gd name="connsiteY92-458" fmla="*/ 380 h 406"/>
              <a:gd name="connsiteX93-459" fmla="*/ 111 w 485"/>
              <a:gd name="connsiteY93-460" fmla="*/ 385 h 406"/>
              <a:gd name="connsiteX94-461" fmla="*/ 100 w 485"/>
              <a:gd name="connsiteY94-462" fmla="*/ 385 h 406"/>
              <a:gd name="connsiteX95-463" fmla="*/ 90 w 485"/>
              <a:gd name="connsiteY95-464" fmla="*/ 391 h 406"/>
              <a:gd name="connsiteX96-465" fmla="*/ 84 w 485"/>
              <a:gd name="connsiteY96-466" fmla="*/ 391 h 406"/>
              <a:gd name="connsiteX97-467" fmla="*/ 69 w 485"/>
              <a:gd name="connsiteY97-468" fmla="*/ 396 h 406"/>
              <a:gd name="connsiteX98-469" fmla="*/ 53 w 485"/>
              <a:gd name="connsiteY98-470" fmla="*/ 401 h 406"/>
              <a:gd name="connsiteX99-471" fmla="*/ 48 w 485"/>
              <a:gd name="connsiteY99-472" fmla="*/ 406 h 406"/>
              <a:gd name="connsiteX100-473" fmla="*/ 37 w 485"/>
              <a:gd name="connsiteY100-474" fmla="*/ 406 h 406"/>
              <a:gd name="connsiteX101-475" fmla="*/ 32 w 485"/>
              <a:gd name="connsiteY101-476" fmla="*/ 406 h 406"/>
              <a:gd name="connsiteX102-477" fmla="*/ 26 w 485"/>
              <a:gd name="connsiteY102-478" fmla="*/ 401 h 406"/>
              <a:gd name="connsiteX103-479" fmla="*/ 21 w 485"/>
              <a:gd name="connsiteY103-480" fmla="*/ 401 h 406"/>
              <a:gd name="connsiteX104-481" fmla="*/ 16 w 485"/>
              <a:gd name="connsiteY104-482" fmla="*/ 396 h 406"/>
              <a:gd name="connsiteX105-483" fmla="*/ 11 w 485"/>
              <a:gd name="connsiteY105-484" fmla="*/ 391 h 406"/>
              <a:gd name="connsiteX106-485" fmla="*/ 5 w 485"/>
              <a:gd name="connsiteY106-486" fmla="*/ 385 h 406"/>
              <a:gd name="connsiteX107-487" fmla="*/ 0 w 485"/>
              <a:gd name="connsiteY107-488" fmla="*/ 380 h 406"/>
              <a:gd name="connsiteX108-489" fmla="*/ 0 w 485"/>
              <a:gd name="connsiteY108-490" fmla="*/ 375 h 406"/>
              <a:gd name="connsiteX109-491" fmla="*/ 0 w 485"/>
              <a:gd name="connsiteY109-492" fmla="*/ 369 h 406"/>
              <a:gd name="connsiteX110-493" fmla="*/ 0 w 485"/>
              <a:gd name="connsiteY110-494" fmla="*/ 364 h 406"/>
              <a:gd name="connsiteX111-495" fmla="*/ 5 w 485"/>
              <a:gd name="connsiteY111-496" fmla="*/ 359 h 406"/>
              <a:gd name="connsiteX112-497" fmla="*/ 11 w 485"/>
              <a:gd name="connsiteY112-498" fmla="*/ 354 h 406"/>
              <a:gd name="connsiteX113-499" fmla="*/ 21 w 485"/>
              <a:gd name="connsiteY113-500" fmla="*/ 348 h 406"/>
              <a:gd name="connsiteX114-501" fmla="*/ 26 w 485"/>
              <a:gd name="connsiteY114-502" fmla="*/ 343 h 406"/>
              <a:gd name="connsiteX115-503" fmla="*/ 32 w 485"/>
              <a:gd name="connsiteY115-504" fmla="*/ 338 h 406"/>
              <a:gd name="connsiteX116-505" fmla="*/ 42 w 485"/>
              <a:gd name="connsiteY116-506" fmla="*/ 333 h 406"/>
              <a:gd name="connsiteX117-507" fmla="*/ 53 w 485"/>
              <a:gd name="connsiteY117-508" fmla="*/ 322 h 406"/>
              <a:gd name="connsiteX118-509" fmla="*/ 58 w 485"/>
              <a:gd name="connsiteY118-510" fmla="*/ 311 h 406"/>
              <a:gd name="connsiteX119-511" fmla="*/ 69 w 485"/>
              <a:gd name="connsiteY119-512" fmla="*/ 301 h 406"/>
              <a:gd name="connsiteX120-513" fmla="*/ 79 w 485"/>
              <a:gd name="connsiteY120-514" fmla="*/ 285 h 406"/>
              <a:gd name="connsiteX121-515" fmla="*/ 95 w 485"/>
              <a:gd name="connsiteY121-516" fmla="*/ 269 h 406"/>
              <a:gd name="connsiteX122-517" fmla="*/ 116 w 485"/>
              <a:gd name="connsiteY122-518" fmla="*/ 232 h 406"/>
              <a:gd name="connsiteX123-519" fmla="*/ 142 w 485"/>
              <a:gd name="connsiteY123-520" fmla="*/ 201 h 406"/>
              <a:gd name="connsiteX124-521" fmla="*/ 163 w 485"/>
              <a:gd name="connsiteY124-522" fmla="*/ 169 h 406"/>
              <a:gd name="connsiteX125-523" fmla="*/ 184 w 485"/>
              <a:gd name="connsiteY125-524" fmla="*/ 132 h 406"/>
              <a:gd name="connsiteX126-525" fmla="*/ 190 w 485"/>
              <a:gd name="connsiteY126-526" fmla="*/ 116 h 406"/>
              <a:gd name="connsiteX127-527" fmla="*/ 200 w 485"/>
              <a:gd name="connsiteY127-528" fmla="*/ 100 h 406"/>
              <a:gd name="connsiteX128-529" fmla="*/ 206 w 485"/>
              <a:gd name="connsiteY128-530" fmla="*/ 90 h 406"/>
              <a:gd name="connsiteX129-531" fmla="*/ 211 w 485"/>
              <a:gd name="connsiteY129-532" fmla="*/ 79 h 406"/>
              <a:gd name="connsiteX130-533" fmla="*/ 216 w 485"/>
              <a:gd name="connsiteY130-534" fmla="*/ 69 h 406"/>
              <a:gd name="connsiteX131-535" fmla="*/ 221 w 485"/>
              <a:gd name="connsiteY131-536" fmla="*/ 58 h 406"/>
              <a:gd name="connsiteX132-537" fmla="*/ 221 w 485"/>
              <a:gd name="connsiteY132-538" fmla="*/ 53 h 406"/>
              <a:gd name="connsiteX133-539" fmla="*/ 227 w 485"/>
              <a:gd name="connsiteY133-540" fmla="*/ 48 h 406"/>
              <a:gd name="connsiteX134-541" fmla="*/ 227 w 485"/>
              <a:gd name="connsiteY134-542" fmla="*/ 48 h 406"/>
              <a:gd name="connsiteX0-543" fmla="*/ 227 w 485"/>
              <a:gd name="connsiteY0-544" fmla="*/ 48 h 406"/>
              <a:gd name="connsiteX1-545" fmla="*/ 227 w 485"/>
              <a:gd name="connsiteY1-546" fmla="*/ 42 h 406"/>
              <a:gd name="connsiteX2-547" fmla="*/ 227 w 485"/>
              <a:gd name="connsiteY2-548" fmla="*/ 32 h 406"/>
              <a:gd name="connsiteX3-549" fmla="*/ 227 w 485"/>
              <a:gd name="connsiteY3-550" fmla="*/ 27 h 406"/>
              <a:gd name="connsiteX4-551" fmla="*/ 221 w 485"/>
              <a:gd name="connsiteY4-552" fmla="*/ 21 h 406"/>
              <a:gd name="connsiteX5-553" fmla="*/ 216 w 485"/>
              <a:gd name="connsiteY5-554" fmla="*/ 11 h 406"/>
              <a:gd name="connsiteX6-555" fmla="*/ 216 w 485"/>
              <a:gd name="connsiteY6-556" fmla="*/ 6 h 406"/>
              <a:gd name="connsiteX7-557" fmla="*/ 221 w 485"/>
              <a:gd name="connsiteY7-558" fmla="*/ 6 h 406"/>
              <a:gd name="connsiteX8-559" fmla="*/ 221 w 485"/>
              <a:gd name="connsiteY8-560" fmla="*/ 0 h 406"/>
              <a:gd name="connsiteX9-561" fmla="*/ 227 w 485"/>
              <a:gd name="connsiteY9-562" fmla="*/ 0 h 406"/>
              <a:gd name="connsiteX10-563" fmla="*/ 232 w 485"/>
              <a:gd name="connsiteY10-564" fmla="*/ 0 h 406"/>
              <a:gd name="connsiteX11-565" fmla="*/ 242 w 485"/>
              <a:gd name="connsiteY11-566" fmla="*/ 0 h 406"/>
              <a:gd name="connsiteX12-567" fmla="*/ 253 w 485"/>
              <a:gd name="connsiteY12-568" fmla="*/ 6 h 406"/>
              <a:gd name="connsiteX13-569" fmla="*/ 264 w 485"/>
              <a:gd name="connsiteY13-570" fmla="*/ 11 h 406"/>
              <a:gd name="connsiteX14-571" fmla="*/ 269 w 485"/>
              <a:gd name="connsiteY14-572" fmla="*/ 11 h 406"/>
              <a:gd name="connsiteX15-573" fmla="*/ 279 w 485"/>
              <a:gd name="connsiteY15-574" fmla="*/ 16 h 406"/>
              <a:gd name="connsiteX16-575" fmla="*/ 285 w 485"/>
              <a:gd name="connsiteY16-576" fmla="*/ 21 h 406"/>
              <a:gd name="connsiteX17-577" fmla="*/ 290 w 485"/>
              <a:gd name="connsiteY17-578" fmla="*/ 27 h 406"/>
              <a:gd name="connsiteX18-579" fmla="*/ 300 w 485"/>
              <a:gd name="connsiteY18-580" fmla="*/ 32 h 406"/>
              <a:gd name="connsiteX19-581" fmla="*/ 300 w 485"/>
              <a:gd name="connsiteY19-582" fmla="*/ 37 h 406"/>
              <a:gd name="connsiteX20-583" fmla="*/ 300 w 485"/>
              <a:gd name="connsiteY20-584" fmla="*/ 42 h 406"/>
              <a:gd name="connsiteX21-585" fmla="*/ 295 w 485"/>
              <a:gd name="connsiteY21-586" fmla="*/ 64 h 406"/>
              <a:gd name="connsiteX22-587" fmla="*/ 290 w 485"/>
              <a:gd name="connsiteY22-588" fmla="*/ 74 h 406"/>
              <a:gd name="connsiteX23-589" fmla="*/ 279 w 485"/>
              <a:gd name="connsiteY23-590" fmla="*/ 85 h 406"/>
              <a:gd name="connsiteX24-591" fmla="*/ 274 w 485"/>
              <a:gd name="connsiteY24-592" fmla="*/ 95 h 406"/>
              <a:gd name="connsiteX25-593" fmla="*/ 258 w 485"/>
              <a:gd name="connsiteY25-594" fmla="*/ 111 h 406"/>
              <a:gd name="connsiteX26-595" fmla="*/ 248 w 485"/>
              <a:gd name="connsiteY26-596" fmla="*/ 132 h 406"/>
              <a:gd name="connsiteX27-597" fmla="*/ 216 w 485"/>
              <a:gd name="connsiteY27-598" fmla="*/ 169 h 406"/>
              <a:gd name="connsiteX28-599" fmla="*/ 190 w 485"/>
              <a:gd name="connsiteY28-600" fmla="*/ 206 h 406"/>
              <a:gd name="connsiteX29-601" fmla="*/ 163 w 485"/>
              <a:gd name="connsiteY29-602" fmla="*/ 243 h 406"/>
              <a:gd name="connsiteX30-603" fmla="*/ 137 w 485"/>
              <a:gd name="connsiteY30-604" fmla="*/ 280 h 406"/>
              <a:gd name="connsiteX31-605" fmla="*/ 121 w 485"/>
              <a:gd name="connsiteY31-606" fmla="*/ 296 h 406"/>
              <a:gd name="connsiteX32-607" fmla="*/ 111 w 485"/>
              <a:gd name="connsiteY32-608" fmla="*/ 311 h 406"/>
              <a:gd name="connsiteX33-609" fmla="*/ 100 w 485"/>
              <a:gd name="connsiteY33-610" fmla="*/ 322 h 406"/>
              <a:gd name="connsiteX34-611" fmla="*/ 95 w 485"/>
              <a:gd name="connsiteY34-612" fmla="*/ 333 h 406"/>
              <a:gd name="connsiteX35-613" fmla="*/ 90 w 485"/>
              <a:gd name="connsiteY35-614" fmla="*/ 338 h 406"/>
              <a:gd name="connsiteX36-615" fmla="*/ 84 w 485"/>
              <a:gd name="connsiteY36-616" fmla="*/ 348 h 406"/>
              <a:gd name="connsiteX37-617" fmla="*/ 84 w 485"/>
              <a:gd name="connsiteY37-618" fmla="*/ 348 h 406"/>
              <a:gd name="connsiteX38-619" fmla="*/ 84 w 485"/>
              <a:gd name="connsiteY38-620" fmla="*/ 354 h 406"/>
              <a:gd name="connsiteX39-621" fmla="*/ 90 w 485"/>
              <a:gd name="connsiteY39-622" fmla="*/ 354 h 406"/>
              <a:gd name="connsiteX40-623" fmla="*/ 95 w 485"/>
              <a:gd name="connsiteY40-624" fmla="*/ 354 h 406"/>
              <a:gd name="connsiteX41-625" fmla="*/ 100 w 485"/>
              <a:gd name="connsiteY41-626" fmla="*/ 354 h 406"/>
              <a:gd name="connsiteX42-627" fmla="*/ 111 w 485"/>
              <a:gd name="connsiteY42-628" fmla="*/ 354 h 406"/>
              <a:gd name="connsiteX43-629" fmla="*/ 121 w 485"/>
              <a:gd name="connsiteY43-630" fmla="*/ 348 h 406"/>
              <a:gd name="connsiteX44-631" fmla="*/ 137 w 485"/>
              <a:gd name="connsiteY44-632" fmla="*/ 348 h 406"/>
              <a:gd name="connsiteX45-633" fmla="*/ 153 w 485"/>
              <a:gd name="connsiteY45-634" fmla="*/ 348 h 406"/>
              <a:gd name="connsiteX46-635" fmla="*/ 174 w 485"/>
              <a:gd name="connsiteY46-636" fmla="*/ 343 h 406"/>
              <a:gd name="connsiteX47-637" fmla="*/ 216 w 485"/>
              <a:gd name="connsiteY47-638" fmla="*/ 338 h 406"/>
              <a:gd name="connsiteX48-639" fmla="*/ 258 w 485"/>
              <a:gd name="connsiteY48-640" fmla="*/ 333 h 406"/>
              <a:gd name="connsiteX49-641" fmla="*/ 295 w 485"/>
              <a:gd name="connsiteY49-642" fmla="*/ 327 h 406"/>
              <a:gd name="connsiteX50-643" fmla="*/ 332 w 485"/>
              <a:gd name="connsiteY50-644" fmla="*/ 317 h 406"/>
              <a:gd name="connsiteX51-645" fmla="*/ 348 w 485"/>
              <a:gd name="connsiteY51-646" fmla="*/ 317 h 406"/>
              <a:gd name="connsiteX52-647" fmla="*/ 364 w 485"/>
              <a:gd name="connsiteY52-648" fmla="*/ 311 h 406"/>
              <a:gd name="connsiteX53-649" fmla="*/ 374 w 485"/>
              <a:gd name="connsiteY53-650" fmla="*/ 311 h 406"/>
              <a:gd name="connsiteX54-651" fmla="*/ 390 w 485"/>
              <a:gd name="connsiteY54-652" fmla="*/ 306 h 406"/>
              <a:gd name="connsiteX55-653" fmla="*/ 395 w 485"/>
              <a:gd name="connsiteY55-654" fmla="*/ 306 h 406"/>
              <a:gd name="connsiteX56-655" fmla="*/ 406 w 485"/>
              <a:gd name="connsiteY56-656" fmla="*/ 306 h 406"/>
              <a:gd name="connsiteX57-657" fmla="*/ 406 w 485"/>
              <a:gd name="connsiteY57-658" fmla="*/ 306 h 406"/>
              <a:gd name="connsiteX58-659" fmla="*/ 411 w 485"/>
              <a:gd name="connsiteY58-660" fmla="*/ 306 h 406"/>
              <a:gd name="connsiteX59-661" fmla="*/ 416 w 485"/>
              <a:gd name="connsiteY59-662" fmla="*/ 306 h 406"/>
              <a:gd name="connsiteX60-663" fmla="*/ 422 w 485"/>
              <a:gd name="connsiteY60-664" fmla="*/ 306 h 406"/>
              <a:gd name="connsiteX61-665" fmla="*/ 427 w 485"/>
              <a:gd name="connsiteY61-666" fmla="*/ 306 h 406"/>
              <a:gd name="connsiteX62-667" fmla="*/ 437 w 485"/>
              <a:gd name="connsiteY62-668" fmla="*/ 306 h 406"/>
              <a:gd name="connsiteX63-669" fmla="*/ 443 w 485"/>
              <a:gd name="connsiteY63-670" fmla="*/ 311 h 406"/>
              <a:gd name="connsiteX64-671" fmla="*/ 453 w 485"/>
              <a:gd name="connsiteY64-672" fmla="*/ 311 h 406"/>
              <a:gd name="connsiteX65-673" fmla="*/ 464 w 485"/>
              <a:gd name="connsiteY65-674" fmla="*/ 317 h 406"/>
              <a:gd name="connsiteX66-675" fmla="*/ 469 w 485"/>
              <a:gd name="connsiteY66-676" fmla="*/ 322 h 406"/>
              <a:gd name="connsiteX67-677" fmla="*/ 479 w 485"/>
              <a:gd name="connsiteY67-678" fmla="*/ 333 h 406"/>
              <a:gd name="connsiteX68-679" fmla="*/ 479 w 485"/>
              <a:gd name="connsiteY68-680" fmla="*/ 338 h 406"/>
              <a:gd name="connsiteX69-681" fmla="*/ 485 w 485"/>
              <a:gd name="connsiteY69-682" fmla="*/ 338 h 406"/>
              <a:gd name="connsiteX70-683" fmla="*/ 485 w 485"/>
              <a:gd name="connsiteY70-684" fmla="*/ 343 h 406"/>
              <a:gd name="connsiteX71-685" fmla="*/ 469 w 485"/>
              <a:gd name="connsiteY71-686" fmla="*/ 348 h 406"/>
              <a:gd name="connsiteX72-687" fmla="*/ 464 w 485"/>
              <a:gd name="connsiteY72-688" fmla="*/ 348 h 406"/>
              <a:gd name="connsiteX73-689" fmla="*/ 458 w 485"/>
              <a:gd name="connsiteY73-690" fmla="*/ 348 h 406"/>
              <a:gd name="connsiteX74-691" fmla="*/ 453 w 485"/>
              <a:gd name="connsiteY74-692" fmla="*/ 348 h 406"/>
              <a:gd name="connsiteX75-693" fmla="*/ 443 w 485"/>
              <a:gd name="connsiteY75-694" fmla="*/ 348 h 406"/>
              <a:gd name="connsiteX76-695" fmla="*/ 432 w 485"/>
              <a:gd name="connsiteY76-696" fmla="*/ 348 h 406"/>
              <a:gd name="connsiteX77-697" fmla="*/ 416 w 485"/>
              <a:gd name="connsiteY77-698" fmla="*/ 354 h 406"/>
              <a:gd name="connsiteX78-699" fmla="*/ 400 w 485"/>
              <a:gd name="connsiteY78-700" fmla="*/ 354 h 406"/>
              <a:gd name="connsiteX79-701" fmla="*/ 379 w 485"/>
              <a:gd name="connsiteY79-702" fmla="*/ 354 h 406"/>
              <a:gd name="connsiteX80-703" fmla="*/ 353 w 485"/>
              <a:gd name="connsiteY80-704" fmla="*/ 359 h 406"/>
              <a:gd name="connsiteX81-705" fmla="*/ 327 w 485"/>
              <a:gd name="connsiteY81-706" fmla="*/ 359 h 406"/>
              <a:gd name="connsiteX82-707" fmla="*/ 295 w 485"/>
              <a:gd name="connsiteY82-708" fmla="*/ 359 h 406"/>
              <a:gd name="connsiteX83-709" fmla="*/ 269 w 485"/>
              <a:gd name="connsiteY83-710" fmla="*/ 364 h 406"/>
              <a:gd name="connsiteX84-711" fmla="*/ 248 w 485"/>
              <a:gd name="connsiteY84-712" fmla="*/ 364 h 406"/>
              <a:gd name="connsiteX85-713" fmla="*/ 221 w 485"/>
              <a:gd name="connsiteY85-714" fmla="*/ 369 h 406"/>
              <a:gd name="connsiteX86-715" fmla="*/ 200 w 485"/>
              <a:gd name="connsiteY86-716" fmla="*/ 369 h 406"/>
              <a:gd name="connsiteX87-717" fmla="*/ 184 w 485"/>
              <a:gd name="connsiteY87-718" fmla="*/ 375 h 406"/>
              <a:gd name="connsiteX88-719" fmla="*/ 163 w 485"/>
              <a:gd name="connsiteY88-720" fmla="*/ 375 h 406"/>
              <a:gd name="connsiteX89-721" fmla="*/ 148 w 485"/>
              <a:gd name="connsiteY89-722" fmla="*/ 375 h 406"/>
              <a:gd name="connsiteX90-723" fmla="*/ 137 w 485"/>
              <a:gd name="connsiteY90-724" fmla="*/ 380 h 406"/>
              <a:gd name="connsiteX91-725" fmla="*/ 121 w 485"/>
              <a:gd name="connsiteY91-726" fmla="*/ 380 h 406"/>
              <a:gd name="connsiteX92-727" fmla="*/ 111 w 485"/>
              <a:gd name="connsiteY92-728" fmla="*/ 385 h 406"/>
              <a:gd name="connsiteX93-729" fmla="*/ 100 w 485"/>
              <a:gd name="connsiteY93-730" fmla="*/ 385 h 406"/>
              <a:gd name="connsiteX94-731" fmla="*/ 90 w 485"/>
              <a:gd name="connsiteY94-732" fmla="*/ 391 h 406"/>
              <a:gd name="connsiteX95-733" fmla="*/ 84 w 485"/>
              <a:gd name="connsiteY95-734" fmla="*/ 391 h 406"/>
              <a:gd name="connsiteX96-735" fmla="*/ 69 w 485"/>
              <a:gd name="connsiteY96-736" fmla="*/ 396 h 406"/>
              <a:gd name="connsiteX97-737" fmla="*/ 53 w 485"/>
              <a:gd name="connsiteY97-738" fmla="*/ 401 h 406"/>
              <a:gd name="connsiteX98-739" fmla="*/ 48 w 485"/>
              <a:gd name="connsiteY98-740" fmla="*/ 406 h 406"/>
              <a:gd name="connsiteX99-741" fmla="*/ 37 w 485"/>
              <a:gd name="connsiteY99-742" fmla="*/ 406 h 406"/>
              <a:gd name="connsiteX100-743" fmla="*/ 32 w 485"/>
              <a:gd name="connsiteY100-744" fmla="*/ 406 h 406"/>
              <a:gd name="connsiteX101-745" fmla="*/ 26 w 485"/>
              <a:gd name="connsiteY101-746" fmla="*/ 401 h 406"/>
              <a:gd name="connsiteX102-747" fmla="*/ 21 w 485"/>
              <a:gd name="connsiteY102-748" fmla="*/ 401 h 406"/>
              <a:gd name="connsiteX103-749" fmla="*/ 16 w 485"/>
              <a:gd name="connsiteY103-750" fmla="*/ 396 h 406"/>
              <a:gd name="connsiteX104-751" fmla="*/ 11 w 485"/>
              <a:gd name="connsiteY104-752" fmla="*/ 391 h 406"/>
              <a:gd name="connsiteX105-753" fmla="*/ 5 w 485"/>
              <a:gd name="connsiteY105-754" fmla="*/ 385 h 406"/>
              <a:gd name="connsiteX106-755" fmla="*/ 0 w 485"/>
              <a:gd name="connsiteY106-756" fmla="*/ 380 h 406"/>
              <a:gd name="connsiteX107-757" fmla="*/ 0 w 485"/>
              <a:gd name="connsiteY107-758" fmla="*/ 375 h 406"/>
              <a:gd name="connsiteX108-759" fmla="*/ 0 w 485"/>
              <a:gd name="connsiteY108-760" fmla="*/ 369 h 406"/>
              <a:gd name="connsiteX109-761" fmla="*/ 0 w 485"/>
              <a:gd name="connsiteY109-762" fmla="*/ 364 h 406"/>
              <a:gd name="connsiteX110-763" fmla="*/ 5 w 485"/>
              <a:gd name="connsiteY110-764" fmla="*/ 359 h 406"/>
              <a:gd name="connsiteX111-765" fmla="*/ 11 w 485"/>
              <a:gd name="connsiteY111-766" fmla="*/ 354 h 406"/>
              <a:gd name="connsiteX112-767" fmla="*/ 21 w 485"/>
              <a:gd name="connsiteY112-768" fmla="*/ 348 h 406"/>
              <a:gd name="connsiteX113-769" fmla="*/ 26 w 485"/>
              <a:gd name="connsiteY113-770" fmla="*/ 343 h 406"/>
              <a:gd name="connsiteX114-771" fmla="*/ 32 w 485"/>
              <a:gd name="connsiteY114-772" fmla="*/ 338 h 406"/>
              <a:gd name="connsiteX115-773" fmla="*/ 42 w 485"/>
              <a:gd name="connsiteY115-774" fmla="*/ 333 h 406"/>
              <a:gd name="connsiteX116-775" fmla="*/ 53 w 485"/>
              <a:gd name="connsiteY116-776" fmla="*/ 322 h 406"/>
              <a:gd name="connsiteX117-777" fmla="*/ 58 w 485"/>
              <a:gd name="connsiteY117-778" fmla="*/ 311 h 406"/>
              <a:gd name="connsiteX118-779" fmla="*/ 69 w 485"/>
              <a:gd name="connsiteY118-780" fmla="*/ 301 h 406"/>
              <a:gd name="connsiteX119-781" fmla="*/ 79 w 485"/>
              <a:gd name="connsiteY119-782" fmla="*/ 285 h 406"/>
              <a:gd name="connsiteX120-783" fmla="*/ 95 w 485"/>
              <a:gd name="connsiteY120-784" fmla="*/ 269 h 406"/>
              <a:gd name="connsiteX121-785" fmla="*/ 116 w 485"/>
              <a:gd name="connsiteY121-786" fmla="*/ 232 h 406"/>
              <a:gd name="connsiteX122-787" fmla="*/ 142 w 485"/>
              <a:gd name="connsiteY122-788" fmla="*/ 201 h 406"/>
              <a:gd name="connsiteX123-789" fmla="*/ 163 w 485"/>
              <a:gd name="connsiteY123-790" fmla="*/ 169 h 406"/>
              <a:gd name="connsiteX124-791" fmla="*/ 184 w 485"/>
              <a:gd name="connsiteY124-792" fmla="*/ 132 h 406"/>
              <a:gd name="connsiteX125-793" fmla="*/ 190 w 485"/>
              <a:gd name="connsiteY125-794" fmla="*/ 116 h 406"/>
              <a:gd name="connsiteX126-795" fmla="*/ 200 w 485"/>
              <a:gd name="connsiteY126-796" fmla="*/ 100 h 406"/>
              <a:gd name="connsiteX127-797" fmla="*/ 206 w 485"/>
              <a:gd name="connsiteY127-798" fmla="*/ 90 h 406"/>
              <a:gd name="connsiteX128-799" fmla="*/ 211 w 485"/>
              <a:gd name="connsiteY128-800" fmla="*/ 79 h 406"/>
              <a:gd name="connsiteX129-801" fmla="*/ 216 w 485"/>
              <a:gd name="connsiteY129-802" fmla="*/ 69 h 406"/>
              <a:gd name="connsiteX130-803" fmla="*/ 221 w 485"/>
              <a:gd name="connsiteY130-804" fmla="*/ 58 h 406"/>
              <a:gd name="connsiteX131-805" fmla="*/ 221 w 485"/>
              <a:gd name="connsiteY131-806" fmla="*/ 53 h 406"/>
              <a:gd name="connsiteX132-807" fmla="*/ 227 w 485"/>
              <a:gd name="connsiteY132-808" fmla="*/ 48 h 406"/>
              <a:gd name="connsiteX133-809" fmla="*/ 227 w 485"/>
              <a:gd name="connsiteY133-810" fmla="*/ 48 h 406"/>
              <a:gd name="connsiteX0-811" fmla="*/ 227 w 485"/>
              <a:gd name="connsiteY0-812" fmla="*/ 48 h 406"/>
              <a:gd name="connsiteX1-813" fmla="*/ 227 w 485"/>
              <a:gd name="connsiteY1-814" fmla="*/ 42 h 406"/>
              <a:gd name="connsiteX2-815" fmla="*/ 227 w 485"/>
              <a:gd name="connsiteY2-816" fmla="*/ 32 h 406"/>
              <a:gd name="connsiteX3-817" fmla="*/ 227 w 485"/>
              <a:gd name="connsiteY3-818" fmla="*/ 27 h 406"/>
              <a:gd name="connsiteX4-819" fmla="*/ 221 w 485"/>
              <a:gd name="connsiteY4-820" fmla="*/ 21 h 406"/>
              <a:gd name="connsiteX5-821" fmla="*/ 216 w 485"/>
              <a:gd name="connsiteY5-822" fmla="*/ 11 h 406"/>
              <a:gd name="connsiteX6-823" fmla="*/ 216 w 485"/>
              <a:gd name="connsiteY6-824" fmla="*/ 6 h 406"/>
              <a:gd name="connsiteX7-825" fmla="*/ 221 w 485"/>
              <a:gd name="connsiteY7-826" fmla="*/ 6 h 406"/>
              <a:gd name="connsiteX8-827" fmla="*/ 221 w 485"/>
              <a:gd name="connsiteY8-828" fmla="*/ 0 h 406"/>
              <a:gd name="connsiteX9-829" fmla="*/ 227 w 485"/>
              <a:gd name="connsiteY9-830" fmla="*/ 0 h 406"/>
              <a:gd name="connsiteX10-831" fmla="*/ 232 w 485"/>
              <a:gd name="connsiteY10-832" fmla="*/ 0 h 406"/>
              <a:gd name="connsiteX11-833" fmla="*/ 242 w 485"/>
              <a:gd name="connsiteY11-834" fmla="*/ 0 h 406"/>
              <a:gd name="connsiteX12-835" fmla="*/ 253 w 485"/>
              <a:gd name="connsiteY12-836" fmla="*/ 6 h 406"/>
              <a:gd name="connsiteX13-837" fmla="*/ 264 w 485"/>
              <a:gd name="connsiteY13-838" fmla="*/ 11 h 406"/>
              <a:gd name="connsiteX14-839" fmla="*/ 269 w 485"/>
              <a:gd name="connsiteY14-840" fmla="*/ 11 h 406"/>
              <a:gd name="connsiteX15-841" fmla="*/ 279 w 485"/>
              <a:gd name="connsiteY15-842" fmla="*/ 16 h 406"/>
              <a:gd name="connsiteX16-843" fmla="*/ 285 w 485"/>
              <a:gd name="connsiteY16-844" fmla="*/ 21 h 406"/>
              <a:gd name="connsiteX17-845" fmla="*/ 290 w 485"/>
              <a:gd name="connsiteY17-846" fmla="*/ 27 h 406"/>
              <a:gd name="connsiteX18-847" fmla="*/ 300 w 485"/>
              <a:gd name="connsiteY18-848" fmla="*/ 32 h 406"/>
              <a:gd name="connsiteX19-849" fmla="*/ 300 w 485"/>
              <a:gd name="connsiteY19-850" fmla="*/ 37 h 406"/>
              <a:gd name="connsiteX20-851" fmla="*/ 295 w 485"/>
              <a:gd name="connsiteY20-852" fmla="*/ 64 h 406"/>
              <a:gd name="connsiteX21-853" fmla="*/ 290 w 485"/>
              <a:gd name="connsiteY21-854" fmla="*/ 74 h 406"/>
              <a:gd name="connsiteX22-855" fmla="*/ 279 w 485"/>
              <a:gd name="connsiteY22-856" fmla="*/ 85 h 406"/>
              <a:gd name="connsiteX23-857" fmla="*/ 274 w 485"/>
              <a:gd name="connsiteY23-858" fmla="*/ 95 h 406"/>
              <a:gd name="connsiteX24-859" fmla="*/ 258 w 485"/>
              <a:gd name="connsiteY24-860" fmla="*/ 111 h 406"/>
              <a:gd name="connsiteX25-861" fmla="*/ 248 w 485"/>
              <a:gd name="connsiteY25-862" fmla="*/ 132 h 406"/>
              <a:gd name="connsiteX26-863" fmla="*/ 216 w 485"/>
              <a:gd name="connsiteY26-864" fmla="*/ 169 h 406"/>
              <a:gd name="connsiteX27-865" fmla="*/ 190 w 485"/>
              <a:gd name="connsiteY27-866" fmla="*/ 206 h 406"/>
              <a:gd name="connsiteX28-867" fmla="*/ 163 w 485"/>
              <a:gd name="connsiteY28-868" fmla="*/ 243 h 406"/>
              <a:gd name="connsiteX29-869" fmla="*/ 137 w 485"/>
              <a:gd name="connsiteY29-870" fmla="*/ 280 h 406"/>
              <a:gd name="connsiteX30-871" fmla="*/ 121 w 485"/>
              <a:gd name="connsiteY30-872" fmla="*/ 296 h 406"/>
              <a:gd name="connsiteX31-873" fmla="*/ 111 w 485"/>
              <a:gd name="connsiteY31-874" fmla="*/ 311 h 406"/>
              <a:gd name="connsiteX32-875" fmla="*/ 100 w 485"/>
              <a:gd name="connsiteY32-876" fmla="*/ 322 h 406"/>
              <a:gd name="connsiteX33-877" fmla="*/ 95 w 485"/>
              <a:gd name="connsiteY33-878" fmla="*/ 333 h 406"/>
              <a:gd name="connsiteX34-879" fmla="*/ 90 w 485"/>
              <a:gd name="connsiteY34-880" fmla="*/ 338 h 406"/>
              <a:gd name="connsiteX35-881" fmla="*/ 84 w 485"/>
              <a:gd name="connsiteY35-882" fmla="*/ 348 h 406"/>
              <a:gd name="connsiteX36-883" fmla="*/ 84 w 485"/>
              <a:gd name="connsiteY36-884" fmla="*/ 348 h 406"/>
              <a:gd name="connsiteX37-885" fmla="*/ 84 w 485"/>
              <a:gd name="connsiteY37-886" fmla="*/ 354 h 406"/>
              <a:gd name="connsiteX38-887" fmla="*/ 90 w 485"/>
              <a:gd name="connsiteY38-888" fmla="*/ 354 h 406"/>
              <a:gd name="connsiteX39-889" fmla="*/ 95 w 485"/>
              <a:gd name="connsiteY39-890" fmla="*/ 354 h 406"/>
              <a:gd name="connsiteX40-891" fmla="*/ 100 w 485"/>
              <a:gd name="connsiteY40-892" fmla="*/ 354 h 406"/>
              <a:gd name="connsiteX41-893" fmla="*/ 111 w 485"/>
              <a:gd name="connsiteY41-894" fmla="*/ 354 h 406"/>
              <a:gd name="connsiteX42-895" fmla="*/ 121 w 485"/>
              <a:gd name="connsiteY42-896" fmla="*/ 348 h 406"/>
              <a:gd name="connsiteX43-897" fmla="*/ 137 w 485"/>
              <a:gd name="connsiteY43-898" fmla="*/ 348 h 406"/>
              <a:gd name="connsiteX44-899" fmla="*/ 153 w 485"/>
              <a:gd name="connsiteY44-900" fmla="*/ 348 h 406"/>
              <a:gd name="connsiteX45-901" fmla="*/ 174 w 485"/>
              <a:gd name="connsiteY45-902" fmla="*/ 343 h 406"/>
              <a:gd name="connsiteX46-903" fmla="*/ 216 w 485"/>
              <a:gd name="connsiteY46-904" fmla="*/ 338 h 406"/>
              <a:gd name="connsiteX47-905" fmla="*/ 258 w 485"/>
              <a:gd name="connsiteY47-906" fmla="*/ 333 h 406"/>
              <a:gd name="connsiteX48-907" fmla="*/ 295 w 485"/>
              <a:gd name="connsiteY48-908" fmla="*/ 327 h 406"/>
              <a:gd name="connsiteX49-909" fmla="*/ 332 w 485"/>
              <a:gd name="connsiteY49-910" fmla="*/ 317 h 406"/>
              <a:gd name="connsiteX50-911" fmla="*/ 348 w 485"/>
              <a:gd name="connsiteY50-912" fmla="*/ 317 h 406"/>
              <a:gd name="connsiteX51-913" fmla="*/ 364 w 485"/>
              <a:gd name="connsiteY51-914" fmla="*/ 311 h 406"/>
              <a:gd name="connsiteX52-915" fmla="*/ 374 w 485"/>
              <a:gd name="connsiteY52-916" fmla="*/ 311 h 406"/>
              <a:gd name="connsiteX53-917" fmla="*/ 390 w 485"/>
              <a:gd name="connsiteY53-918" fmla="*/ 306 h 406"/>
              <a:gd name="connsiteX54-919" fmla="*/ 395 w 485"/>
              <a:gd name="connsiteY54-920" fmla="*/ 306 h 406"/>
              <a:gd name="connsiteX55-921" fmla="*/ 406 w 485"/>
              <a:gd name="connsiteY55-922" fmla="*/ 306 h 406"/>
              <a:gd name="connsiteX56-923" fmla="*/ 406 w 485"/>
              <a:gd name="connsiteY56-924" fmla="*/ 306 h 406"/>
              <a:gd name="connsiteX57-925" fmla="*/ 411 w 485"/>
              <a:gd name="connsiteY57-926" fmla="*/ 306 h 406"/>
              <a:gd name="connsiteX58-927" fmla="*/ 416 w 485"/>
              <a:gd name="connsiteY58-928" fmla="*/ 306 h 406"/>
              <a:gd name="connsiteX59-929" fmla="*/ 422 w 485"/>
              <a:gd name="connsiteY59-930" fmla="*/ 306 h 406"/>
              <a:gd name="connsiteX60-931" fmla="*/ 427 w 485"/>
              <a:gd name="connsiteY60-932" fmla="*/ 306 h 406"/>
              <a:gd name="connsiteX61-933" fmla="*/ 437 w 485"/>
              <a:gd name="connsiteY61-934" fmla="*/ 306 h 406"/>
              <a:gd name="connsiteX62-935" fmla="*/ 443 w 485"/>
              <a:gd name="connsiteY62-936" fmla="*/ 311 h 406"/>
              <a:gd name="connsiteX63-937" fmla="*/ 453 w 485"/>
              <a:gd name="connsiteY63-938" fmla="*/ 311 h 406"/>
              <a:gd name="connsiteX64-939" fmla="*/ 464 w 485"/>
              <a:gd name="connsiteY64-940" fmla="*/ 317 h 406"/>
              <a:gd name="connsiteX65-941" fmla="*/ 469 w 485"/>
              <a:gd name="connsiteY65-942" fmla="*/ 322 h 406"/>
              <a:gd name="connsiteX66-943" fmla="*/ 479 w 485"/>
              <a:gd name="connsiteY66-944" fmla="*/ 333 h 406"/>
              <a:gd name="connsiteX67-945" fmla="*/ 479 w 485"/>
              <a:gd name="connsiteY67-946" fmla="*/ 338 h 406"/>
              <a:gd name="connsiteX68-947" fmla="*/ 485 w 485"/>
              <a:gd name="connsiteY68-948" fmla="*/ 338 h 406"/>
              <a:gd name="connsiteX69-949" fmla="*/ 485 w 485"/>
              <a:gd name="connsiteY69-950" fmla="*/ 343 h 406"/>
              <a:gd name="connsiteX70-951" fmla="*/ 469 w 485"/>
              <a:gd name="connsiteY70-952" fmla="*/ 348 h 406"/>
              <a:gd name="connsiteX71-953" fmla="*/ 464 w 485"/>
              <a:gd name="connsiteY71-954" fmla="*/ 348 h 406"/>
              <a:gd name="connsiteX72-955" fmla="*/ 458 w 485"/>
              <a:gd name="connsiteY72-956" fmla="*/ 348 h 406"/>
              <a:gd name="connsiteX73-957" fmla="*/ 453 w 485"/>
              <a:gd name="connsiteY73-958" fmla="*/ 348 h 406"/>
              <a:gd name="connsiteX74-959" fmla="*/ 443 w 485"/>
              <a:gd name="connsiteY74-960" fmla="*/ 348 h 406"/>
              <a:gd name="connsiteX75-961" fmla="*/ 432 w 485"/>
              <a:gd name="connsiteY75-962" fmla="*/ 348 h 406"/>
              <a:gd name="connsiteX76-963" fmla="*/ 416 w 485"/>
              <a:gd name="connsiteY76-964" fmla="*/ 354 h 406"/>
              <a:gd name="connsiteX77-965" fmla="*/ 400 w 485"/>
              <a:gd name="connsiteY77-966" fmla="*/ 354 h 406"/>
              <a:gd name="connsiteX78-967" fmla="*/ 379 w 485"/>
              <a:gd name="connsiteY78-968" fmla="*/ 354 h 406"/>
              <a:gd name="connsiteX79-969" fmla="*/ 353 w 485"/>
              <a:gd name="connsiteY79-970" fmla="*/ 359 h 406"/>
              <a:gd name="connsiteX80-971" fmla="*/ 327 w 485"/>
              <a:gd name="connsiteY80-972" fmla="*/ 359 h 406"/>
              <a:gd name="connsiteX81-973" fmla="*/ 295 w 485"/>
              <a:gd name="connsiteY81-974" fmla="*/ 359 h 406"/>
              <a:gd name="connsiteX82-975" fmla="*/ 269 w 485"/>
              <a:gd name="connsiteY82-976" fmla="*/ 364 h 406"/>
              <a:gd name="connsiteX83-977" fmla="*/ 248 w 485"/>
              <a:gd name="connsiteY83-978" fmla="*/ 364 h 406"/>
              <a:gd name="connsiteX84-979" fmla="*/ 221 w 485"/>
              <a:gd name="connsiteY84-980" fmla="*/ 369 h 406"/>
              <a:gd name="connsiteX85-981" fmla="*/ 200 w 485"/>
              <a:gd name="connsiteY85-982" fmla="*/ 369 h 406"/>
              <a:gd name="connsiteX86-983" fmla="*/ 184 w 485"/>
              <a:gd name="connsiteY86-984" fmla="*/ 375 h 406"/>
              <a:gd name="connsiteX87-985" fmla="*/ 163 w 485"/>
              <a:gd name="connsiteY87-986" fmla="*/ 375 h 406"/>
              <a:gd name="connsiteX88-987" fmla="*/ 148 w 485"/>
              <a:gd name="connsiteY88-988" fmla="*/ 375 h 406"/>
              <a:gd name="connsiteX89-989" fmla="*/ 137 w 485"/>
              <a:gd name="connsiteY89-990" fmla="*/ 380 h 406"/>
              <a:gd name="connsiteX90-991" fmla="*/ 121 w 485"/>
              <a:gd name="connsiteY90-992" fmla="*/ 380 h 406"/>
              <a:gd name="connsiteX91-993" fmla="*/ 111 w 485"/>
              <a:gd name="connsiteY91-994" fmla="*/ 385 h 406"/>
              <a:gd name="connsiteX92-995" fmla="*/ 100 w 485"/>
              <a:gd name="connsiteY92-996" fmla="*/ 385 h 406"/>
              <a:gd name="connsiteX93-997" fmla="*/ 90 w 485"/>
              <a:gd name="connsiteY93-998" fmla="*/ 391 h 406"/>
              <a:gd name="connsiteX94-999" fmla="*/ 84 w 485"/>
              <a:gd name="connsiteY94-1000" fmla="*/ 391 h 406"/>
              <a:gd name="connsiteX95-1001" fmla="*/ 69 w 485"/>
              <a:gd name="connsiteY95-1002" fmla="*/ 396 h 406"/>
              <a:gd name="connsiteX96-1003" fmla="*/ 53 w 485"/>
              <a:gd name="connsiteY96-1004" fmla="*/ 401 h 406"/>
              <a:gd name="connsiteX97-1005" fmla="*/ 48 w 485"/>
              <a:gd name="connsiteY97-1006" fmla="*/ 406 h 406"/>
              <a:gd name="connsiteX98-1007" fmla="*/ 37 w 485"/>
              <a:gd name="connsiteY98-1008" fmla="*/ 406 h 406"/>
              <a:gd name="connsiteX99-1009" fmla="*/ 32 w 485"/>
              <a:gd name="connsiteY99-1010" fmla="*/ 406 h 406"/>
              <a:gd name="connsiteX100-1011" fmla="*/ 26 w 485"/>
              <a:gd name="connsiteY100-1012" fmla="*/ 401 h 406"/>
              <a:gd name="connsiteX101-1013" fmla="*/ 21 w 485"/>
              <a:gd name="connsiteY101-1014" fmla="*/ 401 h 406"/>
              <a:gd name="connsiteX102-1015" fmla="*/ 16 w 485"/>
              <a:gd name="connsiteY102-1016" fmla="*/ 396 h 406"/>
              <a:gd name="connsiteX103-1017" fmla="*/ 11 w 485"/>
              <a:gd name="connsiteY103-1018" fmla="*/ 391 h 406"/>
              <a:gd name="connsiteX104-1019" fmla="*/ 5 w 485"/>
              <a:gd name="connsiteY104-1020" fmla="*/ 385 h 406"/>
              <a:gd name="connsiteX105-1021" fmla="*/ 0 w 485"/>
              <a:gd name="connsiteY105-1022" fmla="*/ 380 h 406"/>
              <a:gd name="connsiteX106-1023" fmla="*/ 0 w 485"/>
              <a:gd name="connsiteY106-1024" fmla="*/ 375 h 406"/>
              <a:gd name="connsiteX107-1025" fmla="*/ 0 w 485"/>
              <a:gd name="connsiteY107-1026" fmla="*/ 369 h 406"/>
              <a:gd name="connsiteX108-1027" fmla="*/ 0 w 485"/>
              <a:gd name="connsiteY108-1028" fmla="*/ 364 h 406"/>
              <a:gd name="connsiteX109-1029" fmla="*/ 5 w 485"/>
              <a:gd name="connsiteY109-1030" fmla="*/ 359 h 406"/>
              <a:gd name="connsiteX110-1031" fmla="*/ 11 w 485"/>
              <a:gd name="connsiteY110-1032" fmla="*/ 354 h 406"/>
              <a:gd name="connsiteX111-1033" fmla="*/ 21 w 485"/>
              <a:gd name="connsiteY111-1034" fmla="*/ 348 h 406"/>
              <a:gd name="connsiteX112-1035" fmla="*/ 26 w 485"/>
              <a:gd name="connsiteY112-1036" fmla="*/ 343 h 406"/>
              <a:gd name="connsiteX113-1037" fmla="*/ 32 w 485"/>
              <a:gd name="connsiteY113-1038" fmla="*/ 338 h 406"/>
              <a:gd name="connsiteX114-1039" fmla="*/ 42 w 485"/>
              <a:gd name="connsiteY114-1040" fmla="*/ 333 h 406"/>
              <a:gd name="connsiteX115-1041" fmla="*/ 53 w 485"/>
              <a:gd name="connsiteY115-1042" fmla="*/ 322 h 406"/>
              <a:gd name="connsiteX116-1043" fmla="*/ 58 w 485"/>
              <a:gd name="connsiteY116-1044" fmla="*/ 311 h 406"/>
              <a:gd name="connsiteX117-1045" fmla="*/ 69 w 485"/>
              <a:gd name="connsiteY117-1046" fmla="*/ 301 h 406"/>
              <a:gd name="connsiteX118-1047" fmla="*/ 79 w 485"/>
              <a:gd name="connsiteY118-1048" fmla="*/ 285 h 406"/>
              <a:gd name="connsiteX119-1049" fmla="*/ 95 w 485"/>
              <a:gd name="connsiteY119-1050" fmla="*/ 269 h 406"/>
              <a:gd name="connsiteX120-1051" fmla="*/ 116 w 485"/>
              <a:gd name="connsiteY120-1052" fmla="*/ 232 h 406"/>
              <a:gd name="connsiteX121-1053" fmla="*/ 142 w 485"/>
              <a:gd name="connsiteY121-1054" fmla="*/ 201 h 406"/>
              <a:gd name="connsiteX122-1055" fmla="*/ 163 w 485"/>
              <a:gd name="connsiteY122-1056" fmla="*/ 169 h 406"/>
              <a:gd name="connsiteX123-1057" fmla="*/ 184 w 485"/>
              <a:gd name="connsiteY123-1058" fmla="*/ 132 h 406"/>
              <a:gd name="connsiteX124-1059" fmla="*/ 190 w 485"/>
              <a:gd name="connsiteY124-1060" fmla="*/ 116 h 406"/>
              <a:gd name="connsiteX125-1061" fmla="*/ 200 w 485"/>
              <a:gd name="connsiteY125-1062" fmla="*/ 100 h 406"/>
              <a:gd name="connsiteX126-1063" fmla="*/ 206 w 485"/>
              <a:gd name="connsiteY126-1064" fmla="*/ 90 h 406"/>
              <a:gd name="connsiteX127-1065" fmla="*/ 211 w 485"/>
              <a:gd name="connsiteY127-1066" fmla="*/ 79 h 406"/>
              <a:gd name="connsiteX128-1067" fmla="*/ 216 w 485"/>
              <a:gd name="connsiteY128-1068" fmla="*/ 69 h 406"/>
              <a:gd name="connsiteX129-1069" fmla="*/ 221 w 485"/>
              <a:gd name="connsiteY129-1070" fmla="*/ 58 h 406"/>
              <a:gd name="connsiteX130-1071" fmla="*/ 221 w 485"/>
              <a:gd name="connsiteY130-1072" fmla="*/ 53 h 406"/>
              <a:gd name="connsiteX131-1073" fmla="*/ 227 w 485"/>
              <a:gd name="connsiteY131-1074" fmla="*/ 48 h 406"/>
              <a:gd name="connsiteX132-1075" fmla="*/ 227 w 485"/>
              <a:gd name="connsiteY132-1076" fmla="*/ 48 h 406"/>
              <a:gd name="connsiteX0-1077" fmla="*/ 227 w 485"/>
              <a:gd name="connsiteY0-1078" fmla="*/ 48 h 406"/>
              <a:gd name="connsiteX1-1079" fmla="*/ 227 w 485"/>
              <a:gd name="connsiteY1-1080" fmla="*/ 42 h 406"/>
              <a:gd name="connsiteX2-1081" fmla="*/ 227 w 485"/>
              <a:gd name="connsiteY2-1082" fmla="*/ 32 h 406"/>
              <a:gd name="connsiteX3-1083" fmla="*/ 227 w 485"/>
              <a:gd name="connsiteY3-1084" fmla="*/ 27 h 406"/>
              <a:gd name="connsiteX4-1085" fmla="*/ 221 w 485"/>
              <a:gd name="connsiteY4-1086" fmla="*/ 21 h 406"/>
              <a:gd name="connsiteX5-1087" fmla="*/ 216 w 485"/>
              <a:gd name="connsiteY5-1088" fmla="*/ 11 h 406"/>
              <a:gd name="connsiteX6-1089" fmla="*/ 216 w 485"/>
              <a:gd name="connsiteY6-1090" fmla="*/ 6 h 406"/>
              <a:gd name="connsiteX7-1091" fmla="*/ 221 w 485"/>
              <a:gd name="connsiteY7-1092" fmla="*/ 6 h 406"/>
              <a:gd name="connsiteX8-1093" fmla="*/ 221 w 485"/>
              <a:gd name="connsiteY8-1094" fmla="*/ 0 h 406"/>
              <a:gd name="connsiteX9-1095" fmla="*/ 227 w 485"/>
              <a:gd name="connsiteY9-1096" fmla="*/ 0 h 406"/>
              <a:gd name="connsiteX10-1097" fmla="*/ 232 w 485"/>
              <a:gd name="connsiteY10-1098" fmla="*/ 0 h 406"/>
              <a:gd name="connsiteX11-1099" fmla="*/ 242 w 485"/>
              <a:gd name="connsiteY11-1100" fmla="*/ 0 h 406"/>
              <a:gd name="connsiteX12-1101" fmla="*/ 253 w 485"/>
              <a:gd name="connsiteY12-1102" fmla="*/ 6 h 406"/>
              <a:gd name="connsiteX13-1103" fmla="*/ 264 w 485"/>
              <a:gd name="connsiteY13-1104" fmla="*/ 11 h 406"/>
              <a:gd name="connsiteX14-1105" fmla="*/ 269 w 485"/>
              <a:gd name="connsiteY14-1106" fmla="*/ 11 h 406"/>
              <a:gd name="connsiteX15-1107" fmla="*/ 279 w 485"/>
              <a:gd name="connsiteY15-1108" fmla="*/ 16 h 406"/>
              <a:gd name="connsiteX16-1109" fmla="*/ 290 w 485"/>
              <a:gd name="connsiteY16-1110" fmla="*/ 27 h 406"/>
              <a:gd name="connsiteX17-1111" fmla="*/ 300 w 485"/>
              <a:gd name="connsiteY17-1112" fmla="*/ 32 h 406"/>
              <a:gd name="connsiteX18-1113" fmla="*/ 300 w 485"/>
              <a:gd name="connsiteY18-1114" fmla="*/ 37 h 406"/>
              <a:gd name="connsiteX19-1115" fmla="*/ 295 w 485"/>
              <a:gd name="connsiteY19-1116" fmla="*/ 64 h 406"/>
              <a:gd name="connsiteX20-1117" fmla="*/ 290 w 485"/>
              <a:gd name="connsiteY20-1118" fmla="*/ 74 h 406"/>
              <a:gd name="connsiteX21-1119" fmla="*/ 279 w 485"/>
              <a:gd name="connsiteY21-1120" fmla="*/ 85 h 406"/>
              <a:gd name="connsiteX22-1121" fmla="*/ 274 w 485"/>
              <a:gd name="connsiteY22-1122" fmla="*/ 95 h 406"/>
              <a:gd name="connsiteX23-1123" fmla="*/ 258 w 485"/>
              <a:gd name="connsiteY23-1124" fmla="*/ 111 h 406"/>
              <a:gd name="connsiteX24-1125" fmla="*/ 248 w 485"/>
              <a:gd name="connsiteY24-1126" fmla="*/ 132 h 406"/>
              <a:gd name="connsiteX25-1127" fmla="*/ 216 w 485"/>
              <a:gd name="connsiteY25-1128" fmla="*/ 169 h 406"/>
              <a:gd name="connsiteX26-1129" fmla="*/ 190 w 485"/>
              <a:gd name="connsiteY26-1130" fmla="*/ 206 h 406"/>
              <a:gd name="connsiteX27-1131" fmla="*/ 163 w 485"/>
              <a:gd name="connsiteY27-1132" fmla="*/ 243 h 406"/>
              <a:gd name="connsiteX28-1133" fmla="*/ 137 w 485"/>
              <a:gd name="connsiteY28-1134" fmla="*/ 280 h 406"/>
              <a:gd name="connsiteX29-1135" fmla="*/ 121 w 485"/>
              <a:gd name="connsiteY29-1136" fmla="*/ 296 h 406"/>
              <a:gd name="connsiteX30-1137" fmla="*/ 111 w 485"/>
              <a:gd name="connsiteY30-1138" fmla="*/ 311 h 406"/>
              <a:gd name="connsiteX31-1139" fmla="*/ 100 w 485"/>
              <a:gd name="connsiteY31-1140" fmla="*/ 322 h 406"/>
              <a:gd name="connsiteX32-1141" fmla="*/ 95 w 485"/>
              <a:gd name="connsiteY32-1142" fmla="*/ 333 h 406"/>
              <a:gd name="connsiteX33-1143" fmla="*/ 90 w 485"/>
              <a:gd name="connsiteY33-1144" fmla="*/ 338 h 406"/>
              <a:gd name="connsiteX34-1145" fmla="*/ 84 w 485"/>
              <a:gd name="connsiteY34-1146" fmla="*/ 348 h 406"/>
              <a:gd name="connsiteX35-1147" fmla="*/ 84 w 485"/>
              <a:gd name="connsiteY35-1148" fmla="*/ 348 h 406"/>
              <a:gd name="connsiteX36-1149" fmla="*/ 84 w 485"/>
              <a:gd name="connsiteY36-1150" fmla="*/ 354 h 406"/>
              <a:gd name="connsiteX37-1151" fmla="*/ 90 w 485"/>
              <a:gd name="connsiteY37-1152" fmla="*/ 354 h 406"/>
              <a:gd name="connsiteX38-1153" fmla="*/ 95 w 485"/>
              <a:gd name="connsiteY38-1154" fmla="*/ 354 h 406"/>
              <a:gd name="connsiteX39-1155" fmla="*/ 100 w 485"/>
              <a:gd name="connsiteY39-1156" fmla="*/ 354 h 406"/>
              <a:gd name="connsiteX40-1157" fmla="*/ 111 w 485"/>
              <a:gd name="connsiteY40-1158" fmla="*/ 354 h 406"/>
              <a:gd name="connsiteX41-1159" fmla="*/ 121 w 485"/>
              <a:gd name="connsiteY41-1160" fmla="*/ 348 h 406"/>
              <a:gd name="connsiteX42-1161" fmla="*/ 137 w 485"/>
              <a:gd name="connsiteY42-1162" fmla="*/ 348 h 406"/>
              <a:gd name="connsiteX43-1163" fmla="*/ 153 w 485"/>
              <a:gd name="connsiteY43-1164" fmla="*/ 348 h 406"/>
              <a:gd name="connsiteX44-1165" fmla="*/ 174 w 485"/>
              <a:gd name="connsiteY44-1166" fmla="*/ 343 h 406"/>
              <a:gd name="connsiteX45-1167" fmla="*/ 216 w 485"/>
              <a:gd name="connsiteY45-1168" fmla="*/ 338 h 406"/>
              <a:gd name="connsiteX46-1169" fmla="*/ 258 w 485"/>
              <a:gd name="connsiteY46-1170" fmla="*/ 333 h 406"/>
              <a:gd name="connsiteX47-1171" fmla="*/ 295 w 485"/>
              <a:gd name="connsiteY47-1172" fmla="*/ 327 h 406"/>
              <a:gd name="connsiteX48-1173" fmla="*/ 332 w 485"/>
              <a:gd name="connsiteY48-1174" fmla="*/ 317 h 406"/>
              <a:gd name="connsiteX49-1175" fmla="*/ 348 w 485"/>
              <a:gd name="connsiteY49-1176" fmla="*/ 317 h 406"/>
              <a:gd name="connsiteX50-1177" fmla="*/ 364 w 485"/>
              <a:gd name="connsiteY50-1178" fmla="*/ 311 h 406"/>
              <a:gd name="connsiteX51-1179" fmla="*/ 374 w 485"/>
              <a:gd name="connsiteY51-1180" fmla="*/ 311 h 406"/>
              <a:gd name="connsiteX52-1181" fmla="*/ 390 w 485"/>
              <a:gd name="connsiteY52-1182" fmla="*/ 306 h 406"/>
              <a:gd name="connsiteX53-1183" fmla="*/ 395 w 485"/>
              <a:gd name="connsiteY53-1184" fmla="*/ 306 h 406"/>
              <a:gd name="connsiteX54-1185" fmla="*/ 406 w 485"/>
              <a:gd name="connsiteY54-1186" fmla="*/ 306 h 406"/>
              <a:gd name="connsiteX55-1187" fmla="*/ 406 w 485"/>
              <a:gd name="connsiteY55-1188" fmla="*/ 306 h 406"/>
              <a:gd name="connsiteX56-1189" fmla="*/ 411 w 485"/>
              <a:gd name="connsiteY56-1190" fmla="*/ 306 h 406"/>
              <a:gd name="connsiteX57-1191" fmla="*/ 416 w 485"/>
              <a:gd name="connsiteY57-1192" fmla="*/ 306 h 406"/>
              <a:gd name="connsiteX58-1193" fmla="*/ 422 w 485"/>
              <a:gd name="connsiteY58-1194" fmla="*/ 306 h 406"/>
              <a:gd name="connsiteX59-1195" fmla="*/ 427 w 485"/>
              <a:gd name="connsiteY59-1196" fmla="*/ 306 h 406"/>
              <a:gd name="connsiteX60-1197" fmla="*/ 437 w 485"/>
              <a:gd name="connsiteY60-1198" fmla="*/ 306 h 406"/>
              <a:gd name="connsiteX61-1199" fmla="*/ 443 w 485"/>
              <a:gd name="connsiteY61-1200" fmla="*/ 311 h 406"/>
              <a:gd name="connsiteX62-1201" fmla="*/ 453 w 485"/>
              <a:gd name="connsiteY62-1202" fmla="*/ 311 h 406"/>
              <a:gd name="connsiteX63-1203" fmla="*/ 464 w 485"/>
              <a:gd name="connsiteY63-1204" fmla="*/ 317 h 406"/>
              <a:gd name="connsiteX64-1205" fmla="*/ 469 w 485"/>
              <a:gd name="connsiteY64-1206" fmla="*/ 322 h 406"/>
              <a:gd name="connsiteX65-1207" fmla="*/ 479 w 485"/>
              <a:gd name="connsiteY65-1208" fmla="*/ 333 h 406"/>
              <a:gd name="connsiteX66-1209" fmla="*/ 479 w 485"/>
              <a:gd name="connsiteY66-1210" fmla="*/ 338 h 406"/>
              <a:gd name="connsiteX67-1211" fmla="*/ 485 w 485"/>
              <a:gd name="connsiteY67-1212" fmla="*/ 338 h 406"/>
              <a:gd name="connsiteX68-1213" fmla="*/ 485 w 485"/>
              <a:gd name="connsiteY68-1214" fmla="*/ 343 h 406"/>
              <a:gd name="connsiteX69-1215" fmla="*/ 469 w 485"/>
              <a:gd name="connsiteY69-1216" fmla="*/ 348 h 406"/>
              <a:gd name="connsiteX70-1217" fmla="*/ 464 w 485"/>
              <a:gd name="connsiteY70-1218" fmla="*/ 348 h 406"/>
              <a:gd name="connsiteX71-1219" fmla="*/ 458 w 485"/>
              <a:gd name="connsiteY71-1220" fmla="*/ 348 h 406"/>
              <a:gd name="connsiteX72-1221" fmla="*/ 453 w 485"/>
              <a:gd name="connsiteY72-1222" fmla="*/ 348 h 406"/>
              <a:gd name="connsiteX73-1223" fmla="*/ 443 w 485"/>
              <a:gd name="connsiteY73-1224" fmla="*/ 348 h 406"/>
              <a:gd name="connsiteX74-1225" fmla="*/ 432 w 485"/>
              <a:gd name="connsiteY74-1226" fmla="*/ 348 h 406"/>
              <a:gd name="connsiteX75-1227" fmla="*/ 416 w 485"/>
              <a:gd name="connsiteY75-1228" fmla="*/ 354 h 406"/>
              <a:gd name="connsiteX76-1229" fmla="*/ 400 w 485"/>
              <a:gd name="connsiteY76-1230" fmla="*/ 354 h 406"/>
              <a:gd name="connsiteX77-1231" fmla="*/ 379 w 485"/>
              <a:gd name="connsiteY77-1232" fmla="*/ 354 h 406"/>
              <a:gd name="connsiteX78-1233" fmla="*/ 353 w 485"/>
              <a:gd name="connsiteY78-1234" fmla="*/ 359 h 406"/>
              <a:gd name="connsiteX79-1235" fmla="*/ 327 w 485"/>
              <a:gd name="connsiteY79-1236" fmla="*/ 359 h 406"/>
              <a:gd name="connsiteX80-1237" fmla="*/ 295 w 485"/>
              <a:gd name="connsiteY80-1238" fmla="*/ 359 h 406"/>
              <a:gd name="connsiteX81-1239" fmla="*/ 269 w 485"/>
              <a:gd name="connsiteY81-1240" fmla="*/ 364 h 406"/>
              <a:gd name="connsiteX82-1241" fmla="*/ 248 w 485"/>
              <a:gd name="connsiteY82-1242" fmla="*/ 364 h 406"/>
              <a:gd name="connsiteX83-1243" fmla="*/ 221 w 485"/>
              <a:gd name="connsiteY83-1244" fmla="*/ 369 h 406"/>
              <a:gd name="connsiteX84-1245" fmla="*/ 200 w 485"/>
              <a:gd name="connsiteY84-1246" fmla="*/ 369 h 406"/>
              <a:gd name="connsiteX85-1247" fmla="*/ 184 w 485"/>
              <a:gd name="connsiteY85-1248" fmla="*/ 375 h 406"/>
              <a:gd name="connsiteX86-1249" fmla="*/ 163 w 485"/>
              <a:gd name="connsiteY86-1250" fmla="*/ 375 h 406"/>
              <a:gd name="connsiteX87-1251" fmla="*/ 148 w 485"/>
              <a:gd name="connsiteY87-1252" fmla="*/ 375 h 406"/>
              <a:gd name="connsiteX88-1253" fmla="*/ 137 w 485"/>
              <a:gd name="connsiteY88-1254" fmla="*/ 380 h 406"/>
              <a:gd name="connsiteX89-1255" fmla="*/ 121 w 485"/>
              <a:gd name="connsiteY89-1256" fmla="*/ 380 h 406"/>
              <a:gd name="connsiteX90-1257" fmla="*/ 111 w 485"/>
              <a:gd name="connsiteY90-1258" fmla="*/ 385 h 406"/>
              <a:gd name="connsiteX91-1259" fmla="*/ 100 w 485"/>
              <a:gd name="connsiteY91-1260" fmla="*/ 385 h 406"/>
              <a:gd name="connsiteX92-1261" fmla="*/ 90 w 485"/>
              <a:gd name="connsiteY92-1262" fmla="*/ 391 h 406"/>
              <a:gd name="connsiteX93-1263" fmla="*/ 84 w 485"/>
              <a:gd name="connsiteY93-1264" fmla="*/ 391 h 406"/>
              <a:gd name="connsiteX94-1265" fmla="*/ 69 w 485"/>
              <a:gd name="connsiteY94-1266" fmla="*/ 396 h 406"/>
              <a:gd name="connsiteX95-1267" fmla="*/ 53 w 485"/>
              <a:gd name="connsiteY95-1268" fmla="*/ 401 h 406"/>
              <a:gd name="connsiteX96-1269" fmla="*/ 48 w 485"/>
              <a:gd name="connsiteY96-1270" fmla="*/ 406 h 406"/>
              <a:gd name="connsiteX97-1271" fmla="*/ 37 w 485"/>
              <a:gd name="connsiteY97-1272" fmla="*/ 406 h 406"/>
              <a:gd name="connsiteX98-1273" fmla="*/ 32 w 485"/>
              <a:gd name="connsiteY98-1274" fmla="*/ 406 h 406"/>
              <a:gd name="connsiteX99-1275" fmla="*/ 26 w 485"/>
              <a:gd name="connsiteY99-1276" fmla="*/ 401 h 406"/>
              <a:gd name="connsiteX100-1277" fmla="*/ 21 w 485"/>
              <a:gd name="connsiteY100-1278" fmla="*/ 401 h 406"/>
              <a:gd name="connsiteX101-1279" fmla="*/ 16 w 485"/>
              <a:gd name="connsiteY101-1280" fmla="*/ 396 h 406"/>
              <a:gd name="connsiteX102-1281" fmla="*/ 11 w 485"/>
              <a:gd name="connsiteY102-1282" fmla="*/ 391 h 406"/>
              <a:gd name="connsiteX103-1283" fmla="*/ 5 w 485"/>
              <a:gd name="connsiteY103-1284" fmla="*/ 385 h 406"/>
              <a:gd name="connsiteX104-1285" fmla="*/ 0 w 485"/>
              <a:gd name="connsiteY104-1286" fmla="*/ 380 h 406"/>
              <a:gd name="connsiteX105-1287" fmla="*/ 0 w 485"/>
              <a:gd name="connsiteY105-1288" fmla="*/ 375 h 406"/>
              <a:gd name="connsiteX106-1289" fmla="*/ 0 w 485"/>
              <a:gd name="connsiteY106-1290" fmla="*/ 369 h 406"/>
              <a:gd name="connsiteX107-1291" fmla="*/ 0 w 485"/>
              <a:gd name="connsiteY107-1292" fmla="*/ 364 h 406"/>
              <a:gd name="connsiteX108-1293" fmla="*/ 5 w 485"/>
              <a:gd name="connsiteY108-1294" fmla="*/ 359 h 406"/>
              <a:gd name="connsiteX109-1295" fmla="*/ 11 w 485"/>
              <a:gd name="connsiteY109-1296" fmla="*/ 354 h 406"/>
              <a:gd name="connsiteX110-1297" fmla="*/ 21 w 485"/>
              <a:gd name="connsiteY110-1298" fmla="*/ 348 h 406"/>
              <a:gd name="connsiteX111-1299" fmla="*/ 26 w 485"/>
              <a:gd name="connsiteY111-1300" fmla="*/ 343 h 406"/>
              <a:gd name="connsiteX112-1301" fmla="*/ 32 w 485"/>
              <a:gd name="connsiteY112-1302" fmla="*/ 338 h 406"/>
              <a:gd name="connsiteX113-1303" fmla="*/ 42 w 485"/>
              <a:gd name="connsiteY113-1304" fmla="*/ 333 h 406"/>
              <a:gd name="connsiteX114-1305" fmla="*/ 53 w 485"/>
              <a:gd name="connsiteY114-1306" fmla="*/ 322 h 406"/>
              <a:gd name="connsiteX115-1307" fmla="*/ 58 w 485"/>
              <a:gd name="connsiteY115-1308" fmla="*/ 311 h 406"/>
              <a:gd name="connsiteX116-1309" fmla="*/ 69 w 485"/>
              <a:gd name="connsiteY116-1310" fmla="*/ 301 h 406"/>
              <a:gd name="connsiteX117-1311" fmla="*/ 79 w 485"/>
              <a:gd name="connsiteY117-1312" fmla="*/ 285 h 406"/>
              <a:gd name="connsiteX118-1313" fmla="*/ 95 w 485"/>
              <a:gd name="connsiteY118-1314" fmla="*/ 269 h 406"/>
              <a:gd name="connsiteX119-1315" fmla="*/ 116 w 485"/>
              <a:gd name="connsiteY119-1316" fmla="*/ 232 h 406"/>
              <a:gd name="connsiteX120-1317" fmla="*/ 142 w 485"/>
              <a:gd name="connsiteY120-1318" fmla="*/ 201 h 406"/>
              <a:gd name="connsiteX121-1319" fmla="*/ 163 w 485"/>
              <a:gd name="connsiteY121-1320" fmla="*/ 169 h 406"/>
              <a:gd name="connsiteX122-1321" fmla="*/ 184 w 485"/>
              <a:gd name="connsiteY122-1322" fmla="*/ 132 h 406"/>
              <a:gd name="connsiteX123-1323" fmla="*/ 190 w 485"/>
              <a:gd name="connsiteY123-1324" fmla="*/ 116 h 406"/>
              <a:gd name="connsiteX124-1325" fmla="*/ 200 w 485"/>
              <a:gd name="connsiteY124-1326" fmla="*/ 100 h 406"/>
              <a:gd name="connsiteX125-1327" fmla="*/ 206 w 485"/>
              <a:gd name="connsiteY125-1328" fmla="*/ 90 h 406"/>
              <a:gd name="connsiteX126-1329" fmla="*/ 211 w 485"/>
              <a:gd name="connsiteY126-1330" fmla="*/ 79 h 406"/>
              <a:gd name="connsiteX127-1331" fmla="*/ 216 w 485"/>
              <a:gd name="connsiteY127-1332" fmla="*/ 69 h 406"/>
              <a:gd name="connsiteX128-1333" fmla="*/ 221 w 485"/>
              <a:gd name="connsiteY128-1334" fmla="*/ 58 h 406"/>
              <a:gd name="connsiteX129-1335" fmla="*/ 221 w 485"/>
              <a:gd name="connsiteY129-1336" fmla="*/ 53 h 406"/>
              <a:gd name="connsiteX130-1337" fmla="*/ 227 w 485"/>
              <a:gd name="connsiteY130-1338" fmla="*/ 48 h 406"/>
              <a:gd name="connsiteX131-1339" fmla="*/ 227 w 485"/>
              <a:gd name="connsiteY131-1340" fmla="*/ 48 h 406"/>
              <a:gd name="connsiteX0-1341" fmla="*/ 227 w 485"/>
              <a:gd name="connsiteY0-1342" fmla="*/ 48 h 406"/>
              <a:gd name="connsiteX1-1343" fmla="*/ 227 w 485"/>
              <a:gd name="connsiteY1-1344" fmla="*/ 42 h 406"/>
              <a:gd name="connsiteX2-1345" fmla="*/ 227 w 485"/>
              <a:gd name="connsiteY2-1346" fmla="*/ 32 h 406"/>
              <a:gd name="connsiteX3-1347" fmla="*/ 227 w 485"/>
              <a:gd name="connsiteY3-1348" fmla="*/ 27 h 406"/>
              <a:gd name="connsiteX4-1349" fmla="*/ 221 w 485"/>
              <a:gd name="connsiteY4-1350" fmla="*/ 21 h 406"/>
              <a:gd name="connsiteX5-1351" fmla="*/ 216 w 485"/>
              <a:gd name="connsiteY5-1352" fmla="*/ 11 h 406"/>
              <a:gd name="connsiteX6-1353" fmla="*/ 216 w 485"/>
              <a:gd name="connsiteY6-1354" fmla="*/ 6 h 406"/>
              <a:gd name="connsiteX7-1355" fmla="*/ 221 w 485"/>
              <a:gd name="connsiteY7-1356" fmla="*/ 6 h 406"/>
              <a:gd name="connsiteX8-1357" fmla="*/ 221 w 485"/>
              <a:gd name="connsiteY8-1358" fmla="*/ 0 h 406"/>
              <a:gd name="connsiteX9-1359" fmla="*/ 227 w 485"/>
              <a:gd name="connsiteY9-1360" fmla="*/ 0 h 406"/>
              <a:gd name="connsiteX10-1361" fmla="*/ 232 w 485"/>
              <a:gd name="connsiteY10-1362" fmla="*/ 0 h 406"/>
              <a:gd name="connsiteX11-1363" fmla="*/ 242 w 485"/>
              <a:gd name="connsiteY11-1364" fmla="*/ 0 h 406"/>
              <a:gd name="connsiteX12-1365" fmla="*/ 253 w 485"/>
              <a:gd name="connsiteY12-1366" fmla="*/ 6 h 406"/>
              <a:gd name="connsiteX13-1367" fmla="*/ 264 w 485"/>
              <a:gd name="connsiteY13-1368" fmla="*/ 11 h 406"/>
              <a:gd name="connsiteX14-1369" fmla="*/ 269 w 485"/>
              <a:gd name="connsiteY14-1370" fmla="*/ 11 h 406"/>
              <a:gd name="connsiteX15-1371" fmla="*/ 279 w 485"/>
              <a:gd name="connsiteY15-1372" fmla="*/ 16 h 406"/>
              <a:gd name="connsiteX16-1373" fmla="*/ 290 w 485"/>
              <a:gd name="connsiteY16-1374" fmla="*/ 27 h 406"/>
              <a:gd name="connsiteX17-1375" fmla="*/ 300 w 485"/>
              <a:gd name="connsiteY17-1376" fmla="*/ 32 h 406"/>
              <a:gd name="connsiteX18-1377" fmla="*/ 295 w 485"/>
              <a:gd name="connsiteY18-1378" fmla="*/ 64 h 406"/>
              <a:gd name="connsiteX19-1379" fmla="*/ 290 w 485"/>
              <a:gd name="connsiteY19-1380" fmla="*/ 74 h 406"/>
              <a:gd name="connsiteX20-1381" fmla="*/ 279 w 485"/>
              <a:gd name="connsiteY20-1382" fmla="*/ 85 h 406"/>
              <a:gd name="connsiteX21-1383" fmla="*/ 274 w 485"/>
              <a:gd name="connsiteY21-1384" fmla="*/ 95 h 406"/>
              <a:gd name="connsiteX22-1385" fmla="*/ 258 w 485"/>
              <a:gd name="connsiteY22-1386" fmla="*/ 111 h 406"/>
              <a:gd name="connsiteX23-1387" fmla="*/ 248 w 485"/>
              <a:gd name="connsiteY23-1388" fmla="*/ 132 h 406"/>
              <a:gd name="connsiteX24-1389" fmla="*/ 216 w 485"/>
              <a:gd name="connsiteY24-1390" fmla="*/ 169 h 406"/>
              <a:gd name="connsiteX25-1391" fmla="*/ 190 w 485"/>
              <a:gd name="connsiteY25-1392" fmla="*/ 206 h 406"/>
              <a:gd name="connsiteX26-1393" fmla="*/ 163 w 485"/>
              <a:gd name="connsiteY26-1394" fmla="*/ 243 h 406"/>
              <a:gd name="connsiteX27-1395" fmla="*/ 137 w 485"/>
              <a:gd name="connsiteY27-1396" fmla="*/ 280 h 406"/>
              <a:gd name="connsiteX28-1397" fmla="*/ 121 w 485"/>
              <a:gd name="connsiteY28-1398" fmla="*/ 296 h 406"/>
              <a:gd name="connsiteX29-1399" fmla="*/ 111 w 485"/>
              <a:gd name="connsiteY29-1400" fmla="*/ 311 h 406"/>
              <a:gd name="connsiteX30-1401" fmla="*/ 100 w 485"/>
              <a:gd name="connsiteY30-1402" fmla="*/ 322 h 406"/>
              <a:gd name="connsiteX31-1403" fmla="*/ 95 w 485"/>
              <a:gd name="connsiteY31-1404" fmla="*/ 333 h 406"/>
              <a:gd name="connsiteX32-1405" fmla="*/ 90 w 485"/>
              <a:gd name="connsiteY32-1406" fmla="*/ 338 h 406"/>
              <a:gd name="connsiteX33-1407" fmla="*/ 84 w 485"/>
              <a:gd name="connsiteY33-1408" fmla="*/ 348 h 406"/>
              <a:gd name="connsiteX34-1409" fmla="*/ 84 w 485"/>
              <a:gd name="connsiteY34-1410" fmla="*/ 348 h 406"/>
              <a:gd name="connsiteX35-1411" fmla="*/ 84 w 485"/>
              <a:gd name="connsiteY35-1412" fmla="*/ 354 h 406"/>
              <a:gd name="connsiteX36-1413" fmla="*/ 90 w 485"/>
              <a:gd name="connsiteY36-1414" fmla="*/ 354 h 406"/>
              <a:gd name="connsiteX37-1415" fmla="*/ 95 w 485"/>
              <a:gd name="connsiteY37-1416" fmla="*/ 354 h 406"/>
              <a:gd name="connsiteX38-1417" fmla="*/ 100 w 485"/>
              <a:gd name="connsiteY38-1418" fmla="*/ 354 h 406"/>
              <a:gd name="connsiteX39-1419" fmla="*/ 111 w 485"/>
              <a:gd name="connsiteY39-1420" fmla="*/ 354 h 406"/>
              <a:gd name="connsiteX40-1421" fmla="*/ 121 w 485"/>
              <a:gd name="connsiteY40-1422" fmla="*/ 348 h 406"/>
              <a:gd name="connsiteX41-1423" fmla="*/ 137 w 485"/>
              <a:gd name="connsiteY41-1424" fmla="*/ 348 h 406"/>
              <a:gd name="connsiteX42-1425" fmla="*/ 153 w 485"/>
              <a:gd name="connsiteY42-1426" fmla="*/ 348 h 406"/>
              <a:gd name="connsiteX43-1427" fmla="*/ 174 w 485"/>
              <a:gd name="connsiteY43-1428" fmla="*/ 343 h 406"/>
              <a:gd name="connsiteX44-1429" fmla="*/ 216 w 485"/>
              <a:gd name="connsiteY44-1430" fmla="*/ 338 h 406"/>
              <a:gd name="connsiteX45-1431" fmla="*/ 258 w 485"/>
              <a:gd name="connsiteY45-1432" fmla="*/ 333 h 406"/>
              <a:gd name="connsiteX46-1433" fmla="*/ 295 w 485"/>
              <a:gd name="connsiteY46-1434" fmla="*/ 327 h 406"/>
              <a:gd name="connsiteX47-1435" fmla="*/ 332 w 485"/>
              <a:gd name="connsiteY47-1436" fmla="*/ 317 h 406"/>
              <a:gd name="connsiteX48-1437" fmla="*/ 348 w 485"/>
              <a:gd name="connsiteY48-1438" fmla="*/ 317 h 406"/>
              <a:gd name="connsiteX49-1439" fmla="*/ 364 w 485"/>
              <a:gd name="connsiteY49-1440" fmla="*/ 311 h 406"/>
              <a:gd name="connsiteX50-1441" fmla="*/ 374 w 485"/>
              <a:gd name="connsiteY50-1442" fmla="*/ 311 h 406"/>
              <a:gd name="connsiteX51-1443" fmla="*/ 390 w 485"/>
              <a:gd name="connsiteY51-1444" fmla="*/ 306 h 406"/>
              <a:gd name="connsiteX52-1445" fmla="*/ 395 w 485"/>
              <a:gd name="connsiteY52-1446" fmla="*/ 306 h 406"/>
              <a:gd name="connsiteX53-1447" fmla="*/ 406 w 485"/>
              <a:gd name="connsiteY53-1448" fmla="*/ 306 h 406"/>
              <a:gd name="connsiteX54-1449" fmla="*/ 406 w 485"/>
              <a:gd name="connsiteY54-1450" fmla="*/ 306 h 406"/>
              <a:gd name="connsiteX55-1451" fmla="*/ 411 w 485"/>
              <a:gd name="connsiteY55-1452" fmla="*/ 306 h 406"/>
              <a:gd name="connsiteX56-1453" fmla="*/ 416 w 485"/>
              <a:gd name="connsiteY56-1454" fmla="*/ 306 h 406"/>
              <a:gd name="connsiteX57-1455" fmla="*/ 422 w 485"/>
              <a:gd name="connsiteY57-1456" fmla="*/ 306 h 406"/>
              <a:gd name="connsiteX58-1457" fmla="*/ 427 w 485"/>
              <a:gd name="connsiteY58-1458" fmla="*/ 306 h 406"/>
              <a:gd name="connsiteX59-1459" fmla="*/ 437 w 485"/>
              <a:gd name="connsiteY59-1460" fmla="*/ 306 h 406"/>
              <a:gd name="connsiteX60-1461" fmla="*/ 443 w 485"/>
              <a:gd name="connsiteY60-1462" fmla="*/ 311 h 406"/>
              <a:gd name="connsiteX61-1463" fmla="*/ 453 w 485"/>
              <a:gd name="connsiteY61-1464" fmla="*/ 311 h 406"/>
              <a:gd name="connsiteX62-1465" fmla="*/ 464 w 485"/>
              <a:gd name="connsiteY62-1466" fmla="*/ 317 h 406"/>
              <a:gd name="connsiteX63-1467" fmla="*/ 469 w 485"/>
              <a:gd name="connsiteY63-1468" fmla="*/ 322 h 406"/>
              <a:gd name="connsiteX64-1469" fmla="*/ 479 w 485"/>
              <a:gd name="connsiteY64-1470" fmla="*/ 333 h 406"/>
              <a:gd name="connsiteX65-1471" fmla="*/ 479 w 485"/>
              <a:gd name="connsiteY65-1472" fmla="*/ 338 h 406"/>
              <a:gd name="connsiteX66-1473" fmla="*/ 485 w 485"/>
              <a:gd name="connsiteY66-1474" fmla="*/ 338 h 406"/>
              <a:gd name="connsiteX67-1475" fmla="*/ 485 w 485"/>
              <a:gd name="connsiteY67-1476" fmla="*/ 343 h 406"/>
              <a:gd name="connsiteX68-1477" fmla="*/ 469 w 485"/>
              <a:gd name="connsiteY68-1478" fmla="*/ 348 h 406"/>
              <a:gd name="connsiteX69-1479" fmla="*/ 464 w 485"/>
              <a:gd name="connsiteY69-1480" fmla="*/ 348 h 406"/>
              <a:gd name="connsiteX70-1481" fmla="*/ 458 w 485"/>
              <a:gd name="connsiteY70-1482" fmla="*/ 348 h 406"/>
              <a:gd name="connsiteX71-1483" fmla="*/ 453 w 485"/>
              <a:gd name="connsiteY71-1484" fmla="*/ 348 h 406"/>
              <a:gd name="connsiteX72-1485" fmla="*/ 443 w 485"/>
              <a:gd name="connsiteY72-1486" fmla="*/ 348 h 406"/>
              <a:gd name="connsiteX73-1487" fmla="*/ 432 w 485"/>
              <a:gd name="connsiteY73-1488" fmla="*/ 348 h 406"/>
              <a:gd name="connsiteX74-1489" fmla="*/ 416 w 485"/>
              <a:gd name="connsiteY74-1490" fmla="*/ 354 h 406"/>
              <a:gd name="connsiteX75-1491" fmla="*/ 400 w 485"/>
              <a:gd name="connsiteY75-1492" fmla="*/ 354 h 406"/>
              <a:gd name="connsiteX76-1493" fmla="*/ 379 w 485"/>
              <a:gd name="connsiteY76-1494" fmla="*/ 354 h 406"/>
              <a:gd name="connsiteX77-1495" fmla="*/ 353 w 485"/>
              <a:gd name="connsiteY77-1496" fmla="*/ 359 h 406"/>
              <a:gd name="connsiteX78-1497" fmla="*/ 327 w 485"/>
              <a:gd name="connsiteY78-1498" fmla="*/ 359 h 406"/>
              <a:gd name="connsiteX79-1499" fmla="*/ 295 w 485"/>
              <a:gd name="connsiteY79-1500" fmla="*/ 359 h 406"/>
              <a:gd name="connsiteX80-1501" fmla="*/ 269 w 485"/>
              <a:gd name="connsiteY80-1502" fmla="*/ 364 h 406"/>
              <a:gd name="connsiteX81-1503" fmla="*/ 248 w 485"/>
              <a:gd name="connsiteY81-1504" fmla="*/ 364 h 406"/>
              <a:gd name="connsiteX82-1505" fmla="*/ 221 w 485"/>
              <a:gd name="connsiteY82-1506" fmla="*/ 369 h 406"/>
              <a:gd name="connsiteX83-1507" fmla="*/ 200 w 485"/>
              <a:gd name="connsiteY83-1508" fmla="*/ 369 h 406"/>
              <a:gd name="connsiteX84-1509" fmla="*/ 184 w 485"/>
              <a:gd name="connsiteY84-1510" fmla="*/ 375 h 406"/>
              <a:gd name="connsiteX85-1511" fmla="*/ 163 w 485"/>
              <a:gd name="connsiteY85-1512" fmla="*/ 375 h 406"/>
              <a:gd name="connsiteX86-1513" fmla="*/ 148 w 485"/>
              <a:gd name="connsiteY86-1514" fmla="*/ 375 h 406"/>
              <a:gd name="connsiteX87-1515" fmla="*/ 137 w 485"/>
              <a:gd name="connsiteY87-1516" fmla="*/ 380 h 406"/>
              <a:gd name="connsiteX88-1517" fmla="*/ 121 w 485"/>
              <a:gd name="connsiteY88-1518" fmla="*/ 380 h 406"/>
              <a:gd name="connsiteX89-1519" fmla="*/ 111 w 485"/>
              <a:gd name="connsiteY89-1520" fmla="*/ 385 h 406"/>
              <a:gd name="connsiteX90-1521" fmla="*/ 100 w 485"/>
              <a:gd name="connsiteY90-1522" fmla="*/ 385 h 406"/>
              <a:gd name="connsiteX91-1523" fmla="*/ 90 w 485"/>
              <a:gd name="connsiteY91-1524" fmla="*/ 391 h 406"/>
              <a:gd name="connsiteX92-1525" fmla="*/ 84 w 485"/>
              <a:gd name="connsiteY92-1526" fmla="*/ 391 h 406"/>
              <a:gd name="connsiteX93-1527" fmla="*/ 69 w 485"/>
              <a:gd name="connsiteY93-1528" fmla="*/ 396 h 406"/>
              <a:gd name="connsiteX94-1529" fmla="*/ 53 w 485"/>
              <a:gd name="connsiteY94-1530" fmla="*/ 401 h 406"/>
              <a:gd name="connsiteX95-1531" fmla="*/ 48 w 485"/>
              <a:gd name="connsiteY95-1532" fmla="*/ 406 h 406"/>
              <a:gd name="connsiteX96-1533" fmla="*/ 37 w 485"/>
              <a:gd name="connsiteY96-1534" fmla="*/ 406 h 406"/>
              <a:gd name="connsiteX97-1535" fmla="*/ 32 w 485"/>
              <a:gd name="connsiteY97-1536" fmla="*/ 406 h 406"/>
              <a:gd name="connsiteX98-1537" fmla="*/ 26 w 485"/>
              <a:gd name="connsiteY98-1538" fmla="*/ 401 h 406"/>
              <a:gd name="connsiteX99-1539" fmla="*/ 21 w 485"/>
              <a:gd name="connsiteY99-1540" fmla="*/ 401 h 406"/>
              <a:gd name="connsiteX100-1541" fmla="*/ 16 w 485"/>
              <a:gd name="connsiteY100-1542" fmla="*/ 396 h 406"/>
              <a:gd name="connsiteX101-1543" fmla="*/ 11 w 485"/>
              <a:gd name="connsiteY101-1544" fmla="*/ 391 h 406"/>
              <a:gd name="connsiteX102-1545" fmla="*/ 5 w 485"/>
              <a:gd name="connsiteY102-1546" fmla="*/ 385 h 406"/>
              <a:gd name="connsiteX103-1547" fmla="*/ 0 w 485"/>
              <a:gd name="connsiteY103-1548" fmla="*/ 380 h 406"/>
              <a:gd name="connsiteX104-1549" fmla="*/ 0 w 485"/>
              <a:gd name="connsiteY104-1550" fmla="*/ 375 h 406"/>
              <a:gd name="connsiteX105-1551" fmla="*/ 0 w 485"/>
              <a:gd name="connsiteY105-1552" fmla="*/ 369 h 406"/>
              <a:gd name="connsiteX106-1553" fmla="*/ 0 w 485"/>
              <a:gd name="connsiteY106-1554" fmla="*/ 364 h 406"/>
              <a:gd name="connsiteX107-1555" fmla="*/ 5 w 485"/>
              <a:gd name="connsiteY107-1556" fmla="*/ 359 h 406"/>
              <a:gd name="connsiteX108-1557" fmla="*/ 11 w 485"/>
              <a:gd name="connsiteY108-1558" fmla="*/ 354 h 406"/>
              <a:gd name="connsiteX109-1559" fmla="*/ 21 w 485"/>
              <a:gd name="connsiteY109-1560" fmla="*/ 348 h 406"/>
              <a:gd name="connsiteX110-1561" fmla="*/ 26 w 485"/>
              <a:gd name="connsiteY110-1562" fmla="*/ 343 h 406"/>
              <a:gd name="connsiteX111-1563" fmla="*/ 32 w 485"/>
              <a:gd name="connsiteY111-1564" fmla="*/ 338 h 406"/>
              <a:gd name="connsiteX112-1565" fmla="*/ 42 w 485"/>
              <a:gd name="connsiteY112-1566" fmla="*/ 333 h 406"/>
              <a:gd name="connsiteX113-1567" fmla="*/ 53 w 485"/>
              <a:gd name="connsiteY113-1568" fmla="*/ 322 h 406"/>
              <a:gd name="connsiteX114-1569" fmla="*/ 58 w 485"/>
              <a:gd name="connsiteY114-1570" fmla="*/ 311 h 406"/>
              <a:gd name="connsiteX115-1571" fmla="*/ 69 w 485"/>
              <a:gd name="connsiteY115-1572" fmla="*/ 301 h 406"/>
              <a:gd name="connsiteX116-1573" fmla="*/ 79 w 485"/>
              <a:gd name="connsiteY116-1574" fmla="*/ 285 h 406"/>
              <a:gd name="connsiteX117-1575" fmla="*/ 95 w 485"/>
              <a:gd name="connsiteY117-1576" fmla="*/ 269 h 406"/>
              <a:gd name="connsiteX118-1577" fmla="*/ 116 w 485"/>
              <a:gd name="connsiteY118-1578" fmla="*/ 232 h 406"/>
              <a:gd name="connsiteX119-1579" fmla="*/ 142 w 485"/>
              <a:gd name="connsiteY119-1580" fmla="*/ 201 h 406"/>
              <a:gd name="connsiteX120-1581" fmla="*/ 163 w 485"/>
              <a:gd name="connsiteY120-1582" fmla="*/ 169 h 406"/>
              <a:gd name="connsiteX121-1583" fmla="*/ 184 w 485"/>
              <a:gd name="connsiteY121-1584" fmla="*/ 132 h 406"/>
              <a:gd name="connsiteX122-1585" fmla="*/ 190 w 485"/>
              <a:gd name="connsiteY122-1586" fmla="*/ 116 h 406"/>
              <a:gd name="connsiteX123-1587" fmla="*/ 200 w 485"/>
              <a:gd name="connsiteY123-1588" fmla="*/ 100 h 406"/>
              <a:gd name="connsiteX124-1589" fmla="*/ 206 w 485"/>
              <a:gd name="connsiteY124-1590" fmla="*/ 90 h 406"/>
              <a:gd name="connsiteX125-1591" fmla="*/ 211 w 485"/>
              <a:gd name="connsiteY125-1592" fmla="*/ 79 h 406"/>
              <a:gd name="connsiteX126-1593" fmla="*/ 216 w 485"/>
              <a:gd name="connsiteY126-1594" fmla="*/ 69 h 406"/>
              <a:gd name="connsiteX127-1595" fmla="*/ 221 w 485"/>
              <a:gd name="connsiteY127-1596" fmla="*/ 58 h 406"/>
              <a:gd name="connsiteX128-1597" fmla="*/ 221 w 485"/>
              <a:gd name="connsiteY128-1598" fmla="*/ 53 h 406"/>
              <a:gd name="connsiteX129-1599" fmla="*/ 227 w 485"/>
              <a:gd name="connsiteY129-1600" fmla="*/ 48 h 406"/>
              <a:gd name="connsiteX130-1601" fmla="*/ 227 w 485"/>
              <a:gd name="connsiteY130-1602" fmla="*/ 48 h 406"/>
              <a:gd name="connsiteX0-1603" fmla="*/ 227 w 485"/>
              <a:gd name="connsiteY0-1604" fmla="*/ 48 h 406"/>
              <a:gd name="connsiteX1-1605" fmla="*/ 227 w 485"/>
              <a:gd name="connsiteY1-1606" fmla="*/ 42 h 406"/>
              <a:gd name="connsiteX2-1607" fmla="*/ 227 w 485"/>
              <a:gd name="connsiteY2-1608" fmla="*/ 32 h 406"/>
              <a:gd name="connsiteX3-1609" fmla="*/ 227 w 485"/>
              <a:gd name="connsiteY3-1610" fmla="*/ 27 h 406"/>
              <a:gd name="connsiteX4-1611" fmla="*/ 221 w 485"/>
              <a:gd name="connsiteY4-1612" fmla="*/ 21 h 406"/>
              <a:gd name="connsiteX5-1613" fmla="*/ 216 w 485"/>
              <a:gd name="connsiteY5-1614" fmla="*/ 11 h 406"/>
              <a:gd name="connsiteX6-1615" fmla="*/ 216 w 485"/>
              <a:gd name="connsiteY6-1616" fmla="*/ 6 h 406"/>
              <a:gd name="connsiteX7-1617" fmla="*/ 221 w 485"/>
              <a:gd name="connsiteY7-1618" fmla="*/ 6 h 406"/>
              <a:gd name="connsiteX8-1619" fmla="*/ 221 w 485"/>
              <a:gd name="connsiteY8-1620" fmla="*/ 0 h 406"/>
              <a:gd name="connsiteX9-1621" fmla="*/ 227 w 485"/>
              <a:gd name="connsiteY9-1622" fmla="*/ 0 h 406"/>
              <a:gd name="connsiteX10-1623" fmla="*/ 232 w 485"/>
              <a:gd name="connsiteY10-1624" fmla="*/ 0 h 406"/>
              <a:gd name="connsiteX11-1625" fmla="*/ 242 w 485"/>
              <a:gd name="connsiteY11-1626" fmla="*/ 0 h 406"/>
              <a:gd name="connsiteX12-1627" fmla="*/ 253 w 485"/>
              <a:gd name="connsiteY12-1628" fmla="*/ 6 h 406"/>
              <a:gd name="connsiteX13-1629" fmla="*/ 264 w 485"/>
              <a:gd name="connsiteY13-1630" fmla="*/ 11 h 406"/>
              <a:gd name="connsiteX14-1631" fmla="*/ 269 w 485"/>
              <a:gd name="connsiteY14-1632" fmla="*/ 11 h 406"/>
              <a:gd name="connsiteX15-1633" fmla="*/ 279 w 485"/>
              <a:gd name="connsiteY15-1634" fmla="*/ 16 h 406"/>
              <a:gd name="connsiteX16-1635" fmla="*/ 290 w 485"/>
              <a:gd name="connsiteY16-1636" fmla="*/ 27 h 406"/>
              <a:gd name="connsiteX17-1637" fmla="*/ 295 w 485"/>
              <a:gd name="connsiteY17-1638" fmla="*/ 64 h 406"/>
              <a:gd name="connsiteX18-1639" fmla="*/ 290 w 485"/>
              <a:gd name="connsiteY18-1640" fmla="*/ 74 h 406"/>
              <a:gd name="connsiteX19-1641" fmla="*/ 279 w 485"/>
              <a:gd name="connsiteY19-1642" fmla="*/ 85 h 406"/>
              <a:gd name="connsiteX20-1643" fmla="*/ 274 w 485"/>
              <a:gd name="connsiteY20-1644" fmla="*/ 95 h 406"/>
              <a:gd name="connsiteX21-1645" fmla="*/ 258 w 485"/>
              <a:gd name="connsiteY21-1646" fmla="*/ 111 h 406"/>
              <a:gd name="connsiteX22-1647" fmla="*/ 248 w 485"/>
              <a:gd name="connsiteY22-1648" fmla="*/ 132 h 406"/>
              <a:gd name="connsiteX23-1649" fmla="*/ 216 w 485"/>
              <a:gd name="connsiteY23-1650" fmla="*/ 169 h 406"/>
              <a:gd name="connsiteX24-1651" fmla="*/ 190 w 485"/>
              <a:gd name="connsiteY24-1652" fmla="*/ 206 h 406"/>
              <a:gd name="connsiteX25-1653" fmla="*/ 163 w 485"/>
              <a:gd name="connsiteY25-1654" fmla="*/ 243 h 406"/>
              <a:gd name="connsiteX26-1655" fmla="*/ 137 w 485"/>
              <a:gd name="connsiteY26-1656" fmla="*/ 280 h 406"/>
              <a:gd name="connsiteX27-1657" fmla="*/ 121 w 485"/>
              <a:gd name="connsiteY27-1658" fmla="*/ 296 h 406"/>
              <a:gd name="connsiteX28-1659" fmla="*/ 111 w 485"/>
              <a:gd name="connsiteY28-1660" fmla="*/ 311 h 406"/>
              <a:gd name="connsiteX29-1661" fmla="*/ 100 w 485"/>
              <a:gd name="connsiteY29-1662" fmla="*/ 322 h 406"/>
              <a:gd name="connsiteX30-1663" fmla="*/ 95 w 485"/>
              <a:gd name="connsiteY30-1664" fmla="*/ 333 h 406"/>
              <a:gd name="connsiteX31-1665" fmla="*/ 90 w 485"/>
              <a:gd name="connsiteY31-1666" fmla="*/ 338 h 406"/>
              <a:gd name="connsiteX32-1667" fmla="*/ 84 w 485"/>
              <a:gd name="connsiteY32-1668" fmla="*/ 348 h 406"/>
              <a:gd name="connsiteX33-1669" fmla="*/ 84 w 485"/>
              <a:gd name="connsiteY33-1670" fmla="*/ 348 h 406"/>
              <a:gd name="connsiteX34-1671" fmla="*/ 84 w 485"/>
              <a:gd name="connsiteY34-1672" fmla="*/ 354 h 406"/>
              <a:gd name="connsiteX35-1673" fmla="*/ 90 w 485"/>
              <a:gd name="connsiteY35-1674" fmla="*/ 354 h 406"/>
              <a:gd name="connsiteX36-1675" fmla="*/ 95 w 485"/>
              <a:gd name="connsiteY36-1676" fmla="*/ 354 h 406"/>
              <a:gd name="connsiteX37-1677" fmla="*/ 100 w 485"/>
              <a:gd name="connsiteY37-1678" fmla="*/ 354 h 406"/>
              <a:gd name="connsiteX38-1679" fmla="*/ 111 w 485"/>
              <a:gd name="connsiteY38-1680" fmla="*/ 354 h 406"/>
              <a:gd name="connsiteX39-1681" fmla="*/ 121 w 485"/>
              <a:gd name="connsiteY39-1682" fmla="*/ 348 h 406"/>
              <a:gd name="connsiteX40-1683" fmla="*/ 137 w 485"/>
              <a:gd name="connsiteY40-1684" fmla="*/ 348 h 406"/>
              <a:gd name="connsiteX41-1685" fmla="*/ 153 w 485"/>
              <a:gd name="connsiteY41-1686" fmla="*/ 348 h 406"/>
              <a:gd name="connsiteX42-1687" fmla="*/ 174 w 485"/>
              <a:gd name="connsiteY42-1688" fmla="*/ 343 h 406"/>
              <a:gd name="connsiteX43-1689" fmla="*/ 216 w 485"/>
              <a:gd name="connsiteY43-1690" fmla="*/ 338 h 406"/>
              <a:gd name="connsiteX44-1691" fmla="*/ 258 w 485"/>
              <a:gd name="connsiteY44-1692" fmla="*/ 333 h 406"/>
              <a:gd name="connsiteX45-1693" fmla="*/ 295 w 485"/>
              <a:gd name="connsiteY45-1694" fmla="*/ 327 h 406"/>
              <a:gd name="connsiteX46-1695" fmla="*/ 332 w 485"/>
              <a:gd name="connsiteY46-1696" fmla="*/ 317 h 406"/>
              <a:gd name="connsiteX47-1697" fmla="*/ 348 w 485"/>
              <a:gd name="connsiteY47-1698" fmla="*/ 317 h 406"/>
              <a:gd name="connsiteX48-1699" fmla="*/ 364 w 485"/>
              <a:gd name="connsiteY48-1700" fmla="*/ 311 h 406"/>
              <a:gd name="connsiteX49-1701" fmla="*/ 374 w 485"/>
              <a:gd name="connsiteY49-1702" fmla="*/ 311 h 406"/>
              <a:gd name="connsiteX50-1703" fmla="*/ 390 w 485"/>
              <a:gd name="connsiteY50-1704" fmla="*/ 306 h 406"/>
              <a:gd name="connsiteX51-1705" fmla="*/ 395 w 485"/>
              <a:gd name="connsiteY51-1706" fmla="*/ 306 h 406"/>
              <a:gd name="connsiteX52-1707" fmla="*/ 406 w 485"/>
              <a:gd name="connsiteY52-1708" fmla="*/ 306 h 406"/>
              <a:gd name="connsiteX53-1709" fmla="*/ 406 w 485"/>
              <a:gd name="connsiteY53-1710" fmla="*/ 306 h 406"/>
              <a:gd name="connsiteX54-1711" fmla="*/ 411 w 485"/>
              <a:gd name="connsiteY54-1712" fmla="*/ 306 h 406"/>
              <a:gd name="connsiteX55-1713" fmla="*/ 416 w 485"/>
              <a:gd name="connsiteY55-1714" fmla="*/ 306 h 406"/>
              <a:gd name="connsiteX56-1715" fmla="*/ 422 w 485"/>
              <a:gd name="connsiteY56-1716" fmla="*/ 306 h 406"/>
              <a:gd name="connsiteX57-1717" fmla="*/ 427 w 485"/>
              <a:gd name="connsiteY57-1718" fmla="*/ 306 h 406"/>
              <a:gd name="connsiteX58-1719" fmla="*/ 437 w 485"/>
              <a:gd name="connsiteY58-1720" fmla="*/ 306 h 406"/>
              <a:gd name="connsiteX59-1721" fmla="*/ 443 w 485"/>
              <a:gd name="connsiteY59-1722" fmla="*/ 311 h 406"/>
              <a:gd name="connsiteX60-1723" fmla="*/ 453 w 485"/>
              <a:gd name="connsiteY60-1724" fmla="*/ 311 h 406"/>
              <a:gd name="connsiteX61-1725" fmla="*/ 464 w 485"/>
              <a:gd name="connsiteY61-1726" fmla="*/ 317 h 406"/>
              <a:gd name="connsiteX62-1727" fmla="*/ 469 w 485"/>
              <a:gd name="connsiteY62-1728" fmla="*/ 322 h 406"/>
              <a:gd name="connsiteX63-1729" fmla="*/ 479 w 485"/>
              <a:gd name="connsiteY63-1730" fmla="*/ 333 h 406"/>
              <a:gd name="connsiteX64-1731" fmla="*/ 479 w 485"/>
              <a:gd name="connsiteY64-1732" fmla="*/ 338 h 406"/>
              <a:gd name="connsiteX65-1733" fmla="*/ 485 w 485"/>
              <a:gd name="connsiteY65-1734" fmla="*/ 338 h 406"/>
              <a:gd name="connsiteX66-1735" fmla="*/ 485 w 485"/>
              <a:gd name="connsiteY66-1736" fmla="*/ 343 h 406"/>
              <a:gd name="connsiteX67-1737" fmla="*/ 469 w 485"/>
              <a:gd name="connsiteY67-1738" fmla="*/ 348 h 406"/>
              <a:gd name="connsiteX68-1739" fmla="*/ 464 w 485"/>
              <a:gd name="connsiteY68-1740" fmla="*/ 348 h 406"/>
              <a:gd name="connsiteX69-1741" fmla="*/ 458 w 485"/>
              <a:gd name="connsiteY69-1742" fmla="*/ 348 h 406"/>
              <a:gd name="connsiteX70-1743" fmla="*/ 453 w 485"/>
              <a:gd name="connsiteY70-1744" fmla="*/ 348 h 406"/>
              <a:gd name="connsiteX71-1745" fmla="*/ 443 w 485"/>
              <a:gd name="connsiteY71-1746" fmla="*/ 348 h 406"/>
              <a:gd name="connsiteX72-1747" fmla="*/ 432 w 485"/>
              <a:gd name="connsiteY72-1748" fmla="*/ 348 h 406"/>
              <a:gd name="connsiteX73-1749" fmla="*/ 416 w 485"/>
              <a:gd name="connsiteY73-1750" fmla="*/ 354 h 406"/>
              <a:gd name="connsiteX74-1751" fmla="*/ 400 w 485"/>
              <a:gd name="connsiteY74-1752" fmla="*/ 354 h 406"/>
              <a:gd name="connsiteX75-1753" fmla="*/ 379 w 485"/>
              <a:gd name="connsiteY75-1754" fmla="*/ 354 h 406"/>
              <a:gd name="connsiteX76-1755" fmla="*/ 353 w 485"/>
              <a:gd name="connsiteY76-1756" fmla="*/ 359 h 406"/>
              <a:gd name="connsiteX77-1757" fmla="*/ 327 w 485"/>
              <a:gd name="connsiteY77-1758" fmla="*/ 359 h 406"/>
              <a:gd name="connsiteX78-1759" fmla="*/ 295 w 485"/>
              <a:gd name="connsiteY78-1760" fmla="*/ 359 h 406"/>
              <a:gd name="connsiteX79-1761" fmla="*/ 269 w 485"/>
              <a:gd name="connsiteY79-1762" fmla="*/ 364 h 406"/>
              <a:gd name="connsiteX80-1763" fmla="*/ 248 w 485"/>
              <a:gd name="connsiteY80-1764" fmla="*/ 364 h 406"/>
              <a:gd name="connsiteX81-1765" fmla="*/ 221 w 485"/>
              <a:gd name="connsiteY81-1766" fmla="*/ 369 h 406"/>
              <a:gd name="connsiteX82-1767" fmla="*/ 200 w 485"/>
              <a:gd name="connsiteY82-1768" fmla="*/ 369 h 406"/>
              <a:gd name="connsiteX83-1769" fmla="*/ 184 w 485"/>
              <a:gd name="connsiteY83-1770" fmla="*/ 375 h 406"/>
              <a:gd name="connsiteX84-1771" fmla="*/ 163 w 485"/>
              <a:gd name="connsiteY84-1772" fmla="*/ 375 h 406"/>
              <a:gd name="connsiteX85-1773" fmla="*/ 148 w 485"/>
              <a:gd name="connsiteY85-1774" fmla="*/ 375 h 406"/>
              <a:gd name="connsiteX86-1775" fmla="*/ 137 w 485"/>
              <a:gd name="connsiteY86-1776" fmla="*/ 380 h 406"/>
              <a:gd name="connsiteX87-1777" fmla="*/ 121 w 485"/>
              <a:gd name="connsiteY87-1778" fmla="*/ 380 h 406"/>
              <a:gd name="connsiteX88-1779" fmla="*/ 111 w 485"/>
              <a:gd name="connsiteY88-1780" fmla="*/ 385 h 406"/>
              <a:gd name="connsiteX89-1781" fmla="*/ 100 w 485"/>
              <a:gd name="connsiteY89-1782" fmla="*/ 385 h 406"/>
              <a:gd name="connsiteX90-1783" fmla="*/ 90 w 485"/>
              <a:gd name="connsiteY90-1784" fmla="*/ 391 h 406"/>
              <a:gd name="connsiteX91-1785" fmla="*/ 84 w 485"/>
              <a:gd name="connsiteY91-1786" fmla="*/ 391 h 406"/>
              <a:gd name="connsiteX92-1787" fmla="*/ 69 w 485"/>
              <a:gd name="connsiteY92-1788" fmla="*/ 396 h 406"/>
              <a:gd name="connsiteX93-1789" fmla="*/ 53 w 485"/>
              <a:gd name="connsiteY93-1790" fmla="*/ 401 h 406"/>
              <a:gd name="connsiteX94-1791" fmla="*/ 48 w 485"/>
              <a:gd name="connsiteY94-1792" fmla="*/ 406 h 406"/>
              <a:gd name="connsiteX95-1793" fmla="*/ 37 w 485"/>
              <a:gd name="connsiteY95-1794" fmla="*/ 406 h 406"/>
              <a:gd name="connsiteX96-1795" fmla="*/ 32 w 485"/>
              <a:gd name="connsiteY96-1796" fmla="*/ 406 h 406"/>
              <a:gd name="connsiteX97-1797" fmla="*/ 26 w 485"/>
              <a:gd name="connsiteY97-1798" fmla="*/ 401 h 406"/>
              <a:gd name="connsiteX98-1799" fmla="*/ 21 w 485"/>
              <a:gd name="connsiteY98-1800" fmla="*/ 401 h 406"/>
              <a:gd name="connsiteX99-1801" fmla="*/ 16 w 485"/>
              <a:gd name="connsiteY99-1802" fmla="*/ 396 h 406"/>
              <a:gd name="connsiteX100-1803" fmla="*/ 11 w 485"/>
              <a:gd name="connsiteY100-1804" fmla="*/ 391 h 406"/>
              <a:gd name="connsiteX101-1805" fmla="*/ 5 w 485"/>
              <a:gd name="connsiteY101-1806" fmla="*/ 385 h 406"/>
              <a:gd name="connsiteX102-1807" fmla="*/ 0 w 485"/>
              <a:gd name="connsiteY102-1808" fmla="*/ 380 h 406"/>
              <a:gd name="connsiteX103-1809" fmla="*/ 0 w 485"/>
              <a:gd name="connsiteY103-1810" fmla="*/ 375 h 406"/>
              <a:gd name="connsiteX104-1811" fmla="*/ 0 w 485"/>
              <a:gd name="connsiteY104-1812" fmla="*/ 369 h 406"/>
              <a:gd name="connsiteX105-1813" fmla="*/ 0 w 485"/>
              <a:gd name="connsiteY105-1814" fmla="*/ 364 h 406"/>
              <a:gd name="connsiteX106-1815" fmla="*/ 5 w 485"/>
              <a:gd name="connsiteY106-1816" fmla="*/ 359 h 406"/>
              <a:gd name="connsiteX107-1817" fmla="*/ 11 w 485"/>
              <a:gd name="connsiteY107-1818" fmla="*/ 354 h 406"/>
              <a:gd name="connsiteX108-1819" fmla="*/ 21 w 485"/>
              <a:gd name="connsiteY108-1820" fmla="*/ 348 h 406"/>
              <a:gd name="connsiteX109-1821" fmla="*/ 26 w 485"/>
              <a:gd name="connsiteY109-1822" fmla="*/ 343 h 406"/>
              <a:gd name="connsiteX110-1823" fmla="*/ 32 w 485"/>
              <a:gd name="connsiteY110-1824" fmla="*/ 338 h 406"/>
              <a:gd name="connsiteX111-1825" fmla="*/ 42 w 485"/>
              <a:gd name="connsiteY111-1826" fmla="*/ 333 h 406"/>
              <a:gd name="connsiteX112-1827" fmla="*/ 53 w 485"/>
              <a:gd name="connsiteY112-1828" fmla="*/ 322 h 406"/>
              <a:gd name="connsiteX113-1829" fmla="*/ 58 w 485"/>
              <a:gd name="connsiteY113-1830" fmla="*/ 311 h 406"/>
              <a:gd name="connsiteX114-1831" fmla="*/ 69 w 485"/>
              <a:gd name="connsiteY114-1832" fmla="*/ 301 h 406"/>
              <a:gd name="connsiteX115-1833" fmla="*/ 79 w 485"/>
              <a:gd name="connsiteY115-1834" fmla="*/ 285 h 406"/>
              <a:gd name="connsiteX116-1835" fmla="*/ 95 w 485"/>
              <a:gd name="connsiteY116-1836" fmla="*/ 269 h 406"/>
              <a:gd name="connsiteX117-1837" fmla="*/ 116 w 485"/>
              <a:gd name="connsiteY117-1838" fmla="*/ 232 h 406"/>
              <a:gd name="connsiteX118-1839" fmla="*/ 142 w 485"/>
              <a:gd name="connsiteY118-1840" fmla="*/ 201 h 406"/>
              <a:gd name="connsiteX119-1841" fmla="*/ 163 w 485"/>
              <a:gd name="connsiteY119-1842" fmla="*/ 169 h 406"/>
              <a:gd name="connsiteX120-1843" fmla="*/ 184 w 485"/>
              <a:gd name="connsiteY120-1844" fmla="*/ 132 h 406"/>
              <a:gd name="connsiteX121-1845" fmla="*/ 190 w 485"/>
              <a:gd name="connsiteY121-1846" fmla="*/ 116 h 406"/>
              <a:gd name="connsiteX122-1847" fmla="*/ 200 w 485"/>
              <a:gd name="connsiteY122-1848" fmla="*/ 100 h 406"/>
              <a:gd name="connsiteX123-1849" fmla="*/ 206 w 485"/>
              <a:gd name="connsiteY123-1850" fmla="*/ 90 h 406"/>
              <a:gd name="connsiteX124-1851" fmla="*/ 211 w 485"/>
              <a:gd name="connsiteY124-1852" fmla="*/ 79 h 406"/>
              <a:gd name="connsiteX125-1853" fmla="*/ 216 w 485"/>
              <a:gd name="connsiteY125-1854" fmla="*/ 69 h 406"/>
              <a:gd name="connsiteX126-1855" fmla="*/ 221 w 485"/>
              <a:gd name="connsiteY126-1856" fmla="*/ 58 h 406"/>
              <a:gd name="connsiteX127-1857" fmla="*/ 221 w 485"/>
              <a:gd name="connsiteY127-1858" fmla="*/ 53 h 406"/>
              <a:gd name="connsiteX128-1859" fmla="*/ 227 w 485"/>
              <a:gd name="connsiteY128-1860" fmla="*/ 48 h 406"/>
              <a:gd name="connsiteX129-1861" fmla="*/ 227 w 485"/>
              <a:gd name="connsiteY129-1862" fmla="*/ 48 h 406"/>
              <a:gd name="connsiteX0-1863" fmla="*/ 227 w 485"/>
              <a:gd name="connsiteY0-1864" fmla="*/ 48 h 406"/>
              <a:gd name="connsiteX1-1865" fmla="*/ 227 w 485"/>
              <a:gd name="connsiteY1-1866" fmla="*/ 42 h 406"/>
              <a:gd name="connsiteX2-1867" fmla="*/ 227 w 485"/>
              <a:gd name="connsiteY2-1868" fmla="*/ 32 h 406"/>
              <a:gd name="connsiteX3-1869" fmla="*/ 227 w 485"/>
              <a:gd name="connsiteY3-1870" fmla="*/ 27 h 406"/>
              <a:gd name="connsiteX4-1871" fmla="*/ 221 w 485"/>
              <a:gd name="connsiteY4-1872" fmla="*/ 21 h 406"/>
              <a:gd name="connsiteX5-1873" fmla="*/ 216 w 485"/>
              <a:gd name="connsiteY5-1874" fmla="*/ 11 h 406"/>
              <a:gd name="connsiteX6-1875" fmla="*/ 216 w 485"/>
              <a:gd name="connsiteY6-1876" fmla="*/ 6 h 406"/>
              <a:gd name="connsiteX7-1877" fmla="*/ 221 w 485"/>
              <a:gd name="connsiteY7-1878" fmla="*/ 6 h 406"/>
              <a:gd name="connsiteX8-1879" fmla="*/ 221 w 485"/>
              <a:gd name="connsiteY8-1880" fmla="*/ 0 h 406"/>
              <a:gd name="connsiteX9-1881" fmla="*/ 227 w 485"/>
              <a:gd name="connsiteY9-1882" fmla="*/ 0 h 406"/>
              <a:gd name="connsiteX10-1883" fmla="*/ 232 w 485"/>
              <a:gd name="connsiteY10-1884" fmla="*/ 0 h 406"/>
              <a:gd name="connsiteX11-1885" fmla="*/ 242 w 485"/>
              <a:gd name="connsiteY11-1886" fmla="*/ 0 h 406"/>
              <a:gd name="connsiteX12-1887" fmla="*/ 253 w 485"/>
              <a:gd name="connsiteY12-1888" fmla="*/ 6 h 406"/>
              <a:gd name="connsiteX13-1889" fmla="*/ 264 w 485"/>
              <a:gd name="connsiteY13-1890" fmla="*/ 11 h 406"/>
              <a:gd name="connsiteX14-1891" fmla="*/ 269 w 485"/>
              <a:gd name="connsiteY14-1892" fmla="*/ 11 h 406"/>
              <a:gd name="connsiteX15-1893" fmla="*/ 279 w 485"/>
              <a:gd name="connsiteY15-1894" fmla="*/ 16 h 406"/>
              <a:gd name="connsiteX16-1895" fmla="*/ 295 w 485"/>
              <a:gd name="connsiteY16-1896" fmla="*/ 64 h 406"/>
              <a:gd name="connsiteX17-1897" fmla="*/ 290 w 485"/>
              <a:gd name="connsiteY17-1898" fmla="*/ 74 h 406"/>
              <a:gd name="connsiteX18-1899" fmla="*/ 279 w 485"/>
              <a:gd name="connsiteY18-1900" fmla="*/ 85 h 406"/>
              <a:gd name="connsiteX19-1901" fmla="*/ 274 w 485"/>
              <a:gd name="connsiteY19-1902" fmla="*/ 95 h 406"/>
              <a:gd name="connsiteX20-1903" fmla="*/ 258 w 485"/>
              <a:gd name="connsiteY20-1904" fmla="*/ 111 h 406"/>
              <a:gd name="connsiteX21-1905" fmla="*/ 248 w 485"/>
              <a:gd name="connsiteY21-1906" fmla="*/ 132 h 406"/>
              <a:gd name="connsiteX22-1907" fmla="*/ 216 w 485"/>
              <a:gd name="connsiteY22-1908" fmla="*/ 169 h 406"/>
              <a:gd name="connsiteX23-1909" fmla="*/ 190 w 485"/>
              <a:gd name="connsiteY23-1910" fmla="*/ 206 h 406"/>
              <a:gd name="connsiteX24-1911" fmla="*/ 163 w 485"/>
              <a:gd name="connsiteY24-1912" fmla="*/ 243 h 406"/>
              <a:gd name="connsiteX25-1913" fmla="*/ 137 w 485"/>
              <a:gd name="connsiteY25-1914" fmla="*/ 280 h 406"/>
              <a:gd name="connsiteX26-1915" fmla="*/ 121 w 485"/>
              <a:gd name="connsiteY26-1916" fmla="*/ 296 h 406"/>
              <a:gd name="connsiteX27-1917" fmla="*/ 111 w 485"/>
              <a:gd name="connsiteY27-1918" fmla="*/ 311 h 406"/>
              <a:gd name="connsiteX28-1919" fmla="*/ 100 w 485"/>
              <a:gd name="connsiteY28-1920" fmla="*/ 322 h 406"/>
              <a:gd name="connsiteX29-1921" fmla="*/ 95 w 485"/>
              <a:gd name="connsiteY29-1922" fmla="*/ 333 h 406"/>
              <a:gd name="connsiteX30-1923" fmla="*/ 90 w 485"/>
              <a:gd name="connsiteY30-1924" fmla="*/ 338 h 406"/>
              <a:gd name="connsiteX31-1925" fmla="*/ 84 w 485"/>
              <a:gd name="connsiteY31-1926" fmla="*/ 348 h 406"/>
              <a:gd name="connsiteX32-1927" fmla="*/ 84 w 485"/>
              <a:gd name="connsiteY32-1928" fmla="*/ 348 h 406"/>
              <a:gd name="connsiteX33-1929" fmla="*/ 84 w 485"/>
              <a:gd name="connsiteY33-1930" fmla="*/ 354 h 406"/>
              <a:gd name="connsiteX34-1931" fmla="*/ 90 w 485"/>
              <a:gd name="connsiteY34-1932" fmla="*/ 354 h 406"/>
              <a:gd name="connsiteX35-1933" fmla="*/ 95 w 485"/>
              <a:gd name="connsiteY35-1934" fmla="*/ 354 h 406"/>
              <a:gd name="connsiteX36-1935" fmla="*/ 100 w 485"/>
              <a:gd name="connsiteY36-1936" fmla="*/ 354 h 406"/>
              <a:gd name="connsiteX37-1937" fmla="*/ 111 w 485"/>
              <a:gd name="connsiteY37-1938" fmla="*/ 354 h 406"/>
              <a:gd name="connsiteX38-1939" fmla="*/ 121 w 485"/>
              <a:gd name="connsiteY38-1940" fmla="*/ 348 h 406"/>
              <a:gd name="connsiteX39-1941" fmla="*/ 137 w 485"/>
              <a:gd name="connsiteY39-1942" fmla="*/ 348 h 406"/>
              <a:gd name="connsiteX40-1943" fmla="*/ 153 w 485"/>
              <a:gd name="connsiteY40-1944" fmla="*/ 348 h 406"/>
              <a:gd name="connsiteX41-1945" fmla="*/ 174 w 485"/>
              <a:gd name="connsiteY41-1946" fmla="*/ 343 h 406"/>
              <a:gd name="connsiteX42-1947" fmla="*/ 216 w 485"/>
              <a:gd name="connsiteY42-1948" fmla="*/ 338 h 406"/>
              <a:gd name="connsiteX43-1949" fmla="*/ 258 w 485"/>
              <a:gd name="connsiteY43-1950" fmla="*/ 333 h 406"/>
              <a:gd name="connsiteX44-1951" fmla="*/ 295 w 485"/>
              <a:gd name="connsiteY44-1952" fmla="*/ 327 h 406"/>
              <a:gd name="connsiteX45-1953" fmla="*/ 332 w 485"/>
              <a:gd name="connsiteY45-1954" fmla="*/ 317 h 406"/>
              <a:gd name="connsiteX46-1955" fmla="*/ 348 w 485"/>
              <a:gd name="connsiteY46-1956" fmla="*/ 317 h 406"/>
              <a:gd name="connsiteX47-1957" fmla="*/ 364 w 485"/>
              <a:gd name="connsiteY47-1958" fmla="*/ 311 h 406"/>
              <a:gd name="connsiteX48-1959" fmla="*/ 374 w 485"/>
              <a:gd name="connsiteY48-1960" fmla="*/ 311 h 406"/>
              <a:gd name="connsiteX49-1961" fmla="*/ 390 w 485"/>
              <a:gd name="connsiteY49-1962" fmla="*/ 306 h 406"/>
              <a:gd name="connsiteX50-1963" fmla="*/ 395 w 485"/>
              <a:gd name="connsiteY50-1964" fmla="*/ 306 h 406"/>
              <a:gd name="connsiteX51-1965" fmla="*/ 406 w 485"/>
              <a:gd name="connsiteY51-1966" fmla="*/ 306 h 406"/>
              <a:gd name="connsiteX52-1967" fmla="*/ 406 w 485"/>
              <a:gd name="connsiteY52-1968" fmla="*/ 306 h 406"/>
              <a:gd name="connsiteX53-1969" fmla="*/ 411 w 485"/>
              <a:gd name="connsiteY53-1970" fmla="*/ 306 h 406"/>
              <a:gd name="connsiteX54-1971" fmla="*/ 416 w 485"/>
              <a:gd name="connsiteY54-1972" fmla="*/ 306 h 406"/>
              <a:gd name="connsiteX55-1973" fmla="*/ 422 w 485"/>
              <a:gd name="connsiteY55-1974" fmla="*/ 306 h 406"/>
              <a:gd name="connsiteX56-1975" fmla="*/ 427 w 485"/>
              <a:gd name="connsiteY56-1976" fmla="*/ 306 h 406"/>
              <a:gd name="connsiteX57-1977" fmla="*/ 437 w 485"/>
              <a:gd name="connsiteY57-1978" fmla="*/ 306 h 406"/>
              <a:gd name="connsiteX58-1979" fmla="*/ 443 w 485"/>
              <a:gd name="connsiteY58-1980" fmla="*/ 311 h 406"/>
              <a:gd name="connsiteX59-1981" fmla="*/ 453 w 485"/>
              <a:gd name="connsiteY59-1982" fmla="*/ 311 h 406"/>
              <a:gd name="connsiteX60-1983" fmla="*/ 464 w 485"/>
              <a:gd name="connsiteY60-1984" fmla="*/ 317 h 406"/>
              <a:gd name="connsiteX61-1985" fmla="*/ 469 w 485"/>
              <a:gd name="connsiteY61-1986" fmla="*/ 322 h 406"/>
              <a:gd name="connsiteX62-1987" fmla="*/ 479 w 485"/>
              <a:gd name="connsiteY62-1988" fmla="*/ 333 h 406"/>
              <a:gd name="connsiteX63-1989" fmla="*/ 479 w 485"/>
              <a:gd name="connsiteY63-1990" fmla="*/ 338 h 406"/>
              <a:gd name="connsiteX64-1991" fmla="*/ 485 w 485"/>
              <a:gd name="connsiteY64-1992" fmla="*/ 338 h 406"/>
              <a:gd name="connsiteX65-1993" fmla="*/ 485 w 485"/>
              <a:gd name="connsiteY65-1994" fmla="*/ 343 h 406"/>
              <a:gd name="connsiteX66-1995" fmla="*/ 469 w 485"/>
              <a:gd name="connsiteY66-1996" fmla="*/ 348 h 406"/>
              <a:gd name="connsiteX67-1997" fmla="*/ 464 w 485"/>
              <a:gd name="connsiteY67-1998" fmla="*/ 348 h 406"/>
              <a:gd name="connsiteX68-1999" fmla="*/ 458 w 485"/>
              <a:gd name="connsiteY68-2000" fmla="*/ 348 h 406"/>
              <a:gd name="connsiteX69-2001" fmla="*/ 453 w 485"/>
              <a:gd name="connsiteY69-2002" fmla="*/ 348 h 406"/>
              <a:gd name="connsiteX70-2003" fmla="*/ 443 w 485"/>
              <a:gd name="connsiteY70-2004" fmla="*/ 348 h 406"/>
              <a:gd name="connsiteX71-2005" fmla="*/ 432 w 485"/>
              <a:gd name="connsiteY71-2006" fmla="*/ 348 h 406"/>
              <a:gd name="connsiteX72-2007" fmla="*/ 416 w 485"/>
              <a:gd name="connsiteY72-2008" fmla="*/ 354 h 406"/>
              <a:gd name="connsiteX73-2009" fmla="*/ 400 w 485"/>
              <a:gd name="connsiteY73-2010" fmla="*/ 354 h 406"/>
              <a:gd name="connsiteX74-2011" fmla="*/ 379 w 485"/>
              <a:gd name="connsiteY74-2012" fmla="*/ 354 h 406"/>
              <a:gd name="connsiteX75-2013" fmla="*/ 353 w 485"/>
              <a:gd name="connsiteY75-2014" fmla="*/ 359 h 406"/>
              <a:gd name="connsiteX76-2015" fmla="*/ 327 w 485"/>
              <a:gd name="connsiteY76-2016" fmla="*/ 359 h 406"/>
              <a:gd name="connsiteX77-2017" fmla="*/ 295 w 485"/>
              <a:gd name="connsiteY77-2018" fmla="*/ 359 h 406"/>
              <a:gd name="connsiteX78-2019" fmla="*/ 269 w 485"/>
              <a:gd name="connsiteY78-2020" fmla="*/ 364 h 406"/>
              <a:gd name="connsiteX79-2021" fmla="*/ 248 w 485"/>
              <a:gd name="connsiteY79-2022" fmla="*/ 364 h 406"/>
              <a:gd name="connsiteX80-2023" fmla="*/ 221 w 485"/>
              <a:gd name="connsiteY80-2024" fmla="*/ 369 h 406"/>
              <a:gd name="connsiteX81-2025" fmla="*/ 200 w 485"/>
              <a:gd name="connsiteY81-2026" fmla="*/ 369 h 406"/>
              <a:gd name="connsiteX82-2027" fmla="*/ 184 w 485"/>
              <a:gd name="connsiteY82-2028" fmla="*/ 375 h 406"/>
              <a:gd name="connsiteX83-2029" fmla="*/ 163 w 485"/>
              <a:gd name="connsiteY83-2030" fmla="*/ 375 h 406"/>
              <a:gd name="connsiteX84-2031" fmla="*/ 148 w 485"/>
              <a:gd name="connsiteY84-2032" fmla="*/ 375 h 406"/>
              <a:gd name="connsiteX85-2033" fmla="*/ 137 w 485"/>
              <a:gd name="connsiteY85-2034" fmla="*/ 380 h 406"/>
              <a:gd name="connsiteX86-2035" fmla="*/ 121 w 485"/>
              <a:gd name="connsiteY86-2036" fmla="*/ 380 h 406"/>
              <a:gd name="connsiteX87-2037" fmla="*/ 111 w 485"/>
              <a:gd name="connsiteY87-2038" fmla="*/ 385 h 406"/>
              <a:gd name="connsiteX88-2039" fmla="*/ 100 w 485"/>
              <a:gd name="connsiteY88-2040" fmla="*/ 385 h 406"/>
              <a:gd name="connsiteX89-2041" fmla="*/ 90 w 485"/>
              <a:gd name="connsiteY89-2042" fmla="*/ 391 h 406"/>
              <a:gd name="connsiteX90-2043" fmla="*/ 84 w 485"/>
              <a:gd name="connsiteY90-2044" fmla="*/ 391 h 406"/>
              <a:gd name="connsiteX91-2045" fmla="*/ 69 w 485"/>
              <a:gd name="connsiteY91-2046" fmla="*/ 396 h 406"/>
              <a:gd name="connsiteX92-2047" fmla="*/ 53 w 485"/>
              <a:gd name="connsiteY92-2048" fmla="*/ 401 h 406"/>
              <a:gd name="connsiteX93-2049" fmla="*/ 48 w 485"/>
              <a:gd name="connsiteY93-2050" fmla="*/ 406 h 406"/>
              <a:gd name="connsiteX94-2051" fmla="*/ 37 w 485"/>
              <a:gd name="connsiteY94-2052" fmla="*/ 406 h 406"/>
              <a:gd name="connsiteX95-2053" fmla="*/ 32 w 485"/>
              <a:gd name="connsiteY95-2054" fmla="*/ 406 h 406"/>
              <a:gd name="connsiteX96-2055" fmla="*/ 26 w 485"/>
              <a:gd name="connsiteY96-2056" fmla="*/ 401 h 406"/>
              <a:gd name="connsiteX97-2057" fmla="*/ 21 w 485"/>
              <a:gd name="connsiteY97-2058" fmla="*/ 401 h 406"/>
              <a:gd name="connsiteX98-2059" fmla="*/ 16 w 485"/>
              <a:gd name="connsiteY98-2060" fmla="*/ 396 h 406"/>
              <a:gd name="connsiteX99-2061" fmla="*/ 11 w 485"/>
              <a:gd name="connsiteY99-2062" fmla="*/ 391 h 406"/>
              <a:gd name="connsiteX100-2063" fmla="*/ 5 w 485"/>
              <a:gd name="connsiteY100-2064" fmla="*/ 385 h 406"/>
              <a:gd name="connsiteX101-2065" fmla="*/ 0 w 485"/>
              <a:gd name="connsiteY101-2066" fmla="*/ 380 h 406"/>
              <a:gd name="connsiteX102-2067" fmla="*/ 0 w 485"/>
              <a:gd name="connsiteY102-2068" fmla="*/ 375 h 406"/>
              <a:gd name="connsiteX103-2069" fmla="*/ 0 w 485"/>
              <a:gd name="connsiteY103-2070" fmla="*/ 369 h 406"/>
              <a:gd name="connsiteX104-2071" fmla="*/ 0 w 485"/>
              <a:gd name="connsiteY104-2072" fmla="*/ 364 h 406"/>
              <a:gd name="connsiteX105-2073" fmla="*/ 5 w 485"/>
              <a:gd name="connsiteY105-2074" fmla="*/ 359 h 406"/>
              <a:gd name="connsiteX106-2075" fmla="*/ 11 w 485"/>
              <a:gd name="connsiteY106-2076" fmla="*/ 354 h 406"/>
              <a:gd name="connsiteX107-2077" fmla="*/ 21 w 485"/>
              <a:gd name="connsiteY107-2078" fmla="*/ 348 h 406"/>
              <a:gd name="connsiteX108-2079" fmla="*/ 26 w 485"/>
              <a:gd name="connsiteY108-2080" fmla="*/ 343 h 406"/>
              <a:gd name="connsiteX109-2081" fmla="*/ 32 w 485"/>
              <a:gd name="connsiteY109-2082" fmla="*/ 338 h 406"/>
              <a:gd name="connsiteX110-2083" fmla="*/ 42 w 485"/>
              <a:gd name="connsiteY110-2084" fmla="*/ 333 h 406"/>
              <a:gd name="connsiteX111-2085" fmla="*/ 53 w 485"/>
              <a:gd name="connsiteY111-2086" fmla="*/ 322 h 406"/>
              <a:gd name="connsiteX112-2087" fmla="*/ 58 w 485"/>
              <a:gd name="connsiteY112-2088" fmla="*/ 311 h 406"/>
              <a:gd name="connsiteX113-2089" fmla="*/ 69 w 485"/>
              <a:gd name="connsiteY113-2090" fmla="*/ 301 h 406"/>
              <a:gd name="connsiteX114-2091" fmla="*/ 79 w 485"/>
              <a:gd name="connsiteY114-2092" fmla="*/ 285 h 406"/>
              <a:gd name="connsiteX115-2093" fmla="*/ 95 w 485"/>
              <a:gd name="connsiteY115-2094" fmla="*/ 269 h 406"/>
              <a:gd name="connsiteX116-2095" fmla="*/ 116 w 485"/>
              <a:gd name="connsiteY116-2096" fmla="*/ 232 h 406"/>
              <a:gd name="connsiteX117-2097" fmla="*/ 142 w 485"/>
              <a:gd name="connsiteY117-2098" fmla="*/ 201 h 406"/>
              <a:gd name="connsiteX118-2099" fmla="*/ 163 w 485"/>
              <a:gd name="connsiteY118-2100" fmla="*/ 169 h 406"/>
              <a:gd name="connsiteX119-2101" fmla="*/ 184 w 485"/>
              <a:gd name="connsiteY119-2102" fmla="*/ 132 h 406"/>
              <a:gd name="connsiteX120-2103" fmla="*/ 190 w 485"/>
              <a:gd name="connsiteY120-2104" fmla="*/ 116 h 406"/>
              <a:gd name="connsiteX121-2105" fmla="*/ 200 w 485"/>
              <a:gd name="connsiteY121-2106" fmla="*/ 100 h 406"/>
              <a:gd name="connsiteX122-2107" fmla="*/ 206 w 485"/>
              <a:gd name="connsiteY122-2108" fmla="*/ 90 h 406"/>
              <a:gd name="connsiteX123-2109" fmla="*/ 211 w 485"/>
              <a:gd name="connsiteY123-2110" fmla="*/ 79 h 406"/>
              <a:gd name="connsiteX124-2111" fmla="*/ 216 w 485"/>
              <a:gd name="connsiteY124-2112" fmla="*/ 69 h 406"/>
              <a:gd name="connsiteX125-2113" fmla="*/ 221 w 485"/>
              <a:gd name="connsiteY125-2114" fmla="*/ 58 h 406"/>
              <a:gd name="connsiteX126-2115" fmla="*/ 221 w 485"/>
              <a:gd name="connsiteY126-2116" fmla="*/ 53 h 406"/>
              <a:gd name="connsiteX127-2117" fmla="*/ 227 w 485"/>
              <a:gd name="connsiteY127-2118" fmla="*/ 48 h 406"/>
              <a:gd name="connsiteX128-2119" fmla="*/ 227 w 485"/>
              <a:gd name="connsiteY128-2120" fmla="*/ 48 h 406"/>
              <a:gd name="connsiteX0-2121" fmla="*/ 227 w 485"/>
              <a:gd name="connsiteY0-2122" fmla="*/ 48 h 406"/>
              <a:gd name="connsiteX1-2123" fmla="*/ 227 w 485"/>
              <a:gd name="connsiteY1-2124" fmla="*/ 42 h 406"/>
              <a:gd name="connsiteX2-2125" fmla="*/ 227 w 485"/>
              <a:gd name="connsiteY2-2126" fmla="*/ 32 h 406"/>
              <a:gd name="connsiteX3-2127" fmla="*/ 227 w 485"/>
              <a:gd name="connsiteY3-2128" fmla="*/ 27 h 406"/>
              <a:gd name="connsiteX4-2129" fmla="*/ 221 w 485"/>
              <a:gd name="connsiteY4-2130" fmla="*/ 21 h 406"/>
              <a:gd name="connsiteX5-2131" fmla="*/ 216 w 485"/>
              <a:gd name="connsiteY5-2132" fmla="*/ 11 h 406"/>
              <a:gd name="connsiteX6-2133" fmla="*/ 216 w 485"/>
              <a:gd name="connsiteY6-2134" fmla="*/ 6 h 406"/>
              <a:gd name="connsiteX7-2135" fmla="*/ 221 w 485"/>
              <a:gd name="connsiteY7-2136" fmla="*/ 6 h 406"/>
              <a:gd name="connsiteX8-2137" fmla="*/ 221 w 485"/>
              <a:gd name="connsiteY8-2138" fmla="*/ 0 h 406"/>
              <a:gd name="connsiteX9-2139" fmla="*/ 227 w 485"/>
              <a:gd name="connsiteY9-2140" fmla="*/ 0 h 406"/>
              <a:gd name="connsiteX10-2141" fmla="*/ 232 w 485"/>
              <a:gd name="connsiteY10-2142" fmla="*/ 0 h 406"/>
              <a:gd name="connsiteX11-2143" fmla="*/ 242 w 485"/>
              <a:gd name="connsiteY11-2144" fmla="*/ 0 h 406"/>
              <a:gd name="connsiteX12-2145" fmla="*/ 253 w 485"/>
              <a:gd name="connsiteY12-2146" fmla="*/ 6 h 406"/>
              <a:gd name="connsiteX13-2147" fmla="*/ 264 w 485"/>
              <a:gd name="connsiteY13-2148" fmla="*/ 11 h 406"/>
              <a:gd name="connsiteX14-2149" fmla="*/ 269 w 485"/>
              <a:gd name="connsiteY14-2150" fmla="*/ 11 h 406"/>
              <a:gd name="connsiteX15-2151" fmla="*/ 295 w 485"/>
              <a:gd name="connsiteY15-2152" fmla="*/ 64 h 406"/>
              <a:gd name="connsiteX16-2153" fmla="*/ 290 w 485"/>
              <a:gd name="connsiteY16-2154" fmla="*/ 74 h 406"/>
              <a:gd name="connsiteX17-2155" fmla="*/ 279 w 485"/>
              <a:gd name="connsiteY17-2156" fmla="*/ 85 h 406"/>
              <a:gd name="connsiteX18-2157" fmla="*/ 274 w 485"/>
              <a:gd name="connsiteY18-2158" fmla="*/ 95 h 406"/>
              <a:gd name="connsiteX19-2159" fmla="*/ 258 w 485"/>
              <a:gd name="connsiteY19-2160" fmla="*/ 111 h 406"/>
              <a:gd name="connsiteX20-2161" fmla="*/ 248 w 485"/>
              <a:gd name="connsiteY20-2162" fmla="*/ 132 h 406"/>
              <a:gd name="connsiteX21-2163" fmla="*/ 216 w 485"/>
              <a:gd name="connsiteY21-2164" fmla="*/ 169 h 406"/>
              <a:gd name="connsiteX22-2165" fmla="*/ 190 w 485"/>
              <a:gd name="connsiteY22-2166" fmla="*/ 206 h 406"/>
              <a:gd name="connsiteX23-2167" fmla="*/ 163 w 485"/>
              <a:gd name="connsiteY23-2168" fmla="*/ 243 h 406"/>
              <a:gd name="connsiteX24-2169" fmla="*/ 137 w 485"/>
              <a:gd name="connsiteY24-2170" fmla="*/ 280 h 406"/>
              <a:gd name="connsiteX25-2171" fmla="*/ 121 w 485"/>
              <a:gd name="connsiteY25-2172" fmla="*/ 296 h 406"/>
              <a:gd name="connsiteX26-2173" fmla="*/ 111 w 485"/>
              <a:gd name="connsiteY26-2174" fmla="*/ 311 h 406"/>
              <a:gd name="connsiteX27-2175" fmla="*/ 100 w 485"/>
              <a:gd name="connsiteY27-2176" fmla="*/ 322 h 406"/>
              <a:gd name="connsiteX28-2177" fmla="*/ 95 w 485"/>
              <a:gd name="connsiteY28-2178" fmla="*/ 333 h 406"/>
              <a:gd name="connsiteX29-2179" fmla="*/ 90 w 485"/>
              <a:gd name="connsiteY29-2180" fmla="*/ 338 h 406"/>
              <a:gd name="connsiteX30-2181" fmla="*/ 84 w 485"/>
              <a:gd name="connsiteY30-2182" fmla="*/ 348 h 406"/>
              <a:gd name="connsiteX31-2183" fmla="*/ 84 w 485"/>
              <a:gd name="connsiteY31-2184" fmla="*/ 348 h 406"/>
              <a:gd name="connsiteX32-2185" fmla="*/ 84 w 485"/>
              <a:gd name="connsiteY32-2186" fmla="*/ 354 h 406"/>
              <a:gd name="connsiteX33-2187" fmla="*/ 90 w 485"/>
              <a:gd name="connsiteY33-2188" fmla="*/ 354 h 406"/>
              <a:gd name="connsiteX34-2189" fmla="*/ 95 w 485"/>
              <a:gd name="connsiteY34-2190" fmla="*/ 354 h 406"/>
              <a:gd name="connsiteX35-2191" fmla="*/ 100 w 485"/>
              <a:gd name="connsiteY35-2192" fmla="*/ 354 h 406"/>
              <a:gd name="connsiteX36-2193" fmla="*/ 111 w 485"/>
              <a:gd name="connsiteY36-2194" fmla="*/ 354 h 406"/>
              <a:gd name="connsiteX37-2195" fmla="*/ 121 w 485"/>
              <a:gd name="connsiteY37-2196" fmla="*/ 348 h 406"/>
              <a:gd name="connsiteX38-2197" fmla="*/ 137 w 485"/>
              <a:gd name="connsiteY38-2198" fmla="*/ 348 h 406"/>
              <a:gd name="connsiteX39-2199" fmla="*/ 153 w 485"/>
              <a:gd name="connsiteY39-2200" fmla="*/ 348 h 406"/>
              <a:gd name="connsiteX40-2201" fmla="*/ 174 w 485"/>
              <a:gd name="connsiteY40-2202" fmla="*/ 343 h 406"/>
              <a:gd name="connsiteX41-2203" fmla="*/ 216 w 485"/>
              <a:gd name="connsiteY41-2204" fmla="*/ 338 h 406"/>
              <a:gd name="connsiteX42-2205" fmla="*/ 258 w 485"/>
              <a:gd name="connsiteY42-2206" fmla="*/ 333 h 406"/>
              <a:gd name="connsiteX43-2207" fmla="*/ 295 w 485"/>
              <a:gd name="connsiteY43-2208" fmla="*/ 327 h 406"/>
              <a:gd name="connsiteX44-2209" fmla="*/ 332 w 485"/>
              <a:gd name="connsiteY44-2210" fmla="*/ 317 h 406"/>
              <a:gd name="connsiteX45-2211" fmla="*/ 348 w 485"/>
              <a:gd name="connsiteY45-2212" fmla="*/ 317 h 406"/>
              <a:gd name="connsiteX46-2213" fmla="*/ 364 w 485"/>
              <a:gd name="connsiteY46-2214" fmla="*/ 311 h 406"/>
              <a:gd name="connsiteX47-2215" fmla="*/ 374 w 485"/>
              <a:gd name="connsiteY47-2216" fmla="*/ 311 h 406"/>
              <a:gd name="connsiteX48-2217" fmla="*/ 390 w 485"/>
              <a:gd name="connsiteY48-2218" fmla="*/ 306 h 406"/>
              <a:gd name="connsiteX49-2219" fmla="*/ 395 w 485"/>
              <a:gd name="connsiteY49-2220" fmla="*/ 306 h 406"/>
              <a:gd name="connsiteX50-2221" fmla="*/ 406 w 485"/>
              <a:gd name="connsiteY50-2222" fmla="*/ 306 h 406"/>
              <a:gd name="connsiteX51-2223" fmla="*/ 406 w 485"/>
              <a:gd name="connsiteY51-2224" fmla="*/ 306 h 406"/>
              <a:gd name="connsiteX52-2225" fmla="*/ 411 w 485"/>
              <a:gd name="connsiteY52-2226" fmla="*/ 306 h 406"/>
              <a:gd name="connsiteX53-2227" fmla="*/ 416 w 485"/>
              <a:gd name="connsiteY53-2228" fmla="*/ 306 h 406"/>
              <a:gd name="connsiteX54-2229" fmla="*/ 422 w 485"/>
              <a:gd name="connsiteY54-2230" fmla="*/ 306 h 406"/>
              <a:gd name="connsiteX55-2231" fmla="*/ 427 w 485"/>
              <a:gd name="connsiteY55-2232" fmla="*/ 306 h 406"/>
              <a:gd name="connsiteX56-2233" fmla="*/ 437 w 485"/>
              <a:gd name="connsiteY56-2234" fmla="*/ 306 h 406"/>
              <a:gd name="connsiteX57-2235" fmla="*/ 443 w 485"/>
              <a:gd name="connsiteY57-2236" fmla="*/ 311 h 406"/>
              <a:gd name="connsiteX58-2237" fmla="*/ 453 w 485"/>
              <a:gd name="connsiteY58-2238" fmla="*/ 311 h 406"/>
              <a:gd name="connsiteX59-2239" fmla="*/ 464 w 485"/>
              <a:gd name="connsiteY59-2240" fmla="*/ 317 h 406"/>
              <a:gd name="connsiteX60-2241" fmla="*/ 469 w 485"/>
              <a:gd name="connsiteY60-2242" fmla="*/ 322 h 406"/>
              <a:gd name="connsiteX61-2243" fmla="*/ 479 w 485"/>
              <a:gd name="connsiteY61-2244" fmla="*/ 333 h 406"/>
              <a:gd name="connsiteX62-2245" fmla="*/ 479 w 485"/>
              <a:gd name="connsiteY62-2246" fmla="*/ 338 h 406"/>
              <a:gd name="connsiteX63-2247" fmla="*/ 485 w 485"/>
              <a:gd name="connsiteY63-2248" fmla="*/ 338 h 406"/>
              <a:gd name="connsiteX64-2249" fmla="*/ 485 w 485"/>
              <a:gd name="connsiteY64-2250" fmla="*/ 343 h 406"/>
              <a:gd name="connsiteX65-2251" fmla="*/ 469 w 485"/>
              <a:gd name="connsiteY65-2252" fmla="*/ 348 h 406"/>
              <a:gd name="connsiteX66-2253" fmla="*/ 464 w 485"/>
              <a:gd name="connsiteY66-2254" fmla="*/ 348 h 406"/>
              <a:gd name="connsiteX67-2255" fmla="*/ 458 w 485"/>
              <a:gd name="connsiteY67-2256" fmla="*/ 348 h 406"/>
              <a:gd name="connsiteX68-2257" fmla="*/ 453 w 485"/>
              <a:gd name="connsiteY68-2258" fmla="*/ 348 h 406"/>
              <a:gd name="connsiteX69-2259" fmla="*/ 443 w 485"/>
              <a:gd name="connsiteY69-2260" fmla="*/ 348 h 406"/>
              <a:gd name="connsiteX70-2261" fmla="*/ 432 w 485"/>
              <a:gd name="connsiteY70-2262" fmla="*/ 348 h 406"/>
              <a:gd name="connsiteX71-2263" fmla="*/ 416 w 485"/>
              <a:gd name="connsiteY71-2264" fmla="*/ 354 h 406"/>
              <a:gd name="connsiteX72-2265" fmla="*/ 400 w 485"/>
              <a:gd name="connsiteY72-2266" fmla="*/ 354 h 406"/>
              <a:gd name="connsiteX73-2267" fmla="*/ 379 w 485"/>
              <a:gd name="connsiteY73-2268" fmla="*/ 354 h 406"/>
              <a:gd name="connsiteX74-2269" fmla="*/ 353 w 485"/>
              <a:gd name="connsiteY74-2270" fmla="*/ 359 h 406"/>
              <a:gd name="connsiteX75-2271" fmla="*/ 327 w 485"/>
              <a:gd name="connsiteY75-2272" fmla="*/ 359 h 406"/>
              <a:gd name="connsiteX76-2273" fmla="*/ 295 w 485"/>
              <a:gd name="connsiteY76-2274" fmla="*/ 359 h 406"/>
              <a:gd name="connsiteX77-2275" fmla="*/ 269 w 485"/>
              <a:gd name="connsiteY77-2276" fmla="*/ 364 h 406"/>
              <a:gd name="connsiteX78-2277" fmla="*/ 248 w 485"/>
              <a:gd name="connsiteY78-2278" fmla="*/ 364 h 406"/>
              <a:gd name="connsiteX79-2279" fmla="*/ 221 w 485"/>
              <a:gd name="connsiteY79-2280" fmla="*/ 369 h 406"/>
              <a:gd name="connsiteX80-2281" fmla="*/ 200 w 485"/>
              <a:gd name="connsiteY80-2282" fmla="*/ 369 h 406"/>
              <a:gd name="connsiteX81-2283" fmla="*/ 184 w 485"/>
              <a:gd name="connsiteY81-2284" fmla="*/ 375 h 406"/>
              <a:gd name="connsiteX82-2285" fmla="*/ 163 w 485"/>
              <a:gd name="connsiteY82-2286" fmla="*/ 375 h 406"/>
              <a:gd name="connsiteX83-2287" fmla="*/ 148 w 485"/>
              <a:gd name="connsiteY83-2288" fmla="*/ 375 h 406"/>
              <a:gd name="connsiteX84-2289" fmla="*/ 137 w 485"/>
              <a:gd name="connsiteY84-2290" fmla="*/ 380 h 406"/>
              <a:gd name="connsiteX85-2291" fmla="*/ 121 w 485"/>
              <a:gd name="connsiteY85-2292" fmla="*/ 380 h 406"/>
              <a:gd name="connsiteX86-2293" fmla="*/ 111 w 485"/>
              <a:gd name="connsiteY86-2294" fmla="*/ 385 h 406"/>
              <a:gd name="connsiteX87-2295" fmla="*/ 100 w 485"/>
              <a:gd name="connsiteY87-2296" fmla="*/ 385 h 406"/>
              <a:gd name="connsiteX88-2297" fmla="*/ 90 w 485"/>
              <a:gd name="connsiteY88-2298" fmla="*/ 391 h 406"/>
              <a:gd name="connsiteX89-2299" fmla="*/ 84 w 485"/>
              <a:gd name="connsiteY89-2300" fmla="*/ 391 h 406"/>
              <a:gd name="connsiteX90-2301" fmla="*/ 69 w 485"/>
              <a:gd name="connsiteY90-2302" fmla="*/ 396 h 406"/>
              <a:gd name="connsiteX91-2303" fmla="*/ 53 w 485"/>
              <a:gd name="connsiteY91-2304" fmla="*/ 401 h 406"/>
              <a:gd name="connsiteX92-2305" fmla="*/ 48 w 485"/>
              <a:gd name="connsiteY92-2306" fmla="*/ 406 h 406"/>
              <a:gd name="connsiteX93-2307" fmla="*/ 37 w 485"/>
              <a:gd name="connsiteY93-2308" fmla="*/ 406 h 406"/>
              <a:gd name="connsiteX94-2309" fmla="*/ 32 w 485"/>
              <a:gd name="connsiteY94-2310" fmla="*/ 406 h 406"/>
              <a:gd name="connsiteX95-2311" fmla="*/ 26 w 485"/>
              <a:gd name="connsiteY95-2312" fmla="*/ 401 h 406"/>
              <a:gd name="connsiteX96-2313" fmla="*/ 21 w 485"/>
              <a:gd name="connsiteY96-2314" fmla="*/ 401 h 406"/>
              <a:gd name="connsiteX97-2315" fmla="*/ 16 w 485"/>
              <a:gd name="connsiteY97-2316" fmla="*/ 396 h 406"/>
              <a:gd name="connsiteX98-2317" fmla="*/ 11 w 485"/>
              <a:gd name="connsiteY98-2318" fmla="*/ 391 h 406"/>
              <a:gd name="connsiteX99-2319" fmla="*/ 5 w 485"/>
              <a:gd name="connsiteY99-2320" fmla="*/ 385 h 406"/>
              <a:gd name="connsiteX100-2321" fmla="*/ 0 w 485"/>
              <a:gd name="connsiteY100-2322" fmla="*/ 380 h 406"/>
              <a:gd name="connsiteX101-2323" fmla="*/ 0 w 485"/>
              <a:gd name="connsiteY101-2324" fmla="*/ 375 h 406"/>
              <a:gd name="connsiteX102-2325" fmla="*/ 0 w 485"/>
              <a:gd name="connsiteY102-2326" fmla="*/ 369 h 406"/>
              <a:gd name="connsiteX103-2327" fmla="*/ 0 w 485"/>
              <a:gd name="connsiteY103-2328" fmla="*/ 364 h 406"/>
              <a:gd name="connsiteX104-2329" fmla="*/ 5 w 485"/>
              <a:gd name="connsiteY104-2330" fmla="*/ 359 h 406"/>
              <a:gd name="connsiteX105-2331" fmla="*/ 11 w 485"/>
              <a:gd name="connsiteY105-2332" fmla="*/ 354 h 406"/>
              <a:gd name="connsiteX106-2333" fmla="*/ 21 w 485"/>
              <a:gd name="connsiteY106-2334" fmla="*/ 348 h 406"/>
              <a:gd name="connsiteX107-2335" fmla="*/ 26 w 485"/>
              <a:gd name="connsiteY107-2336" fmla="*/ 343 h 406"/>
              <a:gd name="connsiteX108-2337" fmla="*/ 32 w 485"/>
              <a:gd name="connsiteY108-2338" fmla="*/ 338 h 406"/>
              <a:gd name="connsiteX109-2339" fmla="*/ 42 w 485"/>
              <a:gd name="connsiteY109-2340" fmla="*/ 333 h 406"/>
              <a:gd name="connsiteX110-2341" fmla="*/ 53 w 485"/>
              <a:gd name="connsiteY110-2342" fmla="*/ 322 h 406"/>
              <a:gd name="connsiteX111-2343" fmla="*/ 58 w 485"/>
              <a:gd name="connsiteY111-2344" fmla="*/ 311 h 406"/>
              <a:gd name="connsiteX112-2345" fmla="*/ 69 w 485"/>
              <a:gd name="connsiteY112-2346" fmla="*/ 301 h 406"/>
              <a:gd name="connsiteX113-2347" fmla="*/ 79 w 485"/>
              <a:gd name="connsiteY113-2348" fmla="*/ 285 h 406"/>
              <a:gd name="connsiteX114-2349" fmla="*/ 95 w 485"/>
              <a:gd name="connsiteY114-2350" fmla="*/ 269 h 406"/>
              <a:gd name="connsiteX115-2351" fmla="*/ 116 w 485"/>
              <a:gd name="connsiteY115-2352" fmla="*/ 232 h 406"/>
              <a:gd name="connsiteX116-2353" fmla="*/ 142 w 485"/>
              <a:gd name="connsiteY116-2354" fmla="*/ 201 h 406"/>
              <a:gd name="connsiteX117-2355" fmla="*/ 163 w 485"/>
              <a:gd name="connsiteY117-2356" fmla="*/ 169 h 406"/>
              <a:gd name="connsiteX118-2357" fmla="*/ 184 w 485"/>
              <a:gd name="connsiteY118-2358" fmla="*/ 132 h 406"/>
              <a:gd name="connsiteX119-2359" fmla="*/ 190 w 485"/>
              <a:gd name="connsiteY119-2360" fmla="*/ 116 h 406"/>
              <a:gd name="connsiteX120-2361" fmla="*/ 200 w 485"/>
              <a:gd name="connsiteY120-2362" fmla="*/ 100 h 406"/>
              <a:gd name="connsiteX121-2363" fmla="*/ 206 w 485"/>
              <a:gd name="connsiteY121-2364" fmla="*/ 90 h 406"/>
              <a:gd name="connsiteX122-2365" fmla="*/ 211 w 485"/>
              <a:gd name="connsiteY122-2366" fmla="*/ 79 h 406"/>
              <a:gd name="connsiteX123-2367" fmla="*/ 216 w 485"/>
              <a:gd name="connsiteY123-2368" fmla="*/ 69 h 406"/>
              <a:gd name="connsiteX124-2369" fmla="*/ 221 w 485"/>
              <a:gd name="connsiteY124-2370" fmla="*/ 58 h 406"/>
              <a:gd name="connsiteX125-2371" fmla="*/ 221 w 485"/>
              <a:gd name="connsiteY125-2372" fmla="*/ 53 h 406"/>
              <a:gd name="connsiteX126-2373" fmla="*/ 227 w 485"/>
              <a:gd name="connsiteY126-2374" fmla="*/ 48 h 406"/>
              <a:gd name="connsiteX127-2375" fmla="*/ 227 w 485"/>
              <a:gd name="connsiteY127-2376" fmla="*/ 48 h 406"/>
              <a:gd name="connsiteX0-2377" fmla="*/ 227 w 485"/>
              <a:gd name="connsiteY0-2378" fmla="*/ 48 h 406"/>
              <a:gd name="connsiteX1-2379" fmla="*/ 227 w 485"/>
              <a:gd name="connsiteY1-2380" fmla="*/ 42 h 406"/>
              <a:gd name="connsiteX2-2381" fmla="*/ 227 w 485"/>
              <a:gd name="connsiteY2-2382" fmla="*/ 32 h 406"/>
              <a:gd name="connsiteX3-2383" fmla="*/ 227 w 485"/>
              <a:gd name="connsiteY3-2384" fmla="*/ 27 h 406"/>
              <a:gd name="connsiteX4-2385" fmla="*/ 221 w 485"/>
              <a:gd name="connsiteY4-2386" fmla="*/ 21 h 406"/>
              <a:gd name="connsiteX5-2387" fmla="*/ 216 w 485"/>
              <a:gd name="connsiteY5-2388" fmla="*/ 11 h 406"/>
              <a:gd name="connsiteX6-2389" fmla="*/ 216 w 485"/>
              <a:gd name="connsiteY6-2390" fmla="*/ 6 h 406"/>
              <a:gd name="connsiteX7-2391" fmla="*/ 221 w 485"/>
              <a:gd name="connsiteY7-2392" fmla="*/ 6 h 406"/>
              <a:gd name="connsiteX8-2393" fmla="*/ 221 w 485"/>
              <a:gd name="connsiteY8-2394" fmla="*/ 0 h 406"/>
              <a:gd name="connsiteX9-2395" fmla="*/ 227 w 485"/>
              <a:gd name="connsiteY9-2396" fmla="*/ 0 h 406"/>
              <a:gd name="connsiteX10-2397" fmla="*/ 232 w 485"/>
              <a:gd name="connsiteY10-2398" fmla="*/ 0 h 406"/>
              <a:gd name="connsiteX11-2399" fmla="*/ 242 w 485"/>
              <a:gd name="connsiteY11-2400" fmla="*/ 0 h 406"/>
              <a:gd name="connsiteX12-2401" fmla="*/ 253 w 485"/>
              <a:gd name="connsiteY12-2402" fmla="*/ 6 h 406"/>
              <a:gd name="connsiteX13-2403" fmla="*/ 264 w 485"/>
              <a:gd name="connsiteY13-2404" fmla="*/ 11 h 406"/>
              <a:gd name="connsiteX14-2405" fmla="*/ 295 w 485"/>
              <a:gd name="connsiteY14-2406" fmla="*/ 64 h 406"/>
              <a:gd name="connsiteX15-2407" fmla="*/ 290 w 485"/>
              <a:gd name="connsiteY15-2408" fmla="*/ 74 h 406"/>
              <a:gd name="connsiteX16-2409" fmla="*/ 279 w 485"/>
              <a:gd name="connsiteY16-2410" fmla="*/ 85 h 406"/>
              <a:gd name="connsiteX17-2411" fmla="*/ 274 w 485"/>
              <a:gd name="connsiteY17-2412" fmla="*/ 95 h 406"/>
              <a:gd name="connsiteX18-2413" fmla="*/ 258 w 485"/>
              <a:gd name="connsiteY18-2414" fmla="*/ 111 h 406"/>
              <a:gd name="connsiteX19-2415" fmla="*/ 248 w 485"/>
              <a:gd name="connsiteY19-2416" fmla="*/ 132 h 406"/>
              <a:gd name="connsiteX20-2417" fmla="*/ 216 w 485"/>
              <a:gd name="connsiteY20-2418" fmla="*/ 169 h 406"/>
              <a:gd name="connsiteX21-2419" fmla="*/ 190 w 485"/>
              <a:gd name="connsiteY21-2420" fmla="*/ 206 h 406"/>
              <a:gd name="connsiteX22-2421" fmla="*/ 163 w 485"/>
              <a:gd name="connsiteY22-2422" fmla="*/ 243 h 406"/>
              <a:gd name="connsiteX23-2423" fmla="*/ 137 w 485"/>
              <a:gd name="connsiteY23-2424" fmla="*/ 280 h 406"/>
              <a:gd name="connsiteX24-2425" fmla="*/ 121 w 485"/>
              <a:gd name="connsiteY24-2426" fmla="*/ 296 h 406"/>
              <a:gd name="connsiteX25-2427" fmla="*/ 111 w 485"/>
              <a:gd name="connsiteY25-2428" fmla="*/ 311 h 406"/>
              <a:gd name="connsiteX26-2429" fmla="*/ 100 w 485"/>
              <a:gd name="connsiteY26-2430" fmla="*/ 322 h 406"/>
              <a:gd name="connsiteX27-2431" fmla="*/ 95 w 485"/>
              <a:gd name="connsiteY27-2432" fmla="*/ 333 h 406"/>
              <a:gd name="connsiteX28-2433" fmla="*/ 90 w 485"/>
              <a:gd name="connsiteY28-2434" fmla="*/ 338 h 406"/>
              <a:gd name="connsiteX29-2435" fmla="*/ 84 w 485"/>
              <a:gd name="connsiteY29-2436" fmla="*/ 348 h 406"/>
              <a:gd name="connsiteX30-2437" fmla="*/ 84 w 485"/>
              <a:gd name="connsiteY30-2438" fmla="*/ 348 h 406"/>
              <a:gd name="connsiteX31-2439" fmla="*/ 84 w 485"/>
              <a:gd name="connsiteY31-2440" fmla="*/ 354 h 406"/>
              <a:gd name="connsiteX32-2441" fmla="*/ 90 w 485"/>
              <a:gd name="connsiteY32-2442" fmla="*/ 354 h 406"/>
              <a:gd name="connsiteX33-2443" fmla="*/ 95 w 485"/>
              <a:gd name="connsiteY33-2444" fmla="*/ 354 h 406"/>
              <a:gd name="connsiteX34-2445" fmla="*/ 100 w 485"/>
              <a:gd name="connsiteY34-2446" fmla="*/ 354 h 406"/>
              <a:gd name="connsiteX35-2447" fmla="*/ 111 w 485"/>
              <a:gd name="connsiteY35-2448" fmla="*/ 354 h 406"/>
              <a:gd name="connsiteX36-2449" fmla="*/ 121 w 485"/>
              <a:gd name="connsiteY36-2450" fmla="*/ 348 h 406"/>
              <a:gd name="connsiteX37-2451" fmla="*/ 137 w 485"/>
              <a:gd name="connsiteY37-2452" fmla="*/ 348 h 406"/>
              <a:gd name="connsiteX38-2453" fmla="*/ 153 w 485"/>
              <a:gd name="connsiteY38-2454" fmla="*/ 348 h 406"/>
              <a:gd name="connsiteX39-2455" fmla="*/ 174 w 485"/>
              <a:gd name="connsiteY39-2456" fmla="*/ 343 h 406"/>
              <a:gd name="connsiteX40-2457" fmla="*/ 216 w 485"/>
              <a:gd name="connsiteY40-2458" fmla="*/ 338 h 406"/>
              <a:gd name="connsiteX41-2459" fmla="*/ 258 w 485"/>
              <a:gd name="connsiteY41-2460" fmla="*/ 333 h 406"/>
              <a:gd name="connsiteX42-2461" fmla="*/ 295 w 485"/>
              <a:gd name="connsiteY42-2462" fmla="*/ 327 h 406"/>
              <a:gd name="connsiteX43-2463" fmla="*/ 332 w 485"/>
              <a:gd name="connsiteY43-2464" fmla="*/ 317 h 406"/>
              <a:gd name="connsiteX44-2465" fmla="*/ 348 w 485"/>
              <a:gd name="connsiteY44-2466" fmla="*/ 317 h 406"/>
              <a:gd name="connsiteX45-2467" fmla="*/ 364 w 485"/>
              <a:gd name="connsiteY45-2468" fmla="*/ 311 h 406"/>
              <a:gd name="connsiteX46-2469" fmla="*/ 374 w 485"/>
              <a:gd name="connsiteY46-2470" fmla="*/ 311 h 406"/>
              <a:gd name="connsiteX47-2471" fmla="*/ 390 w 485"/>
              <a:gd name="connsiteY47-2472" fmla="*/ 306 h 406"/>
              <a:gd name="connsiteX48-2473" fmla="*/ 395 w 485"/>
              <a:gd name="connsiteY48-2474" fmla="*/ 306 h 406"/>
              <a:gd name="connsiteX49-2475" fmla="*/ 406 w 485"/>
              <a:gd name="connsiteY49-2476" fmla="*/ 306 h 406"/>
              <a:gd name="connsiteX50-2477" fmla="*/ 406 w 485"/>
              <a:gd name="connsiteY50-2478" fmla="*/ 306 h 406"/>
              <a:gd name="connsiteX51-2479" fmla="*/ 411 w 485"/>
              <a:gd name="connsiteY51-2480" fmla="*/ 306 h 406"/>
              <a:gd name="connsiteX52-2481" fmla="*/ 416 w 485"/>
              <a:gd name="connsiteY52-2482" fmla="*/ 306 h 406"/>
              <a:gd name="connsiteX53-2483" fmla="*/ 422 w 485"/>
              <a:gd name="connsiteY53-2484" fmla="*/ 306 h 406"/>
              <a:gd name="connsiteX54-2485" fmla="*/ 427 w 485"/>
              <a:gd name="connsiteY54-2486" fmla="*/ 306 h 406"/>
              <a:gd name="connsiteX55-2487" fmla="*/ 437 w 485"/>
              <a:gd name="connsiteY55-2488" fmla="*/ 306 h 406"/>
              <a:gd name="connsiteX56-2489" fmla="*/ 443 w 485"/>
              <a:gd name="connsiteY56-2490" fmla="*/ 311 h 406"/>
              <a:gd name="connsiteX57-2491" fmla="*/ 453 w 485"/>
              <a:gd name="connsiteY57-2492" fmla="*/ 311 h 406"/>
              <a:gd name="connsiteX58-2493" fmla="*/ 464 w 485"/>
              <a:gd name="connsiteY58-2494" fmla="*/ 317 h 406"/>
              <a:gd name="connsiteX59-2495" fmla="*/ 469 w 485"/>
              <a:gd name="connsiteY59-2496" fmla="*/ 322 h 406"/>
              <a:gd name="connsiteX60-2497" fmla="*/ 479 w 485"/>
              <a:gd name="connsiteY60-2498" fmla="*/ 333 h 406"/>
              <a:gd name="connsiteX61-2499" fmla="*/ 479 w 485"/>
              <a:gd name="connsiteY61-2500" fmla="*/ 338 h 406"/>
              <a:gd name="connsiteX62-2501" fmla="*/ 485 w 485"/>
              <a:gd name="connsiteY62-2502" fmla="*/ 338 h 406"/>
              <a:gd name="connsiteX63-2503" fmla="*/ 485 w 485"/>
              <a:gd name="connsiteY63-2504" fmla="*/ 343 h 406"/>
              <a:gd name="connsiteX64-2505" fmla="*/ 469 w 485"/>
              <a:gd name="connsiteY64-2506" fmla="*/ 348 h 406"/>
              <a:gd name="connsiteX65-2507" fmla="*/ 464 w 485"/>
              <a:gd name="connsiteY65-2508" fmla="*/ 348 h 406"/>
              <a:gd name="connsiteX66-2509" fmla="*/ 458 w 485"/>
              <a:gd name="connsiteY66-2510" fmla="*/ 348 h 406"/>
              <a:gd name="connsiteX67-2511" fmla="*/ 453 w 485"/>
              <a:gd name="connsiteY67-2512" fmla="*/ 348 h 406"/>
              <a:gd name="connsiteX68-2513" fmla="*/ 443 w 485"/>
              <a:gd name="connsiteY68-2514" fmla="*/ 348 h 406"/>
              <a:gd name="connsiteX69-2515" fmla="*/ 432 w 485"/>
              <a:gd name="connsiteY69-2516" fmla="*/ 348 h 406"/>
              <a:gd name="connsiteX70-2517" fmla="*/ 416 w 485"/>
              <a:gd name="connsiteY70-2518" fmla="*/ 354 h 406"/>
              <a:gd name="connsiteX71-2519" fmla="*/ 400 w 485"/>
              <a:gd name="connsiteY71-2520" fmla="*/ 354 h 406"/>
              <a:gd name="connsiteX72-2521" fmla="*/ 379 w 485"/>
              <a:gd name="connsiteY72-2522" fmla="*/ 354 h 406"/>
              <a:gd name="connsiteX73-2523" fmla="*/ 353 w 485"/>
              <a:gd name="connsiteY73-2524" fmla="*/ 359 h 406"/>
              <a:gd name="connsiteX74-2525" fmla="*/ 327 w 485"/>
              <a:gd name="connsiteY74-2526" fmla="*/ 359 h 406"/>
              <a:gd name="connsiteX75-2527" fmla="*/ 295 w 485"/>
              <a:gd name="connsiteY75-2528" fmla="*/ 359 h 406"/>
              <a:gd name="connsiteX76-2529" fmla="*/ 269 w 485"/>
              <a:gd name="connsiteY76-2530" fmla="*/ 364 h 406"/>
              <a:gd name="connsiteX77-2531" fmla="*/ 248 w 485"/>
              <a:gd name="connsiteY77-2532" fmla="*/ 364 h 406"/>
              <a:gd name="connsiteX78-2533" fmla="*/ 221 w 485"/>
              <a:gd name="connsiteY78-2534" fmla="*/ 369 h 406"/>
              <a:gd name="connsiteX79-2535" fmla="*/ 200 w 485"/>
              <a:gd name="connsiteY79-2536" fmla="*/ 369 h 406"/>
              <a:gd name="connsiteX80-2537" fmla="*/ 184 w 485"/>
              <a:gd name="connsiteY80-2538" fmla="*/ 375 h 406"/>
              <a:gd name="connsiteX81-2539" fmla="*/ 163 w 485"/>
              <a:gd name="connsiteY81-2540" fmla="*/ 375 h 406"/>
              <a:gd name="connsiteX82-2541" fmla="*/ 148 w 485"/>
              <a:gd name="connsiteY82-2542" fmla="*/ 375 h 406"/>
              <a:gd name="connsiteX83-2543" fmla="*/ 137 w 485"/>
              <a:gd name="connsiteY83-2544" fmla="*/ 380 h 406"/>
              <a:gd name="connsiteX84-2545" fmla="*/ 121 w 485"/>
              <a:gd name="connsiteY84-2546" fmla="*/ 380 h 406"/>
              <a:gd name="connsiteX85-2547" fmla="*/ 111 w 485"/>
              <a:gd name="connsiteY85-2548" fmla="*/ 385 h 406"/>
              <a:gd name="connsiteX86-2549" fmla="*/ 100 w 485"/>
              <a:gd name="connsiteY86-2550" fmla="*/ 385 h 406"/>
              <a:gd name="connsiteX87-2551" fmla="*/ 90 w 485"/>
              <a:gd name="connsiteY87-2552" fmla="*/ 391 h 406"/>
              <a:gd name="connsiteX88-2553" fmla="*/ 84 w 485"/>
              <a:gd name="connsiteY88-2554" fmla="*/ 391 h 406"/>
              <a:gd name="connsiteX89-2555" fmla="*/ 69 w 485"/>
              <a:gd name="connsiteY89-2556" fmla="*/ 396 h 406"/>
              <a:gd name="connsiteX90-2557" fmla="*/ 53 w 485"/>
              <a:gd name="connsiteY90-2558" fmla="*/ 401 h 406"/>
              <a:gd name="connsiteX91-2559" fmla="*/ 48 w 485"/>
              <a:gd name="connsiteY91-2560" fmla="*/ 406 h 406"/>
              <a:gd name="connsiteX92-2561" fmla="*/ 37 w 485"/>
              <a:gd name="connsiteY92-2562" fmla="*/ 406 h 406"/>
              <a:gd name="connsiteX93-2563" fmla="*/ 32 w 485"/>
              <a:gd name="connsiteY93-2564" fmla="*/ 406 h 406"/>
              <a:gd name="connsiteX94-2565" fmla="*/ 26 w 485"/>
              <a:gd name="connsiteY94-2566" fmla="*/ 401 h 406"/>
              <a:gd name="connsiteX95-2567" fmla="*/ 21 w 485"/>
              <a:gd name="connsiteY95-2568" fmla="*/ 401 h 406"/>
              <a:gd name="connsiteX96-2569" fmla="*/ 16 w 485"/>
              <a:gd name="connsiteY96-2570" fmla="*/ 396 h 406"/>
              <a:gd name="connsiteX97-2571" fmla="*/ 11 w 485"/>
              <a:gd name="connsiteY97-2572" fmla="*/ 391 h 406"/>
              <a:gd name="connsiteX98-2573" fmla="*/ 5 w 485"/>
              <a:gd name="connsiteY98-2574" fmla="*/ 385 h 406"/>
              <a:gd name="connsiteX99-2575" fmla="*/ 0 w 485"/>
              <a:gd name="connsiteY99-2576" fmla="*/ 380 h 406"/>
              <a:gd name="connsiteX100-2577" fmla="*/ 0 w 485"/>
              <a:gd name="connsiteY100-2578" fmla="*/ 375 h 406"/>
              <a:gd name="connsiteX101-2579" fmla="*/ 0 w 485"/>
              <a:gd name="connsiteY101-2580" fmla="*/ 369 h 406"/>
              <a:gd name="connsiteX102-2581" fmla="*/ 0 w 485"/>
              <a:gd name="connsiteY102-2582" fmla="*/ 364 h 406"/>
              <a:gd name="connsiteX103-2583" fmla="*/ 5 w 485"/>
              <a:gd name="connsiteY103-2584" fmla="*/ 359 h 406"/>
              <a:gd name="connsiteX104-2585" fmla="*/ 11 w 485"/>
              <a:gd name="connsiteY104-2586" fmla="*/ 354 h 406"/>
              <a:gd name="connsiteX105-2587" fmla="*/ 21 w 485"/>
              <a:gd name="connsiteY105-2588" fmla="*/ 348 h 406"/>
              <a:gd name="connsiteX106-2589" fmla="*/ 26 w 485"/>
              <a:gd name="connsiteY106-2590" fmla="*/ 343 h 406"/>
              <a:gd name="connsiteX107-2591" fmla="*/ 32 w 485"/>
              <a:gd name="connsiteY107-2592" fmla="*/ 338 h 406"/>
              <a:gd name="connsiteX108-2593" fmla="*/ 42 w 485"/>
              <a:gd name="connsiteY108-2594" fmla="*/ 333 h 406"/>
              <a:gd name="connsiteX109-2595" fmla="*/ 53 w 485"/>
              <a:gd name="connsiteY109-2596" fmla="*/ 322 h 406"/>
              <a:gd name="connsiteX110-2597" fmla="*/ 58 w 485"/>
              <a:gd name="connsiteY110-2598" fmla="*/ 311 h 406"/>
              <a:gd name="connsiteX111-2599" fmla="*/ 69 w 485"/>
              <a:gd name="connsiteY111-2600" fmla="*/ 301 h 406"/>
              <a:gd name="connsiteX112-2601" fmla="*/ 79 w 485"/>
              <a:gd name="connsiteY112-2602" fmla="*/ 285 h 406"/>
              <a:gd name="connsiteX113-2603" fmla="*/ 95 w 485"/>
              <a:gd name="connsiteY113-2604" fmla="*/ 269 h 406"/>
              <a:gd name="connsiteX114-2605" fmla="*/ 116 w 485"/>
              <a:gd name="connsiteY114-2606" fmla="*/ 232 h 406"/>
              <a:gd name="connsiteX115-2607" fmla="*/ 142 w 485"/>
              <a:gd name="connsiteY115-2608" fmla="*/ 201 h 406"/>
              <a:gd name="connsiteX116-2609" fmla="*/ 163 w 485"/>
              <a:gd name="connsiteY116-2610" fmla="*/ 169 h 406"/>
              <a:gd name="connsiteX117-2611" fmla="*/ 184 w 485"/>
              <a:gd name="connsiteY117-2612" fmla="*/ 132 h 406"/>
              <a:gd name="connsiteX118-2613" fmla="*/ 190 w 485"/>
              <a:gd name="connsiteY118-2614" fmla="*/ 116 h 406"/>
              <a:gd name="connsiteX119-2615" fmla="*/ 200 w 485"/>
              <a:gd name="connsiteY119-2616" fmla="*/ 100 h 406"/>
              <a:gd name="connsiteX120-2617" fmla="*/ 206 w 485"/>
              <a:gd name="connsiteY120-2618" fmla="*/ 90 h 406"/>
              <a:gd name="connsiteX121-2619" fmla="*/ 211 w 485"/>
              <a:gd name="connsiteY121-2620" fmla="*/ 79 h 406"/>
              <a:gd name="connsiteX122-2621" fmla="*/ 216 w 485"/>
              <a:gd name="connsiteY122-2622" fmla="*/ 69 h 406"/>
              <a:gd name="connsiteX123-2623" fmla="*/ 221 w 485"/>
              <a:gd name="connsiteY123-2624" fmla="*/ 58 h 406"/>
              <a:gd name="connsiteX124-2625" fmla="*/ 221 w 485"/>
              <a:gd name="connsiteY124-2626" fmla="*/ 53 h 406"/>
              <a:gd name="connsiteX125-2627" fmla="*/ 227 w 485"/>
              <a:gd name="connsiteY125-2628" fmla="*/ 48 h 406"/>
              <a:gd name="connsiteX126-2629" fmla="*/ 227 w 485"/>
              <a:gd name="connsiteY126-2630" fmla="*/ 48 h 406"/>
              <a:gd name="connsiteX0-2631" fmla="*/ 227 w 485"/>
              <a:gd name="connsiteY0-2632" fmla="*/ 48 h 406"/>
              <a:gd name="connsiteX1-2633" fmla="*/ 227 w 485"/>
              <a:gd name="connsiteY1-2634" fmla="*/ 42 h 406"/>
              <a:gd name="connsiteX2-2635" fmla="*/ 227 w 485"/>
              <a:gd name="connsiteY2-2636" fmla="*/ 32 h 406"/>
              <a:gd name="connsiteX3-2637" fmla="*/ 227 w 485"/>
              <a:gd name="connsiteY3-2638" fmla="*/ 27 h 406"/>
              <a:gd name="connsiteX4-2639" fmla="*/ 221 w 485"/>
              <a:gd name="connsiteY4-2640" fmla="*/ 21 h 406"/>
              <a:gd name="connsiteX5-2641" fmla="*/ 216 w 485"/>
              <a:gd name="connsiteY5-2642" fmla="*/ 11 h 406"/>
              <a:gd name="connsiteX6-2643" fmla="*/ 216 w 485"/>
              <a:gd name="connsiteY6-2644" fmla="*/ 6 h 406"/>
              <a:gd name="connsiteX7-2645" fmla="*/ 221 w 485"/>
              <a:gd name="connsiteY7-2646" fmla="*/ 6 h 406"/>
              <a:gd name="connsiteX8-2647" fmla="*/ 221 w 485"/>
              <a:gd name="connsiteY8-2648" fmla="*/ 0 h 406"/>
              <a:gd name="connsiteX9-2649" fmla="*/ 227 w 485"/>
              <a:gd name="connsiteY9-2650" fmla="*/ 0 h 406"/>
              <a:gd name="connsiteX10-2651" fmla="*/ 232 w 485"/>
              <a:gd name="connsiteY10-2652" fmla="*/ 0 h 406"/>
              <a:gd name="connsiteX11-2653" fmla="*/ 242 w 485"/>
              <a:gd name="connsiteY11-2654" fmla="*/ 0 h 406"/>
              <a:gd name="connsiteX12-2655" fmla="*/ 264 w 485"/>
              <a:gd name="connsiteY12-2656" fmla="*/ 11 h 406"/>
              <a:gd name="connsiteX13-2657" fmla="*/ 295 w 485"/>
              <a:gd name="connsiteY13-2658" fmla="*/ 64 h 406"/>
              <a:gd name="connsiteX14-2659" fmla="*/ 290 w 485"/>
              <a:gd name="connsiteY14-2660" fmla="*/ 74 h 406"/>
              <a:gd name="connsiteX15-2661" fmla="*/ 279 w 485"/>
              <a:gd name="connsiteY15-2662" fmla="*/ 85 h 406"/>
              <a:gd name="connsiteX16-2663" fmla="*/ 274 w 485"/>
              <a:gd name="connsiteY16-2664" fmla="*/ 95 h 406"/>
              <a:gd name="connsiteX17-2665" fmla="*/ 258 w 485"/>
              <a:gd name="connsiteY17-2666" fmla="*/ 111 h 406"/>
              <a:gd name="connsiteX18-2667" fmla="*/ 248 w 485"/>
              <a:gd name="connsiteY18-2668" fmla="*/ 132 h 406"/>
              <a:gd name="connsiteX19-2669" fmla="*/ 216 w 485"/>
              <a:gd name="connsiteY19-2670" fmla="*/ 169 h 406"/>
              <a:gd name="connsiteX20-2671" fmla="*/ 190 w 485"/>
              <a:gd name="connsiteY20-2672" fmla="*/ 206 h 406"/>
              <a:gd name="connsiteX21-2673" fmla="*/ 163 w 485"/>
              <a:gd name="connsiteY21-2674" fmla="*/ 243 h 406"/>
              <a:gd name="connsiteX22-2675" fmla="*/ 137 w 485"/>
              <a:gd name="connsiteY22-2676" fmla="*/ 280 h 406"/>
              <a:gd name="connsiteX23-2677" fmla="*/ 121 w 485"/>
              <a:gd name="connsiteY23-2678" fmla="*/ 296 h 406"/>
              <a:gd name="connsiteX24-2679" fmla="*/ 111 w 485"/>
              <a:gd name="connsiteY24-2680" fmla="*/ 311 h 406"/>
              <a:gd name="connsiteX25-2681" fmla="*/ 100 w 485"/>
              <a:gd name="connsiteY25-2682" fmla="*/ 322 h 406"/>
              <a:gd name="connsiteX26-2683" fmla="*/ 95 w 485"/>
              <a:gd name="connsiteY26-2684" fmla="*/ 333 h 406"/>
              <a:gd name="connsiteX27-2685" fmla="*/ 90 w 485"/>
              <a:gd name="connsiteY27-2686" fmla="*/ 338 h 406"/>
              <a:gd name="connsiteX28-2687" fmla="*/ 84 w 485"/>
              <a:gd name="connsiteY28-2688" fmla="*/ 348 h 406"/>
              <a:gd name="connsiteX29-2689" fmla="*/ 84 w 485"/>
              <a:gd name="connsiteY29-2690" fmla="*/ 348 h 406"/>
              <a:gd name="connsiteX30-2691" fmla="*/ 84 w 485"/>
              <a:gd name="connsiteY30-2692" fmla="*/ 354 h 406"/>
              <a:gd name="connsiteX31-2693" fmla="*/ 90 w 485"/>
              <a:gd name="connsiteY31-2694" fmla="*/ 354 h 406"/>
              <a:gd name="connsiteX32-2695" fmla="*/ 95 w 485"/>
              <a:gd name="connsiteY32-2696" fmla="*/ 354 h 406"/>
              <a:gd name="connsiteX33-2697" fmla="*/ 100 w 485"/>
              <a:gd name="connsiteY33-2698" fmla="*/ 354 h 406"/>
              <a:gd name="connsiteX34-2699" fmla="*/ 111 w 485"/>
              <a:gd name="connsiteY34-2700" fmla="*/ 354 h 406"/>
              <a:gd name="connsiteX35-2701" fmla="*/ 121 w 485"/>
              <a:gd name="connsiteY35-2702" fmla="*/ 348 h 406"/>
              <a:gd name="connsiteX36-2703" fmla="*/ 137 w 485"/>
              <a:gd name="connsiteY36-2704" fmla="*/ 348 h 406"/>
              <a:gd name="connsiteX37-2705" fmla="*/ 153 w 485"/>
              <a:gd name="connsiteY37-2706" fmla="*/ 348 h 406"/>
              <a:gd name="connsiteX38-2707" fmla="*/ 174 w 485"/>
              <a:gd name="connsiteY38-2708" fmla="*/ 343 h 406"/>
              <a:gd name="connsiteX39-2709" fmla="*/ 216 w 485"/>
              <a:gd name="connsiteY39-2710" fmla="*/ 338 h 406"/>
              <a:gd name="connsiteX40-2711" fmla="*/ 258 w 485"/>
              <a:gd name="connsiteY40-2712" fmla="*/ 333 h 406"/>
              <a:gd name="connsiteX41-2713" fmla="*/ 295 w 485"/>
              <a:gd name="connsiteY41-2714" fmla="*/ 327 h 406"/>
              <a:gd name="connsiteX42-2715" fmla="*/ 332 w 485"/>
              <a:gd name="connsiteY42-2716" fmla="*/ 317 h 406"/>
              <a:gd name="connsiteX43-2717" fmla="*/ 348 w 485"/>
              <a:gd name="connsiteY43-2718" fmla="*/ 317 h 406"/>
              <a:gd name="connsiteX44-2719" fmla="*/ 364 w 485"/>
              <a:gd name="connsiteY44-2720" fmla="*/ 311 h 406"/>
              <a:gd name="connsiteX45-2721" fmla="*/ 374 w 485"/>
              <a:gd name="connsiteY45-2722" fmla="*/ 311 h 406"/>
              <a:gd name="connsiteX46-2723" fmla="*/ 390 w 485"/>
              <a:gd name="connsiteY46-2724" fmla="*/ 306 h 406"/>
              <a:gd name="connsiteX47-2725" fmla="*/ 395 w 485"/>
              <a:gd name="connsiteY47-2726" fmla="*/ 306 h 406"/>
              <a:gd name="connsiteX48-2727" fmla="*/ 406 w 485"/>
              <a:gd name="connsiteY48-2728" fmla="*/ 306 h 406"/>
              <a:gd name="connsiteX49-2729" fmla="*/ 406 w 485"/>
              <a:gd name="connsiteY49-2730" fmla="*/ 306 h 406"/>
              <a:gd name="connsiteX50-2731" fmla="*/ 411 w 485"/>
              <a:gd name="connsiteY50-2732" fmla="*/ 306 h 406"/>
              <a:gd name="connsiteX51-2733" fmla="*/ 416 w 485"/>
              <a:gd name="connsiteY51-2734" fmla="*/ 306 h 406"/>
              <a:gd name="connsiteX52-2735" fmla="*/ 422 w 485"/>
              <a:gd name="connsiteY52-2736" fmla="*/ 306 h 406"/>
              <a:gd name="connsiteX53-2737" fmla="*/ 427 w 485"/>
              <a:gd name="connsiteY53-2738" fmla="*/ 306 h 406"/>
              <a:gd name="connsiteX54-2739" fmla="*/ 437 w 485"/>
              <a:gd name="connsiteY54-2740" fmla="*/ 306 h 406"/>
              <a:gd name="connsiteX55-2741" fmla="*/ 443 w 485"/>
              <a:gd name="connsiteY55-2742" fmla="*/ 311 h 406"/>
              <a:gd name="connsiteX56-2743" fmla="*/ 453 w 485"/>
              <a:gd name="connsiteY56-2744" fmla="*/ 311 h 406"/>
              <a:gd name="connsiteX57-2745" fmla="*/ 464 w 485"/>
              <a:gd name="connsiteY57-2746" fmla="*/ 317 h 406"/>
              <a:gd name="connsiteX58-2747" fmla="*/ 469 w 485"/>
              <a:gd name="connsiteY58-2748" fmla="*/ 322 h 406"/>
              <a:gd name="connsiteX59-2749" fmla="*/ 479 w 485"/>
              <a:gd name="connsiteY59-2750" fmla="*/ 333 h 406"/>
              <a:gd name="connsiteX60-2751" fmla="*/ 479 w 485"/>
              <a:gd name="connsiteY60-2752" fmla="*/ 338 h 406"/>
              <a:gd name="connsiteX61-2753" fmla="*/ 485 w 485"/>
              <a:gd name="connsiteY61-2754" fmla="*/ 338 h 406"/>
              <a:gd name="connsiteX62-2755" fmla="*/ 485 w 485"/>
              <a:gd name="connsiteY62-2756" fmla="*/ 343 h 406"/>
              <a:gd name="connsiteX63-2757" fmla="*/ 469 w 485"/>
              <a:gd name="connsiteY63-2758" fmla="*/ 348 h 406"/>
              <a:gd name="connsiteX64-2759" fmla="*/ 464 w 485"/>
              <a:gd name="connsiteY64-2760" fmla="*/ 348 h 406"/>
              <a:gd name="connsiteX65-2761" fmla="*/ 458 w 485"/>
              <a:gd name="connsiteY65-2762" fmla="*/ 348 h 406"/>
              <a:gd name="connsiteX66-2763" fmla="*/ 453 w 485"/>
              <a:gd name="connsiteY66-2764" fmla="*/ 348 h 406"/>
              <a:gd name="connsiteX67-2765" fmla="*/ 443 w 485"/>
              <a:gd name="connsiteY67-2766" fmla="*/ 348 h 406"/>
              <a:gd name="connsiteX68-2767" fmla="*/ 432 w 485"/>
              <a:gd name="connsiteY68-2768" fmla="*/ 348 h 406"/>
              <a:gd name="connsiteX69-2769" fmla="*/ 416 w 485"/>
              <a:gd name="connsiteY69-2770" fmla="*/ 354 h 406"/>
              <a:gd name="connsiteX70-2771" fmla="*/ 400 w 485"/>
              <a:gd name="connsiteY70-2772" fmla="*/ 354 h 406"/>
              <a:gd name="connsiteX71-2773" fmla="*/ 379 w 485"/>
              <a:gd name="connsiteY71-2774" fmla="*/ 354 h 406"/>
              <a:gd name="connsiteX72-2775" fmla="*/ 353 w 485"/>
              <a:gd name="connsiteY72-2776" fmla="*/ 359 h 406"/>
              <a:gd name="connsiteX73-2777" fmla="*/ 327 w 485"/>
              <a:gd name="connsiteY73-2778" fmla="*/ 359 h 406"/>
              <a:gd name="connsiteX74-2779" fmla="*/ 295 w 485"/>
              <a:gd name="connsiteY74-2780" fmla="*/ 359 h 406"/>
              <a:gd name="connsiteX75-2781" fmla="*/ 269 w 485"/>
              <a:gd name="connsiteY75-2782" fmla="*/ 364 h 406"/>
              <a:gd name="connsiteX76-2783" fmla="*/ 248 w 485"/>
              <a:gd name="connsiteY76-2784" fmla="*/ 364 h 406"/>
              <a:gd name="connsiteX77-2785" fmla="*/ 221 w 485"/>
              <a:gd name="connsiteY77-2786" fmla="*/ 369 h 406"/>
              <a:gd name="connsiteX78-2787" fmla="*/ 200 w 485"/>
              <a:gd name="connsiteY78-2788" fmla="*/ 369 h 406"/>
              <a:gd name="connsiteX79-2789" fmla="*/ 184 w 485"/>
              <a:gd name="connsiteY79-2790" fmla="*/ 375 h 406"/>
              <a:gd name="connsiteX80-2791" fmla="*/ 163 w 485"/>
              <a:gd name="connsiteY80-2792" fmla="*/ 375 h 406"/>
              <a:gd name="connsiteX81-2793" fmla="*/ 148 w 485"/>
              <a:gd name="connsiteY81-2794" fmla="*/ 375 h 406"/>
              <a:gd name="connsiteX82-2795" fmla="*/ 137 w 485"/>
              <a:gd name="connsiteY82-2796" fmla="*/ 380 h 406"/>
              <a:gd name="connsiteX83-2797" fmla="*/ 121 w 485"/>
              <a:gd name="connsiteY83-2798" fmla="*/ 380 h 406"/>
              <a:gd name="connsiteX84-2799" fmla="*/ 111 w 485"/>
              <a:gd name="connsiteY84-2800" fmla="*/ 385 h 406"/>
              <a:gd name="connsiteX85-2801" fmla="*/ 100 w 485"/>
              <a:gd name="connsiteY85-2802" fmla="*/ 385 h 406"/>
              <a:gd name="connsiteX86-2803" fmla="*/ 90 w 485"/>
              <a:gd name="connsiteY86-2804" fmla="*/ 391 h 406"/>
              <a:gd name="connsiteX87-2805" fmla="*/ 84 w 485"/>
              <a:gd name="connsiteY87-2806" fmla="*/ 391 h 406"/>
              <a:gd name="connsiteX88-2807" fmla="*/ 69 w 485"/>
              <a:gd name="connsiteY88-2808" fmla="*/ 396 h 406"/>
              <a:gd name="connsiteX89-2809" fmla="*/ 53 w 485"/>
              <a:gd name="connsiteY89-2810" fmla="*/ 401 h 406"/>
              <a:gd name="connsiteX90-2811" fmla="*/ 48 w 485"/>
              <a:gd name="connsiteY90-2812" fmla="*/ 406 h 406"/>
              <a:gd name="connsiteX91-2813" fmla="*/ 37 w 485"/>
              <a:gd name="connsiteY91-2814" fmla="*/ 406 h 406"/>
              <a:gd name="connsiteX92-2815" fmla="*/ 32 w 485"/>
              <a:gd name="connsiteY92-2816" fmla="*/ 406 h 406"/>
              <a:gd name="connsiteX93-2817" fmla="*/ 26 w 485"/>
              <a:gd name="connsiteY93-2818" fmla="*/ 401 h 406"/>
              <a:gd name="connsiteX94-2819" fmla="*/ 21 w 485"/>
              <a:gd name="connsiteY94-2820" fmla="*/ 401 h 406"/>
              <a:gd name="connsiteX95-2821" fmla="*/ 16 w 485"/>
              <a:gd name="connsiteY95-2822" fmla="*/ 396 h 406"/>
              <a:gd name="connsiteX96-2823" fmla="*/ 11 w 485"/>
              <a:gd name="connsiteY96-2824" fmla="*/ 391 h 406"/>
              <a:gd name="connsiteX97-2825" fmla="*/ 5 w 485"/>
              <a:gd name="connsiteY97-2826" fmla="*/ 385 h 406"/>
              <a:gd name="connsiteX98-2827" fmla="*/ 0 w 485"/>
              <a:gd name="connsiteY98-2828" fmla="*/ 380 h 406"/>
              <a:gd name="connsiteX99-2829" fmla="*/ 0 w 485"/>
              <a:gd name="connsiteY99-2830" fmla="*/ 375 h 406"/>
              <a:gd name="connsiteX100-2831" fmla="*/ 0 w 485"/>
              <a:gd name="connsiteY100-2832" fmla="*/ 369 h 406"/>
              <a:gd name="connsiteX101-2833" fmla="*/ 0 w 485"/>
              <a:gd name="connsiteY101-2834" fmla="*/ 364 h 406"/>
              <a:gd name="connsiteX102-2835" fmla="*/ 5 w 485"/>
              <a:gd name="connsiteY102-2836" fmla="*/ 359 h 406"/>
              <a:gd name="connsiteX103-2837" fmla="*/ 11 w 485"/>
              <a:gd name="connsiteY103-2838" fmla="*/ 354 h 406"/>
              <a:gd name="connsiteX104-2839" fmla="*/ 21 w 485"/>
              <a:gd name="connsiteY104-2840" fmla="*/ 348 h 406"/>
              <a:gd name="connsiteX105-2841" fmla="*/ 26 w 485"/>
              <a:gd name="connsiteY105-2842" fmla="*/ 343 h 406"/>
              <a:gd name="connsiteX106-2843" fmla="*/ 32 w 485"/>
              <a:gd name="connsiteY106-2844" fmla="*/ 338 h 406"/>
              <a:gd name="connsiteX107-2845" fmla="*/ 42 w 485"/>
              <a:gd name="connsiteY107-2846" fmla="*/ 333 h 406"/>
              <a:gd name="connsiteX108-2847" fmla="*/ 53 w 485"/>
              <a:gd name="connsiteY108-2848" fmla="*/ 322 h 406"/>
              <a:gd name="connsiteX109-2849" fmla="*/ 58 w 485"/>
              <a:gd name="connsiteY109-2850" fmla="*/ 311 h 406"/>
              <a:gd name="connsiteX110-2851" fmla="*/ 69 w 485"/>
              <a:gd name="connsiteY110-2852" fmla="*/ 301 h 406"/>
              <a:gd name="connsiteX111-2853" fmla="*/ 79 w 485"/>
              <a:gd name="connsiteY111-2854" fmla="*/ 285 h 406"/>
              <a:gd name="connsiteX112-2855" fmla="*/ 95 w 485"/>
              <a:gd name="connsiteY112-2856" fmla="*/ 269 h 406"/>
              <a:gd name="connsiteX113-2857" fmla="*/ 116 w 485"/>
              <a:gd name="connsiteY113-2858" fmla="*/ 232 h 406"/>
              <a:gd name="connsiteX114-2859" fmla="*/ 142 w 485"/>
              <a:gd name="connsiteY114-2860" fmla="*/ 201 h 406"/>
              <a:gd name="connsiteX115-2861" fmla="*/ 163 w 485"/>
              <a:gd name="connsiteY115-2862" fmla="*/ 169 h 406"/>
              <a:gd name="connsiteX116-2863" fmla="*/ 184 w 485"/>
              <a:gd name="connsiteY116-2864" fmla="*/ 132 h 406"/>
              <a:gd name="connsiteX117-2865" fmla="*/ 190 w 485"/>
              <a:gd name="connsiteY117-2866" fmla="*/ 116 h 406"/>
              <a:gd name="connsiteX118-2867" fmla="*/ 200 w 485"/>
              <a:gd name="connsiteY118-2868" fmla="*/ 100 h 406"/>
              <a:gd name="connsiteX119-2869" fmla="*/ 206 w 485"/>
              <a:gd name="connsiteY119-2870" fmla="*/ 90 h 406"/>
              <a:gd name="connsiteX120-2871" fmla="*/ 211 w 485"/>
              <a:gd name="connsiteY120-2872" fmla="*/ 79 h 406"/>
              <a:gd name="connsiteX121-2873" fmla="*/ 216 w 485"/>
              <a:gd name="connsiteY121-2874" fmla="*/ 69 h 406"/>
              <a:gd name="connsiteX122-2875" fmla="*/ 221 w 485"/>
              <a:gd name="connsiteY122-2876" fmla="*/ 58 h 406"/>
              <a:gd name="connsiteX123-2877" fmla="*/ 221 w 485"/>
              <a:gd name="connsiteY123-2878" fmla="*/ 53 h 406"/>
              <a:gd name="connsiteX124-2879" fmla="*/ 227 w 485"/>
              <a:gd name="connsiteY124-2880" fmla="*/ 48 h 406"/>
              <a:gd name="connsiteX125-2881" fmla="*/ 227 w 485"/>
              <a:gd name="connsiteY125-2882" fmla="*/ 48 h 406"/>
              <a:gd name="connsiteX0-2883" fmla="*/ 227 w 485"/>
              <a:gd name="connsiteY0-2884" fmla="*/ 48 h 406"/>
              <a:gd name="connsiteX1-2885" fmla="*/ 227 w 485"/>
              <a:gd name="connsiteY1-2886" fmla="*/ 42 h 406"/>
              <a:gd name="connsiteX2-2887" fmla="*/ 227 w 485"/>
              <a:gd name="connsiteY2-2888" fmla="*/ 32 h 406"/>
              <a:gd name="connsiteX3-2889" fmla="*/ 227 w 485"/>
              <a:gd name="connsiteY3-2890" fmla="*/ 27 h 406"/>
              <a:gd name="connsiteX4-2891" fmla="*/ 221 w 485"/>
              <a:gd name="connsiteY4-2892" fmla="*/ 21 h 406"/>
              <a:gd name="connsiteX5-2893" fmla="*/ 216 w 485"/>
              <a:gd name="connsiteY5-2894" fmla="*/ 11 h 406"/>
              <a:gd name="connsiteX6-2895" fmla="*/ 216 w 485"/>
              <a:gd name="connsiteY6-2896" fmla="*/ 6 h 406"/>
              <a:gd name="connsiteX7-2897" fmla="*/ 221 w 485"/>
              <a:gd name="connsiteY7-2898" fmla="*/ 6 h 406"/>
              <a:gd name="connsiteX8-2899" fmla="*/ 221 w 485"/>
              <a:gd name="connsiteY8-2900" fmla="*/ 0 h 406"/>
              <a:gd name="connsiteX9-2901" fmla="*/ 227 w 485"/>
              <a:gd name="connsiteY9-2902" fmla="*/ 0 h 406"/>
              <a:gd name="connsiteX10-2903" fmla="*/ 232 w 485"/>
              <a:gd name="connsiteY10-2904" fmla="*/ 0 h 406"/>
              <a:gd name="connsiteX11-2905" fmla="*/ 242 w 485"/>
              <a:gd name="connsiteY11-2906" fmla="*/ 0 h 406"/>
              <a:gd name="connsiteX12-2907" fmla="*/ 295 w 485"/>
              <a:gd name="connsiteY12-2908" fmla="*/ 64 h 406"/>
              <a:gd name="connsiteX13-2909" fmla="*/ 290 w 485"/>
              <a:gd name="connsiteY13-2910" fmla="*/ 74 h 406"/>
              <a:gd name="connsiteX14-2911" fmla="*/ 279 w 485"/>
              <a:gd name="connsiteY14-2912" fmla="*/ 85 h 406"/>
              <a:gd name="connsiteX15-2913" fmla="*/ 274 w 485"/>
              <a:gd name="connsiteY15-2914" fmla="*/ 95 h 406"/>
              <a:gd name="connsiteX16-2915" fmla="*/ 258 w 485"/>
              <a:gd name="connsiteY16-2916" fmla="*/ 111 h 406"/>
              <a:gd name="connsiteX17-2917" fmla="*/ 248 w 485"/>
              <a:gd name="connsiteY17-2918" fmla="*/ 132 h 406"/>
              <a:gd name="connsiteX18-2919" fmla="*/ 216 w 485"/>
              <a:gd name="connsiteY18-2920" fmla="*/ 169 h 406"/>
              <a:gd name="connsiteX19-2921" fmla="*/ 190 w 485"/>
              <a:gd name="connsiteY19-2922" fmla="*/ 206 h 406"/>
              <a:gd name="connsiteX20-2923" fmla="*/ 163 w 485"/>
              <a:gd name="connsiteY20-2924" fmla="*/ 243 h 406"/>
              <a:gd name="connsiteX21-2925" fmla="*/ 137 w 485"/>
              <a:gd name="connsiteY21-2926" fmla="*/ 280 h 406"/>
              <a:gd name="connsiteX22-2927" fmla="*/ 121 w 485"/>
              <a:gd name="connsiteY22-2928" fmla="*/ 296 h 406"/>
              <a:gd name="connsiteX23-2929" fmla="*/ 111 w 485"/>
              <a:gd name="connsiteY23-2930" fmla="*/ 311 h 406"/>
              <a:gd name="connsiteX24-2931" fmla="*/ 100 w 485"/>
              <a:gd name="connsiteY24-2932" fmla="*/ 322 h 406"/>
              <a:gd name="connsiteX25-2933" fmla="*/ 95 w 485"/>
              <a:gd name="connsiteY25-2934" fmla="*/ 333 h 406"/>
              <a:gd name="connsiteX26-2935" fmla="*/ 90 w 485"/>
              <a:gd name="connsiteY26-2936" fmla="*/ 338 h 406"/>
              <a:gd name="connsiteX27-2937" fmla="*/ 84 w 485"/>
              <a:gd name="connsiteY27-2938" fmla="*/ 348 h 406"/>
              <a:gd name="connsiteX28-2939" fmla="*/ 84 w 485"/>
              <a:gd name="connsiteY28-2940" fmla="*/ 348 h 406"/>
              <a:gd name="connsiteX29-2941" fmla="*/ 84 w 485"/>
              <a:gd name="connsiteY29-2942" fmla="*/ 354 h 406"/>
              <a:gd name="connsiteX30-2943" fmla="*/ 90 w 485"/>
              <a:gd name="connsiteY30-2944" fmla="*/ 354 h 406"/>
              <a:gd name="connsiteX31-2945" fmla="*/ 95 w 485"/>
              <a:gd name="connsiteY31-2946" fmla="*/ 354 h 406"/>
              <a:gd name="connsiteX32-2947" fmla="*/ 100 w 485"/>
              <a:gd name="connsiteY32-2948" fmla="*/ 354 h 406"/>
              <a:gd name="connsiteX33-2949" fmla="*/ 111 w 485"/>
              <a:gd name="connsiteY33-2950" fmla="*/ 354 h 406"/>
              <a:gd name="connsiteX34-2951" fmla="*/ 121 w 485"/>
              <a:gd name="connsiteY34-2952" fmla="*/ 348 h 406"/>
              <a:gd name="connsiteX35-2953" fmla="*/ 137 w 485"/>
              <a:gd name="connsiteY35-2954" fmla="*/ 348 h 406"/>
              <a:gd name="connsiteX36-2955" fmla="*/ 153 w 485"/>
              <a:gd name="connsiteY36-2956" fmla="*/ 348 h 406"/>
              <a:gd name="connsiteX37-2957" fmla="*/ 174 w 485"/>
              <a:gd name="connsiteY37-2958" fmla="*/ 343 h 406"/>
              <a:gd name="connsiteX38-2959" fmla="*/ 216 w 485"/>
              <a:gd name="connsiteY38-2960" fmla="*/ 338 h 406"/>
              <a:gd name="connsiteX39-2961" fmla="*/ 258 w 485"/>
              <a:gd name="connsiteY39-2962" fmla="*/ 333 h 406"/>
              <a:gd name="connsiteX40-2963" fmla="*/ 295 w 485"/>
              <a:gd name="connsiteY40-2964" fmla="*/ 327 h 406"/>
              <a:gd name="connsiteX41-2965" fmla="*/ 332 w 485"/>
              <a:gd name="connsiteY41-2966" fmla="*/ 317 h 406"/>
              <a:gd name="connsiteX42-2967" fmla="*/ 348 w 485"/>
              <a:gd name="connsiteY42-2968" fmla="*/ 317 h 406"/>
              <a:gd name="connsiteX43-2969" fmla="*/ 364 w 485"/>
              <a:gd name="connsiteY43-2970" fmla="*/ 311 h 406"/>
              <a:gd name="connsiteX44-2971" fmla="*/ 374 w 485"/>
              <a:gd name="connsiteY44-2972" fmla="*/ 311 h 406"/>
              <a:gd name="connsiteX45-2973" fmla="*/ 390 w 485"/>
              <a:gd name="connsiteY45-2974" fmla="*/ 306 h 406"/>
              <a:gd name="connsiteX46-2975" fmla="*/ 395 w 485"/>
              <a:gd name="connsiteY46-2976" fmla="*/ 306 h 406"/>
              <a:gd name="connsiteX47-2977" fmla="*/ 406 w 485"/>
              <a:gd name="connsiteY47-2978" fmla="*/ 306 h 406"/>
              <a:gd name="connsiteX48-2979" fmla="*/ 406 w 485"/>
              <a:gd name="connsiteY48-2980" fmla="*/ 306 h 406"/>
              <a:gd name="connsiteX49-2981" fmla="*/ 411 w 485"/>
              <a:gd name="connsiteY49-2982" fmla="*/ 306 h 406"/>
              <a:gd name="connsiteX50-2983" fmla="*/ 416 w 485"/>
              <a:gd name="connsiteY50-2984" fmla="*/ 306 h 406"/>
              <a:gd name="connsiteX51-2985" fmla="*/ 422 w 485"/>
              <a:gd name="connsiteY51-2986" fmla="*/ 306 h 406"/>
              <a:gd name="connsiteX52-2987" fmla="*/ 427 w 485"/>
              <a:gd name="connsiteY52-2988" fmla="*/ 306 h 406"/>
              <a:gd name="connsiteX53-2989" fmla="*/ 437 w 485"/>
              <a:gd name="connsiteY53-2990" fmla="*/ 306 h 406"/>
              <a:gd name="connsiteX54-2991" fmla="*/ 443 w 485"/>
              <a:gd name="connsiteY54-2992" fmla="*/ 311 h 406"/>
              <a:gd name="connsiteX55-2993" fmla="*/ 453 w 485"/>
              <a:gd name="connsiteY55-2994" fmla="*/ 311 h 406"/>
              <a:gd name="connsiteX56-2995" fmla="*/ 464 w 485"/>
              <a:gd name="connsiteY56-2996" fmla="*/ 317 h 406"/>
              <a:gd name="connsiteX57-2997" fmla="*/ 469 w 485"/>
              <a:gd name="connsiteY57-2998" fmla="*/ 322 h 406"/>
              <a:gd name="connsiteX58-2999" fmla="*/ 479 w 485"/>
              <a:gd name="connsiteY58-3000" fmla="*/ 333 h 406"/>
              <a:gd name="connsiteX59-3001" fmla="*/ 479 w 485"/>
              <a:gd name="connsiteY59-3002" fmla="*/ 338 h 406"/>
              <a:gd name="connsiteX60-3003" fmla="*/ 485 w 485"/>
              <a:gd name="connsiteY60-3004" fmla="*/ 338 h 406"/>
              <a:gd name="connsiteX61-3005" fmla="*/ 485 w 485"/>
              <a:gd name="connsiteY61-3006" fmla="*/ 343 h 406"/>
              <a:gd name="connsiteX62-3007" fmla="*/ 469 w 485"/>
              <a:gd name="connsiteY62-3008" fmla="*/ 348 h 406"/>
              <a:gd name="connsiteX63-3009" fmla="*/ 464 w 485"/>
              <a:gd name="connsiteY63-3010" fmla="*/ 348 h 406"/>
              <a:gd name="connsiteX64-3011" fmla="*/ 458 w 485"/>
              <a:gd name="connsiteY64-3012" fmla="*/ 348 h 406"/>
              <a:gd name="connsiteX65-3013" fmla="*/ 453 w 485"/>
              <a:gd name="connsiteY65-3014" fmla="*/ 348 h 406"/>
              <a:gd name="connsiteX66-3015" fmla="*/ 443 w 485"/>
              <a:gd name="connsiteY66-3016" fmla="*/ 348 h 406"/>
              <a:gd name="connsiteX67-3017" fmla="*/ 432 w 485"/>
              <a:gd name="connsiteY67-3018" fmla="*/ 348 h 406"/>
              <a:gd name="connsiteX68-3019" fmla="*/ 416 w 485"/>
              <a:gd name="connsiteY68-3020" fmla="*/ 354 h 406"/>
              <a:gd name="connsiteX69-3021" fmla="*/ 400 w 485"/>
              <a:gd name="connsiteY69-3022" fmla="*/ 354 h 406"/>
              <a:gd name="connsiteX70-3023" fmla="*/ 379 w 485"/>
              <a:gd name="connsiteY70-3024" fmla="*/ 354 h 406"/>
              <a:gd name="connsiteX71-3025" fmla="*/ 353 w 485"/>
              <a:gd name="connsiteY71-3026" fmla="*/ 359 h 406"/>
              <a:gd name="connsiteX72-3027" fmla="*/ 327 w 485"/>
              <a:gd name="connsiteY72-3028" fmla="*/ 359 h 406"/>
              <a:gd name="connsiteX73-3029" fmla="*/ 295 w 485"/>
              <a:gd name="connsiteY73-3030" fmla="*/ 359 h 406"/>
              <a:gd name="connsiteX74-3031" fmla="*/ 269 w 485"/>
              <a:gd name="connsiteY74-3032" fmla="*/ 364 h 406"/>
              <a:gd name="connsiteX75-3033" fmla="*/ 248 w 485"/>
              <a:gd name="connsiteY75-3034" fmla="*/ 364 h 406"/>
              <a:gd name="connsiteX76-3035" fmla="*/ 221 w 485"/>
              <a:gd name="connsiteY76-3036" fmla="*/ 369 h 406"/>
              <a:gd name="connsiteX77-3037" fmla="*/ 200 w 485"/>
              <a:gd name="connsiteY77-3038" fmla="*/ 369 h 406"/>
              <a:gd name="connsiteX78-3039" fmla="*/ 184 w 485"/>
              <a:gd name="connsiteY78-3040" fmla="*/ 375 h 406"/>
              <a:gd name="connsiteX79-3041" fmla="*/ 163 w 485"/>
              <a:gd name="connsiteY79-3042" fmla="*/ 375 h 406"/>
              <a:gd name="connsiteX80-3043" fmla="*/ 148 w 485"/>
              <a:gd name="connsiteY80-3044" fmla="*/ 375 h 406"/>
              <a:gd name="connsiteX81-3045" fmla="*/ 137 w 485"/>
              <a:gd name="connsiteY81-3046" fmla="*/ 380 h 406"/>
              <a:gd name="connsiteX82-3047" fmla="*/ 121 w 485"/>
              <a:gd name="connsiteY82-3048" fmla="*/ 380 h 406"/>
              <a:gd name="connsiteX83-3049" fmla="*/ 111 w 485"/>
              <a:gd name="connsiteY83-3050" fmla="*/ 385 h 406"/>
              <a:gd name="connsiteX84-3051" fmla="*/ 100 w 485"/>
              <a:gd name="connsiteY84-3052" fmla="*/ 385 h 406"/>
              <a:gd name="connsiteX85-3053" fmla="*/ 90 w 485"/>
              <a:gd name="connsiteY85-3054" fmla="*/ 391 h 406"/>
              <a:gd name="connsiteX86-3055" fmla="*/ 84 w 485"/>
              <a:gd name="connsiteY86-3056" fmla="*/ 391 h 406"/>
              <a:gd name="connsiteX87-3057" fmla="*/ 69 w 485"/>
              <a:gd name="connsiteY87-3058" fmla="*/ 396 h 406"/>
              <a:gd name="connsiteX88-3059" fmla="*/ 53 w 485"/>
              <a:gd name="connsiteY88-3060" fmla="*/ 401 h 406"/>
              <a:gd name="connsiteX89-3061" fmla="*/ 48 w 485"/>
              <a:gd name="connsiteY89-3062" fmla="*/ 406 h 406"/>
              <a:gd name="connsiteX90-3063" fmla="*/ 37 w 485"/>
              <a:gd name="connsiteY90-3064" fmla="*/ 406 h 406"/>
              <a:gd name="connsiteX91-3065" fmla="*/ 32 w 485"/>
              <a:gd name="connsiteY91-3066" fmla="*/ 406 h 406"/>
              <a:gd name="connsiteX92-3067" fmla="*/ 26 w 485"/>
              <a:gd name="connsiteY92-3068" fmla="*/ 401 h 406"/>
              <a:gd name="connsiteX93-3069" fmla="*/ 21 w 485"/>
              <a:gd name="connsiteY93-3070" fmla="*/ 401 h 406"/>
              <a:gd name="connsiteX94-3071" fmla="*/ 16 w 485"/>
              <a:gd name="connsiteY94-3072" fmla="*/ 396 h 406"/>
              <a:gd name="connsiteX95-3073" fmla="*/ 11 w 485"/>
              <a:gd name="connsiteY95-3074" fmla="*/ 391 h 406"/>
              <a:gd name="connsiteX96-3075" fmla="*/ 5 w 485"/>
              <a:gd name="connsiteY96-3076" fmla="*/ 385 h 406"/>
              <a:gd name="connsiteX97-3077" fmla="*/ 0 w 485"/>
              <a:gd name="connsiteY97-3078" fmla="*/ 380 h 406"/>
              <a:gd name="connsiteX98-3079" fmla="*/ 0 w 485"/>
              <a:gd name="connsiteY98-3080" fmla="*/ 375 h 406"/>
              <a:gd name="connsiteX99-3081" fmla="*/ 0 w 485"/>
              <a:gd name="connsiteY99-3082" fmla="*/ 369 h 406"/>
              <a:gd name="connsiteX100-3083" fmla="*/ 0 w 485"/>
              <a:gd name="connsiteY100-3084" fmla="*/ 364 h 406"/>
              <a:gd name="connsiteX101-3085" fmla="*/ 5 w 485"/>
              <a:gd name="connsiteY101-3086" fmla="*/ 359 h 406"/>
              <a:gd name="connsiteX102-3087" fmla="*/ 11 w 485"/>
              <a:gd name="connsiteY102-3088" fmla="*/ 354 h 406"/>
              <a:gd name="connsiteX103-3089" fmla="*/ 21 w 485"/>
              <a:gd name="connsiteY103-3090" fmla="*/ 348 h 406"/>
              <a:gd name="connsiteX104-3091" fmla="*/ 26 w 485"/>
              <a:gd name="connsiteY104-3092" fmla="*/ 343 h 406"/>
              <a:gd name="connsiteX105-3093" fmla="*/ 32 w 485"/>
              <a:gd name="connsiteY105-3094" fmla="*/ 338 h 406"/>
              <a:gd name="connsiteX106-3095" fmla="*/ 42 w 485"/>
              <a:gd name="connsiteY106-3096" fmla="*/ 333 h 406"/>
              <a:gd name="connsiteX107-3097" fmla="*/ 53 w 485"/>
              <a:gd name="connsiteY107-3098" fmla="*/ 322 h 406"/>
              <a:gd name="connsiteX108-3099" fmla="*/ 58 w 485"/>
              <a:gd name="connsiteY108-3100" fmla="*/ 311 h 406"/>
              <a:gd name="connsiteX109-3101" fmla="*/ 69 w 485"/>
              <a:gd name="connsiteY109-3102" fmla="*/ 301 h 406"/>
              <a:gd name="connsiteX110-3103" fmla="*/ 79 w 485"/>
              <a:gd name="connsiteY110-3104" fmla="*/ 285 h 406"/>
              <a:gd name="connsiteX111-3105" fmla="*/ 95 w 485"/>
              <a:gd name="connsiteY111-3106" fmla="*/ 269 h 406"/>
              <a:gd name="connsiteX112-3107" fmla="*/ 116 w 485"/>
              <a:gd name="connsiteY112-3108" fmla="*/ 232 h 406"/>
              <a:gd name="connsiteX113-3109" fmla="*/ 142 w 485"/>
              <a:gd name="connsiteY113-3110" fmla="*/ 201 h 406"/>
              <a:gd name="connsiteX114-3111" fmla="*/ 163 w 485"/>
              <a:gd name="connsiteY114-3112" fmla="*/ 169 h 406"/>
              <a:gd name="connsiteX115-3113" fmla="*/ 184 w 485"/>
              <a:gd name="connsiteY115-3114" fmla="*/ 132 h 406"/>
              <a:gd name="connsiteX116-3115" fmla="*/ 190 w 485"/>
              <a:gd name="connsiteY116-3116" fmla="*/ 116 h 406"/>
              <a:gd name="connsiteX117-3117" fmla="*/ 200 w 485"/>
              <a:gd name="connsiteY117-3118" fmla="*/ 100 h 406"/>
              <a:gd name="connsiteX118-3119" fmla="*/ 206 w 485"/>
              <a:gd name="connsiteY118-3120" fmla="*/ 90 h 406"/>
              <a:gd name="connsiteX119-3121" fmla="*/ 211 w 485"/>
              <a:gd name="connsiteY119-3122" fmla="*/ 79 h 406"/>
              <a:gd name="connsiteX120-3123" fmla="*/ 216 w 485"/>
              <a:gd name="connsiteY120-3124" fmla="*/ 69 h 406"/>
              <a:gd name="connsiteX121-3125" fmla="*/ 221 w 485"/>
              <a:gd name="connsiteY121-3126" fmla="*/ 58 h 406"/>
              <a:gd name="connsiteX122-3127" fmla="*/ 221 w 485"/>
              <a:gd name="connsiteY122-3128" fmla="*/ 53 h 406"/>
              <a:gd name="connsiteX123-3129" fmla="*/ 227 w 485"/>
              <a:gd name="connsiteY123-3130" fmla="*/ 48 h 406"/>
              <a:gd name="connsiteX124-3131" fmla="*/ 227 w 485"/>
              <a:gd name="connsiteY124-3132" fmla="*/ 48 h 406"/>
              <a:gd name="connsiteX0-3133" fmla="*/ 227 w 485"/>
              <a:gd name="connsiteY0-3134" fmla="*/ 48 h 406"/>
              <a:gd name="connsiteX1-3135" fmla="*/ 227 w 485"/>
              <a:gd name="connsiteY1-3136" fmla="*/ 42 h 406"/>
              <a:gd name="connsiteX2-3137" fmla="*/ 227 w 485"/>
              <a:gd name="connsiteY2-3138" fmla="*/ 32 h 406"/>
              <a:gd name="connsiteX3-3139" fmla="*/ 227 w 485"/>
              <a:gd name="connsiteY3-3140" fmla="*/ 27 h 406"/>
              <a:gd name="connsiteX4-3141" fmla="*/ 221 w 485"/>
              <a:gd name="connsiteY4-3142" fmla="*/ 21 h 406"/>
              <a:gd name="connsiteX5-3143" fmla="*/ 216 w 485"/>
              <a:gd name="connsiteY5-3144" fmla="*/ 11 h 406"/>
              <a:gd name="connsiteX6-3145" fmla="*/ 216 w 485"/>
              <a:gd name="connsiteY6-3146" fmla="*/ 6 h 406"/>
              <a:gd name="connsiteX7-3147" fmla="*/ 221 w 485"/>
              <a:gd name="connsiteY7-3148" fmla="*/ 6 h 406"/>
              <a:gd name="connsiteX8-3149" fmla="*/ 221 w 485"/>
              <a:gd name="connsiteY8-3150" fmla="*/ 0 h 406"/>
              <a:gd name="connsiteX9-3151" fmla="*/ 227 w 485"/>
              <a:gd name="connsiteY9-3152" fmla="*/ 0 h 406"/>
              <a:gd name="connsiteX10-3153" fmla="*/ 242 w 485"/>
              <a:gd name="connsiteY10-3154" fmla="*/ 0 h 406"/>
              <a:gd name="connsiteX11-3155" fmla="*/ 295 w 485"/>
              <a:gd name="connsiteY11-3156" fmla="*/ 64 h 406"/>
              <a:gd name="connsiteX12-3157" fmla="*/ 290 w 485"/>
              <a:gd name="connsiteY12-3158" fmla="*/ 74 h 406"/>
              <a:gd name="connsiteX13-3159" fmla="*/ 279 w 485"/>
              <a:gd name="connsiteY13-3160" fmla="*/ 85 h 406"/>
              <a:gd name="connsiteX14-3161" fmla="*/ 274 w 485"/>
              <a:gd name="connsiteY14-3162" fmla="*/ 95 h 406"/>
              <a:gd name="connsiteX15-3163" fmla="*/ 258 w 485"/>
              <a:gd name="connsiteY15-3164" fmla="*/ 111 h 406"/>
              <a:gd name="connsiteX16-3165" fmla="*/ 248 w 485"/>
              <a:gd name="connsiteY16-3166" fmla="*/ 132 h 406"/>
              <a:gd name="connsiteX17-3167" fmla="*/ 216 w 485"/>
              <a:gd name="connsiteY17-3168" fmla="*/ 169 h 406"/>
              <a:gd name="connsiteX18-3169" fmla="*/ 190 w 485"/>
              <a:gd name="connsiteY18-3170" fmla="*/ 206 h 406"/>
              <a:gd name="connsiteX19-3171" fmla="*/ 163 w 485"/>
              <a:gd name="connsiteY19-3172" fmla="*/ 243 h 406"/>
              <a:gd name="connsiteX20-3173" fmla="*/ 137 w 485"/>
              <a:gd name="connsiteY20-3174" fmla="*/ 280 h 406"/>
              <a:gd name="connsiteX21-3175" fmla="*/ 121 w 485"/>
              <a:gd name="connsiteY21-3176" fmla="*/ 296 h 406"/>
              <a:gd name="connsiteX22-3177" fmla="*/ 111 w 485"/>
              <a:gd name="connsiteY22-3178" fmla="*/ 311 h 406"/>
              <a:gd name="connsiteX23-3179" fmla="*/ 100 w 485"/>
              <a:gd name="connsiteY23-3180" fmla="*/ 322 h 406"/>
              <a:gd name="connsiteX24-3181" fmla="*/ 95 w 485"/>
              <a:gd name="connsiteY24-3182" fmla="*/ 333 h 406"/>
              <a:gd name="connsiteX25-3183" fmla="*/ 90 w 485"/>
              <a:gd name="connsiteY25-3184" fmla="*/ 338 h 406"/>
              <a:gd name="connsiteX26-3185" fmla="*/ 84 w 485"/>
              <a:gd name="connsiteY26-3186" fmla="*/ 348 h 406"/>
              <a:gd name="connsiteX27-3187" fmla="*/ 84 w 485"/>
              <a:gd name="connsiteY27-3188" fmla="*/ 348 h 406"/>
              <a:gd name="connsiteX28-3189" fmla="*/ 84 w 485"/>
              <a:gd name="connsiteY28-3190" fmla="*/ 354 h 406"/>
              <a:gd name="connsiteX29-3191" fmla="*/ 90 w 485"/>
              <a:gd name="connsiteY29-3192" fmla="*/ 354 h 406"/>
              <a:gd name="connsiteX30-3193" fmla="*/ 95 w 485"/>
              <a:gd name="connsiteY30-3194" fmla="*/ 354 h 406"/>
              <a:gd name="connsiteX31-3195" fmla="*/ 100 w 485"/>
              <a:gd name="connsiteY31-3196" fmla="*/ 354 h 406"/>
              <a:gd name="connsiteX32-3197" fmla="*/ 111 w 485"/>
              <a:gd name="connsiteY32-3198" fmla="*/ 354 h 406"/>
              <a:gd name="connsiteX33-3199" fmla="*/ 121 w 485"/>
              <a:gd name="connsiteY33-3200" fmla="*/ 348 h 406"/>
              <a:gd name="connsiteX34-3201" fmla="*/ 137 w 485"/>
              <a:gd name="connsiteY34-3202" fmla="*/ 348 h 406"/>
              <a:gd name="connsiteX35-3203" fmla="*/ 153 w 485"/>
              <a:gd name="connsiteY35-3204" fmla="*/ 348 h 406"/>
              <a:gd name="connsiteX36-3205" fmla="*/ 174 w 485"/>
              <a:gd name="connsiteY36-3206" fmla="*/ 343 h 406"/>
              <a:gd name="connsiteX37-3207" fmla="*/ 216 w 485"/>
              <a:gd name="connsiteY37-3208" fmla="*/ 338 h 406"/>
              <a:gd name="connsiteX38-3209" fmla="*/ 258 w 485"/>
              <a:gd name="connsiteY38-3210" fmla="*/ 333 h 406"/>
              <a:gd name="connsiteX39-3211" fmla="*/ 295 w 485"/>
              <a:gd name="connsiteY39-3212" fmla="*/ 327 h 406"/>
              <a:gd name="connsiteX40-3213" fmla="*/ 332 w 485"/>
              <a:gd name="connsiteY40-3214" fmla="*/ 317 h 406"/>
              <a:gd name="connsiteX41-3215" fmla="*/ 348 w 485"/>
              <a:gd name="connsiteY41-3216" fmla="*/ 317 h 406"/>
              <a:gd name="connsiteX42-3217" fmla="*/ 364 w 485"/>
              <a:gd name="connsiteY42-3218" fmla="*/ 311 h 406"/>
              <a:gd name="connsiteX43-3219" fmla="*/ 374 w 485"/>
              <a:gd name="connsiteY43-3220" fmla="*/ 311 h 406"/>
              <a:gd name="connsiteX44-3221" fmla="*/ 390 w 485"/>
              <a:gd name="connsiteY44-3222" fmla="*/ 306 h 406"/>
              <a:gd name="connsiteX45-3223" fmla="*/ 395 w 485"/>
              <a:gd name="connsiteY45-3224" fmla="*/ 306 h 406"/>
              <a:gd name="connsiteX46-3225" fmla="*/ 406 w 485"/>
              <a:gd name="connsiteY46-3226" fmla="*/ 306 h 406"/>
              <a:gd name="connsiteX47-3227" fmla="*/ 406 w 485"/>
              <a:gd name="connsiteY47-3228" fmla="*/ 306 h 406"/>
              <a:gd name="connsiteX48-3229" fmla="*/ 411 w 485"/>
              <a:gd name="connsiteY48-3230" fmla="*/ 306 h 406"/>
              <a:gd name="connsiteX49-3231" fmla="*/ 416 w 485"/>
              <a:gd name="connsiteY49-3232" fmla="*/ 306 h 406"/>
              <a:gd name="connsiteX50-3233" fmla="*/ 422 w 485"/>
              <a:gd name="connsiteY50-3234" fmla="*/ 306 h 406"/>
              <a:gd name="connsiteX51-3235" fmla="*/ 427 w 485"/>
              <a:gd name="connsiteY51-3236" fmla="*/ 306 h 406"/>
              <a:gd name="connsiteX52-3237" fmla="*/ 437 w 485"/>
              <a:gd name="connsiteY52-3238" fmla="*/ 306 h 406"/>
              <a:gd name="connsiteX53-3239" fmla="*/ 443 w 485"/>
              <a:gd name="connsiteY53-3240" fmla="*/ 311 h 406"/>
              <a:gd name="connsiteX54-3241" fmla="*/ 453 w 485"/>
              <a:gd name="connsiteY54-3242" fmla="*/ 311 h 406"/>
              <a:gd name="connsiteX55-3243" fmla="*/ 464 w 485"/>
              <a:gd name="connsiteY55-3244" fmla="*/ 317 h 406"/>
              <a:gd name="connsiteX56-3245" fmla="*/ 469 w 485"/>
              <a:gd name="connsiteY56-3246" fmla="*/ 322 h 406"/>
              <a:gd name="connsiteX57-3247" fmla="*/ 479 w 485"/>
              <a:gd name="connsiteY57-3248" fmla="*/ 333 h 406"/>
              <a:gd name="connsiteX58-3249" fmla="*/ 479 w 485"/>
              <a:gd name="connsiteY58-3250" fmla="*/ 338 h 406"/>
              <a:gd name="connsiteX59-3251" fmla="*/ 485 w 485"/>
              <a:gd name="connsiteY59-3252" fmla="*/ 338 h 406"/>
              <a:gd name="connsiteX60-3253" fmla="*/ 485 w 485"/>
              <a:gd name="connsiteY60-3254" fmla="*/ 343 h 406"/>
              <a:gd name="connsiteX61-3255" fmla="*/ 469 w 485"/>
              <a:gd name="connsiteY61-3256" fmla="*/ 348 h 406"/>
              <a:gd name="connsiteX62-3257" fmla="*/ 464 w 485"/>
              <a:gd name="connsiteY62-3258" fmla="*/ 348 h 406"/>
              <a:gd name="connsiteX63-3259" fmla="*/ 458 w 485"/>
              <a:gd name="connsiteY63-3260" fmla="*/ 348 h 406"/>
              <a:gd name="connsiteX64-3261" fmla="*/ 453 w 485"/>
              <a:gd name="connsiteY64-3262" fmla="*/ 348 h 406"/>
              <a:gd name="connsiteX65-3263" fmla="*/ 443 w 485"/>
              <a:gd name="connsiteY65-3264" fmla="*/ 348 h 406"/>
              <a:gd name="connsiteX66-3265" fmla="*/ 432 w 485"/>
              <a:gd name="connsiteY66-3266" fmla="*/ 348 h 406"/>
              <a:gd name="connsiteX67-3267" fmla="*/ 416 w 485"/>
              <a:gd name="connsiteY67-3268" fmla="*/ 354 h 406"/>
              <a:gd name="connsiteX68-3269" fmla="*/ 400 w 485"/>
              <a:gd name="connsiteY68-3270" fmla="*/ 354 h 406"/>
              <a:gd name="connsiteX69-3271" fmla="*/ 379 w 485"/>
              <a:gd name="connsiteY69-3272" fmla="*/ 354 h 406"/>
              <a:gd name="connsiteX70-3273" fmla="*/ 353 w 485"/>
              <a:gd name="connsiteY70-3274" fmla="*/ 359 h 406"/>
              <a:gd name="connsiteX71-3275" fmla="*/ 327 w 485"/>
              <a:gd name="connsiteY71-3276" fmla="*/ 359 h 406"/>
              <a:gd name="connsiteX72-3277" fmla="*/ 295 w 485"/>
              <a:gd name="connsiteY72-3278" fmla="*/ 359 h 406"/>
              <a:gd name="connsiteX73-3279" fmla="*/ 269 w 485"/>
              <a:gd name="connsiteY73-3280" fmla="*/ 364 h 406"/>
              <a:gd name="connsiteX74-3281" fmla="*/ 248 w 485"/>
              <a:gd name="connsiteY74-3282" fmla="*/ 364 h 406"/>
              <a:gd name="connsiteX75-3283" fmla="*/ 221 w 485"/>
              <a:gd name="connsiteY75-3284" fmla="*/ 369 h 406"/>
              <a:gd name="connsiteX76-3285" fmla="*/ 200 w 485"/>
              <a:gd name="connsiteY76-3286" fmla="*/ 369 h 406"/>
              <a:gd name="connsiteX77-3287" fmla="*/ 184 w 485"/>
              <a:gd name="connsiteY77-3288" fmla="*/ 375 h 406"/>
              <a:gd name="connsiteX78-3289" fmla="*/ 163 w 485"/>
              <a:gd name="connsiteY78-3290" fmla="*/ 375 h 406"/>
              <a:gd name="connsiteX79-3291" fmla="*/ 148 w 485"/>
              <a:gd name="connsiteY79-3292" fmla="*/ 375 h 406"/>
              <a:gd name="connsiteX80-3293" fmla="*/ 137 w 485"/>
              <a:gd name="connsiteY80-3294" fmla="*/ 380 h 406"/>
              <a:gd name="connsiteX81-3295" fmla="*/ 121 w 485"/>
              <a:gd name="connsiteY81-3296" fmla="*/ 380 h 406"/>
              <a:gd name="connsiteX82-3297" fmla="*/ 111 w 485"/>
              <a:gd name="connsiteY82-3298" fmla="*/ 385 h 406"/>
              <a:gd name="connsiteX83-3299" fmla="*/ 100 w 485"/>
              <a:gd name="connsiteY83-3300" fmla="*/ 385 h 406"/>
              <a:gd name="connsiteX84-3301" fmla="*/ 90 w 485"/>
              <a:gd name="connsiteY84-3302" fmla="*/ 391 h 406"/>
              <a:gd name="connsiteX85-3303" fmla="*/ 84 w 485"/>
              <a:gd name="connsiteY85-3304" fmla="*/ 391 h 406"/>
              <a:gd name="connsiteX86-3305" fmla="*/ 69 w 485"/>
              <a:gd name="connsiteY86-3306" fmla="*/ 396 h 406"/>
              <a:gd name="connsiteX87-3307" fmla="*/ 53 w 485"/>
              <a:gd name="connsiteY87-3308" fmla="*/ 401 h 406"/>
              <a:gd name="connsiteX88-3309" fmla="*/ 48 w 485"/>
              <a:gd name="connsiteY88-3310" fmla="*/ 406 h 406"/>
              <a:gd name="connsiteX89-3311" fmla="*/ 37 w 485"/>
              <a:gd name="connsiteY89-3312" fmla="*/ 406 h 406"/>
              <a:gd name="connsiteX90-3313" fmla="*/ 32 w 485"/>
              <a:gd name="connsiteY90-3314" fmla="*/ 406 h 406"/>
              <a:gd name="connsiteX91-3315" fmla="*/ 26 w 485"/>
              <a:gd name="connsiteY91-3316" fmla="*/ 401 h 406"/>
              <a:gd name="connsiteX92-3317" fmla="*/ 21 w 485"/>
              <a:gd name="connsiteY92-3318" fmla="*/ 401 h 406"/>
              <a:gd name="connsiteX93-3319" fmla="*/ 16 w 485"/>
              <a:gd name="connsiteY93-3320" fmla="*/ 396 h 406"/>
              <a:gd name="connsiteX94-3321" fmla="*/ 11 w 485"/>
              <a:gd name="connsiteY94-3322" fmla="*/ 391 h 406"/>
              <a:gd name="connsiteX95-3323" fmla="*/ 5 w 485"/>
              <a:gd name="connsiteY95-3324" fmla="*/ 385 h 406"/>
              <a:gd name="connsiteX96-3325" fmla="*/ 0 w 485"/>
              <a:gd name="connsiteY96-3326" fmla="*/ 380 h 406"/>
              <a:gd name="connsiteX97-3327" fmla="*/ 0 w 485"/>
              <a:gd name="connsiteY97-3328" fmla="*/ 375 h 406"/>
              <a:gd name="connsiteX98-3329" fmla="*/ 0 w 485"/>
              <a:gd name="connsiteY98-3330" fmla="*/ 369 h 406"/>
              <a:gd name="connsiteX99-3331" fmla="*/ 0 w 485"/>
              <a:gd name="connsiteY99-3332" fmla="*/ 364 h 406"/>
              <a:gd name="connsiteX100-3333" fmla="*/ 5 w 485"/>
              <a:gd name="connsiteY100-3334" fmla="*/ 359 h 406"/>
              <a:gd name="connsiteX101-3335" fmla="*/ 11 w 485"/>
              <a:gd name="connsiteY101-3336" fmla="*/ 354 h 406"/>
              <a:gd name="connsiteX102-3337" fmla="*/ 21 w 485"/>
              <a:gd name="connsiteY102-3338" fmla="*/ 348 h 406"/>
              <a:gd name="connsiteX103-3339" fmla="*/ 26 w 485"/>
              <a:gd name="connsiteY103-3340" fmla="*/ 343 h 406"/>
              <a:gd name="connsiteX104-3341" fmla="*/ 32 w 485"/>
              <a:gd name="connsiteY104-3342" fmla="*/ 338 h 406"/>
              <a:gd name="connsiteX105-3343" fmla="*/ 42 w 485"/>
              <a:gd name="connsiteY105-3344" fmla="*/ 333 h 406"/>
              <a:gd name="connsiteX106-3345" fmla="*/ 53 w 485"/>
              <a:gd name="connsiteY106-3346" fmla="*/ 322 h 406"/>
              <a:gd name="connsiteX107-3347" fmla="*/ 58 w 485"/>
              <a:gd name="connsiteY107-3348" fmla="*/ 311 h 406"/>
              <a:gd name="connsiteX108-3349" fmla="*/ 69 w 485"/>
              <a:gd name="connsiteY108-3350" fmla="*/ 301 h 406"/>
              <a:gd name="connsiteX109-3351" fmla="*/ 79 w 485"/>
              <a:gd name="connsiteY109-3352" fmla="*/ 285 h 406"/>
              <a:gd name="connsiteX110-3353" fmla="*/ 95 w 485"/>
              <a:gd name="connsiteY110-3354" fmla="*/ 269 h 406"/>
              <a:gd name="connsiteX111-3355" fmla="*/ 116 w 485"/>
              <a:gd name="connsiteY111-3356" fmla="*/ 232 h 406"/>
              <a:gd name="connsiteX112-3357" fmla="*/ 142 w 485"/>
              <a:gd name="connsiteY112-3358" fmla="*/ 201 h 406"/>
              <a:gd name="connsiteX113-3359" fmla="*/ 163 w 485"/>
              <a:gd name="connsiteY113-3360" fmla="*/ 169 h 406"/>
              <a:gd name="connsiteX114-3361" fmla="*/ 184 w 485"/>
              <a:gd name="connsiteY114-3362" fmla="*/ 132 h 406"/>
              <a:gd name="connsiteX115-3363" fmla="*/ 190 w 485"/>
              <a:gd name="connsiteY115-3364" fmla="*/ 116 h 406"/>
              <a:gd name="connsiteX116-3365" fmla="*/ 200 w 485"/>
              <a:gd name="connsiteY116-3366" fmla="*/ 100 h 406"/>
              <a:gd name="connsiteX117-3367" fmla="*/ 206 w 485"/>
              <a:gd name="connsiteY117-3368" fmla="*/ 90 h 406"/>
              <a:gd name="connsiteX118-3369" fmla="*/ 211 w 485"/>
              <a:gd name="connsiteY118-3370" fmla="*/ 79 h 406"/>
              <a:gd name="connsiteX119-3371" fmla="*/ 216 w 485"/>
              <a:gd name="connsiteY119-3372" fmla="*/ 69 h 406"/>
              <a:gd name="connsiteX120-3373" fmla="*/ 221 w 485"/>
              <a:gd name="connsiteY120-3374" fmla="*/ 58 h 406"/>
              <a:gd name="connsiteX121-3375" fmla="*/ 221 w 485"/>
              <a:gd name="connsiteY121-3376" fmla="*/ 53 h 406"/>
              <a:gd name="connsiteX122-3377" fmla="*/ 227 w 485"/>
              <a:gd name="connsiteY122-3378" fmla="*/ 48 h 406"/>
              <a:gd name="connsiteX123-3379" fmla="*/ 227 w 485"/>
              <a:gd name="connsiteY123-3380" fmla="*/ 48 h 406"/>
              <a:gd name="connsiteX0-3381" fmla="*/ 227 w 485"/>
              <a:gd name="connsiteY0-3382" fmla="*/ 48 h 406"/>
              <a:gd name="connsiteX1-3383" fmla="*/ 227 w 485"/>
              <a:gd name="connsiteY1-3384" fmla="*/ 42 h 406"/>
              <a:gd name="connsiteX2-3385" fmla="*/ 227 w 485"/>
              <a:gd name="connsiteY2-3386" fmla="*/ 32 h 406"/>
              <a:gd name="connsiteX3-3387" fmla="*/ 227 w 485"/>
              <a:gd name="connsiteY3-3388" fmla="*/ 27 h 406"/>
              <a:gd name="connsiteX4-3389" fmla="*/ 221 w 485"/>
              <a:gd name="connsiteY4-3390" fmla="*/ 21 h 406"/>
              <a:gd name="connsiteX5-3391" fmla="*/ 216 w 485"/>
              <a:gd name="connsiteY5-3392" fmla="*/ 11 h 406"/>
              <a:gd name="connsiteX6-3393" fmla="*/ 216 w 485"/>
              <a:gd name="connsiteY6-3394" fmla="*/ 6 h 406"/>
              <a:gd name="connsiteX7-3395" fmla="*/ 221 w 485"/>
              <a:gd name="connsiteY7-3396" fmla="*/ 6 h 406"/>
              <a:gd name="connsiteX8-3397" fmla="*/ 221 w 485"/>
              <a:gd name="connsiteY8-3398" fmla="*/ 0 h 406"/>
              <a:gd name="connsiteX9-3399" fmla="*/ 227 w 485"/>
              <a:gd name="connsiteY9-3400" fmla="*/ 0 h 406"/>
              <a:gd name="connsiteX10-3401" fmla="*/ 295 w 485"/>
              <a:gd name="connsiteY10-3402" fmla="*/ 64 h 406"/>
              <a:gd name="connsiteX11-3403" fmla="*/ 290 w 485"/>
              <a:gd name="connsiteY11-3404" fmla="*/ 74 h 406"/>
              <a:gd name="connsiteX12-3405" fmla="*/ 279 w 485"/>
              <a:gd name="connsiteY12-3406" fmla="*/ 85 h 406"/>
              <a:gd name="connsiteX13-3407" fmla="*/ 274 w 485"/>
              <a:gd name="connsiteY13-3408" fmla="*/ 95 h 406"/>
              <a:gd name="connsiteX14-3409" fmla="*/ 258 w 485"/>
              <a:gd name="connsiteY14-3410" fmla="*/ 111 h 406"/>
              <a:gd name="connsiteX15-3411" fmla="*/ 248 w 485"/>
              <a:gd name="connsiteY15-3412" fmla="*/ 132 h 406"/>
              <a:gd name="connsiteX16-3413" fmla="*/ 216 w 485"/>
              <a:gd name="connsiteY16-3414" fmla="*/ 169 h 406"/>
              <a:gd name="connsiteX17-3415" fmla="*/ 190 w 485"/>
              <a:gd name="connsiteY17-3416" fmla="*/ 206 h 406"/>
              <a:gd name="connsiteX18-3417" fmla="*/ 163 w 485"/>
              <a:gd name="connsiteY18-3418" fmla="*/ 243 h 406"/>
              <a:gd name="connsiteX19-3419" fmla="*/ 137 w 485"/>
              <a:gd name="connsiteY19-3420" fmla="*/ 280 h 406"/>
              <a:gd name="connsiteX20-3421" fmla="*/ 121 w 485"/>
              <a:gd name="connsiteY20-3422" fmla="*/ 296 h 406"/>
              <a:gd name="connsiteX21-3423" fmla="*/ 111 w 485"/>
              <a:gd name="connsiteY21-3424" fmla="*/ 311 h 406"/>
              <a:gd name="connsiteX22-3425" fmla="*/ 100 w 485"/>
              <a:gd name="connsiteY22-3426" fmla="*/ 322 h 406"/>
              <a:gd name="connsiteX23-3427" fmla="*/ 95 w 485"/>
              <a:gd name="connsiteY23-3428" fmla="*/ 333 h 406"/>
              <a:gd name="connsiteX24-3429" fmla="*/ 90 w 485"/>
              <a:gd name="connsiteY24-3430" fmla="*/ 338 h 406"/>
              <a:gd name="connsiteX25-3431" fmla="*/ 84 w 485"/>
              <a:gd name="connsiteY25-3432" fmla="*/ 348 h 406"/>
              <a:gd name="connsiteX26-3433" fmla="*/ 84 w 485"/>
              <a:gd name="connsiteY26-3434" fmla="*/ 348 h 406"/>
              <a:gd name="connsiteX27-3435" fmla="*/ 84 w 485"/>
              <a:gd name="connsiteY27-3436" fmla="*/ 354 h 406"/>
              <a:gd name="connsiteX28-3437" fmla="*/ 90 w 485"/>
              <a:gd name="connsiteY28-3438" fmla="*/ 354 h 406"/>
              <a:gd name="connsiteX29-3439" fmla="*/ 95 w 485"/>
              <a:gd name="connsiteY29-3440" fmla="*/ 354 h 406"/>
              <a:gd name="connsiteX30-3441" fmla="*/ 100 w 485"/>
              <a:gd name="connsiteY30-3442" fmla="*/ 354 h 406"/>
              <a:gd name="connsiteX31-3443" fmla="*/ 111 w 485"/>
              <a:gd name="connsiteY31-3444" fmla="*/ 354 h 406"/>
              <a:gd name="connsiteX32-3445" fmla="*/ 121 w 485"/>
              <a:gd name="connsiteY32-3446" fmla="*/ 348 h 406"/>
              <a:gd name="connsiteX33-3447" fmla="*/ 137 w 485"/>
              <a:gd name="connsiteY33-3448" fmla="*/ 348 h 406"/>
              <a:gd name="connsiteX34-3449" fmla="*/ 153 w 485"/>
              <a:gd name="connsiteY34-3450" fmla="*/ 348 h 406"/>
              <a:gd name="connsiteX35-3451" fmla="*/ 174 w 485"/>
              <a:gd name="connsiteY35-3452" fmla="*/ 343 h 406"/>
              <a:gd name="connsiteX36-3453" fmla="*/ 216 w 485"/>
              <a:gd name="connsiteY36-3454" fmla="*/ 338 h 406"/>
              <a:gd name="connsiteX37-3455" fmla="*/ 258 w 485"/>
              <a:gd name="connsiteY37-3456" fmla="*/ 333 h 406"/>
              <a:gd name="connsiteX38-3457" fmla="*/ 295 w 485"/>
              <a:gd name="connsiteY38-3458" fmla="*/ 327 h 406"/>
              <a:gd name="connsiteX39-3459" fmla="*/ 332 w 485"/>
              <a:gd name="connsiteY39-3460" fmla="*/ 317 h 406"/>
              <a:gd name="connsiteX40-3461" fmla="*/ 348 w 485"/>
              <a:gd name="connsiteY40-3462" fmla="*/ 317 h 406"/>
              <a:gd name="connsiteX41-3463" fmla="*/ 364 w 485"/>
              <a:gd name="connsiteY41-3464" fmla="*/ 311 h 406"/>
              <a:gd name="connsiteX42-3465" fmla="*/ 374 w 485"/>
              <a:gd name="connsiteY42-3466" fmla="*/ 311 h 406"/>
              <a:gd name="connsiteX43-3467" fmla="*/ 390 w 485"/>
              <a:gd name="connsiteY43-3468" fmla="*/ 306 h 406"/>
              <a:gd name="connsiteX44-3469" fmla="*/ 395 w 485"/>
              <a:gd name="connsiteY44-3470" fmla="*/ 306 h 406"/>
              <a:gd name="connsiteX45-3471" fmla="*/ 406 w 485"/>
              <a:gd name="connsiteY45-3472" fmla="*/ 306 h 406"/>
              <a:gd name="connsiteX46-3473" fmla="*/ 406 w 485"/>
              <a:gd name="connsiteY46-3474" fmla="*/ 306 h 406"/>
              <a:gd name="connsiteX47-3475" fmla="*/ 411 w 485"/>
              <a:gd name="connsiteY47-3476" fmla="*/ 306 h 406"/>
              <a:gd name="connsiteX48-3477" fmla="*/ 416 w 485"/>
              <a:gd name="connsiteY48-3478" fmla="*/ 306 h 406"/>
              <a:gd name="connsiteX49-3479" fmla="*/ 422 w 485"/>
              <a:gd name="connsiteY49-3480" fmla="*/ 306 h 406"/>
              <a:gd name="connsiteX50-3481" fmla="*/ 427 w 485"/>
              <a:gd name="connsiteY50-3482" fmla="*/ 306 h 406"/>
              <a:gd name="connsiteX51-3483" fmla="*/ 437 w 485"/>
              <a:gd name="connsiteY51-3484" fmla="*/ 306 h 406"/>
              <a:gd name="connsiteX52-3485" fmla="*/ 443 w 485"/>
              <a:gd name="connsiteY52-3486" fmla="*/ 311 h 406"/>
              <a:gd name="connsiteX53-3487" fmla="*/ 453 w 485"/>
              <a:gd name="connsiteY53-3488" fmla="*/ 311 h 406"/>
              <a:gd name="connsiteX54-3489" fmla="*/ 464 w 485"/>
              <a:gd name="connsiteY54-3490" fmla="*/ 317 h 406"/>
              <a:gd name="connsiteX55-3491" fmla="*/ 469 w 485"/>
              <a:gd name="connsiteY55-3492" fmla="*/ 322 h 406"/>
              <a:gd name="connsiteX56-3493" fmla="*/ 479 w 485"/>
              <a:gd name="connsiteY56-3494" fmla="*/ 333 h 406"/>
              <a:gd name="connsiteX57-3495" fmla="*/ 479 w 485"/>
              <a:gd name="connsiteY57-3496" fmla="*/ 338 h 406"/>
              <a:gd name="connsiteX58-3497" fmla="*/ 485 w 485"/>
              <a:gd name="connsiteY58-3498" fmla="*/ 338 h 406"/>
              <a:gd name="connsiteX59-3499" fmla="*/ 485 w 485"/>
              <a:gd name="connsiteY59-3500" fmla="*/ 343 h 406"/>
              <a:gd name="connsiteX60-3501" fmla="*/ 469 w 485"/>
              <a:gd name="connsiteY60-3502" fmla="*/ 348 h 406"/>
              <a:gd name="connsiteX61-3503" fmla="*/ 464 w 485"/>
              <a:gd name="connsiteY61-3504" fmla="*/ 348 h 406"/>
              <a:gd name="connsiteX62-3505" fmla="*/ 458 w 485"/>
              <a:gd name="connsiteY62-3506" fmla="*/ 348 h 406"/>
              <a:gd name="connsiteX63-3507" fmla="*/ 453 w 485"/>
              <a:gd name="connsiteY63-3508" fmla="*/ 348 h 406"/>
              <a:gd name="connsiteX64-3509" fmla="*/ 443 w 485"/>
              <a:gd name="connsiteY64-3510" fmla="*/ 348 h 406"/>
              <a:gd name="connsiteX65-3511" fmla="*/ 432 w 485"/>
              <a:gd name="connsiteY65-3512" fmla="*/ 348 h 406"/>
              <a:gd name="connsiteX66-3513" fmla="*/ 416 w 485"/>
              <a:gd name="connsiteY66-3514" fmla="*/ 354 h 406"/>
              <a:gd name="connsiteX67-3515" fmla="*/ 400 w 485"/>
              <a:gd name="connsiteY67-3516" fmla="*/ 354 h 406"/>
              <a:gd name="connsiteX68-3517" fmla="*/ 379 w 485"/>
              <a:gd name="connsiteY68-3518" fmla="*/ 354 h 406"/>
              <a:gd name="connsiteX69-3519" fmla="*/ 353 w 485"/>
              <a:gd name="connsiteY69-3520" fmla="*/ 359 h 406"/>
              <a:gd name="connsiteX70-3521" fmla="*/ 327 w 485"/>
              <a:gd name="connsiteY70-3522" fmla="*/ 359 h 406"/>
              <a:gd name="connsiteX71-3523" fmla="*/ 295 w 485"/>
              <a:gd name="connsiteY71-3524" fmla="*/ 359 h 406"/>
              <a:gd name="connsiteX72-3525" fmla="*/ 269 w 485"/>
              <a:gd name="connsiteY72-3526" fmla="*/ 364 h 406"/>
              <a:gd name="connsiteX73-3527" fmla="*/ 248 w 485"/>
              <a:gd name="connsiteY73-3528" fmla="*/ 364 h 406"/>
              <a:gd name="connsiteX74-3529" fmla="*/ 221 w 485"/>
              <a:gd name="connsiteY74-3530" fmla="*/ 369 h 406"/>
              <a:gd name="connsiteX75-3531" fmla="*/ 200 w 485"/>
              <a:gd name="connsiteY75-3532" fmla="*/ 369 h 406"/>
              <a:gd name="connsiteX76-3533" fmla="*/ 184 w 485"/>
              <a:gd name="connsiteY76-3534" fmla="*/ 375 h 406"/>
              <a:gd name="connsiteX77-3535" fmla="*/ 163 w 485"/>
              <a:gd name="connsiteY77-3536" fmla="*/ 375 h 406"/>
              <a:gd name="connsiteX78-3537" fmla="*/ 148 w 485"/>
              <a:gd name="connsiteY78-3538" fmla="*/ 375 h 406"/>
              <a:gd name="connsiteX79-3539" fmla="*/ 137 w 485"/>
              <a:gd name="connsiteY79-3540" fmla="*/ 380 h 406"/>
              <a:gd name="connsiteX80-3541" fmla="*/ 121 w 485"/>
              <a:gd name="connsiteY80-3542" fmla="*/ 380 h 406"/>
              <a:gd name="connsiteX81-3543" fmla="*/ 111 w 485"/>
              <a:gd name="connsiteY81-3544" fmla="*/ 385 h 406"/>
              <a:gd name="connsiteX82-3545" fmla="*/ 100 w 485"/>
              <a:gd name="connsiteY82-3546" fmla="*/ 385 h 406"/>
              <a:gd name="connsiteX83-3547" fmla="*/ 90 w 485"/>
              <a:gd name="connsiteY83-3548" fmla="*/ 391 h 406"/>
              <a:gd name="connsiteX84-3549" fmla="*/ 84 w 485"/>
              <a:gd name="connsiteY84-3550" fmla="*/ 391 h 406"/>
              <a:gd name="connsiteX85-3551" fmla="*/ 69 w 485"/>
              <a:gd name="connsiteY85-3552" fmla="*/ 396 h 406"/>
              <a:gd name="connsiteX86-3553" fmla="*/ 53 w 485"/>
              <a:gd name="connsiteY86-3554" fmla="*/ 401 h 406"/>
              <a:gd name="connsiteX87-3555" fmla="*/ 48 w 485"/>
              <a:gd name="connsiteY87-3556" fmla="*/ 406 h 406"/>
              <a:gd name="connsiteX88-3557" fmla="*/ 37 w 485"/>
              <a:gd name="connsiteY88-3558" fmla="*/ 406 h 406"/>
              <a:gd name="connsiteX89-3559" fmla="*/ 32 w 485"/>
              <a:gd name="connsiteY89-3560" fmla="*/ 406 h 406"/>
              <a:gd name="connsiteX90-3561" fmla="*/ 26 w 485"/>
              <a:gd name="connsiteY90-3562" fmla="*/ 401 h 406"/>
              <a:gd name="connsiteX91-3563" fmla="*/ 21 w 485"/>
              <a:gd name="connsiteY91-3564" fmla="*/ 401 h 406"/>
              <a:gd name="connsiteX92-3565" fmla="*/ 16 w 485"/>
              <a:gd name="connsiteY92-3566" fmla="*/ 396 h 406"/>
              <a:gd name="connsiteX93-3567" fmla="*/ 11 w 485"/>
              <a:gd name="connsiteY93-3568" fmla="*/ 391 h 406"/>
              <a:gd name="connsiteX94-3569" fmla="*/ 5 w 485"/>
              <a:gd name="connsiteY94-3570" fmla="*/ 385 h 406"/>
              <a:gd name="connsiteX95-3571" fmla="*/ 0 w 485"/>
              <a:gd name="connsiteY95-3572" fmla="*/ 380 h 406"/>
              <a:gd name="connsiteX96-3573" fmla="*/ 0 w 485"/>
              <a:gd name="connsiteY96-3574" fmla="*/ 375 h 406"/>
              <a:gd name="connsiteX97-3575" fmla="*/ 0 w 485"/>
              <a:gd name="connsiteY97-3576" fmla="*/ 369 h 406"/>
              <a:gd name="connsiteX98-3577" fmla="*/ 0 w 485"/>
              <a:gd name="connsiteY98-3578" fmla="*/ 364 h 406"/>
              <a:gd name="connsiteX99-3579" fmla="*/ 5 w 485"/>
              <a:gd name="connsiteY99-3580" fmla="*/ 359 h 406"/>
              <a:gd name="connsiteX100-3581" fmla="*/ 11 w 485"/>
              <a:gd name="connsiteY100-3582" fmla="*/ 354 h 406"/>
              <a:gd name="connsiteX101-3583" fmla="*/ 21 w 485"/>
              <a:gd name="connsiteY101-3584" fmla="*/ 348 h 406"/>
              <a:gd name="connsiteX102-3585" fmla="*/ 26 w 485"/>
              <a:gd name="connsiteY102-3586" fmla="*/ 343 h 406"/>
              <a:gd name="connsiteX103-3587" fmla="*/ 32 w 485"/>
              <a:gd name="connsiteY103-3588" fmla="*/ 338 h 406"/>
              <a:gd name="connsiteX104-3589" fmla="*/ 42 w 485"/>
              <a:gd name="connsiteY104-3590" fmla="*/ 333 h 406"/>
              <a:gd name="connsiteX105-3591" fmla="*/ 53 w 485"/>
              <a:gd name="connsiteY105-3592" fmla="*/ 322 h 406"/>
              <a:gd name="connsiteX106-3593" fmla="*/ 58 w 485"/>
              <a:gd name="connsiteY106-3594" fmla="*/ 311 h 406"/>
              <a:gd name="connsiteX107-3595" fmla="*/ 69 w 485"/>
              <a:gd name="connsiteY107-3596" fmla="*/ 301 h 406"/>
              <a:gd name="connsiteX108-3597" fmla="*/ 79 w 485"/>
              <a:gd name="connsiteY108-3598" fmla="*/ 285 h 406"/>
              <a:gd name="connsiteX109-3599" fmla="*/ 95 w 485"/>
              <a:gd name="connsiteY109-3600" fmla="*/ 269 h 406"/>
              <a:gd name="connsiteX110-3601" fmla="*/ 116 w 485"/>
              <a:gd name="connsiteY110-3602" fmla="*/ 232 h 406"/>
              <a:gd name="connsiteX111-3603" fmla="*/ 142 w 485"/>
              <a:gd name="connsiteY111-3604" fmla="*/ 201 h 406"/>
              <a:gd name="connsiteX112-3605" fmla="*/ 163 w 485"/>
              <a:gd name="connsiteY112-3606" fmla="*/ 169 h 406"/>
              <a:gd name="connsiteX113-3607" fmla="*/ 184 w 485"/>
              <a:gd name="connsiteY113-3608" fmla="*/ 132 h 406"/>
              <a:gd name="connsiteX114-3609" fmla="*/ 190 w 485"/>
              <a:gd name="connsiteY114-3610" fmla="*/ 116 h 406"/>
              <a:gd name="connsiteX115-3611" fmla="*/ 200 w 485"/>
              <a:gd name="connsiteY115-3612" fmla="*/ 100 h 406"/>
              <a:gd name="connsiteX116-3613" fmla="*/ 206 w 485"/>
              <a:gd name="connsiteY116-3614" fmla="*/ 90 h 406"/>
              <a:gd name="connsiteX117-3615" fmla="*/ 211 w 485"/>
              <a:gd name="connsiteY117-3616" fmla="*/ 79 h 406"/>
              <a:gd name="connsiteX118-3617" fmla="*/ 216 w 485"/>
              <a:gd name="connsiteY118-3618" fmla="*/ 69 h 406"/>
              <a:gd name="connsiteX119-3619" fmla="*/ 221 w 485"/>
              <a:gd name="connsiteY119-3620" fmla="*/ 58 h 406"/>
              <a:gd name="connsiteX120-3621" fmla="*/ 221 w 485"/>
              <a:gd name="connsiteY120-3622" fmla="*/ 53 h 406"/>
              <a:gd name="connsiteX121-3623" fmla="*/ 227 w 485"/>
              <a:gd name="connsiteY121-3624" fmla="*/ 48 h 406"/>
              <a:gd name="connsiteX122-3625" fmla="*/ 227 w 485"/>
              <a:gd name="connsiteY122-3626" fmla="*/ 48 h 406"/>
              <a:gd name="connsiteX0-3627" fmla="*/ 227 w 485"/>
              <a:gd name="connsiteY0-3628" fmla="*/ 48 h 406"/>
              <a:gd name="connsiteX1-3629" fmla="*/ 227 w 485"/>
              <a:gd name="connsiteY1-3630" fmla="*/ 42 h 406"/>
              <a:gd name="connsiteX2-3631" fmla="*/ 227 w 485"/>
              <a:gd name="connsiteY2-3632" fmla="*/ 32 h 406"/>
              <a:gd name="connsiteX3-3633" fmla="*/ 227 w 485"/>
              <a:gd name="connsiteY3-3634" fmla="*/ 27 h 406"/>
              <a:gd name="connsiteX4-3635" fmla="*/ 221 w 485"/>
              <a:gd name="connsiteY4-3636" fmla="*/ 21 h 406"/>
              <a:gd name="connsiteX5-3637" fmla="*/ 216 w 485"/>
              <a:gd name="connsiteY5-3638" fmla="*/ 11 h 406"/>
              <a:gd name="connsiteX6-3639" fmla="*/ 216 w 485"/>
              <a:gd name="connsiteY6-3640" fmla="*/ 6 h 406"/>
              <a:gd name="connsiteX7-3641" fmla="*/ 221 w 485"/>
              <a:gd name="connsiteY7-3642" fmla="*/ 6 h 406"/>
              <a:gd name="connsiteX8-3643" fmla="*/ 221 w 485"/>
              <a:gd name="connsiteY8-3644" fmla="*/ 0 h 406"/>
              <a:gd name="connsiteX9-3645" fmla="*/ 295 w 485"/>
              <a:gd name="connsiteY9-3646" fmla="*/ 64 h 406"/>
              <a:gd name="connsiteX10-3647" fmla="*/ 290 w 485"/>
              <a:gd name="connsiteY10-3648" fmla="*/ 74 h 406"/>
              <a:gd name="connsiteX11-3649" fmla="*/ 279 w 485"/>
              <a:gd name="connsiteY11-3650" fmla="*/ 85 h 406"/>
              <a:gd name="connsiteX12-3651" fmla="*/ 274 w 485"/>
              <a:gd name="connsiteY12-3652" fmla="*/ 95 h 406"/>
              <a:gd name="connsiteX13-3653" fmla="*/ 258 w 485"/>
              <a:gd name="connsiteY13-3654" fmla="*/ 111 h 406"/>
              <a:gd name="connsiteX14-3655" fmla="*/ 248 w 485"/>
              <a:gd name="connsiteY14-3656" fmla="*/ 132 h 406"/>
              <a:gd name="connsiteX15-3657" fmla="*/ 216 w 485"/>
              <a:gd name="connsiteY15-3658" fmla="*/ 169 h 406"/>
              <a:gd name="connsiteX16-3659" fmla="*/ 190 w 485"/>
              <a:gd name="connsiteY16-3660" fmla="*/ 206 h 406"/>
              <a:gd name="connsiteX17-3661" fmla="*/ 163 w 485"/>
              <a:gd name="connsiteY17-3662" fmla="*/ 243 h 406"/>
              <a:gd name="connsiteX18-3663" fmla="*/ 137 w 485"/>
              <a:gd name="connsiteY18-3664" fmla="*/ 280 h 406"/>
              <a:gd name="connsiteX19-3665" fmla="*/ 121 w 485"/>
              <a:gd name="connsiteY19-3666" fmla="*/ 296 h 406"/>
              <a:gd name="connsiteX20-3667" fmla="*/ 111 w 485"/>
              <a:gd name="connsiteY20-3668" fmla="*/ 311 h 406"/>
              <a:gd name="connsiteX21-3669" fmla="*/ 100 w 485"/>
              <a:gd name="connsiteY21-3670" fmla="*/ 322 h 406"/>
              <a:gd name="connsiteX22-3671" fmla="*/ 95 w 485"/>
              <a:gd name="connsiteY22-3672" fmla="*/ 333 h 406"/>
              <a:gd name="connsiteX23-3673" fmla="*/ 90 w 485"/>
              <a:gd name="connsiteY23-3674" fmla="*/ 338 h 406"/>
              <a:gd name="connsiteX24-3675" fmla="*/ 84 w 485"/>
              <a:gd name="connsiteY24-3676" fmla="*/ 348 h 406"/>
              <a:gd name="connsiteX25-3677" fmla="*/ 84 w 485"/>
              <a:gd name="connsiteY25-3678" fmla="*/ 348 h 406"/>
              <a:gd name="connsiteX26-3679" fmla="*/ 84 w 485"/>
              <a:gd name="connsiteY26-3680" fmla="*/ 354 h 406"/>
              <a:gd name="connsiteX27-3681" fmla="*/ 90 w 485"/>
              <a:gd name="connsiteY27-3682" fmla="*/ 354 h 406"/>
              <a:gd name="connsiteX28-3683" fmla="*/ 95 w 485"/>
              <a:gd name="connsiteY28-3684" fmla="*/ 354 h 406"/>
              <a:gd name="connsiteX29-3685" fmla="*/ 100 w 485"/>
              <a:gd name="connsiteY29-3686" fmla="*/ 354 h 406"/>
              <a:gd name="connsiteX30-3687" fmla="*/ 111 w 485"/>
              <a:gd name="connsiteY30-3688" fmla="*/ 354 h 406"/>
              <a:gd name="connsiteX31-3689" fmla="*/ 121 w 485"/>
              <a:gd name="connsiteY31-3690" fmla="*/ 348 h 406"/>
              <a:gd name="connsiteX32-3691" fmla="*/ 137 w 485"/>
              <a:gd name="connsiteY32-3692" fmla="*/ 348 h 406"/>
              <a:gd name="connsiteX33-3693" fmla="*/ 153 w 485"/>
              <a:gd name="connsiteY33-3694" fmla="*/ 348 h 406"/>
              <a:gd name="connsiteX34-3695" fmla="*/ 174 w 485"/>
              <a:gd name="connsiteY34-3696" fmla="*/ 343 h 406"/>
              <a:gd name="connsiteX35-3697" fmla="*/ 216 w 485"/>
              <a:gd name="connsiteY35-3698" fmla="*/ 338 h 406"/>
              <a:gd name="connsiteX36-3699" fmla="*/ 258 w 485"/>
              <a:gd name="connsiteY36-3700" fmla="*/ 333 h 406"/>
              <a:gd name="connsiteX37-3701" fmla="*/ 295 w 485"/>
              <a:gd name="connsiteY37-3702" fmla="*/ 327 h 406"/>
              <a:gd name="connsiteX38-3703" fmla="*/ 332 w 485"/>
              <a:gd name="connsiteY38-3704" fmla="*/ 317 h 406"/>
              <a:gd name="connsiteX39-3705" fmla="*/ 348 w 485"/>
              <a:gd name="connsiteY39-3706" fmla="*/ 317 h 406"/>
              <a:gd name="connsiteX40-3707" fmla="*/ 364 w 485"/>
              <a:gd name="connsiteY40-3708" fmla="*/ 311 h 406"/>
              <a:gd name="connsiteX41-3709" fmla="*/ 374 w 485"/>
              <a:gd name="connsiteY41-3710" fmla="*/ 311 h 406"/>
              <a:gd name="connsiteX42-3711" fmla="*/ 390 w 485"/>
              <a:gd name="connsiteY42-3712" fmla="*/ 306 h 406"/>
              <a:gd name="connsiteX43-3713" fmla="*/ 395 w 485"/>
              <a:gd name="connsiteY43-3714" fmla="*/ 306 h 406"/>
              <a:gd name="connsiteX44-3715" fmla="*/ 406 w 485"/>
              <a:gd name="connsiteY44-3716" fmla="*/ 306 h 406"/>
              <a:gd name="connsiteX45-3717" fmla="*/ 406 w 485"/>
              <a:gd name="connsiteY45-3718" fmla="*/ 306 h 406"/>
              <a:gd name="connsiteX46-3719" fmla="*/ 411 w 485"/>
              <a:gd name="connsiteY46-3720" fmla="*/ 306 h 406"/>
              <a:gd name="connsiteX47-3721" fmla="*/ 416 w 485"/>
              <a:gd name="connsiteY47-3722" fmla="*/ 306 h 406"/>
              <a:gd name="connsiteX48-3723" fmla="*/ 422 w 485"/>
              <a:gd name="connsiteY48-3724" fmla="*/ 306 h 406"/>
              <a:gd name="connsiteX49-3725" fmla="*/ 427 w 485"/>
              <a:gd name="connsiteY49-3726" fmla="*/ 306 h 406"/>
              <a:gd name="connsiteX50-3727" fmla="*/ 437 w 485"/>
              <a:gd name="connsiteY50-3728" fmla="*/ 306 h 406"/>
              <a:gd name="connsiteX51-3729" fmla="*/ 443 w 485"/>
              <a:gd name="connsiteY51-3730" fmla="*/ 311 h 406"/>
              <a:gd name="connsiteX52-3731" fmla="*/ 453 w 485"/>
              <a:gd name="connsiteY52-3732" fmla="*/ 311 h 406"/>
              <a:gd name="connsiteX53-3733" fmla="*/ 464 w 485"/>
              <a:gd name="connsiteY53-3734" fmla="*/ 317 h 406"/>
              <a:gd name="connsiteX54-3735" fmla="*/ 469 w 485"/>
              <a:gd name="connsiteY54-3736" fmla="*/ 322 h 406"/>
              <a:gd name="connsiteX55-3737" fmla="*/ 479 w 485"/>
              <a:gd name="connsiteY55-3738" fmla="*/ 333 h 406"/>
              <a:gd name="connsiteX56-3739" fmla="*/ 479 w 485"/>
              <a:gd name="connsiteY56-3740" fmla="*/ 338 h 406"/>
              <a:gd name="connsiteX57-3741" fmla="*/ 485 w 485"/>
              <a:gd name="connsiteY57-3742" fmla="*/ 338 h 406"/>
              <a:gd name="connsiteX58-3743" fmla="*/ 485 w 485"/>
              <a:gd name="connsiteY58-3744" fmla="*/ 343 h 406"/>
              <a:gd name="connsiteX59-3745" fmla="*/ 469 w 485"/>
              <a:gd name="connsiteY59-3746" fmla="*/ 348 h 406"/>
              <a:gd name="connsiteX60-3747" fmla="*/ 464 w 485"/>
              <a:gd name="connsiteY60-3748" fmla="*/ 348 h 406"/>
              <a:gd name="connsiteX61-3749" fmla="*/ 458 w 485"/>
              <a:gd name="connsiteY61-3750" fmla="*/ 348 h 406"/>
              <a:gd name="connsiteX62-3751" fmla="*/ 453 w 485"/>
              <a:gd name="connsiteY62-3752" fmla="*/ 348 h 406"/>
              <a:gd name="connsiteX63-3753" fmla="*/ 443 w 485"/>
              <a:gd name="connsiteY63-3754" fmla="*/ 348 h 406"/>
              <a:gd name="connsiteX64-3755" fmla="*/ 432 w 485"/>
              <a:gd name="connsiteY64-3756" fmla="*/ 348 h 406"/>
              <a:gd name="connsiteX65-3757" fmla="*/ 416 w 485"/>
              <a:gd name="connsiteY65-3758" fmla="*/ 354 h 406"/>
              <a:gd name="connsiteX66-3759" fmla="*/ 400 w 485"/>
              <a:gd name="connsiteY66-3760" fmla="*/ 354 h 406"/>
              <a:gd name="connsiteX67-3761" fmla="*/ 379 w 485"/>
              <a:gd name="connsiteY67-3762" fmla="*/ 354 h 406"/>
              <a:gd name="connsiteX68-3763" fmla="*/ 353 w 485"/>
              <a:gd name="connsiteY68-3764" fmla="*/ 359 h 406"/>
              <a:gd name="connsiteX69-3765" fmla="*/ 327 w 485"/>
              <a:gd name="connsiteY69-3766" fmla="*/ 359 h 406"/>
              <a:gd name="connsiteX70-3767" fmla="*/ 295 w 485"/>
              <a:gd name="connsiteY70-3768" fmla="*/ 359 h 406"/>
              <a:gd name="connsiteX71-3769" fmla="*/ 269 w 485"/>
              <a:gd name="connsiteY71-3770" fmla="*/ 364 h 406"/>
              <a:gd name="connsiteX72-3771" fmla="*/ 248 w 485"/>
              <a:gd name="connsiteY72-3772" fmla="*/ 364 h 406"/>
              <a:gd name="connsiteX73-3773" fmla="*/ 221 w 485"/>
              <a:gd name="connsiteY73-3774" fmla="*/ 369 h 406"/>
              <a:gd name="connsiteX74-3775" fmla="*/ 200 w 485"/>
              <a:gd name="connsiteY74-3776" fmla="*/ 369 h 406"/>
              <a:gd name="connsiteX75-3777" fmla="*/ 184 w 485"/>
              <a:gd name="connsiteY75-3778" fmla="*/ 375 h 406"/>
              <a:gd name="connsiteX76-3779" fmla="*/ 163 w 485"/>
              <a:gd name="connsiteY76-3780" fmla="*/ 375 h 406"/>
              <a:gd name="connsiteX77-3781" fmla="*/ 148 w 485"/>
              <a:gd name="connsiteY77-3782" fmla="*/ 375 h 406"/>
              <a:gd name="connsiteX78-3783" fmla="*/ 137 w 485"/>
              <a:gd name="connsiteY78-3784" fmla="*/ 380 h 406"/>
              <a:gd name="connsiteX79-3785" fmla="*/ 121 w 485"/>
              <a:gd name="connsiteY79-3786" fmla="*/ 380 h 406"/>
              <a:gd name="connsiteX80-3787" fmla="*/ 111 w 485"/>
              <a:gd name="connsiteY80-3788" fmla="*/ 385 h 406"/>
              <a:gd name="connsiteX81-3789" fmla="*/ 100 w 485"/>
              <a:gd name="connsiteY81-3790" fmla="*/ 385 h 406"/>
              <a:gd name="connsiteX82-3791" fmla="*/ 90 w 485"/>
              <a:gd name="connsiteY82-3792" fmla="*/ 391 h 406"/>
              <a:gd name="connsiteX83-3793" fmla="*/ 84 w 485"/>
              <a:gd name="connsiteY83-3794" fmla="*/ 391 h 406"/>
              <a:gd name="connsiteX84-3795" fmla="*/ 69 w 485"/>
              <a:gd name="connsiteY84-3796" fmla="*/ 396 h 406"/>
              <a:gd name="connsiteX85-3797" fmla="*/ 53 w 485"/>
              <a:gd name="connsiteY85-3798" fmla="*/ 401 h 406"/>
              <a:gd name="connsiteX86-3799" fmla="*/ 48 w 485"/>
              <a:gd name="connsiteY86-3800" fmla="*/ 406 h 406"/>
              <a:gd name="connsiteX87-3801" fmla="*/ 37 w 485"/>
              <a:gd name="connsiteY87-3802" fmla="*/ 406 h 406"/>
              <a:gd name="connsiteX88-3803" fmla="*/ 32 w 485"/>
              <a:gd name="connsiteY88-3804" fmla="*/ 406 h 406"/>
              <a:gd name="connsiteX89-3805" fmla="*/ 26 w 485"/>
              <a:gd name="connsiteY89-3806" fmla="*/ 401 h 406"/>
              <a:gd name="connsiteX90-3807" fmla="*/ 21 w 485"/>
              <a:gd name="connsiteY90-3808" fmla="*/ 401 h 406"/>
              <a:gd name="connsiteX91-3809" fmla="*/ 16 w 485"/>
              <a:gd name="connsiteY91-3810" fmla="*/ 396 h 406"/>
              <a:gd name="connsiteX92-3811" fmla="*/ 11 w 485"/>
              <a:gd name="connsiteY92-3812" fmla="*/ 391 h 406"/>
              <a:gd name="connsiteX93-3813" fmla="*/ 5 w 485"/>
              <a:gd name="connsiteY93-3814" fmla="*/ 385 h 406"/>
              <a:gd name="connsiteX94-3815" fmla="*/ 0 w 485"/>
              <a:gd name="connsiteY94-3816" fmla="*/ 380 h 406"/>
              <a:gd name="connsiteX95-3817" fmla="*/ 0 w 485"/>
              <a:gd name="connsiteY95-3818" fmla="*/ 375 h 406"/>
              <a:gd name="connsiteX96-3819" fmla="*/ 0 w 485"/>
              <a:gd name="connsiteY96-3820" fmla="*/ 369 h 406"/>
              <a:gd name="connsiteX97-3821" fmla="*/ 0 w 485"/>
              <a:gd name="connsiteY97-3822" fmla="*/ 364 h 406"/>
              <a:gd name="connsiteX98-3823" fmla="*/ 5 w 485"/>
              <a:gd name="connsiteY98-3824" fmla="*/ 359 h 406"/>
              <a:gd name="connsiteX99-3825" fmla="*/ 11 w 485"/>
              <a:gd name="connsiteY99-3826" fmla="*/ 354 h 406"/>
              <a:gd name="connsiteX100-3827" fmla="*/ 21 w 485"/>
              <a:gd name="connsiteY100-3828" fmla="*/ 348 h 406"/>
              <a:gd name="connsiteX101-3829" fmla="*/ 26 w 485"/>
              <a:gd name="connsiteY101-3830" fmla="*/ 343 h 406"/>
              <a:gd name="connsiteX102-3831" fmla="*/ 32 w 485"/>
              <a:gd name="connsiteY102-3832" fmla="*/ 338 h 406"/>
              <a:gd name="connsiteX103-3833" fmla="*/ 42 w 485"/>
              <a:gd name="connsiteY103-3834" fmla="*/ 333 h 406"/>
              <a:gd name="connsiteX104-3835" fmla="*/ 53 w 485"/>
              <a:gd name="connsiteY104-3836" fmla="*/ 322 h 406"/>
              <a:gd name="connsiteX105-3837" fmla="*/ 58 w 485"/>
              <a:gd name="connsiteY105-3838" fmla="*/ 311 h 406"/>
              <a:gd name="connsiteX106-3839" fmla="*/ 69 w 485"/>
              <a:gd name="connsiteY106-3840" fmla="*/ 301 h 406"/>
              <a:gd name="connsiteX107-3841" fmla="*/ 79 w 485"/>
              <a:gd name="connsiteY107-3842" fmla="*/ 285 h 406"/>
              <a:gd name="connsiteX108-3843" fmla="*/ 95 w 485"/>
              <a:gd name="connsiteY108-3844" fmla="*/ 269 h 406"/>
              <a:gd name="connsiteX109-3845" fmla="*/ 116 w 485"/>
              <a:gd name="connsiteY109-3846" fmla="*/ 232 h 406"/>
              <a:gd name="connsiteX110-3847" fmla="*/ 142 w 485"/>
              <a:gd name="connsiteY110-3848" fmla="*/ 201 h 406"/>
              <a:gd name="connsiteX111-3849" fmla="*/ 163 w 485"/>
              <a:gd name="connsiteY111-3850" fmla="*/ 169 h 406"/>
              <a:gd name="connsiteX112-3851" fmla="*/ 184 w 485"/>
              <a:gd name="connsiteY112-3852" fmla="*/ 132 h 406"/>
              <a:gd name="connsiteX113-3853" fmla="*/ 190 w 485"/>
              <a:gd name="connsiteY113-3854" fmla="*/ 116 h 406"/>
              <a:gd name="connsiteX114-3855" fmla="*/ 200 w 485"/>
              <a:gd name="connsiteY114-3856" fmla="*/ 100 h 406"/>
              <a:gd name="connsiteX115-3857" fmla="*/ 206 w 485"/>
              <a:gd name="connsiteY115-3858" fmla="*/ 90 h 406"/>
              <a:gd name="connsiteX116-3859" fmla="*/ 211 w 485"/>
              <a:gd name="connsiteY116-3860" fmla="*/ 79 h 406"/>
              <a:gd name="connsiteX117-3861" fmla="*/ 216 w 485"/>
              <a:gd name="connsiteY117-3862" fmla="*/ 69 h 406"/>
              <a:gd name="connsiteX118-3863" fmla="*/ 221 w 485"/>
              <a:gd name="connsiteY118-3864" fmla="*/ 58 h 406"/>
              <a:gd name="connsiteX119-3865" fmla="*/ 221 w 485"/>
              <a:gd name="connsiteY119-3866" fmla="*/ 53 h 406"/>
              <a:gd name="connsiteX120-3867" fmla="*/ 227 w 485"/>
              <a:gd name="connsiteY120-3868" fmla="*/ 48 h 406"/>
              <a:gd name="connsiteX121-3869" fmla="*/ 227 w 485"/>
              <a:gd name="connsiteY121-3870" fmla="*/ 48 h 406"/>
              <a:gd name="connsiteX0-3871" fmla="*/ 227 w 485"/>
              <a:gd name="connsiteY0-3872" fmla="*/ 42 h 400"/>
              <a:gd name="connsiteX1-3873" fmla="*/ 227 w 485"/>
              <a:gd name="connsiteY1-3874" fmla="*/ 36 h 400"/>
              <a:gd name="connsiteX2-3875" fmla="*/ 227 w 485"/>
              <a:gd name="connsiteY2-3876" fmla="*/ 26 h 400"/>
              <a:gd name="connsiteX3-3877" fmla="*/ 227 w 485"/>
              <a:gd name="connsiteY3-3878" fmla="*/ 21 h 400"/>
              <a:gd name="connsiteX4-3879" fmla="*/ 221 w 485"/>
              <a:gd name="connsiteY4-3880" fmla="*/ 15 h 400"/>
              <a:gd name="connsiteX5-3881" fmla="*/ 216 w 485"/>
              <a:gd name="connsiteY5-3882" fmla="*/ 5 h 400"/>
              <a:gd name="connsiteX6-3883" fmla="*/ 216 w 485"/>
              <a:gd name="connsiteY6-3884" fmla="*/ 0 h 400"/>
              <a:gd name="connsiteX7-3885" fmla="*/ 221 w 485"/>
              <a:gd name="connsiteY7-3886" fmla="*/ 0 h 400"/>
              <a:gd name="connsiteX8-3887" fmla="*/ 295 w 485"/>
              <a:gd name="connsiteY8-3888" fmla="*/ 58 h 400"/>
              <a:gd name="connsiteX9-3889" fmla="*/ 290 w 485"/>
              <a:gd name="connsiteY9-3890" fmla="*/ 68 h 400"/>
              <a:gd name="connsiteX10-3891" fmla="*/ 279 w 485"/>
              <a:gd name="connsiteY10-3892" fmla="*/ 79 h 400"/>
              <a:gd name="connsiteX11-3893" fmla="*/ 274 w 485"/>
              <a:gd name="connsiteY11-3894" fmla="*/ 89 h 400"/>
              <a:gd name="connsiteX12-3895" fmla="*/ 258 w 485"/>
              <a:gd name="connsiteY12-3896" fmla="*/ 105 h 400"/>
              <a:gd name="connsiteX13-3897" fmla="*/ 248 w 485"/>
              <a:gd name="connsiteY13-3898" fmla="*/ 126 h 400"/>
              <a:gd name="connsiteX14-3899" fmla="*/ 216 w 485"/>
              <a:gd name="connsiteY14-3900" fmla="*/ 163 h 400"/>
              <a:gd name="connsiteX15-3901" fmla="*/ 190 w 485"/>
              <a:gd name="connsiteY15-3902" fmla="*/ 200 h 400"/>
              <a:gd name="connsiteX16-3903" fmla="*/ 163 w 485"/>
              <a:gd name="connsiteY16-3904" fmla="*/ 237 h 400"/>
              <a:gd name="connsiteX17-3905" fmla="*/ 137 w 485"/>
              <a:gd name="connsiteY17-3906" fmla="*/ 274 h 400"/>
              <a:gd name="connsiteX18-3907" fmla="*/ 121 w 485"/>
              <a:gd name="connsiteY18-3908" fmla="*/ 290 h 400"/>
              <a:gd name="connsiteX19-3909" fmla="*/ 111 w 485"/>
              <a:gd name="connsiteY19-3910" fmla="*/ 305 h 400"/>
              <a:gd name="connsiteX20-3911" fmla="*/ 100 w 485"/>
              <a:gd name="connsiteY20-3912" fmla="*/ 316 h 400"/>
              <a:gd name="connsiteX21-3913" fmla="*/ 95 w 485"/>
              <a:gd name="connsiteY21-3914" fmla="*/ 327 h 400"/>
              <a:gd name="connsiteX22-3915" fmla="*/ 90 w 485"/>
              <a:gd name="connsiteY22-3916" fmla="*/ 332 h 400"/>
              <a:gd name="connsiteX23-3917" fmla="*/ 84 w 485"/>
              <a:gd name="connsiteY23-3918" fmla="*/ 342 h 400"/>
              <a:gd name="connsiteX24-3919" fmla="*/ 84 w 485"/>
              <a:gd name="connsiteY24-3920" fmla="*/ 342 h 400"/>
              <a:gd name="connsiteX25-3921" fmla="*/ 84 w 485"/>
              <a:gd name="connsiteY25-3922" fmla="*/ 348 h 400"/>
              <a:gd name="connsiteX26-3923" fmla="*/ 90 w 485"/>
              <a:gd name="connsiteY26-3924" fmla="*/ 348 h 400"/>
              <a:gd name="connsiteX27-3925" fmla="*/ 95 w 485"/>
              <a:gd name="connsiteY27-3926" fmla="*/ 348 h 400"/>
              <a:gd name="connsiteX28-3927" fmla="*/ 100 w 485"/>
              <a:gd name="connsiteY28-3928" fmla="*/ 348 h 400"/>
              <a:gd name="connsiteX29-3929" fmla="*/ 111 w 485"/>
              <a:gd name="connsiteY29-3930" fmla="*/ 348 h 400"/>
              <a:gd name="connsiteX30-3931" fmla="*/ 121 w 485"/>
              <a:gd name="connsiteY30-3932" fmla="*/ 342 h 400"/>
              <a:gd name="connsiteX31-3933" fmla="*/ 137 w 485"/>
              <a:gd name="connsiteY31-3934" fmla="*/ 342 h 400"/>
              <a:gd name="connsiteX32-3935" fmla="*/ 153 w 485"/>
              <a:gd name="connsiteY32-3936" fmla="*/ 342 h 400"/>
              <a:gd name="connsiteX33-3937" fmla="*/ 174 w 485"/>
              <a:gd name="connsiteY33-3938" fmla="*/ 337 h 400"/>
              <a:gd name="connsiteX34-3939" fmla="*/ 216 w 485"/>
              <a:gd name="connsiteY34-3940" fmla="*/ 332 h 400"/>
              <a:gd name="connsiteX35-3941" fmla="*/ 258 w 485"/>
              <a:gd name="connsiteY35-3942" fmla="*/ 327 h 400"/>
              <a:gd name="connsiteX36-3943" fmla="*/ 295 w 485"/>
              <a:gd name="connsiteY36-3944" fmla="*/ 321 h 400"/>
              <a:gd name="connsiteX37-3945" fmla="*/ 332 w 485"/>
              <a:gd name="connsiteY37-3946" fmla="*/ 311 h 400"/>
              <a:gd name="connsiteX38-3947" fmla="*/ 348 w 485"/>
              <a:gd name="connsiteY38-3948" fmla="*/ 311 h 400"/>
              <a:gd name="connsiteX39-3949" fmla="*/ 364 w 485"/>
              <a:gd name="connsiteY39-3950" fmla="*/ 305 h 400"/>
              <a:gd name="connsiteX40-3951" fmla="*/ 374 w 485"/>
              <a:gd name="connsiteY40-3952" fmla="*/ 305 h 400"/>
              <a:gd name="connsiteX41-3953" fmla="*/ 390 w 485"/>
              <a:gd name="connsiteY41-3954" fmla="*/ 300 h 400"/>
              <a:gd name="connsiteX42-3955" fmla="*/ 395 w 485"/>
              <a:gd name="connsiteY42-3956" fmla="*/ 300 h 400"/>
              <a:gd name="connsiteX43-3957" fmla="*/ 406 w 485"/>
              <a:gd name="connsiteY43-3958" fmla="*/ 300 h 400"/>
              <a:gd name="connsiteX44-3959" fmla="*/ 406 w 485"/>
              <a:gd name="connsiteY44-3960" fmla="*/ 300 h 400"/>
              <a:gd name="connsiteX45-3961" fmla="*/ 411 w 485"/>
              <a:gd name="connsiteY45-3962" fmla="*/ 300 h 400"/>
              <a:gd name="connsiteX46-3963" fmla="*/ 416 w 485"/>
              <a:gd name="connsiteY46-3964" fmla="*/ 300 h 400"/>
              <a:gd name="connsiteX47-3965" fmla="*/ 422 w 485"/>
              <a:gd name="connsiteY47-3966" fmla="*/ 300 h 400"/>
              <a:gd name="connsiteX48-3967" fmla="*/ 427 w 485"/>
              <a:gd name="connsiteY48-3968" fmla="*/ 300 h 400"/>
              <a:gd name="connsiteX49-3969" fmla="*/ 437 w 485"/>
              <a:gd name="connsiteY49-3970" fmla="*/ 300 h 400"/>
              <a:gd name="connsiteX50-3971" fmla="*/ 443 w 485"/>
              <a:gd name="connsiteY50-3972" fmla="*/ 305 h 400"/>
              <a:gd name="connsiteX51-3973" fmla="*/ 453 w 485"/>
              <a:gd name="connsiteY51-3974" fmla="*/ 305 h 400"/>
              <a:gd name="connsiteX52-3975" fmla="*/ 464 w 485"/>
              <a:gd name="connsiteY52-3976" fmla="*/ 311 h 400"/>
              <a:gd name="connsiteX53-3977" fmla="*/ 469 w 485"/>
              <a:gd name="connsiteY53-3978" fmla="*/ 316 h 400"/>
              <a:gd name="connsiteX54-3979" fmla="*/ 479 w 485"/>
              <a:gd name="connsiteY54-3980" fmla="*/ 327 h 400"/>
              <a:gd name="connsiteX55-3981" fmla="*/ 479 w 485"/>
              <a:gd name="connsiteY55-3982" fmla="*/ 332 h 400"/>
              <a:gd name="connsiteX56-3983" fmla="*/ 485 w 485"/>
              <a:gd name="connsiteY56-3984" fmla="*/ 332 h 400"/>
              <a:gd name="connsiteX57-3985" fmla="*/ 485 w 485"/>
              <a:gd name="connsiteY57-3986" fmla="*/ 337 h 400"/>
              <a:gd name="connsiteX58-3987" fmla="*/ 469 w 485"/>
              <a:gd name="connsiteY58-3988" fmla="*/ 342 h 400"/>
              <a:gd name="connsiteX59-3989" fmla="*/ 464 w 485"/>
              <a:gd name="connsiteY59-3990" fmla="*/ 342 h 400"/>
              <a:gd name="connsiteX60-3991" fmla="*/ 458 w 485"/>
              <a:gd name="connsiteY60-3992" fmla="*/ 342 h 400"/>
              <a:gd name="connsiteX61-3993" fmla="*/ 453 w 485"/>
              <a:gd name="connsiteY61-3994" fmla="*/ 342 h 400"/>
              <a:gd name="connsiteX62-3995" fmla="*/ 443 w 485"/>
              <a:gd name="connsiteY62-3996" fmla="*/ 342 h 400"/>
              <a:gd name="connsiteX63-3997" fmla="*/ 432 w 485"/>
              <a:gd name="connsiteY63-3998" fmla="*/ 342 h 400"/>
              <a:gd name="connsiteX64-3999" fmla="*/ 416 w 485"/>
              <a:gd name="connsiteY64-4000" fmla="*/ 348 h 400"/>
              <a:gd name="connsiteX65-4001" fmla="*/ 400 w 485"/>
              <a:gd name="connsiteY65-4002" fmla="*/ 348 h 400"/>
              <a:gd name="connsiteX66-4003" fmla="*/ 379 w 485"/>
              <a:gd name="connsiteY66-4004" fmla="*/ 348 h 400"/>
              <a:gd name="connsiteX67-4005" fmla="*/ 353 w 485"/>
              <a:gd name="connsiteY67-4006" fmla="*/ 353 h 400"/>
              <a:gd name="connsiteX68-4007" fmla="*/ 327 w 485"/>
              <a:gd name="connsiteY68-4008" fmla="*/ 353 h 400"/>
              <a:gd name="connsiteX69-4009" fmla="*/ 295 w 485"/>
              <a:gd name="connsiteY69-4010" fmla="*/ 353 h 400"/>
              <a:gd name="connsiteX70-4011" fmla="*/ 269 w 485"/>
              <a:gd name="connsiteY70-4012" fmla="*/ 358 h 400"/>
              <a:gd name="connsiteX71-4013" fmla="*/ 248 w 485"/>
              <a:gd name="connsiteY71-4014" fmla="*/ 358 h 400"/>
              <a:gd name="connsiteX72-4015" fmla="*/ 221 w 485"/>
              <a:gd name="connsiteY72-4016" fmla="*/ 363 h 400"/>
              <a:gd name="connsiteX73-4017" fmla="*/ 200 w 485"/>
              <a:gd name="connsiteY73-4018" fmla="*/ 363 h 400"/>
              <a:gd name="connsiteX74-4019" fmla="*/ 184 w 485"/>
              <a:gd name="connsiteY74-4020" fmla="*/ 369 h 400"/>
              <a:gd name="connsiteX75-4021" fmla="*/ 163 w 485"/>
              <a:gd name="connsiteY75-4022" fmla="*/ 369 h 400"/>
              <a:gd name="connsiteX76-4023" fmla="*/ 148 w 485"/>
              <a:gd name="connsiteY76-4024" fmla="*/ 369 h 400"/>
              <a:gd name="connsiteX77-4025" fmla="*/ 137 w 485"/>
              <a:gd name="connsiteY77-4026" fmla="*/ 374 h 400"/>
              <a:gd name="connsiteX78-4027" fmla="*/ 121 w 485"/>
              <a:gd name="connsiteY78-4028" fmla="*/ 374 h 400"/>
              <a:gd name="connsiteX79-4029" fmla="*/ 111 w 485"/>
              <a:gd name="connsiteY79-4030" fmla="*/ 379 h 400"/>
              <a:gd name="connsiteX80-4031" fmla="*/ 100 w 485"/>
              <a:gd name="connsiteY80-4032" fmla="*/ 379 h 400"/>
              <a:gd name="connsiteX81-4033" fmla="*/ 90 w 485"/>
              <a:gd name="connsiteY81-4034" fmla="*/ 385 h 400"/>
              <a:gd name="connsiteX82-4035" fmla="*/ 84 w 485"/>
              <a:gd name="connsiteY82-4036" fmla="*/ 385 h 400"/>
              <a:gd name="connsiteX83-4037" fmla="*/ 69 w 485"/>
              <a:gd name="connsiteY83-4038" fmla="*/ 390 h 400"/>
              <a:gd name="connsiteX84-4039" fmla="*/ 53 w 485"/>
              <a:gd name="connsiteY84-4040" fmla="*/ 395 h 400"/>
              <a:gd name="connsiteX85-4041" fmla="*/ 48 w 485"/>
              <a:gd name="connsiteY85-4042" fmla="*/ 400 h 400"/>
              <a:gd name="connsiteX86-4043" fmla="*/ 37 w 485"/>
              <a:gd name="connsiteY86-4044" fmla="*/ 400 h 400"/>
              <a:gd name="connsiteX87-4045" fmla="*/ 32 w 485"/>
              <a:gd name="connsiteY87-4046" fmla="*/ 400 h 400"/>
              <a:gd name="connsiteX88-4047" fmla="*/ 26 w 485"/>
              <a:gd name="connsiteY88-4048" fmla="*/ 395 h 400"/>
              <a:gd name="connsiteX89-4049" fmla="*/ 21 w 485"/>
              <a:gd name="connsiteY89-4050" fmla="*/ 395 h 400"/>
              <a:gd name="connsiteX90-4051" fmla="*/ 16 w 485"/>
              <a:gd name="connsiteY90-4052" fmla="*/ 390 h 400"/>
              <a:gd name="connsiteX91-4053" fmla="*/ 11 w 485"/>
              <a:gd name="connsiteY91-4054" fmla="*/ 385 h 400"/>
              <a:gd name="connsiteX92-4055" fmla="*/ 5 w 485"/>
              <a:gd name="connsiteY92-4056" fmla="*/ 379 h 400"/>
              <a:gd name="connsiteX93-4057" fmla="*/ 0 w 485"/>
              <a:gd name="connsiteY93-4058" fmla="*/ 374 h 400"/>
              <a:gd name="connsiteX94-4059" fmla="*/ 0 w 485"/>
              <a:gd name="connsiteY94-4060" fmla="*/ 369 h 400"/>
              <a:gd name="connsiteX95-4061" fmla="*/ 0 w 485"/>
              <a:gd name="connsiteY95-4062" fmla="*/ 363 h 400"/>
              <a:gd name="connsiteX96-4063" fmla="*/ 0 w 485"/>
              <a:gd name="connsiteY96-4064" fmla="*/ 358 h 400"/>
              <a:gd name="connsiteX97-4065" fmla="*/ 5 w 485"/>
              <a:gd name="connsiteY97-4066" fmla="*/ 353 h 400"/>
              <a:gd name="connsiteX98-4067" fmla="*/ 11 w 485"/>
              <a:gd name="connsiteY98-4068" fmla="*/ 348 h 400"/>
              <a:gd name="connsiteX99-4069" fmla="*/ 21 w 485"/>
              <a:gd name="connsiteY99-4070" fmla="*/ 342 h 400"/>
              <a:gd name="connsiteX100-4071" fmla="*/ 26 w 485"/>
              <a:gd name="connsiteY100-4072" fmla="*/ 337 h 400"/>
              <a:gd name="connsiteX101-4073" fmla="*/ 32 w 485"/>
              <a:gd name="connsiteY101-4074" fmla="*/ 332 h 400"/>
              <a:gd name="connsiteX102-4075" fmla="*/ 42 w 485"/>
              <a:gd name="connsiteY102-4076" fmla="*/ 327 h 400"/>
              <a:gd name="connsiteX103-4077" fmla="*/ 53 w 485"/>
              <a:gd name="connsiteY103-4078" fmla="*/ 316 h 400"/>
              <a:gd name="connsiteX104-4079" fmla="*/ 58 w 485"/>
              <a:gd name="connsiteY104-4080" fmla="*/ 305 h 400"/>
              <a:gd name="connsiteX105-4081" fmla="*/ 69 w 485"/>
              <a:gd name="connsiteY105-4082" fmla="*/ 295 h 400"/>
              <a:gd name="connsiteX106-4083" fmla="*/ 79 w 485"/>
              <a:gd name="connsiteY106-4084" fmla="*/ 279 h 400"/>
              <a:gd name="connsiteX107-4085" fmla="*/ 95 w 485"/>
              <a:gd name="connsiteY107-4086" fmla="*/ 263 h 400"/>
              <a:gd name="connsiteX108-4087" fmla="*/ 116 w 485"/>
              <a:gd name="connsiteY108-4088" fmla="*/ 226 h 400"/>
              <a:gd name="connsiteX109-4089" fmla="*/ 142 w 485"/>
              <a:gd name="connsiteY109-4090" fmla="*/ 195 h 400"/>
              <a:gd name="connsiteX110-4091" fmla="*/ 163 w 485"/>
              <a:gd name="connsiteY110-4092" fmla="*/ 163 h 400"/>
              <a:gd name="connsiteX111-4093" fmla="*/ 184 w 485"/>
              <a:gd name="connsiteY111-4094" fmla="*/ 126 h 400"/>
              <a:gd name="connsiteX112-4095" fmla="*/ 190 w 485"/>
              <a:gd name="connsiteY112-4096" fmla="*/ 110 h 400"/>
              <a:gd name="connsiteX113-4097" fmla="*/ 200 w 485"/>
              <a:gd name="connsiteY113-4098" fmla="*/ 94 h 400"/>
              <a:gd name="connsiteX114-4099" fmla="*/ 206 w 485"/>
              <a:gd name="connsiteY114-4100" fmla="*/ 84 h 400"/>
              <a:gd name="connsiteX115-4101" fmla="*/ 211 w 485"/>
              <a:gd name="connsiteY115-4102" fmla="*/ 73 h 400"/>
              <a:gd name="connsiteX116-4103" fmla="*/ 216 w 485"/>
              <a:gd name="connsiteY116-4104" fmla="*/ 63 h 400"/>
              <a:gd name="connsiteX117-4105" fmla="*/ 221 w 485"/>
              <a:gd name="connsiteY117-4106" fmla="*/ 52 h 400"/>
              <a:gd name="connsiteX118-4107" fmla="*/ 221 w 485"/>
              <a:gd name="connsiteY118-4108" fmla="*/ 47 h 400"/>
              <a:gd name="connsiteX119-4109" fmla="*/ 227 w 485"/>
              <a:gd name="connsiteY119-4110" fmla="*/ 42 h 400"/>
              <a:gd name="connsiteX120-4111" fmla="*/ 227 w 485"/>
              <a:gd name="connsiteY120-4112" fmla="*/ 42 h 400"/>
              <a:gd name="connsiteX0-4113" fmla="*/ 227 w 485"/>
              <a:gd name="connsiteY0-4114" fmla="*/ 42 h 400"/>
              <a:gd name="connsiteX1-4115" fmla="*/ 227 w 485"/>
              <a:gd name="connsiteY1-4116" fmla="*/ 36 h 400"/>
              <a:gd name="connsiteX2-4117" fmla="*/ 227 w 485"/>
              <a:gd name="connsiteY2-4118" fmla="*/ 26 h 400"/>
              <a:gd name="connsiteX3-4119" fmla="*/ 227 w 485"/>
              <a:gd name="connsiteY3-4120" fmla="*/ 21 h 400"/>
              <a:gd name="connsiteX4-4121" fmla="*/ 221 w 485"/>
              <a:gd name="connsiteY4-4122" fmla="*/ 15 h 400"/>
              <a:gd name="connsiteX5-4123" fmla="*/ 216 w 485"/>
              <a:gd name="connsiteY5-4124" fmla="*/ 5 h 400"/>
              <a:gd name="connsiteX6-4125" fmla="*/ 216 w 485"/>
              <a:gd name="connsiteY6-4126" fmla="*/ 0 h 400"/>
              <a:gd name="connsiteX7-4127" fmla="*/ 295 w 485"/>
              <a:gd name="connsiteY7-4128" fmla="*/ 58 h 400"/>
              <a:gd name="connsiteX8-4129" fmla="*/ 290 w 485"/>
              <a:gd name="connsiteY8-4130" fmla="*/ 68 h 400"/>
              <a:gd name="connsiteX9-4131" fmla="*/ 279 w 485"/>
              <a:gd name="connsiteY9-4132" fmla="*/ 79 h 400"/>
              <a:gd name="connsiteX10-4133" fmla="*/ 274 w 485"/>
              <a:gd name="connsiteY10-4134" fmla="*/ 89 h 400"/>
              <a:gd name="connsiteX11-4135" fmla="*/ 258 w 485"/>
              <a:gd name="connsiteY11-4136" fmla="*/ 105 h 400"/>
              <a:gd name="connsiteX12-4137" fmla="*/ 248 w 485"/>
              <a:gd name="connsiteY12-4138" fmla="*/ 126 h 400"/>
              <a:gd name="connsiteX13-4139" fmla="*/ 216 w 485"/>
              <a:gd name="connsiteY13-4140" fmla="*/ 163 h 400"/>
              <a:gd name="connsiteX14-4141" fmla="*/ 190 w 485"/>
              <a:gd name="connsiteY14-4142" fmla="*/ 200 h 400"/>
              <a:gd name="connsiteX15-4143" fmla="*/ 163 w 485"/>
              <a:gd name="connsiteY15-4144" fmla="*/ 237 h 400"/>
              <a:gd name="connsiteX16-4145" fmla="*/ 137 w 485"/>
              <a:gd name="connsiteY16-4146" fmla="*/ 274 h 400"/>
              <a:gd name="connsiteX17-4147" fmla="*/ 121 w 485"/>
              <a:gd name="connsiteY17-4148" fmla="*/ 290 h 400"/>
              <a:gd name="connsiteX18-4149" fmla="*/ 111 w 485"/>
              <a:gd name="connsiteY18-4150" fmla="*/ 305 h 400"/>
              <a:gd name="connsiteX19-4151" fmla="*/ 100 w 485"/>
              <a:gd name="connsiteY19-4152" fmla="*/ 316 h 400"/>
              <a:gd name="connsiteX20-4153" fmla="*/ 95 w 485"/>
              <a:gd name="connsiteY20-4154" fmla="*/ 327 h 400"/>
              <a:gd name="connsiteX21-4155" fmla="*/ 90 w 485"/>
              <a:gd name="connsiteY21-4156" fmla="*/ 332 h 400"/>
              <a:gd name="connsiteX22-4157" fmla="*/ 84 w 485"/>
              <a:gd name="connsiteY22-4158" fmla="*/ 342 h 400"/>
              <a:gd name="connsiteX23-4159" fmla="*/ 84 w 485"/>
              <a:gd name="connsiteY23-4160" fmla="*/ 342 h 400"/>
              <a:gd name="connsiteX24-4161" fmla="*/ 84 w 485"/>
              <a:gd name="connsiteY24-4162" fmla="*/ 348 h 400"/>
              <a:gd name="connsiteX25-4163" fmla="*/ 90 w 485"/>
              <a:gd name="connsiteY25-4164" fmla="*/ 348 h 400"/>
              <a:gd name="connsiteX26-4165" fmla="*/ 95 w 485"/>
              <a:gd name="connsiteY26-4166" fmla="*/ 348 h 400"/>
              <a:gd name="connsiteX27-4167" fmla="*/ 100 w 485"/>
              <a:gd name="connsiteY27-4168" fmla="*/ 348 h 400"/>
              <a:gd name="connsiteX28-4169" fmla="*/ 111 w 485"/>
              <a:gd name="connsiteY28-4170" fmla="*/ 348 h 400"/>
              <a:gd name="connsiteX29-4171" fmla="*/ 121 w 485"/>
              <a:gd name="connsiteY29-4172" fmla="*/ 342 h 400"/>
              <a:gd name="connsiteX30-4173" fmla="*/ 137 w 485"/>
              <a:gd name="connsiteY30-4174" fmla="*/ 342 h 400"/>
              <a:gd name="connsiteX31-4175" fmla="*/ 153 w 485"/>
              <a:gd name="connsiteY31-4176" fmla="*/ 342 h 400"/>
              <a:gd name="connsiteX32-4177" fmla="*/ 174 w 485"/>
              <a:gd name="connsiteY32-4178" fmla="*/ 337 h 400"/>
              <a:gd name="connsiteX33-4179" fmla="*/ 216 w 485"/>
              <a:gd name="connsiteY33-4180" fmla="*/ 332 h 400"/>
              <a:gd name="connsiteX34-4181" fmla="*/ 258 w 485"/>
              <a:gd name="connsiteY34-4182" fmla="*/ 327 h 400"/>
              <a:gd name="connsiteX35-4183" fmla="*/ 295 w 485"/>
              <a:gd name="connsiteY35-4184" fmla="*/ 321 h 400"/>
              <a:gd name="connsiteX36-4185" fmla="*/ 332 w 485"/>
              <a:gd name="connsiteY36-4186" fmla="*/ 311 h 400"/>
              <a:gd name="connsiteX37-4187" fmla="*/ 348 w 485"/>
              <a:gd name="connsiteY37-4188" fmla="*/ 311 h 400"/>
              <a:gd name="connsiteX38-4189" fmla="*/ 364 w 485"/>
              <a:gd name="connsiteY38-4190" fmla="*/ 305 h 400"/>
              <a:gd name="connsiteX39-4191" fmla="*/ 374 w 485"/>
              <a:gd name="connsiteY39-4192" fmla="*/ 305 h 400"/>
              <a:gd name="connsiteX40-4193" fmla="*/ 390 w 485"/>
              <a:gd name="connsiteY40-4194" fmla="*/ 300 h 400"/>
              <a:gd name="connsiteX41-4195" fmla="*/ 395 w 485"/>
              <a:gd name="connsiteY41-4196" fmla="*/ 300 h 400"/>
              <a:gd name="connsiteX42-4197" fmla="*/ 406 w 485"/>
              <a:gd name="connsiteY42-4198" fmla="*/ 300 h 400"/>
              <a:gd name="connsiteX43-4199" fmla="*/ 406 w 485"/>
              <a:gd name="connsiteY43-4200" fmla="*/ 300 h 400"/>
              <a:gd name="connsiteX44-4201" fmla="*/ 411 w 485"/>
              <a:gd name="connsiteY44-4202" fmla="*/ 300 h 400"/>
              <a:gd name="connsiteX45-4203" fmla="*/ 416 w 485"/>
              <a:gd name="connsiteY45-4204" fmla="*/ 300 h 400"/>
              <a:gd name="connsiteX46-4205" fmla="*/ 422 w 485"/>
              <a:gd name="connsiteY46-4206" fmla="*/ 300 h 400"/>
              <a:gd name="connsiteX47-4207" fmla="*/ 427 w 485"/>
              <a:gd name="connsiteY47-4208" fmla="*/ 300 h 400"/>
              <a:gd name="connsiteX48-4209" fmla="*/ 437 w 485"/>
              <a:gd name="connsiteY48-4210" fmla="*/ 300 h 400"/>
              <a:gd name="connsiteX49-4211" fmla="*/ 443 w 485"/>
              <a:gd name="connsiteY49-4212" fmla="*/ 305 h 400"/>
              <a:gd name="connsiteX50-4213" fmla="*/ 453 w 485"/>
              <a:gd name="connsiteY50-4214" fmla="*/ 305 h 400"/>
              <a:gd name="connsiteX51-4215" fmla="*/ 464 w 485"/>
              <a:gd name="connsiteY51-4216" fmla="*/ 311 h 400"/>
              <a:gd name="connsiteX52-4217" fmla="*/ 469 w 485"/>
              <a:gd name="connsiteY52-4218" fmla="*/ 316 h 400"/>
              <a:gd name="connsiteX53-4219" fmla="*/ 479 w 485"/>
              <a:gd name="connsiteY53-4220" fmla="*/ 327 h 400"/>
              <a:gd name="connsiteX54-4221" fmla="*/ 479 w 485"/>
              <a:gd name="connsiteY54-4222" fmla="*/ 332 h 400"/>
              <a:gd name="connsiteX55-4223" fmla="*/ 485 w 485"/>
              <a:gd name="connsiteY55-4224" fmla="*/ 332 h 400"/>
              <a:gd name="connsiteX56-4225" fmla="*/ 485 w 485"/>
              <a:gd name="connsiteY56-4226" fmla="*/ 337 h 400"/>
              <a:gd name="connsiteX57-4227" fmla="*/ 469 w 485"/>
              <a:gd name="connsiteY57-4228" fmla="*/ 342 h 400"/>
              <a:gd name="connsiteX58-4229" fmla="*/ 464 w 485"/>
              <a:gd name="connsiteY58-4230" fmla="*/ 342 h 400"/>
              <a:gd name="connsiteX59-4231" fmla="*/ 458 w 485"/>
              <a:gd name="connsiteY59-4232" fmla="*/ 342 h 400"/>
              <a:gd name="connsiteX60-4233" fmla="*/ 453 w 485"/>
              <a:gd name="connsiteY60-4234" fmla="*/ 342 h 400"/>
              <a:gd name="connsiteX61-4235" fmla="*/ 443 w 485"/>
              <a:gd name="connsiteY61-4236" fmla="*/ 342 h 400"/>
              <a:gd name="connsiteX62-4237" fmla="*/ 432 w 485"/>
              <a:gd name="connsiteY62-4238" fmla="*/ 342 h 400"/>
              <a:gd name="connsiteX63-4239" fmla="*/ 416 w 485"/>
              <a:gd name="connsiteY63-4240" fmla="*/ 348 h 400"/>
              <a:gd name="connsiteX64-4241" fmla="*/ 400 w 485"/>
              <a:gd name="connsiteY64-4242" fmla="*/ 348 h 400"/>
              <a:gd name="connsiteX65-4243" fmla="*/ 379 w 485"/>
              <a:gd name="connsiteY65-4244" fmla="*/ 348 h 400"/>
              <a:gd name="connsiteX66-4245" fmla="*/ 353 w 485"/>
              <a:gd name="connsiteY66-4246" fmla="*/ 353 h 400"/>
              <a:gd name="connsiteX67-4247" fmla="*/ 327 w 485"/>
              <a:gd name="connsiteY67-4248" fmla="*/ 353 h 400"/>
              <a:gd name="connsiteX68-4249" fmla="*/ 295 w 485"/>
              <a:gd name="connsiteY68-4250" fmla="*/ 353 h 400"/>
              <a:gd name="connsiteX69-4251" fmla="*/ 269 w 485"/>
              <a:gd name="connsiteY69-4252" fmla="*/ 358 h 400"/>
              <a:gd name="connsiteX70-4253" fmla="*/ 248 w 485"/>
              <a:gd name="connsiteY70-4254" fmla="*/ 358 h 400"/>
              <a:gd name="connsiteX71-4255" fmla="*/ 221 w 485"/>
              <a:gd name="connsiteY71-4256" fmla="*/ 363 h 400"/>
              <a:gd name="connsiteX72-4257" fmla="*/ 200 w 485"/>
              <a:gd name="connsiteY72-4258" fmla="*/ 363 h 400"/>
              <a:gd name="connsiteX73-4259" fmla="*/ 184 w 485"/>
              <a:gd name="connsiteY73-4260" fmla="*/ 369 h 400"/>
              <a:gd name="connsiteX74-4261" fmla="*/ 163 w 485"/>
              <a:gd name="connsiteY74-4262" fmla="*/ 369 h 400"/>
              <a:gd name="connsiteX75-4263" fmla="*/ 148 w 485"/>
              <a:gd name="connsiteY75-4264" fmla="*/ 369 h 400"/>
              <a:gd name="connsiteX76-4265" fmla="*/ 137 w 485"/>
              <a:gd name="connsiteY76-4266" fmla="*/ 374 h 400"/>
              <a:gd name="connsiteX77-4267" fmla="*/ 121 w 485"/>
              <a:gd name="connsiteY77-4268" fmla="*/ 374 h 400"/>
              <a:gd name="connsiteX78-4269" fmla="*/ 111 w 485"/>
              <a:gd name="connsiteY78-4270" fmla="*/ 379 h 400"/>
              <a:gd name="connsiteX79-4271" fmla="*/ 100 w 485"/>
              <a:gd name="connsiteY79-4272" fmla="*/ 379 h 400"/>
              <a:gd name="connsiteX80-4273" fmla="*/ 90 w 485"/>
              <a:gd name="connsiteY80-4274" fmla="*/ 385 h 400"/>
              <a:gd name="connsiteX81-4275" fmla="*/ 84 w 485"/>
              <a:gd name="connsiteY81-4276" fmla="*/ 385 h 400"/>
              <a:gd name="connsiteX82-4277" fmla="*/ 69 w 485"/>
              <a:gd name="connsiteY82-4278" fmla="*/ 390 h 400"/>
              <a:gd name="connsiteX83-4279" fmla="*/ 53 w 485"/>
              <a:gd name="connsiteY83-4280" fmla="*/ 395 h 400"/>
              <a:gd name="connsiteX84-4281" fmla="*/ 48 w 485"/>
              <a:gd name="connsiteY84-4282" fmla="*/ 400 h 400"/>
              <a:gd name="connsiteX85-4283" fmla="*/ 37 w 485"/>
              <a:gd name="connsiteY85-4284" fmla="*/ 400 h 400"/>
              <a:gd name="connsiteX86-4285" fmla="*/ 32 w 485"/>
              <a:gd name="connsiteY86-4286" fmla="*/ 400 h 400"/>
              <a:gd name="connsiteX87-4287" fmla="*/ 26 w 485"/>
              <a:gd name="connsiteY87-4288" fmla="*/ 395 h 400"/>
              <a:gd name="connsiteX88-4289" fmla="*/ 21 w 485"/>
              <a:gd name="connsiteY88-4290" fmla="*/ 395 h 400"/>
              <a:gd name="connsiteX89-4291" fmla="*/ 16 w 485"/>
              <a:gd name="connsiteY89-4292" fmla="*/ 390 h 400"/>
              <a:gd name="connsiteX90-4293" fmla="*/ 11 w 485"/>
              <a:gd name="connsiteY90-4294" fmla="*/ 385 h 400"/>
              <a:gd name="connsiteX91-4295" fmla="*/ 5 w 485"/>
              <a:gd name="connsiteY91-4296" fmla="*/ 379 h 400"/>
              <a:gd name="connsiteX92-4297" fmla="*/ 0 w 485"/>
              <a:gd name="connsiteY92-4298" fmla="*/ 374 h 400"/>
              <a:gd name="connsiteX93-4299" fmla="*/ 0 w 485"/>
              <a:gd name="connsiteY93-4300" fmla="*/ 369 h 400"/>
              <a:gd name="connsiteX94-4301" fmla="*/ 0 w 485"/>
              <a:gd name="connsiteY94-4302" fmla="*/ 363 h 400"/>
              <a:gd name="connsiteX95-4303" fmla="*/ 0 w 485"/>
              <a:gd name="connsiteY95-4304" fmla="*/ 358 h 400"/>
              <a:gd name="connsiteX96-4305" fmla="*/ 5 w 485"/>
              <a:gd name="connsiteY96-4306" fmla="*/ 353 h 400"/>
              <a:gd name="connsiteX97-4307" fmla="*/ 11 w 485"/>
              <a:gd name="connsiteY97-4308" fmla="*/ 348 h 400"/>
              <a:gd name="connsiteX98-4309" fmla="*/ 21 w 485"/>
              <a:gd name="connsiteY98-4310" fmla="*/ 342 h 400"/>
              <a:gd name="connsiteX99-4311" fmla="*/ 26 w 485"/>
              <a:gd name="connsiteY99-4312" fmla="*/ 337 h 400"/>
              <a:gd name="connsiteX100-4313" fmla="*/ 32 w 485"/>
              <a:gd name="connsiteY100-4314" fmla="*/ 332 h 400"/>
              <a:gd name="connsiteX101-4315" fmla="*/ 42 w 485"/>
              <a:gd name="connsiteY101-4316" fmla="*/ 327 h 400"/>
              <a:gd name="connsiteX102-4317" fmla="*/ 53 w 485"/>
              <a:gd name="connsiteY102-4318" fmla="*/ 316 h 400"/>
              <a:gd name="connsiteX103-4319" fmla="*/ 58 w 485"/>
              <a:gd name="connsiteY103-4320" fmla="*/ 305 h 400"/>
              <a:gd name="connsiteX104-4321" fmla="*/ 69 w 485"/>
              <a:gd name="connsiteY104-4322" fmla="*/ 295 h 400"/>
              <a:gd name="connsiteX105-4323" fmla="*/ 79 w 485"/>
              <a:gd name="connsiteY105-4324" fmla="*/ 279 h 400"/>
              <a:gd name="connsiteX106-4325" fmla="*/ 95 w 485"/>
              <a:gd name="connsiteY106-4326" fmla="*/ 263 h 400"/>
              <a:gd name="connsiteX107-4327" fmla="*/ 116 w 485"/>
              <a:gd name="connsiteY107-4328" fmla="*/ 226 h 400"/>
              <a:gd name="connsiteX108-4329" fmla="*/ 142 w 485"/>
              <a:gd name="connsiteY108-4330" fmla="*/ 195 h 400"/>
              <a:gd name="connsiteX109-4331" fmla="*/ 163 w 485"/>
              <a:gd name="connsiteY109-4332" fmla="*/ 163 h 400"/>
              <a:gd name="connsiteX110-4333" fmla="*/ 184 w 485"/>
              <a:gd name="connsiteY110-4334" fmla="*/ 126 h 400"/>
              <a:gd name="connsiteX111-4335" fmla="*/ 190 w 485"/>
              <a:gd name="connsiteY111-4336" fmla="*/ 110 h 400"/>
              <a:gd name="connsiteX112-4337" fmla="*/ 200 w 485"/>
              <a:gd name="connsiteY112-4338" fmla="*/ 94 h 400"/>
              <a:gd name="connsiteX113-4339" fmla="*/ 206 w 485"/>
              <a:gd name="connsiteY113-4340" fmla="*/ 84 h 400"/>
              <a:gd name="connsiteX114-4341" fmla="*/ 211 w 485"/>
              <a:gd name="connsiteY114-4342" fmla="*/ 73 h 400"/>
              <a:gd name="connsiteX115-4343" fmla="*/ 216 w 485"/>
              <a:gd name="connsiteY115-4344" fmla="*/ 63 h 400"/>
              <a:gd name="connsiteX116-4345" fmla="*/ 221 w 485"/>
              <a:gd name="connsiteY116-4346" fmla="*/ 52 h 400"/>
              <a:gd name="connsiteX117-4347" fmla="*/ 221 w 485"/>
              <a:gd name="connsiteY117-4348" fmla="*/ 47 h 400"/>
              <a:gd name="connsiteX118-4349" fmla="*/ 227 w 485"/>
              <a:gd name="connsiteY118-4350" fmla="*/ 42 h 400"/>
              <a:gd name="connsiteX119-4351" fmla="*/ 227 w 485"/>
              <a:gd name="connsiteY119-4352" fmla="*/ 42 h 400"/>
              <a:gd name="connsiteX0-4353" fmla="*/ 227 w 485"/>
              <a:gd name="connsiteY0-4354" fmla="*/ 37 h 395"/>
              <a:gd name="connsiteX1-4355" fmla="*/ 227 w 485"/>
              <a:gd name="connsiteY1-4356" fmla="*/ 31 h 395"/>
              <a:gd name="connsiteX2-4357" fmla="*/ 227 w 485"/>
              <a:gd name="connsiteY2-4358" fmla="*/ 21 h 395"/>
              <a:gd name="connsiteX3-4359" fmla="*/ 227 w 485"/>
              <a:gd name="connsiteY3-4360" fmla="*/ 16 h 395"/>
              <a:gd name="connsiteX4-4361" fmla="*/ 221 w 485"/>
              <a:gd name="connsiteY4-4362" fmla="*/ 10 h 395"/>
              <a:gd name="connsiteX5-4363" fmla="*/ 216 w 485"/>
              <a:gd name="connsiteY5-4364" fmla="*/ 0 h 395"/>
              <a:gd name="connsiteX6-4365" fmla="*/ 295 w 485"/>
              <a:gd name="connsiteY6-4366" fmla="*/ 53 h 395"/>
              <a:gd name="connsiteX7-4367" fmla="*/ 290 w 485"/>
              <a:gd name="connsiteY7-4368" fmla="*/ 63 h 395"/>
              <a:gd name="connsiteX8-4369" fmla="*/ 279 w 485"/>
              <a:gd name="connsiteY8-4370" fmla="*/ 74 h 395"/>
              <a:gd name="connsiteX9-4371" fmla="*/ 274 w 485"/>
              <a:gd name="connsiteY9-4372" fmla="*/ 84 h 395"/>
              <a:gd name="connsiteX10-4373" fmla="*/ 258 w 485"/>
              <a:gd name="connsiteY10-4374" fmla="*/ 100 h 395"/>
              <a:gd name="connsiteX11-4375" fmla="*/ 248 w 485"/>
              <a:gd name="connsiteY11-4376" fmla="*/ 121 h 395"/>
              <a:gd name="connsiteX12-4377" fmla="*/ 216 w 485"/>
              <a:gd name="connsiteY12-4378" fmla="*/ 158 h 395"/>
              <a:gd name="connsiteX13-4379" fmla="*/ 190 w 485"/>
              <a:gd name="connsiteY13-4380" fmla="*/ 195 h 395"/>
              <a:gd name="connsiteX14-4381" fmla="*/ 163 w 485"/>
              <a:gd name="connsiteY14-4382" fmla="*/ 232 h 395"/>
              <a:gd name="connsiteX15-4383" fmla="*/ 137 w 485"/>
              <a:gd name="connsiteY15-4384" fmla="*/ 269 h 395"/>
              <a:gd name="connsiteX16-4385" fmla="*/ 121 w 485"/>
              <a:gd name="connsiteY16-4386" fmla="*/ 285 h 395"/>
              <a:gd name="connsiteX17-4387" fmla="*/ 111 w 485"/>
              <a:gd name="connsiteY17-4388" fmla="*/ 300 h 395"/>
              <a:gd name="connsiteX18-4389" fmla="*/ 100 w 485"/>
              <a:gd name="connsiteY18-4390" fmla="*/ 311 h 395"/>
              <a:gd name="connsiteX19-4391" fmla="*/ 95 w 485"/>
              <a:gd name="connsiteY19-4392" fmla="*/ 322 h 395"/>
              <a:gd name="connsiteX20-4393" fmla="*/ 90 w 485"/>
              <a:gd name="connsiteY20-4394" fmla="*/ 327 h 395"/>
              <a:gd name="connsiteX21-4395" fmla="*/ 84 w 485"/>
              <a:gd name="connsiteY21-4396" fmla="*/ 337 h 395"/>
              <a:gd name="connsiteX22-4397" fmla="*/ 84 w 485"/>
              <a:gd name="connsiteY22-4398" fmla="*/ 337 h 395"/>
              <a:gd name="connsiteX23-4399" fmla="*/ 84 w 485"/>
              <a:gd name="connsiteY23-4400" fmla="*/ 343 h 395"/>
              <a:gd name="connsiteX24-4401" fmla="*/ 90 w 485"/>
              <a:gd name="connsiteY24-4402" fmla="*/ 343 h 395"/>
              <a:gd name="connsiteX25-4403" fmla="*/ 95 w 485"/>
              <a:gd name="connsiteY25-4404" fmla="*/ 343 h 395"/>
              <a:gd name="connsiteX26-4405" fmla="*/ 100 w 485"/>
              <a:gd name="connsiteY26-4406" fmla="*/ 343 h 395"/>
              <a:gd name="connsiteX27-4407" fmla="*/ 111 w 485"/>
              <a:gd name="connsiteY27-4408" fmla="*/ 343 h 395"/>
              <a:gd name="connsiteX28-4409" fmla="*/ 121 w 485"/>
              <a:gd name="connsiteY28-4410" fmla="*/ 337 h 395"/>
              <a:gd name="connsiteX29-4411" fmla="*/ 137 w 485"/>
              <a:gd name="connsiteY29-4412" fmla="*/ 337 h 395"/>
              <a:gd name="connsiteX30-4413" fmla="*/ 153 w 485"/>
              <a:gd name="connsiteY30-4414" fmla="*/ 337 h 395"/>
              <a:gd name="connsiteX31-4415" fmla="*/ 174 w 485"/>
              <a:gd name="connsiteY31-4416" fmla="*/ 332 h 395"/>
              <a:gd name="connsiteX32-4417" fmla="*/ 216 w 485"/>
              <a:gd name="connsiteY32-4418" fmla="*/ 327 h 395"/>
              <a:gd name="connsiteX33-4419" fmla="*/ 258 w 485"/>
              <a:gd name="connsiteY33-4420" fmla="*/ 322 h 395"/>
              <a:gd name="connsiteX34-4421" fmla="*/ 295 w 485"/>
              <a:gd name="connsiteY34-4422" fmla="*/ 316 h 395"/>
              <a:gd name="connsiteX35-4423" fmla="*/ 332 w 485"/>
              <a:gd name="connsiteY35-4424" fmla="*/ 306 h 395"/>
              <a:gd name="connsiteX36-4425" fmla="*/ 348 w 485"/>
              <a:gd name="connsiteY36-4426" fmla="*/ 306 h 395"/>
              <a:gd name="connsiteX37-4427" fmla="*/ 364 w 485"/>
              <a:gd name="connsiteY37-4428" fmla="*/ 300 h 395"/>
              <a:gd name="connsiteX38-4429" fmla="*/ 374 w 485"/>
              <a:gd name="connsiteY38-4430" fmla="*/ 300 h 395"/>
              <a:gd name="connsiteX39-4431" fmla="*/ 390 w 485"/>
              <a:gd name="connsiteY39-4432" fmla="*/ 295 h 395"/>
              <a:gd name="connsiteX40-4433" fmla="*/ 395 w 485"/>
              <a:gd name="connsiteY40-4434" fmla="*/ 295 h 395"/>
              <a:gd name="connsiteX41-4435" fmla="*/ 406 w 485"/>
              <a:gd name="connsiteY41-4436" fmla="*/ 295 h 395"/>
              <a:gd name="connsiteX42-4437" fmla="*/ 406 w 485"/>
              <a:gd name="connsiteY42-4438" fmla="*/ 295 h 395"/>
              <a:gd name="connsiteX43-4439" fmla="*/ 411 w 485"/>
              <a:gd name="connsiteY43-4440" fmla="*/ 295 h 395"/>
              <a:gd name="connsiteX44-4441" fmla="*/ 416 w 485"/>
              <a:gd name="connsiteY44-4442" fmla="*/ 295 h 395"/>
              <a:gd name="connsiteX45-4443" fmla="*/ 422 w 485"/>
              <a:gd name="connsiteY45-4444" fmla="*/ 295 h 395"/>
              <a:gd name="connsiteX46-4445" fmla="*/ 427 w 485"/>
              <a:gd name="connsiteY46-4446" fmla="*/ 295 h 395"/>
              <a:gd name="connsiteX47-4447" fmla="*/ 437 w 485"/>
              <a:gd name="connsiteY47-4448" fmla="*/ 295 h 395"/>
              <a:gd name="connsiteX48-4449" fmla="*/ 443 w 485"/>
              <a:gd name="connsiteY48-4450" fmla="*/ 300 h 395"/>
              <a:gd name="connsiteX49-4451" fmla="*/ 453 w 485"/>
              <a:gd name="connsiteY49-4452" fmla="*/ 300 h 395"/>
              <a:gd name="connsiteX50-4453" fmla="*/ 464 w 485"/>
              <a:gd name="connsiteY50-4454" fmla="*/ 306 h 395"/>
              <a:gd name="connsiteX51-4455" fmla="*/ 469 w 485"/>
              <a:gd name="connsiteY51-4456" fmla="*/ 311 h 395"/>
              <a:gd name="connsiteX52-4457" fmla="*/ 479 w 485"/>
              <a:gd name="connsiteY52-4458" fmla="*/ 322 h 395"/>
              <a:gd name="connsiteX53-4459" fmla="*/ 479 w 485"/>
              <a:gd name="connsiteY53-4460" fmla="*/ 327 h 395"/>
              <a:gd name="connsiteX54-4461" fmla="*/ 485 w 485"/>
              <a:gd name="connsiteY54-4462" fmla="*/ 327 h 395"/>
              <a:gd name="connsiteX55-4463" fmla="*/ 485 w 485"/>
              <a:gd name="connsiteY55-4464" fmla="*/ 332 h 395"/>
              <a:gd name="connsiteX56-4465" fmla="*/ 469 w 485"/>
              <a:gd name="connsiteY56-4466" fmla="*/ 337 h 395"/>
              <a:gd name="connsiteX57-4467" fmla="*/ 464 w 485"/>
              <a:gd name="connsiteY57-4468" fmla="*/ 337 h 395"/>
              <a:gd name="connsiteX58-4469" fmla="*/ 458 w 485"/>
              <a:gd name="connsiteY58-4470" fmla="*/ 337 h 395"/>
              <a:gd name="connsiteX59-4471" fmla="*/ 453 w 485"/>
              <a:gd name="connsiteY59-4472" fmla="*/ 337 h 395"/>
              <a:gd name="connsiteX60-4473" fmla="*/ 443 w 485"/>
              <a:gd name="connsiteY60-4474" fmla="*/ 337 h 395"/>
              <a:gd name="connsiteX61-4475" fmla="*/ 432 w 485"/>
              <a:gd name="connsiteY61-4476" fmla="*/ 337 h 395"/>
              <a:gd name="connsiteX62-4477" fmla="*/ 416 w 485"/>
              <a:gd name="connsiteY62-4478" fmla="*/ 343 h 395"/>
              <a:gd name="connsiteX63-4479" fmla="*/ 400 w 485"/>
              <a:gd name="connsiteY63-4480" fmla="*/ 343 h 395"/>
              <a:gd name="connsiteX64-4481" fmla="*/ 379 w 485"/>
              <a:gd name="connsiteY64-4482" fmla="*/ 343 h 395"/>
              <a:gd name="connsiteX65-4483" fmla="*/ 353 w 485"/>
              <a:gd name="connsiteY65-4484" fmla="*/ 348 h 395"/>
              <a:gd name="connsiteX66-4485" fmla="*/ 327 w 485"/>
              <a:gd name="connsiteY66-4486" fmla="*/ 348 h 395"/>
              <a:gd name="connsiteX67-4487" fmla="*/ 295 w 485"/>
              <a:gd name="connsiteY67-4488" fmla="*/ 348 h 395"/>
              <a:gd name="connsiteX68-4489" fmla="*/ 269 w 485"/>
              <a:gd name="connsiteY68-4490" fmla="*/ 353 h 395"/>
              <a:gd name="connsiteX69-4491" fmla="*/ 248 w 485"/>
              <a:gd name="connsiteY69-4492" fmla="*/ 353 h 395"/>
              <a:gd name="connsiteX70-4493" fmla="*/ 221 w 485"/>
              <a:gd name="connsiteY70-4494" fmla="*/ 358 h 395"/>
              <a:gd name="connsiteX71-4495" fmla="*/ 200 w 485"/>
              <a:gd name="connsiteY71-4496" fmla="*/ 358 h 395"/>
              <a:gd name="connsiteX72-4497" fmla="*/ 184 w 485"/>
              <a:gd name="connsiteY72-4498" fmla="*/ 364 h 395"/>
              <a:gd name="connsiteX73-4499" fmla="*/ 163 w 485"/>
              <a:gd name="connsiteY73-4500" fmla="*/ 364 h 395"/>
              <a:gd name="connsiteX74-4501" fmla="*/ 148 w 485"/>
              <a:gd name="connsiteY74-4502" fmla="*/ 364 h 395"/>
              <a:gd name="connsiteX75-4503" fmla="*/ 137 w 485"/>
              <a:gd name="connsiteY75-4504" fmla="*/ 369 h 395"/>
              <a:gd name="connsiteX76-4505" fmla="*/ 121 w 485"/>
              <a:gd name="connsiteY76-4506" fmla="*/ 369 h 395"/>
              <a:gd name="connsiteX77-4507" fmla="*/ 111 w 485"/>
              <a:gd name="connsiteY77-4508" fmla="*/ 374 h 395"/>
              <a:gd name="connsiteX78-4509" fmla="*/ 100 w 485"/>
              <a:gd name="connsiteY78-4510" fmla="*/ 374 h 395"/>
              <a:gd name="connsiteX79-4511" fmla="*/ 90 w 485"/>
              <a:gd name="connsiteY79-4512" fmla="*/ 380 h 395"/>
              <a:gd name="connsiteX80-4513" fmla="*/ 84 w 485"/>
              <a:gd name="connsiteY80-4514" fmla="*/ 380 h 395"/>
              <a:gd name="connsiteX81-4515" fmla="*/ 69 w 485"/>
              <a:gd name="connsiteY81-4516" fmla="*/ 385 h 395"/>
              <a:gd name="connsiteX82-4517" fmla="*/ 53 w 485"/>
              <a:gd name="connsiteY82-4518" fmla="*/ 390 h 395"/>
              <a:gd name="connsiteX83-4519" fmla="*/ 48 w 485"/>
              <a:gd name="connsiteY83-4520" fmla="*/ 395 h 395"/>
              <a:gd name="connsiteX84-4521" fmla="*/ 37 w 485"/>
              <a:gd name="connsiteY84-4522" fmla="*/ 395 h 395"/>
              <a:gd name="connsiteX85-4523" fmla="*/ 32 w 485"/>
              <a:gd name="connsiteY85-4524" fmla="*/ 395 h 395"/>
              <a:gd name="connsiteX86-4525" fmla="*/ 26 w 485"/>
              <a:gd name="connsiteY86-4526" fmla="*/ 390 h 395"/>
              <a:gd name="connsiteX87-4527" fmla="*/ 21 w 485"/>
              <a:gd name="connsiteY87-4528" fmla="*/ 390 h 395"/>
              <a:gd name="connsiteX88-4529" fmla="*/ 16 w 485"/>
              <a:gd name="connsiteY88-4530" fmla="*/ 385 h 395"/>
              <a:gd name="connsiteX89-4531" fmla="*/ 11 w 485"/>
              <a:gd name="connsiteY89-4532" fmla="*/ 380 h 395"/>
              <a:gd name="connsiteX90-4533" fmla="*/ 5 w 485"/>
              <a:gd name="connsiteY90-4534" fmla="*/ 374 h 395"/>
              <a:gd name="connsiteX91-4535" fmla="*/ 0 w 485"/>
              <a:gd name="connsiteY91-4536" fmla="*/ 369 h 395"/>
              <a:gd name="connsiteX92-4537" fmla="*/ 0 w 485"/>
              <a:gd name="connsiteY92-4538" fmla="*/ 364 h 395"/>
              <a:gd name="connsiteX93-4539" fmla="*/ 0 w 485"/>
              <a:gd name="connsiteY93-4540" fmla="*/ 358 h 395"/>
              <a:gd name="connsiteX94-4541" fmla="*/ 0 w 485"/>
              <a:gd name="connsiteY94-4542" fmla="*/ 353 h 395"/>
              <a:gd name="connsiteX95-4543" fmla="*/ 5 w 485"/>
              <a:gd name="connsiteY95-4544" fmla="*/ 348 h 395"/>
              <a:gd name="connsiteX96-4545" fmla="*/ 11 w 485"/>
              <a:gd name="connsiteY96-4546" fmla="*/ 343 h 395"/>
              <a:gd name="connsiteX97-4547" fmla="*/ 21 w 485"/>
              <a:gd name="connsiteY97-4548" fmla="*/ 337 h 395"/>
              <a:gd name="connsiteX98-4549" fmla="*/ 26 w 485"/>
              <a:gd name="connsiteY98-4550" fmla="*/ 332 h 395"/>
              <a:gd name="connsiteX99-4551" fmla="*/ 32 w 485"/>
              <a:gd name="connsiteY99-4552" fmla="*/ 327 h 395"/>
              <a:gd name="connsiteX100-4553" fmla="*/ 42 w 485"/>
              <a:gd name="connsiteY100-4554" fmla="*/ 322 h 395"/>
              <a:gd name="connsiteX101-4555" fmla="*/ 53 w 485"/>
              <a:gd name="connsiteY101-4556" fmla="*/ 311 h 395"/>
              <a:gd name="connsiteX102-4557" fmla="*/ 58 w 485"/>
              <a:gd name="connsiteY102-4558" fmla="*/ 300 h 395"/>
              <a:gd name="connsiteX103-4559" fmla="*/ 69 w 485"/>
              <a:gd name="connsiteY103-4560" fmla="*/ 290 h 395"/>
              <a:gd name="connsiteX104-4561" fmla="*/ 79 w 485"/>
              <a:gd name="connsiteY104-4562" fmla="*/ 274 h 395"/>
              <a:gd name="connsiteX105-4563" fmla="*/ 95 w 485"/>
              <a:gd name="connsiteY105-4564" fmla="*/ 258 h 395"/>
              <a:gd name="connsiteX106-4565" fmla="*/ 116 w 485"/>
              <a:gd name="connsiteY106-4566" fmla="*/ 221 h 395"/>
              <a:gd name="connsiteX107-4567" fmla="*/ 142 w 485"/>
              <a:gd name="connsiteY107-4568" fmla="*/ 190 h 395"/>
              <a:gd name="connsiteX108-4569" fmla="*/ 163 w 485"/>
              <a:gd name="connsiteY108-4570" fmla="*/ 158 h 395"/>
              <a:gd name="connsiteX109-4571" fmla="*/ 184 w 485"/>
              <a:gd name="connsiteY109-4572" fmla="*/ 121 h 395"/>
              <a:gd name="connsiteX110-4573" fmla="*/ 190 w 485"/>
              <a:gd name="connsiteY110-4574" fmla="*/ 105 h 395"/>
              <a:gd name="connsiteX111-4575" fmla="*/ 200 w 485"/>
              <a:gd name="connsiteY111-4576" fmla="*/ 89 h 395"/>
              <a:gd name="connsiteX112-4577" fmla="*/ 206 w 485"/>
              <a:gd name="connsiteY112-4578" fmla="*/ 79 h 395"/>
              <a:gd name="connsiteX113-4579" fmla="*/ 211 w 485"/>
              <a:gd name="connsiteY113-4580" fmla="*/ 68 h 395"/>
              <a:gd name="connsiteX114-4581" fmla="*/ 216 w 485"/>
              <a:gd name="connsiteY114-4582" fmla="*/ 58 h 395"/>
              <a:gd name="connsiteX115-4583" fmla="*/ 221 w 485"/>
              <a:gd name="connsiteY115-4584" fmla="*/ 47 h 395"/>
              <a:gd name="connsiteX116-4585" fmla="*/ 221 w 485"/>
              <a:gd name="connsiteY116-4586" fmla="*/ 42 h 395"/>
              <a:gd name="connsiteX117-4587" fmla="*/ 227 w 485"/>
              <a:gd name="connsiteY117-4588" fmla="*/ 37 h 395"/>
              <a:gd name="connsiteX118-4589" fmla="*/ 227 w 485"/>
              <a:gd name="connsiteY118-4590" fmla="*/ 37 h 395"/>
              <a:gd name="connsiteX0-4591" fmla="*/ 227 w 485"/>
              <a:gd name="connsiteY0-4592" fmla="*/ 37 h 395"/>
              <a:gd name="connsiteX1-4593" fmla="*/ 227 w 485"/>
              <a:gd name="connsiteY1-4594" fmla="*/ 31 h 395"/>
              <a:gd name="connsiteX2-4595" fmla="*/ 227 w 485"/>
              <a:gd name="connsiteY2-4596" fmla="*/ 21 h 395"/>
              <a:gd name="connsiteX3-4597" fmla="*/ 227 w 485"/>
              <a:gd name="connsiteY3-4598" fmla="*/ 16 h 395"/>
              <a:gd name="connsiteX4-4599" fmla="*/ 216 w 485"/>
              <a:gd name="connsiteY4-4600" fmla="*/ 0 h 395"/>
              <a:gd name="connsiteX5-4601" fmla="*/ 295 w 485"/>
              <a:gd name="connsiteY5-4602" fmla="*/ 53 h 395"/>
              <a:gd name="connsiteX6-4603" fmla="*/ 290 w 485"/>
              <a:gd name="connsiteY6-4604" fmla="*/ 63 h 395"/>
              <a:gd name="connsiteX7-4605" fmla="*/ 279 w 485"/>
              <a:gd name="connsiteY7-4606" fmla="*/ 74 h 395"/>
              <a:gd name="connsiteX8-4607" fmla="*/ 274 w 485"/>
              <a:gd name="connsiteY8-4608" fmla="*/ 84 h 395"/>
              <a:gd name="connsiteX9-4609" fmla="*/ 258 w 485"/>
              <a:gd name="connsiteY9-4610" fmla="*/ 100 h 395"/>
              <a:gd name="connsiteX10-4611" fmla="*/ 248 w 485"/>
              <a:gd name="connsiteY10-4612" fmla="*/ 121 h 395"/>
              <a:gd name="connsiteX11-4613" fmla="*/ 216 w 485"/>
              <a:gd name="connsiteY11-4614" fmla="*/ 158 h 395"/>
              <a:gd name="connsiteX12-4615" fmla="*/ 190 w 485"/>
              <a:gd name="connsiteY12-4616" fmla="*/ 195 h 395"/>
              <a:gd name="connsiteX13-4617" fmla="*/ 163 w 485"/>
              <a:gd name="connsiteY13-4618" fmla="*/ 232 h 395"/>
              <a:gd name="connsiteX14-4619" fmla="*/ 137 w 485"/>
              <a:gd name="connsiteY14-4620" fmla="*/ 269 h 395"/>
              <a:gd name="connsiteX15-4621" fmla="*/ 121 w 485"/>
              <a:gd name="connsiteY15-4622" fmla="*/ 285 h 395"/>
              <a:gd name="connsiteX16-4623" fmla="*/ 111 w 485"/>
              <a:gd name="connsiteY16-4624" fmla="*/ 300 h 395"/>
              <a:gd name="connsiteX17-4625" fmla="*/ 100 w 485"/>
              <a:gd name="connsiteY17-4626" fmla="*/ 311 h 395"/>
              <a:gd name="connsiteX18-4627" fmla="*/ 95 w 485"/>
              <a:gd name="connsiteY18-4628" fmla="*/ 322 h 395"/>
              <a:gd name="connsiteX19-4629" fmla="*/ 90 w 485"/>
              <a:gd name="connsiteY19-4630" fmla="*/ 327 h 395"/>
              <a:gd name="connsiteX20-4631" fmla="*/ 84 w 485"/>
              <a:gd name="connsiteY20-4632" fmla="*/ 337 h 395"/>
              <a:gd name="connsiteX21-4633" fmla="*/ 84 w 485"/>
              <a:gd name="connsiteY21-4634" fmla="*/ 337 h 395"/>
              <a:gd name="connsiteX22-4635" fmla="*/ 84 w 485"/>
              <a:gd name="connsiteY22-4636" fmla="*/ 343 h 395"/>
              <a:gd name="connsiteX23-4637" fmla="*/ 90 w 485"/>
              <a:gd name="connsiteY23-4638" fmla="*/ 343 h 395"/>
              <a:gd name="connsiteX24-4639" fmla="*/ 95 w 485"/>
              <a:gd name="connsiteY24-4640" fmla="*/ 343 h 395"/>
              <a:gd name="connsiteX25-4641" fmla="*/ 100 w 485"/>
              <a:gd name="connsiteY25-4642" fmla="*/ 343 h 395"/>
              <a:gd name="connsiteX26-4643" fmla="*/ 111 w 485"/>
              <a:gd name="connsiteY26-4644" fmla="*/ 343 h 395"/>
              <a:gd name="connsiteX27-4645" fmla="*/ 121 w 485"/>
              <a:gd name="connsiteY27-4646" fmla="*/ 337 h 395"/>
              <a:gd name="connsiteX28-4647" fmla="*/ 137 w 485"/>
              <a:gd name="connsiteY28-4648" fmla="*/ 337 h 395"/>
              <a:gd name="connsiteX29-4649" fmla="*/ 153 w 485"/>
              <a:gd name="connsiteY29-4650" fmla="*/ 337 h 395"/>
              <a:gd name="connsiteX30-4651" fmla="*/ 174 w 485"/>
              <a:gd name="connsiteY30-4652" fmla="*/ 332 h 395"/>
              <a:gd name="connsiteX31-4653" fmla="*/ 216 w 485"/>
              <a:gd name="connsiteY31-4654" fmla="*/ 327 h 395"/>
              <a:gd name="connsiteX32-4655" fmla="*/ 258 w 485"/>
              <a:gd name="connsiteY32-4656" fmla="*/ 322 h 395"/>
              <a:gd name="connsiteX33-4657" fmla="*/ 295 w 485"/>
              <a:gd name="connsiteY33-4658" fmla="*/ 316 h 395"/>
              <a:gd name="connsiteX34-4659" fmla="*/ 332 w 485"/>
              <a:gd name="connsiteY34-4660" fmla="*/ 306 h 395"/>
              <a:gd name="connsiteX35-4661" fmla="*/ 348 w 485"/>
              <a:gd name="connsiteY35-4662" fmla="*/ 306 h 395"/>
              <a:gd name="connsiteX36-4663" fmla="*/ 364 w 485"/>
              <a:gd name="connsiteY36-4664" fmla="*/ 300 h 395"/>
              <a:gd name="connsiteX37-4665" fmla="*/ 374 w 485"/>
              <a:gd name="connsiteY37-4666" fmla="*/ 300 h 395"/>
              <a:gd name="connsiteX38-4667" fmla="*/ 390 w 485"/>
              <a:gd name="connsiteY38-4668" fmla="*/ 295 h 395"/>
              <a:gd name="connsiteX39-4669" fmla="*/ 395 w 485"/>
              <a:gd name="connsiteY39-4670" fmla="*/ 295 h 395"/>
              <a:gd name="connsiteX40-4671" fmla="*/ 406 w 485"/>
              <a:gd name="connsiteY40-4672" fmla="*/ 295 h 395"/>
              <a:gd name="connsiteX41-4673" fmla="*/ 406 w 485"/>
              <a:gd name="connsiteY41-4674" fmla="*/ 295 h 395"/>
              <a:gd name="connsiteX42-4675" fmla="*/ 411 w 485"/>
              <a:gd name="connsiteY42-4676" fmla="*/ 295 h 395"/>
              <a:gd name="connsiteX43-4677" fmla="*/ 416 w 485"/>
              <a:gd name="connsiteY43-4678" fmla="*/ 295 h 395"/>
              <a:gd name="connsiteX44-4679" fmla="*/ 422 w 485"/>
              <a:gd name="connsiteY44-4680" fmla="*/ 295 h 395"/>
              <a:gd name="connsiteX45-4681" fmla="*/ 427 w 485"/>
              <a:gd name="connsiteY45-4682" fmla="*/ 295 h 395"/>
              <a:gd name="connsiteX46-4683" fmla="*/ 437 w 485"/>
              <a:gd name="connsiteY46-4684" fmla="*/ 295 h 395"/>
              <a:gd name="connsiteX47-4685" fmla="*/ 443 w 485"/>
              <a:gd name="connsiteY47-4686" fmla="*/ 300 h 395"/>
              <a:gd name="connsiteX48-4687" fmla="*/ 453 w 485"/>
              <a:gd name="connsiteY48-4688" fmla="*/ 300 h 395"/>
              <a:gd name="connsiteX49-4689" fmla="*/ 464 w 485"/>
              <a:gd name="connsiteY49-4690" fmla="*/ 306 h 395"/>
              <a:gd name="connsiteX50-4691" fmla="*/ 469 w 485"/>
              <a:gd name="connsiteY50-4692" fmla="*/ 311 h 395"/>
              <a:gd name="connsiteX51-4693" fmla="*/ 479 w 485"/>
              <a:gd name="connsiteY51-4694" fmla="*/ 322 h 395"/>
              <a:gd name="connsiteX52-4695" fmla="*/ 479 w 485"/>
              <a:gd name="connsiteY52-4696" fmla="*/ 327 h 395"/>
              <a:gd name="connsiteX53-4697" fmla="*/ 485 w 485"/>
              <a:gd name="connsiteY53-4698" fmla="*/ 327 h 395"/>
              <a:gd name="connsiteX54-4699" fmla="*/ 485 w 485"/>
              <a:gd name="connsiteY54-4700" fmla="*/ 332 h 395"/>
              <a:gd name="connsiteX55-4701" fmla="*/ 469 w 485"/>
              <a:gd name="connsiteY55-4702" fmla="*/ 337 h 395"/>
              <a:gd name="connsiteX56-4703" fmla="*/ 464 w 485"/>
              <a:gd name="connsiteY56-4704" fmla="*/ 337 h 395"/>
              <a:gd name="connsiteX57-4705" fmla="*/ 458 w 485"/>
              <a:gd name="connsiteY57-4706" fmla="*/ 337 h 395"/>
              <a:gd name="connsiteX58-4707" fmla="*/ 453 w 485"/>
              <a:gd name="connsiteY58-4708" fmla="*/ 337 h 395"/>
              <a:gd name="connsiteX59-4709" fmla="*/ 443 w 485"/>
              <a:gd name="connsiteY59-4710" fmla="*/ 337 h 395"/>
              <a:gd name="connsiteX60-4711" fmla="*/ 432 w 485"/>
              <a:gd name="connsiteY60-4712" fmla="*/ 337 h 395"/>
              <a:gd name="connsiteX61-4713" fmla="*/ 416 w 485"/>
              <a:gd name="connsiteY61-4714" fmla="*/ 343 h 395"/>
              <a:gd name="connsiteX62-4715" fmla="*/ 400 w 485"/>
              <a:gd name="connsiteY62-4716" fmla="*/ 343 h 395"/>
              <a:gd name="connsiteX63-4717" fmla="*/ 379 w 485"/>
              <a:gd name="connsiteY63-4718" fmla="*/ 343 h 395"/>
              <a:gd name="connsiteX64-4719" fmla="*/ 353 w 485"/>
              <a:gd name="connsiteY64-4720" fmla="*/ 348 h 395"/>
              <a:gd name="connsiteX65-4721" fmla="*/ 327 w 485"/>
              <a:gd name="connsiteY65-4722" fmla="*/ 348 h 395"/>
              <a:gd name="connsiteX66-4723" fmla="*/ 295 w 485"/>
              <a:gd name="connsiteY66-4724" fmla="*/ 348 h 395"/>
              <a:gd name="connsiteX67-4725" fmla="*/ 269 w 485"/>
              <a:gd name="connsiteY67-4726" fmla="*/ 353 h 395"/>
              <a:gd name="connsiteX68-4727" fmla="*/ 248 w 485"/>
              <a:gd name="connsiteY68-4728" fmla="*/ 353 h 395"/>
              <a:gd name="connsiteX69-4729" fmla="*/ 221 w 485"/>
              <a:gd name="connsiteY69-4730" fmla="*/ 358 h 395"/>
              <a:gd name="connsiteX70-4731" fmla="*/ 200 w 485"/>
              <a:gd name="connsiteY70-4732" fmla="*/ 358 h 395"/>
              <a:gd name="connsiteX71-4733" fmla="*/ 184 w 485"/>
              <a:gd name="connsiteY71-4734" fmla="*/ 364 h 395"/>
              <a:gd name="connsiteX72-4735" fmla="*/ 163 w 485"/>
              <a:gd name="connsiteY72-4736" fmla="*/ 364 h 395"/>
              <a:gd name="connsiteX73-4737" fmla="*/ 148 w 485"/>
              <a:gd name="connsiteY73-4738" fmla="*/ 364 h 395"/>
              <a:gd name="connsiteX74-4739" fmla="*/ 137 w 485"/>
              <a:gd name="connsiteY74-4740" fmla="*/ 369 h 395"/>
              <a:gd name="connsiteX75-4741" fmla="*/ 121 w 485"/>
              <a:gd name="connsiteY75-4742" fmla="*/ 369 h 395"/>
              <a:gd name="connsiteX76-4743" fmla="*/ 111 w 485"/>
              <a:gd name="connsiteY76-4744" fmla="*/ 374 h 395"/>
              <a:gd name="connsiteX77-4745" fmla="*/ 100 w 485"/>
              <a:gd name="connsiteY77-4746" fmla="*/ 374 h 395"/>
              <a:gd name="connsiteX78-4747" fmla="*/ 90 w 485"/>
              <a:gd name="connsiteY78-4748" fmla="*/ 380 h 395"/>
              <a:gd name="connsiteX79-4749" fmla="*/ 84 w 485"/>
              <a:gd name="connsiteY79-4750" fmla="*/ 380 h 395"/>
              <a:gd name="connsiteX80-4751" fmla="*/ 69 w 485"/>
              <a:gd name="connsiteY80-4752" fmla="*/ 385 h 395"/>
              <a:gd name="connsiteX81-4753" fmla="*/ 53 w 485"/>
              <a:gd name="connsiteY81-4754" fmla="*/ 390 h 395"/>
              <a:gd name="connsiteX82-4755" fmla="*/ 48 w 485"/>
              <a:gd name="connsiteY82-4756" fmla="*/ 395 h 395"/>
              <a:gd name="connsiteX83-4757" fmla="*/ 37 w 485"/>
              <a:gd name="connsiteY83-4758" fmla="*/ 395 h 395"/>
              <a:gd name="connsiteX84-4759" fmla="*/ 32 w 485"/>
              <a:gd name="connsiteY84-4760" fmla="*/ 395 h 395"/>
              <a:gd name="connsiteX85-4761" fmla="*/ 26 w 485"/>
              <a:gd name="connsiteY85-4762" fmla="*/ 390 h 395"/>
              <a:gd name="connsiteX86-4763" fmla="*/ 21 w 485"/>
              <a:gd name="connsiteY86-4764" fmla="*/ 390 h 395"/>
              <a:gd name="connsiteX87-4765" fmla="*/ 16 w 485"/>
              <a:gd name="connsiteY87-4766" fmla="*/ 385 h 395"/>
              <a:gd name="connsiteX88-4767" fmla="*/ 11 w 485"/>
              <a:gd name="connsiteY88-4768" fmla="*/ 380 h 395"/>
              <a:gd name="connsiteX89-4769" fmla="*/ 5 w 485"/>
              <a:gd name="connsiteY89-4770" fmla="*/ 374 h 395"/>
              <a:gd name="connsiteX90-4771" fmla="*/ 0 w 485"/>
              <a:gd name="connsiteY90-4772" fmla="*/ 369 h 395"/>
              <a:gd name="connsiteX91-4773" fmla="*/ 0 w 485"/>
              <a:gd name="connsiteY91-4774" fmla="*/ 364 h 395"/>
              <a:gd name="connsiteX92-4775" fmla="*/ 0 w 485"/>
              <a:gd name="connsiteY92-4776" fmla="*/ 358 h 395"/>
              <a:gd name="connsiteX93-4777" fmla="*/ 0 w 485"/>
              <a:gd name="connsiteY93-4778" fmla="*/ 353 h 395"/>
              <a:gd name="connsiteX94-4779" fmla="*/ 5 w 485"/>
              <a:gd name="connsiteY94-4780" fmla="*/ 348 h 395"/>
              <a:gd name="connsiteX95-4781" fmla="*/ 11 w 485"/>
              <a:gd name="connsiteY95-4782" fmla="*/ 343 h 395"/>
              <a:gd name="connsiteX96-4783" fmla="*/ 21 w 485"/>
              <a:gd name="connsiteY96-4784" fmla="*/ 337 h 395"/>
              <a:gd name="connsiteX97-4785" fmla="*/ 26 w 485"/>
              <a:gd name="connsiteY97-4786" fmla="*/ 332 h 395"/>
              <a:gd name="connsiteX98-4787" fmla="*/ 32 w 485"/>
              <a:gd name="connsiteY98-4788" fmla="*/ 327 h 395"/>
              <a:gd name="connsiteX99-4789" fmla="*/ 42 w 485"/>
              <a:gd name="connsiteY99-4790" fmla="*/ 322 h 395"/>
              <a:gd name="connsiteX100-4791" fmla="*/ 53 w 485"/>
              <a:gd name="connsiteY100-4792" fmla="*/ 311 h 395"/>
              <a:gd name="connsiteX101-4793" fmla="*/ 58 w 485"/>
              <a:gd name="connsiteY101-4794" fmla="*/ 300 h 395"/>
              <a:gd name="connsiteX102-4795" fmla="*/ 69 w 485"/>
              <a:gd name="connsiteY102-4796" fmla="*/ 290 h 395"/>
              <a:gd name="connsiteX103-4797" fmla="*/ 79 w 485"/>
              <a:gd name="connsiteY103-4798" fmla="*/ 274 h 395"/>
              <a:gd name="connsiteX104-4799" fmla="*/ 95 w 485"/>
              <a:gd name="connsiteY104-4800" fmla="*/ 258 h 395"/>
              <a:gd name="connsiteX105-4801" fmla="*/ 116 w 485"/>
              <a:gd name="connsiteY105-4802" fmla="*/ 221 h 395"/>
              <a:gd name="connsiteX106-4803" fmla="*/ 142 w 485"/>
              <a:gd name="connsiteY106-4804" fmla="*/ 190 h 395"/>
              <a:gd name="connsiteX107-4805" fmla="*/ 163 w 485"/>
              <a:gd name="connsiteY107-4806" fmla="*/ 158 h 395"/>
              <a:gd name="connsiteX108-4807" fmla="*/ 184 w 485"/>
              <a:gd name="connsiteY108-4808" fmla="*/ 121 h 395"/>
              <a:gd name="connsiteX109-4809" fmla="*/ 190 w 485"/>
              <a:gd name="connsiteY109-4810" fmla="*/ 105 h 395"/>
              <a:gd name="connsiteX110-4811" fmla="*/ 200 w 485"/>
              <a:gd name="connsiteY110-4812" fmla="*/ 89 h 395"/>
              <a:gd name="connsiteX111-4813" fmla="*/ 206 w 485"/>
              <a:gd name="connsiteY111-4814" fmla="*/ 79 h 395"/>
              <a:gd name="connsiteX112-4815" fmla="*/ 211 w 485"/>
              <a:gd name="connsiteY112-4816" fmla="*/ 68 h 395"/>
              <a:gd name="connsiteX113-4817" fmla="*/ 216 w 485"/>
              <a:gd name="connsiteY113-4818" fmla="*/ 58 h 395"/>
              <a:gd name="connsiteX114-4819" fmla="*/ 221 w 485"/>
              <a:gd name="connsiteY114-4820" fmla="*/ 47 h 395"/>
              <a:gd name="connsiteX115-4821" fmla="*/ 221 w 485"/>
              <a:gd name="connsiteY115-4822" fmla="*/ 42 h 395"/>
              <a:gd name="connsiteX116-4823" fmla="*/ 227 w 485"/>
              <a:gd name="connsiteY116-4824" fmla="*/ 37 h 395"/>
              <a:gd name="connsiteX117-4825" fmla="*/ 227 w 485"/>
              <a:gd name="connsiteY117-4826" fmla="*/ 37 h 395"/>
              <a:gd name="connsiteX0-4827" fmla="*/ 227 w 485"/>
              <a:gd name="connsiteY0-4828" fmla="*/ 21 h 379"/>
              <a:gd name="connsiteX1-4829" fmla="*/ 227 w 485"/>
              <a:gd name="connsiteY1-4830" fmla="*/ 15 h 379"/>
              <a:gd name="connsiteX2-4831" fmla="*/ 227 w 485"/>
              <a:gd name="connsiteY2-4832" fmla="*/ 5 h 379"/>
              <a:gd name="connsiteX3-4833" fmla="*/ 227 w 485"/>
              <a:gd name="connsiteY3-4834" fmla="*/ 0 h 379"/>
              <a:gd name="connsiteX4-4835" fmla="*/ 295 w 485"/>
              <a:gd name="connsiteY4-4836" fmla="*/ 37 h 379"/>
              <a:gd name="connsiteX5-4837" fmla="*/ 290 w 485"/>
              <a:gd name="connsiteY5-4838" fmla="*/ 47 h 379"/>
              <a:gd name="connsiteX6-4839" fmla="*/ 279 w 485"/>
              <a:gd name="connsiteY6-4840" fmla="*/ 58 h 379"/>
              <a:gd name="connsiteX7-4841" fmla="*/ 274 w 485"/>
              <a:gd name="connsiteY7-4842" fmla="*/ 68 h 379"/>
              <a:gd name="connsiteX8-4843" fmla="*/ 258 w 485"/>
              <a:gd name="connsiteY8-4844" fmla="*/ 84 h 379"/>
              <a:gd name="connsiteX9-4845" fmla="*/ 248 w 485"/>
              <a:gd name="connsiteY9-4846" fmla="*/ 105 h 379"/>
              <a:gd name="connsiteX10-4847" fmla="*/ 216 w 485"/>
              <a:gd name="connsiteY10-4848" fmla="*/ 142 h 379"/>
              <a:gd name="connsiteX11-4849" fmla="*/ 190 w 485"/>
              <a:gd name="connsiteY11-4850" fmla="*/ 179 h 379"/>
              <a:gd name="connsiteX12-4851" fmla="*/ 163 w 485"/>
              <a:gd name="connsiteY12-4852" fmla="*/ 216 h 379"/>
              <a:gd name="connsiteX13-4853" fmla="*/ 137 w 485"/>
              <a:gd name="connsiteY13-4854" fmla="*/ 253 h 379"/>
              <a:gd name="connsiteX14-4855" fmla="*/ 121 w 485"/>
              <a:gd name="connsiteY14-4856" fmla="*/ 269 h 379"/>
              <a:gd name="connsiteX15-4857" fmla="*/ 111 w 485"/>
              <a:gd name="connsiteY15-4858" fmla="*/ 284 h 379"/>
              <a:gd name="connsiteX16-4859" fmla="*/ 100 w 485"/>
              <a:gd name="connsiteY16-4860" fmla="*/ 295 h 379"/>
              <a:gd name="connsiteX17-4861" fmla="*/ 95 w 485"/>
              <a:gd name="connsiteY17-4862" fmla="*/ 306 h 379"/>
              <a:gd name="connsiteX18-4863" fmla="*/ 90 w 485"/>
              <a:gd name="connsiteY18-4864" fmla="*/ 311 h 379"/>
              <a:gd name="connsiteX19-4865" fmla="*/ 84 w 485"/>
              <a:gd name="connsiteY19-4866" fmla="*/ 321 h 379"/>
              <a:gd name="connsiteX20-4867" fmla="*/ 84 w 485"/>
              <a:gd name="connsiteY20-4868" fmla="*/ 321 h 379"/>
              <a:gd name="connsiteX21-4869" fmla="*/ 84 w 485"/>
              <a:gd name="connsiteY21-4870" fmla="*/ 327 h 379"/>
              <a:gd name="connsiteX22-4871" fmla="*/ 90 w 485"/>
              <a:gd name="connsiteY22-4872" fmla="*/ 327 h 379"/>
              <a:gd name="connsiteX23-4873" fmla="*/ 95 w 485"/>
              <a:gd name="connsiteY23-4874" fmla="*/ 327 h 379"/>
              <a:gd name="connsiteX24-4875" fmla="*/ 100 w 485"/>
              <a:gd name="connsiteY24-4876" fmla="*/ 327 h 379"/>
              <a:gd name="connsiteX25-4877" fmla="*/ 111 w 485"/>
              <a:gd name="connsiteY25-4878" fmla="*/ 327 h 379"/>
              <a:gd name="connsiteX26-4879" fmla="*/ 121 w 485"/>
              <a:gd name="connsiteY26-4880" fmla="*/ 321 h 379"/>
              <a:gd name="connsiteX27-4881" fmla="*/ 137 w 485"/>
              <a:gd name="connsiteY27-4882" fmla="*/ 321 h 379"/>
              <a:gd name="connsiteX28-4883" fmla="*/ 153 w 485"/>
              <a:gd name="connsiteY28-4884" fmla="*/ 321 h 379"/>
              <a:gd name="connsiteX29-4885" fmla="*/ 174 w 485"/>
              <a:gd name="connsiteY29-4886" fmla="*/ 316 h 379"/>
              <a:gd name="connsiteX30-4887" fmla="*/ 216 w 485"/>
              <a:gd name="connsiteY30-4888" fmla="*/ 311 h 379"/>
              <a:gd name="connsiteX31-4889" fmla="*/ 258 w 485"/>
              <a:gd name="connsiteY31-4890" fmla="*/ 306 h 379"/>
              <a:gd name="connsiteX32-4891" fmla="*/ 295 w 485"/>
              <a:gd name="connsiteY32-4892" fmla="*/ 300 h 379"/>
              <a:gd name="connsiteX33-4893" fmla="*/ 332 w 485"/>
              <a:gd name="connsiteY33-4894" fmla="*/ 290 h 379"/>
              <a:gd name="connsiteX34-4895" fmla="*/ 348 w 485"/>
              <a:gd name="connsiteY34-4896" fmla="*/ 290 h 379"/>
              <a:gd name="connsiteX35-4897" fmla="*/ 364 w 485"/>
              <a:gd name="connsiteY35-4898" fmla="*/ 284 h 379"/>
              <a:gd name="connsiteX36-4899" fmla="*/ 374 w 485"/>
              <a:gd name="connsiteY36-4900" fmla="*/ 284 h 379"/>
              <a:gd name="connsiteX37-4901" fmla="*/ 390 w 485"/>
              <a:gd name="connsiteY37-4902" fmla="*/ 279 h 379"/>
              <a:gd name="connsiteX38-4903" fmla="*/ 395 w 485"/>
              <a:gd name="connsiteY38-4904" fmla="*/ 279 h 379"/>
              <a:gd name="connsiteX39-4905" fmla="*/ 406 w 485"/>
              <a:gd name="connsiteY39-4906" fmla="*/ 279 h 379"/>
              <a:gd name="connsiteX40-4907" fmla="*/ 406 w 485"/>
              <a:gd name="connsiteY40-4908" fmla="*/ 279 h 379"/>
              <a:gd name="connsiteX41-4909" fmla="*/ 411 w 485"/>
              <a:gd name="connsiteY41-4910" fmla="*/ 279 h 379"/>
              <a:gd name="connsiteX42-4911" fmla="*/ 416 w 485"/>
              <a:gd name="connsiteY42-4912" fmla="*/ 279 h 379"/>
              <a:gd name="connsiteX43-4913" fmla="*/ 422 w 485"/>
              <a:gd name="connsiteY43-4914" fmla="*/ 279 h 379"/>
              <a:gd name="connsiteX44-4915" fmla="*/ 427 w 485"/>
              <a:gd name="connsiteY44-4916" fmla="*/ 279 h 379"/>
              <a:gd name="connsiteX45-4917" fmla="*/ 437 w 485"/>
              <a:gd name="connsiteY45-4918" fmla="*/ 279 h 379"/>
              <a:gd name="connsiteX46-4919" fmla="*/ 443 w 485"/>
              <a:gd name="connsiteY46-4920" fmla="*/ 284 h 379"/>
              <a:gd name="connsiteX47-4921" fmla="*/ 453 w 485"/>
              <a:gd name="connsiteY47-4922" fmla="*/ 284 h 379"/>
              <a:gd name="connsiteX48-4923" fmla="*/ 464 w 485"/>
              <a:gd name="connsiteY48-4924" fmla="*/ 290 h 379"/>
              <a:gd name="connsiteX49-4925" fmla="*/ 469 w 485"/>
              <a:gd name="connsiteY49-4926" fmla="*/ 295 h 379"/>
              <a:gd name="connsiteX50-4927" fmla="*/ 479 w 485"/>
              <a:gd name="connsiteY50-4928" fmla="*/ 306 h 379"/>
              <a:gd name="connsiteX51-4929" fmla="*/ 479 w 485"/>
              <a:gd name="connsiteY51-4930" fmla="*/ 311 h 379"/>
              <a:gd name="connsiteX52-4931" fmla="*/ 485 w 485"/>
              <a:gd name="connsiteY52-4932" fmla="*/ 311 h 379"/>
              <a:gd name="connsiteX53-4933" fmla="*/ 485 w 485"/>
              <a:gd name="connsiteY53-4934" fmla="*/ 316 h 379"/>
              <a:gd name="connsiteX54-4935" fmla="*/ 469 w 485"/>
              <a:gd name="connsiteY54-4936" fmla="*/ 321 h 379"/>
              <a:gd name="connsiteX55-4937" fmla="*/ 464 w 485"/>
              <a:gd name="connsiteY55-4938" fmla="*/ 321 h 379"/>
              <a:gd name="connsiteX56-4939" fmla="*/ 458 w 485"/>
              <a:gd name="connsiteY56-4940" fmla="*/ 321 h 379"/>
              <a:gd name="connsiteX57-4941" fmla="*/ 453 w 485"/>
              <a:gd name="connsiteY57-4942" fmla="*/ 321 h 379"/>
              <a:gd name="connsiteX58-4943" fmla="*/ 443 w 485"/>
              <a:gd name="connsiteY58-4944" fmla="*/ 321 h 379"/>
              <a:gd name="connsiteX59-4945" fmla="*/ 432 w 485"/>
              <a:gd name="connsiteY59-4946" fmla="*/ 321 h 379"/>
              <a:gd name="connsiteX60-4947" fmla="*/ 416 w 485"/>
              <a:gd name="connsiteY60-4948" fmla="*/ 327 h 379"/>
              <a:gd name="connsiteX61-4949" fmla="*/ 400 w 485"/>
              <a:gd name="connsiteY61-4950" fmla="*/ 327 h 379"/>
              <a:gd name="connsiteX62-4951" fmla="*/ 379 w 485"/>
              <a:gd name="connsiteY62-4952" fmla="*/ 327 h 379"/>
              <a:gd name="connsiteX63-4953" fmla="*/ 353 w 485"/>
              <a:gd name="connsiteY63-4954" fmla="*/ 332 h 379"/>
              <a:gd name="connsiteX64-4955" fmla="*/ 327 w 485"/>
              <a:gd name="connsiteY64-4956" fmla="*/ 332 h 379"/>
              <a:gd name="connsiteX65-4957" fmla="*/ 295 w 485"/>
              <a:gd name="connsiteY65-4958" fmla="*/ 332 h 379"/>
              <a:gd name="connsiteX66-4959" fmla="*/ 269 w 485"/>
              <a:gd name="connsiteY66-4960" fmla="*/ 337 h 379"/>
              <a:gd name="connsiteX67-4961" fmla="*/ 248 w 485"/>
              <a:gd name="connsiteY67-4962" fmla="*/ 337 h 379"/>
              <a:gd name="connsiteX68-4963" fmla="*/ 221 w 485"/>
              <a:gd name="connsiteY68-4964" fmla="*/ 342 h 379"/>
              <a:gd name="connsiteX69-4965" fmla="*/ 200 w 485"/>
              <a:gd name="connsiteY69-4966" fmla="*/ 342 h 379"/>
              <a:gd name="connsiteX70-4967" fmla="*/ 184 w 485"/>
              <a:gd name="connsiteY70-4968" fmla="*/ 348 h 379"/>
              <a:gd name="connsiteX71-4969" fmla="*/ 163 w 485"/>
              <a:gd name="connsiteY71-4970" fmla="*/ 348 h 379"/>
              <a:gd name="connsiteX72-4971" fmla="*/ 148 w 485"/>
              <a:gd name="connsiteY72-4972" fmla="*/ 348 h 379"/>
              <a:gd name="connsiteX73-4973" fmla="*/ 137 w 485"/>
              <a:gd name="connsiteY73-4974" fmla="*/ 353 h 379"/>
              <a:gd name="connsiteX74-4975" fmla="*/ 121 w 485"/>
              <a:gd name="connsiteY74-4976" fmla="*/ 353 h 379"/>
              <a:gd name="connsiteX75-4977" fmla="*/ 111 w 485"/>
              <a:gd name="connsiteY75-4978" fmla="*/ 358 h 379"/>
              <a:gd name="connsiteX76-4979" fmla="*/ 100 w 485"/>
              <a:gd name="connsiteY76-4980" fmla="*/ 358 h 379"/>
              <a:gd name="connsiteX77-4981" fmla="*/ 90 w 485"/>
              <a:gd name="connsiteY77-4982" fmla="*/ 364 h 379"/>
              <a:gd name="connsiteX78-4983" fmla="*/ 84 w 485"/>
              <a:gd name="connsiteY78-4984" fmla="*/ 364 h 379"/>
              <a:gd name="connsiteX79-4985" fmla="*/ 69 w 485"/>
              <a:gd name="connsiteY79-4986" fmla="*/ 369 h 379"/>
              <a:gd name="connsiteX80-4987" fmla="*/ 53 w 485"/>
              <a:gd name="connsiteY80-4988" fmla="*/ 374 h 379"/>
              <a:gd name="connsiteX81-4989" fmla="*/ 48 w 485"/>
              <a:gd name="connsiteY81-4990" fmla="*/ 379 h 379"/>
              <a:gd name="connsiteX82-4991" fmla="*/ 37 w 485"/>
              <a:gd name="connsiteY82-4992" fmla="*/ 379 h 379"/>
              <a:gd name="connsiteX83-4993" fmla="*/ 32 w 485"/>
              <a:gd name="connsiteY83-4994" fmla="*/ 379 h 379"/>
              <a:gd name="connsiteX84-4995" fmla="*/ 26 w 485"/>
              <a:gd name="connsiteY84-4996" fmla="*/ 374 h 379"/>
              <a:gd name="connsiteX85-4997" fmla="*/ 21 w 485"/>
              <a:gd name="connsiteY85-4998" fmla="*/ 374 h 379"/>
              <a:gd name="connsiteX86-4999" fmla="*/ 16 w 485"/>
              <a:gd name="connsiteY86-5000" fmla="*/ 369 h 379"/>
              <a:gd name="connsiteX87-5001" fmla="*/ 11 w 485"/>
              <a:gd name="connsiteY87-5002" fmla="*/ 364 h 379"/>
              <a:gd name="connsiteX88-5003" fmla="*/ 5 w 485"/>
              <a:gd name="connsiteY88-5004" fmla="*/ 358 h 379"/>
              <a:gd name="connsiteX89-5005" fmla="*/ 0 w 485"/>
              <a:gd name="connsiteY89-5006" fmla="*/ 353 h 379"/>
              <a:gd name="connsiteX90-5007" fmla="*/ 0 w 485"/>
              <a:gd name="connsiteY90-5008" fmla="*/ 348 h 379"/>
              <a:gd name="connsiteX91-5009" fmla="*/ 0 w 485"/>
              <a:gd name="connsiteY91-5010" fmla="*/ 342 h 379"/>
              <a:gd name="connsiteX92-5011" fmla="*/ 0 w 485"/>
              <a:gd name="connsiteY92-5012" fmla="*/ 337 h 379"/>
              <a:gd name="connsiteX93-5013" fmla="*/ 5 w 485"/>
              <a:gd name="connsiteY93-5014" fmla="*/ 332 h 379"/>
              <a:gd name="connsiteX94-5015" fmla="*/ 11 w 485"/>
              <a:gd name="connsiteY94-5016" fmla="*/ 327 h 379"/>
              <a:gd name="connsiteX95-5017" fmla="*/ 21 w 485"/>
              <a:gd name="connsiteY95-5018" fmla="*/ 321 h 379"/>
              <a:gd name="connsiteX96-5019" fmla="*/ 26 w 485"/>
              <a:gd name="connsiteY96-5020" fmla="*/ 316 h 379"/>
              <a:gd name="connsiteX97-5021" fmla="*/ 32 w 485"/>
              <a:gd name="connsiteY97-5022" fmla="*/ 311 h 379"/>
              <a:gd name="connsiteX98-5023" fmla="*/ 42 w 485"/>
              <a:gd name="connsiteY98-5024" fmla="*/ 306 h 379"/>
              <a:gd name="connsiteX99-5025" fmla="*/ 53 w 485"/>
              <a:gd name="connsiteY99-5026" fmla="*/ 295 h 379"/>
              <a:gd name="connsiteX100-5027" fmla="*/ 58 w 485"/>
              <a:gd name="connsiteY100-5028" fmla="*/ 284 h 379"/>
              <a:gd name="connsiteX101-5029" fmla="*/ 69 w 485"/>
              <a:gd name="connsiteY101-5030" fmla="*/ 274 h 379"/>
              <a:gd name="connsiteX102-5031" fmla="*/ 79 w 485"/>
              <a:gd name="connsiteY102-5032" fmla="*/ 258 h 379"/>
              <a:gd name="connsiteX103-5033" fmla="*/ 95 w 485"/>
              <a:gd name="connsiteY103-5034" fmla="*/ 242 h 379"/>
              <a:gd name="connsiteX104-5035" fmla="*/ 116 w 485"/>
              <a:gd name="connsiteY104-5036" fmla="*/ 205 h 379"/>
              <a:gd name="connsiteX105-5037" fmla="*/ 142 w 485"/>
              <a:gd name="connsiteY105-5038" fmla="*/ 174 h 379"/>
              <a:gd name="connsiteX106-5039" fmla="*/ 163 w 485"/>
              <a:gd name="connsiteY106-5040" fmla="*/ 142 h 379"/>
              <a:gd name="connsiteX107-5041" fmla="*/ 184 w 485"/>
              <a:gd name="connsiteY107-5042" fmla="*/ 105 h 379"/>
              <a:gd name="connsiteX108-5043" fmla="*/ 190 w 485"/>
              <a:gd name="connsiteY108-5044" fmla="*/ 89 h 379"/>
              <a:gd name="connsiteX109-5045" fmla="*/ 200 w 485"/>
              <a:gd name="connsiteY109-5046" fmla="*/ 73 h 379"/>
              <a:gd name="connsiteX110-5047" fmla="*/ 206 w 485"/>
              <a:gd name="connsiteY110-5048" fmla="*/ 63 h 379"/>
              <a:gd name="connsiteX111-5049" fmla="*/ 211 w 485"/>
              <a:gd name="connsiteY111-5050" fmla="*/ 52 h 379"/>
              <a:gd name="connsiteX112-5051" fmla="*/ 216 w 485"/>
              <a:gd name="connsiteY112-5052" fmla="*/ 42 h 379"/>
              <a:gd name="connsiteX113-5053" fmla="*/ 221 w 485"/>
              <a:gd name="connsiteY113-5054" fmla="*/ 31 h 379"/>
              <a:gd name="connsiteX114-5055" fmla="*/ 221 w 485"/>
              <a:gd name="connsiteY114-5056" fmla="*/ 26 h 379"/>
              <a:gd name="connsiteX115-5057" fmla="*/ 227 w 485"/>
              <a:gd name="connsiteY115-5058" fmla="*/ 21 h 379"/>
              <a:gd name="connsiteX116-5059" fmla="*/ 227 w 485"/>
              <a:gd name="connsiteY116-5060" fmla="*/ 21 h 379"/>
              <a:gd name="connsiteX0-5061" fmla="*/ 227 w 485"/>
              <a:gd name="connsiteY0-5062" fmla="*/ 16 h 374"/>
              <a:gd name="connsiteX1-5063" fmla="*/ 227 w 485"/>
              <a:gd name="connsiteY1-5064" fmla="*/ 10 h 374"/>
              <a:gd name="connsiteX2-5065" fmla="*/ 227 w 485"/>
              <a:gd name="connsiteY2-5066" fmla="*/ 0 h 374"/>
              <a:gd name="connsiteX3-5067" fmla="*/ 295 w 485"/>
              <a:gd name="connsiteY3-5068" fmla="*/ 32 h 374"/>
              <a:gd name="connsiteX4-5069" fmla="*/ 290 w 485"/>
              <a:gd name="connsiteY4-5070" fmla="*/ 42 h 374"/>
              <a:gd name="connsiteX5-5071" fmla="*/ 279 w 485"/>
              <a:gd name="connsiteY5-5072" fmla="*/ 53 h 374"/>
              <a:gd name="connsiteX6-5073" fmla="*/ 274 w 485"/>
              <a:gd name="connsiteY6-5074" fmla="*/ 63 h 374"/>
              <a:gd name="connsiteX7-5075" fmla="*/ 258 w 485"/>
              <a:gd name="connsiteY7-5076" fmla="*/ 79 h 374"/>
              <a:gd name="connsiteX8-5077" fmla="*/ 248 w 485"/>
              <a:gd name="connsiteY8-5078" fmla="*/ 100 h 374"/>
              <a:gd name="connsiteX9-5079" fmla="*/ 216 w 485"/>
              <a:gd name="connsiteY9-5080" fmla="*/ 137 h 374"/>
              <a:gd name="connsiteX10-5081" fmla="*/ 190 w 485"/>
              <a:gd name="connsiteY10-5082" fmla="*/ 174 h 374"/>
              <a:gd name="connsiteX11-5083" fmla="*/ 163 w 485"/>
              <a:gd name="connsiteY11-5084" fmla="*/ 211 h 374"/>
              <a:gd name="connsiteX12-5085" fmla="*/ 137 w 485"/>
              <a:gd name="connsiteY12-5086" fmla="*/ 248 h 374"/>
              <a:gd name="connsiteX13-5087" fmla="*/ 121 w 485"/>
              <a:gd name="connsiteY13-5088" fmla="*/ 264 h 374"/>
              <a:gd name="connsiteX14-5089" fmla="*/ 111 w 485"/>
              <a:gd name="connsiteY14-5090" fmla="*/ 279 h 374"/>
              <a:gd name="connsiteX15-5091" fmla="*/ 100 w 485"/>
              <a:gd name="connsiteY15-5092" fmla="*/ 290 h 374"/>
              <a:gd name="connsiteX16-5093" fmla="*/ 95 w 485"/>
              <a:gd name="connsiteY16-5094" fmla="*/ 301 h 374"/>
              <a:gd name="connsiteX17-5095" fmla="*/ 90 w 485"/>
              <a:gd name="connsiteY17-5096" fmla="*/ 306 h 374"/>
              <a:gd name="connsiteX18-5097" fmla="*/ 84 w 485"/>
              <a:gd name="connsiteY18-5098" fmla="*/ 316 h 374"/>
              <a:gd name="connsiteX19-5099" fmla="*/ 84 w 485"/>
              <a:gd name="connsiteY19-5100" fmla="*/ 316 h 374"/>
              <a:gd name="connsiteX20-5101" fmla="*/ 84 w 485"/>
              <a:gd name="connsiteY20-5102" fmla="*/ 322 h 374"/>
              <a:gd name="connsiteX21-5103" fmla="*/ 90 w 485"/>
              <a:gd name="connsiteY21-5104" fmla="*/ 322 h 374"/>
              <a:gd name="connsiteX22-5105" fmla="*/ 95 w 485"/>
              <a:gd name="connsiteY22-5106" fmla="*/ 322 h 374"/>
              <a:gd name="connsiteX23-5107" fmla="*/ 100 w 485"/>
              <a:gd name="connsiteY23-5108" fmla="*/ 322 h 374"/>
              <a:gd name="connsiteX24-5109" fmla="*/ 111 w 485"/>
              <a:gd name="connsiteY24-5110" fmla="*/ 322 h 374"/>
              <a:gd name="connsiteX25-5111" fmla="*/ 121 w 485"/>
              <a:gd name="connsiteY25-5112" fmla="*/ 316 h 374"/>
              <a:gd name="connsiteX26-5113" fmla="*/ 137 w 485"/>
              <a:gd name="connsiteY26-5114" fmla="*/ 316 h 374"/>
              <a:gd name="connsiteX27-5115" fmla="*/ 153 w 485"/>
              <a:gd name="connsiteY27-5116" fmla="*/ 316 h 374"/>
              <a:gd name="connsiteX28-5117" fmla="*/ 174 w 485"/>
              <a:gd name="connsiteY28-5118" fmla="*/ 311 h 374"/>
              <a:gd name="connsiteX29-5119" fmla="*/ 216 w 485"/>
              <a:gd name="connsiteY29-5120" fmla="*/ 306 h 374"/>
              <a:gd name="connsiteX30-5121" fmla="*/ 258 w 485"/>
              <a:gd name="connsiteY30-5122" fmla="*/ 301 h 374"/>
              <a:gd name="connsiteX31-5123" fmla="*/ 295 w 485"/>
              <a:gd name="connsiteY31-5124" fmla="*/ 295 h 374"/>
              <a:gd name="connsiteX32-5125" fmla="*/ 332 w 485"/>
              <a:gd name="connsiteY32-5126" fmla="*/ 285 h 374"/>
              <a:gd name="connsiteX33-5127" fmla="*/ 348 w 485"/>
              <a:gd name="connsiteY33-5128" fmla="*/ 285 h 374"/>
              <a:gd name="connsiteX34-5129" fmla="*/ 364 w 485"/>
              <a:gd name="connsiteY34-5130" fmla="*/ 279 h 374"/>
              <a:gd name="connsiteX35-5131" fmla="*/ 374 w 485"/>
              <a:gd name="connsiteY35-5132" fmla="*/ 279 h 374"/>
              <a:gd name="connsiteX36-5133" fmla="*/ 390 w 485"/>
              <a:gd name="connsiteY36-5134" fmla="*/ 274 h 374"/>
              <a:gd name="connsiteX37-5135" fmla="*/ 395 w 485"/>
              <a:gd name="connsiteY37-5136" fmla="*/ 274 h 374"/>
              <a:gd name="connsiteX38-5137" fmla="*/ 406 w 485"/>
              <a:gd name="connsiteY38-5138" fmla="*/ 274 h 374"/>
              <a:gd name="connsiteX39-5139" fmla="*/ 406 w 485"/>
              <a:gd name="connsiteY39-5140" fmla="*/ 274 h 374"/>
              <a:gd name="connsiteX40-5141" fmla="*/ 411 w 485"/>
              <a:gd name="connsiteY40-5142" fmla="*/ 274 h 374"/>
              <a:gd name="connsiteX41-5143" fmla="*/ 416 w 485"/>
              <a:gd name="connsiteY41-5144" fmla="*/ 274 h 374"/>
              <a:gd name="connsiteX42-5145" fmla="*/ 422 w 485"/>
              <a:gd name="connsiteY42-5146" fmla="*/ 274 h 374"/>
              <a:gd name="connsiteX43-5147" fmla="*/ 427 w 485"/>
              <a:gd name="connsiteY43-5148" fmla="*/ 274 h 374"/>
              <a:gd name="connsiteX44-5149" fmla="*/ 437 w 485"/>
              <a:gd name="connsiteY44-5150" fmla="*/ 274 h 374"/>
              <a:gd name="connsiteX45-5151" fmla="*/ 443 w 485"/>
              <a:gd name="connsiteY45-5152" fmla="*/ 279 h 374"/>
              <a:gd name="connsiteX46-5153" fmla="*/ 453 w 485"/>
              <a:gd name="connsiteY46-5154" fmla="*/ 279 h 374"/>
              <a:gd name="connsiteX47-5155" fmla="*/ 464 w 485"/>
              <a:gd name="connsiteY47-5156" fmla="*/ 285 h 374"/>
              <a:gd name="connsiteX48-5157" fmla="*/ 469 w 485"/>
              <a:gd name="connsiteY48-5158" fmla="*/ 290 h 374"/>
              <a:gd name="connsiteX49-5159" fmla="*/ 479 w 485"/>
              <a:gd name="connsiteY49-5160" fmla="*/ 301 h 374"/>
              <a:gd name="connsiteX50-5161" fmla="*/ 479 w 485"/>
              <a:gd name="connsiteY50-5162" fmla="*/ 306 h 374"/>
              <a:gd name="connsiteX51-5163" fmla="*/ 485 w 485"/>
              <a:gd name="connsiteY51-5164" fmla="*/ 306 h 374"/>
              <a:gd name="connsiteX52-5165" fmla="*/ 485 w 485"/>
              <a:gd name="connsiteY52-5166" fmla="*/ 311 h 374"/>
              <a:gd name="connsiteX53-5167" fmla="*/ 469 w 485"/>
              <a:gd name="connsiteY53-5168" fmla="*/ 316 h 374"/>
              <a:gd name="connsiteX54-5169" fmla="*/ 464 w 485"/>
              <a:gd name="connsiteY54-5170" fmla="*/ 316 h 374"/>
              <a:gd name="connsiteX55-5171" fmla="*/ 458 w 485"/>
              <a:gd name="connsiteY55-5172" fmla="*/ 316 h 374"/>
              <a:gd name="connsiteX56-5173" fmla="*/ 453 w 485"/>
              <a:gd name="connsiteY56-5174" fmla="*/ 316 h 374"/>
              <a:gd name="connsiteX57-5175" fmla="*/ 443 w 485"/>
              <a:gd name="connsiteY57-5176" fmla="*/ 316 h 374"/>
              <a:gd name="connsiteX58-5177" fmla="*/ 432 w 485"/>
              <a:gd name="connsiteY58-5178" fmla="*/ 316 h 374"/>
              <a:gd name="connsiteX59-5179" fmla="*/ 416 w 485"/>
              <a:gd name="connsiteY59-5180" fmla="*/ 322 h 374"/>
              <a:gd name="connsiteX60-5181" fmla="*/ 400 w 485"/>
              <a:gd name="connsiteY60-5182" fmla="*/ 322 h 374"/>
              <a:gd name="connsiteX61-5183" fmla="*/ 379 w 485"/>
              <a:gd name="connsiteY61-5184" fmla="*/ 322 h 374"/>
              <a:gd name="connsiteX62-5185" fmla="*/ 353 w 485"/>
              <a:gd name="connsiteY62-5186" fmla="*/ 327 h 374"/>
              <a:gd name="connsiteX63-5187" fmla="*/ 327 w 485"/>
              <a:gd name="connsiteY63-5188" fmla="*/ 327 h 374"/>
              <a:gd name="connsiteX64-5189" fmla="*/ 295 w 485"/>
              <a:gd name="connsiteY64-5190" fmla="*/ 327 h 374"/>
              <a:gd name="connsiteX65-5191" fmla="*/ 269 w 485"/>
              <a:gd name="connsiteY65-5192" fmla="*/ 332 h 374"/>
              <a:gd name="connsiteX66-5193" fmla="*/ 248 w 485"/>
              <a:gd name="connsiteY66-5194" fmla="*/ 332 h 374"/>
              <a:gd name="connsiteX67-5195" fmla="*/ 221 w 485"/>
              <a:gd name="connsiteY67-5196" fmla="*/ 337 h 374"/>
              <a:gd name="connsiteX68-5197" fmla="*/ 200 w 485"/>
              <a:gd name="connsiteY68-5198" fmla="*/ 337 h 374"/>
              <a:gd name="connsiteX69-5199" fmla="*/ 184 w 485"/>
              <a:gd name="connsiteY69-5200" fmla="*/ 343 h 374"/>
              <a:gd name="connsiteX70-5201" fmla="*/ 163 w 485"/>
              <a:gd name="connsiteY70-5202" fmla="*/ 343 h 374"/>
              <a:gd name="connsiteX71-5203" fmla="*/ 148 w 485"/>
              <a:gd name="connsiteY71-5204" fmla="*/ 343 h 374"/>
              <a:gd name="connsiteX72-5205" fmla="*/ 137 w 485"/>
              <a:gd name="connsiteY72-5206" fmla="*/ 348 h 374"/>
              <a:gd name="connsiteX73-5207" fmla="*/ 121 w 485"/>
              <a:gd name="connsiteY73-5208" fmla="*/ 348 h 374"/>
              <a:gd name="connsiteX74-5209" fmla="*/ 111 w 485"/>
              <a:gd name="connsiteY74-5210" fmla="*/ 353 h 374"/>
              <a:gd name="connsiteX75-5211" fmla="*/ 100 w 485"/>
              <a:gd name="connsiteY75-5212" fmla="*/ 353 h 374"/>
              <a:gd name="connsiteX76-5213" fmla="*/ 90 w 485"/>
              <a:gd name="connsiteY76-5214" fmla="*/ 359 h 374"/>
              <a:gd name="connsiteX77-5215" fmla="*/ 84 w 485"/>
              <a:gd name="connsiteY77-5216" fmla="*/ 359 h 374"/>
              <a:gd name="connsiteX78-5217" fmla="*/ 69 w 485"/>
              <a:gd name="connsiteY78-5218" fmla="*/ 364 h 374"/>
              <a:gd name="connsiteX79-5219" fmla="*/ 53 w 485"/>
              <a:gd name="connsiteY79-5220" fmla="*/ 369 h 374"/>
              <a:gd name="connsiteX80-5221" fmla="*/ 48 w 485"/>
              <a:gd name="connsiteY80-5222" fmla="*/ 374 h 374"/>
              <a:gd name="connsiteX81-5223" fmla="*/ 37 w 485"/>
              <a:gd name="connsiteY81-5224" fmla="*/ 374 h 374"/>
              <a:gd name="connsiteX82-5225" fmla="*/ 32 w 485"/>
              <a:gd name="connsiteY82-5226" fmla="*/ 374 h 374"/>
              <a:gd name="connsiteX83-5227" fmla="*/ 26 w 485"/>
              <a:gd name="connsiteY83-5228" fmla="*/ 369 h 374"/>
              <a:gd name="connsiteX84-5229" fmla="*/ 21 w 485"/>
              <a:gd name="connsiteY84-5230" fmla="*/ 369 h 374"/>
              <a:gd name="connsiteX85-5231" fmla="*/ 16 w 485"/>
              <a:gd name="connsiteY85-5232" fmla="*/ 364 h 374"/>
              <a:gd name="connsiteX86-5233" fmla="*/ 11 w 485"/>
              <a:gd name="connsiteY86-5234" fmla="*/ 359 h 374"/>
              <a:gd name="connsiteX87-5235" fmla="*/ 5 w 485"/>
              <a:gd name="connsiteY87-5236" fmla="*/ 353 h 374"/>
              <a:gd name="connsiteX88-5237" fmla="*/ 0 w 485"/>
              <a:gd name="connsiteY88-5238" fmla="*/ 348 h 374"/>
              <a:gd name="connsiteX89-5239" fmla="*/ 0 w 485"/>
              <a:gd name="connsiteY89-5240" fmla="*/ 343 h 374"/>
              <a:gd name="connsiteX90-5241" fmla="*/ 0 w 485"/>
              <a:gd name="connsiteY90-5242" fmla="*/ 337 h 374"/>
              <a:gd name="connsiteX91-5243" fmla="*/ 0 w 485"/>
              <a:gd name="connsiteY91-5244" fmla="*/ 332 h 374"/>
              <a:gd name="connsiteX92-5245" fmla="*/ 5 w 485"/>
              <a:gd name="connsiteY92-5246" fmla="*/ 327 h 374"/>
              <a:gd name="connsiteX93-5247" fmla="*/ 11 w 485"/>
              <a:gd name="connsiteY93-5248" fmla="*/ 322 h 374"/>
              <a:gd name="connsiteX94-5249" fmla="*/ 21 w 485"/>
              <a:gd name="connsiteY94-5250" fmla="*/ 316 h 374"/>
              <a:gd name="connsiteX95-5251" fmla="*/ 26 w 485"/>
              <a:gd name="connsiteY95-5252" fmla="*/ 311 h 374"/>
              <a:gd name="connsiteX96-5253" fmla="*/ 32 w 485"/>
              <a:gd name="connsiteY96-5254" fmla="*/ 306 h 374"/>
              <a:gd name="connsiteX97-5255" fmla="*/ 42 w 485"/>
              <a:gd name="connsiteY97-5256" fmla="*/ 301 h 374"/>
              <a:gd name="connsiteX98-5257" fmla="*/ 53 w 485"/>
              <a:gd name="connsiteY98-5258" fmla="*/ 290 h 374"/>
              <a:gd name="connsiteX99-5259" fmla="*/ 58 w 485"/>
              <a:gd name="connsiteY99-5260" fmla="*/ 279 h 374"/>
              <a:gd name="connsiteX100-5261" fmla="*/ 69 w 485"/>
              <a:gd name="connsiteY100-5262" fmla="*/ 269 h 374"/>
              <a:gd name="connsiteX101-5263" fmla="*/ 79 w 485"/>
              <a:gd name="connsiteY101-5264" fmla="*/ 253 h 374"/>
              <a:gd name="connsiteX102-5265" fmla="*/ 95 w 485"/>
              <a:gd name="connsiteY102-5266" fmla="*/ 237 h 374"/>
              <a:gd name="connsiteX103-5267" fmla="*/ 116 w 485"/>
              <a:gd name="connsiteY103-5268" fmla="*/ 200 h 374"/>
              <a:gd name="connsiteX104-5269" fmla="*/ 142 w 485"/>
              <a:gd name="connsiteY104-5270" fmla="*/ 169 h 374"/>
              <a:gd name="connsiteX105-5271" fmla="*/ 163 w 485"/>
              <a:gd name="connsiteY105-5272" fmla="*/ 137 h 374"/>
              <a:gd name="connsiteX106-5273" fmla="*/ 184 w 485"/>
              <a:gd name="connsiteY106-5274" fmla="*/ 100 h 374"/>
              <a:gd name="connsiteX107-5275" fmla="*/ 190 w 485"/>
              <a:gd name="connsiteY107-5276" fmla="*/ 84 h 374"/>
              <a:gd name="connsiteX108-5277" fmla="*/ 200 w 485"/>
              <a:gd name="connsiteY108-5278" fmla="*/ 68 h 374"/>
              <a:gd name="connsiteX109-5279" fmla="*/ 206 w 485"/>
              <a:gd name="connsiteY109-5280" fmla="*/ 58 h 374"/>
              <a:gd name="connsiteX110-5281" fmla="*/ 211 w 485"/>
              <a:gd name="connsiteY110-5282" fmla="*/ 47 h 374"/>
              <a:gd name="connsiteX111-5283" fmla="*/ 216 w 485"/>
              <a:gd name="connsiteY111-5284" fmla="*/ 37 h 374"/>
              <a:gd name="connsiteX112-5285" fmla="*/ 221 w 485"/>
              <a:gd name="connsiteY112-5286" fmla="*/ 26 h 374"/>
              <a:gd name="connsiteX113-5287" fmla="*/ 221 w 485"/>
              <a:gd name="connsiteY113-5288" fmla="*/ 21 h 374"/>
              <a:gd name="connsiteX114-5289" fmla="*/ 227 w 485"/>
              <a:gd name="connsiteY114-5290" fmla="*/ 16 h 374"/>
              <a:gd name="connsiteX115-5291" fmla="*/ 227 w 485"/>
              <a:gd name="connsiteY115-5292" fmla="*/ 16 h 374"/>
              <a:gd name="connsiteX0-5293" fmla="*/ 227 w 485"/>
              <a:gd name="connsiteY0-5294" fmla="*/ 16 h 374"/>
              <a:gd name="connsiteX1-5295" fmla="*/ 227 w 485"/>
              <a:gd name="connsiteY1-5296" fmla="*/ 10 h 374"/>
              <a:gd name="connsiteX2-5297" fmla="*/ 227 w 485"/>
              <a:gd name="connsiteY2-5298" fmla="*/ 0 h 374"/>
              <a:gd name="connsiteX3-5299" fmla="*/ 295 w 485"/>
              <a:gd name="connsiteY3-5300" fmla="*/ 32 h 374"/>
              <a:gd name="connsiteX4-5301" fmla="*/ 290 w 485"/>
              <a:gd name="connsiteY4-5302" fmla="*/ 42 h 374"/>
              <a:gd name="connsiteX5-5303" fmla="*/ 279 w 485"/>
              <a:gd name="connsiteY5-5304" fmla="*/ 53 h 374"/>
              <a:gd name="connsiteX6-5305" fmla="*/ 274 w 485"/>
              <a:gd name="connsiteY6-5306" fmla="*/ 63 h 374"/>
              <a:gd name="connsiteX7-5307" fmla="*/ 258 w 485"/>
              <a:gd name="connsiteY7-5308" fmla="*/ 79 h 374"/>
              <a:gd name="connsiteX8-5309" fmla="*/ 248 w 485"/>
              <a:gd name="connsiteY8-5310" fmla="*/ 100 h 374"/>
              <a:gd name="connsiteX9-5311" fmla="*/ 216 w 485"/>
              <a:gd name="connsiteY9-5312" fmla="*/ 137 h 374"/>
              <a:gd name="connsiteX10-5313" fmla="*/ 190 w 485"/>
              <a:gd name="connsiteY10-5314" fmla="*/ 174 h 374"/>
              <a:gd name="connsiteX11-5315" fmla="*/ 163 w 485"/>
              <a:gd name="connsiteY11-5316" fmla="*/ 211 h 374"/>
              <a:gd name="connsiteX12-5317" fmla="*/ 137 w 485"/>
              <a:gd name="connsiteY12-5318" fmla="*/ 248 h 374"/>
              <a:gd name="connsiteX13-5319" fmla="*/ 121 w 485"/>
              <a:gd name="connsiteY13-5320" fmla="*/ 264 h 374"/>
              <a:gd name="connsiteX14-5321" fmla="*/ 111 w 485"/>
              <a:gd name="connsiteY14-5322" fmla="*/ 279 h 374"/>
              <a:gd name="connsiteX15-5323" fmla="*/ 100 w 485"/>
              <a:gd name="connsiteY15-5324" fmla="*/ 290 h 374"/>
              <a:gd name="connsiteX16-5325" fmla="*/ 95 w 485"/>
              <a:gd name="connsiteY16-5326" fmla="*/ 301 h 374"/>
              <a:gd name="connsiteX17-5327" fmla="*/ 90 w 485"/>
              <a:gd name="connsiteY17-5328" fmla="*/ 306 h 374"/>
              <a:gd name="connsiteX18-5329" fmla="*/ 84 w 485"/>
              <a:gd name="connsiteY18-5330" fmla="*/ 316 h 374"/>
              <a:gd name="connsiteX19-5331" fmla="*/ 84 w 485"/>
              <a:gd name="connsiteY19-5332" fmla="*/ 316 h 374"/>
              <a:gd name="connsiteX20-5333" fmla="*/ 84 w 485"/>
              <a:gd name="connsiteY20-5334" fmla="*/ 322 h 374"/>
              <a:gd name="connsiteX21-5335" fmla="*/ 90 w 485"/>
              <a:gd name="connsiteY21-5336" fmla="*/ 322 h 374"/>
              <a:gd name="connsiteX22-5337" fmla="*/ 95 w 485"/>
              <a:gd name="connsiteY22-5338" fmla="*/ 322 h 374"/>
              <a:gd name="connsiteX23-5339" fmla="*/ 100 w 485"/>
              <a:gd name="connsiteY23-5340" fmla="*/ 322 h 374"/>
              <a:gd name="connsiteX24-5341" fmla="*/ 111 w 485"/>
              <a:gd name="connsiteY24-5342" fmla="*/ 322 h 374"/>
              <a:gd name="connsiteX25-5343" fmla="*/ 121 w 485"/>
              <a:gd name="connsiteY25-5344" fmla="*/ 316 h 374"/>
              <a:gd name="connsiteX26-5345" fmla="*/ 137 w 485"/>
              <a:gd name="connsiteY26-5346" fmla="*/ 316 h 374"/>
              <a:gd name="connsiteX27-5347" fmla="*/ 153 w 485"/>
              <a:gd name="connsiteY27-5348" fmla="*/ 316 h 374"/>
              <a:gd name="connsiteX28-5349" fmla="*/ 174 w 485"/>
              <a:gd name="connsiteY28-5350" fmla="*/ 311 h 374"/>
              <a:gd name="connsiteX29-5351" fmla="*/ 216 w 485"/>
              <a:gd name="connsiteY29-5352" fmla="*/ 306 h 374"/>
              <a:gd name="connsiteX30-5353" fmla="*/ 258 w 485"/>
              <a:gd name="connsiteY30-5354" fmla="*/ 301 h 374"/>
              <a:gd name="connsiteX31-5355" fmla="*/ 295 w 485"/>
              <a:gd name="connsiteY31-5356" fmla="*/ 295 h 374"/>
              <a:gd name="connsiteX32-5357" fmla="*/ 332 w 485"/>
              <a:gd name="connsiteY32-5358" fmla="*/ 285 h 374"/>
              <a:gd name="connsiteX33-5359" fmla="*/ 348 w 485"/>
              <a:gd name="connsiteY33-5360" fmla="*/ 285 h 374"/>
              <a:gd name="connsiteX34-5361" fmla="*/ 364 w 485"/>
              <a:gd name="connsiteY34-5362" fmla="*/ 279 h 374"/>
              <a:gd name="connsiteX35-5363" fmla="*/ 374 w 485"/>
              <a:gd name="connsiteY35-5364" fmla="*/ 279 h 374"/>
              <a:gd name="connsiteX36-5365" fmla="*/ 390 w 485"/>
              <a:gd name="connsiteY36-5366" fmla="*/ 274 h 374"/>
              <a:gd name="connsiteX37-5367" fmla="*/ 395 w 485"/>
              <a:gd name="connsiteY37-5368" fmla="*/ 274 h 374"/>
              <a:gd name="connsiteX38-5369" fmla="*/ 406 w 485"/>
              <a:gd name="connsiteY38-5370" fmla="*/ 274 h 374"/>
              <a:gd name="connsiteX39-5371" fmla="*/ 406 w 485"/>
              <a:gd name="connsiteY39-5372" fmla="*/ 274 h 374"/>
              <a:gd name="connsiteX40-5373" fmla="*/ 411 w 485"/>
              <a:gd name="connsiteY40-5374" fmla="*/ 274 h 374"/>
              <a:gd name="connsiteX41-5375" fmla="*/ 416 w 485"/>
              <a:gd name="connsiteY41-5376" fmla="*/ 274 h 374"/>
              <a:gd name="connsiteX42-5377" fmla="*/ 422 w 485"/>
              <a:gd name="connsiteY42-5378" fmla="*/ 274 h 374"/>
              <a:gd name="connsiteX43-5379" fmla="*/ 427 w 485"/>
              <a:gd name="connsiteY43-5380" fmla="*/ 274 h 374"/>
              <a:gd name="connsiteX44-5381" fmla="*/ 437 w 485"/>
              <a:gd name="connsiteY44-5382" fmla="*/ 274 h 374"/>
              <a:gd name="connsiteX45-5383" fmla="*/ 443 w 485"/>
              <a:gd name="connsiteY45-5384" fmla="*/ 279 h 374"/>
              <a:gd name="connsiteX46-5385" fmla="*/ 453 w 485"/>
              <a:gd name="connsiteY46-5386" fmla="*/ 279 h 374"/>
              <a:gd name="connsiteX47-5387" fmla="*/ 464 w 485"/>
              <a:gd name="connsiteY47-5388" fmla="*/ 285 h 374"/>
              <a:gd name="connsiteX48-5389" fmla="*/ 469 w 485"/>
              <a:gd name="connsiteY48-5390" fmla="*/ 290 h 374"/>
              <a:gd name="connsiteX49-5391" fmla="*/ 479 w 485"/>
              <a:gd name="connsiteY49-5392" fmla="*/ 301 h 374"/>
              <a:gd name="connsiteX50-5393" fmla="*/ 479 w 485"/>
              <a:gd name="connsiteY50-5394" fmla="*/ 306 h 374"/>
              <a:gd name="connsiteX51-5395" fmla="*/ 485 w 485"/>
              <a:gd name="connsiteY51-5396" fmla="*/ 306 h 374"/>
              <a:gd name="connsiteX52-5397" fmla="*/ 485 w 485"/>
              <a:gd name="connsiteY52-5398" fmla="*/ 311 h 374"/>
              <a:gd name="connsiteX53-5399" fmla="*/ 469 w 485"/>
              <a:gd name="connsiteY53-5400" fmla="*/ 316 h 374"/>
              <a:gd name="connsiteX54-5401" fmla="*/ 464 w 485"/>
              <a:gd name="connsiteY54-5402" fmla="*/ 316 h 374"/>
              <a:gd name="connsiteX55-5403" fmla="*/ 458 w 485"/>
              <a:gd name="connsiteY55-5404" fmla="*/ 316 h 374"/>
              <a:gd name="connsiteX56-5405" fmla="*/ 453 w 485"/>
              <a:gd name="connsiteY56-5406" fmla="*/ 316 h 374"/>
              <a:gd name="connsiteX57-5407" fmla="*/ 443 w 485"/>
              <a:gd name="connsiteY57-5408" fmla="*/ 316 h 374"/>
              <a:gd name="connsiteX58-5409" fmla="*/ 432 w 485"/>
              <a:gd name="connsiteY58-5410" fmla="*/ 316 h 374"/>
              <a:gd name="connsiteX59-5411" fmla="*/ 416 w 485"/>
              <a:gd name="connsiteY59-5412" fmla="*/ 322 h 374"/>
              <a:gd name="connsiteX60-5413" fmla="*/ 400 w 485"/>
              <a:gd name="connsiteY60-5414" fmla="*/ 322 h 374"/>
              <a:gd name="connsiteX61-5415" fmla="*/ 379 w 485"/>
              <a:gd name="connsiteY61-5416" fmla="*/ 322 h 374"/>
              <a:gd name="connsiteX62-5417" fmla="*/ 353 w 485"/>
              <a:gd name="connsiteY62-5418" fmla="*/ 327 h 374"/>
              <a:gd name="connsiteX63-5419" fmla="*/ 327 w 485"/>
              <a:gd name="connsiteY63-5420" fmla="*/ 327 h 374"/>
              <a:gd name="connsiteX64-5421" fmla="*/ 295 w 485"/>
              <a:gd name="connsiteY64-5422" fmla="*/ 327 h 374"/>
              <a:gd name="connsiteX65-5423" fmla="*/ 269 w 485"/>
              <a:gd name="connsiteY65-5424" fmla="*/ 332 h 374"/>
              <a:gd name="connsiteX66-5425" fmla="*/ 248 w 485"/>
              <a:gd name="connsiteY66-5426" fmla="*/ 332 h 374"/>
              <a:gd name="connsiteX67-5427" fmla="*/ 221 w 485"/>
              <a:gd name="connsiteY67-5428" fmla="*/ 337 h 374"/>
              <a:gd name="connsiteX68-5429" fmla="*/ 200 w 485"/>
              <a:gd name="connsiteY68-5430" fmla="*/ 337 h 374"/>
              <a:gd name="connsiteX69-5431" fmla="*/ 184 w 485"/>
              <a:gd name="connsiteY69-5432" fmla="*/ 343 h 374"/>
              <a:gd name="connsiteX70-5433" fmla="*/ 163 w 485"/>
              <a:gd name="connsiteY70-5434" fmla="*/ 343 h 374"/>
              <a:gd name="connsiteX71-5435" fmla="*/ 148 w 485"/>
              <a:gd name="connsiteY71-5436" fmla="*/ 343 h 374"/>
              <a:gd name="connsiteX72-5437" fmla="*/ 137 w 485"/>
              <a:gd name="connsiteY72-5438" fmla="*/ 348 h 374"/>
              <a:gd name="connsiteX73-5439" fmla="*/ 121 w 485"/>
              <a:gd name="connsiteY73-5440" fmla="*/ 348 h 374"/>
              <a:gd name="connsiteX74-5441" fmla="*/ 111 w 485"/>
              <a:gd name="connsiteY74-5442" fmla="*/ 353 h 374"/>
              <a:gd name="connsiteX75-5443" fmla="*/ 100 w 485"/>
              <a:gd name="connsiteY75-5444" fmla="*/ 353 h 374"/>
              <a:gd name="connsiteX76-5445" fmla="*/ 90 w 485"/>
              <a:gd name="connsiteY76-5446" fmla="*/ 359 h 374"/>
              <a:gd name="connsiteX77-5447" fmla="*/ 84 w 485"/>
              <a:gd name="connsiteY77-5448" fmla="*/ 359 h 374"/>
              <a:gd name="connsiteX78-5449" fmla="*/ 69 w 485"/>
              <a:gd name="connsiteY78-5450" fmla="*/ 364 h 374"/>
              <a:gd name="connsiteX79-5451" fmla="*/ 53 w 485"/>
              <a:gd name="connsiteY79-5452" fmla="*/ 369 h 374"/>
              <a:gd name="connsiteX80-5453" fmla="*/ 48 w 485"/>
              <a:gd name="connsiteY80-5454" fmla="*/ 374 h 374"/>
              <a:gd name="connsiteX81-5455" fmla="*/ 37 w 485"/>
              <a:gd name="connsiteY81-5456" fmla="*/ 374 h 374"/>
              <a:gd name="connsiteX82-5457" fmla="*/ 32 w 485"/>
              <a:gd name="connsiteY82-5458" fmla="*/ 374 h 374"/>
              <a:gd name="connsiteX83-5459" fmla="*/ 26 w 485"/>
              <a:gd name="connsiteY83-5460" fmla="*/ 369 h 374"/>
              <a:gd name="connsiteX84-5461" fmla="*/ 21 w 485"/>
              <a:gd name="connsiteY84-5462" fmla="*/ 369 h 374"/>
              <a:gd name="connsiteX85-5463" fmla="*/ 16 w 485"/>
              <a:gd name="connsiteY85-5464" fmla="*/ 364 h 374"/>
              <a:gd name="connsiteX86-5465" fmla="*/ 11 w 485"/>
              <a:gd name="connsiteY86-5466" fmla="*/ 359 h 374"/>
              <a:gd name="connsiteX87-5467" fmla="*/ 5 w 485"/>
              <a:gd name="connsiteY87-5468" fmla="*/ 353 h 374"/>
              <a:gd name="connsiteX88-5469" fmla="*/ 0 w 485"/>
              <a:gd name="connsiteY88-5470" fmla="*/ 348 h 374"/>
              <a:gd name="connsiteX89-5471" fmla="*/ 0 w 485"/>
              <a:gd name="connsiteY89-5472" fmla="*/ 343 h 374"/>
              <a:gd name="connsiteX90-5473" fmla="*/ 0 w 485"/>
              <a:gd name="connsiteY90-5474" fmla="*/ 337 h 374"/>
              <a:gd name="connsiteX91-5475" fmla="*/ 0 w 485"/>
              <a:gd name="connsiteY91-5476" fmla="*/ 332 h 374"/>
              <a:gd name="connsiteX92-5477" fmla="*/ 5 w 485"/>
              <a:gd name="connsiteY92-5478" fmla="*/ 327 h 374"/>
              <a:gd name="connsiteX93-5479" fmla="*/ 11 w 485"/>
              <a:gd name="connsiteY93-5480" fmla="*/ 322 h 374"/>
              <a:gd name="connsiteX94-5481" fmla="*/ 21 w 485"/>
              <a:gd name="connsiteY94-5482" fmla="*/ 316 h 374"/>
              <a:gd name="connsiteX95-5483" fmla="*/ 26 w 485"/>
              <a:gd name="connsiteY95-5484" fmla="*/ 311 h 374"/>
              <a:gd name="connsiteX96-5485" fmla="*/ 32 w 485"/>
              <a:gd name="connsiteY96-5486" fmla="*/ 306 h 374"/>
              <a:gd name="connsiteX97-5487" fmla="*/ 42 w 485"/>
              <a:gd name="connsiteY97-5488" fmla="*/ 301 h 374"/>
              <a:gd name="connsiteX98-5489" fmla="*/ 53 w 485"/>
              <a:gd name="connsiteY98-5490" fmla="*/ 290 h 374"/>
              <a:gd name="connsiteX99-5491" fmla="*/ 58 w 485"/>
              <a:gd name="connsiteY99-5492" fmla="*/ 279 h 374"/>
              <a:gd name="connsiteX100-5493" fmla="*/ 69 w 485"/>
              <a:gd name="connsiteY100-5494" fmla="*/ 269 h 374"/>
              <a:gd name="connsiteX101-5495" fmla="*/ 79 w 485"/>
              <a:gd name="connsiteY101-5496" fmla="*/ 253 h 374"/>
              <a:gd name="connsiteX102-5497" fmla="*/ 95 w 485"/>
              <a:gd name="connsiteY102-5498" fmla="*/ 237 h 374"/>
              <a:gd name="connsiteX103-5499" fmla="*/ 116 w 485"/>
              <a:gd name="connsiteY103-5500" fmla="*/ 200 h 374"/>
              <a:gd name="connsiteX104-5501" fmla="*/ 142 w 485"/>
              <a:gd name="connsiteY104-5502" fmla="*/ 169 h 374"/>
              <a:gd name="connsiteX105-5503" fmla="*/ 163 w 485"/>
              <a:gd name="connsiteY105-5504" fmla="*/ 137 h 374"/>
              <a:gd name="connsiteX106-5505" fmla="*/ 184 w 485"/>
              <a:gd name="connsiteY106-5506" fmla="*/ 100 h 374"/>
              <a:gd name="connsiteX107-5507" fmla="*/ 190 w 485"/>
              <a:gd name="connsiteY107-5508" fmla="*/ 84 h 374"/>
              <a:gd name="connsiteX108-5509" fmla="*/ 200 w 485"/>
              <a:gd name="connsiteY108-5510" fmla="*/ 68 h 374"/>
              <a:gd name="connsiteX109-5511" fmla="*/ 206 w 485"/>
              <a:gd name="connsiteY109-5512" fmla="*/ 58 h 374"/>
              <a:gd name="connsiteX110-5513" fmla="*/ 211 w 485"/>
              <a:gd name="connsiteY110-5514" fmla="*/ 47 h 374"/>
              <a:gd name="connsiteX111-5515" fmla="*/ 216 w 485"/>
              <a:gd name="connsiteY111-5516" fmla="*/ 37 h 374"/>
              <a:gd name="connsiteX112-5517" fmla="*/ 221 w 485"/>
              <a:gd name="connsiteY112-5518" fmla="*/ 26 h 374"/>
              <a:gd name="connsiteX113-5519" fmla="*/ 221 w 485"/>
              <a:gd name="connsiteY113-5520" fmla="*/ 21 h 374"/>
              <a:gd name="connsiteX114-5521" fmla="*/ 227 w 485"/>
              <a:gd name="connsiteY114-5522" fmla="*/ 16 h 374"/>
              <a:gd name="connsiteX0-5523" fmla="*/ 227 w 485"/>
              <a:gd name="connsiteY0-5524" fmla="*/ 6 h 364"/>
              <a:gd name="connsiteX1-5525" fmla="*/ 227 w 485"/>
              <a:gd name="connsiteY1-5526" fmla="*/ 0 h 364"/>
              <a:gd name="connsiteX2-5527" fmla="*/ 295 w 485"/>
              <a:gd name="connsiteY2-5528" fmla="*/ 22 h 364"/>
              <a:gd name="connsiteX3-5529" fmla="*/ 290 w 485"/>
              <a:gd name="connsiteY3-5530" fmla="*/ 32 h 364"/>
              <a:gd name="connsiteX4-5531" fmla="*/ 279 w 485"/>
              <a:gd name="connsiteY4-5532" fmla="*/ 43 h 364"/>
              <a:gd name="connsiteX5-5533" fmla="*/ 274 w 485"/>
              <a:gd name="connsiteY5-5534" fmla="*/ 53 h 364"/>
              <a:gd name="connsiteX6-5535" fmla="*/ 258 w 485"/>
              <a:gd name="connsiteY6-5536" fmla="*/ 69 h 364"/>
              <a:gd name="connsiteX7-5537" fmla="*/ 248 w 485"/>
              <a:gd name="connsiteY7-5538" fmla="*/ 90 h 364"/>
              <a:gd name="connsiteX8-5539" fmla="*/ 216 w 485"/>
              <a:gd name="connsiteY8-5540" fmla="*/ 127 h 364"/>
              <a:gd name="connsiteX9-5541" fmla="*/ 190 w 485"/>
              <a:gd name="connsiteY9-5542" fmla="*/ 164 h 364"/>
              <a:gd name="connsiteX10-5543" fmla="*/ 163 w 485"/>
              <a:gd name="connsiteY10-5544" fmla="*/ 201 h 364"/>
              <a:gd name="connsiteX11-5545" fmla="*/ 137 w 485"/>
              <a:gd name="connsiteY11-5546" fmla="*/ 238 h 364"/>
              <a:gd name="connsiteX12-5547" fmla="*/ 121 w 485"/>
              <a:gd name="connsiteY12-5548" fmla="*/ 254 h 364"/>
              <a:gd name="connsiteX13-5549" fmla="*/ 111 w 485"/>
              <a:gd name="connsiteY13-5550" fmla="*/ 269 h 364"/>
              <a:gd name="connsiteX14-5551" fmla="*/ 100 w 485"/>
              <a:gd name="connsiteY14-5552" fmla="*/ 280 h 364"/>
              <a:gd name="connsiteX15-5553" fmla="*/ 95 w 485"/>
              <a:gd name="connsiteY15-5554" fmla="*/ 291 h 364"/>
              <a:gd name="connsiteX16-5555" fmla="*/ 90 w 485"/>
              <a:gd name="connsiteY16-5556" fmla="*/ 296 h 364"/>
              <a:gd name="connsiteX17-5557" fmla="*/ 84 w 485"/>
              <a:gd name="connsiteY17-5558" fmla="*/ 306 h 364"/>
              <a:gd name="connsiteX18-5559" fmla="*/ 84 w 485"/>
              <a:gd name="connsiteY18-5560" fmla="*/ 306 h 364"/>
              <a:gd name="connsiteX19-5561" fmla="*/ 84 w 485"/>
              <a:gd name="connsiteY19-5562" fmla="*/ 312 h 364"/>
              <a:gd name="connsiteX20-5563" fmla="*/ 90 w 485"/>
              <a:gd name="connsiteY20-5564" fmla="*/ 312 h 364"/>
              <a:gd name="connsiteX21-5565" fmla="*/ 95 w 485"/>
              <a:gd name="connsiteY21-5566" fmla="*/ 312 h 364"/>
              <a:gd name="connsiteX22-5567" fmla="*/ 100 w 485"/>
              <a:gd name="connsiteY22-5568" fmla="*/ 312 h 364"/>
              <a:gd name="connsiteX23-5569" fmla="*/ 111 w 485"/>
              <a:gd name="connsiteY23-5570" fmla="*/ 312 h 364"/>
              <a:gd name="connsiteX24-5571" fmla="*/ 121 w 485"/>
              <a:gd name="connsiteY24-5572" fmla="*/ 306 h 364"/>
              <a:gd name="connsiteX25-5573" fmla="*/ 137 w 485"/>
              <a:gd name="connsiteY25-5574" fmla="*/ 306 h 364"/>
              <a:gd name="connsiteX26-5575" fmla="*/ 153 w 485"/>
              <a:gd name="connsiteY26-5576" fmla="*/ 306 h 364"/>
              <a:gd name="connsiteX27-5577" fmla="*/ 174 w 485"/>
              <a:gd name="connsiteY27-5578" fmla="*/ 301 h 364"/>
              <a:gd name="connsiteX28-5579" fmla="*/ 216 w 485"/>
              <a:gd name="connsiteY28-5580" fmla="*/ 296 h 364"/>
              <a:gd name="connsiteX29-5581" fmla="*/ 258 w 485"/>
              <a:gd name="connsiteY29-5582" fmla="*/ 291 h 364"/>
              <a:gd name="connsiteX30-5583" fmla="*/ 295 w 485"/>
              <a:gd name="connsiteY30-5584" fmla="*/ 285 h 364"/>
              <a:gd name="connsiteX31-5585" fmla="*/ 332 w 485"/>
              <a:gd name="connsiteY31-5586" fmla="*/ 275 h 364"/>
              <a:gd name="connsiteX32-5587" fmla="*/ 348 w 485"/>
              <a:gd name="connsiteY32-5588" fmla="*/ 275 h 364"/>
              <a:gd name="connsiteX33-5589" fmla="*/ 364 w 485"/>
              <a:gd name="connsiteY33-5590" fmla="*/ 269 h 364"/>
              <a:gd name="connsiteX34-5591" fmla="*/ 374 w 485"/>
              <a:gd name="connsiteY34-5592" fmla="*/ 269 h 364"/>
              <a:gd name="connsiteX35-5593" fmla="*/ 390 w 485"/>
              <a:gd name="connsiteY35-5594" fmla="*/ 264 h 364"/>
              <a:gd name="connsiteX36-5595" fmla="*/ 395 w 485"/>
              <a:gd name="connsiteY36-5596" fmla="*/ 264 h 364"/>
              <a:gd name="connsiteX37-5597" fmla="*/ 406 w 485"/>
              <a:gd name="connsiteY37-5598" fmla="*/ 264 h 364"/>
              <a:gd name="connsiteX38-5599" fmla="*/ 406 w 485"/>
              <a:gd name="connsiteY38-5600" fmla="*/ 264 h 364"/>
              <a:gd name="connsiteX39-5601" fmla="*/ 411 w 485"/>
              <a:gd name="connsiteY39-5602" fmla="*/ 264 h 364"/>
              <a:gd name="connsiteX40-5603" fmla="*/ 416 w 485"/>
              <a:gd name="connsiteY40-5604" fmla="*/ 264 h 364"/>
              <a:gd name="connsiteX41-5605" fmla="*/ 422 w 485"/>
              <a:gd name="connsiteY41-5606" fmla="*/ 264 h 364"/>
              <a:gd name="connsiteX42-5607" fmla="*/ 427 w 485"/>
              <a:gd name="connsiteY42-5608" fmla="*/ 264 h 364"/>
              <a:gd name="connsiteX43-5609" fmla="*/ 437 w 485"/>
              <a:gd name="connsiteY43-5610" fmla="*/ 264 h 364"/>
              <a:gd name="connsiteX44-5611" fmla="*/ 443 w 485"/>
              <a:gd name="connsiteY44-5612" fmla="*/ 269 h 364"/>
              <a:gd name="connsiteX45-5613" fmla="*/ 453 w 485"/>
              <a:gd name="connsiteY45-5614" fmla="*/ 269 h 364"/>
              <a:gd name="connsiteX46-5615" fmla="*/ 464 w 485"/>
              <a:gd name="connsiteY46-5616" fmla="*/ 275 h 364"/>
              <a:gd name="connsiteX47-5617" fmla="*/ 469 w 485"/>
              <a:gd name="connsiteY47-5618" fmla="*/ 280 h 364"/>
              <a:gd name="connsiteX48-5619" fmla="*/ 479 w 485"/>
              <a:gd name="connsiteY48-5620" fmla="*/ 291 h 364"/>
              <a:gd name="connsiteX49-5621" fmla="*/ 479 w 485"/>
              <a:gd name="connsiteY49-5622" fmla="*/ 296 h 364"/>
              <a:gd name="connsiteX50-5623" fmla="*/ 485 w 485"/>
              <a:gd name="connsiteY50-5624" fmla="*/ 296 h 364"/>
              <a:gd name="connsiteX51-5625" fmla="*/ 485 w 485"/>
              <a:gd name="connsiteY51-5626" fmla="*/ 301 h 364"/>
              <a:gd name="connsiteX52-5627" fmla="*/ 469 w 485"/>
              <a:gd name="connsiteY52-5628" fmla="*/ 306 h 364"/>
              <a:gd name="connsiteX53-5629" fmla="*/ 464 w 485"/>
              <a:gd name="connsiteY53-5630" fmla="*/ 306 h 364"/>
              <a:gd name="connsiteX54-5631" fmla="*/ 458 w 485"/>
              <a:gd name="connsiteY54-5632" fmla="*/ 306 h 364"/>
              <a:gd name="connsiteX55-5633" fmla="*/ 453 w 485"/>
              <a:gd name="connsiteY55-5634" fmla="*/ 306 h 364"/>
              <a:gd name="connsiteX56-5635" fmla="*/ 443 w 485"/>
              <a:gd name="connsiteY56-5636" fmla="*/ 306 h 364"/>
              <a:gd name="connsiteX57-5637" fmla="*/ 432 w 485"/>
              <a:gd name="connsiteY57-5638" fmla="*/ 306 h 364"/>
              <a:gd name="connsiteX58-5639" fmla="*/ 416 w 485"/>
              <a:gd name="connsiteY58-5640" fmla="*/ 312 h 364"/>
              <a:gd name="connsiteX59-5641" fmla="*/ 400 w 485"/>
              <a:gd name="connsiteY59-5642" fmla="*/ 312 h 364"/>
              <a:gd name="connsiteX60-5643" fmla="*/ 379 w 485"/>
              <a:gd name="connsiteY60-5644" fmla="*/ 312 h 364"/>
              <a:gd name="connsiteX61-5645" fmla="*/ 353 w 485"/>
              <a:gd name="connsiteY61-5646" fmla="*/ 317 h 364"/>
              <a:gd name="connsiteX62-5647" fmla="*/ 327 w 485"/>
              <a:gd name="connsiteY62-5648" fmla="*/ 317 h 364"/>
              <a:gd name="connsiteX63-5649" fmla="*/ 295 w 485"/>
              <a:gd name="connsiteY63-5650" fmla="*/ 317 h 364"/>
              <a:gd name="connsiteX64-5651" fmla="*/ 269 w 485"/>
              <a:gd name="connsiteY64-5652" fmla="*/ 322 h 364"/>
              <a:gd name="connsiteX65-5653" fmla="*/ 248 w 485"/>
              <a:gd name="connsiteY65-5654" fmla="*/ 322 h 364"/>
              <a:gd name="connsiteX66-5655" fmla="*/ 221 w 485"/>
              <a:gd name="connsiteY66-5656" fmla="*/ 327 h 364"/>
              <a:gd name="connsiteX67-5657" fmla="*/ 200 w 485"/>
              <a:gd name="connsiteY67-5658" fmla="*/ 327 h 364"/>
              <a:gd name="connsiteX68-5659" fmla="*/ 184 w 485"/>
              <a:gd name="connsiteY68-5660" fmla="*/ 333 h 364"/>
              <a:gd name="connsiteX69-5661" fmla="*/ 163 w 485"/>
              <a:gd name="connsiteY69-5662" fmla="*/ 333 h 364"/>
              <a:gd name="connsiteX70-5663" fmla="*/ 148 w 485"/>
              <a:gd name="connsiteY70-5664" fmla="*/ 333 h 364"/>
              <a:gd name="connsiteX71-5665" fmla="*/ 137 w 485"/>
              <a:gd name="connsiteY71-5666" fmla="*/ 338 h 364"/>
              <a:gd name="connsiteX72-5667" fmla="*/ 121 w 485"/>
              <a:gd name="connsiteY72-5668" fmla="*/ 338 h 364"/>
              <a:gd name="connsiteX73-5669" fmla="*/ 111 w 485"/>
              <a:gd name="connsiteY73-5670" fmla="*/ 343 h 364"/>
              <a:gd name="connsiteX74-5671" fmla="*/ 100 w 485"/>
              <a:gd name="connsiteY74-5672" fmla="*/ 343 h 364"/>
              <a:gd name="connsiteX75-5673" fmla="*/ 90 w 485"/>
              <a:gd name="connsiteY75-5674" fmla="*/ 349 h 364"/>
              <a:gd name="connsiteX76-5675" fmla="*/ 84 w 485"/>
              <a:gd name="connsiteY76-5676" fmla="*/ 349 h 364"/>
              <a:gd name="connsiteX77-5677" fmla="*/ 69 w 485"/>
              <a:gd name="connsiteY77-5678" fmla="*/ 354 h 364"/>
              <a:gd name="connsiteX78-5679" fmla="*/ 53 w 485"/>
              <a:gd name="connsiteY78-5680" fmla="*/ 359 h 364"/>
              <a:gd name="connsiteX79-5681" fmla="*/ 48 w 485"/>
              <a:gd name="connsiteY79-5682" fmla="*/ 364 h 364"/>
              <a:gd name="connsiteX80-5683" fmla="*/ 37 w 485"/>
              <a:gd name="connsiteY80-5684" fmla="*/ 364 h 364"/>
              <a:gd name="connsiteX81-5685" fmla="*/ 32 w 485"/>
              <a:gd name="connsiteY81-5686" fmla="*/ 364 h 364"/>
              <a:gd name="connsiteX82-5687" fmla="*/ 26 w 485"/>
              <a:gd name="connsiteY82-5688" fmla="*/ 359 h 364"/>
              <a:gd name="connsiteX83-5689" fmla="*/ 21 w 485"/>
              <a:gd name="connsiteY83-5690" fmla="*/ 359 h 364"/>
              <a:gd name="connsiteX84-5691" fmla="*/ 16 w 485"/>
              <a:gd name="connsiteY84-5692" fmla="*/ 354 h 364"/>
              <a:gd name="connsiteX85-5693" fmla="*/ 11 w 485"/>
              <a:gd name="connsiteY85-5694" fmla="*/ 349 h 364"/>
              <a:gd name="connsiteX86-5695" fmla="*/ 5 w 485"/>
              <a:gd name="connsiteY86-5696" fmla="*/ 343 h 364"/>
              <a:gd name="connsiteX87-5697" fmla="*/ 0 w 485"/>
              <a:gd name="connsiteY87-5698" fmla="*/ 338 h 364"/>
              <a:gd name="connsiteX88-5699" fmla="*/ 0 w 485"/>
              <a:gd name="connsiteY88-5700" fmla="*/ 333 h 364"/>
              <a:gd name="connsiteX89-5701" fmla="*/ 0 w 485"/>
              <a:gd name="connsiteY89-5702" fmla="*/ 327 h 364"/>
              <a:gd name="connsiteX90-5703" fmla="*/ 0 w 485"/>
              <a:gd name="connsiteY90-5704" fmla="*/ 322 h 364"/>
              <a:gd name="connsiteX91-5705" fmla="*/ 5 w 485"/>
              <a:gd name="connsiteY91-5706" fmla="*/ 317 h 364"/>
              <a:gd name="connsiteX92-5707" fmla="*/ 11 w 485"/>
              <a:gd name="connsiteY92-5708" fmla="*/ 312 h 364"/>
              <a:gd name="connsiteX93-5709" fmla="*/ 21 w 485"/>
              <a:gd name="connsiteY93-5710" fmla="*/ 306 h 364"/>
              <a:gd name="connsiteX94-5711" fmla="*/ 26 w 485"/>
              <a:gd name="connsiteY94-5712" fmla="*/ 301 h 364"/>
              <a:gd name="connsiteX95-5713" fmla="*/ 32 w 485"/>
              <a:gd name="connsiteY95-5714" fmla="*/ 296 h 364"/>
              <a:gd name="connsiteX96-5715" fmla="*/ 42 w 485"/>
              <a:gd name="connsiteY96-5716" fmla="*/ 291 h 364"/>
              <a:gd name="connsiteX97-5717" fmla="*/ 53 w 485"/>
              <a:gd name="connsiteY97-5718" fmla="*/ 280 h 364"/>
              <a:gd name="connsiteX98-5719" fmla="*/ 58 w 485"/>
              <a:gd name="connsiteY98-5720" fmla="*/ 269 h 364"/>
              <a:gd name="connsiteX99-5721" fmla="*/ 69 w 485"/>
              <a:gd name="connsiteY99-5722" fmla="*/ 259 h 364"/>
              <a:gd name="connsiteX100-5723" fmla="*/ 79 w 485"/>
              <a:gd name="connsiteY100-5724" fmla="*/ 243 h 364"/>
              <a:gd name="connsiteX101-5725" fmla="*/ 95 w 485"/>
              <a:gd name="connsiteY101-5726" fmla="*/ 227 h 364"/>
              <a:gd name="connsiteX102-5727" fmla="*/ 116 w 485"/>
              <a:gd name="connsiteY102-5728" fmla="*/ 190 h 364"/>
              <a:gd name="connsiteX103-5729" fmla="*/ 142 w 485"/>
              <a:gd name="connsiteY103-5730" fmla="*/ 159 h 364"/>
              <a:gd name="connsiteX104-5731" fmla="*/ 163 w 485"/>
              <a:gd name="connsiteY104-5732" fmla="*/ 127 h 364"/>
              <a:gd name="connsiteX105-5733" fmla="*/ 184 w 485"/>
              <a:gd name="connsiteY105-5734" fmla="*/ 90 h 364"/>
              <a:gd name="connsiteX106-5735" fmla="*/ 190 w 485"/>
              <a:gd name="connsiteY106-5736" fmla="*/ 74 h 364"/>
              <a:gd name="connsiteX107-5737" fmla="*/ 200 w 485"/>
              <a:gd name="connsiteY107-5738" fmla="*/ 58 h 364"/>
              <a:gd name="connsiteX108-5739" fmla="*/ 206 w 485"/>
              <a:gd name="connsiteY108-5740" fmla="*/ 48 h 364"/>
              <a:gd name="connsiteX109-5741" fmla="*/ 211 w 485"/>
              <a:gd name="connsiteY109-5742" fmla="*/ 37 h 364"/>
              <a:gd name="connsiteX110-5743" fmla="*/ 216 w 485"/>
              <a:gd name="connsiteY110-5744" fmla="*/ 27 h 364"/>
              <a:gd name="connsiteX111-5745" fmla="*/ 221 w 485"/>
              <a:gd name="connsiteY111-5746" fmla="*/ 16 h 364"/>
              <a:gd name="connsiteX112-5747" fmla="*/ 221 w 485"/>
              <a:gd name="connsiteY112-5748" fmla="*/ 11 h 364"/>
              <a:gd name="connsiteX113-5749" fmla="*/ 227 w 485"/>
              <a:gd name="connsiteY113-5750" fmla="*/ 6 h 364"/>
              <a:gd name="connsiteX0-5751" fmla="*/ 227 w 485"/>
              <a:gd name="connsiteY0-5752" fmla="*/ 6 h 364"/>
              <a:gd name="connsiteX1-5753" fmla="*/ 227 w 485"/>
              <a:gd name="connsiteY1-5754" fmla="*/ 0 h 364"/>
              <a:gd name="connsiteX2-5755" fmla="*/ 295 w 485"/>
              <a:gd name="connsiteY2-5756" fmla="*/ 22 h 364"/>
              <a:gd name="connsiteX3-5757" fmla="*/ 290 w 485"/>
              <a:gd name="connsiteY3-5758" fmla="*/ 32 h 364"/>
              <a:gd name="connsiteX4-5759" fmla="*/ 279 w 485"/>
              <a:gd name="connsiteY4-5760" fmla="*/ 43 h 364"/>
              <a:gd name="connsiteX5-5761" fmla="*/ 274 w 485"/>
              <a:gd name="connsiteY5-5762" fmla="*/ 53 h 364"/>
              <a:gd name="connsiteX6-5763" fmla="*/ 258 w 485"/>
              <a:gd name="connsiteY6-5764" fmla="*/ 69 h 364"/>
              <a:gd name="connsiteX7-5765" fmla="*/ 248 w 485"/>
              <a:gd name="connsiteY7-5766" fmla="*/ 90 h 364"/>
              <a:gd name="connsiteX8-5767" fmla="*/ 216 w 485"/>
              <a:gd name="connsiteY8-5768" fmla="*/ 127 h 364"/>
              <a:gd name="connsiteX9-5769" fmla="*/ 190 w 485"/>
              <a:gd name="connsiteY9-5770" fmla="*/ 164 h 364"/>
              <a:gd name="connsiteX10-5771" fmla="*/ 163 w 485"/>
              <a:gd name="connsiteY10-5772" fmla="*/ 201 h 364"/>
              <a:gd name="connsiteX11-5773" fmla="*/ 137 w 485"/>
              <a:gd name="connsiteY11-5774" fmla="*/ 238 h 364"/>
              <a:gd name="connsiteX12-5775" fmla="*/ 121 w 485"/>
              <a:gd name="connsiteY12-5776" fmla="*/ 254 h 364"/>
              <a:gd name="connsiteX13-5777" fmla="*/ 111 w 485"/>
              <a:gd name="connsiteY13-5778" fmla="*/ 269 h 364"/>
              <a:gd name="connsiteX14-5779" fmla="*/ 100 w 485"/>
              <a:gd name="connsiteY14-5780" fmla="*/ 280 h 364"/>
              <a:gd name="connsiteX15-5781" fmla="*/ 95 w 485"/>
              <a:gd name="connsiteY15-5782" fmla="*/ 291 h 364"/>
              <a:gd name="connsiteX16-5783" fmla="*/ 90 w 485"/>
              <a:gd name="connsiteY16-5784" fmla="*/ 296 h 364"/>
              <a:gd name="connsiteX17-5785" fmla="*/ 84 w 485"/>
              <a:gd name="connsiteY17-5786" fmla="*/ 306 h 364"/>
              <a:gd name="connsiteX18-5787" fmla="*/ 84 w 485"/>
              <a:gd name="connsiteY18-5788" fmla="*/ 306 h 364"/>
              <a:gd name="connsiteX19-5789" fmla="*/ 84 w 485"/>
              <a:gd name="connsiteY19-5790" fmla="*/ 312 h 364"/>
              <a:gd name="connsiteX20-5791" fmla="*/ 90 w 485"/>
              <a:gd name="connsiteY20-5792" fmla="*/ 312 h 364"/>
              <a:gd name="connsiteX21-5793" fmla="*/ 95 w 485"/>
              <a:gd name="connsiteY21-5794" fmla="*/ 312 h 364"/>
              <a:gd name="connsiteX22-5795" fmla="*/ 100 w 485"/>
              <a:gd name="connsiteY22-5796" fmla="*/ 312 h 364"/>
              <a:gd name="connsiteX23-5797" fmla="*/ 111 w 485"/>
              <a:gd name="connsiteY23-5798" fmla="*/ 312 h 364"/>
              <a:gd name="connsiteX24-5799" fmla="*/ 121 w 485"/>
              <a:gd name="connsiteY24-5800" fmla="*/ 306 h 364"/>
              <a:gd name="connsiteX25-5801" fmla="*/ 137 w 485"/>
              <a:gd name="connsiteY25-5802" fmla="*/ 306 h 364"/>
              <a:gd name="connsiteX26-5803" fmla="*/ 153 w 485"/>
              <a:gd name="connsiteY26-5804" fmla="*/ 306 h 364"/>
              <a:gd name="connsiteX27-5805" fmla="*/ 174 w 485"/>
              <a:gd name="connsiteY27-5806" fmla="*/ 301 h 364"/>
              <a:gd name="connsiteX28-5807" fmla="*/ 216 w 485"/>
              <a:gd name="connsiteY28-5808" fmla="*/ 296 h 364"/>
              <a:gd name="connsiteX29-5809" fmla="*/ 258 w 485"/>
              <a:gd name="connsiteY29-5810" fmla="*/ 291 h 364"/>
              <a:gd name="connsiteX30-5811" fmla="*/ 295 w 485"/>
              <a:gd name="connsiteY30-5812" fmla="*/ 285 h 364"/>
              <a:gd name="connsiteX31-5813" fmla="*/ 332 w 485"/>
              <a:gd name="connsiteY31-5814" fmla="*/ 275 h 364"/>
              <a:gd name="connsiteX32-5815" fmla="*/ 348 w 485"/>
              <a:gd name="connsiteY32-5816" fmla="*/ 275 h 364"/>
              <a:gd name="connsiteX33-5817" fmla="*/ 364 w 485"/>
              <a:gd name="connsiteY33-5818" fmla="*/ 269 h 364"/>
              <a:gd name="connsiteX34-5819" fmla="*/ 374 w 485"/>
              <a:gd name="connsiteY34-5820" fmla="*/ 269 h 364"/>
              <a:gd name="connsiteX35-5821" fmla="*/ 390 w 485"/>
              <a:gd name="connsiteY35-5822" fmla="*/ 264 h 364"/>
              <a:gd name="connsiteX36-5823" fmla="*/ 395 w 485"/>
              <a:gd name="connsiteY36-5824" fmla="*/ 264 h 364"/>
              <a:gd name="connsiteX37-5825" fmla="*/ 406 w 485"/>
              <a:gd name="connsiteY37-5826" fmla="*/ 264 h 364"/>
              <a:gd name="connsiteX38-5827" fmla="*/ 406 w 485"/>
              <a:gd name="connsiteY38-5828" fmla="*/ 264 h 364"/>
              <a:gd name="connsiteX39-5829" fmla="*/ 411 w 485"/>
              <a:gd name="connsiteY39-5830" fmla="*/ 264 h 364"/>
              <a:gd name="connsiteX40-5831" fmla="*/ 416 w 485"/>
              <a:gd name="connsiteY40-5832" fmla="*/ 264 h 364"/>
              <a:gd name="connsiteX41-5833" fmla="*/ 422 w 485"/>
              <a:gd name="connsiteY41-5834" fmla="*/ 264 h 364"/>
              <a:gd name="connsiteX42-5835" fmla="*/ 427 w 485"/>
              <a:gd name="connsiteY42-5836" fmla="*/ 264 h 364"/>
              <a:gd name="connsiteX43-5837" fmla="*/ 437 w 485"/>
              <a:gd name="connsiteY43-5838" fmla="*/ 264 h 364"/>
              <a:gd name="connsiteX44-5839" fmla="*/ 443 w 485"/>
              <a:gd name="connsiteY44-5840" fmla="*/ 269 h 364"/>
              <a:gd name="connsiteX45-5841" fmla="*/ 453 w 485"/>
              <a:gd name="connsiteY45-5842" fmla="*/ 269 h 364"/>
              <a:gd name="connsiteX46-5843" fmla="*/ 464 w 485"/>
              <a:gd name="connsiteY46-5844" fmla="*/ 275 h 364"/>
              <a:gd name="connsiteX47-5845" fmla="*/ 469 w 485"/>
              <a:gd name="connsiteY47-5846" fmla="*/ 280 h 364"/>
              <a:gd name="connsiteX48-5847" fmla="*/ 479 w 485"/>
              <a:gd name="connsiteY48-5848" fmla="*/ 291 h 364"/>
              <a:gd name="connsiteX49-5849" fmla="*/ 479 w 485"/>
              <a:gd name="connsiteY49-5850" fmla="*/ 296 h 364"/>
              <a:gd name="connsiteX50-5851" fmla="*/ 485 w 485"/>
              <a:gd name="connsiteY50-5852" fmla="*/ 296 h 364"/>
              <a:gd name="connsiteX51-5853" fmla="*/ 485 w 485"/>
              <a:gd name="connsiteY51-5854" fmla="*/ 301 h 364"/>
              <a:gd name="connsiteX52-5855" fmla="*/ 469 w 485"/>
              <a:gd name="connsiteY52-5856" fmla="*/ 306 h 364"/>
              <a:gd name="connsiteX53-5857" fmla="*/ 464 w 485"/>
              <a:gd name="connsiteY53-5858" fmla="*/ 306 h 364"/>
              <a:gd name="connsiteX54-5859" fmla="*/ 458 w 485"/>
              <a:gd name="connsiteY54-5860" fmla="*/ 306 h 364"/>
              <a:gd name="connsiteX55-5861" fmla="*/ 453 w 485"/>
              <a:gd name="connsiteY55-5862" fmla="*/ 306 h 364"/>
              <a:gd name="connsiteX56-5863" fmla="*/ 443 w 485"/>
              <a:gd name="connsiteY56-5864" fmla="*/ 306 h 364"/>
              <a:gd name="connsiteX57-5865" fmla="*/ 432 w 485"/>
              <a:gd name="connsiteY57-5866" fmla="*/ 306 h 364"/>
              <a:gd name="connsiteX58-5867" fmla="*/ 416 w 485"/>
              <a:gd name="connsiteY58-5868" fmla="*/ 312 h 364"/>
              <a:gd name="connsiteX59-5869" fmla="*/ 400 w 485"/>
              <a:gd name="connsiteY59-5870" fmla="*/ 312 h 364"/>
              <a:gd name="connsiteX60-5871" fmla="*/ 379 w 485"/>
              <a:gd name="connsiteY60-5872" fmla="*/ 312 h 364"/>
              <a:gd name="connsiteX61-5873" fmla="*/ 353 w 485"/>
              <a:gd name="connsiteY61-5874" fmla="*/ 317 h 364"/>
              <a:gd name="connsiteX62-5875" fmla="*/ 327 w 485"/>
              <a:gd name="connsiteY62-5876" fmla="*/ 317 h 364"/>
              <a:gd name="connsiteX63-5877" fmla="*/ 295 w 485"/>
              <a:gd name="connsiteY63-5878" fmla="*/ 317 h 364"/>
              <a:gd name="connsiteX64-5879" fmla="*/ 269 w 485"/>
              <a:gd name="connsiteY64-5880" fmla="*/ 322 h 364"/>
              <a:gd name="connsiteX65-5881" fmla="*/ 248 w 485"/>
              <a:gd name="connsiteY65-5882" fmla="*/ 322 h 364"/>
              <a:gd name="connsiteX66-5883" fmla="*/ 221 w 485"/>
              <a:gd name="connsiteY66-5884" fmla="*/ 327 h 364"/>
              <a:gd name="connsiteX67-5885" fmla="*/ 200 w 485"/>
              <a:gd name="connsiteY67-5886" fmla="*/ 327 h 364"/>
              <a:gd name="connsiteX68-5887" fmla="*/ 184 w 485"/>
              <a:gd name="connsiteY68-5888" fmla="*/ 333 h 364"/>
              <a:gd name="connsiteX69-5889" fmla="*/ 163 w 485"/>
              <a:gd name="connsiteY69-5890" fmla="*/ 333 h 364"/>
              <a:gd name="connsiteX70-5891" fmla="*/ 148 w 485"/>
              <a:gd name="connsiteY70-5892" fmla="*/ 333 h 364"/>
              <a:gd name="connsiteX71-5893" fmla="*/ 137 w 485"/>
              <a:gd name="connsiteY71-5894" fmla="*/ 338 h 364"/>
              <a:gd name="connsiteX72-5895" fmla="*/ 121 w 485"/>
              <a:gd name="connsiteY72-5896" fmla="*/ 338 h 364"/>
              <a:gd name="connsiteX73-5897" fmla="*/ 111 w 485"/>
              <a:gd name="connsiteY73-5898" fmla="*/ 343 h 364"/>
              <a:gd name="connsiteX74-5899" fmla="*/ 100 w 485"/>
              <a:gd name="connsiteY74-5900" fmla="*/ 343 h 364"/>
              <a:gd name="connsiteX75-5901" fmla="*/ 90 w 485"/>
              <a:gd name="connsiteY75-5902" fmla="*/ 349 h 364"/>
              <a:gd name="connsiteX76-5903" fmla="*/ 84 w 485"/>
              <a:gd name="connsiteY76-5904" fmla="*/ 349 h 364"/>
              <a:gd name="connsiteX77-5905" fmla="*/ 69 w 485"/>
              <a:gd name="connsiteY77-5906" fmla="*/ 354 h 364"/>
              <a:gd name="connsiteX78-5907" fmla="*/ 53 w 485"/>
              <a:gd name="connsiteY78-5908" fmla="*/ 359 h 364"/>
              <a:gd name="connsiteX79-5909" fmla="*/ 48 w 485"/>
              <a:gd name="connsiteY79-5910" fmla="*/ 364 h 364"/>
              <a:gd name="connsiteX80-5911" fmla="*/ 37 w 485"/>
              <a:gd name="connsiteY80-5912" fmla="*/ 364 h 364"/>
              <a:gd name="connsiteX81-5913" fmla="*/ 32 w 485"/>
              <a:gd name="connsiteY81-5914" fmla="*/ 364 h 364"/>
              <a:gd name="connsiteX82-5915" fmla="*/ 26 w 485"/>
              <a:gd name="connsiteY82-5916" fmla="*/ 359 h 364"/>
              <a:gd name="connsiteX83-5917" fmla="*/ 21 w 485"/>
              <a:gd name="connsiteY83-5918" fmla="*/ 359 h 364"/>
              <a:gd name="connsiteX84-5919" fmla="*/ 16 w 485"/>
              <a:gd name="connsiteY84-5920" fmla="*/ 354 h 364"/>
              <a:gd name="connsiteX85-5921" fmla="*/ 11 w 485"/>
              <a:gd name="connsiteY85-5922" fmla="*/ 349 h 364"/>
              <a:gd name="connsiteX86-5923" fmla="*/ 5 w 485"/>
              <a:gd name="connsiteY86-5924" fmla="*/ 343 h 364"/>
              <a:gd name="connsiteX87-5925" fmla="*/ 0 w 485"/>
              <a:gd name="connsiteY87-5926" fmla="*/ 338 h 364"/>
              <a:gd name="connsiteX88-5927" fmla="*/ 0 w 485"/>
              <a:gd name="connsiteY88-5928" fmla="*/ 333 h 364"/>
              <a:gd name="connsiteX89-5929" fmla="*/ 0 w 485"/>
              <a:gd name="connsiteY89-5930" fmla="*/ 327 h 364"/>
              <a:gd name="connsiteX90-5931" fmla="*/ 0 w 485"/>
              <a:gd name="connsiteY90-5932" fmla="*/ 322 h 364"/>
              <a:gd name="connsiteX91-5933" fmla="*/ 5 w 485"/>
              <a:gd name="connsiteY91-5934" fmla="*/ 317 h 364"/>
              <a:gd name="connsiteX92-5935" fmla="*/ 11 w 485"/>
              <a:gd name="connsiteY92-5936" fmla="*/ 312 h 364"/>
              <a:gd name="connsiteX93-5937" fmla="*/ 21 w 485"/>
              <a:gd name="connsiteY93-5938" fmla="*/ 306 h 364"/>
              <a:gd name="connsiteX94-5939" fmla="*/ 26 w 485"/>
              <a:gd name="connsiteY94-5940" fmla="*/ 301 h 364"/>
              <a:gd name="connsiteX95-5941" fmla="*/ 32 w 485"/>
              <a:gd name="connsiteY95-5942" fmla="*/ 296 h 364"/>
              <a:gd name="connsiteX96-5943" fmla="*/ 42 w 485"/>
              <a:gd name="connsiteY96-5944" fmla="*/ 291 h 364"/>
              <a:gd name="connsiteX97-5945" fmla="*/ 53 w 485"/>
              <a:gd name="connsiteY97-5946" fmla="*/ 280 h 364"/>
              <a:gd name="connsiteX98-5947" fmla="*/ 58 w 485"/>
              <a:gd name="connsiteY98-5948" fmla="*/ 269 h 364"/>
              <a:gd name="connsiteX99-5949" fmla="*/ 69 w 485"/>
              <a:gd name="connsiteY99-5950" fmla="*/ 259 h 364"/>
              <a:gd name="connsiteX100-5951" fmla="*/ 79 w 485"/>
              <a:gd name="connsiteY100-5952" fmla="*/ 243 h 364"/>
              <a:gd name="connsiteX101-5953" fmla="*/ 95 w 485"/>
              <a:gd name="connsiteY101-5954" fmla="*/ 227 h 364"/>
              <a:gd name="connsiteX102-5955" fmla="*/ 116 w 485"/>
              <a:gd name="connsiteY102-5956" fmla="*/ 190 h 364"/>
              <a:gd name="connsiteX103-5957" fmla="*/ 142 w 485"/>
              <a:gd name="connsiteY103-5958" fmla="*/ 159 h 364"/>
              <a:gd name="connsiteX104-5959" fmla="*/ 163 w 485"/>
              <a:gd name="connsiteY104-5960" fmla="*/ 127 h 364"/>
              <a:gd name="connsiteX105-5961" fmla="*/ 184 w 485"/>
              <a:gd name="connsiteY105-5962" fmla="*/ 90 h 364"/>
              <a:gd name="connsiteX106-5963" fmla="*/ 190 w 485"/>
              <a:gd name="connsiteY106-5964" fmla="*/ 74 h 364"/>
              <a:gd name="connsiteX107-5965" fmla="*/ 200 w 485"/>
              <a:gd name="connsiteY107-5966" fmla="*/ 58 h 364"/>
              <a:gd name="connsiteX108-5967" fmla="*/ 206 w 485"/>
              <a:gd name="connsiteY108-5968" fmla="*/ 48 h 364"/>
              <a:gd name="connsiteX109-5969" fmla="*/ 211 w 485"/>
              <a:gd name="connsiteY109-5970" fmla="*/ 37 h 364"/>
              <a:gd name="connsiteX110-5971" fmla="*/ 216 w 485"/>
              <a:gd name="connsiteY110-5972" fmla="*/ 27 h 364"/>
              <a:gd name="connsiteX111-5973" fmla="*/ 221 w 485"/>
              <a:gd name="connsiteY111-5974" fmla="*/ 16 h 364"/>
              <a:gd name="connsiteX112-5975" fmla="*/ 221 w 485"/>
              <a:gd name="connsiteY112-5976" fmla="*/ 11 h 364"/>
              <a:gd name="connsiteX0-5977" fmla="*/ 227 w 485"/>
              <a:gd name="connsiteY0-5978" fmla="*/ 6 h 364"/>
              <a:gd name="connsiteX1-5979" fmla="*/ 227 w 485"/>
              <a:gd name="connsiteY1-5980" fmla="*/ 0 h 364"/>
              <a:gd name="connsiteX2-5981" fmla="*/ 295 w 485"/>
              <a:gd name="connsiteY2-5982" fmla="*/ 22 h 364"/>
              <a:gd name="connsiteX3-5983" fmla="*/ 290 w 485"/>
              <a:gd name="connsiteY3-5984" fmla="*/ 32 h 364"/>
              <a:gd name="connsiteX4-5985" fmla="*/ 279 w 485"/>
              <a:gd name="connsiteY4-5986" fmla="*/ 43 h 364"/>
              <a:gd name="connsiteX5-5987" fmla="*/ 274 w 485"/>
              <a:gd name="connsiteY5-5988" fmla="*/ 53 h 364"/>
              <a:gd name="connsiteX6-5989" fmla="*/ 258 w 485"/>
              <a:gd name="connsiteY6-5990" fmla="*/ 69 h 364"/>
              <a:gd name="connsiteX7-5991" fmla="*/ 248 w 485"/>
              <a:gd name="connsiteY7-5992" fmla="*/ 90 h 364"/>
              <a:gd name="connsiteX8-5993" fmla="*/ 216 w 485"/>
              <a:gd name="connsiteY8-5994" fmla="*/ 127 h 364"/>
              <a:gd name="connsiteX9-5995" fmla="*/ 190 w 485"/>
              <a:gd name="connsiteY9-5996" fmla="*/ 164 h 364"/>
              <a:gd name="connsiteX10-5997" fmla="*/ 163 w 485"/>
              <a:gd name="connsiteY10-5998" fmla="*/ 201 h 364"/>
              <a:gd name="connsiteX11-5999" fmla="*/ 137 w 485"/>
              <a:gd name="connsiteY11-6000" fmla="*/ 238 h 364"/>
              <a:gd name="connsiteX12-6001" fmla="*/ 121 w 485"/>
              <a:gd name="connsiteY12-6002" fmla="*/ 254 h 364"/>
              <a:gd name="connsiteX13-6003" fmla="*/ 111 w 485"/>
              <a:gd name="connsiteY13-6004" fmla="*/ 269 h 364"/>
              <a:gd name="connsiteX14-6005" fmla="*/ 100 w 485"/>
              <a:gd name="connsiteY14-6006" fmla="*/ 280 h 364"/>
              <a:gd name="connsiteX15-6007" fmla="*/ 95 w 485"/>
              <a:gd name="connsiteY15-6008" fmla="*/ 291 h 364"/>
              <a:gd name="connsiteX16-6009" fmla="*/ 90 w 485"/>
              <a:gd name="connsiteY16-6010" fmla="*/ 296 h 364"/>
              <a:gd name="connsiteX17-6011" fmla="*/ 84 w 485"/>
              <a:gd name="connsiteY17-6012" fmla="*/ 306 h 364"/>
              <a:gd name="connsiteX18-6013" fmla="*/ 84 w 485"/>
              <a:gd name="connsiteY18-6014" fmla="*/ 306 h 364"/>
              <a:gd name="connsiteX19-6015" fmla="*/ 84 w 485"/>
              <a:gd name="connsiteY19-6016" fmla="*/ 312 h 364"/>
              <a:gd name="connsiteX20-6017" fmla="*/ 90 w 485"/>
              <a:gd name="connsiteY20-6018" fmla="*/ 312 h 364"/>
              <a:gd name="connsiteX21-6019" fmla="*/ 95 w 485"/>
              <a:gd name="connsiteY21-6020" fmla="*/ 312 h 364"/>
              <a:gd name="connsiteX22-6021" fmla="*/ 100 w 485"/>
              <a:gd name="connsiteY22-6022" fmla="*/ 312 h 364"/>
              <a:gd name="connsiteX23-6023" fmla="*/ 111 w 485"/>
              <a:gd name="connsiteY23-6024" fmla="*/ 312 h 364"/>
              <a:gd name="connsiteX24-6025" fmla="*/ 121 w 485"/>
              <a:gd name="connsiteY24-6026" fmla="*/ 306 h 364"/>
              <a:gd name="connsiteX25-6027" fmla="*/ 137 w 485"/>
              <a:gd name="connsiteY25-6028" fmla="*/ 306 h 364"/>
              <a:gd name="connsiteX26-6029" fmla="*/ 153 w 485"/>
              <a:gd name="connsiteY26-6030" fmla="*/ 306 h 364"/>
              <a:gd name="connsiteX27-6031" fmla="*/ 174 w 485"/>
              <a:gd name="connsiteY27-6032" fmla="*/ 301 h 364"/>
              <a:gd name="connsiteX28-6033" fmla="*/ 216 w 485"/>
              <a:gd name="connsiteY28-6034" fmla="*/ 296 h 364"/>
              <a:gd name="connsiteX29-6035" fmla="*/ 258 w 485"/>
              <a:gd name="connsiteY29-6036" fmla="*/ 291 h 364"/>
              <a:gd name="connsiteX30-6037" fmla="*/ 295 w 485"/>
              <a:gd name="connsiteY30-6038" fmla="*/ 285 h 364"/>
              <a:gd name="connsiteX31-6039" fmla="*/ 332 w 485"/>
              <a:gd name="connsiteY31-6040" fmla="*/ 275 h 364"/>
              <a:gd name="connsiteX32-6041" fmla="*/ 348 w 485"/>
              <a:gd name="connsiteY32-6042" fmla="*/ 275 h 364"/>
              <a:gd name="connsiteX33-6043" fmla="*/ 364 w 485"/>
              <a:gd name="connsiteY33-6044" fmla="*/ 269 h 364"/>
              <a:gd name="connsiteX34-6045" fmla="*/ 374 w 485"/>
              <a:gd name="connsiteY34-6046" fmla="*/ 269 h 364"/>
              <a:gd name="connsiteX35-6047" fmla="*/ 390 w 485"/>
              <a:gd name="connsiteY35-6048" fmla="*/ 264 h 364"/>
              <a:gd name="connsiteX36-6049" fmla="*/ 395 w 485"/>
              <a:gd name="connsiteY36-6050" fmla="*/ 264 h 364"/>
              <a:gd name="connsiteX37-6051" fmla="*/ 406 w 485"/>
              <a:gd name="connsiteY37-6052" fmla="*/ 264 h 364"/>
              <a:gd name="connsiteX38-6053" fmla="*/ 406 w 485"/>
              <a:gd name="connsiteY38-6054" fmla="*/ 264 h 364"/>
              <a:gd name="connsiteX39-6055" fmla="*/ 411 w 485"/>
              <a:gd name="connsiteY39-6056" fmla="*/ 264 h 364"/>
              <a:gd name="connsiteX40-6057" fmla="*/ 416 w 485"/>
              <a:gd name="connsiteY40-6058" fmla="*/ 264 h 364"/>
              <a:gd name="connsiteX41-6059" fmla="*/ 422 w 485"/>
              <a:gd name="connsiteY41-6060" fmla="*/ 264 h 364"/>
              <a:gd name="connsiteX42-6061" fmla="*/ 427 w 485"/>
              <a:gd name="connsiteY42-6062" fmla="*/ 264 h 364"/>
              <a:gd name="connsiteX43-6063" fmla="*/ 437 w 485"/>
              <a:gd name="connsiteY43-6064" fmla="*/ 264 h 364"/>
              <a:gd name="connsiteX44-6065" fmla="*/ 443 w 485"/>
              <a:gd name="connsiteY44-6066" fmla="*/ 269 h 364"/>
              <a:gd name="connsiteX45-6067" fmla="*/ 453 w 485"/>
              <a:gd name="connsiteY45-6068" fmla="*/ 269 h 364"/>
              <a:gd name="connsiteX46-6069" fmla="*/ 464 w 485"/>
              <a:gd name="connsiteY46-6070" fmla="*/ 275 h 364"/>
              <a:gd name="connsiteX47-6071" fmla="*/ 469 w 485"/>
              <a:gd name="connsiteY47-6072" fmla="*/ 280 h 364"/>
              <a:gd name="connsiteX48-6073" fmla="*/ 479 w 485"/>
              <a:gd name="connsiteY48-6074" fmla="*/ 291 h 364"/>
              <a:gd name="connsiteX49-6075" fmla="*/ 479 w 485"/>
              <a:gd name="connsiteY49-6076" fmla="*/ 296 h 364"/>
              <a:gd name="connsiteX50-6077" fmla="*/ 485 w 485"/>
              <a:gd name="connsiteY50-6078" fmla="*/ 296 h 364"/>
              <a:gd name="connsiteX51-6079" fmla="*/ 485 w 485"/>
              <a:gd name="connsiteY51-6080" fmla="*/ 301 h 364"/>
              <a:gd name="connsiteX52-6081" fmla="*/ 469 w 485"/>
              <a:gd name="connsiteY52-6082" fmla="*/ 306 h 364"/>
              <a:gd name="connsiteX53-6083" fmla="*/ 464 w 485"/>
              <a:gd name="connsiteY53-6084" fmla="*/ 306 h 364"/>
              <a:gd name="connsiteX54-6085" fmla="*/ 458 w 485"/>
              <a:gd name="connsiteY54-6086" fmla="*/ 306 h 364"/>
              <a:gd name="connsiteX55-6087" fmla="*/ 453 w 485"/>
              <a:gd name="connsiteY55-6088" fmla="*/ 306 h 364"/>
              <a:gd name="connsiteX56-6089" fmla="*/ 443 w 485"/>
              <a:gd name="connsiteY56-6090" fmla="*/ 306 h 364"/>
              <a:gd name="connsiteX57-6091" fmla="*/ 432 w 485"/>
              <a:gd name="connsiteY57-6092" fmla="*/ 306 h 364"/>
              <a:gd name="connsiteX58-6093" fmla="*/ 416 w 485"/>
              <a:gd name="connsiteY58-6094" fmla="*/ 312 h 364"/>
              <a:gd name="connsiteX59-6095" fmla="*/ 400 w 485"/>
              <a:gd name="connsiteY59-6096" fmla="*/ 312 h 364"/>
              <a:gd name="connsiteX60-6097" fmla="*/ 379 w 485"/>
              <a:gd name="connsiteY60-6098" fmla="*/ 312 h 364"/>
              <a:gd name="connsiteX61-6099" fmla="*/ 353 w 485"/>
              <a:gd name="connsiteY61-6100" fmla="*/ 317 h 364"/>
              <a:gd name="connsiteX62-6101" fmla="*/ 327 w 485"/>
              <a:gd name="connsiteY62-6102" fmla="*/ 317 h 364"/>
              <a:gd name="connsiteX63-6103" fmla="*/ 295 w 485"/>
              <a:gd name="connsiteY63-6104" fmla="*/ 317 h 364"/>
              <a:gd name="connsiteX64-6105" fmla="*/ 269 w 485"/>
              <a:gd name="connsiteY64-6106" fmla="*/ 322 h 364"/>
              <a:gd name="connsiteX65-6107" fmla="*/ 248 w 485"/>
              <a:gd name="connsiteY65-6108" fmla="*/ 322 h 364"/>
              <a:gd name="connsiteX66-6109" fmla="*/ 221 w 485"/>
              <a:gd name="connsiteY66-6110" fmla="*/ 327 h 364"/>
              <a:gd name="connsiteX67-6111" fmla="*/ 200 w 485"/>
              <a:gd name="connsiteY67-6112" fmla="*/ 327 h 364"/>
              <a:gd name="connsiteX68-6113" fmla="*/ 184 w 485"/>
              <a:gd name="connsiteY68-6114" fmla="*/ 333 h 364"/>
              <a:gd name="connsiteX69-6115" fmla="*/ 163 w 485"/>
              <a:gd name="connsiteY69-6116" fmla="*/ 333 h 364"/>
              <a:gd name="connsiteX70-6117" fmla="*/ 148 w 485"/>
              <a:gd name="connsiteY70-6118" fmla="*/ 333 h 364"/>
              <a:gd name="connsiteX71-6119" fmla="*/ 137 w 485"/>
              <a:gd name="connsiteY71-6120" fmla="*/ 338 h 364"/>
              <a:gd name="connsiteX72-6121" fmla="*/ 121 w 485"/>
              <a:gd name="connsiteY72-6122" fmla="*/ 338 h 364"/>
              <a:gd name="connsiteX73-6123" fmla="*/ 111 w 485"/>
              <a:gd name="connsiteY73-6124" fmla="*/ 343 h 364"/>
              <a:gd name="connsiteX74-6125" fmla="*/ 100 w 485"/>
              <a:gd name="connsiteY74-6126" fmla="*/ 343 h 364"/>
              <a:gd name="connsiteX75-6127" fmla="*/ 90 w 485"/>
              <a:gd name="connsiteY75-6128" fmla="*/ 349 h 364"/>
              <a:gd name="connsiteX76-6129" fmla="*/ 84 w 485"/>
              <a:gd name="connsiteY76-6130" fmla="*/ 349 h 364"/>
              <a:gd name="connsiteX77-6131" fmla="*/ 69 w 485"/>
              <a:gd name="connsiteY77-6132" fmla="*/ 354 h 364"/>
              <a:gd name="connsiteX78-6133" fmla="*/ 53 w 485"/>
              <a:gd name="connsiteY78-6134" fmla="*/ 359 h 364"/>
              <a:gd name="connsiteX79-6135" fmla="*/ 48 w 485"/>
              <a:gd name="connsiteY79-6136" fmla="*/ 364 h 364"/>
              <a:gd name="connsiteX80-6137" fmla="*/ 37 w 485"/>
              <a:gd name="connsiteY80-6138" fmla="*/ 364 h 364"/>
              <a:gd name="connsiteX81-6139" fmla="*/ 32 w 485"/>
              <a:gd name="connsiteY81-6140" fmla="*/ 364 h 364"/>
              <a:gd name="connsiteX82-6141" fmla="*/ 26 w 485"/>
              <a:gd name="connsiteY82-6142" fmla="*/ 359 h 364"/>
              <a:gd name="connsiteX83-6143" fmla="*/ 21 w 485"/>
              <a:gd name="connsiteY83-6144" fmla="*/ 359 h 364"/>
              <a:gd name="connsiteX84-6145" fmla="*/ 16 w 485"/>
              <a:gd name="connsiteY84-6146" fmla="*/ 354 h 364"/>
              <a:gd name="connsiteX85-6147" fmla="*/ 11 w 485"/>
              <a:gd name="connsiteY85-6148" fmla="*/ 349 h 364"/>
              <a:gd name="connsiteX86-6149" fmla="*/ 5 w 485"/>
              <a:gd name="connsiteY86-6150" fmla="*/ 343 h 364"/>
              <a:gd name="connsiteX87-6151" fmla="*/ 0 w 485"/>
              <a:gd name="connsiteY87-6152" fmla="*/ 338 h 364"/>
              <a:gd name="connsiteX88-6153" fmla="*/ 0 w 485"/>
              <a:gd name="connsiteY88-6154" fmla="*/ 333 h 364"/>
              <a:gd name="connsiteX89-6155" fmla="*/ 0 w 485"/>
              <a:gd name="connsiteY89-6156" fmla="*/ 327 h 364"/>
              <a:gd name="connsiteX90-6157" fmla="*/ 0 w 485"/>
              <a:gd name="connsiteY90-6158" fmla="*/ 322 h 364"/>
              <a:gd name="connsiteX91-6159" fmla="*/ 5 w 485"/>
              <a:gd name="connsiteY91-6160" fmla="*/ 317 h 364"/>
              <a:gd name="connsiteX92-6161" fmla="*/ 11 w 485"/>
              <a:gd name="connsiteY92-6162" fmla="*/ 312 h 364"/>
              <a:gd name="connsiteX93-6163" fmla="*/ 21 w 485"/>
              <a:gd name="connsiteY93-6164" fmla="*/ 306 h 364"/>
              <a:gd name="connsiteX94-6165" fmla="*/ 26 w 485"/>
              <a:gd name="connsiteY94-6166" fmla="*/ 301 h 364"/>
              <a:gd name="connsiteX95-6167" fmla="*/ 32 w 485"/>
              <a:gd name="connsiteY95-6168" fmla="*/ 296 h 364"/>
              <a:gd name="connsiteX96-6169" fmla="*/ 42 w 485"/>
              <a:gd name="connsiteY96-6170" fmla="*/ 291 h 364"/>
              <a:gd name="connsiteX97-6171" fmla="*/ 53 w 485"/>
              <a:gd name="connsiteY97-6172" fmla="*/ 280 h 364"/>
              <a:gd name="connsiteX98-6173" fmla="*/ 58 w 485"/>
              <a:gd name="connsiteY98-6174" fmla="*/ 269 h 364"/>
              <a:gd name="connsiteX99-6175" fmla="*/ 69 w 485"/>
              <a:gd name="connsiteY99-6176" fmla="*/ 259 h 364"/>
              <a:gd name="connsiteX100-6177" fmla="*/ 79 w 485"/>
              <a:gd name="connsiteY100-6178" fmla="*/ 243 h 364"/>
              <a:gd name="connsiteX101-6179" fmla="*/ 95 w 485"/>
              <a:gd name="connsiteY101-6180" fmla="*/ 227 h 364"/>
              <a:gd name="connsiteX102-6181" fmla="*/ 116 w 485"/>
              <a:gd name="connsiteY102-6182" fmla="*/ 190 h 364"/>
              <a:gd name="connsiteX103-6183" fmla="*/ 142 w 485"/>
              <a:gd name="connsiteY103-6184" fmla="*/ 159 h 364"/>
              <a:gd name="connsiteX104-6185" fmla="*/ 163 w 485"/>
              <a:gd name="connsiteY104-6186" fmla="*/ 127 h 364"/>
              <a:gd name="connsiteX105-6187" fmla="*/ 184 w 485"/>
              <a:gd name="connsiteY105-6188" fmla="*/ 90 h 364"/>
              <a:gd name="connsiteX106-6189" fmla="*/ 190 w 485"/>
              <a:gd name="connsiteY106-6190" fmla="*/ 74 h 364"/>
              <a:gd name="connsiteX107-6191" fmla="*/ 200 w 485"/>
              <a:gd name="connsiteY107-6192" fmla="*/ 58 h 364"/>
              <a:gd name="connsiteX108-6193" fmla="*/ 206 w 485"/>
              <a:gd name="connsiteY108-6194" fmla="*/ 48 h 364"/>
              <a:gd name="connsiteX109-6195" fmla="*/ 211 w 485"/>
              <a:gd name="connsiteY109-6196" fmla="*/ 37 h 364"/>
              <a:gd name="connsiteX110-6197" fmla="*/ 216 w 485"/>
              <a:gd name="connsiteY110-6198" fmla="*/ 27 h 364"/>
              <a:gd name="connsiteX111-6199" fmla="*/ 221 w 485"/>
              <a:gd name="connsiteY111-6200" fmla="*/ 16 h 364"/>
              <a:gd name="connsiteX0-6201" fmla="*/ 227 w 485"/>
              <a:gd name="connsiteY0-6202" fmla="*/ 0 h 358"/>
              <a:gd name="connsiteX1-6203" fmla="*/ 295 w 485"/>
              <a:gd name="connsiteY1-6204" fmla="*/ 16 h 358"/>
              <a:gd name="connsiteX2-6205" fmla="*/ 290 w 485"/>
              <a:gd name="connsiteY2-6206" fmla="*/ 26 h 358"/>
              <a:gd name="connsiteX3-6207" fmla="*/ 279 w 485"/>
              <a:gd name="connsiteY3-6208" fmla="*/ 37 h 358"/>
              <a:gd name="connsiteX4-6209" fmla="*/ 274 w 485"/>
              <a:gd name="connsiteY4-6210" fmla="*/ 47 h 358"/>
              <a:gd name="connsiteX5-6211" fmla="*/ 258 w 485"/>
              <a:gd name="connsiteY5-6212" fmla="*/ 63 h 358"/>
              <a:gd name="connsiteX6-6213" fmla="*/ 248 w 485"/>
              <a:gd name="connsiteY6-6214" fmla="*/ 84 h 358"/>
              <a:gd name="connsiteX7-6215" fmla="*/ 216 w 485"/>
              <a:gd name="connsiteY7-6216" fmla="*/ 121 h 358"/>
              <a:gd name="connsiteX8-6217" fmla="*/ 190 w 485"/>
              <a:gd name="connsiteY8-6218" fmla="*/ 158 h 358"/>
              <a:gd name="connsiteX9-6219" fmla="*/ 163 w 485"/>
              <a:gd name="connsiteY9-6220" fmla="*/ 195 h 358"/>
              <a:gd name="connsiteX10-6221" fmla="*/ 137 w 485"/>
              <a:gd name="connsiteY10-6222" fmla="*/ 232 h 358"/>
              <a:gd name="connsiteX11-6223" fmla="*/ 121 w 485"/>
              <a:gd name="connsiteY11-6224" fmla="*/ 248 h 358"/>
              <a:gd name="connsiteX12-6225" fmla="*/ 111 w 485"/>
              <a:gd name="connsiteY12-6226" fmla="*/ 263 h 358"/>
              <a:gd name="connsiteX13-6227" fmla="*/ 100 w 485"/>
              <a:gd name="connsiteY13-6228" fmla="*/ 274 h 358"/>
              <a:gd name="connsiteX14-6229" fmla="*/ 95 w 485"/>
              <a:gd name="connsiteY14-6230" fmla="*/ 285 h 358"/>
              <a:gd name="connsiteX15-6231" fmla="*/ 90 w 485"/>
              <a:gd name="connsiteY15-6232" fmla="*/ 290 h 358"/>
              <a:gd name="connsiteX16-6233" fmla="*/ 84 w 485"/>
              <a:gd name="connsiteY16-6234" fmla="*/ 300 h 358"/>
              <a:gd name="connsiteX17-6235" fmla="*/ 84 w 485"/>
              <a:gd name="connsiteY17-6236" fmla="*/ 300 h 358"/>
              <a:gd name="connsiteX18-6237" fmla="*/ 84 w 485"/>
              <a:gd name="connsiteY18-6238" fmla="*/ 306 h 358"/>
              <a:gd name="connsiteX19-6239" fmla="*/ 90 w 485"/>
              <a:gd name="connsiteY19-6240" fmla="*/ 306 h 358"/>
              <a:gd name="connsiteX20-6241" fmla="*/ 95 w 485"/>
              <a:gd name="connsiteY20-6242" fmla="*/ 306 h 358"/>
              <a:gd name="connsiteX21-6243" fmla="*/ 100 w 485"/>
              <a:gd name="connsiteY21-6244" fmla="*/ 306 h 358"/>
              <a:gd name="connsiteX22-6245" fmla="*/ 111 w 485"/>
              <a:gd name="connsiteY22-6246" fmla="*/ 306 h 358"/>
              <a:gd name="connsiteX23-6247" fmla="*/ 121 w 485"/>
              <a:gd name="connsiteY23-6248" fmla="*/ 300 h 358"/>
              <a:gd name="connsiteX24-6249" fmla="*/ 137 w 485"/>
              <a:gd name="connsiteY24-6250" fmla="*/ 300 h 358"/>
              <a:gd name="connsiteX25-6251" fmla="*/ 153 w 485"/>
              <a:gd name="connsiteY25-6252" fmla="*/ 300 h 358"/>
              <a:gd name="connsiteX26-6253" fmla="*/ 174 w 485"/>
              <a:gd name="connsiteY26-6254" fmla="*/ 295 h 358"/>
              <a:gd name="connsiteX27-6255" fmla="*/ 216 w 485"/>
              <a:gd name="connsiteY27-6256" fmla="*/ 290 h 358"/>
              <a:gd name="connsiteX28-6257" fmla="*/ 258 w 485"/>
              <a:gd name="connsiteY28-6258" fmla="*/ 285 h 358"/>
              <a:gd name="connsiteX29-6259" fmla="*/ 295 w 485"/>
              <a:gd name="connsiteY29-6260" fmla="*/ 279 h 358"/>
              <a:gd name="connsiteX30-6261" fmla="*/ 332 w 485"/>
              <a:gd name="connsiteY30-6262" fmla="*/ 269 h 358"/>
              <a:gd name="connsiteX31-6263" fmla="*/ 348 w 485"/>
              <a:gd name="connsiteY31-6264" fmla="*/ 269 h 358"/>
              <a:gd name="connsiteX32-6265" fmla="*/ 364 w 485"/>
              <a:gd name="connsiteY32-6266" fmla="*/ 263 h 358"/>
              <a:gd name="connsiteX33-6267" fmla="*/ 374 w 485"/>
              <a:gd name="connsiteY33-6268" fmla="*/ 263 h 358"/>
              <a:gd name="connsiteX34-6269" fmla="*/ 390 w 485"/>
              <a:gd name="connsiteY34-6270" fmla="*/ 258 h 358"/>
              <a:gd name="connsiteX35-6271" fmla="*/ 395 w 485"/>
              <a:gd name="connsiteY35-6272" fmla="*/ 258 h 358"/>
              <a:gd name="connsiteX36-6273" fmla="*/ 406 w 485"/>
              <a:gd name="connsiteY36-6274" fmla="*/ 258 h 358"/>
              <a:gd name="connsiteX37-6275" fmla="*/ 406 w 485"/>
              <a:gd name="connsiteY37-6276" fmla="*/ 258 h 358"/>
              <a:gd name="connsiteX38-6277" fmla="*/ 411 w 485"/>
              <a:gd name="connsiteY38-6278" fmla="*/ 258 h 358"/>
              <a:gd name="connsiteX39-6279" fmla="*/ 416 w 485"/>
              <a:gd name="connsiteY39-6280" fmla="*/ 258 h 358"/>
              <a:gd name="connsiteX40-6281" fmla="*/ 422 w 485"/>
              <a:gd name="connsiteY40-6282" fmla="*/ 258 h 358"/>
              <a:gd name="connsiteX41-6283" fmla="*/ 427 w 485"/>
              <a:gd name="connsiteY41-6284" fmla="*/ 258 h 358"/>
              <a:gd name="connsiteX42-6285" fmla="*/ 437 w 485"/>
              <a:gd name="connsiteY42-6286" fmla="*/ 258 h 358"/>
              <a:gd name="connsiteX43-6287" fmla="*/ 443 w 485"/>
              <a:gd name="connsiteY43-6288" fmla="*/ 263 h 358"/>
              <a:gd name="connsiteX44-6289" fmla="*/ 453 w 485"/>
              <a:gd name="connsiteY44-6290" fmla="*/ 263 h 358"/>
              <a:gd name="connsiteX45-6291" fmla="*/ 464 w 485"/>
              <a:gd name="connsiteY45-6292" fmla="*/ 269 h 358"/>
              <a:gd name="connsiteX46-6293" fmla="*/ 469 w 485"/>
              <a:gd name="connsiteY46-6294" fmla="*/ 274 h 358"/>
              <a:gd name="connsiteX47-6295" fmla="*/ 479 w 485"/>
              <a:gd name="connsiteY47-6296" fmla="*/ 285 h 358"/>
              <a:gd name="connsiteX48-6297" fmla="*/ 479 w 485"/>
              <a:gd name="connsiteY48-6298" fmla="*/ 290 h 358"/>
              <a:gd name="connsiteX49-6299" fmla="*/ 485 w 485"/>
              <a:gd name="connsiteY49-6300" fmla="*/ 290 h 358"/>
              <a:gd name="connsiteX50-6301" fmla="*/ 485 w 485"/>
              <a:gd name="connsiteY50-6302" fmla="*/ 295 h 358"/>
              <a:gd name="connsiteX51-6303" fmla="*/ 469 w 485"/>
              <a:gd name="connsiteY51-6304" fmla="*/ 300 h 358"/>
              <a:gd name="connsiteX52-6305" fmla="*/ 464 w 485"/>
              <a:gd name="connsiteY52-6306" fmla="*/ 300 h 358"/>
              <a:gd name="connsiteX53-6307" fmla="*/ 458 w 485"/>
              <a:gd name="connsiteY53-6308" fmla="*/ 300 h 358"/>
              <a:gd name="connsiteX54-6309" fmla="*/ 453 w 485"/>
              <a:gd name="connsiteY54-6310" fmla="*/ 300 h 358"/>
              <a:gd name="connsiteX55-6311" fmla="*/ 443 w 485"/>
              <a:gd name="connsiteY55-6312" fmla="*/ 300 h 358"/>
              <a:gd name="connsiteX56-6313" fmla="*/ 432 w 485"/>
              <a:gd name="connsiteY56-6314" fmla="*/ 300 h 358"/>
              <a:gd name="connsiteX57-6315" fmla="*/ 416 w 485"/>
              <a:gd name="connsiteY57-6316" fmla="*/ 306 h 358"/>
              <a:gd name="connsiteX58-6317" fmla="*/ 400 w 485"/>
              <a:gd name="connsiteY58-6318" fmla="*/ 306 h 358"/>
              <a:gd name="connsiteX59-6319" fmla="*/ 379 w 485"/>
              <a:gd name="connsiteY59-6320" fmla="*/ 306 h 358"/>
              <a:gd name="connsiteX60-6321" fmla="*/ 353 w 485"/>
              <a:gd name="connsiteY60-6322" fmla="*/ 311 h 358"/>
              <a:gd name="connsiteX61-6323" fmla="*/ 327 w 485"/>
              <a:gd name="connsiteY61-6324" fmla="*/ 311 h 358"/>
              <a:gd name="connsiteX62-6325" fmla="*/ 295 w 485"/>
              <a:gd name="connsiteY62-6326" fmla="*/ 311 h 358"/>
              <a:gd name="connsiteX63-6327" fmla="*/ 269 w 485"/>
              <a:gd name="connsiteY63-6328" fmla="*/ 316 h 358"/>
              <a:gd name="connsiteX64-6329" fmla="*/ 248 w 485"/>
              <a:gd name="connsiteY64-6330" fmla="*/ 316 h 358"/>
              <a:gd name="connsiteX65-6331" fmla="*/ 221 w 485"/>
              <a:gd name="connsiteY65-6332" fmla="*/ 321 h 358"/>
              <a:gd name="connsiteX66-6333" fmla="*/ 200 w 485"/>
              <a:gd name="connsiteY66-6334" fmla="*/ 321 h 358"/>
              <a:gd name="connsiteX67-6335" fmla="*/ 184 w 485"/>
              <a:gd name="connsiteY67-6336" fmla="*/ 327 h 358"/>
              <a:gd name="connsiteX68-6337" fmla="*/ 163 w 485"/>
              <a:gd name="connsiteY68-6338" fmla="*/ 327 h 358"/>
              <a:gd name="connsiteX69-6339" fmla="*/ 148 w 485"/>
              <a:gd name="connsiteY69-6340" fmla="*/ 327 h 358"/>
              <a:gd name="connsiteX70-6341" fmla="*/ 137 w 485"/>
              <a:gd name="connsiteY70-6342" fmla="*/ 332 h 358"/>
              <a:gd name="connsiteX71-6343" fmla="*/ 121 w 485"/>
              <a:gd name="connsiteY71-6344" fmla="*/ 332 h 358"/>
              <a:gd name="connsiteX72-6345" fmla="*/ 111 w 485"/>
              <a:gd name="connsiteY72-6346" fmla="*/ 337 h 358"/>
              <a:gd name="connsiteX73-6347" fmla="*/ 100 w 485"/>
              <a:gd name="connsiteY73-6348" fmla="*/ 337 h 358"/>
              <a:gd name="connsiteX74-6349" fmla="*/ 90 w 485"/>
              <a:gd name="connsiteY74-6350" fmla="*/ 343 h 358"/>
              <a:gd name="connsiteX75-6351" fmla="*/ 84 w 485"/>
              <a:gd name="connsiteY75-6352" fmla="*/ 343 h 358"/>
              <a:gd name="connsiteX76-6353" fmla="*/ 69 w 485"/>
              <a:gd name="connsiteY76-6354" fmla="*/ 348 h 358"/>
              <a:gd name="connsiteX77-6355" fmla="*/ 53 w 485"/>
              <a:gd name="connsiteY77-6356" fmla="*/ 353 h 358"/>
              <a:gd name="connsiteX78-6357" fmla="*/ 48 w 485"/>
              <a:gd name="connsiteY78-6358" fmla="*/ 358 h 358"/>
              <a:gd name="connsiteX79-6359" fmla="*/ 37 w 485"/>
              <a:gd name="connsiteY79-6360" fmla="*/ 358 h 358"/>
              <a:gd name="connsiteX80-6361" fmla="*/ 32 w 485"/>
              <a:gd name="connsiteY80-6362" fmla="*/ 358 h 358"/>
              <a:gd name="connsiteX81-6363" fmla="*/ 26 w 485"/>
              <a:gd name="connsiteY81-6364" fmla="*/ 353 h 358"/>
              <a:gd name="connsiteX82-6365" fmla="*/ 21 w 485"/>
              <a:gd name="connsiteY82-6366" fmla="*/ 353 h 358"/>
              <a:gd name="connsiteX83-6367" fmla="*/ 16 w 485"/>
              <a:gd name="connsiteY83-6368" fmla="*/ 348 h 358"/>
              <a:gd name="connsiteX84-6369" fmla="*/ 11 w 485"/>
              <a:gd name="connsiteY84-6370" fmla="*/ 343 h 358"/>
              <a:gd name="connsiteX85-6371" fmla="*/ 5 w 485"/>
              <a:gd name="connsiteY85-6372" fmla="*/ 337 h 358"/>
              <a:gd name="connsiteX86-6373" fmla="*/ 0 w 485"/>
              <a:gd name="connsiteY86-6374" fmla="*/ 332 h 358"/>
              <a:gd name="connsiteX87-6375" fmla="*/ 0 w 485"/>
              <a:gd name="connsiteY87-6376" fmla="*/ 327 h 358"/>
              <a:gd name="connsiteX88-6377" fmla="*/ 0 w 485"/>
              <a:gd name="connsiteY88-6378" fmla="*/ 321 h 358"/>
              <a:gd name="connsiteX89-6379" fmla="*/ 0 w 485"/>
              <a:gd name="connsiteY89-6380" fmla="*/ 316 h 358"/>
              <a:gd name="connsiteX90-6381" fmla="*/ 5 w 485"/>
              <a:gd name="connsiteY90-6382" fmla="*/ 311 h 358"/>
              <a:gd name="connsiteX91-6383" fmla="*/ 11 w 485"/>
              <a:gd name="connsiteY91-6384" fmla="*/ 306 h 358"/>
              <a:gd name="connsiteX92-6385" fmla="*/ 21 w 485"/>
              <a:gd name="connsiteY92-6386" fmla="*/ 300 h 358"/>
              <a:gd name="connsiteX93-6387" fmla="*/ 26 w 485"/>
              <a:gd name="connsiteY93-6388" fmla="*/ 295 h 358"/>
              <a:gd name="connsiteX94-6389" fmla="*/ 32 w 485"/>
              <a:gd name="connsiteY94-6390" fmla="*/ 290 h 358"/>
              <a:gd name="connsiteX95-6391" fmla="*/ 42 w 485"/>
              <a:gd name="connsiteY95-6392" fmla="*/ 285 h 358"/>
              <a:gd name="connsiteX96-6393" fmla="*/ 53 w 485"/>
              <a:gd name="connsiteY96-6394" fmla="*/ 274 h 358"/>
              <a:gd name="connsiteX97-6395" fmla="*/ 58 w 485"/>
              <a:gd name="connsiteY97-6396" fmla="*/ 263 h 358"/>
              <a:gd name="connsiteX98-6397" fmla="*/ 69 w 485"/>
              <a:gd name="connsiteY98-6398" fmla="*/ 253 h 358"/>
              <a:gd name="connsiteX99-6399" fmla="*/ 79 w 485"/>
              <a:gd name="connsiteY99-6400" fmla="*/ 237 h 358"/>
              <a:gd name="connsiteX100-6401" fmla="*/ 95 w 485"/>
              <a:gd name="connsiteY100-6402" fmla="*/ 221 h 358"/>
              <a:gd name="connsiteX101-6403" fmla="*/ 116 w 485"/>
              <a:gd name="connsiteY101-6404" fmla="*/ 184 h 358"/>
              <a:gd name="connsiteX102-6405" fmla="*/ 142 w 485"/>
              <a:gd name="connsiteY102-6406" fmla="*/ 153 h 358"/>
              <a:gd name="connsiteX103-6407" fmla="*/ 163 w 485"/>
              <a:gd name="connsiteY103-6408" fmla="*/ 121 h 358"/>
              <a:gd name="connsiteX104-6409" fmla="*/ 184 w 485"/>
              <a:gd name="connsiteY104-6410" fmla="*/ 84 h 358"/>
              <a:gd name="connsiteX105-6411" fmla="*/ 190 w 485"/>
              <a:gd name="connsiteY105-6412" fmla="*/ 68 h 358"/>
              <a:gd name="connsiteX106-6413" fmla="*/ 200 w 485"/>
              <a:gd name="connsiteY106-6414" fmla="*/ 52 h 358"/>
              <a:gd name="connsiteX107-6415" fmla="*/ 206 w 485"/>
              <a:gd name="connsiteY107-6416" fmla="*/ 42 h 358"/>
              <a:gd name="connsiteX108-6417" fmla="*/ 211 w 485"/>
              <a:gd name="connsiteY108-6418" fmla="*/ 31 h 358"/>
              <a:gd name="connsiteX109-6419" fmla="*/ 216 w 485"/>
              <a:gd name="connsiteY109-6420" fmla="*/ 21 h 358"/>
              <a:gd name="connsiteX110-6421" fmla="*/ 221 w 485"/>
              <a:gd name="connsiteY110-6422" fmla="*/ 10 h 358"/>
              <a:gd name="connsiteX0-6423" fmla="*/ 227 w 485"/>
              <a:gd name="connsiteY0-6424" fmla="*/ 0 h 358"/>
              <a:gd name="connsiteX1-6425" fmla="*/ 295 w 485"/>
              <a:gd name="connsiteY1-6426" fmla="*/ 16 h 358"/>
              <a:gd name="connsiteX2-6427" fmla="*/ 290 w 485"/>
              <a:gd name="connsiteY2-6428" fmla="*/ 26 h 358"/>
              <a:gd name="connsiteX3-6429" fmla="*/ 279 w 485"/>
              <a:gd name="connsiteY3-6430" fmla="*/ 37 h 358"/>
              <a:gd name="connsiteX4-6431" fmla="*/ 274 w 485"/>
              <a:gd name="connsiteY4-6432" fmla="*/ 47 h 358"/>
              <a:gd name="connsiteX5-6433" fmla="*/ 258 w 485"/>
              <a:gd name="connsiteY5-6434" fmla="*/ 63 h 358"/>
              <a:gd name="connsiteX6-6435" fmla="*/ 248 w 485"/>
              <a:gd name="connsiteY6-6436" fmla="*/ 84 h 358"/>
              <a:gd name="connsiteX7-6437" fmla="*/ 216 w 485"/>
              <a:gd name="connsiteY7-6438" fmla="*/ 121 h 358"/>
              <a:gd name="connsiteX8-6439" fmla="*/ 190 w 485"/>
              <a:gd name="connsiteY8-6440" fmla="*/ 158 h 358"/>
              <a:gd name="connsiteX9-6441" fmla="*/ 163 w 485"/>
              <a:gd name="connsiteY9-6442" fmla="*/ 195 h 358"/>
              <a:gd name="connsiteX10-6443" fmla="*/ 137 w 485"/>
              <a:gd name="connsiteY10-6444" fmla="*/ 232 h 358"/>
              <a:gd name="connsiteX11-6445" fmla="*/ 121 w 485"/>
              <a:gd name="connsiteY11-6446" fmla="*/ 248 h 358"/>
              <a:gd name="connsiteX12-6447" fmla="*/ 111 w 485"/>
              <a:gd name="connsiteY12-6448" fmla="*/ 263 h 358"/>
              <a:gd name="connsiteX13-6449" fmla="*/ 100 w 485"/>
              <a:gd name="connsiteY13-6450" fmla="*/ 274 h 358"/>
              <a:gd name="connsiteX14-6451" fmla="*/ 95 w 485"/>
              <a:gd name="connsiteY14-6452" fmla="*/ 285 h 358"/>
              <a:gd name="connsiteX15-6453" fmla="*/ 90 w 485"/>
              <a:gd name="connsiteY15-6454" fmla="*/ 290 h 358"/>
              <a:gd name="connsiteX16-6455" fmla="*/ 84 w 485"/>
              <a:gd name="connsiteY16-6456" fmla="*/ 300 h 358"/>
              <a:gd name="connsiteX17-6457" fmla="*/ 84 w 485"/>
              <a:gd name="connsiteY17-6458" fmla="*/ 300 h 358"/>
              <a:gd name="connsiteX18-6459" fmla="*/ 84 w 485"/>
              <a:gd name="connsiteY18-6460" fmla="*/ 306 h 358"/>
              <a:gd name="connsiteX19-6461" fmla="*/ 90 w 485"/>
              <a:gd name="connsiteY19-6462" fmla="*/ 306 h 358"/>
              <a:gd name="connsiteX20-6463" fmla="*/ 95 w 485"/>
              <a:gd name="connsiteY20-6464" fmla="*/ 306 h 358"/>
              <a:gd name="connsiteX21-6465" fmla="*/ 100 w 485"/>
              <a:gd name="connsiteY21-6466" fmla="*/ 306 h 358"/>
              <a:gd name="connsiteX22-6467" fmla="*/ 111 w 485"/>
              <a:gd name="connsiteY22-6468" fmla="*/ 306 h 358"/>
              <a:gd name="connsiteX23-6469" fmla="*/ 121 w 485"/>
              <a:gd name="connsiteY23-6470" fmla="*/ 300 h 358"/>
              <a:gd name="connsiteX24-6471" fmla="*/ 137 w 485"/>
              <a:gd name="connsiteY24-6472" fmla="*/ 300 h 358"/>
              <a:gd name="connsiteX25-6473" fmla="*/ 153 w 485"/>
              <a:gd name="connsiteY25-6474" fmla="*/ 300 h 358"/>
              <a:gd name="connsiteX26-6475" fmla="*/ 174 w 485"/>
              <a:gd name="connsiteY26-6476" fmla="*/ 295 h 358"/>
              <a:gd name="connsiteX27-6477" fmla="*/ 216 w 485"/>
              <a:gd name="connsiteY27-6478" fmla="*/ 290 h 358"/>
              <a:gd name="connsiteX28-6479" fmla="*/ 258 w 485"/>
              <a:gd name="connsiteY28-6480" fmla="*/ 285 h 358"/>
              <a:gd name="connsiteX29-6481" fmla="*/ 295 w 485"/>
              <a:gd name="connsiteY29-6482" fmla="*/ 279 h 358"/>
              <a:gd name="connsiteX30-6483" fmla="*/ 332 w 485"/>
              <a:gd name="connsiteY30-6484" fmla="*/ 269 h 358"/>
              <a:gd name="connsiteX31-6485" fmla="*/ 348 w 485"/>
              <a:gd name="connsiteY31-6486" fmla="*/ 269 h 358"/>
              <a:gd name="connsiteX32-6487" fmla="*/ 364 w 485"/>
              <a:gd name="connsiteY32-6488" fmla="*/ 263 h 358"/>
              <a:gd name="connsiteX33-6489" fmla="*/ 374 w 485"/>
              <a:gd name="connsiteY33-6490" fmla="*/ 263 h 358"/>
              <a:gd name="connsiteX34-6491" fmla="*/ 390 w 485"/>
              <a:gd name="connsiteY34-6492" fmla="*/ 258 h 358"/>
              <a:gd name="connsiteX35-6493" fmla="*/ 395 w 485"/>
              <a:gd name="connsiteY35-6494" fmla="*/ 258 h 358"/>
              <a:gd name="connsiteX36-6495" fmla="*/ 406 w 485"/>
              <a:gd name="connsiteY36-6496" fmla="*/ 258 h 358"/>
              <a:gd name="connsiteX37-6497" fmla="*/ 406 w 485"/>
              <a:gd name="connsiteY37-6498" fmla="*/ 258 h 358"/>
              <a:gd name="connsiteX38-6499" fmla="*/ 411 w 485"/>
              <a:gd name="connsiteY38-6500" fmla="*/ 258 h 358"/>
              <a:gd name="connsiteX39-6501" fmla="*/ 416 w 485"/>
              <a:gd name="connsiteY39-6502" fmla="*/ 258 h 358"/>
              <a:gd name="connsiteX40-6503" fmla="*/ 422 w 485"/>
              <a:gd name="connsiteY40-6504" fmla="*/ 258 h 358"/>
              <a:gd name="connsiteX41-6505" fmla="*/ 427 w 485"/>
              <a:gd name="connsiteY41-6506" fmla="*/ 258 h 358"/>
              <a:gd name="connsiteX42-6507" fmla="*/ 437 w 485"/>
              <a:gd name="connsiteY42-6508" fmla="*/ 258 h 358"/>
              <a:gd name="connsiteX43-6509" fmla="*/ 443 w 485"/>
              <a:gd name="connsiteY43-6510" fmla="*/ 263 h 358"/>
              <a:gd name="connsiteX44-6511" fmla="*/ 453 w 485"/>
              <a:gd name="connsiteY44-6512" fmla="*/ 263 h 358"/>
              <a:gd name="connsiteX45-6513" fmla="*/ 464 w 485"/>
              <a:gd name="connsiteY45-6514" fmla="*/ 269 h 358"/>
              <a:gd name="connsiteX46-6515" fmla="*/ 469 w 485"/>
              <a:gd name="connsiteY46-6516" fmla="*/ 274 h 358"/>
              <a:gd name="connsiteX47-6517" fmla="*/ 479 w 485"/>
              <a:gd name="connsiteY47-6518" fmla="*/ 285 h 358"/>
              <a:gd name="connsiteX48-6519" fmla="*/ 479 w 485"/>
              <a:gd name="connsiteY48-6520" fmla="*/ 290 h 358"/>
              <a:gd name="connsiteX49-6521" fmla="*/ 485 w 485"/>
              <a:gd name="connsiteY49-6522" fmla="*/ 290 h 358"/>
              <a:gd name="connsiteX50-6523" fmla="*/ 485 w 485"/>
              <a:gd name="connsiteY50-6524" fmla="*/ 295 h 358"/>
              <a:gd name="connsiteX51-6525" fmla="*/ 469 w 485"/>
              <a:gd name="connsiteY51-6526" fmla="*/ 300 h 358"/>
              <a:gd name="connsiteX52-6527" fmla="*/ 464 w 485"/>
              <a:gd name="connsiteY52-6528" fmla="*/ 300 h 358"/>
              <a:gd name="connsiteX53-6529" fmla="*/ 458 w 485"/>
              <a:gd name="connsiteY53-6530" fmla="*/ 300 h 358"/>
              <a:gd name="connsiteX54-6531" fmla="*/ 453 w 485"/>
              <a:gd name="connsiteY54-6532" fmla="*/ 300 h 358"/>
              <a:gd name="connsiteX55-6533" fmla="*/ 443 w 485"/>
              <a:gd name="connsiteY55-6534" fmla="*/ 300 h 358"/>
              <a:gd name="connsiteX56-6535" fmla="*/ 432 w 485"/>
              <a:gd name="connsiteY56-6536" fmla="*/ 300 h 358"/>
              <a:gd name="connsiteX57-6537" fmla="*/ 416 w 485"/>
              <a:gd name="connsiteY57-6538" fmla="*/ 306 h 358"/>
              <a:gd name="connsiteX58-6539" fmla="*/ 400 w 485"/>
              <a:gd name="connsiteY58-6540" fmla="*/ 306 h 358"/>
              <a:gd name="connsiteX59-6541" fmla="*/ 379 w 485"/>
              <a:gd name="connsiteY59-6542" fmla="*/ 306 h 358"/>
              <a:gd name="connsiteX60-6543" fmla="*/ 353 w 485"/>
              <a:gd name="connsiteY60-6544" fmla="*/ 311 h 358"/>
              <a:gd name="connsiteX61-6545" fmla="*/ 327 w 485"/>
              <a:gd name="connsiteY61-6546" fmla="*/ 311 h 358"/>
              <a:gd name="connsiteX62-6547" fmla="*/ 295 w 485"/>
              <a:gd name="connsiteY62-6548" fmla="*/ 311 h 358"/>
              <a:gd name="connsiteX63-6549" fmla="*/ 269 w 485"/>
              <a:gd name="connsiteY63-6550" fmla="*/ 316 h 358"/>
              <a:gd name="connsiteX64-6551" fmla="*/ 248 w 485"/>
              <a:gd name="connsiteY64-6552" fmla="*/ 316 h 358"/>
              <a:gd name="connsiteX65-6553" fmla="*/ 221 w 485"/>
              <a:gd name="connsiteY65-6554" fmla="*/ 321 h 358"/>
              <a:gd name="connsiteX66-6555" fmla="*/ 200 w 485"/>
              <a:gd name="connsiteY66-6556" fmla="*/ 321 h 358"/>
              <a:gd name="connsiteX67-6557" fmla="*/ 184 w 485"/>
              <a:gd name="connsiteY67-6558" fmla="*/ 327 h 358"/>
              <a:gd name="connsiteX68-6559" fmla="*/ 163 w 485"/>
              <a:gd name="connsiteY68-6560" fmla="*/ 327 h 358"/>
              <a:gd name="connsiteX69-6561" fmla="*/ 148 w 485"/>
              <a:gd name="connsiteY69-6562" fmla="*/ 327 h 358"/>
              <a:gd name="connsiteX70-6563" fmla="*/ 137 w 485"/>
              <a:gd name="connsiteY70-6564" fmla="*/ 332 h 358"/>
              <a:gd name="connsiteX71-6565" fmla="*/ 121 w 485"/>
              <a:gd name="connsiteY71-6566" fmla="*/ 332 h 358"/>
              <a:gd name="connsiteX72-6567" fmla="*/ 111 w 485"/>
              <a:gd name="connsiteY72-6568" fmla="*/ 337 h 358"/>
              <a:gd name="connsiteX73-6569" fmla="*/ 100 w 485"/>
              <a:gd name="connsiteY73-6570" fmla="*/ 337 h 358"/>
              <a:gd name="connsiteX74-6571" fmla="*/ 90 w 485"/>
              <a:gd name="connsiteY74-6572" fmla="*/ 343 h 358"/>
              <a:gd name="connsiteX75-6573" fmla="*/ 84 w 485"/>
              <a:gd name="connsiteY75-6574" fmla="*/ 343 h 358"/>
              <a:gd name="connsiteX76-6575" fmla="*/ 69 w 485"/>
              <a:gd name="connsiteY76-6576" fmla="*/ 348 h 358"/>
              <a:gd name="connsiteX77-6577" fmla="*/ 53 w 485"/>
              <a:gd name="connsiteY77-6578" fmla="*/ 353 h 358"/>
              <a:gd name="connsiteX78-6579" fmla="*/ 48 w 485"/>
              <a:gd name="connsiteY78-6580" fmla="*/ 358 h 358"/>
              <a:gd name="connsiteX79-6581" fmla="*/ 37 w 485"/>
              <a:gd name="connsiteY79-6582" fmla="*/ 358 h 358"/>
              <a:gd name="connsiteX80-6583" fmla="*/ 32 w 485"/>
              <a:gd name="connsiteY80-6584" fmla="*/ 358 h 358"/>
              <a:gd name="connsiteX81-6585" fmla="*/ 26 w 485"/>
              <a:gd name="connsiteY81-6586" fmla="*/ 353 h 358"/>
              <a:gd name="connsiteX82-6587" fmla="*/ 21 w 485"/>
              <a:gd name="connsiteY82-6588" fmla="*/ 353 h 358"/>
              <a:gd name="connsiteX83-6589" fmla="*/ 16 w 485"/>
              <a:gd name="connsiteY83-6590" fmla="*/ 348 h 358"/>
              <a:gd name="connsiteX84-6591" fmla="*/ 11 w 485"/>
              <a:gd name="connsiteY84-6592" fmla="*/ 343 h 358"/>
              <a:gd name="connsiteX85-6593" fmla="*/ 5 w 485"/>
              <a:gd name="connsiteY85-6594" fmla="*/ 337 h 358"/>
              <a:gd name="connsiteX86-6595" fmla="*/ 0 w 485"/>
              <a:gd name="connsiteY86-6596" fmla="*/ 332 h 358"/>
              <a:gd name="connsiteX87-6597" fmla="*/ 0 w 485"/>
              <a:gd name="connsiteY87-6598" fmla="*/ 327 h 358"/>
              <a:gd name="connsiteX88-6599" fmla="*/ 0 w 485"/>
              <a:gd name="connsiteY88-6600" fmla="*/ 321 h 358"/>
              <a:gd name="connsiteX89-6601" fmla="*/ 0 w 485"/>
              <a:gd name="connsiteY89-6602" fmla="*/ 316 h 358"/>
              <a:gd name="connsiteX90-6603" fmla="*/ 5 w 485"/>
              <a:gd name="connsiteY90-6604" fmla="*/ 311 h 358"/>
              <a:gd name="connsiteX91-6605" fmla="*/ 11 w 485"/>
              <a:gd name="connsiteY91-6606" fmla="*/ 306 h 358"/>
              <a:gd name="connsiteX92-6607" fmla="*/ 21 w 485"/>
              <a:gd name="connsiteY92-6608" fmla="*/ 300 h 358"/>
              <a:gd name="connsiteX93-6609" fmla="*/ 26 w 485"/>
              <a:gd name="connsiteY93-6610" fmla="*/ 295 h 358"/>
              <a:gd name="connsiteX94-6611" fmla="*/ 32 w 485"/>
              <a:gd name="connsiteY94-6612" fmla="*/ 290 h 358"/>
              <a:gd name="connsiteX95-6613" fmla="*/ 42 w 485"/>
              <a:gd name="connsiteY95-6614" fmla="*/ 285 h 358"/>
              <a:gd name="connsiteX96-6615" fmla="*/ 53 w 485"/>
              <a:gd name="connsiteY96-6616" fmla="*/ 274 h 358"/>
              <a:gd name="connsiteX97-6617" fmla="*/ 58 w 485"/>
              <a:gd name="connsiteY97-6618" fmla="*/ 263 h 358"/>
              <a:gd name="connsiteX98-6619" fmla="*/ 69 w 485"/>
              <a:gd name="connsiteY98-6620" fmla="*/ 253 h 358"/>
              <a:gd name="connsiteX99-6621" fmla="*/ 79 w 485"/>
              <a:gd name="connsiteY99-6622" fmla="*/ 237 h 358"/>
              <a:gd name="connsiteX100-6623" fmla="*/ 95 w 485"/>
              <a:gd name="connsiteY100-6624" fmla="*/ 221 h 358"/>
              <a:gd name="connsiteX101-6625" fmla="*/ 116 w 485"/>
              <a:gd name="connsiteY101-6626" fmla="*/ 184 h 358"/>
              <a:gd name="connsiteX102-6627" fmla="*/ 142 w 485"/>
              <a:gd name="connsiteY102-6628" fmla="*/ 153 h 358"/>
              <a:gd name="connsiteX103-6629" fmla="*/ 163 w 485"/>
              <a:gd name="connsiteY103-6630" fmla="*/ 121 h 358"/>
              <a:gd name="connsiteX104-6631" fmla="*/ 184 w 485"/>
              <a:gd name="connsiteY104-6632" fmla="*/ 84 h 358"/>
              <a:gd name="connsiteX105-6633" fmla="*/ 190 w 485"/>
              <a:gd name="connsiteY105-6634" fmla="*/ 68 h 358"/>
              <a:gd name="connsiteX106-6635" fmla="*/ 200 w 485"/>
              <a:gd name="connsiteY106-6636" fmla="*/ 52 h 358"/>
              <a:gd name="connsiteX107-6637" fmla="*/ 206 w 485"/>
              <a:gd name="connsiteY107-6638" fmla="*/ 42 h 358"/>
              <a:gd name="connsiteX108-6639" fmla="*/ 211 w 485"/>
              <a:gd name="connsiteY108-6640" fmla="*/ 31 h 358"/>
              <a:gd name="connsiteX109-6641" fmla="*/ 216 w 485"/>
              <a:gd name="connsiteY109-6642" fmla="*/ 21 h 358"/>
              <a:gd name="connsiteX0-6643" fmla="*/ 295 w 485"/>
              <a:gd name="connsiteY0-6644" fmla="*/ 0 h 342"/>
              <a:gd name="connsiteX1-6645" fmla="*/ 290 w 485"/>
              <a:gd name="connsiteY1-6646" fmla="*/ 10 h 342"/>
              <a:gd name="connsiteX2-6647" fmla="*/ 279 w 485"/>
              <a:gd name="connsiteY2-6648" fmla="*/ 21 h 342"/>
              <a:gd name="connsiteX3-6649" fmla="*/ 274 w 485"/>
              <a:gd name="connsiteY3-6650" fmla="*/ 31 h 342"/>
              <a:gd name="connsiteX4-6651" fmla="*/ 258 w 485"/>
              <a:gd name="connsiteY4-6652" fmla="*/ 47 h 342"/>
              <a:gd name="connsiteX5-6653" fmla="*/ 248 w 485"/>
              <a:gd name="connsiteY5-6654" fmla="*/ 68 h 342"/>
              <a:gd name="connsiteX6-6655" fmla="*/ 216 w 485"/>
              <a:gd name="connsiteY6-6656" fmla="*/ 105 h 342"/>
              <a:gd name="connsiteX7-6657" fmla="*/ 190 w 485"/>
              <a:gd name="connsiteY7-6658" fmla="*/ 142 h 342"/>
              <a:gd name="connsiteX8-6659" fmla="*/ 163 w 485"/>
              <a:gd name="connsiteY8-6660" fmla="*/ 179 h 342"/>
              <a:gd name="connsiteX9-6661" fmla="*/ 137 w 485"/>
              <a:gd name="connsiteY9-6662" fmla="*/ 216 h 342"/>
              <a:gd name="connsiteX10-6663" fmla="*/ 121 w 485"/>
              <a:gd name="connsiteY10-6664" fmla="*/ 232 h 342"/>
              <a:gd name="connsiteX11-6665" fmla="*/ 111 w 485"/>
              <a:gd name="connsiteY11-6666" fmla="*/ 247 h 342"/>
              <a:gd name="connsiteX12-6667" fmla="*/ 100 w 485"/>
              <a:gd name="connsiteY12-6668" fmla="*/ 258 h 342"/>
              <a:gd name="connsiteX13-6669" fmla="*/ 95 w 485"/>
              <a:gd name="connsiteY13-6670" fmla="*/ 269 h 342"/>
              <a:gd name="connsiteX14-6671" fmla="*/ 90 w 485"/>
              <a:gd name="connsiteY14-6672" fmla="*/ 274 h 342"/>
              <a:gd name="connsiteX15-6673" fmla="*/ 84 w 485"/>
              <a:gd name="connsiteY15-6674" fmla="*/ 284 h 342"/>
              <a:gd name="connsiteX16-6675" fmla="*/ 84 w 485"/>
              <a:gd name="connsiteY16-6676" fmla="*/ 284 h 342"/>
              <a:gd name="connsiteX17-6677" fmla="*/ 84 w 485"/>
              <a:gd name="connsiteY17-6678" fmla="*/ 290 h 342"/>
              <a:gd name="connsiteX18-6679" fmla="*/ 90 w 485"/>
              <a:gd name="connsiteY18-6680" fmla="*/ 290 h 342"/>
              <a:gd name="connsiteX19-6681" fmla="*/ 95 w 485"/>
              <a:gd name="connsiteY19-6682" fmla="*/ 290 h 342"/>
              <a:gd name="connsiteX20-6683" fmla="*/ 100 w 485"/>
              <a:gd name="connsiteY20-6684" fmla="*/ 290 h 342"/>
              <a:gd name="connsiteX21-6685" fmla="*/ 111 w 485"/>
              <a:gd name="connsiteY21-6686" fmla="*/ 290 h 342"/>
              <a:gd name="connsiteX22-6687" fmla="*/ 121 w 485"/>
              <a:gd name="connsiteY22-6688" fmla="*/ 284 h 342"/>
              <a:gd name="connsiteX23-6689" fmla="*/ 137 w 485"/>
              <a:gd name="connsiteY23-6690" fmla="*/ 284 h 342"/>
              <a:gd name="connsiteX24-6691" fmla="*/ 153 w 485"/>
              <a:gd name="connsiteY24-6692" fmla="*/ 284 h 342"/>
              <a:gd name="connsiteX25-6693" fmla="*/ 174 w 485"/>
              <a:gd name="connsiteY25-6694" fmla="*/ 279 h 342"/>
              <a:gd name="connsiteX26-6695" fmla="*/ 216 w 485"/>
              <a:gd name="connsiteY26-6696" fmla="*/ 274 h 342"/>
              <a:gd name="connsiteX27-6697" fmla="*/ 258 w 485"/>
              <a:gd name="connsiteY27-6698" fmla="*/ 269 h 342"/>
              <a:gd name="connsiteX28-6699" fmla="*/ 295 w 485"/>
              <a:gd name="connsiteY28-6700" fmla="*/ 263 h 342"/>
              <a:gd name="connsiteX29-6701" fmla="*/ 332 w 485"/>
              <a:gd name="connsiteY29-6702" fmla="*/ 253 h 342"/>
              <a:gd name="connsiteX30-6703" fmla="*/ 348 w 485"/>
              <a:gd name="connsiteY30-6704" fmla="*/ 253 h 342"/>
              <a:gd name="connsiteX31-6705" fmla="*/ 364 w 485"/>
              <a:gd name="connsiteY31-6706" fmla="*/ 247 h 342"/>
              <a:gd name="connsiteX32-6707" fmla="*/ 374 w 485"/>
              <a:gd name="connsiteY32-6708" fmla="*/ 247 h 342"/>
              <a:gd name="connsiteX33-6709" fmla="*/ 390 w 485"/>
              <a:gd name="connsiteY33-6710" fmla="*/ 242 h 342"/>
              <a:gd name="connsiteX34-6711" fmla="*/ 395 w 485"/>
              <a:gd name="connsiteY34-6712" fmla="*/ 242 h 342"/>
              <a:gd name="connsiteX35-6713" fmla="*/ 406 w 485"/>
              <a:gd name="connsiteY35-6714" fmla="*/ 242 h 342"/>
              <a:gd name="connsiteX36-6715" fmla="*/ 406 w 485"/>
              <a:gd name="connsiteY36-6716" fmla="*/ 242 h 342"/>
              <a:gd name="connsiteX37-6717" fmla="*/ 411 w 485"/>
              <a:gd name="connsiteY37-6718" fmla="*/ 242 h 342"/>
              <a:gd name="connsiteX38-6719" fmla="*/ 416 w 485"/>
              <a:gd name="connsiteY38-6720" fmla="*/ 242 h 342"/>
              <a:gd name="connsiteX39-6721" fmla="*/ 422 w 485"/>
              <a:gd name="connsiteY39-6722" fmla="*/ 242 h 342"/>
              <a:gd name="connsiteX40-6723" fmla="*/ 427 w 485"/>
              <a:gd name="connsiteY40-6724" fmla="*/ 242 h 342"/>
              <a:gd name="connsiteX41-6725" fmla="*/ 437 w 485"/>
              <a:gd name="connsiteY41-6726" fmla="*/ 242 h 342"/>
              <a:gd name="connsiteX42-6727" fmla="*/ 443 w 485"/>
              <a:gd name="connsiteY42-6728" fmla="*/ 247 h 342"/>
              <a:gd name="connsiteX43-6729" fmla="*/ 453 w 485"/>
              <a:gd name="connsiteY43-6730" fmla="*/ 247 h 342"/>
              <a:gd name="connsiteX44-6731" fmla="*/ 464 w 485"/>
              <a:gd name="connsiteY44-6732" fmla="*/ 253 h 342"/>
              <a:gd name="connsiteX45-6733" fmla="*/ 469 w 485"/>
              <a:gd name="connsiteY45-6734" fmla="*/ 258 h 342"/>
              <a:gd name="connsiteX46-6735" fmla="*/ 479 w 485"/>
              <a:gd name="connsiteY46-6736" fmla="*/ 269 h 342"/>
              <a:gd name="connsiteX47-6737" fmla="*/ 479 w 485"/>
              <a:gd name="connsiteY47-6738" fmla="*/ 274 h 342"/>
              <a:gd name="connsiteX48-6739" fmla="*/ 485 w 485"/>
              <a:gd name="connsiteY48-6740" fmla="*/ 274 h 342"/>
              <a:gd name="connsiteX49-6741" fmla="*/ 485 w 485"/>
              <a:gd name="connsiteY49-6742" fmla="*/ 279 h 342"/>
              <a:gd name="connsiteX50-6743" fmla="*/ 469 w 485"/>
              <a:gd name="connsiteY50-6744" fmla="*/ 284 h 342"/>
              <a:gd name="connsiteX51-6745" fmla="*/ 464 w 485"/>
              <a:gd name="connsiteY51-6746" fmla="*/ 284 h 342"/>
              <a:gd name="connsiteX52-6747" fmla="*/ 458 w 485"/>
              <a:gd name="connsiteY52-6748" fmla="*/ 284 h 342"/>
              <a:gd name="connsiteX53-6749" fmla="*/ 453 w 485"/>
              <a:gd name="connsiteY53-6750" fmla="*/ 284 h 342"/>
              <a:gd name="connsiteX54-6751" fmla="*/ 443 w 485"/>
              <a:gd name="connsiteY54-6752" fmla="*/ 284 h 342"/>
              <a:gd name="connsiteX55-6753" fmla="*/ 432 w 485"/>
              <a:gd name="connsiteY55-6754" fmla="*/ 284 h 342"/>
              <a:gd name="connsiteX56-6755" fmla="*/ 416 w 485"/>
              <a:gd name="connsiteY56-6756" fmla="*/ 290 h 342"/>
              <a:gd name="connsiteX57-6757" fmla="*/ 400 w 485"/>
              <a:gd name="connsiteY57-6758" fmla="*/ 290 h 342"/>
              <a:gd name="connsiteX58-6759" fmla="*/ 379 w 485"/>
              <a:gd name="connsiteY58-6760" fmla="*/ 290 h 342"/>
              <a:gd name="connsiteX59-6761" fmla="*/ 353 w 485"/>
              <a:gd name="connsiteY59-6762" fmla="*/ 295 h 342"/>
              <a:gd name="connsiteX60-6763" fmla="*/ 327 w 485"/>
              <a:gd name="connsiteY60-6764" fmla="*/ 295 h 342"/>
              <a:gd name="connsiteX61-6765" fmla="*/ 295 w 485"/>
              <a:gd name="connsiteY61-6766" fmla="*/ 295 h 342"/>
              <a:gd name="connsiteX62-6767" fmla="*/ 269 w 485"/>
              <a:gd name="connsiteY62-6768" fmla="*/ 300 h 342"/>
              <a:gd name="connsiteX63-6769" fmla="*/ 248 w 485"/>
              <a:gd name="connsiteY63-6770" fmla="*/ 300 h 342"/>
              <a:gd name="connsiteX64-6771" fmla="*/ 221 w 485"/>
              <a:gd name="connsiteY64-6772" fmla="*/ 305 h 342"/>
              <a:gd name="connsiteX65-6773" fmla="*/ 200 w 485"/>
              <a:gd name="connsiteY65-6774" fmla="*/ 305 h 342"/>
              <a:gd name="connsiteX66-6775" fmla="*/ 184 w 485"/>
              <a:gd name="connsiteY66-6776" fmla="*/ 311 h 342"/>
              <a:gd name="connsiteX67-6777" fmla="*/ 163 w 485"/>
              <a:gd name="connsiteY67-6778" fmla="*/ 311 h 342"/>
              <a:gd name="connsiteX68-6779" fmla="*/ 148 w 485"/>
              <a:gd name="connsiteY68-6780" fmla="*/ 311 h 342"/>
              <a:gd name="connsiteX69-6781" fmla="*/ 137 w 485"/>
              <a:gd name="connsiteY69-6782" fmla="*/ 316 h 342"/>
              <a:gd name="connsiteX70-6783" fmla="*/ 121 w 485"/>
              <a:gd name="connsiteY70-6784" fmla="*/ 316 h 342"/>
              <a:gd name="connsiteX71-6785" fmla="*/ 111 w 485"/>
              <a:gd name="connsiteY71-6786" fmla="*/ 321 h 342"/>
              <a:gd name="connsiteX72-6787" fmla="*/ 100 w 485"/>
              <a:gd name="connsiteY72-6788" fmla="*/ 321 h 342"/>
              <a:gd name="connsiteX73-6789" fmla="*/ 90 w 485"/>
              <a:gd name="connsiteY73-6790" fmla="*/ 327 h 342"/>
              <a:gd name="connsiteX74-6791" fmla="*/ 84 w 485"/>
              <a:gd name="connsiteY74-6792" fmla="*/ 327 h 342"/>
              <a:gd name="connsiteX75-6793" fmla="*/ 69 w 485"/>
              <a:gd name="connsiteY75-6794" fmla="*/ 332 h 342"/>
              <a:gd name="connsiteX76-6795" fmla="*/ 53 w 485"/>
              <a:gd name="connsiteY76-6796" fmla="*/ 337 h 342"/>
              <a:gd name="connsiteX77-6797" fmla="*/ 48 w 485"/>
              <a:gd name="connsiteY77-6798" fmla="*/ 342 h 342"/>
              <a:gd name="connsiteX78-6799" fmla="*/ 37 w 485"/>
              <a:gd name="connsiteY78-6800" fmla="*/ 342 h 342"/>
              <a:gd name="connsiteX79-6801" fmla="*/ 32 w 485"/>
              <a:gd name="connsiteY79-6802" fmla="*/ 342 h 342"/>
              <a:gd name="connsiteX80-6803" fmla="*/ 26 w 485"/>
              <a:gd name="connsiteY80-6804" fmla="*/ 337 h 342"/>
              <a:gd name="connsiteX81-6805" fmla="*/ 21 w 485"/>
              <a:gd name="connsiteY81-6806" fmla="*/ 337 h 342"/>
              <a:gd name="connsiteX82-6807" fmla="*/ 16 w 485"/>
              <a:gd name="connsiteY82-6808" fmla="*/ 332 h 342"/>
              <a:gd name="connsiteX83-6809" fmla="*/ 11 w 485"/>
              <a:gd name="connsiteY83-6810" fmla="*/ 327 h 342"/>
              <a:gd name="connsiteX84-6811" fmla="*/ 5 w 485"/>
              <a:gd name="connsiteY84-6812" fmla="*/ 321 h 342"/>
              <a:gd name="connsiteX85-6813" fmla="*/ 0 w 485"/>
              <a:gd name="connsiteY85-6814" fmla="*/ 316 h 342"/>
              <a:gd name="connsiteX86-6815" fmla="*/ 0 w 485"/>
              <a:gd name="connsiteY86-6816" fmla="*/ 311 h 342"/>
              <a:gd name="connsiteX87-6817" fmla="*/ 0 w 485"/>
              <a:gd name="connsiteY87-6818" fmla="*/ 305 h 342"/>
              <a:gd name="connsiteX88-6819" fmla="*/ 0 w 485"/>
              <a:gd name="connsiteY88-6820" fmla="*/ 300 h 342"/>
              <a:gd name="connsiteX89-6821" fmla="*/ 5 w 485"/>
              <a:gd name="connsiteY89-6822" fmla="*/ 295 h 342"/>
              <a:gd name="connsiteX90-6823" fmla="*/ 11 w 485"/>
              <a:gd name="connsiteY90-6824" fmla="*/ 290 h 342"/>
              <a:gd name="connsiteX91-6825" fmla="*/ 21 w 485"/>
              <a:gd name="connsiteY91-6826" fmla="*/ 284 h 342"/>
              <a:gd name="connsiteX92-6827" fmla="*/ 26 w 485"/>
              <a:gd name="connsiteY92-6828" fmla="*/ 279 h 342"/>
              <a:gd name="connsiteX93-6829" fmla="*/ 32 w 485"/>
              <a:gd name="connsiteY93-6830" fmla="*/ 274 h 342"/>
              <a:gd name="connsiteX94-6831" fmla="*/ 42 w 485"/>
              <a:gd name="connsiteY94-6832" fmla="*/ 269 h 342"/>
              <a:gd name="connsiteX95-6833" fmla="*/ 53 w 485"/>
              <a:gd name="connsiteY95-6834" fmla="*/ 258 h 342"/>
              <a:gd name="connsiteX96-6835" fmla="*/ 58 w 485"/>
              <a:gd name="connsiteY96-6836" fmla="*/ 247 h 342"/>
              <a:gd name="connsiteX97-6837" fmla="*/ 69 w 485"/>
              <a:gd name="connsiteY97-6838" fmla="*/ 237 h 342"/>
              <a:gd name="connsiteX98-6839" fmla="*/ 79 w 485"/>
              <a:gd name="connsiteY98-6840" fmla="*/ 221 h 342"/>
              <a:gd name="connsiteX99-6841" fmla="*/ 95 w 485"/>
              <a:gd name="connsiteY99-6842" fmla="*/ 205 h 342"/>
              <a:gd name="connsiteX100-6843" fmla="*/ 116 w 485"/>
              <a:gd name="connsiteY100-6844" fmla="*/ 168 h 342"/>
              <a:gd name="connsiteX101-6845" fmla="*/ 142 w 485"/>
              <a:gd name="connsiteY101-6846" fmla="*/ 137 h 342"/>
              <a:gd name="connsiteX102-6847" fmla="*/ 163 w 485"/>
              <a:gd name="connsiteY102-6848" fmla="*/ 105 h 342"/>
              <a:gd name="connsiteX103-6849" fmla="*/ 184 w 485"/>
              <a:gd name="connsiteY103-6850" fmla="*/ 68 h 342"/>
              <a:gd name="connsiteX104-6851" fmla="*/ 190 w 485"/>
              <a:gd name="connsiteY104-6852" fmla="*/ 52 h 342"/>
              <a:gd name="connsiteX105-6853" fmla="*/ 200 w 485"/>
              <a:gd name="connsiteY105-6854" fmla="*/ 36 h 342"/>
              <a:gd name="connsiteX106-6855" fmla="*/ 206 w 485"/>
              <a:gd name="connsiteY106-6856" fmla="*/ 26 h 342"/>
              <a:gd name="connsiteX107-6857" fmla="*/ 211 w 485"/>
              <a:gd name="connsiteY107-6858" fmla="*/ 15 h 342"/>
              <a:gd name="connsiteX108-6859" fmla="*/ 216 w 485"/>
              <a:gd name="connsiteY108-6860" fmla="*/ 5 h 342"/>
              <a:gd name="connsiteX0-6861" fmla="*/ 295 w 485"/>
              <a:gd name="connsiteY0-6862" fmla="*/ 0 h 342"/>
              <a:gd name="connsiteX1-6863" fmla="*/ 290 w 485"/>
              <a:gd name="connsiteY1-6864" fmla="*/ 10 h 342"/>
              <a:gd name="connsiteX2-6865" fmla="*/ 279 w 485"/>
              <a:gd name="connsiteY2-6866" fmla="*/ 21 h 342"/>
              <a:gd name="connsiteX3-6867" fmla="*/ 274 w 485"/>
              <a:gd name="connsiteY3-6868" fmla="*/ 31 h 342"/>
              <a:gd name="connsiteX4-6869" fmla="*/ 258 w 485"/>
              <a:gd name="connsiteY4-6870" fmla="*/ 47 h 342"/>
              <a:gd name="connsiteX5-6871" fmla="*/ 248 w 485"/>
              <a:gd name="connsiteY5-6872" fmla="*/ 68 h 342"/>
              <a:gd name="connsiteX6-6873" fmla="*/ 216 w 485"/>
              <a:gd name="connsiteY6-6874" fmla="*/ 105 h 342"/>
              <a:gd name="connsiteX7-6875" fmla="*/ 190 w 485"/>
              <a:gd name="connsiteY7-6876" fmla="*/ 142 h 342"/>
              <a:gd name="connsiteX8-6877" fmla="*/ 163 w 485"/>
              <a:gd name="connsiteY8-6878" fmla="*/ 179 h 342"/>
              <a:gd name="connsiteX9-6879" fmla="*/ 137 w 485"/>
              <a:gd name="connsiteY9-6880" fmla="*/ 216 h 342"/>
              <a:gd name="connsiteX10-6881" fmla="*/ 121 w 485"/>
              <a:gd name="connsiteY10-6882" fmla="*/ 232 h 342"/>
              <a:gd name="connsiteX11-6883" fmla="*/ 111 w 485"/>
              <a:gd name="connsiteY11-6884" fmla="*/ 247 h 342"/>
              <a:gd name="connsiteX12-6885" fmla="*/ 100 w 485"/>
              <a:gd name="connsiteY12-6886" fmla="*/ 258 h 342"/>
              <a:gd name="connsiteX13-6887" fmla="*/ 95 w 485"/>
              <a:gd name="connsiteY13-6888" fmla="*/ 269 h 342"/>
              <a:gd name="connsiteX14-6889" fmla="*/ 90 w 485"/>
              <a:gd name="connsiteY14-6890" fmla="*/ 274 h 342"/>
              <a:gd name="connsiteX15-6891" fmla="*/ 84 w 485"/>
              <a:gd name="connsiteY15-6892" fmla="*/ 284 h 342"/>
              <a:gd name="connsiteX16-6893" fmla="*/ 84 w 485"/>
              <a:gd name="connsiteY16-6894" fmla="*/ 284 h 342"/>
              <a:gd name="connsiteX17-6895" fmla="*/ 84 w 485"/>
              <a:gd name="connsiteY17-6896" fmla="*/ 290 h 342"/>
              <a:gd name="connsiteX18-6897" fmla="*/ 90 w 485"/>
              <a:gd name="connsiteY18-6898" fmla="*/ 290 h 342"/>
              <a:gd name="connsiteX19-6899" fmla="*/ 95 w 485"/>
              <a:gd name="connsiteY19-6900" fmla="*/ 290 h 342"/>
              <a:gd name="connsiteX20-6901" fmla="*/ 100 w 485"/>
              <a:gd name="connsiteY20-6902" fmla="*/ 290 h 342"/>
              <a:gd name="connsiteX21-6903" fmla="*/ 111 w 485"/>
              <a:gd name="connsiteY21-6904" fmla="*/ 290 h 342"/>
              <a:gd name="connsiteX22-6905" fmla="*/ 121 w 485"/>
              <a:gd name="connsiteY22-6906" fmla="*/ 284 h 342"/>
              <a:gd name="connsiteX23-6907" fmla="*/ 137 w 485"/>
              <a:gd name="connsiteY23-6908" fmla="*/ 284 h 342"/>
              <a:gd name="connsiteX24-6909" fmla="*/ 153 w 485"/>
              <a:gd name="connsiteY24-6910" fmla="*/ 284 h 342"/>
              <a:gd name="connsiteX25-6911" fmla="*/ 174 w 485"/>
              <a:gd name="connsiteY25-6912" fmla="*/ 279 h 342"/>
              <a:gd name="connsiteX26-6913" fmla="*/ 216 w 485"/>
              <a:gd name="connsiteY26-6914" fmla="*/ 274 h 342"/>
              <a:gd name="connsiteX27-6915" fmla="*/ 258 w 485"/>
              <a:gd name="connsiteY27-6916" fmla="*/ 269 h 342"/>
              <a:gd name="connsiteX28-6917" fmla="*/ 295 w 485"/>
              <a:gd name="connsiteY28-6918" fmla="*/ 263 h 342"/>
              <a:gd name="connsiteX29-6919" fmla="*/ 332 w 485"/>
              <a:gd name="connsiteY29-6920" fmla="*/ 253 h 342"/>
              <a:gd name="connsiteX30-6921" fmla="*/ 348 w 485"/>
              <a:gd name="connsiteY30-6922" fmla="*/ 253 h 342"/>
              <a:gd name="connsiteX31-6923" fmla="*/ 364 w 485"/>
              <a:gd name="connsiteY31-6924" fmla="*/ 247 h 342"/>
              <a:gd name="connsiteX32-6925" fmla="*/ 374 w 485"/>
              <a:gd name="connsiteY32-6926" fmla="*/ 247 h 342"/>
              <a:gd name="connsiteX33-6927" fmla="*/ 390 w 485"/>
              <a:gd name="connsiteY33-6928" fmla="*/ 242 h 342"/>
              <a:gd name="connsiteX34-6929" fmla="*/ 395 w 485"/>
              <a:gd name="connsiteY34-6930" fmla="*/ 242 h 342"/>
              <a:gd name="connsiteX35-6931" fmla="*/ 406 w 485"/>
              <a:gd name="connsiteY35-6932" fmla="*/ 242 h 342"/>
              <a:gd name="connsiteX36-6933" fmla="*/ 406 w 485"/>
              <a:gd name="connsiteY36-6934" fmla="*/ 242 h 342"/>
              <a:gd name="connsiteX37-6935" fmla="*/ 411 w 485"/>
              <a:gd name="connsiteY37-6936" fmla="*/ 242 h 342"/>
              <a:gd name="connsiteX38-6937" fmla="*/ 416 w 485"/>
              <a:gd name="connsiteY38-6938" fmla="*/ 242 h 342"/>
              <a:gd name="connsiteX39-6939" fmla="*/ 422 w 485"/>
              <a:gd name="connsiteY39-6940" fmla="*/ 242 h 342"/>
              <a:gd name="connsiteX40-6941" fmla="*/ 427 w 485"/>
              <a:gd name="connsiteY40-6942" fmla="*/ 242 h 342"/>
              <a:gd name="connsiteX41-6943" fmla="*/ 437 w 485"/>
              <a:gd name="connsiteY41-6944" fmla="*/ 242 h 342"/>
              <a:gd name="connsiteX42-6945" fmla="*/ 443 w 485"/>
              <a:gd name="connsiteY42-6946" fmla="*/ 247 h 342"/>
              <a:gd name="connsiteX43-6947" fmla="*/ 453 w 485"/>
              <a:gd name="connsiteY43-6948" fmla="*/ 247 h 342"/>
              <a:gd name="connsiteX44-6949" fmla="*/ 464 w 485"/>
              <a:gd name="connsiteY44-6950" fmla="*/ 253 h 342"/>
              <a:gd name="connsiteX45-6951" fmla="*/ 469 w 485"/>
              <a:gd name="connsiteY45-6952" fmla="*/ 258 h 342"/>
              <a:gd name="connsiteX46-6953" fmla="*/ 479 w 485"/>
              <a:gd name="connsiteY46-6954" fmla="*/ 269 h 342"/>
              <a:gd name="connsiteX47-6955" fmla="*/ 479 w 485"/>
              <a:gd name="connsiteY47-6956" fmla="*/ 274 h 342"/>
              <a:gd name="connsiteX48-6957" fmla="*/ 485 w 485"/>
              <a:gd name="connsiteY48-6958" fmla="*/ 274 h 342"/>
              <a:gd name="connsiteX49-6959" fmla="*/ 485 w 485"/>
              <a:gd name="connsiteY49-6960" fmla="*/ 279 h 342"/>
              <a:gd name="connsiteX50-6961" fmla="*/ 469 w 485"/>
              <a:gd name="connsiteY50-6962" fmla="*/ 284 h 342"/>
              <a:gd name="connsiteX51-6963" fmla="*/ 464 w 485"/>
              <a:gd name="connsiteY51-6964" fmla="*/ 284 h 342"/>
              <a:gd name="connsiteX52-6965" fmla="*/ 458 w 485"/>
              <a:gd name="connsiteY52-6966" fmla="*/ 284 h 342"/>
              <a:gd name="connsiteX53-6967" fmla="*/ 453 w 485"/>
              <a:gd name="connsiteY53-6968" fmla="*/ 284 h 342"/>
              <a:gd name="connsiteX54-6969" fmla="*/ 443 w 485"/>
              <a:gd name="connsiteY54-6970" fmla="*/ 284 h 342"/>
              <a:gd name="connsiteX55-6971" fmla="*/ 432 w 485"/>
              <a:gd name="connsiteY55-6972" fmla="*/ 284 h 342"/>
              <a:gd name="connsiteX56-6973" fmla="*/ 416 w 485"/>
              <a:gd name="connsiteY56-6974" fmla="*/ 290 h 342"/>
              <a:gd name="connsiteX57-6975" fmla="*/ 400 w 485"/>
              <a:gd name="connsiteY57-6976" fmla="*/ 290 h 342"/>
              <a:gd name="connsiteX58-6977" fmla="*/ 379 w 485"/>
              <a:gd name="connsiteY58-6978" fmla="*/ 290 h 342"/>
              <a:gd name="connsiteX59-6979" fmla="*/ 353 w 485"/>
              <a:gd name="connsiteY59-6980" fmla="*/ 295 h 342"/>
              <a:gd name="connsiteX60-6981" fmla="*/ 327 w 485"/>
              <a:gd name="connsiteY60-6982" fmla="*/ 295 h 342"/>
              <a:gd name="connsiteX61-6983" fmla="*/ 295 w 485"/>
              <a:gd name="connsiteY61-6984" fmla="*/ 295 h 342"/>
              <a:gd name="connsiteX62-6985" fmla="*/ 269 w 485"/>
              <a:gd name="connsiteY62-6986" fmla="*/ 300 h 342"/>
              <a:gd name="connsiteX63-6987" fmla="*/ 248 w 485"/>
              <a:gd name="connsiteY63-6988" fmla="*/ 300 h 342"/>
              <a:gd name="connsiteX64-6989" fmla="*/ 221 w 485"/>
              <a:gd name="connsiteY64-6990" fmla="*/ 305 h 342"/>
              <a:gd name="connsiteX65-6991" fmla="*/ 200 w 485"/>
              <a:gd name="connsiteY65-6992" fmla="*/ 305 h 342"/>
              <a:gd name="connsiteX66-6993" fmla="*/ 184 w 485"/>
              <a:gd name="connsiteY66-6994" fmla="*/ 311 h 342"/>
              <a:gd name="connsiteX67-6995" fmla="*/ 163 w 485"/>
              <a:gd name="connsiteY67-6996" fmla="*/ 311 h 342"/>
              <a:gd name="connsiteX68-6997" fmla="*/ 148 w 485"/>
              <a:gd name="connsiteY68-6998" fmla="*/ 311 h 342"/>
              <a:gd name="connsiteX69-6999" fmla="*/ 137 w 485"/>
              <a:gd name="connsiteY69-7000" fmla="*/ 316 h 342"/>
              <a:gd name="connsiteX70-7001" fmla="*/ 121 w 485"/>
              <a:gd name="connsiteY70-7002" fmla="*/ 316 h 342"/>
              <a:gd name="connsiteX71-7003" fmla="*/ 111 w 485"/>
              <a:gd name="connsiteY71-7004" fmla="*/ 321 h 342"/>
              <a:gd name="connsiteX72-7005" fmla="*/ 100 w 485"/>
              <a:gd name="connsiteY72-7006" fmla="*/ 321 h 342"/>
              <a:gd name="connsiteX73-7007" fmla="*/ 90 w 485"/>
              <a:gd name="connsiteY73-7008" fmla="*/ 327 h 342"/>
              <a:gd name="connsiteX74-7009" fmla="*/ 84 w 485"/>
              <a:gd name="connsiteY74-7010" fmla="*/ 327 h 342"/>
              <a:gd name="connsiteX75-7011" fmla="*/ 69 w 485"/>
              <a:gd name="connsiteY75-7012" fmla="*/ 332 h 342"/>
              <a:gd name="connsiteX76-7013" fmla="*/ 53 w 485"/>
              <a:gd name="connsiteY76-7014" fmla="*/ 337 h 342"/>
              <a:gd name="connsiteX77-7015" fmla="*/ 48 w 485"/>
              <a:gd name="connsiteY77-7016" fmla="*/ 342 h 342"/>
              <a:gd name="connsiteX78-7017" fmla="*/ 37 w 485"/>
              <a:gd name="connsiteY78-7018" fmla="*/ 342 h 342"/>
              <a:gd name="connsiteX79-7019" fmla="*/ 32 w 485"/>
              <a:gd name="connsiteY79-7020" fmla="*/ 342 h 342"/>
              <a:gd name="connsiteX80-7021" fmla="*/ 26 w 485"/>
              <a:gd name="connsiteY80-7022" fmla="*/ 337 h 342"/>
              <a:gd name="connsiteX81-7023" fmla="*/ 21 w 485"/>
              <a:gd name="connsiteY81-7024" fmla="*/ 337 h 342"/>
              <a:gd name="connsiteX82-7025" fmla="*/ 16 w 485"/>
              <a:gd name="connsiteY82-7026" fmla="*/ 332 h 342"/>
              <a:gd name="connsiteX83-7027" fmla="*/ 11 w 485"/>
              <a:gd name="connsiteY83-7028" fmla="*/ 327 h 342"/>
              <a:gd name="connsiteX84-7029" fmla="*/ 5 w 485"/>
              <a:gd name="connsiteY84-7030" fmla="*/ 321 h 342"/>
              <a:gd name="connsiteX85-7031" fmla="*/ 0 w 485"/>
              <a:gd name="connsiteY85-7032" fmla="*/ 316 h 342"/>
              <a:gd name="connsiteX86-7033" fmla="*/ 0 w 485"/>
              <a:gd name="connsiteY86-7034" fmla="*/ 311 h 342"/>
              <a:gd name="connsiteX87-7035" fmla="*/ 0 w 485"/>
              <a:gd name="connsiteY87-7036" fmla="*/ 305 h 342"/>
              <a:gd name="connsiteX88-7037" fmla="*/ 0 w 485"/>
              <a:gd name="connsiteY88-7038" fmla="*/ 300 h 342"/>
              <a:gd name="connsiteX89-7039" fmla="*/ 5 w 485"/>
              <a:gd name="connsiteY89-7040" fmla="*/ 295 h 342"/>
              <a:gd name="connsiteX90-7041" fmla="*/ 11 w 485"/>
              <a:gd name="connsiteY90-7042" fmla="*/ 290 h 342"/>
              <a:gd name="connsiteX91-7043" fmla="*/ 21 w 485"/>
              <a:gd name="connsiteY91-7044" fmla="*/ 284 h 342"/>
              <a:gd name="connsiteX92-7045" fmla="*/ 26 w 485"/>
              <a:gd name="connsiteY92-7046" fmla="*/ 279 h 342"/>
              <a:gd name="connsiteX93-7047" fmla="*/ 32 w 485"/>
              <a:gd name="connsiteY93-7048" fmla="*/ 274 h 342"/>
              <a:gd name="connsiteX94-7049" fmla="*/ 42 w 485"/>
              <a:gd name="connsiteY94-7050" fmla="*/ 269 h 342"/>
              <a:gd name="connsiteX95-7051" fmla="*/ 53 w 485"/>
              <a:gd name="connsiteY95-7052" fmla="*/ 258 h 342"/>
              <a:gd name="connsiteX96-7053" fmla="*/ 58 w 485"/>
              <a:gd name="connsiteY96-7054" fmla="*/ 247 h 342"/>
              <a:gd name="connsiteX97-7055" fmla="*/ 69 w 485"/>
              <a:gd name="connsiteY97-7056" fmla="*/ 237 h 342"/>
              <a:gd name="connsiteX98-7057" fmla="*/ 79 w 485"/>
              <a:gd name="connsiteY98-7058" fmla="*/ 221 h 342"/>
              <a:gd name="connsiteX99-7059" fmla="*/ 95 w 485"/>
              <a:gd name="connsiteY99-7060" fmla="*/ 205 h 342"/>
              <a:gd name="connsiteX100-7061" fmla="*/ 116 w 485"/>
              <a:gd name="connsiteY100-7062" fmla="*/ 168 h 342"/>
              <a:gd name="connsiteX101-7063" fmla="*/ 142 w 485"/>
              <a:gd name="connsiteY101-7064" fmla="*/ 137 h 342"/>
              <a:gd name="connsiteX102-7065" fmla="*/ 163 w 485"/>
              <a:gd name="connsiteY102-7066" fmla="*/ 105 h 342"/>
              <a:gd name="connsiteX103-7067" fmla="*/ 184 w 485"/>
              <a:gd name="connsiteY103-7068" fmla="*/ 68 h 342"/>
              <a:gd name="connsiteX104-7069" fmla="*/ 190 w 485"/>
              <a:gd name="connsiteY104-7070" fmla="*/ 52 h 342"/>
              <a:gd name="connsiteX105-7071" fmla="*/ 200 w 485"/>
              <a:gd name="connsiteY105-7072" fmla="*/ 36 h 342"/>
              <a:gd name="connsiteX106-7073" fmla="*/ 211 w 485"/>
              <a:gd name="connsiteY106-7074" fmla="*/ 15 h 342"/>
              <a:gd name="connsiteX107-7075" fmla="*/ 216 w 485"/>
              <a:gd name="connsiteY107-7076" fmla="*/ 5 h 342"/>
              <a:gd name="connsiteX0-7077" fmla="*/ 295 w 485"/>
              <a:gd name="connsiteY0-7078" fmla="*/ 0 h 342"/>
              <a:gd name="connsiteX1-7079" fmla="*/ 290 w 485"/>
              <a:gd name="connsiteY1-7080" fmla="*/ 10 h 342"/>
              <a:gd name="connsiteX2-7081" fmla="*/ 279 w 485"/>
              <a:gd name="connsiteY2-7082" fmla="*/ 21 h 342"/>
              <a:gd name="connsiteX3-7083" fmla="*/ 274 w 485"/>
              <a:gd name="connsiteY3-7084" fmla="*/ 31 h 342"/>
              <a:gd name="connsiteX4-7085" fmla="*/ 258 w 485"/>
              <a:gd name="connsiteY4-7086" fmla="*/ 47 h 342"/>
              <a:gd name="connsiteX5-7087" fmla="*/ 248 w 485"/>
              <a:gd name="connsiteY5-7088" fmla="*/ 68 h 342"/>
              <a:gd name="connsiteX6-7089" fmla="*/ 216 w 485"/>
              <a:gd name="connsiteY6-7090" fmla="*/ 105 h 342"/>
              <a:gd name="connsiteX7-7091" fmla="*/ 190 w 485"/>
              <a:gd name="connsiteY7-7092" fmla="*/ 142 h 342"/>
              <a:gd name="connsiteX8-7093" fmla="*/ 163 w 485"/>
              <a:gd name="connsiteY8-7094" fmla="*/ 179 h 342"/>
              <a:gd name="connsiteX9-7095" fmla="*/ 137 w 485"/>
              <a:gd name="connsiteY9-7096" fmla="*/ 216 h 342"/>
              <a:gd name="connsiteX10-7097" fmla="*/ 121 w 485"/>
              <a:gd name="connsiteY10-7098" fmla="*/ 232 h 342"/>
              <a:gd name="connsiteX11-7099" fmla="*/ 111 w 485"/>
              <a:gd name="connsiteY11-7100" fmla="*/ 247 h 342"/>
              <a:gd name="connsiteX12-7101" fmla="*/ 100 w 485"/>
              <a:gd name="connsiteY12-7102" fmla="*/ 258 h 342"/>
              <a:gd name="connsiteX13-7103" fmla="*/ 95 w 485"/>
              <a:gd name="connsiteY13-7104" fmla="*/ 269 h 342"/>
              <a:gd name="connsiteX14-7105" fmla="*/ 90 w 485"/>
              <a:gd name="connsiteY14-7106" fmla="*/ 274 h 342"/>
              <a:gd name="connsiteX15-7107" fmla="*/ 84 w 485"/>
              <a:gd name="connsiteY15-7108" fmla="*/ 284 h 342"/>
              <a:gd name="connsiteX16-7109" fmla="*/ 84 w 485"/>
              <a:gd name="connsiteY16-7110" fmla="*/ 284 h 342"/>
              <a:gd name="connsiteX17-7111" fmla="*/ 84 w 485"/>
              <a:gd name="connsiteY17-7112" fmla="*/ 290 h 342"/>
              <a:gd name="connsiteX18-7113" fmla="*/ 90 w 485"/>
              <a:gd name="connsiteY18-7114" fmla="*/ 290 h 342"/>
              <a:gd name="connsiteX19-7115" fmla="*/ 95 w 485"/>
              <a:gd name="connsiteY19-7116" fmla="*/ 290 h 342"/>
              <a:gd name="connsiteX20-7117" fmla="*/ 100 w 485"/>
              <a:gd name="connsiteY20-7118" fmla="*/ 290 h 342"/>
              <a:gd name="connsiteX21-7119" fmla="*/ 111 w 485"/>
              <a:gd name="connsiteY21-7120" fmla="*/ 290 h 342"/>
              <a:gd name="connsiteX22-7121" fmla="*/ 121 w 485"/>
              <a:gd name="connsiteY22-7122" fmla="*/ 284 h 342"/>
              <a:gd name="connsiteX23-7123" fmla="*/ 137 w 485"/>
              <a:gd name="connsiteY23-7124" fmla="*/ 284 h 342"/>
              <a:gd name="connsiteX24-7125" fmla="*/ 153 w 485"/>
              <a:gd name="connsiteY24-7126" fmla="*/ 284 h 342"/>
              <a:gd name="connsiteX25-7127" fmla="*/ 174 w 485"/>
              <a:gd name="connsiteY25-7128" fmla="*/ 279 h 342"/>
              <a:gd name="connsiteX26-7129" fmla="*/ 216 w 485"/>
              <a:gd name="connsiteY26-7130" fmla="*/ 274 h 342"/>
              <a:gd name="connsiteX27-7131" fmla="*/ 258 w 485"/>
              <a:gd name="connsiteY27-7132" fmla="*/ 269 h 342"/>
              <a:gd name="connsiteX28-7133" fmla="*/ 295 w 485"/>
              <a:gd name="connsiteY28-7134" fmla="*/ 263 h 342"/>
              <a:gd name="connsiteX29-7135" fmla="*/ 332 w 485"/>
              <a:gd name="connsiteY29-7136" fmla="*/ 253 h 342"/>
              <a:gd name="connsiteX30-7137" fmla="*/ 348 w 485"/>
              <a:gd name="connsiteY30-7138" fmla="*/ 253 h 342"/>
              <a:gd name="connsiteX31-7139" fmla="*/ 364 w 485"/>
              <a:gd name="connsiteY31-7140" fmla="*/ 247 h 342"/>
              <a:gd name="connsiteX32-7141" fmla="*/ 374 w 485"/>
              <a:gd name="connsiteY32-7142" fmla="*/ 247 h 342"/>
              <a:gd name="connsiteX33-7143" fmla="*/ 390 w 485"/>
              <a:gd name="connsiteY33-7144" fmla="*/ 242 h 342"/>
              <a:gd name="connsiteX34-7145" fmla="*/ 395 w 485"/>
              <a:gd name="connsiteY34-7146" fmla="*/ 242 h 342"/>
              <a:gd name="connsiteX35-7147" fmla="*/ 406 w 485"/>
              <a:gd name="connsiteY35-7148" fmla="*/ 242 h 342"/>
              <a:gd name="connsiteX36-7149" fmla="*/ 406 w 485"/>
              <a:gd name="connsiteY36-7150" fmla="*/ 242 h 342"/>
              <a:gd name="connsiteX37-7151" fmla="*/ 411 w 485"/>
              <a:gd name="connsiteY37-7152" fmla="*/ 242 h 342"/>
              <a:gd name="connsiteX38-7153" fmla="*/ 416 w 485"/>
              <a:gd name="connsiteY38-7154" fmla="*/ 242 h 342"/>
              <a:gd name="connsiteX39-7155" fmla="*/ 422 w 485"/>
              <a:gd name="connsiteY39-7156" fmla="*/ 242 h 342"/>
              <a:gd name="connsiteX40-7157" fmla="*/ 427 w 485"/>
              <a:gd name="connsiteY40-7158" fmla="*/ 242 h 342"/>
              <a:gd name="connsiteX41-7159" fmla="*/ 437 w 485"/>
              <a:gd name="connsiteY41-7160" fmla="*/ 242 h 342"/>
              <a:gd name="connsiteX42-7161" fmla="*/ 443 w 485"/>
              <a:gd name="connsiteY42-7162" fmla="*/ 247 h 342"/>
              <a:gd name="connsiteX43-7163" fmla="*/ 453 w 485"/>
              <a:gd name="connsiteY43-7164" fmla="*/ 247 h 342"/>
              <a:gd name="connsiteX44-7165" fmla="*/ 464 w 485"/>
              <a:gd name="connsiteY44-7166" fmla="*/ 253 h 342"/>
              <a:gd name="connsiteX45-7167" fmla="*/ 469 w 485"/>
              <a:gd name="connsiteY45-7168" fmla="*/ 258 h 342"/>
              <a:gd name="connsiteX46-7169" fmla="*/ 479 w 485"/>
              <a:gd name="connsiteY46-7170" fmla="*/ 269 h 342"/>
              <a:gd name="connsiteX47-7171" fmla="*/ 479 w 485"/>
              <a:gd name="connsiteY47-7172" fmla="*/ 274 h 342"/>
              <a:gd name="connsiteX48-7173" fmla="*/ 485 w 485"/>
              <a:gd name="connsiteY48-7174" fmla="*/ 274 h 342"/>
              <a:gd name="connsiteX49-7175" fmla="*/ 485 w 485"/>
              <a:gd name="connsiteY49-7176" fmla="*/ 279 h 342"/>
              <a:gd name="connsiteX50-7177" fmla="*/ 469 w 485"/>
              <a:gd name="connsiteY50-7178" fmla="*/ 284 h 342"/>
              <a:gd name="connsiteX51-7179" fmla="*/ 464 w 485"/>
              <a:gd name="connsiteY51-7180" fmla="*/ 284 h 342"/>
              <a:gd name="connsiteX52-7181" fmla="*/ 458 w 485"/>
              <a:gd name="connsiteY52-7182" fmla="*/ 284 h 342"/>
              <a:gd name="connsiteX53-7183" fmla="*/ 453 w 485"/>
              <a:gd name="connsiteY53-7184" fmla="*/ 284 h 342"/>
              <a:gd name="connsiteX54-7185" fmla="*/ 443 w 485"/>
              <a:gd name="connsiteY54-7186" fmla="*/ 284 h 342"/>
              <a:gd name="connsiteX55-7187" fmla="*/ 432 w 485"/>
              <a:gd name="connsiteY55-7188" fmla="*/ 284 h 342"/>
              <a:gd name="connsiteX56-7189" fmla="*/ 416 w 485"/>
              <a:gd name="connsiteY56-7190" fmla="*/ 290 h 342"/>
              <a:gd name="connsiteX57-7191" fmla="*/ 400 w 485"/>
              <a:gd name="connsiteY57-7192" fmla="*/ 290 h 342"/>
              <a:gd name="connsiteX58-7193" fmla="*/ 379 w 485"/>
              <a:gd name="connsiteY58-7194" fmla="*/ 290 h 342"/>
              <a:gd name="connsiteX59-7195" fmla="*/ 353 w 485"/>
              <a:gd name="connsiteY59-7196" fmla="*/ 295 h 342"/>
              <a:gd name="connsiteX60-7197" fmla="*/ 327 w 485"/>
              <a:gd name="connsiteY60-7198" fmla="*/ 295 h 342"/>
              <a:gd name="connsiteX61-7199" fmla="*/ 295 w 485"/>
              <a:gd name="connsiteY61-7200" fmla="*/ 295 h 342"/>
              <a:gd name="connsiteX62-7201" fmla="*/ 269 w 485"/>
              <a:gd name="connsiteY62-7202" fmla="*/ 300 h 342"/>
              <a:gd name="connsiteX63-7203" fmla="*/ 248 w 485"/>
              <a:gd name="connsiteY63-7204" fmla="*/ 300 h 342"/>
              <a:gd name="connsiteX64-7205" fmla="*/ 221 w 485"/>
              <a:gd name="connsiteY64-7206" fmla="*/ 305 h 342"/>
              <a:gd name="connsiteX65-7207" fmla="*/ 200 w 485"/>
              <a:gd name="connsiteY65-7208" fmla="*/ 305 h 342"/>
              <a:gd name="connsiteX66-7209" fmla="*/ 184 w 485"/>
              <a:gd name="connsiteY66-7210" fmla="*/ 311 h 342"/>
              <a:gd name="connsiteX67-7211" fmla="*/ 163 w 485"/>
              <a:gd name="connsiteY67-7212" fmla="*/ 311 h 342"/>
              <a:gd name="connsiteX68-7213" fmla="*/ 148 w 485"/>
              <a:gd name="connsiteY68-7214" fmla="*/ 311 h 342"/>
              <a:gd name="connsiteX69-7215" fmla="*/ 137 w 485"/>
              <a:gd name="connsiteY69-7216" fmla="*/ 316 h 342"/>
              <a:gd name="connsiteX70-7217" fmla="*/ 121 w 485"/>
              <a:gd name="connsiteY70-7218" fmla="*/ 316 h 342"/>
              <a:gd name="connsiteX71-7219" fmla="*/ 111 w 485"/>
              <a:gd name="connsiteY71-7220" fmla="*/ 321 h 342"/>
              <a:gd name="connsiteX72-7221" fmla="*/ 100 w 485"/>
              <a:gd name="connsiteY72-7222" fmla="*/ 321 h 342"/>
              <a:gd name="connsiteX73-7223" fmla="*/ 90 w 485"/>
              <a:gd name="connsiteY73-7224" fmla="*/ 327 h 342"/>
              <a:gd name="connsiteX74-7225" fmla="*/ 84 w 485"/>
              <a:gd name="connsiteY74-7226" fmla="*/ 327 h 342"/>
              <a:gd name="connsiteX75-7227" fmla="*/ 69 w 485"/>
              <a:gd name="connsiteY75-7228" fmla="*/ 332 h 342"/>
              <a:gd name="connsiteX76-7229" fmla="*/ 53 w 485"/>
              <a:gd name="connsiteY76-7230" fmla="*/ 337 h 342"/>
              <a:gd name="connsiteX77-7231" fmla="*/ 48 w 485"/>
              <a:gd name="connsiteY77-7232" fmla="*/ 342 h 342"/>
              <a:gd name="connsiteX78-7233" fmla="*/ 37 w 485"/>
              <a:gd name="connsiteY78-7234" fmla="*/ 342 h 342"/>
              <a:gd name="connsiteX79-7235" fmla="*/ 32 w 485"/>
              <a:gd name="connsiteY79-7236" fmla="*/ 342 h 342"/>
              <a:gd name="connsiteX80-7237" fmla="*/ 26 w 485"/>
              <a:gd name="connsiteY80-7238" fmla="*/ 337 h 342"/>
              <a:gd name="connsiteX81-7239" fmla="*/ 21 w 485"/>
              <a:gd name="connsiteY81-7240" fmla="*/ 337 h 342"/>
              <a:gd name="connsiteX82-7241" fmla="*/ 16 w 485"/>
              <a:gd name="connsiteY82-7242" fmla="*/ 332 h 342"/>
              <a:gd name="connsiteX83-7243" fmla="*/ 11 w 485"/>
              <a:gd name="connsiteY83-7244" fmla="*/ 327 h 342"/>
              <a:gd name="connsiteX84-7245" fmla="*/ 5 w 485"/>
              <a:gd name="connsiteY84-7246" fmla="*/ 321 h 342"/>
              <a:gd name="connsiteX85-7247" fmla="*/ 0 w 485"/>
              <a:gd name="connsiteY85-7248" fmla="*/ 316 h 342"/>
              <a:gd name="connsiteX86-7249" fmla="*/ 0 w 485"/>
              <a:gd name="connsiteY86-7250" fmla="*/ 311 h 342"/>
              <a:gd name="connsiteX87-7251" fmla="*/ 0 w 485"/>
              <a:gd name="connsiteY87-7252" fmla="*/ 305 h 342"/>
              <a:gd name="connsiteX88-7253" fmla="*/ 0 w 485"/>
              <a:gd name="connsiteY88-7254" fmla="*/ 300 h 342"/>
              <a:gd name="connsiteX89-7255" fmla="*/ 5 w 485"/>
              <a:gd name="connsiteY89-7256" fmla="*/ 295 h 342"/>
              <a:gd name="connsiteX90-7257" fmla="*/ 11 w 485"/>
              <a:gd name="connsiteY90-7258" fmla="*/ 290 h 342"/>
              <a:gd name="connsiteX91-7259" fmla="*/ 21 w 485"/>
              <a:gd name="connsiteY91-7260" fmla="*/ 284 h 342"/>
              <a:gd name="connsiteX92-7261" fmla="*/ 26 w 485"/>
              <a:gd name="connsiteY92-7262" fmla="*/ 279 h 342"/>
              <a:gd name="connsiteX93-7263" fmla="*/ 32 w 485"/>
              <a:gd name="connsiteY93-7264" fmla="*/ 274 h 342"/>
              <a:gd name="connsiteX94-7265" fmla="*/ 42 w 485"/>
              <a:gd name="connsiteY94-7266" fmla="*/ 269 h 342"/>
              <a:gd name="connsiteX95-7267" fmla="*/ 53 w 485"/>
              <a:gd name="connsiteY95-7268" fmla="*/ 258 h 342"/>
              <a:gd name="connsiteX96-7269" fmla="*/ 58 w 485"/>
              <a:gd name="connsiteY96-7270" fmla="*/ 247 h 342"/>
              <a:gd name="connsiteX97-7271" fmla="*/ 69 w 485"/>
              <a:gd name="connsiteY97-7272" fmla="*/ 237 h 342"/>
              <a:gd name="connsiteX98-7273" fmla="*/ 79 w 485"/>
              <a:gd name="connsiteY98-7274" fmla="*/ 221 h 342"/>
              <a:gd name="connsiteX99-7275" fmla="*/ 95 w 485"/>
              <a:gd name="connsiteY99-7276" fmla="*/ 205 h 342"/>
              <a:gd name="connsiteX100-7277" fmla="*/ 116 w 485"/>
              <a:gd name="connsiteY100-7278" fmla="*/ 168 h 342"/>
              <a:gd name="connsiteX101-7279" fmla="*/ 142 w 485"/>
              <a:gd name="connsiteY101-7280" fmla="*/ 137 h 342"/>
              <a:gd name="connsiteX102-7281" fmla="*/ 163 w 485"/>
              <a:gd name="connsiteY102-7282" fmla="*/ 105 h 342"/>
              <a:gd name="connsiteX103-7283" fmla="*/ 184 w 485"/>
              <a:gd name="connsiteY103-7284" fmla="*/ 68 h 342"/>
              <a:gd name="connsiteX104-7285" fmla="*/ 190 w 485"/>
              <a:gd name="connsiteY104-7286" fmla="*/ 52 h 342"/>
              <a:gd name="connsiteX105-7287" fmla="*/ 200 w 485"/>
              <a:gd name="connsiteY105-7288" fmla="*/ 36 h 342"/>
              <a:gd name="connsiteX106-7289" fmla="*/ 211 w 485"/>
              <a:gd name="connsiteY106-7290" fmla="*/ 15 h 342"/>
              <a:gd name="connsiteX0-7291" fmla="*/ 295 w 485"/>
              <a:gd name="connsiteY0-7292" fmla="*/ 0 h 342"/>
              <a:gd name="connsiteX1-7293" fmla="*/ 290 w 485"/>
              <a:gd name="connsiteY1-7294" fmla="*/ 10 h 342"/>
              <a:gd name="connsiteX2-7295" fmla="*/ 279 w 485"/>
              <a:gd name="connsiteY2-7296" fmla="*/ 21 h 342"/>
              <a:gd name="connsiteX3-7297" fmla="*/ 274 w 485"/>
              <a:gd name="connsiteY3-7298" fmla="*/ 31 h 342"/>
              <a:gd name="connsiteX4-7299" fmla="*/ 258 w 485"/>
              <a:gd name="connsiteY4-7300" fmla="*/ 47 h 342"/>
              <a:gd name="connsiteX5-7301" fmla="*/ 248 w 485"/>
              <a:gd name="connsiteY5-7302" fmla="*/ 68 h 342"/>
              <a:gd name="connsiteX6-7303" fmla="*/ 216 w 485"/>
              <a:gd name="connsiteY6-7304" fmla="*/ 105 h 342"/>
              <a:gd name="connsiteX7-7305" fmla="*/ 190 w 485"/>
              <a:gd name="connsiteY7-7306" fmla="*/ 142 h 342"/>
              <a:gd name="connsiteX8-7307" fmla="*/ 163 w 485"/>
              <a:gd name="connsiteY8-7308" fmla="*/ 179 h 342"/>
              <a:gd name="connsiteX9-7309" fmla="*/ 137 w 485"/>
              <a:gd name="connsiteY9-7310" fmla="*/ 216 h 342"/>
              <a:gd name="connsiteX10-7311" fmla="*/ 121 w 485"/>
              <a:gd name="connsiteY10-7312" fmla="*/ 232 h 342"/>
              <a:gd name="connsiteX11-7313" fmla="*/ 111 w 485"/>
              <a:gd name="connsiteY11-7314" fmla="*/ 247 h 342"/>
              <a:gd name="connsiteX12-7315" fmla="*/ 100 w 485"/>
              <a:gd name="connsiteY12-7316" fmla="*/ 258 h 342"/>
              <a:gd name="connsiteX13-7317" fmla="*/ 95 w 485"/>
              <a:gd name="connsiteY13-7318" fmla="*/ 269 h 342"/>
              <a:gd name="connsiteX14-7319" fmla="*/ 90 w 485"/>
              <a:gd name="connsiteY14-7320" fmla="*/ 274 h 342"/>
              <a:gd name="connsiteX15-7321" fmla="*/ 84 w 485"/>
              <a:gd name="connsiteY15-7322" fmla="*/ 284 h 342"/>
              <a:gd name="connsiteX16-7323" fmla="*/ 84 w 485"/>
              <a:gd name="connsiteY16-7324" fmla="*/ 284 h 342"/>
              <a:gd name="connsiteX17-7325" fmla="*/ 84 w 485"/>
              <a:gd name="connsiteY17-7326" fmla="*/ 290 h 342"/>
              <a:gd name="connsiteX18-7327" fmla="*/ 90 w 485"/>
              <a:gd name="connsiteY18-7328" fmla="*/ 290 h 342"/>
              <a:gd name="connsiteX19-7329" fmla="*/ 95 w 485"/>
              <a:gd name="connsiteY19-7330" fmla="*/ 290 h 342"/>
              <a:gd name="connsiteX20-7331" fmla="*/ 100 w 485"/>
              <a:gd name="connsiteY20-7332" fmla="*/ 290 h 342"/>
              <a:gd name="connsiteX21-7333" fmla="*/ 111 w 485"/>
              <a:gd name="connsiteY21-7334" fmla="*/ 290 h 342"/>
              <a:gd name="connsiteX22-7335" fmla="*/ 121 w 485"/>
              <a:gd name="connsiteY22-7336" fmla="*/ 284 h 342"/>
              <a:gd name="connsiteX23-7337" fmla="*/ 137 w 485"/>
              <a:gd name="connsiteY23-7338" fmla="*/ 284 h 342"/>
              <a:gd name="connsiteX24-7339" fmla="*/ 153 w 485"/>
              <a:gd name="connsiteY24-7340" fmla="*/ 284 h 342"/>
              <a:gd name="connsiteX25-7341" fmla="*/ 174 w 485"/>
              <a:gd name="connsiteY25-7342" fmla="*/ 279 h 342"/>
              <a:gd name="connsiteX26-7343" fmla="*/ 216 w 485"/>
              <a:gd name="connsiteY26-7344" fmla="*/ 274 h 342"/>
              <a:gd name="connsiteX27-7345" fmla="*/ 258 w 485"/>
              <a:gd name="connsiteY27-7346" fmla="*/ 269 h 342"/>
              <a:gd name="connsiteX28-7347" fmla="*/ 295 w 485"/>
              <a:gd name="connsiteY28-7348" fmla="*/ 263 h 342"/>
              <a:gd name="connsiteX29-7349" fmla="*/ 332 w 485"/>
              <a:gd name="connsiteY29-7350" fmla="*/ 253 h 342"/>
              <a:gd name="connsiteX30-7351" fmla="*/ 348 w 485"/>
              <a:gd name="connsiteY30-7352" fmla="*/ 253 h 342"/>
              <a:gd name="connsiteX31-7353" fmla="*/ 364 w 485"/>
              <a:gd name="connsiteY31-7354" fmla="*/ 247 h 342"/>
              <a:gd name="connsiteX32-7355" fmla="*/ 374 w 485"/>
              <a:gd name="connsiteY32-7356" fmla="*/ 247 h 342"/>
              <a:gd name="connsiteX33-7357" fmla="*/ 390 w 485"/>
              <a:gd name="connsiteY33-7358" fmla="*/ 242 h 342"/>
              <a:gd name="connsiteX34-7359" fmla="*/ 395 w 485"/>
              <a:gd name="connsiteY34-7360" fmla="*/ 242 h 342"/>
              <a:gd name="connsiteX35-7361" fmla="*/ 406 w 485"/>
              <a:gd name="connsiteY35-7362" fmla="*/ 242 h 342"/>
              <a:gd name="connsiteX36-7363" fmla="*/ 406 w 485"/>
              <a:gd name="connsiteY36-7364" fmla="*/ 242 h 342"/>
              <a:gd name="connsiteX37-7365" fmla="*/ 411 w 485"/>
              <a:gd name="connsiteY37-7366" fmla="*/ 242 h 342"/>
              <a:gd name="connsiteX38-7367" fmla="*/ 416 w 485"/>
              <a:gd name="connsiteY38-7368" fmla="*/ 242 h 342"/>
              <a:gd name="connsiteX39-7369" fmla="*/ 422 w 485"/>
              <a:gd name="connsiteY39-7370" fmla="*/ 242 h 342"/>
              <a:gd name="connsiteX40-7371" fmla="*/ 427 w 485"/>
              <a:gd name="connsiteY40-7372" fmla="*/ 242 h 342"/>
              <a:gd name="connsiteX41-7373" fmla="*/ 437 w 485"/>
              <a:gd name="connsiteY41-7374" fmla="*/ 242 h 342"/>
              <a:gd name="connsiteX42-7375" fmla="*/ 443 w 485"/>
              <a:gd name="connsiteY42-7376" fmla="*/ 247 h 342"/>
              <a:gd name="connsiteX43-7377" fmla="*/ 453 w 485"/>
              <a:gd name="connsiteY43-7378" fmla="*/ 247 h 342"/>
              <a:gd name="connsiteX44-7379" fmla="*/ 464 w 485"/>
              <a:gd name="connsiteY44-7380" fmla="*/ 253 h 342"/>
              <a:gd name="connsiteX45-7381" fmla="*/ 469 w 485"/>
              <a:gd name="connsiteY45-7382" fmla="*/ 258 h 342"/>
              <a:gd name="connsiteX46-7383" fmla="*/ 479 w 485"/>
              <a:gd name="connsiteY46-7384" fmla="*/ 269 h 342"/>
              <a:gd name="connsiteX47-7385" fmla="*/ 479 w 485"/>
              <a:gd name="connsiteY47-7386" fmla="*/ 274 h 342"/>
              <a:gd name="connsiteX48-7387" fmla="*/ 485 w 485"/>
              <a:gd name="connsiteY48-7388" fmla="*/ 274 h 342"/>
              <a:gd name="connsiteX49-7389" fmla="*/ 485 w 485"/>
              <a:gd name="connsiteY49-7390" fmla="*/ 279 h 342"/>
              <a:gd name="connsiteX50-7391" fmla="*/ 469 w 485"/>
              <a:gd name="connsiteY50-7392" fmla="*/ 284 h 342"/>
              <a:gd name="connsiteX51-7393" fmla="*/ 464 w 485"/>
              <a:gd name="connsiteY51-7394" fmla="*/ 284 h 342"/>
              <a:gd name="connsiteX52-7395" fmla="*/ 458 w 485"/>
              <a:gd name="connsiteY52-7396" fmla="*/ 284 h 342"/>
              <a:gd name="connsiteX53-7397" fmla="*/ 453 w 485"/>
              <a:gd name="connsiteY53-7398" fmla="*/ 284 h 342"/>
              <a:gd name="connsiteX54-7399" fmla="*/ 443 w 485"/>
              <a:gd name="connsiteY54-7400" fmla="*/ 284 h 342"/>
              <a:gd name="connsiteX55-7401" fmla="*/ 432 w 485"/>
              <a:gd name="connsiteY55-7402" fmla="*/ 284 h 342"/>
              <a:gd name="connsiteX56-7403" fmla="*/ 416 w 485"/>
              <a:gd name="connsiteY56-7404" fmla="*/ 290 h 342"/>
              <a:gd name="connsiteX57-7405" fmla="*/ 400 w 485"/>
              <a:gd name="connsiteY57-7406" fmla="*/ 290 h 342"/>
              <a:gd name="connsiteX58-7407" fmla="*/ 379 w 485"/>
              <a:gd name="connsiteY58-7408" fmla="*/ 290 h 342"/>
              <a:gd name="connsiteX59-7409" fmla="*/ 353 w 485"/>
              <a:gd name="connsiteY59-7410" fmla="*/ 295 h 342"/>
              <a:gd name="connsiteX60-7411" fmla="*/ 327 w 485"/>
              <a:gd name="connsiteY60-7412" fmla="*/ 295 h 342"/>
              <a:gd name="connsiteX61-7413" fmla="*/ 295 w 485"/>
              <a:gd name="connsiteY61-7414" fmla="*/ 295 h 342"/>
              <a:gd name="connsiteX62-7415" fmla="*/ 269 w 485"/>
              <a:gd name="connsiteY62-7416" fmla="*/ 300 h 342"/>
              <a:gd name="connsiteX63-7417" fmla="*/ 248 w 485"/>
              <a:gd name="connsiteY63-7418" fmla="*/ 300 h 342"/>
              <a:gd name="connsiteX64-7419" fmla="*/ 221 w 485"/>
              <a:gd name="connsiteY64-7420" fmla="*/ 305 h 342"/>
              <a:gd name="connsiteX65-7421" fmla="*/ 200 w 485"/>
              <a:gd name="connsiteY65-7422" fmla="*/ 305 h 342"/>
              <a:gd name="connsiteX66-7423" fmla="*/ 184 w 485"/>
              <a:gd name="connsiteY66-7424" fmla="*/ 311 h 342"/>
              <a:gd name="connsiteX67-7425" fmla="*/ 163 w 485"/>
              <a:gd name="connsiteY67-7426" fmla="*/ 311 h 342"/>
              <a:gd name="connsiteX68-7427" fmla="*/ 148 w 485"/>
              <a:gd name="connsiteY68-7428" fmla="*/ 311 h 342"/>
              <a:gd name="connsiteX69-7429" fmla="*/ 137 w 485"/>
              <a:gd name="connsiteY69-7430" fmla="*/ 316 h 342"/>
              <a:gd name="connsiteX70-7431" fmla="*/ 121 w 485"/>
              <a:gd name="connsiteY70-7432" fmla="*/ 316 h 342"/>
              <a:gd name="connsiteX71-7433" fmla="*/ 111 w 485"/>
              <a:gd name="connsiteY71-7434" fmla="*/ 321 h 342"/>
              <a:gd name="connsiteX72-7435" fmla="*/ 100 w 485"/>
              <a:gd name="connsiteY72-7436" fmla="*/ 321 h 342"/>
              <a:gd name="connsiteX73-7437" fmla="*/ 90 w 485"/>
              <a:gd name="connsiteY73-7438" fmla="*/ 327 h 342"/>
              <a:gd name="connsiteX74-7439" fmla="*/ 84 w 485"/>
              <a:gd name="connsiteY74-7440" fmla="*/ 327 h 342"/>
              <a:gd name="connsiteX75-7441" fmla="*/ 69 w 485"/>
              <a:gd name="connsiteY75-7442" fmla="*/ 332 h 342"/>
              <a:gd name="connsiteX76-7443" fmla="*/ 53 w 485"/>
              <a:gd name="connsiteY76-7444" fmla="*/ 337 h 342"/>
              <a:gd name="connsiteX77-7445" fmla="*/ 48 w 485"/>
              <a:gd name="connsiteY77-7446" fmla="*/ 342 h 342"/>
              <a:gd name="connsiteX78-7447" fmla="*/ 37 w 485"/>
              <a:gd name="connsiteY78-7448" fmla="*/ 342 h 342"/>
              <a:gd name="connsiteX79-7449" fmla="*/ 32 w 485"/>
              <a:gd name="connsiteY79-7450" fmla="*/ 342 h 342"/>
              <a:gd name="connsiteX80-7451" fmla="*/ 26 w 485"/>
              <a:gd name="connsiteY80-7452" fmla="*/ 337 h 342"/>
              <a:gd name="connsiteX81-7453" fmla="*/ 21 w 485"/>
              <a:gd name="connsiteY81-7454" fmla="*/ 337 h 342"/>
              <a:gd name="connsiteX82-7455" fmla="*/ 16 w 485"/>
              <a:gd name="connsiteY82-7456" fmla="*/ 332 h 342"/>
              <a:gd name="connsiteX83-7457" fmla="*/ 11 w 485"/>
              <a:gd name="connsiteY83-7458" fmla="*/ 327 h 342"/>
              <a:gd name="connsiteX84-7459" fmla="*/ 5 w 485"/>
              <a:gd name="connsiteY84-7460" fmla="*/ 321 h 342"/>
              <a:gd name="connsiteX85-7461" fmla="*/ 0 w 485"/>
              <a:gd name="connsiteY85-7462" fmla="*/ 316 h 342"/>
              <a:gd name="connsiteX86-7463" fmla="*/ 0 w 485"/>
              <a:gd name="connsiteY86-7464" fmla="*/ 311 h 342"/>
              <a:gd name="connsiteX87-7465" fmla="*/ 0 w 485"/>
              <a:gd name="connsiteY87-7466" fmla="*/ 305 h 342"/>
              <a:gd name="connsiteX88-7467" fmla="*/ 0 w 485"/>
              <a:gd name="connsiteY88-7468" fmla="*/ 300 h 342"/>
              <a:gd name="connsiteX89-7469" fmla="*/ 5 w 485"/>
              <a:gd name="connsiteY89-7470" fmla="*/ 295 h 342"/>
              <a:gd name="connsiteX90-7471" fmla="*/ 11 w 485"/>
              <a:gd name="connsiteY90-7472" fmla="*/ 290 h 342"/>
              <a:gd name="connsiteX91-7473" fmla="*/ 21 w 485"/>
              <a:gd name="connsiteY91-7474" fmla="*/ 284 h 342"/>
              <a:gd name="connsiteX92-7475" fmla="*/ 26 w 485"/>
              <a:gd name="connsiteY92-7476" fmla="*/ 279 h 342"/>
              <a:gd name="connsiteX93-7477" fmla="*/ 32 w 485"/>
              <a:gd name="connsiteY93-7478" fmla="*/ 274 h 342"/>
              <a:gd name="connsiteX94-7479" fmla="*/ 42 w 485"/>
              <a:gd name="connsiteY94-7480" fmla="*/ 269 h 342"/>
              <a:gd name="connsiteX95-7481" fmla="*/ 53 w 485"/>
              <a:gd name="connsiteY95-7482" fmla="*/ 258 h 342"/>
              <a:gd name="connsiteX96-7483" fmla="*/ 58 w 485"/>
              <a:gd name="connsiteY96-7484" fmla="*/ 247 h 342"/>
              <a:gd name="connsiteX97-7485" fmla="*/ 69 w 485"/>
              <a:gd name="connsiteY97-7486" fmla="*/ 237 h 342"/>
              <a:gd name="connsiteX98-7487" fmla="*/ 79 w 485"/>
              <a:gd name="connsiteY98-7488" fmla="*/ 221 h 342"/>
              <a:gd name="connsiteX99-7489" fmla="*/ 95 w 485"/>
              <a:gd name="connsiteY99-7490" fmla="*/ 205 h 342"/>
              <a:gd name="connsiteX100-7491" fmla="*/ 116 w 485"/>
              <a:gd name="connsiteY100-7492" fmla="*/ 168 h 342"/>
              <a:gd name="connsiteX101-7493" fmla="*/ 142 w 485"/>
              <a:gd name="connsiteY101-7494" fmla="*/ 137 h 342"/>
              <a:gd name="connsiteX102-7495" fmla="*/ 163 w 485"/>
              <a:gd name="connsiteY102-7496" fmla="*/ 105 h 342"/>
              <a:gd name="connsiteX103-7497" fmla="*/ 184 w 485"/>
              <a:gd name="connsiteY103-7498" fmla="*/ 68 h 342"/>
              <a:gd name="connsiteX104-7499" fmla="*/ 190 w 485"/>
              <a:gd name="connsiteY104-7500" fmla="*/ 52 h 342"/>
              <a:gd name="connsiteX105-7501" fmla="*/ 200 w 485"/>
              <a:gd name="connsiteY105-7502" fmla="*/ 36 h 342"/>
              <a:gd name="connsiteX0-7503" fmla="*/ 295 w 485"/>
              <a:gd name="connsiteY0-7504" fmla="*/ 0 h 342"/>
              <a:gd name="connsiteX1-7505" fmla="*/ 290 w 485"/>
              <a:gd name="connsiteY1-7506" fmla="*/ 10 h 342"/>
              <a:gd name="connsiteX2-7507" fmla="*/ 279 w 485"/>
              <a:gd name="connsiteY2-7508" fmla="*/ 21 h 342"/>
              <a:gd name="connsiteX3-7509" fmla="*/ 274 w 485"/>
              <a:gd name="connsiteY3-7510" fmla="*/ 31 h 342"/>
              <a:gd name="connsiteX4-7511" fmla="*/ 258 w 485"/>
              <a:gd name="connsiteY4-7512" fmla="*/ 47 h 342"/>
              <a:gd name="connsiteX5-7513" fmla="*/ 248 w 485"/>
              <a:gd name="connsiteY5-7514" fmla="*/ 68 h 342"/>
              <a:gd name="connsiteX6-7515" fmla="*/ 216 w 485"/>
              <a:gd name="connsiteY6-7516" fmla="*/ 105 h 342"/>
              <a:gd name="connsiteX7-7517" fmla="*/ 190 w 485"/>
              <a:gd name="connsiteY7-7518" fmla="*/ 142 h 342"/>
              <a:gd name="connsiteX8-7519" fmla="*/ 163 w 485"/>
              <a:gd name="connsiteY8-7520" fmla="*/ 179 h 342"/>
              <a:gd name="connsiteX9-7521" fmla="*/ 137 w 485"/>
              <a:gd name="connsiteY9-7522" fmla="*/ 216 h 342"/>
              <a:gd name="connsiteX10-7523" fmla="*/ 121 w 485"/>
              <a:gd name="connsiteY10-7524" fmla="*/ 232 h 342"/>
              <a:gd name="connsiteX11-7525" fmla="*/ 111 w 485"/>
              <a:gd name="connsiteY11-7526" fmla="*/ 247 h 342"/>
              <a:gd name="connsiteX12-7527" fmla="*/ 100 w 485"/>
              <a:gd name="connsiteY12-7528" fmla="*/ 258 h 342"/>
              <a:gd name="connsiteX13-7529" fmla="*/ 95 w 485"/>
              <a:gd name="connsiteY13-7530" fmla="*/ 269 h 342"/>
              <a:gd name="connsiteX14-7531" fmla="*/ 90 w 485"/>
              <a:gd name="connsiteY14-7532" fmla="*/ 274 h 342"/>
              <a:gd name="connsiteX15-7533" fmla="*/ 84 w 485"/>
              <a:gd name="connsiteY15-7534" fmla="*/ 284 h 342"/>
              <a:gd name="connsiteX16-7535" fmla="*/ 84 w 485"/>
              <a:gd name="connsiteY16-7536" fmla="*/ 284 h 342"/>
              <a:gd name="connsiteX17-7537" fmla="*/ 84 w 485"/>
              <a:gd name="connsiteY17-7538" fmla="*/ 290 h 342"/>
              <a:gd name="connsiteX18-7539" fmla="*/ 90 w 485"/>
              <a:gd name="connsiteY18-7540" fmla="*/ 290 h 342"/>
              <a:gd name="connsiteX19-7541" fmla="*/ 95 w 485"/>
              <a:gd name="connsiteY19-7542" fmla="*/ 290 h 342"/>
              <a:gd name="connsiteX20-7543" fmla="*/ 100 w 485"/>
              <a:gd name="connsiteY20-7544" fmla="*/ 290 h 342"/>
              <a:gd name="connsiteX21-7545" fmla="*/ 111 w 485"/>
              <a:gd name="connsiteY21-7546" fmla="*/ 290 h 342"/>
              <a:gd name="connsiteX22-7547" fmla="*/ 121 w 485"/>
              <a:gd name="connsiteY22-7548" fmla="*/ 284 h 342"/>
              <a:gd name="connsiteX23-7549" fmla="*/ 137 w 485"/>
              <a:gd name="connsiteY23-7550" fmla="*/ 284 h 342"/>
              <a:gd name="connsiteX24-7551" fmla="*/ 153 w 485"/>
              <a:gd name="connsiteY24-7552" fmla="*/ 284 h 342"/>
              <a:gd name="connsiteX25-7553" fmla="*/ 174 w 485"/>
              <a:gd name="connsiteY25-7554" fmla="*/ 279 h 342"/>
              <a:gd name="connsiteX26-7555" fmla="*/ 216 w 485"/>
              <a:gd name="connsiteY26-7556" fmla="*/ 274 h 342"/>
              <a:gd name="connsiteX27-7557" fmla="*/ 258 w 485"/>
              <a:gd name="connsiteY27-7558" fmla="*/ 269 h 342"/>
              <a:gd name="connsiteX28-7559" fmla="*/ 295 w 485"/>
              <a:gd name="connsiteY28-7560" fmla="*/ 263 h 342"/>
              <a:gd name="connsiteX29-7561" fmla="*/ 332 w 485"/>
              <a:gd name="connsiteY29-7562" fmla="*/ 253 h 342"/>
              <a:gd name="connsiteX30-7563" fmla="*/ 348 w 485"/>
              <a:gd name="connsiteY30-7564" fmla="*/ 253 h 342"/>
              <a:gd name="connsiteX31-7565" fmla="*/ 364 w 485"/>
              <a:gd name="connsiteY31-7566" fmla="*/ 247 h 342"/>
              <a:gd name="connsiteX32-7567" fmla="*/ 374 w 485"/>
              <a:gd name="connsiteY32-7568" fmla="*/ 247 h 342"/>
              <a:gd name="connsiteX33-7569" fmla="*/ 390 w 485"/>
              <a:gd name="connsiteY33-7570" fmla="*/ 242 h 342"/>
              <a:gd name="connsiteX34-7571" fmla="*/ 395 w 485"/>
              <a:gd name="connsiteY34-7572" fmla="*/ 242 h 342"/>
              <a:gd name="connsiteX35-7573" fmla="*/ 406 w 485"/>
              <a:gd name="connsiteY35-7574" fmla="*/ 242 h 342"/>
              <a:gd name="connsiteX36-7575" fmla="*/ 406 w 485"/>
              <a:gd name="connsiteY36-7576" fmla="*/ 242 h 342"/>
              <a:gd name="connsiteX37-7577" fmla="*/ 411 w 485"/>
              <a:gd name="connsiteY37-7578" fmla="*/ 242 h 342"/>
              <a:gd name="connsiteX38-7579" fmla="*/ 416 w 485"/>
              <a:gd name="connsiteY38-7580" fmla="*/ 242 h 342"/>
              <a:gd name="connsiteX39-7581" fmla="*/ 422 w 485"/>
              <a:gd name="connsiteY39-7582" fmla="*/ 242 h 342"/>
              <a:gd name="connsiteX40-7583" fmla="*/ 427 w 485"/>
              <a:gd name="connsiteY40-7584" fmla="*/ 242 h 342"/>
              <a:gd name="connsiteX41-7585" fmla="*/ 437 w 485"/>
              <a:gd name="connsiteY41-7586" fmla="*/ 242 h 342"/>
              <a:gd name="connsiteX42-7587" fmla="*/ 443 w 485"/>
              <a:gd name="connsiteY42-7588" fmla="*/ 247 h 342"/>
              <a:gd name="connsiteX43-7589" fmla="*/ 453 w 485"/>
              <a:gd name="connsiteY43-7590" fmla="*/ 247 h 342"/>
              <a:gd name="connsiteX44-7591" fmla="*/ 464 w 485"/>
              <a:gd name="connsiteY44-7592" fmla="*/ 253 h 342"/>
              <a:gd name="connsiteX45-7593" fmla="*/ 469 w 485"/>
              <a:gd name="connsiteY45-7594" fmla="*/ 258 h 342"/>
              <a:gd name="connsiteX46-7595" fmla="*/ 479 w 485"/>
              <a:gd name="connsiteY46-7596" fmla="*/ 269 h 342"/>
              <a:gd name="connsiteX47-7597" fmla="*/ 479 w 485"/>
              <a:gd name="connsiteY47-7598" fmla="*/ 274 h 342"/>
              <a:gd name="connsiteX48-7599" fmla="*/ 485 w 485"/>
              <a:gd name="connsiteY48-7600" fmla="*/ 274 h 342"/>
              <a:gd name="connsiteX49-7601" fmla="*/ 485 w 485"/>
              <a:gd name="connsiteY49-7602" fmla="*/ 279 h 342"/>
              <a:gd name="connsiteX50-7603" fmla="*/ 469 w 485"/>
              <a:gd name="connsiteY50-7604" fmla="*/ 284 h 342"/>
              <a:gd name="connsiteX51-7605" fmla="*/ 464 w 485"/>
              <a:gd name="connsiteY51-7606" fmla="*/ 284 h 342"/>
              <a:gd name="connsiteX52-7607" fmla="*/ 458 w 485"/>
              <a:gd name="connsiteY52-7608" fmla="*/ 284 h 342"/>
              <a:gd name="connsiteX53-7609" fmla="*/ 453 w 485"/>
              <a:gd name="connsiteY53-7610" fmla="*/ 284 h 342"/>
              <a:gd name="connsiteX54-7611" fmla="*/ 443 w 485"/>
              <a:gd name="connsiteY54-7612" fmla="*/ 284 h 342"/>
              <a:gd name="connsiteX55-7613" fmla="*/ 432 w 485"/>
              <a:gd name="connsiteY55-7614" fmla="*/ 284 h 342"/>
              <a:gd name="connsiteX56-7615" fmla="*/ 416 w 485"/>
              <a:gd name="connsiteY56-7616" fmla="*/ 290 h 342"/>
              <a:gd name="connsiteX57-7617" fmla="*/ 400 w 485"/>
              <a:gd name="connsiteY57-7618" fmla="*/ 290 h 342"/>
              <a:gd name="connsiteX58-7619" fmla="*/ 379 w 485"/>
              <a:gd name="connsiteY58-7620" fmla="*/ 290 h 342"/>
              <a:gd name="connsiteX59-7621" fmla="*/ 353 w 485"/>
              <a:gd name="connsiteY59-7622" fmla="*/ 295 h 342"/>
              <a:gd name="connsiteX60-7623" fmla="*/ 327 w 485"/>
              <a:gd name="connsiteY60-7624" fmla="*/ 295 h 342"/>
              <a:gd name="connsiteX61-7625" fmla="*/ 295 w 485"/>
              <a:gd name="connsiteY61-7626" fmla="*/ 295 h 342"/>
              <a:gd name="connsiteX62-7627" fmla="*/ 269 w 485"/>
              <a:gd name="connsiteY62-7628" fmla="*/ 300 h 342"/>
              <a:gd name="connsiteX63-7629" fmla="*/ 248 w 485"/>
              <a:gd name="connsiteY63-7630" fmla="*/ 300 h 342"/>
              <a:gd name="connsiteX64-7631" fmla="*/ 221 w 485"/>
              <a:gd name="connsiteY64-7632" fmla="*/ 305 h 342"/>
              <a:gd name="connsiteX65-7633" fmla="*/ 200 w 485"/>
              <a:gd name="connsiteY65-7634" fmla="*/ 305 h 342"/>
              <a:gd name="connsiteX66-7635" fmla="*/ 184 w 485"/>
              <a:gd name="connsiteY66-7636" fmla="*/ 311 h 342"/>
              <a:gd name="connsiteX67-7637" fmla="*/ 163 w 485"/>
              <a:gd name="connsiteY67-7638" fmla="*/ 311 h 342"/>
              <a:gd name="connsiteX68-7639" fmla="*/ 148 w 485"/>
              <a:gd name="connsiteY68-7640" fmla="*/ 311 h 342"/>
              <a:gd name="connsiteX69-7641" fmla="*/ 137 w 485"/>
              <a:gd name="connsiteY69-7642" fmla="*/ 316 h 342"/>
              <a:gd name="connsiteX70-7643" fmla="*/ 121 w 485"/>
              <a:gd name="connsiteY70-7644" fmla="*/ 316 h 342"/>
              <a:gd name="connsiteX71-7645" fmla="*/ 111 w 485"/>
              <a:gd name="connsiteY71-7646" fmla="*/ 321 h 342"/>
              <a:gd name="connsiteX72-7647" fmla="*/ 100 w 485"/>
              <a:gd name="connsiteY72-7648" fmla="*/ 321 h 342"/>
              <a:gd name="connsiteX73-7649" fmla="*/ 90 w 485"/>
              <a:gd name="connsiteY73-7650" fmla="*/ 327 h 342"/>
              <a:gd name="connsiteX74-7651" fmla="*/ 84 w 485"/>
              <a:gd name="connsiteY74-7652" fmla="*/ 327 h 342"/>
              <a:gd name="connsiteX75-7653" fmla="*/ 69 w 485"/>
              <a:gd name="connsiteY75-7654" fmla="*/ 332 h 342"/>
              <a:gd name="connsiteX76-7655" fmla="*/ 53 w 485"/>
              <a:gd name="connsiteY76-7656" fmla="*/ 337 h 342"/>
              <a:gd name="connsiteX77-7657" fmla="*/ 48 w 485"/>
              <a:gd name="connsiteY77-7658" fmla="*/ 342 h 342"/>
              <a:gd name="connsiteX78-7659" fmla="*/ 37 w 485"/>
              <a:gd name="connsiteY78-7660" fmla="*/ 342 h 342"/>
              <a:gd name="connsiteX79-7661" fmla="*/ 32 w 485"/>
              <a:gd name="connsiteY79-7662" fmla="*/ 342 h 342"/>
              <a:gd name="connsiteX80-7663" fmla="*/ 26 w 485"/>
              <a:gd name="connsiteY80-7664" fmla="*/ 337 h 342"/>
              <a:gd name="connsiteX81-7665" fmla="*/ 21 w 485"/>
              <a:gd name="connsiteY81-7666" fmla="*/ 337 h 342"/>
              <a:gd name="connsiteX82-7667" fmla="*/ 16 w 485"/>
              <a:gd name="connsiteY82-7668" fmla="*/ 332 h 342"/>
              <a:gd name="connsiteX83-7669" fmla="*/ 11 w 485"/>
              <a:gd name="connsiteY83-7670" fmla="*/ 327 h 342"/>
              <a:gd name="connsiteX84-7671" fmla="*/ 5 w 485"/>
              <a:gd name="connsiteY84-7672" fmla="*/ 321 h 342"/>
              <a:gd name="connsiteX85-7673" fmla="*/ 0 w 485"/>
              <a:gd name="connsiteY85-7674" fmla="*/ 316 h 342"/>
              <a:gd name="connsiteX86-7675" fmla="*/ 0 w 485"/>
              <a:gd name="connsiteY86-7676" fmla="*/ 311 h 342"/>
              <a:gd name="connsiteX87-7677" fmla="*/ 0 w 485"/>
              <a:gd name="connsiteY87-7678" fmla="*/ 305 h 342"/>
              <a:gd name="connsiteX88-7679" fmla="*/ 0 w 485"/>
              <a:gd name="connsiteY88-7680" fmla="*/ 300 h 342"/>
              <a:gd name="connsiteX89-7681" fmla="*/ 5 w 485"/>
              <a:gd name="connsiteY89-7682" fmla="*/ 295 h 342"/>
              <a:gd name="connsiteX90-7683" fmla="*/ 11 w 485"/>
              <a:gd name="connsiteY90-7684" fmla="*/ 290 h 342"/>
              <a:gd name="connsiteX91-7685" fmla="*/ 21 w 485"/>
              <a:gd name="connsiteY91-7686" fmla="*/ 284 h 342"/>
              <a:gd name="connsiteX92-7687" fmla="*/ 26 w 485"/>
              <a:gd name="connsiteY92-7688" fmla="*/ 279 h 342"/>
              <a:gd name="connsiteX93-7689" fmla="*/ 32 w 485"/>
              <a:gd name="connsiteY93-7690" fmla="*/ 274 h 342"/>
              <a:gd name="connsiteX94-7691" fmla="*/ 42 w 485"/>
              <a:gd name="connsiteY94-7692" fmla="*/ 269 h 342"/>
              <a:gd name="connsiteX95-7693" fmla="*/ 53 w 485"/>
              <a:gd name="connsiteY95-7694" fmla="*/ 258 h 342"/>
              <a:gd name="connsiteX96-7695" fmla="*/ 58 w 485"/>
              <a:gd name="connsiteY96-7696" fmla="*/ 247 h 342"/>
              <a:gd name="connsiteX97-7697" fmla="*/ 69 w 485"/>
              <a:gd name="connsiteY97-7698" fmla="*/ 237 h 342"/>
              <a:gd name="connsiteX98-7699" fmla="*/ 79 w 485"/>
              <a:gd name="connsiteY98-7700" fmla="*/ 221 h 342"/>
              <a:gd name="connsiteX99-7701" fmla="*/ 95 w 485"/>
              <a:gd name="connsiteY99-7702" fmla="*/ 205 h 342"/>
              <a:gd name="connsiteX100-7703" fmla="*/ 116 w 485"/>
              <a:gd name="connsiteY100-7704" fmla="*/ 168 h 342"/>
              <a:gd name="connsiteX101-7705" fmla="*/ 142 w 485"/>
              <a:gd name="connsiteY101-7706" fmla="*/ 137 h 342"/>
              <a:gd name="connsiteX102-7707" fmla="*/ 163 w 485"/>
              <a:gd name="connsiteY102-7708" fmla="*/ 105 h 342"/>
              <a:gd name="connsiteX103-7709" fmla="*/ 184 w 485"/>
              <a:gd name="connsiteY103-7710" fmla="*/ 68 h 342"/>
              <a:gd name="connsiteX104-7711" fmla="*/ 190 w 485"/>
              <a:gd name="connsiteY104-7712" fmla="*/ 52 h 342"/>
              <a:gd name="connsiteX0-7713" fmla="*/ 295 w 485"/>
              <a:gd name="connsiteY0-7714" fmla="*/ 0 h 342"/>
              <a:gd name="connsiteX1-7715" fmla="*/ 290 w 485"/>
              <a:gd name="connsiteY1-7716" fmla="*/ 10 h 342"/>
              <a:gd name="connsiteX2-7717" fmla="*/ 279 w 485"/>
              <a:gd name="connsiteY2-7718" fmla="*/ 21 h 342"/>
              <a:gd name="connsiteX3-7719" fmla="*/ 274 w 485"/>
              <a:gd name="connsiteY3-7720" fmla="*/ 31 h 342"/>
              <a:gd name="connsiteX4-7721" fmla="*/ 248 w 485"/>
              <a:gd name="connsiteY4-7722" fmla="*/ 68 h 342"/>
              <a:gd name="connsiteX5-7723" fmla="*/ 216 w 485"/>
              <a:gd name="connsiteY5-7724" fmla="*/ 105 h 342"/>
              <a:gd name="connsiteX6-7725" fmla="*/ 190 w 485"/>
              <a:gd name="connsiteY6-7726" fmla="*/ 142 h 342"/>
              <a:gd name="connsiteX7-7727" fmla="*/ 163 w 485"/>
              <a:gd name="connsiteY7-7728" fmla="*/ 179 h 342"/>
              <a:gd name="connsiteX8-7729" fmla="*/ 137 w 485"/>
              <a:gd name="connsiteY8-7730" fmla="*/ 216 h 342"/>
              <a:gd name="connsiteX9-7731" fmla="*/ 121 w 485"/>
              <a:gd name="connsiteY9-7732" fmla="*/ 232 h 342"/>
              <a:gd name="connsiteX10-7733" fmla="*/ 111 w 485"/>
              <a:gd name="connsiteY10-7734" fmla="*/ 247 h 342"/>
              <a:gd name="connsiteX11-7735" fmla="*/ 100 w 485"/>
              <a:gd name="connsiteY11-7736" fmla="*/ 258 h 342"/>
              <a:gd name="connsiteX12-7737" fmla="*/ 95 w 485"/>
              <a:gd name="connsiteY12-7738" fmla="*/ 269 h 342"/>
              <a:gd name="connsiteX13-7739" fmla="*/ 90 w 485"/>
              <a:gd name="connsiteY13-7740" fmla="*/ 274 h 342"/>
              <a:gd name="connsiteX14-7741" fmla="*/ 84 w 485"/>
              <a:gd name="connsiteY14-7742" fmla="*/ 284 h 342"/>
              <a:gd name="connsiteX15-7743" fmla="*/ 84 w 485"/>
              <a:gd name="connsiteY15-7744" fmla="*/ 284 h 342"/>
              <a:gd name="connsiteX16-7745" fmla="*/ 84 w 485"/>
              <a:gd name="connsiteY16-7746" fmla="*/ 290 h 342"/>
              <a:gd name="connsiteX17-7747" fmla="*/ 90 w 485"/>
              <a:gd name="connsiteY17-7748" fmla="*/ 290 h 342"/>
              <a:gd name="connsiteX18-7749" fmla="*/ 95 w 485"/>
              <a:gd name="connsiteY18-7750" fmla="*/ 290 h 342"/>
              <a:gd name="connsiteX19-7751" fmla="*/ 100 w 485"/>
              <a:gd name="connsiteY19-7752" fmla="*/ 290 h 342"/>
              <a:gd name="connsiteX20-7753" fmla="*/ 111 w 485"/>
              <a:gd name="connsiteY20-7754" fmla="*/ 290 h 342"/>
              <a:gd name="connsiteX21-7755" fmla="*/ 121 w 485"/>
              <a:gd name="connsiteY21-7756" fmla="*/ 284 h 342"/>
              <a:gd name="connsiteX22-7757" fmla="*/ 137 w 485"/>
              <a:gd name="connsiteY22-7758" fmla="*/ 284 h 342"/>
              <a:gd name="connsiteX23-7759" fmla="*/ 153 w 485"/>
              <a:gd name="connsiteY23-7760" fmla="*/ 284 h 342"/>
              <a:gd name="connsiteX24-7761" fmla="*/ 174 w 485"/>
              <a:gd name="connsiteY24-7762" fmla="*/ 279 h 342"/>
              <a:gd name="connsiteX25-7763" fmla="*/ 216 w 485"/>
              <a:gd name="connsiteY25-7764" fmla="*/ 274 h 342"/>
              <a:gd name="connsiteX26-7765" fmla="*/ 258 w 485"/>
              <a:gd name="connsiteY26-7766" fmla="*/ 269 h 342"/>
              <a:gd name="connsiteX27-7767" fmla="*/ 295 w 485"/>
              <a:gd name="connsiteY27-7768" fmla="*/ 263 h 342"/>
              <a:gd name="connsiteX28-7769" fmla="*/ 332 w 485"/>
              <a:gd name="connsiteY28-7770" fmla="*/ 253 h 342"/>
              <a:gd name="connsiteX29-7771" fmla="*/ 348 w 485"/>
              <a:gd name="connsiteY29-7772" fmla="*/ 253 h 342"/>
              <a:gd name="connsiteX30-7773" fmla="*/ 364 w 485"/>
              <a:gd name="connsiteY30-7774" fmla="*/ 247 h 342"/>
              <a:gd name="connsiteX31-7775" fmla="*/ 374 w 485"/>
              <a:gd name="connsiteY31-7776" fmla="*/ 247 h 342"/>
              <a:gd name="connsiteX32-7777" fmla="*/ 390 w 485"/>
              <a:gd name="connsiteY32-7778" fmla="*/ 242 h 342"/>
              <a:gd name="connsiteX33-7779" fmla="*/ 395 w 485"/>
              <a:gd name="connsiteY33-7780" fmla="*/ 242 h 342"/>
              <a:gd name="connsiteX34-7781" fmla="*/ 406 w 485"/>
              <a:gd name="connsiteY34-7782" fmla="*/ 242 h 342"/>
              <a:gd name="connsiteX35-7783" fmla="*/ 406 w 485"/>
              <a:gd name="connsiteY35-7784" fmla="*/ 242 h 342"/>
              <a:gd name="connsiteX36-7785" fmla="*/ 411 w 485"/>
              <a:gd name="connsiteY36-7786" fmla="*/ 242 h 342"/>
              <a:gd name="connsiteX37-7787" fmla="*/ 416 w 485"/>
              <a:gd name="connsiteY37-7788" fmla="*/ 242 h 342"/>
              <a:gd name="connsiteX38-7789" fmla="*/ 422 w 485"/>
              <a:gd name="connsiteY38-7790" fmla="*/ 242 h 342"/>
              <a:gd name="connsiteX39-7791" fmla="*/ 427 w 485"/>
              <a:gd name="connsiteY39-7792" fmla="*/ 242 h 342"/>
              <a:gd name="connsiteX40-7793" fmla="*/ 437 w 485"/>
              <a:gd name="connsiteY40-7794" fmla="*/ 242 h 342"/>
              <a:gd name="connsiteX41-7795" fmla="*/ 443 w 485"/>
              <a:gd name="connsiteY41-7796" fmla="*/ 247 h 342"/>
              <a:gd name="connsiteX42-7797" fmla="*/ 453 w 485"/>
              <a:gd name="connsiteY42-7798" fmla="*/ 247 h 342"/>
              <a:gd name="connsiteX43-7799" fmla="*/ 464 w 485"/>
              <a:gd name="connsiteY43-7800" fmla="*/ 253 h 342"/>
              <a:gd name="connsiteX44-7801" fmla="*/ 469 w 485"/>
              <a:gd name="connsiteY44-7802" fmla="*/ 258 h 342"/>
              <a:gd name="connsiteX45-7803" fmla="*/ 479 w 485"/>
              <a:gd name="connsiteY45-7804" fmla="*/ 269 h 342"/>
              <a:gd name="connsiteX46-7805" fmla="*/ 479 w 485"/>
              <a:gd name="connsiteY46-7806" fmla="*/ 274 h 342"/>
              <a:gd name="connsiteX47-7807" fmla="*/ 485 w 485"/>
              <a:gd name="connsiteY47-7808" fmla="*/ 274 h 342"/>
              <a:gd name="connsiteX48-7809" fmla="*/ 485 w 485"/>
              <a:gd name="connsiteY48-7810" fmla="*/ 279 h 342"/>
              <a:gd name="connsiteX49-7811" fmla="*/ 469 w 485"/>
              <a:gd name="connsiteY49-7812" fmla="*/ 284 h 342"/>
              <a:gd name="connsiteX50-7813" fmla="*/ 464 w 485"/>
              <a:gd name="connsiteY50-7814" fmla="*/ 284 h 342"/>
              <a:gd name="connsiteX51-7815" fmla="*/ 458 w 485"/>
              <a:gd name="connsiteY51-7816" fmla="*/ 284 h 342"/>
              <a:gd name="connsiteX52-7817" fmla="*/ 453 w 485"/>
              <a:gd name="connsiteY52-7818" fmla="*/ 284 h 342"/>
              <a:gd name="connsiteX53-7819" fmla="*/ 443 w 485"/>
              <a:gd name="connsiteY53-7820" fmla="*/ 284 h 342"/>
              <a:gd name="connsiteX54-7821" fmla="*/ 432 w 485"/>
              <a:gd name="connsiteY54-7822" fmla="*/ 284 h 342"/>
              <a:gd name="connsiteX55-7823" fmla="*/ 416 w 485"/>
              <a:gd name="connsiteY55-7824" fmla="*/ 290 h 342"/>
              <a:gd name="connsiteX56-7825" fmla="*/ 400 w 485"/>
              <a:gd name="connsiteY56-7826" fmla="*/ 290 h 342"/>
              <a:gd name="connsiteX57-7827" fmla="*/ 379 w 485"/>
              <a:gd name="connsiteY57-7828" fmla="*/ 290 h 342"/>
              <a:gd name="connsiteX58-7829" fmla="*/ 353 w 485"/>
              <a:gd name="connsiteY58-7830" fmla="*/ 295 h 342"/>
              <a:gd name="connsiteX59-7831" fmla="*/ 327 w 485"/>
              <a:gd name="connsiteY59-7832" fmla="*/ 295 h 342"/>
              <a:gd name="connsiteX60-7833" fmla="*/ 295 w 485"/>
              <a:gd name="connsiteY60-7834" fmla="*/ 295 h 342"/>
              <a:gd name="connsiteX61-7835" fmla="*/ 269 w 485"/>
              <a:gd name="connsiteY61-7836" fmla="*/ 300 h 342"/>
              <a:gd name="connsiteX62-7837" fmla="*/ 248 w 485"/>
              <a:gd name="connsiteY62-7838" fmla="*/ 300 h 342"/>
              <a:gd name="connsiteX63-7839" fmla="*/ 221 w 485"/>
              <a:gd name="connsiteY63-7840" fmla="*/ 305 h 342"/>
              <a:gd name="connsiteX64-7841" fmla="*/ 200 w 485"/>
              <a:gd name="connsiteY64-7842" fmla="*/ 305 h 342"/>
              <a:gd name="connsiteX65-7843" fmla="*/ 184 w 485"/>
              <a:gd name="connsiteY65-7844" fmla="*/ 311 h 342"/>
              <a:gd name="connsiteX66-7845" fmla="*/ 163 w 485"/>
              <a:gd name="connsiteY66-7846" fmla="*/ 311 h 342"/>
              <a:gd name="connsiteX67-7847" fmla="*/ 148 w 485"/>
              <a:gd name="connsiteY67-7848" fmla="*/ 311 h 342"/>
              <a:gd name="connsiteX68-7849" fmla="*/ 137 w 485"/>
              <a:gd name="connsiteY68-7850" fmla="*/ 316 h 342"/>
              <a:gd name="connsiteX69-7851" fmla="*/ 121 w 485"/>
              <a:gd name="connsiteY69-7852" fmla="*/ 316 h 342"/>
              <a:gd name="connsiteX70-7853" fmla="*/ 111 w 485"/>
              <a:gd name="connsiteY70-7854" fmla="*/ 321 h 342"/>
              <a:gd name="connsiteX71-7855" fmla="*/ 100 w 485"/>
              <a:gd name="connsiteY71-7856" fmla="*/ 321 h 342"/>
              <a:gd name="connsiteX72-7857" fmla="*/ 90 w 485"/>
              <a:gd name="connsiteY72-7858" fmla="*/ 327 h 342"/>
              <a:gd name="connsiteX73-7859" fmla="*/ 84 w 485"/>
              <a:gd name="connsiteY73-7860" fmla="*/ 327 h 342"/>
              <a:gd name="connsiteX74-7861" fmla="*/ 69 w 485"/>
              <a:gd name="connsiteY74-7862" fmla="*/ 332 h 342"/>
              <a:gd name="connsiteX75-7863" fmla="*/ 53 w 485"/>
              <a:gd name="connsiteY75-7864" fmla="*/ 337 h 342"/>
              <a:gd name="connsiteX76-7865" fmla="*/ 48 w 485"/>
              <a:gd name="connsiteY76-7866" fmla="*/ 342 h 342"/>
              <a:gd name="connsiteX77-7867" fmla="*/ 37 w 485"/>
              <a:gd name="connsiteY77-7868" fmla="*/ 342 h 342"/>
              <a:gd name="connsiteX78-7869" fmla="*/ 32 w 485"/>
              <a:gd name="connsiteY78-7870" fmla="*/ 342 h 342"/>
              <a:gd name="connsiteX79-7871" fmla="*/ 26 w 485"/>
              <a:gd name="connsiteY79-7872" fmla="*/ 337 h 342"/>
              <a:gd name="connsiteX80-7873" fmla="*/ 21 w 485"/>
              <a:gd name="connsiteY80-7874" fmla="*/ 337 h 342"/>
              <a:gd name="connsiteX81-7875" fmla="*/ 16 w 485"/>
              <a:gd name="connsiteY81-7876" fmla="*/ 332 h 342"/>
              <a:gd name="connsiteX82-7877" fmla="*/ 11 w 485"/>
              <a:gd name="connsiteY82-7878" fmla="*/ 327 h 342"/>
              <a:gd name="connsiteX83-7879" fmla="*/ 5 w 485"/>
              <a:gd name="connsiteY83-7880" fmla="*/ 321 h 342"/>
              <a:gd name="connsiteX84-7881" fmla="*/ 0 w 485"/>
              <a:gd name="connsiteY84-7882" fmla="*/ 316 h 342"/>
              <a:gd name="connsiteX85-7883" fmla="*/ 0 w 485"/>
              <a:gd name="connsiteY85-7884" fmla="*/ 311 h 342"/>
              <a:gd name="connsiteX86-7885" fmla="*/ 0 w 485"/>
              <a:gd name="connsiteY86-7886" fmla="*/ 305 h 342"/>
              <a:gd name="connsiteX87-7887" fmla="*/ 0 w 485"/>
              <a:gd name="connsiteY87-7888" fmla="*/ 300 h 342"/>
              <a:gd name="connsiteX88-7889" fmla="*/ 5 w 485"/>
              <a:gd name="connsiteY88-7890" fmla="*/ 295 h 342"/>
              <a:gd name="connsiteX89-7891" fmla="*/ 11 w 485"/>
              <a:gd name="connsiteY89-7892" fmla="*/ 290 h 342"/>
              <a:gd name="connsiteX90-7893" fmla="*/ 21 w 485"/>
              <a:gd name="connsiteY90-7894" fmla="*/ 284 h 342"/>
              <a:gd name="connsiteX91-7895" fmla="*/ 26 w 485"/>
              <a:gd name="connsiteY91-7896" fmla="*/ 279 h 342"/>
              <a:gd name="connsiteX92-7897" fmla="*/ 32 w 485"/>
              <a:gd name="connsiteY92-7898" fmla="*/ 274 h 342"/>
              <a:gd name="connsiteX93-7899" fmla="*/ 42 w 485"/>
              <a:gd name="connsiteY93-7900" fmla="*/ 269 h 342"/>
              <a:gd name="connsiteX94-7901" fmla="*/ 53 w 485"/>
              <a:gd name="connsiteY94-7902" fmla="*/ 258 h 342"/>
              <a:gd name="connsiteX95-7903" fmla="*/ 58 w 485"/>
              <a:gd name="connsiteY95-7904" fmla="*/ 247 h 342"/>
              <a:gd name="connsiteX96-7905" fmla="*/ 69 w 485"/>
              <a:gd name="connsiteY96-7906" fmla="*/ 237 h 342"/>
              <a:gd name="connsiteX97-7907" fmla="*/ 79 w 485"/>
              <a:gd name="connsiteY97-7908" fmla="*/ 221 h 342"/>
              <a:gd name="connsiteX98-7909" fmla="*/ 95 w 485"/>
              <a:gd name="connsiteY98-7910" fmla="*/ 205 h 342"/>
              <a:gd name="connsiteX99-7911" fmla="*/ 116 w 485"/>
              <a:gd name="connsiteY99-7912" fmla="*/ 168 h 342"/>
              <a:gd name="connsiteX100-7913" fmla="*/ 142 w 485"/>
              <a:gd name="connsiteY100-7914" fmla="*/ 137 h 342"/>
              <a:gd name="connsiteX101-7915" fmla="*/ 163 w 485"/>
              <a:gd name="connsiteY101-7916" fmla="*/ 105 h 342"/>
              <a:gd name="connsiteX102-7917" fmla="*/ 184 w 485"/>
              <a:gd name="connsiteY102-7918" fmla="*/ 68 h 342"/>
              <a:gd name="connsiteX103-7919" fmla="*/ 190 w 485"/>
              <a:gd name="connsiteY103-7920" fmla="*/ 52 h 342"/>
              <a:gd name="connsiteX0-7921" fmla="*/ 295 w 485"/>
              <a:gd name="connsiteY0-7922" fmla="*/ 0 h 342"/>
              <a:gd name="connsiteX1-7923" fmla="*/ 290 w 485"/>
              <a:gd name="connsiteY1-7924" fmla="*/ 10 h 342"/>
              <a:gd name="connsiteX2-7925" fmla="*/ 279 w 485"/>
              <a:gd name="connsiteY2-7926" fmla="*/ 21 h 342"/>
              <a:gd name="connsiteX3-7927" fmla="*/ 248 w 485"/>
              <a:gd name="connsiteY3-7928" fmla="*/ 68 h 342"/>
              <a:gd name="connsiteX4-7929" fmla="*/ 216 w 485"/>
              <a:gd name="connsiteY4-7930" fmla="*/ 105 h 342"/>
              <a:gd name="connsiteX5-7931" fmla="*/ 190 w 485"/>
              <a:gd name="connsiteY5-7932" fmla="*/ 142 h 342"/>
              <a:gd name="connsiteX6-7933" fmla="*/ 163 w 485"/>
              <a:gd name="connsiteY6-7934" fmla="*/ 179 h 342"/>
              <a:gd name="connsiteX7-7935" fmla="*/ 137 w 485"/>
              <a:gd name="connsiteY7-7936" fmla="*/ 216 h 342"/>
              <a:gd name="connsiteX8-7937" fmla="*/ 121 w 485"/>
              <a:gd name="connsiteY8-7938" fmla="*/ 232 h 342"/>
              <a:gd name="connsiteX9-7939" fmla="*/ 111 w 485"/>
              <a:gd name="connsiteY9-7940" fmla="*/ 247 h 342"/>
              <a:gd name="connsiteX10-7941" fmla="*/ 100 w 485"/>
              <a:gd name="connsiteY10-7942" fmla="*/ 258 h 342"/>
              <a:gd name="connsiteX11-7943" fmla="*/ 95 w 485"/>
              <a:gd name="connsiteY11-7944" fmla="*/ 269 h 342"/>
              <a:gd name="connsiteX12-7945" fmla="*/ 90 w 485"/>
              <a:gd name="connsiteY12-7946" fmla="*/ 274 h 342"/>
              <a:gd name="connsiteX13-7947" fmla="*/ 84 w 485"/>
              <a:gd name="connsiteY13-7948" fmla="*/ 284 h 342"/>
              <a:gd name="connsiteX14-7949" fmla="*/ 84 w 485"/>
              <a:gd name="connsiteY14-7950" fmla="*/ 284 h 342"/>
              <a:gd name="connsiteX15-7951" fmla="*/ 84 w 485"/>
              <a:gd name="connsiteY15-7952" fmla="*/ 290 h 342"/>
              <a:gd name="connsiteX16-7953" fmla="*/ 90 w 485"/>
              <a:gd name="connsiteY16-7954" fmla="*/ 290 h 342"/>
              <a:gd name="connsiteX17-7955" fmla="*/ 95 w 485"/>
              <a:gd name="connsiteY17-7956" fmla="*/ 290 h 342"/>
              <a:gd name="connsiteX18-7957" fmla="*/ 100 w 485"/>
              <a:gd name="connsiteY18-7958" fmla="*/ 290 h 342"/>
              <a:gd name="connsiteX19-7959" fmla="*/ 111 w 485"/>
              <a:gd name="connsiteY19-7960" fmla="*/ 290 h 342"/>
              <a:gd name="connsiteX20-7961" fmla="*/ 121 w 485"/>
              <a:gd name="connsiteY20-7962" fmla="*/ 284 h 342"/>
              <a:gd name="connsiteX21-7963" fmla="*/ 137 w 485"/>
              <a:gd name="connsiteY21-7964" fmla="*/ 284 h 342"/>
              <a:gd name="connsiteX22-7965" fmla="*/ 153 w 485"/>
              <a:gd name="connsiteY22-7966" fmla="*/ 284 h 342"/>
              <a:gd name="connsiteX23-7967" fmla="*/ 174 w 485"/>
              <a:gd name="connsiteY23-7968" fmla="*/ 279 h 342"/>
              <a:gd name="connsiteX24-7969" fmla="*/ 216 w 485"/>
              <a:gd name="connsiteY24-7970" fmla="*/ 274 h 342"/>
              <a:gd name="connsiteX25-7971" fmla="*/ 258 w 485"/>
              <a:gd name="connsiteY25-7972" fmla="*/ 269 h 342"/>
              <a:gd name="connsiteX26-7973" fmla="*/ 295 w 485"/>
              <a:gd name="connsiteY26-7974" fmla="*/ 263 h 342"/>
              <a:gd name="connsiteX27-7975" fmla="*/ 332 w 485"/>
              <a:gd name="connsiteY27-7976" fmla="*/ 253 h 342"/>
              <a:gd name="connsiteX28-7977" fmla="*/ 348 w 485"/>
              <a:gd name="connsiteY28-7978" fmla="*/ 253 h 342"/>
              <a:gd name="connsiteX29-7979" fmla="*/ 364 w 485"/>
              <a:gd name="connsiteY29-7980" fmla="*/ 247 h 342"/>
              <a:gd name="connsiteX30-7981" fmla="*/ 374 w 485"/>
              <a:gd name="connsiteY30-7982" fmla="*/ 247 h 342"/>
              <a:gd name="connsiteX31-7983" fmla="*/ 390 w 485"/>
              <a:gd name="connsiteY31-7984" fmla="*/ 242 h 342"/>
              <a:gd name="connsiteX32-7985" fmla="*/ 395 w 485"/>
              <a:gd name="connsiteY32-7986" fmla="*/ 242 h 342"/>
              <a:gd name="connsiteX33-7987" fmla="*/ 406 w 485"/>
              <a:gd name="connsiteY33-7988" fmla="*/ 242 h 342"/>
              <a:gd name="connsiteX34-7989" fmla="*/ 406 w 485"/>
              <a:gd name="connsiteY34-7990" fmla="*/ 242 h 342"/>
              <a:gd name="connsiteX35-7991" fmla="*/ 411 w 485"/>
              <a:gd name="connsiteY35-7992" fmla="*/ 242 h 342"/>
              <a:gd name="connsiteX36-7993" fmla="*/ 416 w 485"/>
              <a:gd name="connsiteY36-7994" fmla="*/ 242 h 342"/>
              <a:gd name="connsiteX37-7995" fmla="*/ 422 w 485"/>
              <a:gd name="connsiteY37-7996" fmla="*/ 242 h 342"/>
              <a:gd name="connsiteX38-7997" fmla="*/ 427 w 485"/>
              <a:gd name="connsiteY38-7998" fmla="*/ 242 h 342"/>
              <a:gd name="connsiteX39-7999" fmla="*/ 437 w 485"/>
              <a:gd name="connsiteY39-8000" fmla="*/ 242 h 342"/>
              <a:gd name="connsiteX40-8001" fmla="*/ 443 w 485"/>
              <a:gd name="connsiteY40-8002" fmla="*/ 247 h 342"/>
              <a:gd name="connsiteX41-8003" fmla="*/ 453 w 485"/>
              <a:gd name="connsiteY41-8004" fmla="*/ 247 h 342"/>
              <a:gd name="connsiteX42-8005" fmla="*/ 464 w 485"/>
              <a:gd name="connsiteY42-8006" fmla="*/ 253 h 342"/>
              <a:gd name="connsiteX43-8007" fmla="*/ 469 w 485"/>
              <a:gd name="connsiteY43-8008" fmla="*/ 258 h 342"/>
              <a:gd name="connsiteX44-8009" fmla="*/ 479 w 485"/>
              <a:gd name="connsiteY44-8010" fmla="*/ 269 h 342"/>
              <a:gd name="connsiteX45-8011" fmla="*/ 479 w 485"/>
              <a:gd name="connsiteY45-8012" fmla="*/ 274 h 342"/>
              <a:gd name="connsiteX46-8013" fmla="*/ 485 w 485"/>
              <a:gd name="connsiteY46-8014" fmla="*/ 274 h 342"/>
              <a:gd name="connsiteX47-8015" fmla="*/ 485 w 485"/>
              <a:gd name="connsiteY47-8016" fmla="*/ 279 h 342"/>
              <a:gd name="connsiteX48-8017" fmla="*/ 469 w 485"/>
              <a:gd name="connsiteY48-8018" fmla="*/ 284 h 342"/>
              <a:gd name="connsiteX49-8019" fmla="*/ 464 w 485"/>
              <a:gd name="connsiteY49-8020" fmla="*/ 284 h 342"/>
              <a:gd name="connsiteX50-8021" fmla="*/ 458 w 485"/>
              <a:gd name="connsiteY50-8022" fmla="*/ 284 h 342"/>
              <a:gd name="connsiteX51-8023" fmla="*/ 453 w 485"/>
              <a:gd name="connsiteY51-8024" fmla="*/ 284 h 342"/>
              <a:gd name="connsiteX52-8025" fmla="*/ 443 w 485"/>
              <a:gd name="connsiteY52-8026" fmla="*/ 284 h 342"/>
              <a:gd name="connsiteX53-8027" fmla="*/ 432 w 485"/>
              <a:gd name="connsiteY53-8028" fmla="*/ 284 h 342"/>
              <a:gd name="connsiteX54-8029" fmla="*/ 416 w 485"/>
              <a:gd name="connsiteY54-8030" fmla="*/ 290 h 342"/>
              <a:gd name="connsiteX55-8031" fmla="*/ 400 w 485"/>
              <a:gd name="connsiteY55-8032" fmla="*/ 290 h 342"/>
              <a:gd name="connsiteX56-8033" fmla="*/ 379 w 485"/>
              <a:gd name="connsiteY56-8034" fmla="*/ 290 h 342"/>
              <a:gd name="connsiteX57-8035" fmla="*/ 353 w 485"/>
              <a:gd name="connsiteY57-8036" fmla="*/ 295 h 342"/>
              <a:gd name="connsiteX58-8037" fmla="*/ 327 w 485"/>
              <a:gd name="connsiteY58-8038" fmla="*/ 295 h 342"/>
              <a:gd name="connsiteX59-8039" fmla="*/ 295 w 485"/>
              <a:gd name="connsiteY59-8040" fmla="*/ 295 h 342"/>
              <a:gd name="connsiteX60-8041" fmla="*/ 269 w 485"/>
              <a:gd name="connsiteY60-8042" fmla="*/ 300 h 342"/>
              <a:gd name="connsiteX61-8043" fmla="*/ 248 w 485"/>
              <a:gd name="connsiteY61-8044" fmla="*/ 300 h 342"/>
              <a:gd name="connsiteX62-8045" fmla="*/ 221 w 485"/>
              <a:gd name="connsiteY62-8046" fmla="*/ 305 h 342"/>
              <a:gd name="connsiteX63-8047" fmla="*/ 200 w 485"/>
              <a:gd name="connsiteY63-8048" fmla="*/ 305 h 342"/>
              <a:gd name="connsiteX64-8049" fmla="*/ 184 w 485"/>
              <a:gd name="connsiteY64-8050" fmla="*/ 311 h 342"/>
              <a:gd name="connsiteX65-8051" fmla="*/ 163 w 485"/>
              <a:gd name="connsiteY65-8052" fmla="*/ 311 h 342"/>
              <a:gd name="connsiteX66-8053" fmla="*/ 148 w 485"/>
              <a:gd name="connsiteY66-8054" fmla="*/ 311 h 342"/>
              <a:gd name="connsiteX67-8055" fmla="*/ 137 w 485"/>
              <a:gd name="connsiteY67-8056" fmla="*/ 316 h 342"/>
              <a:gd name="connsiteX68-8057" fmla="*/ 121 w 485"/>
              <a:gd name="connsiteY68-8058" fmla="*/ 316 h 342"/>
              <a:gd name="connsiteX69-8059" fmla="*/ 111 w 485"/>
              <a:gd name="connsiteY69-8060" fmla="*/ 321 h 342"/>
              <a:gd name="connsiteX70-8061" fmla="*/ 100 w 485"/>
              <a:gd name="connsiteY70-8062" fmla="*/ 321 h 342"/>
              <a:gd name="connsiteX71-8063" fmla="*/ 90 w 485"/>
              <a:gd name="connsiteY71-8064" fmla="*/ 327 h 342"/>
              <a:gd name="connsiteX72-8065" fmla="*/ 84 w 485"/>
              <a:gd name="connsiteY72-8066" fmla="*/ 327 h 342"/>
              <a:gd name="connsiteX73-8067" fmla="*/ 69 w 485"/>
              <a:gd name="connsiteY73-8068" fmla="*/ 332 h 342"/>
              <a:gd name="connsiteX74-8069" fmla="*/ 53 w 485"/>
              <a:gd name="connsiteY74-8070" fmla="*/ 337 h 342"/>
              <a:gd name="connsiteX75-8071" fmla="*/ 48 w 485"/>
              <a:gd name="connsiteY75-8072" fmla="*/ 342 h 342"/>
              <a:gd name="connsiteX76-8073" fmla="*/ 37 w 485"/>
              <a:gd name="connsiteY76-8074" fmla="*/ 342 h 342"/>
              <a:gd name="connsiteX77-8075" fmla="*/ 32 w 485"/>
              <a:gd name="connsiteY77-8076" fmla="*/ 342 h 342"/>
              <a:gd name="connsiteX78-8077" fmla="*/ 26 w 485"/>
              <a:gd name="connsiteY78-8078" fmla="*/ 337 h 342"/>
              <a:gd name="connsiteX79-8079" fmla="*/ 21 w 485"/>
              <a:gd name="connsiteY79-8080" fmla="*/ 337 h 342"/>
              <a:gd name="connsiteX80-8081" fmla="*/ 16 w 485"/>
              <a:gd name="connsiteY80-8082" fmla="*/ 332 h 342"/>
              <a:gd name="connsiteX81-8083" fmla="*/ 11 w 485"/>
              <a:gd name="connsiteY81-8084" fmla="*/ 327 h 342"/>
              <a:gd name="connsiteX82-8085" fmla="*/ 5 w 485"/>
              <a:gd name="connsiteY82-8086" fmla="*/ 321 h 342"/>
              <a:gd name="connsiteX83-8087" fmla="*/ 0 w 485"/>
              <a:gd name="connsiteY83-8088" fmla="*/ 316 h 342"/>
              <a:gd name="connsiteX84-8089" fmla="*/ 0 w 485"/>
              <a:gd name="connsiteY84-8090" fmla="*/ 311 h 342"/>
              <a:gd name="connsiteX85-8091" fmla="*/ 0 w 485"/>
              <a:gd name="connsiteY85-8092" fmla="*/ 305 h 342"/>
              <a:gd name="connsiteX86-8093" fmla="*/ 0 w 485"/>
              <a:gd name="connsiteY86-8094" fmla="*/ 300 h 342"/>
              <a:gd name="connsiteX87-8095" fmla="*/ 5 w 485"/>
              <a:gd name="connsiteY87-8096" fmla="*/ 295 h 342"/>
              <a:gd name="connsiteX88-8097" fmla="*/ 11 w 485"/>
              <a:gd name="connsiteY88-8098" fmla="*/ 290 h 342"/>
              <a:gd name="connsiteX89-8099" fmla="*/ 21 w 485"/>
              <a:gd name="connsiteY89-8100" fmla="*/ 284 h 342"/>
              <a:gd name="connsiteX90-8101" fmla="*/ 26 w 485"/>
              <a:gd name="connsiteY90-8102" fmla="*/ 279 h 342"/>
              <a:gd name="connsiteX91-8103" fmla="*/ 32 w 485"/>
              <a:gd name="connsiteY91-8104" fmla="*/ 274 h 342"/>
              <a:gd name="connsiteX92-8105" fmla="*/ 42 w 485"/>
              <a:gd name="connsiteY92-8106" fmla="*/ 269 h 342"/>
              <a:gd name="connsiteX93-8107" fmla="*/ 53 w 485"/>
              <a:gd name="connsiteY93-8108" fmla="*/ 258 h 342"/>
              <a:gd name="connsiteX94-8109" fmla="*/ 58 w 485"/>
              <a:gd name="connsiteY94-8110" fmla="*/ 247 h 342"/>
              <a:gd name="connsiteX95-8111" fmla="*/ 69 w 485"/>
              <a:gd name="connsiteY95-8112" fmla="*/ 237 h 342"/>
              <a:gd name="connsiteX96-8113" fmla="*/ 79 w 485"/>
              <a:gd name="connsiteY96-8114" fmla="*/ 221 h 342"/>
              <a:gd name="connsiteX97-8115" fmla="*/ 95 w 485"/>
              <a:gd name="connsiteY97-8116" fmla="*/ 205 h 342"/>
              <a:gd name="connsiteX98-8117" fmla="*/ 116 w 485"/>
              <a:gd name="connsiteY98-8118" fmla="*/ 168 h 342"/>
              <a:gd name="connsiteX99-8119" fmla="*/ 142 w 485"/>
              <a:gd name="connsiteY99-8120" fmla="*/ 137 h 342"/>
              <a:gd name="connsiteX100-8121" fmla="*/ 163 w 485"/>
              <a:gd name="connsiteY100-8122" fmla="*/ 105 h 342"/>
              <a:gd name="connsiteX101-8123" fmla="*/ 184 w 485"/>
              <a:gd name="connsiteY101-8124" fmla="*/ 68 h 342"/>
              <a:gd name="connsiteX102-8125" fmla="*/ 190 w 485"/>
              <a:gd name="connsiteY102-8126" fmla="*/ 52 h 342"/>
              <a:gd name="connsiteX0-8127" fmla="*/ 295 w 485"/>
              <a:gd name="connsiteY0-8128" fmla="*/ 0 h 342"/>
              <a:gd name="connsiteX1-8129" fmla="*/ 290 w 485"/>
              <a:gd name="connsiteY1-8130" fmla="*/ 10 h 342"/>
              <a:gd name="connsiteX2-8131" fmla="*/ 248 w 485"/>
              <a:gd name="connsiteY2-8132" fmla="*/ 68 h 342"/>
              <a:gd name="connsiteX3-8133" fmla="*/ 216 w 485"/>
              <a:gd name="connsiteY3-8134" fmla="*/ 105 h 342"/>
              <a:gd name="connsiteX4-8135" fmla="*/ 190 w 485"/>
              <a:gd name="connsiteY4-8136" fmla="*/ 142 h 342"/>
              <a:gd name="connsiteX5-8137" fmla="*/ 163 w 485"/>
              <a:gd name="connsiteY5-8138" fmla="*/ 179 h 342"/>
              <a:gd name="connsiteX6-8139" fmla="*/ 137 w 485"/>
              <a:gd name="connsiteY6-8140" fmla="*/ 216 h 342"/>
              <a:gd name="connsiteX7-8141" fmla="*/ 121 w 485"/>
              <a:gd name="connsiteY7-8142" fmla="*/ 232 h 342"/>
              <a:gd name="connsiteX8-8143" fmla="*/ 111 w 485"/>
              <a:gd name="connsiteY8-8144" fmla="*/ 247 h 342"/>
              <a:gd name="connsiteX9-8145" fmla="*/ 100 w 485"/>
              <a:gd name="connsiteY9-8146" fmla="*/ 258 h 342"/>
              <a:gd name="connsiteX10-8147" fmla="*/ 95 w 485"/>
              <a:gd name="connsiteY10-8148" fmla="*/ 269 h 342"/>
              <a:gd name="connsiteX11-8149" fmla="*/ 90 w 485"/>
              <a:gd name="connsiteY11-8150" fmla="*/ 274 h 342"/>
              <a:gd name="connsiteX12-8151" fmla="*/ 84 w 485"/>
              <a:gd name="connsiteY12-8152" fmla="*/ 284 h 342"/>
              <a:gd name="connsiteX13-8153" fmla="*/ 84 w 485"/>
              <a:gd name="connsiteY13-8154" fmla="*/ 284 h 342"/>
              <a:gd name="connsiteX14-8155" fmla="*/ 84 w 485"/>
              <a:gd name="connsiteY14-8156" fmla="*/ 290 h 342"/>
              <a:gd name="connsiteX15-8157" fmla="*/ 90 w 485"/>
              <a:gd name="connsiteY15-8158" fmla="*/ 290 h 342"/>
              <a:gd name="connsiteX16-8159" fmla="*/ 95 w 485"/>
              <a:gd name="connsiteY16-8160" fmla="*/ 290 h 342"/>
              <a:gd name="connsiteX17-8161" fmla="*/ 100 w 485"/>
              <a:gd name="connsiteY17-8162" fmla="*/ 290 h 342"/>
              <a:gd name="connsiteX18-8163" fmla="*/ 111 w 485"/>
              <a:gd name="connsiteY18-8164" fmla="*/ 290 h 342"/>
              <a:gd name="connsiteX19-8165" fmla="*/ 121 w 485"/>
              <a:gd name="connsiteY19-8166" fmla="*/ 284 h 342"/>
              <a:gd name="connsiteX20-8167" fmla="*/ 137 w 485"/>
              <a:gd name="connsiteY20-8168" fmla="*/ 284 h 342"/>
              <a:gd name="connsiteX21-8169" fmla="*/ 153 w 485"/>
              <a:gd name="connsiteY21-8170" fmla="*/ 284 h 342"/>
              <a:gd name="connsiteX22-8171" fmla="*/ 174 w 485"/>
              <a:gd name="connsiteY22-8172" fmla="*/ 279 h 342"/>
              <a:gd name="connsiteX23-8173" fmla="*/ 216 w 485"/>
              <a:gd name="connsiteY23-8174" fmla="*/ 274 h 342"/>
              <a:gd name="connsiteX24-8175" fmla="*/ 258 w 485"/>
              <a:gd name="connsiteY24-8176" fmla="*/ 269 h 342"/>
              <a:gd name="connsiteX25-8177" fmla="*/ 295 w 485"/>
              <a:gd name="connsiteY25-8178" fmla="*/ 263 h 342"/>
              <a:gd name="connsiteX26-8179" fmla="*/ 332 w 485"/>
              <a:gd name="connsiteY26-8180" fmla="*/ 253 h 342"/>
              <a:gd name="connsiteX27-8181" fmla="*/ 348 w 485"/>
              <a:gd name="connsiteY27-8182" fmla="*/ 253 h 342"/>
              <a:gd name="connsiteX28-8183" fmla="*/ 364 w 485"/>
              <a:gd name="connsiteY28-8184" fmla="*/ 247 h 342"/>
              <a:gd name="connsiteX29-8185" fmla="*/ 374 w 485"/>
              <a:gd name="connsiteY29-8186" fmla="*/ 247 h 342"/>
              <a:gd name="connsiteX30-8187" fmla="*/ 390 w 485"/>
              <a:gd name="connsiteY30-8188" fmla="*/ 242 h 342"/>
              <a:gd name="connsiteX31-8189" fmla="*/ 395 w 485"/>
              <a:gd name="connsiteY31-8190" fmla="*/ 242 h 342"/>
              <a:gd name="connsiteX32-8191" fmla="*/ 406 w 485"/>
              <a:gd name="connsiteY32-8192" fmla="*/ 242 h 342"/>
              <a:gd name="connsiteX33-8193" fmla="*/ 406 w 485"/>
              <a:gd name="connsiteY33-8194" fmla="*/ 242 h 342"/>
              <a:gd name="connsiteX34-8195" fmla="*/ 411 w 485"/>
              <a:gd name="connsiteY34-8196" fmla="*/ 242 h 342"/>
              <a:gd name="connsiteX35-8197" fmla="*/ 416 w 485"/>
              <a:gd name="connsiteY35-8198" fmla="*/ 242 h 342"/>
              <a:gd name="connsiteX36-8199" fmla="*/ 422 w 485"/>
              <a:gd name="connsiteY36-8200" fmla="*/ 242 h 342"/>
              <a:gd name="connsiteX37-8201" fmla="*/ 427 w 485"/>
              <a:gd name="connsiteY37-8202" fmla="*/ 242 h 342"/>
              <a:gd name="connsiteX38-8203" fmla="*/ 437 w 485"/>
              <a:gd name="connsiteY38-8204" fmla="*/ 242 h 342"/>
              <a:gd name="connsiteX39-8205" fmla="*/ 443 w 485"/>
              <a:gd name="connsiteY39-8206" fmla="*/ 247 h 342"/>
              <a:gd name="connsiteX40-8207" fmla="*/ 453 w 485"/>
              <a:gd name="connsiteY40-8208" fmla="*/ 247 h 342"/>
              <a:gd name="connsiteX41-8209" fmla="*/ 464 w 485"/>
              <a:gd name="connsiteY41-8210" fmla="*/ 253 h 342"/>
              <a:gd name="connsiteX42-8211" fmla="*/ 469 w 485"/>
              <a:gd name="connsiteY42-8212" fmla="*/ 258 h 342"/>
              <a:gd name="connsiteX43-8213" fmla="*/ 479 w 485"/>
              <a:gd name="connsiteY43-8214" fmla="*/ 269 h 342"/>
              <a:gd name="connsiteX44-8215" fmla="*/ 479 w 485"/>
              <a:gd name="connsiteY44-8216" fmla="*/ 274 h 342"/>
              <a:gd name="connsiteX45-8217" fmla="*/ 485 w 485"/>
              <a:gd name="connsiteY45-8218" fmla="*/ 274 h 342"/>
              <a:gd name="connsiteX46-8219" fmla="*/ 485 w 485"/>
              <a:gd name="connsiteY46-8220" fmla="*/ 279 h 342"/>
              <a:gd name="connsiteX47-8221" fmla="*/ 469 w 485"/>
              <a:gd name="connsiteY47-8222" fmla="*/ 284 h 342"/>
              <a:gd name="connsiteX48-8223" fmla="*/ 464 w 485"/>
              <a:gd name="connsiteY48-8224" fmla="*/ 284 h 342"/>
              <a:gd name="connsiteX49-8225" fmla="*/ 458 w 485"/>
              <a:gd name="connsiteY49-8226" fmla="*/ 284 h 342"/>
              <a:gd name="connsiteX50-8227" fmla="*/ 453 w 485"/>
              <a:gd name="connsiteY50-8228" fmla="*/ 284 h 342"/>
              <a:gd name="connsiteX51-8229" fmla="*/ 443 w 485"/>
              <a:gd name="connsiteY51-8230" fmla="*/ 284 h 342"/>
              <a:gd name="connsiteX52-8231" fmla="*/ 432 w 485"/>
              <a:gd name="connsiteY52-8232" fmla="*/ 284 h 342"/>
              <a:gd name="connsiteX53-8233" fmla="*/ 416 w 485"/>
              <a:gd name="connsiteY53-8234" fmla="*/ 290 h 342"/>
              <a:gd name="connsiteX54-8235" fmla="*/ 400 w 485"/>
              <a:gd name="connsiteY54-8236" fmla="*/ 290 h 342"/>
              <a:gd name="connsiteX55-8237" fmla="*/ 379 w 485"/>
              <a:gd name="connsiteY55-8238" fmla="*/ 290 h 342"/>
              <a:gd name="connsiteX56-8239" fmla="*/ 353 w 485"/>
              <a:gd name="connsiteY56-8240" fmla="*/ 295 h 342"/>
              <a:gd name="connsiteX57-8241" fmla="*/ 327 w 485"/>
              <a:gd name="connsiteY57-8242" fmla="*/ 295 h 342"/>
              <a:gd name="connsiteX58-8243" fmla="*/ 295 w 485"/>
              <a:gd name="connsiteY58-8244" fmla="*/ 295 h 342"/>
              <a:gd name="connsiteX59-8245" fmla="*/ 269 w 485"/>
              <a:gd name="connsiteY59-8246" fmla="*/ 300 h 342"/>
              <a:gd name="connsiteX60-8247" fmla="*/ 248 w 485"/>
              <a:gd name="connsiteY60-8248" fmla="*/ 300 h 342"/>
              <a:gd name="connsiteX61-8249" fmla="*/ 221 w 485"/>
              <a:gd name="connsiteY61-8250" fmla="*/ 305 h 342"/>
              <a:gd name="connsiteX62-8251" fmla="*/ 200 w 485"/>
              <a:gd name="connsiteY62-8252" fmla="*/ 305 h 342"/>
              <a:gd name="connsiteX63-8253" fmla="*/ 184 w 485"/>
              <a:gd name="connsiteY63-8254" fmla="*/ 311 h 342"/>
              <a:gd name="connsiteX64-8255" fmla="*/ 163 w 485"/>
              <a:gd name="connsiteY64-8256" fmla="*/ 311 h 342"/>
              <a:gd name="connsiteX65-8257" fmla="*/ 148 w 485"/>
              <a:gd name="connsiteY65-8258" fmla="*/ 311 h 342"/>
              <a:gd name="connsiteX66-8259" fmla="*/ 137 w 485"/>
              <a:gd name="connsiteY66-8260" fmla="*/ 316 h 342"/>
              <a:gd name="connsiteX67-8261" fmla="*/ 121 w 485"/>
              <a:gd name="connsiteY67-8262" fmla="*/ 316 h 342"/>
              <a:gd name="connsiteX68-8263" fmla="*/ 111 w 485"/>
              <a:gd name="connsiteY68-8264" fmla="*/ 321 h 342"/>
              <a:gd name="connsiteX69-8265" fmla="*/ 100 w 485"/>
              <a:gd name="connsiteY69-8266" fmla="*/ 321 h 342"/>
              <a:gd name="connsiteX70-8267" fmla="*/ 90 w 485"/>
              <a:gd name="connsiteY70-8268" fmla="*/ 327 h 342"/>
              <a:gd name="connsiteX71-8269" fmla="*/ 84 w 485"/>
              <a:gd name="connsiteY71-8270" fmla="*/ 327 h 342"/>
              <a:gd name="connsiteX72-8271" fmla="*/ 69 w 485"/>
              <a:gd name="connsiteY72-8272" fmla="*/ 332 h 342"/>
              <a:gd name="connsiteX73-8273" fmla="*/ 53 w 485"/>
              <a:gd name="connsiteY73-8274" fmla="*/ 337 h 342"/>
              <a:gd name="connsiteX74-8275" fmla="*/ 48 w 485"/>
              <a:gd name="connsiteY74-8276" fmla="*/ 342 h 342"/>
              <a:gd name="connsiteX75-8277" fmla="*/ 37 w 485"/>
              <a:gd name="connsiteY75-8278" fmla="*/ 342 h 342"/>
              <a:gd name="connsiteX76-8279" fmla="*/ 32 w 485"/>
              <a:gd name="connsiteY76-8280" fmla="*/ 342 h 342"/>
              <a:gd name="connsiteX77-8281" fmla="*/ 26 w 485"/>
              <a:gd name="connsiteY77-8282" fmla="*/ 337 h 342"/>
              <a:gd name="connsiteX78-8283" fmla="*/ 21 w 485"/>
              <a:gd name="connsiteY78-8284" fmla="*/ 337 h 342"/>
              <a:gd name="connsiteX79-8285" fmla="*/ 16 w 485"/>
              <a:gd name="connsiteY79-8286" fmla="*/ 332 h 342"/>
              <a:gd name="connsiteX80-8287" fmla="*/ 11 w 485"/>
              <a:gd name="connsiteY80-8288" fmla="*/ 327 h 342"/>
              <a:gd name="connsiteX81-8289" fmla="*/ 5 w 485"/>
              <a:gd name="connsiteY81-8290" fmla="*/ 321 h 342"/>
              <a:gd name="connsiteX82-8291" fmla="*/ 0 w 485"/>
              <a:gd name="connsiteY82-8292" fmla="*/ 316 h 342"/>
              <a:gd name="connsiteX83-8293" fmla="*/ 0 w 485"/>
              <a:gd name="connsiteY83-8294" fmla="*/ 311 h 342"/>
              <a:gd name="connsiteX84-8295" fmla="*/ 0 w 485"/>
              <a:gd name="connsiteY84-8296" fmla="*/ 305 h 342"/>
              <a:gd name="connsiteX85-8297" fmla="*/ 0 w 485"/>
              <a:gd name="connsiteY85-8298" fmla="*/ 300 h 342"/>
              <a:gd name="connsiteX86-8299" fmla="*/ 5 w 485"/>
              <a:gd name="connsiteY86-8300" fmla="*/ 295 h 342"/>
              <a:gd name="connsiteX87-8301" fmla="*/ 11 w 485"/>
              <a:gd name="connsiteY87-8302" fmla="*/ 290 h 342"/>
              <a:gd name="connsiteX88-8303" fmla="*/ 21 w 485"/>
              <a:gd name="connsiteY88-8304" fmla="*/ 284 h 342"/>
              <a:gd name="connsiteX89-8305" fmla="*/ 26 w 485"/>
              <a:gd name="connsiteY89-8306" fmla="*/ 279 h 342"/>
              <a:gd name="connsiteX90-8307" fmla="*/ 32 w 485"/>
              <a:gd name="connsiteY90-8308" fmla="*/ 274 h 342"/>
              <a:gd name="connsiteX91-8309" fmla="*/ 42 w 485"/>
              <a:gd name="connsiteY91-8310" fmla="*/ 269 h 342"/>
              <a:gd name="connsiteX92-8311" fmla="*/ 53 w 485"/>
              <a:gd name="connsiteY92-8312" fmla="*/ 258 h 342"/>
              <a:gd name="connsiteX93-8313" fmla="*/ 58 w 485"/>
              <a:gd name="connsiteY93-8314" fmla="*/ 247 h 342"/>
              <a:gd name="connsiteX94-8315" fmla="*/ 69 w 485"/>
              <a:gd name="connsiteY94-8316" fmla="*/ 237 h 342"/>
              <a:gd name="connsiteX95-8317" fmla="*/ 79 w 485"/>
              <a:gd name="connsiteY95-8318" fmla="*/ 221 h 342"/>
              <a:gd name="connsiteX96-8319" fmla="*/ 95 w 485"/>
              <a:gd name="connsiteY96-8320" fmla="*/ 205 h 342"/>
              <a:gd name="connsiteX97-8321" fmla="*/ 116 w 485"/>
              <a:gd name="connsiteY97-8322" fmla="*/ 168 h 342"/>
              <a:gd name="connsiteX98-8323" fmla="*/ 142 w 485"/>
              <a:gd name="connsiteY98-8324" fmla="*/ 137 h 342"/>
              <a:gd name="connsiteX99-8325" fmla="*/ 163 w 485"/>
              <a:gd name="connsiteY99-8326" fmla="*/ 105 h 342"/>
              <a:gd name="connsiteX100-8327" fmla="*/ 184 w 485"/>
              <a:gd name="connsiteY100-8328" fmla="*/ 68 h 342"/>
              <a:gd name="connsiteX101-8329" fmla="*/ 190 w 485"/>
              <a:gd name="connsiteY101-8330" fmla="*/ 52 h 342"/>
              <a:gd name="connsiteX0-8331" fmla="*/ 295 w 485"/>
              <a:gd name="connsiteY0-8332" fmla="*/ 0 h 342"/>
              <a:gd name="connsiteX1-8333" fmla="*/ 248 w 485"/>
              <a:gd name="connsiteY1-8334" fmla="*/ 68 h 342"/>
              <a:gd name="connsiteX2-8335" fmla="*/ 216 w 485"/>
              <a:gd name="connsiteY2-8336" fmla="*/ 105 h 342"/>
              <a:gd name="connsiteX3-8337" fmla="*/ 190 w 485"/>
              <a:gd name="connsiteY3-8338" fmla="*/ 142 h 342"/>
              <a:gd name="connsiteX4-8339" fmla="*/ 163 w 485"/>
              <a:gd name="connsiteY4-8340" fmla="*/ 179 h 342"/>
              <a:gd name="connsiteX5-8341" fmla="*/ 137 w 485"/>
              <a:gd name="connsiteY5-8342" fmla="*/ 216 h 342"/>
              <a:gd name="connsiteX6-8343" fmla="*/ 121 w 485"/>
              <a:gd name="connsiteY6-8344" fmla="*/ 232 h 342"/>
              <a:gd name="connsiteX7-8345" fmla="*/ 111 w 485"/>
              <a:gd name="connsiteY7-8346" fmla="*/ 247 h 342"/>
              <a:gd name="connsiteX8-8347" fmla="*/ 100 w 485"/>
              <a:gd name="connsiteY8-8348" fmla="*/ 258 h 342"/>
              <a:gd name="connsiteX9-8349" fmla="*/ 95 w 485"/>
              <a:gd name="connsiteY9-8350" fmla="*/ 269 h 342"/>
              <a:gd name="connsiteX10-8351" fmla="*/ 90 w 485"/>
              <a:gd name="connsiteY10-8352" fmla="*/ 274 h 342"/>
              <a:gd name="connsiteX11-8353" fmla="*/ 84 w 485"/>
              <a:gd name="connsiteY11-8354" fmla="*/ 284 h 342"/>
              <a:gd name="connsiteX12-8355" fmla="*/ 84 w 485"/>
              <a:gd name="connsiteY12-8356" fmla="*/ 284 h 342"/>
              <a:gd name="connsiteX13-8357" fmla="*/ 84 w 485"/>
              <a:gd name="connsiteY13-8358" fmla="*/ 290 h 342"/>
              <a:gd name="connsiteX14-8359" fmla="*/ 90 w 485"/>
              <a:gd name="connsiteY14-8360" fmla="*/ 290 h 342"/>
              <a:gd name="connsiteX15-8361" fmla="*/ 95 w 485"/>
              <a:gd name="connsiteY15-8362" fmla="*/ 290 h 342"/>
              <a:gd name="connsiteX16-8363" fmla="*/ 100 w 485"/>
              <a:gd name="connsiteY16-8364" fmla="*/ 290 h 342"/>
              <a:gd name="connsiteX17-8365" fmla="*/ 111 w 485"/>
              <a:gd name="connsiteY17-8366" fmla="*/ 290 h 342"/>
              <a:gd name="connsiteX18-8367" fmla="*/ 121 w 485"/>
              <a:gd name="connsiteY18-8368" fmla="*/ 284 h 342"/>
              <a:gd name="connsiteX19-8369" fmla="*/ 137 w 485"/>
              <a:gd name="connsiteY19-8370" fmla="*/ 284 h 342"/>
              <a:gd name="connsiteX20-8371" fmla="*/ 153 w 485"/>
              <a:gd name="connsiteY20-8372" fmla="*/ 284 h 342"/>
              <a:gd name="connsiteX21-8373" fmla="*/ 174 w 485"/>
              <a:gd name="connsiteY21-8374" fmla="*/ 279 h 342"/>
              <a:gd name="connsiteX22-8375" fmla="*/ 216 w 485"/>
              <a:gd name="connsiteY22-8376" fmla="*/ 274 h 342"/>
              <a:gd name="connsiteX23-8377" fmla="*/ 258 w 485"/>
              <a:gd name="connsiteY23-8378" fmla="*/ 269 h 342"/>
              <a:gd name="connsiteX24-8379" fmla="*/ 295 w 485"/>
              <a:gd name="connsiteY24-8380" fmla="*/ 263 h 342"/>
              <a:gd name="connsiteX25-8381" fmla="*/ 332 w 485"/>
              <a:gd name="connsiteY25-8382" fmla="*/ 253 h 342"/>
              <a:gd name="connsiteX26-8383" fmla="*/ 348 w 485"/>
              <a:gd name="connsiteY26-8384" fmla="*/ 253 h 342"/>
              <a:gd name="connsiteX27-8385" fmla="*/ 364 w 485"/>
              <a:gd name="connsiteY27-8386" fmla="*/ 247 h 342"/>
              <a:gd name="connsiteX28-8387" fmla="*/ 374 w 485"/>
              <a:gd name="connsiteY28-8388" fmla="*/ 247 h 342"/>
              <a:gd name="connsiteX29-8389" fmla="*/ 390 w 485"/>
              <a:gd name="connsiteY29-8390" fmla="*/ 242 h 342"/>
              <a:gd name="connsiteX30-8391" fmla="*/ 395 w 485"/>
              <a:gd name="connsiteY30-8392" fmla="*/ 242 h 342"/>
              <a:gd name="connsiteX31-8393" fmla="*/ 406 w 485"/>
              <a:gd name="connsiteY31-8394" fmla="*/ 242 h 342"/>
              <a:gd name="connsiteX32-8395" fmla="*/ 406 w 485"/>
              <a:gd name="connsiteY32-8396" fmla="*/ 242 h 342"/>
              <a:gd name="connsiteX33-8397" fmla="*/ 411 w 485"/>
              <a:gd name="connsiteY33-8398" fmla="*/ 242 h 342"/>
              <a:gd name="connsiteX34-8399" fmla="*/ 416 w 485"/>
              <a:gd name="connsiteY34-8400" fmla="*/ 242 h 342"/>
              <a:gd name="connsiteX35-8401" fmla="*/ 422 w 485"/>
              <a:gd name="connsiteY35-8402" fmla="*/ 242 h 342"/>
              <a:gd name="connsiteX36-8403" fmla="*/ 427 w 485"/>
              <a:gd name="connsiteY36-8404" fmla="*/ 242 h 342"/>
              <a:gd name="connsiteX37-8405" fmla="*/ 437 w 485"/>
              <a:gd name="connsiteY37-8406" fmla="*/ 242 h 342"/>
              <a:gd name="connsiteX38-8407" fmla="*/ 443 w 485"/>
              <a:gd name="connsiteY38-8408" fmla="*/ 247 h 342"/>
              <a:gd name="connsiteX39-8409" fmla="*/ 453 w 485"/>
              <a:gd name="connsiteY39-8410" fmla="*/ 247 h 342"/>
              <a:gd name="connsiteX40-8411" fmla="*/ 464 w 485"/>
              <a:gd name="connsiteY40-8412" fmla="*/ 253 h 342"/>
              <a:gd name="connsiteX41-8413" fmla="*/ 469 w 485"/>
              <a:gd name="connsiteY41-8414" fmla="*/ 258 h 342"/>
              <a:gd name="connsiteX42-8415" fmla="*/ 479 w 485"/>
              <a:gd name="connsiteY42-8416" fmla="*/ 269 h 342"/>
              <a:gd name="connsiteX43-8417" fmla="*/ 479 w 485"/>
              <a:gd name="connsiteY43-8418" fmla="*/ 274 h 342"/>
              <a:gd name="connsiteX44-8419" fmla="*/ 485 w 485"/>
              <a:gd name="connsiteY44-8420" fmla="*/ 274 h 342"/>
              <a:gd name="connsiteX45-8421" fmla="*/ 485 w 485"/>
              <a:gd name="connsiteY45-8422" fmla="*/ 279 h 342"/>
              <a:gd name="connsiteX46-8423" fmla="*/ 469 w 485"/>
              <a:gd name="connsiteY46-8424" fmla="*/ 284 h 342"/>
              <a:gd name="connsiteX47-8425" fmla="*/ 464 w 485"/>
              <a:gd name="connsiteY47-8426" fmla="*/ 284 h 342"/>
              <a:gd name="connsiteX48-8427" fmla="*/ 458 w 485"/>
              <a:gd name="connsiteY48-8428" fmla="*/ 284 h 342"/>
              <a:gd name="connsiteX49-8429" fmla="*/ 453 w 485"/>
              <a:gd name="connsiteY49-8430" fmla="*/ 284 h 342"/>
              <a:gd name="connsiteX50-8431" fmla="*/ 443 w 485"/>
              <a:gd name="connsiteY50-8432" fmla="*/ 284 h 342"/>
              <a:gd name="connsiteX51-8433" fmla="*/ 432 w 485"/>
              <a:gd name="connsiteY51-8434" fmla="*/ 284 h 342"/>
              <a:gd name="connsiteX52-8435" fmla="*/ 416 w 485"/>
              <a:gd name="connsiteY52-8436" fmla="*/ 290 h 342"/>
              <a:gd name="connsiteX53-8437" fmla="*/ 400 w 485"/>
              <a:gd name="connsiteY53-8438" fmla="*/ 290 h 342"/>
              <a:gd name="connsiteX54-8439" fmla="*/ 379 w 485"/>
              <a:gd name="connsiteY54-8440" fmla="*/ 290 h 342"/>
              <a:gd name="connsiteX55-8441" fmla="*/ 353 w 485"/>
              <a:gd name="connsiteY55-8442" fmla="*/ 295 h 342"/>
              <a:gd name="connsiteX56-8443" fmla="*/ 327 w 485"/>
              <a:gd name="connsiteY56-8444" fmla="*/ 295 h 342"/>
              <a:gd name="connsiteX57-8445" fmla="*/ 295 w 485"/>
              <a:gd name="connsiteY57-8446" fmla="*/ 295 h 342"/>
              <a:gd name="connsiteX58-8447" fmla="*/ 269 w 485"/>
              <a:gd name="connsiteY58-8448" fmla="*/ 300 h 342"/>
              <a:gd name="connsiteX59-8449" fmla="*/ 248 w 485"/>
              <a:gd name="connsiteY59-8450" fmla="*/ 300 h 342"/>
              <a:gd name="connsiteX60-8451" fmla="*/ 221 w 485"/>
              <a:gd name="connsiteY60-8452" fmla="*/ 305 h 342"/>
              <a:gd name="connsiteX61-8453" fmla="*/ 200 w 485"/>
              <a:gd name="connsiteY61-8454" fmla="*/ 305 h 342"/>
              <a:gd name="connsiteX62-8455" fmla="*/ 184 w 485"/>
              <a:gd name="connsiteY62-8456" fmla="*/ 311 h 342"/>
              <a:gd name="connsiteX63-8457" fmla="*/ 163 w 485"/>
              <a:gd name="connsiteY63-8458" fmla="*/ 311 h 342"/>
              <a:gd name="connsiteX64-8459" fmla="*/ 148 w 485"/>
              <a:gd name="connsiteY64-8460" fmla="*/ 311 h 342"/>
              <a:gd name="connsiteX65-8461" fmla="*/ 137 w 485"/>
              <a:gd name="connsiteY65-8462" fmla="*/ 316 h 342"/>
              <a:gd name="connsiteX66-8463" fmla="*/ 121 w 485"/>
              <a:gd name="connsiteY66-8464" fmla="*/ 316 h 342"/>
              <a:gd name="connsiteX67-8465" fmla="*/ 111 w 485"/>
              <a:gd name="connsiteY67-8466" fmla="*/ 321 h 342"/>
              <a:gd name="connsiteX68-8467" fmla="*/ 100 w 485"/>
              <a:gd name="connsiteY68-8468" fmla="*/ 321 h 342"/>
              <a:gd name="connsiteX69-8469" fmla="*/ 90 w 485"/>
              <a:gd name="connsiteY69-8470" fmla="*/ 327 h 342"/>
              <a:gd name="connsiteX70-8471" fmla="*/ 84 w 485"/>
              <a:gd name="connsiteY70-8472" fmla="*/ 327 h 342"/>
              <a:gd name="connsiteX71-8473" fmla="*/ 69 w 485"/>
              <a:gd name="connsiteY71-8474" fmla="*/ 332 h 342"/>
              <a:gd name="connsiteX72-8475" fmla="*/ 53 w 485"/>
              <a:gd name="connsiteY72-8476" fmla="*/ 337 h 342"/>
              <a:gd name="connsiteX73-8477" fmla="*/ 48 w 485"/>
              <a:gd name="connsiteY73-8478" fmla="*/ 342 h 342"/>
              <a:gd name="connsiteX74-8479" fmla="*/ 37 w 485"/>
              <a:gd name="connsiteY74-8480" fmla="*/ 342 h 342"/>
              <a:gd name="connsiteX75-8481" fmla="*/ 32 w 485"/>
              <a:gd name="connsiteY75-8482" fmla="*/ 342 h 342"/>
              <a:gd name="connsiteX76-8483" fmla="*/ 26 w 485"/>
              <a:gd name="connsiteY76-8484" fmla="*/ 337 h 342"/>
              <a:gd name="connsiteX77-8485" fmla="*/ 21 w 485"/>
              <a:gd name="connsiteY77-8486" fmla="*/ 337 h 342"/>
              <a:gd name="connsiteX78-8487" fmla="*/ 16 w 485"/>
              <a:gd name="connsiteY78-8488" fmla="*/ 332 h 342"/>
              <a:gd name="connsiteX79-8489" fmla="*/ 11 w 485"/>
              <a:gd name="connsiteY79-8490" fmla="*/ 327 h 342"/>
              <a:gd name="connsiteX80-8491" fmla="*/ 5 w 485"/>
              <a:gd name="connsiteY80-8492" fmla="*/ 321 h 342"/>
              <a:gd name="connsiteX81-8493" fmla="*/ 0 w 485"/>
              <a:gd name="connsiteY81-8494" fmla="*/ 316 h 342"/>
              <a:gd name="connsiteX82-8495" fmla="*/ 0 w 485"/>
              <a:gd name="connsiteY82-8496" fmla="*/ 311 h 342"/>
              <a:gd name="connsiteX83-8497" fmla="*/ 0 w 485"/>
              <a:gd name="connsiteY83-8498" fmla="*/ 305 h 342"/>
              <a:gd name="connsiteX84-8499" fmla="*/ 0 w 485"/>
              <a:gd name="connsiteY84-8500" fmla="*/ 300 h 342"/>
              <a:gd name="connsiteX85-8501" fmla="*/ 5 w 485"/>
              <a:gd name="connsiteY85-8502" fmla="*/ 295 h 342"/>
              <a:gd name="connsiteX86-8503" fmla="*/ 11 w 485"/>
              <a:gd name="connsiteY86-8504" fmla="*/ 290 h 342"/>
              <a:gd name="connsiteX87-8505" fmla="*/ 21 w 485"/>
              <a:gd name="connsiteY87-8506" fmla="*/ 284 h 342"/>
              <a:gd name="connsiteX88-8507" fmla="*/ 26 w 485"/>
              <a:gd name="connsiteY88-8508" fmla="*/ 279 h 342"/>
              <a:gd name="connsiteX89-8509" fmla="*/ 32 w 485"/>
              <a:gd name="connsiteY89-8510" fmla="*/ 274 h 342"/>
              <a:gd name="connsiteX90-8511" fmla="*/ 42 w 485"/>
              <a:gd name="connsiteY90-8512" fmla="*/ 269 h 342"/>
              <a:gd name="connsiteX91-8513" fmla="*/ 53 w 485"/>
              <a:gd name="connsiteY91-8514" fmla="*/ 258 h 342"/>
              <a:gd name="connsiteX92-8515" fmla="*/ 58 w 485"/>
              <a:gd name="connsiteY92-8516" fmla="*/ 247 h 342"/>
              <a:gd name="connsiteX93-8517" fmla="*/ 69 w 485"/>
              <a:gd name="connsiteY93-8518" fmla="*/ 237 h 342"/>
              <a:gd name="connsiteX94-8519" fmla="*/ 79 w 485"/>
              <a:gd name="connsiteY94-8520" fmla="*/ 221 h 342"/>
              <a:gd name="connsiteX95-8521" fmla="*/ 95 w 485"/>
              <a:gd name="connsiteY95-8522" fmla="*/ 205 h 342"/>
              <a:gd name="connsiteX96-8523" fmla="*/ 116 w 485"/>
              <a:gd name="connsiteY96-8524" fmla="*/ 168 h 342"/>
              <a:gd name="connsiteX97-8525" fmla="*/ 142 w 485"/>
              <a:gd name="connsiteY97-8526" fmla="*/ 137 h 342"/>
              <a:gd name="connsiteX98-8527" fmla="*/ 163 w 485"/>
              <a:gd name="connsiteY98-8528" fmla="*/ 105 h 342"/>
              <a:gd name="connsiteX99-8529" fmla="*/ 184 w 485"/>
              <a:gd name="connsiteY99-8530" fmla="*/ 68 h 342"/>
              <a:gd name="connsiteX100-8531" fmla="*/ 190 w 485"/>
              <a:gd name="connsiteY100-8532" fmla="*/ 52 h 342"/>
              <a:gd name="connsiteX0-8533" fmla="*/ 248 w 485"/>
              <a:gd name="connsiteY0-8534" fmla="*/ 16 h 290"/>
              <a:gd name="connsiteX1-8535" fmla="*/ 216 w 485"/>
              <a:gd name="connsiteY1-8536" fmla="*/ 53 h 290"/>
              <a:gd name="connsiteX2-8537" fmla="*/ 190 w 485"/>
              <a:gd name="connsiteY2-8538" fmla="*/ 90 h 290"/>
              <a:gd name="connsiteX3-8539" fmla="*/ 163 w 485"/>
              <a:gd name="connsiteY3-8540" fmla="*/ 127 h 290"/>
              <a:gd name="connsiteX4-8541" fmla="*/ 137 w 485"/>
              <a:gd name="connsiteY4-8542" fmla="*/ 164 h 290"/>
              <a:gd name="connsiteX5-8543" fmla="*/ 121 w 485"/>
              <a:gd name="connsiteY5-8544" fmla="*/ 180 h 290"/>
              <a:gd name="connsiteX6-8545" fmla="*/ 111 w 485"/>
              <a:gd name="connsiteY6-8546" fmla="*/ 195 h 290"/>
              <a:gd name="connsiteX7-8547" fmla="*/ 100 w 485"/>
              <a:gd name="connsiteY7-8548" fmla="*/ 206 h 290"/>
              <a:gd name="connsiteX8-8549" fmla="*/ 95 w 485"/>
              <a:gd name="connsiteY8-8550" fmla="*/ 217 h 290"/>
              <a:gd name="connsiteX9-8551" fmla="*/ 90 w 485"/>
              <a:gd name="connsiteY9-8552" fmla="*/ 222 h 290"/>
              <a:gd name="connsiteX10-8553" fmla="*/ 84 w 485"/>
              <a:gd name="connsiteY10-8554" fmla="*/ 232 h 290"/>
              <a:gd name="connsiteX11-8555" fmla="*/ 84 w 485"/>
              <a:gd name="connsiteY11-8556" fmla="*/ 232 h 290"/>
              <a:gd name="connsiteX12-8557" fmla="*/ 84 w 485"/>
              <a:gd name="connsiteY12-8558" fmla="*/ 238 h 290"/>
              <a:gd name="connsiteX13-8559" fmla="*/ 90 w 485"/>
              <a:gd name="connsiteY13-8560" fmla="*/ 238 h 290"/>
              <a:gd name="connsiteX14-8561" fmla="*/ 95 w 485"/>
              <a:gd name="connsiteY14-8562" fmla="*/ 238 h 290"/>
              <a:gd name="connsiteX15-8563" fmla="*/ 100 w 485"/>
              <a:gd name="connsiteY15-8564" fmla="*/ 238 h 290"/>
              <a:gd name="connsiteX16-8565" fmla="*/ 111 w 485"/>
              <a:gd name="connsiteY16-8566" fmla="*/ 238 h 290"/>
              <a:gd name="connsiteX17-8567" fmla="*/ 121 w 485"/>
              <a:gd name="connsiteY17-8568" fmla="*/ 232 h 290"/>
              <a:gd name="connsiteX18-8569" fmla="*/ 137 w 485"/>
              <a:gd name="connsiteY18-8570" fmla="*/ 232 h 290"/>
              <a:gd name="connsiteX19-8571" fmla="*/ 153 w 485"/>
              <a:gd name="connsiteY19-8572" fmla="*/ 232 h 290"/>
              <a:gd name="connsiteX20-8573" fmla="*/ 174 w 485"/>
              <a:gd name="connsiteY20-8574" fmla="*/ 227 h 290"/>
              <a:gd name="connsiteX21-8575" fmla="*/ 216 w 485"/>
              <a:gd name="connsiteY21-8576" fmla="*/ 222 h 290"/>
              <a:gd name="connsiteX22-8577" fmla="*/ 258 w 485"/>
              <a:gd name="connsiteY22-8578" fmla="*/ 217 h 290"/>
              <a:gd name="connsiteX23-8579" fmla="*/ 295 w 485"/>
              <a:gd name="connsiteY23-8580" fmla="*/ 211 h 290"/>
              <a:gd name="connsiteX24-8581" fmla="*/ 332 w 485"/>
              <a:gd name="connsiteY24-8582" fmla="*/ 201 h 290"/>
              <a:gd name="connsiteX25-8583" fmla="*/ 348 w 485"/>
              <a:gd name="connsiteY25-8584" fmla="*/ 201 h 290"/>
              <a:gd name="connsiteX26-8585" fmla="*/ 364 w 485"/>
              <a:gd name="connsiteY26-8586" fmla="*/ 195 h 290"/>
              <a:gd name="connsiteX27-8587" fmla="*/ 374 w 485"/>
              <a:gd name="connsiteY27-8588" fmla="*/ 195 h 290"/>
              <a:gd name="connsiteX28-8589" fmla="*/ 390 w 485"/>
              <a:gd name="connsiteY28-8590" fmla="*/ 190 h 290"/>
              <a:gd name="connsiteX29-8591" fmla="*/ 395 w 485"/>
              <a:gd name="connsiteY29-8592" fmla="*/ 190 h 290"/>
              <a:gd name="connsiteX30-8593" fmla="*/ 406 w 485"/>
              <a:gd name="connsiteY30-8594" fmla="*/ 190 h 290"/>
              <a:gd name="connsiteX31-8595" fmla="*/ 406 w 485"/>
              <a:gd name="connsiteY31-8596" fmla="*/ 190 h 290"/>
              <a:gd name="connsiteX32-8597" fmla="*/ 411 w 485"/>
              <a:gd name="connsiteY32-8598" fmla="*/ 190 h 290"/>
              <a:gd name="connsiteX33-8599" fmla="*/ 416 w 485"/>
              <a:gd name="connsiteY33-8600" fmla="*/ 190 h 290"/>
              <a:gd name="connsiteX34-8601" fmla="*/ 422 w 485"/>
              <a:gd name="connsiteY34-8602" fmla="*/ 190 h 290"/>
              <a:gd name="connsiteX35-8603" fmla="*/ 427 w 485"/>
              <a:gd name="connsiteY35-8604" fmla="*/ 190 h 290"/>
              <a:gd name="connsiteX36-8605" fmla="*/ 437 w 485"/>
              <a:gd name="connsiteY36-8606" fmla="*/ 190 h 290"/>
              <a:gd name="connsiteX37-8607" fmla="*/ 443 w 485"/>
              <a:gd name="connsiteY37-8608" fmla="*/ 195 h 290"/>
              <a:gd name="connsiteX38-8609" fmla="*/ 453 w 485"/>
              <a:gd name="connsiteY38-8610" fmla="*/ 195 h 290"/>
              <a:gd name="connsiteX39-8611" fmla="*/ 464 w 485"/>
              <a:gd name="connsiteY39-8612" fmla="*/ 201 h 290"/>
              <a:gd name="connsiteX40-8613" fmla="*/ 469 w 485"/>
              <a:gd name="connsiteY40-8614" fmla="*/ 206 h 290"/>
              <a:gd name="connsiteX41-8615" fmla="*/ 479 w 485"/>
              <a:gd name="connsiteY41-8616" fmla="*/ 217 h 290"/>
              <a:gd name="connsiteX42-8617" fmla="*/ 479 w 485"/>
              <a:gd name="connsiteY42-8618" fmla="*/ 222 h 290"/>
              <a:gd name="connsiteX43-8619" fmla="*/ 485 w 485"/>
              <a:gd name="connsiteY43-8620" fmla="*/ 222 h 290"/>
              <a:gd name="connsiteX44-8621" fmla="*/ 485 w 485"/>
              <a:gd name="connsiteY44-8622" fmla="*/ 227 h 290"/>
              <a:gd name="connsiteX45-8623" fmla="*/ 469 w 485"/>
              <a:gd name="connsiteY45-8624" fmla="*/ 232 h 290"/>
              <a:gd name="connsiteX46-8625" fmla="*/ 464 w 485"/>
              <a:gd name="connsiteY46-8626" fmla="*/ 232 h 290"/>
              <a:gd name="connsiteX47-8627" fmla="*/ 458 w 485"/>
              <a:gd name="connsiteY47-8628" fmla="*/ 232 h 290"/>
              <a:gd name="connsiteX48-8629" fmla="*/ 453 w 485"/>
              <a:gd name="connsiteY48-8630" fmla="*/ 232 h 290"/>
              <a:gd name="connsiteX49-8631" fmla="*/ 443 w 485"/>
              <a:gd name="connsiteY49-8632" fmla="*/ 232 h 290"/>
              <a:gd name="connsiteX50-8633" fmla="*/ 432 w 485"/>
              <a:gd name="connsiteY50-8634" fmla="*/ 232 h 290"/>
              <a:gd name="connsiteX51-8635" fmla="*/ 416 w 485"/>
              <a:gd name="connsiteY51-8636" fmla="*/ 238 h 290"/>
              <a:gd name="connsiteX52-8637" fmla="*/ 400 w 485"/>
              <a:gd name="connsiteY52-8638" fmla="*/ 238 h 290"/>
              <a:gd name="connsiteX53-8639" fmla="*/ 379 w 485"/>
              <a:gd name="connsiteY53-8640" fmla="*/ 238 h 290"/>
              <a:gd name="connsiteX54-8641" fmla="*/ 353 w 485"/>
              <a:gd name="connsiteY54-8642" fmla="*/ 243 h 290"/>
              <a:gd name="connsiteX55-8643" fmla="*/ 327 w 485"/>
              <a:gd name="connsiteY55-8644" fmla="*/ 243 h 290"/>
              <a:gd name="connsiteX56-8645" fmla="*/ 295 w 485"/>
              <a:gd name="connsiteY56-8646" fmla="*/ 243 h 290"/>
              <a:gd name="connsiteX57-8647" fmla="*/ 269 w 485"/>
              <a:gd name="connsiteY57-8648" fmla="*/ 248 h 290"/>
              <a:gd name="connsiteX58-8649" fmla="*/ 248 w 485"/>
              <a:gd name="connsiteY58-8650" fmla="*/ 248 h 290"/>
              <a:gd name="connsiteX59-8651" fmla="*/ 221 w 485"/>
              <a:gd name="connsiteY59-8652" fmla="*/ 253 h 290"/>
              <a:gd name="connsiteX60-8653" fmla="*/ 200 w 485"/>
              <a:gd name="connsiteY60-8654" fmla="*/ 253 h 290"/>
              <a:gd name="connsiteX61-8655" fmla="*/ 184 w 485"/>
              <a:gd name="connsiteY61-8656" fmla="*/ 259 h 290"/>
              <a:gd name="connsiteX62-8657" fmla="*/ 163 w 485"/>
              <a:gd name="connsiteY62-8658" fmla="*/ 259 h 290"/>
              <a:gd name="connsiteX63-8659" fmla="*/ 148 w 485"/>
              <a:gd name="connsiteY63-8660" fmla="*/ 259 h 290"/>
              <a:gd name="connsiteX64-8661" fmla="*/ 137 w 485"/>
              <a:gd name="connsiteY64-8662" fmla="*/ 264 h 290"/>
              <a:gd name="connsiteX65-8663" fmla="*/ 121 w 485"/>
              <a:gd name="connsiteY65-8664" fmla="*/ 264 h 290"/>
              <a:gd name="connsiteX66-8665" fmla="*/ 111 w 485"/>
              <a:gd name="connsiteY66-8666" fmla="*/ 269 h 290"/>
              <a:gd name="connsiteX67-8667" fmla="*/ 100 w 485"/>
              <a:gd name="connsiteY67-8668" fmla="*/ 269 h 290"/>
              <a:gd name="connsiteX68-8669" fmla="*/ 90 w 485"/>
              <a:gd name="connsiteY68-8670" fmla="*/ 275 h 290"/>
              <a:gd name="connsiteX69-8671" fmla="*/ 84 w 485"/>
              <a:gd name="connsiteY69-8672" fmla="*/ 275 h 290"/>
              <a:gd name="connsiteX70-8673" fmla="*/ 69 w 485"/>
              <a:gd name="connsiteY70-8674" fmla="*/ 280 h 290"/>
              <a:gd name="connsiteX71-8675" fmla="*/ 53 w 485"/>
              <a:gd name="connsiteY71-8676" fmla="*/ 285 h 290"/>
              <a:gd name="connsiteX72-8677" fmla="*/ 48 w 485"/>
              <a:gd name="connsiteY72-8678" fmla="*/ 290 h 290"/>
              <a:gd name="connsiteX73-8679" fmla="*/ 37 w 485"/>
              <a:gd name="connsiteY73-8680" fmla="*/ 290 h 290"/>
              <a:gd name="connsiteX74-8681" fmla="*/ 32 w 485"/>
              <a:gd name="connsiteY74-8682" fmla="*/ 290 h 290"/>
              <a:gd name="connsiteX75-8683" fmla="*/ 26 w 485"/>
              <a:gd name="connsiteY75-8684" fmla="*/ 285 h 290"/>
              <a:gd name="connsiteX76-8685" fmla="*/ 21 w 485"/>
              <a:gd name="connsiteY76-8686" fmla="*/ 285 h 290"/>
              <a:gd name="connsiteX77-8687" fmla="*/ 16 w 485"/>
              <a:gd name="connsiteY77-8688" fmla="*/ 280 h 290"/>
              <a:gd name="connsiteX78-8689" fmla="*/ 11 w 485"/>
              <a:gd name="connsiteY78-8690" fmla="*/ 275 h 290"/>
              <a:gd name="connsiteX79-8691" fmla="*/ 5 w 485"/>
              <a:gd name="connsiteY79-8692" fmla="*/ 269 h 290"/>
              <a:gd name="connsiteX80-8693" fmla="*/ 0 w 485"/>
              <a:gd name="connsiteY80-8694" fmla="*/ 264 h 290"/>
              <a:gd name="connsiteX81-8695" fmla="*/ 0 w 485"/>
              <a:gd name="connsiteY81-8696" fmla="*/ 259 h 290"/>
              <a:gd name="connsiteX82-8697" fmla="*/ 0 w 485"/>
              <a:gd name="connsiteY82-8698" fmla="*/ 253 h 290"/>
              <a:gd name="connsiteX83-8699" fmla="*/ 0 w 485"/>
              <a:gd name="connsiteY83-8700" fmla="*/ 248 h 290"/>
              <a:gd name="connsiteX84-8701" fmla="*/ 5 w 485"/>
              <a:gd name="connsiteY84-8702" fmla="*/ 243 h 290"/>
              <a:gd name="connsiteX85-8703" fmla="*/ 11 w 485"/>
              <a:gd name="connsiteY85-8704" fmla="*/ 238 h 290"/>
              <a:gd name="connsiteX86-8705" fmla="*/ 21 w 485"/>
              <a:gd name="connsiteY86-8706" fmla="*/ 232 h 290"/>
              <a:gd name="connsiteX87-8707" fmla="*/ 26 w 485"/>
              <a:gd name="connsiteY87-8708" fmla="*/ 227 h 290"/>
              <a:gd name="connsiteX88-8709" fmla="*/ 32 w 485"/>
              <a:gd name="connsiteY88-8710" fmla="*/ 222 h 290"/>
              <a:gd name="connsiteX89-8711" fmla="*/ 42 w 485"/>
              <a:gd name="connsiteY89-8712" fmla="*/ 217 h 290"/>
              <a:gd name="connsiteX90-8713" fmla="*/ 53 w 485"/>
              <a:gd name="connsiteY90-8714" fmla="*/ 206 h 290"/>
              <a:gd name="connsiteX91-8715" fmla="*/ 58 w 485"/>
              <a:gd name="connsiteY91-8716" fmla="*/ 195 h 290"/>
              <a:gd name="connsiteX92-8717" fmla="*/ 69 w 485"/>
              <a:gd name="connsiteY92-8718" fmla="*/ 185 h 290"/>
              <a:gd name="connsiteX93-8719" fmla="*/ 79 w 485"/>
              <a:gd name="connsiteY93-8720" fmla="*/ 169 h 290"/>
              <a:gd name="connsiteX94-8721" fmla="*/ 95 w 485"/>
              <a:gd name="connsiteY94-8722" fmla="*/ 153 h 290"/>
              <a:gd name="connsiteX95-8723" fmla="*/ 116 w 485"/>
              <a:gd name="connsiteY95-8724" fmla="*/ 116 h 290"/>
              <a:gd name="connsiteX96-8725" fmla="*/ 142 w 485"/>
              <a:gd name="connsiteY96-8726" fmla="*/ 85 h 290"/>
              <a:gd name="connsiteX97-8727" fmla="*/ 163 w 485"/>
              <a:gd name="connsiteY97-8728" fmla="*/ 53 h 290"/>
              <a:gd name="connsiteX98-8729" fmla="*/ 184 w 485"/>
              <a:gd name="connsiteY98-8730" fmla="*/ 16 h 290"/>
              <a:gd name="connsiteX99-8731" fmla="*/ 190 w 485"/>
              <a:gd name="connsiteY99-8732" fmla="*/ 0 h 290"/>
              <a:gd name="connsiteX0-8733" fmla="*/ 216 w 485"/>
              <a:gd name="connsiteY0-8734" fmla="*/ 53 h 290"/>
              <a:gd name="connsiteX1-8735" fmla="*/ 190 w 485"/>
              <a:gd name="connsiteY1-8736" fmla="*/ 90 h 290"/>
              <a:gd name="connsiteX2-8737" fmla="*/ 163 w 485"/>
              <a:gd name="connsiteY2-8738" fmla="*/ 127 h 290"/>
              <a:gd name="connsiteX3-8739" fmla="*/ 137 w 485"/>
              <a:gd name="connsiteY3-8740" fmla="*/ 164 h 290"/>
              <a:gd name="connsiteX4-8741" fmla="*/ 121 w 485"/>
              <a:gd name="connsiteY4-8742" fmla="*/ 180 h 290"/>
              <a:gd name="connsiteX5-8743" fmla="*/ 111 w 485"/>
              <a:gd name="connsiteY5-8744" fmla="*/ 195 h 290"/>
              <a:gd name="connsiteX6-8745" fmla="*/ 100 w 485"/>
              <a:gd name="connsiteY6-8746" fmla="*/ 206 h 290"/>
              <a:gd name="connsiteX7-8747" fmla="*/ 95 w 485"/>
              <a:gd name="connsiteY7-8748" fmla="*/ 217 h 290"/>
              <a:gd name="connsiteX8-8749" fmla="*/ 90 w 485"/>
              <a:gd name="connsiteY8-8750" fmla="*/ 222 h 290"/>
              <a:gd name="connsiteX9-8751" fmla="*/ 84 w 485"/>
              <a:gd name="connsiteY9-8752" fmla="*/ 232 h 290"/>
              <a:gd name="connsiteX10-8753" fmla="*/ 84 w 485"/>
              <a:gd name="connsiteY10-8754" fmla="*/ 232 h 290"/>
              <a:gd name="connsiteX11-8755" fmla="*/ 84 w 485"/>
              <a:gd name="connsiteY11-8756" fmla="*/ 238 h 290"/>
              <a:gd name="connsiteX12-8757" fmla="*/ 90 w 485"/>
              <a:gd name="connsiteY12-8758" fmla="*/ 238 h 290"/>
              <a:gd name="connsiteX13-8759" fmla="*/ 95 w 485"/>
              <a:gd name="connsiteY13-8760" fmla="*/ 238 h 290"/>
              <a:gd name="connsiteX14-8761" fmla="*/ 100 w 485"/>
              <a:gd name="connsiteY14-8762" fmla="*/ 238 h 290"/>
              <a:gd name="connsiteX15-8763" fmla="*/ 111 w 485"/>
              <a:gd name="connsiteY15-8764" fmla="*/ 238 h 290"/>
              <a:gd name="connsiteX16-8765" fmla="*/ 121 w 485"/>
              <a:gd name="connsiteY16-8766" fmla="*/ 232 h 290"/>
              <a:gd name="connsiteX17-8767" fmla="*/ 137 w 485"/>
              <a:gd name="connsiteY17-8768" fmla="*/ 232 h 290"/>
              <a:gd name="connsiteX18-8769" fmla="*/ 153 w 485"/>
              <a:gd name="connsiteY18-8770" fmla="*/ 232 h 290"/>
              <a:gd name="connsiteX19-8771" fmla="*/ 174 w 485"/>
              <a:gd name="connsiteY19-8772" fmla="*/ 227 h 290"/>
              <a:gd name="connsiteX20-8773" fmla="*/ 216 w 485"/>
              <a:gd name="connsiteY20-8774" fmla="*/ 222 h 290"/>
              <a:gd name="connsiteX21-8775" fmla="*/ 258 w 485"/>
              <a:gd name="connsiteY21-8776" fmla="*/ 217 h 290"/>
              <a:gd name="connsiteX22-8777" fmla="*/ 295 w 485"/>
              <a:gd name="connsiteY22-8778" fmla="*/ 211 h 290"/>
              <a:gd name="connsiteX23-8779" fmla="*/ 332 w 485"/>
              <a:gd name="connsiteY23-8780" fmla="*/ 201 h 290"/>
              <a:gd name="connsiteX24-8781" fmla="*/ 348 w 485"/>
              <a:gd name="connsiteY24-8782" fmla="*/ 201 h 290"/>
              <a:gd name="connsiteX25-8783" fmla="*/ 364 w 485"/>
              <a:gd name="connsiteY25-8784" fmla="*/ 195 h 290"/>
              <a:gd name="connsiteX26-8785" fmla="*/ 374 w 485"/>
              <a:gd name="connsiteY26-8786" fmla="*/ 195 h 290"/>
              <a:gd name="connsiteX27-8787" fmla="*/ 390 w 485"/>
              <a:gd name="connsiteY27-8788" fmla="*/ 190 h 290"/>
              <a:gd name="connsiteX28-8789" fmla="*/ 395 w 485"/>
              <a:gd name="connsiteY28-8790" fmla="*/ 190 h 290"/>
              <a:gd name="connsiteX29-8791" fmla="*/ 406 w 485"/>
              <a:gd name="connsiteY29-8792" fmla="*/ 190 h 290"/>
              <a:gd name="connsiteX30-8793" fmla="*/ 406 w 485"/>
              <a:gd name="connsiteY30-8794" fmla="*/ 190 h 290"/>
              <a:gd name="connsiteX31-8795" fmla="*/ 411 w 485"/>
              <a:gd name="connsiteY31-8796" fmla="*/ 190 h 290"/>
              <a:gd name="connsiteX32-8797" fmla="*/ 416 w 485"/>
              <a:gd name="connsiteY32-8798" fmla="*/ 190 h 290"/>
              <a:gd name="connsiteX33-8799" fmla="*/ 422 w 485"/>
              <a:gd name="connsiteY33-8800" fmla="*/ 190 h 290"/>
              <a:gd name="connsiteX34-8801" fmla="*/ 427 w 485"/>
              <a:gd name="connsiteY34-8802" fmla="*/ 190 h 290"/>
              <a:gd name="connsiteX35-8803" fmla="*/ 437 w 485"/>
              <a:gd name="connsiteY35-8804" fmla="*/ 190 h 290"/>
              <a:gd name="connsiteX36-8805" fmla="*/ 443 w 485"/>
              <a:gd name="connsiteY36-8806" fmla="*/ 195 h 290"/>
              <a:gd name="connsiteX37-8807" fmla="*/ 453 w 485"/>
              <a:gd name="connsiteY37-8808" fmla="*/ 195 h 290"/>
              <a:gd name="connsiteX38-8809" fmla="*/ 464 w 485"/>
              <a:gd name="connsiteY38-8810" fmla="*/ 201 h 290"/>
              <a:gd name="connsiteX39-8811" fmla="*/ 469 w 485"/>
              <a:gd name="connsiteY39-8812" fmla="*/ 206 h 290"/>
              <a:gd name="connsiteX40-8813" fmla="*/ 479 w 485"/>
              <a:gd name="connsiteY40-8814" fmla="*/ 217 h 290"/>
              <a:gd name="connsiteX41-8815" fmla="*/ 479 w 485"/>
              <a:gd name="connsiteY41-8816" fmla="*/ 222 h 290"/>
              <a:gd name="connsiteX42-8817" fmla="*/ 485 w 485"/>
              <a:gd name="connsiteY42-8818" fmla="*/ 222 h 290"/>
              <a:gd name="connsiteX43-8819" fmla="*/ 485 w 485"/>
              <a:gd name="connsiteY43-8820" fmla="*/ 227 h 290"/>
              <a:gd name="connsiteX44-8821" fmla="*/ 469 w 485"/>
              <a:gd name="connsiteY44-8822" fmla="*/ 232 h 290"/>
              <a:gd name="connsiteX45-8823" fmla="*/ 464 w 485"/>
              <a:gd name="connsiteY45-8824" fmla="*/ 232 h 290"/>
              <a:gd name="connsiteX46-8825" fmla="*/ 458 w 485"/>
              <a:gd name="connsiteY46-8826" fmla="*/ 232 h 290"/>
              <a:gd name="connsiteX47-8827" fmla="*/ 453 w 485"/>
              <a:gd name="connsiteY47-8828" fmla="*/ 232 h 290"/>
              <a:gd name="connsiteX48-8829" fmla="*/ 443 w 485"/>
              <a:gd name="connsiteY48-8830" fmla="*/ 232 h 290"/>
              <a:gd name="connsiteX49-8831" fmla="*/ 432 w 485"/>
              <a:gd name="connsiteY49-8832" fmla="*/ 232 h 290"/>
              <a:gd name="connsiteX50-8833" fmla="*/ 416 w 485"/>
              <a:gd name="connsiteY50-8834" fmla="*/ 238 h 290"/>
              <a:gd name="connsiteX51-8835" fmla="*/ 400 w 485"/>
              <a:gd name="connsiteY51-8836" fmla="*/ 238 h 290"/>
              <a:gd name="connsiteX52-8837" fmla="*/ 379 w 485"/>
              <a:gd name="connsiteY52-8838" fmla="*/ 238 h 290"/>
              <a:gd name="connsiteX53-8839" fmla="*/ 353 w 485"/>
              <a:gd name="connsiteY53-8840" fmla="*/ 243 h 290"/>
              <a:gd name="connsiteX54-8841" fmla="*/ 327 w 485"/>
              <a:gd name="connsiteY54-8842" fmla="*/ 243 h 290"/>
              <a:gd name="connsiteX55-8843" fmla="*/ 295 w 485"/>
              <a:gd name="connsiteY55-8844" fmla="*/ 243 h 290"/>
              <a:gd name="connsiteX56-8845" fmla="*/ 269 w 485"/>
              <a:gd name="connsiteY56-8846" fmla="*/ 248 h 290"/>
              <a:gd name="connsiteX57-8847" fmla="*/ 248 w 485"/>
              <a:gd name="connsiteY57-8848" fmla="*/ 248 h 290"/>
              <a:gd name="connsiteX58-8849" fmla="*/ 221 w 485"/>
              <a:gd name="connsiteY58-8850" fmla="*/ 253 h 290"/>
              <a:gd name="connsiteX59-8851" fmla="*/ 200 w 485"/>
              <a:gd name="connsiteY59-8852" fmla="*/ 253 h 290"/>
              <a:gd name="connsiteX60-8853" fmla="*/ 184 w 485"/>
              <a:gd name="connsiteY60-8854" fmla="*/ 259 h 290"/>
              <a:gd name="connsiteX61-8855" fmla="*/ 163 w 485"/>
              <a:gd name="connsiteY61-8856" fmla="*/ 259 h 290"/>
              <a:gd name="connsiteX62-8857" fmla="*/ 148 w 485"/>
              <a:gd name="connsiteY62-8858" fmla="*/ 259 h 290"/>
              <a:gd name="connsiteX63-8859" fmla="*/ 137 w 485"/>
              <a:gd name="connsiteY63-8860" fmla="*/ 264 h 290"/>
              <a:gd name="connsiteX64-8861" fmla="*/ 121 w 485"/>
              <a:gd name="connsiteY64-8862" fmla="*/ 264 h 290"/>
              <a:gd name="connsiteX65-8863" fmla="*/ 111 w 485"/>
              <a:gd name="connsiteY65-8864" fmla="*/ 269 h 290"/>
              <a:gd name="connsiteX66-8865" fmla="*/ 100 w 485"/>
              <a:gd name="connsiteY66-8866" fmla="*/ 269 h 290"/>
              <a:gd name="connsiteX67-8867" fmla="*/ 90 w 485"/>
              <a:gd name="connsiteY67-8868" fmla="*/ 275 h 290"/>
              <a:gd name="connsiteX68-8869" fmla="*/ 84 w 485"/>
              <a:gd name="connsiteY68-8870" fmla="*/ 275 h 290"/>
              <a:gd name="connsiteX69-8871" fmla="*/ 69 w 485"/>
              <a:gd name="connsiteY69-8872" fmla="*/ 280 h 290"/>
              <a:gd name="connsiteX70-8873" fmla="*/ 53 w 485"/>
              <a:gd name="connsiteY70-8874" fmla="*/ 285 h 290"/>
              <a:gd name="connsiteX71-8875" fmla="*/ 48 w 485"/>
              <a:gd name="connsiteY71-8876" fmla="*/ 290 h 290"/>
              <a:gd name="connsiteX72-8877" fmla="*/ 37 w 485"/>
              <a:gd name="connsiteY72-8878" fmla="*/ 290 h 290"/>
              <a:gd name="connsiteX73-8879" fmla="*/ 32 w 485"/>
              <a:gd name="connsiteY73-8880" fmla="*/ 290 h 290"/>
              <a:gd name="connsiteX74-8881" fmla="*/ 26 w 485"/>
              <a:gd name="connsiteY74-8882" fmla="*/ 285 h 290"/>
              <a:gd name="connsiteX75-8883" fmla="*/ 21 w 485"/>
              <a:gd name="connsiteY75-8884" fmla="*/ 285 h 290"/>
              <a:gd name="connsiteX76-8885" fmla="*/ 16 w 485"/>
              <a:gd name="connsiteY76-8886" fmla="*/ 280 h 290"/>
              <a:gd name="connsiteX77-8887" fmla="*/ 11 w 485"/>
              <a:gd name="connsiteY77-8888" fmla="*/ 275 h 290"/>
              <a:gd name="connsiteX78-8889" fmla="*/ 5 w 485"/>
              <a:gd name="connsiteY78-8890" fmla="*/ 269 h 290"/>
              <a:gd name="connsiteX79-8891" fmla="*/ 0 w 485"/>
              <a:gd name="connsiteY79-8892" fmla="*/ 264 h 290"/>
              <a:gd name="connsiteX80-8893" fmla="*/ 0 w 485"/>
              <a:gd name="connsiteY80-8894" fmla="*/ 259 h 290"/>
              <a:gd name="connsiteX81-8895" fmla="*/ 0 w 485"/>
              <a:gd name="connsiteY81-8896" fmla="*/ 253 h 290"/>
              <a:gd name="connsiteX82-8897" fmla="*/ 0 w 485"/>
              <a:gd name="connsiteY82-8898" fmla="*/ 248 h 290"/>
              <a:gd name="connsiteX83-8899" fmla="*/ 5 w 485"/>
              <a:gd name="connsiteY83-8900" fmla="*/ 243 h 290"/>
              <a:gd name="connsiteX84-8901" fmla="*/ 11 w 485"/>
              <a:gd name="connsiteY84-8902" fmla="*/ 238 h 290"/>
              <a:gd name="connsiteX85-8903" fmla="*/ 21 w 485"/>
              <a:gd name="connsiteY85-8904" fmla="*/ 232 h 290"/>
              <a:gd name="connsiteX86-8905" fmla="*/ 26 w 485"/>
              <a:gd name="connsiteY86-8906" fmla="*/ 227 h 290"/>
              <a:gd name="connsiteX87-8907" fmla="*/ 32 w 485"/>
              <a:gd name="connsiteY87-8908" fmla="*/ 222 h 290"/>
              <a:gd name="connsiteX88-8909" fmla="*/ 42 w 485"/>
              <a:gd name="connsiteY88-8910" fmla="*/ 217 h 290"/>
              <a:gd name="connsiteX89-8911" fmla="*/ 53 w 485"/>
              <a:gd name="connsiteY89-8912" fmla="*/ 206 h 290"/>
              <a:gd name="connsiteX90-8913" fmla="*/ 58 w 485"/>
              <a:gd name="connsiteY90-8914" fmla="*/ 195 h 290"/>
              <a:gd name="connsiteX91-8915" fmla="*/ 69 w 485"/>
              <a:gd name="connsiteY91-8916" fmla="*/ 185 h 290"/>
              <a:gd name="connsiteX92-8917" fmla="*/ 79 w 485"/>
              <a:gd name="connsiteY92-8918" fmla="*/ 169 h 290"/>
              <a:gd name="connsiteX93-8919" fmla="*/ 95 w 485"/>
              <a:gd name="connsiteY93-8920" fmla="*/ 153 h 290"/>
              <a:gd name="connsiteX94-8921" fmla="*/ 116 w 485"/>
              <a:gd name="connsiteY94-8922" fmla="*/ 116 h 290"/>
              <a:gd name="connsiteX95-8923" fmla="*/ 142 w 485"/>
              <a:gd name="connsiteY95-8924" fmla="*/ 85 h 290"/>
              <a:gd name="connsiteX96-8925" fmla="*/ 163 w 485"/>
              <a:gd name="connsiteY96-8926" fmla="*/ 53 h 290"/>
              <a:gd name="connsiteX97-8927" fmla="*/ 184 w 485"/>
              <a:gd name="connsiteY97-8928" fmla="*/ 16 h 290"/>
              <a:gd name="connsiteX98-8929" fmla="*/ 190 w 485"/>
              <a:gd name="connsiteY98-8930" fmla="*/ 0 h 290"/>
              <a:gd name="connsiteX0-8931" fmla="*/ 216 w 485"/>
              <a:gd name="connsiteY0-8932" fmla="*/ 37 h 274"/>
              <a:gd name="connsiteX1-8933" fmla="*/ 190 w 485"/>
              <a:gd name="connsiteY1-8934" fmla="*/ 74 h 274"/>
              <a:gd name="connsiteX2-8935" fmla="*/ 163 w 485"/>
              <a:gd name="connsiteY2-8936" fmla="*/ 111 h 274"/>
              <a:gd name="connsiteX3-8937" fmla="*/ 137 w 485"/>
              <a:gd name="connsiteY3-8938" fmla="*/ 148 h 274"/>
              <a:gd name="connsiteX4-8939" fmla="*/ 121 w 485"/>
              <a:gd name="connsiteY4-8940" fmla="*/ 164 h 274"/>
              <a:gd name="connsiteX5-8941" fmla="*/ 111 w 485"/>
              <a:gd name="connsiteY5-8942" fmla="*/ 179 h 274"/>
              <a:gd name="connsiteX6-8943" fmla="*/ 100 w 485"/>
              <a:gd name="connsiteY6-8944" fmla="*/ 190 h 274"/>
              <a:gd name="connsiteX7-8945" fmla="*/ 95 w 485"/>
              <a:gd name="connsiteY7-8946" fmla="*/ 201 h 274"/>
              <a:gd name="connsiteX8-8947" fmla="*/ 90 w 485"/>
              <a:gd name="connsiteY8-8948" fmla="*/ 206 h 274"/>
              <a:gd name="connsiteX9-8949" fmla="*/ 84 w 485"/>
              <a:gd name="connsiteY9-8950" fmla="*/ 216 h 274"/>
              <a:gd name="connsiteX10-8951" fmla="*/ 84 w 485"/>
              <a:gd name="connsiteY10-8952" fmla="*/ 216 h 274"/>
              <a:gd name="connsiteX11-8953" fmla="*/ 84 w 485"/>
              <a:gd name="connsiteY11-8954" fmla="*/ 222 h 274"/>
              <a:gd name="connsiteX12-8955" fmla="*/ 90 w 485"/>
              <a:gd name="connsiteY12-8956" fmla="*/ 222 h 274"/>
              <a:gd name="connsiteX13-8957" fmla="*/ 95 w 485"/>
              <a:gd name="connsiteY13-8958" fmla="*/ 222 h 274"/>
              <a:gd name="connsiteX14-8959" fmla="*/ 100 w 485"/>
              <a:gd name="connsiteY14-8960" fmla="*/ 222 h 274"/>
              <a:gd name="connsiteX15-8961" fmla="*/ 111 w 485"/>
              <a:gd name="connsiteY15-8962" fmla="*/ 222 h 274"/>
              <a:gd name="connsiteX16-8963" fmla="*/ 121 w 485"/>
              <a:gd name="connsiteY16-8964" fmla="*/ 216 h 274"/>
              <a:gd name="connsiteX17-8965" fmla="*/ 137 w 485"/>
              <a:gd name="connsiteY17-8966" fmla="*/ 216 h 274"/>
              <a:gd name="connsiteX18-8967" fmla="*/ 153 w 485"/>
              <a:gd name="connsiteY18-8968" fmla="*/ 216 h 274"/>
              <a:gd name="connsiteX19-8969" fmla="*/ 174 w 485"/>
              <a:gd name="connsiteY19-8970" fmla="*/ 211 h 274"/>
              <a:gd name="connsiteX20-8971" fmla="*/ 216 w 485"/>
              <a:gd name="connsiteY20-8972" fmla="*/ 206 h 274"/>
              <a:gd name="connsiteX21-8973" fmla="*/ 258 w 485"/>
              <a:gd name="connsiteY21-8974" fmla="*/ 201 h 274"/>
              <a:gd name="connsiteX22-8975" fmla="*/ 295 w 485"/>
              <a:gd name="connsiteY22-8976" fmla="*/ 195 h 274"/>
              <a:gd name="connsiteX23-8977" fmla="*/ 332 w 485"/>
              <a:gd name="connsiteY23-8978" fmla="*/ 185 h 274"/>
              <a:gd name="connsiteX24-8979" fmla="*/ 348 w 485"/>
              <a:gd name="connsiteY24-8980" fmla="*/ 185 h 274"/>
              <a:gd name="connsiteX25-8981" fmla="*/ 364 w 485"/>
              <a:gd name="connsiteY25-8982" fmla="*/ 179 h 274"/>
              <a:gd name="connsiteX26-8983" fmla="*/ 374 w 485"/>
              <a:gd name="connsiteY26-8984" fmla="*/ 179 h 274"/>
              <a:gd name="connsiteX27-8985" fmla="*/ 390 w 485"/>
              <a:gd name="connsiteY27-8986" fmla="*/ 174 h 274"/>
              <a:gd name="connsiteX28-8987" fmla="*/ 395 w 485"/>
              <a:gd name="connsiteY28-8988" fmla="*/ 174 h 274"/>
              <a:gd name="connsiteX29-8989" fmla="*/ 406 w 485"/>
              <a:gd name="connsiteY29-8990" fmla="*/ 174 h 274"/>
              <a:gd name="connsiteX30-8991" fmla="*/ 406 w 485"/>
              <a:gd name="connsiteY30-8992" fmla="*/ 174 h 274"/>
              <a:gd name="connsiteX31-8993" fmla="*/ 411 w 485"/>
              <a:gd name="connsiteY31-8994" fmla="*/ 174 h 274"/>
              <a:gd name="connsiteX32-8995" fmla="*/ 416 w 485"/>
              <a:gd name="connsiteY32-8996" fmla="*/ 174 h 274"/>
              <a:gd name="connsiteX33-8997" fmla="*/ 422 w 485"/>
              <a:gd name="connsiteY33-8998" fmla="*/ 174 h 274"/>
              <a:gd name="connsiteX34-8999" fmla="*/ 427 w 485"/>
              <a:gd name="connsiteY34-9000" fmla="*/ 174 h 274"/>
              <a:gd name="connsiteX35-9001" fmla="*/ 437 w 485"/>
              <a:gd name="connsiteY35-9002" fmla="*/ 174 h 274"/>
              <a:gd name="connsiteX36-9003" fmla="*/ 443 w 485"/>
              <a:gd name="connsiteY36-9004" fmla="*/ 179 h 274"/>
              <a:gd name="connsiteX37-9005" fmla="*/ 453 w 485"/>
              <a:gd name="connsiteY37-9006" fmla="*/ 179 h 274"/>
              <a:gd name="connsiteX38-9007" fmla="*/ 464 w 485"/>
              <a:gd name="connsiteY38-9008" fmla="*/ 185 h 274"/>
              <a:gd name="connsiteX39-9009" fmla="*/ 469 w 485"/>
              <a:gd name="connsiteY39-9010" fmla="*/ 190 h 274"/>
              <a:gd name="connsiteX40-9011" fmla="*/ 479 w 485"/>
              <a:gd name="connsiteY40-9012" fmla="*/ 201 h 274"/>
              <a:gd name="connsiteX41-9013" fmla="*/ 479 w 485"/>
              <a:gd name="connsiteY41-9014" fmla="*/ 206 h 274"/>
              <a:gd name="connsiteX42-9015" fmla="*/ 485 w 485"/>
              <a:gd name="connsiteY42-9016" fmla="*/ 206 h 274"/>
              <a:gd name="connsiteX43-9017" fmla="*/ 485 w 485"/>
              <a:gd name="connsiteY43-9018" fmla="*/ 211 h 274"/>
              <a:gd name="connsiteX44-9019" fmla="*/ 469 w 485"/>
              <a:gd name="connsiteY44-9020" fmla="*/ 216 h 274"/>
              <a:gd name="connsiteX45-9021" fmla="*/ 464 w 485"/>
              <a:gd name="connsiteY45-9022" fmla="*/ 216 h 274"/>
              <a:gd name="connsiteX46-9023" fmla="*/ 458 w 485"/>
              <a:gd name="connsiteY46-9024" fmla="*/ 216 h 274"/>
              <a:gd name="connsiteX47-9025" fmla="*/ 453 w 485"/>
              <a:gd name="connsiteY47-9026" fmla="*/ 216 h 274"/>
              <a:gd name="connsiteX48-9027" fmla="*/ 443 w 485"/>
              <a:gd name="connsiteY48-9028" fmla="*/ 216 h 274"/>
              <a:gd name="connsiteX49-9029" fmla="*/ 432 w 485"/>
              <a:gd name="connsiteY49-9030" fmla="*/ 216 h 274"/>
              <a:gd name="connsiteX50-9031" fmla="*/ 416 w 485"/>
              <a:gd name="connsiteY50-9032" fmla="*/ 222 h 274"/>
              <a:gd name="connsiteX51-9033" fmla="*/ 400 w 485"/>
              <a:gd name="connsiteY51-9034" fmla="*/ 222 h 274"/>
              <a:gd name="connsiteX52-9035" fmla="*/ 379 w 485"/>
              <a:gd name="connsiteY52-9036" fmla="*/ 222 h 274"/>
              <a:gd name="connsiteX53-9037" fmla="*/ 353 w 485"/>
              <a:gd name="connsiteY53-9038" fmla="*/ 227 h 274"/>
              <a:gd name="connsiteX54-9039" fmla="*/ 327 w 485"/>
              <a:gd name="connsiteY54-9040" fmla="*/ 227 h 274"/>
              <a:gd name="connsiteX55-9041" fmla="*/ 295 w 485"/>
              <a:gd name="connsiteY55-9042" fmla="*/ 227 h 274"/>
              <a:gd name="connsiteX56-9043" fmla="*/ 269 w 485"/>
              <a:gd name="connsiteY56-9044" fmla="*/ 232 h 274"/>
              <a:gd name="connsiteX57-9045" fmla="*/ 248 w 485"/>
              <a:gd name="connsiteY57-9046" fmla="*/ 232 h 274"/>
              <a:gd name="connsiteX58-9047" fmla="*/ 221 w 485"/>
              <a:gd name="connsiteY58-9048" fmla="*/ 237 h 274"/>
              <a:gd name="connsiteX59-9049" fmla="*/ 200 w 485"/>
              <a:gd name="connsiteY59-9050" fmla="*/ 237 h 274"/>
              <a:gd name="connsiteX60-9051" fmla="*/ 184 w 485"/>
              <a:gd name="connsiteY60-9052" fmla="*/ 243 h 274"/>
              <a:gd name="connsiteX61-9053" fmla="*/ 163 w 485"/>
              <a:gd name="connsiteY61-9054" fmla="*/ 243 h 274"/>
              <a:gd name="connsiteX62-9055" fmla="*/ 148 w 485"/>
              <a:gd name="connsiteY62-9056" fmla="*/ 243 h 274"/>
              <a:gd name="connsiteX63-9057" fmla="*/ 137 w 485"/>
              <a:gd name="connsiteY63-9058" fmla="*/ 248 h 274"/>
              <a:gd name="connsiteX64-9059" fmla="*/ 121 w 485"/>
              <a:gd name="connsiteY64-9060" fmla="*/ 248 h 274"/>
              <a:gd name="connsiteX65-9061" fmla="*/ 111 w 485"/>
              <a:gd name="connsiteY65-9062" fmla="*/ 253 h 274"/>
              <a:gd name="connsiteX66-9063" fmla="*/ 100 w 485"/>
              <a:gd name="connsiteY66-9064" fmla="*/ 253 h 274"/>
              <a:gd name="connsiteX67-9065" fmla="*/ 90 w 485"/>
              <a:gd name="connsiteY67-9066" fmla="*/ 259 h 274"/>
              <a:gd name="connsiteX68-9067" fmla="*/ 84 w 485"/>
              <a:gd name="connsiteY68-9068" fmla="*/ 259 h 274"/>
              <a:gd name="connsiteX69-9069" fmla="*/ 69 w 485"/>
              <a:gd name="connsiteY69-9070" fmla="*/ 264 h 274"/>
              <a:gd name="connsiteX70-9071" fmla="*/ 53 w 485"/>
              <a:gd name="connsiteY70-9072" fmla="*/ 269 h 274"/>
              <a:gd name="connsiteX71-9073" fmla="*/ 48 w 485"/>
              <a:gd name="connsiteY71-9074" fmla="*/ 274 h 274"/>
              <a:gd name="connsiteX72-9075" fmla="*/ 37 w 485"/>
              <a:gd name="connsiteY72-9076" fmla="*/ 274 h 274"/>
              <a:gd name="connsiteX73-9077" fmla="*/ 32 w 485"/>
              <a:gd name="connsiteY73-9078" fmla="*/ 274 h 274"/>
              <a:gd name="connsiteX74-9079" fmla="*/ 26 w 485"/>
              <a:gd name="connsiteY74-9080" fmla="*/ 269 h 274"/>
              <a:gd name="connsiteX75-9081" fmla="*/ 21 w 485"/>
              <a:gd name="connsiteY75-9082" fmla="*/ 269 h 274"/>
              <a:gd name="connsiteX76-9083" fmla="*/ 16 w 485"/>
              <a:gd name="connsiteY76-9084" fmla="*/ 264 h 274"/>
              <a:gd name="connsiteX77-9085" fmla="*/ 11 w 485"/>
              <a:gd name="connsiteY77-9086" fmla="*/ 259 h 274"/>
              <a:gd name="connsiteX78-9087" fmla="*/ 5 w 485"/>
              <a:gd name="connsiteY78-9088" fmla="*/ 253 h 274"/>
              <a:gd name="connsiteX79-9089" fmla="*/ 0 w 485"/>
              <a:gd name="connsiteY79-9090" fmla="*/ 248 h 274"/>
              <a:gd name="connsiteX80-9091" fmla="*/ 0 w 485"/>
              <a:gd name="connsiteY80-9092" fmla="*/ 243 h 274"/>
              <a:gd name="connsiteX81-9093" fmla="*/ 0 w 485"/>
              <a:gd name="connsiteY81-9094" fmla="*/ 237 h 274"/>
              <a:gd name="connsiteX82-9095" fmla="*/ 0 w 485"/>
              <a:gd name="connsiteY82-9096" fmla="*/ 232 h 274"/>
              <a:gd name="connsiteX83-9097" fmla="*/ 5 w 485"/>
              <a:gd name="connsiteY83-9098" fmla="*/ 227 h 274"/>
              <a:gd name="connsiteX84-9099" fmla="*/ 11 w 485"/>
              <a:gd name="connsiteY84-9100" fmla="*/ 222 h 274"/>
              <a:gd name="connsiteX85-9101" fmla="*/ 21 w 485"/>
              <a:gd name="connsiteY85-9102" fmla="*/ 216 h 274"/>
              <a:gd name="connsiteX86-9103" fmla="*/ 26 w 485"/>
              <a:gd name="connsiteY86-9104" fmla="*/ 211 h 274"/>
              <a:gd name="connsiteX87-9105" fmla="*/ 32 w 485"/>
              <a:gd name="connsiteY87-9106" fmla="*/ 206 h 274"/>
              <a:gd name="connsiteX88-9107" fmla="*/ 42 w 485"/>
              <a:gd name="connsiteY88-9108" fmla="*/ 201 h 274"/>
              <a:gd name="connsiteX89-9109" fmla="*/ 53 w 485"/>
              <a:gd name="connsiteY89-9110" fmla="*/ 190 h 274"/>
              <a:gd name="connsiteX90-9111" fmla="*/ 58 w 485"/>
              <a:gd name="connsiteY90-9112" fmla="*/ 179 h 274"/>
              <a:gd name="connsiteX91-9113" fmla="*/ 69 w 485"/>
              <a:gd name="connsiteY91-9114" fmla="*/ 169 h 274"/>
              <a:gd name="connsiteX92-9115" fmla="*/ 79 w 485"/>
              <a:gd name="connsiteY92-9116" fmla="*/ 153 h 274"/>
              <a:gd name="connsiteX93-9117" fmla="*/ 95 w 485"/>
              <a:gd name="connsiteY93-9118" fmla="*/ 137 h 274"/>
              <a:gd name="connsiteX94-9119" fmla="*/ 116 w 485"/>
              <a:gd name="connsiteY94-9120" fmla="*/ 100 h 274"/>
              <a:gd name="connsiteX95-9121" fmla="*/ 142 w 485"/>
              <a:gd name="connsiteY95-9122" fmla="*/ 69 h 274"/>
              <a:gd name="connsiteX96-9123" fmla="*/ 163 w 485"/>
              <a:gd name="connsiteY96-9124" fmla="*/ 37 h 274"/>
              <a:gd name="connsiteX97-9125" fmla="*/ 184 w 485"/>
              <a:gd name="connsiteY97-9126" fmla="*/ 0 h 274"/>
              <a:gd name="connsiteX0-9127" fmla="*/ 216 w 485"/>
              <a:gd name="connsiteY0-9128" fmla="*/ 0 h 237"/>
              <a:gd name="connsiteX1-9129" fmla="*/ 190 w 485"/>
              <a:gd name="connsiteY1-9130" fmla="*/ 37 h 237"/>
              <a:gd name="connsiteX2-9131" fmla="*/ 163 w 485"/>
              <a:gd name="connsiteY2-9132" fmla="*/ 74 h 237"/>
              <a:gd name="connsiteX3-9133" fmla="*/ 137 w 485"/>
              <a:gd name="connsiteY3-9134" fmla="*/ 111 h 237"/>
              <a:gd name="connsiteX4-9135" fmla="*/ 121 w 485"/>
              <a:gd name="connsiteY4-9136" fmla="*/ 127 h 237"/>
              <a:gd name="connsiteX5-9137" fmla="*/ 111 w 485"/>
              <a:gd name="connsiteY5-9138" fmla="*/ 142 h 237"/>
              <a:gd name="connsiteX6-9139" fmla="*/ 100 w 485"/>
              <a:gd name="connsiteY6-9140" fmla="*/ 153 h 237"/>
              <a:gd name="connsiteX7-9141" fmla="*/ 95 w 485"/>
              <a:gd name="connsiteY7-9142" fmla="*/ 164 h 237"/>
              <a:gd name="connsiteX8-9143" fmla="*/ 90 w 485"/>
              <a:gd name="connsiteY8-9144" fmla="*/ 169 h 237"/>
              <a:gd name="connsiteX9-9145" fmla="*/ 84 w 485"/>
              <a:gd name="connsiteY9-9146" fmla="*/ 179 h 237"/>
              <a:gd name="connsiteX10-9147" fmla="*/ 84 w 485"/>
              <a:gd name="connsiteY10-9148" fmla="*/ 179 h 237"/>
              <a:gd name="connsiteX11-9149" fmla="*/ 84 w 485"/>
              <a:gd name="connsiteY11-9150" fmla="*/ 185 h 237"/>
              <a:gd name="connsiteX12-9151" fmla="*/ 90 w 485"/>
              <a:gd name="connsiteY12-9152" fmla="*/ 185 h 237"/>
              <a:gd name="connsiteX13-9153" fmla="*/ 95 w 485"/>
              <a:gd name="connsiteY13-9154" fmla="*/ 185 h 237"/>
              <a:gd name="connsiteX14-9155" fmla="*/ 100 w 485"/>
              <a:gd name="connsiteY14-9156" fmla="*/ 185 h 237"/>
              <a:gd name="connsiteX15-9157" fmla="*/ 111 w 485"/>
              <a:gd name="connsiteY15-9158" fmla="*/ 185 h 237"/>
              <a:gd name="connsiteX16-9159" fmla="*/ 121 w 485"/>
              <a:gd name="connsiteY16-9160" fmla="*/ 179 h 237"/>
              <a:gd name="connsiteX17-9161" fmla="*/ 137 w 485"/>
              <a:gd name="connsiteY17-9162" fmla="*/ 179 h 237"/>
              <a:gd name="connsiteX18-9163" fmla="*/ 153 w 485"/>
              <a:gd name="connsiteY18-9164" fmla="*/ 179 h 237"/>
              <a:gd name="connsiteX19-9165" fmla="*/ 174 w 485"/>
              <a:gd name="connsiteY19-9166" fmla="*/ 174 h 237"/>
              <a:gd name="connsiteX20-9167" fmla="*/ 216 w 485"/>
              <a:gd name="connsiteY20-9168" fmla="*/ 169 h 237"/>
              <a:gd name="connsiteX21-9169" fmla="*/ 258 w 485"/>
              <a:gd name="connsiteY21-9170" fmla="*/ 164 h 237"/>
              <a:gd name="connsiteX22-9171" fmla="*/ 295 w 485"/>
              <a:gd name="connsiteY22-9172" fmla="*/ 158 h 237"/>
              <a:gd name="connsiteX23-9173" fmla="*/ 332 w 485"/>
              <a:gd name="connsiteY23-9174" fmla="*/ 148 h 237"/>
              <a:gd name="connsiteX24-9175" fmla="*/ 348 w 485"/>
              <a:gd name="connsiteY24-9176" fmla="*/ 148 h 237"/>
              <a:gd name="connsiteX25-9177" fmla="*/ 364 w 485"/>
              <a:gd name="connsiteY25-9178" fmla="*/ 142 h 237"/>
              <a:gd name="connsiteX26-9179" fmla="*/ 374 w 485"/>
              <a:gd name="connsiteY26-9180" fmla="*/ 142 h 237"/>
              <a:gd name="connsiteX27-9181" fmla="*/ 390 w 485"/>
              <a:gd name="connsiteY27-9182" fmla="*/ 137 h 237"/>
              <a:gd name="connsiteX28-9183" fmla="*/ 395 w 485"/>
              <a:gd name="connsiteY28-9184" fmla="*/ 137 h 237"/>
              <a:gd name="connsiteX29-9185" fmla="*/ 406 w 485"/>
              <a:gd name="connsiteY29-9186" fmla="*/ 137 h 237"/>
              <a:gd name="connsiteX30-9187" fmla="*/ 406 w 485"/>
              <a:gd name="connsiteY30-9188" fmla="*/ 137 h 237"/>
              <a:gd name="connsiteX31-9189" fmla="*/ 411 w 485"/>
              <a:gd name="connsiteY31-9190" fmla="*/ 137 h 237"/>
              <a:gd name="connsiteX32-9191" fmla="*/ 416 w 485"/>
              <a:gd name="connsiteY32-9192" fmla="*/ 137 h 237"/>
              <a:gd name="connsiteX33-9193" fmla="*/ 422 w 485"/>
              <a:gd name="connsiteY33-9194" fmla="*/ 137 h 237"/>
              <a:gd name="connsiteX34-9195" fmla="*/ 427 w 485"/>
              <a:gd name="connsiteY34-9196" fmla="*/ 137 h 237"/>
              <a:gd name="connsiteX35-9197" fmla="*/ 437 w 485"/>
              <a:gd name="connsiteY35-9198" fmla="*/ 137 h 237"/>
              <a:gd name="connsiteX36-9199" fmla="*/ 443 w 485"/>
              <a:gd name="connsiteY36-9200" fmla="*/ 142 h 237"/>
              <a:gd name="connsiteX37-9201" fmla="*/ 453 w 485"/>
              <a:gd name="connsiteY37-9202" fmla="*/ 142 h 237"/>
              <a:gd name="connsiteX38-9203" fmla="*/ 464 w 485"/>
              <a:gd name="connsiteY38-9204" fmla="*/ 148 h 237"/>
              <a:gd name="connsiteX39-9205" fmla="*/ 469 w 485"/>
              <a:gd name="connsiteY39-9206" fmla="*/ 153 h 237"/>
              <a:gd name="connsiteX40-9207" fmla="*/ 479 w 485"/>
              <a:gd name="connsiteY40-9208" fmla="*/ 164 h 237"/>
              <a:gd name="connsiteX41-9209" fmla="*/ 479 w 485"/>
              <a:gd name="connsiteY41-9210" fmla="*/ 169 h 237"/>
              <a:gd name="connsiteX42-9211" fmla="*/ 485 w 485"/>
              <a:gd name="connsiteY42-9212" fmla="*/ 169 h 237"/>
              <a:gd name="connsiteX43-9213" fmla="*/ 485 w 485"/>
              <a:gd name="connsiteY43-9214" fmla="*/ 174 h 237"/>
              <a:gd name="connsiteX44-9215" fmla="*/ 469 w 485"/>
              <a:gd name="connsiteY44-9216" fmla="*/ 179 h 237"/>
              <a:gd name="connsiteX45-9217" fmla="*/ 464 w 485"/>
              <a:gd name="connsiteY45-9218" fmla="*/ 179 h 237"/>
              <a:gd name="connsiteX46-9219" fmla="*/ 458 w 485"/>
              <a:gd name="connsiteY46-9220" fmla="*/ 179 h 237"/>
              <a:gd name="connsiteX47-9221" fmla="*/ 453 w 485"/>
              <a:gd name="connsiteY47-9222" fmla="*/ 179 h 237"/>
              <a:gd name="connsiteX48-9223" fmla="*/ 443 w 485"/>
              <a:gd name="connsiteY48-9224" fmla="*/ 179 h 237"/>
              <a:gd name="connsiteX49-9225" fmla="*/ 432 w 485"/>
              <a:gd name="connsiteY49-9226" fmla="*/ 179 h 237"/>
              <a:gd name="connsiteX50-9227" fmla="*/ 416 w 485"/>
              <a:gd name="connsiteY50-9228" fmla="*/ 185 h 237"/>
              <a:gd name="connsiteX51-9229" fmla="*/ 400 w 485"/>
              <a:gd name="connsiteY51-9230" fmla="*/ 185 h 237"/>
              <a:gd name="connsiteX52-9231" fmla="*/ 379 w 485"/>
              <a:gd name="connsiteY52-9232" fmla="*/ 185 h 237"/>
              <a:gd name="connsiteX53-9233" fmla="*/ 353 w 485"/>
              <a:gd name="connsiteY53-9234" fmla="*/ 190 h 237"/>
              <a:gd name="connsiteX54-9235" fmla="*/ 327 w 485"/>
              <a:gd name="connsiteY54-9236" fmla="*/ 190 h 237"/>
              <a:gd name="connsiteX55-9237" fmla="*/ 295 w 485"/>
              <a:gd name="connsiteY55-9238" fmla="*/ 190 h 237"/>
              <a:gd name="connsiteX56-9239" fmla="*/ 269 w 485"/>
              <a:gd name="connsiteY56-9240" fmla="*/ 195 h 237"/>
              <a:gd name="connsiteX57-9241" fmla="*/ 248 w 485"/>
              <a:gd name="connsiteY57-9242" fmla="*/ 195 h 237"/>
              <a:gd name="connsiteX58-9243" fmla="*/ 221 w 485"/>
              <a:gd name="connsiteY58-9244" fmla="*/ 200 h 237"/>
              <a:gd name="connsiteX59-9245" fmla="*/ 200 w 485"/>
              <a:gd name="connsiteY59-9246" fmla="*/ 200 h 237"/>
              <a:gd name="connsiteX60-9247" fmla="*/ 184 w 485"/>
              <a:gd name="connsiteY60-9248" fmla="*/ 206 h 237"/>
              <a:gd name="connsiteX61-9249" fmla="*/ 163 w 485"/>
              <a:gd name="connsiteY61-9250" fmla="*/ 206 h 237"/>
              <a:gd name="connsiteX62-9251" fmla="*/ 148 w 485"/>
              <a:gd name="connsiteY62-9252" fmla="*/ 206 h 237"/>
              <a:gd name="connsiteX63-9253" fmla="*/ 137 w 485"/>
              <a:gd name="connsiteY63-9254" fmla="*/ 211 h 237"/>
              <a:gd name="connsiteX64-9255" fmla="*/ 121 w 485"/>
              <a:gd name="connsiteY64-9256" fmla="*/ 211 h 237"/>
              <a:gd name="connsiteX65-9257" fmla="*/ 111 w 485"/>
              <a:gd name="connsiteY65-9258" fmla="*/ 216 h 237"/>
              <a:gd name="connsiteX66-9259" fmla="*/ 100 w 485"/>
              <a:gd name="connsiteY66-9260" fmla="*/ 216 h 237"/>
              <a:gd name="connsiteX67-9261" fmla="*/ 90 w 485"/>
              <a:gd name="connsiteY67-9262" fmla="*/ 222 h 237"/>
              <a:gd name="connsiteX68-9263" fmla="*/ 84 w 485"/>
              <a:gd name="connsiteY68-9264" fmla="*/ 222 h 237"/>
              <a:gd name="connsiteX69-9265" fmla="*/ 69 w 485"/>
              <a:gd name="connsiteY69-9266" fmla="*/ 227 h 237"/>
              <a:gd name="connsiteX70-9267" fmla="*/ 53 w 485"/>
              <a:gd name="connsiteY70-9268" fmla="*/ 232 h 237"/>
              <a:gd name="connsiteX71-9269" fmla="*/ 48 w 485"/>
              <a:gd name="connsiteY71-9270" fmla="*/ 237 h 237"/>
              <a:gd name="connsiteX72-9271" fmla="*/ 37 w 485"/>
              <a:gd name="connsiteY72-9272" fmla="*/ 237 h 237"/>
              <a:gd name="connsiteX73-9273" fmla="*/ 32 w 485"/>
              <a:gd name="connsiteY73-9274" fmla="*/ 237 h 237"/>
              <a:gd name="connsiteX74-9275" fmla="*/ 26 w 485"/>
              <a:gd name="connsiteY74-9276" fmla="*/ 232 h 237"/>
              <a:gd name="connsiteX75-9277" fmla="*/ 21 w 485"/>
              <a:gd name="connsiteY75-9278" fmla="*/ 232 h 237"/>
              <a:gd name="connsiteX76-9279" fmla="*/ 16 w 485"/>
              <a:gd name="connsiteY76-9280" fmla="*/ 227 h 237"/>
              <a:gd name="connsiteX77-9281" fmla="*/ 11 w 485"/>
              <a:gd name="connsiteY77-9282" fmla="*/ 222 h 237"/>
              <a:gd name="connsiteX78-9283" fmla="*/ 5 w 485"/>
              <a:gd name="connsiteY78-9284" fmla="*/ 216 h 237"/>
              <a:gd name="connsiteX79-9285" fmla="*/ 0 w 485"/>
              <a:gd name="connsiteY79-9286" fmla="*/ 211 h 237"/>
              <a:gd name="connsiteX80-9287" fmla="*/ 0 w 485"/>
              <a:gd name="connsiteY80-9288" fmla="*/ 206 h 237"/>
              <a:gd name="connsiteX81-9289" fmla="*/ 0 w 485"/>
              <a:gd name="connsiteY81-9290" fmla="*/ 200 h 237"/>
              <a:gd name="connsiteX82-9291" fmla="*/ 0 w 485"/>
              <a:gd name="connsiteY82-9292" fmla="*/ 195 h 237"/>
              <a:gd name="connsiteX83-9293" fmla="*/ 5 w 485"/>
              <a:gd name="connsiteY83-9294" fmla="*/ 190 h 237"/>
              <a:gd name="connsiteX84-9295" fmla="*/ 11 w 485"/>
              <a:gd name="connsiteY84-9296" fmla="*/ 185 h 237"/>
              <a:gd name="connsiteX85-9297" fmla="*/ 21 w 485"/>
              <a:gd name="connsiteY85-9298" fmla="*/ 179 h 237"/>
              <a:gd name="connsiteX86-9299" fmla="*/ 26 w 485"/>
              <a:gd name="connsiteY86-9300" fmla="*/ 174 h 237"/>
              <a:gd name="connsiteX87-9301" fmla="*/ 32 w 485"/>
              <a:gd name="connsiteY87-9302" fmla="*/ 169 h 237"/>
              <a:gd name="connsiteX88-9303" fmla="*/ 42 w 485"/>
              <a:gd name="connsiteY88-9304" fmla="*/ 164 h 237"/>
              <a:gd name="connsiteX89-9305" fmla="*/ 53 w 485"/>
              <a:gd name="connsiteY89-9306" fmla="*/ 153 h 237"/>
              <a:gd name="connsiteX90-9307" fmla="*/ 58 w 485"/>
              <a:gd name="connsiteY90-9308" fmla="*/ 142 h 237"/>
              <a:gd name="connsiteX91-9309" fmla="*/ 69 w 485"/>
              <a:gd name="connsiteY91-9310" fmla="*/ 132 h 237"/>
              <a:gd name="connsiteX92-9311" fmla="*/ 79 w 485"/>
              <a:gd name="connsiteY92-9312" fmla="*/ 116 h 237"/>
              <a:gd name="connsiteX93-9313" fmla="*/ 95 w 485"/>
              <a:gd name="connsiteY93-9314" fmla="*/ 100 h 237"/>
              <a:gd name="connsiteX94-9315" fmla="*/ 116 w 485"/>
              <a:gd name="connsiteY94-9316" fmla="*/ 63 h 237"/>
              <a:gd name="connsiteX95-9317" fmla="*/ 142 w 485"/>
              <a:gd name="connsiteY95-9318" fmla="*/ 32 h 237"/>
              <a:gd name="connsiteX96-9319" fmla="*/ 163 w 485"/>
              <a:gd name="connsiteY96-9320" fmla="*/ 0 h 237"/>
              <a:gd name="connsiteX0-9321" fmla="*/ 190 w 485"/>
              <a:gd name="connsiteY0-9322" fmla="*/ 37 h 237"/>
              <a:gd name="connsiteX1-9323" fmla="*/ 163 w 485"/>
              <a:gd name="connsiteY1-9324" fmla="*/ 74 h 237"/>
              <a:gd name="connsiteX2-9325" fmla="*/ 137 w 485"/>
              <a:gd name="connsiteY2-9326" fmla="*/ 111 h 237"/>
              <a:gd name="connsiteX3-9327" fmla="*/ 121 w 485"/>
              <a:gd name="connsiteY3-9328" fmla="*/ 127 h 237"/>
              <a:gd name="connsiteX4-9329" fmla="*/ 111 w 485"/>
              <a:gd name="connsiteY4-9330" fmla="*/ 142 h 237"/>
              <a:gd name="connsiteX5-9331" fmla="*/ 100 w 485"/>
              <a:gd name="connsiteY5-9332" fmla="*/ 153 h 237"/>
              <a:gd name="connsiteX6-9333" fmla="*/ 95 w 485"/>
              <a:gd name="connsiteY6-9334" fmla="*/ 164 h 237"/>
              <a:gd name="connsiteX7-9335" fmla="*/ 90 w 485"/>
              <a:gd name="connsiteY7-9336" fmla="*/ 169 h 237"/>
              <a:gd name="connsiteX8-9337" fmla="*/ 84 w 485"/>
              <a:gd name="connsiteY8-9338" fmla="*/ 179 h 237"/>
              <a:gd name="connsiteX9-9339" fmla="*/ 84 w 485"/>
              <a:gd name="connsiteY9-9340" fmla="*/ 179 h 237"/>
              <a:gd name="connsiteX10-9341" fmla="*/ 84 w 485"/>
              <a:gd name="connsiteY10-9342" fmla="*/ 185 h 237"/>
              <a:gd name="connsiteX11-9343" fmla="*/ 90 w 485"/>
              <a:gd name="connsiteY11-9344" fmla="*/ 185 h 237"/>
              <a:gd name="connsiteX12-9345" fmla="*/ 95 w 485"/>
              <a:gd name="connsiteY12-9346" fmla="*/ 185 h 237"/>
              <a:gd name="connsiteX13-9347" fmla="*/ 100 w 485"/>
              <a:gd name="connsiteY13-9348" fmla="*/ 185 h 237"/>
              <a:gd name="connsiteX14-9349" fmla="*/ 111 w 485"/>
              <a:gd name="connsiteY14-9350" fmla="*/ 185 h 237"/>
              <a:gd name="connsiteX15-9351" fmla="*/ 121 w 485"/>
              <a:gd name="connsiteY15-9352" fmla="*/ 179 h 237"/>
              <a:gd name="connsiteX16-9353" fmla="*/ 137 w 485"/>
              <a:gd name="connsiteY16-9354" fmla="*/ 179 h 237"/>
              <a:gd name="connsiteX17-9355" fmla="*/ 153 w 485"/>
              <a:gd name="connsiteY17-9356" fmla="*/ 179 h 237"/>
              <a:gd name="connsiteX18-9357" fmla="*/ 174 w 485"/>
              <a:gd name="connsiteY18-9358" fmla="*/ 174 h 237"/>
              <a:gd name="connsiteX19-9359" fmla="*/ 216 w 485"/>
              <a:gd name="connsiteY19-9360" fmla="*/ 169 h 237"/>
              <a:gd name="connsiteX20-9361" fmla="*/ 258 w 485"/>
              <a:gd name="connsiteY20-9362" fmla="*/ 164 h 237"/>
              <a:gd name="connsiteX21-9363" fmla="*/ 295 w 485"/>
              <a:gd name="connsiteY21-9364" fmla="*/ 158 h 237"/>
              <a:gd name="connsiteX22-9365" fmla="*/ 332 w 485"/>
              <a:gd name="connsiteY22-9366" fmla="*/ 148 h 237"/>
              <a:gd name="connsiteX23-9367" fmla="*/ 348 w 485"/>
              <a:gd name="connsiteY23-9368" fmla="*/ 148 h 237"/>
              <a:gd name="connsiteX24-9369" fmla="*/ 364 w 485"/>
              <a:gd name="connsiteY24-9370" fmla="*/ 142 h 237"/>
              <a:gd name="connsiteX25-9371" fmla="*/ 374 w 485"/>
              <a:gd name="connsiteY25-9372" fmla="*/ 142 h 237"/>
              <a:gd name="connsiteX26-9373" fmla="*/ 390 w 485"/>
              <a:gd name="connsiteY26-9374" fmla="*/ 137 h 237"/>
              <a:gd name="connsiteX27-9375" fmla="*/ 395 w 485"/>
              <a:gd name="connsiteY27-9376" fmla="*/ 137 h 237"/>
              <a:gd name="connsiteX28-9377" fmla="*/ 406 w 485"/>
              <a:gd name="connsiteY28-9378" fmla="*/ 137 h 237"/>
              <a:gd name="connsiteX29-9379" fmla="*/ 406 w 485"/>
              <a:gd name="connsiteY29-9380" fmla="*/ 137 h 237"/>
              <a:gd name="connsiteX30-9381" fmla="*/ 411 w 485"/>
              <a:gd name="connsiteY30-9382" fmla="*/ 137 h 237"/>
              <a:gd name="connsiteX31-9383" fmla="*/ 416 w 485"/>
              <a:gd name="connsiteY31-9384" fmla="*/ 137 h 237"/>
              <a:gd name="connsiteX32-9385" fmla="*/ 422 w 485"/>
              <a:gd name="connsiteY32-9386" fmla="*/ 137 h 237"/>
              <a:gd name="connsiteX33-9387" fmla="*/ 427 w 485"/>
              <a:gd name="connsiteY33-9388" fmla="*/ 137 h 237"/>
              <a:gd name="connsiteX34-9389" fmla="*/ 437 w 485"/>
              <a:gd name="connsiteY34-9390" fmla="*/ 137 h 237"/>
              <a:gd name="connsiteX35-9391" fmla="*/ 443 w 485"/>
              <a:gd name="connsiteY35-9392" fmla="*/ 142 h 237"/>
              <a:gd name="connsiteX36-9393" fmla="*/ 453 w 485"/>
              <a:gd name="connsiteY36-9394" fmla="*/ 142 h 237"/>
              <a:gd name="connsiteX37-9395" fmla="*/ 464 w 485"/>
              <a:gd name="connsiteY37-9396" fmla="*/ 148 h 237"/>
              <a:gd name="connsiteX38-9397" fmla="*/ 469 w 485"/>
              <a:gd name="connsiteY38-9398" fmla="*/ 153 h 237"/>
              <a:gd name="connsiteX39-9399" fmla="*/ 479 w 485"/>
              <a:gd name="connsiteY39-9400" fmla="*/ 164 h 237"/>
              <a:gd name="connsiteX40-9401" fmla="*/ 479 w 485"/>
              <a:gd name="connsiteY40-9402" fmla="*/ 169 h 237"/>
              <a:gd name="connsiteX41-9403" fmla="*/ 485 w 485"/>
              <a:gd name="connsiteY41-9404" fmla="*/ 169 h 237"/>
              <a:gd name="connsiteX42-9405" fmla="*/ 485 w 485"/>
              <a:gd name="connsiteY42-9406" fmla="*/ 174 h 237"/>
              <a:gd name="connsiteX43-9407" fmla="*/ 469 w 485"/>
              <a:gd name="connsiteY43-9408" fmla="*/ 179 h 237"/>
              <a:gd name="connsiteX44-9409" fmla="*/ 464 w 485"/>
              <a:gd name="connsiteY44-9410" fmla="*/ 179 h 237"/>
              <a:gd name="connsiteX45-9411" fmla="*/ 458 w 485"/>
              <a:gd name="connsiteY45-9412" fmla="*/ 179 h 237"/>
              <a:gd name="connsiteX46-9413" fmla="*/ 453 w 485"/>
              <a:gd name="connsiteY46-9414" fmla="*/ 179 h 237"/>
              <a:gd name="connsiteX47-9415" fmla="*/ 443 w 485"/>
              <a:gd name="connsiteY47-9416" fmla="*/ 179 h 237"/>
              <a:gd name="connsiteX48-9417" fmla="*/ 432 w 485"/>
              <a:gd name="connsiteY48-9418" fmla="*/ 179 h 237"/>
              <a:gd name="connsiteX49-9419" fmla="*/ 416 w 485"/>
              <a:gd name="connsiteY49-9420" fmla="*/ 185 h 237"/>
              <a:gd name="connsiteX50-9421" fmla="*/ 400 w 485"/>
              <a:gd name="connsiteY50-9422" fmla="*/ 185 h 237"/>
              <a:gd name="connsiteX51-9423" fmla="*/ 379 w 485"/>
              <a:gd name="connsiteY51-9424" fmla="*/ 185 h 237"/>
              <a:gd name="connsiteX52-9425" fmla="*/ 353 w 485"/>
              <a:gd name="connsiteY52-9426" fmla="*/ 190 h 237"/>
              <a:gd name="connsiteX53-9427" fmla="*/ 327 w 485"/>
              <a:gd name="connsiteY53-9428" fmla="*/ 190 h 237"/>
              <a:gd name="connsiteX54-9429" fmla="*/ 295 w 485"/>
              <a:gd name="connsiteY54-9430" fmla="*/ 190 h 237"/>
              <a:gd name="connsiteX55-9431" fmla="*/ 269 w 485"/>
              <a:gd name="connsiteY55-9432" fmla="*/ 195 h 237"/>
              <a:gd name="connsiteX56-9433" fmla="*/ 248 w 485"/>
              <a:gd name="connsiteY56-9434" fmla="*/ 195 h 237"/>
              <a:gd name="connsiteX57-9435" fmla="*/ 221 w 485"/>
              <a:gd name="connsiteY57-9436" fmla="*/ 200 h 237"/>
              <a:gd name="connsiteX58-9437" fmla="*/ 200 w 485"/>
              <a:gd name="connsiteY58-9438" fmla="*/ 200 h 237"/>
              <a:gd name="connsiteX59-9439" fmla="*/ 184 w 485"/>
              <a:gd name="connsiteY59-9440" fmla="*/ 206 h 237"/>
              <a:gd name="connsiteX60-9441" fmla="*/ 163 w 485"/>
              <a:gd name="connsiteY60-9442" fmla="*/ 206 h 237"/>
              <a:gd name="connsiteX61-9443" fmla="*/ 148 w 485"/>
              <a:gd name="connsiteY61-9444" fmla="*/ 206 h 237"/>
              <a:gd name="connsiteX62-9445" fmla="*/ 137 w 485"/>
              <a:gd name="connsiteY62-9446" fmla="*/ 211 h 237"/>
              <a:gd name="connsiteX63-9447" fmla="*/ 121 w 485"/>
              <a:gd name="connsiteY63-9448" fmla="*/ 211 h 237"/>
              <a:gd name="connsiteX64-9449" fmla="*/ 111 w 485"/>
              <a:gd name="connsiteY64-9450" fmla="*/ 216 h 237"/>
              <a:gd name="connsiteX65-9451" fmla="*/ 100 w 485"/>
              <a:gd name="connsiteY65-9452" fmla="*/ 216 h 237"/>
              <a:gd name="connsiteX66-9453" fmla="*/ 90 w 485"/>
              <a:gd name="connsiteY66-9454" fmla="*/ 222 h 237"/>
              <a:gd name="connsiteX67-9455" fmla="*/ 84 w 485"/>
              <a:gd name="connsiteY67-9456" fmla="*/ 222 h 237"/>
              <a:gd name="connsiteX68-9457" fmla="*/ 69 w 485"/>
              <a:gd name="connsiteY68-9458" fmla="*/ 227 h 237"/>
              <a:gd name="connsiteX69-9459" fmla="*/ 53 w 485"/>
              <a:gd name="connsiteY69-9460" fmla="*/ 232 h 237"/>
              <a:gd name="connsiteX70-9461" fmla="*/ 48 w 485"/>
              <a:gd name="connsiteY70-9462" fmla="*/ 237 h 237"/>
              <a:gd name="connsiteX71-9463" fmla="*/ 37 w 485"/>
              <a:gd name="connsiteY71-9464" fmla="*/ 237 h 237"/>
              <a:gd name="connsiteX72-9465" fmla="*/ 32 w 485"/>
              <a:gd name="connsiteY72-9466" fmla="*/ 237 h 237"/>
              <a:gd name="connsiteX73-9467" fmla="*/ 26 w 485"/>
              <a:gd name="connsiteY73-9468" fmla="*/ 232 h 237"/>
              <a:gd name="connsiteX74-9469" fmla="*/ 21 w 485"/>
              <a:gd name="connsiteY74-9470" fmla="*/ 232 h 237"/>
              <a:gd name="connsiteX75-9471" fmla="*/ 16 w 485"/>
              <a:gd name="connsiteY75-9472" fmla="*/ 227 h 237"/>
              <a:gd name="connsiteX76-9473" fmla="*/ 11 w 485"/>
              <a:gd name="connsiteY76-9474" fmla="*/ 222 h 237"/>
              <a:gd name="connsiteX77-9475" fmla="*/ 5 w 485"/>
              <a:gd name="connsiteY77-9476" fmla="*/ 216 h 237"/>
              <a:gd name="connsiteX78-9477" fmla="*/ 0 w 485"/>
              <a:gd name="connsiteY78-9478" fmla="*/ 211 h 237"/>
              <a:gd name="connsiteX79-9479" fmla="*/ 0 w 485"/>
              <a:gd name="connsiteY79-9480" fmla="*/ 206 h 237"/>
              <a:gd name="connsiteX80-9481" fmla="*/ 0 w 485"/>
              <a:gd name="connsiteY80-9482" fmla="*/ 200 h 237"/>
              <a:gd name="connsiteX81-9483" fmla="*/ 0 w 485"/>
              <a:gd name="connsiteY81-9484" fmla="*/ 195 h 237"/>
              <a:gd name="connsiteX82-9485" fmla="*/ 5 w 485"/>
              <a:gd name="connsiteY82-9486" fmla="*/ 190 h 237"/>
              <a:gd name="connsiteX83-9487" fmla="*/ 11 w 485"/>
              <a:gd name="connsiteY83-9488" fmla="*/ 185 h 237"/>
              <a:gd name="connsiteX84-9489" fmla="*/ 21 w 485"/>
              <a:gd name="connsiteY84-9490" fmla="*/ 179 h 237"/>
              <a:gd name="connsiteX85-9491" fmla="*/ 26 w 485"/>
              <a:gd name="connsiteY85-9492" fmla="*/ 174 h 237"/>
              <a:gd name="connsiteX86-9493" fmla="*/ 32 w 485"/>
              <a:gd name="connsiteY86-9494" fmla="*/ 169 h 237"/>
              <a:gd name="connsiteX87-9495" fmla="*/ 42 w 485"/>
              <a:gd name="connsiteY87-9496" fmla="*/ 164 h 237"/>
              <a:gd name="connsiteX88-9497" fmla="*/ 53 w 485"/>
              <a:gd name="connsiteY88-9498" fmla="*/ 153 h 237"/>
              <a:gd name="connsiteX89-9499" fmla="*/ 58 w 485"/>
              <a:gd name="connsiteY89-9500" fmla="*/ 142 h 237"/>
              <a:gd name="connsiteX90-9501" fmla="*/ 69 w 485"/>
              <a:gd name="connsiteY90-9502" fmla="*/ 132 h 237"/>
              <a:gd name="connsiteX91-9503" fmla="*/ 79 w 485"/>
              <a:gd name="connsiteY91-9504" fmla="*/ 116 h 237"/>
              <a:gd name="connsiteX92-9505" fmla="*/ 95 w 485"/>
              <a:gd name="connsiteY92-9506" fmla="*/ 100 h 237"/>
              <a:gd name="connsiteX93-9507" fmla="*/ 116 w 485"/>
              <a:gd name="connsiteY93-9508" fmla="*/ 63 h 237"/>
              <a:gd name="connsiteX94-9509" fmla="*/ 142 w 485"/>
              <a:gd name="connsiteY94-9510" fmla="*/ 32 h 237"/>
              <a:gd name="connsiteX95-9511" fmla="*/ 163 w 485"/>
              <a:gd name="connsiteY95-9512" fmla="*/ 0 h 237"/>
              <a:gd name="connsiteX0-9513" fmla="*/ 163 w 485"/>
              <a:gd name="connsiteY0-9514" fmla="*/ 74 h 237"/>
              <a:gd name="connsiteX1-9515" fmla="*/ 137 w 485"/>
              <a:gd name="connsiteY1-9516" fmla="*/ 111 h 237"/>
              <a:gd name="connsiteX2-9517" fmla="*/ 121 w 485"/>
              <a:gd name="connsiteY2-9518" fmla="*/ 127 h 237"/>
              <a:gd name="connsiteX3-9519" fmla="*/ 111 w 485"/>
              <a:gd name="connsiteY3-9520" fmla="*/ 142 h 237"/>
              <a:gd name="connsiteX4-9521" fmla="*/ 100 w 485"/>
              <a:gd name="connsiteY4-9522" fmla="*/ 153 h 237"/>
              <a:gd name="connsiteX5-9523" fmla="*/ 95 w 485"/>
              <a:gd name="connsiteY5-9524" fmla="*/ 164 h 237"/>
              <a:gd name="connsiteX6-9525" fmla="*/ 90 w 485"/>
              <a:gd name="connsiteY6-9526" fmla="*/ 169 h 237"/>
              <a:gd name="connsiteX7-9527" fmla="*/ 84 w 485"/>
              <a:gd name="connsiteY7-9528" fmla="*/ 179 h 237"/>
              <a:gd name="connsiteX8-9529" fmla="*/ 84 w 485"/>
              <a:gd name="connsiteY8-9530" fmla="*/ 179 h 237"/>
              <a:gd name="connsiteX9-9531" fmla="*/ 84 w 485"/>
              <a:gd name="connsiteY9-9532" fmla="*/ 185 h 237"/>
              <a:gd name="connsiteX10-9533" fmla="*/ 90 w 485"/>
              <a:gd name="connsiteY10-9534" fmla="*/ 185 h 237"/>
              <a:gd name="connsiteX11-9535" fmla="*/ 95 w 485"/>
              <a:gd name="connsiteY11-9536" fmla="*/ 185 h 237"/>
              <a:gd name="connsiteX12-9537" fmla="*/ 100 w 485"/>
              <a:gd name="connsiteY12-9538" fmla="*/ 185 h 237"/>
              <a:gd name="connsiteX13-9539" fmla="*/ 111 w 485"/>
              <a:gd name="connsiteY13-9540" fmla="*/ 185 h 237"/>
              <a:gd name="connsiteX14-9541" fmla="*/ 121 w 485"/>
              <a:gd name="connsiteY14-9542" fmla="*/ 179 h 237"/>
              <a:gd name="connsiteX15-9543" fmla="*/ 137 w 485"/>
              <a:gd name="connsiteY15-9544" fmla="*/ 179 h 237"/>
              <a:gd name="connsiteX16-9545" fmla="*/ 153 w 485"/>
              <a:gd name="connsiteY16-9546" fmla="*/ 179 h 237"/>
              <a:gd name="connsiteX17-9547" fmla="*/ 174 w 485"/>
              <a:gd name="connsiteY17-9548" fmla="*/ 174 h 237"/>
              <a:gd name="connsiteX18-9549" fmla="*/ 216 w 485"/>
              <a:gd name="connsiteY18-9550" fmla="*/ 169 h 237"/>
              <a:gd name="connsiteX19-9551" fmla="*/ 258 w 485"/>
              <a:gd name="connsiteY19-9552" fmla="*/ 164 h 237"/>
              <a:gd name="connsiteX20-9553" fmla="*/ 295 w 485"/>
              <a:gd name="connsiteY20-9554" fmla="*/ 158 h 237"/>
              <a:gd name="connsiteX21-9555" fmla="*/ 332 w 485"/>
              <a:gd name="connsiteY21-9556" fmla="*/ 148 h 237"/>
              <a:gd name="connsiteX22-9557" fmla="*/ 348 w 485"/>
              <a:gd name="connsiteY22-9558" fmla="*/ 148 h 237"/>
              <a:gd name="connsiteX23-9559" fmla="*/ 364 w 485"/>
              <a:gd name="connsiteY23-9560" fmla="*/ 142 h 237"/>
              <a:gd name="connsiteX24-9561" fmla="*/ 374 w 485"/>
              <a:gd name="connsiteY24-9562" fmla="*/ 142 h 237"/>
              <a:gd name="connsiteX25-9563" fmla="*/ 390 w 485"/>
              <a:gd name="connsiteY25-9564" fmla="*/ 137 h 237"/>
              <a:gd name="connsiteX26-9565" fmla="*/ 395 w 485"/>
              <a:gd name="connsiteY26-9566" fmla="*/ 137 h 237"/>
              <a:gd name="connsiteX27-9567" fmla="*/ 406 w 485"/>
              <a:gd name="connsiteY27-9568" fmla="*/ 137 h 237"/>
              <a:gd name="connsiteX28-9569" fmla="*/ 406 w 485"/>
              <a:gd name="connsiteY28-9570" fmla="*/ 137 h 237"/>
              <a:gd name="connsiteX29-9571" fmla="*/ 411 w 485"/>
              <a:gd name="connsiteY29-9572" fmla="*/ 137 h 237"/>
              <a:gd name="connsiteX30-9573" fmla="*/ 416 w 485"/>
              <a:gd name="connsiteY30-9574" fmla="*/ 137 h 237"/>
              <a:gd name="connsiteX31-9575" fmla="*/ 422 w 485"/>
              <a:gd name="connsiteY31-9576" fmla="*/ 137 h 237"/>
              <a:gd name="connsiteX32-9577" fmla="*/ 427 w 485"/>
              <a:gd name="connsiteY32-9578" fmla="*/ 137 h 237"/>
              <a:gd name="connsiteX33-9579" fmla="*/ 437 w 485"/>
              <a:gd name="connsiteY33-9580" fmla="*/ 137 h 237"/>
              <a:gd name="connsiteX34-9581" fmla="*/ 443 w 485"/>
              <a:gd name="connsiteY34-9582" fmla="*/ 142 h 237"/>
              <a:gd name="connsiteX35-9583" fmla="*/ 453 w 485"/>
              <a:gd name="connsiteY35-9584" fmla="*/ 142 h 237"/>
              <a:gd name="connsiteX36-9585" fmla="*/ 464 w 485"/>
              <a:gd name="connsiteY36-9586" fmla="*/ 148 h 237"/>
              <a:gd name="connsiteX37-9587" fmla="*/ 469 w 485"/>
              <a:gd name="connsiteY37-9588" fmla="*/ 153 h 237"/>
              <a:gd name="connsiteX38-9589" fmla="*/ 479 w 485"/>
              <a:gd name="connsiteY38-9590" fmla="*/ 164 h 237"/>
              <a:gd name="connsiteX39-9591" fmla="*/ 479 w 485"/>
              <a:gd name="connsiteY39-9592" fmla="*/ 169 h 237"/>
              <a:gd name="connsiteX40-9593" fmla="*/ 485 w 485"/>
              <a:gd name="connsiteY40-9594" fmla="*/ 169 h 237"/>
              <a:gd name="connsiteX41-9595" fmla="*/ 485 w 485"/>
              <a:gd name="connsiteY41-9596" fmla="*/ 174 h 237"/>
              <a:gd name="connsiteX42-9597" fmla="*/ 469 w 485"/>
              <a:gd name="connsiteY42-9598" fmla="*/ 179 h 237"/>
              <a:gd name="connsiteX43-9599" fmla="*/ 464 w 485"/>
              <a:gd name="connsiteY43-9600" fmla="*/ 179 h 237"/>
              <a:gd name="connsiteX44-9601" fmla="*/ 458 w 485"/>
              <a:gd name="connsiteY44-9602" fmla="*/ 179 h 237"/>
              <a:gd name="connsiteX45-9603" fmla="*/ 453 w 485"/>
              <a:gd name="connsiteY45-9604" fmla="*/ 179 h 237"/>
              <a:gd name="connsiteX46-9605" fmla="*/ 443 w 485"/>
              <a:gd name="connsiteY46-9606" fmla="*/ 179 h 237"/>
              <a:gd name="connsiteX47-9607" fmla="*/ 432 w 485"/>
              <a:gd name="connsiteY47-9608" fmla="*/ 179 h 237"/>
              <a:gd name="connsiteX48-9609" fmla="*/ 416 w 485"/>
              <a:gd name="connsiteY48-9610" fmla="*/ 185 h 237"/>
              <a:gd name="connsiteX49-9611" fmla="*/ 400 w 485"/>
              <a:gd name="connsiteY49-9612" fmla="*/ 185 h 237"/>
              <a:gd name="connsiteX50-9613" fmla="*/ 379 w 485"/>
              <a:gd name="connsiteY50-9614" fmla="*/ 185 h 237"/>
              <a:gd name="connsiteX51-9615" fmla="*/ 353 w 485"/>
              <a:gd name="connsiteY51-9616" fmla="*/ 190 h 237"/>
              <a:gd name="connsiteX52-9617" fmla="*/ 327 w 485"/>
              <a:gd name="connsiteY52-9618" fmla="*/ 190 h 237"/>
              <a:gd name="connsiteX53-9619" fmla="*/ 295 w 485"/>
              <a:gd name="connsiteY53-9620" fmla="*/ 190 h 237"/>
              <a:gd name="connsiteX54-9621" fmla="*/ 269 w 485"/>
              <a:gd name="connsiteY54-9622" fmla="*/ 195 h 237"/>
              <a:gd name="connsiteX55-9623" fmla="*/ 248 w 485"/>
              <a:gd name="connsiteY55-9624" fmla="*/ 195 h 237"/>
              <a:gd name="connsiteX56-9625" fmla="*/ 221 w 485"/>
              <a:gd name="connsiteY56-9626" fmla="*/ 200 h 237"/>
              <a:gd name="connsiteX57-9627" fmla="*/ 200 w 485"/>
              <a:gd name="connsiteY57-9628" fmla="*/ 200 h 237"/>
              <a:gd name="connsiteX58-9629" fmla="*/ 184 w 485"/>
              <a:gd name="connsiteY58-9630" fmla="*/ 206 h 237"/>
              <a:gd name="connsiteX59-9631" fmla="*/ 163 w 485"/>
              <a:gd name="connsiteY59-9632" fmla="*/ 206 h 237"/>
              <a:gd name="connsiteX60-9633" fmla="*/ 148 w 485"/>
              <a:gd name="connsiteY60-9634" fmla="*/ 206 h 237"/>
              <a:gd name="connsiteX61-9635" fmla="*/ 137 w 485"/>
              <a:gd name="connsiteY61-9636" fmla="*/ 211 h 237"/>
              <a:gd name="connsiteX62-9637" fmla="*/ 121 w 485"/>
              <a:gd name="connsiteY62-9638" fmla="*/ 211 h 237"/>
              <a:gd name="connsiteX63-9639" fmla="*/ 111 w 485"/>
              <a:gd name="connsiteY63-9640" fmla="*/ 216 h 237"/>
              <a:gd name="connsiteX64-9641" fmla="*/ 100 w 485"/>
              <a:gd name="connsiteY64-9642" fmla="*/ 216 h 237"/>
              <a:gd name="connsiteX65-9643" fmla="*/ 90 w 485"/>
              <a:gd name="connsiteY65-9644" fmla="*/ 222 h 237"/>
              <a:gd name="connsiteX66-9645" fmla="*/ 84 w 485"/>
              <a:gd name="connsiteY66-9646" fmla="*/ 222 h 237"/>
              <a:gd name="connsiteX67-9647" fmla="*/ 69 w 485"/>
              <a:gd name="connsiteY67-9648" fmla="*/ 227 h 237"/>
              <a:gd name="connsiteX68-9649" fmla="*/ 53 w 485"/>
              <a:gd name="connsiteY68-9650" fmla="*/ 232 h 237"/>
              <a:gd name="connsiteX69-9651" fmla="*/ 48 w 485"/>
              <a:gd name="connsiteY69-9652" fmla="*/ 237 h 237"/>
              <a:gd name="connsiteX70-9653" fmla="*/ 37 w 485"/>
              <a:gd name="connsiteY70-9654" fmla="*/ 237 h 237"/>
              <a:gd name="connsiteX71-9655" fmla="*/ 32 w 485"/>
              <a:gd name="connsiteY71-9656" fmla="*/ 237 h 237"/>
              <a:gd name="connsiteX72-9657" fmla="*/ 26 w 485"/>
              <a:gd name="connsiteY72-9658" fmla="*/ 232 h 237"/>
              <a:gd name="connsiteX73-9659" fmla="*/ 21 w 485"/>
              <a:gd name="connsiteY73-9660" fmla="*/ 232 h 237"/>
              <a:gd name="connsiteX74-9661" fmla="*/ 16 w 485"/>
              <a:gd name="connsiteY74-9662" fmla="*/ 227 h 237"/>
              <a:gd name="connsiteX75-9663" fmla="*/ 11 w 485"/>
              <a:gd name="connsiteY75-9664" fmla="*/ 222 h 237"/>
              <a:gd name="connsiteX76-9665" fmla="*/ 5 w 485"/>
              <a:gd name="connsiteY76-9666" fmla="*/ 216 h 237"/>
              <a:gd name="connsiteX77-9667" fmla="*/ 0 w 485"/>
              <a:gd name="connsiteY77-9668" fmla="*/ 211 h 237"/>
              <a:gd name="connsiteX78-9669" fmla="*/ 0 w 485"/>
              <a:gd name="connsiteY78-9670" fmla="*/ 206 h 237"/>
              <a:gd name="connsiteX79-9671" fmla="*/ 0 w 485"/>
              <a:gd name="connsiteY79-9672" fmla="*/ 200 h 237"/>
              <a:gd name="connsiteX80-9673" fmla="*/ 0 w 485"/>
              <a:gd name="connsiteY80-9674" fmla="*/ 195 h 237"/>
              <a:gd name="connsiteX81-9675" fmla="*/ 5 w 485"/>
              <a:gd name="connsiteY81-9676" fmla="*/ 190 h 237"/>
              <a:gd name="connsiteX82-9677" fmla="*/ 11 w 485"/>
              <a:gd name="connsiteY82-9678" fmla="*/ 185 h 237"/>
              <a:gd name="connsiteX83-9679" fmla="*/ 21 w 485"/>
              <a:gd name="connsiteY83-9680" fmla="*/ 179 h 237"/>
              <a:gd name="connsiteX84-9681" fmla="*/ 26 w 485"/>
              <a:gd name="connsiteY84-9682" fmla="*/ 174 h 237"/>
              <a:gd name="connsiteX85-9683" fmla="*/ 32 w 485"/>
              <a:gd name="connsiteY85-9684" fmla="*/ 169 h 237"/>
              <a:gd name="connsiteX86-9685" fmla="*/ 42 w 485"/>
              <a:gd name="connsiteY86-9686" fmla="*/ 164 h 237"/>
              <a:gd name="connsiteX87-9687" fmla="*/ 53 w 485"/>
              <a:gd name="connsiteY87-9688" fmla="*/ 153 h 237"/>
              <a:gd name="connsiteX88-9689" fmla="*/ 58 w 485"/>
              <a:gd name="connsiteY88-9690" fmla="*/ 142 h 237"/>
              <a:gd name="connsiteX89-9691" fmla="*/ 69 w 485"/>
              <a:gd name="connsiteY89-9692" fmla="*/ 132 h 237"/>
              <a:gd name="connsiteX90-9693" fmla="*/ 79 w 485"/>
              <a:gd name="connsiteY90-9694" fmla="*/ 116 h 237"/>
              <a:gd name="connsiteX91-9695" fmla="*/ 95 w 485"/>
              <a:gd name="connsiteY91-9696" fmla="*/ 100 h 237"/>
              <a:gd name="connsiteX92-9697" fmla="*/ 116 w 485"/>
              <a:gd name="connsiteY92-9698" fmla="*/ 63 h 237"/>
              <a:gd name="connsiteX93-9699" fmla="*/ 142 w 485"/>
              <a:gd name="connsiteY93-9700" fmla="*/ 32 h 237"/>
              <a:gd name="connsiteX94-9701" fmla="*/ 163 w 485"/>
              <a:gd name="connsiteY94-9702" fmla="*/ 0 h 237"/>
              <a:gd name="connsiteX0-9703" fmla="*/ 163 w 485"/>
              <a:gd name="connsiteY0-9704" fmla="*/ 42 h 205"/>
              <a:gd name="connsiteX1-9705" fmla="*/ 137 w 485"/>
              <a:gd name="connsiteY1-9706" fmla="*/ 79 h 205"/>
              <a:gd name="connsiteX2-9707" fmla="*/ 121 w 485"/>
              <a:gd name="connsiteY2-9708" fmla="*/ 95 h 205"/>
              <a:gd name="connsiteX3-9709" fmla="*/ 111 w 485"/>
              <a:gd name="connsiteY3-9710" fmla="*/ 110 h 205"/>
              <a:gd name="connsiteX4-9711" fmla="*/ 100 w 485"/>
              <a:gd name="connsiteY4-9712" fmla="*/ 121 h 205"/>
              <a:gd name="connsiteX5-9713" fmla="*/ 95 w 485"/>
              <a:gd name="connsiteY5-9714" fmla="*/ 132 h 205"/>
              <a:gd name="connsiteX6-9715" fmla="*/ 90 w 485"/>
              <a:gd name="connsiteY6-9716" fmla="*/ 137 h 205"/>
              <a:gd name="connsiteX7-9717" fmla="*/ 84 w 485"/>
              <a:gd name="connsiteY7-9718" fmla="*/ 147 h 205"/>
              <a:gd name="connsiteX8-9719" fmla="*/ 84 w 485"/>
              <a:gd name="connsiteY8-9720" fmla="*/ 147 h 205"/>
              <a:gd name="connsiteX9-9721" fmla="*/ 84 w 485"/>
              <a:gd name="connsiteY9-9722" fmla="*/ 153 h 205"/>
              <a:gd name="connsiteX10-9723" fmla="*/ 90 w 485"/>
              <a:gd name="connsiteY10-9724" fmla="*/ 153 h 205"/>
              <a:gd name="connsiteX11-9725" fmla="*/ 95 w 485"/>
              <a:gd name="connsiteY11-9726" fmla="*/ 153 h 205"/>
              <a:gd name="connsiteX12-9727" fmla="*/ 100 w 485"/>
              <a:gd name="connsiteY12-9728" fmla="*/ 153 h 205"/>
              <a:gd name="connsiteX13-9729" fmla="*/ 111 w 485"/>
              <a:gd name="connsiteY13-9730" fmla="*/ 153 h 205"/>
              <a:gd name="connsiteX14-9731" fmla="*/ 121 w 485"/>
              <a:gd name="connsiteY14-9732" fmla="*/ 147 h 205"/>
              <a:gd name="connsiteX15-9733" fmla="*/ 137 w 485"/>
              <a:gd name="connsiteY15-9734" fmla="*/ 147 h 205"/>
              <a:gd name="connsiteX16-9735" fmla="*/ 153 w 485"/>
              <a:gd name="connsiteY16-9736" fmla="*/ 147 h 205"/>
              <a:gd name="connsiteX17-9737" fmla="*/ 174 w 485"/>
              <a:gd name="connsiteY17-9738" fmla="*/ 142 h 205"/>
              <a:gd name="connsiteX18-9739" fmla="*/ 216 w 485"/>
              <a:gd name="connsiteY18-9740" fmla="*/ 137 h 205"/>
              <a:gd name="connsiteX19-9741" fmla="*/ 258 w 485"/>
              <a:gd name="connsiteY19-9742" fmla="*/ 132 h 205"/>
              <a:gd name="connsiteX20-9743" fmla="*/ 295 w 485"/>
              <a:gd name="connsiteY20-9744" fmla="*/ 126 h 205"/>
              <a:gd name="connsiteX21-9745" fmla="*/ 332 w 485"/>
              <a:gd name="connsiteY21-9746" fmla="*/ 116 h 205"/>
              <a:gd name="connsiteX22-9747" fmla="*/ 348 w 485"/>
              <a:gd name="connsiteY22-9748" fmla="*/ 116 h 205"/>
              <a:gd name="connsiteX23-9749" fmla="*/ 364 w 485"/>
              <a:gd name="connsiteY23-9750" fmla="*/ 110 h 205"/>
              <a:gd name="connsiteX24-9751" fmla="*/ 374 w 485"/>
              <a:gd name="connsiteY24-9752" fmla="*/ 110 h 205"/>
              <a:gd name="connsiteX25-9753" fmla="*/ 390 w 485"/>
              <a:gd name="connsiteY25-9754" fmla="*/ 105 h 205"/>
              <a:gd name="connsiteX26-9755" fmla="*/ 395 w 485"/>
              <a:gd name="connsiteY26-9756" fmla="*/ 105 h 205"/>
              <a:gd name="connsiteX27-9757" fmla="*/ 406 w 485"/>
              <a:gd name="connsiteY27-9758" fmla="*/ 105 h 205"/>
              <a:gd name="connsiteX28-9759" fmla="*/ 406 w 485"/>
              <a:gd name="connsiteY28-9760" fmla="*/ 105 h 205"/>
              <a:gd name="connsiteX29-9761" fmla="*/ 411 w 485"/>
              <a:gd name="connsiteY29-9762" fmla="*/ 105 h 205"/>
              <a:gd name="connsiteX30-9763" fmla="*/ 416 w 485"/>
              <a:gd name="connsiteY30-9764" fmla="*/ 105 h 205"/>
              <a:gd name="connsiteX31-9765" fmla="*/ 422 w 485"/>
              <a:gd name="connsiteY31-9766" fmla="*/ 105 h 205"/>
              <a:gd name="connsiteX32-9767" fmla="*/ 427 w 485"/>
              <a:gd name="connsiteY32-9768" fmla="*/ 105 h 205"/>
              <a:gd name="connsiteX33-9769" fmla="*/ 437 w 485"/>
              <a:gd name="connsiteY33-9770" fmla="*/ 105 h 205"/>
              <a:gd name="connsiteX34-9771" fmla="*/ 443 w 485"/>
              <a:gd name="connsiteY34-9772" fmla="*/ 110 h 205"/>
              <a:gd name="connsiteX35-9773" fmla="*/ 453 w 485"/>
              <a:gd name="connsiteY35-9774" fmla="*/ 110 h 205"/>
              <a:gd name="connsiteX36-9775" fmla="*/ 464 w 485"/>
              <a:gd name="connsiteY36-9776" fmla="*/ 116 h 205"/>
              <a:gd name="connsiteX37-9777" fmla="*/ 469 w 485"/>
              <a:gd name="connsiteY37-9778" fmla="*/ 121 h 205"/>
              <a:gd name="connsiteX38-9779" fmla="*/ 479 w 485"/>
              <a:gd name="connsiteY38-9780" fmla="*/ 132 h 205"/>
              <a:gd name="connsiteX39-9781" fmla="*/ 479 w 485"/>
              <a:gd name="connsiteY39-9782" fmla="*/ 137 h 205"/>
              <a:gd name="connsiteX40-9783" fmla="*/ 485 w 485"/>
              <a:gd name="connsiteY40-9784" fmla="*/ 137 h 205"/>
              <a:gd name="connsiteX41-9785" fmla="*/ 485 w 485"/>
              <a:gd name="connsiteY41-9786" fmla="*/ 142 h 205"/>
              <a:gd name="connsiteX42-9787" fmla="*/ 469 w 485"/>
              <a:gd name="connsiteY42-9788" fmla="*/ 147 h 205"/>
              <a:gd name="connsiteX43-9789" fmla="*/ 464 w 485"/>
              <a:gd name="connsiteY43-9790" fmla="*/ 147 h 205"/>
              <a:gd name="connsiteX44-9791" fmla="*/ 458 w 485"/>
              <a:gd name="connsiteY44-9792" fmla="*/ 147 h 205"/>
              <a:gd name="connsiteX45-9793" fmla="*/ 453 w 485"/>
              <a:gd name="connsiteY45-9794" fmla="*/ 147 h 205"/>
              <a:gd name="connsiteX46-9795" fmla="*/ 443 w 485"/>
              <a:gd name="connsiteY46-9796" fmla="*/ 147 h 205"/>
              <a:gd name="connsiteX47-9797" fmla="*/ 432 w 485"/>
              <a:gd name="connsiteY47-9798" fmla="*/ 147 h 205"/>
              <a:gd name="connsiteX48-9799" fmla="*/ 416 w 485"/>
              <a:gd name="connsiteY48-9800" fmla="*/ 153 h 205"/>
              <a:gd name="connsiteX49-9801" fmla="*/ 400 w 485"/>
              <a:gd name="connsiteY49-9802" fmla="*/ 153 h 205"/>
              <a:gd name="connsiteX50-9803" fmla="*/ 379 w 485"/>
              <a:gd name="connsiteY50-9804" fmla="*/ 153 h 205"/>
              <a:gd name="connsiteX51-9805" fmla="*/ 353 w 485"/>
              <a:gd name="connsiteY51-9806" fmla="*/ 158 h 205"/>
              <a:gd name="connsiteX52-9807" fmla="*/ 327 w 485"/>
              <a:gd name="connsiteY52-9808" fmla="*/ 158 h 205"/>
              <a:gd name="connsiteX53-9809" fmla="*/ 295 w 485"/>
              <a:gd name="connsiteY53-9810" fmla="*/ 158 h 205"/>
              <a:gd name="connsiteX54-9811" fmla="*/ 269 w 485"/>
              <a:gd name="connsiteY54-9812" fmla="*/ 163 h 205"/>
              <a:gd name="connsiteX55-9813" fmla="*/ 248 w 485"/>
              <a:gd name="connsiteY55-9814" fmla="*/ 163 h 205"/>
              <a:gd name="connsiteX56-9815" fmla="*/ 221 w 485"/>
              <a:gd name="connsiteY56-9816" fmla="*/ 168 h 205"/>
              <a:gd name="connsiteX57-9817" fmla="*/ 200 w 485"/>
              <a:gd name="connsiteY57-9818" fmla="*/ 168 h 205"/>
              <a:gd name="connsiteX58-9819" fmla="*/ 184 w 485"/>
              <a:gd name="connsiteY58-9820" fmla="*/ 174 h 205"/>
              <a:gd name="connsiteX59-9821" fmla="*/ 163 w 485"/>
              <a:gd name="connsiteY59-9822" fmla="*/ 174 h 205"/>
              <a:gd name="connsiteX60-9823" fmla="*/ 148 w 485"/>
              <a:gd name="connsiteY60-9824" fmla="*/ 174 h 205"/>
              <a:gd name="connsiteX61-9825" fmla="*/ 137 w 485"/>
              <a:gd name="connsiteY61-9826" fmla="*/ 179 h 205"/>
              <a:gd name="connsiteX62-9827" fmla="*/ 121 w 485"/>
              <a:gd name="connsiteY62-9828" fmla="*/ 179 h 205"/>
              <a:gd name="connsiteX63-9829" fmla="*/ 111 w 485"/>
              <a:gd name="connsiteY63-9830" fmla="*/ 184 h 205"/>
              <a:gd name="connsiteX64-9831" fmla="*/ 100 w 485"/>
              <a:gd name="connsiteY64-9832" fmla="*/ 184 h 205"/>
              <a:gd name="connsiteX65-9833" fmla="*/ 90 w 485"/>
              <a:gd name="connsiteY65-9834" fmla="*/ 190 h 205"/>
              <a:gd name="connsiteX66-9835" fmla="*/ 84 w 485"/>
              <a:gd name="connsiteY66-9836" fmla="*/ 190 h 205"/>
              <a:gd name="connsiteX67-9837" fmla="*/ 69 w 485"/>
              <a:gd name="connsiteY67-9838" fmla="*/ 195 h 205"/>
              <a:gd name="connsiteX68-9839" fmla="*/ 53 w 485"/>
              <a:gd name="connsiteY68-9840" fmla="*/ 200 h 205"/>
              <a:gd name="connsiteX69-9841" fmla="*/ 48 w 485"/>
              <a:gd name="connsiteY69-9842" fmla="*/ 205 h 205"/>
              <a:gd name="connsiteX70-9843" fmla="*/ 37 w 485"/>
              <a:gd name="connsiteY70-9844" fmla="*/ 205 h 205"/>
              <a:gd name="connsiteX71-9845" fmla="*/ 32 w 485"/>
              <a:gd name="connsiteY71-9846" fmla="*/ 205 h 205"/>
              <a:gd name="connsiteX72-9847" fmla="*/ 26 w 485"/>
              <a:gd name="connsiteY72-9848" fmla="*/ 200 h 205"/>
              <a:gd name="connsiteX73-9849" fmla="*/ 21 w 485"/>
              <a:gd name="connsiteY73-9850" fmla="*/ 200 h 205"/>
              <a:gd name="connsiteX74-9851" fmla="*/ 16 w 485"/>
              <a:gd name="connsiteY74-9852" fmla="*/ 195 h 205"/>
              <a:gd name="connsiteX75-9853" fmla="*/ 11 w 485"/>
              <a:gd name="connsiteY75-9854" fmla="*/ 190 h 205"/>
              <a:gd name="connsiteX76-9855" fmla="*/ 5 w 485"/>
              <a:gd name="connsiteY76-9856" fmla="*/ 184 h 205"/>
              <a:gd name="connsiteX77-9857" fmla="*/ 0 w 485"/>
              <a:gd name="connsiteY77-9858" fmla="*/ 179 h 205"/>
              <a:gd name="connsiteX78-9859" fmla="*/ 0 w 485"/>
              <a:gd name="connsiteY78-9860" fmla="*/ 174 h 205"/>
              <a:gd name="connsiteX79-9861" fmla="*/ 0 w 485"/>
              <a:gd name="connsiteY79-9862" fmla="*/ 168 h 205"/>
              <a:gd name="connsiteX80-9863" fmla="*/ 0 w 485"/>
              <a:gd name="connsiteY80-9864" fmla="*/ 163 h 205"/>
              <a:gd name="connsiteX81-9865" fmla="*/ 5 w 485"/>
              <a:gd name="connsiteY81-9866" fmla="*/ 158 h 205"/>
              <a:gd name="connsiteX82-9867" fmla="*/ 11 w 485"/>
              <a:gd name="connsiteY82-9868" fmla="*/ 153 h 205"/>
              <a:gd name="connsiteX83-9869" fmla="*/ 21 w 485"/>
              <a:gd name="connsiteY83-9870" fmla="*/ 147 h 205"/>
              <a:gd name="connsiteX84-9871" fmla="*/ 26 w 485"/>
              <a:gd name="connsiteY84-9872" fmla="*/ 142 h 205"/>
              <a:gd name="connsiteX85-9873" fmla="*/ 32 w 485"/>
              <a:gd name="connsiteY85-9874" fmla="*/ 137 h 205"/>
              <a:gd name="connsiteX86-9875" fmla="*/ 42 w 485"/>
              <a:gd name="connsiteY86-9876" fmla="*/ 132 h 205"/>
              <a:gd name="connsiteX87-9877" fmla="*/ 53 w 485"/>
              <a:gd name="connsiteY87-9878" fmla="*/ 121 h 205"/>
              <a:gd name="connsiteX88-9879" fmla="*/ 58 w 485"/>
              <a:gd name="connsiteY88-9880" fmla="*/ 110 h 205"/>
              <a:gd name="connsiteX89-9881" fmla="*/ 69 w 485"/>
              <a:gd name="connsiteY89-9882" fmla="*/ 100 h 205"/>
              <a:gd name="connsiteX90-9883" fmla="*/ 79 w 485"/>
              <a:gd name="connsiteY90-9884" fmla="*/ 84 h 205"/>
              <a:gd name="connsiteX91-9885" fmla="*/ 95 w 485"/>
              <a:gd name="connsiteY91-9886" fmla="*/ 68 h 205"/>
              <a:gd name="connsiteX92-9887" fmla="*/ 116 w 485"/>
              <a:gd name="connsiteY92-9888" fmla="*/ 31 h 205"/>
              <a:gd name="connsiteX93-9889" fmla="*/ 142 w 485"/>
              <a:gd name="connsiteY93-9890" fmla="*/ 0 h 205"/>
              <a:gd name="connsiteX0-9891" fmla="*/ 163 w 485"/>
              <a:gd name="connsiteY0-9892" fmla="*/ 11 h 174"/>
              <a:gd name="connsiteX1-9893" fmla="*/ 137 w 485"/>
              <a:gd name="connsiteY1-9894" fmla="*/ 48 h 174"/>
              <a:gd name="connsiteX2-9895" fmla="*/ 121 w 485"/>
              <a:gd name="connsiteY2-9896" fmla="*/ 64 h 174"/>
              <a:gd name="connsiteX3-9897" fmla="*/ 111 w 485"/>
              <a:gd name="connsiteY3-9898" fmla="*/ 79 h 174"/>
              <a:gd name="connsiteX4-9899" fmla="*/ 100 w 485"/>
              <a:gd name="connsiteY4-9900" fmla="*/ 90 h 174"/>
              <a:gd name="connsiteX5-9901" fmla="*/ 95 w 485"/>
              <a:gd name="connsiteY5-9902" fmla="*/ 101 h 174"/>
              <a:gd name="connsiteX6-9903" fmla="*/ 90 w 485"/>
              <a:gd name="connsiteY6-9904" fmla="*/ 106 h 174"/>
              <a:gd name="connsiteX7-9905" fmla="*/ 84 w 485"/>
              <a:gd name="connsiteY7-9906" fmla="*/ 116 h 174"/>
              <a:gd name="connsiteX8-9907" fmla="*/ 84 w 485"/>
              <a:gd name="connsiteY8-9908" fmla="*/ 116 h 174"/>
              <a:gd name="connsiteX9-9909" fmla="*/ 84 w 485"/>
              <a:gd name="connsiteY9-9910" fmla="*/ 122 h 174"/>
              <a:gd name="connsiteX10-9911" fmla="*/ 90 w 485"/>
              <a:gd name="connsiteY10-9912" fmla="*/ 122 h 174"/>
              <a:gd name="connsiteX11-9913" fmla="*/ 95 w 485"/>
              <a:gd name="connsiteY11-9914" fmla="*/ 122 h 174"/>
              <a:gd name="connsiteX12-9915" fmla="*/ 100 w 485"/>
              <a:gd name="connsiteY12-9916" fmla="*/ 122 h 174"/>
              <a:gd name="connsiteX13-9917" fmla="*/ 111 w 485"/>
              <a:gd name="connsiteY13-9918" fmla="*/ 122 h 174"/>
              <a:gd name="connsiteX14-9919" fmla="*/ 121 w 485"/>
              <a:gd name="connsiteY14-9920" fmla="*/ 116 h 174"/>
              <a:gd name="connsiteX15-9921" fmla="*/ 137 w 485"/>
              <a:gd name="connsiteY15-9922" fmla="*/ 116 h 174"/>
              <a:gd name="connsiteX16-9923" fmla="*/ 153 w 485"/>
              <a:gd name="connsiteY16-9924" fmla="*/ 116 h 174"/>
              <a:gd name="connsiteX17-9925" fmla="*/ 174 w 485"/>
              <a:gd name="connsiteY17-9926" fmla="*/ 111 h 174"/>
              <a:gd name="connsiteX18-9927" fmla="*/ 216 w 485"/>
              <a:gd name="connsiteY18-9928" fmla="*/ 106 h 174"/>
              <a:gd name="connsiteX19-9929" fmla="*/ 258 w 485"/>
              <a:gd name="connsiteY19-9930" fmla="*/ 101 h 174"/>
              <a:gd name="connsiteX20-9931" fmla="*/ 295 w 485"/>
              <a:gd name="connsiteY20-9932" fmla="*/ 95 h 174"/>
              <a:gd name="connsiteX21-9933" fmla="*/ 332 w 485"/>
              <a:gd name="connsiteY21-9934" fmla="*/ 85 h 174"/>
              <a:gd name="connsiteX22-9935" fmla="*/ 348 w 485"/>
              <a:gd name="connsiteY22-9936" fmla="*/ 85 h 174"/>
              <a:gd name="connsiteX23-9937" fmla="*/ 364 w 485"/>
              <a:gd name="connsiteY23-9938" fmla="*/ 79 h 174"/>
              <a:gd name="connsiteX24-9939" fmla="*/ 374 w 485"/>
              <a:gd name="connsiteY24-9940" fmla="*/ 79 h 174"/>
              <a:gd name="connsiteX25-9941" fmla="*/ 390 w 485"/>
              <a:gd name="connsiteY25-9942" fmla="*/ 74 h 174"/>
              <a:gd name="connsiteX26-9943" fmla="*/ 395 w 485"/>
              <a:gd name="connsiteY26-9944" fmla="*/ 74 h 174"/>
              <a:gd name="connsiteX27-9945" fmla="*/ 406 w 485"/>
              <a:gd name="connsiteY27-9946" fmla="*/ 74 h 174"/>
              <a:gd name="connsiteX28-9947" fmla="*/ 406 w 485"/>
              <a:gd name="connsiteY28-9948" fmla="*/ 74 h 174"/>
              <a:gd name="connsiteX29-9949" fmla="*/ 411 w 485"/>
              <a:gd name="connsiteY29-9950" fmla="*/ 74 h 174"/>
              <a:gd name="connsiteX30-9951" fmla="*/ 416 w 485"/>
              <a:gd name="connsiteY30-9952" fmla="*/ 74 h 174"/>
              <a:gd name="connsiteX31-9953" fmla="*/ 422 w 485"/>
              <a:gd name="connsiteY31-9954" fmla="*/ 74 h 174"/>
              <a:gd name="connsiteX32-9955" fmla="*/ 427 w 485"/>
              <a:gd name="connsiteY32-9956" fmla="*/ 74 h 174"/>
              <a:gd name="connsiteX33-9957" fmla="*/ 437 w 485"/>
              <a:gd name="connsiteY33-9958" fmla="*/ 74 h 174"/>
              <a:gd name="connsiteX34-9959" fmla="*/ 443 w 485"/>
              <a:gd name="connsiteY34-9960" fmla="*/ 79 h 174"/>
              <a:gd name="connsiteX35-9961" fmla="*/ 453 w 485"/>
              <a:gd name="connsiteY35-9962" fmla="*/ 79 h 174"/>
              <a:gd name="connsiteX36-9963" fmla="*/ 464 w 485"/>
              <a:gd name="connsiteY36-9964" fmla="*/ 85 h 174"/>
              <a:gd name="connsiteX37-9965" fmla="*/ 469 w 485"/>
              <a:gd name="connsiteY37-9966" fmla="*/ 90 h 174"/>
              <a:gd name="connsiteX38-9967" fmla="*/ 479 w 485"/>
              <a:gd name="connsiteY38-9968" fmla="*/ 101 h 174"/>
              <a:gd name="connsiteX39-9969" fmla="*/ 479 w 485"/>
              <a:gd name="connsiteY39-9970" fmla="*/ 106 h 174"/>
              <a:gd name="connsiteX40-9971" fmla="*/ 485 w 485"/>
              <a:gd name="connsiteY40-9972" fmla="*/ 106 h 174"/>
              <a:gd name="connsiteX41-9973" fmla="*/ 485 w 485"/>
              <a:gd name="connsiteY41-9974" fmla="*/ 111 h 174"/>
              <a:gd name="connsiteX42-9975" fmla="*/ 469 w 485"/>
              <a:gd name="connsiteY42-9976" fmla="*/ 116 h 174"/>
              <a:gd name="connsiteX43-9977" fmla="*/ 464 w 485"/>
              <a:gd name="connsiteY43-9978" fmla="*/ 116 h 174"/>
              <a:gd name="connsiteX44-9979" fmla="*/ 458 w 485"/>
              <a:gd name="connsiteY44-9980" fmla="*/ 116 h 174"/>
              <a:gd name="connsiteX45-9981" fmla="*/ 453 w 485"/>
              <a:gd name="connsiteY45-9982" fmla="*/ 116 h 174"/>
              <a:gd name="connsiteX46-9983" fmla="*/ 443 w 485"/>
              <a:gd name="connsiteY46-9984" fmla="*/ 116 h 174"/>
              <a:gd name="connsiteX47-9985" fmla="*/ 432 w 485"/>
              <a:gd name="connsiteY47-9986" fmla="*/ 116 h 174"/>
              <a:gd name="connsiteX48-9987" fmla="*/ 416 w 485"/>
              <a:gd name="connsiteY48-9988" fmla="*/ 122 h 174"/>
              <a:gd name="connsiteX49-9989" fmla="*/ 400 w 485"/>
              <a:gd name="connsiteY49-9990" fmla="*/ 122 h 174"/>
              <a:gd name="connsiteX50-9991" fmla="*/ 379 w 485"/>
              <a:gd name="connsiteY50-9992" fmla="*/ 122 h 174"/>
              <a:gd name="connsiteX51-9993" fmla="*/ 353 w 485"/>
              <a:gd name="connsiteY51-9994" fmla="*/ 127 h 174"/>
              <a:gd name="connsiteX52-9995" fmla="*/ 327 w 485"/>
              <a:gd name="connsiteY52-9996" fmla="*/ 127 h 174"/>
              <a:gd name="connsiteX53-9997" fmla="*/ 295 w 485"/>
              <a:gd name="connsiteY53-9998" fmla="*/ 127 h 174"/>
              <a:gd name="connsiteX54-9999" fmla="*/ 269 w 485"/>
              <a:gd name="connsiteY54-10000" fmla="*/ 132 h 174"/>
              <a:gd name="connsiteX55-10001" fmla="*/ 248 w 485"/>
              <a:gd name="connsiteY55-10002" fmla="*/ 132 h 174"/>
              <a:gd name="connsiteX56-10003" fmla="*/ 221 w 485"/>
              <a:gd name="connsiteY56-10004" fmla="*/ 137 h 174"/>
              <a:gd name="connsiteX57-10005" fmla="*/ 200 w 485"/>
              <a:gd name="connsiteY57-10006" fmla="*/ 137 h 174"/>
              <a:gd name="connsiteX58-10007" fmla="*/ 184 w 485"/>
              <a:gd name="connsiteY58-10008" fmla="*/ 143 h 174"/>
              <a:gd name="connsiteX59-10009" fmla="*/ 163 w 485"/>
              <a:gd name="connsiteY59-10010" fmla="*/ 143 h 174"/>
              <a:gd name="connsiteX60-10011" fmla="*/ 148 w 485"/>
              <a:gd name="connsiteY60-10012" fmla="*/ 143 h 174"/>
              <a:gd name="connsiteX61-10013" fmla="*/ 137 w 485"/>
              <a:gd name="connsiteY61-10014" fmla="*/ 148 h 174"/>
              <a:gd name="connsiteX62-10015" fmla="*/ 121 w 485"/>
              <a:gd name="connsiteY62-10016" fmla="*/ 148 h 174"/>
              <a:gd name="connsiteX63-10017" fmla="*/ 111 w 485"/>
              <a:gd name="connsiteY63-10018" fmla="*/ 153 h 174"/>
              <a:gd name="connsiteX64-10019" fmla="*/ 100 w 485"/>
              <a:gd name="connsiteY64-10020" fmla="*/ 153 h 174"/>
              <a:gd name="connsiteX65-10021" fmla="*/ 90 w 485"/>
              <a:gd name="connsiteY65-10022" fmla="*/ 159 h 174"/>
              <a:gd name="connsiteX66-10023" fmla="*/ 84 w 485"/>
              <a:gd name="connsiteY66-10024" fmla="*/ 159 h 174"/>
              <a:gd name="connsiteX67-10025" fmla="*/ 69 w 485"/>
              <a:gd name="connsiteY67-10026" fmla="*/ 164 h 174"/>
              <a:gd name="connsiteX68-10027" fmla="*/ 53 w 485"/>
              <a:gd name="connsiteY68-10028" fmla="*/ 169 h 174"/>
              <a:gd name="connsiteX69-10029" fmla="*/ 48 w 485"/>
              <a:gd name="connsiteY69-10030" fmla="*/ 174 h 174"/>
              <a:gd name="connsiteX70-10031" fmla="*/ 37 w 485"/>
              <a:gd name="connsiteY70-10032" fmla="*/ 174 h 174"/>
              <a:gd name="connsiteX71-10033" fmla="*/ 32 w 485"/>
              <a:gd name="connsiteY71-10034" fmla="*/ 174 h 174"/>
              <a:gd name="connsiteX72-10035" fmla="*/ 26 w 485"/>
              <a:gd name="connsiteY72-10036" fmla="*/ 169 h 174"/>
              <a:gd name="connsiteX73-10037" fmla="*/ 21 w 485"/>
              <a:gd name="connsiteY73-10038" fmla="*/ 169 h 174"/>
              <a:gd name="connsiteX74-10039" fmla="*/ 16 w 485"/>
              <a:gd name="connsiteY74-10040" fmla="*/ 164 h 174"/>
              <a:gd name="connsiteX75-10041" fmla="*/ 11 w 485"/>
              <a:gd name="connsiteY75-10042" fmla="*/ 159 h 174"/>
              <a:gd name="connsiteX76-10043" fmla="*/ 5 w 485"/>
              <a:gd name="connsiteY76-10044" fmla="*/ 153 h 174"/>
              <a:gd name="connsiteX77-10045" fmla="*/ 0 w 485"/>
              <a:gd name="connsiteY77-10046" fmla="*/ 148 h 174"/>
              <a:gd name="connsiteX78-10047" fmla="*/ 0 w 485"/>
              <a:gd name="connsiteY78-10048" fmla="*/ 143 h 174"/>
              <a:gd name="connsiteX79-10049" fmla="*/ 0 w 485"/>
              <a:gd name="connsiteY79-10050" fmla="*/ 137 h 174"/>
              <a:gd name="connsiteX80-10051" fmla="*/ 0 w 485"/>
              <a:gd name="connsiteY80-10052" fmla="*/ 132 h 174"/>
              <a:gd name="connsiteX81-10053" fmla="*/ 5 w 485"/>
              <a:gd name="connsiteY81-10054" fmla="*/ 127 h 174"/>
              <a:gd name="connsiteX82-10055" fmla="*/ 11 w 485"/>
              <a:gd name="connsiteY82-10056" fmla="*/ 122 h 174"/>
              <a:gd name="connsiteX83-10057" fmla="*/ 21 w 485"/>
              <a:gd name="connsiteY83-10058" fmla="*/ 116 h 174"/>
              <a:gd name="connsiteX84-10059" fmla="*/ 26 w 485"/>
              <a:gd name="connsiteY84-10060" fmla="*/ 111 h 174"/>
              <a:gd name="connsiteX85-10061" fmla="*/ 32 w 485"/>
              <a:gd name="connsiteY85-10062" fmla="*/ 106 h 174"/>
              <a:gd name="connsiteX86-10063" fmla="*/ 42 w 485"/>
              <a:gd name="connsiteY86-10064" fmla="*/ 101 h 174"/>
              <a:gd name="connsiteX87-10065" fmla="*/ 53 w 485"/>
              <a:gd name="connsiteY87-10066" fmla="*/ 90 h 174"/>
              <a:gd name="connsiteX88-10067" fmla="*/ 58 w 485"/>
              <a:gd name="connsiteY88-10068" fmla="*/ 79 h 174"/>
              <a:gd name="connsiteX89-10069" fmla="*/ 69 w 485"/>
              <a:gd name="connsiteY89-10070" fmla="*/ 69 h 174"/>
              <a:gd name="connsiteX90-10071" fmla="*/ 79 w 485"/>
              <a:gd name="connsiteY90-10072" fmla="*/ 53 h 174"/>
              <a:gd name="connsiteX91-10073" fmla="*/ 95 w 485"/>
              <a:gd name="connsiteY91-10074" fmla="*/ 37 h 174"/>
              <a:gd name="connsiteX92-10075" fmla="*/ 116 w 485"/>
              <a:gd name="connsiteY92-10076" fmla="*/ 0 h 174"/>
              <a:gd name="connsiteX0-10077" fmla="*/ 163 w 485"/>
              <a:gd name="connsiteY0-10078" fmla="*/ 0 h 163"/>
              <a:gd name="connsiteX1-10079" fmla="*/ 137 w 485"/>
              <a:gd name="connsiteY1-10080" fmla="*/ 37 h 163"/>
              <a:gd name="connsiteX2-10081" fmla="*/ 121 w 485"/>
              <a:gd name="connsiteY2-10082" fmla="*/ 53 h 163"/>
              <a:gd name="connsiteX3-10083" fmla="*/ 111 w 485"/>
              <a:gd name="connsiteY3-10084" fmla="*/ 68 h 163"/>
              <a:gd name="connsiteX4-10085" fmla="*/ 100 w 485"/>
              <a:gd name="connsiteY4-10086" fmla="*/ 79 h 163"/>
              <a:gd name="connsiteX5-10087" fmla="*/ 95 w 485"/>
              <a:gd name="connsiteY5-10088" fmla="*/ 90 h 163"/>
              <a:gd name="connsiteX6-10089" fmla="*/ 90 w 485"/>
              <a:gd name="connsiteY6-10090" fmla="*/ 95 h 163"/>
              <a:gd name="connsiteX7-10091" fmla="*/ 84 w 485"/>
              <a:gd name="connsiteY7-10092" fmla="*/ 105 h 163"/>
              <a:gd name="connsiteX8-10093" fmla="*/ 84 w 485"/>
              <a:gd name="connsiteY8-10094" fmla="*/ 105 h 163"/>
              <a:gd name="connsiteX9-10095" fmla="*/ 84 w 485"/>
              <a:gd name="connsiteY9-10096" fmla="*/ 111 h 163"/>
              <a:gd name="connsiteX10-10097" fmla="*/ 90 w 485"/>
              <a:gd name="connsiteY10-10098" fmla="*/ 111 h 163"/>
              <a:gd name="connsiteX11-10099" fmla="*/ 95 w 485"/>
              <a:gd name="connsiteY11-10100" fmla="*/ 111 h 163"/>
              <a:gd name="connsiteX12-10101" fmla="*/ 100 w 485"/>
              <a:gd name="connsiteY12-10102" fmla="*/ 111 h 163"/>
              <a:gd name="connsiteX13-10103" fmla="*/ 111 w 485"/>
              <a:gd name="connsiteY13-10104" fmla="*/ 111 h 163"/>
              <a:gd name="connsiteX14-10105" fmla="*/ 121 w 485"/>
              <a:gd name="connsiteY14-10106" fmla="*/ 105 h 163"/>
              <a:gd name="connsiteX15-10107" fmla="*/ 137 w 485"/>
              <a:gd name="connsiteY15-10108" fmla="*/ 105 h 163"/>
              <a:gd name="connsiteX16-10109" fmla="*/ 153 w 485"/>
              <a:gd name="connsiteY16-10110" fmla="*/ 105 h 163"/>
              <a:gd name="connsiteX17-10111" fmla="*/ 174 w 485"/>
              <a:gd name="connsiteY17-10112" fmla="*/ 100 h 163"/>
              <a:gd name="connsiteX18-10113" fmla="*/ 216 w 485"/>
              <a:gd name="connsiteY18-10114" fmla="*/ 95 h 163"/>
              <a:gd name="connsiteX19-10115" fmla="*/ 258 w 485"/>
              <a:gd name="connsiteY19-10116" fmla="*/ 90 h 163"/>
              <a:gd name="connsiteX20-10117" fmla="*/ 295 w 485"/>
              <a:gd name="connsiteY20-10118" fmla="*/ 84 h 163"/>
              <a:gd name="connsiteX21-10119" fmla="*/ 332 w 485"/>
              <a:gd name="connsiteY21-10120" fmla="*/ 74 h 163"/>
              <a:gd name="connsiteX22-10121" fmla="*/ 348 w 485"/>
              <a:gd name="connsiteY22-10122" fmla="*/ 74 h 163"/>
              <a:gd name="connsiteX23-10123" fmla="*/ 364 w 485"/>
              <a:gd name="connsiteY23-10124" fmla="*/ 68 h 163"/>
              <a:gd name="connsiteX24-10125" fmla="*/ 374 w 485"/>
              <a:gd name="connsiteY24-10126" fmla="*/ 68 h 163"/>
              <a:gd name="connsiteX25-10127" fmla="*/ 390 w 485"/>
              <a:gd name="connsiteY25-10128" fmla="*/ 63 h 163"/>
              <a:gd name="connsiteX26-10129" fmla="*/ 395 w 485"/>
              <a:gd name="connsiteY26-10130" fmla="*/ 63 h 163"/>
              <a:gd name="connsiteX27-10131" fmla="*/ 406 w 485"/>
              <a:gd name="connsiteY27-10132" fmla="*/ 63 h 163"/>
              <a:gd name="connsiteX28-10133" fmla="*/ 406 w 485"/>
              <a:gd name="connsiteY28-10134" fmla="*/ 63 h 163"/>
              <a:gd name="connsiteX29-10135" fmla="*/ 411 w 485"/>
              <a:gd name="connsiteY29-10136" fmla="*/ 63 h 163"/>
              <a:gd name="connsiteX30-10137" fmla="*/ 416 w 485"/>
              <a:gd name="connsiteY30-10138" fmla="*/ 63 h 163"/>
              <a:gd name="connsiteX31-10139" fmla="*/ 422 w 485"/>
              <a:gd name="connsiteY31-10140" fmla="*/ 63 h 163"/>
              <a:gd name="connsiteX32-10141" fmla="*/ 427 w 485"/>
              <a:gd name="connsiteY32-10142" fmla="*/ 63 h 163"/>
              <a:gd name="connsiteX33-10143" fmla="*/ 437 w 485"/>
              <a:gd name="connsiteY33-10144" fmla="*/ 63 h 163"/>
              <a:gd name="connsiteX34-10145" fmla="*/ 443 w 485"/>
              <a:gd name="connsiteY34-10146" fmla="*/ 68 h 163"/>
              <a:gd name="connsiteX35-10147" fmla="*/ 453 w 485"/>
              <a:gd name="connsiteY35-10148" fmla="*/ 68 h 163"/>
              <a:gd name="connsiteX36-10149" fmla="*/ 464 w 485"/>
              <a:gd name="connsiteY36-10150" fmla="*/ 74 h 163"/>
              <a:gd name="connsiteX37-10151" fmla="*/ 469 w 485"/>
              <a:gd name="connsiteY37-10152" fmla="*/ 79 h 163"/>
              <a:gd name="connsiteX38-10153" fmla="*/ 479 w 485"/>
              <a:gd name="connsiteY38-10154" fmla="*/ 90 h 163"/>
              <a:gd name="connsiteX39-10155" fmla="*/ 479 w 485"/>
              <a:gd name="connsiteY39-10156" fmla="*/ 95 h 163"/>
              <a:gd name="connsiteX40-10157" fmla="*/ 485 w 485"/>
              <a:gd name="connsiteY40-10158" fmla="*/ 95 h 163"/>
              <a:gd name="connsiteX41-10159" fmla="*/ 485 w 485"/>
              <a:gd name="connsiteY41-10160" fmla="*/ 100 h 163"/>
              <a:gd name="connsiteX42-10161" fmla="*/ 469 w 485"/>
              <a:gd name="connsiteY42-10162" fmla="*/ 105 h 163"/>
              <a:gd name="connsiteX43-10163" fmla="*/ 464 w 485"/>
              <a:gd name="connsiteY43-10164" fmla="*/ 105 h 163"/>
              <a:gd name="connsiteX44-10165" fmla="*/ 458 w 485"/>
              <a:gd name="connsiteY44-10166" fmla="*/ 105 h 163"/>
              <a:gd name="connsiteX45-10167" fmla="*/ 453 w 485"/>
              <a:gd name="connsiteY45-10168" fmla="*/ 105 h 163"/>
              <a:gd name="connsiteX46-10169" fmla="*/ 443 w 485"/>
              <a:gd name="connsiteY46-10170" fmla="*/ 105 h 163"/>
              <a:gd name="connsiteX47-10171" fmla="*/ 432 w 485"/>
              <a:gd name="connsiteY47-10172" fmla="*/ 105 h 163"/>
              <a:gd name="connsiteX48-10173" fmla="*/ 416 w 485"/>
              <a:gd name="connsiteY48-10174" fmla="*/ 111 h 163"/>
              <a:gd name="connsiteX49-10175" fmla="*/ 400 w 485"/>
              <a:gd name="connsiteY49-10176" fmla="*/ 111 h 163"/>
              <a:gd name="connsiteX50-10177" fmla="*/ 379 w 485"/>
              <a:gd name="connsiteY50-10178" fmla="*/ 111 h 163"/>
              <a:gd name="connsiteX51-10179" fmla="*/ 353 w 485"/>
              <a:gd name="connsiteY51-10180" fmla="*/ 116 h 163"/>
              <a:gd name="connsiteX52-10181" fmla="*/ 327 w 485"/>
              <a:gd name="connsiteY52-10182" fmla="*/ 116 h 163"/>
              <a:gd name="connsiteX53-10183" fmla="*/ 295 w 485"/>
              <a:gd name="connsiteY53-10184" fmla="*/ 116 h 163"/>
              <a:gd name="connsiteX54-10185" fmla="*/ 269 w 485"/>
              <a:gd name="connsiteY54-10186" fmla="*/ 121 h 163"/>
              <a:gd name="connsiteX55-10187" fmla="*/ 248 w 485"/>
              <a:gd name="connsiteY55-10188" fmla="*/ 121 h 163"/>
              <a:gd name="connsiteX56-10189" fmla="*/ 221 w 485"/>
              <a:gd name="connsiteY56-10190" fmla="*/ 126 h 163"/>
              <a:gd name="connsiteX57-10191" fmla="*/ 200 w 485"/>
              <a:gd name="connsiteY57-10192" fmla="*/ 126 h 163"/>
              <a:gd name="connsiteX58-10193" fmla="*/ 184 w 485"/>
              <a:gd name="connsiteY58-10194" fmla="*/ 132 h 163"/>
              <a:gd name="connsiteX59-10195" fmla="*/ 163 w 485"/>
              <a:gd name="connsiteY59-10196" fmla="*/ 132 h 163"/>
              <a:gd name="connsiteX60-10197" fmla="*/ 148 w 485"/>
              <a:gd name="connsiteY60-10198" fmla="*/ 132 h 163"/>
              <a:gd name="connsiteX61-10199" fmla="*/ 137 w 485"/>
              <a:gd name="connsiteY61-10200" fmla="*/ 137 h 163"/>
              <a:gd name="connsiteX62-10201" fmla="*/ 121 w 485"/>
              <a:gd name="connsiteY62-10202" fmla="*/ 137 h 163"/>
              <a:gd name="connsiteX63-10203" fmla="*/ 111 w 485"/>
              <a:gd name="connsiteY63-10204" fmla="*/ 142 h 163"/>
              <a:gd name="connsiteX64-10205" fmla="*/ 100 w 485"/>
              <a:gd name="connsiteY64-10206" fmla="*/ 142 h 163"/>
              <a:gd name="connsiteX65-10207" fmla="*/ 90 w 485"/>
              <a:gd name="connsiteY65-10208" fmla="*/ 148 h 163"/>
              <a:gd name="connsiteX66-10209" fmla="*/ 84 w 485"/>
              <a:gd name="connsiteY66-10210" fmla="*/ 148 h 163"/>
              <a:gd name="connsiteX67-10211" fmla="*/ 69 w 485"/>
              <a:gd name="connsiteY67-10212" fmla="*/ 153 h 163"/>
              <a:gd name="connsiteX68-10213" fmla="*/ 53 w 485"/>
              <a:gd name="connsiteY68-10214" fmla="*/ 158 h 163"/>
              <a:gd name="connsiteX69-10215" fmla="*/ 48 w 485"/>
              <a:gd name="connsiteY69-10216" fmla="*/ 163 h 163"/>
              <a:gd name="connsiteX70-10217" fmla="*/ 37 w 485"/>
              <a:gd name="connsiteY70-10218" fmla="*/ 163 h 163"/>
              <a:gd name="connsiteX71-10219" fmla="*/ 32 w 485"/>
              <a:gd name="connsiteY71-10220" fmla="*/ 163 h 163"/>
              <a:gd name="connsiteX72-10221" fmla="*/ 26 w 485"/>
              <a:gd name="connsiteY72-10222" fmla="*/ 158 h 163"/>
              <a:gd name="connsiteX73-10223" fmla="*/ 21 w 485"/>
              <a:gd name="connsiteY73-10224" fmla="*/ 158 h 163"/>
              <a:gd name="connsiteX74-10225" fmla="*/ 16 w 485"/>
              <a:gd name="connsiteY74-10226" fmla="*/ 153 h 163"/>
              <a:gd name="connsiteX75-10227" fmla="*/ 11 w 485"/>
              <a:gd name="connsiteY75-10228" fmla="*/ 148 h 163"/>
              <a:gd name="connsiteX76-10229" fmla="*/ 5 w 485"/>
              <a:gd name="connsiteY76-10230" fmla="*/ 142 h 163"/>
              <a:gd name="connsiteX77-10231" fmla="*/ 0 w 485"/>
              <a:gd name="connsiteY77-10232" fmla="*/ 137 h 163"/>
              <a:gd name="connsiteX78-10233" fmla="*/ 0 w 485"/>
              <a:gd name="connsiteY78-10234" fmla="*/ 132 h 163"/>
              <a:gd name="connsiteX79-10235" fmla="*/ 0 w 485"/>
              <a:gd name="connsiteY79-10236" fmla="*/ 126 h 163"/>
              <a:gd name="connsiteX80-10237" fmla="*/ 0 w 485"/>
              <a:gd name="connsiteY80-10238" fmla="*/ 121 h 163"/>
              <a:gd name="connsiteX81-10239" fmla="*/ 5 w 485"/>
              <a:gd name="connsiteY81-10240" fmla="*/ 116 h 163"/>
              <a:gd name="connsiteX82-10241" fmla="*/ 11 w 485"/>
              <a:gd name="connsiteY82-10242" fmla="*/ 111 h 163"/>
              <a:gd name="connsiteX83-10243" fmla="*/ 21 w 485"/>
              <a:gd name="connsiteY83-10244" fmla="*/ 105 h 163"/>
              <a:gd name="connsiteX84-10245" fmla="*/ 26 w 485"/>
              <a:gd name="connsiteY84-10246" fmla="*/ 100 h 163"/>
              <a:gd name="connsiteX85-10247" fmla="*/ 32 w 485"/>
              <a:gd name="connsiteY85-10248" fmla="*/ 95 h 163"/>
              <a:gd name="connsiteX86-10249" fmla="*/ 42 w 485"/>
              <a:gd name="connsiteY86-10250" fmla="*/ 90 h 163"/>
              <a:gd name="connsiteX87-10251" fmla="*/ 53 w 485"/>
              <a:gd name="connsiteY87-10252" fmla="*/ 79 h 163"/>
              <a:gd name="connsiteX88-10253" fmla="*/ 58 w 485"/>
              <a:gd name="connsiteY88-10254" fmla="*/ 68 h 163"/>
              <a:gd name="connsiteX89-10255" fmla="*/ 69 w 485"/>
              <a:gd name="connsiteY89-10256" fmla="*/ 58 h 163"/>
              <a:gd name="connsiteX90-10257" fmla="*/ 79 w 485"/>
              <a:gd name="connsiteY90-10258" fmla="*/ 42 h 163"/>
              <a:gd name="connsiteX91-10259" fmla="*/ 95 w 485"/>
              <a:gd name="connsiteY91-10260" fmla="*/ 26 h 163"/>
              <a:gd name="connsiteX0-10261" fmla="*/ 137 w 485"/>
              <a:gd name="connsiteY0-10262" fmla="*/ 11 h 137"/>
              <a:gd name="connsiteX1-10263" fmla="*/ 121 w 485"/>
              <a:gd name="connsiteY1-10264" fmla="*/ 27 h 137"/>
              <a:gd name="connsiteX2-10265" fmla="*/ 111 w 485"/>
              <a:gd name="connsiteY2-10266" fmla="*/ 42 h 137"/>
              <a:gd name="connsiteX3-10267" fmla="*/ 100 w 485"/>
              <a:gd name="connsiteY3-10268" fmla="*/ 53 h 137"/>
              <a:gd name="connsiteX4-10269" fmla="*/ 95 w 485"/>
              <a:gd name="connsiteY4-10270" fmla="*/ 64 h 137"/>
              <a:gd name="connsiteX5-10271" fmla="*/ 90 w 485"/>
              <a:gd name="connsiteY5-10272" fmla="*/ 69 h 137"/>
              <a:gd name="connsiteX6-10273" fmla="*/ 84 w 485"/>
              <a:gd name="connsiteY6-10274" fmla="*/ 79 h 137"/>
              <a:gd name="connsiteX7-10275" fmla="*/ 84 w 485"/>
              <a:gd name="connsiteY7-10276" fmla="*/ 79 h 137"/>
              <a:gd name="connsiteX8-10277" fmla="*/ 84 w 485"/>
              <a:gd name="connsiteY8-10278" fmla="*/ 85 h 137"/>
              <a:gd name="connsiteX9-10279" fmla="*/ 90 w 485"/>
              <a:gd name="connsiteY9-10280" fmla="*/ 85 h 137"/>
              <a:gd name="connsiteX10-10281" fmla="*/ 95 w 485"/>
              <a:gd name="connsiteY10-10282" fmla="*/ 85 h 137"/>
              <a:gd name="connsiteX11-10283" fmla="*/ 100 w 485"/>
              <a:gd name="connsiteY11-10284" fmla="*/ 85 h 137"/>
              <a:gd name="connsiteX12-10285" fmla="*/ 111 w 485"/>
              <a:gd name="connsiteY12-10286" fmla="*/ 85 h 137"/>
              <a:gd name="connsiteX13-10287" fmla="*/ 121 w 485"/>
              <a:gd name="connsiteY13-10288" fmla="*/ 79 h 137"/>
              <a:gd name="connsiteX14-10289" fmla="*/ 137 w 485"/>
              <a:gd name="connsiteY14-10290" fmla="*/ 79 h 137"/>
              <a:gd name="connsiteX15-10291" fmla="*/ 153 w 485"/>
              <a:gd name="connsiteY15-10292" fmla="*/ 79 h 137"/>
              <a:gd name="connsiteX16-10293" fmla="*/ 174 w 485"/>
              <a:gd name="connsiteY16-10294" fmla="*/ 74 h 137"/>
              <a:gd name="connsiteX17-10295" fmla="*/ 216 w 485"/>
              <a:gd name="connsiteY17-10296" fmla="*/ 69 h 137"/>
              <a:gd name="connsiteX18-10297" fmla="*/ 258 w 485"/>
              <a:gd name="connsiteY18-10298" fmla="*/ 64 h 137"/>
              <a:gd name="connsiteX19-10299" fmla="*/ 295 w 485"/>
              <a:gd name="connsiteY19-10300" fmla="*/ 58 h 137"/>
              <a:gd name="connsiteX20-10301" fmla="*/ 332 w 485"/>
              <a:gd name="connsiteY20-10302" fmla="*/ 48 h 137"/>
              <a:gd name="connsiteX21-10303" fmla="*/ 348 w 485"/>
              <a:gd name="connsiteY21-10304" fmla="*/ 48 h 137"/>
              <a:gd name="connsiteX22-10305" fmla="*/ 364 w 485"/>
              <a:gd name="connsiteY22-10306" fmla="*/ 42 h 137"/>
              <a:gd name="connsiteX23-10307" fmla="*/ 374 w 485"/>
              <a:gd name="connsiteY23-10308" fmla="*/ 42 h 137"/>
              <a:gd name="connsiteX24-10309" fmla="*/ 390 w 485"/>
              <a:gd name="connsiteY24-10310" fmla="*/ 37 h 137"/>
              <a:gd name="connsiteX25-10311" fmla="*/ 395 w 485"/>
              <a:gd name="connsiteY25-10312" fmla="*/ 37 h 137"/>
              <a:gd name="connsiteX26-10313" fmla="*/ 406 w 485"/>
              <a:gd name="connsiteY26-10314" fmla="*/ 37 h 137"/>
              <a:gd name="connsiteX27-10315" fmla="*/ 406 w 485"/>
              <a:gd name="connsiteY27-10316" fmla="*/ 37 h 137"/>
              <a:gd name="connsiteX28-10317" fmla="*/ 411 w 485"/>
              <a:gd name="connsiteY28-10318" fmla="*/ 37 h 137"/>
              <a:gd name="connsiteX29-10319" fmla="*/ 416 w 485"/>
              <a:gd name="connsiteY29-10320" fmla="*/ 37 h 137"/>
              <a:gd name="connsiteX30-10321" fmla="*/ 422 w 485"/>
              <a:gd name="connsiteY30-10322" fmla="*/ 37 h 137"/>
              <a:gd name="connsiteX31-10323" fmla="*/ 427 w 485"/>
              <a:gd name="connsiteY31-10324" fmla="*/ 37 h 137"/>
              <a:gd name="connsiteX32-10325" fmla="*/ 437 w 485"/>
              <a:gd name="connsiteY32-10326" fmla="*/ 37 h 137"/>
              <a:gd name="connsiteX33-10327" fmla="*/ 443 w 485"/>
              <a:gd name="connsiteY33-10328" fmla="*/ 42 h 137"/>
              <a:gd name="connsiteX34-10329" fmla="*/ 453 w 485"/>
              <a:gd name="connsiteY34-10330" fmla="*/ 42 h 137"/>
              <a:gd name="connsiteX35-10331" fmla="*/ 464 w 485"/>
              <a:gd name="connsiteY35-10332" fmla="*/ 48 h 137"/>
              <a:gd name="connsiteX36-10333" fmla="*/ 469 w 485"/>
              <a:gd name="connsiteY36-10334" fmla="*/ 53 h 137"/>
              <a:gd name="connsiteX37-10335" fmla="*/ 479 w 485"/>
              <a:gd name="connsiteY37-10336" fmla="*/ 64 h 137"/>
              <a:gd name="connsiteX38-10337" fmla="*/ 479 w 485"/>
              <a:gd name="connsiteY38-10338" fmla="*/ 69 h 137"/>
              <a:gd name="connsiteX39-10339" fmla="*/ 485 w 485"/>
              <a:gd name="connsiteY39-10340" fmla="*/ 69 h 137"/>
              <a:gd name="connsiteX40-10341" fmla="*/ 485 w 485"/>
              <a:gd name="connsiteY40-10342" fmla="*/ 74 h 137"/>
              <a:gd name="connsiteX41-10343" fmla="*/ 469 w 485"/>
              <a:gd name="connsiteY41-10344" fmla="*/ 79 h 137"/>
              <a:gd name="connsiteX42-10345" fmla="*/ 464 w 485"/>
              <a:gd name="connsiteY42-10346" fmla="*/ 79 h 137"/>
              <a:gd name="connsiteX43-10347" fmla="*/ 458 w 485"/>
              <a:gd name="connsiteY43-10348" fmla="*/ 79 h 137"/>
              <a:gd name="connsiteX44-10349" fmla="*/ 453 w 485"/>
              <a:gd name="connsiteY44-10350" fmla="*/ 79 h 137"/>
              <a:gd name="connsiteX45-10351" fmla="*/ 443 w 485"/>
              <a:gd name="connsiteY45-10352" fmla="*/ 79 h 137"/>
              <a:gd name="connsiteX46-10353" fmla="*/ 432 w 485"/>
              <a:gd name="connsiteY46-10354" fmla="*/ 79 h 137"/>
              <a:gd name="connsiteX47-10355" fmla="*/ 416 w 485"/>
              <a:gd name="connsiteY47-10356" fmla="*/ 85 h 137"/>
              <a:gd name="connsiteX48-10357" fmla="*/ 400 w 485"/>
              <a:gd name="connsiteY48-10358" fmla="*/ 85 h 137"/>
              <a:gd name="connsiteX49-10359" fmla="*/ 379 w 485"/>
              <a:gd name="connsiteY49-10360" fmla="*/ 85 h 137"/>
              <a:gd name="connsiteX50-10361" fmla="*/ 353 w 485"/>
              <a:gd name="connsiteY50-10362" fmla="*/ 90 h 137"/>
              <a:gd name="connsiteX51-10363" fmla="*/ 327 w 485"/>
              <a:gd name="connsiteY51-10364" fmla="*/ 90 h 137"/>
              <a:gd name="connsiteX52-10365" fmla="*/ 295 w 485"/>
              <a:gd name="connsiteY52-10366" fmla="*/ 90 h 137"/>
              <a:gd name="connsiteX53-10367" fmla="*/ 269 w 485"/>
              <a:gd name="connsiteY53-10368" fmla="*/ 95 h 137"/>
              <a:gd name="connsiteX54-10369" fmla="*/ 248 w 485"/>
              <a:gd name="connsiteY54-10370" fmla="*/ 95 h 137"/>
              <a:gd name="connsiteX55-10371" fmla="*/ 221 w 485"/>
              <a:gd name="connsiteY55-10372" fmla="*/ 100 h 137"/>
              <a:gd name="connsiteX56-10373" fmla="*/ 200 w 485"/>
              <a:gd name="connsiteY56-10374" fmla="*/ 100 h 137"/>
              <a:gd name="connsiteX57-10375" fmla="*/ 184 w 485"/>
              <a:gd name="connsiteY57-10376" fmla="*/ 106 h 137"/>
              <a:gd name="connsiteX58-10377" fmla="*/ 163 w 485"/>
              <a:gd name="connsiteY58-10378" fmla="*/ 106 h 137"/>
              <a:gd name="connsiteX59-10379" fmla="*/ 148 w 485"/>
              <a:gd name="connsiteY59-10380" fmla="*/ 106 h 137"/>
              <a:gd name="connsiteX60-10381" fmla="*/ 137 w 485"/>
              <a:gd name="connsiteY60-10382" fmla="*/ 111 h 137"/>
              <a:gd name="connsiteX61-10383" fmla="*/ 121 w 485"/>
              <a:gd name="connsiteY61-10384" fmla="*/ 111 h 137"/>
              <a:gd name="connsiteX62-10385" fmla="*/ 111 w 485"/>
              <a:gd name="connsiteY62-10386" fmla="*/ 116 h 137"/>
              <a:gd name="connsiteX63-10387" fmla="*/ 100 w 485"/>
              <a:gd name="connsiteY63-10388" fmla="*/ 116 h 137"/>
              <a:gd name="connsiteX64-10389" fmla="*/ 90 w 485"/>
              <a:gd name="connsiteY64-10390" fmla="*/ 122 h 137"/>
              <a:gd name="connsiteX65-10391" fmla="*/ 84 w 485"/>
              <a:gd name="connsiteY65-10392" fmla="*/ 122 h 137"/>
              <a:gd name="connsiteX66-10393" fmla="*/ 69 w 485"/>
              <a:gd name="connsiteY66-10394" fmla="*/ 127 h 137"/>
              <a:gd name="connsiteX67-10395" fmla="*/ 53 w 485"/>
              <a:gd name="connsiteY67-10396" fmla="*/ 132 h 137"/>
              <a:gd name="connsiteX68-10397" fmla="*/ 48 w 485"/>
              <a:gd name="connsiteY68-10398" fmla="*/ 137 h 137"/>
              <a:gd name="connsiteX69-10399" fmla="*/ 37 w 485"/>
              <a:gd name="connsiteY69-10400" fmla="*/ 137 h 137"/>
              <a:gd name="connsiteX70-10401" fmla="*/ 32 w 485"/>
              <a:gd name="connsiteY70-10402" fmla="*/ 137 h 137"/>
              <a:gd name="connsiteX71-10403" fmla="*/ 26 w 485"/>
              <a:gd name="connsiteY71-10404" fmla="*/ 132 h 137"/>
              <a:gd name="connsiteX72-10405" fmla="*/ 21 w 485"/>
              <a:gd name="connsiteY72-10406" fmla="*/ 132 h 137"/>
              <a:gd name="connsiteX73-10407" fmla="*/ 16 w 485"/>
              <a:gd name="connsiteY73-10408" fmla="*/ 127 h 137"/>
              <a:gd name="connsiteX74-10409" fmla="*/ 11 w 485"/>
              <a:gd name="connsiteY74-10410" fmla="*/ 122 h 137"/>
              <a:gd name="connsiteX75-10411" fmla="*/ 5 w 485"/>
              <a:gd name="connsiteY75-10412" fmla="*/ 116 h 137"/>
              <a:gd name="connsiteX76-10413" fmla="*/ 0 w 485"/>
              <a:gd name="connsiteY76-10414" fmla="*/ 111 h 137"/>
              <a:gd name="connsiteX77-10415" fmla="*/ 0 w 485"/>
              <a:gd name="connsiteY77-10416" fmla="*/ 106 h 137"/>
              <a:gd name="connsiteX78-10417" fmla="*/ 0 w 485"/>
              <a:gd name="connsiteY78-10418" fmla="*/ 100 h 137"/>
              <a:gd name="connsiteX79-10419" fmla="*/ 0 w 485"/>
              <a:gd name="connsiteY79-10420" fmla="*/ 95 h 137"/>
              <a:gd name="connsiteX80-10421" fmla="*/ 5 w 485"/>
              <a:gd name="connsiteY80-10422" fmla="*/ 90 h 137"/>
              <a:gd name="connsiteX81-10423" fmla="*/ 11 w 485"/>
              <a:gd name="connsiteY81-10424" fmla="*/ 85 h 137"/>
              <a:gd name="connsiteX82-10425" fmla="*/ 21 w 485"/>
              <a:gd name="connsiteY82-10426" fmla="*/ 79 h 137"/>
              <a:gd name="connsiteX83-10427" fmla="*/ 26 w 485"/>
              <a:gd name="connsiteY83-10428" fmla="*/ 74 h 137"/>
              <a:gd name="connsiteX84-10429" fmla="*/ 32 w 485"/>
              <a:gd name="connsiteY84-10430" fmla="*/ 69 h 137"/>
              <a:gd name="connsiteX85-10431" fmla="*/ 42 w 485"/>
              <a:gd name="connsiteY85-10432" fmla="*/ 64 h 137"/>
              <a:gd name="connsiteX86-10433" fmla="*/ 53 w 485"/>
              <a:gd name="connsiteY86-10434" fmla="*/ 53 h 137"/>
              <a:gd name="connsiteX87-10435" fmla="*/ 58 w 485"/>
              <a:gd name="connsiteY87-10436" fmla="*/ 42 h 137"/>
              <a:gd name="connsiteX88-10437" fmla="*/ 69 w 485"/>
              <a:gd name="connsiteY88-10438" fmla="*/ 32 h 137"/>
              <a:gd name="connsiteX89-10439" fmla="*/ 79 w 485"/>
              <a:gd name="connsiteY89-10440" fmla="*/ 16 h 137"/>
              <a:gd name="connsiteX90-10441" fmla="*/ 95 w 485"/>
              <a:gd name="connsiteY90-10442" fmla="*/ 0 h 137"/>
              <a:gd name="connsiteX0-10443" fmla="*/ 137 w 485"/>
              <a:gd name="connsiteY0-10444" fmla="*/ 11 h 137"/>
              <a:gd name="connsiteX1-10445" fmla="*/ 111 w 485"/>
              <a:gd name="connsiteY1-10446" fmla="*/ 42 h 137"/>
              <a:gd name="connsiteX2-10447" fmla="*/ 100 w 485"/>
              <a:gd name="connsiteY2-10448" fmla="*/ 53 h 137"/>
              <a:gd name="connsiteX3-10449" fmla="*/ 95 w 485"/>
              <a:gd name="connsiteY3-10450" fmla="*/ 64 h 137"/>
              <a:gd name="connsiteX4-10451" fmla="*/ 90 w 485"/>
              <a:gd name="connsiteY4-10452" fmla="*/ 69 h 137"/>
              <a:gd name="connsiteX5-10453" fmla="*/ 84 w 485"/>
              <a:gd name="connsiteY5-10454" fmla="*/ 79 h 137"/>
              <a:gd name="connsiteX6-10455" fmla="*/ 84 w 485"/>
              <a:gd name="connsiteY6-10456" fmla="*/ 79 h 137"/>
              <a:gd name="connsiteX7-10457" fmla="*/ 84 w 485"/>
              <a:gd name="connsiteY7-10458" fmla="*/ 85 h 137"/>
              <a:gd name="connsiteX8-10459" fmla="*/ 90 w 485"/>
              <a:gd name="connsiteY8-10460" fmla="*/ 85 h 137"/>
              <a:gd name="connsiteX9-10461" fmla="*/ 95 w 485"/>
              <a:gd name="connsiteY9-10462" fmla="*/ 85 h 137"/>
              <a:gd name="connsiteX10-10463" fmla="*/ 100 w 485"/>
              <a:gd name="connsiteY10-10464" fmla="*/ 85 h 137"/>
              <a:gd name="connsiteX11-10465" fmla="*/ 111 w 485"/>
              <a:gd name="connsiteY11-10466" fmla="*/ 85 h 137"/>
              <a:gd name="connsiteX12-10467" fmla="*/ 121 w 485"/>
              <a:gd name="connsiteY12-10468" fmla="*/ 79 h 137"/>
              <a:gd name="connsiteX13-10469" fmla="*/ 137 w 485"/>
              <a:gd name="connsiteY13-10470" fmla="*/ 79 h 137"/>
              <a:gd name="connsiteX14-10471" fmla="*/ 153 w 485"/>
              <a:gd name="connsiteY14-10472" fmla="*/ 79 h 137"/>
              <a:gd name="connsiteX15-10473" fmla="*/ 174 w 485"/>
              <a:gd name="connsiteY15-10474" fmla="*/ 74 h 137"/>
              <a:gd name="connsiteX16-10475" fmla="*/ 216 w 485"/>
              <a:gd name="connsiteY16-10476" fmla="*/ 69 h 137"/>
              <a:gd name="connsiteX17-10477" fmla="*/ 258 w 485"/>
              <a:gd name="connsiteY17-10478" fmla="*/ 64 h 137"/>
              <a:gd name="connsiteX18-10479" fmla="*/ 295 w 485"/>
              <a:gd name="connsiteY18-10480" fmla="*/ 58 h 137"/>
              <a:gd name="connsiteX19-10481" fmla="*/ 332 w 485"/>
              <a:gd name="connsiteY19-10482" fmla="*/ 48 h 137"/>
              <a:gd name="connsiteX20-10483" fmla="*/ 348 w 485"/>
              <a:gd name="connsiteY20-10484" fmla="*/ 48 h 137"/>
              <a:gd name="connsiteX21-10485" fmla="*/ 364 w 485"/>
              <a:gd name="connsiteY21-10486" fmla="*/ 42 h 137"/>
              <a:gd name="connsiteX22-10487" fmla="*/ 374 w 485"/>
              <a:gd name="connsiteY22-10488" fmla="*/ 42 h 137"/>
              <a:gd name="connsiteX23-10489" fmla="*/ 390 w 485"/>
              <a:gd name="connsiteY23-10490" fmla="*/ 37 h 137"/>
              <a:gd name="connsiteX24-10491" fmla="*/ 395 w 485"/>
              <a:gd name="connsiteY24-10492" fmla="*/ 37 h 137"/>
              <a:gd name="connsiteX25-10493" fmla="*/ 406 w 485"/>
              <a:gd name="connsiteY25-10494" fmla="*/ 37 h 137"/>
              <a:gd name="connsiteX26-10495" fmla="*/ 406 w 485"/>
              <a:gd name="connsiteY26-10496" fmla="*/ 37 h 137"/>
              <a:gd name="connsiteX27-10497" fmla="*/ 411 w 485"/>
              <a:gd name="connsiteY27-10498" fmla="*/ 37 h 137"/>
              <a:gd name="connsiteX28-10499" fmla="*/ 416 w 485"/>
              <a:gd name="connsiteY28-10500" fmla="*/ 37 h 137"/>
              <a:gd name="connsiteX29-10501" fmla="*/ 422 w 485"/>
              <a:gd name="connsiteY29-10502" fmla="*/ 37 h 137"/>
              <a:gd name="connsiteX30-10503" fmla="*/ 427 w 485"/>
              <a:gd name="connsiteY30-10504" fmla="*/ 37 h 137"/>
              <a:gd name="connsiteX31-10505" fmla="*/ 437 w 485"/>
              <a:gd name="connsiteY31-10506" fmla="*/ 37 h 137"/>
              <a:gd name="connsiteX32-10507" fmla="*/ 443 w 485"/>
              <a:gd name="connsiteY32-10508" fmla="*/ 42 h 137"/>
              <a:gd name="connsiteX33-10509" fmla="*/ 453 w 485"/>
              <a:gd name="connsiteY33-10510" fmla="*/ 42 h 137"/>
              <a:gd name="connsiteX34-10511" fmla="*/ 464 w 485"/>
              <a:gd name="connsiteY34-10512" fmla="*/ 48 h 137"/>
              <a:gd name="connsiteX35-10513" fmla="*/ 469 w 485"/>
              <a:gd name="connsiteY35-10514" fmla="*/ 53 h 137"/>
              <a:gd name="connsiteX36-10515" fmla="*/ 479 w 485"/>
              <a:gd name="connsiteY36-10516" fmla="*/ 64 h 137"/>
              <a:gd name="connsiteX37-10517" fmla="*/ 479 w 485"/>
              <a:gd name="connsiteY37-10518" fmla="*/ 69 h 137"/>
              <a:gd name="connsiteX38-10519" fmla="*/ 485 w 485"/>
              <a:gd name="connsiteY38-10520" fmla="*/ 69 h 137"/>
              <a:gd name="connsiteX39-10521" fmla="*/ 485 w 485"/>
              <a:gd name="connsiteY39-10522" fmla="*/ 74 h 137"/>
              <a:gd name="connsiteX40-10523" fmla="*/ 469 w 485"/>
              <a:gd name="connsiteY40-10524" fmla="*/ 79 h 137"/>
              <a:gd name="connsiteX41-10525" fmla="*/ 464 w 485"/>
              <a:gd name="connsiteY41-10526" fmla="*/ 79 h 137"/>
              <a:gd name="connsiteX42-10527" fmla="*/ 458 w 485"/>
              <a:gd name="connsiteY42-10528" fmla="*/ 79 h 137"/>
              <a:gd name="connsiteX43-10529" fmla="*/ 453 w 485"/>
              <a:gd name="connsiteY43-10530" fmla="*/ 79 h 137"/>
              <a:gd name="connsiteX44-10531" fmla="*/ 443 w 485"/>
              <a:gd name="connsiteY44-10532" fmla="*/ 79 h 137"/>
              <a:gd name="connsiteX45-10533" fmla="*/ 432 w 485"/>
              <a:gd name="connsiteY45-10534" fmla="*/ 79 h 137"/>
              <a:gd name="connsiteX46-10535" fmla="*/ 416 w 485"/>
              <a:gd name="connsiteY46-10536" fmla="*/ 85 h 137"/>
              <a:gd name="connsiteX47-10537" fmla="*/ 400 w 485"/>
              <a:gd name="connsiteY47-10538" fmla="*/ 85 h 137"/>
              <a:gd name="connsiteX48-10539" fmla="*/ 379 w 485"/>
              <a:gd name="connsiteY48-10540" fmla="*/ 85 h 137"/>
              <a:gd name="connsiteX49-10541" fmla="*/ 353 w 485"/>
              <a:gd name="connsiteY49-10542" fmla="*/ 90 h 137"/>
              <a:gd name="connsiteX50-10543" fmla="*/ 327 w 485"/>
              <a:gd name="connsiteY50-10544" fmla="*/ 90 h 137"/>
              <a:gd name="connsiteX51-10545" fmla="*/ 295 w 485"/>
              <a:gd name="connsiteY51-10546" fmla="*/ 90 h 137"/>
              <a:gd name="connsiteX52-10547" fmla="*/ 269 w 485"/>
              <a:gd name="connsiteY52-10548" fmla="*/ 95 h 137"/>
              <a:gd name="connsiteX53-10549" fmla="*/ 248 w 485"/>
              <a:gd name="connsiteY53-10550" fmla="*/ 95 h 137"/>
              <a:gd name="connsiteX54-10551" fmla="*/ 221 w 485"/>
              <a:gd name="connsiteY54-10552" fmla="*/ 100 h 137"/>
              <a:gd name="connsiteX55-10553" fmla="*/ 200 w 485"/>
              <a:gd name="connsiteY55-10554" fmla="*/ 100 h 137"/>
              <a:gd name="connsiteX56-10555" fmla="*/ 184 w 485"/>
              <a:gd name="connsiteY56-10556" fmla="*/ 106 h 137"/>
              <a:gd name="connsiteX57-10557" fmla="*/ 163 w 485"/>
              <a:gd name="connsiteY57-10558" fmla="*/ 106 h 137"/>
              <a:gd name="connsiteX58-10559" fmla="*/ 148 w 485"/>
              <a:gd name="connsiteY58-10560" fmla="*/ 106 h 137"/>
              <a:gd name="connsiteX59-10561" fmla="*/ 137 w 485"/>
              <a:gd name="connsiteY59-10562" fmla="*/ 111 h 137"/>
              <a:gd name="connsiteX60-10563" fmla="*/ 121 w 485"/>
              <a:gd name="connsiteY60-10564" fmla="*/ 111 h 137"/>
              <a:gd name="connsiteX61-10565" fmla="*/ 111 w 485"/>
              <a:gd name="connsiteY61-10566" fmla="*/ 116 h 137"/>
              <a:gd name="connsiteX62-10567" fmla="*/ 100 w 485"/>
              <a:gd name="connsiteY62-10568" fmla="*/ 116 h 137"/>
              <a:gd name="connsiteX63-10569" fmla="*/ 90 w 485"/>
              <a:gd name="connsiteY63-10570" fmla="*/ 122 h 137"/>
              <a:gd name="connsiteX64-10571" fmla="*/ 84 w 485"/>
              <a:gd name="connsiteY64-10572" fmla="*/ 122 h 137"/>
              <a:gd name="connsiteX65-10573" fmla="*/ 69 w 485"/>
              <a:gd name="connsiteY65-10574" fmla="*/ 127 h 137"/>
              <a:gd name="connsiteX66-10575" fmla="*/ 53 w 485"/>
              <a:gd name="connsiteY66-10576" fmla="*/ 132 h 137"/>
              <a:gd name="connsiteX67-10577" fmla="*/ 48 w 485"/>
              <a:gd name="connsiteY67-10578" fmla="*/ 137 h 137"/>
              <a:gd name="connsiteX68-10579" fmla="*/ 37 w 485"/>
              <a:gd name="connsiteY68-10580" fmla="*/ 137 h 137"/>
              <a:gd name="connsiteX69-10581" fmla="*/ 32 w 485"/>
              <a:gd name="connsiteY69-10582" fmla="*/ 137 h 137"/>
              <a:gd name="connsiteX70-10583" fmla="*/ 26 w 485"/>
              <a:gd name="connsiteY70-10584" fmla="*/ 132 h 137"/>
              <a:gd name="connsiteX71-10585" fmla="*/ 21 w 485"/>
              <a:gd name="connsiteY71-10586" fmla="*/ 132 h 137"/>
              <a:gd name="connsiteX72-10587" fmla="*/ 16 w 485"/>
              <a:gd name="connsiteY72-10588" fmla="*/ 127 h 137"/>
              <a:gd name="connsiteX73-10589" fmla="*/ 11 w 485"/>
              <a:gd name="connsiteY73-10590" fmla="*/ 122 h 137"/>
              <a:gd name="connsiteX74-10591" fmla="*/ 5 w 485"/>
              <a:gd name="connsiteY74-10592" fmla="*/ 116 h 137"/>
              <a:gd name="connsiteX75-10593" fmla="*/ 0 w 485"/>
              <a:gd name="connsiteY75-10594" fmla="*/ 111 h 137"/>
              <a:gd name="connsiteX76-10595" fmla="*/ 0 w 485"/>
              <a:gd name="connsiteY76-10596" fmla="*/ 106 h 137"/>
              <a:gd name="connsiteX77-10597" fmla="*/ 0 w 485"/>
              <a:gd name="connsiteY77-10598" fmla="*/ 100 h 137"/>
              <a:gd name="connsiteX78-10599" fmla="*/ 0 w 485"/>
              <a:gd name="connsiteY78-10600" fmla="*/ 95 h 137"/>
              <a:gd name="connsiteX79-10601" fmla="*/ 5 w 485"/>
              <a:gd name="connsiteY79-10602" fmla="*/ 90 h 137"/>
              <a:gd name="connsiteX80-10603" fmla="*/ 11 w 485"/>
              <a:gd name="connsiteY80-10604" fmla="*/ 85 h 137"/>
              <a:gd name="connsiteX81-10605" fmla="*/ 21 w 485"/>
              <a:gd name="connsiteY81-10606" fmla="*/ 79 h 137"/>
              <a:gd name="connsiteX82-10607" fmla="*/ 26 w 485"/>
              <a:gd name="connsiteY82-10608" fmla="*/ 74 h 137"/>
              <a:gd name="connsiteX83-10609" fmla="*/ 32 w 485"/>
              <a:gd name="connsiteY83-10610" fmla="*/ 69 h 137"/>
              <a:gd name="connsiteX84-10611" fmla="*/ 42 w 485"/>
              <a:gd name="connsiteY84-10612" fmla="*/ 64 h 137"/>
              <a:gd name="connsiteX85-10613" fmla="*/ 53 w 485"/>
              <a:gd name="connsiteY85-10614" fmla="*/ 53 h 137"/>
              <a:gd name="connsiteX86-10615" fmla="*/ 58 w 485"/>
              <a:gd name="connsiteY86-10616" fmla="*/ 42 h 137"/>
              <a:gd name="connsiteX87-10617" fmla="*/ 69 w 485"/>
              <a:gd name="connsiteY87-10618" fmla="*/ 32 h 137"/>
              <a:gd name="connsiteX88-10619" fmla="*/ 79 w 485"/>
              <a:gd name="connsiteY88-10620" fmla="*/ 16 h 137"/>
              <a:gd name="connsiteX89-10621" fmla="*/ 95 w 485"/>
              <a:gd name="connsiteY89-10622" fmla="*/ 0 h 137"/>
              <a:gd name="connsiteX0-10623" fmla="*/ 111 w 485"/>
              <a:gd name="connsiteY0-10624" fmla="*/ 42 h 137"/>
              <a:gd name="connsiteX1-10625" fmla="*/ 100 w 485"/>
              <a:gd name="connsiteY1-10626" fmla="*/ 53 h 137"/>
              <a:gd name="connsiteX2-10627" fmla="*/ 95 w 485"/>
              <a:gd name="connsiteY2-10628" fmla="*/ 64 h 137"/>
              <a:gd name="connsiteX3-10629" fmla="*/ 90 w 485"/>
              <a:gd name="connsiteY3-10630" fmla="*/ 69 h 137"/>
              <a:gd name="connsiteX4-10631" fmla="*/ 84 w 485"/>
              <a:gd name="connsiteY4-10632" fmla="*/ 79 h 137"/>
              <a:gd name="connsiteX5-10633" fmla="*/ 84 w 485"/>
              <a:gd name="connsiteY5-10634" fmla="*/ 79 h 137"/>
              <a:gd name="connsiteX6-10635" fmla="*/ 84 w 485"/>
              <a:gd name="connsiteY6-10636" fmla="*/ 85 h 137"/>
              <a:gd name="connsiteX7-10637" fmla="*/ 90 w 485"/>
              <a:gd name="connsiteY7-10638" fmla="*/ 85 h 137"/>
              <a:gd name="connsiteX8-10639" fmla="*/ 95 w 485"/>
              <a:gd name="connsiteY8-10640" fmla="*/ 85 h 137"/>
              <a:gd name="connsiteX9-10641" fmla="*/ 100 w 485"/>
              <a:gd name="connsiteY9-10642" fmla="*/ 85 h 137"/>
              <a:gd name="connsiteX10-10643" fmla="*/ 111 w 485"/>
              <a:gd name="connsiteY10-10644" fmla="*/ 85 h 137"/>
              <a:gd name="connsiteX11-10645" fmla="*/ 121 w 485"/>
              <a:gd name="connsiteY11-10646" fmla="*/ 79 h 137"/>
              <a:gd name="connsiteX12-10647" fmla="*/ 137 w 485"/>
              <a:gd name="connsiteY12-10648" fmla="*/ 79 h 137"/>
              <a:gd name="connsiteX13-10649" fmla="*/ 153 w 485"/>
              <a:gd name="connsiteY13-10650" fmla="*/ 79 h 137"/>
              <a:gd name="connsiteX14-10651" fmla="*/ 174 w 485"/>
              <a:gd name="connsiteY14-10652" fmla="*/ 74 h 137"/>
              <a:gd name="connsiteX15-10653" fmla="*/ 216 w 485"/>
              <a:gd name="connsiteY15-10654" fmla="*/ 69 h 137"/>
              <a:gd name="connsiteX16-10655" fmla="*/ 258 w 485"/>
              <a:gd name="connsiteY16-10656" fmla="*/ 64 h 137"/>
              <a:gd name="connsiteX17-10657" fmla="*/ 295 w 485"/>
              <a:gd name="connsiteY17-10658" fmla="*/ 58 h 137"/>
              <a:gd name="connsiteX18-10659" fmla="*/ 332 w 485"/>
              <a:gd name="connsiteY18-10660" fmla="*/ 48 h 137"/>
              <a:gd name="connsiteX19-10661" fmla="*/ 348 w 485"/>
              <a:gd name="connsiteY19-10662" fmla="*/ 48 h 137"/>
              <a:gd name="connsiteX20-10663" fmla="*/ 364 w 485"/>
              <a:gd name="connsiteY20-10664" fmla="*/ 42 h 137"/>
              <a:gd name="connsiteX21-10665" fmla="*/ 374 w 485"/>
              <a:gd name="connsiteY21-10666" fmla="*/ 42 h 137"/>
              <a:gd name="connsiteX22-10667" fmla="*/ 390 w 485"/>
              <a:gd name="connsiteY22-10668" fmla="*/ 37 h 137"/>
              <a:gd name="connsiteX23-10669" fmla="*/ 395 w 485"/>
              <a:gd name="connsiteY23-10670" fmla="*/ 37 h 137"/>
              <a:gd name="connsiteX24-10671" fmla="*/ 406 w 485"/>
              <a:gd name="connsiteY24-10672" fmla="*/ 37 h 137"/>
              <a:gd name="connsiteX25-10673" fmla="*/ 406 w 485"/>
              <a:gd name="connsiteY25-10674" fmla="*/ 37 h 137"/>
              <a:gd name="connsiteX26-10675" fmla="*/ 411 w 485"/>
              <a:gd name="connsiteY26-10676" fmla="*/ 37 h 137"/>
              <a:gd name="connsiteX27-10677" fmla="*/ 416 w 485"/>
              <a:gd name="connsiteY27-10678" fmla="*/ 37 h 137"/>
              <a:gd name="connsiteX28-10679" fmla="*/ 422 w 485"/>
              <a:gd name="connsiteY28-10680" fmla="*/ 37 h 137"/>
              <a:gd name="connsiteX29-10681" fmla="*/ 427 w 485"/>
              <a:gd name="connsiteY29-10682" fmla="*/ 37 h 137"/>
              <a:gd name="connsiteX30-10683" fmla="*/ 437 w 485"/>
              <a:gd name="connsiteY30-10684" fmla="*/ 37 h 137"/>
              <a:gd name="connsiteX31-10685" fmla="*/ 443 w 485"/>
              <a:gd name="connsiteY31-10686" fmla="*/ 42 h 137"/>
              <a:gd name="connsiteX32-10687" fmla="*/ 453 w 485"/>
              <a:gd name="connsiteY32-10688" fmla="*/ 42 h 137"/>
              <a:gd name="connsiteX33-10689" fmla="*/ 464 w 485"/>
              <a:gd name="connsiteY33-10690" fmla="*/ 48 h 137"/>
              <a:gd name="connsiteX34-10691" fmla="*/ 469 w 485"/>
              <a:gd name="connsiteY34-10692" fmla="*/ 53 h 137"/>
              <a:gd name="connsiteX35-10693" fmla="*/ 479 w 485"/>
              <a:gd name="connsiteY35-10694" fmla="*/ 64 h 137"/>
              <a:gd name="connsiteX36-10695" fmla="*/ 479 w 485"/>
              <a:gd name="connsiteY36-10696" fmla="*/ 69 h 137"/>
              <a:gd name="connsiteX37-10697" fmla="*/ 485 w 485"/>
              <a:gd name="connsiteY37-10698" fmla="*/ 69 h 137"/>
              <a:gd name="connsiteX38-10699" fmla="*/ 485 w 485"/>
              <a:gd name="connsiteY38-10700" fmla="*/ 74 h 137"/>
              <a:gd name="connsiteX39-10701" fmla="*/ 469 w 485"/>
              <a:gd name="connsiteY39-10702" fmla="*/ 79 h 137"/>
              <a:gd name="connsiteX40-10703" fmla="*/ 464 w 485"/>
              <a:gd name="connsiteY40-10704" fmla="*/ 79 h 137"/>
              <a:gd name="connsiteX41-10705" fmla="*/ 458 w 485"/>
              <a:gd name="connsiteY41-10706" fmla="*/ 79 h 137"/>
              <a:gd name="connsiteX42-10707" fmla="*/ 453 w 485"/>
              <a:gd name="connsiteY42-10708" fmla="*/ 79 h 137"/>
              <a:gd name="connsiteX43-10709" fmla="*/ 443 w 485"/>
              <a:gd name="connsiteY43-10710" fmla="*/ 79 h 137"/>
              <a:gd name="connsiteX44-10711" fmla="*/ 432 w 485"/>
              <a:gd name="connsiteY44-10712" fmla="*/ 79 h 137"/>
              <a:gd name="connsiteX45-10713" fmla="*/ 416 w 485"/>
              <a:gd name="connsiteY45-10714" fmla="*/ 85 h 137"/>
              <a:gd name="connsiteX46-10715" fmla="*/ 400 w 485"/>
              <a:gd name="connsiteY46-10716" fmla="*/ 85 h 137"/>
              <a:gd name="connsiteX47-10717" fmla="*/ 379 w 485"/>
              <a:gd name="connsiteY47-10718" fmla="*/ 85 h 137"/>
              <a:gd name="connsiteX48-10719" fmla="*/ 353 w 485"/>
              <a:gd name="connsiteY48-10720" fmla="*/ 90 h 137"/>
              <a:gd name="connsiteX49-10721" fmla="*/ 327 w 485"/>
              <a:gd name="connsiteY49-10722" fmla="*/ 90 h 137"/>
              <a:gd name="connsiteX50-10723" fmla="*/ 295 w 485"/>
              <a:gd name="connsiteY50-10724" fmla="*/ 90 h 137"/>
              <a:gd name="connsiteX51-10725" fmla="*/ 269 w 485"/>
              <a:gd name="connsiteY51-10726" fmla="*/ 95 h 137"/>
              <a:gd name="connsiteX52-10727" fmla="*/ 248 w 485"/>
              <a:gd name="connsiteY52-10728" fmla="*/ 95 h 137"/>
              <a:gd name="connsiteX53-10729" fmla="*/ 221 w 485"/>
              <a:gd name="connsiteY53-10730" fmla="*/ 100 h 137"/>
              <a:gd name="connsiteX54-10731" fmla="*/ 200 w 485"/>
              <a:gd name="connsiteY54-10732" fmla="*/ 100 h 137"/>
              <a:gd name="connsiteX55-10733" fmla="*/ 184 w 485"/>
              <a:gd name="connsiteY55-10734" fmla="*/ 106 h 137"/>
              <a:gd name="connsiteX56-10735" fmla="*/ 163 w 485"/>
              <a:gd name="connsiteY56-10736" fmla="*/ 106 h 137"/>
              <a:gd name="connsiteX57-10737" fmla="*/ 148 w 485"/>
              <a:gd name="connsiteY57-10738" fmla="*/ 106 h 137"/>
              <a:gd name="connsiteX58-10739" fmla="*/ 137 w 485"/>
              <a:gd name="connsiteY58-10740" fmla="*/ 111 h 137"/>
              <a:gd name="connsiteX59-10741" fmla="*/ 121 w 485"/>
              <a:gd name="connsiteY59-10742" fmla="*/ 111 h 137"/>
              <a:gd name="connsiteX60-10743" fmla="*/ 111 w 485"/>
              <a:gd name="connsiteY60-10744" fmla="*/ 116 h 137"/>
              <a:gd name="connsiteX61-10745" fmla="*/ 100 w 485"/>
              <a:gd name="connsiteY61-10746" fmla="*/ 116 h 137"/>
              <a:gd name="connsiteX62-10747" fmla="*/ 90 w 485"/>
              <a:gd name="connsiteY62-10748" fmla="*/ 122 h 137"/>
              <a:gd name="connsiteX63-10749" fmla="*/ 84 w 485"/>
              <a:gd name="connsiteY63-10750" fmla="*/ 122 h 137"/>
              <a:gd name="connsiteX64-10751" fmla="*/ 69 w 485"/>
              <a:gd name="connsiteY64-10752" fmla="*/ 127 h 137"/>
              <a:gd name="connsiteX65-10753" fmla="*/ 53 w 485"/>
              <a:gd name="connsiteY65-10754" fmla="*/ 132 h 137"/>
              <a:gd name="connsiteX66-10755" fmla="*/ 48 w 485"/>
              <a:gd name="connsiteY66-10756" fmla="*/ 137 h 137"/>
              <a:gd name="connsiteX67-10757" fmla="*/ 37 w 485"/>
              <a:gd name="connsiteY67-10758" fmla="*/ 137 h 137"/>
              <a:gd name="connsiteX68-10759" fmla="*/ 32 w 485"/>
              <a:gd name="connsiteY68-10760" fmla="*/ 137 h 137"/>
              <a:gd name="connsiteX69-10761" fmla="*/ 26 w 485"/>
              <a:gd name="connsiteY69-10762" fmla="*/ 132 h 137"/>
              <a:gd name="connsiteX70-10763" fmla="*/ 21 w 485"/>
              <a:gd name="connsiteY70-10764" fmla="*/ 132 h 137"/>
              <a:gd name="connsiteX71-10765" fmla="*/ 16 w 485"/>
              <a:gd name="connsiteY71-10766" fmla="*/ 127 h 137"/>
              <a:gd name="connsiteX72-10767" fmla="*/ 11 w 485"/>
              <a:gd name="connsiteY72-10768" fmla="*/ 122 h 137"/>
              <a:gd name="connsiteX73-10769" fmla="*/ 5 w 485"/>
              <a:gd name="connsiteY73-10770" fmla="*/ 116 h 137"/>
              <a:gd name="connsiteX74-10771" fmla="*/ 0 w 485"/>
              <a:gd name="connsiteY74-10772" fmla="*/ 111 h 137"/>
              <a:gd name="connsiteX75-10773" fmla="*/ 0 w 485"/>
              <a:gd name="connsiteY75-10774" fmla="*/ 106 h 137"/>
              <a:gd name="connsiteX76-10775" fmla="*/ 0 w 485"/>
              <a:gd name="connsiteY76-10776" fmla="*/ 100 h 137"/>
              <a:gd name="connsiteX77-10777" fmla="*/ 0 w 485"/>
              <a:gd name="connsiteY77-10778" fmla="*/ 95 h 137"/>
              <a:gd name="connsiteX78-10779" fmla="*/ 5 w 485"/>
              <a:gd name="connsiteY78-10780" fmla="*/ 90 h 137"/>
              <a:gd name="connsiteX79-10781" fmla="*/ 11 w 485"/>
              <a:gd name="connsiteY79-10782" fmla="*/ 85 h 137"/>
              <a:gd name="connsiteX80-10783" fmla="*/ 21 w 485"/>
              <a:gd name="connsiteY80-10784" fmla="*/ 79 h 137"/>
              <a:gd name="connsiteX81-10785" fmla="*/ 26 w 485"/>
              <a:gd name="connsiteY81-10786" fmla="*/ 74 h 137"/>
              <a:gd name="connsiteX82-10787" fmla="*/ 32 w 485"/>
              <a:gd name="connsiteY82-10788" fmla="*/ 69 h 137"/>
              <a:gd name="connsiteX83-10789" fmla="*/ 42 w 485"/>
              <a:gd name="connsiteY83-10790" fmla="*/ 64 h 137"/>
              <a:gd name="connsiteX84-10791" fmla="*/ 53 w 485"/>
              <a:gd name="connsiteY84-10792" fmla="*/ 53 h 137"/>
              <a:gd name="connsiteX85-10793" fmla="*/ 58 w 485"/>
              <a:gd name="connsiteY85-10794" fmla="*/ 42 h 137"/>
              <a:gd name="connsiteX86-10795" fmla="*/ 69 w 485"/>
              <a:gd name="connsiteY86-10796" fmla="*/ 32 h 137"/>
              <a:gd name="connsiteX87-10797" fmla="*/ 79 w 485"/>
              <a:gd name="connsiteY87-10798" fmla="*/ 16 h 137"/>
              <a:gd name="connsiteX88-10799" fmla="*/ 95 w 485"/>
              <a:gd name="connsiteY88-10800" fmla="*/ 0 h 137"/>
              <a:gd name="connsiteX0-10801" fmla="*/ 111 w 485"/>
              <a:gd name="connsiteY0-10802" fmla="*/ 26 h 121"/>
              <a:gd name="connsiteX1-10803" fmla="*/ 100 w 485"/>
              <a:gd name="connsiteY1-10804" fmla="*/ 37 h 121"/>
              <a:gd name="connsiteX2-10805" fmla="*/ 95 w 485"/>
              <a:gd name="connsiteY2-10806" fmla="*/ 48 h 121"/>
              <a:gd name="connsiteX3-10807" fmla="*/ 90 w 485"/>
              <a:gd name="connsiteY3-10808" fmla="*/ 53 h 121"/>
              <a:gd name="connsiteX4-10809" fmla="*/ 84 w 485"/>
              <a:gd name="connsiteY4-10810" fmla="*/ 63 h 121"/>
              <a:gd name="connsiteX5-10811" fmla="*/ 84 w 485"/>
              <a:gd name="connsiteY5-10812" fmla="*/ 63 h 121"/>
              <a:gd name="connsiteX6-10813" fmla="*/ 84 w 485"/>
              <a:gd name="connsiteY6-10814" fmla="*/ 69 h 121"/>
              <a:gd name="connsiteX7-10815" fmla="*/ 90 w 485"/>
              <a:gd name="connsiteY7-10816" fmla="*/ 69 h 121"/>
              <a:gd name="connsiteX8-10817" fmla="*/ 95 w 485"/>
              <a:gd name="connsiteY8-10818" fmla="*/ 69 h 121"/>
              <a:gd name="connsiteX9-10819" fmla="*/ 100 w 485"/>
              <a:gd name="connsiteY9-10820" fmla="*/ 69 h 121"/>
              <a:gd name="connsiteX10-10821" fmla="*/ 111 w 485"/>
              <a:gd name="connsiteY10-10822" fmla="*/ 69 h 121"/>
              <a:gd name="connsiteX11-10823" fmla="*/ 121 w 485"/>
              <a:gd name="connsiteY11-10824" fmla="*/ 63 h 121"/>
              <a:gd name="connsiteX12-10825" fmla="*/ 137 w 485"/>
              <a:gd name="connsiteY12-10826" fmla="*/ 63 h 121"/>
              <a:gd name="connsiteX13-10827" fmla="*/ 153 w 485"/>
              <a:gd name="connsiteY13-10828" fmla="*/ 63 h 121"/>
              <a:gd name="connsiteX14-10829" fmla="*/ 174 w 485"/>
              <a:gd name="connsiteY14-10830" fmla="*/ 58 h 121"/>
              <a:gd name="connsiteX15-10831" fmla="*/ 216 w 485"/>
              <a:gd name="connsiteY15-10832" fmla="*/ 53 h 121"/>
              <a:gd name="connsiteX16-10833" fmla="*/ 258 w 485"/>
              <a:gd name="connsiteY16-10834" fmla="*/ 48 h 121"/>
              <a:gd name="connsiteX17-10835" fmla="*/ 295 w 485"/>
              <a:gd name="connsiteY17-10836" fmla="*/ 42 h 121"/>
              <a:gd name="connsiteX18-10837" fmla="*/ 332 w 485"/>
              <a:gd name="connsiteY18-10838" fmla="*/ 32 h 121"/>
              <a:gd name="connsiteX19-10839" fmla="*/ 348 w 485"/>
              <a:gd name="connsiteY19-10840" fmla="*/ 32 h 121"/>
              <a:gd name="connsiteX20-10841" fmla="*/ 364 w 485"/>
              <a:gd name="connsiteY20-10842" fmla="*/ 26 h 121"/>
              <a:gd name="connsiteX21-10843" fmla="*/ 374 w 485"/>
              <a:gd name="connsiteY21-10844" fmla="*/ 26 h 121"/>
              <a:gd name="connsiteX22-10845" fmla="*/ 390 w 485"/>
              <a:gd name="connsiteY22-10846" fmla="*/ 21 h 121"/>
              <a:gd name="connsiteX23-10847" fmla="*/ 395 w 485"/>
              <a:gd name="connsiteY23-10848" fmla="*/ 21 h 121"/>
              <a:gd name="connsiteX24-10849" fmla="*/ 406 w 485"/>
              <a:gd name="connsiteY24-10850" fmla="*/ 21 h 121"/>
              <a:gd name="connsiteX25-10851" fmla="*/ 406 w 485"/>
              <a:gd name="connsiteY25-10852" fmla="*/ 21 h 121"/>
              <a:gd name="connsiteX26-10853" fmla="*/ 411 w 485"/>
              <a:gd name="connsiteY26-10854" fmla="*/ 21 h 121"/>
              <a:gd name="connsiteX27-10855" fmla="*/ 416 w 485"/>
              <a:gd name="connsiteY27-10856" fmla="*/ 21 h 121"/>
              <a:gd name="connsiteX28-10857" fmla="*/ 422 w 485"/>
              <a:gd name="connsiteY28-10858" fmla="*/ 21 h 121"/>
              <a:gd name="connsiteX29-10859" fmla="*/ 427 w 485"/>
              <a:gd name="connsiteY29-10860" fmla="*/ 21 h 121"/>
              <a:gd name="connsiteX30-10861" fmla="*/ 437 w 485"/>
              <a:gd name="connsiteY30-10862" fmla="*/ 21 h 121"/>
              <a:gd name="connsiteX31-10863" fmla="*/ 443 w 485"/>
              <a:gd name="connsiteY31-10864" fmla="*/ 26 h 121"/>
              <a:gd name="connsiteX32-10865" fmla="*/ 453 w 485"/>
              <a:gd name="connsiteY32-10866" fmla="*/ 26 h 121"/>
              <a:gd name="connsiteX33-10867" fmla="*/ 464 w 485"/>
              <a:gd name="connsiteY33-10868" fmla="*/ 32 h 121"/>
              <a:gd name="connsiteX34-10869" fmla="*/ 469 w 485"/>
              <a:gd name="connsiteY34-10870" fmla="*/ 37 h 121"/>
              <a:gd name="connsiteX35-10871" fmla="*/ 479 w 485"/>
              <a:gd name="connsiteY35-10872" fmla="*/ 48 h 121"/>
              <a:gd name="connsiteX36-10873" fmla="*/ 479 w 485"/>
              <a:gd name="connsiteY36-10874" fmla="*/ 53 h 121"/>
              <a:gd name="connsiteX37-10875" fmla="*/ 485 w 485"/>
              <a:gd name="connsiteY37-10876" fmla="*/ 53 h 121"/>
              <a:gd name="connsiteX38-10877" fmla="*/ 485 w 485"/>
              <a:gd name="connsiteY38-10878" fmla="*/ 58 h 121"/>
              <a:gd name="connsiteX39-10879" fmla="*/ 469 w 485"/>
              <a:gd name="connsiteY39-10880" fmla="*/ 63 h 121"/>
              <a:gd name="connsiteX40-10881" fmla="*/ 464 w 485"/>
              <a:gd name="connsiteY40-10882" fmla="*/ 63 h 121"/>
              <a:gd name="connsiteX41-10883" fmla="*/ 458 w 485"/>
              <a:gd name="connsiteY41-10884" fmla="*/ 63 h 121"/>
              <a:gd name="connsiteX42-10885" fmla="*/ 453 w 485"/>
              <a:gd name="connsiteY42-10886" fmla="*/ 63 h 121"/>
              <a:gd name="connsiteX43-10887" fmla="*/ 443 w 485"/>
              <a:gd name="connsiteY43-10888" fmla="*/ 63 h 121"/>
              <a:gd name="connsiteX44-10889" fmla="*/ 432 w 485"/>
              <a:gd name="connsiteY44-10890" fmla="*/ 63 h 121"/>
              <a:gd name="connsiteX45-10891" fmla="*/ 416 w 485"/>
              <a:gd name="connsiteY45-10892" fmla="*/ 69 h 121"/>
              <a:gd name="connsiteX46-10893" fmla="*/ 400 w 485"/>
              <a:gd name="connsiteY46-10894" fmla="*/ 69 h 121"/>
              <a:gd name="connsiteX47-10895" fmla="*/ 379 w 485"/>
              <a:gd name="connsiteY47-10896" fmla="*/ 69 h 121"/>
              <a:gd name="connsiteX48-10897" fmla="*/ 353 w 485"/>
              <a:gd name="connsiteY48-10898" fmla="*/ 74 h 121"/>
              <a:gd name="connsiteX49-10899" fmla="*/ 327 w 485"/>
              <a:gd name="connsiteY49-10900" fmla="*/ 74 h 121"/>
              <a:gd name="connsiteX50-10901" fmla="*/ 295 w 485"/>
              <a:gd name="connsiteY50-10902" fmla="*/ 74 h 121"/>
              <a:gd name="connsiteX51-10903" fmla="*/ 269 w 485"/>
              <a:gd name="connsiteY51-10904" fmla="*/ 79 h 121"/>
              <a:gd name="connsiteX52-10905" fmla="*/ 248 w 485"/>
              <a:gd name="connsiteY52-10906" fmla="*/ 79 h 121"/>
              <a:gd name="connsiteX53-10907" fmla="*/ 221 w 485"/>
              <a:gd name="connsiteY53-10908" fmla="*/ 84 h 121"/>
              <a:gd name="connsiteX54-10909" fmla="*/ 200 w 485"/>
              <a:gd name="connsiteY54-10910" fmla="*/ 84 h 121"/>
              <a:gd name="connsiteX55-10911" fmla="*/ 184 w 485"/>
              <a:gd name="connsiteY55-10912" fmla="*/ 90 h 121"/>
              <a:gd name="connsiteX56-10913" fmla="*/ 163 w 485"/>
              <a:gd name="connsiteY56-10914" fmla="*/ 90 h 121"/>
              <a:gd name="connsiteX57-10915" fmla="*/ 148 w 485"/>
              <a:gd name="connsiteY57-10916" fmla="*/ 90 h 121"/>
              <a:gd name="connsiteX58-10917" fmla="*/ 137 w 485"/>
              <a:gd name="connsiteY58-10918" fmla="*/ 95 h 121"/>
              <a:gd name="connsiteX59-10919" fmla="*/ 121 w 485"/>
              <a:gd name="connsiteY59-10920" fmla="*/ 95 h 121"/>
              <a:gd name="connsiteX60-10921" fmla="*/ 111 w 485"/>
              <a:gd name="connsiteY60-10922" fmla="*/ 100 h 121"/>
              <a:gd name="connsiteX61-10923" fmla="*/ 100 w 485"/>
              <a:gd name="connsiteY61-10924" fmla="*/ 100 h 121"/>
              <a:gd name="connsiteX62-10925" fmla="*/ 90 w 485"/>
              <a:gd name="connsiteY62-10926" fmla="*/ 106 h 121"/>
              <a:gd name="connsiteX63-10927" fmla="*/ 84 w 485"/>
              <a:gd name="connsiteY63-10928" fmla="*/ 106 h 121"/>
              <a:gd name="connsiteX64-10929" fmla="*/ 69 w 485"/>
              <a:gd name="connsiteY64-10930" fmla="*/ 111 h 121"/>
              <a:gd name="connsiteX65-10931" fmla="*/ 53 w 485"/>
              <a:gd name="connsiteY65-10932" fmla="*/ 116 h 121"/>
              <a:gd name="connsiteX66-10933" fmla="*/ 48 w 485"/>
              <a:gd name="connsiteY66-10934" fmla="*/ 121 h 121"/>
              <a:gd name="connsiteX67-10935" fmla="*/ 37 w 485"/>
              <a:gd name="connsiteY67-10936" fmla="*/ 121 h 121"/>
              <a:gd name="connsiteX68-10937" fmla="*/ 32 w 485"/>
              <a:gd name="connsiteY68-10938" fmla="*/ 121 h 121"/>
              <a:gd name="connsiteX69-10939" fmla="*/ 26 w 485"/>
              <a:gd name="connsiteY69-10940" fmla="*/ 116 h 121"/>
              <a:gd name="connsiteX70-10941" fmla="*/ 21 w 485"/>
              <a:gd name="connsiteY70-10942" fmla="*/ 116 h 121"/>
              <a:gd name="connsiteX71-10943" fmla="*/ 16 w 485"/>
              <a:gd name="connsiteY71-10944" fmla="*/ 111 h 121"/>
              <a:gd name="connsiteX72-10945" fmla="*/ 11 w 485"/>
              <a:gd name="connsiteY72-10946" fmla="*/ 106 h 121"/>
              <a:gd name="connsiteX73-10947" fmla="*/ 5 w 485"/>
              <a:gd name="connsiteY73-10948" fmla="*/ 100 h 121"/>
              <a:gd name="connsiteX74-10949" fmla="*/ 0 w 485"/>
              <a:gd name="connsiteY74-10950" fmla="*/ 95 h 121"/>
              <a:gd name="connsiteX75-10951" fmla="*/ 0 w 485"/>
              <a:gd name="connsiteY75-10952" fmla="*/ 90 h 121"/>
              <a:gd name="connsiteX76-10953" fmla="*/ 0 w 485"/>
              <a:gd name="connsiteY76-10954" fmla="*/ 84 h 121"/>
              <a:gd name="connsiteX77-10955" fmla="*/ 0 w 485"/>
              <a:gd name="connsiteY77-10956" fmla="*/ 79 h 121"/>
              <a:gd name="connsiteX78-10957" fmla="*/ 5 w 485"/>
              <a:gd name="connsiteY78-10958" fmla="*/ 74 h 121"/>
              <a:gd name="connsiteX79-10959" fmla="*/ 11 w 485"/>
              <a:gd name="connsiteY79-10960" fmla="*/ 69 h 121"/>
              <a:gd name="connsiteX80-10961" fmla="*/ 21 w 485"/>
              <a:gd name="connsiteY80-10962" fmla="*/ 63 h 121"/>
              <a:gd name="connsiteX81-10963" fmla="*/ 26 w 485"/>
              <a:gd name="connsiteY81-10964" fmla="*/ 58 h 121"/>
              <a:gd name="connsiteX82-10965" fmla="*/ 32 w 485"/>
              <a:gd name="connsiteY82-10966" fmla="*/ 53 h 121"/>
              <a:gd name="connsiteX83-10967" fmla="*/ 42 w 485"/>
              <a:gd name="connsiteY83-10968" fmla="*/ 48 h 121"/>
              <a:gd name="connsiteX84-10969" fmla="*/ 53 w 485"/>
              <a:gd name="connsiteY84-10970" fmla="*/ 37 h 121"/>
              <a:gd name="connsiteX85-10971" fmla="*/ 58 w 485"/>
              <a:gd name="connsiteY85-10972" fmla="*/ 26 h 121"/>
              <a:gd name="connsiteX86-10973" fmla="*/ 69 w 485"/>
              <a:gd name="connsiteY86-10974" fmla="*/ 16 h 121"/>
              <a:gd name="connsiteX87-10975" fmla="*/ 79 w 485"/>
              <a:gd name="connsiteY87-10976" fmla="*/ 0 h 121"/>
              <a:gd name="connsiteX0-10977" fmla="*/ 111 w 485"/>
              <a:gd name="connsiteY0-10978" fmla="*/ 10 h 105"/>
              <a:gd name="connsiteX1-10979" fmla="*/ 100 w 485"/>
              <a:gd name="connsiteY1-10980" fmla="*/ 21 h 105"/>
              <a:gd name="connsiteX2-10981" fmla="*/ 95 w 485"/>
              <a:gd name="connsiteY2-10982" fmla="*/ 32 h 105"/>
              <a:gd name="connsiteX3-10983" fmla="*/ 90 w 485"/>
              <a:gd name="connsiteY3-10984" fmla="*/ 37 h 105"/>
              <a:gd name="connsiteX4-10985" fmla="*/ 84 w 485"/>
              <a:gd name="connsiteY4-10986" fmla="*/ 47 h 105"/>
              <a:gd name="connsiteX5-10987" fmla="*/ 84 w 485"/>
              <a:gd name="connsiteY5-10988" fmla="*/ 47 h 105"/>
              <a:gd name="connsiteX6-10989" fmla="*/ 84 w 485"/>
              <a:gd name="connsiteY6-10990" fmla="*/ 53 h 105"/>
              <a:gd name="connsiteX7-10991" fmla="*/ 90 w 485"/>
              <a:gd name="connsiteY7-10992" fmla="*/ 53 h 105"/>
              <a:gd name="connsiteX8-10993" fmla="*/ 95 w 485"/>
              <a:gd name="connsiteY8-10994" fmla="*/ 53 h 105"/>
              <a:gd name="connsiteX9-10995" fmla="*/ 100 w 485"/>
              <a:gd name="connsiteY9-10996" fmla="*/ 53 h 105"/>
              <a:gd name="connsiteX10-10997" fmla="*/ 111 w 485"/>
              <a:gd name="connsiteY10-10998" fmla="*/ 53 h 105"/>
              <a:gd name="connsiteX11-10999" fmla="*/ 121 w 485"/>
              <a:gd name="connsiteY11-11000" fmla="*/ 47 h 105"/>
              <a:gd name="connsiteX12-11001" fmla="*/ 137 w 485"/>
              <a:gd name="connsiteY12-11002" fmla="*/ 47 h 105"/>
              <a:gd name="connsiteX13-11003" fmla="*/ 153 w 485"/>
              <a:gd name="connsiteY13-11004" fmla="*/ 47 h 105"/>
              <a:gd name="connsiteX14-11005" fmla="*/ 174 w 485"/>
              <a:gd name="connsiteY14-11006" fmla="*/ 42 h 105"/>
              <a:gd name="connsiteX15-11007" fmla="*/ 216 w 485"/>
              <a:gd name="connsiteY15-11008" fmla="*/ 37 h 105"/>
              <a:gd name="connsiteX16-11009" fmla="*/ 258 w 485"/>
              <a:gd name="connsiteY16-11010" fmla="*/ 32 h 105"/>
              <a:gd name="connsiteX17-11011" fmla="*/ 295 w 485"/>
              <a:gd name="connsiteY17-11012" fmla="*/ 26 h 105"/>
              <a:gd name="connsiteX18-11013" fmla="*/ 332 w 485"/>
              <a:gd name="connsiteY18-11014" fmla="*/ 16 h 105"/>
              <a:gd name="connsiteX19-11015" fmla="*/ 348 w 485"/>
              <a:gd name="connsiteY19-11016" fmla="*/ 16 h 105"/>
              <a:gd name="connsiteX20-11017" fmla="*/ 364 w 485"/>
              <a:gd name="connsiteY20-11018" fmla="*/ 10 h 105"/>
              <a:gd name="connsiteX21-11019" fmla="*/ 374 w 485"/>
              <a:gd name="connsiteY21-11020" fmla="*/ 10 h 105"/>
              <a:gd name="connsiteX22-11021" fmla="*/ 390 w 485"/>
              <a:gd name="connsiteY22-11022" fmla="*/ 5 h 105"/>
              <a:gd name="connsiteX23-11023" fmla="*/ 395 w 485"/>
              <a:gd name="connsiteY23-11024" fmla="*/ 5 h 105"/>
              <a:gd name="connsiteX24-11025" fmla="*/ 406 w 485"/>
              <a:gd name="connsiteY24-11026" fmla="*/ 5 h 105"/>
              <a:gd name="connsiteX25-11027" fmla="*/ 406 w 485"/>
              <a:gd name="connsiteY25-11028" fmla="*/ 5 h 105"/>
              <a:gd name="connsiteX26-11029" fmla="*/ 411 w 485"/>
              <a:gd name="connsiteY26-11030" fmla="*/ 5 h 105"/>
              <a:gd name="connsiteX27-11031" fmla="*/ 416 w 485"/>
              <a:gd name="connsiteY27-11032" fmla="*/ 5 h 105"/>
              <a:gd name="connsiteX28-11033" fmla="*/ 422 w 485"/>
              <a:gd name="connsiteY28-11034" fmla="*/ 5 h 105"/>
              <a:gd name="connsiteX29-11035" fmla="*/ 427 w 485"/>
              <a:gd name="connsiteY29-11036" fmla="*/ 5 h 105"/>
              <a:gd name="connsiteX30-11037" fmla="*/ 437 w 485"/>
              <a:gd name="connsiteY30-11038" fmla="*/ 5 h 105"/>
              <a:gd name="connsiteX31-11039" fmla="*/ 443 w 485"/>
              <a:gd name="connsiteY31-11040" fmla="*/ 10 h 105"/>
              <a:gd name="connsiteX32-11041" fmla="*/ 453 w 485"/>
              <a:gd name="connsiteY32-11042" fmla="*/ 10 h 105"/>
              <a:gd name="connsiteX33-11043" fmla="*/ 464 w 485"/>
              <a:gd name="connsiteY33-11044" fmla="*/ 16 h 105"/>
              <a:gd name="connsiteX34-11045" fmla="*/ 469 w 485"/>
              <a:gd name="connsiteY34-11046" fmla="*/ 21 h 105"/>
              <a:gd name="connsiteX35-11047" fmla="*/ 479 w 485"/>
              <a:gd name="connsiteY35-11048" fmla="*/ 32 h 105"/>
              <a:gd name="connsiteX36-11049" fmla="*/ 479 w 485"/>
              <a:gd name="connsiteY36-11050" fmla="*/ 37 h 105"/>
              <a:gd name="connsiteX37-11051" fmla="*/ 485 w 485"/>
              <a:gd name="connsiteY37-11052" fmla="*/ 37 h 105"/>
              <a:gd name="connsiteX38-11053" fmla="*/ 485 w 485"/>
              <a:gd name="connsiteY38-11054" fmla="*/ 42 h 105"/>
              <a:gd name="connsiteX39-11055" fmla="*/ 469 w 485"/>
              <a:gd name="connsiteY39-11056" fmla="*/ 47 h 105"/>
              <a:gd name="connsiteX40-11057" fmla="*/ 464 w 485"/>
              <a:gd name="connsiteY40-11058" fmla="*/ 47 h 105"/>
              <a:gd name="connsiteX41-11059" fmla="*/ 458 w 485"/>
              <a:gd name="connsiteY41-11060" fmla="*/ 47 h 105"/>
              <a:gd name="connsiteX42-11061" fmla="*/ 453 w 485"/>
              <a:gd name="connsiteY42-11062" fmla="*/ 47 h 105"/>
              <a:gd name="connsiteX43-11063" fmla="*/ 443 w 485"/>
              <a:gd name="connsiteY43-11064" fmla="*/ 47 h 105"/>
              <a:gd name="connsiteX44-11065" fmla="*/ 432 w 485"/>
              <a:gd name="connsiteY44-11066" fmla="*/ 47 h 105"/>
              <a:gd name="connsiteX45-11067" fmla="*/ 416 w 485"/>
              <a:gd name="connsiteY45-11068" fmla="*/ 53 h 105"/>
              <a:gd name="connsiteX46-11069" fmla="*/ 400 w 485"/>
              <a:gd name="connsiteY46-11070" fmla="*/ 53 h 105"/>
              <a:gd name="connsiteX47-11071" fmla="*/ 379 w 485"/>
              <a:gd name="connsiteY47-11072" fmla="*/ 53 h 105"/>
              <a:gd name="connsiteX48-11073" fmla="*/ 353 w 485"/>
              <a:gd name="connsiteY48-11074" fmla="*/ 58 h 105"/>
              <a:gd name="connsiteX49-11075" fmla="*/ 327 w 485"/>
              <a:gd name="connsiteY49-11076" fmla="*/ 58 h 105"/>
              <a:gd name="connsiteX50-11077" fmla="*/ 295 w 485"/>
              <a:gd name="connsiteY50-11078" fmla="*/ 58 h 105"/>
              <a:gd name="connsiteX51-11079" fmla="*/ 269 w 485"/>
              <a:gd name="connsiteY51-11080" fmla="*/ 63 h 105"/>
              <a:gd name="connsiteX52-11081" fmla="*/ 248 w 485"/>
              <a:gd name="connsiteY52-11082" fmla="*/ 63 h 105"/>
              <a:gd name="connsiteX53-11083" fmla="*/ 221 w 485"/>
              <a:gd name="connsiteY53-11084" fmla="*/ 68 h 105"/>
              <a:gd name="connsiteX54-11085" fmla="*/ 200 w 485"/>
              <a:gd name="connsiteY54-11086" fmla="*/ 68 h 105"/>
              <a:gd name="connsiteX55-11087" fmla="*/ 184 w 485"/>
              <a:gd name="connsiteY55-11088" fmla="*/ 74 h 105"/>
              <a:gd name="connsiteX56-11089" fmla="*/ 163 w 485"/>
              <a:gd name="connsiteY56-11090" fmla="*/ 74 h 105"/>
              <a:gd name="connsiteX57-11091" fmla="*/ 148 w 485"/>
              <a:gd name="connsiteY57-11092" fmla="*/ 74 h 105"/>
              <a:gd name="connsiteX58-11093" fmla="*/ 137 w 485"/>
              <a:gd name="connsiteY58-11094" fmla="*/ 79 h 105"/>
              <a:gd name="connsiteX59-11095" fmla="*/ 121 w 485"/>
              <a:gd name="connsiteY59-11096" fmla="*/ 79 h 105"/>
              <a:gd name="connsiteX60-11097" fmla="*/ 111 w 485"/>
              <a:gd name="connsiteY60-11098" fmla="*/ 84 h 105"/>
              <a:gd name="connsiteX61-11099" fmla="*/ 100 w 485"/>
              <a:gd name="connsiteY61-11100" fmla="*/ 84 h 105"/>
              <a:gd name="connsiteX62-11101" fmla="*/ 90 w 485"/>
              <a:gd name="connsiteY62-11102" fmla="*/ 90 h 105"/>
              <a:gd name="connsiteX63-11103" fmla="*/ 84 w 485"/>
              <a:gd name="connsiteY63-11104" fmla="*/ 90 h 105"/>
              <a:gd name="connsiteX64-11105" fmla="*/ 69 w 485"/>
              <a:gd name="connsiteY64-11106" fmla="*/ 95 h 105"/>
              <a:gd name="connsiteX65-11107" fmla="*/ 53 w 485"/>
              <a:gd name="connsiteY65-11108" fmla="*/ 100 h 105"/>
              <a:gd name="connsiteX66-11109" fmla="*/ 48 w 485"/>
              <a:gd name="connsiteY66-11110" fmla="*/ 105 h 105"/>
              <a:gd name="connsiteX67-11111" fmla="*/ 37 w 485"/>
              <a:gd name="connsiteY67-11112" fmla="*/ 105 h 105"/>
              <a:gd name="connsiteX68-11113" fmla="*/ 32 w 485"/>
              <a:gd name="connsiteY68-11114" fmla="*/ 105 h 105"/>
              <a:gd name="connsiteX69-11115" fmla="*/ 26 w 485"/>
              <a:gd name="connsiteY69-11116" fmla="*/ 100 h 105"/>
              <a:gd name="connsiteX70-11117" fmla="*/ 21 w 485"/>
              <a:gd name="connsiteY70-11118" fmla="*/ 100 h 105"/>
              <a:gd name="connsiteX71-11119" fmla="*/ 16 w 485"/>
              <a:gd name="connsiteY71-11120" fmla="*/ 95 h 105"/>
              <a:gd name="connsiteX72-11121" fmla="*/ 11 w 485"/>
              <a:gd name="connsiteY72-11122" fmla="*/ 90 h 105"/>
              <a:gd name="connsiteX73-11123" fmla="*/ 5 w 485"/>
              <a:gd name="connsiteY73-11124" fmla="*/ 84 h 105"/>
              <a:gd name="connsiteX74-11125" fmla="*/ 0 w 485"/>
              <a:gd name="connsiteY74-11126" fmla="*/ 79 h 105"/>
              <a:gd name="connsiteX75-11127" fmla="*/ 0 w 485"/>
              <a:gd name="connsiteY75-11128" fmla="*/ 74 h 105"/>
              <a:gd name="connsiteX76-11129" fmla="*/ 0 w 485"/>
              <a:gd name="connsiteY76-11130" fmla="*/ 68 h 105"/>
              <a:gd name="connsiteX77-11131" fmla="*/ 0 w 485"/>
              <a:gd name="connsiteY77-11132" fmla="*/ 63 h 105"/>
              <a:gd name="connsiteX78-11133" fmla="*/ 5 w 485"/>
              <a:gd name="connsiteY78-11134" fmla="*/ 58 h 105"/>
              <a:gd name="connsiteX79-11135" fmla="*/ 11 w 485"/>
              <a:gd name="connsiteY79-11136" fmla="*/ 53 h 105"/>
              <a:gd name="connsiteX80-11137" fmla="*/ 21 w 485"/>
              <a:gd name="connsiteY80-11138" fmla="*/ 47 h 105"/>
              <a:gd name="connsiteX81-11139" fmla="*/ 26 w 485"/>
              <a:gd name="connsiteY81-11140" fmla="*/ 42 h 105"/>
              <a:gd name="connsiteX82-11141" fmla="*/ 32 w 485"/>
              <a:gd name="connsiteY82-11142" fmla="*/ 37 h 105"/>
              <a:gd name="connsiteX83-11143" fmla="*/ 42 w 485"/>
              <a:gd name="connsiteY83-11144" fmla="*/ 32 h 105"/>
              <a:gd name="connsiteX84-11145" fmla="*/ 53 w 485"/>
              <a:gd name="connsiteY84-11146" fmla="*/ 21 h 105"/>
              <a:gd name="connsiteX85-11147" fmla="*/ 58 w 485"/>
              <a:gd name="connsiteY85-11148" fmla="*/ 10 h 105"/>
              <a:gd name="connsiteX86-11149" fmla="*/ 69 w 485"/>
              <a:gd name="connsiteY86-11150" fmla="*/ 0 h 105"/>
              <a:gd name="connsiteX0-11151" fmla="*/ 111 w 485"/>
              <a:gd name="connsiteY0-11152" fmla="*/ 5 h 100"/>
              <a:gd name="connsiteX1-11153" fmla="*/ 100 w 485"/>
              <a:gd name="connsiteY1-11154" fmla="*/ 16 h 100"/>
              <a:gd name="connsiteX2-11155" fmla="*/ 95 w 485"/>
              <a:gd name="connsiteY2-11156" fmla="*/ 27 h 100"/>
              <a:gd name="connsiteX3-11157" fmla="*/ 90 w 485"/>
              <a:gd name="connsiteY3-11158" fmla="*/ 32 h 100"/>
              <a:gd name="connsiteX4-11159" fmla="*/ 84 w 485"/>
              <a:gd name="connsiteY4-11160" fmla="*/ 42 h 100"/>
              <a:gd name="connsiteX5-11161" fmla="*/ 84 w 485"/>
              <a:gd name="connsiteY5-11162" fmla="*/ 42 h 100"/>
              <a:gd name="connsiteX6-11163" fmla="*/ 84 w 485"/>
              <a:gd name="connsiteY6-11164" fmla="*/ 48 h 100"/>
              <a:gd name="connsiteX7-11165" fmla="*/ 90 w 485"/>
              <a:gd name="connsiteY7-11166" fmla="*/ 48 h 100"/>
              <a:gd name="connsiteX8-11167" fmla="*/ 95 w 485"/>
              <a:gd name="connsiteY8-11168" fmla="*/ 48 h 100"/>
              <a:gd name="connsiteX9-11169" fmla="*/ 100 w 485"/>
              <a:gd name="connsiteY9-11170" fmla="*/ 48 h 100"/>
              <a:gd name="connsiteX10-11171" fmla="*/ 111 w 485"/>
              <a:gd name="connsiteY10-11172" fmla="*/ 48 h 100"/>
              <a:gd name="connsiteX11-11173" fmla="*/ 121 w 485"/>
              <a:gd name="connsiteY11-11174" fmla="*/ 42 h 100"/>
              <a:gd name="connsiteX12-11175" fmla="*/ 137 w 485"/>
              <a:gd name="connsiteY12-11176" fmla="*/ 42 h 100"/>
              <a:gd name="connsiteX13-11177" fmla="*/ 153 w 485"/>
              <a:gd name="connsiteY13-11178" fmla="*/ 42 h 100"/>
              <a:gd name="connsiteX14-11179" fmla="*/ 174 w 485"/>
              <a:gd name="connsiteY14-11180" fmla="*/ 37 h 100"/>
              <a:gd name="connsiteX15-11181" fmla="*/ 216 w 485"/>
              <a:gd name="connsiteY15-11182" fmla="*/ 32 h 100"/>
              <a:gd name="connsiteX16-11183" fmla="*/ 258 w 485"/>
              <a:gd name="connsiteY16-11184" fmla="*/ 27 h 100"/>
              <a:gd name="connsiteX17-11185" fmla="*/ 295 w 485"/>
              <a:gd name="connsiteY17-11186" fmla="*/ 21 h 100"/>
              <a:gd name="connsiteX18-11187" fmla="*/ 332 w 485"/>
              <a:gd name="connsiteY18-11188" fmla="*/ 11 h 100"/>
              <a:gd name="connsiteX19-11189" fmla="*/ 348 w 485"/>
              <a:gd name="connsiteY19-11190" fmla="*/ 11 h 100"/>
              <a:gd name="connsiteX20-11191" fmla="*/ 364 w 485"/>
              <a:gd name="connsiteY20-11192" fmla="*/ 5 h 100"/>
              <a:gd name="connsiteX21-11193" fmla="*/ 374 w 485"/>
              <a:gd name="connsiteY21-11194" fmla="*/ 5 h 100"/>
              <a:gd name="connsiteX22-11195" fmla="*/ 390 w 485"/>
              <a:gd name="connsiteY22-11196" fmla="*/ 0 h 100"/>
              <a:gd name="connsiteX23-11197" fmla="*/ 395 w 485"/>
              <a:gd name="connsiteY23-11198" fmla="*/ 0 h 100"/>
              <a:gd name="connsiteX24-11199" fmla="*/ 406 w 485"/>
              <a:gd name="connsiteY24-11200" fmla="*/ 0 h 100"/>
              <a:gd name="connsiteX25-11201" fmla="*/ 406 w 485"/>
              <a:gd name="connsiteY25-11202" fmla="*/ 0 h 100"/>
              <a:gd name="connsiteX26-11203" fmla="*/ 411 w 485"/>
              <a:gd name="connsiteY26-11204" fmla="*/ 0 h 100"/>
              <a:gd name="connsiteX27-11205" fmla="*/ 416 w 485"/>
              <a:gd name="connsiteY27-11206" fmla="*/ 0 h 100"/>
              <a:gd name="connsiteX28-11207" fmla="*/ 422 w 485"/>
              <a:gd name="connsiteY28-11208" fmla="*/ 0 h 100"/>
              <a:gd name="connsiteX29-11209" fmla="*/ 427 w 485"/>
              <a:gd name="connsiteY29-11210" fmla="*/ 0 h 100"/>
              <a:gd name="connsiteX30-11211" fmla="*/ 437 w 485"/>
              <a:gd name="connsiteY30-11212" fmla="*/ 0 h 100"/>
              <a:gd name="connsiteX31-11213" fmla="*/ 443 w 485"/>
              <a:gd name="connsiteY31-11214" fmla="*/ 5 h 100"/>
              <a:gd name="connsiteX32-11215" fmla="*/ 453 w 485"/>
              <a:gd name="connsiteY32-11216" fmla="*/ 5 h 100"/>
              <a:gd name="connsiteX33-11217" fmla="*/ 464 w 485"/>
              <a:gd name="connsiteY33-11218" fmla="*/ 11 h 100"/>
              <a:gd name="connsiteX34-11219" fmla="*/ 469 w 485"/>
              <a:gd name="connsiteY34-11220" fmla="*/ 16 h 100"/>
              <a:gd name="connsiteX35-11221" fmla="*/ 479 w 485"/>
              <a:gd name="connsiteY35-11222" fmla="*/ 27 h 100"/>
              <a:gd name="connsiteX36-11223" fmla="*/ 479 w 485"/>
              <a:gd name="connsiteY36-11224" fmla="*/ 32 h 100"/>
              <a:gd name="connsiteX37-11225" fmla="*/ 485 w 485"/>
              <a:gd name="connsiteY37-11226" fmla="*/ 32 h 100"/>
              <a:gd name="connsiteX38-11227" fmla="*/ 485 w 485"/>
              <a:gd name="connsiteY38-11228" fmla="*/ 37 h 100"/>
              <a:gd name="connsiteX39-11229" fmla="*/ 469 w 485"/>
              <a:gd name="connsiteY39-11230" fmla="*/ 42 h 100"/>
              <a:gd name="connsiteX40-11231" fmla="*/ 464 w 485"/>
              <a:gd name="connsiteY40-11232" fmla="*/ 42 h 100"/>
              <a:gd name="connsiteX41-11233" fmla="*/ 458 w 485"/>
              <a:gd name="connsiteY41-11234" fmla="*/ 42 h 100"/>
              <a:gd name="connsiteX42-11235" fmla="*/ 453 w 485"/>
              <a:gd name="connsiteY42-11236" fmla="*/ 42 h 100"/>
              <a:gd name="connsiteX43-11237" fmla="*/ 443 w 485"/>
              <a:gd name="connsiteY43-11238" fmla="*/ 42 h 100"/>
              <a:gd name="connsiteX44-11239" fmla="*/ 432 w 485"/>
              <a:gd name="connsiteY44-11240" fmla="*/ 42 h 100"/>
              <a:gd name="connsiteX45-11241" fmla="*/ 416 w 485"/>
              <a:gd name="connsiteY45-11242" fmla="*/ 48 h 100"/>
              <a:gd name="connsiteX46-11243" fmla="*/ 400 w 485"/>
              <a:gd name="connsiteY46-11244" fmla="*/ 48 h 100"/>
              <a:gd name="connsiteX47-11245" fmla="*/ 379 w 485"/>
              <a:gd name="connsiteY47-11246" fmla="*/ 48 h 100"/>
              <a:gd name="connsiteX48-11247" fmla="*/ 353 w 485"/>
              <a:gd name="connsiteY48-11248" fmla="*/ 53 h 100"/>
              <a:gd name="connsiteX49-11249" fmla="*/ 327 w 485"/>
              <a:gd name="connsiteY49-11250" fmla="*/ 53 h 100"/>
              <a:gd name="connsiteX50-11251" fmla="*/ 295 w 485"/>
              <a:gd name="connsiteY50-11252" fmla="*/ 53 h 100"/>
              <a:gd name="connsiteX51-11253" fmla="*/ 269 w 485"/>
              <a:gd name="connsiteY51-11254" fmla="*/ 58 h 100"/>
              <a:gd name="connsiteX52-11255" fmla="*/ 248 w 485"/>
              <a:gd name="connsiteY52-11256" fmla="*/ 58 h 100"/>
              <a:gd name="connsiteX53-11257" fmla="*/ 221 w 485"/>
              <a:gd name="connsiteY53-11258" fmla="*/ 63 h 100"/>
              <a:gd name="connsiteX54-11259" fmla="*/ 200 w 485"/>
              <a:gd name="connsiteY54-11260" fmla="*/ 63 h 100"/>
              <a:gd name="connsiteX55-11261" fmla="*/ 184 w 485"/>
              <a:gd name="connsiteY55-11262" fmla="*/ 69 h 100"/>
              <a:gd name="connsiteX56-11263" fmla="*/ 163 w 485"/>
              <a:gd name="connsiteY56-11264" fmla="*/ 69 h 100"/>
              <a:gd name="connsiteX57-11265" fmla="*/ 148 w 485"/>
              <a:gd name="connsiteY57-11266" fmla="*/ 69 h 100"/>
              <a:gd name="connsiteX58-11267" fmla="*/ 137 w 485"/>
              <a:gd name="connsiteY58-11268" fmla="*/ 74 h 100"/>
              <a:gd name="connsiteX59-11269" fmla="*/ 121 w 485"/>
              <a:gd name="connsiteY59-11270" fmla="*/ 74 h 100"/>
              <a:gd name="connsiteX60-11271" fmla="*/ 111 w 485"/>
              <a:gd name="connsiteY60-11272" fmla="*/ 79 h 100"/>
              <a:gd name="connsiteX61-11273" fmla="*/ 100 w 485"/>
              <a:gd name="connsiteY61-11274" fmla="*/ 79 h 100"/>
              <a:gd name="connsiteX62-11275" fmla="*/ 90 w 485"/>
              <a:gd name="connsiteY62-11276" fmla="*/ 85 h 100"/>
              <a:gd name="connsiteX63-11277" fmla="*/ 84 w 485"/>
              <a:gd name="connsiteY63-11278" fmla="*/ 85 h 100"/>
              <a:gd name="connsiteX64-11279" fmla="*/ 69 w 485"/>
              <a:gd name="connsiteY64-11280" fmla="*/ 90 h 100"/>
              <a:gd name="connsiteX65-11281" fmla="*/ 53 w 485"/>
              <a:gd name="connsiteY65-11282" fmla="*/ 95 h 100"/>
              <a:gd name="connsiteX66-11283" fmla="*/ 48 w 485"/>
              <a:gd name="connsiteY66-11284" fmla="*/ 100 h 100"/>
              <a:gd name="connsiteX67-11285" fmla="*/ 37 w 485"/>
              <a:gd name="connsiteY67-11286" fmla="*/ 100 h 100"/>
              <a:gd name="connsiteX68-11287" fmla="*/ 32 w 485"/>
              <a:gd name="connsiteY68-11288" fmla="*/ 100 h 100"/>
              <a:gd name="connsiteX69-11289" fmla="*/ 26 w 485"/>
              <a:gd name="connsiteY69-11290" fmla="*/ 95 h 100"/>
              <a:gd name="connsiteX70-11291" fmla="*/ 21 w 485"/>
              <a:gd name="connsiteY70-11292" fmla="*/ 95 h 100"/>
              <a:gd name="connsiteX71-11293" fmla="*/ 16 w 485"/>
              <a:gd name="connsiteY71-11294" fmla="*/ 90 h 100"/>
              <a:gd name="connsiteX72-11295" fmla="*/ 11 w 485"/>
              <a:gd name="connsiteY72-11296" fmla="*/ 85 h 100"/>
              <a:gd name="connsiteX73-11297" fmla="*/ 5 w 485"/>
              <a:gd name="connsiteY73-11298" fmla="*/ 79 h 100"/>
              <a:gd name="connsiteX74-11299" fmla="*/ 0 w 485"/>
              <a:gd name="connsiteY74-11300" fmla="*/ 74 h 100"/>
              <a:gd name="connsiteX75-11301" fmla="*/ 0 w 485"/>
              <a:gd name="connsiteY75-11302" fmla="*/ 69 h 100"/>
              <a:gd name="connsiteX76-11303" fmla="*/ 0 w 485"/>
              <a:gd name="connsiteY76-11304" fmla="*/ 63 h 100"/>
              <a:gd name="connsiteX77-11305" fmla="*/ 0 w 485"/>
              <a:gd name="connsiteY77-11306" fmla="*/ 58 h 100"/>
              <a:gd name="connsiteX78-11307" fmla="*/ 5 w 485"/>
              <a:gd name="connsiteY78-11308" fmla="*/ 53 h 100"/>
              <a:gd name="connsiteX79-11309" fmla="*/ 11 w 485"/>
              <a:gd name="connsiteY79-11310" fmla="*/ 48 h 100"/>
              <a:gd name="connsiteX80-11311" fmla="*/ 21 w 485"/>
              <a:gd name="connsiteY80-11312" fmla="*/ 42 h 100"/>
              <a:gd name="connsiteX81-11313" fmla="*/ 26 w 485"/>
              <a:gd name="connsiteY81-11314" fmla="*/ 37 h 100"/>
              <a:gd name="connsiteX82-11315" fmla="*/ 32 w 485"/>
              <a:gd name="connsiteY82-11316" fmla="*/ 32 h 100"/>
              <a:gd name="connsiteX83-11317" fmla="*/ 42 w 485"/>
              <a:gd name="connsiteY83-11318" fmla="*/ 27 h 100"/>
              <a:gd name="connsiteX84-11319" fmla="*/ 53 w 485"/>
              <a:gd name="connsiteY84-11320" fmla="*/ 16 h 100"/>
              <a:gd name="connsiteX85-11321" fmla="*/ 58 w 485"/>
              <a:gd name="connsiteY85-11322" fmla="*/ 5 h 100"/>
              <a:gd name="connsiteX0-11323" fmla="*/ 111 w 485"/>
              <a:gd name="connsiteY0-11324" fmla="*/ 5 h 100"/>
              <a:gd name="connsiteX1-11325" fmla="*/ 100 w 485"/>
              <a:gd name="connsiteY1-11326" fmla="*/ 16 h 100"/>
              <a:gd name="connsiteX2-11327" fmla="*/ 95 w 485"/>
              <a:gd name="connsiteY2-11328" fmla="*/ 27 h 100"/>
              <a:gd name="connsiteX3-11329" fmla="*/ 90 w 485"/>
              <a:gd name="connsiteY3-11330" fmla="*/ 32 h 100"/>
              <a:gd name="connsiteX4-11331" fmla="*/ 84 w 485"/>
              <a:gd name="connsiteY4-11332" fmla="*/ 42 h 100"/>
              <a:gd name="connsiteX5-11333" fmla="*/ 84 w 485"/>
              <a:gd name="connsiteY5-11334" fmla="*/ 42 h 100"/>
              <a:gd name="connsiteX6-11335" fmla="*/ 84 w 485"/>
              <a:gd name="connsiteY6-11336" fmla="*/ 48 h 100"/>
              <a:gd name="connsiteX7-11337" fmla="*/ 90 w 485"/>
              <a:gd name="connsiteY7-11338" fmla="*/ 48 h 100"/>
              <a:gd name="connsiteX8-11339" fmla="*/ 95 w 485"/>
              <a:gd name="connsiteY8-11340" fmla="*/ 48 h 100"/>
              <a:gd name="connsiteX9-11341" fmla="*/ 100 w 485"/>
              <a:gd name="connsiteY9-11342" fmla="*/ 48 h 100"/>
              <a:gd name="connsiteX10-11343" fmla="*/ 111 w 485"/>
              <a:gd name="connsiteY10-11344" fmla="*/ 48 h 100"/>
              <a:gd name="connsiteX11-11345" fmla="*/ 121 w 485"/>
              <a:gd name="connsiteY11-11346" fmla="*/ 42 h 100"/>
              <a:gd name="connsiteX12-11347" fmla="*/ 137 w 485"/>
              <a:gd name="connsiteY12-11348" fmla="*/ 42 h 100"/>
              <a:gd name="connsiteX13-11349" fmla="*/ 153 w 485"/>
              <a:gd name="connsiteY13-11350" fmla="*/ 42 h 100"/>
              <a:gd name="connsiteX14-11351" fmla="*/ 174 w 485"/>
              <a:gd name="connsiteY14-11352" fmla="*/ 37 h 100"/>
              <a:gd name="connsiteX15-11353" fmla="*/ 216 w 485"/>
              <a:gd name="connsiteY15-11354" fmla="*/ 32 h 100"/>
              <a:gd name="connsiteX16-11355" fmla="*/ 258 w 485"/>
              <a:gd name="connsiteY16-11356" fmla="*/ 27 h 100"/>
              <a:gd name="connsiteX17-11357" fmla="*/ 295 w 485"/>
              <a:gd name="connsiteY17-11358" fmla="*/ 21 h 100"/>
              <a:gd name="connsiteX18-11359" fmla="*/ 332 w 485"/>
              <a:gd name="connsiteY18-11360" fmla="*/ 11 h 100"/>
              <a:gd name="connsiteX19-11361" fmla="*/ 348 w 485"/>
              <a:gd name="connsiteY19-11362" fmla="*/ 11 h 100"/>
              <a:gd name="connsiteX20-11363" fmla="*/ 364 w 485"/>
              <a:gd name="connsiteY20-11364" fmla="*/ 5 h 100"/>
              <a:gd name="connsiteX21-11365" fmla="*/ 374 w 485"/>
              <a:gd name="connsiteY21-11366" fmla="*/ 5 h 100"/>
              <a:gd name="connsiteX22-11367" fmla="*/ 390 w 485"/>
              <a:gd name="connsiteY22-11368" fmla="*/ 0 h 100"/>
              <a:gd name="connsiteX23-11369" fmla="*/ 395 w 485"/>
              <a:gd name="connsiteY23-11370" fmla="*/ 0 h 100"/>
              <a:gd name="connsiteX24-11371" fmla="*/ 406 w 485"/>
              <a:gd name="connsiteY24-11372" fmla="*/ 0 h 100"/>
              <a:gd name="connsiteX25-11373" fmla="*/ 406 w 485"/>
              <a:gd name="connsiteY25-11374" fmla="*/ 0 h 100"/>
              <a:gd name="connsiteX26-11375" fmla="*/ 411 w 485"/>
              <a:gd name="connsiteY26-11376" fmla="*/ 0 h 100"/>
              <a:gd name="connsiteX27-11377" fmla="*/ 416 w 485"/>
              <a:gd name="connsiteY27-11378" fmla="*/ 0 h 100"/>
              <a:gd name="connsiteX28-11379" fmla="*/ 422 w 485"/>
              <a:gd name="connsiteY28-11380" fmla="*/ 0 h 100"/>
              <a:gd name="connsiteX29-11381" fmla="*/ 427 w 485"/>
              <a:gd name="connsiteY29-11382" fmla="*/ 0 h 100"/>
              <a:gd name="connsiteX30-11383" fmla="*/ 437 w 485"/>
              <a:gd name="connsiteY30-11384" fmla="*/ 0 h 100"/>
              <a:gd name="connsiteX31-11385" fmla="*/ 443 w 485"/>
              <a:gd name="connsiteY31-11386" fmla="*/ 5 h 100"/>
              <a:gd name="connsiteX32-11387" fmla="*/ 453 w 485"/>
              <a:gd name="connsiteY32-11388" fmla="*/ 5 h 100"/>
              <a:gd name="connsiteX33-11389" fmla="*/ 464 w 485"/>
              <a:gd name="connsiteY33-11390" fmla="*/ 11 h 100"/>
              <a:gd name="connsiteX34-11391" fmla="*/ 469 w 485"/>
              <a:gd name="connsiteY34-11392" fmla="*/ 16 h 100"/>
              <a:gd name="connsiteX35-11393" fmla="*/ 479 w 485"/>
              <a:gd name="connsiteY35-11394" fmla="*/ 27 h 100"/>
              <a:gd name="connsiteX36-11395" fmla="*/ 479 w 485"/>
              <a:gd name="connsiteY36-11396" fmla="*/ 32 h 100"/>
              <a:gd name="connsiteX37-11397" fmla="*/ 485 w 485"/>
              <a:gd name="connsiteY37-11398" fmla="*/ 32 h 100"/>
              <a:gd name="connsiteX38-11399" fmla="*/ 485 w 485"/>
              <a:gd name="connsiteY38-11400" fmla="*/ 37 h 100"/>
              <a:gd name="connsiteX39-11401" fmla="*/ 469 w 485"/>
              <a:gd name="connsiteY39-11402" fmla="*/ 42 h 100"/>
              <a:gd name="connsiteX40-11403" fmla="*/ 464 w 485"/>
              <a:gd name="connsiteY40-11404" fmla="*/ 42 h 100"/>
              <a:gd name="connsiteX41-11405" fmla="*/ 458 w 485"/>
              <a:gd name="connsiteY41-11406" fmla="*/ 42 h 100"/>
              <a:gd name="connsiteX42-11407" fmla="*/ 453 w 485"/>
              <a:gd name="connsiteY42-11408" fmla="*/ 42 h 100"/>
              <a:gd name="connsiteX43-11409" fmla="*/ 443 w 485"/>
              <a:gd name="connsiteY43-11410" fmla="*/ 42 h 100"/>
              <a:gd name="connsiteX44-11411" fmla="*/ 432 w 485"/>
              <a:gd name="connsiteY44-11412" fmla="*/ 42 h 100"/>
              <a:gd name="connsiteX45-11413" fmla="*/ 416 w 485"/>
              <a:gd name="connsiteY45-11414" fmla="*/ 48 h 100"/>
              <a:gd name="connsiteX46-11415" fmla="*/ 400 w 485"/>
              <a:gd name="connsiteY46-11416" fmla="*/ 48 h 100"/>
              <a:gd name="connsiteX47-11417" fmla="*/ 379 w 485"/>
              <a:gd name="connsiteY47-11418" fmla="*/ 48 h 100"/>
              <a:gd name="connsiteX48-11419" fmla="*/ 353 w 485"/>
              <a:gd name="connsiteY48-11420" fmla="*/ 53 h 100"/>
              <a:gd name="connsiteX49-11421" fmla="*/ 327 w 485"/>
              <a:gd name="connsiteY49-11422" fmla="*/ 53 h 100"/>
              <a:gd name="connsiteX50-11423" fmla="*/ 295 w 485"/>
              <a:gd name="connsiteY50-11424" fmla="*/ 53 h 100"/>
              <a:gd name="connsiteX51-11425" fmla="*/ 269 w 485"/>
              <a:gd name="connsiteY51-11426" fmla="*/ 58 h 100"/>
              <a:gd name="connsiteX52-11427" fmla="*/ 248 w 485"/>
              <a:gd name="connsiteY52-11428" fmla="*/ 58 h 100"/>
              <a:gd name="connsiteX53-11429" fmla="*/ 221 w 485"/>
              <a:gd name="connsiteY53-11430" fmla="*/ 63 h 100"/>
              <a:gd name="connsiteX54-11431" fmla="*/ 200 w 485"/>
              <a:gd name="connsiteY54-11432" fmla="*/ 63 h 100"/>
              <a:gd name="connsiteX55-11433" fmla="*/ 184 w 485"/>
              <a:gd name="connsiteY55-11434" fmla="*/ 69 h 100"/>
              <a:gd name="connsiteX56-11435" fmla="*/ 163 w 485"/>
              <a:gd name="connsiteY56-11436" fmla="*/ 69 h 100"/>
              <a:gd name="connsiteX57-11437" fmla="*/ 148 w 485"/>
              <a:gd name="connsiteY57-11438" fmla="*/ 69 h 100"/>
              <a:gd name="connsiteX58-11439" fmla="*/ 137 w 485"/>
              <a:gd name="connsiteY58-11440" fmla="*/ 74 h 100"/>
              <a:gd name="connsiteX59-11441" fmla="*/ 121 w 485"/>
              <a:gd name="connsiteY59-11442" fmla="*/ 74 h 100"/>
              <a:gd name="connsiteX60-11443" fmla="*/ 111 w 485"/>
              <a:gd name="connsiteY60-11444" fmla="*/ 79 h 100"/>
              <a:gd name="connsiteX61-11445" fmla="*/ 100 w 485"/>
              <a:gd name="connsiteY61-11446" fmla="*/ 79 h 100"/>
              <a:gd name="connsiteX62-11447" fmla="*/ 90 w 485"/>
              <a:gd name="connsiteY62-11448" fmla="*/ 85 h 100"/>
              <a:gd name="connsiteX63-11449" fmla="*/ 84 w 485"/>
              <a:gd name="connsiteY63-11450" fmla="*/ 85 h 100"/>
              <a:gd name="connsiteX64-11451" fmla="*/ 69 w 485"/>
              <a:gd name="connsiteY64-11452" fmla="*/ 90 h 100"/>
              <a:gd name="connsiteX65-11453" fmla="*/ 53 w 485"/>
              <a:gd name="connsiteY65-11454" fmla="*/ 95 h 100"/>
              <a:gd name="connsiteX66-11455" fmla="*/ 48 w 485"/>
              <a:gd name="connsiteY66-11456" fmla="*/ 100 h 100"/>
              <a:gd name="connsiteX67-11457" fmla="*/ 37 w 485"/>
              <a:gd name="connsiteY67-11458" fmla="*/ 100 h 100"/>
              <a:gd name="connsiteX68-11459" fmla="*/ 32 w 485"/>
              <a:gd name="connsiteY68-11460" fmla="*/ 100 h 100"/>
              <a:gd name="connsiteX69-11461" fmla="*/ 26 w 485"/>
              <a:gd name="connsiteY69-11462" fmla="*/ 95 h 100"/>
              <a:gd name="connsiteX70-11463" fmla="*/ 21 w 485"/>
              <a:gd name="connsiteY70-11464" fmla="*/ 95 h 100"/>
              <a:gd name="connsiteX71-11465" fmla="*/ 16 w 485"/>
              <a:gd name="connsiteY71-11466" fmla="*/ 90 h 100"/>
              <a:gd name="connsiteX72-11467" fmla="*/ 11 w 485"/>
              <a:gd name="connsiteY72-11468" fmla="*/ 85 h 100"/>
              <a:gd name="connsiteX73-11469" fmla="*/ 5 w 485"/>
              <a:gd name="connsiteY73-11470" fmla="*/ 79 h 100"/>
              <a:gd name="connsiteX74-11471" fmla="*/ 0 w 485"/>
              <a:gd name="connsiteY74-11472" fmla="*/ 74 h 100"/>
              <a:gd name="connsiteX75-11473" fmla="*/ 0 w 485"/>
              <a:gd name="connsiteY75-11474" fmla="*/ 69 h 100"/>
              <a:gd name="connsiteX76-11475" fmla="*/ 0 w 485"/>
              <a:gd name="connsiteY76-11476" fmla="*/ 63 h 100"/>
              <a:gd name="connsiteX77-11477" fmla="*/ 0 w 485"/>
              <a:gd name="connsiteY77-11478" fmla="*/ 58 h 100"/>
              <a:gd name="connsiteX78-11479" fmla="*/ 5 w 485"/>
              <a:gd name="connsiteY78-11480" fmla="*/ 53 h 100"/>
              <a:gd name="connsiteX79-11481" fmla="*/ 11 w 485"/>
              <a:gd name="connsiteY79-11482" fmla="*/ 48 h 100"/>
              <a:gd name="connsiteX80-11483" fmla="*/ 21 w 485"/>
              <a:gd name="connsiteY80-11484" fmla="*/ 42 h 100"/>
              <a:gd name="connsiteX81-11485" fmla="*/ 26 w 485"/>
              <a:gd name="connsiteY81-11486" fmla="*/ 37 h 100"/>
              <a:gd name="connsiteX82-11487" fmla="*/ 32 w 485"/>
              <a:gd name="connsiteY82-11488" fmla="*/ 32 h 100"/>
              <a:gd name="connsiteX83-11489" fmla="*/ 42 w 485"/>
              <a:gd name="connsiteY83-11490" fmla="*/ 27 h 100"/>
              <a:gd name="connsiteX84-11491" fmla="*/ 53 w 485"/>
              <a:gd name="connsiteY84-11492" fmla="*/ 16 h 100"/>
              <a:gd name="connsiteX0-11493" fmla="*/ 111 w 485"/>
              <a:gd name="connsiteY0-11494" fmla="*/ 5 h 100"/>
              <a:gd name="connsiteX1-11495" fmla="*/ 100 w 485"/>
              <a:gd name="connsiteY1-11496" fmla="*/ 16 h 100"/>
              <a:gd name="connsiteX2-11497" fmla="*/ 95 w 485"/>
              <a:gd name="connsiteY2-11498" fmla="*/ 27 h 100"/>
              <a:gd name="connsiteX3-11499" fmla="*/ 90 w 485"/>
              <a:gd name="connsiteY3-11500" fmla="*/ 32 h 100"/>
              <a:gd name="connsiteX4-11501" fmla="*/ 84 w 485"/>
              <a:gd name="connsiteY4-11502" fmla="*/ 42 h 100"/>
              <a:gd name="connsiteX5-11503" fmla="*/ 84 w 485"/>
              <a:gd name="connsiteY5-11504" fmla="*/ 42 h 100"/>
              <a:gd name="connsiteX6-11505" fmla="*/ 84 w 485"/>
              <a:gd name="connsiteY6-11506" fmla="*/ 48 h 100"/>
              <a:gd name="connsiteX7-11507" fmla="*/ 90 w 485"/>
              <a:gd name="connsiteY7-11508" fmla="*/ 48 h 100"/>
              <a:gd name="connsiteX8-11509" fmla="*/ 95 w 485"/>
              <a:gd name="connsiteY8-11510" fmla="*/ 48 h 100"/>
              <a:gd name="connsiteX9-11511" fmla="*/ 100 w 485"/>
              <a:gd name="connsiteY9-11512" fmla="*/ 48 h 100"/>
              <a:gd name="connsiteX10-11513" fmla="*/ 111 w 485"/>
              <a:gd name="connsiteY10-11514" fmla="*/ 48 h 100"/>
              <a:gd name="connsiteX11-11515" fmla="*/ 121 w 485"/>
              <a:gd name="connsiteY11-11516" fmla="*/ 42 h 100"/>
              <a:gd name="connsiteX12-11517" fmla="*/ 137 w 485"/>
              <a:gd name="connsiteY12-11518" fmla="*/ 42 h 100"/>
              <a:gd name="connsiteX13-11519" fmla="*/ 153 w 485"/>
              <a:gd name="connsiteY13-11520" fmla="*/ 42 h 100"/>
              <a:gd name="connsiteX14-11521" fmla="*/ 174 w 485"/>
              <a:gd name="connsiteY14-11522" fmla="*/ 37 h 100"/>
              <a:gd name="connsiteX15-11523" fmla="*/ 216 w 485"/>
              <a:gd name="connsiteY15-11524" fmla="*/ 32 h 100"/>
              <a:gd name="connsiteX16-11525" fmla="*/ 258 w 485"/>
              <a:gd name="connsiteY16-11526" fmla="*/ 27 h 100"/>
              <a:gd name="connsiteX17-11527" fmla="*/ 295 w 485"/>
              <a:gd name="connsiteY17-11528" fmla="*/ 21 h 100"/>
              <a:gd name="connsiteX18-11529" fmla="*/ 332 w 485"/>
              <a:gd name="connsiteY18-11530" fmla="*/ 11 h 100"/>
              <a:gd name="connsiteX19-11531" fmla="*/ 348 w 485"/>
              <a:gd name="connsiteY19-11532" fmla="*/ 11 h 100"/>
              <a:gd name="connsiteX20-11533" fmla="*/ 364 w 485"/>
              <a:gd name="connsiteY20-11534" fmla="*/ 5 h 100"/>
              <a:gd name="connsiteX21-11535" fmla="*/ 374 w 485"/>
              <a:gd name="connsiteY21-11536" fmla="*/ 5 h 100"/>
              <a:gd name="connsiteX22-11537" fmla="*/ 390 w 485"/>
              <a:gd name="connsiteY22-11538" fmla="*/ 0 h 100"/>
              <a:gd name="connsiteX23-11539" fmla="*/ 395 w 485"/>
              <a:gd name="connsiteY23-11540" fmla="*/ 0 h 100"/>
              <a:gd name="connsiteX24-11541" fmla="*/ 406 w 485"/>
              <a:gd name="connsiteY24-11542" fmla="*/ 0 h 100"/>
              <a:gd name="connsiteX25-11543" fmla="*/ 406 w 485"/>
              <a:gd name="connsiteY25-11544" fmla="*/ 0 h 100"/>
              <a:gd name="connsiteX26-11545" fmla="*/ 411 w 485"/>
              <a:gd name="connsiteY26-11546" fmla="*/ 0 h 100"/>
              <a:gd name="connsiteX27-11547" fmla="*/ 416 w 485"/>
              <a:gd name="connsiteY27-11548" fmla="*/ 0 h 100"/>
              <a:gd name="connsiteX28-11549" fmla="*/ 422 w 485"/>
              <a:gd name="connsiteY28-11550" fmla="*/ 0 h 100"/>
              <a:gd name="connsiteX29-11551" fmla="*/ 427 w 485"/>
              <a:gd name="connsiteY29-11552" fmla="*/ 0 h 100"/>
              <a:gd name="connsiteX30-11553" fmla="*/ 437 w 485"/>
              <a:gd name="connsiteY30-11554" fmla="*/ 0 h 100"/>
              <a:gd name="connsiteX31-11555" fmla="*/ 443 w 485"/>
              <a:gd name="connsiteY31-11556" fmla="*/ 5 h 100"/>
              <a:gd name="connsiteX32-11557" fmla="*/ 453 w 485"/>
              <a:gd name="connsiteY32-11558" fmla="*/ 5 h 100"/>
              <a:gd name="connsiteX33-11559" fmla="*/ 464 w 485"/>
              <a:gd name="connsiteY33-11560" fmla="*/ 11 h 100"/>
              <a:gd name="connsiteX34-11561" fmla="*/ 469 w 485"/>
              <a:gd name="connsiteY34-11562" fmla="*/ 16 h 100"/>
              <a:gd name="connsiteX35-11563" fmla="*/ 479 w 485"/>
              <a:gd name="connsiteY35-11564" fmla="*/ 27 h 100"/>
              <a:gd name="connsiteX36-11565" fmla="*/ 479 w 485"/>
              <a:gd name="connsiteY36-11566" fmla="*/ 32 h 100"/>
              <a:gd name="connsiteX37-11567" fmla="*/ 485 w 485"/>
              <a:gd name="connsiteY37-11568" fmla="*/ 32 h 100"/>
              <a:gd name="connsiteX38-11569" fmla="*/ 485 w 485"/>
              <a:gd name="connsiteY38-11570" fmla="*/ 37 h 100"/>
              <a:gd name="connsiteX39-11571" fmla="*/ 469 w 485"/>
              <a:gd name="connsiteY39-11572" fmla="*/ 42 h 100"/>
              <a:gd name="connsiteX40-11573" fmla="*/ 464 w 485"/>
              <a:gd name="connsiteY40-11574" fmla="*/ 42 h 100"/>
              <a:gd name="connsiteX41-11575" fmla="*/ 458 w 485"/>
              <a:gd name="connsiteY41-11576" fmla="*/ 42 h 100"/>
              <a:gd name="connsiteX42-11577" fmla="*/ 453 w 485"/>
              <a:gd name="connsiteY42-11578" fmla="*/ 42 h 100"/>
              <a:gd name="connsiteX43-11579" fmla="*/ 443 w 485"/>
              <a:gd name="connsiteY43-11580" fmla="*/ 42 h 100"/>
              <a:gd name="connsiteX44-11581" fmla="*/ 432 w 485"/>
              <a:gd name="connsiteY44-11582" fmla="*/ 42 h 100"/>
              <a:gd name="connsiteX45-11583" fmla="*/ 416 w 485"/>
              <a:gd name="connsiteY45-11584" fmla="*/ 48 h 100"/>
              <a:gd name="connsiteX46-11585" fmla="*/ 400 w 485"/>
              <a:gd name="connsiteY46-11586" fmla="*/ 48 h 100"/>
              <a:gd name="connsiteX47-11587" fmla="*/ 379 w 485"/>
              <a:gd name="connsiteY47-11588" fmla="*/ 48 h 100"/>
              <a:gd name="connsiteX48-11589" fmla="*/ 353 w 485"/>
              <a:gd name="connsiteY48-11590" fmla="*/ 53 h 100"/>
              <a:gd name="connsiteX49-11591" fmla="*/ 327 w 485"/>
              <a:gd name="connsiteY49-11592" fmla="*/ 53 h 100"/>
              <a:gd name="connsiteX50-11593" fmla="*/ 295 w 485"/>
              <a:gd name="connsiteY50-11594" fmla="*/ 53 h 100"/>
              <a:gd name="connsiteX51-11595" fmla="*/ 269 w 485"/>
              <a:gd name="connsiteY51-11596" fmla="*/ 58 h 100"/>
              <a:gd name="connsiteX52-11597" fmla="*/ 248 w 485"/>
              <a:gd name="connsiteY52-11598" fmla="*/ 58 h 100"/>
              <a:gd name="connsiteX53-11599" fmla="*/ 221 w 485"/>
              <a:gd name="connsiteY53-11600" fmla="*/ 63 h 100"/>
              <a:gd name="connsiteX54-11601" fmla="*/ 200 w 485"/>
              <a:gd name="connsiteY54-11602" fmla="*/ 63 h 100"/>
              <a:gd name="connsiteX55-11603" fmla="*/ 184 w 485"/>
              <a:gd name="connsiteY55-11604" fmla="*/ 69 h 100"/>
              <a:gd name="connsiteX56-11605" fmla="*/ 163 w 485"/>
              <a:gd name="connsiteY56-11606" fmla="*/ 69 h 100"/>
              <a:gd name="connsiteX57-11607" fmla="*/ 148 w 485"/>
              <a:gd name="connsiteY57-11608" fmla="*/ 69 h 100"/>
              <a:gd name="connsiteX58-11609" fmla="*/ 137 w 485"/>
              <a:gd name="connsiteY58-11610" fmla="*/ 74 h 100"/>
              <a:gd name="connsiteX59-11611" fmla="*/ 121 w 485"/>
              <a:gd name="connsiteY59-11612" fmla="*/ 74 h 100"/>
              <a:gd name="connsiteX60-11613" fmla="*/ 111 w 485"/>
              <a:gd name="connsiteY60-11614" fmla="*/ 79 h 100"/>
              <a:gd name="connsiteX61-11615" fmla="*/ 100 w 485"/>
              <a:gd name="connsiteY61-11616" fmla="*/ 79 h 100"/>
              <a:gd name="connsiteX62-11617" fmla="*/ 90 w 485"/>
              <a:gd name="connsiteY62-11618" fmla="*/ 85 h 100"/>
              <a:gd name="connsiteX63-11619" fmla="*/ 84 w 485"/>
              <a:gd name="connsiteY63-11620" fmla="*/ 85 h 100"/>
              <a:gd name="connsiteX64-11621" fmla="*/ 69 w 485"/>
              <a:gd name="connsiteY64-11622" fmla="*/ 90 h 100"/>
              <a:gd name="connsiteX65-11623" fmla="*/ 53 w 485"/>
              <a:gd name="connsiteY65-11624" fmla="*/ 95 h 100"/>
              <a:gd name="connsiteX66-11625" fmla="*/ 48 w 485"/>
              <a:gd name="connsiteY66-11626" fmla="*/ 100 h 100"/>
              <a:gd name="connsiteX67-11627" fmla="*/ 37 w 485"/>
              <a:gd name="connsiteY67-11628" fmla="*/ 100 h 100"/>
              <a:gd name="connsiteX68-11629" fmla="*/ 32 w 485"/>
              <a:gd name="connsiteY68-11630" fmla="*/ 100 h 100"/>
              <a:gd name="connsiteX69-11631" fmla="*/ 26 w 485"/>
              <a:gd name="connsiteY69-11632" fmla="*/ 95 h 100"/>
              <a:gd name="connsiteX70-11633" fmla="*/ 21 w 485"/>
              <a:gd name="connsiteY70-11634" fmla="*/ 95 h 100"/>
              <a:gd name="connsiteX71-11635" fmla="*/ 16 w 485"/>
              <a:gd name="connsiteY71-11636" fmla="*/ 90 h 100"/>
              <a:gd name="connsiteX72-11637" fmla="*/ 11 w 485"/>
              <a:gd name="connsiteY72-11638" fmla="*/ 85 h 100"/>
              <a:gd name="connsiteX73-11639" fmla="*/ 5 w 485"/>
              <a:gd name="connsiteY73-11640" fmla="*/ 79 h 100"/>
              <a:gd name="connsiteX74-11641" fmla="*/ 0 w 485"/>
              <a:gd name="connsiteY74-11642" fmla="*/ 74 h 100"/>
              <a:gd name="connsiteX75-11643" fmla="*/ 0 w 485"/>
              <a:gd name="connsiteY75-11644" fmla="*/ 69 h 100"/>
              <a:gd name="connsiteX76-11645" fmla="*/ 0 w 485"/>
              <a:gd name="connsiteY76-11646" fmla="*/ 63 h 100"/>
              <a:gd name="connsiteX77-11647" fmla="*/ 0 w 485"/>
              <a:gd name="connsiteY77-11648" fmla="*/ 58 h 100"/>
              <a:gd name="connsiteX78-11649" fmla="*/ 5 w 485"/>
              <a:gd name="connsiteY78-11650" fmla="*/ 53 h 100"/>
              <a:gd name="connsiteX79-11651" fmla="*/ 11 w 485"/>
              <a:gd name="connsiteY79-11652" fmla="*/ 48 h 100"/>
              <a:gd name="connsiteX80-11653" fmla="*/ 21 w 485"/>
              <a:gd name="connsiteY80-11654" fmla="*/ 42 h 100"/>
              <a:gd name="connsiteX81-11655" fmla="*/ 26 w 485"/>
              <a:gd name="connsiteY81-11656" fmla="*/ 37 h 100"/>
              <a:gd name="connsiteX82-11657" fmla="*/ 32 w 485"/>
              <a:gd name="connsiteY82-11658" fmla="*/ 32 h 100"/>
              <a:gd name="connsiteX83-11659" fmla="*/ 42 w 485"/>
              <a:gd name="connsiteY83-11660" fmla="*/ 27 h 100"/>
              <a:gd name="connsiteX0-11661" fmla="*/ 100 w 485"/>
              <a:gd name="connsiteY0-11662" fmla="*/ 16 h 100"/>
              <a:gd name="connsiteX1-11663" fmla="*/ 95 w 485"/>
              <a:gd name="connsiteY1-11664" fmla="*/ 27 h 100"/>
              <a:gd name="connsiteX2-11665" fmla="*/ 90 w 485"/>
              <a:gd name="connsiteY2-11666" fmla="*/ 32 h 100"/>
              <a:gd name="connsiteX3-11667" fmla="*/ 84 w 485"/>
              <a:gd name="connsiteY3-11668" fmla="*/ 42 h 100"/>
              <a:gd name="connsiteX4-11669" fmla="*/ 84 w 485"/>
              <a:gd name="connsiteY4-11670" fmla="*/ 42 h 100"/>
              <a:gd name="connsiteX5-11671" fmla="*/ 84 w 485"/>
              <a:gd name="connsiteY5-11672" fmla="*/ 48 h 100"/>
              <a:gd name="connsiteX6-11673" fmla="*/ 90 w 485"/>
              <a:gd name="connsiteY6-11674" fmla="*/ 48 h 100"/>
              <a:gd name="connsiteX7-11675" fmla="*/ 95 w 485"/>
              <a:gd name="connsiteY7-11676" fmla="*/ 48 h 100"/>
              <a:gd name="connsiteX8-11677" fmla="*/ 100 w 485"/>
              <a:gd name="connsiteY8-11678" fmla="*/ 48 h 100"/>
              <a:gd name="connsiteX9-11679" fmla="*/ 111 w 485"/>
              <a:gd name="connsiteY9-11680" fmla="*/ 48 h 100"/>
              <a:gd name="connsiteX10-11681" fmla="*/ 121 w 485"/>
              <a:gd name="connsiteY10-11682" fmla="*/ 42 h 100"/>
              <a:gd name="connsiteX11-11683" fmla="*/ 137 w 485"/>
              <a:gd name="connsiteY11-11684" fmla="*/ 42 h 100"/>
              <a:gd name="connsiteX12-11685" fmla="*/ 153 w 485"/>
              <a:gd name="connsiteY12-11686" fmla="*/ 42 h 100"/>
              <a:gd name="connsiteX13-11687" fmla="*/ 174 w 485"/>
              <a:gd name="connsiteY13-11688" fmla="*/ 37 h 100"/>
              <a:gd name="connsiteX14-11689" fmla="*/ 216 w 485"/>
              <a:gd name="connsiteY14-11690" fmla="*/ 32 h 100"/>
              <a:gd name="connsiteX15-11691" fmla="*/ 258 w 485"/>
              <a:gd name="connsiteY15-11692" fmla="*/ 27 h 100"/>
              <a:gd name="connsiteX16-11693" fmla="*/ 295 w 485"/>
              <a:gd name="connsiteY16-11694" fmla="*/ 21 h 100"/>
              <a:gd name="connsiteX17-11695" fmla="*/ 332 w 485"/>
              <a:gd name="connsiteY17-11696" fmla="*/ 11 h 100"/>
              <a:gd name="connsiteX18-11697" fmla="*/ 348 w 485"/>
              <a:gd name="connsiteY18-11698" fmla="*/ 11 h 100"/>
              <a:gd name="connsiteX19-11699" fmla="*/ 364 w 485"/>
              <a:gd name="connsiteY19-11700" fmla="*/ 5 h 100"/>
              <a:gd name="connsiteX20-11701" fmla="*/ 374 w 485"/>
              <a:gd name="connsiteY20-11702" fmla="*/ 5 h 100"/>
              <a:gd name="connsiteX21-11703" fmla="*/ 390 w 485"/>
              <a:gd name="connsiteY21-11704" fmla="*/ 0 h 100"/>
              <a:gd name="connsiteX22-11705" fmla="*/ 395 w 485"/>
              <a:gd name="connsiteY22-11706" fmla="*/ 0 h 100"/>
              <a:gd name="connsiteX23-11707" fmla="*/ 406 w 485"/>
              <a:gd name="connsiteY23-11708" fmla="*/ 0 h 100"/>
              <a:gd name="connsiteX24-11709" fmla="*/ 406 w 485"/>
              <a:gd name="connsiteY24-11710" fmla="*/ 0 h 100"/>
              <a:gd name="connsiteX25-11711" fmla="*/ 411 w 485"/>
              <a:gd name="connsiteY25-11712" fmla="*/ 0 h 100"/>
              <a:gd name="connsiteX26-11713" fmla="*/ 416 w 485"/>
              <a:gd name="connsiteY26-11714" fmla="*/ 0 h 100"/>
              <a:gd name="connsiteX27-11715" fmla="*/ 422 w 485"/>
              <a:gd name="connsiteY27-11716" fmla="*/ 0 h 100"/>
              <a:gd name="connsiteX28-11717" fmla="*/ 427 w 485"/>
              <a:gd name="connsiteY28-11718" fmla="*/ 0 h 100"/>
              <a:gd name="connsiteX29-11719" fmla="*/ 437 w 485"/>
              <a:gd name="connsiteY29-11720" fmla="*/ 0 h 100"/>
              <a:gd name="connsiteX30-11721" fmla="*/ 443 w 485"/>
              <a:gd name="connsiteY30-11722" fmla="*/ 5 h 100"/>
              <a:gd name="connsiteX31-11723" fmla="*/ 453 w 485"/>
              <a:gd name="connsiteY31-11724" fmla="*/ 5 h 100"/>
              <a:gd name="connsiteX32-11725" fmla="*/ 464 w 485"/>
              <a:gd name="connsiteY32-11726" fmla="*/ 11 h 100"/>
              <a:gd name="connsiteX33-11727" fmla="*/ 469 w 485"/>
              <a:gd name="connsiteY33-11728" fmla="*/ 16 h 100"/>
              <a:gd name="connsiteX34-11729" fmla="*/ 479 w 485"/>
              <a:gd name="connsiteY34-11730" fmla="*/ 27 h 100"/>
              <a:gd name="connsiteX35-11731" fmla="*/ 479 w 485"/>
              <a:gd name="connsiteY35-11732" fmla="*/ 32 h 100"/>
              <a:gd name="connsiteX36-11733" fmla="*/ 485 w 485"/>
              <a:gd name="connsiteY36-11734" fmla="*/ 32 h 100"/>
              <a:gd name="connsiteX37-11735" fmla="*/ 485 w 485"/>
              <a:gd name="connsiteY37-11736" fmla="*/ 37 h 100"/>
              <a:gd name="connsiteX38-11737" fmla="*/ 469 w 485"/>
              <a:gd name="connsiteY38-11738" fmla="*/ 42 h 100"/>
              <a:gd name="connsiteX39-11739" fmla="*/ 464 w 485"/>
              <a:gd name="connsiteY39-11740" fmla="*/ 42 h 100"/>
              <a:gd name="connsiteX40-11741" fmla="*/ 458 w 485"/>
              <a:gd name="connsiteY40-11742" fmla="*/ 42 h 100"/>
              <a:gd name="connsiteX41-11743" fmla="*/ 453 w 485"/>
              <a:gd name="connsiteY41-11744" fmla="*/ 42 h 100"/>
              <a:gd name="connsiteX42-11745" fmla="*/ 443 w 485"/>
              <a:gd name="connsiteY42-11746" fmla="*/ 42 h 100"/>
              <a:gd name="connsiteX43-11747" fmla="*/ 432 w 485"/>
              <a:gd name="connsiteY43-11748" fmla="*/ 42 h 100"/>
              <a:gd name="connsiteX44-11749" fmla="*/ 416 w 485"/>
              <a:gd name="connsiteY44-11750" fmla="*/ 48 h 100"/>
              <a:gd name="connsiteX45-11751" fmla="*/ 400 w 485"/>
              <a:gd name="connsiteY45-11752" fmla="*/ 48 h 100"/>
              <a:gd name="connsiteX46-11753" fmla="*/ 379 w 485"/>
              <a:gd name="connsiteY46-11754" fmla="*/ 48 h 100"/>
              <a:gd name="connsiteX47-11755" fmla="*/ 353 w 485"/>
              <a:gd name="connsiteY47-11756" fmla="*/ 53 h 100"/>
              <a:gd name="connsiteX48-11757" fmla="*/ 327 w 485"/>
              <a:gd name="connsiteY48-11758" fmla="*/ 53 h 100"/>
              <a:gd name="connsiteX49-11759" fmla="*/ 295 w 485"/>
              <a:gd name="connsiteY49-11760" fmla="*/ 53 h 100"/>
              <a:gd name="connsiteX50-11761" fmla="*/ 269 w 485"/>
              <a:gd name="connsiteY50-11762" fmla="*/ 58 h 100"/>
              <a:gd name="connsiteX51-11763" fmla="*/ 248 w 485"/>
              <a:gd name="connsiteY51-11764" fmla="*/ 58 h 100"/>
              <a:gd name="connsiteX52-11765" fmla="*/ 221 w 485"/>
              <a:gd name="connsiteY52-11766" fmla="*/ 63 h 100"/>
              <a:gd name="connsiteX53-11767" fmla="*/ 200 w 485"/>
              <a:gd name="connsiteY53-11768" fmla="*/ 63 h 100"/>
              <a:gd name="connsiteX54-11769" fmla="*/ 184 w 485"/>
              <a:gd name="connsiteY54-11770" fmla="*/ 69 h 100"/>
              <a:gd name="connsiteX55-11771" fmla="*/ 163 w 485"/>
              <a:gd name="connsiteY55-11772" fmla="*/ 69 h 100"/>
              <a:gd name="connsiteX56-11773" fmla="*/ 148 w 485"/>
              <a:gd name="connsiteY56-11774" fmla="*/ 69 h 100"/>
              <a:gd name="connsiteX57-11775" fmla="*/ 137 w 485"/>
              <a:gd name="connsiteY57-11776" fmla="*/ 74 h 100"/>
              <a:gd name="connsiteX58-11777" fmla="*/ 121 w 485"/>
              <a:gd name="connsiteY58-11778" fmla="*/ 74 h 100"/>
              <a:gd name="connsiteX59-11779" fmla="*/ 111 w 485"/>
              <a:gd name="connsiteY59-11780" fmla="*/ 79 h 100"/>
              <a:gd name="connsiteX60-11781" fmla="*/ 100 w 485"/>
              <a:gd name="connsiteY60-11782" fmla="*/ 79 h 100"/>
              <a:gd name="connsiteX61-11783" fmla="*/ 90 w 485"/>
              <a:gd name="connsiteY61-11784" fmla="*/ 85 h 100"/>
              <a:gd name="connsiteX62-11785" fmla="*/ 84 w 485"/>
              <a:gd name="connsiteY62-11786" fmla="*/ 85 h 100"/>
              <a:gd name="connsiteX63-11787" fmla="*/ 69 w 485"/>
              <a:gd name="connsiteY63-11788" fmla="*/ 90 h 100"/>
              <a:gd name="connsiteX64-11789" fmla="*/ 53 w 485"/>
              <a:gd name="connsiteY64-11790" fmla="*/ 95 h 100"/>
              <a:gd name="connsiteX65-11791" fmla="*/ 48 w 485"/>
              <a:gd name="connsiteY65-11792" fmla="*/ 100 h 100"/>
              <a:gd name="connsiteX66-11793" fmla="*/ 37 w 485"/>
              <a:gd name="connsiteY66-11794" fmla="*/ 100 h 100"/>
              <a:gd name="connsiteX67-11795" fmla="*/ 32 w 485"/>
              <a:gd name="connsiteY67-11796" fmla="*/ 100 h 100"/>
              <a:gd name="connsiteX68-11797" fmla="*/ 26 w 485"/>
              <a:gd name="connsiteY68-11798" fmla="*/ 95 h 100"/>
              <a:gd name="connsiteX69-11799" fmla="*/ 21 w 485"/>
              <a:gd name="connsiteY69-11800" fmla="*/ 95 h 100"/>
              <a:gd name="connsiteX70-11801" fmla="*/ 16 w 485"/>
              <a:gd name="connsiteY70-11802" fmla="*/ 90 h 100"/>
              <a:gd name="connsiteX71-11803" fmla="*/ 11 w 485"/>
              <a:gd name="connsiteY71-11804" fmla="*/ 85 h 100"/>
              <a:gd name="connsiteX72-11805" fmla="*/ 5 w 485"/>
              <a:gd name="connsiteY72-11806" fmla="*/ 79 h 100"/>
              <a:gd name="connsiteX73-11807" fmla="*/ 0 w 485"/>
              <a:gd name="connsiteY73-11808" fmla="*/ 74 h 100"/>
              <a:gd name="connsiteX74-11809" fmla="*/ 0 w 485"/>
              <a:gd name="connsiteY74-11810" fmla="*/ 69 h 100"/>
              <a:gd name="connsiteX75-11811" fmla="*/ 0 w 485"/>
              <a:gd name="connsiteY75-11812" fmla="*/ 63 h 100"/>
              <a:gd name="connsiteX76-11813" fmla="*/ 0 w 485"/>
              <a:gd name="connsiteY76-11814" fmla="*/ 58 h 100"/>
              <a:gd name="connsiteX77-11815" fmla="*/ 5 w 485"/>
              <a:gd name="connsiteY77-11816" fmla="*/ 53 h 100"/>
              <a:gd name="connsiteX78-11817" fmla="*/ 11 w 485"/>
              <a:gd name="connsiteY78-11818" fmla="*/ 48 h 100"/>
              <a:gd name="connsiteX79-11819" fmla="*/ 21 w 485"/>
              <a:gd name="connsiteY79-11820" fmla="*/ 42 h 100"/>
              <a:gd name="connsiteX80-11821" fmla="*/ 26 w 485"/>
              <a:gd name="connsiteY80-11822" fmla="*/ 37 h 100"/>
              <a:gd name="connsiteX81-11823" fmla="*/ 32 w 485"/>
              <a:gd name="connsiteY81-11824" fmla="*/ 32 h 100"/>
              <a:gd name="connsiteX82-11825" fmla="*/ 42 w 485"/>
              <a:gd name="connsiteY82-11826" fmla="*/ 27 h 100"/>
              <a:gd name="connsiteX0-11827" fmla="*/ 100 w 485"/>
              <a:gd name="connsiteY0-11828" fmla="*/ 16 h 100"/>
              <a:gd name="connsiteX1-11829" fmla="*/ 95 w 485"/>
              <a:gd name="connsiteY1-11830" fmla="*/ 27 h 100"/>
              <a:gd name="connsiteX2-11831" fmla="*/ 84 w 485"/>
              <a:gd name="connsiteY2-11832" fmla="*/ 42 h 100"/>
              <a:gd name="connsiteX3-11833" fmla="*/ 84 w 485"/>
              <a:gd name="connsiteY3-11834" fmla="*/ 42 h 100"/>
              <a:gd name="connsiteX4-11835" fmla="*/ 84 w 485"/>
              <a:gd name="connsiteY4-11836" fmla="*/ 48 h 100"/>
              <a:gd name="connsiteX5-11837" fmla="*/ 90 w 485"/>
              <a:gd name="connsiteY5-11838" fmla="*/ 48 h 100"/>
              <a:gd name="connsiteX6-11839" fmla="*/ 95 w 485"/>
              <a:gd name="connsiteY6-11840" fmla="*/ 48 h 100"/>
              <a:gd name="connsiteX7-11841" fmla="*/ 100 w 485"/>
              <a:gd name="connsiteY7-11842" fmla="*/ 48 h 100"/>
              <a:gd name="connsiteX8-11843" fmla="*/ 111 w 485"/>
              <a:gd name="connsiteY8-11844" fmla="*/ 48 h 100"/>
              <a:gd name="connsiteX9-11845" fmla="*/ 121 w 485"/>
              <a:gd name="connsiteY9-11846" fmla="*/ 42 h 100"/>
              <a:gd name="connsiteX10-11847" fmla="*/ 137 w 485"/>
              <a:gd name="connsiteY10-11848" fmla="*/ 42 h 100"/>
              <a:gd name="connsiteX11-11849" fmla="*/ 153 w 485"/>
              <a:gd name="connsiteY11-11850" fmla="*/ 42 h 100"/>
              <a:gd name="connsiteX12-11851" fmla="*/ 174 w 485"/>
              <a:gd name="connsiteY12-11852" fmla="*/ 37 h 100"/>
              <a:gd name="connsiteX13-11853" fmla="*/ 216 w 485"/>
              <a:gd name="connsiteY13-11854" fmla="*/ 32 h 100"/>
              <a:gd name="connsiteX14-11855" fmla="*/ 258 w 485"/>
              <a:gd name="connsiteY14-11856" fmla="*/ 27 h 100"/>
              <a:gd name="connsiteX15-11857" fmla="*/ 295 w 485"/>
              <a:gd name="connsiteY15-11858" fmla="*/ 21 h 100"/>
              <a:gd name="connsiteX16-11859" fmla="*/ 332 w 485"/>
              <a:gd name="connsiteY16-11860" fmla="*/ 11 h 100"/>
              <a:gd name="connsiteX17-11861" fmla="*/ 348 w 485"/>
              <a:gd name="connsiteY17-11862" fmla="*/ 11 h 100"/>
              <a:gd name="connsiteX18-11863" fmla="*/ 364 w 485"/>
              <a:gd name="connsiteY18-11864" fmla="*/ 5 h 100"/>
              <a:gd name="connsiteX19-11865" fmla="*/ 374 w 485"/>
              <a:gd name="connsiteY19-11866" fmla="*/ 5 h 100"/>
              <a:gd name="connsiteX20-11867" fmla="*/ 390 w 485"/>
              <a:gd name="connsiteY20-11868" fmla="*/ 0 h 100"/>
              <a:gd name="connsiteX21-11869" fmla="*/ 395 w 485"/>
              <a:gd name="connsiteY21-11870" fmla="*/ 0 h 100"/>
              <a:gd name="connsiteX22-11871" fmla="*/ 406 w 485"/>
              <a:gd name="connsiteY22-11872" fmla="*/ 0 h 100"/>
              <a:gd name="connsiteX23-11873" fmla="*/ 406 w 485"/>
              <a:gd name="connsiteY23-11874" fmla="*/ 0 h 100"/>
              <a:gd name="connsiteX24-11875" fmla="*/ 411 w 485"/>
              <a:gd name="connsiteY24-11876" fmla="*/ 0 h 100"/>
              <a:gd name="connsiteX25-11877" fmla="*/ 416 w 485"/>
              <a:gd name="connsiteY25-11878" fmla="*/ 0 h 100"/>
              <a:gd name="connsiteX26-11879" fmla="*/ 422 w 485"/>
              <a:gd name="connsiteY26-11880" fmla="*/ 0 h 100"/>
              <a:gd name="connsiteX27-11881" fmla="*/ 427 w 485"/>
              <a:gd name="connsiteY27-11882" fmla="*/ 0 h 100"/>
              <a:gd name="connsiteX28-11883" fmla="*/ 437 w 485"/>
              <a:gd name="connsiteY28-11884" fmla="*/ 0 h 100"/>
              <a:gd name="connsiteX29-11885" fmla="*/ 443 w 485"/>
              <a:gd name="connsiteY29-11886" fmla="*/ 5 h 100"/>
              <a:gd name="connsiteX30-11887" fmla="*/ 453 w 485"/>
              <a:gd name="connsiteY30-11888" fmla="*/ 5 h 100"/>
              <a:gd name="connsiteX31-11889" fmla="*/ 464 w 485"/>
              <a:gd name="connsiteY31-11890" fmla="*/ 11 h 100"/>
              <a:gd name="connsiteX32-11891" fmla="*/ 469 w 485"/>
              <a:gd name="connsiteY32-11892" fmla="*/ 16 h 100"/>
              <a:gd name="connsiteX33-11893" fmla="*/ 479 w 485"/>
              <a:gd name="connsiteY33-11894" fmla="*/ 27 h 100"/>
              <a:gd name="connsiteX34-11895" fmla="*/ 479 w 485"/>
              <a:gd name="connsiteY34-11896" fmla="*/ 32 h 100"/>
              <a:gd name="connsiteX35-11897" fmla="*/ 485 w 485"/>
              <a:gd name="connsiteY35-11898" fmla="*/ 32 h 100"/>
              <a:gd name="connsiteX36-11899" fmla="*/ 485 w 485"/>
              <a:gd name="connsiteY36-11900" fmla="*/ 37 h 100"/>
              <a:gd name="connsiteX37-11901" fmla="*/ 469 w 485"/>
              <a:gd name="connsiteY37-11902" fmla="*/ 42 h 100"/>
              <a:gd name="connsiteX38-11903" fmla="*/ 464 w 485"/>
              <a:gd name="connsiteY38-11904" fmla="*/ 42 h 100"/>
              <a:gd name="connsiteX39-11905" fmla="*/ 458 w 485"/>
              <a:gd name="connsiteY39-11906" fmla="*/ 42 h 100"/>
              <a:gd name="connsiteX40-11907" fmla="*/ 453 w 485"/>
              <a:gd name="connsiteY40-11908" fmla="*/ 42 h 100"/>
              <a:gd name="connsiteX41-11909" fmla="*/ 443 w 485"/>
              <a:gd name="connsiteY41-11910" fmla="*/ 42 h 100"/>
              <a:gd name="connsiteX42-11911" fmla="*/ 432 w 485"/>
              <a:gd name="connsiteY42-11912" fmla="*/ 42 h 100"/>
              <a:gd name="connsiteX43-11913" fmla="*/ 416 w 485"/>
              <a:gd name="connsiteY43-11914" fmla="*/ 48 h 100"/>
              <a:gd name="connsiteX44-11915" fmla="*/ 400 w 485"/>
              <a:gd name="connsiteY44-11916" fmla="*/ 48 h 100"/>
              <a:gd name="connsiteX45-11917" fmla="*/ 379 w 485"/>
              <a:gd name="connsiteY45-11918" fmla="*/ 48 h 100"/>
              <a:gd name="connsiteX46-11919" fmla="*/ 353 w 485"/>
              <a:gd name="connsiteY46-11920" fmla="*/ 53 h 100"/>
              <a:gd name="connsiteX47-11921" fmla="*/ 327 w 485"/>
              <a:gd name="connsiteY47-11922" fmla="*/ 53 h 100"/>
              <a:gd name="connsiteX48-11923" fmla="*/ 295 w 485"/>
              <a:gd name="connsiteY48-11924" fmla="*/ 53 h 100"/>
              <a:gd name="connsiteX49-11925" fmla="*/ 269 w 485"/>
              <a:gd name="connsiteY49-11926" fmla="*/ 58 h 100"/>
              <a:gd name="connsiteX50-11927" fmla="*/ 248 w 485"/>
              <a:gd name="connsiteY50-11928" fmla="*/ 58 h 100"/>
              <a:gd name="connsiteX51-11929" fmla="*/ 221 w 485"/>
              <a:gd name="connsiteY51-11930" fmla="*/ 63 h 100"/>
              <a:gd name="connsiteX52-11931" fmla="*/ 200 w 485"/>
              <a:gd name="connsiteY52-11932" fmla="*/ 63 h 100"/>
              <a:gd name="connsiteX53-11933" fmla="*/ 184 w 485"/>
              <a:gd name="connsiteY53-11934" fmla="*/ 69 h 100"/>
              <a:gd name="connsiteX54-11935" fmla="*/ 163 w 485"/>
              <a:gd name="connsiteY54-11936" fmla="*/ 69 h 100"/>
              <a:gd name="connsiteX55-11937" fmla="*/ 148 w 485"/>
              <a:gd name="connsiteY55-11938" fmla="*/ 69 h 100"/>
              <a:gd name="connsiteX56-11939" fmla="*/ 137 w 485"/>
              <a:gd name="connsiteY56-11940" fmla="*/ 74 h 100"/>
              <a:gd name="connsiteX57-11941" fmla="*/ 121 w 485"/>
              <a:gd name="connsiteY57-11942" fmla="*/ 74 h 100"/>
              <a:gd name="connsiteX58-11943" fmla="*/ 111 w 485"/>
              <a:gd name="connsiteY58-11944" fmla="*/ 79 h 100"/>
              <a:gd name="connsiteX59-11945" fmla="*/ 100 w 485"/>
              <a:gd name="connsiteY59-11946" fmla="*/ 79 h 100"/>
              <a:gd name="connsiteX60-11947" fmla="*/ 90 w 485"/>
              <a:gd name="connsiteY60-11948" fmla="*/ 85 h 100"/>
              <a:gd name="connsiteX61-11949" fmla="*/ 84 w 485"/>
              <a:gd name="connsiteY61-11950" fmla="*/ 85 h 100"/>
              <a:gd name="connsiteX62-11951" fmla="*/ 69 w 485"/>
              <a:gd name="connsiteY62-11952" fmla="*/ 90 h 100"/>
              <a:gd name="connsiteX63-11953" fmla="*/ 53 w 485"/>
              <a:gd name="connsiteY63-11954" fmla="*/ 95 h 100"/>
              <a:gd name="connsiteX64-11955" fmla="*/ 48 w 485"/>
              <a:gd name="connsiteY64-11956" fmla="*/ 100 h 100"/>
              <a:gd name="connsiteX65-11957" fmla="*/ 37 w 485"/>
              <a:gd name="connsiteY65-11958" fmla="*/ 100 h 100"/>
              <a:gd name="connsiteX66-11959" fmla="*/ 32 w 485"/>
              <a:gd name="connsiteY66-11960" fmla="*/ 100 h 100"/>
              <a:gd name="connsiteX67-11961" fmla="*/ 26 w 485"/>
              <a:gd name="connsiteY67-11962" fmla="*/ 95 h 100"/>
              <a:gd name="connsiteX68-11963" fmla="*/ 21 w 485"/>
              <a:gd name="connsiteY68-11964" fmla="*/ 95 h 100"/>
              <a:gd name="connsiteX69-11965" fmla="*/ 16 w 485"/>
              <a:gd name="connsiteY69-11966" fmla="*/ 90 h 100"/>
              <a:gd name="connsiteX70-11967" fmla="*/ 11 w 485"/>
              <a:gd name="connsiteY70-11968" fmla="*/ 85 h 100"/>
              <a:gd name="connsiteX71-11969" fmla="*/ 5 w 485"/>
              <a:gd name="connsiteY71-11970" fmla="*/ 79 h 100"/>
              <a:gd name="connsiteX72-11971" fmla="*/ 0 w 485"/>
              <a:gd name="connsiteY72-11972" fmla="*/ 74 h 100"/>
              <a:gd name="connsiteX73-11973" fmla="*/ 0 w 485"/>
              <a:gd name="connsiteY73-11974" fmla="*/ 69 h 100"/>
              <a:gd name="connsiteX74-11975" fmla="*/ 0 w 485"/>
              <a:gd name="connsiteY74-11976" fmla="*/ 63 h 100"/>
              <a:gd name="connsiteX75-11977" fmla="*/ 0 w 485"/>
              <a:gd name="connsiteY75-11978" fmla="*/ 58 h 100"/>
              <a:gd name="connsiteX76-11979" fmla="*/ 5 w 485"/>
              <a:gd name="connsiteY76-11980" fmla="*/ 53 h 100"/>
              <a:gd name="connsiteX77-11981" fmla="*/ 11 w 485"/>
              <a:gd name="connsiteY77-11982" fmla="*/ 48 h 100"/>
              <a:gd name="connsiteX78-11983" fmla="*/ 21 w 485"/>
              <a:gd name="connsiteY78-11984" fmla="*/ 42 h 100"/>
              <a:gd name="connsiteX79-11985" fmla="*/ 26 w 485"/>
              <a:gd name="connsiteY79-11986" fmla="*/ 37 h 100"/>
              <a:gd name="connsiteX80-11987" fmla="*/ 32 w 485"/>
              <a:gd name="connsiteY80-11988" fmla="*/ 32 h 100"/>
              <a:gd name="connsiteX81-11989" fmla="*/ 42 w 485"/>
              <a:gd name="connsiteY81-11990" fmla="*/ 27 h 100"/>
              <a:gd name="connsiteX0-11991" fmla="*/ 100 w 485"/>
              <a:gd name="connsiteY0-11992" fmla="*/ 16 h 100"/>
              <a:gd name="connsiteX1-11993" fmla="*/ 84 w 485"/>
              <a:gd name="connsiteY1-11994" fmla="*/ 42 h 100"/>
              <a:gd name="connsiteX2-11995" fmla="*/ 84 w 485"/>
              <a:gd name="connsiteY2-11996" fmla="*/ 42 h 100"/>
              <a:gd name="connsiteX3-11997" fmla="*/ 84 w 485"/>
              <a:gd name="connsiteY3-11998" fmla="*/ 48 h 100"/>
              <a:gd name="connsiteX4-11999" fmla="*/ 90 w 485"/>
              <a:gd name="connsiteY4-12000" fmla="*/ 48 h 100"/>
              <a:gd name="connsiteX5-12001" fmla="*/ 95 w 485"/>
              <a:gd name="connsiteY5-12002" fmla="*/ 48 h 100"/>
              <a:gd name="connsiteX6-12003" fmla="*/ 100 w 485"/>
              <a:gd name="connsiteY6-12004" fmla="*/ 48 h 100"/>
              <a:gd name="connsiteX7-12005" fmla="*/ 111 w 485"/>
              <a:gd name="connsiteY7-12006" fmla="*/ 48 h 100"/>
              <a:gd name="connsiteX8-12007" fmla="*/ 121 w 485"/>
              <a:gd name="connsiteY8-12008" fmla="*/ 42 h 100"/>
              <a:gd name="connsiteX9-12009" fmla="*/ 137 w 485"/>
              <a:gd name="connsiteY9-12010" fmla="*/ 42 h 100"/>
              <a:gd name="connsiteX10-12011" fmla="*/ 153 w 485"/>
              <a:gd name="connsiteY10-12012" fmla="*/ 42 h 100"/>
              <a:gd name="connsiteX11-12013" fmla="*/ 174 w 485"/>
              <a:gd name="connsiteY11-12014" fmla="*/ 37 h 100"/>
              <a:gd name="connsiteX12-12015" fmla="*/ 216 w 485"/>
              <a:gd name="connsiteY12-12016" fmla="*/ 32 h 100"/>
              <a:gd name="connsiteX13-12017" fmla="*/ 258 w 485"/>
              <a:gd name="connsiteY13-12018" fmla="*/ 27 h 100"/>
              <a:gd name="connsiteX14-12019" fmla="*/ 295 w 485"/>
              <a:gd name="connsiteY14-12020" fmla="*/ 21 h 100"/>
              <a:gd name="connsiteX15-12021" fmla="*/ 332 w 485"/>
              <a:gd name="connsiteY15-12022" fmla="*/ 11 h 100"/>
              <a:gd name="connsiteX16-12023" fmla="*/ 348 w 485"/>
              <a:gd name="connsiteY16-12024" fmla="*/ 11 h 100"/>
              <a:gd name="connsiteX17-12025" fmla="*/ 364 w 485"/>
              <a:gd name="connsiteY17-12026" fmla="*/ 5 h 100"/>
              <a:gd name="connsiteX18-12027" fmla="*/ 374 w 485"/>
              <a:gd name="connsiteY18-12028" fmla="*/ 5 h 100"/>
              <a:gd name="connsiteX19-12029" fmla="*/ 390 w 485"/>
              <a:gd name="connsiteY19-12030" fmla="*/ 0 h 100"/>
              <a:gd name="connsiteX20-12031" fmla="*/ 395 w 485"/>
              <a:gd name="connsiteY20-12032" fmla="*/ 0 h 100"/>
              <a:gd name="connsiteX21-12033" fmla="*/ 406 w 485"/>
              <a:gd name="connsiteY21-12034" fmla="*/ 0 h 100"/>
              <a:gd name="connsiteX22-12035" fmla="*/ 406 w 485"/>
              <a:gd name="connsiteY22-12036" fmla="*/ 0 h 100"/>
              <a:gd name="connsiteX23-12037" fmla="*/ 411 w 485"/>
              <a:gd name="connsiteY23-12038" fmla="*/ 0 h 100"/>
              <a:gd name="connsiteX24-12039" fmla="*/ 416 w 485"/>
              <a:gd name="connsiteY24-12040" fmla="*/ 0 h 100"/>
              <a:gd name="connsiteX25-12041" fmla="*/ 422 w 485"/>
              <a:gd name="connsiteY25-12042" fmla="*/ 0 h 100"/>
              <a:gd name="connsiteX26-12043" fmla="*/ 427 w 485"/>
              <a:gd name="connsiteY26-12044" fmla="*/ 0 h 100"/>
              <a:gd name="connsiteX27-12045" fmla="*/ 437 w 485"/>
              <a:gd name="connsiteY27-12046" fmla="*/ 0 h 100"/>
              <a:gd name="connsiteX28-12047" fmla="*/ 443 w 485"/>
              <a:gd name="connsiteY28-12048" fmla="*/ 5 h 100"/>
              <a:gd name="connsiteX29-12049" fmla="*/ 453 w 485"/>
              <a:gd name="connsiteY29-12050" fmla="*/ 5 h 100"/>
              <a:gd name="connsiteX30-12051" fmla="*/ 464 w 485"/>
              <a:gd name="connsiteY30-12052" fmla="*/ 11 h 100"/>
              <a:gd name="connsiteX31-12053" fmla="*/ 469 w 485"/>
              <a:gd name="connsiteY31-12054" fmla="*/ 16 h 100"/>
              <a:gd name="connsiteX32-12055" fmla="*/ 479 w 485"/>
              <a:gd name="connsiteY32-12056" fmla="*/ 27 h 100"/>
              <a:gd name="connsiteX33-12057" fmla="*/ 479 w 485"/>
              <a:gd name="connsiteY33-12058" fmla="*/ 32 h 100"/>
              <a:gd name="connsiteX34-12059" fmla="*/ 485 w 485"/>
              <a:gd name="connsiteY34-12060" fmla="*/ 32 h 100"/>
              <a:gd name="connsiteX35-12061" fmla="*/ 485 w 485"/>
              <a:gd name="connsiteY35-12062" fmla="*/ 37 h 100"/>
              <a:gd name="connsiteX36-12063" fmla="*/ 469 w 485"/>
              <a:gd name="connsiteY36-12064" fmla="*/ 42 h 100"/>
              <a:gd name="connsiteX37-12065" fmla="*/ 464 w 485"/>
              <a:gd name="connsiteY37-12066" fmla="*/ 42 h 100"/>
              <a:gd name="connsiteX38-12067" fmla="*/ 458 w 485"/>
              <a:gd name="connsiteY38-12068" fmla="*/ 42 h 100"/>
              <a:gd name="connsiteX39-12069" fmla="*/ 453 w 485"/>
              <a:gd name="connsiteY39-12070" fmla="*/ 42 h 100"/>
              <a:gd name="connsiteX40-12071" fmla="*/ 443 w 485"/>
              <a:gd name="connsiteY40-12072" fmla="*/ 42 h 100"/>
              <a:gd name="connsiteX41-12073" fmla="*/ 432 w 485"/>
              <a:gd name="connsiteY41-12074" fmla="*/ 42 h 100"/>
              <a:gd name="connsiteX42-12075" fmla="*/ 416 w 485"/>
              <a:gd name="connsiteY42-12076" fmla="*/ 48 h 100"/>
              <a:gd name="connsiteX43-12077" fmla="*/ 400 w 485"/>
              <a:gd name="connsiteY43-12078" fmla="*/ 48 h 100"/>
              <a:gd name="connsiteX44-12079" fmla="*/ 379 w 485"/>
              <a:gd name="connsiteY44-12080" fmla="*/ 48 h 100"/>
              <a:gd name="connsiteX45-12081" fmla="*/ 353 w 485"/>
              <a:gd name="connsiteY45-12082" fmla="*/ 53 h 100"/>
              <a:gd name="connsiteX46-12083" fmla="*/ 327 w 485"/>
              <a:gd name="connsiteY46-12084" fmla="*/ 53 h 100"/>
              <a:gd name="connsiteX47-12085" fmla="*/ 295 w 485"/>
              <a:gd name="connsiteY47-12086" fmla="*/ 53 h 100"/>
              <a:gd name="connsiteX48-12087" fmla="*/ 269 w 485"/>
              <a:gd name="connsiteY48-12088" fmla="*/ 58 h 100"/>
              <a:gd name="connsiteX49-12089" fmla="*/ 248 w 485"/>
              <a:gd name="connsiteY49-12090" fmla="*/ 58 h 100"/>
              <a:gd name="connsiteX50-12091" fmla="*/ 221 w 485"/>
              <a:gd name="connsiteY50-12092" fmla="*/ 63 h 100"/>
              <a:gd name="connsiteX51-12093" fmla="*/ 200 w 485"/>
              <a:gd name="connsiteY51-12094" fmla="*/ 63 h 100"/>
              <a:gd name="connsiteX52-12095" fmla="*/ 184 w 485"/>
              <a:gd name="connsiteY52-12096" fmla="*/ 69 h 100"/>
              <a:gd name="connsiteX53-12097" fmla="*/ 163 w 485"/>
              <a:gd name="connsiteY53-12098" fmla="*/ 69 h 100"/>
              <a:gd name="connsiteX54-12099" fmla="*/ 148 w 485"/>
              <a:gd name="connsiteY54-12100" fmla="*/ 69 h 100"/>
              <a:gd name="connsiteX55-12101" fmla="*/ 137 w 485"/>
              <a:gd name="connsiteY55-12102" fmla="*/ 74 h 100"/>
              <a:gd name="connsiteX56-12103" fmla="*/ 121 w 485"/>
              <a:gd name="connsiteY56-12104" fmla="*/ 74 h 100"/>
              <a:gd name="connsiteX57-12105" fmla="*/ 111 w 485"/>
              <a:gd name="connsiteY57-12106" fmla="*/ 79 h 100"/>
              <a:gd name="connsiteX58-12107" fmla="*/ 100 w 485"/>
              <a:gd name="connsiteY58-12108" fmla="*/ 79 h 100"/>
              <a:gd name="connsiteX59-12109" fmla="*/ 90 w 485"/>
              <a:gd name="connsiteY59-12110" fmla="*/ 85 h 100"/>
              <a:gd name="connsiteX60-12111" fmla="*/ 84 w 485"/>
              <a:gd name="connsiteY60-12112" fmla="*/ 85 h 100"/>
              <a:gd name="connsiteX61-12113" fmla="*/ 69 w 485"/>
              <a:gd name="connsiteY61-12114" fmla="*/ 90 h 100"/>
              <a:gd name="connsiteX62-12115" fmla="*/ 53 w 485"/>
              <a:gd name="connsiteY62-12116" fmla="*/ 95 h 100"/>
              <a:gd name="connsiteX63-12117" fmla="*/ 48 w 485"/>
              <a:gd name="connsiteY63-12118" fmla="*/ 100 h 100"/>
              <a:gd name="connsiteX64-12119" fmla="*/ 37 w 485"/>
              <a:gd name="connsiteY64-12120" fmla="*/ 100 h 100"/>
              <a:gd name="connsiteX65-12121" fmla="*/ 32 w 485"/>
              <a:gd name="connsiteY65-12122" fmla="*/ 100 h 100"/>
              <a:gd name="connsiteX66-12123" fmla="*/ 26 w 485"/>
              <a:gd name="connsiteY66-12124" fmla="*/ 95 h 100"/>
              <a:gd name="connsiteX67-12125" fmla="*/ 21 w 485"/>
              <a:gd name="connsiteY67-12126" fmla="*/ 95 h 100"/>
              <a:gd name="connsiteX68-12127" fmla="*/ 16 w 485"/>
              <a:gd name="connsiteY68-12128" fmla="*/ 90 h 100"/>
              <a:gd name="connsiteX69-12129" fmla="*/ 11 w 485"/>
              <a:gd name="connsiteY69-12130" fmla="*/ 85 h 100"/>
              <a:gd name="connsiteX70-12131" fmla="*/ 5 w 485"/>
              <a:gd name="connsiteY70-12132" fmla="*/ 79 h 100"/>
              <a:gd name="connsiteX71-12133" fmla="*/ 0 w 485"/>
              <a:gd name="connsiteY71-12134" fmla="*/ 74 h 100"/>
              <a:gd name="connsiteX72-12135" fmla="*/ 0 w 485"/>
              <a:gd name="connsiteY72-12136" fmla="*/ 69 h 100"/>
              <a:gd name="connsiteX73-12137" fmla="*/ 0 w 485"/>
              <a:gd name="connsiteY73-12138" fmla="*/ 63 h 100"/>
              <a:gd name="connsiteX74-12139" fmla="*/ 0 w 485"/>
              <a:gd name="connsiteY74-12140" fmla="*/ 58 h 100"/>
              <a:gd name="connsiteX75-12141" fmla="*/ 5 w 485"/>
              <a:gd name="connsiteY75-12142" fmla="*/ 53 h 100"/>
              <a:gd name="connsiteX76-12143" fmla="*/ 11 w 485"/>
              <a:gd name="connsiteY76-12144" fmla="*/ 48 h 100"/>
              <a:gd name="connsiteX77-12145" fmla="*/ 21 w 485"/>
              <a:gd name="connsiteY77-12146" fmla="*/ 42 h 100"/>
              <a:gd name="connsiteX78-12147" fmla="*/ 26 w 485"/>
              <a:gd name="connsiteY78-12148" fmla="*/ 37 h 100"/>
              <a:gd name="connsiteX79-12149" fmla="*/ 32 w 485"/>
              <a:gd name="connsiteY79-12150" fmla="*/ 32 h 100"/>
              <a:gd name="connsiteX80-12151" fmla="*/ 42 w 485"/>
              <a:gd name="connsiteY80-12152" fmla="*/ 27 h 100"/>
              <a:gd name="connsiteX0-12153" fmla="*/ 84 w 485"/>
              <a:gd name="connsiteY0-12154" fmla="*/ 42 h 100"/>
              <a:gd name="connsiteX1-12155" fmla="*/ 84 w 485"/>
              <a:gd name="connsiteY1-12156" fmla="*/ 42 h 100"/>
              <a:gd name="connsiteX2-12157" fmla="*/ 84 w 485"/>
              <a:gd name="connsiteY2-12158" fmla="*/ 48 h 100"/>
              <a:gd name="connsiteX3-12159" fmla="*/ 90 w 485"/>
              <a:gd name="connsiteY3-12160" fmla="*/ 48 h 100"/>
              <a:gd name="connsiteX4-12161" fmla="*/ 95 w 485"/>
              <a:gd name="connsiteY4-12162" fmla="*/ 48 h 100"/>
              <a:gd name="connsiteX5-12163" fmla="*/ 100 w 485"/>
              <a:gd name="connsiteY5-12164" fmla="*/ 48 h 100"/>
              <a:gd name="connsiteX6-12165" fmla="*/ 111 w 485"/>
              <a:gd name="connsiteY6-12166" fmla="*/ 48 h 100"/>
              <a:gd name="connsiteX7-12167" fmla="*/ 121 w 485"/>
              <a:gd name="connsiteY7-12168" fmla="*/ 42 h 100"/>
              <a:gd name="connsiteX8-12169" fmla="*/ 137 w 485"/>
              <a:gd name="connsiteY8-12170" fmla="*/ 42 h 100"/>
              <a:gd name="connsiteX9-12171" fmla="*/ 153 w 485"/>
              <a:gd name="connsiteY9-12172" fmla="*/ 42 h 100"/>
              <a:gd name="connsiteX10-12173" fmla="*/ 174 w 485"/>
              <a:gd name="connsiteY10-12174" fmla="*/ 37 h 100"/>
              <a:gd name="connsiteX11-12175" fmla="*/ 216 w 485"/>
              <a:gd name="connsiteY11-12176" fmla="*/ 32 h 100"/>
              <a:gd name="connsiteX12-12177" fmla="*/ 258 w 485"/>
              <a:gd name="connsiteY12-12178" fmla="*/ 27 h 100"/>
              <a:gd name="connsiteX13-12179" fmla="*/ 295 w 485"/>
              <a:gd name="connsiteY13-12180" fmla="*/ 21 h 100"/>
              <a:gd name="connsiteX14-12181" fmla="*/ 332 w 485"/>
              <a:gd name="connsiteY14-12182" fmla="*/ 11 h 100"/>
              <a:gd name="connsiteX15-12183" fmla="*/ 348 w 485"/>
              <a:gd name="connsiteY15-12184" fmla="*/ 11 h 100"/>
              <a:gd name="connsiteX16-12185" fmla="*/ 364 w 485"/>
              <a:gd name="connsiteY16-12186" fmla="*/ 5 h 100"/>
              <a:gd name="connsiteX17-12187" fmla="*/ 374 w 485"/>
              <a:gd name="connsiteY17-12188" fmla="*/ 5 h 100"/>
              <a:gd name="connsiteX18-12189" fmla="*/ 390 w 485"/>
              <a:gd name="connsiteY18-12190" fmla="*/ 0 h 100"/>
              <a:gd name="connsiteX19-12191" fmla="*/ 395 w 485"/>
              <a:gd name="connsiteY19-12192" fmla="*/ 0 h 100"/>
              <a:gd name="connsiteX20-12193" fmla="*/ 406 w 485"/>
              <a:gd name="connsiteY20-12194" fmla="*/ 0 h 100"/>
              <a:gd name="connsiteX21-12195" fmla="*/ 406 w 485"/>
              <a:gd name="connsiteY21-12196" fmla="*/ 0 h 100"/>
              <a:gd name="connsiteX22-12197" fmla="*/ 411 w 485"/>
              <a:gd name="connsiteY22-12198" fmla="*/ 0 h 100"/>
              <a:gd name="connsiteX23-12199" fmla="*/ 416 w 485"/>
              <a:gd name="connsiteY23-12200" fmla="*/ 0 h 100"/>
              <a:gd name="connsiteX24-12201" fmla="*/ 422 w 485"/>
              <a:gd name="connsiteY24-12202" fmla="*/ 0 h 100"/>
              <a:gd name="connsiteX25-12203" fmla="*/ 427 w 485"/>
              <a:gd name="connsiteY25-12204" fmla="*/ 0 h 100"/>
              <a:gd name="connsiteX26-12205" fmla="*/ 437 w 485"/>
              <a:gd name="connsiteY26-12206" fmla="*/ 0 h 100"/>
              <a:gd name="connsiteX27-12207" fmla="*/ 443 w 485"/>
              <a:gd name="connsiteY27-12208" fmla="*/ 5 h 100"/>
              <a:gd name="connsiteX28-12209" fmla="*/ 453 w 485"/>
              <a:gd name="connsiteY28-12210" fmla="*/ 5 h 100"/>
              <a:gd name="connsiteX29-12211" fmla="*/ 464 w 485"/>
              <a:gd name="connsiteY29-12212" fmla="*/ 11 h 100"/>
              <a:gd name="connsiteX30-12213" fmla="*/ 469 w 485"/>
              <a:gd name="connsiteY30-12214" fmla="*/ 16 h 100"/>
              <a:gd name="connsiteX31-12215" fmla="*/ 479 w 485"/>
              <a:gd name="connsiteY31-12216" fmla="*/ 27 h 100"/>
              <a:gd name="connsiteX32-12217" fmla="*/ 479 w 485"/>
              <a:gd name="connsiteY32-12218" fmla="*/ 32 h 100"/>
              <a:gd name="connsiteX33-12219" fmla="*/ 485 w 485"/>
              <a:gd name="connsiteY33-12220" fmla="*/ 32 h 100"/>
              <a:gd name="connsiteX34-12221" fmla="*/ 485 w 485"/>
              <a:gd name="connsiteY34-12222" fmla="*/ 37 h 100"/>
              <a:gd name="connsiteX35-12223" fmla="*/ 469 w 485"/>
              <a:gd name="connsiteY35-12224" fmla="*/ 42 h 100"/>
              <a:gd name="connsiteX36-12225" fmla="*/ 464 w 485"/>
              <a:gd name="connsiteY36-12226" fmla="*/ 42 h 100"/>
              <a:gd name="connsiteX37-12227" fmla="*/ 458 w 485"/>
              <a:gd name="connsiteY37-12228" fmla="*/ 42 h 100"/>
              <a:gd name="connsiteX38-12229" fmla="*/ 453 w 485"/>
              <a:gd name="connsiteY38-12230" fmla="*/ 42 h 100"/>
              <a:gd name="connsiteX39-12231" fmla="*/ 443 w 485"/>
              <a:gd name="connsiteY39-12232" fmla="*/ 42 h 100"/>
              <a:gd name="connsiteX40-12233" fmla="*/ 432 w 485"/>
              <a:gd name="connsiteY40-12234" fmla="*/ 42 h 100"/>
              <a:gd name="connsiteX41-12235" fmla="*/ 416 w 485"/>
              <a:gd name="connsiteY41-12236" fmla="*/ 48 h 100"/>
              <a:gd name="connsiteX42-12237" fmla="*/ 400 w 485"/>
              <a:gd name="connsiteY42-12238" fmla="*/ 48 h 100"/>
              <a:gd name="connsiteX43-12239" fmla="*/ 379 w 485"/>
              <a:gd name="connsiteY43-12240" fmla="*/ 48 h 100"/>
              <a:gd name="connsiteX44-12241" fmla="*/ 353 w 485"/>
              <a:gd name="connsiteY44-12242" fmla="*/ 53 h 100"/>
              <a:gd name="connsiteX45-12243" fmla="*/ 327 w 485"/>
              <a:gd name="connsiteY45-12244" fmla="*/ 53 h 100"/>
              <a:gd name="connsiteX46-12245" fmla="*/ 295 w 485"/>
              <a:gd name="connsiteY46-12246" fmla="*/ 53 h 100"/>
              <a:gd name="connsiteX47-12247" fmla="*/ 269 w 485"/>
              <a:gd name="connsiteY47-12248" fmla="*/ 58 h 100"/>
              <a:gd name="connsiteX48-12249" fmla="*/ 248 w 485"/>
              <a:gd name="connsiteY48-12250" fmla="*/ 58 h 100"/>
              <a:gd name="connsiteX49-12251" fmla="*/ 221 w 485"/>
              <a:gd name="connsiteY49-12252" fmla="*/ 63 h 100"/>
              <a:gd name="connsiteX50-12253" fmla="*/ 200 w 485"/>
              <a:gd name="connsiteY50-12254" fmla="*/ 63 h 100"/>
              <a:gd name="connsiteX51-12255" fmla="*/ 184 w 485"/>
              <a:gd name="connsiteY51-12256" fmla="*/ 69 h 100"/>
              <a:gd name="connsiteX52-12257" fmla="*/ 163 w 485"/>
              <a:gd name="connsiteY52-12258" fmla="*/ 69 h 100"/>
              <a:gd name="connsiteX53-12259" fmla="*/ 148 w 485"/>
              <a:gd name="connsiteY53-12260" fmla="*/ 69 h 100"/>
              <a:gd name="connsiteX54-12261" fmla="*/ 137 w 485"/>
              <a:gd name="connsiteY54-12262" fmla="*/ 74 h 100"/>
              <a:gd name="connsiteX55-12263" fmla="*/ 121 w 485"/>
              <a:gd name="connsiteY55-12264" fmla="*/ 74 h 100"/>
              <a:gd name="connsiteX56-12265" fmla="*/ 111 w 485"/>
              <a:gd name="connsiteY56-12266" fmla="*/ 79 h 100"/>
              <a:gd name="connsiteX57-12267" fmla="*/ 100 w 485"/>
              <a:gd name="connsiteY57-12268" fmla="*/ 79 h 100"/>
              <a:gd name="connsiteX58-12269" fmla="*/ 90 w 485"/>
              <a:gd name="connsiteY58-12270" fmla="*/ 85 h 100"/>
              <a:gd name="connsiteX59-12271" fmla="*/ 84 w 485"/>
              <a:gd name="connsiteY59-12272" fmla="*/ 85 h 100"/>
              <a:gd name="connsiteX60-12273" fmla="*/ 69 w 485"/>
              <a:gd name="connsiteY60-12274" fmla="*/ 90 h 100"/>
              <a:gd name="connsiteX61-12275" fmla="*/ 53 w 485"/>
              <a:gd name="connsiteY61-12276" fmla="*/ 95 h 100"/>
              <a:gd name="connsiteX62-12277" fmla="*/ 48 w 485"/>
              <a:gd name="connsiteY62-12278" fmla="*/ 100 h 100"/>
              <a:gd name="connsiteX63-12279" fmla="*/ 37 w 485"/>
              <a:gd name="connsiteY63-12280" fmla="*/ 100 h 100"/>
              <a:gd name="connsiteX64-12281" fmla="*/ 32 w 485"/>
              <a:gd name="connsiteY64-12282" fmla="*/ 100 h 100"/>
              <a:gd name="connsiteX65-12283" fmla="*/ 26 w 485"/>
              <a:gd name="connsiteY65-12284" fmla="*/ 95 h 100"/>
              <a:gd name="connsiteX66-12285" fmla="*/ 21 w 485"/>
              <a:gd name="connsiteY66-12286" fmla="*/ 95 h 100"/>
              <a:gd name="connsiteX67-12287" fmla="*/ 16 w 485"/>
              <a:gd name="connsiteY67-12288" fmla="*/ 90 h 100"/>
              <a:gd name="connsiteX68-12289" fmla="*/ 11 w 485"/>
              <a:gd name="connsiteY68-12290" fmla="*/ 85 h 100"/>
              <a:gd name="connsiteX69-12291" fmla="*/ 5 w 485"/>
              <a:gd name="connsiteY69-12292" fmla="*/ 79 h 100"/>
              <a:gd name="connsiteX70-12293" fmla="*/ 0 w 485"/>
              <a:gd name="connsiteY70-12294" fmla="*/ 74 h 100"/>
              <a:gd name="connsiteX71-12295" fmla="*/ 0 w 485"/>
              <a:gd name="connsiteY71-12296" fmla="*/ 69 h 100"/>
              <a:gd name="connsiteX72-12297" fmla="*/ 0 w 485"/>
              <a:gd name="connsiteY72-12298" fmla="*/ 63 h 100"/>
              <a:gd name="connsiteX73-12299" fmla="*/ 0 w 485"/>
              <a:gd name="connsiteY73-12300" fmla="*/ 58 h 100"/>
              <a:gd name="connsiteX74-12301" fmla="*/ 5 w 485"/>
              <a:gd name="connsiteY74-12302" fmla="*/ 53 h 100"/>
              <a:gd name="connsiteX75-12303" fmla="*/ 11 w 485"/>
              <a:gd name="connsiteY75-12304" fmla="*/ 48 h 100"/>
              <a:gd name="connsiteX76-12305" fmla="*/ 21 w 485"/>
              <a:gd name="connsiteY76-12306" fmla="*/ 42 h 100"/>
              <a:gd name="connsiteX77-12307" fmla="*/ 26 w 485"/>
              <a:gd name="connsiteY77-12308" fmla="*/ 37 h 100"/>
              <a:gd name="connsiteX78-12309" fmla="*/ 32 w 485"/>
              <a:gd name="connsiteY78-12310" fmla="*/ 32 h 100"/>
              <a:gd name="connsiteX79-12311" fmla="*/ 42 w 485"/>
              <a:gd name="connsiteY79-12312" fmla="*/ 27 h 100"/>
              <a:gd name="connsiteX0-12313" fmla="*/ 84 w 485"/>
              <a:gd name="connsiteY0-12314" fmla="*/ 42 h 100"/>
              <a:gd name="connsiteX1-12315" fmla="*/ 84 w 485"/>
              <a:gd name="connsiteY1-12316" fmla="*/ 42 h 100"/>
              <a:gd name="connsiteX2-12317" fmla="*/ 84 w 485"/>
              <a:gd name="connsiteY2-12318" fmla="*/ 48 h 100"/>
              <a:gd name="connsiteX3-12319" fmla="*/ 90 w 485"/>
              <a:gd name="connsiteY3-12320" fmla="*/ 48 h 100"/>
              <a:gd name="connsiteX4-12321" fmla="*/ 95 w 485"/>
              <a:gd name="connsiteY4-12322" fmla="*/ 48 h 100"/>
              <a:gd name="connsiteX5-12323" fmla="*/ 100 w 485"/>
              <a:gd name="connsiteY5-12324" fmla="*/ 48 h 100"/>
              <a:gd name="connsiteX6-12325" fmla="*/ 111 w 485"/>
              <a:gd name="connsiteY6-12326" fmla="*/ 48 h 100"/>
              <a:gd name="connsiteX7-12327" fmla="*/ 121 w 485"/>
              <a:gd name="connsiteY7-12328" fmla="*/ 42 h 100"/>
              <a:gd name="connsiteX8-12329" fmla="*/ 137 w 485"/>
              <a:gd name="connsiteY8-12330" fmla="*/ 42 h 100"/>
              <a:gd name="connsiteX9-12331" fmla="*/ 153 w 485"/>
              <a:gd name="connsiteY9-12332" fmla="*/ 42 h 100"/>
              <a:gd name="connsiteX10-12333" fmla="*/ 174 w 485"/>
              <a:gd name="connsiteY10-12334" fmla="*/ 37 h 100"/>
              <a:gd name="connsiteX11-12335" fmla="*/ 216 w 485"/>
              <a:gd name="connsiteY11-12336" fmla="*/ 32 h 100"/>
              <a:gd name="connsiteX12-12337" fmla="*/ 258 w 485"/>
              <a:gd name="connsiteY12-12338" fmla="*/ 27 h 100"/>
              <a:gd name="connsiteX13-12339" fmla="*/ 295 w 485"/>
              <a:gd name="connsiteY13-12340" fmla="*/ 21 h 100"/>
              <a:gd name="connsiteX14-12341" fmla="*/ 332 w 485"/>
              <a:gd name="connsiteY14-12342" fmla="*/ 11 h 100"/>
              <a:gd name="connsiteX15-12343" fmla="*/ 348 w 485"/>
              <a:gd name="connsiteY15-12344" fmla="*/ 11 h 100"/>
              <a:gd name="connsiteX16-12345" fmla="*/ 364 w 485"/>
              <a:gd name="connsiteY16-12346" fmla="*/ 5 h 100"/>
              <a:gd name="connsiteX17-12347" fmla="*/ 374 w 485"/>
              <a:gd name="connsiteY17-12348" fmla="*/ 5 h 100"/>
              <a:gd name="connsiteX18-12349" fmla="*/ 390 w 485"/>
              <a:gd name="connsiteY18-12350" fmla="*/ 0 h 100"/>
              <a:gd name="connsiteX19-12351" fmla="*/ 395 w 485"/>
              <a:gd name="connsiteY19-12352" fmla="*/ 0 h 100"/>
              <a:gd name="connsiteX20-12353" fmla="*/ 406 w 485"/>
              <a:gd name="connsiteY20-12354" fmla="*/ 0 h 100"/>
              <a:gd name="connsiteX21-12355" fmla="*/ 406 w 485"/>
              <a:gd name="connsiteY21-12356" fmla="*/ 0 h 100"/>
              <a:gd name="connsiteX22-12357" fmla="*/ 411 w 485"/>
              <a:gd name="connsiteY22-12358" fmla="*/ 0 h 100"/>
              <a:gd name="connsiteX23-12359" fmla="*/ 416 w 485"/>
              <a:gd name="connsiteY23-12360" fmla="*/ 0 h 100"/>
              <a:gd name="connsiteX24-12361" fmla="*/ 422 w 485"/>
              <a:gd name="connsiteY24-12362" fmla="*/ 0 h 100"/>
              <a:gd name="connsiteX25-12363" fmla="*/ 427 w 485"/>
              <a:gd name="connsiteY25-12364" fmla="*/ 0 h 100"/>
              <a:gd name="connsiteX26-12365" fmla="*/ 437 w 485"/>
              <a:gd name="connsiteY26-12366" fmla="*/ 0 h 100"/>
              <a:gd name="connsiteX27-12367" fmla="*/ 443 w 485"/>
              <a:gd name="connsiteY27-12368" fmla="*/ 5 h 100"/>
              <a:gd name="connsiteX28-12369" fmla="*/ 453 w 485"/>
              <a:gd name="connsiteY28-12370" fmla="*/ 5 h 100"/>
              <a:gd name="connsiteX29-12371" fmla="*/ 464 w 485"/>
              <a:gd name="connsiteY29-12372" fmla="*/ 11 h 100"/>
              <a:gd name="connsiteX30-12373" fmla="*/ 469 w 485"/>
              <a:gd name="connsiteY30-12374" fmla="*/ 16 h 100"/>
              <a:gd name="connsiteX31-12375" fmla="*/ 479 w 485"/>
              <a:gd name="connsiteY31-12376" fmla="*/ 27 h 100"/>
              <a:gd name="connsiteX32-12377" fmla="*/ 479 w 485"/>
              <a:gd name="connsiteY32-12378" fmla="*/ 32 h 100"/>
              <a:gd name="connsiteX33-12379" fmla="*/ 485 w 485"/>
              <a:gd name="connsiteY33-12380" fmla="*/ 32 h 100"/>
              <a:gd name="connsiteX34-12381" fmla="*/ 485 w 485"/>
              <a:gd name="connsiteY34-12382" fmla="*/ 37 h 100"/>
              <a:gd name="connsiteX35-12383" fmla="*/ 469 w 485"/>
              <a:gd name="connsiteY35-12384" fmla="*/ 42 h 100"/>
              <a:gd name="connsiteX36-12385" fmla="*/ 464 w 485"/>
              <a:gd name="connsiteY36-12386" fmla="*/ 42 h 100"/>
              <a:gd name="connsiteX37-12387" fmla="*/ 458 w 485"/>
              <a:gd name="connsiteY37-12388" fmla="*/ 42 h 100"/>
              <a:gd name="connsiteX38-12389" fmla="*/ 453 w 485"/>
              <a:gd name="connsiteY38-12390" fmla="*/ 42 h 100"/>
              <a:gd name="connsiteX39-12391" fmla="*/ 443 w 485"/>
              <a:gd name="connsiteY39-12392" fmla="*/ 42 h 100"/>
              <a:gd name="connsiteX40-12393" fmla="*/ 432 w 485"/>
              <a:gd name="connsiteY40-12394" fmla="*/ 42 h 100"/>
              <a:gd name="connsiteX41-12395" fmla="*/ 416 w 485"/>
              <a:gd name="connsiteY41-12396" fmla="*/ 48 h 100"/>
              <a:gd name="connsiteX42-12397" fmla="*/ 400 w 485"/>
              <a:gd name="connsiteY42-12398" fmla="*/ 48 h 100"/>
              <a:gd name="connsiteX43-12399" fmla="*/ 379 w 485"/>
              <a:gd name="connsiteY43-12400" fmla="*/ 48 h 100"/>
              <a:gd name="connsiteX44-12401" fmla="*/ 353 w 485"/>
              <a:gd name="connsiteY44-12402" fmla="*/ 53 h 100"/>
              <a:gd name="connsiteX45-12403" fmla="*/ 327 w 485"/>
              <a:gd name="connsiteY45-12404" fmla="*/ 53 h 100"/>
              <a:gd name="connsiteX46-12405" fmla="*/ 295 w 485"/>
              <a:gd name="connsiteY46-12406" fmla="*/ 53 h 100"/>
              <a:gd name="connsiteX47-12407" fmla="*/ 269 w 485"/>
              <a:gd name="connsiteY47-12408" fmla="*/ 58 h 100"/>
              <a:gd name="connsiteX48-12409" fmla="*/ 248 w 485"/>
              <a:gd name="connsiteY48-12410" fmla="*/ 58 h 100"/>
              <a:gd name="connsiteX49-12411" fmla="*/ 221 w 485"/>
              <a:gd name="connsiteY49-12412" fmla="*/ 63 h 100"/>
              <a:gd name="connsiteX50-12413" fmla="*/ 200 w 485"/>
              <a:gd name="connsiteY50-12414" fmla="*/ 63 h 100"/>
              <a:gd name="connsiteX51-12415" fmla="*/ 184 w 485"/>
              <a:gd name="connsiteY51-12416" fmla="*/ 69 h 100"/>
              <a:gd name="connsiteX52-12417" fmla="*/ 163 w 485"/>
              <a:gd name="connsiteY52-12418" fmla="*/ 69 h 100"/>
              <a:gd name="connsiteX53-12419" fmla="*/ 148 w 485"/>
              <a:gd name="connsiteY53-12420" fmla="*/ 69 h 100"/>
              <a:gd name="connsiteX54-12421" fmla="*/ 137 w 485"/>
              <a:gd name="connsiteY54-12422" fmla="*/ 74 h 100"/>
              <a:gd name="connsiteX55-12423" fmla="*/ 121 w 485"/>
              <a:gd name="connsiteY55-12424" fmla="*/ 74 h 100"/>
              <a:gd name="connsiteX56-12425" fmla="*/ 111 w 485"/>
              <a:gd name="connsiteY56-12426" fmla="*/ 79 h 100"/>
              <a:gd name="connsiteX57-12427" fmla="*/ 100 w 485"/>
              <a:gd name="connsiteY57-12428" fmla="*/ 79 h 100"/>
              <a:gd name="connsiteX58-12429" fmla="*/ 90 w 485"/>
              <a:gd name="connsiteY58-12430" fmla="*/ 85 h 100"/>
              <a:gd name="connsiteX59-12431" fmla="*/ 84 w 485"/>
              <a:gd name="connsiteY59-12432" fmla="*/ 85 h 100"/>
              <a:gd name="connsiteX60-12433" fmla="*/ 69 w 485"/>
              <a:gd name="connsiteY60-12434" fmla="*/ 90 h 100"/>
              <a:gd name="connsiteX61-12435" fmla="*/ 53 w 485"/>
              <a:gd name="connsiteY61-12436" fmla="*/ 95 h 100"/>
              <a:gd name="connsiteX62-12437" fmla="*/ 48 w 485"/>
              <a:gd name="connsiteY62-12438" fmla="*/ 100 h 100"/>
              <a:gd name="connsiteX63-12439" fmla="*/ 37 w 485"/>
              <a:gd name="connsiteY63-12440" fmla="*/ 100 h 100"/>
              <a:gd name="connsiteX64-12441" fmla="*/ 32 w 485"/>
              <a:gd name="connsiteY64-12442" fmla="*/ 100 h 100"/>
              <a:gd name="connsiteX65-12443" fmla="*/ 26 w 485"/>
              <a:gd name="connsiteY65-12444" fmla="*/ 95 h 100"/>
              <a:gd name="connsiteX66-12445" fmla="*/ 21 w 485"/>
              <a:gd name="connsiteY66-12446" fmla="*/ 95 h 100"/>
              <a:gd name="connsiteX67-12447" fmla="*/ 16 w 485"/>
              <a:gd name="connsiteY67-12448" fmla="*/ 90 h 100"/>
              <a:gd name="connsiteX68-12449" fmla="*/ 11 w 485"/>
              <a:gd name="connsiteY68-12450" fmla="*/ 85 h 100"/>
              <a:gd name="connsiteX69-12451" fmla="*/ 5 w 485"/>
              <a:gd name="connsiteY69-12452" fmla="*/ 79 h 100"/>
              <a:gd name="connsiteX70-12453" fmla="*/ 0 w 485"/>
              <a:gd name="connsiteY70-12454" fmla="*/ 74 h 100"/>
              <a:gd name="connsiteX71-12455" fmla="*/ 0 w 485"/>
              <a:gd name="connsiteY71-12456" fmla="*/ 69 h 100"/>
              <a:gd name="connsiteX72-12457" fmla="*/ 0 w 485"/>
              <a:gd name="connsiteY72-12458" fmla="*/ 63 h 100"/>
              <a:gd name="connsiteX73-12459" fmla="*/ 0 w 485"/>
              <a:gd name="connsiteY73-12460" fmla="*/ 58 h 100"/>
              <a:gd name="connsiteX74-12461" fmla="*/ 5 w 485"/>
              <a:gd name="connsiteY74-12462" fmla="*/ 53 h 100"/>
              <a:gd name="connsiteX75-12463" fmla="*/ 11 w 485"/>
              <a:gd name="connsiteY75-12464" fmla="*/ 48 h 100"/>
              <a:gd name="connsiteX76-12465" fmla="*/ 21 w 485"/>
              <a:gd name="connsiteY76-12466" fmla="*/ 42 h 100"/>
              <a:gd name="connsiteX77-12467" fmla="*/ 26 w 485"/>
              <a:gd name="connsiteY77-12468" fmla="*/ 37 h 100"/>
              <a:gd name="connsiteX78-12469" fmla="*/ 32 w 485"/>
              <a:gd name="connsiteY78-12470" fmla="*/ 32 h 100"/>
              <a:gd name="connsiteX0-12471" fmla="*/ 84 w 485"/>
              <a:gd name="connsiteY0-12472" fmla="*/ 42 h 100"/>
              <a:gd name="connsiteX1-12473" fmla="*/ 84 w 485"/>
              <a:gd name="connsiteY1-12474" fmla="*/ 42 h 100"/>
              <a:gd name="connsiteX2-12475" fmla="*/ 84 w 485"/>
              <a:gd name="connsiteY2-12476" fmla="*/ 48 h 100"/>
              <a:gd name="connsiteX3-12477" fmla="*/ 90 w 485"/>
              <a:gd name="connsiteY3-12478" fmla="*/ 48 h 100"/>
              <a:gd name="connsiteX4-12479" fmla="*/ 95 w 485"/>
              <a:gd name="connsiteY4-12480" fmla="*/ 48 h 100"/>
              <a:gd name="connsiteX5-12481" fmla="*/ 100 w 485"/>
              <a:gd name="connsiteY5-12482" fmla="*/ 48 h 100"/>
              <a:gd name="connsiteX6-12483" fmla="*/ 111 w 485"/>
              <a:gd name="connsiteY6-12484" fmla="*/ 48 h 100"/>
              <a:gd name="connsiteX7-12485" fmla="*/ 121 w 485"/>
              <a:gd name="connsiteY7-12486" fmla="*/ 42 h 100"/>
              <a:gd name="connsiteX8-12487" fmla="*/ 137 w 485"/>
              <a:gd name="connsiteY8-12488" fmla="*/ 42 h 100"/>
              <a:gd name="connsiteX9-12489" fmla="*/ 153 w 485"/>
              <a:gd name="connsiteY9-12490" fmla="*/ 42 h 100"/>
              <a:gd name="connsiteX10-12491" fmla="*/ 174 w 485"/>
              <a:gd name="connsiteY10-12492" fmla="*/ 37 h 100"/>
              <a:gd name="connsiteX11-12493" fmla="*/ 216 w 485"/>
              <a:gd name="connsiteY11-12494" fmla="*/ 32 h 100"/>
              <a:gd name="connsiteX12-12495" fmla="*/ 258 w 485"/>
              <a:gd name="connsiteY12-12496" fmla="*/ 27 h 100"/>
              <a:gd name="connsiteX13-12497" fmla="*/ 295 w 485"/>
              <a:gd name="connsiteY13-12498" fmla="*/ 21 h 100"/>
              <a:gd name="connsiteX14-12499" fmla="*/ 332 w 485"/>
              <a:gd name="connsiteY14-12500" fmla="*/ 11 h 100"/>
              <a:gd name="connsiteX15-12501" fmla="*/ 348 w 485"/>
              <a:gd name="connsiteY15-12502" fmla="*/ 11 h 100"/>
              <a:gd name="connsiteX16-12503" fmla="*/ 364 w 485"/>
              <a:gd name="connsiteY16-12504" fmla="*/ 5 h 100"/>
              <a:gd name="connsiteX17-12505" fmla="*/ 374 w 485"/>
              <a:gd name="connsiteY17-12506" fmla="*/ 5 h 100"/>
              <a:gd name="connsiteX18-12507" fmla="*/ 390 w 485"/>
              <a:gd name="connsiteY18-12508" fmla="*/ 0 h 100"/>
              <a:gd name="connsiteX19-12509" fmla="*/ 395 w 485"/>
              <a:gd name="connsiteY19-12510" fmla="*/ 0 h 100"/>
              <a:gd name="connsiteX20-12511" fmla="*/ 406 w 485"/>
              <a:gd name="connsiteY20-12512" fmla="*/ 0 h 100"/>
              <a:gd name="connsiteX21-12513" fmla="*/ 406 w 485"/>
              <a:gd name="connsiteY21-12514" fmla="*/ 0 h 100"/>
              <a:gd name="connsiteX22-12515" fmla="*/ 411 w 485"/>
              <a:gd name="connsiteY22-12516" fmla="*/ 0 h 100"/>
              <a:gd name="connsiteX23-12517" fmla="*/ 416 w 485"/>
              <a:gd name="connsiteY23-12518" fmla="*/ 0 h 100"/>
              <a:gd name="connsiteX24-12519" fmla="*/ 422 w 485"/>
              <a:gd name="connsiteY24-12520" fmla="*/ 0 h 100"/>
              <a:gd name="connsiteX25-12521" fmla="*/ 427 w 485"/>
              <a:gd name="connsiteY25-12522" fmla="*/ 0 h 100"/>
              <a:gd name="connsiteX26-12523" fmla="*/ 437 w 485"/>
              <a:gd name="connsiteY26-12524" fmla="*/ 0 h 100"/>
              <a:gd name="connsiteX27-12525" fmla="*/ 443 w 485"/>
              <a:gd name="connsiteY27-12526" fmla="*/ 5 h 100"/>
              <a:gd name="connsiteX28-12527" fmla="*/ 453 w 485"/>
              <a:gd name="connsiteY28-12528" fmla="*/ 5 h 100"/>
              <a:gd name="connsiteX29-12529" fmla="*/ 464 w 485"/>
              <a:gd name="connsiteY29-12530" fmla="*/ 11 h 100"/>
              <a:gd name="connsiteX30-12531" fmla="*/ 469 w 485"/>
              <a:gd name="connsiteY30-12532" fmla="*/ 16 h 100"/>
              <a:gd name="connsiteX31-12533" fmla="*/ 479 w 485"/>
              <a:gd name="connsiteY31-12534" fmla="*/ 27 h 100"/>
              <a:gd name="connsiteX32-12535" fmla="*/ 479 w 485"/>
              <a:gd name="connsiteY32-12536" fmla="*/ 32 h 100"/>
              <a:gd name="connsiteX33-12537" fmla="*/ 485 w 485"/>
              <a:gd name="connsiteY33-12538" fmla="*/ 32 h 100"/>
              <a:gd name="connsiteX34-12539" fmla="*/ 485 w 485"/>
              <a:gd name="connsiteY34-12540" fmla="*/ 37 h 100"/>
              <a:gd name="connsiteX35-12541" fmla="*/ 469 w 485"/>
              <a:gd name="connsiteY35-12542" fmla="*/ 42 h 100"/>
              <a:gd name="connsiteX36-12543" fmla="*/ 464 w 485"/>
              <a:gd name="connsiteY36-12544" fmla="*/ 42 h 100"/>
              <a:gd name="connsiteX37-12545" fmla="*/ 458 w 485"/>
              <a:gd name="connsiteY37-12546" fmla="*/ 42 h 100"/>
              <a:gd name="connsiteX38-12547" fmla="*/ 453 w 485"/>
              <a:gd name="connsiteY38-12548" fmla="*/ 42 h 100"/>
              <a:gd name="connsiteX39-12549" fmla="*/ 443 w 485"/>
              <a:gd name="connsiteY39-12550" fmla="*/ 42 h 100"/>
              <a:gd name="connsiteX40-12551" fmla="*/ 432 w 485"/>
              <a:gd name="connsiteY40-12552" fmla="*/ 42 h 100"/>
              <a:gd name="connsiteX41-12553" fmla="*/ 416 w 485"/>
              <a:gd name="connsiteY41-12554" fmla="*/ 48 h 100"/>
              <a:gd name="connsiteX42-12555" fmla="*/ 400 w 485"/>
              <a:gd name="connsiteY42-12556" fmla="*/ 48 h 100"/>
              <a:gd name="connsiteX43-12557" fmla="*/ 379 w 485"/>
              <a:gd name="connsiteY43-12558" fmla="*/ 48 h 100"/>
              <a:gd name="connsiteX44-12559" fmla="*/ 353 w 485"/>
              <a:gd name="connsiteY44-12560" fmla="*/ 53 h 100"/>
              <a:gd name="connsiteX45-12561" fmla="*/ 327 w 485"/>
              <a:gd name="connsiteY45-12562" fmla="*/ 53 h 100"/>
              <a:gd name="connsiteX46-12563" fmla="*/ 295 w 485"/>
              <a:gd name="connsiteY46-12564" fmla="*/ 53 h 100"/>
              <a:gd name="connsiteX47-12565" fmla="*/ 269 w 485"/>
              <a:gd name="connsiteY47-12566" fmla="*/ 58 h 100"/>
              <a:gd name="connsiteX48-12567" fmla="*/ 248 w 485"/>
              <a:gd name="connsiteY48-12568" fmla="*/ 58 h 100"/>
              <a:gd name="connsiteX49-12569" fmla="*/ 221 w 485"/>
              <a:gd name="connsiteY49-12570" fmla="*/ 63 h 100"/>
              <a:gd name="connsiteX50-12571" fmla="*/ 200 w 485"/>
              <a:gd name="connsiteY50-12572" fmla="*/ 63 h 100"/>
              <a:gd name="connsiteX51-12573" fmla="*/ 184 w 485"/>
              <a:gd name="connsiteY51-12574" fmla="*/ 69 h 100"/>
              <a:gd name="connsiteX52-12575" fmla="*/ 163 w 485"/>
              <a:gd name="connsiteY52-12576" fmla="*/ 69 h 100"/>
              <a:gd name="connsiteX53-12577" fmla="*/ 148 w 485"/>
              <a:gd name="connsiteY53-12578" fmla="*/ 69 h 100"/>
              <a:gd name="connsiteX54-12579" fmla="*/ 137 w 485"/>
              <a:gd name="connsiteY54-12580" fmla="*/ 74 h 100"/>
              <a:gd name="connsiteX55-12581" fmla="*/ 121 w 485"/>
              <a:gd name="connsiteY55-12582" fmla="*/ 74 h 100"/>
              <a:gd name="connsiteX56-12583" fmla="*/ 111 w 485"/>
              <a:gd name="connsiteY56-12584" fmla="*/ 79 h 100"/>
              <a:gd name="connsiteX57-12585" fmla="*/ 100 w 485"/>
              <a:gd name="connsiteY57-12586" fmla="*/ 79 h 100"/>
              <a:gd name="connsiteX58-12587" fmla="*/ 90 w 485"/>
              <a:gd name="connsiteY58-12588" fmla="*/ 85 h 100"/>
              <a:gd name="connsiteX59-12589" fmla="*/ 84 w 485"/>
              <a:gd name="connsiteY59-12590" fmla="*/ 85 h 100"/>
              <a:gd name="connsiteX60-12591" fmla="*/ 69 w 485"/>
              <a:gd name="connsiteY60-12592" fmla="*/ 90 h 100"/>
              <a:gd name="connsiteX61-12593" fmla="*/ 53 w 485"/>
              <a:gd name="connsiteY61-12594" fmla="*/ 95 h 100"/>
              <a:gd name="connsiteX62-12595" fmla="*/ 48 w 485"/>
              <a:gd name="connsiteY62-12596" fmla="*/ 100 h 100"/>
              <a:gd name="connsiteX63-12597" fmla="*/ 37 w 485"/>
              <a:gd name="connsiteY63-12598" fmla="*/ 100 h 100"/>
              <a:gd name="connsiteX64-12599" fmla="*/ 32 w 485"/>
              <a:gd name="connsiteY64-12600" fmla="*/ 100 h 100"/>
              <a:gd name="connsiteX65-12601" fmla="*/ 26 w 485"/>
              <a:gd name="connsiteY65-12602" fmla="*/ 95 h 100"/>
              <a:gd name="connsiteX66-12603" fmla="*/ 21 w 485"/>
              <a:gd name="connsiteY66-12604" fmla="*/ 95 h 100"/>
              <a:gd name="connsiteX67-12605" fmla="*/ 16 w 485"/>
              <a:gd name="connsiteY67-12606" fmla="*/ 90 h 100"/>
              <a:gd name="connsiteX68-12607" fmla="*/ 11 w 485"/>
              <a:gd name="connsiteY68-12608" fmla="*/ 85 h 100"/>
              <a:gd name="connsiteX69-12609" fmla="*/ 5 w 485"/>
              <a:gd name="connsiteY69-12610" fmla="*/ 79 h 100"/>
              <a:gd name="connsiteX70-12611" fmla="*/ 0 w 485"/>
              <a:gd name="connsiteY70-12612" fmla="*/ 74 h 100"/>
              <a:gd name="connsiteX71-12613" fmla="*/ 0 w 485"/>
              <a:gd name="connsiteY71-12614" fmla="*/ 69 h 100"/>
              <a:gd name="connsiteX72-12615" fmla="*/ 0 w 485"/>
              <a:gd name="connsiteY72-12616" fmla="*/ 63 h 100"/>
              <a:gd name="connsiteX73-12617" fmla="*/ 0 w 485"/>
              <a:gd name="connsiteY73-12618" fmla="*/ 58 h 100"/>
              <a:gd name="connsiteX74-12619" fmla="*/ 5 w 485"/>
              <a:gd name="connsiteY74-12620" fmla="*/ 53 h 100"/>
              <a:gd name="connsiteX75-12621" fmla="*/ 11 w 485"/>
              <a:gd name="connsiteY75-12622" fmla="*/ 48 h 100"/>
              <a:gd name="connsiteX76-12623" fmla="*/ 21 w 485"/>
              <a:gd name="connsiteY76-12624" fmla="*/ 42 h 100"/>
              <a:gd name="connsiteX77-12625" fmla="*/ 26 w 485"/>
              <a:gd name="connsiteY77-12626" fmla="*/ 37 h 100"/>
              <a:gd name="connsiteX0-12627" fmla="*/ 84 w 485"/>
              <a:gd name="connsiteY0-12628" fmla="*/ 42 h 100"/>
              <a:gd name="connsiteX1-12629" fmla="*/ 84 w 485"/>
              <a:gd name="connsiteY1-12630" fmla="*/ 42 h 100"/>
              <a:gd name="connsiteX2-12631" fmla="*/ 84 w 485"/>
              <a:gd name="connsiteY2-12632" fmla="*/ 48 h 100"/>
              <a:gd name="connsiteX3-12633" fmla="*/ 90 w 485"/>
              <a:gd name="connsiteY3-12634" fmla="*/ 48 h 100"/>
              <a:gd name="connsiteX4-12635" fmla="*/ 95 w 485"/>
              <a:gd name="connsiteY4-12636" fmla="*/ 48 h 100"/>
              <a:gd name="connsiteX5-12637" fmla="*/ 100 w 485"/>
              <a:gd name="connsiteY5-12638" fmla="*/ 48 h 100"/>
              <a:gd name="connsiteX6-12639" fmla="*/ 111 w 485"/>
              <a:gd name="connsiteY6-12640" fmla="*/ 48 h 100"/>
              <a:gd name="connsiteX7-12641" fmla="*/ 121 w 485"/>
              <a:gd name="connsiteY7-12642" fmla="*/ 42 h 100"/>
              <a:gd name="connsiteX8-12643" fmla="*/ 137 w 485"/>
              <a:gd name="connsiteY8-12644" fmla="*/ 42 h 100"/>
              <a:gd name="connsiteX9-12645" fmla="*/ 153 w 485"/>
              <a:gd name="connsiteY9-12646" fmla="*/ 42 h 100"/>
              <a:gd name="connsiteX10-12647" fmla="*/ 174 w 485"/>
              <a:gd name="connsiteY10-12648" fmla="*/ 37 h 100"/>
              <a:gd name="connsiteX11-12649" fmla="*/ 216 w 485"/>
              <a:gd name="connsiteY11-12650" fmla="*/ 32 h 100"/>
              <a:gd name="connsiteX12-12651" fmla="*/ 258 w 485"/>
              <a:gd name="connsiteY12-12652" fmla="*/ 27 h 100"/>
              <a:gd name="connsiteX13-12653" fmla="*/ 295 w 485"/>
              <a:gd name="connsiteY13-12654" fmla="*/ 21 h 100"/>
              <a:gd name="connsiteX14-12655" fmla="*/ 332 w 485"/>
              <a:gd name="connsiteY14-12656" fmla="*/ 11 h 100"/>
              <a:gd name="connsiteX15-12657" fmla="*/ 348 w 485"/>
              <a:gd name="connsiteY15-12658" fmla="*/ 11 h 100"/>
              <a:gd name="connsiteX16-12659" fmla="*/ 364 w 485"/>
              <a:gd name="connsiteY16-12660" fmla="*/ 5 h 100"/>
              <a:gd name="connsiteX17-12661" fmla="*/ 374 w 485"/>
              <a:gd name="connsiteY17-12662" fmla="*/ 5 h 100"/>
              <a:gd name="connsiteX18-12663" fmla="*/ 390 w 485"/>
              <a:gd name="connsiteY18-12664" fmla="*/ 0 h 100"/>
              <a:gd name="connsiteX19-12665" fmla="*/ 395 w 485"/>
              <a:gd name="connsiteY19-12666" fmla="*/ 0 h 100"/>
              <a:gd name="connsiteX20-12667" fmla="*/ 406 w 485"/>
              <a:gd name="connsiteY20-12668" fmla="*/ 0 h 100"/>
              <a:gd name="connsiteX21-12669" fmla="*/ 406 w 485"/>
              <a:gd name="connsiteY21-12670" fmla="*/ 0 h 100"/>
              <a:gd name="connsiteX22-12671" fmla="*/ 411 w 485"/>
              <a:gd name="connsiteY22-12672" fmla="*/ 0 h 100"/>
              <a:gd name="connsiteX23-12673" fmla="*/ 416 w 485"/>
              <a:gd name="connsiteY23-12674" fmla="*/ 0 h 100"/>
              <a:gd name="connsiteX24-12675" fmla="*/ 422 w 485"/>
              <a:gd name="connsiteY24-12676" fmla="*/ 0 h 100"/>
              <a:gd name="connsiteX25-12677" fmla="*/ 427 w 485"/>
              <a:gd name="connsiteY25-12678" fmla="*/ 0 h 100"/>
              <a:gd name="connsiteX26-12679" fmla="*/ 437 w 485"/>
              <a:gd name="connsiteY26-12680" fmla="*/ 0 h 100"/>
              <a:gd name="connsiteX27-12681" fmla="*/ 443 w 485"/>
              <a:gd name="connsiteY27-12682" fmla="*/ 5 h 100"/>
              <a:gd name="connsiteX28-12683" fmla="*/ 453 w 485"/>
              <a:gd name="connsiteY28-12684" fmla="*/ 5 h 100"/>
              <a:gd name="connsiteX29-12685" fmla="*/ 464 w 485"/>
              <a:gd name="connsiteY29-12686" fmla="*/ 11 h 100"/>
              <a:gd name="connsiteX30-12687" fmla="*/ 469 w 485"/>
              <a:gd name="connsiteY30-12688" fmla="*/ 16 h 100"/>
              <a:gd name="connsiteX31-12689" fmla="*/ 479 w 485"/>
              <a:gd name="connsiteY31-12690" fmla="*/ 27 h 100"/>
              <a:gd name="connsiteX32-12691" fmla="*/ 479 w 485"/>
              <a:gd name="connsiteY32-12692" fmla="*/ 32 h 100"/>
              <a:gd name="connsiteX33-12693" fmla="*/ 485 w 485"/>
              <a:gd name="connsiteY33-12694" fmla="*/ 32 h 100"/>
              <a:gd name="connsiteX34-12695" fmla="*/ 485 w 485"/>
              <a:gd name="connsiteY34-12696" fmla="*/ 37 h 100"/>
              <a:gd name="connsiteX35-12697" fmla="*/ 469 w 485"/>
              <a:gd name="connsiteY35-12698" fmla="*/ 42 h 100"/>
              <a:gd name="connsiteX36-12699" fmla="*/ 464 w 485"/>
              <a:gd name="connsiteY36-12700" fmla="*/ 42 h 100"/>
              <a:gd name="connsiteX37-12701" fmla="*/ 458 w 485"/>
              <a:gd name="connsiteY37-12702" fmla="*/ 42 h 100"/>
              <a:gd name="connsiteX38-12703" fmla="*/ 453 w 485"/>
              <a:gd name="connsiteY38-12704" fmla="*/ 42 h 100"/>
              <a:gd name="connsiteX39-12705" fmla="*/ 443 w 485"/>
              <a:gd name="connsiteY39-12706" fmla="*/ 42 h 100"/>
              <a:gd name="connsiteX40-12707" fmla="*/ 432 w 485"/>
              <a:gd name="connsiteY40-12708" fmla="*/ 42 h 100"/>
              <a:gd name="connsiteX41-12709" fmla="*/ 416 w 485"/>
              <a:gd name="connsiteY41-12710" fmla="*/ 48 h 100"/>
              <a:gd name="connsiteX42-12711" fmla="*/ 400 w 485"/>
              <a:gd name="connsiteY42-12712" fmla="*/ 48 h 100"/>
              <a:gd name="connsiteX43-12713" fmla="*/ 379 w 485"/>
              <a:gd name="connsiteY43-12714" fmla="*/ 48 h 100"/>
              <a:gd name="connsiteX44-12715" fmla="*/ 353 w 485"/>
              <a:gd name="connsiteY44-12716" fmla="*/ 53 h 100"/>
              <a:gd name="connsiteX45-12717" fmla="*/ 327 w 485"/>
              <a:gd name="connsiteY45-12718" fmla="*/ 53 h 100"/>
              <a:gd name="connsiteX46-12719" fmla="*/ 295 w 485"/>
              <a:gd name="connsiteY46-12720" fmla="*/ 53 h 100"/>
              <a:gd name="connsiteX47-12721" fmla="*/ 269 w 485"/>
              <a:gd name="connsiteY47-12722" fmla="*/ 58 h 100"/>
              <a:gd name="connsiteX48-12723" fmla="*/ 248 w 485"/>
              <a:gd name="connsiteY48-12724" fmla="*/ 58 h 100"/>
              <a:gd name="connsiteX49-12725" fmla="*/ 221 w 485"/>
              <a:gd name="connsiteY49-12726" fmla="*/ 63 h 100"/>
              <a:gd name="connsiteX50-12727" fmla="*/ 200 w 485"/>
              <a:gd name="connsiteY50-12728" fmla="*/ 63 h 100"/>
              <a:gd name="connsiteX51-12729" fmla="*/ 184 w 485"/>
              <a:gd name="connsiteY51-12730" fmla="*/ 69 h 100"/>
              <a:gd name="connsiteX52-12731" fmla="*/ 163 w 485"/>
              <a:gd name="connsiteY52-12732" fmla="*/ 69 h 100"/>
              <a:gd name="connsiteX53-12733" fmla="*/ 148 w 485"/>
              <a:gd name="connsiteY53-12734" fmla="*/ 69 h 100"/>
              <a:gd name="connsiteX54-12735" fmla="*/ 137 w 485"/>
              <a:gd name="connsiteY54-12736" fmla="*/ 74 h 100"/>
              <a:gd name="connsiteX55-12737" fmla="*/ 121 w 485"/>
              <a:gd name="connsiteY55-12738" fmla="*/ 74 h 100"/>
              <a:gd name="connsiteX56-12739" fmla="*/ 111 w 485"/>
              <a:gd name="connsiteY56-12740" fmla="*/ 79 h 100"/>
              <a:gd name="connsiteX57-12741" fmla="*/ 100 w 485"/>
              <a:gd name="connsiteY57-12742" fmla="*/ 79 h 100"/>
              <a:gd name="connsiteX58-12743" fmla="*/ 90 w 485"/>
              <a:gd name="connsiteY58-12744" fmla="*/ 85 h 100"/>
              <a:gd name="connsiteX59-12745" fmla="*/ 84 w 485"/>
              <a:gd name="connsiteY59-12746" fmla="*/ 85 h 100"/>
              <a:gd name="connsiteX60-12747" fmla="*/ 69 w 485"/>
              <a:gd name="connsiteY60-12748" fmla="*/ 90 h 100"/>
              <a:gd name="connsiteX61-12749" fmla="*/ 53 w 485"/>
              <a:gd name="connsiteY61-12750" fmla="*/ 95 h 100"/>
              <a:gd name="connsiteX62-12751" fmla="*/ 48 w 485"/>
              <a:gd name="connsiteY62-12752" fmla="*/ 100 h 100"/>
              <a:gd name="connsiteX63-12753" fmla="*/ 37 w 485"/>
              <a:gd name="connsiteY63-12754" fmla="*/ 100 h 100"/>
              <a:gd name="connsiteX64-12755" fmla="*/ 32 w 485"/>
              <a:gd name="connsiteY64-12756" fmla="*/ 100 h 100"/>
              <a:gd name="connsiteX65-12757" fmla="*/ 26 w 485"/>
              <a:gd name="connsiteY65-12758" fmla="*/ 95 h 100"/>
              <a:gd name="connsiteX66-12759" fmla="*/ 21 w 485"/>
              <a:gd name="connsiteY66-12760" fmla="*/ 95 h 100"/>
              <a:gd name="connsiteX67-12761" fmla="*/ 16 w 485"/>
              <a:gd name="connsiteY67-12762" fmla="*/ 90 h 100"/>
              <a:gd name="connsiteX68-12763" fmla="*/ 11 w 485"/>
              <a:gd name="connsiteY68-12764" fmla="*/ 85 h 100"/>
              <a:gd name="connsiteX69-12765" fmla="*/ 5 w 485"/>
              <a:gd name="connsiteY69-12766" fmla="*/ 79 h 100"/>
              <a:gd name="connsiteX70-12767" fmla="*/ 0 w 485"/>
              <a:gd name="connsiteY70-12768" fmla="*/ 74 h 100"/>
              <a:gd name="connsiteX71-12769" fmla="*/ 0 w 485"/>
              <a:gd name="connsiteY71-12770" fmla="*/ 69 h 100"/>
              <a:gd name="connsiteX72-12771" fmla="*/ 0 w 485"/>
              <a:gd name="connsiteY72-12772" fmla="*/ 63 h 100"/>
              <a:gd name="connsiteX73-12773" fmla="*/ 0 w 485"/>
              <a:gd name="connsiteY73-12774" fmla="*/ 58 h 100"/>
              <a:gd name="connsiteX74-12775" fmla="*/ 5 w 485"/>
              <a:gd name="connsiteY74-12776" fmla="*/ 53 h 100"/>
              <a:gd name="connsiteX75-12777" fmla="*/ 11 w 485"/>
              <a:gd name="connsiteY75-12778" fmla="*/ 48 h 100"/>
              <a:gd name="connsiteX76-12779" fmla="*/ 26 w 485"/>
              <a:gd name="connsiteY76-12780" fmla="*/ 37 h 100"/>
              <a:gd name="connsiteX0-12781" fmla="*/ 84 w 485"/>
              <a:gd name="connsiteY0-12782" fmla="*/ 42 h 100"/>
              <a:gd name="connsiteX1-12783" fmla="*/ 84 w 485"/>
              <a:gd name="connsiteY1-12784" fmla="*/ 42 h 100"/>
              <a:gd name="connsiteX2-12785" fmla="*/ 84 w 485"/>
              <a:gd name="connsiteY2-12786" fmla="*/ 48 h 100"/>
              <a:gd name="connsiteX3-12787" fmla="*/ 90 w 485"/>
              <a:gd name="connsiteY3-12788" fmla="*/ 48 h 100"/>
              <a:gd name="connsiteX4-12789" fmla="*/ 95 w 485"/>
              <a:gd name="connsiteY4-12790" fmla="*/ 48 h 100"/>
              <a:gd name="connsiteX5-12791" fmla="*/ 100 w 485"/>
              <a:gd name="connsiteY5-12792" fmla="*/ 48 h 100"/>
              <a:gd name="connsiteX6-12793" fmla="*/ 111 w 485"/>
              <a:gd name="connsiteY6-12794" fmla="*/ 48 h 100"/>
              <a:gd name="connsiteX7-12795" fmla="*/ 121 w 485"/>
              <a:gd name="connsiteY7-12796" fmla="*/ 42 h 100"/>
              <a:gd name="connsiteX8-12797" fmla="*/ 137 w 485"/>
              <a:gd name="connsiteY8-12798" fmla="*/ 42 h 100"/>
              <a:gd name="connsiteX9-12799" fmla="*/ 153 w 485"/>
              <a:gd name="connsiteY9-12800" fmla="*/ 42 h 100"/>
              <a:gd name="connsiteX10-12801" fmla="*/ 174 w 485"/>
              <a:gd name="connsiteY10-12802" fmla="*/ 37 h 100"/>
              <a:gd name="connsiteX11-12803" fmla="*/ 216 w 485"/>
              <a:gd name="connsiteY11-12804" fmla="*/ 32 h 100"/>
              <a:gd name="connsiteX12-12805" fmla="*/ 258 w 485"/>
              <a:gd name="connsiteY12-12806" fmla="*/ 27 h 100"/>
              <a:gd name="connsiteX13-12807" fmla="*/ 295 w 485"/>
              <a:gd name="connsiteY13-12808" fmla="*/ 21 h 100"/>
              <a:gd name="connsiteX14-12809" fmla="*/ 332 w 485"/>
              <a:gd name="connsiteY14-12810" fmla="*/ 11 h 100"/>
              <a:gd name="connsiteX15-12811" fmla="*/ 348 w 485"/>
              <a:gd name="connsiteY15-12812" fmla="*/ 11 h 100"/>
              <a:gd name="connsiteX16-12813" fmla="*/ 364 w 485"/>
              <a:gd name="connsiteY16-12814" fmla="*/ 5 h 100"/>
              <a:gd name="connsiteX17-12815" fmla="*/ 374 w 485"/>
              <a:gd name="connsiteY17-12816" fmla="*/ 5 h 100"/>
              <a:gd name="connsiteX18-12817" fmla="*/ 390 w 485"/>
              <a:gd name="connsiteY18-12818" fmla="*/ 0 h 100"/>
              <a:gd name="connsiteX19-12819" fmla="*/ 395 w 485"/>
              <a:gd name="connsiteY19-12820" fmla="*/ 0 h 100"/>
              <a:gd name="connsiteX20-12821" fmla="*/ 406 w 485"/>
              <a:gd name="connsiteY20-12822" fmla="*/ 0 h 100"/>
              <a:gd name="connsiteX21-12823" fmla="*/ 406 w 485"/>
              <a:gd name="connsiteY21-12824" fmla="*/ 0 h 100"/>
              <a:gd name="connsiteX22-12825" fmla="*/ 411 w 485"/>
              <a:gd name="connsiteY22-12826" fmla="*/ 0 h 100"/>
              <a:gd name="connsiteX23-12827" fmla="*/ 416 w 485"/>
              <a:gd name="connsiteY23-12828" fmla="*/ 0 h 100"/>
              <a:gd name="connsiteX24-12829" fmla="*/ 422 w 485"/>
              <a:gd name="connsiteY24-12830" fmla="*/ 0 h 100"/>
              <a:gd name="connsiteX25-12831" fmla="*/ 427 w 485"/>
              <a:gd name="connsiteY25-12832" fmla="*/ 0 h 100"/>
              <a:gd name="connsiteX26-12833" fmla="*/ 437 w 485"/>
              <a:gd name="connsiteY26-12834" fmla="*/ 0 h 100"/>
              <a:gd name="connsiteX27-12835" fmla="*/ 443 w 485"/>
              <a:gd name="connsiteY27-12836" fmla="*/ 5 h 100"/>
              <a:gd name="connsiteX28-12837" fmla="*/ 453 w 485"/>
              <a:gd name="connsiteY28-12838" fmla="*/ 5 h 100"/>
              <a:gd name="connsiteX29-12839" fmla="*/ 464 w 485"/>
              <a:gd name="connsiteY29-12840" fmla="*/ 11 h 100"/>
              <a:gd name="connsiteX30-12841" fmla="*/ 469 w 485"/>
              <a:gd name="connsiteY30-12842" fmla="*/ 16 h 100"/>
              <a:gd name="connsiteX31-12843" fmla="*/ 479 w 485"/>
              <a:gd name="connsiteY31-12844" fmla="*/ 27 h 100"/>
              <a:gd name="connsiteX32-12845" fmla="*/ 479 w 485"/>
              <a:gd name="connsiteY32-12846" fmla="*/ 32 h 100"/>
              <a:gd name="connsiteX33-12847" fmla="*/ 485 w 485"/>
              <a:gd name="connsiteY33-12848" fmla="*/ 32 h 100"/>
              <a:gd name="connsiteX34-12849" fmla="*/ 485 w 485"/>
              <a:gd name="connsiteY34-12850" fmla="*/ 37 h 100"/>
              <a:gd name="connsiteX35-12851" fmla="*/ 469 w 485"/>
              <a:gd name="connsiteY35-12852" fmla="*/ 42 h 100"/>
              <a:gd name="connsiteX36-12853" fmla="*/ 464 w 485"/>
              <a:gd name="connsiteY36-12854" fmla="*/ 42 h 100"/>
              <a:gd name="connsiteX37-12855" fmla="*/ 458 w 485"/>
              <a:gd name="connsiteY37-12856" fmla="*/ 42 h 100"/>
              <a:gd name="connsiteX38-12857" fmla="*/ 453 w 485"/>
              <a:gd name="connsiteY38-12858" fmla="*/ 42 h 100"/>
              <a:gd name="connsiteX39-12859" fmla="*/ 443 w 485"/>
              <a:gd name="connsiteY39-12860" fmla="*/ 42 h 100"/>
              <a:gd name="connsiteX40-12861" fmla="*/ 432 w 485"/>
              <a:gd name="connsiteY40-12862" fmla="*/ 42 h 100"/>
              <a:gd name="connsiteX41-12863" fmla="*/ 416 w 485"/>
              <a:gd name="connsiteY41-12864" fmla="*/ 48 h 100"/>
              <a:gd name="connsiteX42-12865" fmla="*/ 400 w 485"/>
              <a:gd name="connsiteY42-12866" fmla="*/ 48 h 100"/>
              <a:gd name="connsiteX43-12867" fmla="*/ 379 w 485"/>
              <a:gd name="connsiteY43-12868" fmla="*/ 48 h 100"/>
              <a:gd name="connsiteX44-12869" fmla="*/ 353 w 485"/>
              <a:gd name="connsiteY44-12870" fmla="*/ 53 h 100"/>
              <a:gd name="connsiteX45-12871" fmla="*/ 327 w 485"/>
              <a:gd name="connsiteY45-12872" fmla="*/ 53 h 100"/>
              <a:gd name="connsiteX46-12873" fmla="*/ 295 w 485"/>
              <a:gd name="connsiteY46-12874" fmla="*/ 53 h 100"/>
              <a:gd name="connsiteX47-12875" fmla="*/ 269 w 485"/>
              <a:gd name="connsiteY47-12876" fmla="*/ 58 h 100"/>
              <a:gd name="connsiteX48-12877" fmla="*/ 248 w 485"/>
              <a:gd name="connsiteY48-12878" fmla="*/ 58 h 100"/>
              <a:gd name="connsiteX49-12879" fmla="*/ 221 w 485"/>
              <a:gd name="connsiteY49-12880" fmla="*/ 63 h 100"/>
              <a:gd name="connsiteX50-12881" fmla="*/ 200 w 485"/>
              <a:gd name="connsiteY50-12882" fmla="*/ 63 h 100"/>
              <a:gd name="connsiteX51-12883" fmla="*/ 184 w 485"/>
              <a:gd name="connsiteY51-12884" fmla="*/ 69 h 100"/>
              <a:gd name="connsiteX52-12885" fmla="*/ 163 w 485"/>
              <a:gd name="connsiteY52-12886" fmla="*/ 69 h 100"/>
              <a:gd name="connsiteX53-12887" fmla="*/ 148 w 485"/>
              <a:gd name="connsiteY53-12888" fmla="*/ 69 h 100"/>
              <a:gd name="connsiteX54-12889" fmla="*/ 137 w 485"/>
              <a:gd name="connsiteY54-12890" fmla="*/ 74 h 100"/>
              <a:gd name="connsiteX55-12891" fmla="*/ 121 w 485"/>
              <a:gd name="connsiteY55-12892" fmla="*/ 74 h 100"/>
              <a:gd name="connsiteX56-12893" fmla="*/ 111 w 485"/>
              <a:gd name="connsiteY56-12894" fmla="*/ 79 h 100"/>
              <a:gd name="connsiteX57-12895" fmla="*/ 100 w 485"/>
              <a:gd name="connsiteY57-12896" fmla="*/ 79 h 100"/>
              <a:gd name="connsiteX58-12897" fmla="*/ 90 w 485"/>
              <a:gd name="connsiteY58-12898" fmla="*/ 85 h 100"/>
              <a:gd name="connsiteX59-12899" fmla="*/ 84 w 485"/>
              <a:gd name="connsiteY59-12900" fmla="*/ 85 h 100"/>
              <a:gd name="connsiteX60-12901" fmla="*/ 69 w 485"/>
              <a:gd name="connsiteY60-12902" fmla="*/ 90 h 100"/>
              <a:gd name="connsiteX61-12903" fmla="*/ 53 w 485"/>
              <a:gd name="connsiteY61-12904" fmla="*/ 95 h 100"/>
              <a:gd name="connsiteX62-12905" fmla="*/ 48 w 485"/>
              <a:gd name="connsiteY62-12906" fmla="*/ 100 h 100"/>
              <a:gd name="connsiteX63-12907" fmla="*/ 37 w 485"/>
              <a:gd name="connsiteY63-12908" fmla="*/ 100 h 100"/>
              <a:gd name="connsiteX64-12909" fmla="*/ 32 w 485"/>
              <a:gd name="connsiteY64-12910" fmla="*/ 100 h 100"/>
              <a:gd name="connsiteX65-12911" fmla="*/ 26 w 485"/>
              <a:gd name="connsiteY65-12912" fmla="*/ 95 h 100"/>
              <a:gd name="connsiteX66-12913" fmla="*/ 21 w 485"/>
              <a:gd name="connsiteY66-12914" fmla="*/ 95 h 100"/>
              <a:gd name="connsiteX67-12915" fmla="*/ 16 w 485"/>
              <a:gd name="connsiteY67-12916" fmla="*/ 90 h 100"/>
              <a:gd name="connsiteX68-12917" fmla="*/ 11 w 485"/>
              <a:gd name="connsiteY68-12918" fmla="*/ 85 h 100"/>
              <a:gd name="connsiteX69-12919" fmla="*/ 5 w 485"/>
              <a:gd name="connsiteY69-12920" fmla="*/ 79 h 100"/>
              <a:gd name="connsiteX70-12921" fmla="*/ 0 w 485"/>
              <a:gd name="connsiteY70-12922" fmla="*/ 74 h 100"/>
              <a:gd name="connsiteX71-12923" fmla="*/ 0 w 485"/>
              <a:gd name="connsiteY71-12924" fmla="*/ 69 h 100"/>
              <a:gd name="connsiteX72-12925" fmla="*/ 0 w 485"/>
              <a:gd name="connsiteY72-12926" fmla="*/ 63 h 100"/>
              <a:gd name="connsiteX73-12927" fmla="*/ 0 w 485"/>
              <a:gd name="connsiteY73-12928" fmla="*/ 58 h 100"/>
              <a:gd name="connsiteX74-12929" fmla="*/ 5 w 485"/>
              <a:gd name="connsiteY74-12930" fmla="*/ 53 h 100"/>
              <a:gd name="connsiteX75-12931" fmla="*/ 11 w 485"/>
              <a:gd name="connsiteY75-12932" fmla="*/ 48 h 100"/>
              <a:gd name="connsiteX0-12933" fmla="*/ 84 w 485"/>
              <a:gd name="connsiteY0-12934" fmla="*/ 42 h 100"/>
              <a:gd name="connsiteX1-12935" fmla="*/ 84 w 485"/>
              <a:gd name="connsiteY1-12936" fmla="*/ 42 h 100"/>
              <a:gd name="connsiteX2-12937" fmla="*/ 84 w 485"/>
              <a:gd name="connsiteY2-12938" fmla="*/ 48 h 100"/>
              <a:gd name="connsiteX3-12939" fmla="*/ 90 w 485"/>
              <a:gd name="connsiteY3-12940" fmla="*/ 48 h 100"/>
              <a:gd name="connsiteX4-12941" fmla="*/ 95 w 485"/>
              <a:gd name="connsiteY4-12942" fmla="*/ 48 h 100"/>
              <a:gd name="connsiteX5-12943" fmla="*/ 100 w 485"/>
              <a:gd name="connsiteY5-12944" fmla="*/ 48 h 100"/>
              <a:gd name="connsiteX6-12945" fmla="*/ 111 w 485"/>
              <a:gd name="connsiteY6-12946" fmla="*/ 48 h 100"/>
              <a:gd name="connsiteX7-12947" fmla="*/ 121 w 485"/>
              <a:gd name="connsiteY7-12948" fmla="*/ 42 h 100"/>
              <a:gd name="connsiteX8-12949" fmla="*/ 137 w 485"/>
              <a:gd name="connsiteY8-12950" fmla="*/ 42 h 100"/>
              <a:gd name="connsiteX9-12951" fmla="*/ 153 w 485"/>
              <a:gd name="connsiteY9-12952" fmla="*/ 42 h 100"/>
              <a:gd name="connsiteX10-12953" fmla="*/ 174 w 485"/>
              <a:gd name="connsiteY10-12954" fmla="*/ 37 h 100"/>
              <a:gd name="connsiteX11-12955" fmla="*/ 216 w 485"/>
              <a:gd name="connsiteY11-12956" fmla="*/ 32 h 100"/>
              <a:gd name="connsiteX12-12957" fmla="*/ 258 w 485"/>
              <a:gd name="connsiteY12-12958" fmla="*/ 27 h 100"/>
              <a:gd name="connsiteX13-12959" fmla="*/ 295 w 485"/>
              <a:gd name="connsiteY13-12960" fmla="*/ 21 h 100"/>
              <a:gd name="connsiteX14-12961" fmla="*/ 332 w 485"/>
              <a:gd name="connsiteY14-12962" fmla="*/ 11 h 100"/>
              <a:gd name="connsiteX15-12963" fmla="*/ 348 w 485"/>
              <a:gd name="connsiteY15-12964" fmla="*/ 11 h 100"/>
              <a:gd name="connsiteX16-12965" fmla="*/ 364 w 485"/>
              <a:gd name="connsiteY16-12966" fmla="*/ 5 h 100"/>
              <a:gd name="connsiteX17-12967" fmla="*/ 374 w 485"/>
              <a:gd name="connsiteY17-12968" fmla="*/ 5 h 100"/>
              <a:gd name="connsiteX18-12969" fmla="*/ 390 w 485"/>
              <a:gd name="connsiteY18-12970" fmla="*/ 0 h 100"/>
              <a:gd name="connsiteX19-12971" fmla="*/ 395 w 485"/>
              <a:gd name="connsiteY19-12972" fmla="*/ 0 h 100"/>
              <a:gd name="connsiteX20-12973" fmla="*/ 406 w 485"/>
              <a:gd name="connsiteY20-12974" fmla="*/ 0 h 100"/>
              <a:gd name="connsiteX21-12975" fmla="*/ 406 w 485"/>
              <a:gd name="connsiteY21-12976" fmla="*/ 0 h 100"/>
              <a:gd name="connsiteX22-12977" fmla="*/ 411 w 485"/>
              <a:gd name="connsiteY22-12978" fmla="*/ 0 h 100"/>
              <a:gd name="connsiteX23-12979" fmla="*/ 416 w 485"/>
              <a:gd name="connsiteY23-12980" fmla="*/ 0 h 100"/>
              <a:gd name="connsiteX24-12981" fmla="*/ 422 w 485"/>
              <a:gd name="connsiteY24-12982" fmla="*/ 0 h 100"/>
              <a:gd name="connsiteX25-12983" fmla="*/ 427 w 485"/>
              <a:gd name="connsiteY25-12984" fmla="*/ 0 h 100"/>
              <a:gd name="connsiteX26-12985" fmla="*/ 437 w 485"/>
              <a:gd name="connsiteY26-12986" fmla="*/ 0 h 100"/>
              <a:gd name="connsiteX27-12987" fmla="*/ 443 w 485"/>
              <a:gd name="connsiteY27-12988" fmla="*/ 5 h 100"/>
              <a:gd name="connsiteX28-12989" fmla="*/ 453 w 485"/>
              <a:gd name="connsiteY28-12990" fmla="*/ 5 h 100"/>
              <a:gd name="connsiteX29-12991" fmla="*/ 464 w 485"/>
              <a:gd name="connsiteY29-12992" fmla="*/ 11 h 100"/>
              <a:gd name="connsiteX30-12993" fmla="*/ 469 w 485"/>
              <a:gd name="connsiteY30-12994" fmla="*/ 16 h 100"/>
              <a:gd name="connsiteX31-12995" fmla="*/ 479 w 485"/>
              <a:gd name="connsiteY31-12996" fmla="*/ 27 h 100"/>
              <a:gd name="connsiteX32-12997" fmla="*/ 479 w 485"/>
              <a:gd name="connsiteY32-12998" fmla="*/ 32 h 100"/>
              <a:gd name="connsiteX33-12999" fmla="*/ 485 w 485"/>
              <a:gd name="connsiteY33-13000" fmla="*/ 32 h 100"/>
              <a:gd name="connsiteX34-13001" fmla="*/ 485 w 485"/>
              <a:gd name="connsiteY34-13002" fmla="*/ 37 h 100"/>
              <a:gd name="connsiteX35-13003" fmla="*/ 469 w 485"/>
              <a:gd name="connsiteY35-13004" fmla="*/ 42 h 100"/>
              <a:gd name="connsiteX36-13005" fmla="*/ 464 w 485"/>
              <a:gd name="connsiteY36-13006" fmla="*/ 42 h 100"/>
              <a:gd name="connsiteX37-13007" fmla="*/ 458 w 485"/>
              <a:gd name="connsiteY37-13008" fmla="*/ 42 h 100"/>
              <a:gd name="connsiteX38-13009" fmla="*/ 453 w 485"/>
              <a:gd name="connsiteY38-13010" fmla="*/ 42 h 100"/>
              <a:gd name="connsiteX39-13011" fmla="*/ 443 w 485"/>
              <a:gd name="connsiteY39-13012" fmla="*/ 42 h 100"/>
              <a:gd name="connsiteX40-13013" fmla="*/ 432 w 485"/>
              <a:gd name="connsiteY40-13014" fmla="*/ 42 h 100"/>
              <a:gd name="connsiteX41-13015" fmla="*/ 416 w 485"/>
              <a:gd name="connsiteY41-13016" fmla="*/ 48 h 100"/>
              <a:gd name="connsiteX42-13017" fmla="*/ 400 w 485"/>
              <a:gd name="connsiteY42-13018" fmla="*/ 48 h 100"/>
              <a:gd name="connsiteX43-13019" fmla="*/ 379 w 485"/>
              <a:gd name="connsiteY43-13020" fmla="*/ 48 h 100"/>
              <a:gd name="connsiteX44-13021" fmla="*/ 353 w 485"/>
              <a:gd name="connsiteY44-13022" fmla="*/ 53 h 100"/>
              <a:gd name="connsiteX45-13023" fmla="*/ 327 w 485"/>
              <a:gd name="connsiteY45-13024" fmla="*/ 53 h 100"/>
              <a:gd name="connsiteX46-13025" fmla="*/ 295 w 485"/>
              <a:gd name="connsiteY46-13026" fmla="*/ 53 h 100"/>
              <a:gd name="connsiteX47-13027" fmla="*/ 269 w 485"/>
              <a:gd name="connsiteY47-13028" fmla="*/ 58 h 100"/>
              <a:gd name="connsiteX48-13029" fmla="*/ 248 w 485"/>
              <a:gd name="connsiteY48-13030" fmla="*/ 58 h 100"/>
              <a:gd name="connsiteX49-13031" fmla="*/ 221 w 485"/>
              <a:gd name="connsiteY49-13032" fmla="*/ 63 h 100"/>
              <a:gd name="connsiteX50-13033" fmla="*/ 200 w 485"/>
              <a:gd name="connsiteY50-13034" fmla="*/ 63 h 100"/>
              <a:gd name="connsiteX51-13035" fmla="*/ 184 w 485"/>
              <a:gd name="connsiteY51-13036" fmla="*/ 69 h 100"/>
              <a:gd name="connsiteX52-13037" fmla="*/ 163 w 485"/>
              <a:gd name="connsiteY52-13038" fmla="*/ 69 h 100"/>
              <a:gd name="connsiteX53-13039" fmla="*/ 148 w 485"/>
              <a:gd name="connsiteY53-13040" fmla="*/ 69 h 100"/>
              <a:gd name="connsiteX54-13041" fmla="*/ 137 w 485"/>
              <a:gd name="connsiteY54-13042" fmla="*/ 74 h 100"/>
              <a:gd name="connsiteX55-13043" fmla="*/ 121 w 485"/>
              <a:gd name="connsiteY55-13044" fmla="*/ 74 h 100"/>
              <a:gd name="connsiteX56-13045" fmla="*/ 111 w 485"/>
              <a:gd name="connsiteY56-13046" fmla="*/ 79 h 100"/>
              <a:gd name="connsiteX57-13047" fmla="*/ 100 w 485"/>
              <a:gd name="connsiteY57-13048" fmla="*/ 79 h 100"/>
              <a:gd name="connsiteX58-13049" fmla="*/ 90 w 485"/>
              <a:gd name="connsiteY58-13050" fmla="*/ 85 h 100"/>
              <a:gd name="connsiteX59-13051" fmla="*/ 84 w 485"/>
              <a:gd name="connsiteY59-13052" fmla="*/ 85 h 100"/>
              <a:gd name="connsiteX60-13053" fmla="*/ 69 w 485"/>
              <a:gd name="connsiteY60-13054" fmla="*/ 90 h 100"/>
              <a:gd name="connsiteX61-13055" fmla="*/ 53 w 485"/>
              <a:gd name="connsiteY61-13056" fmla="*/ 95 h 100"/>
              <a:gd name="connsiteX62-13057" fmla="*/ 48 w 485"/>
              <a:gd name="connsiteY62-13058" fmla="*/ 100 h 100"/>
              <a:gd name="connsiteX63-13059" fmla="*/ 37 w 485"/>
              <a:gd name="connsiteY63-13060" fmla="*/ 100 h 100"/>
              <a:gd name="connsiteX64-13061" fmla="*/ 32 w 485"/>
              <a:gd name="connsiteY64-13062" fmla="*/ 100 h 100"/>
              <a:gd name="connsiteX65-13063" fmla="*/ 26 w 485"/>
              <a:gd name="connsiteY65-13064" fmla="*/ 95 h 100"/>
              <a:gd name="connsiteX66-13065" fmla="*/ 21 w 485"/>
              <a:gd name="connsiteY66-13066" fmla="*/ 95 h 100"/>
              <a:gd name="connsiteX67-13067" fmla="*/ 16 w 485"/>
              <a:gd name="connsiteY67-13068" fmla="*/ 90 h 100"/>
              <a:gd name="connsiteX68-13069" fmla="*/ 11 w 485"/>
              <a:gd name="connsiteY68-13070" fmla="*/ 85 h 100"/>
              <a:gd name="connsiteX69-13071" fmla="*/ 5 w 485"/>
              <a:gd name="connsiteY69-13072" fmla="*/ 79 h 100"/>
              <a:gd name="connsiteX70-13073" fmla="*/ 0 w 485"/>
              <a:gd name="connsiteY70-13074" fmla="*/ 74 h 100"/>
              <a:gd name="connsiteX71-13075" fmla="*/ 0 w 485"/>
              <a:gd name="connsiteY71-13076" fmla="*/ 69 h 100"/>
              <a:gd name="connsiteX72-13077" fmla="*/ 0 w 485"/>
              <a:gd name="connsiteY72-13078" fmla="*/ 63 h 100"/>
              <a:gd name="connsiteX73-13079" fmla="*/ 0 w 485"/>
              <a:gd name="connsiteY73-13080" fmla="*/ 58 h 100"/>
              <a:gd name="connsiteX74-13081" fmla="*/ 5 w 485"/>
              <a:gd name="connsiteY74-13082" fmla="*/ 53 h 100"/>
              <a:gd name="connsiteX0-13083" fmla="*/ 84 w 485"/>
              <a:gd name="connsiteY0-13084" fmla="*/ 42 h 100"/>
              <a:gd name="connsiteX1-13085" fmla="*/ 84 w 485"/>
              <a:gd name="connsiteY1-13086" fmla="*/ 42 h 100"/>
              <a:gd name="connsiteX2-13087" fmla="*/ 84 w 485"/>
              <a:gd name="connsiteY2-13088" fmla="*/ 48 h 100"/>
              <a:gd name="connsiteX3-13089" fmla="*/ 90 w 485"/>
              <a:gd name="connsiteY3-13090" fmla="*/ 48 h 100"/>
              <a:gd name="connsiteX4-13091" fmla="*/ 95 w 485"/>
              <a:gd name="connsiteY4-13092" fmla="*/ 48 h 100"/>
              <a:gd name="connsiteX5-13093" fmla="*/ 100 w 485"/>
              <a:gd name="connsiteY5-13094" fmla="*/ 48 h 100"/>
              <a:gd name="connsiteX6-13095" fmla="*/ 111 w 485"/>
              <a:gd name="connsiteY6-13096" fmla="*/ 48 h 100"/>
              <a:gd name="connsiteX7-13097" fmla="*/ 121 w 485"/>
              <a:gd name="connsiteY7-13098" fmla="*/ 42 h 100"/>
              <a:gd name="connsiteX8-13099" fmla="*/ 137 w 485"/>
              <a:gd name="connsiteY8-13100" fmla="*/ 42 h 100"/>
              <a:gd name="connsiteX9-13101" fmla="*/ 153 w 485"/>
              <a:gd name="connsiteY9-13102" fmla="*/ 42 h 100"/>
              <a:gd name="connsiteX10-13103" fmla="*/ 174 w 485"/>
              <a:gd name="connsiteY10-13104" fmla="*/ 37 h 100"/>
              <a:gd name="connsiteX11-13105" fmla="*/ 216 w 485"/>
              <a:gd name="connsiteY11-13106" fmla="*/ 32 h 100"/>
              <a:gd name="connsiteX12-13107" fmla="*/ 258 w 485"/>
              <a:gd name="connsiteY12-13108" fmla="*/ 27 h 100"/>
              <a:gd name="connsiteX13-13109" fmla="*/ 295 w 485"/>
              <a:gd name="connsiteY13-13110" fmla="*/ 21 h 100"/>
              <a:gd name="connsiteX14-13111" fmla="*/ 332 w 485"/>
              <a:gd name="connsiteY14-13112" fmla="*/ 11 h 100"/>
              <a:gd name="connsiteX15-13113" fmla="*/ 348 w 485"/>
              <a:gd name="connsiteY15-13114" fmla="*/ 11 h 100"/>
              <a:gd name="connsiteX16-13115" fmla="*/ 364 w 485"/>
              <a:gd name="connsiteY16-13116" fmla="*/ 5 h 100"/>
              <a:gd name="connsiteX17-13117" fmla="*/ 374 w 485"/>
              <a:gd name="connsiteY17-13118" fmla="*/ 5 h 100"/>
              <a:gd name="connsiteX18-13119" fmla="*/ 390 w 485"/>
              <a:gd name="connsiteY18-13120" fmla="*/ 0 h 100"/>
              <a:gd name="connsiteX19-13121" fmla="*/ 395 w 485"/>
              <a:gd name="connsiteY19-13122" fmla="*/ 0 h 100"/>
              <a:gd name="connsiteX20-13123" fmla="*/ 406 w 485"/>
              <a:gd name="connsiteY20-13124" fmla="*/ 0 h 100"/>
              <a:gd name="connsiteX21-13125" fmla="*/ 406 w 485"/>
              <a:gd name="connsiteY21-13126" fmla="*/ 0 h 100"/>
              <a:gd name="connsiteX22-13127" fmla="*/ 411 w 485"/>
              <a:gd name="connsiteY22-13128" fmla="*/ 0 h 100"/>
              <a:gd name="connsiteX23-13129" fmla="*/ 416 w 485"/>
              <a:gd name="connsiteY23-13130" fmla="*/ 0 h 100"/>
              <a:gd name="connsiteX24-13131" fmla="*/ 422 w 485"/>
              <a:gd name="connsiteY24-13132" fmla="*/ 0 h 100"/>
              <a:gd name="connsiteX25-13133" fmla="*/ 427 w 485"/>
              <a:gd name="connsiteY25-13134" fmla="*/ 0 h 100"/>
              <a:gd name="connsiteX26-13135" fmla="*/ 437 w 485"/>
              <a:gd name="connsiteY26-13136" fmla="*/ 0 h 100"/>
              <a:gd name="connsiteX27-13137" fmla="*/ 443 w 485"/>
              <a:gd name="connsiteY27-13138" fmla="*/ 5 h 100"/>
              <a:gd name="connsiteX28-13139" fmla="*/ 453 w 485"/>
              <a:gd name="connsiteY28-13140" fmla="*/ 5 h 100"/>
              <a:gd name="connsiteX29-13141" fmla="*/ 464 w 485"/>
              <a:gd name="connsiteY29-13142" fmla="*/ 11 h 100"/>
              <a:gd name="connsiteX30-13143" fmla="*/ 469 w 485"/>
              <a:gd name="connsiteY30-13144" fmla="*/ 16 h 100"/>
              <a:gd name="connsiteX31-13145" fmla="*/ 479 w 485"/>
              <a:gd name="connsiteY31-13146" fmla="*/ 27 h 100"/>
              <a:gd name="connsiteX32-13147" fmla="*/ 479 w 485"/>
              <a:gd name="connsiteY32-13148" fmla="*/ 32 h 100"/>
              <a:gd name="connsiteX33-13149" fmla="*/ 485 w 485"/>
              <a:gd name="connsiteY33-13150" fmla="*/ 32 h 100"/>
              <a:gd name="connsiteX34-13151" fmla="*/ 485 w 485"/>
              <a:gd name="connsiteY34-13152" fmla="*/ 37 h 100"/>
              <a:gd name="connsiteX35-13153" fmla="*/ 469 w 485"/>
              <a:gd name="connsiteY35-13154" fmla="*/ 42 h 100"/>
              <a:gd name="connsiteX36-13155" fmla="*/ 464 w 485"/>
              <a:gd name="connsiteY36-13156" fmla="*/ 42 h 100"/>
              <a:gd name="connsiteX37-13157" fmla="*/ 458 w 485"/>
              <a:gd name="connsiteY37-13158" fmla="*/ 42 h 100"/>
              <a:gd name="connsiteX38-13159" fmla="*/ 453 w 485"/>
              <a:gd name="connsiteY38-13160" fmla="*/ 42 h 100"/>
              <a:gd name="connsiteX39-13161" fmla="*/ 443 w 485"/>
              <a:gd name="connsiteY39-13162" fmla="*/ 42 h 100"/>
              <a:gd name="connsiteX40-13163" fmla="*/ 432 w 485"/>
              <a:gd name="connsiteY40-13164" fmla="*/ 42 h 100"/>
              <a:gd name="connsiteX41-13165" fmla="*/ 416 w 485"/>
              <a:gd name="connsiteY41-13166" fmla="*/ 48 h 100"/>
              <a:gd name="connsiteX42-13167" fmla="*/ 400 w 485"/>
              <a:gd name="connsiteY42-13168" fmla="*/ 48 h 100"/>
              <a:gd name="connsiteX43-13169" fmla="*/ 379 w 485"/>
              <a:gd name="connsiteY43-13170" fmla="*/ 48 h 100"/>
              <a:gd name="connsiteX44-13171" fmla="*/ 353 w 485"/>
              <a:gd name="connsiteY44-13172" fmla="*/ 53 h 100"/>
              <a:gd name="connsiteX45-13173" fmla="*/ 327 w 485"/>
              <a:gd name="connsiteY45-13174" fmla="*/ 53 h 100"/>
              <a:gd name="connsiteX46-13175" fmla="*/ 295 w 485"/>
              <a:gd name="connsiteY46-13176" fmla="*/ 53 h 100"/>
              <a:gd name="connsiteX47-13177" fmla="*/ 269 w 485"/>
              <a:gd name="connsiteY47-13178" fmla="*/ 58 h 100"/>
              <a:gd name="connsiteX48-13179" fmla="*/ 248 w 485"/>
              <a:gd name="connsiteY48-13180" fmla="*/ 58 h 100"/>
              <a:gd name="connsiteX49-13181" fmla="*/ 221 w 485"/>
              <a:gd name="connsiteY49-13182" fmla="*/ 63 h 100"/>
              <a:gd name="connsiteX50-13183" fmla="*/ 200 w 485"/>
              <a:gd name="connsiteY50-13184" fmla="*/ 63 h 100"/>
              <a:gd name="connsiteX51-13185" fmla="*/ 184 w 485"/>
              <a:gd name="connsiteY51-13186" fmla="*/ 69 h 100"/>
              <a:gd name="connsiteX52-13187" fmla="*/ 163 w 485"/>
              <a:gd name="connsiteY52-13188" fmla="*/ 69 h 100"/>
              <a:gd name="connsiteX53-13189" fmla="*/ 148 w 485"/>
              <a:gd name="connsiteY53-13190" fmla="*/ 69 h 100"/>
              <a:gd name="connsiteX54-13191" fmla="*/ 137 w 485"/>
              <a:gd name="connsiteY54-13192" fmla="*/ 74 h 100"/>
              <a:gd name="connsiteX55-13193" fmla="*/ 121 w 485"/>
              <a:gd name="connsiteY55-13194" fmla="*/ 74 h 100"/>
              <a:gd name="connsiteX56-13195" fmla="*/ 111 w 485"/>
              <a:gd name="connsiteY56-13196" fmla="*/ 79 h 100"/>
              <a:gd name="connsiteX57-13197" fmla="*/ 100 w 485"/>
              <a:gd name="connsiteY57-13198" fmla="*/ 79 h 100"/>
              <a:gd name="connsiteX58-13199" fmla="*/ 90 w 485"/>
              <a:gd name="connsiteY58-13200" fmla="*/ 85 h 100"/>
              <a:gd name="connsiteX59-13201" fmla="*/ 84 w 485"/>
              <a:gd name="connsiteY59-13202" fmla="*/ 85 h 100"/>
              <a:gd name="connsiteX60-13203" fmla="*/ 69 w 485"/>
              <a:gd name="connsiteY60-13204" fmla="*/ 90 h 100"/>
              <a:gd name="connsiteX61-13205" fmla="*/ 53 w 485"/>
              <a:gd name="connsiteY61-13206" fmla="*/ 95 h 100"/>
              <a:gd name="connsiteX62-13207" fmla="*/ 48 w 485"/>
              <a:gd name="connsiteY62-13208" fmla="*/ 100 h 100"/>
              <a:gd name="connsiteX63-13209" fmla="*/ 37 w 485"/>
              <a:gd name="connsiteY63-13210" fmla="*/ 100 h 100"/>
              <a:gd name="connsiteX64-13211" fmla="*/ 32 w 485"/>
              <a:gd name="connsiteY64-13212" fmla="*/ 100 h 100"/>
              <a:gd name="connsiteX65-13213" fmla="*/ 26 w 485"/>
              <a:gd name="connsiteY65-13214" fmla="*/ 95 h 100"/>
              <a:gd name="connsiteX66-13215" fmla="*/ 21 w 485"/>
              <a:gd name="connsiteY66-13216" fmla="*/ 95 h 100"/>
              <a:gd name="connsiteX67-13217" fmla="*/ 16 w 485"/>
              <a:gd name="connsiteY67-13218" fmla="*/ 90 h 100"/>
              <a:gd name="connsiteX68-13219" fmla="*/ 11 w 485"/>
              <a:gd name="connsiteY68-13220" fmla="*/ 85 h 100"/>
              <a:gd name="connsiteX69-13221" fmla="*/ 5 w 485"/>
              <a:gd name="connsiteY69-13222" fmla="*/ 79 h 100"/>
              <a:gd name="connsiteX70-13223" fmla="*/ 0 w 485"/>
              <a:gd name="connsiteY70-13224" fmla="*/ 74 h 100"/>
              <a:gd name="connsiteX71-13225" fmla="*/ 0 w 485"/>
              <a:gd name="connsiteY71-13226" fmla="*/ 69 h 100"/>
              <a:gd name="connsiteX72-13227" fmla="*/ 0 w 485"/>
              <a:gd name="connsiteY72-13228" fmla="*/ 63 h 100"/>
              <a:gd name="connsiteX73-13229" fmla="*/ 0 w 485"/>
              <a:gd name="connsiteY73-13230" fmla="*/ 58 h 100"/>
              <a:gd name="connsiteX0-13231" fmla="*/ 84 w 485"/>
              <a:gd name="connsiteY0-13232" fmla="*/ 42 h 100"/>
              <a:gd name="connsiteX1-13233" fmla="*/ 84 w 485"/>
              <a:gd name="connsiteY1-13234" fmla="*/ 42 h 100"/>
              <a:gd name="connsiteX2-13235" fmla="*/ 84 w 485"/>
              <a:gd name="connsiteY2-13236" fmla="*/ 48 h 100"/>
              <a:gd name="connsiteX3-13237" fmla="*/ 90 w 485"/>
              <a:gd name="connsiteY3-13238" fmla="*/ 48 h 100"/>
              <a:gd name="connsiteX4-13239" fmla="*/ 95 w 485"/>
              <a:gd name="connsiteY4-13240" fmla="*/ 48 h 100"/>
              <a:gd name="connsiteX5-13241" fmla="*/ 100 w 485"/>
              <a:gd name="connsiteY5-13242" fmla="*/ 48 h 100"/>
              <a:gd name="connsiteX6-13243" fmla="*/ 111 w 485"/>
              <a:gd name="connsiteY6-13244" fmla="*/ 48 h 100"/>
              <a:gd name="connsiteX7-13245" fmla="*/ 121 w 485"/>
              <a:gd name="connsiteY7-13246" fmla="*/ 42 h 100"/>
              <a:gd name="connsiteX8-13247" fmla="*/ 137 w 485"/>
              <a:gd name="connsiteY8-13248" fmla="*/ 42 h 100"/>
              <a:gd name="connsiteX9-13249" fmla="*/ 153 w 485"/>
              <a:gd name="connsiteY9-13250" fmla="*/ 42 h 100"/>
              <a:gd name="connsiteX10-13251" fmla="*/ 174 w 485"/>
              <a:gd name="connsiteY10-13252" fmla="*/ 37 h 100"/>
              <a:gd name="connsiteX11-13253" fmla="*/ 216 w 485"/>
              <a:gd name="connsiteY11-13254" fmla="*/ 32 h 100"/>
              <a:gd name="connsiteX12-13255" fmla="*/ 258 w 485"/>
              <a:gd name="connsiteY12-13256" fmla="*/ 27 h 100"/>
              <a:gd name="connsiteX13-13257" fmla="*/ 295 w 485"/>
              <a:gd name="connsiteY13-13258" fmla="*/ 21 h 100"/>
              <a:gd name="connsiteX14-13259" fmla="*/ 332 w 485"/>
              <a:gd name="connsiteY14-13260" fmla="*/ 11 h 100"/>
              <a:gd name="connsiteX15-13261" fmla="*/ 348 w 485"/>
              <a:gd name="connsiteY15-13262" fmla="*/ 11 h 100"/>
              <a:gd name="connsiteX16-13263" fmla="*/ 364 w 485"/>
              <a:gd name="connsiteY16-13264" fmla="*/ 5 h 100"/>
              <a:gd name="connsiteX17-13265" fmla="*/ 374 w 485"/>
              <a:gd name="connsiteY17-13266" fmla="*/ 5 h 100"/>
              <a:gd name="connsiteX18-13267" fmla="*/ 390 w 485"/>
              <a:gd name="connsiteY18-13268" fmla="*/ 0 h 100"/>
              <a:gd name="connsiteX19-13269" fmla="*/ 395 w 485"/>
              <a:gd name="connsiteY19-13270" fmla="*/ 0 h 100"/>
              <a:gd name="connsiteX20-13271" fmla="*/ 406 w 485"/>
              <a:gd name="connsiteY20-13272" fmla="*/ 0 h 100"/>
              <a:gd name="connsiteX21-13273" fmla="*/ 406 w 485"/>
              <a:gd name="connsiteY21-13274" fmla="*/ 0 h 100"/>
              <a:gd name="connsiteX22-13275" fmla="*/ 411 w 485"/>
              <a:gd name="connsiteY22-13276" fmla="*/ 0 h 100"/>
              <a:gd name="connsiteX23-13277" fmla="*/ 416 w 485"/>
              <a:gd name="connsiteY23-13278" fmla="*/ 0 h 100"/>
              <a:gd name="connsiteX24-13279" fmla="*/ 422 w 485"/>
              <a:gd name="connsiteY24-13280" fmla="*/ 0 h 100"/>
              <a:gd name="connsiteX25-13281" fmla="*/ 427 w 485"/>
              <a:gd name="connsiteY25-13282" fmla="*/ 0 h 100"/>
              <a:gd name="connsiteX26-13283" fmla="*/ 437 w 485"/>
              <a:gd name="connsiteY26-13284" fmla="*/ 0 h 100"/>
              <a:gd name="connsiteX27-13285" fmla="*/ 443 w 485"/>
              <a:gd name="connsiteY27-13286" fmla="*/ 5 h 100"/>
              <a:gd name="connsiteX28-13287" fmla="*/ 453 w 485"/>
              <a:gd name="connsiteY28-13288" fmla="*/ 5 h 100"/>
              <a:gd name="connsiteX29-13289" fmla="*/ 464 w 485"/>
              <a:gd name="connsiteY29-13290" fmla="*/ 11 h 100"/>
              <a:gd name="connsiteX30-13291" fmla="*/ 469 w 485"/>
              <a:gd name="connsiteY30-13292" fmla="*/ 16 h 100"/>
              <a:gd name="connsiteX31-13293" fmla="*/ 479 w 485"/>
              <a:gd name="connsiteY31-13294" fmla="*/ 27 h 100"/>
              <a:gd name="connsiteX32-13295" fmla="*/ 479 w 485"/>
              <a:gd name="connsiteY32-13296" fmla="*/ 32 h 100"/>
              <a:gd name="connsiteX33-13297" fmla="*/ 485 w 485"/>
              <a:gd name="connsiteY33-13298" fmla="*/ 32 h 100"/>
              <a:gd name="connsiteX34-13299" fmla="*/ 485 w 485"/>
              <a:gd name="connsiteY34-13300" fmla="*/ 37 h 100"/>
              <a:gd name="connsiteX35-13301" fmla="*/ 469 w 485"/>
              <a:gd name="connsiteY35-13302" fmla="*/ 42 h 100"/>
              <a:gd name="connsiteX36-13303" fmla="*/ 464 w 485"/>
              <a:gd name="connsiteY36-13304" fmla="*/ 42 h 100"/>
              <a:gd name="connsiteX37-13305" fmla="*/ 458 w 485"/>
              <a:gd name="connsiteY37-13306" fmla="*/ 42 h 100"/>
              <a:gd name="connsiteX38-13307" fmla="*/ 453 w 485"/>
              <a:gd name="connsiteY38-13308" fmla="*/ 42 h 100"/>
              <a:gd name="connsiteX39-13309" fmla="*/ 443 w 485"/>
              <a:gd name="connsiteY39-13310" fmla="*/ 42 h 100"/>
              <a:gd name="connsiteX40-13311" fmla="*/ 432 w 485"/>
              <a:gd name="connsiteY40-13312" fmla="*/ 42 h 100"/>
              <a:gd name="connsiteX41-13313" fmla="*/ 416 w 485"/>
              <a:gd name="connsiteY41-13314" fmla="*/ 48 h 100"/>
              <a:gd name="connsiteX42-13315" fmla="*/ 400 w 485"/>
              <a:gd name="connsiteY42-13316" fmla="*/ 48 h 100"/>
              <a:gd name="connsiteX43-13317" fmla="*/ 379 w 485"/>
              <a:gd name="connsiteY43-13318" fmla="*/ 48 h 100"/>
              <a:gd name="connsiteX44-13319" fmla="*/ 353 w 485"/>
              <a:gd name="connsiteY44-13320" fmla="*/ 53 h 100"/>
              <a:gd name="connsiteX45-13321" fmla="*/ 327 w 485"/>
              <a:gd name="connsiteY45-13322" fmla="*/ 53 h 100"/>
              <a:gd name="connsiteX46-13323" fmla="*/ 295 w 485"/>
              <a:gd name="connsiteY46-13324" fmla="*/ 53 h 100"/>
              <a:gd name="connsiteX47-13325" fmla="*/ 269 w 485"/>
              <a:gd name="connsiteY47-13326" fmla="*/ 58 h 100"/>
              <a:gd name="connsiteX48-13327" fmla="*/ 248 w 485"/>
              <a:gd name="connsiteY48-13328" fmla="*/ 58 h 100"/>
              <a:gd name="connsiteX49-13329" fmla="*/ 221 w 485"/>
              <a:gd name="connsiteY49-13330" fmla="*/ 63 h 100"/>
              <a:gd name="connsiteX50-13331" fmla="*/ 200 w 485"/>
              <a:gd name="connsiteY50-13332" fmla="*/ 63 h 100"/>
              <a:gd name="connsiteX51-13333" fmla="*/ 184 w 485"/>
              <a:gd name="connsiteY51-13334" fmla="*/ 69 h 100"/>
              <a:gd name="connsiteX52-13335" fmla="*/ 163 w 485"/>
              <a:gd name="connsiteY52-13336" fmla="*/ 69 h 100"/>
              <a:gd name="connsiteX53-13337" fmla="*/ 148 w 485"/>
              <a:gd name="connsiteY53-13338" fmla="*/ 69 h 100"/>
              <a:gd name="connsiteX54-13339" fmla="*/ 137 w 485"/>
              <a:gd name="connsiteY54-13340" fmla="*/ 74 h 100"/>
              <a:gd name="connsiteX55-13341" fmla="*/ 121 w 485"/>
              <a:gd name="connsiteY55-13342" fmla="*/ 74 h 100"/>
              <a:gd name="connsiteX56-13343" fmla="*/ 111 w 485"/>
              <a:gd name="connsiteY56-13344" fmla="*/ 79 h 100"/>
              <a:gd name="connsiteX57-13345" fmla="*/ 100 w 485"/>
              <a:gd name="connsiteY57-13346" fmla="*/ 79 h 100"/>
              <a:gd name="connsiteX58-13347" fmla="*/ 90 w 485"/>
              <a:gd name="connsiteY58-13348" fmla="*/ 85 h 100"/>
              <a:gd name="connsiteX59-13349" fmla="*/ 84 w 485"/>
              <a:gd name="connsiteY59-13350" fmla="*/ 85 h 100"/>
              <a:gd name="connsiteX60-13351" fmla="*/ 69 w 485"/>
              <a:gd name="connsiteY60-13352" fmla="*/ 90 h 100"/>
              <a:gd name="connsiteX61-13353" fmla="*/ 53 w 485"/>
              <a:gd name="connsiteY61-13354" fmla="*/ 95 h 100"/>
              <a:gd name="connsiteX62-13355" fmla="*/ 48 w 485"/>
              <a:gd name="connsiteY62-13356" fmla="*/ 100 h 100"/>
              <a:gd name="connsiteX63-13357" fmla="*/ 37 w 485"/>
              <a:gd name="connsiteY63-13358" fmla="*/ 100 h 100"/>
              <a:gd name="connsiteX64-13359" fmla="*/ 32 w 485"/>
              <a:gd name="connsiteY64-13360" fmla="*/ 100 h 100"/>
              <a:gd name="connsiteX65-13361" fmla="*/ 26 w 485"/>
              <a:gd name="connsiteY65-13362" fmla="*/ 95 h 100"/>
              <a:gd name="connsiteX66-13363" fmla="*/ 21 w 485"/>
              <a:gd name="connsiteY66-13364" fmla="*/ 95 h 100"/>
              <a:gd name="connsiteX67-13365" fmla="*/ 16 w 485"/>
              <a:gd name="connsiteY67-13366" fmla="*/ 90 h 100"/>
              <a:gd name="connsiteX68-13367" fmla="*/ 11 w 485"/>
              <a:gd name="connsiteY68-13368" fmla="*/ 85 h 100"/>
              <a:gd name="connsiteX69-13369" fmla="*/ 5 w 485"/>
              <a:gd name="connsiteY69-13370" fmla="*/ 79 h 100"/>
              <a:gd name="connsiteX70-13371" fmla="*/ 0 w 485"/>
              <a:gd name="connsiteY70-13372" fmla="*/ 74 h 100"/>
              <a:gd name="connsiteX71-13373" fmla="*/ 0 w 485"/>
              <a:gd name="connsiteY71-13374" fmla="*/ 69 h 100"/>
              <a:gd name="connsiteX72-13375" fmla="*/ 0 w 485"/>
              <a:gd name="connsiteY72-13376" fmla="*/ 63 h 1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485" h="100">
                <a:moveTo>
                  <a:pt x="84" y="42"/>
                </a:moveTo>
                <a:lnTo>
                  <a:pt x="84" y="42"/>
                </a:lnTo>
                <a:lnTo>
                  <a:pt x="84" y="48"/>
                </a:lnTo>
                <a:lnTo>
                  <a:pt x="90" y="48"/>
                </a:lnTo>
                <a:lnTo>
                  <a:pt x="95" y="48"/>
                </a:lnTo>
                <a:lnTo>
                  <a:pt x="100" y="48"/>
                </a:lnTo>
                <a:lnTo>
                  <a:pt x="111" y="48"/>
                </a:lnTo>
                <a:cubicBezTo>
                  <a:pt x="114" y="46"/>
                  <a:pt x="118" y="44"/>
                  <a:pt x="121" y="42"/>
                </a:cubicBezTo>
                <a:lnTo>
                  <a:pt x="137" y="42"/>
                </a:lnTo>
                <a:lnTo>
                  <a:pt x="153" y="42"/>
                </a:lnTo>
                <a:cubicBezTo>
                  <a:pt x="160" y="40"/>
                  <a:pt x="167" y="39"/>
                  <a:pt x="174" y="37"/>
                </a:cubicBezTo>
                <a:cubicBezTo>
                  <a:pt x="188" y="35"/>
                  <a:pt x="202" y="34"/>
                  <a:pt x="216" y="32"/>
                </a:cubicBezTo>
                <a:cubicBezTo>
                  <a:pt x="230" y="30"/>
                  <a:pt x="244" y="29"/>
                  <a:pt x="258" y="27"/>
                </a:cubicBezTo>
                <a:lnTo>
                  <a:pt x="295" y="21"/>
                </a:lnTo>
                <a:cubicBezTo>
                  <a:pt x="307" y="18"/>
                  <a:pt x="320" y="14"/>
                  <a:pt x="332" y="11"/>
                </a:cubicBezTo>
                <a:lnTo>
                  <a:pt x="348" y="11"/>
                </a:lnTo>
                <a:cubicBezTo>
                  <a:pt x="353" y="9"/>
                  <a:pt x="359" y="7"/>
                  <a:pt x="364" y="5"/>
                </a:cubicBezTo>
                <a:lnTo>
                  <a:pt x="374" y="5"/>
                </a:lnTo>
                <a:cubicBezTo>
                  <a:pt x="379" y="3"/>
                  <a:pt x="385" y="2"/>
                  <a:pt x="390" y="0"/>
                </a:cubicBezTo>
                <a:lnTo>
                  <a:pt x="395" y="0"/>
                </a:lnTo>
                <a:lnTo>
                  <a:pt x="406" y="0"/>
                </a:lnTo>
                <a:lnTo>
                  <a:pt x="406" y="0"/>
                </a:lnTo>
                <a:lnTo>
                  <a:pt x="411" y="0"/>
                </a:lnTo>
                <a:lnTo>
                  <a:pt x="416" y="0"/>
                </a:lnTo>
                <a:lnTo>
                  <a:pt x="422" y="0"/>
                </a:lnTo>
                <a:lnTo>
                  <a:pt x="427" y="0"/>
                </a:lnTo>
                <a:lnTo>
                  <a:pt x="437" y="0"/>
                </a:lnTo>
                <a:cubicBezTo>
                  <a:pt x="439" y="2"/>
                  <a:pt x="441" y="3"/>
                  <a:pt x="443" y="5"/>
                </a:cubicBezTo>
                <a:lnTo>
                  <a:pt x="453" y="5"/>
                </a:lnTo>
                <a:cubicBezTo>
                  <a:pt x="457" y="7"/>
                  <a:pt x="460" y="9"/>
                  <a:pt x="464" y="11"/>
                </a:cubicBezTo>
                <a:lnTo>
                  <a:pt x="469" y="16"/>
                </a:lnTo>
                <a:cubicBezTo>
                  <a:pt x="472" y="20"/>
                  <a:pt x="476" y="23"/>
                  <a:pt x="479" y="27"/>
                </a:cubicBezTo>
                <a:lnTo>
                  <a:pt x="479" y="32"/>
                </a:lnTo>
                <a:lnTo>
                  <a:pt x="485" y="32"/>
                </a:lnTo>
                <a:lnTo>
                  <a:pt x="485" y="37"/>
                </a:lnTo>
                <a:cubicBezTo>
                  <a:pt x="480" y="39"/>
                  <a:pt x="474" y="40"/>
                  <a:pt x="469" y="42"/>
                </a:cubicBezTo>
                <a:lnTo>
                  <a:pt x="464" y="42"/>
                </a:lnTo>
                <a:lnTo>
                  <a:pt x="458" y="42"/>
                </a:lnTo>
                <a:lnTo>
                  <a:pt x="453" y="42"/>
                </a:lnTo>
                <a:lnTo>
                  <a:pt x="443" y="42"/>
                </a:lnTo>
                <a:lnTo>
                  <a:pt x="432" y="42"/>
                </a:lnTo>
                <a:cubicBezTo>
                  <a:pt x="427" y="44"/>
                  <a:pt x="421" y="46"/>
                  <a:pt x="416" y="48"/>
                </a:cubicBezTo>
                <a:lnTo>
                  <a:pt x="400" y="48"/>
                </a:lnTo>
                <a:lnTo>
                  <a:pt x="379" y="48"/>
                </a:lnTo>
                <a:cubicBezTo>
                  <a:pt x="370" y="50"/>
                  <a:pt x="362" y="51"/>
                  <a:pt x="353" y="53"/>
                </a:cubicBezTo>
                <a:lnTo>
                  <a:pt x="327" y="53"/>
                </a:lnTo>
                <a:lnTo>
                  <a:pt x="295" y="53"/>
                </a:lnTo>
                <a:cubicBezTo>
                  <a:pt x="286" y="55"/>
                  <a:pt x="278" y="56"/>
                  <a:pt x="269" y="58"/>
                </a:cubicBezTo>
                <a:lnTo>
                  <a:pt x="248" y="58"/>
                </a:lnTo>
                <a:cubicBezTo>
                  <a:pt x="239" y="60"/>
                  <a:pt x="230" y="61"/>
                  <a:pt x="221" y="63"/>
                </a:cubicBezTo>
                <a:lnTo>
                  <a:pt x="200" y="63"/>
                </a:lnTo>
                <a:cubicBezTo>
                  <a:pt x="195" y="65"/>
                  <a:pt x="189" y="67"/>
                  <a:pt x="184" y="69"/>
                </a:cubicBezTo>
                <a:lnTo>
                  <a:pt x="163" y="69"/>
                </a:lnTo>
                <a:lnTo>
                  <a:pt x="148" y="69"/>
                </a:lnTo>
                <a:cubicBezTo>
                  <a:pt x="144" y="71"/>
                  <a:pt x="141" y="72"/>
                  <a:pt x="137" y="74"/>
                </a:cubicBezTo>
                <a:lnTo>
                  <a:pt x="121" y="74"/>
                </a:lnTo>
                <a:cubicBezTo>
                  <a:pt x="118" y="76"/>
                  <a:pt x="114" y="77"/>
                  <a:pt x="111" y="79"/>
                </a:cubicBezTo>
                <a:lnTo>
                  <a:pt x="100" y="79"/>
                </a:lnTo>
                <a:cubicBezTo>
                  <a:pt x="97" y="81"/>
                  <a:pt x="93" y="83"/>
                  <a:pt x="90" y="85"/>
                </a:cubicBezTo>
                <a:lnTo>
                  <a:pt x="84" y="85"/>
                </a:lnTo>
                <a:cubicBezTo>
                  <a:pt x="79" y="87"/>
                  <a:pt x="74" y="88"/>
                  <a:pt x="69" y="90"/>
                </a:cubicBezTo>
                <a:cubicBezTo>
                  <a:pt x="64" y="92"/>
                  <a:pt x="58" y="93"/>
                  <a:pt x="53" y="95"/>
                </a:cubicBezTo>
                <a:lnTo>
                  <a:pt x="48" y="100"/>
                </a:lnTo>
                <a:lnTo>
                  <a:pt x="37" y="100"/>
                </a:lnTo>
                <a:lnTo>
                  <a:pt x="32" y="100"/>
                </a:lnTo>
                <a:cubicBezTo>
                  <a:pt x="30" y="98"/>
                  <a:pt x="28" y="97"/>
                  <a:pt x="26" y="95"/>
                </a:cubicBezTo>
                <a:lnTo>
                  <a:pt x="21" y="95"/>
                </a:lnTo>
                <a:lnTo>
                  <a:pt x="16" y="90"/>
                </a:lnTo>
                <a:lnTo>
                  <a:pt x="11" y="85"/>
                </a:lnTo>
                <a:lnTo>
                  <a:pt x="5" y="79"/>
                </a:lnTo>
                <a:lnTo>
                  <a:pt x="0" y="74"/>
                </a:lnTo>
                <a:lnTo>
                  <a:pt x="0" y="69"/>
                </a:lnTo>
                <a:lnTo>
                  <a:pt x="0" y="63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46"/>
          <p:cNvSpPr/>
          <p:nvPr/>
        </p:nvSpPr>
        <p:spPr bwMode="auto">
          <a:xfrm>
            <a:off x="5553710" y="3085148"/>
            <a:ext cx="490538" cy="628650"/>
          </a:xfrm>
          <a:custGeom>
            <a:avLst/>
            <a:gdLst>
              <a:gd name="connsiteX0" fmla="*/ 227 w 485"/>
              <a:gd name="connsiteY0" fmla="*/ 48 h 406"/>
              <a:gd name="connsiteX1" fmla="*/ 227 w 485"/>
              <a:gd name="connsiteY1" fmla="*/ 42 h 406"/>
              <a:gd name="connsiteX2" fmla="*/ 227 w 485"/>
              <a:gd name="connsiteY2" fmla="*/ 32 h 406"/>
              <a:gd name="connsiteX3" fmla="*/ 227 w 485"/>
              <a:gd name="connsiteY3" fmla="*/ 27 h 406"/>
              <a:gd name="connsiteX4" fmla="*/ 221 w 485"/>
              <a:gd name="connsiteY4" fmla="*/ 21 h 406"/>
              <a:gd name="connsiteX5" fmla="*/ 216 w 485"/>
              <a:gd name="connsiteY5" fmla="*/ 11 h 406"/>
              <a:gd name="connsiteX6" fmla="*/ 216 w 485"/>
              <a:gd name="connsiteY6" fmla="*/ 6 h 406"/>
              <a:gd name="connsiteX7" fmla="*/ 221 w 485"/>
              <a:gd name="connsiteY7" fmla="*/ 6 h 406"/>
              <a:gd name="connsiteX8" fmla="*/ 221 w 485"/>
              <a:gd name="connsiteY8" fmla="*/ 0 h 406"/>
              <a:gd name="connsiteX9" fmla="*/ 227 w 485"/>
              <a:gd name="connsiteY9" fmla="*/ 0 h 406"/>
              <a:gd name="connsiteX10" fmla="*/ 232 w 485"/>
              <a:gd name="connsiteY10" fmla="*/ 0 h 406"/>
              <a:gd name="connsiteX11" fmla="*/ 242 w 485"/>
              <a:gd name="connsiteY11" fmla="*/ 0 h 406"/>
              <a:gd name="connsiteX12" fmla="*/ 253 w 485"/>
              <a:gd name="connsiteY12" fmla="*/ 6 h 406"/>
              <a:gd name="connsiteX13" fmla="*/ 264 w 485"/>
              <a:gd name="connsiteY13" fmla="*/ 11 h 406"/>
              <a:gd name="connsiteX14" fmla="*/ 269 w 485"/>
              <a:gd name="connsiteY14" fmla="*/ 11 h 406"/>
              <a:gd name="connsiteX15" fmla="*/ 279 w 485"/>
              <a:gd name="connsiteY15" fmla="*/ 16 h 406"/>
              <a:gd name="connsiteX16" fmla="*/ 285 w 485"/>
              <a:gd name="connsiteY16" fmla="*/ 21 h 406"/>
              <a:gd name="connsiteX17" fmla="*/ 290 w 485"/>
              <a:gd name="connsiteY17" fmla="*/ 27 h 406"/>
              <a:gd name="connsiteX18" fmla="*/ 295 w 485"/>
              <a:gd name="connsiteY18" fmla="*/ 32 h 406"/>
              <a:gd name="connsiteX19" fmla="*/ 300 w 485"/>
              <a:gd name="connsiteY19" fmla="*/ 32 h 406"/>
              <a:gd name="connsiteX20" fmla="*/ 300 w 485"/>
              <a:gd name="connsiteY20" fmla="*/ 37 h 406"/>
              <a:gd name="connsiteX21" fmla="*/ 300 w 485"/>
              <a:gd name="connsiteY21" fmla="*/ 42 h 406"/>
              <a:gd name="connsiteX22" fmla="*/ 306 w 485"/>
              <a:gd name="connsiteY22" fmla="*/ 42 h 406"/>
              <a:gd name="connsiteX23" fmla="*/ 300 w 485"/>
              <a:gd name="connsiteY23" fmla="*/ 48 h 406"/>
              <a:gd name="connsiteX24" fmla="*/ 300 w 485"/>
              <a:gd name="connsiteY24" fmla="*/ 53 h 406"/>
              <a:gd name="connsiteX25" fmla="*/ 295 w 485"/>
              <a:gd name="connsiteY25" fmla="*/ 64 h 406"/>
              <a:gd name="connsiteX26" fmla="*/ 290 w 485"/>
              <a:gd name="connsiteY26" fmla="*/ 74 h 406"/>
              <a:gd name="connsiteX27" fmla="*/ 279 w 485"/>
              <a:gd name="connsiteY27" fmla="*/ 85 h 406"/>
              <a:gd name="connsiteX28" fmla="*/ 274 w 485"/>
              <a:gd name="connsiteY28" fmla="*/ 95 h 406"/>
              <a:gd name="connsiteX29" fmla="*/ 258 w 485"/>
              <a:gd name="connsiteY29" fmla="*/ 111 h 406"/>
              <a:gd name="connsiteX30" fmla="*/ 248 w 485"/>
              <a:gd name="connsiteY30" fmla="*/ 132 h 406"/>
              <a:gd name="connsiteX31" fmla="*/ 216 w 485"/>
              <a:gd name="connsiteY31" fmla="*/ 169 h 406"/>
              <a:gd name="connsiteX32" fmla="*/ 190 w 485"/>
              <a:gd name="connsiteY32" fmla="*/ 206 h 406"/>
              <a:gd name="connsiteX33" fmla="*/ 163 w 485"/>
              <a:gd name="connsiteY33" fmla="*/ 243 h 406"/>
              <a:gd name="connsiteX34" fmla="*/ 137 w 485"/>
              <a:gd name="connsiteY34" fmla="*/ 280 h 406"/>
              <a:gd name="connsiteX35" fmla="*/ 121 w 485"/>
              <a:gd name="connsiteY35" fmla="*/ 296 h 406"/>
              <a:gd name="connsiteX36" fmla="*/ 111 w 485"/>
              <a:gd name="connsiteY36" fmla="*/ 311 h 406"/>
              <a:gd name="connsiteX37" fmla="*/ 100 w 485"/>
              <a:gd name="connsiteY37" fmla="*/ 322 h 406"/>
              <a:gd name="connsiteX38" fmla="*/ 95 w 485"/>
              <a:gd name="connsiteY38" fmla="*/ 333 h 406"/>
              <a:gd name="connsiteX39" fmla="*/ 90 w 485"/>
              <a:gd name="connsiteY39" fmla="*/ 338 h 406"/>
              <a:gd name="connsiteX40" fmla="*/ 84 w 485"/>
              <a:gd name="connsiteY40" fmla="*/ 348 h 406"/>
              <a:gd name="connsiteX41" fmla="*/ 84 w 485"/>
              <a:gd name="connsiteY41" fmla="*/ 348 h 406"/>
              <a:gd name="connsiteX42" fmla="*/ 84 w 485"/>
              <a:gd name="connsiteY42" fmla="*/ 354 h 406"/>
              <a:gd name="connsiteX43" fmla="*/ 90 w 485"/>
              <a:gd name="connsiteY43" fmla="*/ 354 h 406"/>
              <a:gd name="connsiteX44" fmla="*/ 95 w 485"/>
              <a:gd name="connsiteY44" fmla="*/ 354 h 406"/>
              <a:gd name="connsiteX45" fmla="*/ 100 w 485"/>
              <a:gd name="connsiteY45" fmla="*/ 354 h 406"/>
              <a:gd name="connsiteX46" fmla="*/ 111 w 485"/>
              <a:gd name="connsiteY46" fmla="*/ 354 h 406"/>
              <a:gd name="connsiteX47" fmla="*/ 121 w 485"/>
              <a:gd name="connsiteY47" fmla="*/ 348 h 406"/>
              <a:gd name="connsiteX48" fmla="*/ 137 w 485"/>
              <a:gd name="connsiteY48" fmla="*/ 348 h 406"/>
              <a:gd name="connsiteX49" fmla="*/ 153 w 485"/>
              <a:gd name="connsiteY49" fmla="*/ 348 h 406"/>
              <a:gd name="connsiteX50" fmla="*/ 174 w 485"/>
              <a:gd name="connsiteY50" fmla="*/ 343 h 406"/>
              <a:gd name="connsiteX51" fmla="*/ 216 w 485"/>
              <a:gd name="connsiteY51" fmla="*/ 338 h 406"/>
              <a:gd name="connsiteX52" fmla="*/ 258 w 485"/>
              <a:gd name="connsiteY52" fmla="*/ 333 h 406"/>
              <a:gd name="connsiteX53" fmla="*/ 295 w 485"/>
              <a:gd name="connsiteY53" fmla="*/ 327 h 406"/>
              <a:gd name="connsiteX54" fmla="*/ 332 w 485"/>
              <a:gd name="connsiteY54" fmla="*/ 317 h 406"/>
              <a:gd name="connsiteX55" fmla="*/ 348 w 485"/>
              <a:gd name="connsiteY55" fmla="*/ 317 h 406"/>
              <a:gd name="connsiteX56" fmla="*/ 364 w 485"/>
              <a:gd name="connsiteY56" fmla="*/ 311 h 406"/>
              <a:gd name="connsiteX57" fmla="*/ 374 w 485"/>
              <a:gd name="connsiteY57" fmla="*/ 311 h 406"/>
              <a:gd name="connsiteX58" fmla="*/ 390 w 485"/>
              <a:gd name="connsiteY58" fmla="*/ 306 h 406"/>
              <a:gd name="connsiteX59" fmla="*/ 395 w 485"/>
              <a:gd name="connsiteY59" fmla="*/ 306 h 406"/>
              <a:gd name="connsiteX60" fmla="*/ 406 w 485"/>
              <a:gd name="connsiteY60" fmla="*/ 306 h 406"/>
              <a:gd name="connsiteX61" fmla="*/ 406 w 485"/>
              <a:gd name="connsiteY61" fmla="*/ 306 h 406"/>
              <a:gd name="connsiteX62" fmla="*/ 411 w 485"/>
              <a:gd name="connsiteY62" fmla="*/ 306 h 406"/>
              <a:gd name="connsiteX63" fmla="*/ 416 w 485"/>
              <a:gd name="connsiteY63" fmla="*/ 306 h 406"/>
              <a:gd name="connsiteX64" fmla="*/ 422 w 485"/>
              <a:gd name="connsiteY64" fmla="*/ 306 h 406"/>
              <a:gd name="connsiteX65" fmla="*/ 427 w 485"/>
              <a:gd name="connsiteY65" fmla="*/ 306 h 406"/>
              <a:gd name="connsiteX66" fmla="*/ 437 w 485"/>
              <a:gd name="connsiteY66" fmla="*/ 306 h 406"/>
              <a:gd name="connsiteX67" fmla="*/ 443 w 485"/>
              <a:gd name="connsiteY67" fmla="*/ 311 h 406"/>
              <a:gd name="connsiteX68" fmla="*/ 453 w 485"/>
              <a:gd name="connsiteY68" fmla="*/ 311 h 406"/>
              <a:gd name="connsiteX69" fmla="*/ 464 w 485"/>
              <a:gd name="connsiteY69" fmla="*/ 317 h 406"/>
              <a:gd name="connsiteX70" fmla="*/ 469 w 485"/>
              <a:gd name="connsiteY70" fmla="*/ 322 h 406"/>
              <a:gd name="connsiteX71" fmla="*/ 479 w 485"/>
              <a:gd name="connsiteY71" fmla="*/ 333 h 406"/>
              <a:gd name="connsiteX72" fmla="*/ 479 w 485"/>
              <a:gd name="connsiteY72" fmla="*/ 338 h 406"/>
              <a:gd name="connsiteX73" fmla="*/ 485 w 485"/>
              <a:gd name="connsiteY73" fmla="*/ 338 h 406"/>
              <a:gd name="connsiteX74" fmla="*/ 469 w 485"/>
              <a:gd name="connsiteY74" fmla="*/ 348 h 406"/>
              <a:gd name="connsiteX75" fmla="*/ 464 w 485"/>
              <a:gd name="connsiteY75" fmla="*/ 348 h 406"/>
              <a:gd name="connsiteX76" fmla="*/ 458 w 485"/>
              <a:gd name="connsiteY76" fmla="*/ 348 h 406"/>
              <a:gd name="connsiteX77" fmla="*/ 453 w 485"/>
              <a:gd name="connsiteY77" fmla="*/ 348 h 406"/>
              <a:gd name="connsiteX78" fmla="*/ 443 w 485"/>
              <a:gd name="connsiteY78" fmla="*/ 348 h 406"/>
              <a:gd name="connsiteX79" fmla="*/ 432 w 485"/>
              <a:gd name="connsiteY79" fmla="*/ 348 h 406"/>
              <a:gd name="connsiteX80" fmla="*/ 416 w 485"/>
              <a:gd name="connsiteY80" fmla="*/ 354 h 406"/>
              <a:gd name="connsiteX81" fmla="*/ 400 w 485"/>
              <a:gd name="connsiteY81" fmla="*/ 354 h 406"/>
              <a:gd name="connsiteX82" fmla="*/ 379 w 485"/>
              <a:gd name="connsiteY82" fmla="*/ 354 h 406"/>
              <a:gd name="connsiteX83" fmla="*/ 353 w 485"/>
              <a:gd name="connsiteY83" fmla="*/ 359 h 406"/>
              <a:gd name="connsiteX84" fmla="*/ 327 w 485"/>
              <a:gd name="connsiteY84" fmla="*/ 359 h 406"/>
              <a:gd name="connsiteX85" fmla="*/ 295 w 485"/>
              <a:gd name="connsiteY85" fmla="*/ 359 h 406"/>
              <a:gd name="connsiteX86" fmla="*/ 269 w 485"/>
              <a:gd name="connsiteY86" fmla="*/ 364 h 406"/>
              <a:gd name="connsiteX87" fmla="*/ 248 w 485"/>
              <a:gd name="connsiteY87" fmla="*/ 364 h 406"/>
              <a:gd name="connsiteX88" fmla="*/ 221 w 485"/>
              <a:gd name="connsiteY88" fmla="*/ 369 h 406"/>
              <a:gd name="connsiteX89" fmla="*/ 200 w 485"/>
              <a:gd name="connsiteY89" fmla="*/ 369 h 406"/>
              <a:gd name="connsiteX90" fmla="*/ 184 w 485"/>
              <a:gd name="connsiteY90" fmla="*/ 375 h 406"/>
              <a:gd name="connsiteX91" fmla="*/ 163 w 485"/>
              <a:gd name="connsiteY91" fmla="*/ 375 h 406"/>
              <a:gd name="connsiteX92" fmla="*/ 148 w 485"/>
              <a:gd name="connsiteY92" fmla="*/ 375 h 406"/>
              <a:gd name="connsiteX93" fmla="*/ 137 w 485"/>
              <a:gd name="connsiteY93" fmla="*/ 380 h 406"/>
              <a:gd name="connsiteX94" fmla="*/ 121 w 485"/>
              <a:gd name="connsiteY94" fmla="*/ 380 h 406"/>
              <a:gd name="connsiteX95" fmla="*/ 111 w 485"/>
              <a:gd name="connsiteY95" fmla="*/ 385 h 406"/>
              <a:gd name="connsiteX96" fmla="*/ 100 w 485"/>
              <a:gd name="connsiteY96" fmla="*/ 385 h 406"/>
              <a:gd name="connsiteX97" fmla="*/ 90 w 485"/>
              <a:gd name="connsiteY97" fmla="*/ 391 h 406"/>
              <a:gd name="connsiteX98" fmla="*/ 84 w 485"/>
              <a:gd name="connsiteY98" fmla="*/ 391 h 406"/>
              <a:gd name="connsiteX99" fmla="*/ 69 w 485"/>
              <a:gd name="connsiteY99" fmla="*/ 396 h 406"/>
              <a:gd name="connsiteX100" fmla="*/ 53 w 485"/>
              <a:gd name="connsiteY100" fmla="*/ 401 h 406"/>
              <a:gd name="connsiteX101" fmla="*/ 48 w 485"/>
              <a:gd name="connsiteY101" fmla="*/ 406 h 406"/>
              <a:gd name="connsiteX102" fmla="*/ 37 w 485"/>
              <a:gd name="connsiteY102" fmla="*/ 406 h 406"/>
              <a:gd name="connsiteX103" fmla="*/ 32 w 485"/>
              <a:gd name="connsiteY103" fmla="*/ 406 h 406"/>
              <a:gd name="connsiteX104" fmla="*/ 26 w 485"/>
              <a:gd name="connsiteY104" fmla="*/ 401 h 406"/>
              <a:gd name="connsiteX105" fmla="*/ 21 w 485"/>
              <a:gd name="connsiteY105" fmla="*/ 401 h 406"/>
              <a:gd name="connsiteX106" fmla="*/ 16 w 485"/>
              <a:gd name="connsiteY106" fmla="*/ 396 h 406"/>
              <a:gd name="connsiteX107" fmla="*/ 11 w 485"/>
              <a:gd name="connsiteY107" fmla="*/ 391 h 406"/>
              <a:gd name="connsiteX108" fmla="*/ 5 w 485"/>
              <a:gd name="connsiteY108" fmla="*/ 385 h 406"/>
              <a:gd name="connsiteX109" fmla="*/ 0 w 485"/>
              <a:gd name="connsiteY109" fmla="*/ 380 h 406"/>
              <a:gd name="connsiteX110" fmla="*/ 0 w 485"/>
              <a:gd name="connsiteY110" fmla="*/ 375 h 406"/>
              <a:gd name="connsiteX111" fmla="*/ 0 w 485"/>
              <a:gd name="connsiteY111" fmla="*/ 369 h 406"/>
              <a:gd name="connsiteX112" fmla="*/ 0 w 485"/>
              <a:gd name="connsiteY112" fmla="*/ 364 h 406"/>
              <a:gd name="connsiteX113" fmla="*/ 5 w 485"/>
              <a:gd name="connsiteY113" fmla="*/ 359 h 406"/>
              <a:gd name="connsiteX114" fmla="*/ 11 w 485"/>
              <a:gd name="connsiteY114" fmla="*/ 354 h 406"/>
              <a:gd name="connsiteX115" fmla="*/ 21 w 485"/>
              <a:gd name="connsiteY115" fmla="*/ 348 h 406"/>
              <a:gd name="connsiteX116" fmla="*/ 26 w 485"/>
              <a:gd name="connsiteY116" fmla="*/ 343 h 406"/>
              <a:gd name="connsiteX117" fmla="*/ 32 w 485"/>
              <a:gd name="connsiteY117" fmla="*/ 338 h 406"/>
              <a:gd name="connsiteX118" fmla="*/ 42 w 485"/>
              <a:gd name="connsiteY118" fmla="*/ 333 h 406"/>
              <a:gd name="connsiteX119" fmla="*/ 53 w 485"/>
              <a:gd name="connsiteY119" fmla="*/ 322 h 406"/>
              <a:gd name="connsiteX120" fmla="*/ 58 w 485"/>
              <a:gd name="connsiteY120" fmla="*/ 311 h 406"/>
              <a:gd name="connsiteX121" fmla="*/ 69 w 485"/>
              <a:gd name="connsiteY121" fmla="*/ 301 h 406"/>
              <a:gd name="connsiteX122" fmla="*/ 79 w 485"/>
              <a:gd name="connsiteY122" fmla="*/ 285 h 406"/>
              <a:gd name="connsiteX123" fmla="*/ 95 w 485"/>
              <a:gd name="connsiteY123" fmla="*/ 269 h 406"/>
              <a:gd name="connsiteX124" fmla="*/ 116 w 485"/>
              <a:gd name="connsiteY124" fmla="*/ 232 h 406"/>
              <a:gd name="connsiteX125" fmla="*/ 142 w 485"/>
              <a:gd name="connsiteY125" fmla="*/ 201 h 406"/>
              <a:gd name="connsiteX126" fmla="*/ 163 w 485"/>
              <a:gd name="connsiteY126" fmla="*/ 169 h 406"/>
              <a:gd name="connsiteX127" fmla="*/ 184 w 485"/>
              <a:gd name="connsiteY127" fmla="*/ 132 h 406"/>
              <a:gd name="connsiteX128" fmla="*/ 190 w 485"/>
              <a:gd name="connsiteY128" fmla="*/ 116 h 406"/>
              <a:gd name="connsiteX129" fmla="*/ 200 w 485"/>
              <a:gd name="connsiteY129" fmla="*/ 100 h 406"/>
              <a:gd name="connsiteX130" fmla="*/ 206 w 485"/>
              <a:gd name="connsiteY130" fmla="*/ 90 h 406"/>
              <a:gd name="connsiteX131" fmla="*/ 211 w 485"/>
              <a:gd name="connsiteY131" fmla="*/ 79 h 406"/>
              <a:gd name="connsiteX132" fmla="*/ 216 w 485"/>
              <a:gd name="connsiteY132" fmla="*/ 69 h 406"/>
              <a:gd name="connsiteX133" fmla="*/ 221 w 485"/>
              <a:gd name="connsiteY133" fmla="*/ 58 h 406"/>
              <a:gd name="connsiteX134" fmla="*/ 221 w 485"/>
              <a:gd name="connsiteY134" fmla="*/ 53 h 406"/>
              <a:gd name="connsiteX135" fmla="*/ 227 w 485"/>
              <a:gd name="connsiteY135" fmla="*/ 48 h 406"/>
              <a:gd name="connsiteX136" fmla="*/ 227 w 485"/>
              <a:gd name="connsiteY136" fmla="*/ 48 h 406"/>
              <a:gd name="connsiteX0-1" fmla="*/ 227 w 479"/>
              <a:gd name="connsiteY0-2" fmla="*/ 48 h 406"/>
              <a:gd name="connsiteX1-3" fmla="*/ 227 w 479"/>
              <a:gd name="connsiteY1-4" fmla="*/ 42 h 406"/>
              <a:gd name="connsiteX2-5" fmla="*/ 227 w 479"/>
              <a:gd name="connsiteY2-6" fmla="*/ 32 h 406"/>
              <a:gd name="connsiteX3-7" fmla="*/ 227 w 479"/>
              <a:gd name="connsiteY3-8" fmla="*/ 27 h 406"/>
              <a:gd name="connsiteX4-9" fmla="*/ 221 w 479"/>
              <a:gd name="connsiteY4-10" fmla="*/ 21 h 406"/>
              <a:gd name="connsiteX5-11" fmla="*/ 216 w 479"/>
              <a:gd name="connsiteY5-12" fmla="*/ 11 h 406"/>
              <a:gd name="connsiteX6-13" fmla="*/ 216 w 479"/>
              <a:gd name="connsiteY6-14" fmla="*/ 6 h 406"/>
              <a:gd name="connsiteX7-15" fmla="*/ 221 w 479"/>
              <a:gd name="connsiteY7-16" fmla="*/ 6 h 406"/>
              <a:gd name="connsiteX8-17" fmla="*/ 221 w 479"/>
              <a:gd name="connsiteY8-18" fmla="*/ 0 h 406"/>
              <a:gd name="connsiteX9-19" fmla="*/ 227 w 479"/>
              <a:gd name="connsiteY9-20" fmla="*/ 0 h 406"/>
              <a:gd name="connsiteX10-21" fmla="*/ 232 w 479"/>
              <a:gd name="connsiteY10-22" fmla="*/ 0 h 406"/>
              <a:gd name="connsiteX11-23" fmla="*/ 242 w 479"/>
              <a:gd name="connsiteY11-24" fmla="*/ 0 h 406"/>
              <a:gd name="connsiteX12-25" fmla="*/ 253 w 479"/>
              <a:gd name="connsiteY12-26" fmla="*/ 6 h 406"/>
              <a:gd name="connsiteX13-27" fmla="*/ 264 w 479"/>
              <a:gd name="connsiteY13-28" fmla="*/ 11 h 406"/>
              <a:gd name="connsiteX14-29" fmla="*/ 269 w 479"/>
              <a:gd name="connsiteY14-30" fmla="*/ 11 h 406"/>
              <a:gd name="connsiteX15-31" fmla="*/ 279 w 479"/>
              <a:gd name="connsiteY15-32" fmla="*/ 16 h 406"/>
              <a:gd name="connsiteX16-33" fmla="*/ 285 w 479"/>
              <a:gd name="connsiteY16-34" fmla="*/ 21 h 406"/>
              <a:gd name="connsiteX17-35" fmla="*/ 290 w 479"/>
              <a:gd name="connsiteY17-36" fmla="*/ 27 h 406"/>
              <a:gd name="connsiteX18-37" fmla="*/ 295 w 479"/>
              <a:gd name="connsiteY18-38" fmla="*/ 32 h 406"/>
              <a:gd name="connsiteX19-39" fmla="*/ 300 w 479"/>
              <a:gd name="connsiteY19-40" fmla="*/ 32 h 406"/>
              <a:gd name="connsiteX20-41" fmla="*/ 300 w 479"/>
              <a:gd name="connsiteY20-42" fmla="*/ 37 h 406"/>
              <a:gd name="connsiteX21-43" fmla="*/ 300 w 479"/>
              <a:gd name="connsiteY21-44" fmla="*/ 42 h 406"/>
              <a:gd name="connsiteX22-45" fmla="*/ 306 w 479"/>
              <a:gd name="connsiteY22-46" fmla="*/ 42 h 406"/>
              <a:gd name="connsiteX23-47" fmla="*/ 300 w 479"/>
              <a:gd name="connsiteY23-48" fmla="*/ 48 h 406"/>
              <a:gd name="connsiteX24-49" fmla="*/ 300 w 479"/>
              <a:gd name="connsiteY24-50" fmla="*/ 53 h 406"/>
              <a:gd name="connsiteX25-51" fmla="*/ 295 w 479"/>
              <a:gd name="connsiteY25-52" fmla="*/ 64 h 406"/>
              <a:gd name="connsiteX26-53" fmla="*/ 290 w 479"/>
              <a:gd name="connsiteY26-54" fmla="*/ 74 h 406"/>
              <a:gd name="connsiteX27-55" fmla="*/ 279 w 479"/>
              <a:gd name="connsiteY27-56" fmla="*/ 85 h 406"/>
              <a:gd name="connsiteX28-57" fmla="*/ 274 w 479"/>
              <a:gd name="connsiteY28-58" fmla="*/ 95 h 406"/>
              <a:gd name="connsiteX29-59" fmla="*/ 258 w 479"/>
              <a:gd name="connsiteY29-60" fmla="*/ 111 h 406"/>
              <a:gd name="connsiteX30-61" fmla="*/ 248 w 479"/>
              <a:gd name="connsiteY30-62" fmla="*/ 132 h 406"/>
              <a:gd name="connsiteX31-63" fmla="*/ 216 w 479"/>
              <a:gd name="connsiteY31-64" fmla="*/ 169 h 406"/>
              <a:gd name="connsiteX32-65" fmla="*/ 190 w 479"/>
              <a:gd name="connsiteY32-66" fmla="*/ 206 h 406"/>
              <a:gd name="connsiteX33-67" fmla="*/ 163 w 479"/>
              <a:gd name="connsiteY33-68" fmla="*/ 243 h 406"/>
              <a:gd name="connsiteX34-69" fmla="*/ 137 w 479"/>
              <a:gd name="connsiteY34-70" fmla="*/ 280 h 406"/>
              <a:gd name="connsiteX35-71" fmla="*/ 121 w 479"/>
              <a:gd name="connsiteY35-72" fmla="*/ 296 h 406"/>
              <a:gd name="connsiteX36-73" fmla="*/ 111 w 479"/>
              <a:gd name="connsiteY36-74" fmla="*/ 311 h 406"/>
              <a:gd name="connsiteX37-75" fmla="*/ 100 w 479"/>
              <a:gd name="connsiteY37-76" fmla="*/ 322 h 406"/>
              <a:gd name="connsiteX38-77" fmla="*/ 95 w 479"/>
              <a:gd name="connsiteY38-78" fmla="*/ 333 h 406"/>
              <a:gd name="connsiteX39-79" fmla="*/ 90 w 479"/>
              <a:gd name="connsiteY39-80" fmla="*/ 338 h 406"/>
              <a:gd name="connsiteX40-81" fmla="*/ 84 w 479"/>
              <a:gd name="connsiteY40-82" fmla="*/ 348 h 406"/>
              <a:gd name="connsiteX41-83" fmla="*/ 84 w 479"/>
              <a:gd name="connsiteY41-84" fmla="*/ 348 h 406"/>
              <a:gd name="connsiteX42-85" fmla="*/ 84 w 479"/>
              <a:gd name="connsiteY42-86" fmla="*/ 354 h 406"/>
              <a:gd name="connsiteX43-87" fmla="*/ 90 w 479"/>
              <a:gd name="connsiteY43-88" fmla="*/ 354 h 406"/>
              <a:gd name="connsiteX44-89" fmla="*/ 95 w 479"/>
              <a:gd name="connsiteY44-90" fmla="*/ 354 h 406"/>
              <a:gd name="connsiteX45-91" fmla="*/ 100 w 479"/>
              <a:gd name="connsiteY45-92" fmla="*/ 354 h 406"/>
              <a:gd name="connsiteX46-93" fmla="*/ 111 w 479"/>
              <a:gd name="connsiteY46-94" fmla="*/ 354 h 406"/>
              <a:gd name="connsiteX47-95" fmla="*/ 121 w 479"/>
              <a:gd name="connsiteY47-96" fmla="*/ 348 h 406"/>
              <a:gd name="connsiteX48-97" fmla="*/ 137 w 479"/>
              <a:gd name="connsiteY48-98" fmla="*/ 348 h 406"/>
              <a:gd name="connsiteX49-99" fmla="*/ 153 w 479"/>
              <a:gd name="connsiteY49-100" fmla="*/ 348 h 406"/>
              <a:gd name="connsiteX50-101" fmla="*/ 174 w 479"/>
              <a:gd name="connsiteY50-102" fmla="*/ 343 h 406"/>
              <a:gd name="connsiteX51-103" fmla="*/ 216 w 479"/>
              <a:gd name="connsiteY51-104" fmla="*/ 338 h 406"/>
              <a:gd name="connsiteX52-105" fmla="*/ 258 w 479"/>
              <a:gd name="connsiteY52-106" fmla="*/ 333 h 406"/>
              <a:gd name="connsiteX53-107" fmla="*/ 295 w 479"/>
              <a:gd name="connsiteY53-108" fmla="*/ 327 h 406"/>
              <a:gd name="connsiteX54-109" fmla="*/ 332 w 479"/>
              <a:gd name="connsiteY54-110" fmla="*/ 317 h 406"/>
              <a:gd name="connsiteX55-111" fmla="*/ 348 w 479"/>
              <a:gd name="connsiteY55-112" fmla="*/ 317 h 406"/>
              <a:gd name="connsiteX56-113" fmla="*/ 364 w 479"/>
              <a:gd name="connsiteY56-114" fmla="*/ 311 h 406"/>
              <a:gd name="connsiteX57-115" fmla="*/ 374 w 479"/>
              <a:gd name="connsiteY57-116" fmla="*/ 311 h 406"/>
              <a:gd name="connsiteX58-117" fmla="*/ 390 w 479"/>
              <a:gd name="connsiteY58-118" fmla="*/ 306 h 406"/>
              <a:gd name="connsiteX59-119" fmla="*/ 395 w 479"/>
              <a:gd name="connsiteY59-120" fmla="*/ 306 h 406"/>
              <a:gd name="connsiteX60-121" fmla="*/ 406 w 479"/>
              <a:gd name="connsiteY60-122" fmla="*/ 306 h 406"/>
              <a:gd name="connsiteX61-123" fmla="*/ 406 w 479"/>
              <a:gd name="connsiteY61-124" fmla="*/ 306 h 406"/>
              <a:gd name="connsiteX62-125" fmla="*/ 411 w 479"/>
              <a:gd name="connsiteY62-126" fmla="*/ 306 h 406"/>
              <a:gd name="connsiteX63-127" fmla="*/ 416 w 479"/>
              <a:gd name="connsiteY63-128" fmla="*/ 306 h 406"/>
              <a:gd name="connsiteX64-129" fmla="*/ 422 w 479"/>
              <a:gd name="connsiteY64-130" fmla="*/ 306 h 406"/>
              <a:gd name="connsiteX65-131" fmla="*/ 427 w 479"/>
              <a:gd name="connsiteY65-132" fmla="*/ 306 h 406"/>
              <a:gd name="connsiteX66-133" fmla="*/ 437 w 479"/>
              <a:gd name="connsiteY66-134" fmla="*/ 306 h 406"/>
              <a:gd name="connsiteX67-135" fmla="*/ 443 w 479"/>
              <a:gd name="connsiteY67-136" fmla="*/ 311 h 406"/>
              <a:gd name="connsiteX68-137" fmla="*/ 453 w 479"/>
              <a:gd name="connsiteY68-138" fmla="*/ 311 h 406"/>
              <a:gd name="connsiteX69-139" fmla="*/ 464 w 479"/>
              <a:gd name="connsiteY69-140" fmla="*/ 317 h 406"/>
              <a:gd name="connsiteX70-141" fmla="*/ 469 w 479"/>
              <a:gd name="connsiteY70-142" fmla="*/ 322 h 406"/>
              <a:gd name="connsiteX71-143" fmla="*/ 479 w 479"/>
              <a:gd name="connsiteY71-144" fmla="*/ 333 h 406"/>
              <a:gd name="connsiteX72-145" fmla="*/ 479 w 479"/>
              <a:gd name="connsiteY72-146" fmla="*/ 338 h 406"/>
              <a:gd name="connsiteX73-147" fmla="*/ 469 w 479"/>
              <a:gd name="connsiteY73-148" fmla="*/ 348 h 406"/>
              <a:gd name="connsiteX74-149" fmla="*/ 464 w 479"/>
              <a:gd name="connsiteY74-150" fmla="*/ 348 h 406"/>
              <a:gd name="connsiteX75-151" fmla="*/ 458 w 479"/>
              <a:gd name="connsiteY75-152" fmla="*/ 348 h 406"/>
              <a:gd name="connsiteX76-153" fmla="*/ 453 w 479"/>
              <a:gd name="connsiteY76-154" fmla="*/ 348 h 406"/>
              <a:gd name="connsiteX77-155" fmla="*/ 443 w 479"/>
              <a:gd name="connsiteY77-156" fmla="*/ 348 h 406"/>
              <a:gd name="connsiteX78-157" fmla="*/ 432 w 479"/>
              <a:gd name="connsiteY78-158" fmla="*/ 348 h 406"/>
              <a:gd name="connsiteX79-159" fmla="*/ 416 w 479"/>
              <a:gd name="connsiteY79-160" fmla="*/ 354 h 406"/>
              <a:gd name="connsiteX80-161" fmla="*/ 400 w 479"/>
              <a:gd name="connsiteY80-162" fmla="*/ 354 h 406"/>
              <a:gd name="connsiteX81-163" fmla="*/ 379 w 479"/>
              <a:gd name="connsiteY81-164" fmla="*/ 354 h 406"/>
              <a:gd name="connsiteX82-165" fmla="*/ 353 w 479"/>
              <a:gd name="connsiteY82-166" fmla="*/ 359 h 406"/>
              <a:gd name="connsiteX83-167" fmla="*/ 327 w 479"/>
              <a:gd name="connsiteY83-168" fmla="*/ 359 h 406"/>
              <a:gd name="connsiteX84-169" fmla="*/ 295 w 479"/>
              <a:gd name="connsiteY84-170" fmla="*/ 359 h 406"/>
              <a:gd name="connsiteX85-171" fmla="*/ 269 w 479"/>
              <a:gd name="connsiteY85-172" fmla="*/ 364 h 406"/>
              <a:gd name="connsiteX86-173" fmla="*/ 248 w 479"/>
              <a:gd name="connsiteY86-174" fmla="*/ 364 h 406"/>
              <a:gd name="connsiteX87-175" fmla="*/ 221 w 479"/>
              <a:gd name="connsiteY87-176" fmla="*/ 369 h 406"/>
              <a:gd name="connsiteX88-177" fmla="*/ 200 w 479"/>
              <a:gd name="connsiteY88-178" fmla="*/ 369 h 406"/>
              <a:gd name="connsiteX89-179" fmla="*/ 184 w 479"/>
              <a:gd name="connsiteY89-180" fmla="*/ 375 h 406"/>
              <a:gd name="connsiteX90-181" fmla="*/ 163 w 479"/>
              <a:gd name="connsiteY90-182" fmla="*/ 375 h 406"/>
              <a:gd name="connsiteX91-183" fmla="*/ 148 w 479"/>
              <a:gd name="connsiteY91-184" fmla="*/ 375 h 406"/>
              <a:gd name="connsiteX92-185" fmla="*/ 137 w 479"/>
              <a:gd name="connsiteY92-186" fmla="*/ 380 h 406"/>
              <a:gd name="connsiteX93-187" fmla="*/ 121 w 479"/>
              <a:gd name="connsiteY93-188" fmla="*/ 380 h 406"/>
              <a:gd name="connsiteX94-189" fmla="*/ 111 w 479"/>
              <a:gd name="connsiteY94-190" fmla="*/ 385 h 406"/>
              <a:gd name="connsiteX95-191" fmla="*/ 100 w 479"/>
              <a:gd name="connsiteY95-192" fmla="*/ 385 h 406"/>
              <a:gd name="connsiteX96-193" fmla="*/ 90 w 479"/>
              <a:gd name="connsiteY96-194" fmla="*/ 391 h 406"/>
              <a:gd name="connsiteX97-195" fmla="*/ 84 w 479"/>
              <a:gd name="connsiteY97-196" fmla="*/ 391 h 406"/>
              <a:gd name="connsiteX98-197" fmla="*/ 69 w 479"/>
              <a:gd name="connsiteY98-198" fmla="*/ 396 h 406"/>
              <a:gd name="connsiteX99-199" fmla="*/ 53 w 479"/>
              <a:gd name="connsiteY99-200" fmla="*/ 401 h 406"/>
              <a:gd name="connsiteX100-201" fmla="*/ 48 w 479"/>
              <a:gd name="connsiteY100-202" fmla="*/ 406 h 406"/>
              <a:gd name="connsiteX101-203" fmla="*/ 37 w 479"/>
              <a:gd name="connsiteY101-204" fmla="*/ 406 h 406"/>
              <a:gd name="connsiteX102-205" fmla="*/ 32 w 479"/>
              <a:gd name="connsiteY102-206" fmla="*/ 406 h 406"/>
              <a:gd name="connsiteX103-207" fmla="*/ 26 w 479"/>
              <a:gd name="connsiteY103-208" fmla="*/ 401 h 406"/>
              <a:gd name="connsiteX104-209" fmla="*/ 21 w 479"/>
              <a:gd name="connsiteY104-210" fmla="*/ 401 h 406"/>
              <a:gd name="connsiteX105-211" fmla="*/ 16 w 479"/>
              <a:gd name="connsiteY105-212" fmla="*/ 396 h 406"/>
              <a:gd name="connsiteX106-213" fmla="*/ 11 w 479"/>
              <a:gd name="connsiteY106-214" fmla="*/ 391 h 406"/>
              <a:gd name="connsiteX107-215" fmla="*/ 5 w 479"/>
              <a:gd name="connsiteY107-216" fmla="*/ 385 h 406"/>
              <a:gd name="connsiteX108-217" fmla="*/ 0 w 479"/>
              <a:gd name="connsiteY108-218" fmla="*/ 380 h 406"/>
              <a:gd name="connsiteX109-219" fmla="*/ 0 w 479"/>
              <a:gd name="connsiteY109-220" fmla="*/ 375 h 406"/>
              <a:gd name="connsiteX110-221" fmla="*/ 0 w 479"/>
              <a:gd name="connsiteY110-222" fmla="*/ 369 h 406"/>
              <a:gd name="connsiteX111-223" fmla="*/ 0 w 479"/>
              <a:gd name="connsiteY111-224" fmla="*/ 364 h 406"/>
              <a:gd name="connsiteX112-225" fmla="*/ 5 w 479"/>
              <a:gd name="connsiteY112-226" fmla="*/ 359 h 406"/>
              <a:gd name="connsiteX113-227" fmla="*/ 11 w 479"/>
              <a:gd name="connsiteY113-228" fmla="*/ 354 h 406"/>
              <a:gd name="connsiteX114-229" fmla="*/ 21 w 479"/>
              <a:gd name="connsiteY114-230" fmla="*/ 348 h 406"/>
              <a:gd name="connsiteX115-231" fmla="*/ 26 w 479"/>
              <a:gd name="connsiteY115-232" fmla="*/ 343 h 406"/>
              <a:gd name="connsiteX116-233" fmla="*/ 32 w 479"/>
              <a:gd name="connsiteY116-234" fmla="*/ 338 h 406"/>
              <a:gd name="connsiteX117-235" fmla="*/ 42 w 479"/>
              <a:gd name="connsiteY117-236" fmla="*/ 333 h 406"/>
              <a:gd name="connsiteX118-237" fmla="*/ 53 w 479"/>
              <a:gd name="connsiteY118-238" fmla="*/ 322 h 406"/>
              <a:gd name="connsiteX119-239" fmla="*/ 58 w 479"/>
              <a:gd name="connsiteY119-240" fmla="*/ 311 h 406"/>
              <a:gd name="connsiteX120-241" fmla="*/ 69 w 479"/>
              <a:gd name="connsiteY120-242" fmla="*/ 301 h 406"/>
              <a:gd name="connsiteX121-243" fmla="*/ 79 w 479"/>
              <a:gd name="connsiteY121-244" fmla="*/ 285 h 406"/>
              <a:gd name="connsiteX122-245" fmla="*/ 95 w 479"/>
              <a:gd name="connsiteY122-246" fmla="*/ 269 h 406"/>
              <a:gd name="connsiteX123-247" fmla="*/ 116 w 479"/>
              <a:gd name="connsiteY123-248" fmla="*/ 232 h 406"/>
              <a:gd name="connsiteX124-249" fmla="*/ 142 w 479"/>
              <a:gd name="connsiteY124-250" fmla="*/ 201 h 406"/>
              <a:gd name="connsiteX125-251" fmla="*/ 163 w 479"/>
              <a:gd name="connsiteY125-252" fmla="*/ 169 h 406"/>
              <a:gd name="connsiteX126-253" fmla="*/ 184 w 479"/>
              <a:gd name="connsiteY126-254" fmla="*/ 132 h 406"/>
              <a:gd name="connsiteX127-255" fmla="*/ 190 w 479"/>
              <a:gd name="connsiteY127-256" fmla="*/ 116 h 406"/>
              <a:gd name="connsiteX128-257" fmla="*/ 200 w 479"/>
              <a:gd name="connsiteY128-258" fmla="*/ 100 h 406"/>
              <a:gd name="connsiteX129-259" fmla="*/ 206 w 479"/>
              <a:gd name="connsiteY129-260" fmla="*/ 90 h 406"/>
              <a:gd name="connsiteX130-261" fmla="*/ 211 w 479"/>
              <a:gd name="connsiteY130-262" fmla="*/ 79 h 406"/>
              <a:gd name="connsiteX131-263" fmla="*/ 216 w 479"/>
              <a:gd name="connsiteY131-264" fmla="*/ 69 h 406"/>
              <a:gd name="connsiteX132-265" fmla="*/ 221 w 479"/>
              <a:gd name="connsiteY132-266" fmla="*/ 58 h 406"/>
              <a:gd name="connsiteX133-267" fmla="*/ 221 w 479"/>
              <a:gd name="connsiteY133-268" fmla="*/ 53 h 406"/>
              <a:gd name="connsiteX134-269" fmla="*/ 227 w 479"/>
              <a:gd name="connsiteY134-270" fmla="*/ 48 h 406"/>
              <a:gd name="connsiteX135-271" fmla="*/ 227 w 479"/>
              <a:gd name="connsiteY135-272" fmla="*/ 48 h 406"/>
              <a:gd name="connsiteX0-273" fmla="*/ 227 w 479"/>
              <a:gd name="connsiteY0-274" fmla="*/ 48 h 406"/>
              <a:gd name="connsiteX1-275" fmla="*/ 227 w 479"/>
              <a:gd name="connsiteY1-276" fmla="*/ 42 h 406"/>
              <a:gd name="connsiteX2-277" fmla="*/ 227 w 479"/>
              <a:gd name="connsiteY2-278" fmla="*/ 32 h 406"/>
              <a:gd name="connsiteX3-279" fmla="*/ 227 w 479"/>
              <a:gd name="connsiteY3-280" fmla="*/ 27 h 406"/>
              <a:gd name="connsiteX4-281" fmla="*/ 221 w 479"/>
              <a:gd name="connsiteY4-282" fmla="*/ 21 h 406"/>
              <a:gd name="connsiteX5-283" fmla="*/ 216 w 479"/>
              <a:gd name="connsiteY5-284" fmla="*/ 11 h 406"/>
              <a:gd name="connsiteX6-285" fmla="*/ 216 w 479"/>
              <a:gd name="connsiteY6-286" fmla="*/ 6 h 406"/>
              <a:gd name="connsiteX7-287" fmla="*/ 221 w 479"/>
              <a:gd name="connsiteY7-288" fmla="*/ 6 h 406"/>
              <a:gd name="connsiteX8-289" fmla="*/ 221 w 479"/>
              <a:gd name="connsiteY8-290" fmla="*/ 0 h 406"/>
              <a:gd name="connsiteX9-291" fmla="*/ 227 w 479"/>
              <a:gd name="connsiteY9-292" fmla="*/ 0 h 406"/>
              <a:gd name="connsiteX10-293" fmla="*/ 232 w 479"/>
              <a:gd name="connsiteY10-294" fmla="*/ 0 h 406"/>
              <a:gd name="connsiteX11-295" fmla="*/ 242 w 479"/>
              <a:gd name="connsiteY11-296" fmla="*/ 0 h 406"/>
              <a:gd name="connsiteX12-297" fmla="*/ 253 w 479"/>
              <a:gd name="connsiteY12-298" fmla="*/ 6 h 406"/>
              <a:gd name="connsiteX13-299" fmla="*/ 264 w 479"/>
              <a:gd name="connsiteY13-300" fmla="*/ 11 h 406"/>
              <a:gd name="connsiteX14-301" fmla="*/ 269 w 479"/>
              <a:gd name="connsiteY14-302" fmla="*/ 11 h 406"/>
              <a:gd name="connsiteX15-303" fmla="*/ 279 w 479"/>
              <a:gd name="connsiteY15-304" fmla="*/ 16 h 406"/>
              <a:gd name="connsiteX16-305" fmla="*/ 285 w 479"/>
              <a:gd name="connsiteY16-306" fmla="*/ 21 h 406"/>
              <a:gd name="connsiteX17-307" fmla="*/ 290 w 479"/>
              <a:gd name="connsiteY17-308" fmla="*/ 27 h 406"/>
              <a:gd name="connsiteX18-309" fmla="*/ 295 w 479"/>
              <a:gd name="connsiteY18-310" fmla="*/ 32 h 406"/>
              <a:gd name="connsiteX19-311" fmla="*/ 300 w 479"/>
              <a:gd name="connsiteY19-312" fmla="*/ 32 h 406"/>
              <a:gd name="connsiteX20-313" fmla="*/ 300 w 479"/>
              <a:gd name="connsiteY20-314" fmla="*/ 37 h 406"/>
              <a:gd name="connsiteX21-315" fmla="*/ 300 w 479"/>
              <a:gd name="connsiteY21-316" fmla="*/ 42 h 406"/>
              <a:gd name="connsiteX22-317" fmla="*/ 306 w 479"/>
              <a:gd name="connsiteY22-318" fmla="*/ 42 h 406"/>
              <a:gd name="connsiteX23-319" fmla="*/ 300 w 479"/>
              <a:gd name="connsiteY23-320" fmla="*/ 48 h 406"/>
              <a:gd name="connsiteX24-321" fmla="*/ 300 w 479"/>
              <a:gd name="connsiteY24-322" fmla="*/ 53 h 406"/>
              <a:gd name="connsiteX25-323" fmla="*/ 295 w 479"/>
              <a:gd name="connsiteY25-324" fmla="*/ 64 h 406"/>
              <a:gd name="connsiteX26-325" fmla="*/ 290 w 479"/>
              <a:gd name="connsiteY26-326" fmla="*/ 74 h 406"/>
              <a:gd name="connsiteX27-327" fmla="*/ 279 w 479"/>
              <a:gd name="connsiteY27-328" fmla="*/ 85 h 406"/>
              <a:gd name="connsiteX28-329" fmla="*/ 274 w 479"/>
              <a:gd name="connsiteY28-330" fmla="*/ 95 h 406"/>
              <a:gd name="connsiteX29-331" fmla="*/ 258 w 479"/>
              <a:gd name="connsiteY29-332" fmla="*/ 111 h 406"/>
              <a:gd name="connsiteX30-333" fmla="*/ 248 w 479"/>
              <a:gd name="connsiteY30-334" fmla="*/ 132 h 406"/>
              <a:gd name="connsiteX31-335" fmla="*/ 216 w 479"/>
              <a:gd name="connsiteY31-336" fmla="*/ 169 h 406"/>
              <a:gd name="connsiteX32-337" fmla="*/ 190 w 479"/>
              <a:gd name="connsiteY32-338" fmla="*/ 206 h 406"/>
              <a:gd name="connsiteX33-339" fmla="*/ 163 w 479"/>
              <a:gd name="connsiteY33-340" fmla="*/ 243 h 406"/>
              <a:gd name="connsiteX34-341" fmla="*/ 137 w 479"/>
              <a:gd name="connsiteY34-342" fmla="*/ 280 h 406"/>
              <a:gd name="connsiteX35-343" fmla="*/ 121 w 479"/>
              <a:gd name="connsiteY35-344" fmla="*/ 296 h 406"/>
              <a:gd name="connsiteX36-345" fmla="*/ 111 w 479"/>
              <a:gd name="connsiteY36-346" fmla="*/ 311 h 406"/>
              <a:gd name="connsiteX37-347" fmla="*/ 100 w 479"/>
              <a:gd name="connsiteY37-348" fmla="*/ 322 h 406"/>
              <a:gd name="connsiteX38-349" fmla="*/ 95 w 479"/>
              <a:gd name="connsiteY38-350" fmla="*/ 333 h 406"/>
              <a:gd name="connsiteX39-351" fmla="*/ 90 w 479"/>
              <a:gd name="connsiteY39-352" fmla="*/ 338 h 406"/>
              <a:gd name="connsiteX40-353" fmla="*/ 84 w 479"/>
              <a:gd name="connsiteY40-354" fmla="*/ 348 h 406"/>
              <a:gd name="connsiteX41-355" fmla="*/ 84 w 479"/>
              <a:gd name="connsiteY41-356" fmla="*/ 348 h 406"/>
              <a:gd name="connsiteX42-357" fmla="*/ 84 w 479"/>
              <a:gd name="connsiteY42-358" fmla="*/ 354 h 406"/>
              <a:gd name="connsiteX43-359" fmla="*/ 90 w 479"/>
              <a:gd name="connsiteY43-360" fmla="*/ 354 h 406"/>
              <a:gd name="connsiteX44-361" fmla="*/ 95 w 479"/>
              <a:gd name="connsiteY44-362" fmla="*/ 354 h 406"/>
              <a:gd name="connsiteX45-363" fmla="*/ 100 w 479"/>
              <a:gd name="connsiteY45-364" fmla="*/ 354 h 406"/>
              <a:gd name="connsiteX46-365" fmla="*/ 111 w 479"/>
              <a:gd name="connsiteY46-366" fmla="*/ 354 h 406"/>
              <a:gd name="connsiteX47-367" fmla="*/ 121 w 479"/>
              <a:gd name="connsiteY47-368" fmla="*/ 348 h 406"/>
              <a:gd name="connsiteX48-369" fmla="*/ 137 w 479"/>
              <a:gd name="connsiteY48-370" fmla="*/ 348 h 406"/>
              <a:gd name="connsiteX49-371" fmla="*/ 153 w 479"/>
              <a:gd name="connsiteY49-372" fmla="*/ 348 h 406"/>
              <a:gd name="connsiteX50-373" fmla="*/ 174 w 479"/>
              <a:gd name="connsiteY50-374" fmla="*/ 343 h 406"/>
              <a:gd name="connsiteX51-375" fmla="*/ 216 w 479"/>
              <a:gd name="connsiteY51-376" fmla="*/ 338 h 406"/>
              <a:gd name="connsiteX52-377" fmla="*/ 258 w 479"/>
              <a:gd name="connsiteY52-378" fmla="*/ 333 h 406"/>
              <a:gd name="connsiteX53-379" fmla="*/ 295 w 479"/>
              <a:gd name="connsiteY53-380" fmla="*/ 327 h 406"/>
              <a:gd name="connsiteX54-381" fmla="*/ 332 w 479"/>
              <a:gd name="connsiteY54-382" fmla="*/ 317 h 406"/>
              <a:gd name="connsiteX55-383" fmla="*/ 348 w 479"/>
              <a:gd name="connsiteY55-384" fmla="*/ 317 h 406"/>
              <a:gd name="connsiteX56-385" fmla="*/ 364 w 479"/>
              <a:gd name="connsiteY56-386" fmla="*/ 311 h 406"/>
              <a:gd name="connsiteX57-387" fmla="*/ 374 w 479"/>
              <a:gd name="connsiteY57-388" fmla="*/ 311 h 406"/>
              <a:gd name="connsiteX58-389" fmla="*/ 390 w 479"/>
              <a:gd name="connsiteY58-390" fmla="*/ 306 h 406"/>
              <a:gd name="connsiteX59-391" fmla="*/ 395 w 479"/>
              <a:gd name="connsiteY59-392" fmla="*/ 306 h 406"/>
              <a:gd name="connsiteX60-393" fmla="*/ 406 w 479"/>
              <a:gd name="connsiteY60-394" fmla="*/ 306 h 406"/>
              <a:gd name="connsiteX61-395" fmla="*/ 406 w 479"/>
              <a:gd name="connsiteY61-396" fmla="*/ 306 h 406"/>
              <a:gd name="connsiteX62-397" fmla="*/ 411 w 479"/>
              <a:gd name="connsiteY62-398" fmla="*/ 306 h 406"/>
              <a:gd name="connsiteX63-399" fmla="*/ 416 w 479"/>
              <a:gd name="connsiteY63-400" fmla="*/ 306 h 406"/>
              <a:gd name="connsiteX64-401" fmla="*/ 422 w 479"/>
              <a:gd name="connsiteY64-402" fmla="*/ 306 h 406"/>
              <a:gd name="connsiteX65-403" fmla="*/ 427 w 479"/>
              <a:gd name="connsiteY65-404" fmla="*/ 306 h 406"/>
              <a:gd name="connsiteX66-405" fmla="*/ 437 w 479"/>
              <a:gd name="connsiteY66-406" fmla="*/ 306 h 406"/>
              <a:gd name="connsiteX67-407" fmla="*/ 443 w 479"/>
              <a:gd name="connsiteY67-408" fmla="*/ 311 h 406"/>
              <a:gd name="connsiteX68-409" fmla="*/ 453 w 479"/>
              <a:gd name="connsiteY68-410" fmla="*/ 311 h 406"/>
              <a:gd name="connsiteX69-411" fmla="*/ 464 w 479"/>
              <a:gd name="connsiteY69-412" fmla="*/ 317 h 406"/>
              <a:gd name="connsiteX70-413" fmla="*/ 469 w 479"/>
              <a:gd name="connsiteY70-414" fmla="*/ 322 h 406"/>
              <a:gd name="connsiteX71-415" fmla="*/ 479 w 479"/>
              <a:gd name="connsiteY71-416" fmla="*/ 333 h 406"/>
              <a:gd name="connsiteX72-417" fmla="*/ 469 w 479"/>
              <a:gd name="connsiteY72-418" fmla="*/ 348 h 406"/>
              <a:gd name="connsiteX73-419" fmla="*/ 464 w 479"/>
              <a:gd name="connsiteY73-420" fmla="*/ 348 h 406"/>
              <a:gd name="connsiteX74-421" fmla="*/ 458 w 479"/>
              <a:gd name="connsiteY74-422" fmla="*/ 348 h 406"/>
              <a:gd name="connsiteX75-423" fmla="*/ 453 w 479"/>
              <a:gd name="connsiteY75-424" fmla="*/ 348 h 406"/>
              <a:gd name="connsiteX76-425" fmla="*/ 443 w 479"/>
              <a:gd name="connsiteY76-426" fmla="*/ 348 h 406"/>
              <a:gd name="connsiteX77-427" fmla="*/ 432 w 479"/>
              <a:gd name="connsiteY77-428" fmla="*/ 348 h 406"/>
              <a:gd name="connsiteX78-429" fmla="*/ 416 w 479"/>
              <a:gd name="connsiteY78-430" fmla="*/ 354 h 406"/>
              <a:gd name="connsiteX79-431" fmla="*/ 400 w 479"/>
              <a:gd name="connsiteY79-432" fmla="*/ 354 h 406"/>
              <a:gd name="connsiteX80-433" fmla="*/ 379 w 479"/>
              <a:gd name="connsiteY80-434" fmla="*/ 354 h 406"/>
              <a:gd name="connsiteX81-435" fmla="*/ 353 w 479"/>
              <a:gd name="connsiteY81-436" fmla="*/ 359 h 406"/>
              <a:gd name="connsiteX82-437" fmla="*/ 327 w 479"/>
              <a:gd name="connsiteY82-438" fmla="*/ 359 h 406"/>
              <a:gd name="connsiteX83-439" fmla="*/ 295 w 479"/>
              <a:gd name="connsiteY83-440" fmla="*/ 359 h 406"/>
              <a:gd name="connsiteX84-441" fmla="*/ 269 w 479"/>
              <a:gd name="connsiteY84-442" fmla="*/ 364 h 406"/>
              <a:gd name="connsiteX85-443" fmla="*/ 248 w 479"/>
              <a:gd name="connsiteY85-444" fmla="*/ 364 h 406"/>
              <a:gd name="connsiteX86-445" fmla="*/ 221 w 479"/>
              <a:gd name="connsiteY86-446" fmla="*/ 369 h 406"/>
              <a:gd name="connsiteX87-447" fmla="*/ 200 w 479"/>
              <a:gd name="connsiteY87-448" fmla="*/ 369 h 406"/>
              <a:gd name="connsiteX88-449" fmla="*/ 184 w 479"/>
              <a:gd name="connsiteY88-450" fmla="*/ 375 h 406"/>
              <a:gd name="connsiteX89-451" fmla="*/ 163 w 479"/>
              <a:gd name="connsiteY89-452" fmla="*/ 375 h 406"/>
              <a:gd name="connsiteX90-453" fmla="*/ 148 w 479"/>
              <a:gd name="connsiteY90-454" fmla="*/ 375 h 406"/>
              <a:gd name="connsiteX91-455" fmla="*/ 137 w 479"/>
              <a:gd name="connsiteY91-456" fmla="*/ 380 h 406"/>
              <a:gd name="connsiteX92-457" fmla="*/ 121 w 479"/>
              <a:gd name="connsiteY92-458" fmla="*/ 380 h 406"/>
              <a:gd name="connsiteX93-459" fmla="*/ 111 w 479"/>
              <a:gd name="connsiteY93-460" fmla="*/ 385 h 406"/>
              <a:gd name="connsiteX94-461" fmla="*/ 100 w 479"/>
              <a:gd name="connsiteY94-462" fmla="*/ 385 h 406"/>
              <a:gd name="connsiteX95-463" fmla="*/ 90 w 479"/>
              <a:gd name="connsiteY95-464" fmla="*/ 391 h 406"/>
              <a:gd name="connsiteX96-465" fmla="*/ 84 w 479"/>
              <a:gd name="connsiteY96-466" fmla="*/ 391 h 406"/>
              <a:gd name="connsiteX97-467" fmla="*/ 69 w 479"/>
              <a:gd name="connsiteY97-468" fmla="*/ 396 h 406"/>
              <a:gd name="connsiteX98-469" fmla="*/ 53 w 479"/>
              <a:gd name="connsiteY98-470" fmla="*/ 401 h 406"/>
              <a:gd name="connsiteX99-471" fmla="*/ 48 w 479"/>
              <a:gd name="connsiteY99-472" fmla="*/ 406 h 406"/>
              <a:gd name="connsiteX100-473" fmla="*/ 37 w 479"/>
              <a:gd name="connsiteY100-474" fmla="*/ 406 h 406"/>
              <a:gd name="connsiteX101-475" fmla="*/ 32 w 479"/>
              <a:gd name="connsiteY101-476" fmla="*/ 406 h 406"/>
              <a:gd name="connsiteX102-477" fmla="*/ 26 w 479"/>
              <a:gd name="connsiteY102-478" fmla="*/ 401 h 406"/>
              <a:gd name="connsiteX103-479" fmla="*/ 21 w 479"/>
              <a:gd name="connsiteY103-480" fmla="*/ 401 h 406"/>
              <a:gd name="connsiteX104-481" fmla="*/ 16 w 479"/>
              <a:gd name="connsiteY104-482" fmla="*/ 396 h 406"/>
              <a:gd name="connsiteX105-483" fmla="*/ 11 w 479"/>
              <a:gd name="connsiteY105-484" fmla="*/ 391 h 406"/>
              <a:gd name="connsiteX106-485" fmla="*/ 5 w 479"/>
              <a:gd name="connsiteY106-486" fmla="*/ 385 h 406"/>
              <a:gd name="connsiteX107-487" fmla="*/ 0 w 479"/>
              <a:gd name="connsiteY107-488" fmla="*/ 380 h 406"/>
              <a:gd name="connsiteX108-489" fmla="*/ 0 w 479"/>
              <a:gd name="connsiteY108-490" fmla="*/ 375 h 406"/>
              <a:gd name="connsiteX109-491" fmla="*/ 0 w 479"/>
              <a:gd name="connsiteY109-492" fmla="*/ 369 h 406"/>
              <a:gd name="connsiteX110-493" fmla="*/ 0 w 479"/>
              <a:gd name="connsiteY110-494" fmla="*/ 364 h 406"/>
              <a:gd name="connsiteX111-495" fmla="*/ 5 w 479"/>
              <a:gd name="connsiteY111-496" fmla="*/ 359 h 406"/>
              <a:gd name="connsiteX112-497" fmla="*/ 11 w 479"/>
              <a:gd name="connsiteY112-498" fmla="*/ 354 h 406"/>
              <a:gd name="connsiteX113-499" fmla="*/ 21 w 479"/>
              <a:gd name="connsiteY113-500" fmla="*/ 348 h 406"/>
              <a:gd name="connsiteX114-501" fmla="*/ 26 w 479"/>
              <a:gd name="connsiteY114-502" fmla="*/ 343 h 406"/>
              <a:gd name="connsiteX115-503" fmla="*/ 32 w 479"/>
              <a:gd name="connsiteY115-504" fmla="*/ 338 h 406"/>
              <a:gd name="connsiteX116-505" fmla="*/ 42 w 479"/>
              <a:gd name="connsiteY116-506" fmla="*/ 333 h 406"/>
              <a:gd name="connsiteX117-507" fmla="*/ 53 w 479"/>
              <a:gd name="connsiteY117-508" fmla="*/ 322 h 406"/>
              <a:gd name="connsiteX118-509" fmla="*/ 58 w 479"/>
              <a:gd name="connsiteY118-510" fmla="*/ 311 h 406"/>
              <a:gd name="connsiteX119-511" fmla="*/ 69 w 479"/>
              <a:gd name="connsiteY119-512" fmla="*/ 301 h 406"/>
              <a:gd name="connsiteX120-513" fmla="*/ 79 w 479"/>
              <a:gd name="connsiteY120-514" fmla="*/ 285 h 406"/>
              <a:gd name="connsiteX121-515" fmla="*/ 95 w 479"/>
              <a:gd name="connsiteY121-516" fmla="*/ 269 h 406"/>
              <a:gd name="connsiteX122-517" fmla="*/ 116 w 479"/>
              <a:gd name="connsiteY122-518" fmla="*/ 232 h 406"/>
              <a:gd name="connsiteX123-519" fmla="*/ 142 w 479"/>
              <a:gd name="connsiteY123-520" fmla="*/ 201 h 406"/>
              <a:gd name="connsiteX124-521" fmla="*/ 163 w 479"/>
              <a:gd name="connsiteY124-522" fmla="*/ 169 h 406"/>
              <a:gd name="connsiteX125-523" fmla="*/ 184 w 479"/>
              <a:gd name="connsiteY125-524" fmla="*/ 132 h 406"/>
              <a:gd name="connsiteX126-525" fmla="*/ 190 w 479"/>
              <a:gd name="connsiteY126-526" fmla="*/ 116 h 406"/>
              <a:gd name="connsiteX127-527" fmla="*/ 200 w 479"/>
              <a:gd name="connsiteY127-528" fmla="*/ 100 h 406"/>
              <a:gd name="connsiteX128-529" fmla="*/ 206 w 479"/>
              <a:gd name="connsiteY128-530" fmla="*/ 90 h 406"/>
              <a:gd name="connsiteX129-531" fmla="*/ 211 w 479"/>
              <a:gd name="connsiteY129-532" fmla="*/ 79 h 406"/>
              <a:gd name="connsiteX130-533" fmla="*/ 216 w 479"/>
              <a:gd name="connsiteY130-534" fmla="*/ 69 h 406"/>
              <a:gd name="connsiteX131-535" fmla="*/ 221 w 479"/>
              <a:gd name="connsiteY131-536" fmla="*/ 58 h 406"/>
              <a:gd name="connsiteX132-537" fmla="*/ 221 w 479"/>
              <a:gd name="connsiteY132-538" fmla="*/ 53 h 406"/>
              <a:gd name="connsiteX133-539" fmla="*/ 227 w 479"/>
              <a:gd name="connsiteY133-540" fmla="*/ 48 h 406"/>
              <a:gd name="connsiteX134-541" fmla="*/ 227 w 479"/>
              <a:gd name="connsiteY134-542" fmla="*/ 48 h 406"/>
              <a:gd name="connsiteX0-543" fmla="*/ 227 w 479"/>
              <a:gd name="connsiteY0-544" fmla="*/ 48 h 406"/>
              <a:gd name="connsiteX1-545" fmla="*/ 227 w 479"/>
              <a:gd name="connsiteY1-546" fmla="*/ 42 h 406"/>
              <a:gd name="connsiteX2-547" fmla="*/ 227 w 479"/>
              <a:gd name="connsiteY2-548" fmla="*/ 32 h 406"/>
              <a:gd name="connsiteX3-549" fmla="*/ 227 w 479"/>
              <a:gd name="connsiteY3-550" fmla="*/ 27 h 406"/>
              <a:gd name="connsiteX4-551" fmla="*/ 221 w 479"/>
              <a:gd name="connsiteY4-552" fmla="*/ 21 h 406"/>
              <a:gd name="connsiteX5-553" fmla="*/ 216 w 479"/>
              <a:gd name="connsiteY5-554" fmla="*/ 11 h 406"/>
              <a:gd name="connsiteX6-555" fmla="*/ 216 w 479"/>
              <a:gd name="connsiteY6-556" fmla="*/ 6 h 406"/>
              <a:gd name="connsiteX7-557" fmla="*/ 221 w 479"/>
              <a:gd name="connsiteY7-558" fmla="*/ 6 h 406"/>
              <a:gd name="connsiteX8-559" fmla="*/ 221 w 479"/>
              <a:gd name="connsiteY8-560" fmla="*/ 0 h 406"/>
              <a:gd name="connsiteX9-561" fmla="*/ 227 w 479"/>
              <a:gd name="connsiteY9-562" fmla="*/ 0 h 406"/>
              <a:gd name="connsiteX10-563" fmla="*/ 232 w 479"/>
              <a:gd name="connsiteY10-564" fmla="*/ 0 h 406"/>
              <a:gd name="connsiteX11-565" fmla="*/ 242 w 479"/>
              <a:gd name="connsiteY11-566" fmla="*/ 0 h 406"/>
              <a:gd name="connsiteX12-567" fmla="*/ 253 w 479"/>
              <a:gd name="connsiteY12-568" fmla="*/ 6 h 406"/>
              <a:gd name="connsiteX13-569" fmla="*/ 264 w 479"/>
              <a:gd name="connsiteY13-570" fmla="*/ 11 h 406"/>
              <a:gd name="connsiteX14-571" fmla="*/ 269 w 479"/>
              <a:gd name="connsiteY14-572" fmla="*/ 11 h 406"/>
              <a:gd name="connsiteX15-573" fmla="*/ 279 w 479"/>
              <a:gd name="connsiteY15-574" fmla="*/ 16 h 406"/>
              <a:gd name="connsiteX16-575" fmla="*/ 285 w 479"/>
              <a:gd name="connsiteY16-576" fmla="*/ 21 h 406"/>
              <a:gd name="connsiteX17-577" fmla="*/ 290 w 479"/>
              <a:gd name="connsiteY17-578" fmla="*/ 27 h 406"/>
              <a:gd name="connsiteX18-579" fmla="*/ 295 w 479"/>
              <a:gd name="connsiteY18-580" fmla="*/ 32 h 406"/>
              <a:gd name="connsiteX19-581" fmla="*/ 300 w 479"/>
              <a:gd name="connsiteY19-582" fmla="*/ 32 h 406"/>
              <a:gd name="connsiteX20-583" fmla="*/ 300 w 479"/>
              <a:gd name="connsiteY20-584" fmla="*/ 37 h 406"/>
              <a:gd name="connsiteX21-585" fmla="*/ 300 w 479"/>
              <a:gd name="connsiteY21-586" fmla="*/ 42 h 406"/>
              <a:gd name="connsiteX22-587" fmla="*/ 306 w 479"/>
              <a:gd name="connsiteY22-588" fmla="*/ 42 h 406"/>
              <a:gd name="connsiteX23-589" fmla="*/ 300 w 479"/>
              <a:gd name="connsiteY23-590" fmla="*/ 48 h 406"/>
              <a:gd name="connsiteX24-591" fmla="*/ 300 w 479"/>
              <a:gd name="connsiteY24-592" fmla="*/ 53 h 406"/>
              <a:gd name="connsiteX25-593" fmla="*/ 295 w 479"/>
              <a:gd name="connsiteY25-594" fmla="*/ 64 h 406"/>
              <a:gd name="connsiteX26-595" fmla="*/ 290 w 479"/>
              <a:gd name="connsiteY26-596" fmla="*/ 74 h 406"/>
              <a:gd name="connsiteX27-597" fmla="*/ 279 w 479"/>
              <a:gd name="connsiteY27-598" fmla="*/ 85 h 406"/>
              <a:gd name="connsiteX28-599" fmla="*/ 274 w 479"/>
              <a:gd name="connsiteY28-600" fmla="*/ 95 h 406"/>
              <a:gd name="connsiteX29-601" fmla="*/ 258 w 479"/>
              <a:gd name="connsiteY29-602" fmla="*/ 111 h 406"/>
              <a:gd name="connsiteX30-603" fmla="*/ 248 w 479"/>
              <a:gd name="connsiteY30-604" fmla="*/ 132 h 406"/>
              <a:gd name="connsiteX31-605" fmla="*/ 216 w 479"/>
              <a:gd name="connsiteY31-606" fmla="*/ 169 h 406"/>
              <a:gd name="connsiteX32-607" fmla="*/ 190 w 479"/>
              <a:gd name="connsiteY32-608" fmla="*/ 206 h 406"/>
              <a:gd name="connsiteX33-609" fmla="*/ 163 w 479"/>
              <a:gd name="connsiteY33-610" fmla="*/ 243 h 406"/>
              <a:gd name="connsiteX34-611" fmla="*/ 137 w 479"/>
              <a:gd name="connsiteY34-612" fmla="*/ 280 h 406"/>
              <a:gd name="connsiteX35-613" fmla="*/ 121 w 479"/>
              <a:gd name="connsiteY35-614" fmla="*/ 296 h 406"/>
              <a:gd name="connsiteX36-615" fmla="*/ 111 w 479"/>
              <a:gd name="connsiteY36-616" fmla="*/ 311 h 406"/>
              <a:gd name="connsiteX37-617" fmla="*/ 100 w 479"/>
              <a:gd name="connsiteY37-618" fmla="*/ 322 h 406"/>
              <a:gd name="connsiteX38-619" fmla="*/ 95 w 479"/>
              <a:gd name="connsiteY38-620" fmla="*/ 333 h 406"/>
              <a:gd name="connsiteX39-621" fmla="*/ 90 w 479"/>
              <a:gd name="connsiteY39-622" fmla="*/ 338 h 406"/>
              <a:gd name="connsiteX40-623" fmla="*/ 84 w 479"/>
              <a:gd name="connsiteY40-624" fmla="*/ 348 h 406"/>
              <a:gd name="connsiteX41-625" fmla="*/ 84 w 479"/>
              <a:gd name="connsiteY41-626" fmla="*/ 348 h 406"/>
              <a:gd name="connsiteX42-627" fmla="*/ 84 w 479"/>
              <a:gd name="connsiteY42-628" fmla="*/ 354 h 406"/>
              <a:gd name="connsiteX43-629" fmla="*/ 90 w 479"/>
              <a:gd name="connsiteY43-630" fmla="*/ 354 h 406"/>
              <a:gd name="connsiteX44-631" fmla="*/ 95 w 479"/>
              <a:gd name="connsiteY44-632" fmla="*/ 354 h 406"/>
              <a:gd name="connsiteX45-633" fmla="*/ 100 w 479"/>
              <a:gd name="connsiteY45-634" fmla="*/ 354 h 406"/>
              <a:gd name="connsiteX46-635" fmla="*/ 111 w 479"/>
              <a:gd name="connsiteY46-636" fmla="*/ 354 h 406"/>
              <a:gd name="connsiteX47-637" fmla="*/ 121 w 479"/>
              <a:gd name="connsiteY47-638" fmla="*/ 348 h 406"/>
              <a:gd name="connsiteX48-639" fmla="*/ 137 w 479"/>
              <a:gd name="connsiteY48-640" fmla="*/ 348 h 406"/>
              <a:gd name="connsiteX49-641" fmla="*/ 153 w 479"/>
              <a:gd name="connsiteY49-642" fmla="*/ 348 h 406"/>
              <a:gd name="connsiteX50-643" fmla="*/ 174 w 479"/>
              <a:gd name="connsiteY50-644" fmla="*/ 343 h 406"/>
              <a:gd name="connsiteX51-645" fmla="*/ 216 w 479"/>
              <a:gd name="connsiteY51-646" fmla="*/ 338 h 406"/>
              <a:gd name="connsiteX52-647" fmla="*/ 258 w 479"/>
              <a:gd name="connsiteY52-648" fmla="*/ 333 h 406"/>
              <a:gd name="connsiteX53-649" fmla="*/ 295 w 479"/>
              <a:gd name="connsiteY53-650" fmla="*/ 327 h 406"/>
              <a:gd name="connsiteX54-651" fmla="*/ 332 w 479"/>
              <a:gd name="connsiteY54-652" fmla="*/ 317 h 406"/>
              <a:gd name="connsiteX55-653" fmla="*/ 348 w 479"/>
              <a:gd name="connsiteY55-654" fmla="*/ 317 h 406"/>
              <a:gd name="connsiteX56-655" fmla="*/ 364 w 479"/>
              <a:gd name="connsiteY56-656" fmla="*/ 311 h 406"/>
              <a:gd name="connsiteX57-657" fmla="*/ 374 w 479"/>
              <a:gd name="connsiteY57-658" fmla="*/ 311 h 406"/>
              <a:gd name="connsiteX58-659" fmla="*/ 390 w 479"/>
              <a:gd name="connsiteY58-660" fmla="*/ 306 h 406"/>
              <a:gd name="connsiteX59-661" fmla="*/ 395 w 479"/>
              <a:gd name="connsiteY59-662" fmla="*/ 306 h 406"/>
              <a:gd name="connsiteX60-663" fmla="*/ 406 w 479"/>
              <a:gd name="connsiteY60-664" fmla="*/ 306 h 406"/>
              <a:gd name="connsiteX61-665" fmla="*/ 406 w 479"/>
              <a:gd name="connsiteY61-666" fmla="*/ 306 h 406"/>
              <a:gd name="connsiteX62-667" fmla="*/ 411 w 479"/>
              <a:gd name="connsiteY62-668" fmla="*/ 306 h 406"/>
              <a:gd name="connsiteX63-669" fmla="*/ 416 w 479"/>
              <a:gd name="connsiteY63-670" fmla="*/ 306 h 406"/>
              <a:gd name="connsiteX64-671" fmla="*/ 422 w 479"/>
              <a:gd name="connsiteY64-672" fmla="*/ 306 h 406"/>
              <a:gd name="connsiteX65-673" fmla="*/ 427 w 479"/>
              <a:gd name="connsiteY65-674" fmla="*/ 306 h 406"/>
              <a:gd name="connsiteX66-675" fmla="*/ 437 w 479"/>
              <a:gd name="connsiteY66-676" fmla="*/ 306 h 406"/>
              <a:gd name="connsiteX67-677" fmla="*/ 443 w 479"/>
              <a:gd name="connsiteY67-678" fmla="*/ 311 h 406"/>
              <a:gd name="connsiteX68-679" fmla="*/ 453 w 479"/>
              <a:gd name="connsiteY68-680" fmla="*/ 311 h 406"/>
              <a:gd name="connsiteX69-681" fmla="*/ 464 w 479"/>
              <a:gd name="connsiteY69-682" fmla="*/ 317 h 406"/>
              <a:gd name="connsiteX70-683" fmla="*/ 479 w 479"/>
              <a:gd name="connsiteY70-684" fmla="*/ 333 h 406"/>
              <a:gd name="connsiteX71-685" fmla="*/ 469 w 479"/>
              <a:gd name="connsiteY71-686" fmla="*/ 348 h 406"/>
              <a:gd name="connsiteX72-687" fmla="*/ 464 w 479"/>
              <a:gd name="connsiteY72-688" fmla="*/ 348 h 406"/>
              <a:gd name="connsiteX73-689" fmla="*/ 458 w 479"/>
              <a:gd name="connsiteY73-690" fmla="*/ 348 h 406"/>
              <a:gd name="connsiteX74-691" fmla="*/ 453 w 479"/>
              <a:gd name="connsiteY74-692" fmla="*/ 348 h 406"/>
              <a:gd name="connsiteX75-693" fmla="*/ 443 w 479"/>
              <a:gd name="connsiteY75-694" fmla="*/ 348 h 406"/>
              <a:gd name="connsiteX76-695" fmla="*/ 432 w 479"/>
              <a:gd name="connsiteY76-696" fmla="*/ 348 h 406"/>
              <a:gd name="connsiteX77-697" fmla="*/ 416 w 479"/>
              <a:gd name="connsiteY77-698" fmla="*/ 354 h 406"/>
              <a:gd name="connsiteX78-699" fmla="*/ 400 w 479"/>
              <a:gd name="connsiteY78-700" fmla="*/ 354 h 406"/>
              <a:gd name="connsiteX79-701" fmla="*/ 379 w 479"/>
              <a:gd name="connsiteY79-702" fmla="*/ 354 h 406"/>
              <a:gd name="connsiteX80-703" fmla="*/ 353 w 479"/>
              <a:gd name="connsiteY80-704" fmla="*/ 359 h 406"/>
              <a:gd name="connsiteX81-705" fmla="*/ 327 w 479"/>
              <a:gd name="connsiteY81-706" fmla="*/ 359 h 406"/>
              <a:gd name="connsiteX82-707" fmla="*/ 295 w 479"/>
              <a:gd name="connsiteY82-708" fmla="*/ 359 h 406"/>
              <a:gd name="connsiteX83-709" fmla="*/ 269 w 479"/>
              <a:gd name="connsiteY83-710" fmla="*/ 364 h 406"/>
              <a:gd name="connsiteX84-711" fmla="*/ 248 w 479"/>
              <a:gd name="connsiteY84-712" fmla="*/ 364 h 406"/>
              <a:gd name="connsiteX85-713" fmla="*/ 221 w 479"/>
              <a:gd name="connsiteY85-714" fmla="*/ 369 h 406"/>
              <a:gd name="connsiteX86-715" fmla="*/ 200 w 479"/>
              <a:gd name="connsiteY86-716" fmla="*/ 369 h 406"/>
              <a:gd name="connsiteX87-717" fmla="*/ 184 w 479"/>
              <a:gd name="connsiteY87-718" fmla="*/ 375 h 406"/>
              <a:gd name="connsiteX88-719" fmla="*/ 163 w 479"/>
              <a:gd name="connsiteY88-720" fmla="*/ 375 h 406"/>
              <a:gd name="connsiteX89-721" fmla="*/ 148 w 479"/>
              <a:gd name="connsiteY89-722" fmla="*/ 375 h 406"/>
              <a:gd name="connsiteX90-723" fmla="*/ 137 w 479"/>
              <a:gd name="connsiteY90-724" fmla="*/ 380 h 406"/>
              <a:gd name="connsiteX91-725" fmla="*/ 121 w 479"/>
              <a:gd name="connsiteY91-726" fmla="*/ 380 h 406"/>
              <a:gd name="connsiteX92-727" fmla="*/ 111 w 479"/>
              <a:gd name="connsiteY92-728" fmla="*/ 385 h 406"/>
              <a:gd name="connsiteX93-729" fmla="*/ 100 w 479"/>
              <a:gd name="connsiteY93-730" fmla="*/ 385 h 406"/>
              <a:gd name="connsiteX94-731" fmla="*/ 90 w 479"/>
              <a:gd name="connsiteY94-732" fmla="*/ 391 h 406"/>
              <a:gd name="connsiteX95-733" fmla="*/ 84 w 479"/>
              <a:gd name="connsiteY95-734" fmla="*/ 391 h 406"/>
              <a:gd name="connsiteX96-735" fmla="*/ 69 w 479"/>
              <a:gd name="connsiteY96-736" fmla="*/ 396 h 406"/>
              <a:gd name="connsiteX97-737" fmla="*/ 53 w 479"/>
              <a:gd name="connsiteY97-738" fmla="*/ 401 h 406"/>
              <a:gd name="connsiteX98-739" fmla="*/ 48 w 479"/>
              <a:gd name="connsiteY98-740" fmla="*/ 406 h 406"/>
              <a:gd name="connsiteX99-741" fmla="*/ 37 w 479"/>
              <a:gd name="connsiteY99-742" fmla="*/ 406 h 406"/>
              <a:gd name="connsiteX100-743" fmla="*/ 32 w 479"/>
              <a:gd name="connsiteY100-744" fmla="*/ 406 h 406"/>
              <a:gd name="connsiteX101-745" fmla="*/ 26 w 479"/>
              <a:gd name="connsiteY101-746" fmla="*/ 401 h 406"/>
              <a:gd name="connsiteX102-747" fmla="*/ 21 w 479"/>
              <a:gd name="connsiteY102-748" fmla="*/ 401 h 406"/>
              <a:gd name="connsiteX103-749" fmla="*/ 16 w 479"/>
              <a:gd name="connsiteY103-750" fmla="*/ 396 h 406"/>
              <a:gd name="connsiteX104-751" fmla="*/ 11 w 479"/>
              <a:gd name="connsiteY104-752" fmla="*/ 391 h 406"/>
              <a:gd name="connsiteX105-753" fmla="*/ 5 w 479"/>
              <a:gd name="connsiteY105-754" fmla="*/ 385 h 406"/>
              <a:gd name="connsiteX106-755" fmla="*/ 0 w 479"/>
              <a:gd name="connsiteY106-756" fmla="*/ 380 h 406"/>
              <a:gd name="connsiteX107-757" fmla="*/ 0 w 479"/>
              <a:gd name="connsiteY107-758" fmla="*/ 375 h 406"/>
              <a:gd name="connsiteX108-759" fmla="*/ 0 w 479"/>
              <a:gd name="connsiteY108-760" fmla="*/ 369 h 406"/>
              <a:gd name="connsiteX109-761" fmla="*/ 0 w 479"/>
              <a:gd name="connsiteY109-762" fmla="*/ 364 h 406"/>
              <a:gd name="connsiteX110-763" fmla="*/ 5 w 479"/>
              <a:gd name="connsiteY110-764" fmla="*/ 359 h 406"/>
              <a:gd name="connsiteX111-765" fmla="*/ 11 w 479"/>
              <a:gd name="connsiteY111-766" fmla="*/ 354 h 406"/>
              <a:gd name="connsiteX112-767" fmla="*/ 21 w 479"/>
              <a:gd name="connsiteY112-768" fmla="*/ 348 h 406"/>
              <a:gd name="connsiteX113-769" fmla="*/ 26 w 479"/>
              <a:gd name="connsiteY113-770" fmla="*/ 343 h 406"/>
              <a:gd name="connsiteX114-771" fmla="*/ 32 w 479"/>
              <a:gd name="connsiteY114-772" fmla="*/ 338 h 406"/>
              <a:gd name="connsiteX115-773" fmla="*/ 42 w 479"/>
              <a:gd name="connsiteY115-774" fmla="*/ 333 h 406"/>
              <a:gd name="connsiteX116-775" fmla="*/ 53 w 479"/>
              <a:gd name="connsiteY116-776" fmla="*/ 322 h 406"/>
              <a:gd name="connsiteX117-777" fmla="*/ 58 w 479"/>
              <a:gd name="connsiteY117-778" fmla="*/ 311 h 406"/>
              <a:gd name="connsiteX118-779" fmla="*/ 69 w 479"/>
              <a:gd name="connsiteY118-780" fmla="*/ 301 h 406"/>
              <a:gd name="connsiteX119-781" fmla="*/ 79 w 479"/>
              <a:gd name="connsiteY119-782" fmla="*/ 285 h 406"/>
              <a:gd name="connsiteX120-783" fmla="*/ 95 w 479"/>
              <a:gd name="connsiteY120-784" fmla="*/ 269 h 406"/>
              <a:gd name="connsiteX121-785" fmla="*/ 116 w 479"/>
              <a:gd name="connsiteY121-786" fmla="*/ 232 h 406"/>
              <a:gd name="connsiteX122-787" fmla="*/ 142 w 479"/>
              <a:gd name="connsiteY122-788" fmla="*/ 201 h 406"/>
              <a:gd name="connsiteX123-789" fmla="*/ 163 w 479"/>
              <a:gd name="connsiteY123-790" fmla="*/ 169 h 406"/>
              <a:gd name="connsiteX124-791" fmla="*/ 184 w 479"/>
              <a:gd name="connsiteY124-792" fmla="*/ 132 h 406"/>
              <a:gd name="connsiteX125-793" fmla="*/ 190 w 479"/>
              <a:gd name="connsiteY125-794" fmla="*/ 116 h 406"/>
              <a:gd name="connsiteX126-795" fmla="*/ 200 w 479"/>
              <a:gd name="connsiteY126-796" fmla="*/ 100 h 406"/>
              <a:gd name="connsiteX127-797" fmla="*/ 206 w 479"/>
              <a:gd name="connsiteY127-798" fmla="*/ 90 h 406"/>
              <a:gd name="connsiteX128-799" fmla="*/ 211 w 479"/>
              <a:gd name="connsiteY128-800" fmla="*/ 79 h 406"/>
              <a:gd name="connsiteX129-801" fmla="*/ 216 w 479"/>
              <a:gd name="connsiteY129-802" fmla="*/ 69 h 406"/>
              <a:gd name="connsiteX130-803" fmla="*/ 221 w 479"/>
              <a:gd name="connsiteY130-804" fmla="*/ 58 h 406"/>
              <a:gd name="connsiteX131-805" fmla="*/ 221 w 479"/>
              <a:gd name="connsiteY131-806" fmla="*/ 53 h 406"/>
              <a:gd name="connsiteX132-807" fmla="*/ 227 w 479"/>
              <a:gd name="connsiteY132-808" fmla="*/ 48 h 406"/>
              <a:gd name="connsiteX133-809" fmla="*/ 227 w 479"/>
              <a:gd name="connsiteY133-810" fmla="*/ 48 h 406"/>
              <a:gd name="connsiteX0-811" fmla="*/ 227 w 469"/>
              <a:gd name="connsiteY0-812" fmla="*/ 48 h 406"/>
              <a:gd name="connsiteX1-813" fmla="*/ 227 w 469"/>
              <a:gd name="connsiteY1-814" fmla="*/ 42 h 406"/>
              <a:gd name="connsiteX2-815" fmla="*/ 227 w 469"/>
              <a:gd name="connsiteY2-816" fmla="*/ 32 h 406"/>
              <a:gd name="connsiteX3-817" fmla="*/ 227 w 469"/>
              <a:gd name="connsiteY3-818" fmla="*/ 27 h 406"/>
              <a:gd name="connsiteX4-819" fmla="*/ 221 w 469"/>
              <a:gd name="connsiteY4-820" fmla="*/ 21 h 406"/>
              <a:gd name="connsiteX5-821" fmla="*/ 216 w 469"/>
              <a:gd name="connsiteY5-822" fmla="*/ 11 h 406"/>
              <a:gd name="connsiteX6-823" fmla="*/ 216 w 469"/>
              <a:gd name="connsiteY6-824" fmla="*/ 6 h 406"/>
              <a:gd name="connsiteX7-825" fmla="*/ 221 w 469"/>
              <a:gd name="connsiteY7-826" fmla="*/ 6 h 406"/>
              <a:gd name="connsiteX8-827" fmla="*/ 221 w 469"/>
              <a:gd name="connsiteY8-828" fmla="*/ 0 h 406"/>
              <a:gd name="connsiteX9-829" fmla="*/ 227 w 469"/>
              <a:gd name="connsiteY9-830" fmla="*/ 0 h 406"/>
              <a:gd name="connsiteX10-831" fmla="*/ 232 w 469"/>
              <a:gd name="connsiteY10-832" fmla="*/ 0 h 406"/>
              <a:gd name="connsiteX11-833" fmla="*/ 242 w 469"/>
              <a:gd name="connsiteY11-834" fmla="*/ 0 h 406"/>
              <a:gd name="connsiteX12-835" fmla="*/ 253 w 469"/>
              <a:gd name="connsiteY12-836" fmla="*/ 6 h 406"/>
              <a:gd name="connsiteX13-837" fmla="*/ 264 w 469"/>
              <a:gd name="connsiteY13-838" fmla="*/ 11 h 406"/>
              <a:gd name="connsiteX14-839" fmla="*/ 269 w 469"/>
              <a:gd name="connsiteY14-840" fmla="*/ 11 h 406"/>
              <a:gd name="connsiteX15-841" fmla="*/ 279 w 469"/>
              <a:gd name="connsiteY15-842" fmla="*/ 16 h 406"/>
              <a:gd name="connsiteX16-843" fmla="*/ 285 w 469"/>
              <a:gd name="connsiteY16-844" fmla="*/ 21 h 406"/>
              <a:gd name="connsiteX17-845" fmla="*/ 290 w 469"/>
              <a:gd name="connsiteY17-846" fmla="*/ 27 h 406"/>
              <a:gd name="connsiteX18-847" fmla="*/ 295 w 469"/>
              <a:gd name="connsiteY18-848" fmla="*/ 32 h 406"/>
              <a:gd name="connsiteX19-849" fmla="*/ 300 w 469"/>
              <a:gd name="connsiteY19-850" fmla="*/ 32 h 406"/>
              <a:gd name="connsiteX20-851" fmla="*/ 300 w 469"/>
              <a:gd name="connsiteY20-852" fmla="*/ 37 h 406"/>
              <a:gd name="connsiteX21-853" fmla="*/ 300 w 469"/>
              <a:gd name="connsiteY21-854" fmla="*/ 42 h 406"/>
              <a:gd name="connsiteX22-855" fmla="*/ 306 w 469"/>
              <a:gd name="connsiteY22-856" fmla="*/ 42 h 406"/>
              <a:gd name="connsiteX23-857" fmla="*/ 300 w 469"/>
              <a:gd name="connsiteY23-858" fmla="*/ 48 h 406"/>
              <a:gd name="connsiteX24-859" fmla="*/ 300 w 469"/>
              <a:gd name="connsiteY24-860" fmla="*/ 53 h 406"/>
              <a:gd name="connsiteX25-861" fmla="*/ 295 w 469"/>
              <a:gd name="connsiteY25-862" fmla="*/ 64 h 406"/>
              <a:gd name="connsiteX26-863" fmla="*/ 290 w 469"/>
              <a:gd name="connsiteY26-864" fmla="*/ 74 h 406"/>
              <a:gd name="connsiteX27-865" fmla="*/ 279 w 469"/>
              <a:gd name="connsiteY27-866" fmla="*/ 85 h 406"/>
              <a:gd name="connsiteX28-867" fmla="*/ 274 w 469"/>
              <a:gd name="connsiteY28-868" fmla="*/ 95 h 406"/>
              <a:gd name="connsiteX29-869" fmla="*/ 258 w 469"/>
              <a:gd name="connsiteY29-870" fmla="*/ 111 h 406"/>
              <a:gd name="connsiteX30-871" fmla="*/ 248 w 469"/>
              <a:gd name="connsiteY30-872" fmla="*/ 132 h 406"/>
              <a:gd name="connsiteX31-873" fmla="*/ 216 w 469"/>
              <a:gd name="connsiteY31-874" fmla="*/ 169 h 406"/>
              <a:gd name="connsiteX32-875" fmla="*/ 190 w 469"/>
              <a:gd name="connsiteY32-876" fmla="*/ 206 h 406"/>
              <a:gd name="connsiteX33-877" fmla="*/ 163 w 469"/>
              <a:gd name="connsiteY33-878" fmla="*/ 243 h 406"/>
              <a:gd name="connsiteX34-879" fmla="*/ 137 w 469"/>
              <a:gd name="connsiteY34-880" fmla="*/ 280 h 406"/>
              <a:gd name="connsiteX35-881" fmla="*/ 121 w 469"/>
              <a:gd name="connsiteY35-882" fmla="*/ 296 h 406"/>
              <a:gd name="connsiteX36-883" fmla="*/ 111 w 469"/>
              <a:gd name="connsiteY36-884" fmla="*/ 311 h 406"/>
              <a:gd name="connsiteX37-885" fmla="*/ 100 w 469"/>
              <a:gd name="connsiteY37-886" fmla="*/ 322 h 406"/>
              <a:gd name="connsiteX38-887" fmla="*/ 95 w 469"/>
              <a:gd name="connsiteY38-888" fmla="*/ 333 h 406"/>
              <a:gd name="connsiteX39-889" fmla="*/ 90 w 469"/>
              <a:gd name="connsiteY39-890" fmla="*/ 338 h 406"/>
              <a:gd name="connsiteX40-891" fmla="*/ 84 w 469"/>
              <a:gd name="connsiteY40-892" fmla="*/ 348 h 406"/>
              <a:gd name="connsiteX41-893" fmla="*/ 84 w 469"/>
              <a:gd name="connsiteY41-894" fmla="*/ 348 h 406"/>
              <a:gd name="connsiteX42-895" fmla="*/ 84 w 469"/>
              <a:gd name="connsiteY42-896" fmla="*/ 354 h 406"/>
              <a:gd name="connsiteX43-897" fmla="*/ 90 w 469"/>
              <a:gd name="connsiteY43-898" fmla="*/ 354 h 406"/>
              <a:gd name="connsiteX44-899" fmla="*/ 95 w 469"/>
              <a:gd name="connsiteY44-900" fmla="*/ 354 h 406"/>
              <a:gd name="connsiteX45-901" fmla="*/ 100 w 469"/>
              <a:gd name="connsiteY45-902" fmla="*/ 354 h 406"/>
              <a:gd name="connsiteX46-903" fmla="*/ 111 w 469"/>
              <a:gd name="connsiteY46-904" fmla="*/ 354 h 406"/>
              <a:gd name="connsiteX47-905" fmla="*/ 121 w 469"/>
              <a:gd name="connsiteY47-906" fmla="*/ 348 h 406"/>
              <a:gd name="connsiteX48-907" fmla="*/ 137 w 469"/>
              <a:gd name="connsiteY48-908" fmla="*/ 348 h 406"/>
              <a:gd name="connsiteX49-909" fmla="*/ 153 w 469"/>
              <a:gd name="connsiteY49-910" fmla="*/ 348 h 406"/>
              <a:gd name="connsiteX50-911" fmla="*/ 174 w 469"/>
              <a:gd name="connsiteY50-912" fmla="*/ 343 h 406"/>
              <a:gd name="connsiteX51-913" fmla="*/ 216 w 469"/>
              <a:gd name="connsiteY51-914" fmla="*/ 338 h 406"/>
              <a:gd name="connsiteX52-915" fmla="*/ 258 w 469"/>
              <a:gd name="connsiteY52-916" fmla="*/ 333 h 406"/>
              <a:gd name="connsiteX53-917" fmla="*/ 295 w 469"/>
              <a:gd name="connsiteY53-918" fmla="*/ 327 h 406"/>
              <a:gd name="connsiteX54-919" fmla="*/ 332 w 469"/>
              <a:gd name="connsiteY54-920" fmla="*/ 317 h 406"/>
              <a:gd name="connsiteX55-921" fmla="*/ 348 w 469"/>
              <a:gd name="connsiteY55-922" fmla="*/ 317 h 406"/>
              <a:gd name="connsiteX56-923" fmla="*/ 364 w 469"/>
              <a:gd name="connsiteY56-924" fmla="*/ 311 h 406"/>
              <a:gd name="connsiteX57-925" fmla="*/ 374 w 469"/>
              <a:gd name="connsiteY57-926" fmla="*/ 311 h 406"/>
              <a:gd name="connsiteX58-927" fmla="*/ 390 w 469"/>
              <a:gd name="connsiteY58-928" fmla="*/ 306 h 406"/>
              <a:gd name="connsiteX59-929" fmla="*/ 395 w 469"/>
              <a:gd name="connsiteY59-930" fmla="*/ 306 h 406"/>
              <a:gd name="connsiteX60-931" fmla="*/ 406 w 469"/>
              <a:gd name="connsiteY60-932" fmla="*/ 306 h 406"/>
              <a:gd name="connsiteX61-933" fmla="*/ 406 w 469"/>
              <a:gd name="connsiteY61-934" fmla="*/ 306 h 406"/>
              <a:gd name="connsiteX62-935" fmla="*/ 411 w 469"/>
              <a:gd name="connsiteY62-936" fmla="*/ 306 h 406"/>
              <a:gd name="connsiteX63-937" fmla="*/ 416 w 469"/>
              <a:gd name="connsiteY63-938" fmla="*/ 306 h 406"/>
              <a:gd name="connsiteX64-939" fmla="*/ 422 w 469"/>
              <a:gd name="connsiteY64-940" fmla="*/ 306 h 406"/>
              <a:gd name="connsiteX65-941" fmla="*/ 427 w 469"/>
              <a:gd name="connsiteY65-942" fmla="*/ 306 h 406"/>
              <a:gd name="connsiteX66-943" fmla="*/ 437 w 469"/>
              <a:gd name="connsiteY66-944" fmla="*/ 306 h 406"/>
              <a:gd name="connsiteX67-945" fmla="*/ 443 w 469"/>
              <a:gd name="connsiteY67-946" fmla="*/ 311 h 406"/>
              <a:gd name="connsiteX68-947" fmla="*/ 453 w 469"/>
              <a:gd name="connsiteY68-948" fmla="*/ 311 h 406"/>
              <a:gd name="connsiteX69-949" fmla="*/ 464 w 469"/>
              <a:gd name="connsiteY69-950" fmla="*/ 317 h 406"/>
              <a:gd name="connsiteX70-951" fmla="*/ 469 w 469"/>
              <a:gd name="connsiteY70-952" fmla="*/ 348 h 406"/>
              <a:gd name="connsiteX71-953" fmla="*/ 464 w 469"/>
              <a:gd name="connsiteY71-954" fmla="*/ 348 h 406"/>
              <a:gd name="connsiteX72-955" fmla="*/ 458 w 469"/>
              <a:gd name="connsiteY72-956" fmla="*/ 348 h 406"/>
              <a:gd name="connsiteX73-957" fmla="*/ 453 w 469"/>
              <a:gd name="connsiteY73-958" fmla="*/ 348 h 406"/>
              <a:gd name="connsiteX74-959" fmla="*/ 443 w 469"/>
              <a:gd name="connsiteY74-960" fmla="*/ 348 h 406"/>
              <a:gd name="connsiteX75-961" fmla="*/ 432 w 469"/>
              <a:gd name="connsiteY75-962" fmla="*/ 348 h 406"/>
              <a:gd name="connsiteX76-963" fmla="*/ 416 w 469"/>
              <a:gd name="connsiteY76-964" fmla="*/ 354 h 406"/>
              <a:gd name="connsiteX77-965" fmla="*/ 400 w 469"/>
              <a:gd name="connsiteY77-966" fmla="*/ 354 h 406"/>
              <a:gd name="connsiteX78-967" fmla="*/ 379 w 469"/>
              <a:gd name="connsiteY78-968" fmla="*/ 354 h 406"/>
              <a:gd name="connsiteX79-969" fmla="*/ 353 w 469"/>
              <a:gd name="connsiteY79-970" fmla="*/ 359 h 406"/>
              <a:gd name="connsiteX80-971" fmla="*/ 327 w 469"/>
              <a:gd name="connsiteY80-972" fmla="*/ 359 h 406"/>
              <a:gd name="connsiteX81-973" fmla="*/ 295 w 469"/>
              <a:gd name="connsiteY81-974" fmla="*/ 359 h 406"/>
              <a:gd name="connsiteX82-975" fmla="*/ 269 w 469"/>
              <a:gd name="connsiteY82-976" fmla="*/ 364 h 406"/>
              <a:gd name="connsiteX83-977" fmla="*/ 248 w 469"/>
              <a:gd name="connsiteY83-978" fmla="*/ 364 h 406"/>
              <a:gd name="connsiteX84-979" fmla="*/ 221 w 469"/>
              <a:gd name="connsiteY84-980" fmla="*/ 369 h 406"/>
              <a:gd name="connsiteX85-981" fmla="*/ 200 w 469"/>
              <a:gd name="connsiteY85-982" fmla="*/ 369 h 406"/>
              <a:gd name="connsiteX86-983" fmla="*/ 184 w 469"/>
              <a:gd name="connsiteY86-984" fmla="*/ 375 h 406"/>
              <a:gd name="connsiteX87-985" fmla="*/ 163 w 469"/>
              <a:gd name="connsiteY87-986" fmla="*/ 375 h 406"/>
              <a:gd name="connsiteX88-987" fmla="*/ 148 w 469"/>
              <a:gd name="connsiteY88-988" fmla="*/ 375 h 406"/>
              <a:gd name="connsiteX89-989" fmla="*/ 137 w 469"/>
              <a:gd name="connsiteY89-990" fmla="*/ 380 h 406"/>
              <a:gd name="connsiteX90-991" fmla="*/ 121 w 469"/>
              <a:gd name="connsiteY90-992" fmla="*/ 380 h 406"/>
              <a:gd name="connsiteX91-993" fmla="*/ 111 w 469"/>
              <a:gd name="connsiteY91-994" fmla="*/ 385 h 406"/>
              <a:gd name="connsiteX92-995" fmla="*/ 100 w 469"/>
              <a:gd name="connsiteY92-996" fmla="*/ 385 h 406"/>
              <a:gd name="connsiteX93-997" fmla="*/ 90 w 469"/>
              <a:gd name="connsiteY93-998" fmla="*/ 391 h 406"/>
              <a:gd name="connsiteX94-999" fmla="*/ 84 w 469"/>
              <a:gd name="connsiteY94-1000" fmla="*/ 391 h 406"/>
              <a:gd name="connsiteX95-1001" fmla="*/ 69 w 469"/>
              <a:gd name="connsiteY95-1002" fmla="*/ 396 h 406"/>
              <a:gd name="connsiteX96-1003" fmla="*/ 53 w 469"/>
              <a:gd name="connsiteY96-1004" fmla="*/ 401 h 406"/>
              <a:gd name="connsiteX97-1005" fmla="*/ 48 w 469"/>
              <a:gd name="connsiteY97-1006" fmla="*/ 406 h 406"/>
              <a:gd name="connsiteX98-1007" fmla="*/ 37 w 469"/>
              <a:gd name="connsiteY98-1008" fmla="*/ 406 h 406"/>
              <a:gd name="connsiteX99-1009" fmla="*/ 32 w 469"/>
              <a:gd name="connsiteY99-1010" fmla="*/ 406 h 406"/>
              <a:gd name="connsiteX100-1011" fmla="*/ 26 w 469"/>
              <a:gd name="connsiteY100-1012" fmla="*/ 401 h 406"/>
              <a:gd name="connsiteX101-1013" fmla="*/ 21 w 469"/>
              <a:gd name="connsiteY101-1014" fmla="*/ 401 h 406"/>
              <a:gd name="connsiteX102-1015" fmla="*/ 16 w 469"/>
              <a:gd name="connsiteY102-1016" fmla="*/ 396 h 406"/>
              <a:gd name="connsiteX103-1017" fmla="*/ 11 w 469"/>
              <a:gd name="connsiteY103-1018" fmla="*/ 391 h 406"/>
              <a:gd name="connsiteX104-1019" fmla="*/ 5 w 469"/>
              <a:gd name="connsiteY104-1020" fmla="*/ 385 h 406"/>
              <a:gd name="connsiteX105-1021" fmla="*/ 0 w 469"/>
              <a:gd name="connsiteY105-1022" fmla="*/ 380 h 406"/>
              <a:gd name="connsiteX106-1023" fmla="*/ 0 w 469"/>
              <a:gd name="connsiteY106-1024" fmla="*/ 375 h 406"/>
              <a:gd name="connsiteX107-1025" fmla="*/ 0 w 469"/>
              <a:gd name="connsiteY107-1026" fmla="*/ 369 h 406"/>
              <a:gd name="connsiteX108-1027" fmla="*/ 0 w 469"/>
              <a:gd name="connsiteY108-1028" fmla="*/ 364 h 406"/>
              <a:gd name="connsiteX109-1029" fmla="*/ 5 w 469"/>
              <a:gd name="connsiteY109-1030" fmla="*/ 359 h 406"/>
              <a:gd name="connsiteX110-1031" fmla="*/ 11 w 469"/>
              <a:gd name="connsiteY110-1032" fmla="*/ 354 h 406"/>
              <a:gd name="connsiteX111-1033" fmla="*/ 21 w 469"/>
              <a:gd name="connsiteY111-1034" fmla="*/ 348 h 406"/>
              <a:gd name="connsiteX112-1035" fmla="*/ 26 w 469"/>
              <a:gd name="connsiteY112-1036" fmla="*/ 343 h 406"/>
              <a:gd name="connsiteX113-1037" fmla="*/ 32 w 469"/>
              <a:gd name="connsiteY113-1038" fmla="*/ 338 h 406"/>
              <a:gd name="connsiteX114-1039" fmla="*/ 42 w 469"/>
              <a:gd name="connsiteY114-1040" fmla="*/ 333 h 406"/>
              <a:gd name="connsiteX115-1041" fmla="*/ 53 w 469"/>
              <a:gd name="connsiteY115-1042" fmla="*/ 322 h 406"/>
              <a:gd name="connsiteX116-1043" fmla="*/ 58 w 469"/>
              <a:gd name="connsiteY116-1044" fmla="*/ 311 h 406"/>
              <a:gd name="connsiteX117-1045" fmla="*/ 69 w 469"/>
              <a:gd name="connsiteY117-1046" fmla="*/ 301 h 406"/>
              <a:gd name="connsiteX118-1047" fmla="*/ 79 w 469"/>
              <a:gd name="connsiteY118-1048" fmla="*/ 285 h 406"/>
              <a:gd name="connsiteX119-1049" fmla="*/ 95 w 469"/>
              <a:gd name="connsiteY119-1050" fmla="*/ 269 h 406"/>
              <a:gd name="connsiteX120-1051" fmla="*/ 116 w 469"/>
              <a:gd name="connsiteY120-1052" fmla="*/ 232 h 406"/>
              <a:gd name="connsiteX121-1053" fmla="*/ 142 w 469"/>
              <a:gd name="connsiteY121-1054" fmla="*/ 201 h 406"/>
              <a:gd name="connsiteX122-1055" fmla="*/ 163 w 469"/>
              <a:gd name="connsiteY122-1056" fmla="*/ 169 h 406"/>
              <a:gd name="connsiteX123-1057" fmla="*/ 184 w 469"/>
              <a:gd name="connsiteY123-1058" fmla="*/ 132 h 406"/>
              <a:gd name="connsiteX124-1059" fmla="*/ 190 w 469"/>
              <a:gd name="connsiteY124-1060" fmla="*/ 116 h 406"/>
              <a:gd name="connsiteX125-1061" fmla="*/ 200 w 469"/>
              <a:gd name="connsiteY125-1062" fmla="*/ 100 h 406"/>
              <a:gd name="connsiteX126-1063" fmla="*/ 206 w 469"/>
              <a:gd name="connsiteY126-1064" fmla="*/ 90 h 406"/>
              <a:gd name="connsiteX127-1065" fmla="*/ 211 w 469"/>
              <a:gd name="connsiteY127-1066" fmla="*/ 79 h 406"/>
              <a:gd name="connsiteX128-1067" fmla="*/ 216 w 469"/>
              <a:gd name="connsiteY128-1068" fmla="*/ 69 h 406"/>
              <a:gd name="connsiteX129-1069" fmla="*/ 221 w 469"/>
              <a:gd name="connsiteY129-1070" fmla="*/ 58 h 406"/>
              <a:gd name="connsiteX130-1071" fmla="*/ 221 w 469"/>
              <a:gd name="connsiteY130-1072" fmla="*/ 53 h 406"/>
              <a:gd name="connsiteX131-1073" fmla="*/ 227 w 469"/>
              <a:gd name="connsiteY131-1074" fmla="*/ 48 h 406"/>
              <a:gd name="connsiteX132-1075" fmla="*/ 227 w 469"/>
              <a:gd name="connsiteY132-1076" fmla="*/ 48 h 406"/>
              <a:gd name="connsiteX0-1077" fmla="*/ 227 w 471"/>
              <a:gd name="connsiteY0-1078" fmla="*/ 48 h 406"/>
              <a:gd name="connsiteX1-1079" fmla="*/ 227 w 471"/>
              <a:gd name="connsiteY1-1080" fmla="*/ 42 h 406"/>
              <a:gd name="connsiteX2-1081" fmla="*/ 227 w 471"/>
              <a:gd name="connsiteY2-1082" fmla="*/ 32 h 406"/>
              <a:gd name="connsiteX3-1083" fmla="*/ 227 w 471"/>
              <a:gd name="connsiteY3-1084" fmla="*/ 27 h 406"/>
              <a:gd name="connsiteX4-1085" fmla="*/ 221 w 471"/>
              <a:gd name="connsiteY4-1086" fmla="*/ 21 h 406"/>
              <a:gd name="connsiteX5-1087" fmla="*/ 216 w 471"/>
              <a:gd name="connsiteY5-1088" fmla="*/ 11 h 406"/>
              <a:gd name="connsiteX6-1089" fmla="*/ 216 w 471"/>
              <a:gd name="connsiteY6-1090" fmla="*/ 6 h 406"/>
              <a:gd name="connsiteX7-1091" fmla="*/ 221 w 471"/>
              <a:gd name="connsiteY7-1092" fmla="*/ 6 h 406"/>
              <a:gd name="connsiteX8-1093" fmla="*/ 221 w 471"/>
              <a:gd name="connsiteY8-1094" fmla="*/ 0 h 406"/>
              <a:gd name="connsiteX9-1095" fmla="*/ 227 w 471"/>
              <a:gd name="connsiteY9-1096" fmla="*/ 0 h 406"/>
              <a:gd name="connsiteX10-1097" fmla="*/ 232 w 471"/>
              <a:gd name="connsiteY10-1098" fmla="*/ 0 h 406"/>
              <a:gd name="connsiteX11-1099" fmla="*/ 242 w 471"/>
              <a:gd name="connsiteY11-1100" fmla="*/ 0 h 406"/>
              <a:gd name="connsiteX12-1101" fmla="*/ 253 w 471"/>
              <a:gd name="connsiteY12-1102" fmla="*/ 6 h 406"/>
              <a:gd name="connsiteX13-1103" fmla="*/ 264 w 471"/>
              <a:gd name="connsiteY13-1104" fmla="*/ 11 h 406"/>
              <a:gd name="connsiteX14-1105" fmla="*/ 269 w 471"/>
              <a:gd name="connsiteY14-1106" fmla="*/ 11 h 406"/>
              <a:gd name="connsiteX15-1107" fmla="*/ 279 w 471"/>
              <a:gd name="connsiteY15-1108" fmla="*/ 16 h 406"/>
              <a:gd name="connsiteX16-1109" fmla="*/ 285 w 471"/>
              <a:gd name="connsiteY16-1110" fmla="*/ 21 h 406"/>
              <a:gd name="connsiteX17-1111" fmla="*/ 290 w 471"/>
              <a:gd name="connsiteY17-1112" fmla="*/ 27 h 406"/>
              <a:gd name="connsiteX18-1113" fmla="*/ 295 w 471"/>
              <a:gd name="connsiteY18-1114" fmla="*/ 32 h 406"/>
              <a:gd name="connsiteX19-1115" fmla="*/ 300 w 471"/>
              <a:gd name="connsiteY19-1116" fmla="*/ 32 h 406"/>
              <a:gd name="connsiteX20-1117" fmla="*/ 300 w 471"/>
              <a:gd name="connsiteY20-1118" fmla="*/ 37 h 406"/>
              <a:gd name="connsiteX21-1119" fmla="*/ 300 w 471"/>
              <a:gd name="connsiteY21-1120" fmla="*/ 42 h 406"/>
              <a:gd name="connsiteX22-1121" fmla="*/ 306 w 471"/>
              <a:gd name="connsiteY22-1122" fmla="*/ 42 h 406"/>
              <a:gd name="connsiteX23-1123" fmla="*/ 300 w 471"/>
              <a:gd name="connsiteY23-1124" fmla="*/ 48 h 406"/>
              <a:gd name="connsiteX24-1125" fmla="*/ 300 w 471"/>
              <a:gd name="connsiteY24-1126" fmla="*/ 53 h 406"/>
              <a:gd name="connsiteX25-1127" fmla="*/ 295 w 471"/>
              <a:gd name="connsiteY25-1128" fmla="*/ 64 h 406"/>
              <a:gd name="connsiteX26-1129" fmla="*/ 290 w 471"/>
              <a:gd name="connsiteY26-1130" fmla="*/ 74 h 406"/>
              <a:gd name="connsiteX27-1131" fmla="*/ 279 w 471"/>
              <a:gd name="connsiteY27-1132" fmla="*/ 85 h 406"/>
              <a:gd name="connsiteX28-1133" fmla="*/ 274 w 471"/>
              <a:gd name="connsiteY28-1134" fmla="*/ 95 h 406"/>
              <a:gd name="connsiteX29-1135" fmla="*/ 258 w 471"/>
              <a:gd name="connsiteY29-1136" fmla="*/ 111 h 406"/>
              <a:gd name="connsiteX30-1137" fmla="*/ 248 w 471"/>
              <a:gd name="connsiteY30-1138" fmla="*/ 132 h 406"/>
              <a:gd name="connsiteX31-1139" fmla="*/ 216 w 471"/>
              <a:gd name="connsiteY31-1140" fmla="*/ 169 h 406"/>
              <a:gd name="connsiteX32-1141" fmla="*/ 190 w 471"/>
              <a:gd name="connsiteY32-1142" fmla="*/ 206 h 406"/>
              <a:gd name="connsiteX33-1143" fmla="*/ 163 w 471"/>
              <a:gd name="connsiteY33-1144" fmla="*/ 243 h 406"/>
              <a:gd name="connsiteX34-1145" fmla="*/ 137 w 471"/>
              <a:gd name="connsiteY34-1146" fmla="*/ 280 h 406"/>
              <a:gd name="connsiteX35-1147" fmla="*/ 121 w 471"/>
              <a:gd name="connsiteY35-1148" fmla="*/ 296 h 406"/>
              <a:gd name="connsiteX36-1149" fmla="*/ 111 w 471"/>
              <a:gd name="connsiteY36-1150" fmla="*/ 311 h 406"/>
              <a:gd name="connsiteX37-1151" fmla="*/ 100 w 471"/>
              <a:gd name="connsiteY37-1152" fmla="*/ 322 h 406"/>
              <a:gd name="connsiteX38-1153" fmla="*/ 95 w 471"/>
              <a:gd name="connsiteY38-1154" fmla="*/ 333 h 406"/>
              <a:gd name="connsiteX39-1155" fmla="*/ 90 w 471"/>
              <a:gd name="connsiteY39-1156" fmla="*/ 338 h 406"/>
              <a:gd name="connsiteX40-1157" fmla="*/ 84 w 471"/>
              <a:gd name="connsiteY40-1158" fmla="*/ 348 h 406"/>
              <a:gd name="connsiteX41-1159" fmla="*/ 84 w 471"/>
              <a:gd name="connsiteY41-1160" fmla="*/ 348 h 406"/>
              <a:gd name="connsiteX42-1161" fmla="*/ 84 w 471"/>
              <a:gd name="connsiteY42-1162" fmla="*/ 354 h 406"/>
              <a:gd name="connsiteX43-1163" fmla="*/ 90 w 471"/>
              <a:gd name="connsiteY43-1164" fmla="*/ 354 h 406"/>
              <a:gd name="connsiteX44-1165" fmla="*/ 95 w 471"/>
              <a:gd name="connsiteY44-1166" fmla="*/ 354 h 406"/>
              <a:gd name="connsiteX45-1167" fmla="*/ 100 w 471"/>
              <a:gd name="connsiteY45-1168" fmla="*/ 354 h 406"/>
              <a:gd name="connsiteX46-1169" fmla="*/ 111 w 471"/>
              <a:gd name="connsiteY46-1170" fmla="*/ 354 h 406"/>
              <a:gd name="connsiteX47-1171" fmla="*/ 121 w 471"/>
              <a:gd name="connsiteY47-1172" fmla="*/ 348 h 406"/>
              <a:gd name="connsiteX48-1173" fmla="*/ 137 w 471"/>
              <a:gd name="connsiteY48-1174" fmla="*/ 348 h 406"/>
              <a:gd name="connsiteX49-1175" fmla="*/ 153 w 471"/>
              <a:gd name="connsiteY49-1176" fmla="*/ 348 h 406"/>
              <a:gd name="connsiteX50-1177" fmla="*/ 174 w 471"/>
              <a:gd name="connsiteY50-1178" fmla="*/ 343 h 406"/>
              <a:gd name="connsiteX51-1179" fmla="*/ 216 w 471"/>
              <a:gd name="connsiteY51-1180" fmla="*/ 338 h 406"/>
              <a:gd name="connsiteX52-1181" fmla="*/ 258 w 471"/>
              <a:gd name="connsiteY52-1182" fmla="*/ 333 h 406"/>
              <a:gd name="connsiteX53-1183" fmla="*/ 295 w 471"/>
              <a:gd name="connsiteY53-1184" fmla="*/ 327 h 406"/>
              <a:gd name="connsiteX54-1185" fmla="*/ 332 w 471"/>
              <a:gd name="connsiteY54-1186" fmla="*/ 317 h 406"/>
              <a:gd name="connsiteX55-1187" fmla="*/ 348 w 471"/>
              <a:gd name="connsiteY55-1188" fmla="*/ 317 h 406"/>
              <a:gd name="connsiteX56-1189" fmla="*/ 364 w 471"/>
              <a:gd name="connsiteY56-1190" fmla="*/ 311 h 406"/>
              <a:gd name="connsiteX57-1191" fmla="*/ 374 w 471"/>
              <a:gd name="connsiteY57-1192" fmla="*/ 311 h 406"/>
              <a:gd name="connsiteX58-1193" fmla="*/ 390 w 471"/>
              <a:gd name="connsiteY58-1194" fmla="*/ 306 h 406"/>
              <a:gd name="connsiteX59-1195" fmla="*/ 395 w 471"/>
              <a:gd name="connsiteY59-1196" fmla="*/ 306 h 406"/>
              <a:gd name="connsiteX60-1197" fmla="*/ 406 w 471"/>
              <a:gd name="connsiteY60-1198" fmla="*/ 306 h 406"/>
              <a:gd name="connsiteX61-1199" fmla="*/ 406 w 471"/>
              <a:gd name="connsiteY61-1200" fmla="*/ 306 h 406"/>
              <a:gd name="connsiteX62-1201" fmla="*/ 411 w 471"/>
              <a:gd name="connsiteY62-1202" fmla="*/ 306 h 406"/>
              <a:gd name="connsiteX63-1203" fmla="*/ 416 w 471"/>
              <a:gd name="connsiteY63-1204" fmla="*/ 306 h 406"/>
              <a:gd name="connsiteX64-1205" fmla="*/ 422 w 471"/>
              <a:gd name="connsiteY64-1206" fmla="*/ 306 h 406"/>
              <a:gd name="connsiteX65-1207" fmla="*/ 427 w 471"/>
              <a:gd name="connsiteY65-1208" fmla="*/ 306 h 406"/>
              <a:gd name="connsiteX66-1209" fmla="*/ 437 w 471"/>
              <a:gd name="connsiteY66-1210" fmla="*/ 306 h 406"/>
              <a:gd name="connsiteX67-1211" fmla="*/ 443 w 471"/>
              <a:gd name="connsiteY67-1212" fmla="*/ 311 h 406"/>
              <a:gd name="connsiteX68-1213" fmla="*/ 453 w 471"/>
              <a:gd name="connsiteY68-1214" fmla="*/ 311 h 406"/>
              <a:gd name="connsiteX69-1215" fmla="*/ 469 w 471"/>
              <a:gd name="connsiteY69-1216" fmla="*/ 348 h 406"/>
              <a:gd name="connsiteX70-1217" fmla="*/ 464 w 471"/>
              <a:gd name="connsiteY70-1218" fmla="*/ 348 h 406"/>
              <a:gd name="connsiteX71-1219" fmla="*/ 458 w 471"/>
              <a:gd name="connsiteY71-1220" fmla="*/ 348 h 406"/>
              <a:gd name="connsiteX72-1221" fmla="*/ 453 w 471"/>
              <a:gd name="connsiteY72-1222" fmla="*/ 348 h 406"/>
              <a:gd name="connsiteX73-1223" fmla="*/ 443 w 471"/>
              <a:gd name="connsiteY73-1224" fmla="*/ 348 h 406"/>
              <a:gd name="connsiteX74-1225" fmla="*/ 432 w 471"/>
              <a:gd name="connsiteY74-1226" fmla="*/ 348 h 406"/>
              <a:gd name="connsiteX75-1227" fmla="*/ 416 w 471"/>
              <a:gd name="connsiteY75-1228" fmla="*/ 354 h 406"/>
              <a:gd name="connsiteX76-1229" fmla="*/ 400 w 471"/>
              <a:gd name="connsiteY76-1230" fmla="*/ 354 h 406"/>
              <a:gd name="connsiteX77-1231" fmla="*/ 379 w 471"/>
              <a:gd name="connsiteY77-1232" fmla="*/ 354 h 406"/>
              <a:gd name="connsiteX78-1233" fmla="*/ 353 w 471"/>
              <a:gd name="connsiteY78-1234" fmla="*/ 359 h 406"/>
              <a:gd name="connsiteX79-1235" fmla="*/ 327 w 471"/>
              <a:gd name="connsiteY79-1236" fmla="*/ 359 h 406"/>
              <a:gd name="connsiteX80-1237" fmla="*/ 295 w 471"/>
              <a:gd name="connsiteY80-1238" fmla="*/ 359 h 406"/>
              <a:gd name="connsiteX81-1239" fmla="*/ 269 w 471"/>
              <a:gd name="connsiteY81-1240" fmla="*/ 364 h 406"/>
              <a:gd name="connsiteX82-1241" fmla="*/ 248 w 471"/>
              <a:gd name="connsiteY82-1242" fmla="*/ 364 h 406"/>
              <a:gd name="connsiteX83-1243" fmla="*/ 221 w 471"/>
              <a:gd name="connsiteY83-1244" fmla="*/ 369 h 406"/>
              <a:gd name="connsiteX84-1245" fmla="*/ 200 w 471"/>
              <a:gd name="connsiteY84-1246" fmla="*/ 369 h 406"/>
              <a:gd name="connsiteX85-1247" fmla="*/ 184 w 471"/>
              <a:gd name="connsiteY85-1248" fmla="*/ 375 h 406"/>
              <a:gd name="connsiteX86-1249" fmla="*/ 163 w 471"/>
              <a:gd name="connsiteY86-1250" fmla="*/ 375 h 406"/>
              <a:gd name="connsiteX87-1251" fmla="*/ 148 w 471"/>
              <a:gd name="connsiteY87-1252" fmla="*/ 375 h 406"/>
              <a:gd name="connsiteX88-1253" fmla="*/ 137 w 471"/>
              <a:gd name="connsiteY88-1254" fmla="*/ 380 h 406"/>
              <a:gd name="connsiteX89-1255" fmla="*/ 121 w 471"/>
              <a:gd name="connsiteY89-1256" fmla="*/ 380 h 406"/>
              <a:gd name="connsiteX90-1257" fmla="*/ 111 w 471"/>
              <a:gd name="connsiteY90-1258" fmla="*/ 385 h 406"/>
              <a:gd name="connsiteX91-1259" fmla="*/ 100 w 471"/>
              <a:gd name="connsiteY91-1260" fmla="*/ 385 h 406"/>
              <a:gd name="connsiteX92-1261" fmla="*/ 90 w 471"/>
              <a:gd name="connsiteY92-1262" fmla="*/ 391 h 406"/>
              <a:gd name="connsiteX93-1263" fmla="*/ 84 w 471"/>
              <a:gd name="connsiteY93-1264" fmla="*/ 391 h 406"/>
              <a:gd name="connsiteX94-1265" fmla="*/ 69 w 471"/>
              <a:gd name="connsiteY94-1266" fmla="*/ 396 h 406"/>
              <a:gd name="connsiteX95-1267" fmla="*/ 53 w 471"/>
              <a:gd name="connsiteY95-1268" fmla="*/ 401 h 406"/>
              <a:gd name="connsiteX96-1269" fmla="*/ 48 w 471"/>
              <a:gd name="connsiteY96-1270" fmla="*/ 406 h 406"/>
              <a:gd name="connsiteX97-1271" fmla="*/ 37 w 471"/>
              <a:gd name="connsiteY97-1272" fmla="*/ 406 h 406"/>
              <a:gd name="connsiteX98-1273" fmla="*/ 32 w 471"/>
              <a:gd name="connsiteY98-1274" fmla="*/ 406 h 406"/>
              <a:gd name="connsiteX99-1275" fmla="*/ 26 w 471"/>
              <a:gd name="connsiteY99-1276" fmla="*/ 401 h 406"/>
              <a:gd name="connsiteX100-1277" fmla="*/ 21 w 471"/>
              <a:gd name="connsiteY100-1278" fmla="*/ 401 h 406"/>
              <a:gd name="connsiteX101-1279" fmla="*/ 16 w 471"/>
              <a:gd name="connsiteY101-1280" fmla="*/ 396 h 406"/>
              <a:gd name="connsiteX102-1281" fmla="*/ 11 w 471"/>
              <a:gd name="connsiteY102-1282" fmla="*/ 391 h 406"/>
              <a:gd name="connsiteX103-1283" fmla="*/ 5 w 471"/>
              <a:gd name="connsiteY103-1284" fmla="*/ 385 h 406"/>
              <a:gd name="connsiteX104-1285" fmla="*/ 0 w 471"/>
              <a:gd name="connsiteY104-1286" fmla="*/ 380 h 406"/>
              <a:gd name="connsiteX105-1287" fmla="*/ 0 w 471"/>
              <a:gd name="connsiteY105-1288" fmla="*/ 375 h 406"/>
              <a:gd name="connsiteX106-1289" fmla="*/ 0 w 471"/>
              <a:gd name="connsiteY106-1290" fmla="*/ 369 h 406"/>
              <a:gd name="connsiteX107-1291" fmla="*/ 0 w 471"/>
              <a:gd name="connsiteY107-1292" fmla="*/ 364 h 406"/>
              <a:gd name="connsiteX108-1293" fmla="*/ 5 w 471"/>
              <a:gd name="connsiteY108-1294" fmla="*/ 359 h 406"/>
              <a:gd name="connsiteX109-1295" fmla="*/ 11 w 471"/>
              <a:gd name="connsiteY109-1296" fmla="*/ 354 h 406"/>
              <a:gd name="connsiteX110-1297" fmla="*/ 21 w 471"/>
              <a:gd name="connsiteY110-1298" fmla="*/ 348 h 406"/>
              <a:gd name="connsiteX111-1299" fmla="*/ 26 w 471"/>
              <a:gd name="connsiteY111-1300" fmla="*/ 343 h 406"/>
              <a:gd name="connsiteX112-1301" fmla="*/ 32 w 471"/>
              <a:gd name="connsiteY112-1302" fmla="*/ 338 h 406"/>
              <a:gd name="connsiteX113-1303" fmla="*/ 42 w 471"/>
              <a:gd name="connsiteY113-1304" fmla="*/ 333 h 406"/>
              <a:gd name="connsiteX114-1305" fmla="*/ 53 w 471"/>
              <a:gd name="connsiteY114-1306" fmla="*/ 322 h 406"/>
              <a:gd name="connsiteX115-1307" fmla="*/ 58 w 471"/>
              <a:gd name="connsiteY115-1308" fmla="*/ 311 h 406"/>
              <a:gd name="connsiteX116-1309" fmla="*/ 69 w 471"/>
              <a:gd name="connsiteY116-1310" fmla="*/ 301 h 406"/>
              <a:gd name="connsiteX117-1311" fmla="*/ 79 w 471"/>
              <a:gd name="connsiteY117-1312" fmla="*/ 285 h 406"/>
              <a:gd name="connsiteX118-1313" fmla="*/ 95 w 471"/>
              <a:gd name="connsiteY118-1314" fmla="*/ 269 h 406"/>
              <a:gd name="connsiteX119-1315" fmla="*/ 116 w 471"/>
              <a:gd name="connsiteY119-1316" fmla="*/ 232 h 406"/>
              <a:gd name="connsiteX120-1317" fmla="*/ 142 w 471"/>
              <a:gd name="connsiteY120-1318" fmla="*/ 201 h 406"/>
              <a:gd name="connsiteX121-1319" fmla="*/ 163 w 471"/>
              <a:gd name="connsiteY121-1320" fmla="*/ 169 h 406"/>
              <a:gd name="connsiteX122-1321" fmla="*/ 184 w 471"/>
              <a:gd name="connsiteY122-1322" fmla="*/ 132 h 406"/>
              <a:gd name="connsiteX123-1323" fmla="*/ 190 w 471"/>
              <a:gd name="connsiteY123-1324" fmla="*/ 116 h 406"/>
              <a:gd name="connsiteX124-1325" fmla="*/ 200 w 471"/>
              <a:gd name="connsiteY124-1326" fmla="*/ 100 h 406"/>
              <a:gd name="connsiteX125-1327" fmla="*/ 206 w 471"/>
              <a:gd name="connsiteY125-1328" fmla="*/ 90 h 406"/>
              <a:gd name="connsiteX126-1329" fmla="*/ 211 w 471"/>
              <a:gd name="connsiteY126-1330" fmla="*/ 79 h 406"/>
              <a:gd name="connsiteX127-1331" fmla="*/ 216 w 471"/>
              <a:gd name="connsiteY127-1332" fmla="*/ 69 h 406"/>
              <a:gd name="connsiteX128-1333" fmla="*/ 221 w 471"/>
              <a:gd name="connsiteY128-1334" fmla="*/ 58 h 406"/>
              <a:gd name="connsiteX129-1335" fmla="*/ 221 w 471"/>
              <a:gd name="connsiteY129-1336" fmla="*/ 53 h 406"/>
              <a:gd name="connsiteX130-1337" fmla="*/ 227 w 471"/>
              <a:gd name="connsiteY130-1338" fmla="*/ 48 h 406"/>
              <a:gd name="connsiteX131-1339" fmla="*/ 227 w 471"/>
              <a:gd name="connsiteY131-1340" fmla="*/ 48 h 406"/>
              <a:gd name="connsiteX0-1341" fmla="*/ 227 w 471"/>
              <a:gd name="connsiteY0-1342" fmla="*/ 48 h 406"/>
              <a:gd name="connsiteX1-1343" fmla="*/ 227 w 471"/>
              <a:gd name="connsiteY1-1344" fmla="*/ 42 h 406"/>
              <a:gd name="connsiteX2-1345" fmla="*/ 227 w 471"/>
              <a:gd name="connsiteY2-1346" fmla="*/ 32 h 406"/>
              <a:gd name="connsiteX3-1347" fmla="*/ 227 w 471"/>
              <a:gd name="connsiteY3-1348" fmla="*/ 27 h 406"/>
              <a:gd name="connsiteX4-1349" fmla="*/ 221 w 471"/>
              <a:gd name="connsiteY4-1350" fmla="*/ 21 h 406"/>
              <a:gd name="connsiteX5-1351" fmla="*/ 216 w 471"/>
              <a:gd name="connsiteY5-1352" fmla="*/ 11 h 406"/>
              <a:gd name="connsiteX6-1353" fmla="*/ 216 w 471"/>
              <a:gd name="connsiteY6-1354" fmla="*/ 6 h 406"/>
              <a:gd name="connsiteX7-1355" fmla="*/ 221 w 471"/>
              <a:gd name="connsiteY7-1356" fmla="*/ 6 h 406"/>
              <a:gd name="connsiteX8-1357" fmla="*/ 221 w 471"/>
              <a:gd name="connsiteY8-1358" fmla="*/ 0 h 406"/>
              <a:gd name="connsiteX9-1359" fmla="*/ 227 w 471"/>
              <a:gd name="connsiteY9-1360" fmla="*/ 0 h 406"/>
              <a:gd name="connsiteX10-1361" fmla="*/ 232 w 471"/>
              <a:gd name="connsiteY10-1362" fmla="*/ 0 h 406"/>
              <a:gd name="connsiteX11-1363" fmla="*/ 242 w 471"/>
              <a:gd name="connsiteY11-1364" fmla="*/ 0 h 406"/>
              <a:gd name="connsiteX12-1365" fmla="*/ 253 w 471"/>
              <a:gd name="connsiteY12-1366" fmla="*/ 6 h 406"/>
              <a:gd name="connsiteX13-1367" fmla="*/ 264 w 471"/>
              <a:gd name="connsiteY13-1368" fmla="*/ 11 h 406"/>
              <a:gd name="connsiteX14-1369" fmla="*/ 269 w 471"/>
              <a:gd name="connsiteY14-1370" fmla="*/ 11 h 406"/>
              <a:gd name="connsiteX15-1371" fmla="*/ 279 w 471"/>
              <a:gd name="connsiteY15-1372" fmla="*/ 16 h 406"/>
              <a:gd name="connsiteX16-1373" fmla="*/ 285 w 471"/>
              <a:gd name="connsiteY16-1374" fmla="*/ 21 h 406"/>
              <a:gd name="connsiteX17-1375" fmla="*/ 290 w 471"/>
              <a:gd name="connsiteY17-1376" fmla="*/ 27 h 406"/>
              <a:gd name="connsiteX18-1377" fmla="*/ 295 w 471"/>
              <a:gd name="connsiteY18-1378" fmla="*/ 32 h 406"/>
              <a:gd name="connsiteX19-1379" fmla="*/ 300 w 471"/>
              <a:gd name="connsiteY19-1380" fmla="*/ 32 h 406"/>
              <a:gd name="connsiteX20-1381" fmla="*/ 300 w 471"/>
              <a:gd name="connsiteY20-1382" fmla="*/ 37 h 406"/>
              <a:gd name="connsiteX21-1383" fmla="*/ 300 w 471"/>
              <a:gd name="connsiteY21-1384" fmla="*/ 42 h 406"/>
              <a:gd name="connsiteX22-1385" fmla="*/ 306 w 471"/>
              <a:gd name="connsiteY22-1386" fmla="*/ 42 h 406"/>
              <a:gd name="connsiteX23-1387" fmla="*/ 300 w 471"/>
              <a:gd name="connsiteY23-1388" fmla="*/ 48 h 406"/>
              <a:gd name="connsiteX24-1389" fmla="*/ 300 w 471"/>
              <a:gd name="connsiteY24-1390" fmla="*/ 53 h 406"/>
              <a:gd name="connsiteX25-1391" fmla="*/ 295 w 471"/>
              <a:gd name="connsiteY25-1392" fmla="*/ 64 h 406"/>
              <a:gd name="connsiteX26-1393" fmla="*/ 290 w 471"/>
              <a:gd name="connsiteY26-1394" fmla="*/ 74 h 406"/>
              <a:gd name="connsiteX27-1395" fmla="*/ 279 w 471"/>
              <a:gd name="connsiteY27-1396" fmla="*/ 85 h 406"/>
              <a:gd name="connsiteX28-1397" fmla="*/ 274 w 471"/>
              <a:gd name="connsiteY28-1398" fmla="*/ 95 h 406"/>
              <a:gd name="connsiteX29-1399" fmla="*/ 258 w 471"/>
              <a:gd name="connsiteY29-1400" fmla="*/ 111 h 406"/>
              <a:gd name="connsiteX30-1401" fmla="*/ 248 w 471"/>
              <a:gd name="connsiteY30-1402" fmla="*/ 132 h 406"/>
              <a:gd name="connsiteX31-1403" fmla="*/ 216 w 471"/>
              <a:gd name="connsiteY31-1404" fmla="*/ 169 h 406"/>
              <a:gd name="connsiteX32-1405" fmla="*/ 190 w 471"/>
              <a:gd name="connsiteY32-1406" fmla="*/ 206 h 406"/>
              <a:gd name="connsiteX33-1407" fmla="*/ 163 w 471"/>
              <a:gd name="connsiteY33-1408" fmla="*/ 243 h 406"/>
              <a:gd name="connsiteX34-1409" fmla="*/ 137 w 471"/>
              <a:gd name="connsiteY34-1410" fmla="*/ 280 h 406"/>
              <a:gd name="connsiteX35-1411" fmla="*/ 121 w 471"/>
              <a:gd name="connsiteY35-1412" fmla="*/ 296 h 406"/>
              <a:gd name="connsiteX36-1413" fmla="*/ 111 w 471"/>
              <a:gd name="connsiteY36-1414" fmla="*/ 311 h 406"/>
              <a:gd name="connsiteX37-1415" fmla="*/ 100 w 471"/>
              <a:gd name="connsiteY37-1416" fmla="*/ 322 h 406"/>
              <a:gd name="connsiteX38-1417" fmla="*/ 95 w 471"/>
              <a:gd name="connsiteY38-1418" fmla="*/ 333 h 406"/>
              <a:gd name="connsiteX39-1419" fmla="*/ 90 w 471"/>
              <a:gd name="connsiteY39-1420" fmla="*/ 338 h 406"/>
              <a:gd name="connsiteX40-1421" fmla="*/ 84 w 471"/>
              <a:gd name="connsiteY40-1422" fmla="*/ 348 h 406"/>
              <a:gd name="connsiteX41-1423" fmla="*/ 84 w 471"/>
              <a:gd name="connsiteY41-1424" fmla="*/ 348 h 406"/>
              <a:gd name="connsiteX42-1425" fmla="*/ 84 w 471"/>
              <a:gd name="connsiteY42-1426" fmla="*/ 354 h 406"/>
              <a:gd name="connsiteX43-1427" fmla="*/ 90 w 471"/>
              <a:gd name="connsiteY43-1428" fmla="*/ 354 h 406"/>
              <a:gd name="connsiteX44-1429" fmla="*/ 95 w 471"/>
              <a:gd name="connsiteY44-1430" fmla="*/ 354 h 406"/>
              <a:gd name="connsiteX45-1431" fmla="*/ 100 w 471"/>
              <a:gd name="connsiteY45-1432" fmla="*/ 354 h 406"/>
              <a:gd name="connsiteX46-1433" fmla="*/ 111 w 471"/>
              <a:gd name="connsiteY46-1434" fmla="*/ 354 h 406"/>
              <a:gd name="connsiteX47-1435" fmla="*/ 121 w 471"/>
              <a:gd name="connsiteY47-1436" fmla="*/ 348 h 406"/>
              <a:gd name="connsiteX48-1437" fmla="*/ 137 w 471"/>
              <a:gd name="connsiteY48-1438" fmla="*/ 348 h 406"/>
              <a:gd name="connsiteX49-1439" fmla="*/ 153 w 471"/>
              <a:gd name="connsiteY49-1440" fmla="*/ 348 h 406"/>
              <a:gd name="connsiteX50-1441" fmla="*/ 174 w 471"/>
              <a:gd name="connsiteY50-1442" fmla="*/ 343 h 406"/>
              <a:gd name="connsiteX51-1443" fmla="*/ 216 w 471"/>
              <a:gd name="connsiteY51-1444" fmla="*/ 338 h 406"/>
              <a:gd name="connsiteX52-1445" fmla="*/ 258 w 471"/>
              <a:gd name="connsiteY52-1446" fmla="*/ 333 h 406"/>
              <a:gd name="connsiteX53-1447" fmla="*/ 295 w 471"/>
              <a:gd name="connsiteY53-1448" fmla="*/ 327 h 406"/>
              <a:gd name="connsiteX54-1449" fmla="*/ 332 w 471"/>
              <a:gd name="connsiteY54-1450" fmla="*/ 317 h 406"/>
              <a:gd name="connsiteX55-1451" fmla="*/ 348 w 471"/>
              <a:gd name="connsiteY55-1452" fmla="*/ 317 h 406"/>
              <a:gd name="connsiteX56-1453" fmla="*/ 364 w 471"/>
              <a:gd name="connsiteY56-1454" fmla="*/ 311 h 406"/>
              <a:gd name="connsiteX57-1455" fmla="*/ 374 w 471"/>
              <a:gd name="connsiteY57-1456" fmla="*/ 311 h 406"/>
              <a:gd name="connsiteX58-1457" fmla="*/ 390 w 471"/>
              <a:gd name="connsiteY58-1458" fmla="*/ 306 h 406"/>
              <a:gd name="connsiteX59-1459" fmla="*/ 395 w 471"/>
              <a:gd name="connsiteY59-1460" fmla="*/ 306 h 406"/>
              <a:gd name="connsiteX60-1461" fmla="*/ 406 w 471"/>
              <a:gd name="connsiteY60-1462" fmla="*/ 306 h 406"/>
              <a:gd name="connsiteX61-1463" fmla="*/ 406 w 471"/>
              <a:gd name="connsiteY61-1464" fmla="*/ 306 h 406"/>
              <a:gd name="connsiteX62-1465" fmla="*/ 411 w 471"/>
              <a:gd name="connsiteY62-1466" fmla="*/ 306 h 406"/>
              <a:gd name="connsiteX63-1467" fmla="*/ 416 w 471"/>
              <a:gd name="connsiteY63-1468" fmla="*/ 306 h 406"/>
              <a:gd name="connsiteX64-1469" fmla="*/ 422 w 471"/>
              <a:gd name="connsiteY64-1470" fmla="*/ 306 h 406"/>
              <a:gd name="connsiteX65-1471" fmla="*/ 427 w 471"/>
              <a:gd name="connsiteY65-1472" fmla="*/ 306 h 406"/>
              <a:gd name="connsiteX66-1473" fmla="*/ 437 w 471"/>
              <a:gd name="connsiteY66-1474" fmla="*/ 306 h 406"/>
              <a:gd name="connsiteX67-1475" fmla="*/ 443 w 471"/>
              <a:gd name="connsiteY67-1476" fmla="*/ 311 h 406"/>
              <a:gd name="connsiteX68-1477" fmla="*/ 469 w 471"/>
              <a:gd name="connsiteY68-1478" fmla="*/ 348 h 406"/>
              <a:gd name="connsiteX69-1479" fmla="*/ 464 w 471"/>
              <a:gd name="connsiteY69-1480" fmla="*/ 348 h 406"/>
              <a:gd name="connsiteX70-1481" fmla="*/ 458 w 471"/>
              <a:gd name="connsiteY70-1482" fmla="*/ 348 h 406"/>
              <a:gd name="connsiteX71-1483" fmla="*/ 453 w 471"/>
              <a:gd name="connsiteY71-1484" fmla="*/ 348 h 406"/>
              <a:gd name="connsiteX72-1485" fmla="*/ 443 w 471"/>
              <a:gd name="connsiteY72-1486" fmla="*/ 348 h 406"/>
              <a:gd name="connsiteX73-1487" fmla="*/ 432 w 471"/>
              <a:gd name="connsiteY73-1488" fmla="*/ 348 h 406"/>
              <a:gd name="connsiteX74-1489" fmla="*/ 416 w 471"/>
              <a:gd name="connsiteY74-1490" fmla="*/ 354 h 406"/>
              <a:gd name="connsiteX75-1491" fmla="*/ 400 w 471"/>
              <a:gd name="connsiteY75-1492" fmla="*/ 354 h 406"/>
              <a:gd name="connsiteX76-1493" fmla="*/ 379 w 471"/>
              <a:gd name="connsiteY76-1494" fmla="*/ 354 h 406"/>
              <a:gd name="connsiteX77-1495" fmla="*/ 353 w 471"/>
              <a:gd name="connsiteY77-1496" fmla="*/ 359 h 406"/>
              <a:gd name="connsiteX78-1497" fmla="*/ 327 w 471"/>
              <a:gd name="connsiteY78-1498" fmla="*/ 359 h 406"/>
              <a:gd name="connsiteX79-1499" fmla="*/ 295 w 471"/>
              <a:gd name="connsiteY79-1500" fmla="*/ 359 h 406"/>
              <a:gd name="connsiteX80-1501" fmla="*/ 269 w 471"/>
              <a:gd name="connsiteY80-1502" fmla="*/ 364 h 406"/>
              <a:gd name="connsiteX81-1503" fmla="*/ 248 w 471"/>
              <a:gd name="connsiteY81-1504" fmla="*/ 364 h 406"/>
              <a:gd name="connsiteX82-1505" fmla="*/ 221 w 471"/>
              <a:gd name="connsiteY82-1506" fmla="*/ 369 h 406"/>
              <a:gd name="connsiteX83-1507" fmla="*/ 200 w 471"/>
              <a:gd name="connsiteY83-1508" fmla="*/ 369 h 406"/>
              <a:gd name="connsiteX84-1509" fmla="*/ 184 w 471"/>
              <a:gd name="connsiteY84-1510" fmla="*/ 375 h 406"/>
              <a:gd name="connsiteX85-1511" fmla="*/ 163 w 471"/>
              <a:gd name="connsiteY85-1512" fmla="*/ 375 h 406"/>
              <a:gd name="connsiteX86-1513" fmla="*/ 148 w 471"/>
              <a:gd name="connsiteY86-1514" fmla="*/ 375 h 406"/>
              <a:gd name="connsiteX87-1515" fmla="*/ 137 w 471"/>
              <a:gd name="connsiteY87-1516" fmla="*/ 380 h 406"/>
              <a:gd name="connsiteX88-1517" fmla="*/ 121 w 471"/>
              <a:gd name="connsiteY88-1518" fmla="*/ 380 h 406"/>
              <a:gd name="connsiteX89-1519" fmla="*/ 111 w 471"/>
              <a:gd name="connsiteY89-1520" fmla="*/ 385 h 406"/>
              <a:gd name="connsiteX90-1521" fmla="*/ 100 w 471"/>
              <a:gd name="connsiteY90-1522" fmla="*/ 385 h 406"/>
              <a:gd name="connsiteX91-1523" fmla="*/ 90 w 471"/>
              <a:gd name="connsiteY91-1524" fmla="*/ 391 h 406"/>
              <a:gd name="connsiteX92-1525" fmla="*/ 84 w 471"/>
              <a:gd name="connsiteY92-1526" fmla="*/ 391 h 406"/>
              <a:gd name="connsiteX93-1527" fmla="*/ 69 w 471"/>
              <a:gd name="connsiteY93-1528" fmla="*/ 396 h 406"/>
              <a:gd name="connsiteX94-1529" fmla="*/ 53 w 471"/>
              <a:gd name="connsiteY94-1530" fmla="*/ 401 h 406"/>
              <a:gd name="connsiteX95-1531" fmla="*/ 48 w 471"/>
              <a:gd name="connsiteY95-1532" fmla="*/ 406 h 406"/>
              <a:gd name="connsiteX96-1533" fmla="*/ 37 w 471"/>
              <a:gd name="connsiteY96-1534" fmla="*/ 406 h 406"/>
              <a:gd name="connsiteX97-1535" fmla="*/ 32 w 471"/>
              <a:gd name="connsiteY97-1536" fmla="*/ 406 h 406"/>
              <a:gd name="connsiteX98-1537" fmla="*/ 26 w 471"/>
              <a:gd name="connsiteY98-1538" fmla="*/ 401 h 406"/>
              <a:gd name="connsiteX99-1539" fmla="*/ 21 w 471"/>
              <a:gd name="connsiteY99-1540" fmla="*/ 401 h 406"/>
              <a:gd name="connsiteX100-1541" fmla="*/ 16 w 471"/>
              <a:gd name="connsiteY100-1542" fmla="*/ 396 h 406"/>
              <a:gd name="connsiteX101-1543" fmla="*/ 11 w 471"/>
              <a:gd name="connsiteY101-1544" fmla="*/ 391 h 406"/>
              <a:gd name="connsiteX102-1545" fmla="*/ 5 w 471"/>
              <a:gd name="connsiteY102-1546" fmla="*/ 385 h 406"/>
              <a:gd name="connsiteX103-1547" fmla="*/ 0 w 471"/>
              <a:gd name="connsiteY103-1548" fmla="*/ 380 h 406"/>
              <a:gd name="connsiteX104-1549" fmla="*/ 0 w 471"/>
              <a:gd name="connsiteY104-1550" fmla="*/ 375 h 406"/>
              <a:gd name="connsiteX105-1551" fmla="*/ 0 w 471"/>
              <a:gd name="connsiteY105-1552" fmla="*/ 369 h 406"/>
              <a:gd name="connsiteX106-1553" fmla="*/ 0 w 471"/>
              <a:gd name="connsiteY106-1554" fmla="*/ 364 h 406"/>
              <a:gd name="connsiteX107-1555" fmla="*/ 5 w 471"/>
              <a:gd name="connsiteY107-1556" fmla="*/ 359 h 406"/>
              <a:gd name="connsiteX108-1557" fmla="*/ 11 w 471"/>
              <a:gd name="connsiteY108-1558" fmla="*/ 354 h 406"/>
              <a:gd name="connsiteX109-1559" fmla="*/ 21 w 471"/>
              <a:gd name="connsiteY109-1560" fmla="*/ 348 h 406"/>
              <a:gd name="connsiteX110-1561" fmla="*/ 26 w 471"/>
              <a:gd name="connsiteY110-1562" fmla="*/ 343 h 406"/>
              <a:gd name="connsiteX111-1563" fmla="*/ 32 w 471"/>
              <a:gd name="connsiteY111-1564" fmla="*/ 338 h 406"/>
              <a:gd name="connsiteX112-1565" fmla="*/ 42 w 471"/>
              <a:gd name="connsiteY112-1566" fmla="*/ 333 h 406"/>
              <a:gd name="connsiteX113-1567" fmla="*/ 53 w 471"/>
              <a:gd name="connsiteY113-1568" fmla="*/ 322 h 406"/>
              <a:gd name="connsiteX114-1569" fmla="*/ 58 w 471"/>
              <a:gd name="connsiteY114-1570" fmla="*/ 311 h 406"/>
              <a:gd name="connsiteX115-1571" fmla="*/ 69 w 471"/>
              <a:gd name="connsiteY115-1572" fmla="*/ 301 h 406"/>
              <a:gd name="connsiteX116-1573" fmla="*/ 79 w 471"/>
              <a:gd name="connsiteY116-1574" fmla="*/ 285 h 406"/>
              <a:gd name="connsiteX117-1575" fmla="*/ 95 w 471"/>
              <a:gd name="connsiteY117-1576" fmla="*/ 269 h 406"/>
              <a:gd name="connsiteX118-1577" fmla="*/ 116 w 471"/>
              <a:gd name="connsiteY118-1578" fmla="*/ 232 h 406"/>
              <a:gd name="connsiteX119-1579" fmla="*/ 142 w 471"/>
              <a:gd name="connsiteY119-1580" fmla="*/ 201 h 406"/>
              <a:gd name="connsiteX120-1581" fmla="*/ 163 w 471"/>
              <a:gd name="connsiteY120-1582" fmla="*/ 169 h 406"/>
              <a:gd name="connsiteX121-1583" fmla="*/ 184 w 471"/>
              <a:gd name="connsiteY121-1584" fmla="*/ 132 h 406"/>
              <a:gd name="connsiteX122-1585" fmla="*/ 190 w 471"/>
              <a:gd name="connsiteY122-1586" fmla="*/ 116 h 406"/>
              <a:gd name="connsiteX123-1587" fmla="*/ 200 w 471"/>
              <a:gd name="connsiteY123-1588" fmla="*/ 100 h 406"/>
              <a:gd name="connsiteX124-1589" fmla="*/ 206 w 471"/>
              <a:gd name="connsiteY124-1590" fmla="*/ 90 h 406"/>
              <a:gd name="connsiteX125-1591" fmla="*/ 211 w 471"/>
              <a:gd name="connsiteY125-1592" fmla="*/ 79 h 406"/>
              <a:gd name="connsiteX126-1593" fmla="*/ 216 w 471"/>
              <a:gd name="connsiteY126-1594" fmla="*/ 69 h 406"/>
              <a:gd name="connsiteX127-1595" fmla="*/ 221 w 471"/>
              <a:gd name="connsiteY127-1596" fmla="*/ 58 h 406"/>
              <a:gd name="connsiteX128-1597" fmla="*/ 221 w 471"/>
              <a:gd name="connsiteY128-1598" fmla="*/ 53 h 406"/>
              <a:gd name="connsiteX129-1599" fmla="*/ 227 w 471"/>
              <a:gd name="connsiteY129-1600" fmla="*/ 48 h 406"/>
              <a:gd name="connsiteX130-1601" fmla="*/ 227 w 471"/>
              <a:gd name="connsiteY130-1602" fmla="*/ 48 h 406"/>
              <a:gd name="connsiteX0-1603" fmla="*/ 227 w 473"/>
              <a:gd name="connsiteY0-1604" fmla="*/ 48 h 406"/>
              <a:gd name="connsiteX1-1605" fmla="*/ 227 w 473"/>
              <a:gd name="connsiteY1-1606" fmla="*/ 42 h 406"/>
              <a:gd name="connsiteX2-1607" fmla="*/ 227 w 473"/>
              <a:gd name="connsiteY2-1608" fmla="*/ 32 h 406"/>
              <a:gd name="connsiteX3-1609" fmla="*/ 227 w 473"/>
              <a:gd name="connsiteY3-1610" fmla="*/ 27 h 406"/>
              <a:gd name="connsiteX4-1611" fmla="*/ 221 w 473"/>
              <a:gd name="connsiteY4-1612" fmla="*/ 21 h 406"/>
              <a:gd name="connsiteX5-1613" fmla="*/ 216 w 473"/>
              <a:gd name="connsiteY5-1614" fmla="*/ 11 h 406"/>
              <a:gd name="connsiteX6-1615" fmla="*/ 216 w 473"/>
              <a:gd name="connsiteY6-1616" fmla="*/ 6 h 406"/>
              <a:gd name="connsiteX7-1617" fmla="*/ 221 w 473"/>
              <a:gd name="connsiteY7-1618" fmla="*/ 6 h 406"/>
              <a:gd name="connsiteX8-1619" fmla="*/ 221 w 473"/>
              <a:gd name="connsiteY8-1620" fmla="*/ 0 h 406"/>
              <a:gd name="connsiteX9-1621" fmla="*/ 227 w 473"/>
              <a:gd name="connsiteY9-1622" fmla="*/ 0 h 406"/>
              <a:gd name="connsiteX10-1623" fmla="*/ 232 w 473"/>
              <a:gd name="connsiteY10-1624" fmla="*/ 0 h 406"/>
              <a:gd name="connsiteX11-1625" fmla="*/ 242 w 473"/>
              <a:gd name="connsiteY11-1626" fmla="*/ 0 h 406"/>
              <a:gd name="connsiteX12-1627" fmla="*/ 253 w 473"/>
              <a:gd name="connsiteY12-1628" fmla="*/ 6 h 406"/>
              <a:gd name="connsiteX13-1629" fmla="*/ 264 w 473"/>
              <a:gd name="connsiteY13-1630" fmla="*/ 11 h 406"/>
              <a:gd name="connsiteX14-1631" fmla="*/ 269 w 473"/>
              <a:gd name="connsiteY14-1632" fmla="*/ 11 h 406"/>
              <a:gd name="connsiteX15-1633" fmla="*/ 279 w 473"/>
              <a:gd name="connsiteY15-1634" fmla="*/ 16 h 406"/>
              <a:gd name="connsiteX16-1635" fmla="*/ 285 w 473"/>
              <a:gd name="connsiteY16-1636" fmla="*/ 21 h 406"/>
              <a:gd name="connsiteX17-1637" fmla="*/ 290 w 473"/>
              <a:gd name="connsiteY17-1638" fmla="*/ 27 h 406"/>
              <a:gd name="connsiteX18-1639" fmla="*/ 295 w 473"/>
              <a:gd name="connsiteY18-1640" fmla="*/ 32 h 406"/>
              <a:gd name="connsiteX19-1641" fmla="*/ 300 w 473"/>
              <a:gd name="connsiteY19-1642" fmla="*/ 32 h 406"/>
              <a:gd name="connsiteX20-1643" fmla="*/ 300 w 473"/>
              <a:gd name="connsiteY20-1644" fmla="*/ 37 h 406"/>
              <a:gd name="connsiteX21-1645" fmla="*/ 300 w 473"/>
              <a:gd name="connsiteY21-1646" fmla="*/ 42 h 406"/>
              <a:gd name="connsiteX22-1647" fmla="*/ 306 w 473"/>
              <a:gd name="connsiteY22-1648" fmla="*/ 42 h 406"/>
              <a:gd name="connsiteX23-1649" fmla="*/ 300 w 473"/>
              <a:gd name="connsiteY23-1650" fmla="*/ 48 h 406"/>
              <a:gd name="connsiteX24-1651" fmla="*/ 300 w 473"/>
              <a:gd name="connsiteY24-1652" fmla="*/ 53 h 406"/>
              <a:gd name="connsiteX25-1653" fmla="*/ 295 w 473"/>
              <a:gd name="connsiteY25-1654" fmla="*/ 64 h 406"/>
              <a:gd name="connsiteX26-1655" fmla="*/ 290 w 473"/>
              <a:gd name="connsiteY26-1656" fmla="*/ 74 h 406"/>
              <a:gd name="connsiteX27-1657" fmla="*/ 279 w 473"/>
              <a:gd name="connsiteY27-1658" fmla="*/ 85 h 406"/>
              <a:gd name="connsiteX28-1659" fmla="*/ 274 w 473"/>
              <a:gd name="connsiteY28-1660" fmla="*/ 95 h 406"/>
              <a:gd name="connsiteX29-1661" fmla="*/ 258 w 473"/>
              <a:gd name="connsiteY29-1662" fmla="*/ 111 h 406"/>
              <a:gd name="connsiteX30-1663" fmla="*/ 248 w 473"/>
              <a:gd name="connsiteY30-1664" fmla="*/ 132 h 406"/>
              <a:gd name="connsiteX31-1665" fmla="*/ 216 w 473"/>
              <a:gd name="connsiteY31-1666" fmla="*/ 169 h 406"/>
              <a:gd name="connsiteX32-1667" fmla="*/ 190 w 473"/>
              <a:gd name="connsiteY32-1668" fmla="*/ 206 h 406"/>
              <a:gd name="connsiteX33-1669" fmla="*/ 163 w 473"/>
              <a:gd name="connsiteY33-1670" fmla="*/ 243 h 406"/>
              <a:gd name="connsiteX34-1671" fmla="*/ 137 w 473"/>
              <a:gd name="connsiteY34-1672" fmla="*/ 280 h 406"/>
              <a:gd name="connsiteX35-1673" fmla="*/ 121 w 473"/>
              <a:gd name="connsiteY35-1674" fmla="*/ 296 h 406"/>
              <a:gd name="connsiteX36-1675" fmla="*/ 111 w 473"/>
              <a:gd name="connsiteY36-1676" fmla="*/ 311 h 406"/>
              <a:gd name="connsiteX37-1677" fmla="*/ 100 w 473"/>
              <a:gd name="connsiteY37-1678" fmla="*/ 322 h 406"/>
              <a:gd name="connsiteX38-1679" fmla="*/ 95 w 473"/>
              <a:gd name="connsiteY38-1680" fmla="*/ 333 h 406"/>
              <a:gd name="connsiteX39-1681" fmla="*/ 90 w 473"/>
              <a:gd name="connsiteY39-1682" fmla="*/ 338 h 406"/>
              <a:gd name="connsiteX40-1683" fmla="*/ 84 w 473"/>
              <a:gd name="connsiteY40-1684" fmla="*/ 348 h 406"/>
              <a:gd name="connsiteX41-1685" fmla="*/ 84 w 473"/>
              <a:gd name="connsiteY41-1686" fmla="*/ 348 h 406"/>
              <a:gd name="connsiteX42-1687" fmla="*/ 84 w 473"/>
              <a:gd name="connsiteY42-1688" fmla="*/ 354 h 406"/>
              <a:gd name="connsiteX43-1689" fmla="*/ 90 w 473"/>
              <a:gd name="connsiteY43-1690" fmla="*/ 354 h 406"/>
              <a:gd name="connsiteX44-1691" fmla="*/ 95 w 473"/>
              <a:gd name="connsiteY44-1692" fmla="*/ 354 h 406"/>
              <a:gd name="connsiteX45-1693" fmla="*/ 100 w 473"/>
              <a:gd name="connsiteY45-1694" fmla="*/ 354 h 406"/>
              <a:gd name="connsiteX46-1695" fmla="*/ 111 w 473"/>
              <a:gd name="connsiteY46-1696" fmla="*/ 354 h 406"/>
              <a:gd name="connsiteX47-1697" fmla="*/ 121 w 473"/>
              <a:gd name="connsiteY47-1698" fmla="*/ 348 h 406"/>
              <a:gd name="connsiteX48-1699" fmla="*/ 137 w 473"/>
              <a:gd name="connsiteY48-1700" fmla="*/ 348 h 406"/>
              <a:gd name="connsiteX49-1701" fmla="*/ 153 w 473"/>
              <a:gd name="connsiteY49-1702" fmla="*/ 348 h 406"/>
              <a:gd name="connsiteX50-1703" fmla="*/ 174 w 473"/>
              <a:gd name="connsiteY50-1704" fmla="*/ 343 h 406"/>
              <a:gd name="connsiteX51-1705" fmla="*/ 216 w 473"/>
              <a:gd name="connsiteY51-1706" fmla="*/ 338 h 406"/>
              <a:gd name="connsiteX52-1707" fmla="*/ 258 w 473"/>
              <a:gd name="connsiteY52-1708" fmla="*/ 333 h 406"/>
              <a:gd name="connsiteX53-1709" fmla="*/ 295 w 473"/>
              <a:gd name="connsiteY53-1710" fmla="*/ 327 h 406"/>
              <a:gd name="connsiteX54-1711" fmla="*/ 332 w 473"/>
              <a:gd name="connsiteY54-1712" fmla="*/ 317 h 406"/>
              <a:gd name="connsiteX55-1713" fmla="*/ 348 w 473"/>
              <a:gd name="connsiteY55-1714" fmla="*/ 317 h 406"/>
              <a:gd name="connsiteX56-1715" fmla="*/ 364 w 473"/>
              <a:gd name="connsiteY56-1716" fmla="*/ 311 h 406"/>
              <a:gd name="connsiteX57-1717" fmla="*/ 374 w 473"/>
              <a:gd name="connsiteY57-1718" fmla="*/ 311 h 406"/>
              <a:gd name="connsiteX58-1719" fmla="*/ 390 w 473"/>
              <a:gd name="connsiteY58-1720" fmla="*/ 306 h 406"/>
              <a:gd name="connsiteX59-1721" fmla="*/ 395 w 473"/>
              <a:gd name="connsiteY59-1722" fmla="*/ 306 h 406"/>
              <a:gd name="connsiteX60-1723" fmla="*/ 406 w 473"/>
              <a:gd name="connsiteY60-1724" fmla="*/ 306 h 406"/>
              <a:gd name="connsiteX61-1725" fmla="*/ 406 w 473"/>
              <a:gd name="connsiteY61-1726" fmla="*/ 306 h 406"/>
              <a:gd name="connsiteX62-1727" fmla="*/ 411 w 473"/>
              <a:gd name="connsiteY62-1728" fmla="*/ 306 h 406"/>
              <a:gd name="connsiteX63-1729" fmla="*/ 416 w 473"/>
              <a:gd name="connsiteY63-1730" fmla="*/ 306 h 406"/>
              <a:gd name="connsiteX64-1731" fmla="*/ 422 w 473"/>
              <a:gd name="connsiteY64-1732" fmla="*/ 306 h 406"/>
              <a:gd name="connsiteX65-1733" fmla="*/ 427 w 473"/>
              <a:gd name="connsiteY65-1734" fmla="*/ 306 h 406"/>
              <a:gd name="connsiteX66-1735" fmla="*/ 437 w 473"/>
              <a:gd name="connsiteY66-1736" fmla="*/ 306 h 406"/>
              <a:gd name="connsiteX67-1737" fmla="*/ 469 w 473"/>
              <a:gd name="connsiteY67-1738" fmla="*/ 348 h 406"/>
              <a:gd name="connsiteX68-1739" fmla="*/ 464 w 473"/>
              <a:gd name="connsiteY68-1740" fmla="*/ 348 h 406"/>
              <a:gd name="connsiteX69-1741" fmla="*/ 458 w 473"/>
              <a:gd name="connsiteY69-1742" fmla="*/ 348 h 406"/>
              <a:gd name="connsiteX70-1743" fmla="*/ 453 w 473"/>
              <a:gd name="connsiteY70-1744" fmla="*/ 348 h 406"/>
              <a:gd name="connsiteX71-1745" fmla="*/ 443 w 473"/>
              <a:gd name="connsiteY71-1746" fmla="*/ 348 h 406"/>
              <a:gd name="connsiteX72-1747" fmla="*/ 432 w 473"/>
              <a:gd name="connsiteY72-1748" fmla="*/ 348 h 406"/>
              <a:gd name="connsiteX73-1749" fmla="*/ 416 w 473"/>
              <a:gd name="connsiteY73-1750" fmla="*/ 354 h 406"/>
              <a:gd name="connsiteX74-1751" fmla="*/ 400 w 473"/>
              <a:gd name="connsiteY74-1752" fmla="*/ 354 h 406"/>
              <a:gd name="connsiteX75-1753" fmla="*/ 379 w 473"/>
              <a:gd name="connsiteY75-1754" fmla="*/ 354 h 406"/>
              <a:gd name="connsiteX76-1755" fmla="*/ 353 w 473"/>
              <a:gd name="connsiteY76-1756" fmla="*/ 359 h 406"/>
              <a:gd name="connsiteX77-1757" fmla="*/ 327 w 473"/>
              <a:gd name="connsiteY77-1758" fmla="*/ 359 h 406"/>
              <a:gd name="connsiteX78-1759" fmla="*/ 295 w 473"/>
              <a:gd name="connsiteY78-1760" fmla="*/ 359 h 406"/>
              <a:gd name="connsiteX79-1761" fmla="*/ 269 w 473"/>
              <a:gd name="connsiteY79-1762" fmla="*/ 364 h 406"/>
              <a:gd name="connsiteX80-1763" fmla="*/ 248 w 473"/>
              <a:gd name="connsiteY80-1764" fmla="*/ 364 h 406"/>
              <a:gd name="connsiteX81-1765" fmla="*/ 221 w 473"/>
              <a:gd name="connsiteY81-1766" fmla="*/ 369 h 406"/>
              <a:gd name="connsiteX82-1767" fmla="*/ 200 w 473"/>
              <a:gd name="connsiteY82-1768" fmla="*/ 369 h 406"/>
              <a:gd name="connsiteX83-1769" fmla="*/ 184 w 473"/>
              <a:gd name="connsiteY83-1770" fmla="*/ 375 h 406"/>
              <a:gd name="connsiteX84-1771" fmla="*/ 163 w 473"/>
              <a:gd name="connsiteY84-1772" fmla="*/ 375 h 406"/>
              <a:gd name="connsiteX85-1773" fmla="*/ 148 w 473"/>
              <a:gd name="connsiteY85-1774" fmla="*/ 375 h 406"/>
              <a:gd name="connsiteX86-1775" fmla="*/ 137 w 473"/>
              <a:gd name="connsiteY86-1776" fmla="*/ 380 h 406"/>
              <a:gd name="connsiteX87-1777" fmla="*/ 121 w 473"/>
              <a:gd name="connsiteY87-1778" fmla="*/ 380 h 406"/>
              <a:gd name="connsiteX88-1779" fmla="*/ 111 w 473"/>
              <a:gd name="connsiteY88-1780" fmla="*/ 385 h 406"/>
              <a:gd name="connsiteX89-1781" fmla="*/ 100 w 473"/>
              <a:gd name="connsiteY89-1782" fmla="*/ 385 h 406"/>
              <a:gd name="connsiteX90-1783" fmla="*/ 90 w 473"/>
              <a:gd name="connsiteY90-1784" fmla="*/ 391 h 406"/>
              <a:gd name="connsiteX91-1785" fmla="*/ 84 w 473"/>
              <a:gd name="connsiteY91-1786" fmla="*/ 391 h 406"/>
              <a:gd name="connsiteX92-1787" fmla="*/ 69 w 473"/>
              <a:gd name="connsiteY92-1788" fmla="*/ 396 h 406"/>
              <a:gd name="connsiteX93-1789" fmla="*/ 53 w 473"/>
              <a:gd name="connsiteY93-1790" fmla="*/ 401 h 406"/>
              <a:gd name="connsiteX94-1791" fmla="*/ 48 w 473"/>
              <a:gd name="connsiteY94-1792" fmla="*/ 406 h 406"/>
              <a:gd name="connsiteX95-1793" fmla="*/ 37 w 473"/>
              <a:gd name="connsiteY95-1794" fmla="*/ 406 h 406"/>
              <a:gd name="connsiteX96-1795" fmla="*/ 32 w 473"/>
              <a:gd name="connsiteY96-1796" fmla="*/ 406 h 406"/>
              <a:gd name="connsiteX97-1797" fmla="*/ 26 w 473"/>
              <a:gd name="connsiteY97-1798" fmla="*/ 401 h 406"/>
              <a:gd name="connsiteX98-1799" fmla="*/ 21 w 473"/>
              <a:gd name="connsiteY98-1800" fmla="*/ 401 h 406"/>
              <a:gd name="connsiteX99-1801" fmla="*/ 16 w 473"/>
              <a:gd name="connsiteY99-1802" fmla="*/ 396 h 406"/>
              <a:gd name="connsiteX100-1803" fmla="*/ 11 w 473"/>
              <a:gd name="connsiteY100-1804" fmla="*/ 391 h 406"/>
              <a:gd name="connsiteX101-1805" fmla="*/ 5 w 473"/>
              <a:gd name="connsiteY101-1806" fmla="*/ 385 h 406"/>
              <a:gd name="connsiteX102-1807" fmla="*/ 0 w 473"/>
              <a:gd name="connsiteY102-1808" fmla="*/ 380 h 406"/>
              <a:gd name="connsiteX103-1809" fmla="*/ 0 w 473"/>
              <a:gd name="connsiteY103-1810" fmla="*/ 375 h 406"/>
              <a:gd name="connsiteX104-1811" fmla="*/ 0 w 473"/>
              <a:gd name="connsiteY104-1812" fmla="*/ 369 h 406"/>
              <a:gd name="connsiteX105-1813" fmla="*/ 0 w 473"/>
              <a:gd name="connsiteY105-1814" fmla="*/ 364 h 406"/>
              <a:gd name="connsiteX106-1815" fmla="*/ 5 w 473"/>
              <a:gd name="connsiteY106-1816" fmla="*/ 359 h 406"/>
              <a:gd name="connsiteX107-1817" fmla="*/ 11 w 473"/>
              <a:gd name="connsiteY107-1818" fmla="*/ 354 h 406"/>
              <a:gd name="connsiteX108-1819" fmla="*/ 21 w 473"/>
              <a:gd name="connsiteY108-1820" fmla="*/ 348 h 406"/>
              <a:gd name="connsiteX109-1821" fmla="*/ 26 w 473"/>
              <a:gd name="connsiteY109-1822" fmla="*/ 343 h 406"/>
              <a:gd name="connsiteX110-1823" fmla="*/ 32 w 473"/>
              <a:gd name="connsiteY110-1824" fmla="*/ 338 h 406"/>
              <a:gd name="connsiteX111-1825" fmla="*/ 42 w 473"/>
              <a:gd name="connsiteY111-1826" fmla="*/ 333 h 406"/>
              <a:gd name="connsiteX112-1827" fmla="*/ 53 w 473"/>
              <a:gd name="connsiteY112-1828" fmla="*/ 322 h 406"/>
              <a:gd name="connsiteX113-1829" fmla="*/ 58 w 473"/>
              <a:gd name="connsiteY113-1830" fmla="*/ 311 h 406"/>
              <a:gd name="connsiteX114-1831" fmla="*/ 69 w 473"/>
              <a:gd name="connsiteY114-1832" fmla="*/ 301 h 406"/>
              <a:gd name="connsiteX115-1833" fmla="*/ 79 w 473"/>
              <a:gd name="connsiteY115-1834" fmla="*/ 285 h 406"/>
              <a:gd name="connsiteX116-1835" fmla="*/ 95 w 473"/>
              <a:gd name="connsiteY116-1836" fmla="*/ 269 h 406"/>
              <a:gd name="connsiteX117-1837" fmla="*/ 116 w 473"/>
              <a:gd name="connsiteY117-1838" fmla="*/ 232 h 406"/>
              <a:gd name="connsiteX118-1839" fmla="*/ 142 w 473"/>
              <a:gd name="connsiteY118-1840" fmla="*/ 201 h 406"/>
              <a:gd name="connsiteX119-1841" fmla="*/ 163 w 473"/>
              <a:gd name="connsiteY119-1842" fmla="*/ 169 h 406"/>
              <a:gd name="connsiteX120-1843" fmla="*/ 184 w 473"/>
              <a:gd name="connsiteY120-1844" fmla="*/ 132 h 406"/>
              <a:gd name="connsiteX121-1845" fmla="*/ 190 w 473"/>
              <a:gd name="connsiteY121-1846" fmla="*/ 116 h 406"/>
              <a:gd name="connsiteX122-1847" fmla="*/ 200 w 473"/>
              <a:gd name="connsiteY122-1848" fmla="*/ 100 h 406"/>
              <a:gd name="connsiteX123-1849" fmla="*/ 206 w 473"/>
              <a:gd name="connsiteY123-1850" fmla="*/ 90 h 406"/>
              <a:gd name="connsiteX124-1851" fmla="*/ 211 w 473"/>
              <a:gd name="connsiteY124-1852" fmla="*/ 79 h 406"/>
              <a:gd name="connsiteX125-1853" fmla="*/ 216 w 473"/>
              <a:gd name="connsiteY125-1854" fmla="*/ 69 h 406"/>
              <a:gd name="connsiteX126-1855" fmla="*/ 221 w 473"/>
              <a:gd name="connsiteY126-1856" fmla="*/ 58 h 406"/>
              <a:gd name="connsiteX127-1857" fmla="*/ 221 w 473"/>
              <a:gd name="connsiteY127-1858" fmla="*/ 53 h 406"/>
              <a:gd name="connsiteX128-1859" fmla="*/ 227 w 473"/>
              <a:gd name="connsiteY128-1860" fmla="*/ 48 h 406"/>
              <a:gd name="connsiteX129-1861" fmla="*/ 227 w 473"/>
              <a:gd name="connsiteY129-1862" fmla="*/ 48 h 406"/>
              <a:gd name="connsiteX0-1863" fmla="*/ 227 w 473"/>
              <a:gd name="connsiteY0-1864" fmla="*/ 48 h 406"/>
              <a:gd name="connsiteX1-1865" fmla="*/ 227 w 473"/>
              <a:gd name="connsiteY1-1866" fmla="*/ 42 h 406"/>
              <a:gd name="connsiteX2-1867" fmla="*/ 227 w 473"/>
              <a:gd name="connsiteY2-1868" fmla="*/ 32 h 406"/>
              <a:gd name="connsiteX3-1869" fmla="*/ 227 w 473"/>
              <a:gd name="connsiteY3-1870" fmla="*/ 27 h 406"/>
              <a:gd name="connsiteX4-1871" fmla="*/ 221 w 473"/>
              <a:gd name="connsiteY4-1872" fmla="*/ 21 h 406"/>
              <a:gd name="connsiteX5-1873" fmla="*/ 216 w 473"/>
              <a:gd name="connsiteY5-1874" fmla="*/ 11 h 406"/>
              <a:gd name="connsiteX6-1875" fmla="*/ 216 w 473"/>
              <a:gd name="connsiteY6-1876" fmla="*/ 6 h 406"/>
              <a:gd name="connsiteX7-1877" fmla="*/ 221 w 473"/>
              <a:gd name="connsiteY7-1878" fmla="*/ 6 h 406"/>
              <a:gd name="connsiteX8-1879" fmla="*/ 221 w 473"/>
              <a:gd name="connsiteY8-1880" fmla="*/ 0 h 406"/>
              <a:gd name="connsiteX9-1881" fmla="*/ 227 w 473"/>
              <a:gd name="connsiteY9-1882" fmla="*/ 0 h 406"/>
              <a:gd name="connsiteX10-1883" fmla="*/ 232 w 473"/>
              <a:gd name="connsiteY10-1884" fmla="*/ 0 h 406"/>
              <a:gd name="connsiteX11-1885" fmla="*/ 242 w 473"/>
              <a:gd name="connsiteY11-1886" fmla="*/ 0 h 406"/>
              <a:gd name="connsiteX12-1887" fmla="*/ 253 w 473"/>
              <a:gd name="connsiteY12-1888" fmla="*/ 6 h 406"/>
              <a:gd name="connsiteX13-1889" fmla="*/ 264 w 473"/>
              <a:gd name="connsiteY13-1890" fmla="*/ 11 h 406"/>
              <a:gd name="connsiteX14-1891" fmla="*/ 269 w 473"/>
              <a:gd name="connsiteY14-1892" fmla="*/ 11 h 406"/>
              <a:gd name="connsiteX15-1893" fmla="*/ 279 w 473"/>
              <a:gd name="connsiteY15-1894" fmla="*/ 16 h 406"/>
              <a:gd name="connsiteX16-1895" fmla="*/ 285 w 473"/>
              <a:gd name="connsiteY16-1896" fmla="*/ 21 h 406"/>
              <a:gd name="connsiteX17-1897" fmla="*/ 290 w 473"/>
              <a:gd name="connsiteY17-1898" fmla="*/ 27 h 406"/>
              <a:gd name="connsiteX18-1899" fmla="*/ 295 w 473"/>
              <a:gd name="connsiteY18-1900" fmla="*/ 32 h 406"/>
              <a:gd name="connsiteX19-1901" fmla="*/ 300 w 473"/>
              <a:gd name="connsiteY19-1902" fmla="*/ 32 h 406"/>
              <a:gd name="connsiteX20-1903" fmla="*/ 300 w 473"/>
              <a:gd name="connsiteY20-1904" fmla="*/ 37 h 406"/>
              <a:gd name="connsiteX21-1905" fmla="*/ 300 w 473"/>
              <a:gd name="connsiteY21-1906" fmla="*/ 42 h 406"/>
              <a:gd name="connsiteX22-1907" fmla="*/ 306 w 473"/>
              <a:gd name="connsiteY22-1908" fmla="*/ 42 h 406"/>
              <a:gd name="connsiteX23-1909" fmla="*/ 300 w 473"/>
              <a:gd name="connsiteY23-1910" fmla="*/ 48 h 406"/>
              <a:gd name="connsiteX24-1911" fmla="*/ 300 w 473"/>
              <a:gd name="connsiteY24-1912" fmla="*/ 53 h 406"/>
              <a:gd name="connsiteX25-1913" fmla="*/ 295 w 473"/>
              <a:gd name="connsiteY25-1914" fmla="*/ 64 h 406"/>
              <a:gd name="connsiteX26-1915" fmla="*/ 290 w 473"/>
              <a:gd name="connsiteY26-1916" fmla="*/ 74 h 406"/>
              <a:gd name="connsiteX27-1917" fmla="*/ 279 w 473"/>
              <a:gd name="connsiteY27-1918" fmla="*/ 85 h 406"/>
              <a:gd name="connsiteX28-1919" fmla="*/ 274 w 473"/>
              <a:gd name="connsiteY28-1920" fmla="*/ 95 h 406"/>
              <a:gd name="connsiteX29-1921" fmla="*/ 258 w 473"/>
              <a:gd name="connsiteY29-1922" fmla="*/ 111 h 406"/>
              <a:gd name="connsiteX30-1923" fmla="*/ 248 w 473"/>
              <a:gd name="connsiteY30-1924" fmla="*/ 132 h 406"/>
              <a:gd name="connsiteX31-1925" fmla="*/ 216 w 473"/>
              <a:gd name="connsiteY31-1926" fmla="*/ 169 h 406"/>
              <a:gd name="connsiteX32-1927" fmla="*/ 190 w 473"/>
              <a:gd name="connsiteY32-1928" fmla="*/ 206 h 406"/>
              <a:gd name="connsiteX33-1929" fmla="*/ 163 w 473"/>
              <a:gd name="connsiteY33-1930" fmla="*/ 243 h 406"/>
              <a:gd name="connsiteX34-1931" fmla="*/ 137 w 473"/>
              <a:gd name="connsiteY34-1932" fmla="*/ 280 h 406"/>
              <a:gd name="connsiteX35-1933" fmla="*/ 121 w 473"/>
              <a:gd name="connsiteY35-1934" fmla="*/ 296 h 406"/>
              <a:gd name="connsiteX36-1935" fmla="*/ 111 w 473"/>
              <a:gd name="connsiteY36-1936" fmla="*/ 311 h 406"/>
              <a:gd name="connsiteX37-1937" fmla="*/ 100 w 473"/>
              <a:gd name="connsiteY37-1938" fmla="*/ 322 h 406"/>
              <a:gd name="connsiteX38-1939" fmla="*/ 95 w 473"/>
              <a:gd name="connsiteY38-1940" fmla="*/ 333 h 406"/>
              <a:gd name="connsiteX39-1941" fmla="*/ 90 w 473"/>
              <a:gd name="connsiteY39-1942" fmla="*/ 338 h 406"/>
              <a:gd name="connsiteX40-1943" fmla="*/ 84 w 473"/>
              <a:gd name="connsiteY40-1944" fmla="*/ 348 h 406"/>
              <a:gd name="connsiteX41-1945" fmla="*/ 84 w 473"/>
              <a:gd name="connsiteY41-1946" fmla="*/ 348 h 406"/>
              <a:gd name="connsiteX42-1947" fmla="*/ 84 w 473"/>
              <a:gd name="connsiteY42-1948" fmla="*/ 354 h 406"/>
              <a:gd name="connsiteX43-1949" fmla="*/ 90 w 473"/>
              <a:gd name="connsiteY43-1950" fmla="*/ 354 h 406"/>
              <a:gd name="connsiteX44-1951" fmla="*/ 95 w 473"/>
              <a:gd name="connsiteY44-1952" fmla="*/ 354 h 406"/>
              <a:gd name="connsiteX45-1953" fmla="*/ 100 w 473"/>
              <a:gd name="connsiteY45-1954" fmla="*/ 354 h 406"/>
              <a:gd name="connsiteX46-1955" fmla="*/ 111 w 473"/>
              <a:gd name="connsiteY46-1956" fmla="*/ 354 h 406"/>
              <a:gd name="connsiteX47-1957" fmla="*/ 121 w 473"/>
              <a:gd name="connsiteY47-1958" fmla="*/ 348 h 406"/>
              <a:gd name="connsiteX48-1959" fmla="*/ 137 w 473"/>
              <a:gd name="connsiteY48-1960" fmla="*/ 348 h 406"/>
              <a:gd name="connsiteX49-1961" fmla="*/ 153 w 473"/>
              <a:gd name="connsiteY49-1962" fmla="*/ 348 h 406"/>
              <a:gd name="connsiteX50-1963" fmla="*/ 174 w 473"/>
              <a:gd name="connsiteY50-1964" fmla="*/ 343 h 406"/>
              <a:gd name="connsiteX51-1965" fmla="*/ 216 w 473"/>
              <a:gd name="connsiteY51-1966" fmla="*/ 338 h 406"/>
              <a:gd name="connsiteX52-1967" fmla="*/ 258 w 473"/>
              <a:gd name="connsiteY52-1968" fmla="*/ 333 h 406"/>
              <a:gd name="connsiteX53-1969" fmla="*/ 295 w 473"/>
              <a:gd name="connsiteY53-1970" fmla="*/ 327 h 406"/>
              <a:gd name="connsiteX54-1971" fmla="*/ 332 w 473"/>
              <a:gd name="connsiteY54-1972" fmla="*/ 317 h 406"/>
              <a:gd name="connsiteX55-1973" fmla="*/ 348 w 473"/>
              <a:gd name="connsiteY55-1974" fmla="*/ 317 h 406"/>
              <a:gd name="connsiteX56-1975" fmla="*/ 364 w 473"/>
              <a:gd name="connsiteY56-1976" fmla="*/ 311 h 406"/>
              <a:gd name="connsiteX57-1977" fmla="*/ 374 w 473"/>
              <a:gd name="connsiteY57-1978" fmla="*/ 311 h 406"/>
              <a:gd name="connsiteX58-1979" fmla="*/ 390 w 473"/>
              <a:gd name="connsiteY58-1980" fmla="*/ 306 h 406"/>
              <a:gd name="connsiteX59-1981" fmla="*/ 395 w 473"/>
              <a:gd name="connsiteY59-1982" fmla="*/ 306 h 406"/>
              <a:gd name="connsiteX60-1983" fmla="*/ 406 w 473"/>
              <a:gd name="connsiteY60-1984" fmla="*/ 306 h 406"/>
              <a:gd name="connsiteX61-1985" fmla="*/ 406 w 473"/>
              <a:gd name="connsiteY61-1986" fmla="*/ 306 h 406"/>
              <a:gd name="connsiteX62-1987" fmla="*/ 411 w 473"/>
              <a:gd name="connsiteY62-1988" fmla="*/ 306 h 406"/>
              <a:gd name="connsiteX63-1989" fmla="*/ 416 w 473"/>
              <a:gd name="connsiteY63-1990" fmla="*/ 306 h 406"/>
              <a:gd name="connsiteX64-1991" fmla="*/ 422 w 473"/>
              <a:gd name="connsiteY64-1992" fmla="*/ 306 h 406"/>
              <a:gd name="connsiteX65-1993" fmla="*/ 427 w 473"/>
              <a:gd name="connsiteY65-1994" fmla="*/ 306 h 406"/>
              <a:gd name="connsiteX66-1995" fmla="*/ 469 w 473"/>
              <a:gd name="connsiteY66-1996" fmla="*/ 348 h 406"/>
              <a:gd name="connsiteX67-1997" fmla="*/ 464 w 473"/>
              <a:gd name="connsiteY67-1998" fmla="*/ 348 h 406"/>
              <a:gd name="connsiteX68-1999" fmla="*/ 458 w 473"/>
              <a:gd name="connsiteY68-2000" fmla="*/ 348 h 406"/>
              <a:gd name="connsiteX69-2001" fmla="*/ 453 w 473"/>
              <a:gd name="connsiteY69-2002" fmla="*/ 348 h 406"/>
              <a:gd name="connsiteX70-2003" fmla="*/ 443 w 473"/>
              <a:gd name="connsiteY70-2004" fmla="*/ 348 h 406"/>
              <a:gd name="connsiteX71-2005" fmla="*/ 432 w 473"/>
              <a:gd name="connsiteY71-2006" fmla="*/ 348 h 406"/>
              <a:gd name="connsiteX72-2007" fmla="*/ 416 w 473"/>
              <a:gd name="connsiteY72-2008" fmla="*/ 354 h 406"/>
              <a:gd name="connsiteX73-2009" fmla="*/ 400 w 473"/>
              <a:gd name="connsiteY73-2010" fmla="*/ 354 h 406"/>
              <a:gd name="connsiteX74-2011" fmla="*/ 379 w 473"/>
              <a:gd name="connsiteY74-2012" fmla="*/ 354 h 406"/>
              <a:gd name="connsiteX75-2013" fmla="*/ 353 w 473"/>
              <a:gd name="connsiteY75-2014" fmla="*/ 359 h 406"/>
              <a:gd name="connsiteX76-2015" fmla="*/ 327 w 473"/>
              <a:gd name="connsiteY76-2016" fmla="*/ 359 h 406"/>
              <a:gd name="connsiteX77-2017" fmla="*/ 295 w 473"/>
              <a:gd name="connsiteY77-2018" fmla="*/ 359 h 406"/>
              <a:gd name="connsiteX78-2019" fmla="*/ 269 w 473"/>
              <a:gd name="connsiteY78-2020" fmla="*/ 364 h 406"/>
              <a:gd name="connsiteX79-2021" fmla="*/ 248 w 473"/>
              <a:gd name="connsiteY79-2022" fmla="*/ 364 h 406"/>
              <a:gd name="connsiteX80-2023" fmla="*/ 221 w 473"/>
              <a:gd name="connsiteY80-2024" fmla="*/ 369 h 406"/>
              <a:gd name="connsiteX81-2025" fmla="*/ 200 w 473"/>
              <a:gd name="connsiteY81-2026" fmla="*/ 369 h 406"/>
              <a:gd name="connsiteX82-2027" fmla="*/ 184 w 473"/>
              <a:gd name="connsiteY82-2028" fmla="*/ 375 h 406"/>
              <a:gd name="connsiteX83-2029" fmla="*/ 163 w 473"/>
              <a:gd name="connsiteY83-2030" fmla="*/ 375 h 406"/>
              <a:gd name="connsiteX84-2031" fmla="*/ 148 w 473"/>
              <a:gd name="connsiteY84-2032" fmla="*/ 375 h 406"/>
              <a:gd name="connsiteX85-2033" fmla="*/ 137 w 473"/>
              <a:gd name="connsiteY85-2034" fmla="*/ 380 h 406"/>
              <a:gd name="connsiteX86-2035" fmla="*/ 121 w 473"/>
              <a:gd name="connsiteY86-2036" fmla="*/ 380 h 406"/>
              <a:gd name="connsiteX87-2037" fmla="*/ 111 w 473"/>
              <a:gd name="connsiteY87-2038" fmla="*/ 385 h 406"/>
              <a:gd name="connsiteX88-2039" fmla="*/ 100 w 473"/>
              <a:gd name="connsiteY88-2040" fmla="*/ 385 h 406"/>
              <a:gd name="connsiteX89-2041" fmla="*/ 90 w 473"/>
              <a:gd name="connsiteY89-2042" fmla="*/ 391 h 406"/>
              <a:gd name="connsiteX90-2043" fmla="*/ 84 w 473"/>
              <a:gd name="connsiteY90-2044" fmla="*/ 391 h 406"/>
              <a:gd name="connsiteX91-2045" fmla="*/ 69 w 473"/>
              <a:gd name="connsiteY91-2046" fmla="*/ 396 h 406"/>
              <a:gd name="connsiteX92-2047" fmla="*/ 53 w 473"/>
              <a:gd name="connsiteY92-2048" fmla="*/ 401 h 406"/>
              <a:gd name="connsiteX93-2049" fmla="*/ 48 w 473"/>
              <a:gd name="connsiteY93-2050" fmla="*/ 406 h 406"/>
              <a:gd name="connsiteX94-2051" fmla="*/ 37 w 473"/>
              <a:gd name="connsiteY94-2052" fmla="*/ 406 h 406"/>
              <a:gd name="connsiteX95-2053" fmla="*/ 32 w 473"/>
              <a:gd name="connsiteY95-2054" fmla="*/ 406 h 406"/>
              <a:gd name="connsiteX96-2055" fmla="*/ 26 w 473"/>
              <a:gd name="connsiteY96-2056" fmla="*/ 401 h 406"/>
              <a:gd name="connsiteX97-2057" fmla="*/ 21 w 473"/>
              <a:gd name="connsiteY97-2058" fmla="*/ 401 h 406"/>
              <a:gd name="connsiteX98-2059" fmla="*/ 16 w 473"/>
              <a:gd name="connsiteY98-2060" fmla="*/ 396 h 406"/>
              <a:gd name="connsiteX99-2061" fmla="*/ 11 w 473"/>
              <a:gd name="connsiteY99-2062" fmla="*/ 391 h 406"/>
              <a:gd name="connsiteX100-2063" fmla="*/ 5 w 473"/>
              <a:gd name="connsiteY100-2064" fmla="*/ 385 h 406"/>
              <a:gd name="connsiteX101-2065" fmla="*/ 0 w 473"/>
              <a:gd name="connsiteY101-2066" fmla="*/ 380 h 406"/>
              <a:gd name="connsiteX102-2067" fmla="*/ 0 w 473"/>
              <a:gd name="connsiteY102-2068" fmla="*/ 375 h 406"/>
              <a:gd name="connsiteX103-2069" fmla="*/ 0 w 473"/>
              <a:gd name="connsiteY103-2070" fmla="*/ 369 h 406"/>
              <a:gd name="connsiteX104-2071" fmla="*/ 0 w 473"/>
              <a:gd name="connsiteY104-2072" fmla="*/ 364 h 406"/>
              <a:gd name="connsiteX105-2073" fmla="*/ 5 w 473"/>
              <a:gd name="connsiteY105-2074" fmla="*/ 359 h 406"/>
              <a:gd name="connsiteX106-2075" fmla="*/ 11 w 473"/>
              <a:gd name="connsiteY106-2076" fmla="*/ 354 h 406"/>
              <a:gd name="connsiteX107-2077" fmla="*/ 21 w 473"/>
              <a:gd name="connsiteY107-2078" fmla="*/ 348 h 406"/>
              <a:gd name="connsiteX108-2079" fmla="*/ 26 w 473"/>
              <a:gd name="connsiteY108-2080" fmla="*/ 343 h 406"/>
              <a:gd name="connsiteX109-2081" fmla="*/ 32 w 473"/>
              <a:gd name="connsiteY109-2082" fmla="*/ 338 h 406"/>
              <a:gd name="connsiteX110-2083" fmla="*/ 42 w 473"/>
              <a:gd name="connsiteY110-2084" fmla="*/ 333 h 406"/>
              <a:gd name="connsiteX111-2085" fmla="*/ 53 w 473"/>
              <a:gd name="connsiteY111-2086" fmla="*/ 322 h 406"/>
              <a:gd name="connsiteX112-2087" fmla="*/ 58 w 473"/>
              <a:gd name="connsiteY112-2088" fmla="*/ 311 h 406"/>
              <a:gd name="connsiteX113-2089" fmla="*/ 69 w 473"/>
              <a:gd name="connsiteY113-2090" fmla="*/ 301 h 406"/>
              <a:gd name="connsiteX114-2091" fmla="*/ 79 w 473"/>
              <a:gd name="connsiteY114-2092" fmla="*/ 285 h 406"/>
              <a:gd name="connsiteX115-2093" fmla="*/ 95 w 473"/>
              <a:gd name="connsiteY115-2094" fmla="*/ 269 h 406"/>
              <a:gd name="connsiteX116-2095" fmla="*/ 116 w 473"/>
              <a:gd name="connsiteY116-2096" fmla="*/ 232 h 406"/>
              <a:gd name="connsiteX117-2097" fmla="*/ 142 w 473"/>
              <a:gd name="connsiteY117-2098" fmla="*/ 201 h 406"/>
              <a:gd name="connsiteX118-2099" fmla="*/ 163 w 473"/>
              <a:gd name="connsiteY118-2100" fmla="*/ 169 h 406"/>
              <a:gd name="connsiteX119-2101" fmla="*/ 184 w 473"/>
              <a:gd name="connsiteY119-2102" fmla="*/ 132 h 406"/>
              <a:gd name="connsiteX120-2103" fmla="*/ 190 w 473"/>
              <a:gd name="connsiteY120-2104" fmla="*/ 116 h 406"/>
              <a:gd name="connsiteX121-2105" fmla="*/ 200 w 473"/>
              <a:gd name="connsiteY121-2106" fmla="*/ 100 h 406"/>
              <a:gd name="connsiteX122-2107" fmla="*/ 206 w 473"/>
              <a:gd name="connsiteY122-2108" fmla="*/ 90 h 406"/>
              <a:gd name="connsiteX123-2109" fmla="*/ 211 w 473"/>
              <a:gd name="connsiteY123-2110" fmla="*/ 79 h 406"/>
              <a:gd name="connsiteX124-2111" fmla="*/ 216 w 473"/>
              <a:gd name="connsiteY124-2112" fmla="*/ 69 h 406"/>
              <a:gd name="connsiteX125-2113" fmla="*/ 221 w 473"/>
              <a:gd name="connsiteY125-2114" fmla="*/ 58 h 406"/>
              <a:gd name="connsiteX126-2115" fmla="*/ 221 w 473"/>
              <a:gd name="connsiteY126-2116" fmla="*/ 53 h 406"/>
              <a:gd name="connsiteX127-2117" fmla="*/ 227 w 473"/>
              <a:gd name="connsiteY127-2118" fmla="*/ 48 h 406"/>
              <a:gd name="connsiteX128-2119" fmla="*/ 227 w 473"/>
              <a:gd name="connsiteY128-2120" fmla="*/ 48 h 406"/>
              <a:gd name="connsiteX0-2121" fmla="*/ 227 w 473"/>
              <a:gd name="connsiteY0-2122" fmla="*/ 48 h 406"/>
              <a:gd name="connsiteX1-2123" fmla="*/ 227 w 473"/>
              <a:gd name="connsiteY1-2124" fmla="*/ 42 h 406"/>
              <a:gd name="connsiteX2-2125" fmla="*/ 227 w 473"/>
              <a:gd name="connsiteY2-2126" fmla="*/ 32 h 406"/>
              <a:gd name="connsiteX3-2127" fmla="*/ 227 w 473"/>
              <a:gd name="connsiteY3-2128" fmla="*/ 27 h 406"/>
              <a:gd name="connsiteX4-2129" fmla="*/ 221 w 473"/>
              <a:gd name="connsiteY4-2130" fmla="*/ 21 h 406"/>
              <a:gd name="connsiteX5-2131" fmla="*/ 216 w 473"/>
              <a:gd name="connsiteY5-2132" fmla="*/ 11 h 406"/>
              <a:gd name="connsiteX6-2133" fmla="*/ 216 w 473"/>
              <a:gd name="connsiteY6-2134" fmla="*/ 6 h 406"/>
              <a:gd name="connsiteX7-2135" fmla="*/ 221 w 473"/>
              <a:gd name="connsiteY7-2136" fmla="*/ 6 h 406"/>
              <a:gd name="connsiteX8-2137" fmla="*/ 221 w 473"/>
              <a:gd name="connsiteY8-2138" fmla="*/ 0 h 406"/>
              <a:gd name="connsiteX9-2139" fmla="*/ 227 w 473"/>
              <a:gd name="connsiteY9-2140" fmla="*/ 0 h 406"/>
              <a:gd name="connsiteX10-2141" fmla="*/ 232 w 473"/>
              <a:gd name="connsiteY10-2142" fmla="*/ 0 h 406"/>
              <a:gd name="connsiteX11-2143" fmla="*/ 242 w 473"/>
              <a:gd name="connsiteY11-2144" fmla="*/ 0 h 406"/>
              <a:gd name="connsiteX12-2145" fmla="*/ 253 w 473"/>
              <a:gd name="connsiteY12-2146" fmla="*/ 6 h 406"/>
              <a:gd name="connsiteX13-2147" fmla="*/ 264 w 473"/>
              <a:gd name="connsiteY13-2148" fmla="*/ 11 h 406"/>
              <a:gd name="connsiteX14-2149" fmla="*/ 269 w 473"/>
              <a:gd name="connsiteY14-2150" fmla="*/ 11 h 406"/>
              <a:gd name="connsiteX15-2151" fmla="*/ 279 w 473"/>
              <a:gd name="connsiteY15-2152" fmla="*/ 16 h 406"/>
              <a:gd name="connsiteX16-2153" fmla="*/ 285 w 473"/>
              <a:gd name="connsiteY16-2154" fmla="*/ 21 h 406"/>
              <a:gd name="connsiteX17-2155" fmla="*/ 290 w 473"/>
              <a:gd name="connsiteY17-2156" fmla="*/ 27 h 406"/>
              <a:gd name="connsiteX18-2157" fmla="*/ 295 w 473"/>
              <a:gd name="connsiteY18-2158" fmla="*/ 32 h 406"/>
              <a:gd name="connsiteX19-2159" fmla="*/ 300 w 473"/>
              <a:gd name="connsiteY19-2160" fmla="*/ 32 h 406"/>
              <a:gd name="connsiteX20-2161" fmla="*/ 300 w 473"/>
              <a:gd name="connsiteY20-2162" fmla="*/ 37 h 406"/>
              <a:gd name="connsiteX21-2163" fmla="*/ 300 w 473"/>
              <a:gd name="connsiteY21-2164" fmla="*/ 42 h 406"/>
              <a:gd name="connsiteX22-2165" fmla="*/ 306 w 473"/>
              <a:gd name="connsiteY22-2166" fmla="*/ 42 h 406"/>
              <a:gd name="connsiteX23-2167" fmla="*/ 300 w 473"/>
              <a:gd name="connsiteY23-2168" fmla="*/ 48 h 406"/>
              <a:gd name="connsiteX24-2169" fmla="*/ 300 w 473"/>
              <a:gd name="connsiteY24-2170" fmla="*/ 53 h 406"/>
              <a:gd name="connsiteX25-2171" fmla="*/ 295 w 473"/>
              <a:gd name="connsiteY25-2172" fmla="*/ 64 h 406"/>
              <a:gd name="connsiteX26-2173" fmla="*/ 290 w 473"/>
              <a:gd name="connsiteY26-2174" fmla="*/ 74 h 406"/>
              <a:gd name="connsiteX27-2175" fmla="*/ 279 w 473"/>
              <a:gd name="connsiteY27-2176" fmla="*/ 85 h 406"/>
              <a:gd name="connsiteX28-2177" fmla="*/ 274 w 473"/>
              <a:gd name="connsiteY28-2178" fmla="*/ 95 h 406"/>
              <a:gd name="connsiteX29-2179" fmla="*/ 258 w 473"/>
              <a:gd name="connsiteY29-2180" fmla="*/ 111 h 406"/>
              <a:gd name="connsiteX30-2181" fmla="*/ 248 w 473"/>
              <a:gd name="connsiteY30-2182" fmla="*/ 132 h 406"/>
              <a:gd name="connsiteX31-2183" fmla="*/ 216 w 473"/>
              <a:gd name="connsiteY31-2184" fmla="*/ 169 h 406"/>
              <a:gd name="connsiteX32-2185" fmla="*/ 190 w 473"/>
              <a:gd name="connsiteY32-2186" fmla="*/ 206 h 406"/>
              <a:gd name="connsiteX33-2187" fmla="*/ 163 w 473"/>
              <a:gd name="connsiteY33-2188" fmla="*/ 243 h 406"/>
              <a:gd name="connsiteX34-2189" fmla="*/ 137 w 473"/>
              <a:gd name="connsiteY34-2190" fmla="*/ 280 h 406"/>
              <a:gd name="connsiteX35-2191" fmla="*/ 121 w 473"/>
              <a:gd name="connsiteY35-2192" fmla="*/ 296 h 406"/>
              <a:gd name="connsiteX36-2193" fmla="*/ 111 w 473"/>
              <a:gd name="connsiteY36-2194" fmla="*/ 311 h 406"/>
              <a:gd name="connsiteX37-2195" fmla="*/ 100 w 473"/>
              <a:gd name="connsiteY37-2196" fmla="*/ 322 h 406"/>
              <a:gd name="connsiteX38-2197" fmla="*/ 95 w 473"/>
              <a:gd name="connsiteY38-2198" fmla="*/ 333 h 406"/>
              <a:gd name="connsiteX39-2199" fmla="*/ 90 w 473"/>
              <a:gd name="connsiteY39-2200" fmla="*/ 338 h 406"/>
              <a:gd name="connsiteX40-2201" fmla="*/ 84 w 473"/>
              <a:gd name="connsiteY40-2202" fmla="*/ 348 h 406"/>
              <a:gd name="connsiteX41-2203" fmla="*/ 84 w 473"/>
              <a:gd name="connsiteY41-2204" fmla="*/ 348 h 406"/>
              <a:gd name="connsiteX42-2205" fmla="*/ 84 w 473"/>
              <a:gd name="connsiteY42-2206" fmla="*/ 354 h 406"/>
              <a:gd name="connsiteX43-2207" fmla="*/ 90 w 473"/>
              <a:gd name="connsiteY43-2208" fmla="*/ 354 h 406"/>
              <a:gd name="connsiteX44-2209" fmla="*/ 95 w 473"/>
              <a:gd name="connsiteY44-2210" fmla="*/ 354 h 406"/>
              <a:gd name="connsiteX45-2211" fmla="*/ 100 w 473"/>
              <a:gd name="connsiteY45-2212" fmla="*/ 354 h 406"/>
              <a:gd name="connsiteX46-2213" fmla="*/ 111 w 473"/>
              <a:gd name="connsiteY46-2214" fmla="*/ 354 h 406"/>
              <a:gd name="connsiteX47-2215" fmla="*/ 121 w 473"/>
              <a:gd name="connsiteY47-2216" fmla="*/ 348 h 406"/>
              <a:gd name="connsiteX48-2217" fmla="*/ 137 w 473"/>
              <a:gd name="connsiteY48-2218" fmla="*/ 348 h 406"/>
              <a:gd name="connsiteX49-2219" fmla="*/ 153 w 473"/>
              <a:gd name="connsiteY49-2220" fmla="*/ 348 h 406"/>
              <a:gd name="connsiteX50-2221" fmla="*/ 174 w 473"/>
              <a:gd name="connsiteY50-2222" fmla="*/ 343 h 406"/>
              <a:gd name="connsiteX51-2223" fmla="*/ 216 w 473"/>
              <a:gd name="connsiteY51-2224" fmla="*/ 338 h 406"/>
              <a:gd name="connsiteX52-2225" fmla="*/ 258 w 473"/>
              <a:gd name="connsiteY52-2226" fmla="*/ 333 h 406"/>
              <a:gd name="connsiteX53-2227" fmla="*/ 295 w 473"/>
              <a:gd name="connsiteY53-2228" fmla="*/ 327 h 406"/>
              <a:gd name="connsiteX54-2229" fmla="*/ 332 w 473"/>
              <a:gd name="connsiteY54-2230" fmla="*/ 317 h 406"/>
              <a:gd name="connsiteX55-2231" fmla="*/ 348 w 473"/>
              <a:gd name="connsiteY55-2232" fmla="*/ 317 h 406"/>
              <a:gd name="connsiteX56-2233" fmla="*/ 364 w 473"/>
              <a:gd name="connsiteY56-2234" fmla="*/ 311 h 406"/>
              <a:gd name="connsiteX57-2235" fmla="*/ 374 w 473"/>
              <a:gd name="connsiteY57-2236" fmla="*/ 311 h 406"/>
              <a:gd name="connsiteX58-2237" fmla="*/ 390 w 473"/>
              <a:gd name="connsiteY58-2238" fmla="*/ 306 h 406"/>
              <a:gd name="connsiteX59-2239" fmla="*/ 395 w 473"/>
              <a:gd name="connsiteY59-2240" fmla="*/ 306 h 406"/>
              <a:gd name="connsiteX60-2241" fmla="*/ 406 w 473"/>
              <a:gd name="connsiteY60-2242" fmla="*/ 306 h 406"/>
              <a:gd name="connsiteX61-2243" fmla="*/ 406 w 473"/>
              <a:gd name="connsiteY61-2244" fmla="*/ 306 h 406"/>
              <a:gd name="connsiteX62-2245" fmla="*/ 411 w 473"/>
              <a:gd name="connsiteY62-2246" fmla="*/ 306 h 406"/>
              <a:gd name="connsiteX63-2247" fmla="*/ 416 w 473"/>
              <a:gd name="connsiteY63-2248" fmla="*/ 306 h 406"/>
              <a:gd name="connsiteX64-2249" fmla="*/ 422 w 473"/>
              <a:gd name="connsiteY64-2250" fmla="*/ 306 h 406"/>
              <a:gd name="connsiteX65-2251" fmla="*/ 469 w 473"/>
              <a:gd name="connsiteY65-2252" fmla="*/ 348 h 406"/>
              <a:gd name="connsiteX66-2253" fmla="*/ 464 w 473"/>
              <a:gd name="connsiteY66-2254" fmla="*/ 348 h 406"/>
              <a:gd name="connsiteX67-2255" fmla="*/ 458 w 473"/>
              <a:gd name="connsiteY67-2256" fmla="*/ 348 h 406"/>
              <a:gd name="connsiteX68-2257" fmla="*/ 453 w 473"/>
              <a:gd name="connsiteY68-2258" fmla="*/ 348 h 406"/>
              <a:gd name="connsiteX69-2259" fmla="*/ 443 w 473"/>
              <a:gd name="connsiteY69-2260" fmla="*/ 348 h 406"/>
              <a:gd name="connsiteX70-2261" fmla="*/ 432 w 473"/>
              <a:gd name="connsiteY70-2262" fmla="*/ 348 h 406"/>
              <a:gd name="connsiteX71-2263" fmla="*/ 416 w 473"/>
              <a:gd name="connsiteY71-2264" fmla="*/ 354 h 406"/>
              <a:gd name="connsiteX72-2265" fmla="*/ 400 w 473"/>
              <a:gd name="connsiteY72-2266" fmla="*/ 354 h 406"/>
              <a:gd name="connsiteX73-2267" fmla="*/ 379 w 473"/>
              <a:gd name="connsiteY73-2268" fmla="*/ 354 h 406"/>
              <a:gd name="connsiteX74-2269" fmla="*/ 353 w 473"/>
              <a:gd name="connsiteY74-2270" fmla="*/ 359 h 406"/>
              <a:gd name="connsiteX75-2271" fmla="*/ 327 w 473"/>
              <a:gd name="connsiteY75-2272" fmla="*/ 359 h 406"/>
              <a:gd name="connsiteX76-2273" fmla="*/ 295 w 473"/>
              <a:gd name="connsiteY76-2274" fmla="*/ 359 h 406"/>
              <a:gd name="connsiteX77-2275" fmla="*/ 269 w 473"/>
              <a:gd name="connsiteY77-2276" fmla="*/ 364 h 406"/>
              <a:gd name="connsiteX78-2277" fmla="*/ 248 w 473"/>
              <a:gd name="connsiteY78-2278" fmla="*/ 364 h 406"/>
              <a:gd name="connsiteX79-2279" fmla="*/ 221 w 473"/>
              <a:gd name="connsiteY79-2280" fmla="*/ 369 h 406"/>
              <a:gd name="connsiteX80-2281" fmla="*/ 200 w 473"/>
              <a:gd name="connsiteY80-2282" fmla="*/ 369 h 406"/>
              <a:gd name="connsiteX81-2283" fmla="*/ 184 w 473"/>
              <a:gd name="connsiteY81-2284" fmla="*/ 375 h 406"/>
              <a:gd name="connsiteX82-2285" fmla="*/ 163 w 473"/>
              <a:gd name="connsiteY82-2286" fmla="*/ 375 h 406"/>
              <a:gd name="connsiteX83-2287" fmla="*/ 148 w 473"/>
              <a:gd name="connsiteY83-2288" fmla="*/ 375 h 406"/>
              <a:gd name="connsiteX84-2289" fmla="*/ 137 w 473"/>
              <a:gd name="connsiteY84-2290" fmla="*/ 380 h 406"/>
              <a:gd name="connsiteX85-2291" fmla="*/ 121 w 473"/>
              <a:gd name="connsiteY85-2292" fmla="*/ 380 h 406"/>
              <a:gd name="connsiteX86-2293" fmla="*/ 111 w 473"/>
              <a:gd name="connsiteY86-2294" fmla="*/ 385 h 406"/>
              <a:gd name="connsiteX87-2295" fmla="*/ 100 w 473"/>
              <a:gd name="connsiteY87-2296" fmla="*/ 385 h 406"/>
              <a:gd name="connsiteX88-2297" fmla="*/ 90 w 473"/>
              <a:gd name="connsiteY88-2298" fmla="*/ 391 h 406"/>
              <a:gd name="connsiteX89-2299" fmla="*/ 84 w 473"/>
              <a:gd name="connsiteY89-2300" fmla="*/ 391 h 406"/>
              <a:gd name="connsiteX90-2301" fmla="*/ 69 w 473"/>
              <a:gd name="connsiteY90-2302" fmla="*/ 396 h 406"/>
              <a:gd name="connsiteX91-2303" fmla="*/ 53 w 473"/>
              <a:gd name="connsiteY91-2304" fmla="*/ 401 h 406"/>
              <a:gd name="connsiteX92-2305" fmla="*/ 48 w 473"/>
              <a:gd name="connsiteY92-2306" fmla="*/ 406 h 406"/>
              <a:gd name="connsiteX93-2307" fmla="*/ 37 w 473"/>
              <a:gd name="connsiteY93-2308" fmla="*/ 406 h 406"/>
              <a:gd name="connsiteX94-2309" fmla="*/ 32 w 473"/>
              <a:gd name="connsiteY94-2310" fmla="*/ 406 h 406"/>
              <a:gd name="connsiteX95-2311" fmla="*/ 26 w 473"/>
              <a:gd name="connsiteY95-2312" fmla="*/ 401 h 406"/>
              <a:gd name="connsiteX96-2313" fmla="*/ 21 w 473"/>
              <a:gd name="connsiteY96-2314" fmla="*/ 401 h 406"/>
              <a:gd name="connsiteX97-2315" fmla="*/ 16 w 473"/>
              <a:gd name="connsiteY97-2316" fmla="*/ 396 h 406"/>
              <a:gd name="connsiteX98-2317" fmla="*/ 11 w 473"/>
              <a:gd name="connsiteY98-2318" fmla="*/ 391 h 406"/>
              <a:gd name="connsiteX99-2319" fmla="*/ 5 w 473"/>
              <a:gd name="connsiteY99-2320" fmla="*/ 385 h 406"/>
              <a:gd name="connsiteX100-2321" fmla="*/ 0 w 473"/>
              <a:gd name="connsiteY100-2322" fmla="*/ 380 h 406"/>
              <a:gd name="connsiteX101-2323" fmla="*/ 0 w 473"/>
              <a:gd name="connsiteY101-2324" fmla="*/ 375 h 406"/>
              <a:gd name="connsiteX102-2325" fmla="*/ 0 w 473"/>
              <a:gd name="connsiteY102-2326" fmla="*/ 369 h 406"/>
              <a:gd name="connsiteX103-2327" fmla="*/ 0 w 473"/>
              <a:gd name="connsiteY103-2328" fmla="*/ 364 h 406"/>
              <a:gd name="connsiteX104-2329" fmla="*/ 5 w 473"/>
              <a:gd name="connsiteY104-2330" fmla="*/ 359 h 406"/>
              <a:gd name="connsiteX105-2331" fmla="*/ 11 w 473"/>
              <a:gd name="connsiteY105-2332" fmla="*/ 354 h 406"/>
              <a:gd name="connsiteX106-2333" fmla="*/ 21 w 473"/>
              <a:gd name="connsiteY106-2334" fmla="*/ 348 h 406"/>
              <a:gd name="connsiteX107-2335" fmla="*/ 26 w 473"/>
              <a:gd name="connsiteY107-2336" fmla="*/ 343 h 406"/>
              <a:gd name="connsiteX108-2337" fmla="*/ 32 w 473"/>
              <a:gd name="connsiteY108-2338" fmla="*/ 338 h 406"/>
              <a:gd name="connsiteX109-2339" fmla="*/ 42 w 473"/>
              <a:gd name="connsiteY109-2340" fmla="*/ 333 h 406"/>
              <a:gd name="connsiteX110-2341" fmla="*/ 53 w 473"/>
              <a:gd name="connsiteY110-2342" fmla="*/ 322 h 406"/>
              <a:gd name="connsiteX111-2343" fmla="*/ 58 w 473"/>
              <a:gd name="connsiteY111-2344" fmla="*/ 311 h 406"/>
              <a:gd name="connsiteX112-2345" fmla="*/ 69 w 473"/>
              <a:gd name="connsiteY112-2346" fmla="*/ 301 h 406"/>
              <a:gd name="connsiteX113-2347" fmla="*/ 79 w 473"/>
              <a:gd name="connsiteY113-2348" fmla="*/ 285 h 406"/>
              <a:gd name="connsiteX114-2349" fmla="*/ 95 w 473"/>
              <a:gd name="connsiteY114-2350" fmla="*/ 269 h 406"/>
              <a:gd name="connsiteX115-2351" fmla="*/ 116 w 473"/>
              <a:gd name="connsiteY115-2352" fmla="*/ 232 h 406"/>
              <a:gd name="connsiteX116-2353" fmla="*/ 142 w 473"/>
              <a:gd name="connsiteY116-2354" fmla="*/ 201 h 406"/>
              <a:gd name="connsiteX117-2355" fmla="*/ 163 w 473"/>
              <a:gd name="connsiteY117-2356" fmla="*/ 169 h 406"/>
              <a:gd name="connsiteX118-2357" fmla="*/ 184 w 473"/>
              <a:gd name="connsiteY118-2358" fmla="*/ 132 h 406"/>
              <a:gd name="connsiteX119-2359" fmla="*/ 190 w 473"/>
              <a:gd name="connsiteY119-2360" fmla="*/ 116 h 406"/>
              <a:gd name="connsiteX120-2361" fmla="*/ 200 w 473"/>
              <a:gd name="connsiteY120-2362" fmla="*/ 100 h 406"/>
              <a:gd name="connsiteX121-2363" fmla="*/ 206 w 473"/>
              <a:gd name="connsiteY121-2364" fmla="*/ 90 h 406"/>
              <a:gd name="connsiteX122-2365" fmla="*/ 211 w 473"/>
              <a:gd name="connsiteY122-2366" fmla="*/ 79 h 406"/>
              <a:gd name="connsiteX123-2367" fmla="*/ 216 w 473"/>
              <a:gd name="connsiteY123-2368" fmla="*/ 69 h 406"/>
              <a:gd name="connsiteX124-2369" fmla="*/ 221 w 473"/>
              <a:gd name="connsiteY124-2370" fmla="*/ 58 h 406"/>
              <a:gd name="connsiteX125-2371" fmla="*/ 221 w 473"/>
              <a:gd name="connsiteY125-2372" fmla="*/ 53 h 406"/>
              <a:gd name="connsiteX126-2373" fmla="*/ 227 w 473"/>
              <a:gd name="connsiteY126-2374" fmla="*/ 48 h 406"/>
              <a:gd name="connsiteX127-2375" fmla="*/ 227 w 473"/>
              <a:gd name="connsiteY127-2376" fmla="*/ 48 h 406"/>
              <a:gd name="connsiteX0-2377" fmla="*/ 227 w 473"/>
              <a:gd name="connsiteY0-2378" fmla="*/ 48 h 406"/>
              <a:gd name="connsiteX1-2379" fmla="*/ 227 w 473"/>
              <a:gd name="connsiteY1-2380" fmla="*/ 42 h 406"/>
              <a:gd name="connsiteX2-2381" fmla="*/ 227 w 473"/>
              <a:gd name="connsiteY2-2382" fmla="*/ 32 h 406"/>
              <a:gd name="connsiteX3-2383" fmla="*/ 227 w 473"/>
              <a:gd name="connsiteY3-2384" fmla="*/ 27 h 406"/>
              <a:gd name="connsiteX4-2385" fmla="*/ 221 w 473"/>
              <a:gd name="connsiteY4-2386" fmla="*/ 21 h 406"/>
              <a:gd name="connsiteX5-2387" fmla="*/ 216 w 473"/>
              <a:gd name="connsiteY5-2388" fmla="*/ 11 h 406"/>
              <a:gd name="connsiteX6-2389" fmla="*/ 216 w 473"/>
              <a:gd name="connsiteY6-2390" fmla="*/ 6 h 406"/>
              <a:gd name="connsiteX7-2391" fmla="*/ 221 w 473"/>
              <a:gd name="connsiteY7-2392" fmla="*/ 6 h 406"/>
              <a:gd name="connsiteX8-2393" fmla="*/ 221 w 473"/>
              <a:gd name="connsiteY8-2394" fmla="*/ 0 h 406"/>
              <a:gd name="connsiteX9-2395" fmla="*/ 227 w 473"/>
              <a:gd name="connsiteY9-2396" fmla="*/ 0 h 406"/>
              <a:gd name="connsiteX10-2397" fmla="*/ 232 w 473"/>
              <a:gd name="connsiteY10-2398" fmla="*/ 0 h 406"/>
              <a:gd name="connsiteX11-2399" fmla="*/ 242 w 473"/>
              <a:gd name="connsiteY11-2400" fmla="*/ 0 h 406"/>
              <a:gd name="connsiteX12-2401" fmla="*/ 253 w 473"/>
              <a:gd name="connsiteY12-2402" fmla="*/ 6 h 406"/>
              <a:gd name="connsiteX13-2403" fmla="*/ 264 w 473"/>
              <a:gd name="connsiteY13-2404" fmla="*/ 11 h 406"/>
              <a:gd name="connsiteX14-2405" fmla="*/ 269 w 473"/>
              <a:gd name="connsiteY14-2406" fmla="*/ 11 h 406"/>
              <a:gd name="connsiteX15-2407" fmla="*/ 279 w 473"/>
              <a:gd name="connsiteY15-2408" fmla="*/ 16 h 406"/>
              <a:gd name="connsiteX16-2409" fmla="*/ 285 w 473"/>
              <a:gd name="connsiteY16-2410" fmla="*/ 21 h 406"/>
              <a:gd name="connsiteX17-2411" fmla="*/ 290 w 473"/>
              <a:gd name="connsiteY17-2412" fmla="*/ 27 h 406"/>
              <a:gd name="connsiteX18-2413" fmla="*/ 295 w 473"/>
              <a:gd name="connsiteY18-2414" fmla="*/ 32 h 406"/>
              <a:gd name="connsiteX19-2415" fmla="*/ 300 w 473"/>
              <a:gd name="connsiteY19-2416" fmla="*/ 32 h 406"/>
              <a:gd name="connsiteX20-2417" fmla="*/ 300 w 473"/>
              <a:gd name="connsiteY20-2418" fmla="*/ 37 h 406"/>
              <a:gd name="connsiteX21-2419" fmla="*/ 300 w 473"/>
              <a:gd name="connsiteY21-2420" fmla="*/ 42 h 406"/>
              <a:gd name="connsiteX22-2421" fmla="*/ 306 w 473"/>
              <a:gd name="connsiteY22-2422" fmla="*/ 42 h 406"/>
              <a:gd name="connsiteX23-2423" fmla="*/ 300 w 473"/>
              <a:gd name="connsiteY23-2424" fmla="*/ 48 h 406"/>
              <a:gd name="connsiteX24-2425" fmla="*/ 300 w 473"/>
              <a:gd name="connsiteY24-2426" fmla="*/ 53 h 406"/>
              <a:gd name="connsiteX25-2427" fmla="*/ 295 w 473"/>
              <a:gd name="connsiteY25-2428" fmla="*/ 64 h 406"/>
              <a:gd name="connsiteX26-2429" fmla="*/ 290 w 473"/>
              <a:gd name="connsiteY26-2430" fmla="*/ 74 h 406"/>
              <a:gd name="connsiteX27-2431" fmla="*/ 279 w 473"/>
              <a:gd name="connsiteY27-2432" fmla="*/ 85 h 406"/>
              <a:gd name="connsiteX28-2433" fmla="*/ 274 w 473"/>
              <a:gd name="connsiteY28-2434" fmla="*/ 95 h 406"/>
              <a:gd name="connsiteX29-2435" fmla="*/ 258 w 473"/>
              <a:gd name="connsiteY29-2436" fmla="*/ 111 h 406"/>
              <a:gd name="connsiteX30-2437" fmla="*/ 248 w 473"/>
              <a:gd name="connsiteY30-2438" fmla="*/ 132 h 406"/>
              <a:gd name="connsiteX31-2439" fmla="*/ 216 w 473"/>
              <a:gd name="connsiteY31-2440" fmla="*/ 169 h 406"/>
              <a:gd name="connsiteX32-2441" fmla="*/ 190 w 473"/>
              <a:gd name="connsiteY32-2442" fmla="*/ 206 h 406"/>
              <a:gd name="connsiteX33-2443" fmla="*/ 163 w 473"/>
              <a:gd name="connsiteY33-2444" fmla="*/ 243 h 406"/>
              <a:gd name="connsiteX34-2445" fmla="*/ 137 w 473"/>
              <a:gd name="connsiteY34-2446" fmla="*/ 280 h 406"/>
              <a:gd name="connsiteX35-2447" fmla="*/ 121 w 473"/>
              <a:gd name="connsiteY35-2448" fmla="*/ 296 h 406"/>
              <a:gd name="connsiteX36-2449" fmla="*/ 111 w 473"/>
              <a:gd name="connsiteY36-2450" fmla="*/ 311 h 406"/>
              <a:gd name="connsiteX37-2451" fmla="*/ 100 w 473"/>
              <a:gd name="connsiteY37-2452" fmla="*/ 322 h 406"/>
              <a:gd name="connsiteX38-2453" fmla="*/ 95 w 473"/>
              <a:gd name="connsiteY38-2454" fmla="*/ 333 h 406"/>
              <a:gd name="connsiteX39-2455" fmla="*/ 90 w 473"/>
              <a:gd name="connsiteY39-2456" fmla="*/ 338 h 406"/>
              <a:gd name="connsiteX40-2457" fmla="*/ 84 w 473"/>
              <a:gd name="connsiteY40-2458" fmla="*/ 348 h 406"/>
              <a:gd name="connsiteX41-2459" fmla="*/ 84 w 473"/>
              <a:gd name="connsiteY41-2460" fmla="*/ 348 h 406"/>
              <a:gd name="connsiteX42-2461" fmla="*/ 84 w 473"/>
              <a:gd name="connsiteY42-2462" fmla="*/ 354 h 406"/>
              <a:gd name="connsiteX43-2463" fmla="*/ 90 w 473"/>
              <a:gd name="connsiteY43-2464" fmla="*/ 354 h 406"/>
              <a:gd name="connsiteX44-2465" fmla="*/ 95 w 473"/>
              <a:gd name="connsiteY44-2466" fmla="*/ 354 h 406"/>
              <a:gd name="connsiteX45-2467" fmla="*/ 100 w 473"/>
              <a:gd name="connsiteY45-2468" fmla="*/ 354 h 406"/>
              <a:gd name="connsiteX46-2469" fmla="*/ 111 w 473"/>
              <a:gd name="connsiteY46-2470" fmla="*/ 354 h 406"/>
              <a:gd name="connsiteX47-2471" fmla="*/ 121 w 473"/>
              <a:gd name="connsiteY47-2472" fmla="*/ 348 h 406"/>
              <a:gd name="connsiteX48-2473" fmla="*/ 137 w 473"/>
              <a:gd name="connsiteY48-2474" fmla="*/ 348 h 406"/>
              <a:gd name="connsiteX49-2475" fmla="*/ 153 w 473"/>
              <a:gd name="connsiteY49-2476" fmla="*/ 348 h 406"/>
              <a:gd name="connsiteX50-2477" fmla="*/ 174 w 473"/>
              <a:gd name="connsiteY50-2478" fmla="*/ 343 h 406"/>
              <a:gd name="connsiteX51-2479" fmla="*/ 216 w 473"/>
              <a:gd name="connsiteY51-2480" fmla="*/ 338 h 406"/>
              <a:gd name="connsiteX52-2481" fmla="*/ 258 w 473"/>
              <a:gd name="connsiteY52-2482" fmla="*/ 333 h 406"/>
              <a:gd name="connsiteX53-2483" fmla="*/ 295 w 473"/>
              <a:gd name="connsiteY53-2484" fmla="*/ 327 h 406"/>
              <a:gd name="connsiteX54-2485" fmla="*/ 332 w 473"/>
              <a:gd name="connsiteY54-2486" fmla="*/ 317 h 406"/>
              <a:gd name="connsiteX55-2487" fmla="*/ 348 w 473"/>
              <a:gd name="connsiteY55-2488" fmla="*/ 317 h 406"/>
              <a:gd name="connsiteX56-2489" fmla="*/ 364 w 473"/>
              <a:gd name="connsiteY56-2490" fmla="*/ 311 h 406"/>
              <a:gd name="connsiteX57-2491" fmla="*/ 374 w 473"/>
              <a:gd name="connsiteY57-2492" fmla="*/ 311 h 406"/>
              <a:gd name="connsiteX58-2493" fmla="*/ 390 w 473"/>
              <a:gd name="connsiteY58-2494" fmla="*/ 306 h 406"/>
              <a:gd name="connsiteX59-2495" fmla="*/ 395 w 473"/>
              <a:gd name="connsiteY59-2496" fmla="*/ 306 h 406"/>
              <a:gd name="connsiteX60-2497" fmla="*/ 406 w 473"/>
              <a:gd name="connsiteY60-2498" fmla="*/ 306 h 406"/>
              <a:gd name="connsiteX61-2499" fmla="*/ 406 w 473"/>
              <a:gd name="connsiteY61-2500" fmla="*/ 306 h 406"/>
              <a:gd name="connsiteX62-2501" fmla="*/ 411 w 473"/>
              <a:gd name="connsiteY62-2502" fmla="*/ 306 h 406"/>
              <a:gd name="connsiteX63-2503" fmla="*/ 422 w 473"/>
              <a:gd name="connsiteY63-2504" fmla="*/ 306 h 406"/>
              <a:gd name="connsiteX64-2505" fmla="*/ 469 w 473"/>
              <a:gd name="connsiteY64-2506" fmla="*/ 348 h 406"/>
              <a:gd name="connsiteX65-2507" fmla="*/ 464 w 473"/>
              <a:gd name="connsiteY65-2508" fmla="*/ 348 h 406"/>
              <a:gd name="connsiteX66-2509" fmla="*/ 458 w 473"/>
              <a:gd name="connsiteY66-2510" fmla="*/ 348 h 406"/>
              <a:gd name="connsiteX67-2511" fmla="*/ 453 w 473"/>
              <a:gd name="connsiteY67-2512" fmla="*/ 348 h 406"/>
              <a:gd name="connsiteX68-2513" fmla="*/ 443 w 473"/>
              <a:gd name="connsiteY68-2514" fmla="*/ 348 h 406"/>
              <a:gd name="connsiteX69-2515" fmla="*/ 432 w 473"/>
              <a:gd name="connsiteY69-2516" fmla="*/ 348 h 406"/>
              <a:gd name="connsiteX70-2517" fmla="*/ 416 w 473"/>
              <a:gd name="connsiteY70-2518" fmla="*/ 354 h 406"/>
              <a:gd name="connsiteX71-2519" fmla="*/ 400 w 473"/>
              <a:gd name="connsiteY71-2520" fmla="*/ 354 h 406"/>
              <a:gd name="connsiteX72-2521" fmla="*/ 379 w 473"/>
              <a:gd name="connsiteY72-2522" fmla="*/ 354 h 406"/>
              <a:gd name="connsiteX73-2523" fmla="*/ 353 w 473"/>
              <a:gd name="connsiteY73-2524" fmla="*/ 359 h 406"/>
              <a:gd name="connsiteX74-2525" fmla="*/ 327 w 473"/>
              <a:gd name="connsiteY74-2526" fmla="*/ 359 h 406"/>
              <a:gd name="connsiteX75-2527" fmla="*/ 295 w 473"/>
              <a:gd name="connsiteY75-2528" fmla="*/ 359 h 406"/>
              <a:gd name="connsiteX76-2529" fmla="*/ 269 w 473"/>
              <a:gd name="connsiteY76-2530" fmla="*/ 364 h 406"/>
              <a:gd name="connsiteX77-2531" fmla="*/ 248 w 473"/>
              <a:gd name="connsiteY77-2532" fmla="*/ 364 h 406"/>
              <a:gd name="connsiteX78-2533" fmla="*/ 221 w 473"/>
              <a:gd name="connsiteY78-2534" fmla="*/ 369 h 406"/>
              <a:gd name="connsiteX79-2535" fmla="*/ 200 w 473"/>
              <a:gd name="connsiteY79-2536" fmla="*/ 369 h 406"/>
              <a:gd name="connsiteX80-2537" fmla="*/ 184 w 473"/>
              <a:gd name="connsiteY80-2538" fmla="*/ 375 h 406"/>
              <a:gd name="connsiteX81-2539" fmla="*/ 163 w 473"/>
              <a:gd name="connsiteY81-2540" fmla="*/ 375 h 406"/>
              <a:gd name="connsiteX82-2541" fmla="*/ 148 w 473"/>
              <a:gd name="connsiteY82-2542" fmla="*/ 375 h 406"/>
              <a:gd name="connsiteX83-2543" fmla="*/ 137 w 473"/>
              <a:gd name="connsiteY83-2544" fmla="*/ 380 h 406"/>
              <a:gd name="connsiteX84-2545" fmla="*/ 121 w 473"/>
              <a:gd name="connsiteY84-2546" fmla="*/ 380 h 406"/>
              <a:gd name="connsiteX85-2547" fmla="*/ 111 w 473"/>
              <a:gd name="connsiteY85-2548" fmla="*/ 385 h 406"/>
              <a:gd name="connsiteX86-2549" fmla="*/ 100 w 473"/>
              <a:gd name="connsiteY86-2550" fmla="*/ 385 h 406"/>
              <a:gd name="connsiteX87-2551" fmla="*/ 90 w 473"/>
              <a:gd name="connsiteY87-2552" fmla="*/ 391 h 406"/>
              <a:gd name="connsiteX88-2553" fmla="*/ 84 w 473"/>
              <a:gd name="connsiteY88-2554" fmla="*/ 391 h 406"/>
              <a:gd name="connsiteX89-2555" fmla="*/ 69 w 473"/>
              <a:gd name="connsiteY89-2556" fmla="*/ 396 h 406"/>
              <a:gd name="connsiteX90-2557" fmla="*/ 53 w 473"/>
              <a:gd name="connsiteY90-2558" fmla="*/ 401 h 406"/>
              <a:gd name="connsiteX91-2559" fmla="*/ 48 w 473"/>
              <a:gd name="connsiteY91-2560" fmla="*/ 406 h 406"/>
              <a:gd name="connsiteX92-2561" fmla="*/ 37 w 473"/>
              <a:gd name="connsiteY92-2562" fmla="*/ 406 h 406"/>
              <a:gd name="connsiteX93-2563" fmla="*/ 32 w 473"/>
              <a:gd name="connsiteY93-2564" fmla="*/ 406 h 406"/>
              <a:gd name="connsiteX94-2565" fmla="*/ 26 w 473"/>
              <a:gd name="connsiteY94-2566" fmla="*/ 401 h 406"/>
              <a:gd name="connsiteX95-2567" fmla="*/ 21 w 473"/>
              <a:gd name="connsiteY95-2568" fmla="*/ 401 h 406"/>
              <a:gd name="connsiteX96-2569" fmla="*/ 16 w 473"/>
              <a:gd name="connsiteY96-2570" fmla="*/ 396 h 406"/>
              <a:gd name="connsiteX97-2571" fmla="*/ 11 w 473"/>
              <a:gd name="connsiteY97-2572" fmla="*/ 391 h 406"/>
              <a:gd name="connsiteX98-2573" fmla="*/ 5 w 473"/>
              <a:gd name="connsiteY98-2574" fmla="*/ 385 h 406"/>
              <a:gd name="connsiteX99-2575" fmla="*/ 0 w 473"/>
              <a:gd name="connsiteY99-2576" fmla="*/ 380 h 406"/>
              <a:gd name="connsiteX100-2577" fmla="*/ 0 w 473"/>
              <a:gd name="connsiteY100-2578" fmla="*/ 375 h 406"/>
              <a:gd name="connsiteX101-2579" fmla="*/ 0 w 473"/>
              <a:gd name="connsiteY101-2580" fmla="*/ 369 h 406"/>
              <a:gd name="connsiteX102-2581" fmla="*/ 0 w 473"/>
              <a:gd name="connsiteY102-2582" fmla="*/ 364 h 406"/>
              <a:gd name="connsiteX103-2583" fmla="*/ 5 w 473"/>
              <a:gd name="connsiteY103-2584" fmla="*/ 359 h 406"/>
              <a:gd name="connsiteX104-2585" fmla="*/ 11 w 473"/>
              <a:gd name="connsiteY104-2586" fmla="*/ 354 h 406"/>
              <a:gd name="connsiteX105-2587" fmla="*/ 21 w 473"/>
              <a:gd name="connsiteY105-2588" fmla="*/ 348 h 406"/>
              <a:gd name="connsiteX106-2589" fmla="*/ 26 w 473"/>
              <a:gd name="connsiteY106-2590" fmla="*/ 343 h 406"/>
              <a:gd name="connsiteX107-2591" fmla="*/ 32 w 473"/>
              <a:gd name="connsiteY107-2592" fmla="*/ 338 h 406"/>
              <a:gd name="connsiteX108-2593" fmla="*/ 42 w 473"/>
              <a:gd name="connsiteY108-2594" fmla="*/ 333 h 406"/>
              <a:gd name="connsiteX109-2595" fmla="*/ 53 w 473"/>
              <a:gd name="connsiteY109-2596" fmla="*/ 322 h 406"/>
              <a:gd name="connsiteX110-2597" fmla="*/ 58 w 473"/>
              <a:gd name="connsiteY110-2598" fmla="*/ 311 h 406"/>
              <a:gd name="connsiteX111-2599" fmla="*/ 69 w 473"/>
              <a:gd name="connsiteY111-2600" fmla="*/ 301 h 406"/>
              <a:gd name="connsiteX112-2601" fmla="*/ 79 w 473"/>
              <a:gd name="connsiteY112-2602" fmla="*/ 285 h 406"/>
              <a:gd name="connsiteX113-2603" fmla="*/ 95 w 473"/>
              <a:gd name="connsiteY113-2604" fmla="*/ 269 h 406"/>
              <a:gd name="connsiteX114-2605" fmla="*/ 116 w 473"/>
              <a:gd name="connsiteY114-2606" fmla="*/ 232 h 406"/>
              <a:gd name="connsiteX115-2607" fmla="*/ 142 w 473"/>
              <a:gd name="connsiteY115-2608" fmla="*/ 201 h 406"/>
              <a:gd name="connsiteX116-2609" fmla="*/ 163 w 473"/>
              <a:gd name="connsiteY116-2610" fmla="*/ 169 h 406"/>
              <a:gd name="connsiteX117-2611" fmla="*/ 184 w 473"/>
              <a:gd name="connsiteY117-2612" fmla="*/ 132 h 406"/>
              <a:gd name="connsiteX118-2613" fmla="*/ 190 w 473"/>
              <a:gd name="connsiteY118-2614" fmla="*/ 116 h 406"/>
              <a:gd name="connsiteX119-2615" fmla="*/ 200 w 473"/>
              <a:gd name="connsiteY119-2616" fmla="*/ 100 h 406"/>
              <a:gd name="connsiteX120-2617" fmla="*/ 206 w 473"/>
              <a:gd name="connsiteY120-2618" fmla="*/ 90 h 406"/>
              <a:gd name="connsiteX121-2619" fmla="*/ 211 w 473"/>
              <a:gd name="connsiteY121-2620" fmla="*/ 79 h 406"/>
              <a:gd name="connsiteX122-2621" fmla="*/ 216 w 473"/>
              <a:gd name="connsiteY122-2622" fmla="*/ 69 h 406"/>
              <a:gd name="connsiteX123-2623" fmla="*/ 221 w 473"/>
              <a:gd name="connsiteY123-2624" fmla="*/ 58 h 406"/>
              <a:gd name="connsiteX124-2625" fmla="*/ 221 w 473"/>
              <a:gd name="connsiteY124-2626" fmla="*/ 53 h 406"/>
              <a:gd name="connsiteX125-2627" fmla="*/ 227 w 473"/>
              <a:gd name="connsiteY125-2628" fmla="*/ 48 h 406"/>
              <a:gd name="connsiteX126-2629" fmla="*/ 227 w 473"/>
              <a:gd name="connsiteY126-2630" fmla="*/ 48 h 406"/>
              <a:gd name="connsiteX0-2631" fmla="*/ 227 w 473"/>
              <a:gd name="connsiteY0-2632" fmla="*/ 48 h 406"/>
              <a:gd name="connsiteX1-2633" fmla="*/ 227 w 473"/>
              <a:gd name="connsiteY1-2634" fmla="*/ 42 h 406"/>
              <a:gd name="connsiteX2-2635" fmla="*/ 227 w 473"/>
              <a:gd name="connsiteY2-2636" fmla="*/ 32 h 406"/>
              <a:gd name="connsiteX3-2637" fmla="*/ 227 w 473"/>
              <a:gd name="connsiteY3-2638" fmla="*/ 27 h 406"/>
              <a:gd name="connsiteX4-2639" fmla="*/ 221 w 473"/>
              <a:gd name="connsiteY4-2640" fmla="*/ 21 h 406"/>
              <a:gd name="connsiteX5-2641" fmla="*/ 216 w 473"/>
              <a:gd name="connsiteY5-2642" fmla="*/ 11 h 406"/>
              <a:gd name="connsiteX6-2643" fmla="*/ 216 w 473"/>
              <a:gd name="connsiteY6-2644" fmla="*/ 6 h 406"/>
              <a:gd name="connsiteX7-2645" fmla="*/ 221 w 473"/>
              <a:gd name="connsiteY7-2646" fmla="*/ 6 h 406"/>
              <a:gd name="connsiteX8-2647" fmla="*/ 221 w 473"/>
              <a:gd name="connsiteY8-2648" fmla="*/ 0 h 406"/>
              <a:gd name="connsiteX9-2649" fmla="*/ 227 w 473"/>
              <a:gd name="connsiteY9-2650" fmla="*/ 0 h 406"/>
              <a:gd name="connsiteX10-2651" fmla="*/ 232 w 473"/>
              <a:gd name="connsiteY10-2652" fmla="*/ 0 h 406"/>
              <a:gd name="connsiteX11-2653" fmla="*/ 242 w 473"/>
              <a:gd name="connsiteY11-2654" fmla="*/ 0 h 406"/>
              <a:gd name="connsiteX12-2655" fmla="*/ 253 w 473"/>
              <a:gd name="connsiteY12-2656" fmla="*/ 6 h 406"/>
              <a:gd name="connsiteX13-2657" fmla="*/ 264 w 473"/>
              <a:gd name="connsiteY13-2658" fmla="*/ 11 h 406"/>
              <a:gd name="connsiteX14-2659" fmla="*/ 269 w 473"/>
              <a:gd name="connsiteY14-2660" fmla="*/ 11 h 406"/>
              <a:gd name="connsiteX15-2661" fmla="*/ 279 w 473"/>
              <a:gd name="connsiteY15-2662" fmla="*/ 16 h 406"/>
              <a:gd name="connsiteX16-2663" fmla="*/ 285 w 473"/>
              <a:gd name="connsiteY16-2664" fmla="*/ 21 h 406"/>
              <a:gd name="connsiteX17-2665" fmla="*/ 290 w 473"/>
              <a:gd name="connsiteY17-2666" fmla="*/ 27 h 406"/>
              <a:gd name="connsiteX18-2667" fmla="*/ 295 w 473"/>
              <a:gd name="connsiteY18-2668" fmla="*/ 32 h 406"/>
              <a:gd name="connsiteX19-2669" fmla="*/ 300 w 473"/>
              <a:gd name="connsiteY19-2670" fmla="*/ 32 h 406"/>
              <a:gd name="connsiteX20-2671" fmla="*/ 300 w 473"/>
              <a:gd name="connsiteY20-2672" fmla="*/ 37 h 406"/>
              <a:gd name="connsiteX21-2673" fmla="*/ 300 w 473"/>
              <a:gd name="connsiteY21-2674" fmla="*/ 42 h 406"/>
              <a:gd name="connsiteX22-2675" fmla="*/ 306 w 473"/>
              <a:gd name="connsiteY22-2676" fmla="*/ 42 h 406"/>
              <a:gd name="connsiteX23-2677" fmla="*/ 300 w 473"/>
              <a:gd name="connsiteY23-2678" fmla="*/ 48 h 406"/>
              <a:gd name="connsiteX24-2679" fmla="*/ 300 w 473"/>
              <a:gd name="connsiteY24-2680" fmla="*/ 53 h 406"/>
              <a:gd name="connsiteX25-2681" fmla="*/ 295 w 473"/>
              <a:gd name="connsiteY25-2682" fmla="*/ 64 h 406"/>
              <a:gd name="connsiteX26-2683" fmla="*/ 290 w 473"/>
              <a:gd name="connsiteY26-2684" fmla="*/ 74 h 406"/>
              <a:gd name="connsiteX27-2685" fmla="*/ 279 w 473"/>
              <a:gd name="connsiteY27-2686" fmla="*/ 85 h 406"/>
              <a:gd name="connsiteX28-2687" fmla="*/ 274 w 473"/>
              <a:gd name="connsiteY28-2688" fmla="*/ 95 h 406"/>
              <a:gd name="connsiteX29-2689" fmla="*/ 258 w 473"/>
              <a:gd name="connsiteY29-2690" fmla="*/ 111 h 406"/>
              <a:gd name="connsiteX30-2691" fmla="*/ 248 w 473"/>
              <a:gd name="connsiteY30-2692" fmla="*/ 132 h 406"/>
              <a:gd name="connsiteX31-2693" fmla="*/ 216 w 473"/>
              <a:gd name="connsiteY31-2694" fmla="*/ 169 h 406"/>
              <a:gd name="connsiteX32-2695" fmla="*/ 190 w 473"/>
              <a:gd name="connsiteY32-2696" fmla="*/ 206 h 406"/>
              <a:gd name="connsiteX33-2697" fmla="*/ 163 w 473"/>
              <a:gd name="connsiteY33-2698" fmla="*/ 243 h 406"/>
              <a:gd name="connsiteX34-2699" fmla="*/ 137 w 473"/>
              <a:gd name="connsiteY34-2700" fmla="*/ 280 h 406"/>
              <a:gd name="connsiteX35-2701" fmla="*/ 121 w 473"/>
              <a:gd name="connsiteY35-2702" fmla="*/ 296 h 406"/>
              <a:gd name="connsiteX36-2703" fmla="*/ 111 w 473"/>
              <a:gd name="connsiteY36-2704" fmla="*/ 311 h 406"/>
              <a:gd name="connsiteX37-2705" fmla="*/ 100 w 473"/>
              <a:gd name="connsiteY37-2706" fmla="*/ 322 h 406"/>
              <a:gd name="connsiteX38-2707" fmla="*/ 95 w 473"/>
              <a:gd name="connsiteY38-2708" fmla="*/ 333 h 406"/>
              <a:gd name="connsiteX39-2709" fmla="*/ 90 w 473"/>
              <a:gd name="connsiteY39-2710" fmla="*/ 338 h 406"/>
              <a:gd name="connsiteX40-2711" fmla="*/ 84 w 473"/>
              <a:gd name="connsiteY40-2712" fmla="*/ 348 h 406"/>
              <a:gd name="connsiteX41-2713" fmla="*/ 84 w 473"/>
              <a:gd name="connsiteY41-2714" fmla="*/ 348 h 406"/>
              <a:gd name="connsiteX42-2715" fmla="*/ 84 w 473"/>
              <a:gd name="connsiteY42-2716" fmla="*/ 354 h 406"/>
              <a:gd name="connsiteX43-2717" fmla="*/ 90 w 473"/>
              <a:gd name="connsiteY43-2718" fmla="*/ 354 h 406"/>
              <a:gd name="connsiteX44-2719" fmla="*/ 95 w 473"/>
              <a:gd name="connsiteY44-2720" fmla="*/ 354 h 406"/>
              <a:gd name="connsiteX45-2721" fmla="*/ 100 w 473"/>
              <a:gd name="connsiteY45-2722" fmla="*/ 354 h 406"/>
              <a:gd name="connsiteX46-2723" fmla="*/ 111 w 473"/>
              <a:gd name="connsiteY46-2724" fmla="*/ 354 h 406"/>
              <a:gd name="connsiteX47-2725" fmla="*/ 121 w 473"/>
              <a:gd name="connsiteY47-2726" fmla="*/ 348 h 406"/>
              <a:gd name="connsiteX48-2727" fmla="*/ 137 w 473"/>
              <a:gd name="connsiteY48-2728" fmla="*/ 348 h 406"/>
              <a:gd name="connsiteX49-2729" fmla="*/ 153 w 473"/>
              <a:gd name="connsiteY49-2730" fmla="*/ 348 h 406"/>
              <a:gd name="connsiteX50-2731" fmla="*/ 174 w 473"/>
              <a:gd name="connsiteY50-2732" fmla="*/ 343 h 406"/>
              <a:gd name="connsiteX51-2733" fmla="*/ 216 w 473"/>
              <a:gd name="connsiteY51-2734" fmla="*/ 338 h 406"/>
              <a:gd name="connsiteX52-2735" fmla="*/ 258 w 473"/>
              <a:gd name="connsiteY52-2736" fmla="*/ 333 h 406"/>
              <a:gd name="connsiteX53-2737" fmla="*/ 295 w 473"/>
              <a:gd name="connsiteY53-2738" fmla="*/ 327 h 406"/>
              <a:gd name="connsiteX54-2739" fmla="*/ 332 w 473"/>
              <a:gd name="connsiteY54-2740" fmla="*/ 317 h 406"/>
              <a:gd name="connsiteX55-2741" fmla="*/ 348 w 473"/>
              <a:gd name="connsiteY55-2742" fmla="*/ 317 h 406"/>
              <a:gd name="connsiteX56-2743" fmla="*/ 364 w 473"/>
              <a:gd name="connsiteY56-2744" fmla="*/ 311 h 406"/>
              <a:gd name="connsiteX57-2745" fmla="*/ 374 w 473"/>
              <a:gd name="connsiteY57-2746" fmla="*/ 311 h 406"/>
              <a:gd name="connsiteX58-2747" fmla="*/ 390 w 473"/>
              <a:gd name="connsiteY58-2748" fmla="*/ 306 h 406"/>
              <a:gd name="connsiteX59-2749" fmla="*/ 395 w 473"/>
              <a:gd name="connsiteY59-2750" fmla="*/ 306 h 406"/>
              <a:gd name="connsiteX60-2751" fmla="*/ 406 w 473"/>
              <a:gd name="connsiteY60-2752" fmla="*/ 306 h 406"/>
              <a:gd name="connsiteX61-2753" fmla="*/ 406 w 473"/>
              <a:gd name="connsiteY61-2754" fmla="*/ 306 h 406"/>
              <a:gd name="connsiteX62-2755" fmla="*/ 411 w 473"/>
              <a:gd name="connsiteY62-2756" fmla="*/ 306 h 406"/>
              <a:gd name="connsiteX63-2757" fmla="*/ 469 w 473"/>
              <a:gd name="connsiteY63-2758" fmla="*/ 348 h 406"/>
              <a:gd name="connsiteX64-2759" fmla="*/ 464 w 473"/>
              <a:gd name="connsiteY64-2760" fmla="*/ 348 h 406"/>
              <a:gd name="connsiteX65-2761" fmla="*/ 458 w 473"/>
              <a:gd name="connsiteY65-2762" fmla="*/ 348 h 406"/>
              <a:gd name="connsiteX66-2763" fmla="*/ 453 w 473"/>
              <a:gd name="connsiteY66-2764" fmla="*/ 348 h 406"/>
              <a:gd name="connsiteX67-2765" fmla="*/ 443 w 473"/>
              <a:gd name="connsiteY67-2766" fmla="*/ 348 h 406"/>
              <a:gd name="connsiteX68-2767" fmla="*/ 432 w 473"/>
              <a:gd name="connsiteY68-2768" fmla="*/ 348 h 406"/>
              <a:gd name="connsiteX69-2769" fmla="*/ 416 w 473"/>
              <a:gd name="connsiteY69-2770" fmla="*/ 354 h 406"/>
              <a:gd name="connsiteX70-2771" fmla="*/ 400 w 473"/>
              <a:gd name="connsiteY70-2772" fmla="*/ 354 h 406"/>
              <a:gd name="connsiteX71-2773" fmla="*/ 379 w 473"/>
              <a:gd name="connsiteY71-2774" fmla="*/ 354 h 406"/>
              <a:gd name="connsiteX72-2775" fmla="*/ 353 w 473"/>
              <a:gd name="connsiteY72-2776" fmla="*/ 359 h 406"/>
              <a:gd name="connsiteX73-2777" fmla="*/ 327 w 473"/>
              <a:gd name="connsiteY73-2778" fmla="*/ 359 h 406"/>
              <a:gd name="connsiteX74-2779" fmla="*/ 295 w 473"/>
              <a:gd name="connsiteY74-2780" fmla="*/ 359 h 406"/>
              <a:gd name="connsiteX75-2781" fmla="*/ 269 w 473"/>
              <a:gd name="connsiteY75-2782" fmla="*/ 364 h 406"/>
              <a:gd name="connsiteX76-2783" fmla="*/ 248 w 473"/>
              <a:gd name="connsiteY76-2784" fmla="*/ 364 h 406"/>
              <a:gd name="connsiteX77-2785" fmla="*/ 221 w 473"/>
              <a:gd name="connsiteY77-2786" fmla="*/ 369 h 406"/>
              <a:gd name="connsiteX78-2787" fmla="*/ 200 w 473"/>
              <a:gd name="connsiteY78-2788" fmla="*/ 369 h 406"/>
              <a:gd name="connsiteX79-2789" fmla="*/ 184 w 473"/>
              <a:gd name="connsiteY79-2790" fmla="*/ 375 h 406"/>
              <a:gd name="connsiteX80-2791" fmla="*/ 163 w 473"/>
              <a:gd name="connsiteY80-2792" fmla="*/ 375 h 406"/>
              <a:gd name="connsiteX81-2793" fmla="*/ 148 w 473"/>
              <a:gd name="connsiteY81-2794" fmla="*/ 375 h 406"/>
              <a:gd name="connsiteX82-2795" fmla="*/ 137 w 473"/>
              <a:gd name="connsiteY82-2796" fmla="*/ 380 h 406"/>
              <a:gd name="connsiteX83-2797" fmla="*/ 121 w 473"/>
              <a:gd name="connsiteY83-2798" fmla="*/ 380 h 406"/>
              <a:gd name="connsiteX84-2799" fmla="*/ 111 w 473"/>
              <a:gd name="connsiteY84-2800" fmla="*/ 385 h 406"/>
              <a:gd name="connsiteX85-2801" fmla="*/ 100 w 473"/>
              <a:gd name="connsiteY85-2802" fmla="*/ 385 h 406"/>
              <a:gd name="connsiteX86-2803" fmla="*/ 90 w 473"/>
              <a:gd name="connsiteY86-2804" fmla="*/ 391 h 406"/>
              <a:gd name="connsiteX87-2805" fmla="*/ 84 w 473"/>
              <a:gd name="connsiteY87-2806" fmla="*/ 391 h 406"/>
              <a:gd name="connsiteX88-2807" fmla="*/ 69 w 473"/>
              <a:gd name="connsiteY88-2808" fmla="*/ 396 h 406"/>
              <a:gd name="connsiteX89-2809" fmla="*/ 53 w 473"/>
              <a:gd name="connsiteY89-2810" fmla="*/ 401 h 406"/>
              <a:gd name="connsiteX90-2811" fmla="*/ 48 w 473"/>
              <a:gd name="connsiteY90-2812" fmla="*/ 406 h 406"/>
              <a:gd name="connsiteX91-2813" fmla="*/ 37 w 473"/>
              <a:gd name="connsiteY91-2814" fmla="*/ 406 h 406"/>
              <a:gd name="connsiteX92-2815" fmla="*/ 32 w 473"/>
              <a:gd name="connsiteY92-2816" fmla="*/ 406 h 406"/>
              <a:gd name="connsiteX93-2817" fmla="*/ 26 w 473"/>
              <a:gd name="connsiteY93-2818" fmla="*/ 401 h 406"/>
              <a:gd name="connsiteX94-2819" fmla="*/ 21 w 473"/>
              <a:gd name="connsiteY94-2820" fmla="*/ 401 h 406"/>
              <a:gd name="connsiteX95-2821" fmla="*/ 16 w 473"/>
              <a:gd name="connsiteY95-2822" fmla="*/ 396 h 406"/>
              <a:gd name="connsiteX96-2823" fmla="*/ 11 w 473"/>
              <a:gd name="connsiteY96-2824" fmla="*/ 391 h 406"/>
              <a:gd name="connsiteX97-2825" fmla="*/ 5 w 473"/>
              <a:gd name="connsiteY97-2826" fmla="*/ 385 h 406"/>
              <a:gd name="connsiteX98-2827" fmla="*/ 0 w 473"/>
              <a:gd name="connsiteY98-2828" fmla="*/ 380 h 406"/>
              <a:gd name="connsiteX99-2829" fmla="*/ 0 w 473"/>
              <a:gd name="connsiteY99-2830" fmla="*/ 375 h 406"/>
              <a:gd name="connsiteX100-2831" fmla="*/ 0 w 473"/>
              <a:gd name="connsiteY100-2832" fmla="*/ 369 h 406"/>
              <a:gd name="connsiteX101-2833" fmla="*/ 0 w 473"/>
              <a:gd name="connsiteY101-2834" fmla="*/ 364 h 406"/>
              <a:gd name="connsiteX102-2835" fmla="*/ 5 w 473"/>
              <a:gd name="connsiteY102-2836" fmla="*/ 359 h 406"/>
              <a:gd name="connsiteX103-2837" fmla="*/ 11 w 473"/>
              <a:gd name="connsiteY103-2838" fmla="*/ 354 h 406"/>
              <a:gd name="connsiteX104-2839" fmla="*/ 21 w 473"/>
              <a:gd name="connsiteY104-2840" fmla="*/ 348 h 406"/>
              <a:gd name="connsiteX105-2841" fmla="*/ 26 w 473"/>
              <a:gd name="connsiteY105-2842" fmla="*/ 343 h 406"/>
              <a:gd name="connsiteX106-2843" fmla="*/ 32 w 473"/>
              <a:gd name="connsiteY106-2844" fmla="*/ 338 h 406"/>
              <a:gd name="connsiteX107-2845" fmla="*/ 42 w 473"/>
              <a:gd name="connsiteY107-2846" fmla="*/ 333 h 406"/>
              <a:gd name="connsiteX108-2847" fmla="*/ 53 w 473"/>
              <a:gd name="connsiteY108-2848" fmla="*/ 322 h 406"/>
              <a:gd name="connsiteX109-2849" fmla="*/ 58 w 473"/>
              <a:gd name="connsiteY109-2850" fmla="*/ 311 h 406"/>
              <a:gd name="connsiteX110-2851" fmla="*/ 69 w 473"/>
              <a:gd name="connsiteY110-2852" fmla="*/ 301 h 406"/>
              <a:gd name="connsiteX111-2853" fmla="*/ 79 w 473"/>
              <a:gd name="connsiteY111-2854" fmla="*/ 285 h 406"/>
              <a:gd name="connsiteX112-2855" fmla="*/ 95 w 473"/>
              <a:gd name="connsiteY112-2856" fmla="*/ 269 h 406"/>
              <a:gd name="connsiteX113-2857" fmla="*/ 116 w 473"/>
              <a:gd name="connsiteY113-2858" fmla="*/ 232 h 406"/>
              <a:gd name="connsiteX114-2859" fmla="*/ 142 w 473"/>
              <a:gd name="connsiteY114-2860" fmla="*/ 201 h 406"/>
              <a:gd name="connsiteX115-2861" fmla="*/ 163 w 473"/>
              <a:gd name="connsiteY115-2862" fmla="*/ 169 h 406"/>
              <a:gd name="connsiteX116-2863" fmla="*/ 184 w 473"/>
              <a:gd name="connsiteY116-2864" fmla="*/ 132 h 406"/>
              <a:gd name="connsiteX117-2865" fmla="*/ 190 w 473"/>
              <a:gd name="connsiteY117-2866" fmla="*/ 116 h 406"/>
              <a:gd name="connsiteX118-2867" fmla="*/ 200 w 473"/>
              <a:gd name="connsiteY118-2868" fmla="*/ 100 h 406"/>
              <a:gd name="connsiteX119-2869" fmla="*/ 206 w 473"/>
              <a:gd name="connsiteY119-2870" fmla="*/ 90 h 406"/>
              <a:gd name="connsiteX120-2871" fmla="*/ 211 w 473"/>
              <a:gd name="connsiteY120-2872" fmla="*/ 79 h 406"/>
              <a:gd name="connsiteX121-2873" fmla="*/ 216 w 473"/>
              <a:gd name="connsiteY121-2874" fmla="*/ 69 h 406"/>
              <a:gd name="connsiteX122-2875" fmla="*/ 221 w 473"/>
              <a:gd name="connsiteY122-2876" fmla="*/ 58 h 406"/>
              <a:gd name="connsiteX123-2877" fmla="*/ 221 w 473"/>
              <a:gd name="connsiteY123-2878" fmla="*/ 53 h 406"/>
              <a:gd name="connsiteX124-2879" fmla="*/ 227 w 473"/>
              <a:gd name="connsiteY124-2880" fmla="*/ 48 h 406"/>
              <a:gd name="connsiteX125-2881" fmla="*/ 227 w 473"/>
              <a:gd name="connsiteY125-2882" fmla="*/ 48 h 406"/>
              <a:gd name="connsiteX0-2883" fmla="*/ 227 w 473"/>
              <a:gd name="connsiteY0-2884" fmla="*/ 48 h 406"/>
              <a:gd name="connsiteX1-2885" fmla="*/ 227 w 473"/>
              <a:gd name="connsiteY1-2886" fmla="*/ 42 h 406"/>
              <a:gd name="connsiteX2-2887" fmla="*/ 227 w 473"/>
              <a:gd name="connsiteY2-2888" fmla="*/ 32 h 406"/>
              <a:gd name="connsiteX3-2889" fmla="*/ 227 w 473"/>
              <a:gd name="connsiteY3-2890" fmla="*/ 27 h 406"/>
              <a:gd name="connsiteX4-2891" fmla="*/ 221 w 473"/>
              <a:gd name="connsiteY4-2892" fmla="*/ 21 h 406"/>
              <a:gd name="connsiteX5-2893" fmla="*/ 216 w 473"/>
              <a:gd name="connsiteY5-2894" fmla="*/ 11 h 406"/>
              <a:gd name="connsiteX6-2895" fmla="*/ 216 w 473"/>
              <a:gd name="connsiteY6-2896" fmla="*/ 6 h 406"/>
              <a:gd name="connsiteX7-2897" fmla="*/ 221 w 473"/>
              <a:gd name="connsiteY7-2898" fmla="*/ 6 h 406"/>
              <a:gd name="connsiteX8-2899" fmla="*/ 221 w 473"/>
              <a:gd name="connsiteY8-2900" fmla="*/ 0 h 406"/>
              <a:gd name="connsiteX9-2901" fmla="*/ 227 w 473"/>
              <a:gd name="connsiteY9-2902" fmla="*/ 0 h 406"/>
              <a:gd name="connsiteX10-2903" fmla="*/ 232 w 473"/>
              <a:gd name="connsiteY10-2904" fmla="*/ 0 h 406"/>
              <a:gd name="connsiteX11-2905" fmla="*/ 242 w 473"/>
              <a:gd name="connsiteY11-2906" fmla="*/ 0 h 406"/>
              <a:gd name="connsiteX12-2907" fmla="*/ 253 w 473"/>
              <a:gd name="connsiteY12-2908" fmla="*/ 6 h 406"/>
              <a:gd name="connsiteX13-2909" fmla="*/ 264 w 473"/>
              <a:gd name="connsiteY13-2910" fmla="*/ 11 h 406"/>
              <a:gd name="connsiteX14-2911" fmla="*/ 269 w 473"/>
              <a:gd name="connsiteY14-2912" fmla="*/ 11 h 406"/>
              <a:gd name="connsiteX15-2913" fmla="*/ 279 w 473"/>
              <a:gd name="connsiteY15-2914" fmla="*/ 16 h 406"/>
              <a:gd name="connsiteX16-2915" fmla="*/ 285 w 473"/>
              <a:gd name="connsiteY16-2916" fmla="*/ 21 h 406"/>
              <a:gd name="connsiteX17-2917" fmla="*/ 290 w 473"/>
              <a:gd name="connsiteY17-2918" fmla="*/ 27 h 406"/>
              <a:gd name="connsiteX18-2919" fmla="*/ 295 w 473"/>
              <a:gd name="connsiteY18-2920" fmla="*/ 32 h 406"/>
              <a:gd name="connsiteX19-2921" fmla="*/ 300 w 473"/>
              <a:gd name="connsiteY19-2922" fmla="*/ 32 h 406"/>
              <a:gd name="connsiteX20-2923" fmla="*/ 300 w 473"/>
              <a:gd name="connsiteY20-2924" fmla="*/ 37 h 406"/>
              <a:gd name="connsiteX21-2925" fmla="*/ 300 w 473"/>
              <a:gd name="connsiteY21-2926" fmla="*/ 42 h 406"/>
              <a:gd name="connsiteX22-2927" fmla="*/ 306 w 473"/>
              <a:gd name="connsiteY22-2928" fmla="*/ 42 h 406"/>
              <a:gd name="connsiteX23-2929" fmla="*/ 300 w 473"/>
              <a:gd name="connsiteY23-2930" fmla="*/ 48 h 406"/>
              <a:gd name="connsiteX24-2931" fmla="*/ 300 w 473"/>
              <a:gd name="connsiteY24-2932" fmla="*/ 53 h 406"/>
              <a:gd name="connsiteX25-2933" fmla="*/ 295 w 473"/>
              <a:gd name="connsiteY25-2934" fmla="*/ 64 h 406"/>
              <a:gd name="connsiteX26-2935" fmla="*/ 290 w 473"/>
              <a:gd name="connsiteY26-2936" fmla="*/ 74 h 406"/>
              <a:gd name="connsiteX27-2937" fmla="*/ 279 w 473"/>
              <a:gd name="connsiteY27-2938" fmla="*/ 85 h 406"/>
              <a:gd name="connsiteX28-2939" fmla="*/ 274 w 473"/>
              <a:gd name="connsiteY28-2940" fmla="*/ 95 h 406"/>
              <a:gd name="connsiteX29-2941" fmla="*/ 258 w 473"/>
              <a:gd name="connsiteY29-2942" fmla="*/ 111 h 406"/>
              <a:gd name="connsiteX30-2943" fmla="*/ 248 w 473"/>
              <a:gd name="connsiteY30-2944" fmla="*/ 132 h 406"/>
              <a:gd name="connsiteX31-2945" fmla="*/ 216 w 473"/>
              <a:gd name="connsiteY31-2946" fmla="*/ 169 h 406"/>
              <a:gd name="connsiteX32-2947" fmla="*/ 190 w 473"/>
              <a:gd name="connsiteY32-2948" fmla="*/ 206 h 406"/>
              <a:gd name="connsiteX33-2949" fmla="*/ 163 w 473"/>
              <a:gd name="connsiteY33-2950" fmla="*/ 243 h 406"/>
              <a:gd name="connsiteX34-2951" fmla="*/ 137 w 473"/>
              <a:gd name="connsiteY34-2952" fmla="*/ 280 h 406"/>
              <a:gd name="connsiteX35-2953" fmla="*/ 121 w 473"/>
              <a:gd name="connsiteY35-2954" fmla="*/ 296 h 406"/>
              <a:gd name="connsiteX36-2955" fmla="*/ 111 w 473"/>
              <a:gd name="connsiteY36-2956" fmla="*/ 311 h 406"/>
              <a:gd name="connsiteX37-2957" fmla="*/ 100 w 473"/>
              <a:gd name="connsiteY37-2958" fmla="*/ 322 h 406"/>
              <a:gd name="connsiteX38-2959" fmla="*/ 95 w 473"/>
              <a:gd name="connsiteY38-2960" fmla="*/ 333 h 406"/>
              <a:gd name="connsiteX39-2961" fmla="*/ 90 w 473"/>
              <a:gd name="connsiteY39-2962" fmla="*/ 338 h 406"/>
              <a:gd name="connsiteX40-2963" fmla="*/ 84 w 473"/>
              <a:gd name="connsiteY40-2964" fmla="*/ 348 h 406"/>
              <a:gd name="connsiteX41-2965" fmla="*/ 84 w 473"/>
              <a:gd name="connsiteY41-2966" fmla="*/ 348 h 406"/>
              <a:gd name="connsiteX42-2967" fmla="*/ 84 w 473"/>
              <a:gd name="connsiteY42-2968" fmla="*/ 354 h 406"/>
              <a:gd name="connsiteX43-2969" fmla="*/ 90 w 473"/>
              <a:gd name="connsiteY43-2970" fmla="*/ 354 h 406"/>
              <a:gd name="connsiteX44-2971" fmla="*/ 95 w 473"/>
              <a:gd name="connsiteY44-2972" fmla="*/ 354 h 406"/>
              <a:gd name="connsiteX45-2973" fmla="*/ 100 w 473"/>
              <a:gd name="connsiteY45-2974" fmla="*/ 354 h 406"/>
              <a:gd name="connsiteX46-2975" fmla="*/ 111 w 473"/>
              <a:gd name="connsiteY46-2976" fmla="*/ 354 h 406"/>
              <a:gd name="connsiteX47-2977" fmla="*/ 121 w 473"/>
              <a:gd name="connsiteY47-2978" fmla="*/ 348 h 406"/>
              <a:gd name="connsiteX48-2979" fmla="*/ 137 w 473"/>
              <a:gd name="connsiteY48-2980" fmla="*/ 348 h 406"/>
              <a:gd name="connsiteX49-2981" fmla="*/ 153 w 473"/>
              <a:gd name="connsiteY49-2982" fmla="*/ 348 h 406"/>
              <a:gd name="connsiteX50-2983" fmla="*/ 174 w 473"/>
              <a:gd name="connsiteY50-2984" fmla="*/ 343 h 406"/>
              <a:gd name="connsiteX51-2985" fmla="*/ 216 w 473"/>
              <a:gd name="connsiteY51-2986" fmla="*/ 338 h 406"/>
              <a:gd name="connsiteX52-2987" fmla="*/ 258 w 473"/>
              <a:gd name="connsiteY52-2988" fmla="*/ 333 h 406"/>
              <a:gd name="connsiteX53-2989" fmla="*/ 295 w 473"/>
              <a:gd name="connsiteY53-2990" fmla="*/ 327 h 406"/>
              <a:gd name="connsiteX54-2991" fmla="*/ 332 w 473"/>
              <a:gd name="connsiteY54-2992" fmla="*/ 317 h 406"/>
              <a:gd name="connsiteX55-2993" fmla="*/ 348 w 473"/>
              <a:gd name="connsiteY55-2994" fmla="*/ 317 h 406"/>
              <a:gd name="connsiteX56-2995" fmla="*/ 364 w 473"/>
              <a:gd name="connsiteY56-2996" fmla="*/ 311 h 406"/>
              <a:gd name="connsiteX57-2997" fmla="*/ 374 w 473"/>
              <a:gd name="connsiteY57-2998" fmla="*/ 311 h 406"/>
              <a:gd name="connsiteX58-2999" fmla="*/ 390 w 473"/>
              <a:gd name="connsiteY58-3000" fmla="*/ 306 h 406"/>
              <a:gd name="connsiteX59-3001" fmla="*/ 395 w 473"/>
              <a:gd name="connsiteY59-3002" fmla="*/ 306 h 406"/>
              <a:gd name="connsiteX60-3003" fmla="*/ 406 w 473"/>
              <a:gd name="connsiteY60-3004" fmla="*/ 306 h 406"/>
              <a:gd name="connsiteX61-3005" fmla="*/ 406 w 473"/>
              <a:gd name="connsiteY61-3006" fmla="*/ 306 h 406"/>
              <a:gd name="connsiteX62-3007" fmla="*/ 469 w 473"/>
              <a:gd name="connsiteY62-3008" fmla="*/ 348 h 406"/>
              <a:gd name="connsiteX63-3009" fmla="*/ 464 w 473"/>
              <a:gd name="connsiteY63-3010" fmla="*/ 348 h 406"/>
              <a:gd name="connsiteX64-3011" fmla="*/ 458 w 473"/>
              <a:gd name="connsiteY64-3012" fmla="*/ 348 h 406"/>
              <a:gd name="connsiteX65-3013" fmla="*/ 453 w 473"/>
              <a:gd name="connsiteY65-3014" fmla="*/ 348 h 406"/>
              <a:gd name="connsiteX66-3015" fmla="*/ 443 w 473"/>
              <a:gd name="connsiteY66-3016" fmla="*/ 348 h 406"/>
              <a:gd name="connsiteX67-3017" fmla="*/ 432 w 473"/>
              <a:gd name="connsiteY67-3018" fmla="*/ 348 h 406"/>
              <a:gd name="connsiteX68-3019" fmla="*/ 416 w 473"/>
              <a:gd name="connsiteY68-3020" fmla="*/ 354 h 406"/>
              <a:gd name="connsiteX69-3021" fmla="*/ 400 w 473"/>
              <a:gd name="connsiteY69-3022" fmla="*/ 354 h 406"/>
              <a:gd name="connsiteX70-3023" fmla="*/ 379 w 473"/>
              <a:gd name="connsiteY70-3024" fmla="*/ 354 h 406"/>
              <a:gd name="connsiteX71-3025" fmla="*/ 353 w 473"/>
              <a:gd name="connsiteY71-3026" fmla="*/ 359 h 406"/>
              <a:gd name="connsiteX72-3027" fmla="*/ 327 w 473"/>
              <a:gd name="connsiteY72-3028" fmla="*/ 359 h 406"/>
              <a:gd name="connsiteX73-3029" fmla="*/ 295 w 473"/>
              <a:gd name="connsiteY73-3030" fmla="*/ 359 h 406"/>
              <a:gd name="connsiteX74-3031" fmla="*/ 269 w 473"/>
              <a:gd name="connsiteY74-3032" fmla="*/ 364 h 406"/>
              <a:gd name="connsiteX75-3033" fmla="*/ 248 w 473"/>
              <a:gd name="connsiteY75-3034" fmla="*/ 364 h 406"/>
              <a:gd name="connsiteX76-3035" fmla="*/ 221 w 473"/>
              <a:gd name="connsiteY76-3036" fmla="*/ 369 h 406"/>
              <a:gd name="connsiteX77-3037" fmla="*/ 200 w 473"/>
              <a:gd name="connsiteY77-3038" fmla="*/ 369 h 406"/>
              <a:gd name="connsiteX78-3039" fmla="*/ 184 w 473"/>
              <a:gd name="connsiteY78-3040" fmla="*/ 375 h 406"/>
              <a:gd name="connsiteX79-3041" fmla="*/ 163 w 473"/>
              <a:gd name="connsiteY79-3042" fmla="*/ 375 h 406"/>
              <a:gd name="connsiteX80-3043" fmla="*/ 148 w 473"/>
              <a:gd name="connsiteY80-3044" fmla="*/ 375 h 406"/>
              <a:gd name="connsiteX81-3045" fmla="*/ 137 w 473"/>
              <a:gd name="connsiteY81-3046" fmla="*/ 380 h 406"/>
              <a:gd name="connsiteX82-3047" fmla="*/ 121 w 473"/>
              <a:gd name="connsiteY82-3048" fmla="*/ 380 h 406"/>
              <a:gd name="connsiteX83-3049" fmla="*/ 111 w 473"/>
              <a:gd name="connsiteY83-3050" fmla="*/ 385 h 406"/>
              <a:gd name="connsiteX84-3051" fmla="*/ 100 w 473"/>
              <a:gd name="connsiteY84-3052" fmla="*/ 385 h 406"/>
              <a:gd name="connsiteX85-3053" fmla="*/ 90 w 473"/>
              <a:gd name="connsiteY85-3054" fmla="*/ 391 h 406"/>
              <a:gd name="connsiteX86-3055" fmla="*/ 84 w 473"/>
              <a:gd name="connsiteY86-3056" fmla="*/ 391 h 406"/>
              <a:gd name="connsiteX87-3057" fmla="*/ 69 w 473"/>
              <a:gd name="connsiteY87-3058" fmla="*/ 396 h 406"/>
              <a:gd name="connsiteX88-3059" fmla="*/ 53 w 473"/>
              <a:gd name="connsiteY88-3060" fmla="*/ 401 h 406"/>
              <a:gd name="connsiteX89-3061" fmla="*/ 48 w 473"/>
              <a:gd name="connsiteY89-3062" fmla="*/ 406 h 406"/>
              <a:gd name="connsiteX90-3063" fmla="*/ 37 w 473"/>
              <a:gd name="connsiteY90-3064" fmla="*/ 406 h 406"/>
              <a:gd name="connsiteX91-3065" fmla="*/ 32 w 473"/>
              <a:gd name="connsiteY91-3066" fmla="*/ 406 h 406"/>
              <a:gd name="connsiteX92-3067" fmla="*/ 26 w 473"/>
              <a:gd name="connsiteY92-3068" fmla="*/ 401 h 406"/>
              <a:gd name="connsiteX93-3069" fmla="*/ 21 w 473"/>
              <a:gd name="connsiteY93-3070" fmla="*/ 401 h 406"/>
              <a:gd name="connsiteX94-3071" fmla="*/ 16 w 473"/>
              <a:gd name="connsiteY94-3072" fmla="*/ 396 h 406"/>
              <a:gd name="connsiteX95-3073" fmla="*/ 11 w 473"/>
              <a:gd name="connsiteY95-3074" fmla="*/ 391 h 406"/>
              <a:gd name="connsiteX96-3075" fmla="*/ 5 w 473"/>
              <a:gd name="connsiteY96-3076" fmla="*/ 385 h 406"/>
              <a:gd name="connsiteX97-3077" fmla="*/ 0 w 473"/>
              <a:gd name="connsiteY97-3078" fmla="*/ 380 h 406"/>
              <a:gd name="connsiteX98-3079" fmla="*/ 0 w 473"/>
              <a:gd name="connsiteY98-3080" fmla="*/ 375 h 406"/>
              <a:gd name="connsiteX99-3081" fmla="*/ 0 w 473"/>
              <a:gd name="connsiteY99-3082" fmla="*/ 369 h 406"/>
              <a:gd name="connsiteX100-3083" fmla="*/ 0 w 473"/>
              <a:gd name="connsiteY100-3084" fmla="*/ 364 h 406"/>
              <a:gd name="connsiteX101-3085" fmla="*/ 5 w 473"/>
              <a:gd name="connsiteY101-3086" fmla="*/ 359 h 406"/>
              <a:gd name="connsiteX102-3087" fmla="*/ 11 w 473"/>
              <a:gd name="connsiteY102-3088" fmla="*/ 354 h 406"/>
              <a:gd name="connsiteX103-3089" fmla="*/ 21 w 473"/>
              <a:gd name="connsiteY103-3090" fmla="*/ 348 h 406"/>
              <a:gd name="connsiteX104-3091" fmla="*/ 26 w 473"/>
              <a:gd name="connsiteY104-3092" fmla="*/ 343 h 406"/>
              <a:gd name="connsiteX105-3093" fmla="*/ 32 w 473"/>
              <a:gd name="connsiteY105-3094" fmla="*/ 338 h 406"/>
              <a:gd name="connsiteX106-3095" fmla="*/ 42 w 473"/>
              <a:gd name="connsiteY106-3096" fmla="*/ 333 h 406"/>
              <a:gd name="connsiteX107-3097" fmla="*/ 53 w 473"/>
              <a:gd name="connsiteY107-3098" fmla="*/ 322 h 406"/>
              <a:gd name="connsiteX108-3099" fmla="*/ 58 w 473"/>
              <a:gd name="connsiteY108-3100" fmla="*/ 311 h 406"/>
              <a:gd name="connsiteX109-3101" fmla="*/ 69 w 473"/>
              <a:gd name="connsiteY109-3102" fmla="*/ 301 h 406"/>
              <a:gd name="connsiteX110-3103" fmla="*/ 79 w 473"/>
              <a:gd name="connsiteY110-3104" fmla="*/ 285 h 406"/>
              <a:gd name="connsiteX111-3105" fmla="*/ 95 w 473"/>
              <a:gd name="connsiteY111-3106" fmla="*/ 269 h 406"/>
              <a:gd name="connsiteX112-3107" fmla="*/ 116 w 473"/>
              <a:gd name="connsiteY112-3108" fmla="*/ 232 h 406"/>
              <a:gd name="connsiteX113-3109" fmla="*/ 142 w 473"/>
              <a:gd name="connsiteY113-3110" fmla="*/ 201 h 406"/>
              <a:gd name="connsiteX114-3111" fmla="*/ 163 w 473"/>
              <a:gd name="connsiteY114-3112" fmla="*/ 169 h 406"/>
              <a:gd name="connsiteX115-3113" fmla="*/ 184 w 473"/>
              <a:gd name="connsiteY115-3114" fmla="*/ 132 h 406"/>
              <a:gd name="connsiteX116-3115" fmla="*/ 190 w 473"/>
              <a:gd name="connsiteY116-3116" fmla="*/ 116 h 406"/>
              <a:gd name="connsiteX117-3117" fmla="*/ 200 w 473"/>
              <a:gd name="connsiteY117-3118" fmla="*/ 100 h 406"/>
              <a:gd name="connsiteX118-3119" fmla="*/ 206 w 473"/>
              <a:gd name="connsiteY118-3120" fmla="*/ 90 h 406"/>
              <a:gd name="connsiteX119-3121" fmla="*/ 211 w 473"/>
              <a:gd name="connsiteY119-3122" fmla="*/ 79 h 406"/>
              <a:gd name="connsiteX120-3123" fmla="*/ 216 w 473"/>
              <a:gd name="connsiteY120-3124" fmla="*/ 69 h 406"/>
              <a:gd name="connsiteX121-3125" fmla="*/ 221 w 473"/>
              <a:gd name="connsiteY121-3126" fmla="*/ 58 h 406"/>
              <a:gd name="connsiteX122-3127" fmla="*/ 221 w 473"/>
              <a:gd name="connsiteY122-3128" fmla="*/ 53 h 406"/>
              <a:gd name="connsiteX123-3129" fmla="*/ 227 w 473"/>
              <a:gd name="connsiteY123-3130" fmla="*/ 48 h 406"/>
              <a:gd name="connsiteX124-3131" fmla="*/ 227 w 473"/>
              <a:gd name="connsiteY124-3132" fmla="*/ 48 h 406"/>
              <a:gd name="connsiteX0-3133" fmla="*/ 227 w 473"/>
              <a:gd name="connsiteY0-3134" fmla="*/ 48 h 406"/>
              <a:gd name="connsiteX1-3135" fmla="*/ 227 w 473"/>
              <a:gd name="connsiteY1-3136" fmla="*/ 42 h 406"/>
              <a:gd name="connsiteX2-3137" fmla="*/ 227 w 473"/>
              <a:gd name="connsiteY2-3138" fmla="*/ 32 h 406"/>
              <a:gd name="connsiteX3-3139" fmla="*/ 227 w 473"/>
              <a:gd name="connsiteY3-3140" fmla="*/ 27 h 406"/>
              <a:gd name="connsiteX4-3141" fmla="*/ 221 w 473"/>
              <a:gd name="connsiteY4-3142" fmla="*/ 21 h 406"/>
              <a:gd name="connsiteX5-3143" fmla="*/ 216 w 473"/>
              <a:gd name="connsiteY5-3144" fmla="*/ 11 h 406"/>
              <a:gd name="connsiteX6-3145" fmla="*/ 216 w 473"/>
              <a:gd name="connsiteY6-3146" fmla="*/ 6 h 406"/>
              <a:gd name="connsiteX7-3147" fmla="*/ 221 w 473"/>
              <a:gd name="connsiteY7-3148" fmla="*/ 6 h 406"/>
              <a:gd name="connsiteX8-3149" fmla="*/ 221 w 473"/>
              <a:gd name="connsiteY8-3150" fmla="*/ 0 h 406"/>
              <a:gd name="connsiteX9-3151" fmla="*/ 227 w 473"/>
              <a:gd name="connsiteY9-3152" fmla="*/ 0 h 406"/>
              <a:gd name="connsiteX10-3153" fmla="*/ 232 w 473"/>
              <a:gd name="connsiteY10-3154" fmla="*/ 0 h 406"/>
              <a:gd name="connsiteX11-3155" fmla="*/ 242 w 473"/>
              <a:gd name="connsiteY11-3156" fmla="*/ 0 h 406"/>
              <a:gd name="connsiteX12-3157" fmla="*/ 253 w 473"/>
              <a:gd name="connsiteY12-3158" fmla="*/ 6 h 406"/>
              <a:gd name="connsiteX13-3159" fmla="*/ 264 w 473"/>
              <a:gd name="connsiteY13-3160" fmla="*/ 11 h 406"/>
              <a:gd name="connsiteX14-3161" fmla="*/ 269 w 473"/>
              <a:gd name="connsiteY14-3162" fmla="*/ 11 h 406"/>
              <a:gd name="connsiteX15-3163" fmla="*/ 279 w 473"/>
              <a:gd name="connsiteY15-3164" fmla="*/ 16 h 406"/>
              <a:gd name="connsiteX16-3165" fmla="*/ 285 w 473"/>
              <a:gd name="connsiteY16-3166" fmla="*/ 21 h 406"/>
              <a:gd name="connsiteX17-3167" fmla="*/ 290 w 473"/>
              <a:gd name="connsiteY17-3168" fmla="*/ 27 h 406"/>
              <a:gd name="connsiteX18-3169" fmla="*/ 295 w 473"/>
              <a:gd name="connsiteY18-3170" fmla="*/ 32 h 406"/>
              <a:gd name="connsiteX19-3171" fmla="*/ 300 w 473"/>
              <a:gd name="connsiteY19-3172" fmla="*/ 32 h 406"/>
              <a:gd name="connsiteX20-3173" fmla="*/ 300 w 473"/>
              <a:gd name="connsiteY20-3174" fmla="*/ 37 h 406"/>
              <a:gd name="connsiteX21-3175" fmla="*/ 300 w 473"/>
              <a:gd name="connsiteY21-3176" fmla="*/ 42 h 406"/>
              <a:gd name="connsiteX22-3177" fmla="*/ 306 w 473"/>
              <a:gd name="connsiteY22-3178" fmla="*/ 42 h 406"/>
              <a:gd name="connsiteX23-3179" fmla="*/ 300 w 473"/>
              <a:gd name="connsiteY23-3180" fmla="*/ 48 h 406"/>
              <a:gd name="connsiteX24-3181" fmla="*/ 300 w 473"/>
              <a:gd name="connsiteY24-3182" fmla="*/ 53 h 406"/>
              <a:gd name="connsiteX25-3183" fmla="*/ 295 w 473"/>
              <a:gd name="connsiteY25-3184" fmla="*/ 64 h 406"/>
              <a:gd name="connsiteX26-3185" fmla="*/ 290 w 473"/>
              <a:gd name="connsiteY26-3186" fmla="*/ 74 h 406"/>
              <a:gd name="connsiteX27-3187" fmla="*/ 279 w 473"/>
              <a:gd name="connsiteY27-3188" fmla="*/ 85 h 406"/>
              <a:gd name="connsiteX28-3189" fmla="*/ 274 w 473"/>
              <a:gd name="connsiteY28-3190" fmla="*/ 95 h 406"/>
              <a:gd name="connsiteX29-3191" fmla="*/ 258 w 473"/>
              <a:gd name="connsiteY29-3192" fmla="*/ 111 h 406"/>
              <a:gd name="connsiteX30-3193" fmla="*/ 248 w 473"/>
              <a:gd name="connsiteY30-3194" fmla="*/ 132 h 406"/>
              <a:gd name="connsiteX31-3195" fmla="*/ 216 w 473"/>
              <a:gd name="connsiteY31-3196" fmla="*/ 169 h 406"/>
              <a:gd name="connsiteX32-3197" fmla="*/ 190 w 473"/>
              <a:gd name="connsiteY32-3198" fmla="*/ 206 h 406"/>
              <a:gd name="connsiteX33-3199" fmla="*/ 163 w 473"/>
              <a:gd name="connsiteY33-3200" fmla="*/ 243 h 406"/>
              <a:gd name="connsiteX34-3201" fmla="*/ 137 w 473"/>
              <a:gd name="connsiteY34-3202" fmla="*/ 280 h 406"/>
              <a:gd name="connsiteX35-3203" fmla="*/ 121 w 473"/>
              <a:gd name="connsiteY35-3204" fmla="*/ 296 h 406"/>
              <a:gd name="connsiteX36-3205" fmla="*/ 111 w 473"/>
              <a:gd name="connsiteY36-3206" fmla="*/ 311 h 406"/>
              <a:gd name="connsiteX37-3207" fmla="*/ 100 w 473"/>
              <a:gd name="connsiteY37-3208" fmla="*/ 322 h 406"/>
              <a:gd name="connsiteX38-3209" fmla="*/ 95 w 473"/>
              <a:gd name="connsiteY38-3210" fmla="*/ 333 h 406"/>
              <a:gd name="connsiteX39-3211" fmla="*/ 90 w 473"/>
              <a:gd name="connsiteY39-3212" fmla="*/ 338 h 406"/>
              <a:gd name="connsiteX40-3213" fmla="*/ 84 w 473"/>
              <a:gd name="connsiteY40-3214" fmla="*/ 348 h 406"/>
              <a:gd name="connsiteX41-3215" fmla="*/ 84 w 473"/>
              <a:gd name="connsiteY41-3216" fmla="*/ 348 h 406"/>
              <a:gd name="connsiteX42-3217" fmla="*/ 84 w 473"/>
              <a:gd name="connsiteY42-3218" fmla="*/ 354 h 406"/>
              <a:gd name="connsiteX43-3219" fmla="*/ 90 w 473"/>
              <a:gd name="connsiteY43-3220" fmla="*/ 354 h 406"/>
              <a:gd name="connsiteX44-3221" fmla="*/ 95 w 473"/>
              <a:gd name="connsiteY44-3222" fmla="*/ 354 h 406"/>
              <a:gd name="connsiteX45-3223" fmla="*/ 100 w 473"/>
              <a:gd name="connsiteY45-3224" fmla="*/ 354 h 406"/>
              <a:gd name="connsiteX46-3225" fmla="*/ 111 w 473"/>
              <a:gd name="connsiteY46-3226" fmla="*/ 354 h 406"/>
              <a:gd name="connsiteX47-3227" fmla="*/ 121 w 473"/>
              <a:gd name="connsiteY47-3228" fmla="*/ 348 h 406"/>
              <a:gd name="connsiteX48-3229" fmla="*/ 137 w 473"/>
              <a:gd name="connsiteY48-3230" fmla="*/ 348 h 406"/>
              <a:gd name="connsiteX49-3231" fmla="*/ 153 w 473"/>
              <a:gd name="connsiteY49-3232" fmla="*/ 348 h 406"/>
              <a:gd name="connsiteX50-3233" fmla="*/ 174 w 473"/>
              <a:gd name="connsiteY50-3234" fmla="*/ 343 h 406"/>
              <a:gd name="connsiteX51-3235" fmla="*/ 216 w 473"/>
              <a:gd name="connsiteY51-3236" fmla="*/ 338 h 406"/>
              <a:gd name="connsiteX52-3237" fmla="*/ 258 w 473"/>
              <a:gd name="connsiteY52-3238" fmla="*/ 333 h 406"/>
              <a:gd name="connsiteX53-3239" fmla="*/ 295 w 473"/>
              <a:gd name="connsiteY53-3240" fmla="*/ 327 h 406"/>
              <a:gd name="connsiteX54-3241" fmla="*/ 332 w 473"/>
              <a:gd name="connsiteY54-3242" fmla="*/ 317 h 406"/>
              <a:gd name="connsiteX55-3243" fmla="*/ 348 w 473"/>
              <a:gd name="connsiteY55-3244" fmla="*/ 317 h 406"/>
              <a:gd name="connsiteX56-3245" fmla="*/ 364 w 473"/>
              <a:gd name="connsiteY56-3246" fmla="*/ 311 h 406"/>
              <a:gd name="connsiteX57-3247" fmla="*/ 374 w 473"/>
              <a:gd name="connsiteY57-3248" fmla="*/ 311 h 406"/>
              <a:gd name="connsiteX58-3249" fmla="*/ 390 w 473"/>
              <a:gd name="connsiteY58-3250" fmla="*/ 306 h 406"/>
              <a:gd name="connsiteX59-3251" fmla="*/ 395 w 473"/>
              <a:gd name="connsiteY59-3252" fmla="*/ 306 h 406"/>
              <a:gd name="connsiteX60-3253" fmla="*/ 406 w 473"/>
              <a:gd name="connsiteY60-3254" fmla="*/ 306 h 406"/>
              <a:gd name="connsiteX61-3255" fmla="*/ 469 w 473"/>
              <a:gd name="connsiteY61-3256" fmla="*/ 348 h 406"/>
              <a:gd name="connsiteX62-3257" fmla="*/ 464 w 473"/>
              <a:gd name="connsiteY62-3258" fmla="*/ 348 h 406"/>
              <a:gd name="connsiteX63-3259" fmla="*/ 458 w 473"/>
              <a:gd name="connsiteY63-3260" fmla="*/ 348 h 406"/>
              <a:gd name="connsiteX64-3261" fmla="*/ 453 w 473"/>
              <a:gd name="connsiteY64-3262" fmla="*/ 348 h 406"/>
              <a:gd name="connsiteX65-3263" fmla="*/ 443 w 473"/>
              <a:gd name="connsiteY65-3264" fmla="*/ 348 h 406"/>
              <a:gd name="connsiteX66-3265" fmla="*/ 432 w 473"/>
              <a:gd name="connsiteY66-3266" fmla="*/ 348 h 406"/>
              <a:gd name="connsiteX67-3267" fmla="*/ 416 w 473"/>
              <a:gd name="connsiteY67-3268" fmla="*/ 354 h 406"/>
              <a:gd name="connsiteX68-3269" fmla="*/ 400 w 473"/>
              <a:gd name="connsiteY68-3270" fmla="*/ 354 h 406"/>
              <a:gd name="connsiteX69-3271" fmla="*/ 379 w 473"/>
              <a:gd name="connsiteY69-3272" fmla="*/ 354 h 406"/>
              <a:gd name="connsiteX70-3273" fmla="*/ 353 w 473"/>
              <a:gd name="connsiteY70-3274" fmla="*/ 359 h 406"/>
              <a:gd name="connsiteX71-3275" fmla="*/ 327 w 473"/>
              <a:gd name="connsiteY71-3276" fmla="*/ 359 h 406"/>
              <a:gd name="connsiteX72-3277" fmla="*/ 295 w 473"/>
              <a:gd name="connsiteY72-3278" fmla="*/ 359 h 406"/>
              <a:gd name="connsiteX73-3279" fmla="*/ 269 w 473"/>
              <a:gd name="connsiteY73-3280" fmla="*/ 364 h 406"/>
              <a:gd name="connsiteX74-3281" fmla="*/ 248 w 473"/>
              <a:gd name="connsiteY74-3282" fmla="*/ 364 h 406"/>
              <a:gd name="connsiteX75-3283" fmla="*/ 221 w 473"/>
              <a:gd name="connsiteY75-3284" fmla="*/ 369 h 406"/>
              <a:gd name="connsiteX76-3285" fmla="*/ 200 w 473"/>
              <a:gd name="connsiteY76-3286" fmla="*/ 369 h 406"/>
              <a:gd name="connsiteX77-3287" fmla="*/ 184 w 473"/>
              <a:gd name="connsiteY77-3288" fmla="*/ 375 h 406"/>
              <a:gd name="connsiteX78-3289" fmla="*/ 163 w 473"/>
              <a:gd name="connsiteY78-3290" fmla="*/ 375 h 406"/>
              <a:gd name="connsiteX79-3291" fmla="*/ 148 w 473"/>
              <a:gd name="connsiteY79-3292" fmla="*/ 375 h 406"/>
              <a:gd name="connsiteX80-3293" fmla="*/ 137 w 473"/>
              <a:gd name="connsiteY80-3294" fmla="*/ 380 h 406"/>
              <a:gd name="connsiteX81-3295" fmla="*/ 121 w 473"/>
              <a:gd name="connsiteY81-3296" fmla="*/ 380 h 406"/>
              <a:gd name="connsiteX82-3297" fmla="*/ 111 w 473"/>
              <a:gd name="connsiteY82-3298" fmla="*/ 385 h 406"/>
              <a:gd name="connsiteX83-3299" fmla="*/ 100 w 473"/>
              <a:gd name="connsiteY83-3300" fmla="*/ 385 h 406"/>
              <a:gd name="connsiteX84-3301" fmla="*/ 90 w 473"/>
              <a:gd name="connsiteY84-3302" fmla="*/ 391 h 406"/>
              <a:gd name="connsiteX85-3303" fmla="*/ 84 w 473"/>
              <a:gd name="connsiteY85-3304" fmla="*/ 391 h 406"/>
              <a:gd name="connsiteX86-3305" fmla="*/ 69 w 473"/>
              <a:gd name="connsiteY86-3306" fmla="*/ 396 h 406"/>
              <a:gd name="connsiteX87-3307" fmla="*/ 53 w 473"/>
              <a:gd name="connsiteY87-3308" fmla="*/ 401 h 406"/>
              <a:gd name="connsiteX88-3309" fmla="*/ 48 w 473"/>
              <a:gd name="connsiteY88-3310" fmla="*/ 406 h 406"/>
              <a:gd name="connsiteX89-3311" fmla="*/ 37 w 473"/>
              <a:gd name="connsiteY89-3312" fmla="*/ 406 h 406"/>
              <a:gd name="connsiteX90-3313" fmla="*/ 32 w 473"/>
              <a:gd name="connsiteY90-3314" fmla="*/ 406 h 406"/>
              <a:gd name="connsiteX91-3315" fmla="*/ 26 w 473"/>
              <a:gd name="connsiteY91-3316" fmla="*/ 401 h 406"/>
              <a:gd name="connsiteX92-3317" fmla="*/ 21 w 473"/>
              <a:gd name="connsiteY92-3318" fmla="*/ 401 h 406"/>
              <a:gd name="connsiteX93-3319" fmla="*/ 16 w 473"/>
              <a:gd name="connsiteY93-3320" fmla="*/ 396 h 406"/>
              <a:gd name="connsiteX94-3321" fmla="*/ 11 w 473"/>
              <a:gd name="connsiteY94-3322" fmla="*/ 391 h 406"/>
              <a:gd name="connsiteX95-3323" fmla="*/ 5 w 473"/>
              <a:gd name="connsiteY95-3324" fmla="*/ 385 h 406"/>
              <a:gd name="connsiteX96-3325" fmla="*/ 0 w 473"/>
              <a:gd name="connsiteY96-3326" fmla="*/ 380 h 406"/>
              <a:gd name="connsiteX97-3327" fmla="*/ 0 w 473"/>
              <a:gd name="connsiteY97-3328" fmla="*/ 375 h 406"/>
              <a:gd name="connsiteX98-3329" fmla="*/ 0 w 473"/>
              <a:gd name="connsiteY98-3330" fmla="*/ 369 h 406"/>
              <a:gd name="connsiteX99-3331" fmla="*/ 0 w 473"/>
              <a:gd name="connsiteY99-3332" fmla="*/ 364 h 406"/>
              <a:gd name="connsiteX100-3333" fmla="*/ 5 w 473"/>
              <a:gd name="connsiteY100-3334" fmla="*/ 359 h 406"/>
              <a:gd name="connsiteX101-3335" fmla="*/ 11 w 473"/>
              <a:gd name="connsiteY101-3336" fmla="*/ 354 h 406"/>
              <a:gd name="connsiteX102-3337" fmla="*/ 21 w 473"/>
              <a:gd name="connsiteY102-3338" fmla="*/ 348 h 406"/>
              <a:gd name="connsiteX103-3339" fmla="*/ 26 w 473"/>
              <a:gd name="connsiteY103-3340" fmla="*/ 343 h 406"/>
              <a:gd name="connsiteX104-3341" fmla="*/ 32 w 473"/>
              <a:gd name="connsiteY104-3342" fmla="*/ 338 h 406"/>
              <a:gd name="connsiteX105-3343" fmla="*/ 42 w 473"/>
              <a:gd name="connsiteY105-3344" fmla="*/ 333 h 406"/>
              <a:gd name="connsiteX106-3345" fmla="*/ 53 w 473"/>
              <a:gd name="connsiteY106-3346" fmla="*/ 322 h 406"/>
              <a:gd name="connsiteX107-3347" fmla="*/ 58 w 473"/>
              <a:gd name="connsiteY107-3348" fmla="*/ 311 h 406"/>
              <a:gd name="connsiteX108-3349" fmla="*/ 69 w 473"/>
              <a:gd name="connsiteY108-3350" fmla="*/ 301 h 406"/>
              <a:gd name="connsiteX109-3351" fmla="*/ 79 w 473"/>
              <a:gd name="connsiteY109-3352" fmla="*/ 285 h 406"/>
              <a:gd name="connsiteX110-3353" fmla="*/ 95 w 473"/>
              <a:gd name="connsiteY110-3354" fmla="*/ 269 h 406"/>
              <a:gd name="connsiteX111-3355" fmla="*/ 116 w 473"/>
              <a:gd name="connsiteY111-3356" fmla="*/ 232 h 406"/>
              <a:gd name="connsiteX112-3357" fmla="*/ 142 w 473"/>
              <a:gd name="connsiteY112-3358" fmla="*/ 201 h 406"/>
              <a:gd name="connsiteX113-3359" fmla="*/ 163 w 473"/>
              <a:gd name="connsiteY113-3360" fmla="*/ 169 h 406"/>
              <a:gd name="connsiteX114-3361" fmla="*/ 184 w 473"/>
              <a:gd name="connsiteY114-3362" fmla="*/ 132 h 406"/>
              <a:gd name="connsiteX115-3363" fmla="*/ 190 w 473"/>
              <a:gd name="connsiteY115-3364" fmla="*/ 116 h 406"/>
              <a:gd name="connsiteX116-3365" fmla="*/ 200 w 473"/>
              <a:gd name="connsiteY116-3366" fmla="*/ 100 h 406"/>
              <a:gd name="connsiteX117-3367" fmla="*/ 206 w 473"/>
              <a:gd name="connsiteY117-3368" fmla="*/ 90 h 406"/>
              <a:gd name="connsiteX118-3369" fmla="*/ 211 w 473"/>
              <a:gd name="connsiteY118-3370" fmla="*/ 79 h 406"/>
              <a:gd name="connsiteX119-3371" fmla="*/ 216 w 473"/>
              <a:gd name="connsiteY119-3372" fmla="*/ 69 h 406"/>
              <a:gd name="connsiteX120-3373" fmla="*/ 221 w 473"/>
              <a:gd name="connsiteY120-3374" fmla="*/ 58 h 406"/>
              <a:gd name="connsiteX121-3375" fmla="*/ 221 w 473"/>
              <a:gd name="connsiteY121-3376" fmla="*/ 53 h 406"/>
              <a:gd name="connsiteX122-3377" fmla="*/ 227 w 473"/>
              <a:gd name="connsiteY122-3378" fmla="*/ 48 h 406"/>
              <a:gd name="connsiteX123-3379" fmla="*/ 227 w 473"/>
              <a:gd name="connsiteY123-3380" fmla="*/ 48 h 406"/>
              <a:gd name="connsiteX0-3381" fmla="*/ 227 w 473"/>
              <a:gd name="connsiteY0-3382" fmla="*/ 48 h 406"/>
              <a:gd name="connsiteX1-3383" fmla="*/ 227 w 473"/>
              <a:gd name="connsiteY1-3384" fmla="*/ 42 h 406"/>
              <a:gd name="connsiteX2-3385" fmla="*/ 227 w 473"/>
              <a:gd name="connsiteY2-3386" fmla="*/ 32 h 406"/>
              <a:gd name="connsiteX3-3387" fmla="*/ 227 w 473"/>
              <a:gd name="connsiteY3-3388" fmla="*/ 27 h 406"/>
              <a:gd name="connsiteX4-3389" fmla="*/ 221 w 473"/>
              <a:gd name="connsiteY4-3390" fmla="*/ 21 h 406"/>
              <a:gd name="connsiteX5-3391" fmla="*/ 216 w 473"/>
              <a:gd name="connsiteY5-3392" fmla="*/ 11 h 406"/>
              <a:gd name="connsiteX6-3393" fmla="*/ 216 w 473"/>
              <a:gd name="connsiteY6-3394" fmla="*/ 6 h 406"/>
              <a:gd name="connsiteX7-3395" fmla="*/ 221 w 473"/>
              <a:gd name="connsiteY7-3396" fmla="*/ 6 h 406"/>
              <a:gd name="connsiteX8-3397" fmla="*/ 221 w 473"/>
              <a:gd name="connsiteY8-3398" fmla="*/ 0 h 406"/>
              <a:gd name="connsiteX9-3399" fmla="*/ 227 w 473"/>
              <a:gd name="connsiteY9-3400" fmla="*/ 0 h 406"/>
              <a:gd name="connsiteX10-3401" fmla="*/ 232 w 473"/>
              <a:gd name="connsiteY10-3402" fmla="*/ 0 h 406"/>
              <a:gd name="connsiteX11-3403" fmla="*/ 242 w 473"/>
              <a:gd name="connsiteY11-3404" fmla="*/ 0 h 406"/>
              <a:gd name="connsiteX12-3405" fmla="*/ 253 w 473"/>
              <a:gd name="connsiteY12-3406" fmla="*/ 6 h 406"/>
              <a:gd name="connsiteX13-3407" fmla="*/ 264 w 473"/>
              <a:gd name="connsiteY13-3408" fmla="*/ 11 h 406"/>
              <a:gd name="connsiteX14-3409" fmla="*/ 269 w 473"/>
              <a:gd name="connsiteY14-3410" fmla="*/ 11 h 406"/>
              <a:gd name="connsiteX15-3411" fmla="*/ 279 w 473"/>
              <a:gd name="connsiteY15-3412" fmla="*/ 16 h 406"/>
              <a:gd name="connsiteX16-3413" fmla="*/ 285 w 473"/>
              <a:gd name="connsiteY16-3414" fmla="*/ 21 h 406"/>
              <a:gd name="connsiteX17-3415" fmla="*/ 290 w 473"/>
              <a:gd name="connsiteY17-3416" fmla="*/ 27 h 406"/>
              <a:gd name="connsiteX18-3417" fmla="*/ 295 w 473"/>
              <a:gd name="connsiteY18-3418" fmla="*/ 32 h 406"/>
              <a:gd name="connsiteX19-3419" fmla="*/ 300 w 473"/>
              <a:gd name="connsiteY19-3420" fmla="*/ 32 h 406"/>
              <a:gd name="connsiteX20-3421" fmla="*/ 300 w 473"/>
              <a:gd name="connsiteY20-3422" fmla="*/ 37 h 406"/>
              <a:gd name="connsiteX21-3423" fmla="*/ 300 w 473"/>
              <a:gd name="connsiteY21-3424" fmla="*/ 42 h 406"/>
              <a:gd name="connsiteX22-3425" fmla="*/ 306 w 473"/>
              <a:gd name="connsiteY22-3426" fmla="*/ 42 h 406"/>
              <a:gd name="connsiteX23-3427" fmla="*/ 300 w 473"/>
              <a:gd name="connsiteY23-3428" fmla="*/ 48 h 406"/>
              <a:gd name="connsiteX24-3429" fmla="*/ 300 w 473"/>
              <a:gd name="connsiteY24-3430" fmla="*/ 53 h 406"/>
              <a:gd name="connsiteX25-3431" fmla="*/ 295 w 473"/>
              <a:gd name="connsiteY25-3432" fmla="*/ 64 h 406"/>
              <a:gd name="connsiteX26-3433" fmla="*/ 290 w 473"/>
              <a:gd name="connsiteY26-3434" fmla="*/ 74 h 406"/>
              <a:gd name="connsiteX27-3435" fmla="*/ 279 w 473"/>
              <a:gd name="connsiteY27-3436" fmla="*/ 85 h 406"/>
              <a:gd name="connsiteX28-3437" fmla="*/ 274 w 473"/>
              <a:gd name="connsiteY28-3438" fmla="*/ 95 h 406"/>
              <a:gd name="connsiteX29-3439" fmla="*/ 258 w 473"/>
              <a:gd name="connsiteY29-3440" fmla="*/ 111 h 406"/>
              <a:gd name="connsiteX30-3441" fmla="*/ 248 w 473"/>
              <a:gd name="connsiteY30-3442" fmla="*/ 132 h 406"/>
              <a:gd name="connsiteX31-3443" fmla="*/ 216 w 473"/>
              <a:gd name="connsiteY31-3444" fmla="*/ 169 h 406"/>
              <a:gd name="connsiteX32-3445" fmla="*/ 190 w 473"/>
              <a:gd name="connsiteY32-3446" fmla="*/ 206 h 406"/>
              <a:gd name="connsiteX33-3447" fmla="*/ 163 w 473"/>
              <a:gd name="connsiteY33-3448" fmla="*/ 243 h 406"/>
              <a:gd name="connsiteX34-3449" fmla="*/ 137 w 473"/>
              <a:gd name="connsiteY34-3450" fmla="*/ 280 h 406"/>
              <a:gd name="connsiteX35-3451" fmla="*/ 121 w 473"/>
              <a:gd name="connsiteY35-3452" fmla="*/ 296 h 406"/>
              <a:gd name="connsiteX36-3453" fmla="*/ 111 w 473"/>
              <a:gd name="connsiteY36-3454" fmla="*/ 311 h 406"/>
              <a:gd name="connsiteX37-3455" fmla="*/ 100 w 473"/>
              <a:gd name="connsiteY37-3456" fmla="*/ 322 h 406"/>
              <a:gd name="connsiteX38-3457" fmla="*/ 95 w 473"/>
              <a:gd name="connsiteY38-3458" fmla="*/ 333 h 406"/>
              <a:gd name="connsiteX39-3459" fmla="*/ 90 w 473"/>
              <a:gd name="connsiteY39-3460" fmla="*/ 338 h 406"/>
              <a:gd name="connsiteX40-3461" fmla="*/ 84 w 473"/>
              <a:gd name="connsiteY40-3462" fmla="*/ 348 h 406"/>
              <a:gd name="connsiteX41-3463" fmla="*/ 84 w 473"/>
              <a:gd name="connsiteY41-3464" fmla="*/ 348 h 406"/>
              <a:gd name="connsiteX42-3465" fmla="*/ 84 w 473"/>
              <a:gd name="connsiteY42-3466" fmla="*/ 354 h 406"/>
              <a:gd name="connsiteX43-3467" fmla="*/ 90 w 473"/>
              <a:gd name="connsiteY43-3468" fmla="*/ 354 h 406"/>
              <a:gd name="connsiteX44-3469" fmla="*/ 95 w 473"/>
              <a:gd name="connsiteY44-3470" fmla="*/ 354 h 406"/>
              <a:gd name="connsiteX45-3471" fmla="*/ 100 w 473"/>
              <a:gd name="connsiteY45-3472" fmla="*/ 354 h 406"/>
              <a:gd name="connsiteX46-3473" fmla="*/ 111 w 473"/>
              <a:gd name="connsiteY46-3474" fmla="*/ 354 h 406"/>
              <a:gd name="connsiteX47-3475" fmla="*/ 121 w 473"/>
              <a:gd name="connsiteY47-3476" fmla="*/ 348 h 406"/>
              <a:gd name="connsiteX48-3477" fmla="*/ 137 w 473"/>
              <a:gd name="connsiteY48-3478" fmla="*/ 348 h 406"/>
              <a:gd name="connsiteX49-3479" fmla="*/ 153 w 473"/>
              <a:gd name="connsiteY49-3480" fmla="*/ 348 h 406"/>
              <a:gd name="connsiteX50-3481" fmla="*/ 174 w 473"/>
              <a:gd name="connsiteY50-3482" fmla="*/ 343 h 406"/>
              <a:gd name="connsiteX51-3483" fmla="*/ 216 w 473"/>
              <a:gd name="connsiteY51-3484" fmla="*/ 338 h 406"/>
              <a:gd name="connsiteX52-3485" fmla="*/ 258 w 473"/>
              <a:gd name="connsiteY52-3486" fmla="*/ 333 h 406"/>
              <a:gd name="connsiteX53-3487" fmla="*/ 295 w 473"/>
              <a:gd name="connsiteY53-3488" fmla="*/ 327 h 406"/>
              <a:gd name="connsiteX54-3489" fmla="*/ 332 w 473"/>
              <a:gd name="connsiteY54-3490" fmla="*/ 317 h 406"/>
              <a:gd name="connsiteX55-3491" fmla="*/ 348 w 473"/>
              <a:gd name="connsiteY55-3492" fmla="*/ 317 h 406"/>
              <a:gd name="connsiteX56-3493" fmla="*/ 364 w 473"/>
              <a:gd name="connsiteY56-3494" fmla="*/ 311 h 406"/>
              <a:gd name="connsiteX57-3495" fmla="*/ 374 w 473"/>
              <a:gd name="connsiteY57-3496" fmla="*/ 311 h 406"/>
              <a:gd name="connsiteX58-3497" fmla="*/ 390 w 473"/>
              <a:gd name="connsiteY58-3498" fmla="*/ 306 h 406"/>
              <a:gd name="connsiteX59-3499" fmla="*/ 406 w 473"/>
              <a:gd name="connsiteY59-3500" fmla="*/ 306 h 406"/>
              <a:gd name="connsiteX60-3501" fmla="*/ 469 w 473"/>
              <a:gd name="connsiteY60-3502" fmla="*/ 348 h 406"/>
              <a:gd name="connsiteX61-3503" fmla="*/ 464 w 473"/>
              <a:gd name="connsiteY61-3504" fmla="*/ 348 h 406"/>
              <a:gd name="connsiteX62-3505" fmla="*/ 458 w 473"/>
              <a:gd name="connsiteY62-3506" fmla="*/ 348 h 406"/>
              <a:gd name="connsiteX63-3507" fmla="*/ 453 w 473"/>
              <a:gd name="connsiteY63-3508" fmla="*/ 348 h 406"/>
              <a:gd name="connsiteX64-3509" fmla="*/ 443 w 473"/>
              <a:gd name="connsiteY64-3510" fmla="*/ 348 h 406"/>
              <a:gd name="connsiteX65-3511" fmla="*/ 432 w 473"/>
              <a:gd name="connsiteY65-3512" fmla="*/ 348 h 406"/>
              <a:gd name="connsiteX66-3513" fmla="*/ 416 w 473"/>
              <a:gd name="connsiteY66-3514" fmla="*/ 354 h 406"/>
              <a:gd name="connsiteX67-3515" fmla="*/ 400 w 473"/>
              <a:gd name="connsiteY67-3516" fmla="*/ 354 h 406"/>
              <a:gd name="connsiteX68-3517" fmla="*/ 379 w 473"/>
              <a:gd name="connsiteY68-3518" fmla="*/ 354 h 406"/>
              <a:gd name="connsiteX69-3519" fmla="*/ 353 w 473"/>
              <a:gd name="connsiteY69-3520" fmla="*/ 359 h 406"/>
              <a:gd name="connsiteX70-3521" fmla="*/ 327 w 473"/>
              <a:gd name="connsiteY70-3522" fmla="*/ 359 h 406"/>
              <a:gd name="connsiteX71-3523" fmla="*/ 295 w 473"/>
              <a:gd name="connsiteY71-3524" fmla="*/ 359 h 406"/>
              <a:gd name="connsiteX72-3525" fmla="*/ 269 w 473"/>
              <a:gd name="connsiteY72-3526" fmla="*/ 364 h 406"/>
              <a:gd name="connsiteX73-3527" fmla="*/ 248 w 473"/>
              <a:gd name="connsiteY73-3528" fmla="*/ 364 h 406"/>
              <a:gd name="connsiteX74-3529" fmla="*/ 221 w 473"/>
              <a:gd name="connsiteY74-3530" fmla="*/ 369 h 406"/>
              <a:gd name="connsiteX75-3531" fmla="*/ 200 w 473"/>
              <a:gd name="connsiteY75-3532" fmla="*/ 369 h 406"/>
              <a:gd name="connsiteX76-3533" fmla="*/ 184 w 473"/>
              <a:gd name="connsiteY76-3534" fmla="*/ 375 h 406"/>
              <a:gd name="connsiteX77-3535" fmla="*/ 163 w 473"/>
              <a:gd name="connsiteY77-3536" fmla="*/ 375 h 406"/>
              <a:gd name="connsiteX78-3537" fmla="*/ 148 w 473"/>
              <a:gd name="connsiteY78-3538" fmla="*/ 375 h 406"/>
              <a:gd name="connsiteX79-3539" fmla="*/ 137 w 473"/>
              <a:gd name="connsiteY79-3540" fmla="*/ 380 h 406"/>
              <a:gd name="connsiteX80-3541" fmla="*/ 121 w 473"/>
              <a:gd name="connsiteY80-3542" fmla="*/ 380 h 406"/>
              <a:gd name="connsiteX81-3543" fmla="*/ 111 w 473"/>
              <a:gd name="connsiteY81-3544" fmla="*/ 385 h 406"/>
              <a:gd name="connsiteX82-3545" fmla="*/ 100 w 473"/>
              <a:gd name="connsiteY82-3546" fmla="*/ 385 h 406"/>
              <a:gd name="connsiteX83-3547" fmla="*/ 90 w 473"/>
              <a:gd name="connsiteY83-3548" fmla="*/ 391 h 406"/>
              <a:gd name="connsiteX84-3549" fmla="*/ 84 w 473"/>
              <a:gd name="connsiteY84-3550" fmla="*/ 391 h 406"/>
              <a:gd name="connsiteX85-3551" fmla="*/ 69 w 473"/>
              <a:gd name="connsiteY85-3552" fmla="*/ 396 h 406"/>
              <a:gd name="connsiteX86-3553" fmla="*/ 53 w 473"/>
              <a:gd name="connsiteY86-3554" fmla="*/ 401 h 406"/>
              <a:gd name="connsiteX87-3555" fmla="*/ 48 w 473"/>
              <a:gd name="connsiteY87-3556" fmla="*/ 406 h 406"/>
              <a:gd name="connsiteX88-3557" fmla="*/ 37 w 473"/>
              <a:gd name="connsiteY88-3558" fmla="*/ 406 h 406"/>
              <a:gd name="connsiteX89-3559" fmla="*/ 32 w 473"/>
              <a:gd name="connsiteY89-3560" fmla="*/ 406 h 406"/>
              <a:gd name="connsiteX90-3561" fmla="*/ 26 w 473"/>
              <a:gd name="connsiteY90-3562" fmla="*/ 401 h 406"/>
              <a:gd name="connsiteX91-3563" fmla="*/ 21 w 473"/>
              <a:gd name="connsiteY91-3564" fmla="*/ 401 h 406"/>
              <a:gd name="connsiteX92-3565" fmla="*/ 16 w 473"/>
              <a:gd name="connsiteY92-3566" fmla="*/ 396 h 406"/>
              <a:gd name="connsiteX93-3567" fmla="*/ 11 w 473"/>
              <a:gd name="connsiteY93-3568" fmla="*/ 391 h 406"/>
              <a:gd name="connsiteX94-3569" fmla="*/ 5 w 473"/>
              <a:gd name="connsiteY94-3570" fmla="*/ 385 h 406"/>
              <a:gd name="connsiteX95-3571" fmla="*/ 0 w 473"/>
              <a:gd name="connsiteY95-3572" fmla="*/ 380 h 406"/>
              <a:gd name="connsiteX96-3573" fmla="*/ 0 w 473"/>
              <a:gd name="connsiteY96-3574" fmla="*/ 375 h 406"/>
              <a:gd name="connsiteX97-3575" fmla="*/ 0 w 473"/>
              <a:gd name="connsiteY97-3576" fmla="*/ 369 h 406"/>
              <a:gd name="connsiteX98-3577" fmla="*/ 0 w 473"/>
              <a:gd name="connsiteY98-3578" fmla="*/ 364 h 406"/>
              <a:gd name="connsiteX99-3579" fmla="*/ 5 w 473"/>
              <a:gd name="connsiteY99-3580" fmla="*/ 359 h 406"/>
              <a:gd name="connsiteX100-3581" fmla="*/ 11 w 473"/>
              <a:gd name="connsiteY100-3582" fmla="*/ 354 h 406"/>
              <a:gd name="connsiteX101-3583" fmla="*/ 21 w 473"/>
              <a:gd name="connsiteY101-3584" fmla="*/ 348 h 406"/>
              <a:gd name="connsiteX102-3585" fmla="*/ 26 w 473"/>
              <a:gd name="connsiteY102-3586" fmla="*/ 343 h 406"/>
              <a:gd name="connsiteX103-3587" fmla="*/ 32 w 473"/>
              <a:gd name="connsiteY103-3588" fmla="*/ 338 h 406"/>
              <a:gd name="connsiteX104-3589" fmla="*/ 42 w 473"/>
              <a:gd name="connsiteY104-3590" fmla="*/ 333 h 406"/>
              <a:gd name="connsiteX105-3591" fmla="*/ 53 w 473"/>
              <a:gd name="connsiteY105-3592" fmla="*/ 322 h 406"/>
              <a:gd name="connsiteX106-3593" fmla="*/ 58 w 473"/>
              <a:gd name="connsiteY106-3594" fmla="*/ 311 h 406"/>
              <a:gd name="connsiteX107-3595" fmla="*/ 69 w 473"/>
              <a:gd name="connsiteY107-3596" fmla="*/ 301 h 406"/>
              <a:gd name="connsiteX108-3597" fmla="*/ 79 w 473"/>
              <a:gd name="connsiteY108-3598" fmla="*/ 285 h 406"/>
              <a:gd name="connsiteX109-3599" fmla="*/ 95 w 473"/>
              <a:gd name="connsiteY109-3600" fmla="*/ 269 h 406"/>
              <a:gd name="connsiteX110-3601" fmla="*/ 116 w 473"/>
              <a:gd name="connsiteY110-3602" fmla="*/ 232 h 406"/>
              <a:gd name="connsiteX111-3603" fmla="*/ 142 w 473"/>
              <a:gd name="connsiteY111-3604" fmla="*/ 201 h 406"/>
              <a:gd name="connsiteX112-3605" fmla="*/ 163 w 473"/>
              <a:gd name="connsiteY112-3606" fmla="*/ 169 h 406"/>
              <a:gd name="connsiteX113-3607" fmla="*/ 184 w 473"/>
              <a:gd name="connsiteY113-3608" fmla="*/ 132 h 406"/>
              <a:gd name="connsiteX114-3609" fmla="*/ 190 w 473"/>
              <a:gd name="connsiteY114-3610" fmla="*/ 116 h 406"/>
              <a:gd name="connsiteX115-3611" fmla="*/ 200 w 473"/>
              <a:gd name="connsiteY115-3612" fmla="*/ 100 h 406"/>
              <a:gd name="connsiteX116-3613" fmla="*/ 206 w 473"/>
              <a:gd name="connsiteY116-3614" fmla="*/ 90 h 406"/>
              <a:gd name="connsiteX117-3615" fmla="*/ 211 w 473"/>
              <a:gd name="connsiteY117-3616" fmla="*/ 79 h 406"/>
              <a:gd name="connsiteX118-3617" fmla="*/ 216 w 473"/>
              <a:gd name="connsiteY118-3618" fmla="*/ 69 h 406"/>
              <a:gd name="connsiteX119-3619" fmla="*/ 221 w 473"/>
              <a:gd name="connsiteY119-3620" fmla="*/ 58 h 406"/>
              <a:gd name="connsiteX120-3621" fmla="*/ 221 w 473"/>
              <a:gd name="connsiteY120-3622" fmla="*/ 53 h 406"/>
              <a:gd name="connsiteX121-3623" fmla="*/ 227 w 473"/>
              <a:gd name="connsiteY121-3624" fmla="*/ 48 h 406"/>
              <a:gd name="connsiteX122-3625" fmla="*/ 227 w 473"/>
              <a:gd name="connsiteY122-3626" fmla="*/ 48 h 406"/>
              <a:gd name="connsiteX0-3627" fmla="*/ 227 w 473"/>
              <a:gd name="connsiteY0-3628" fmla="*/ 48 h 406"/>
              <a:gd name="connsiteX1-3629" fmla="*/ 227 w 473"/>
              <a:gd name="connsiteY1-3630" fmla="*/ 42 h 406"/>
              <a:gd name="connsiteX2-3631" fmla="*/ 227 w 473"/>
              <a:gd name="connsiteY2-3632" fmla="*/ 32 h 406"/>
              <a:gd name="connsiteX3-3633" fmla="*/ 227 w 473"/>
              <a:gd name="connsiteY3-3634" fmla="*/ 27 h 406"/>
              <a:gd name="connsiteX4-3635" fmla="*/ 221 w 473"/>
              <a:gd name="connsiteY4-3636" fmla="*/ 21 h 406"/>
              <a:gd name="connsiteX5-3637" fmla="*/ 216 w 473"/>
              <a:gd name="connsiteY5-3638" fmla="*/ 11 h 406"/>
              <a:gd name="connsiteX6-3639" fmla="*/ 216 w 473"/>
              <a:gd name="connsiteY6-3640" fmla="*/ 6 h 406"/>
              <a:gd name="connsiteX7-3641" fmla="*/ 221 w 473"/>
              <a:gd name="connsiteY7-3642" fmla="*/ 6 h 406"/>
              <a:gd name="connsiteX8-3643" fmla="*/ 221 w 473"/>
              <a:gd name="connsiteY8-3644" fmla="*/ 0 h 406"/>
              <a:gd name="connsiteX9-3645" fmla="*/ 227 w 473"/>
              <a:gd name="connsiteY9-3646" fmla="*/ 0 h 406"/>
              <a:gd name="connsiteX10-3647" fmla="*/ 232 w 473"/>
              <a:gd name="connsiteY10-3648" fmla="*/ 0 h 406"/>
              <a:gd name="connsiteX11-3649" fmla="*/ 242 w 473"/>
              <a:gd name="connsiteY11-3650" fmla="*/ 0 h 406"/>
              <a:gd name="connsiteX12-3651" fmla="*/ 253 w 473"/>
              <a:gd name="connsiteY12-3652" fmla="*/ 6 h 406"/>
              <a:gd name="connsiteX13-3653" fmla="*/ 264 w 473"/>
              <a:gd name="connsiteY13-3654" fmla="*/ 11 h 406"/>
              <a:gd name="connsiteX14-3655" fmla="*/ 269 w 473"/>
              <a:gd name="connsiteY14-3656" fmla="*/ 11 h 406"/>
              <a:gd name="connsiteX15-3657" fmla="*/ 279 w 473"/>
              <a:gd name="connsiteY15-3658" fmla="*/ 16 h 406"/>
              <a:gd name="connsiteX16-3659" fmla="*/ 285 w 473"/>
              <a:gd name="connsiteY16-3660" fmla="*/ 21 h 406"/>
              <a:gd name="connsiteX17-3661" fmla="*/ 290 w 473"/>
              <a:gd name="connsiteY17-3662" fmla="*/ 27 h 406"/>
              <a:gd name="connsiteX18-3663" fmla="*/ 295 w 473"/>
              <a:gd name="connsiteY18-3664" fmla="*/ 32 h 406"/>
              <a:gd name="connsiteX19-3665" fmla="*/ 300 w 473"/>
              <a:gd name="connsiteY19-3666" fmla="*/ 32 h 406"/>
              <a:gd name="connsiteX20-3667" fmla="*/ 300 w 473"/>
              <a:gd name="connsiteY20-3668" fmla="*/ 37 h 406"/>
              <a:gd name="connsiteX21-3669" fmla="*/ 300 w 473"/>
              <a:gd name="connsiteY21-3670" fmla="*/ 42 h 406"/>
              <a:gd name="connsiteX22-3671" fmla="*/ 306 w 473"/>
              <a:gd name="connsiteY22-3672" fmla="*/ 42 h 406"/>
              <a:gd name="connsiteX23-3673" fmla="*/ 300 w 473"/>
              <a:gd name="connsiteY23-3674" fmla="*/ 48 h 406"/>
              <a:gd name="connsiteX24-3675" fmla="*/ 300 w 473"/>
              <a:gd name="connsiteY24-3676" fmla="*/ 53 h 406"/>
              <a:gd name="connsiteX25-3677" fmla="*/ 295 w 473"/>
              <a:gd name="connsiteY25-3678" fmla="*/ 64 h 406"/>
              <a:gd name="connsiteX26-3679" fmla="*/ 290 w 473"/>
              <a:gd name="connsiteY26-3680" fmla="*/ 74 h 406"/>
              <a:gd name="connsiteX27-3681" fmla="*/ 279 w 473"/>
              <a:gd name="connsiteY27-3682" fmla="*/ 85 h 406"/>
              <a:gd name="connsiteX28-3683" fmla="*/ 274 w 473"/>
              <a:gd name="connsiteY28-3684" fmla="*/ 95 h 406"/>
              <a:gd name="connsiteX29-3685" fmla="*/ 258 w 473"/>
              <a:gd name="connsiteY29-3686" fmla="*/ 111 h 406"/>
              <a:gd name="connsiteX30-3687" fmla="*/ 248 w 473"/>
              <a:gd name="connsiteY30-3688" fmla="*/ 132 h 406"/>
              <a:gd name="connsiteX31-3689" fmla="*/ 216 w 473"/>
              <a:gd name="connsiteY31-3690" fmla="*/ 169 h 406"/>
              <a:gd name="connsiteX32-3691" fmla="*/ 190 w 473"/>
              <a:gd name="connsiteY32-3692" fmla="*/ 206 h 406"/>
              <a:gd name="connsiteX33-3693" fmla="*/ 163 w 473"/>
              <a:gd name="connsiteY33-3694" fmla="*/ 243 h 406"/>
              <a:gd name="connsiteX34-3695" fmla="*/ 137 w 473"/>
              <a:gd name="connsiteY34-3696" fmla="*/ 280 h 406"/>
              <a:gd name="connsiteX35-3697" fmla="*/ 121 w 473"/>
              <a:gd name="connsiteY35-3698" fmla="*/ 296 h 406"/>
              <a:gd name="connsiteX36-3699" fmla="*/ 111 w 473"/>
              <a:gd name="connsiteY36-3700" fmla="*/ 311 h 406"/>
              <a:gd name="connsiteX37-3701" fmla="*/ 100 w 473"/>
              <a:gd name="connsiteY37-3702" fmla="*/ 322 h 406"/>
              <a:gd name="connsiteX38-3703" fmla="*/ 95 w 473"/>
              <a:gd name="connsiteY38-3704" fmla="*/ 333 h 406"/>
              <a:gd name="connsiteX39-3705" fmla="*/ 90 w 473"/>
              <a:gd name="connsiteY39-3706" fmla="*/ 338 h 406"/>
              <a:gd name="connsiteX40-3707" fmla="*/ 84 w 473"/>
              <a:gd name="connsiteY40-3708" fmla="*/ 348 h 406"/>
              <a:gd name="connsiteX41-3709" fmla="*/ 84 w 473"/>
              <a:gd name="connsiteY41-3710" fmla="*/ 348 h 406"/>
              <a:gd name="connsiteX42-3711" fmla="*/ 84 w 473"/>
              <a:gd name="connsiteY42-3712" fmla="*/ 354 h 406"/>
              <a:gd name="connsiteX43-3713" fmla="*/ 90 w 473"/>
              <a:gd name="connsiteY43-3714" fmla="*/ 354 h 406"/>
              <a:gd name="connsiteX44-3715" fmla="*/ 95 w 473"/>
              <a:gd name="connsiteY44-3716" fmla="*/ 354 h 406"/>
              <a:gd name="connsiteX45-3717" fmla="*/ 100 w 473"/>
              <a:gd name="connsiteY45-3718" fmla="*/ 354 h 406"/>
              <a:gd name="connsiteX46-3719" fmla="*/ 111 w 473"/>
              <a:gd name="connsiteY46-3720" fmla="*/ 354 h 406"/>
              <a:gd name="connsiteX47-3721" fmla="*/ 121 w 473"/>
              <a:gd name="connsiteY47-3722" fmla="*/ 348 h 406"/>
              <a:gd name="connsiteX48-3723" fmla="*/ 137 w 473"/>
              <a:gd name="connsiteY48-3724" fmla="*/ 348 h 406"/>
              <a:gd name="connsiteX49-3725" fmla="*/ 153 w 473"/>
              <a:gd name="connsiteY49-3726" fmla="*/ 348 h 406"/>
              <a:gd name="connsiteX50-3727" fmla="*/ 174 w 473"/>
              <a:gd name="connsiteY50-3728" fmla="*/ 343 h 406"/>
              <a:gd name="connsiteX51-3729" fmla="*/ 216 w 473"/>
              <a:gd name="connsiteY51-3730" fmla="*/ 338 h 406"/>
              <a:gd name="connsiteX52-3731" fmla="*/ 258 w 473"/>
              <a:gd name="connsiteY52-3732" fmla="*/ 333 h 406"/>
              <a:gd name="connsiteX53-3733" fmla="*/ 295 w 473"/>
              <a:gd name="connsiteY53-3734" fmla="*/ 327 h 406"/>
              <a:gd name="connsiteX54-3735" fmla="*/ 332 w 473"/>
              <a:gd name="connsiteY54-3736" fmla="*/ 317 h 406"/>
              <a:gd name="connsiteX55-3737" fmla="*/ 348 w 473"/>
              <a:gd name="connsiteY55-3738" fmla="*/ 317 h 406"/>
              <a:gd name="connsiteX56-3739" fmla="*/ 364 w 473"/>
              <a:gd name="connsiteY56-3740" fmla="*/ 311 h 406"/>
              <a:gd name="connsiteX57-3741" fmla="*/ 374 w 473"/>
              <a:gd name="connsiteY57-3742" fmla="*/ 311 h 406"/>
              <a:gd name="connsiteX58-3743" fmla="*/ 390 w 473"/>
              <a:gd name="connsiteY58-3744" fmla="*/ 306 h 406"/>
              <a:gd name="connsiteX59-3745" fmla="*/ 469 w 473"/>
              <a:gd name="connsiteY59-3746" fmla="*/ 348 h 406"/>
              <a:gd name="connsiteX60-3747" fmla="*/ 464 w 473"/>
              <a:gd name="connsiteY60-3748" fmla="*/ 348 h 406"/>
              <a:gd name="connsiteX61-3749" fmla="*/ 458 w 473"/>
              <a:gd name="connsiteY61-3750" fmla="*/ 348 h 406"/>
              <a:gd name="connsiteX62-3751" fmla="*/ 453 w 473"/>
              <a:gd name="connsiteY62-3752" fmla="*/ 348 h 406"/>
              <a:gd name="connsiteX63-3753" fmla="*/ 443 w 473"/>
              <a:gd name="connsiteY63-3754" fmla="*/ 348 h 406"/>
              <a:gd name="connsiteX64-3755" fmla="*/ 432 w 473"/>
              <a:gd name="connsiteY64-3756" fmla="*/ 348 h 406"/>
              <a:gd name="connsiteX65-3757" fmla="*/ 416 w 473"/>
              <a:gd name="connsiteY65-3758" fmla="*/ 354 h 406"/>
              <a:gd name="connsiteX66-3759" fmla="*/ 400 w 473"/>
              <a:gd name="connsiteY66-3760" fmla="*/ 354 h 406"/>
              <a:gd name="connsiteX67-3761" fmla="*/ 379 w 473"/>
              <a:gd name="connsiteY67-3762" fmla="*/ 354 h 406"/>
              <a:gd name="connsiteX68-3763" fmla="*/ 353 w 473"/>
              <a:gd name="connsiteY68-3764" fmla="*/ 359 h 406"/>
              <a:gd name="connsiteX69-3765" fmla="*/ 327 w 473"/>
              <a:gd name="connsiteY69-3766" fmla="*/ 359 h 406"/>
              <a:gd name="connsiteX70-3767" fmla="*/ 295 w 473"/>
              <a:gd name="connsiteY70-3768" fmla="*/ 359 h 406"/>
              <a:gd name="connsiteX71-3769" fmla="*/ 269 w 473"/>
              <a:gd name="connsiteY71-3770" fmla="*/ 364 h 406"/>
              <a:gd name="connsiteX72-3771" fmla="*/ 248 w 473"/>
              <a:gd name="connsiteY72-3772" fmla="*/ 364 h 406"/>
              <a:gd name="connsiteX73-3773" fmla="*/ 221 w 473"/>
              <a:gd name="connsiteY73-3774" fmla="*/ 369 h 406"/>
              <a:gd name="connsiteX74-3775" fmla="*/ 200 w 473"/>
              <a:gd name="connsiteY74-3776" fmla="*/ 369 h 406"/>
              <a:gd name="connsiteX75-3777" fmla="*/ 184 w 473"/>
              <a:gd name="connsiteY75-3778" fmla="*/ 375 h 406"/>
              <a:gd name="connsiteX76-3779" fmla="*/ 163 w 473"/>
              <a:gd name="connsiteY76-3780" fmla="*/ 375 h 406"/>
              <a:gd name="connsiteX77-3781" fmla="*/ 148 w 473"/>
              <a:gd name="connsiteY77-3782" fmla="*/ 375 h 406"/>
              <a:gd name="connsiteX78-3783" fmla="*/ 137 w 473"/>
              <a:gd name="connsiteY78-3784" fmla="*/ 380 h 406"/>
              <a:gd name="connsiteX79-3785" fmla="*/ 121 w 473"/>
              <a:gd name="connsiteY79-3786" fmla="*/ 380 h 406"/>
              <a:gd name="connsiteX80-3787" fmla="*/ 111 w 473"/>
              <a:gd name="connsiteY80-3788" fmla="*/ 385 h 406"/>
              <a:gd name="connsiteX81-3789" fmla="*/ 100 w 473"/>
              <a:gd name="connsiteY81-3790" fmla="*/ 385 h 406"/>
              <a:gd name="connsiteX82-3791" fmla="*/ 90 w 473"/>
              <a:gd name="connsiteY82-3792" fmla="*/ 391 h 406"/>
              <a:gd name="connsiteX83-3793" fmla="*/ 84 w 473"/>
              <a:gd name="connsiteY83-3794" fmla="*/ 391 h 406"/>
              <a:gd name="connsiteX84-3795" fmla="*/ 69 w 473"/>
              <a:gd name="connsiteY84-3796" fmla="*/ 396 h 406"/>
              <a:gd name="connsiteX85-3797" fmla="*/ 53 w 473"/>
              <a:gd name="connsiteY85-3798" fmla="*/ 401 h 406"/>
              <a:gd name="connsiteX86-3799" fmla="*/ 48 w 473"/>
              <a:gd name="connsiteY86-3800" fmla="*/ 406 h 406"/>
              <a:gd name="connsiteX87-3801" fmla="*/ 37 w 473"/>
              <a:gd name="connsiteY87-3802" fmla="*/ 406 h 406"/>
              <a:gd name="connsiteX88-3803" fmla="*/ 32 w 473"/>
              <a:gd name="connsiteY88-3804" fmla="*/ 406 h 406"/>
              <a:gd name="connsiteX89-3805" fmla="*/ 26 w 473"/>
              <a:gd name="connsiteY89-3806" fmla="*/ 401 h 406"/>
              <a:gd name="connsiteX90-3807" fmla="*/ 21 w 473"/>
              <a:gd name="connsiteY90-3808" fmla="*/ 401 h 406"/>
              <a:gd name="connsiteX91-3809" fmla="*/ 16 w 473"/>
              <a:gd name="connsiteY91-3810" fmla="*/ 396 h 406"/>
              <a:gd name="connsiteX92-3811" fmla="*/ 11 w 473"/>
              <a:gd name="connsiteY92-3812" fmla="*/ 391 h 406"/>
              <a:gd name="connsiteX93-3813" fmla="*/ 5 w 473"/>
              <a:gd name="connsiteY93-3814" fmla="*/ 385 h 406"/>
              <a:gd name="connsiteX94-3815" fmla="*/ 0 w 473"/>
              <a:gd name="connsiteY94-3816" fmla="*/ 380 h 406"/>
              <a:gd name="connsiteX95-3817" fmla="*/ 0 w 473"/>
              <a:gd name="connsiteY95-3818" fmla="*/ 375 h 406"/>
              <a:gd name="connsiteX96-3819" fmla="*/ 0 w 473"/>
              <a:gd name="connsiteY96-3820" fmla="*/ 369 h 406"/>
              <a:gd name="connsiteX97-3821" fmla="*/ 0 w 473"/>
              <a:gd name="connsiteY97-3822" fmla="*/ 364 h 406"/>
              <a:gd name="connsiteX98-3823" fmla="*/ 5 w 473"/>
              <a:gd name="connsiteY98-3824" fmla="*/ 359 h 406"/>
              <a:gd name="connsiteX99-3825" fmla="*/ 11 w 473"/>
              <a:gd name="connsiteY99-3826" fmla="*/ 354 h 406"/>
              <a:gd name="connsiteX100-3827" fmla="*/ 21 w 473"/>
              <a:gd name="connsiteY100-3828" fmla="*/ 348 h 406"/>
              <a:gd name="connsiteX101-3829" fmla="*/ 26 w 473"/>
              <a:gd name="connsiteY101-3830" fmla="*/ 343 h 406"/>
              <a:gd name="connsiteX102-3831" fmla="*/ 32 w 473"/>
              <a:gd name="connsiteY102-3832" fmla="*/ 338 h 406"/>
              <a:gd name="connsiteX103-3833" fmla="*/ 42 w 473"/>
              <a:gd name="connsiteY103-3834" fmla="*/ 333 h 406"/>
              <a:gd name="connsiteX104-3835" fmla="*/ 53 w 473"/>
              <a:gd name="connsiteY104-3836" fmla="*/ 322 h 406"/>
              <a:gd name="connsiteX105-3837" fmla="*/ 58 w 473"/>
              <a:gd name="connsiteY105-3838" fmla="*/ 311 h 406"/>
              <a:gd name="connsiteX106-3839" fmla="*/ 69 w 473"/>
              <a:gd name="connsiteY106-3840" fmla="*/ 301 h 406"/>
              <a:gd name="connsiteX107-3841" fmla="*/ 79 w 473"/>
              <a:gd name="connsiteY107-3842" fmla="*/ 285 h 406"/>
              <a:gd name="connsiteX108-3843" fmla="*/ 95 w 473"/>
              <a:gd name="connsiteY108-3844" fmla="*/ 269 h 406"/>
              <a:gd name="connsiteX109-3845" fmla="*/ 116 w 473"/>
              <a:gd name="connsiteY109-3846" fmla="*/ 232 h 406"/>
              <a:gd name="connsiteX110-3847" fmla="*/ 142 w 473"/>
              <a:gd name="connsiteY110-3848" fmla="*/ 201 h 406"/>
              <a:gd name="connsiteX111-3849" fmla="*/ 163 w 473"/>
              <a:gd name="connsiteY111-3850" fmla="*/ 169 h 406"/>
              <a:gd name="connsiteX112-3851" fmla="*/ 184 w 473"/>
              <a:gd name="connsiteY112-3852" fmla="*/ 132 h 406"/>
              <a:gd name="connsiteX113-3853" fmla="*/ 190 w 473"/>
              <a:gd name="connsiteY113-3854" fmla="*/ 116 h 406"/>
              <a:gd name="connsiteX114-3855" fmla="*/ 200 w 473"/>
              <a:gd name="connsiteY114-3856" fmla="*/ 100 h 406"/>
              <a:gd name="connsiteX115-3857" fmla="*/ 206 w 473"/>
              <a:gd name="connsiteY115-3858" fmla="*/ 90 h 406"/>
              <a:gd name="connsiteX116-3859" fmla="*/ 211 w 473"/>
              <a:gd name="connsiteY116-3860" fmla="*/ 79 h 406"/>
              <a:gd name="connsiteX117-3861" fmla="*/ 216 w 473"/>
              <a:gd name="connsiteY117-3862" fmla="*/ 69 h 406"/>
              <a:gd name="connsiteX118-3863" fmla="*/ 221 w 473"/>
              <a:gd name="connsiteY118-3864" fmla="*/ 58 h 406"/>
              <a:gd name="connsiteX119-3865" fmla="*/ 221 w 473"/>
              <a:gd name="connsiteY119-3866" fmla="*/ 53 h 406"/>
              <a:gd name="connsiteX120-3867" fmla="*/ 227 w 473"/>
              <a:gd name="connsiteY120-3868" fmla="*/ 48 h 406"/>
              <a:gd name="connsiteX121-3869" fmla="*/ 227 w 473"/>
              <a:gd name="connsiteY121-3870" fmla="*/ 48 h 406"/>
              <a:gd name="connsiteX0-3871" fmla="*/ 227 w 484"/>
              <a:gd name="connsiteY0-3872" fmla="*/ 48 h 406"/>
              <a:gd name="connsiteX1-3873" fmla="*/ 227 w 484"/>
              <a:gd name="connsiteY1-3874" fmla="*/ 42 h 406"/>
              <a:gd name="connsiteX2-3875" fmla="*/ 227 w 484"/>
              <a:gd name="connsiteY2-3876" fmla="*/ 32 h 406"/>
              <a:gd name="connsiteX3-3877" fmla="*/ 227 w 484"/>
              <a:gd name="connsiteY3-3878" fmla="*/ 27 h 406"/>
              <a:gd name="connsiteX4-3879" fmla="*/ 221 w 484"/>
              <a:gd name="connsiteY4-3880" fmla="*/ 21 h 406"/>
              <a:gd name="connsiteX5-3881" fmla="*/ 216 w 484"/>
              <a:gd name="connsiteY5-3882" fmla="*/ 11 h 406"/>
              <a:gd name="connsiteX6-3883" fmla="*/ 216 w 484"/>
              <a:gd name="connsiteY6-3884" fmla="*/ 6 h 406"/>
              <a:gd name="connsiteX7-3885" fmla="*/ 221 w 484"/>
              <a:gd name="connsiteY7-3886" fmla="*/ 6 h 406"/>
              <a:gd name="connsiteX8-3887" fmla="*/ 221 w 484"/>
              <a:gd name="connsiteY8-3888" fmla="*/ 0 h 406"/>
              <a:gd name="connsiteX9-3889" fmla="*/ 227 w 484"/>
              <a:gd name="connsiteY9-3890" fmla="*/ 0 h 406"/>
              <a:gd name="connsiteX10-3891" fmla="*/ 232 w 484"/>
              <a:gd name="connsiteY10-3892" fmla="*/ 0 h 406"/>
              <a:gd name="connsiteX11-3893" fmla="*/ 242 w 484"/>
              <a:gd name="connsiteY11-3894" fmla="*/ 0 h 406"/>
              <a:gd name="connsiteX12-3895" fmla="*/ 253 w 484"/>
              <a:gd name="connsiteY12-3896" fmla="*/ 6 h 406"/>
              <a:gd name="connsiteX13-3897" fmla="*/ 264 w 484"/>
              <a:gd name="connsiteY13-3898" fmla="*/ 11 h 406"/>
              <a:gd name="connsiteX14-3899" fmla="*/ 269 w 484"/>
              <a:gd name="connsiteY14-3900" fmla="*/ 11 h 406"/>
              <a:gd name="connsiteX15-3901" fmla="*/ 279 w 484"/>
              <a:gd name="connsiteY15-3902" fmla="*/ 16 h 406"/>
              <a:gd name="connsiteX16-3903" fmla="*/ 285 w 484"/>
              <a:gd name="connsiteY16-3904" fmla="*/ 21 h 406"/>
              <a:gd name="connsiteX17-3905" fmla="*/ 290 w 484"/>
              <a:gd name="connsiteY17-3906" fmla="*/ 27 h 406"/>
              <a:gd name="connsiteX18-3907" fmla="*/ 295 w 484"/>
              <a:gd name="connsiteY18-3908" fmla="*/ 32 h 406"/>
              <a:gd name="connsiteX19-3909" fmla="*/ 300 w 484"/>
              <a:gd name="connsiteY19-3910" fmla="*/ 32 h 406"/>
              <a:gd name="connsiteX20-3911" fmla="*/ 300 w 484"/>
              <a:gd name="connsiteY20-3912" fmla="*/ 37 h 406"/>
              <a:gd name="connsiteX21-3913" fmla="*/ 300 w 484"/>
              <a:gd name="connsiteY21-3914" fmla="*/ 42 h 406"/>
              <a:gd name="connsiteX22-3915" fmla="*/ 306 w 484"/>
              <a:gd name="connsiteY22-3916" fmla="*/ 42 h 406"/>
              <a:gd name="connsiteX23-3917" fmla="*/ 300 w 484"/>
              <a:gd name="connsiteY23-3918" fmla="*/ 48 h 406"/>
              <a:gd name="connsiteX24-3919" fmla="*/ 300 w 484"/>
              <a:gd name="connsiteY24-3920" fmla="*/ 53 h 406"/>
              <a:gd name="connsiteX25-3921" fmla="*/ 295 w 484"/>
              <a:gd name="connsiteY25-3922" fmla="*/ 64 h 406"/>
              <a:gd name="connsiteX26-3923" fmla="*/ 290 w 484"/>
              <a:gd name="connsiteY26-3924" fmla="*/ 74 h 406"/>
              <a:gd name="connsiteX27-3925" fmla="*/ 279 w 484"/>
              <a:gd name="connsiteY27-3926" fmla="*/ 85 h 406"/>
              <a:gd name="connsiteX28-3927" fmla="*/ 274 w 484"/>
              <a:gd name="connsiteY28-3928" fmla="*/ 95 h 406"/>
              <a:gd name="connsiteX29-3929" fmla="*/ 258 w 484"/>
              <a:gd name="connsiteY29-3930" fmla="*/ 111 h 406"/>
              <a:gd name="connsiteX30-3931" fmla="*/ 248 w 484"/>
              <a:gd name="connsiteY30-3932" fmla="*/ 132 h 406"/>
              <a:gd name="connsiteX31-3933" fmla="*/ 216 w 484"/>
              <a:gd name="connsiteY31-3934" fmla="*/ 169 h 406"/>
              <a:gd name="connsiteX32-3935" fmla="*/ 190 w 484"/>
              <a:gd name="connsiteY32-3936" fmla="*/ 206 h 406"/>
              <a:gd name="connsiteX33-3937" fmla="*/ 163 w 484"/>
              <a:gd name="connsiteY33-3938" fmla="*/ 243 h 406"/>
              <a:gd name="connsiteX34-3939" fmla="*/ 137 w 484"/>
              <a:gd name="connsiteY34-3940" fmla="*/ 280 h 406"/>
              <a:gd name="connsiteX35-3941" fmla="*/ 121 w 484"/>
              <a:gd name="connsiteY35-3942" fmla="*/ 296 h 406"/>
              <a:gd name="connsiteX36-3943" fmla="*/ 111 w 484"/>
              <a:gd name="connsiteY36-3944" fmla="*/ 311 h 406"/>
              <a:gd name="connsiteX37-3945" fmla="*/ 100 w 484"/>
              <a:gd name="connsiteY37-3946" fmla="*/ 322 h 406"/>
              <a:gd name="connsiteX38-3947" fmla="*/ 95 w 484"/>
              <a:gd name="connsiteY38-3948" fmla="*/ 333 h 406"/>
              <a:gd name="connsiteX39-3949" fmla="*/ 90 w 484"/>
              <a:gd name="connsiteY39-3950" fmla="*/ 338 h 406"/>
              <a:gd name="connsiteX40-3951" fmla="*/ 84 w 484"/>
              <a:gd name="connsiteY40-3952" fmla="*/ 348 h 406"/>
              <a:gd name="connsiteX41-3953" fmla="*/ 84 w 484"/>
              <a:gd name="connsiteY41-3954" fmla="*/ 348 h 406"/>
              <a:gd name="connsiteX42-3955" fmla="*/ 84 w 484"/>
              <a:gd name="connsiteY42-3956" fmla="*/ 354 h 406"/>
              <a:gd name="connsiteX43-3957" fmla="*/ 90 w 484"/>
              <a:gd name="connsiteY43-3958" fmla="*/ 354 h 406"/>
              <a:gd name="connsiteX44-3959" fmla="*/ 95 w 484"/>
              <a:gd name="connsiteY44-3960" fmla="*/ 354 h 406"/>
              <a:gd name="connsiteX45-3961" fmla="*/ 100 w 484"/>
              <a:gd name="connsiteY45-3962" fmla="*/ 354 h 406"/>
              <a:gd name="connsiteX46-3963" fmla="*/ 111 w 484"/>
              <a:gd name="connsiteY46-3964" fmla="*/ 354 h 406"/>
              <a:gd name="connsiteX47-3965" fmla="*/ 121 w 484"/>
              <a:gd name="connsiteY47-3966" fmla="*/ 348 h 406"/>
              <a:gd name="connsiteX48-3967" fmla="*/ 137 w 484"/>
              <a:gd name="connsiteY48-3968" fmla="*/ 348 h 406"/>
              <a:gd name="connsiteX49-3969" fmla="*/ 153 w 484"/>
              <a:gd name="connsiteY49-3970" fmla="*/ 348 h 406"/>
              <a:gd name="connsiteX50-3971" fmla="*/ 174 w 484"/>
              <a:gd name="connsiteY50-3972" fmla="*/ 343 h 406"/>
              <a:gd name="connsiteX51-3973" fmla="*/ 216 w 484"/>
              <a:gd name="connsiteY51-3974" fmla="*/ 338 h 406"/>
              <a:gd name="connsiteX52-3975" fmla="*/ 258 w 484"/>
              <a:gd name="connsiteY52-3976" fmla="*/ 333 h 406"/>
              <a:gd name="connsiteX53-3977" fmla="*/ 295 w 484"/>
              <a:gd name="connsiteY53-3978" fmla="*/ 327 h 406"/>
              <a:gd name="connsiteX54-3979" fmla="*/ 332 w 484"/>
              <a:gd name="connsiteY54-3980" fmla="*/ 317 h 406"/>
              <a:gd name="connsiteX55-3981" fmla="*/ 348 w 484"/>
              <a:gd name="connsiteY55-3982" fmla="*/ 317 h 406"/>
              <a:gd name="connsiteX56-3983" fmla="*/ 364 w 484"/>
              <a:gd name="connsiteY56-3984" fmla="*/ 311 h 406"/>
              <a:gd name="connsiteX57-3985" fmla="*/ 374 w 484"/>
              <a:gd name="connsiteY57-3986" fmla="*/ 311 h 406"/>
              <a:gd name="connsiteX58-3987" fmla="*/ 469 w 484"/>
              <a:gd name="connsiteY58-3988" fmla="*/ 348 h 406"/>
              <a:gd name="connsiteX59-3989" fmla="*/ 464 w 484"/>
              <a:gd name="connsiteY59-3990" fmla="*/ 348 h 406"/>
              <a:gd name="connsiteX60-3991" fmla="*/ 458 w 484"/>
              <a:gd name="connsiteY60-3992" fmla="*/ 348 h 406"/>
              <a:gd name="connsiteX61-3993" fmla="*/ 453 w 484"/>
              <a:gd name="connsiteY61-3994" fmla="*/ 348 h 406"/>
              <a:gd name="connsiteX62-3995" fmla="*/ 443 w 484"/>
              <a:gd name="connsiteY62-3996" fmla="*/ 348 h 406"/>
              <a:gd name="connsiteX63-3997" fmla="*/ 432 w 484"/>
              <a:gd name="connsiteY63-3998" fmla="*/ 348 h 406"/>
              <a:gd name="connsiteX64-3999" fmla="*/ 416 w 484"/>
              <a:gd name="connsiteY64-4000" fmla="*/ 354 h 406"/>
              <a:gd name="connsiteX65-4001" fmla="*/ 400 w 484"/>
              <a:gd name="connsiteY65-4002" fmla="*/ 354 h 406"/>
              <a:gd name="connsiteX66-4003" fmla="*/ 379 w 484"/>
              <a:gd name="connsiteY66-4004" fmla="*/ 354 h 406"/>
              <a:gd name="connsiteX67-4005" fmla="*/ 353 w 484"/>
              <a:gd name="connsiteY67-4006" fmla="*/ 359 h 406"/>
              <a:gd name="connsiteX68-4007" fmla="*/ 327 w 484"/>
              <a:gd name="connsiteY68-4008" fmla="*/ 359 h 406"/>
              <a:gd name="connsiteX69-4009" fmla="*/ 295 w 484"/>
              <a:gd name="connsiteY69-4010" fmla="*/ 359 h 406"/>
              <a:gd name="connsiteX70-4011" fmla="*/ 269 w 484"/>
              <a:gd name="connsiteY70-4012" fmla="*/ 364 h 406"/>
              <a:gd name="connsiteX71-4013" fmla="*/ 248 w 484"/>
              <a:gd name="connsiteY71-4014" fmla="*/ 364 h 406"/>
              <a:gd name="connsiteX72-4015" fmla="*/ 221 w 484"/>
              <a:gd name="connsiteY72-4016" fmla="*/ 369 h 406"/>
              <a:gd name="connsiteX73-4017" fmla="*/ 200 w 484"/>
              <a:gd name="connsiteY73-4018" fmla="*/ 369 h 406"/>
              <a:gd name="connsiteX74-4019" fmla="*/ 184 w 484"/>
              <a:gd name="connsiteY74-4020" fmla="*/ 375 h 406"/>
              <a:gd name="connsiteX75-4021" fmla="*/ 163 w 484"/>
              <a:gd name="connsiteY75-4022" fmla="*/ 375 h 406"/>
              <a:gd name="connsiteX76-4023" fmla="*/ 148 w 484"/>
              <a:gd name="connsiteY76-4024" fmla="*/ 375 h 406"/>
              <a:gd name="connsiteX77-4025" fmla="*/ 137 w 484"/>
              <a:gd name="connsiteY77-4026" fmla="*/ 380 h 406"/>
              <a:gd name="connsiteX78-4027" fmla="*/ 121 w 484"/>
              <a:gd name="connsiteY78-4028" fmla="*/ 380 h 406"/>
              <a:gd name="connsiteX79-4029" fmla="*/ 111 w 484"/>
              <a:gd name="connsiteY79-4030" fmla="*/ 385 h 406"/>
              <a:gd name="connsiteX80-4031" fmla="*/ 100 w 484"/>
              <a:gd name="connsiteY80-4032" fmla="*/ 385 h 406"/>
              <a:gd name="connsiteX81-4033" fmla="*/ 90 w 484"/>
              <a:gd name="connsiteY81-4034" fmla="*/ 391 h 406"/>
              <a:gd name="connsiteX82-4035" fmla="*/ 84 w 484"/>
              <a:gd name="connsiteY82-4036" fmla="*/ 391 h 406"/>
              <a:gd name="connsiteX83-4037" fmla="*/ 69 w 484"/>
              <a:gd name="connsiteY83-4038" fmla="*/ 396 h 406"/>
              <a:gd name="connsiteX84-4039" fmla="*/ 53 w 484"/>
              <a:gd name="connsiteY84-4040" fmla="*/ 401 h 406"/>
              <a:gd name="connsiteX85-4041" fmla="*/ 48 w 484"/>
              <a:gd name="connsiteY85-4042" fmla="*/ 406 h 406"/>
              <a:gd name="connsiteX86-4043" fmla="*/ 37 w 484"/>
              <a:gd name="connsiteY86-4044" fmla="*/ 406 h 406"/>
              <a:gd name="connsiteX87-4045" fmla="*/ 32 w 484"/>
              <a:gd name="connsiteY87-4046" fmla="*/ 406 h 406"/>
              <a:gd name="connsiteX88-4047" fmla="*/ 26 w 484"/>
              <a:gd name="connsiteY88-4048" fmla="*/ 401 h 406"/>
              <a:gd name="connsiteX89-4049" fmla="*/ 21 w 484"/>
              <a:gd name="connsiteY89-4050" fmla="*/ 401 h 406"/>
              <a:gd name="connsiteX90-4051" fmla="*/ 16 w 484"/>
              <a:gd name="connsiteY90-4052" fmla="*/ 396 h 406"/>
              <a:gd name="connsiteX91-4053" fmla="*/ 11 w 484"/>
              <a:gd name="connsiteY91-4054" fmla="*/ 391 h 406"/>
              <a:gd name="connsiteX92-4055" fmla="*/ 5 w 484"/>
              <a:gd name="connsiteY92-4056" fmla="*/ 385 h 406"/>
              <a:gd name="connsiteX93-4057" fmla="*/ 0 w 484"/>
              <a:gd name="connsiteY93-4058" fmla="*/ 380 h 406"/>
              <a:gd name="connsiteX94-4059" fmla="*/ 0 w 484"/>
              <a:gd name="connsiteY94-4060" fmla="*/ 375 h 406"/>
              <a:gd name="connsiteX95-4061" fmla="*/ 0 w 484"/>
              <a:gd name="connsiteY95-4062" fmla="*/ 369 h 406"/>
              <a:gd name="connsiteX96-4063" fmla="*/ 0 w 484"/>
              <a:gd name="connsiteY96-4064" fmla="*/ 364 h 406"/>
              <a:gd name="connsiteX97-4065" fmla="*/ 5 w 484"/>
              <a:gd name="connsiteY97-4066" fmla="*/ 359 h 406"/>
              <a:gd name="connsiteX98-4067" fmla="*/ 11 w 484"/>
              <a:gd name="connsiteY98-4068" fmla="*/ 354 h 406"/>
              <a:gd name="connsiteX99-4069" fmla="*/ 21 w 484"/>
              <a:gd name="connsiteY99-4070" fmla="*/ 348 h 406"/>
              <a:gd name="connsiteX100-4071" fmla="*/ 26 w 484"/>
              <a:gd name="connsiteY100-4072" fmla="*/ 343 h 406"/>
              <a:gd name="connsiteX101-4073" fmla="*/ 32 w 484"/>
              <a:gd name="connsiteY101-4074" fmla="*/ 338 h 406"/>
              <a:gd name="connsiteX102-4075" fmla="*/ 42 w 484"/>
              <a:gd name="connsiteY102-4076" fmla="*/ 333 h 406"/>
              <a:gd name="connsiteX103-4077" fmla="*/ 53 w 484"/>
              <a:gd name="connsiteY103-4078" fmla="*/ 322 h 406"/>
              <a:gd name="connsiteX104-4079" fmla="*/ 58 w 484"/>
              <a:gd name="connsiteY104-4080" fmla="*/ 311 h 406"/>
              <a:gd name="connsiteX105-4081" fmla="*/ 69 w 484"/>
              <a:gd name="connsiteY105-4082" fmla="*/ 301 h 406"/>
              <a:gd name="connsiteX106-4083" fmla="*/ 79 w 484"/>
              <a:gd name="connsiteY106-4084" fmla="*/ 285 h 406"/>
              <a:gd name="connsiteX107-4085" fmla="*/ 95 w 484"/>
              <a:gd name="connsiteY107-4086" fmla="*/ 269 h 406"/>
              <a:gd name="connsiteX108-4087" fmla="*/ 116 w 484"/>
              <a:gd name="connsiteY108-4088" fmla="*/ 232 h 406"/>
              <a:gd name="connsiteX109-4089" fmla="*/ 142 w 484"/>
              <a:gd name="connsiteY109-4090" fmla="*/ 201 h 406"/>
              <a:gd name="connsiteX110-4091" fmla="*/ 163 w 484"/>
              <a:gd name="connsiteY110-4092" fmla="*/ 169 h 406"/>
              <a:gd name="connsiteX111-4093" fmla="*/ 184 w 484"/>
              <a:gd name="connsiteY111-4094" fmla="*/ 132 h 406"/>
              <a:gd name="connsiteX112-4095" fmla="*/ 190 w 484"/>
              <a:gd name="connsiteY112-4096" fmla="*/ 116 h 406"/>
              <a:gd name="connsiteX113-4097" fmla="*/ 200 w 484"/>
              <a:gd name="connsiteY113-4098" fmla="*/ 100 h 406"/>
              <a:gd name="connsiteX114-4099" fmla="*/ 206 w 484"/>
              <a:gd name="connsiteY114-4100" fmla="*/ 90 h 406"/>
              <a:gd name="connsiteX115-4101" fmla="*/ 211 w 484"/>
              <a:gd name="connsiteY115-4102" fmla="*/ 79 h 406"/>
              <a:gd name="connsiteX116-4103" fmla="*/ 216 w 484"/>
              <a:gd name="connsiteY116-4104" fmla="*/ 69 h 406"/>
              <a:gd name="connsiteX117-4105" fmla="*/ 221 w 484"/>
              <a:gd name="connsiteY117-4106" fmla="*/ 58 h 406"/>
              <a:gd name="connsiteX118-4107" fmla="*/ 221 w 484"/>
              <a:gd name="connsiteY118-4108" fmla="*/ 53 h 406"/>
              <a:gd name="connsiteX119-4109" fmla="*/ 227 w 484"/>
              <a:gd name="connsiteY119-4110" fmla="*/ 48 h 406"/>
              <a:gd name="connsiteX120-4111" fmla="*/ 227 w 484"/>
              <a:gd name="connsiteY120-4112" fmla="*/ 48 h 406"/>
              <a:gd name="connsiteX0-4113" fmla="*/ 227 w 484"/>
              <a:gd name="connsiteY0-4114" fmla="*/ 48 h 406"/>
              <a:gd name="connsiteX1-4115" fmla="*/ 227 w 484"/>
              <a:gd name="connsiteY1-4116" fmla="*/ 42 h 406"/>
              <a:gd name="connsiteX2-4117" fmla="*/ 227 w 484"/>
              <a:gd name="connsiteY2-4118" fmla="*/ 32 h 406"/>
              <a:gd name="connsiteX3-4119" fmla="*/ 227 w 484"/>
              <a:gd name="connsiteY3-4120" fmla="*/ 27 h 406"/>
              <a:gd name="connsiteX4-4121" fmla="*/ 221 w 484"/>
              <a:gd name="connsiteY4-4122" fmla="*/ 21 h 406"/>
              <a:gd name="connsiteX5-4123" fmla="*/ 216 w 484"/>
              <a:gd name="connsiteY5-4124" fmla="*/ 11 h 406"/>
              <a:gd name="connsiteX6-4125" fmla="*/ 216 w 484"/>
              <a:gd name="connsiteY6-4126" fmla="*/ 6 h 406"/>
              <a:gd name="connsiteX7-4127" fmla="*/ 221 w 484"/>
              <a:gd name="connsiteY7-4128" fmla="*/ 6 h 406"/>
              <a:gd name="connsiteX8-4129" fmla="*/ 221 w 484"/>
              <a:gd name="connsiteY8-4130" fmla="*/ 0 h 406"/>
              <a:gd name="connsiteX9-4131" fmla="*/ 227 w 484"/>
              <a:gd name="connsiteY9-4132" fmla="*/ 0 h 406"/>
              <a:gd name="connsiteX10-4133" fmla="*/ 232 w 484"/>
              <a:gd name="connsiteY10-4134" fmla="*/ 0 h 406"/>
              <a:gd name="connsiteX11-4135" fmla="*/ 242 w 484"/>
              <a:gd name="connsiteY11-4136" fmla="*/ 0 h 406"/>
              <a:gd name="connsiteX12-4137" fmla="*/ 253 w 484"/>
              <a:gd name="connsiteY12-4138" fmla="*/ 6 h 406"/>
              <a:gd name="connsiteX13-4139" fmla="*/ 264 w 484"/>
              <a:gd name="connsiteY13-4140" fmla="*/ 11 h 406"/>
              <a:gd name="connsiteX14-4141" fmla="*/ 269 w 484"/>
              <a:gd name="connsiteY14-4142" fmla="*/ 11 h 406"/>
              <a:gd name="connsiteX15-4143" fmla="*/ 279 w 484"/>
              <a:gd name="connsiteY15-4144" fmla="*/ 16 h 406"/>
              <a:gd name="connsiteX16-4145" fmla="*/ 285 w 484"/>
              <a:gd name="connsiteY16-4146" fmla="*/ 21 h 406"/>
              <a:gd name="connsiteX17-4147" fmla="*/ 290 w 484"/>
              <a:gd name="connsiteY17-4148" fmla="*/ 27 h 406"/>
              <a:gd name="connsiteX18-4149" fmla="*/ 295 w 484"/>
              <a:gd name="connsiteY18-4150" fmla="*/ 32 h 406"/>
              <a:gd name="connsiteX19-4151" fmla="*/ 300 w 484"/>
              <a:gd name="connsiteY19-4152" fmla="*/ 32 h 406"/>
              <a:gd name="connsiteX20-4153" fmla="*/ 300 w 484"/>
              <a:gd name="connsiteY20-4154" fmla="*/ 37 h 406"/>
              <a:gd name="connsiteX21-4155" fmla="*/ 300 w 484"/>
              <a:gd name="connsiteY21-4156" fmla="*/ 42 h 406"/>
              <a:gd name="connsiteX22-4157" fmla="*/ 306 w 484"/>
              <a:gd name="connsiteY22-4158" fmla="*/ 42 h 406"/>
              <a:gd name="connsiteX23-4159" fmla="*/ 300 w 484"/>
              <a:gd name="connsiteY23-4160" fmla="*/ 48 h 406"/>
              <a:gd name="connsiteX24-4161" fmla="*/ 300 w 484"/>
              <a:gd name="connsiteY24-4162" fmla="*/ 53 h 406"/>
              <a:gd name="connsiteX25-4163" fmla="*/ 295 w 484"/>
              <a:gd name="connsiteY25-4164" fmla="*/ 64 h 406"/>
              <a:gd name="connsiteX26-4165" fmla="*/ 290 w 484"/>
              <a:gd name="connsiteY26-4166" fmla="*/ 74 h 406"/>
              <a:gd name="connsiteX27-4167" fmla="*/ 279 w 484"/>
              <a:gd name="connsiteY27-4168" fmla="*/ 85 h 406"/>
              <a:gd name="connsiteX28-4169" fmla="*/ 274 w 484"/>
              <a:gd name="connsiteY28-4170" fmla="*/ 95 h 406"/>
              <a:gd name="connsiteX29-4171" fmla="*/ 258 w 484"/>
              <a:gd name="connsiteY29-4172" fmla="*/ 111 h 406"/>
              <a:gd name="connsiteX30-4173" fmla="*/ 248 w 484"/>
              <a:gd name="connsiteY30-4174" fmla="*/ 132 h 406"/>
              <a:gd name="connsiteX31-4175" fmla="*/ 216 w 484"/>
              <a:gd name="connsiteY31-4176" fmla="*/ 169 h 406"/>
              <a:gd name="connsiteX32-4177" fmla="*/ 190 w 484"/>
              <a:gd name="connsiteY32-4178" fmla="*/ 206 h 406"/>
              <a:gd name="connsiteX33-4179" fmla="*/ 163 w 484"/>
              <a:gd name="connsiteY33-4180" fmla="*/ 243 h 406"/>
              <a:gd name="connsiteX34-4181" fmla="*/ 137 w 484"/>
              <a:gd name="connsiteY34-4182" fmla="*/ 280 h 406"/>
              <a:gd name="connsiteX35-4183" fmla="*/ 121 w 484"/>
              <a:gd name="connsiteY35-4184" fmla="*/ 296 h 406"/>
              <a:gd name="connsiteX36-4185" fmla="*/ 111 w 484"/>
              <a:gd name="connsiteY36-4186" fmla="*/ 311 h 406"/>
              <a:gd name="connsiteX37-4187" fmla="*/ 100 w 484"/>
              <a:gd name="connsiteY37-4188" fmla="*/ 322 h 406"/>
              <a:gd name="connsiteX38-4189" fmla="*/ 95 w 484"/>
              <a:gd name="connsiteY38-4190" fmla="*/ 333 h 406"/>
              <a:gd name="connsiteX39-4191" fmla="*/ 90 w 484"/>
              <a:gd name="connsiteY39-4192" fmla="*/ 338 h 406"/>
              <a:gd name="connsiteX40-4193" fmla="*/ 84 w 484"/>
              <a:gd name="connsiteY40-4194" fmla="*/ 348 h 406"/>
              <a:gd name="connsiteX41-4195" fmla="*/ 84 w 484"/>
              <a:gd name="connsiteY41-4196" fmla="*/ 348 h 406"/>
              <a:gd name="connsiteX42-4197" fmla="*/ 84 w 484"/>
              <a:gd name="connsiteY42-4198" fmla="*/ 354 h 406"/>
              <a:gd name="connsiteX43-4199" fmla="*/ 90 w 484"/>
              <a:gd name="connsiteY43-4200" fmla="*/ 354 h 406"/>
              <a:gd name="connsiteX44-4201" fmla="*/ 95 w 484"/>
              <a:gd name="connsiteY44-4202" fmla="*/ 354 h 406"/>
              <a:gd name="connsiteX45-4203" fmla="*/ 100 w 484"/>
              <a:gd name="connsiteY45-4204" fmla="*/ 354 h 406"/>
              <a:gd name="connsiteX46-4205" fmla="*/ 111 w 484"/>
              <a:gd name="connsiteY46-4206" fmla="*/ 354 h 406"/>
              <a:gd name="connsiteX47-4207" fmla="*/ 121 w 484"/>
              <a:gd name="connsiteY47-4208" fmla="*/ 348 h 406"/>
              <a:gd name="connsiteX48-4209" fmla="*/ 137 w 484"/>
              <a:gd name="connsiteY48-4210" fmla="*/ 348 h 406"/>
              <a:gd name="connsiteX49-4211" fmla="*/ 153 w 484"/>
              <a:gd name="connsiteY49-4212" fmla="*/ 348 h 406"/>
              <a:gd name="connsiteX50-4213" fmla="*/ 174 w 484"/>
              <a:gd name="connsiteY50-4214" fmla="*/ 343 h 406"/>
              <a:gd name="connsiteX51-4215" fmla="*/ 216 w 484"/>
              <a:gd name="connsiteY51-4216" fmla="*/ 338 h 406"/>
              <a:gd name="connsiteX52-4217" fmla="*/ 258 w 484"/>
              <a:gd name="connsiteY52-4218" fmla="*/ 333 h 406"/>
              <a:gd name="connsiteX53-4219" fmla="*/ 295 w 484"/>
              <a:gd name="connsiteY53-4220" fmla="*/ 327 h 406"/>
              <a:gd name="connsiteX54-4221" fmla="*/ 332 w 484"/>
              <a:gd name="connsiteY54-4222" fmla="*/ 317 h 406"/>
              <a:gd name="connsiteX55-4223" fmla="*/ 348 w 484"/>
              <a:gd name="connsiteY55-4224" fmla="*/ 317 h 406"/>
              <a:gd name="connsiteX56-4225" fmla="*/ 364 w 484"/>
              <a:gd name="connsiteY56-4226" fmla="*/ 311 h 406"/>
              <a:gd name="connsiteX57-4227" fmla="*/ 469 w 484"/>
              <a:gd name="connsiteY57-4228" fmla="*/ 348 h 406"/>
              <a:gd name="connsiteX58-4229" fmla="*/ 464 w 484"/>
              <a:gd name="connsiteY58-4230" fmla="*/ 348 h 406"/>
              <a:gd name="connsiteX59-4231" fmla="*/ 458 w 484"/>
              <a:gd name="connsiteY59-4232" fmla="*/ 348 h 406"/>
              <a:gd name="connsiteX60-4233" fmla="*/ 453 w 484"/>
              <a:gd name="connsiteY60-4234" fmla="*/ 348 h 406"/>
              <a:gd name="connsiteX61-4235" fmla="*/ 443 w 484"/>
              <a:gd name="connsiteY61-4236" fmla="*/ 348 h 406"/>
              <a:gd name="connsiteX62-4237" fmla="*/ 432 w 484"/>
              <a:gd name="connsiteY62-4238" fmla="*/ 348 h 406"/>
              <a:gd name="connsiteX63-4239" fmla="*/ 416 w 484"/>
              <a:gd name="connsiteY63-4240" fmla="*/ 354 h 406"/>
              <a:gd name="connsiteX64-4241" fmla="*/ 400 w 484"/>
              <a:gd name="connsiteY64-4242" fmla="*/ 354 h 406"/>
              <a:gd name="connsiteX65-4243" fmla="*/ 379 w 484"/>
              <a:gd name="connsiteY65-4244" fmla="*/ 354 h 406"/>
              <a:gd name="connsiteX66-4245" fmla="*/ 353 w 484"/>
              <a:gd name="connsiteY66-4246" fmla="*/ 359 h 406"/>
              <a:gd name="connsiteX67-4247" fmla="*/ 327 w 484"/>
              <a:gd name="connsiteY67-4248" fmla="*/ 359 h 406"/>
              <a:gd name="connsiteX68-4249" fmla="*/ 295 w 484"/>
              <a:gd name="connsiteY68-4250" fmla="*/ 359 h 406"/>
              <a:gd name="connsiteX69-4251" fmla="*/ 269 w 484"/>
              <a:gd name="connsiteY69-4252" fmla="*/ 364 h 406"/>
              <a:gd name="connsiteX70-4253" fmla="*/ 248 w 484"/>
              <a:gd name="connsiteY70-4254" fmla="*/ 364 h 406"/>
              <a:gd name="connsiteX71-4255" fmla="*/ 221 w 484"/>
              <a:gd name="connsiteY71-4256" fmla="*/ 369 h 406"/>
              <a:gd name="connsiteX72-4257" fmla="*/ 200 w 484"/>
              <a:gd name="connsiteY72-4258" fmla="*/ 369 h 406"/>
              <a:gd name="connsiteX73-4259" fmla="*/ 184 w 484"/>
              <a:gd name="connsiteY73-4260" fmla="*/ 375 h 406"/>
              <a:gd name="connsiteX74-4261" fmla="*/ 163 w 484"/>
              <a:gd name="connsiteY74-4262" fmla="*/ 375 h 406"/>
              <a:gd name="connsiteX75-4263" fmla="*/ 148 w 484"/>
              <a:gd name="connsiteY75-4264" fmla="*/ 375 h 406"/>
              <a:gd name="connsiteX76-4265" fmla="*/ 137 w 484"/>
              <a:gd name="connsiteY76-4266" fmla="*/ 380 h 406"/>
              <a:gd name="connsiteX77-4267" fmla="*/ 121 w 484"/>
              <a:gd name="connsiteY77-4268" fmla="*/ 380 h 406"/>
              <a:gd name="connsiteX78-4269" fmla="*/ 111 w 484"/>
              <a:gd name="connsiteY78-4270" fmla="*/ 385 h 406"/>
              <a:gd name="connsiteX79-4271" fmla="*/ 100 w 484"/>
              <a:gd name="connsiteY79-4272" fmla="*/ 385 h 406"/>
              <a:gd name="connsiteX80-4273" fmla="*/ 90 w 484"/>
              <a:gd name="connsiteY80-4274" fmla="*/ 391 h 406"/>
              <a:gd name="connsiteX81-4275" fmla="*/ 84 w 484"/>
              <a:gd name="connsiteY81-4276" fmla="*/ 391 h 406"/>
              <a:gd name="connsiteX82-4277" fmla="*/ 69 w 484"/>
              <a:gd name="connsiteY82-4278" fmla="*/ 396 h 406"/>
              <a:gd name="connsiteX83-4279" fmla="*/ 53 w 484"/>
              <a:gd name="connsiteY83-4280" fmla="*/ 401 h 406"/>
              <a:gd name="connsiteX84-4281" fmla="*/ 48 w 484"/>
              <a:gd name="connsiteY84-4282" fmla="*/ 406 h 406"/>
              <a:gd name="connsiteX85-4283" fmla="*/ 37 w 484"/>
              <a:gd name="connsiteY85-4284" fmla="*/ 406 h 406"/>
              <a:gd name="connsiteX86-4285" fmla="*/ 32 w 484"/>
              <a:gd name="connsiteY86-4286" fmla="*/ 406 h 406"/>
              <a:gd name="connsiteX87-4287" fmla="*/ 26 w 484"/>
              <a:gd name="connsiteY87-4288" fmla="*/ 401 h 406"/>
              <a:gd name="connsiteX88-4289" fmla="*/ 21 w 484"/>
              <a:gd name="connsiteY88-4290" fmla="*/ 401 h 406"/>
              <a:gd name="connsiteX89-4291" fmla="*/ 16 w 484"/>
              <a:gd name="connsiteY89-4292" fmla="*/ 396 h 406"/>
              <a:gd name="connsiteX90-4293" fmla="*/ 11 w 484"/>
              <a:gd name="connsiteY90-4294" fmla="*/ 391 h 406"/>
              <a:gd name="connsiteX91-4295" fmla="*/ 5 w 484"/>
              <a:gd name="connsiteY91-4296" fmla="*/ 385 h 406"/>
              <a:gd name="connsiteX92-4297" fmla="*/ 0 w 484"/>
              <a:gd name="connsiteY92-4298" fmla="*/ 380 h 406"/>
              <a:gd name="connsiteX93-4299" fmla="*/ 0 w 484"/>
              <a:gd name="connsiteY93-4300" fmla="*/ 375 h 406"/>
              <a:gd name="connsiteX94-4301" fmla="*/ 0 w 484"/>
              <a:gd name="connsiteY94-4302" fmla="*/ 369 h 406"/>
              <a:gd name="connsiteX95-4303" fmla="*/ 0 w 484"/>
              <a:gd name="connsiteY95-4304" fmla="*/ 364 h 406"/>
              <a:gd name="connsiteX96-4305" fmla="*/ 5 w 484"/>
              <a:gd name="connsiteY96-4306" fmla="*/ 359 h 406"/>
              <a:gd name="connsiteX97-4307" fmla="*/ 11 w 484"/>
              <a:gd name="connsiteY97-4308" fmla="*/ 354 h 406"/>
              <a:gd name="connsiteX98-4309" fmla="*/ 21 w 484"/>
              <a:gd name="connsiteY98-4310" fmla="*/ 348 h 406"/>
              <a:gd name="connsiteX99-4311" fmla="*/ 26 w 484"/>
              <a:gd name="connsiteY99-4312" fmla="*/ 343 h 406"/>
              <a:gd name="connsiteX100-4313" fmla="*/ 32 w 484"/>
              <a:gd name="connsiteY100-4314" fmla="*/ 338 h 406"/>
              <a:gd name="connsiteX101-4315" fmla="*/ 42 w 484"/>
              <a:gd name="connsiteY101-4316" fmla="*/ 333 h 406"/>
              <a:gd name="connsiteX102-4317" fmla="*/ 53 w 484"/>
              <a:gd name="connsiteY102-4318" fmla="*/ 322 h 406"/>
              <a:gd name="connsiteX103-4319" fmla="*/ 58 w 484"/>
              <a:gd name="connsiteY103-4320" fmla="*/ 311 h 406"/>
              <a:gd name="connsiteX104-4321" fmla="*/ 69 w 484"/>
              <a:gd name="connsiteY104-4322" fmla="*/ 301 h 406"/>
              <a:gd name="connsiteX105-4323" fmla="*/ 79 w 484"/>
              <a:gd name="connsiteY105-4324" fmla="*/ 285 h 406"/>
              <a:gd name="connsiteX106-4325" fmla="*/ 95 w 484"/>
              <a:gd name="connsiteY106-4326" fmla="*/ 269 h 406"/>
              <a:gd name="connsiteX107-4327" fmla="*/ 116 w 484"/>
              <a:gd name="connsiteY107-4328" fmla="*/ 232 h 406"/>
              <a:gd name="connsiteX108-4329" fmla="*/ 142 w 484"/>
              <a:gd name="connsiteY108-4330" fmla="*/ 201 h 406"/>
              <a:gd name="connsiteX109-4331" fmla="*/ 163 w 484"/>
              <a:gd name="connsiteY109-4332" fmla="*/ 169 h 406"/>
              <a:gd name="connsiteX110-4333" fmla="*/ 184 w 484"/>
              <a:gd name="connsiteY110-4334" fmla="*/ 132 h 406"/>
              <a:gd name="connsiteX111-4335" fmla="*/ 190 w 484"/>
              <a:gd name="connsiteY111-4336" fmla="*/ 116 h 406"/>
              <a:gd name="connsiteX112-4337" fmla="*/ 200 w 484"/>
              <a:gd name="connsiteY112-4338" fmla="*/ 100 h 406"/>
              <a:gd name="connsiteX113-4339" fmla="*/ 206 w 484"/>
              <a:gd name="connsiteY113-4340" fmla="*/ 90 h 406"/>
              <a:gd name="connsiteX114-4341" fmla="*/ 211 w 484"/>
              <a:gd name="connsiteY114-4342" fmla="*/ 79 h 406"/>
              <a:gd name="connsiteX115-4343" fmla="*/ 216 w 484"/>
              <a:gd name="connsiteY115-4344" fmla="*/ 69 h 406"/>
              <a:gd name="connsiteX116-4345" fmla="*/ 221 w 484"/>
              <a:gd name="connsiteY116-4346" fmla="*/ 58 h 406"/>
              <a:gd name="connsiteX117-4347" fmla="*/ 221 w 484"/>
              <a:gd name="connsiteY117-4348" fmla="*/ 53 h 406"/>
              <a:gd name="connsiteX118-4349" fmla="*/ 227 w 484"/>
              <a:gd name="connsiteY118-4350" fmla="*/ 48 h 406"/>
              <a:gd name="connsiteX119-4351" fmla="*/ 227 w 484"/>
              <a:gd name="connsiteY119-4352" fmla="*/ 48 h 406"/>
              <a:gd name="connsiteX0-4353" fmla="*/ 227 w 488"/>
              <a:gd name="connsiteY0-4354" fmla="*/ 48 h 406"/>
              <a:gd name="connsiteX1-4355" fmla="*/ 227 w 488"/>
              <a:gd name="connsiteY1-4356" fmla="*/ 42 h 406"/>
              <a:gd name="connsiteX2-4357" fmla="*/ 227 w 488"/>
              <a:gd name="connsiteY2-4358" fmla="*/ 32 h 406"/>
              <a:gd name="connsiteX3-4359" fmla="*/ 227 w 488"/>
              <a:gd name="connsiteY3-4360" fmla="*/ 27 h 406"/>
              <a:gd name="connsiteX4-4361" fmla="*/ 221 w 488"/>
              <a:gd name="connsiteY4-4362" fmla="*/ 21 h 406"/>
              <a:gd name="connsiteX5-4363" fmla="*/ 216 w 488"/>
              <a:gd name="connsiteY5-4364" fmla="*/ 11 h 406"/>
              <a:gd name="connsiteX6-4365" fmla="*/ 216 w 488"/>
              <a:gd name="connsiteY6-4366" fmla="*/ 6 h 406"/>
              <a:gd name="connsiteX7-4367" fmla="*/ 221 w 488"/>
              <a:gd name="connsiteY7-4368" fmla="*/ 6 h 406"/>
              <a:gd name="connsiteX8-4369" fmla="*/ 221 w 488"/>
              <a:gd name="connsiteY8-4370" fmla="*/ 0 h 406"/>
              <a:gd name="connsiteX9-4371" fmla="*/ 227 w 488"/>
              <a:gd name="connsiteY9-4372" fmla="*/ 0 h 406"/>
              <a:gd name="connsiteX10-4373" fmla="*/ 232 w 488"/>
              <a:gd name="connsiteY10-4374" fmla="*/ 0 h 406"/>
              <a:gd name="connsiteX11-4375" fmla="*/ 242 w 488"/>
              <a:gd name="connsiteY11-4376" fmla="*/ 0 h 406"/>
              <a:gd name="connsiteX12-4377" fmla="*/ 253 w 488"/>
              <a:gd name="connsiteY12-4378" fmla="*/ 6 h 406"/>
              <a:gd name="connsiteX13-4379" fmla="*/ 264 w 488"/>
              <a:gd name="connsiteY13-4380" fmla="*/ 11 h 406"/>
              <a:gd name="connsiteX14-4381" fmla="*/ 269 w 488"/>
              <a:gd name="connsiteY14-4382" fmla="*/ 11 h 406"/>
              <a:gd name="connsiteX15-4383" fmla="*/ 279 w 488"/>
              <a:gd name="connsiteY15-4384" fmla="*/ 16 h 406"/>
              <a:gd name="connsiteX16-4385" fmla="*/ 285 w 488"/>
              <a:gd name="connsiteY16-4386" fmla="*/ 21 h 406"/>
              <a:gd name="connsiteX17-4387" fmla="*/ 290 w 488"/>
              <a:gd name="connsiteY17-4388" fmla="*/ 27 h 406"/>
              <a:gd name="connsiteX18-4389" fmla="*/ 295 w 488"/>
              <a:gd name="connsiteY18-4390" fmla="*/ 32 h 406"/>
              <a:gd name="connsiteX19-4391" fmla="*/ 300 w 488"/>
              <a:gd name="connsiteY19-4392" fmla="*/ 32 h 406"/>
              <a:gd name="connsiteX20-4393" fmla="*/ 300 w 488"/>
              <a:gd name="connsiteY20-4394" fmla="*/ 37 h 406"/>
              <a:gd name="connsiteX21-4395" fmla="*/ 300 w 488"/>
              <a:gd name="connsiteY21-4396" fmla="*/ 42 h 406"/>
              <a:gd name="connsiteX22-4397" fmla="*/ 306 w 488"/>
              <a:gd name="connsiteY22-4398" fmla="*/ 42 h 406"/>
              <a:gd name="connsiteX23-4399" fmla="*/ 300 w 488"/>
              <a:gd name="connsiteY23-4400" fmla="*/ 48 h 406"/>
              <a:gd name="connsiteX24-4401" fmla="*/ 300 w 488"/>
              <a:gd name="connsiteY24-4402" fmla="*/ 53 h 406"/>
              <a:gd name="connsiteX25-4403" fmla="*/ 295 w 488"/>
              <a:gd name="connsiteY25-4404" fmla="*/ 64 h 406"/>
              <a:gd name="connsiteX26-4405" fmla="*/ 290 w 488"/>
              <a:gd name="connsiteY26-4406" fmla="*/ 74 h 406"/>
              <a:gd name="connsiteX27-4407" fmla="*/ 279 w 488"/>
              <a:gd name="connsiteY27-4408" fmla="*/ 85 h 406"/>
              <a:gd name="connsiteX28-4409" fmla="*/ 274 w 488"/>
              <a:gd name="connsiteY28-4410" fmla="*/ 95 h 406"/>
              <a:gd name="connsiteX29-4411" fmla="*/ 258 w 488"/>
              <a:gd name="connsiteY29-4412" fmla="*/ 111 h 406"/>
              <a:gd name="connsiteX30-4413" fmla="*/ 248 w 488"/>
              <a:gd name="connsiteY30-4414" fmla="*/ 132 h 406"/>
              <a:gd name="connsiteX31-4415" fmla="*/ 216 w 488"/>
              <a:gd name="connsiteY31-4416" fmla="*/ 169 h 406"/>
              <a:gd name="connsiteX32-4417" fmla="*/ 190 w 488"/>
              <a:gd name="connsiteY32-4418" fmla="*/ 206 h 406"/>
              <a:gd name="connsiteX33-4419" fmla="*/ 163 w 488"/>
              <a:gd name="connsiteY33-4420" fmla="*/ 243 h 406"/>
              <a:gd name="connsiteX34-4421" fmla="*/ 137 w 488"/>
              <a:gd name="connsiteY34-4422" fmla="*/ 280 h 406"/>
              <a:gd name="connsiteX35-4423" fmla="*/ 121 w 488"/>
              <a:gd name="connsiteY35-4424" fmla="*/ 296 h 406"/>
              <a:gd name="connsiteX36-4425" fmla="*/ 111 w 488"/>
              <a:gd name="connsiteY36-4426" fmla="*/ 311 h 406"/>
              <a:gd name="connsiteX37-4427" fmla="*/ 100 w 488"/>
              <a:gd name="connsiteY37-4428" fmla="*/ 322 h 406"/>
              <a:gd name="connsiteX38-4429" fmla="*/ 95 w 488"/>
              <a:gd name="connsiteY38-4430" fmla="*/ 333 h 406"/>
              <a:gd name="connsiteX39-4431" fmla="*/ 90 w 488"/>
              <a:gd name="connsiteY39-4432" fmla="*/ 338 h 406"/>
              <a:gd name="connsiteX40-4433" fmla="*/ 84 w 488"/>
              <a:gd name="connsiteY40-4434" fmla="*/ 348 h 406"/>
              <a:gd name="connsiteX41-4435" fmla="*/ 84 w 488"/>
              <a:gd name="connsiteY41-4436" fmla="*/ 348 h 406"/>
              <a:gd name="connsiteX42-4437" fmla="*/ 84 w 488"/>
              <a:gd name="connsiteY42-4438" fmla="*/ 354 h 406"/>
              <a:gd name="connsiteX43-4439" fmla="*/ 90 w 488"/>
              <a:gd name="connsiteY43-4440" fmla="*/ 354 h 406"/>
              <a:gd name="connsiteX44-4441" fmla="*/ 95 w 488"/>
              <a:gd name="connsiteY44-4442" fmla="*/ 354 h 406"/>
              <a:gd name="connsiteX45-4443" fmla="*/ 100 w 488"/>
              <a:gd name="connsiteY45-4444" fmla="*/ 354 h 406"/>
              <a:gd name="connsiteX46-4445" fmla="*/ 111 w 488"/>
              <a:gd name="connsiteY46-4446" fmla="*/ 354 h 406"/>
              <a:gd name="connsiteX47-4447" fmla="*/ 121 w 488"/>
              <a:gd name="connsiteY47-4448" fmla="*/ 348 h 406"/>
              <a:gd name="connsiteX48-4449" fmla="*/ 137 w 488"/>
              <a:gd name="connsiteY48-4450" fmla="*/ 348 h 406"/>
              <a:gd name="connsiteX49-4451" fmla="*/ 153 w 488"/>
              <a:gd name="connsiteY49-4452" fmla="*/ 348 h 406"/>
              <a:gd name="connsiteX50-4453" fmla="*/ 174 w 488"/>
              <a:gd name="connsiteY50-4454" fmla="*/ 343 h 406"/>
              <a:gd name="connsiteX51-4455" fmla="*/ 216 w 488"/>
              <a:gd name="connsiteY51-4456" fmla="*/ 338 h 406"/>
              <a:gd name="connsiteX52-4457" fmla="*/ 258 w 488"/>
              <a:gd name="connsiteY52-4458" fmla="*/ 333 h 406"/>
              <a:gd name="connsiteX53-4459" fmla="*/ 295 w 488"/>
              <a:gd name="connsiteY53-4460" fmla="*/ 327 h 406"/>
              <a:gd name="connsiteX54-4461" fmla="*/ 332 w 488"/>
              <a:gd name="connsiteY54-4462" fmla="*/ 317 h 406"/>
              <a:gd name="connsiteX55-4463" fmla="*/ 348 w 488"/>
              <a:gd name="connsiteY55-4464" fmla="*/ 317 h 406"/>
              <a:gd name="connsiteX56-4465" fmla="*/ 469 w 488"/>
              <a:gd name="connsiteY56-4466" fmla="*/ 348 h 406"/>
              <a:gd name="connsiteX57-4467" fmla="*/ 464 w 488"/>
              <a:gd name="connsiteY57-4468" fmla="*/ 348 h 406"/>
              <a:gd name="connsiteX58-4469" fmla="*/ 458 w 488"/>
              <a:gd name="connsiteY58-4470" fmla="*/ 348 h 406"/>
              <a:gd name="connsiteX59-4471" fmla="*/ 453 w 488"/>
              <a:gd name="connsiteY59-4472" fmla="*/ 348 h 406"/>
              <a:gd name="connsiteX60-4473" fmla="*/ 443 w 488"/>
              <a:gd name="connsiteY60-4474" fmla="*/ 348 h 406"/>
              <a:gd name="connsiteX61-4475" fmla="*/ 432 w 488"/>
              <a:gd name="connsiteY61-4476" fmla="*/ 348 h 406"/>
              <a:gd name="connsiteX62-4477" fmla="*/ 416 w 488"/>
              <a:gd name="connsiteY62-4478" fmla="*/ 354 h 406"/>
              <a:gd name="connsiteX63-4479" fmla="*/ 400 w 488"/>
              <a:gd name="connsiteY63-4480" fmla="*/ 354 h 406"/>
              <a:gd name="connsiteX64-4481" fmla="*/ 379 w 488"/>
              <a:gd name="connsiteY64-4482" fmla="*/ 354 h 406"/>
              <a:gd name="connsiteX65-4483" fmla="*/ 353 w 488"/>
              <a:gd name="connsiteY65-4484" fmla="*/ 359 h 406"/>
              <a:gd name="connsiteX66-4485" fmla="*/ 327 w 488"/>
              <a:gd name="connsiteY66-4486" fmla="*/ 359 h 406"/>
              <a:gd name="connsiteX67-4487" fmla="*/ 295 w 488"/>
              <a:gd name="connsiteY67-4488" fmla="*/ 359 h 406"/>
              <a:gd name="connsiteX68-4489" fmla="*/ 269 w 488"/>
              <a:gd name="connsiteY68-4490" fmla="*/ 364 h 406"/>
              <a:gd name="connsiteX69-4491" fmla="*/ 248 w 488"/>
              <a:gd name="connsiteY69-4492" fmla="*/ 364 h 406"/>
              <a:gd name="connsiteX70-4493" fmla="*/ 221 w 488"/>
              <a:gd name="connsiteY70-4494" fmla="*/ 369 h 406"/>
              <a:gd name="connsiteX71-4495" fmla="*/ 200 w 488"/>
              <a:gd name="connsiteY71-4496" fmla="*/ 369 h 406"/>
              <a:gd name="connsiteX72-4497" fmla="*/ 184 w 488"/>
              <a:gd name="connsiteY72-4498" fmla="*/ 375 h 406"/>
              <a:gd name="connsiteX73-4499" fmla="*/ 163 w 488"/>
              <a:gd name="connsiteY73-4500" fmla="*/ 375 h 406"/>
              <a:gd name="connsiteX74-4501" fmla="*/ 148 w 488"/>
              <a:gd name="connsiteY74-4502" fmla="*/ 375 h 406"/>
              <a:gd name="connsiteX75-4503" fmla="*/ 137 w 488"/>
              <a:gd name="connsiteY75-4504" fmla="*/ 380 h 406"/>
              <a:gd name="connsiteX76-4505" fmla="*/ 121 w 488"/>
              <a:gd name="connsiteY76-4506" fmla="*/ 380 h 406"/>
              <a:gd name="connsiteX77-4507" fmla="*/ 111 w 488"/>
              <a:gd name="connsiteY77-4508" fmla="*/ 385 h 406"/>
              <a:gd name="connsiteX78-4509" fmla="*/ 100 w 488"/>
              <a:gd name="connsiteY78-4510" fmla="*/ 385 h 406"/>
              <a:gd name="connsiteX79-4511" fmla="*/ 90 w 488"/>
              <a:gd name="connsiteY79-4512" fmla="*/ 391 h 406"/>
              <a:gd name="connsiteX80-4513" fmla="*/ 84 w 488"/>
              <a:gd name="connsiteY80-4514" fmla="*/ 391 h 406"/>
              <a:gd name="connsiteX81-4515" fmla="*/ 69 w 488"/>
              <a:gd name="connsiteY81-4516" fmla="*/ 396 h 406"/>
              <a:gd name="connsiteX82-4517" fmla="*/ 53 w 488"/>
              <a:gd name="connsiteY82-4518" fmla="*/ 401 h 406"/>
              <a:gd name="connsiteX83-4519" fmla="*/ 48 w 488"/>
              <a:gd name="connsiteY83-4520" fmla="*/ 406 h 406"/>
              <a:gd name="connsiteX84-4521" fmla="*/ 37 w 488"/>
              <a:gd name="connsiteY84-4522" fmla="*/ 406 h 406"/>
              <a:gd name="connsiteX85-4523" fmla="*/ 32 w 488"/>
              <a:gd name="connsiteY85-4524" fmla="*/ 406 h 406"/>
              <a:gd name="connsiteX86-4525" fmla="*/ 26 w 488"/>
              <a:gd name="connsiteY86-4526" fmla="*/ 401 h 406"/>
              <a:gd name="connsiteX87-4527" fmla="*/ 21 w 488"/>
              <a:gd name="connsiteY87-4528" fmla="*/ 401 h 406"/>
              <a:gd name="connsiteX88-4529" fmla="*/ 16 w 488"/>
              <a:gd name="connsiteY88-4530" fmla="*/ 396 h 406"/>
              <a:gd name="connsiteX89-4531" fmla="*/ 11 w 488"/>
              <a:gd name="connsiteY89-4532" fmla="*/ 391 h 406"/>
              <a:gd name="connsiteX90-4533" fmla="*/ 5 w 488"/>
              <a:gd name="connsiteY90-4534" fmla="*/ 385 h 406"/>
              <a:gd name="connsiteX91-4535" fmla="*/ 0 w 488"/>
              <a:gd name="connsiteY91-4536" fmla="*/ 380 h 406"/>
              <a:gd name="connsiteX92-4537" fmla="*/ 0 w 488"/>
              <a:gd name="connsiteY92-4538" fmla="*/ 375 h 406"/>
              <a:gd name="connsiteX93-4539" fmla="*/ 0 w 488"/>
              <a:gd name="connsiteY93-4540" fmla="*/ 369 h 406"/>
              <a:gd name="connsiteX94-4541" fmla="*/ 0 w 488"/>
              <a:gd name="connsiteY94-4542" fmla="*/ 364 h 406"/>
              <a:gd name="connsiteX95-4543" fmla="*/ 5 w 488"/>
              <a:gd name="connsiteY95-4544" fmla="*/ 359 h 406"/>
              <a:gd name="connsiteX96-4545" fmla="*/ 11 w 488"/>
              <a:gd name="connsiteY96-4546" fmla="*/ 354 h 406"/>
              <a:gd name="connsiteX97-4547" fmla="*/ 21 w 488"/>
              <a:gd name="connsiteY97-4548" fmla="*/ 348 h 406"/>
              <a:gd name="connsiteX98-4549" fmla="*/ 26 w 488"/>
              <a:gd name="connsiteY98-4550" fmla="*/ 343 h 406"/>
              <a:gd name="connsiteX99-4551" fmla="*/ 32 w 488"/>
              <a:gd name="connsiteY99-4552" fmla="*/ 338 h 406"/>
              <a:gd name="connsiteX100-4553" fmla="*/ 42 w 488"/>
              <a:gd name="connsiteY100-4554" fmla="*/ 333 h 406"/>
              <a:gd name="connsiteX101-4555" fmla="*/ 53 w 488"/>
              <a:gd name="connsiteY101-4556" fmla="*/ 322 h 406"/>
              <a:gd name="connsiteX102-4557" fmla="*/ 58 w 488"/>
              <a:gd name="connsiteY102-4558" fmla="*/ 311 h 406"/>
              <a:gd name="connsiteX103-4559" fmla="*/ 69 w 488"/>
              <a:gd name="connsiteY103-4560" fmla="*/ 301 h 406"/>
              <a:gd name="connsiteX104-4561" fmla="*/ 79 w 488"/>
              <a:gd name="connsiteY104-4562" fmla="*/ 285 h 406"/>
              <a:gd name="connsiteX105-4563" fmla="*/ 95 w 488"/>
              <a:gd name="connsiteY105-4564" fmla="*/ 269 h 406"/>
              <a:gd name="connsiteX106-4565" fmla="*/ 116 w 488"/>
              <a:gd name="connsiteY106-4566" fmla="*/ 232 h 406"/>
              <a:gd name="connsiteX107-4567" fmla="*/ 142 w 488"/>
              <a:gd name="connsiteY107-4568" fmla="*/ 201 h 406"/>
              <a:gd name="connsiteX108-4569" fmla="*/ 163 w 488"/>
              <a:gd name="connsiteY108-4570" fmla="*/ 169 h 406"/>
              <a:gd name="connsiteX109-4571" fmla="*/ 184 w 488"/>
              <a:gd name="connsiteY109-4572" fmla="*/ 132 h 406"/>
              <a:gd name="connsiteX110-4573" fmla="*/ 190 w 488"/>
              <a:gd name="connsiteY110-4574" fmla="*/ 116 h 406"/>
              <a:gd name="connsiteX111-4575" fmla="*/ 200 w 488"/>
              <a:gd name="connsiteY111-4576" fmla="*/ 100 h 406"/>
              <a:gd name="connsiteX112-4577" fmla="*/ 206 w 488"/>
              <a:gd name="connsiteY112-4578" fmla="*/ 90 h 406"/>
              <a:gd name="connsiteX113-4579" fmla="*/ 211 w 488"/>
              <a:gd name="connsiteY113-4580" fmla="*/ 79 h 406"/>
              <a:gd name="connsiteX114-4581" fmla="*/ 216 w 488"/>
              <a:gd name="connsiteY114-4582" fmla="*/ 69 h 406"/>
              <a:gd name="connsiteX115-4583" fmla="*/ 221 w 488"/>
              <a:gd name="connsiteY115-4584" fmla="*/ 58 h 406"/>
              <a:gd name="connsiteX116-4585" fmla="*/ 221 w 488"/>
              <a:gd name="connsiteY116-4586" fmla="*/ 53 h 406"/>
              <a:gd name="connsiteX117-4587" fmla="*/ 227 w 488"/>
              <a:gd name="connsiteY117-4588" fmla="*/ 48 h 406"/>
              <a:gd name="connsiteX118-4589" fmla="*/ 227 w 488"/>
              <a:gd name="connsiteY118-4590" fmla="*/ 48 h 406"/>
              <a:gd name="connsiteX0-4591" fmla="*/ 227 w 488"/>
              <a:gd name="connsiteY0-4592" fmla="*/ 48 h 406"/>
              <a:gd name="connsiteX1-4593" fmla="*/ 227 w 488"/>
              <a:gd name="connsiteY1-4594" fmla="*/ 42 h 406"/>
              <a:gd name="connsiteX2-4595" fmla="*/ 227 w 488"/>
              <a:gd name="connsiteY2-4596" fmla="*/ 32 h 406"/>
              <a:gd name="connsiteX3-4597" fmla="*/ 227 w 488"/>
              <a:gd name="connsiteY3-4598" fmla="*/ 27 h 406"/>
              <a:gd name="connsiteX4-4599" fmla="*/ 221 w 488"/>
              <a:gd name="connsiteY4-4600" fmla="*/ 21 h 406"/>
              <a:gd name="connsiteX5-4601" fmla="*/ 216 w 488"/>
              <a:gd name="connsiteY5-4602" fmla="*/ 11 h 406"/>
              <a:gd name="connsiteX6-4603" fmla="*/ 216 w 488"/>
              <a:gd name="connsiteY6-4604" fmla="*/ 6 h 406"/>
              <a:gd name="connsiteX7-4605" fmla="*/ 221 w 488"/>
              <a:gd name="connsiteY7-4606" fmla="*/ 6 h 406"/>
              <a:gd name="connsiteX8-4607" fmla="*/ 221 w 488"/>
              <a:gd name="connsiteY8-4608" fmla="*/ 0 h 406"/>
              <a:gd name="connsiteX9-4609" fmla="*/ 227 w 488"/>
              <a:gd name="connsiteY9-4610" fmla="*/ 0 h 406"/>
              <a:gd name="connsiteX10-4611" fmla="*/ 232 w 488"/>
              <a:gd name="connsiteY10-4612" fmla="*/ 0 h 406"/>
              <a:gd name="connsiteX11-4613" fmla="*/ 242 w 488"/>
              <a:gd name="connsiteY11-4614" fmla="*/ 0 h 406"/>
              <a:gd name="connsiteX12-4615" fmla="*/ 253 w 488"/>
              <a:gd name="connsiteY12-4616" fmla="*/ 6 h 406"/>
              <a:gd name="connsiteX13-4617" fmla="*/ 264 w 488"/>
              <a:gd name="connsiteY13-4618" fmla="*/ 11 h 406"/>
              <a:gd name="connsiteX14-4619" fmla="*/ 269 w 488"/>
              <a:gd name="connsiteY14-4620" fmla="*/ 11 h 406"/>
              <a:gd name="connsiteX15-4621" fmla="*/ 279 w 488"/>
              <a:gd name="connsiteY15-4622" fmla="*/ 16 h 406"/>
              <a:gd name="connsiteX16-4623" fmla="*/ 285 w 488"/>
              <a:gd name="connsiteY16-4624" fmla="*/ 21 h 406"/>
              <a:gd name="connsiteX17-4625" fmla="*/ 290 w 488"/>
              <a:gd name="connsiteY17-4626" fmla="*/ 27 h 406"/>
              <a:gd name="connsiteX18-4627" fmla="*/ 295 w 488"/>
              <a:gd name="connsiteY18-4628" fmla="*/ 32 h 406"/>
              <a:gd name="connsiteX19-4629" fmla="*/ 300 w 488"/>
              <a:gd name="connsiteY19-4630" fmla="*/ 32 h 406"/>
              <a:gd name="connsiteX20-4631" fmla="*/ 300 w 488"/>
              <a:gd name="connsiteY20-4632" fmla="*/ 37 h 406"/>
              <a:gd name="connsiteX21-4633" fmla="*/ 300 w 488"/>
              <a:gd name="connsiteY21-4634" fmla="*/ 42 h 406"/>
              <a:gd name="connsiteX22-4635" fmla="*/ 306 w 488"/>
              <a:gd name="connsiteY22-4636" fmla="*/ 42 h 406"/>
              <a:gd name="connsiteX23-4637" fmla="*/ 300 w 488"/>
              <a:gd name="connsiteY23-4638" fmla="*/ 48 h 406"/>
              <a:gd name="connsiteX24-4639" fmla="*/ 300 w 488"/>
              <a:gd name="connsiteY24-4640" fmla="*/ 53 h 406"/>
              <a:gd name="connsiteX25-4641" fmla="*/ 295 w 488"/>
              <a:gd name="connsiteY25-4642" fmla="*/ 64 h 406"/>
              <a:gd name="connsiteX26-4643" fmla="*/ 290 w 488"/>
              <a:gd name="connsiteY26-4644" fmla="*/ 74 h 406"/>
              <a:gd name="connsiteX27-4645" fmla="*/ 279 w 488"/>
              <a:gd name="connsiteY27-4646" fmla="*/ 85 h 406"/>
              <a:gd name="connsiteX28-4647" fmla="*/ 274 w 488"/>
              <a:gd name="connsiteY28-4648" fmla="*/ 95 h 406"/>
              <a:gd name="connsiteX29-4649" fmla="*/ 258 w 488"/>
              <a:gd name="connsiteY29-4650" fmla="*/ 111 h 406"/>
              <a:gd name="connsiteX30-4651" fmla="*/ 248 w 488"/>
              <a:gd name="connsiteY30-4652" fmla="*/ 132 h 406"/>
              <a:gd name="connsiteX31-4653" fmla="*/ 216 w 488"/>
              <a:gd name="connsiteY31-4654" fmla="*/ 169 h 406"/>
              <a:gd name="connsiteX32-4655" fmla="*/ 190 w 488"/>
              <a:gd name="connsiteY32-4656" fmla="*/ 206 h 406"/>
              <a:gd name="connsiteX33-4657" fmla="*/ 163 w 488"/>
              <a:gd name="connsiteY33-4658" fmla="*/ 243 h 406"/>
              <a:gd name="connsiteX34-4659" fmla="*/ 137 w 488"/>
              <a:gd name="connsiteY34-4660" fmla="*/ 280 h 406"/>
              <a:gd name="connsiteX35-4661" fmla="*/ 121 w 488"/>
              <a:gd name="connsiteY35-4662" fmla="*/ 296 h 406"/>
              <a:gd name="connsiteX36-4663" fmla="*/ 111 w 488"/>
              <a:gd name="connsiteY36-4664" fmla="*/ 311 h 406"/>
              <a:gd name="connsiteX37-4665" fmla="*/ 100 w 488"/>
              <a:gd name="connsiteY37-4666" fmla="*/ 322 h 406"/>
              <a:gd name="connsiteX38-4667" fmla="*/ 95 w 488"/>
              <a:gd name="connsiteY38-4668" fmla="*/ 333 h 406"/>
              <a:gd name="connsiteX39-4669" fmla="*/ 90 w 488"/>
              <a:gd name="connsiteY39-4670" fmla="*/ 338 h 406"/>
              <a:gd name="connsiteX40-4671" fmla="*/ 84 w 488"/>
              <a:gd name="connsiteY40-4672" fmla="*/ 348 h 406"/>
              <a:gd name="connsiteX41-4673" fmla="*/ 84 w 488"/>
              <a:gd name="connsiteY41-4674" fmla="*/ 348 h 406"/>
              <a:gd name="connsiteX42-4675" fmla="*/ 84 w 488"/>
              <a:gd name="connsiteY42-4676" fmla="*/ 354 h 406"/>
              <a:gd name="connsiteX43-4677" fmla="*/ 90 w 488"/>
              <a:gd name="connsiteY43-4678" fmla="*/ 354 h 406"/>
              <a:gd name="connsiteX44-4679" fmla="*/ 95 w 488"/>
              <a:gd name="connsiteY44-4680" fmla="*/ 354 h 406"/>
              <a:gd name="connsiteX45-4681" fmla="*/ 100 w 488"/>
              <a:gd name="connsiteY45-4682" fmla="*/ 354 h 406"/>
              <a:gd name="connsiteX46-4683" fmla="*/ 111 w 488"/>
              <a:gd name="connsiteY46-4684" fmla="*/ 354 h 406"/>
              <a:gd name="connsiteX47-4685" fmla="*/ 121 w 488"/>
              <a:gd name="connsiteY47-4686" fmla="*/ 348 h 406"/>
              <a:gd name="connsiteX48-4687" fmla="*/ 137 w 488"/>
              <a:gd name="connsiteY48-4688" fmla="*/ 348 h 406"/>
              <a:gd name="connsiteX49-4689" fmla="*/ 153 w 488"/>
              <a:gd name="connsiteY49-4690" fmla="*/ 348 h 406"/>
              <a:gd name="connsiteX50-4691" fmla="*/ 174 w 488"/>
              <a:gd name="connsiteY50-4692" fmla="*/ 343 h 406"/>
              <a:gd name="connsiteX51-4693" fmla="*/ 216 w 488"/>
              <a:gd name="connsiteY51-4694" fmla="*/ 338 h 406"/>
              <a:gd name="connsiteX52-4695" fmla="*/ 258 w 488"/>
              <a:gd name="connsiteY52-4696" fmla="*/ 333 h 406"/>
              <a:gd name="connsiteX53-4697" fmla="*/ 295 w 488"/>
              <a:gd name="connsiteY53-4698" fmla="*/ 327 h 406"/>
              <a:gd name="connsiteX54-4699" fmla="*/ 332 w 488"/>
              <a:gd name="connsiteY54-4700" fmla="*/ 317 h 406"/>
              <a:gd name="connsiteX55-4701" fmla="*/ 469 w 488"/>
              <a:gd name="connsiteY55-4702" fmla="*/ 348 h 406"/>
              <a:gd name="connsiteX56-4703" fmla="*/ 464 w 488"/>
              <a:gd name="connsiteY56-4704" fmla="*/ 348 h 406"/>
              <a:gd name="connsiteX57-4705" fmla="*/ 458 w 488"/>
              <a:gd name="connsiteY57-4706" fmla="*/ 348 h 406"/>
              <a:gd name="connsiteX58-4707" fmla="*/ 453 w 488"/>
              <a:gd name="connsiteY58-4708" fmla="*/ 348 h 406"/>
              <a:gd name="connsiteX59-4709" fmla="*/ 443 w 488"/>
              <a:gd name="connsiteY59-4710" fmla="*/ 348 h 406"/>
              <a:gd name="connsiteX60-4711" fmla="*/ 432 w 488"/>
              <a:gd name="connsiteY60-4712" fmla="*/ 348 h 406"/>
              <a:gd name="connsiteX61-4713" fmla="*/ 416 w 488"/>
              <a:gd name="connsiteY61-4714" fmla="*/ 354 h 406"/>
              <a:gd name="connsiteX62-4715" fmla="*/ 400 w 488"/>
              <a:gd name="connsiteY62-4716" fmla="*/ 354 h 406"/>
              <a:gd name="connsiteX63-4717" fmla="*/ 379 w 488"/>
              <a:gd name="connsiteY63-4718" fmla="*/ 354 h 406"/>
              <a:gd name="connsiteX64-4719" fmla="*/ 353 w 488"/>
              <a:gd name="connsiteY64-4720" fmla="*/ 359 h 406"/>
              <a:gd name="connsiteX65-4721" fmla="*/ 327 w 488"/>
              <a:gd name="connsiteY65-4722" fmla="*/ 359 h 406"/>
              <a:gd name="connsiteX66-4723" fmla="*/ 295 w 488"/>
              <a:gd name="connsiteY66-4724" fmla="*/ 359 h 406"/>
              <a:gd name="connsiteX67-4725" fmla="*/ 269 w 488"/>
              <a:gd name="connsiteY67-4726" fmla="*/ 364 h 406"/>
              <a:gd name="connsiteX68-4727" fmla="*/ 248 w 488"/>
              <a:gd name="connsiteY68-4728" fmla="*/ 364 h 406"/>
              <a:gd name="connsiteX69-4729" fmla="*/ 221 w 488"/>
              <a:gd name="connsiteY69-4730" fmla="*/ 369 h 406"/>
              <a:gd name="connsiteX70-4731" fmla="*/ 200 w 488"/>
              <a:gd name="connsiteY70-4732" fmla="*/ 369 h 406"/>
              <a:gd name="connsiteX71-4733" fmla="*/ 184 w 488"/>
              <a:gd name="connsiteY71-4734" fmla="*/ 375 h 406"/>
              <a:gd name="connsiteX72-4735" fmla="*/ 163 w 488"/>
              <a:gd name="connsiteY72-4736" fmla="*/ 375 h 406"/>
              <a:gd name="connsiteX73-4737" fmla="*/ 148 w 488"/>
              <a:gd name="connsiteY73-4738" fmla="*/ 375 h 406"/>
              <a:gd name="connsiteX74-4739" fmla="*/ 137 w 488"/>
              <a:gd name="connsiteY74-4740" fmla="*/ 380 h 406"/>
              <a:gd name="connsiteX75-4741" fmla="*/ 121 w 488"/>
              <a:gd name="connsiteY75-4742" fmla="*/ 380 h 406"/>
              <a:gd name="connsiteX76-4743" fmla="*/ 111 w 488"/>
              <a:gd name="connsiteY76-4744" fmla="*/ 385 h 406"/>
              <a:gd name="connsiteX77-4745" fmla="*/ 100 w 488"/>
              <a:gd name="connsiteY77-4746" fmla="*/ 385 h 406"/>
              <a:gd name="connsiteX78-4747" fmla="*/ 90 w 488"/>
              <a:gd name="connsiteY78-4748" fmla="*/ 391 h 406"/>
              <a:gd name="connsiteX79-4749" fmla="*/ 84 w 488"/>
              <a:gd name="connsiteY79-4750" fmla="*/ 391 h 406"/>
              <a:gd name="connsiteX80-4751" fmla="*/ 69 w 488"/>
              <a:gd name="connsiteY80-4752" fmla="*/ 396 h 406"/>
              <a:gd name="connsiteX81-4753" fmla="*/ 53 w 488"/>
              <a:gd name="connsiteY81-4754" fmla="*/ 401 h 406"/>
              <a:gd name="connsiteX82-4755" fmla="*/ 48 w 488"/>
              <a:gd name="connsiteY82-4756" fmla="*/ 406 h 406"/>
              <a:gd name="connsiteX83-4757" fmla="*/ 37 w 488"/>
              <a:gd name="connsiteY83-4758" fmla="*/ 406 h 406"/>
              <a:gd name="connsiteX84-4759" fmla="*/ 32 w 488"/>
              <a:gd name="connsiteY84-4760" fmla="*/ 406 h 406"/>
              <a:gd name="connsiteX85-4761" fmla="*/ 26 w 488"/>
              <a:gd name="connsiteY85-4762" fmla="*/ 401 h 406"/>
              <a:gd name="connsiteX86-4763" fmla="*/ 21 w 488"/>
              <a:gd name="connsiteY86-4764" fmla="*/ 401 h 406"/>
              <a:gd name="connsiteX87-4765" fmla="*/ 16 w 488"/>
              <a:gd name="connsiteY87-4766" fmla="*/ 396 h 406"/>
              <a:gd name="connsiteX88-4767" fmla="*/ 11 w 488"/>
              <a:gd name="connsiteY88-4768" fmla="*/ 391 h 406"/>
              <a:gd name="connsiteX89-4769" fmla="*/ 5 w 488"/>
              <a:gd name="connsiteY89-4770" fmla="*/ 385 h 406"/>
              <a:gd name="connsiteX90-4771" fmla="*/ 0 w 488"/>
              <a:gd name="connsiteY90-4772" fmla="*/ 380 h 406"/>
              <a:gd name="connsiteX91-4773" fmla="*/ 0 w 488"/>
              <a:gd name="connsiteY91-4774" fmla="*/ 375 h 406"/>
              <a:gd name="connsiteX92-4775" fmla="*/ 0 w 488"/>
              <a:gd name="connsiteY92-4776" fmla="*/ 369 h 406"/>
              <a:gd name="connsiteX93-4777" fmla="*/ 0 w 488"/>
              <a:gd name="connsiteY93-4778" fmla="*/ 364 h 406"/>
              <a:gd name="connsiteX94-4779" fmla="*/ 5 w 488"/>
              <a:gd name="connsiteY94-4780" fmla="*/ 359 h 406"/>
              <a:gd name="connsiteX95-4781" fmla="*/ 11 w 488"/>
              <a:gd name="connsiteY95-4782" fmla="*/ 354 h 406"/>
              <a:gd name="connsiteX96-4783" fmla="*/ 21 w 488"/>
              <a:gd name="connsiteY96-4784" fmla="*/ 348 h 406"/>
              <a:gd name="connsiteX97-4785" fmla="*/ 26 w 488"/>
              <a:gd name="connsiteY97-4786" fmla="*/ 343 h 406"/>
              <a:gd name="connsiteX98-4787" fmla="*/ 32 w 488"/>
              <a:gd name="connsiteY98-4788" fmla="*/ 338 h 406"/>
              <a:gd name="connsiteX99-4789" fmla="*/ 42 w 488"/>
              <a:gd name="connsiteY99-4790" fmla="*/ 333 h 406"/>
              <a:gd name="connsiteX100-4791" fmla="*/ 53 w 488"/>
              <a:gd name="connsiteY100-4792" fmla="*/ 322 h 406"/>
              <a:gd name="connsiteX101-4793" fmla="*/ 58 w 488"/>
              <a:gd name="connsiteY101-4794" fmla="*/ 311 h 406"/>
              <a:gd name="connsiteX102-4795" fmla="*/ 69 w 488"/>
              <a:gd name="connsiteY102-4796" fmla="*/ 301 h 406"/>
              <a:gd name="connsiteX103-4797" fmla="*/ 79 w 488"/>
              <a:gd name="connsiteY103-4798" fmla="*/ 285 h 406"/>
              <a:gd name="connsiteX104-4799" fmla="*/ 95 w 488"/>
              <a:gd name="connsiteY104-4800" fmla="*/ 269 h 406"/>
              <a:gd name="connsiteX105-4801" fmla="*/ 116 w 488"/>
              <a:gd name="connsiteY105-4802" fmla="*/ 232 h 406"/>
              <a:gd name="connsiteX106-4803" fmla="*/ 142 w 488"/>
              <a:gd name="connsiteY106-4804" fmla="*/ 201 h 406"/>
              <a:gd name="connsiteX107-4805" fmla="*/ 163 w 488"/>
              <a:gd name="connsiteY107-4806" fmla="*/ 169 h 406"/>
              <a:gd name="connsiteX108-4807" fmla="*/ 184 w 488"/>
              <a:gd name="connsiteY108-4808" fmla="*/ 132 h 406"/>
              <a:gd name="connsiteX109-4809" fmla="*/ 190 w 488"/>
              <a:gd name="connsiteY109-4810" fmla="*/ 116 h 406"/>
              <a:gd name="connsiteX110-4811" fmla="*/ 200 w 488"/>
              <a:gd name="connsiteY110-4812" fmla="*/ 100 h 406"/>
              <a:gd name="connsiteX111-4813" fmla="*/ 206 w 488"/>
              <a:gd name="connsiteY111-4814" fmla="*/ 90 h 406"/>
              <a:gd name="connsiteX112-4815" fmla="*/ 211 w 488"/>
              <a:gd name="connsiteY112-4816" fmla="*/ 79 h 406"/>
              <a:gd name="connsiteX113-4817" fmla="*/ 216 w 488"/>
              <a:gd name="connsiteY113-4818" fmla="*/ 69 h 406"/>
              <a:gd name="connsiteX114-4819" fmla="*/ 221 w 488"/>
              <a:gd name="connsiteY114-4820" fmla="*/ 58 h 406"/>
              <a:gd name="connsiteX115-4821" fmla="*/ 221 w 488"/>
              <a:gd name="connsiteY115-4822" fmla="*/ 53 h 406"/>
              <a:gd name="connsiteX116-4823" fmla="*/ 227 w 488"/>
              <a:gd name="connsiteY116-4824" fmla="*/ 48 h 406"/>
              <a:gd name="connsiteX117-4825" fmla="*/ 227 w 488"/>
              <a:gd name="connsiteY117-4826" fmla="*/ 48 h 406"/>
              <a:gd name="connsiteX0-4827" fmla="*/ 227 w 497"/>
              <a:gd name="connsiteY0-4828" fmla="*/ 48 h 406"/>
              <a:gd name="connsiteX1-4829" fmla="*/ 227 w 497"/>
              <a:gd name="connsiteY1-4830" fmla="*/ 42 h 406"/>
              <a:gd name="connsiteX2-4831" fmla="*/ 227 w 497"/>
              <a:gd name="connsiteY2-4832" fmla="*/ 32 h 406"/>
              <a:gd name="connsiteX3-4833" fmla="*/ 227 w 497"/>
              <a:gd name="connsiteY3-4834" fmla="*/ 27 h 406"/>
              <a:gd name="connsiteX4-4835" fmla="*/ 221 w 497"/>
              <a:gd name="connsiteY4-4836" fmla="*/ 21 h 406"/>
              <a:gd name="connsiteX5-4837" fmla="*/ 216 w 497"/>
              <a:gd name="connsiteY5-4838" fmla="*/ 11 h 406"/>
              <a:gd name="connsiteX6-4839" fmla="*/ 216 w 497"/>
              <a:gd name="connsiteY6-4840" fmla="*/ 6 h 406"/>
              <a:gd name="connsiteX7-4841" fmla="*/ 221 w 497"/>
              <a:gd name="connsiteY7-4842" fmla="*/ 6 h 406"/>
              <a:gd name="connsiteX8-4843" fmla="*/ 221 w 497"/>
              <a:gd name="connsiteY8-4844" fmla="*/ 0 h 406"/>
              <a:gd name="connsiteX9-4845" fmla="*/ 227 w 497"/>
              <a:gd name="connsiteY9-4846" fmla="*/ 0 h 406"/>
              <a:gd name="connsiteX10-4847" fmla="*/ 232 w 497"/>
              <a:gd name="connsiteY10-4848" fmla="*/ 0 h 406"/>
              <a:gd name="connsiteX11-4849" fmla="*/ 242 w 497"/>
              <a:gd name="connsiteY11-4850" fmla="*/ 0 h 406"/>
              <a:gd name="connsiteX12-4851" fmla="*/ 253 w 497"/>
              <a:gd name="connsiteY12-4852" fmla="*/ 6 h 406"/>
              <a:gd name="connsiteX13-4853" fmla="*/ 264 w 497"/>
              <a:gd name="connsiteY13-4854" fmla="*/ 11 h 406"/>
              <a:gd name="connsiteX14-4855" fmla="*/ 269 w 497"/>
              <a:gd name="connsiteY14-4856" fmla="*/ 11 h 406"/>
              <a:gd name="connsiteX15-4857" fmla="*/ 279 w 497"/>
              <a:gd name="connsiteY15-4858" fmla="*/ 16 h 406"/>
              <a:gd name="connsiteX16-4859" fmla="*/ 285 w 497"/>
              <a:gd name="connsiteY16-4860" fmla="*/ 21 h 406"/>
              <a:gd name="connsiteX17-4861" fmla="*/ 290 w 497"/>
              <a:gd name="connsiteY17-4862" fmla="*/ 27 h 406"/>
              <a:gd name="connsiteX18-4863" fmla="*/ 295 w 497"/>
              <a:gd name="connsiteY18-4864" fmla="*/ 32 h 406"/>
              <a:gd name="connsiteX19-4865" fmla="*/ 300 w 497"/>
              <a:gd name="connsiteY19-4866" fmla="*/ 32 h 406"/>
              <a:gd name="connsiteX20-4867" fmla="*/ 300 w 497"/>
              <a:gd name="connsiteY20-4868" fmla="*/ 37 h 406"/>
              <a:gd name="connsiteX21-4869" fmla="*/ 300 w 497"/>
              <a:gd name="connsiteY21-4870" fmla="*/ 42 h 406"/>
              <a:gd name="connsiteX22-4871" fmla="*/ 306 w 497"/>
              <a:gd name="connsiteY22-4872" fmla="*/ 42 h 406"/>
              <a:gd name="connsiteX23-4873" fmla="*/ 300 w 497"/>
              <a:gd name="connsiteY23-4874" fmla="*/ 48 h 406"/>
              <a:gd name="connsiteX24-4875" fmla="*/ 300 w 497"/>
              <a:gd name="connsiteY24-4876" fmla="*/ 53 h 406"/>
              <a:gd name="connsiteX25-4877" fmla="*/ 295 w 497"/>
              <a:gd name="connsiteY25-4878" fmla="*/ 64 h 406"/>
              <a:gd name="connsiteX26-4879" fmla="*/ 290 w 497"/>
              <a:gd name="connsiteY26-4880" fmla="*/ 74 h 406"/>
              <a:gd name="connsiteX27-4881" fmla="*/ 279 w 497"/>
              <a:gd name="connsiteY27-4882" fmla="*/ 85 h 406"/>
              <a:gd name="connsiteX28-4883" fmla="*/ 274 w 497"/>
              <a:gd name="connsiteY28-4884" fmla="*/ 95 h 406"/>
              <a:gd name="connsiteX29-4885" fmla="*/ 258 w 497"/>
              <a:gd name="connsiteY29-4886" fmla="*/ 111 h 406"/>
              <a:gd name="connsiteX30-4887" fmla="*/ 248 w 497"/>
              <a:gd name="connsiteY30-4888" fmla="*/ 132 h 406"/>
              <a:gd name="connsiteX31-4889" fmla="*/ 216 w 497"/>
              <a:gd name="connsiteY31-4890" fmla="*/ 169 h 406"/>
              <a:gd name="connsiteX32-4891" fmla="*/ 190 w 497"/>
              <a:gd name="connsiteY32-4892" fmla="*/ 206 h 406"/>
              <a:gd name="connsiteX33-4893" fmla="*/ 163 w 497"/>
              <a:gd name="connsiteY33-4894" fmla="*/ 243 h 406"/>
              <a:gd name="connsiteX34-4895" fmla="*/ 137 w 497"/>
              <a:gd name="connsiteY34-4896" fmla="*/ 280 h 406"/>
              <a:gd name="connsiteX35-4897" fmla="*/ 121 w 497"/>
              <a:gd name="connsiteY35-4898" fmla="*/ 296 h 406"/>
              <a:gd name="connsiteX36-4899" fmla="*/ 111 w 497"/>
              <a:gd name="connsiteY36-4900" fmla="*/ 311 h 406"/>
              <a:gd name="connsiteX37-4901" fmla="*/ 100 w 497"/>
              <a:gd name="connsiteY37-4902" fmla="*/ 322 h 406"/>
              <a:gd name="connsiteX38-4903" fmla="*/ 95 w 497"/>
              <a:gd name="connsiteY38-4904" fmla="*/ 333 h 406"/>
              <a:gd name="connsiteX39-4905" fmla="*/ 90 w 497"/>
              <a:gd name="connsiteY39-4906" fmla="*/ 338 h 406"/>
              <a:gd name="connsiteX40-4907" fmla="*/ 84 w 497"/>
              <a:gd name="connsiteY40-4908" fmla="*/ 348 h 406"/>
              <a:gd name="connsiteX41-4909" fmla="*/ 84 w 497"/>
              <a:gd name="connsiteY41-4910" fmla="*/ 348 h 406"/>
              <a:gd name="connsiteX42-4911" fmla="*/ 84 w 497"/>
              <a:gd name="connsiteY42-4912" fmla="*/ 354 h 406"/>
              <a:gd name="connsiteX43-4913" fmla="*/ 90 w 497"/>
              <a:gd name="connsiteY43-4914" fmla="*/ 354 h 406"/>
              <a:gd name="connsiteX44-4915" fmla="*/ 95 w 497"/>
              <a:gd name="connsiteY44-4916" fmla="*/ 354 h 406"/>
              <a:gd name="connsiteX45-4917" fmla="*/ 100 w 497"/>
              <a:gd name="connsiteY45-4918" fmla="*/ 354 h 406"/>
              <a:gd name="connsiteX46-4919" fmla="*/ 111 w 497"/>
              <a:gd name="connsiteY46-4920" fmla="*/ 354 h 406"/>
              <a:gd name="connsiteX47-4921" fmla="*/ 121 w 497"/>
              <a:gd name="connsiteY47-4922" fmla="*/ 348 h 406"/>
              <a:gd name="connsiteX48-4923" fmla="*/ 137 w 497"/>
              <a:gd name="connsiteY48-4924" fmla="*/ 348 h 406"/>
              <a:gd name="connsiteX49-4925" fmla="*/ 153 w 497"/>
              <a:gd name="connsiteY49-4926" fmla="*/ 348 h 406"/>
              <a:gd name="connsiteX50-4927" fmla="*/ 174 w 497"/>
              <a:gd name="connsiteY50-4928" fmla="*/ 343 h 406"/>
              <a:gd name="connsiteX51-4929" fmla="*/ 216 w 497"/>
              <a:gd name="connsiteY51-4930" fmla="*/ 338 h 406"/>
              <a:gd name="connsiteX52-4931" fmla="*/ 258 w 497"/>
              <a:gd name="connsiteY52-4932" fmla="*/ 333 h 406"/>
              <a:gd name="connsiteX53-4933" fmla="*/ 295 w 497"/>
              <a:gd name="connsiteY53-4934" fmla="*/ 327 h 406"/>
              <a:gd name="connsiteX54-4935" fmla="*/ 469 w 497"/>
              <a:gd name="connsiteY54-4936" fmla="*/ 348 h 406"/>
              <a:gd name="connsiteX55-4937" fmla="*/ 464 w 497"/>
              <a:gd name="connsiteY55-4938" fmla="*/ 348 h 406"/>
              <a:gd name="connsiteX56-4939" fmla="*/ 458 w 497"/>
              <a:gd name="connsiteY56-4940" fmla="*/ 348 h 406"/>
              <a:gd name="connsiteX57-4941" fmla="*/ 453 w 497"/>
              <a:gd name="connsiteY57-4942" fmla="*/ 348 h 406"/>
              <a:gd name="connsiteX58-4943" fmla="*/ 443 w 497"/>
              <a:gd name="connsiteY58-4944" fmla="*/ 348 h 406"/>
              <a:gd name="connsiteX59-4945" fmla="*/ 432 w 497"/>
              <a:gd name="connsiteY59-4946" fmla="*/ 348 h 406"/>
              <a:gd name="connsiteX60-4947" fmla="*/ 416 w 497"/>
              <a:gd name="connsiteY60-4948" fmla="*/ 354 h 406"/>
              <a:gd name="connsiteX61-4949" fmla="*/ 400 w 497"/>
              <a:gd name="connsiteY61-4950" fmla="*/ 354 h 406"/>
              <a:gd name="connsiteX62-4951" fmla="*/ 379 w 497"/>
              <a:gd name="connsiteY62-4952" fmla="*/ 354 h 406"/>
              <a:gd name="connsiteX63-4953" fmla="*/ 353 w 497"/>
              <a:gd name="connsiteY63-4954" fmla="*/ 359 h 406"/>
              <a:gd name="connsiteX64-4955" fmla="*/ 327 w 497"/>
              <a:gd name="connsiteY64-4956" fmla="*/ 359 h 406"/>
              <a:gd name="connsiteX65-4957" fmla="*/ 295 w 497"/>
              <a:gd name="connsiteY65-4958" fmla="*/ 359 h 406"/>
              <a:gd name="connsiteX66-4959" fmla="*/ 269 w 497"/>
              <a:gd name="connsiteY66-4960" fmla="*/ 364 h 406"/>
              <a:gd name="connsiteX67-4961" fmla="*/ 248 w 497"/>
              <a:gd name="connsiteY67-4962" fmla="*/ 364 h 406"/>
              <a:gd name="connsiteX68-4963" fmla="*/ 221 w 497"/>
              <a:gd name="connsiteY68-4964" fmla="*/ 369 h 406"/>
              <a:gd name="connsiteX69-4965" fmla="*/ 200 w 497"/>
              <a:gd name="connsiteY69-4966" fmla="*/ 369 h 406"/>
              <a:gd name="connsiteX70-4967" fmla="*/ 184 w 497"/>
              <a:gd name="connsiteY70-4968" fmla="*/ 375 h 406"/>
              <a:gd name="connsiteX71-4969" fmla="*/ 163 w 497"/>
              <a:gd name="connsiteY71-4970" fmla="*/ 375 h 406"/>
              <a:gd name="connsiteX72-4971" fmla="*/ 148 w 497"/>
              <a:gd name="connsiteY72-4972" fmla="*/ 375 h 406"/>
              <a:gd name="connsiteX73-4973" fmla="*/ 137 w 497"/>
              <a:gd name="connsiteY73-4974" fmla="*/ 380 h 406"/>
              <a:gd name="connsiteX74-4975" fmla="*/ 121 w 497"/>
              <a:gd name="connsiteY74-4976" fmla="*/ 380 h 406"/>
              <a:gd name="connsiteX75-4977" fmla="*/ 111 w 497"/>
              <a:gd name="connsiteY75-4978" fmla="*/ 385 h 406"/>
              <a:gd name="connsiteX76-4979" fmla="*/ 100 w 497"/>
              <a:gd name="connsiteY76-4980" fmla="*/ 385 h 406"/>
              <a:gd name="connsiteX77-4981" fmla="*/ 90 w 497"/>
              <a:gd name="connsiteY77-4982" fmla="*/ 391 h 406"/>
              <a:gd name="connsiteX78-4983" fmla="*/ 84 w 497"/>
              <a:gd name="connsiteY78-4984" fmla="*/ 391 h 406"/>
              <a:gd name="connsiteX79-4985" fmla="*/ 69 w 497"/>
              <a:gd name="connsiteY79-4986" fmla="*/ 396 h 406"/>
              <a:gd name="connsiteX80-4987" fmla="*/ 53 w 497"/>
              <a:gd name="connsiteY80-4988" fmla="*/ 401 h 406"/>
              <a:gd name="connsiteX81-4989" fmla="*/ 48 w 497"/>
              <a:gd name="connsiteY81-4990" fmla="*/ 406 h 406"/>
              <a:gd name="connsiteX82-4991" fmla="*/ 37 w 497"/>
              <a:gd name="connsiteY82-4992" fmla="*/ 406 h 406"/>
              <a:gd name="connsiteX83-4993" fmla="*/ 32 w 497"/>
              <a:gd name="connsiteY83-4994" fmla="*/ 406 h 406"/>
              <a:gd name="connsiteX84-4995" fmla="*/ 26 w 497"/>
              <a:gd name="connsiteY84-4996" fmla="*/ 401 h 406"/>
              <a:gd name="connsiteX85-4997" fmla="*/ 21 w 497"/>
              <a:gd name="connsiteY85-4998" fmla="*/ 401 h 406"/>
              <a:gd name="connsiteX86-4999" fmla="*/ 16 w 497"/>
              <a:gd name="connsiteY86-5000" fmla="*/ 396 h 406"/>
              <a:gd name="connsiteX87-5001" fmla="*/ 11 w 497"/>
              <a:gd name="connsiteY87-5002" fmla="*/ 391 h 406"/>
              <a:gd name="connsiteX88-5003" fmla="*/ 5 w 497"/>
              <a:gd name="connsiteY88-5004" fmla="*/ 385 h 406"/>
              <a:gd name="connsiteX89-5005" fmla="*/ 0 w 497"/>
              <a:gd name="connsiteY89-5006" fmla="*/ 380 h 406"/>
              <a:gd name="connsiteX90-5007" fmla="*/ 0 w 497"/>
              <a:gd name="connsiteY90-5008" fmla="*/ 375 h 406"/>
              <a:gd name="connsiteX91-5009" fmla="*/ 0 w 497"/>
              <a:gd name="connsiteY91-5010" fmla="*/ 369 h 406"/>
              <a:gd name="connsiteX92-5011" fmla="*/ 0 w 497"/>
              <a:gd name="connsiteY92-5012" fmla="*/ 364 h 406"/>
              <a:gd name="connsiteX93-5013" fmla="*/ 5 w 497"/>
              <a:gd name="connsiteY93-5014" fmla="*/ 359 h 406"/>
              <a:gd name="connsiteX94-5015" fmla="*/ 11 w 497"/>
              <a:gd name="connsiteY94-5016" fmla="*/ 354 h 406"/>
              <a:gd name="connsiteX95-5017" fmla="*/ 21 w 497"/>
              <a:gd name="connsiteY95-5018" fmla="*/ 348 h 406"/>
              <a:gd name="connsiteX96-5019" fmla="*/ 26 w 497"/>
              <a:gd name="connsiteY96-5020" fmla="*/ 343 h 406"/>
              <a:gd name="connsiteX97-5021" fmla="*/ 32 w 497"/>
              <a:gd name="connsiteY97-5022" fmla="*/ 338 h 406"/>
              <a:gd name="connsiteX98-5023" fmla="*/ 42 w 497"/>
              <a:gd name="connsiteY98-5024" fmla="*/ 333 h 406"/>
              <a:gd name="connsiteX99-5025" fmla="*/ 53 w 497"/>
              <a:gd name="connsiteY99-5026" fmla="*/ 322 h 406"/>
              <a:gd name="connsiteX100-5027" fmla="*/ 58 w 497"/>
              <a:gd name="connsiteY100-5028" fmla="*/ 311 h 406"/>
              <a:gd name="connsiteX101-5029" fmla="*/ 69 w 497"/>
              <a:gd name="connsiteY101-5030" fmla="*/ 301 h 406"/>
              <a:gd name="connsiteX102-5031" fmla="*/ 79 w 497"/>
              <a:gd name="connsiteY102-5032" fmla="*/ 285 h 406"/>
              <a:gd name="connsiteX103-5033" fmla="*/ 95 w 497"/>
              <a:gd name="connsiteY103-5034" fmla="*/ 269 h 406"/>
              <a:gd name="connsiteX104-5035" fmla="*/ 116 w 497"/>
              <a:gd name="connsiteY104-5036" fmla="*/ 232 h 406"/>
              <a:gd name="connsiteX105-5037" fmla="*/ 142 w 497"/>
              <a:gd name="connsiteY105-5038" fmla="*/ 201 h 406"/>
              <a:gd name="connsiteX106-5039" fmla="*/ 163 w 497"/>
              <a:gd name="connsiteY106-5040" fmla="*/ 169 h 406"/>
              <a:gd name="connsiteX107-5041" fmla="*/ 184 w 497"/>
              <a:gd name="connsiteY107-5042" fmla="*/ 132 h 406"/>
              <a:gd name="connsiteX108-5043" fmla="*/ 190 w 497"/>
              <a:gd name="connsiteY108-5044" fmla="*/ 116 h 406"/>
              <a:gd name="connsiteX109-5045" fmla="*/ 200 w 497"/>
              <a:gd name="connsiteY109-5046" fmla="*/ 100 h 406"/>
              <a:gd name="connsiteX110-5047" fmla="*/ 206 w 497"/>
              <a:gd name="connsiteY110-5048" fmla="*/ 90 h 406"/>
              <a:gd name="connsiteX111-5049" fmla="*/ 211 w 497"/>
              <a:gd name="connsiteY111-5050" fmla="*/ 79 h 406"/>
              <a:gd name="connsiteX112-5051" fmla="*/ 216 w 497"/>
              <a:gd name="connsiteY112-5052" fmla="*/ 69 h 406"/>
              <a:gd name="connsiteX113-5053" fmla="*/ 221 w 497"/>
              <a:gd name="connsiteY113-5054" fmla="*/ 58 h 406"/>
              <a:gd name="connsiteX114-5055" fmla="*/ 221 w 497"/>
              <a:gd name="connsiteY114-5056" fmla="*/ 53 h 406"/>
              <a:gd name="connsiteX115-5057" fmla="*/ 227 w 497"/>
              <a:gd name="connsiteY115-5058" fmla="*/ 48 h 406"/>
              <a:gd name="connsiteX116-5059" fmla="*/ 227 w 497"/>
              <a:gd name="connsiteY116-5060" fmla="*/ 48 h 406"/>
              <a:gd name="connsiteX0-5061" fmla="*/ 227 w 497"/>
              <a:gd name="connsiteY0-5062" fmla="*/ 48 h 406"/>
              <a:gd name="connsiteX1-5063" fmla="*/ 227 w 497"/>
              <a:gd name="connsiteY1-5064" fmla="*/ 42 h 406"/>
              <a:gd name="connsiteX2-5065" fmla="*/ 227 w 497"/>
              <a:gd name="connsiteY2-5066" fmla="*/ 32 h 406"/>
              <a:gd name="connsiteX3-5067" fmla="*/ 227 w 497"/>
              <a:gd name="connsiteY3-5068" fmla="*/ 27 h 406"/>
              <a:gd name="connsiteX4-5069" fmla="*/ 221 w 497"/>
              <a:gd name="connsiteY4-5070" fmla="*/ 21 h 406"/>
              <a:gd name="connsiteX5-5071" fmla="*/ 216 w 497"/>
              <a:gd name="connsiteY5-5072" fmla="*/ 11 h 406"/>
              <a:gd name="connsiteX6-5073" fmla="*/ 216 w 497"/>
              <a:gd name="connsiteY6-5074" fmla="*/ 6 h 406"/>
              <a:gd name="connsiteX7-5075" fmla="*/ 221 w 497"/>
              <a:gd name="connsiteY7-5076" fmla="*/ 6 h 406"/>
              <a:gd name="connsiteX8-5077" fmla="*/ 221 w 497"/>
              <a:gd name="connsiteY8-5078" fmla="*/ 0 h 406"/>
              <a:gd name="connsiteX9-5079" fmla="*/ 227 w 497"/>
              <a:gd name="connsiteY9-5080" fmla="*/ 0 h 406"/>
              <a:gd name="connsiteX10-5081" fmla="*/ 232 w 497"/>
              <a:gd name="connsiteY10-5082" fmla="*/ 0 h 406"/>
              <a:gd name="connsiteX11-5083" fmla="*/ 242 w 497"/>
              <a:gd name="connsiteY11-5084" fmla="*/ 0 h 406"/>
              <a:gd name="connsiteX12-5085" fmla="*/ 253 w 497"/>
              <a:gd name="connsiteY12-5086" fmla="*/ 6 h 406"/>
              <a:gd name="connsiteX13-5087" fmla="*/ 264 w 497"/>
              <a:gd name="connsiteY13-5088" fmla="*/ 11 h 406"/>
              <a:gd name="connsiteX14-5089" fmla="*/ 269 w 497"/>
              <a:gd name="connsiteY14-5090" fmla="*/ 11 h 406"/>
              <a:gd name="connsiteX15-5091" fmla="*/ 279 w 497"/>
              <a:gd name="connsiteY15-5092" fmla="*/ 16 h 406"/>
              <a:gd name="connsiteX16-5093" fmla="*/ 285 w 497"/>
              <a:gd name="connsiteY16-5094" fmla="*/ 21 h 406"/>
              <a:gd name="connsiteX17-5095" fmla="*/ 290 w 497"/>
              <a:gd name="connsiteY17-5096" fmla="*/ 27 h 406"/>
              <a:gd name="connsiteX18-5097" fmla="*/ 295 w 497"/>
              <a:gd name="connsiteY18-5098" fmla="*/ 32 h 406"/>
              <a:gd name="connsiteX19-5099" fmla="*/ 300 w 497"/>
              <a:gd name="connsiteY19-5100" fmla="*/ 32 h 406"/>
              <a:gd name="connsiteX20-5101" fmla="*/ 300 w 497"/>
              <a:gd name="connsiteY20-5102" fmla="*/ 37 h 406"/>
              <a:gd name="connsiteX21-5103" fmla="*/ 300 w 497"/>
              <a:gd name="connsiteY21-5104" fmla="*/ 42 h 406"/>
              <a:gd name="connsiteX22-5105" fmla="*/ 306 w 497"/>
              <a:gd name="connsiteY22-5106" fmla="*/ 42 h 406"/>
              <a:gd name="connsiteX23-5107" fmla="*/ 300 w 497"/>
              <a:gd name="connsiteY23-5108" fmla="*/ 48 h 406"/>
              <a:gd name="connsiteX24-5109" fmla="*/ 300 w 497"/>
              <a:gd name="connsiteY24-5110" fmla="*/ 53 h 406"/>
              <a:gd name="connsiteX25-5111" fmla="*/ 295 w 497"/>
              <a:gd name="connsiteY25-5112" fmla="*/ 64 h 406"/>
              <a:gd name="connsiteX26-5113" fmla="*/ 290 w 497"/>
              <a:gd name="connsiteY26-5114" fmla="*/ 74 h 406"/>
              <a:gd name="connsiteX27-5115" fmla="*/ 279 w 497"/>
              <a:gd name="connsiteY27-5116" fmla="*/ 85 h 406"/>
              <a:gd name="connsiteX28-5117" fmla="*/ 274 w 497"/>
              <a:gd name="connsiteY28-5118" fmla="*/ 95 h 406"/>
              <a:gd name="connsiteX29-5119" fmla="*/ 258 w 497"/>
              <a:gd name="connsiteY29-5120" fmla="*/ 111 h 406"/>
              <a:gd name="connsiteX30-5121" fmla="*/ 248 w 497"/>
              <a:gd name="connsiteY30-5122" fmla="*/ 132 h 406"/>
              <a:gd name="connsiteX31-5123" fmla="*/ 216 w 497"/>
              <a:gd name="connsiteY31-5124" fmla="*/ 169 h 406"/>
              <a:gd name="connsiteX32-5125" fmla="*/ 190 w 497"/>
              <a:gd name="connsiteY32-5126" fmla="*/ 206 h 406"/>
              <a:gd name="connsiteX33-5127" fmla="*/ 163 w 497"/>
              <a:gd name="connsiteY33-5128" fmla="*/ 243 h 406"/>
              <a:gd name="connsiteX34-5129" fmla="*/ 137 w 497"/>
              <a:gd name="connsiteY34-5130" fmla="*/ 280 h 406"/>
              <a:gd name="connsiteX35-5131" fmla="*/ 121 w 497"/>
              <a:gd name="connsiteY35-5132" fmla="*/ 296 h 406"/>
              <a:gd name="connsiteX36-5133" fmla="*/ 111 w 497"/>
              <a:gd name="connsiteY36-5134" fmla="*/ 311 h 406"/>
              <a:gd name="connsiteX37-5135" fmla="*/ 100 w 497"/>
              <a:gd name="connsiteY37-5136" fmla="*/ 322 h 406"/>
              <a:gd name="connsiteX38-5137" fmla="*/ 95 w 497"/>
              <a:gd name="connsiteY38-5138" fmla="*/ 333 h 406"/>
              <a:gd name="connsiteX39-5139" fmla="*/ 90 w 497"/>
              <a:gd name="connsiteY39-5140" fmla="*/ 338 h 406"/>
              <a:gd name="connsiteX40-5141" fmla="*/ 84 w 497"/>
              <a:gd name="connsiteY40-5142" fmla="*/ 348 h 406"/>
              <a:gd name="connsiteX41-5143" fmla="*/ 84 w 497"/>
              <a:gd name="connsiteY41-5144" fmla="*/ 348 h 406"/>
              <a:gd name="connsiteX42-5145" fmla="*/ 84 w 497"/>
              <a:gd name="connsiteY42-5146" fmla="*/ 354 h 406"/>
              <a:gd name="connsiteX43-5147" fmla="*/ 90 w 497"/>
              <a:gd name="connsiteY43-5148" fmla="*/ 354 h 406"/>
              <a:gd name="connsiteX44-5149" fmla="*/ 95 w 497"/>
              <a:gd name="connsiteY44-5150" fmla="*/ 354 h 406"/>
              <a:gd name="connsiteX45-5151" fmla="*/ 100 w 497"/>
              <a:gd name="connsiteY45-5152" fmla="*/ 354 h 406"/>
              <a:gd name="connsiteX46-5153" fmla="*/ 111 w 497"/>
              <a:gd name="connsiteY46-5154" fmla="*/ 354 h 406"/>
              <a:gd name="connsiteX47-5155" fmla="*/ 121 w 497"/>
              <a:gd name="connsiteY47-5156" fmla="*/ 348 h 406"/>
              <a:gd name="connsiteX48-5157" fmla="*/ 137 w 497"/>
              <a:gd name="connsiteY48-5158" fmla="*/ 348 h 406"/>
              <a:gd name="connsiteX49-5159" fmla="*/ 153 w 497"/>
              <a:gd name="connsiteY49-5160" fmla="*/ 348 h 406"/>
              <a:gd name="connsiteX50-5161" fmla="*/ 174 w 497"/>
              <a:gd name="connsiteY50-5162" fmla="*/ 343 h 406"/>
              <a:gd name="connsiteX51-5163" fmla="*/ 216 w 497"/>
              <a:gd name="connsiteY51-5164" fmla="*/ 338 h 406"/>
              <a:gd name="connsiteX52-5165" fmla="*/ 258 w 497"/>
              <a:gd name="connsiteY52-5166" fmla="*/ 333 h 406"/>
              <a:gd name="connsiteX53-5167" fmla="*/ 295 w 497"/>
              <a:gd name="connsiteY53-5168" fmla="*/ 327 h 406"/>
              <a:gd name="connsiteX54-5169" fmla="*/ 469 w 497"/>
              <a:gd name="connsiteY54-5170" fmla="*/ 348 h 406"/>
              <a:gd name="connsiteX55-5171" fmla="*/ 464 w 497"/>
              <a:gd name="connsiteY55-5172" fmla="*/ 348 h 406"/>
              <a:gd name="connsiteX56-5173" fmla="*/ 453 w 497"/>
              <a:gd name="connsiteY56-5174" fmla="*/ 348 h 406"/>
              <a:gd name="connsiteX57-5175" fmla="*/ 443 w 497"/>
              <a:gd name="connsiteY57-5176" fmla="*/ 348 h 406"/>
              <a:gd name="connsiteX58-5177" fmla="*/ 432 w 497"/>
              <a:gd name="connsiteY58-5178" fmla="*/ 348 h 406"/>
              <a:gd name="connsiteX59-5179" fmla="*/ 416 w 497"/>
              <a:gd name="connsiteY59-5180" fmla="*/ 354 h 406"/>
              <a:gd name="connsiteX60-5181" fmla="*/ 400 w 497"/>
              <a:gd name="connsiteY60-5182" fmla="*/ 354 h 406"/>
              <a:gd name="connsiteX61-5183" fmla="*/ 379 w 497"/>
              <a:gd name="connsiteY61-5184" fmla="*/ 354 h 406"/>
              <a:gd name="connsiteX62-5185" fmla="*/ 353 w 497"/>
              <a:gd name="connsiteY62-5186" fmla="*/ 359 h 406"/>
              <a:gd name="connsiteX63-5187" fmla="*/ 327 w 497"/>
              <a:gd name="connsiteY63-5188" fmla="*/ 359 h 406"/>
              <a:gd name="connsiteX64-5189" fmla="*/ 295 w 497"/>
              <a:gd name="connsiteY64-5190" fmla="*/ 359 h 406"/>
              <a:gd name="connsiteX65-5191" fmla="*/ 269 w 497"/>
              <a:gd name="connsiteY65-5192" fmla="*/ 364 h 406"/>
              <a:gd name="connsiteX66-5193" fmla="*/ 248 w 497"/>
              <a:gd name="connsiteY66-5194" fmla="*/ 364 h 406"/>
              <a:gd name="connsiteX67-5195" fmla="*/ 221 w 497"/>
              <a:gd name="connsiteY67-5196" fmla="*/ 369 h 406"/>
              <a:gd name="connsiteX68-5197" fmla="*/ 200 w 497"/>
              <a:gd name="connsiteY68-5198" fmla="*/ 369 h 406"/>
              <a:gd name="connsiteX69-5199" fmla="*/ 184 w 497"/>
              <a:gd name="connsiteY69-5200" fmla="*/ 375 h 406"/>
              <a:gd name="connsiteX70-5201" fmla="*/ 163 w 497"/>
              <a:gd name="connsiteY70-5202" fmla="*/ 375 h 406"/>
              <a:gd name="connsiteX71-5203" fmla="*/ 148 w 497"/>
              <a:gd name="connsiteY71-5204" fmla="*/ 375 h 406"/>
              <a:gd name="connsiteX72-5205" fmla="*/ 137 w 497"/>
              <a:gd name="connsiteY72-5206" fmla="*/ 380 h 406"/>
              <a:gd name="connsiteX73-5207" fmla="*/ 121 w 497"/>
              <a:gd name="connsiteY73-5208" fmla="*/ 380 h 406"/>
              <a:gd name="connsiteX74-5209" fmla="*/ 111 w 497"/>
              <a:gd name="connsiteY74-5210" fmla="*/ 385 h 406"/>
              <a:gd name="connsiteX75-5211" fmla="*/ 100 w 497"/>
              <a:gd name="connsiteY75-5212" fmla="*/ 385 h 406"/>
              <a:gd name="connsiteX76-5213" fmla="*/ 90 w 497"/>
              <a:gd name="connsiteY76-5214" fmla="*/ 391 h 406"/>
              <a:gd name="connsiteX77-5215" fmla="*/ 84 w 497"/>
              <a:gd name="connsiteY77-5216" fmla="*/ 391 h 406"/>
              <a:gd name="connsiteX78-5217" fmla="*/ 69 w 497"/>
              <a:gd name="connsiteY78-5218" fmla="*/ 396 h 406"/>
              <a:gd name="connsiteX79-5219" fmla="*/ 53 w 497"/>
              <a:gd name="connsiteY79-5220" fmla="*/ 401 h 406"/>
              <a:gd name="connsiteX80-5221" fmla="*/ 48 w 497"/>
              <a:gd name="connsiteY80-5222" fmla="*/ 406 h 406"/>
              <a:gd name="connsiteX81-5223" fmla="*/ 37 w 497"/>
              <a:gd name="connsiteY81-5224" fmla="*/ 406 h 406"/>
              <a:gd name="connsiteX82-5225" fmla="*/ 32 w 497"/>
              <a:gd name="connsiteY82-5226" fmla="*/ 406 h 406"/>
              <a:gd name="connsiteX83-5227" fmla="*/ 26 w 497"/>
              <a:gd name="connsiteY83-5228" fmla="*/ 401 h 406"/>
              <a:gd name="connsiteX84-5229" fmla="*/ 21 w 497"/>
              <a:gd name="connsiteY84-5230" fmla="*/ 401 h 406"/>
              <a:gd name="connsiteX85-5231" fmla="*/ 16 w 497"/>
              <a:gd name="connsiteY85-5232" fmla="*/ 396 h 406"/>
              <a:gd name="connsiteX86-5233" fmla="*/ 11 w 497"/>
              <a:gd name="connsiteY86-5234" fmla="*/ 391 h 406"/>
              <a:gd name="connsiteX87-5235" fmla="*/ 5 w 497"/>
              <a:gd name="connsiteY87-5236" fmla="*/ 385 h 406"/>
              <a:gd name="connsiteX88-5237" fmla="*/ 0 w 497"/>
              <a:gd name="connsiteY88-5238" fmla="*/ 380 h 406"/>
              <a:gd name="connsiteX89-5239" fmla="*/ 0 w 497"/>
              <a:gd name="connsiteY89-5240" fmla="*/ 375 h 406"/>
              <a:gd name="connsiteX90-5241" fmla="*/ 0 w 497"/>
              <a:gd name="connsiteY90-5242" fmla="*/ 369 h 406"/>
              <a:gd name="connsiteX91-5243" fmla="*/ 0 w 497"/>
              <a:gd name="connsiteY91-5244" fmla="*/ 364 h 406"/>
              <a:gd name="connsiteX92-5245" fmla="*/ 5 w 497"/>
              <a:gd name="connsiteY92-5246" fmla="*/ 359 h 406"/>
              <a:gd name="connsiteX93-5247" fmla="*/ 11 w 497"/>
              <a:gd name="connsiteY93-5248" fmla="*/ 354 h 406"/>
              <a:gd name="connsiteX94-5249" fmla="*/ 21 w 497"/>
              <a:gd name="connsiteY94-5250" fmla="*/ 348 h 406"/>
              <a:gd name="connsiteX95-5251" fmla="*/ 26 w 497"/>
              <a:gd name="connsiteY95-5252" fmla="*/ 343 h 406"/>
              <a:gd name="connsiteX96-5253" fmla="*/ 32 w 497"/>
              <a:gd name="connsiteY96-5254" fmla="*/ 338 h 406"/>
              <a:gd name="connsiteX97-5255" fmla="*/ 42 w 497"/>
              <a:gd name="connsiteY97-5256" fmla="*/ 333 h 406"/>
              <a:gd name="connsiteX98-5257" fmla="*/ 53 w 497"/>
              <a:gd name="connsiteY98-5258" fmla="*/ 322 h 406"/>
              <a:gd name="connsiteX99-5259" fmla="*/ 58 w 497"/>
              <a:gd name="connsiteY99-5260" fmla="*/ 311 h 406"/>
              <a:gd name="connsiteX100-5261" fmla="*/ 69 w 497"/>
              <a:gd name="connsiteY100-5262" fmla="*/ 301 h 406"/>
              <a:gd name="connsiteX101-5263" fmla="*/ 79 w 497"/>
              <a:gd name="connsiteY101-5264" fmla="*/ 285 h 406"/>
              <a:gd name="connsiteX102-5265" fmla="*/ 95 w 497"/>
              <a:gd name="connsiteY102-5266" fmla="*/ 269 h 406"/>
              <a:gd name="connsiteX103-5267" fmla="*/ 116 w 497"/>
              <a:gd name="connsiteY103-5268" fmla="*/ 232 h 406"/>
              <a:gd name="connsiteX104-5269" fmla="*/ 142 w 497"/>
              <a:gd name="connsiteY104-5270" fmla="*/ 201 h 406"/>
              <a:gd name="connsiteX105-5271" fmla="*/ 163 w 497"/>
              <a:gd name="connsiteY105-5272" fmla="*/ 169 h 406"/>
              <a:gd name="connsiteX106-5273" fmla="*/ 184 w 497"/>
              <a:gd name="connsiteY106-5274" fmla="*/ 132 h 406"/>
              <a:gd name="connsiteX107-5275" fmla="*/ 190 w 497"/>
              <a:gd name="connsiteY107-5276" fmla="*/ 116 h 406"/>
              <a:gd name="connsiteX108-5277" fmla="*/ 200 w 497"/>
              <a:gd name="connsiteY108-5278" fmla="*/ 100 h 406"/>
              <a:gd name="connsiteX109-5279" fmla="*/ 206 w 497"/>
              <a:gd name="connsiteY109-5280" fmla="*/ 90 h 406"/>
              <a:gd name="connsiteX110-5281" fmla="*/ 211 w 497"/>
              <a:gd name="connsiteY110-5282" fmla="*/ 79 h 406"/>
              <a:gd name="connsiteX111-5283" fmla="*/ 216 w 497"/>
              <a:gd name="connsiteY111-5284" fmla="*/ 69 h 406"/>
              <a:gd name="connsiteX112-5285" fmla="*/ 221 w 497"/>
              <a:gd name="connsiteY112-5286" fmla="*/ 58 h 406"/>
              <a:gd name="connsiteX113-5287" fmla="*/ 221 w 497"/>
              <a:gd name="connsiteY113-5288" fmla="*/ 53 h 406"/>
              <a:gd name="connsiteX114-5289" fmla="*/ 227 w 497"/>
              <a:gd name="connsiteY114-5290" fmla="*/ 48 h 406"/>
              <a:gd name="connsiteX115-5291" fmla="*/ 227 w 497"/>
              <a:gd name="connsiteY115-5292" fmla="*/ 48 h 406"/>
              <a:gd name="connsiteX0-5293" fmla="*/ 227 w 495"/>
              <a:gd name="connsiteY0-5294" fmla="*/ 48 h 406"/>
              <a:gd name="connsiteX1-5295" fmla="*/ 227 w 495"/>
              <a:gd name="connsiteY1-5296" fmla="*/ 42 h 406"/>
              <a:gd name="connsiteX2-5297" fmla="*/ 227 w 495"/>
              <a:gd name="connsiteY2-5298" fmla="*/ 32 h 406"/>
              <a:gd name="connsiteX3-5299" fmla="*/ 227 w 495"/>
              <a:gd name="connsiteY3-5300" fmla="*/ 27 h 406"/>
              <a:gd name="connsiteX4-5301" fmla="*/ 221 w 495"/>
              <a:gd name="connsiteY4-5302" fmla="*/ 21 h 406"/>
              <a:gd name="connsiteX5-5303" fmla="*/ 216 w 495"/>
              <a:gd name="connsiteY5-5304" fmla="*/ 11 h 406"/>
              <a:gd name="connsiteX6-5305" fmla="*/ 216 w 495"/>
              <a:gd name="connsiteY6-5306" fmla="*/ 6 h 406"/>
              <a:gd name="connsiteX7-5307" fmla="*/ 221 w 495"/>
              <a:gd name="connsiteY7-5308" fmla="*/ 6 h 406"/>
              <a:gd name="connsiteX8-5309" fmla="*/ 221 w 495"/>
              <a:gd name="connsiteY8-5310" fmla="*/ 0 h 406"/>
              <a:gd name="connsiteX9-5311" fmla="*/ 227 w 495"/>
              <a:gd name="connsiteY9-5312" fmla="*/ 0 h 406"/>
              <a:gd name="connsiteX10-5313" fmla="*/ 232 w 495"/>
              <a:gd name="connsiteY10-5314" fmla="*/ 0 h 406"/>
              <a:gd name="connsiteX11-5315" fmla="*/ 242 w 495"/>
              <a:gd name="connsiteY11-5316" fmla="*/ 0 h 406"/>
              <a:gd name="connsiteX12-5317" fmla="*/ 253 w 495"/>
              <a:gd name="connsiteY12-5318" fmla="*/ 6 h 406"/>
              <a:gd name="connsiteX13-5319" fmla="*/ 264 w 495"/>
              <a:gd name="connsiteY13-5320" fmla="*/ 11 h 406"/>
              <a:gd name="connsiteX14-5321" fmla="*/ 269 w 495"/>
              <a:gd name="connsiteY14-5322" fmla="*/ 11 h 406"/>
              <a:gd name="connsiteX15-5323" fmla="*/ 279 w 495"/>
              <a:gd name="connsiteY15-5324" fmla="*/ 16 h 406"/>
              <a:gd name="connsiteX16-5325" fmla="*/ 285 w 495"/>
              <a:gd name="connsiteY16-5326" fmla="*/ 21 h 406"/>
              <a:gd name="connsiteX17-5327" fmla="*/ 290 w 495"/>
              <a:gd name="connsiteY17-5328" fmla="*/ 27 h 406"/>
              <a:gd name="connsiteX18-5329" fmla="*/ 295 w 495"/>
              <a:gd name="connsiteY18-5330" fmla="*/ 32 h 406"/>
              <a:gd name="connsiteX19-5331" fmla="*/ 300 w 495"/>
              <a:gd name="connsiteY19-5332" fmla="*/ 32 h 406"/>
              <a:gd name="connsiteX20-5333" fmla="*/ 300 w 495"/>
              <a:gd name="connsiteY20-5334" fmla="*/ 37 h 406"/>
              <a:gd name="connsiteX21-5335" fmla="*/ 300 w 495"/>
              <a:gd name="connsiteY21-5336" fmla="*/ 42 h 406"/>
              <a:gd name="connsiteX22-5337" fmla="*/ 306 w 495"/>
              <a:gd name="connsiteY22-5338" fmla="*/ 42 h 406"/>
              <a:gd name="connsiteX23-5339" fmla="*/ 300 w 495"/>
              <a:gd name="connsiteY23-5340" fmla="*/ 48 h 406"/>
              <a:gd name="connsiteX24-5341" fmla="*/ 300 w 495"/>
              <a:gd name="connsiteY24-5342" fmla="*/ 53 h 406"/>
              <a:gd name="connsiteX25-5343" fmla="*/ 295 w 495"/>
              <a:gd name="connsiteY25-5344" fmla="*/ 64 h 406"/>
              <a:gd name="connsiteX26-5345" fmla="*/ 290 w 495"/>
              <a:gd name="connsiteY26-5346" fmla="*/ 74 h 406"/>
              <a:gd name="connsiteX27-5347" fmla="*/ 279 w 495"/>
              <a:gd name="connsiteY27-5348" fmla="*/ 85 h 406"/>
              <a:gd name="connsiteX28-5349" fmla="*/ 274 w 495"/>
              <a:gd name="connsiteY28-5350" fmla="*/ 95 h 406"/>
              <a:gd name="connsiteX29-5351" fmla="*/ 258 w 495"/>
              <a:gd name="connsiteY29-5352" fmla="*/ 111 h 406"/>
              <a:gd name="connsiteX30-5353" fmla="*/ 248 w 495"/>
              <a:gd name="connsiteY30-5354" fmla="*/ 132 h 406"/>
              <a:gd name="connsiteX31-5355" fmla="*/ 216 w 495"/>
              <a:gd name="connsiteY31-5356" fmla="*/ 169 h 406"/>
              <a:gd name="connsiteX32-5357" fmla="*/ 190 w 495"/>
              <a:gd name="connsiteY32-5358" fmla="*/ 206 h 406"/>
              <a:gd name="connsiteX33-5359" fmla="*/ 163 w 495"/>
              <a:gd name="connsiteY33-5360" fmla="*/ 243 h 406"/>
              <a:gd name="connsiteX34-5361" fmla="*/ 137 w 495"/>
              <a:gd name="connsiteY34-5362" fmla="*/ 280 h 406"/>
              <a:gd name="connsiteX35-5363" fmla="*/ 121 w 495"/>
              <a:gd name="connsiteY35-5364" fmla="*/ 296 h 406"/>
              <a:gd name="connsiteX36-5365" fmla="*/ 111 w 495"/>
              <a:gd name="connsiteY36-5366" fmla="*/ 311 h 406"/>
              <a:gd name="connsiteX37-5367" fmla="*/ 100 w 495"/>
              <a:gd name="connsiteY37-5368" fmla="*/ 322 h 406"/>
              <a:gd name="connsiteX38-5369" fmla="*/ 95 w 495"/>
              <a:gd name="connsiteY38-5370" fmla="*/ 333 h 406"/>
              <a:gd name="connsiteX39-5371" fmla="*/ 90 w 495"/>
              <a:gd name="connsiteY39-5372" fmla="*/ 338 h 406"/>
              <a:gd name="connsiteX40-5373" fmla="*/ 84 w 495"/>
              <a:gd name="connsiteY40-5374" fmla="*/ 348 h 406"/>
              <a:gd name="connsiteX41-5375" fmla="*/ 84 w 495"/>
              <a:gd name="connsiteY41-5376" fmla="*/ 348 h 406"/>
              <a:gd name="connsiteX42-5377" fmla="*/ 84 w 495"/>
              <a:gd name="connsiteY42-5378" fmla="*/ 354 h 406"/>
              <a:gd name="connsiteX43-5379" fmla="*/ 90 w 495"/>
              <a:gd name="connsiteY43-5380" fmla="*/ 354 h 406"/>
              <a:gd name="connsiteX44-5381" fmla="*/ 95 w 495"/>
              <a:gd name="connsiteY44-5382" fmla="*/ 354 h 406"/>
              <a:gd name="connsiteX45-5383" fmla="*/ 100 w 495"/>
              <a:gd name="connsiteY45-5384" fmla="*/ 354 h 406"/>
              <a:gd name="connsiteX46-5385" fmla="*/ 111 w 495"/>
              <a:gd name="connsiteY46-5386" fmla="*/ 354 h 406"/>
              <a:gd name="connsiteX47-5387" fmla="*/ 121 w 495"/>
              <a:gd name="connsiteY47-5388" fmla="*/ 348 h 406"/>
              <a:gd name="connsiteX48-5389" fmla="*/ 137 w 495"/>
              <a:gd name="connsiteY48-5390" fmla="*/ 348 h 406"/>
              <a:gd name="connsiteX49-5391" fmla="*/ 153 w 495"/>
              <a:gd name="connsiteY49-5392" fmla="*/ 348 h 406"/>
              <a:gd name="connsiteX50-5393" fmla="*/ 174 w 495"/>
              <a:gd name="connsiteY50-5394" fmla="*/ 343 h 406"/>
              <a:gd name="connsiteX51-5395" fmla="*/ 216 w 495"/>
              <a:gd name="connsiteY51-5396" fmla="*/ 338 h 406"/>
              <a:gd name="connsiteX52-5397" fmla="*/ 258 w 495"/>
              <a:gd name="connsiteY52-5398" fmla="*/ 333 h 406"/>
              <a:gd name="connsiteX53-5399" fmla="*/ 295 w 495"/>
              <a:gd name="connsiteY53-5400" fmla="*/ 327 h 406"/>
              <a:gd name="connsiteX54-5401" fmla="*/ 469 w 495"/>
              <a:gd name="connsiteY54-5402" fmla="*/ 348 h 406"/>
              <a:gd name="connsiteX55-5403" fmla="*/ 453 w 495"/>
              <a:gd name="connsiteY55-5404" fmla="*/ 348 h 406"/>
              <a:gd name="connsiteX56-5405" fmla="*/ 443 w 495"/>
              <a:gd name="connsiteY56-5406" fmla="*/ 348 h 406"/>
              <a:gd name="connsiteX57-5407" fmla="*/ 432 w 495"/>
              <a:gd name="connsiteY57-5408" fmla="*/ 348 h 406"/>
              <a:gd name="connsiteX58-5409" fmla="*/ 416 w 495"/>
              <a:gd name="connsiteY58-5410" fmla="*/ 354 h 406"/>
              <a:gd name="connsiteX59-5411" fmla="*/ 400 w 495"/>
              <a:gd name="connsiteY59-5412" fmla="*/ 354 h 406"/>
              <a:gd name="connsiteX60-5413" fmla="*/ 379 w 495"/>
              <a:gd name="connsiteY60-5414" fmla="*/ 354 h 406"/>
              <a:gd name="connsiteX61-5415" fmla="*/ 353 w 495"/>
              <a:gd name="connsiteY61-5416" fmla="*/ 359 h 406"/>
              <a:gd name="connsiteX62-5417" fmla="*/ 327 w 495"/>
              <a:gd name="connsiteY62-5418" fmla="*/ 359 h 406"/>
              <a:gd name="connsiteX63-5419" fmla="*/ 295 w 495"/>
              <a:gd name="connsiteY63-5420" fmla="*/ 359 h 406"/>
              <a:gd name="connsiteX64-5421" fmla="*/ 269 w 495"/>
              <a:gd name="connsiteY64-5422" fmla="*/ 364 h 406"/>
              <a:gd name="connsiteX65-5423" fmla="*/ 248 w 495"/>
              <a:gd name="connsiteY65-5424" fmla="*/ 364 h 406"/>
              <a:gd name="connsiteX66-5425" fmla="*/ 221 w 495"/>
              <a:gd name="connsiteY66-5426" fmla="*/ 369 h 406"/>
              <a:gd name="connsiteX67-5427" fmla="*/ 200 w 495"/>
              <a:gd name="connsiteY67-5428" fmla="*/ 369 h 406"/>
              <a:gd name="connsiteX68-5429" fmla="*/ 184 w 495"/>
              <a:gd name="connsiteY68-5430" fmla="*/ 375 h 406"/>
              <a:gd name="connsiteX69-5431" fmla="*/ 163 w 495"/>
              <a:gd name="connsiteY69-5432" fmla="*/ 375 h 406"/>
              <a:gd name="connsiteX70-5433" fmla="*/ 148 w 495"/>
              <a:gd name="connsiteY70-5434" fmla="*/ 375 h 406"/>
              <a:gd name="connsiteX71-5435" fmla="*/ 137 w 495"/>
              <a:gd name="connsiteY71-5436" fmla="*/ 380 h 406"/>
              <a:gd name="connsiteX72-5437" fmla="*/ 121 w 495"/>
              <a:gd name="connsiteY72-5438" fmla="*/ 380 h 406"/>
              <a:gd name="connsiteX73-5439" fmla="*/ 111 w 495"/>
              <a:gd name="connsiteY73-5440" fmla="*/ 385 h 406"/>
              <a:gd name="connsiteX74-5441" fmla="*/ 100 w 495"/>
              <a:gd name="connsiteY74-5442" fmla="*/ 385 h 406"/>
              <a:gd name="connsiteX75-5443" fmla="*/ 90 w 495"/>
              <a:gd name="connsiteY75-5444" fmla="*/ 391 h 406"/>
              <a:gd name="connsiteX76-5445" fmla="*/ 84 w 495"/>
              <a:gd name="connsiteY76-5446" fmla="*/ 391 h 406"/>
              <a:gd name="connsiteX77-5447" fmla="*/ 69 w 495"/>
              <a:gd name="connsiteY77-5448" fmla="*/ 396 h 406"/>
              <a:gd name="connsiteX78-5449" fmla="*/ 53 w 495"/>
              <a:gd name="connsiteY78-5450" fmla="*/ 401 h 406"/>
              <a:gd name="connsiteX79-5451" fmla="*/ 48 w 495"/>
              <a:gd name="connsiteY79-5452" fmla="*/ 406 h 406"/>
              <a:gd name="connsiteX80-5453" fmla="*/ 37 w 495"/>
              <a:gd name="connsiteY80-5454" fmla="*/ 406 h 406"/>
              <a:gd name="connsiteX81-5455" fmla="*/ 32 w 495"/>
              <a:gd name="connsiteY81-5456" fmla="*/ 406 h 406"/>
              <a:gd name="connsiteX82-5457" fmla="*/ 26 w 495"/>
              <a:gd name="connsiteY82-5458" fmla="*/ 401 h 406"/>
              <a:gd name="connsiteX83-5459" fmla="*/ 21 w 495"/>
              <a:gd name="connsiteY83-5460" fmla="*/ 401 h 406"/>
              <a:gd name="connsiteX84-5461" fmla="*/ 16 w 495"/>
              <a:gd name="connsiteY84-5462" fmla="*/ 396 h 406"/>
              <a:gd name="connsiteX85-5463" fmla="*/ 11 w 495"/>
              <a:gd name="connsiteY85-5464" fmla="*/ 391 h 406"/>
              <a:gd name="connsiteX86-5465" fmla="*/ 5 w 495"/>
              <a:gd name="connsiteY86-5466" fmla="*/ 385 h 406"/>
              <a:gd name="connsiteX87-5467" fmla="*/ 0 w 495"/>
              <a:gd name="connsiteY87-5468" fmla="*/ 380 h 406"/>
              <a:gd name="connsiteX88-5469" fmla="*/ 0 w 495"/>
              <a:gd name="connsiteY88-5470" fmla="*/ 375 h 406"/>
              <a:gd name="connsiteX89-5471" fmla="*/ 0 w 495"/>
              <a:gd name="connsiteY89-5472" fmla="*/ 369 h 406"/>
              <a:gd name="connsiteX90-5473" fmla="*/ 0 w 495"/>
              <a:gd name="connsiteY90-5474" fmla="*/ 364 h 406"/>
              <a:gd name="connsiteX91-5475" fmla="*/ 5 w 495"/>
              <a:gd name="connsiteY91-5476" fmla="*/ 359 h 406"/>
              <a:gd name="connsiteX92-5477" fmla="*/ 11 w 495"/>
              <a:gd name="connsiteY92-5478" fmla="*/ 354 h 406"/>
              <a:gd name="connsiteX93-5479" fmla="*/ 21 w 495"/>
              <a:gd name="connsiteY93-5480" fmla="*/ 348 h 406"/>
              <a:gd name="connsiteX94-5481" fmla="*/ 26 w 495"/>
              <a:gd name="connsiteY94-5482" fmla="*/ 343 h 406"/>
              <a:gd name="connsiteX95-5483" fmla="*/ 32 w 495"/>
              <a:gd name="connsiteY95-5484" fmla="*/ 338 h 406"/>
              <a:gd name="connsiteX96-5485" fmla="*/ 42 w 495"/>
              <a:gd name="connsiteY96-5486" fmla="*/ 333 h 406"/>
              <a:gd name="connsiteX97-5487" fmla="*/ 53 w 495"/>
              <a:gd name="connsiteY97-5488" fmla="*/ 322 h 406"/>
              <a:gd name="connsiteX98-5489" fmla="*/ 58 w 495"/>
              <a:gd name="connsiteY98-5490" fmla="*/ 311 h 406"/>
              <a:gd name="connsiteX99-5491" fmla="*/ 69 w 495"/>
              <a:gd name="connsiteY99-5492" fmla="*/ 301 h 406"/>
              <a:gd name="connsiteX100-5493" fmla="*/ 79 w 495"/>
              <a:gd name="connsiteY100-5494" fmla="*/ 285 h 406"/>
              <a:gd name="connsiteX101-5495" fmla="*/ 95 w 495"/>
              <a:gd name="connsiteY101-5496" fmla="*/ 269 h 406"/>
              <a:gd name="connsiteX102-5497" fmla="*/ 116 w 495"/>
              <a:gd name="connsiteY102-5498" fmla="*/ 232 h 406"/>
              <a:gd name="connsiteX103-5499" fmla="*/ 142 w 495"/>
              <a:gd name="connsiteY103-5500" fmla="*/ 201 h 406"/>
              <a:gd name="connsiteX104-5501" fmla="*/ 163 w 495"/>
              <a:gd name="connsiteY104-5502" fmla="*/ 169 h 406"/>
              <a:gd name="connsiteX105-5503" fmla="*/ 184 w 495"/>
              <a:gd name="connsiteY105-5504" fmla="*/ 132 h 406"/>
              <a:gd name="connsiteX106-5505" fmla="*/ 190 w 495"/>
              <a:gd name="connsiteY106-5506" fmla="*/ 116 h 406"/>
              <a:gd name="connsiteX107-5507" fmla="*/ 200 w 495"/>
              <a:gd name="connsiteY107-5508" fmla="*/ 100 h 406"/>
              <a:gd name="connsiteX108-5509" fmla="*/ 206 w 495"/>
              <a:gd name="connsiteY108-5510" fmla="*/ 90 h 406"/>
              <a:gd name="connsiteX109-5511" fmla="*/ 211 w 495"/>
              <a:gd name="connsiteY109-5512" fmla="*/ 79 h 406"/>
              <a:gd name="connsiteX110-5513" fmla="*/ 216 w 495"/>
              <a:gd name="connsiteY110-5514" fmla="*/ 69 h 406"/>
              <a:gd name="connsiteX111-5515" fmla="*/ 221 w 495"/>
              <a:gd name="connsiteY111-5516" fmla="*/ 58 h 406"/>
              <a:gd name="connsiteX112-5517" fmla="*/ 221 w 495"/>
              <a:gd name="connsiteY112-5518" fmla="*/ 53 h 406"/>
              <a:gd name="connsiteX113-5519" fmla="*/ 227 w 495"/>
              <a:gd name="connsiteY113-5520" fmla="*/ 48 h 406"/>
              <a:gd name="connsiteX114-5521" fmla="*/ 227 w 495"/>
              <a:gd name="connsiteY114-5522" fmla="*/ 48 h 406"/>
              <a:gd name="connsiteX0-5523" fmla="*/ 227 w 478"/>
              <a:gd name="connsiteY0-5524" fmla="*/ 48 h 406"/>
              <a:gd name="connsiteX1-5525" fmla="*/ 227 w 478"/>
              <a:gd name="connsiteY1-5526" fmla="*/ 42 h 406"/>
              <a:gd name="connsiteX2-5527" fmla="*/ 227 w 478"/>
              <a:gd name="connsiteY2-5528" fmla="*/ 32 h 406"/>
              <a:gd name="connsiteX3-5529" fmla="*/ 227 w 478"/>
              <a:gd name="connsiteY3-5530" fmla="*/ 27 h 406"/>
              <a:gd name="connsiteX4-5531" fmla="*/ 221 w 478"/>
              <a:gd name="connsiteY4-5532" fmla="*/ 21 h 406"/>
              <a:gd name="connsiteX5-5533" fmla="*/ 216 w 478"/>
              <a:gd name="connsiteY5-5534" fmla="*/ 11 h 406"/>
              <a:gd name="connsiteX6-5535" fmla="*/ 216 w 478"/>
              <a:gd name="connsiteY6-5536" fmla="*/ 6 h 406"/>
              <a:gd name="connsiteX7-5537" fmla="*/ 221 w 478"/>
              <a:gd name="connsiteY7-5538" fmla="*/ 6 h 406"/>
              <a:gd name="connsiteX8-5539" fmla="*/ 221 w 478"/>
              <a:gd name="connsiteY8-5540" fmla="*/ 0 h 406"/>
              <a:gd name="connsiteX9-5541" fmla="*/ 227 w 478"/>
              <a:gd name="connsiteY9-5542" fmla="*/ 0 h 406"/>
              <a:gd name="connsiteX10-5543" fmla="*/ 232 w 478"/>
              <a:gd name="connsiteY10-5544" fmla="*/ 0 h 406"/>
              <a:gd name="connsiteX11-5545" fmla="*/ 242 w 478"/>
              <a:gd name="connsiteY11-5546" fmla="*/ 0 h 406"/>
              <a:gd name="connsiteX12-5547" fmla="*/ 253 w 478"/>
              <a:gd name="connsiteY12-5548" fmla="*/ 6 h 406"/>
              <a:gd name="connsiteX13-5549" fmla="*/ 264 w 478"/>
              <a:gd name="connsiteY13-5550" fmla="*/ 11 h 406"/>
              <a:gd name="connsiteX14-5551" fmla="*/ 269 w 478"/>
              <a:gd name="connsiteY14-5552" fmla="*/ 11 h 406"/>
              <a:gd name="connsiteX15-5553" fmla="*/ 279 w 478"/>
              <a:gd name="connsiteY15-5554" fmla="*/ 16 h 406"/>
              <a:gd name="connsiteX16-5555" fmla="*/ 285 w 478"/>
              <a:gd name="connsiteY16-5556" fmla="*/ 21 h 406"/>
              <a:gd name="connsiteX17-5557" fmla="*/ 290 w 478"/>
              <a:gd name="connsiteY17-5558" fmla="*/ 27 h 406"/>
              <a:gd name="connsiteX18-5559" fmla="*/ 295 w 478"/>
              <a:gd name="connsiteY18-5560" fmla="*/ 32 h 406"/>
              <a:gd name="connsiteX19-5561" fmla="*/ 300 w 478"/>
              <a:gd name="connsiteY19-5562" fmla="*/ 32 h 406"/>
              <a:gd name="connsiteX20-5563" fmla="*/ 300 w 478"/>
              <a:gd name="connsiteY20-5564" fmla="*/ 37 h 406"/>
              <a:gd name="connsiteX21-5565" fmla="*/ 300 w 478"/>
              <a:gd name="connsiteY21-5566" fmla="*/ 42 h 406"/>
              <a:gd name="connsiteX22-5567" fmla="*/ 306 w 478"/>
              <a:gd name="connsiteY22-5568" fmla="*/ 42 h 406"/>
              <a:gd name="connsiteX23-5569" fmla="*/ 300 w 478"/>
              <a:gd name="connsiteY23-5570" fmla="*/ 48 h 406"/>
              <a:gd name="connsiteX24-5571" fmla="*/ 300 w 478"/>
              <a:gd name="connsiteY24-5572" fmla="*/ 53 h 406"/>
              <a:gd name="connsiteX25-5573" fmla="*/ 295 w 478"/>
              <a:gd name="connsiteY25-5574" fmla="*/ 64 h 406"/>
              <a:gd name="connsiteX26-5575" fmla="*/ 290 w 478"/>
              <a:gd name="connsiteY26-5576" fmla="*/ 74 h 406"/>
              <a:gd name="connsiteX27-5577" fmla="*/ 279 w 478"/>
              <a:gd name="connsiteY27-5578" fmla="*/ 85 h 406"/>
              <a:gd name="connsiteX28-5579" fmla="*/ 274 w 478"/>
              <a:gd name="connsiteY28-5580" fmla="*/ 95 h 406"/>
              <a:gd name="connsiteX29-5581" fmla="*/ 258 w 478"/>
              <a:gd name="connsiteY29-5582" fmla="*/ 111 h 406"/>
              <a:gd name="connsiteX30-5583" fmla="*/ 248 w 478"/>
              <a:gd name="connsiteY30-5584" fmla="*/ 132 h 406"/>
              <a:gd name="connsiteX31-5585" fmla="*/ 216 w 478"/>
              <a:gd name="connsiteY31-5586" fmla="*/ 169 h 406"/>
              <a:gd name="connsiteX32-5587" fmla="*/ 190 w 478"/>
              <a:gd name="connsiteY32-5588" fmla="*/ 206 h 406"/>
              <a:gd name="connsiteX33-5589" fmla="*/ 163 w 478"/>
              <a:gd name="connsiteY33-5590" fmla="*/ 243 h 406"/>
              <a:gd name="connsiteX34-5591" fmla="*/ 137 w 478"/>
              <a:gd name="connsiteY34-5592" fmla="*/ 280 h 406"/>
              <a:gd name="connsiteX35-5593" fmla="*/ 121 w 478"/>
              <a:gd name="connsiteY35-5594" fmla="*/ 296 h 406"/>
              <a:gd name="connsiteX36-5595" fmla="*/ 111 w 478"/>
              <a:gd name="connsiteY36-5596" fmla="*/ 311 h 406"/>
              <a:gd name="connsiteX37-5597" fmla="*/ 100 w 478"/>
              <a:gd name="connsiteY37-5598" fmla="*/ 322 h 406"/>
              <a:gd name="connsiteX38-5599" fmla="*/ 95 w 478"/>
              <a:gd name="connsiteY38-5600" fmla="*/ 333 h 406"/>
              <a:gd name="connsiteX39-5601" fmla="*/ 90 w 478"/>
              <a:gd name="connsiteY39-5602" fmla="*/ 338 h 406"/>
              <a:gd name="connsiteX40-5603" fmla="*/ 84 w 478"/>
              <a:gd name="connsiteY40-5604" fmla="*/ 348 h 406"/>
              <a:gd name="connsiteX41-5605" fmla="*/ 84 w 478"/>
              <a:gd name="connsiteY41-5606" fmla="*/ 348 h 406"/>
              <a:gd name="connsiteX42-5607" fmla="*/ 84 w 478"/>
              <a:gd name="connsiteY42-5608" fmla="*/ 354 h 406"/>
              <a:gd name="connsiteX43-5609" fmla="*/ 90 w 478"/>
              <a:gd name="connsiteY43-5610" fmla="*/ 354 h 406"/>
              <a:gd name="connsiteX44-5611" fmla="*/ 95 w 478"/>
              <a:gd name="connsiteY44-5612" fmla="*/ 354 h 406"/>
              <a:gd name="connsiteX45-5613" fmla="*/ 100 w 478"/>
              <a:gd name="connsiteY45-5614" fmla="*/ 354 h 406"/>
              <a:gd name="connsiteX46-5615" fmla="*/ 111 w 478"/>
              <a:gd name="connsiteY46-5616" fmla="*/ 354 h 406"/>
              <a:gd name="connsiteX47-5617" fmla="*/ 121 w 478"/>
              <a:gd name="connsiteY47-5618" fmla="*/ 348 h 406"/>
              <a:gd name="connsiteX48-5619" fmla="*/ 137 w 478"/>
              <a:gd name="connsiteY48-5620" fmla="*/ 348 h 406"/>
              <a:gd name="connsiteX49-5621" fmla="*/ 153 w 478"/>
              <a:gd name="connsiteY49-5622" fmla="*/ 348 h 406"/>
              <a:gd name="connsiteX50-5623" fmla="*/ 174 w 478"/>
              <a:gd name="connsiteY50-5624" fmla="*/ 343 h 406"/>
              <a:gd name="connsiteX51-5625" fmla="*/ 216 w 478"/>
              <a:gd name="connsiteY51-5626" fmla="*/ 338 h 406"/>
              <a:gd name="connsiteX52-5627" fmla="*/ 258 w 478"/>
              <a:gd name="connsiteY52-5628" fmla="*/ 333 h 406"/>
              <a:gd name="connsiteX53-5629" fmla="*/ 295 w 478"/>
              <a:gd name="connsiteY53-5630" fmla="*/ 327 h 406"/>
              <a:gd name="connsiteX54-5631" fmla="*/ 453 w 478"/>
              <a:gd name="connsiteY54-5632" fmla="*/ 348 h 406"/>
              <a:gd name="connsiteX55-5633" fmla="*/ 443 w 478"/>
              <a:gd name="connsiteY55-5634" fmla="*/ 348 h 406"/>
              <a:gd name="connsiteX56-5635" fmla="*/ 432 w 478"/>
              <a:gd name="connsiteY56-5636" fmla="*/ 348 h 406"/>
              <a:gd name="connsiteX57-5637" fmla="*/ 416 w 478"/>
              <a:gd name="connsiteY57-5638" fmla="*/ 354 h 406"/>
              <a:gd name="connsiteX58-5639" fmla="*/ 400 w 478"/>
              <a:gd name="connsiteY58-5640" fmla="*/ 354 h 406"/>
              <a:gd name="connsiteX59-5641" fmla="*/ 379 w 478"/>
              <a:gd name="connsiteY59-5642" fmla="*/ 354 h 406"/>
              <a:gd name="connsiteX60-5643" fmla="*/ 353 w 478"/>
              <a:gd name="connsiteY60-5644" fmla="*/ 359 h 406"/>
              <a:gd name="connsiteX61-5645" fmla="*/ 327 w 478"/>
              <a:gd name="connsiteY61-5646" fmla="*/ 359 h 406"/>
              <a:gd name="connsiteX62-5647" fmla="*/ 295 w 478"/>
              <a:gd name="connsiteY62-5648" fmla="*/ 359 h 406"/>
              <a:gd name="connsiteX63-5649" fmla="*/ 269 w 478"/>
              <a:gd name="connsiteY63-5650" fmla="*/ 364 h 406"/>
              <a:gd name="connsiteX64-5651" fmla="*/ 248 w 478"/>
              <a:gd name="connsiteY64-5652" fmla="*/ 364 h 406"/>
              <a:gd name="connsiteX65-5653" fmla="*/ 221 w 478"/>
              <a:gd name="connsiteY65-5654" fmla="*/ 369 h 406"/>
              <a:gd name="connsiteX66-5655" fmla="*/ 200 w 478"/>
              <a:gd name="connsiteY66-5656" fmla="*/ 369 h 406"/>
              <a:gd name="connsiteX67-5657" fmla="*/ 184 w 478"/>
              <a:gd name="connsiteY67-5658" fmla="*/ 375 h 406"/>
              <a:gd name="connsiteX68-5659" fmla="*/ 163 w 478"/>
              <a:gd name="connsiteY68-5660" fmla="*/ 375 h 406"/>
              <a:gd name="connsiteX69-5661" fmla="*/ 148 w 478"/>
              <a:gd name="connsiteY69-5662" fmla="*/ 375 h 406"/>
              <a:gd name="connsiteX70-5663" fmla="*/ 137 w 478"/>
              <a:gd name="connsiteY70-5664" fmla="*/ 380 h 406"/>
              <a:gd name="connsiteX71-5665" fmla="*/ 121 w 478"/>
              <a:gd name="connsiteY71-5666" fmla="*/ 380 h 406"/>
              <a:gd name="connsiteX72-5667" fmla="*/ 111 w 478"/>
              <a:gd name="connsiteY72-5668" fmla="*/ 385 h 406"/>
              <a:gd name="connsiteX73-5669" fmla="*/ 100 w 478"/>
              <a:gd name="connsiteY73-5670" fmla="*/ 385 h 406"/>
              <a:gd name="connsiteX74-5671" fmla="*/ 90 w 478"/>
              <a:gd name="connsiteY74-5672" fmla="*/ 391 h 406"/>
              <a:gd name="connsiteX75-5673" fmla="*/ 84 w 478"/>
              <a:gd name="connsiteY75-5674" fmla="*/ 391 h 406"/>
              <a:gd name="connsiteX76-5675" fmla="*/ 69 w 478"/>
              <a:gd name="connsiteY76-5676" fmla="*/ 396 h 406"/>
              <a:gd name="connsiteX77-5677" fmla="*/ 53 w 478"/>
              <a:gd name="connsiteY77-5678" fmla="*/ 401 h 406"/>
              <a:gd name="connsiteX78-5679" fmla="*/ 48 w 478"/>
              <a:gd name="connsiteY78-5680" fmla="*/ 406 h 406"/>
              <a:gd name="connsiteX79-5681" fmla="*/ 37 w 478"/>
              <a:gd name="connsiteY79-5682" fmla="*/ 406 h 406"/>
              <a:gd name="connsiteX80-5683" fmla="*/ 32 w 478"/>
              <a:gd name="connsiteY80-5684" fmla="*/ 406 h 406"/>
              <a:gd name="connsiteX81-5685" fmla="*/ 26 w 478"/>
              <a:gd name="connsiteY81-5686" fmla="*/ 401 h 406"/>
              <a:gd name="connsiteX82-5687" fmla="*/ 21 w 478"/>
              <a:gd name="connsiteY82-5688" fmla="*/ 401 h 406"/>
              <a:gd name="connsiteX83-5689" fmla="*/ 16 w 478"/>
              <a:gd name="connsiteY83-5690" fmla="*/ 396 h 406"/>
              <a:gd name="connsiteX84-5691" fmla="*/ 11 w 478"/>
              <a:gd name="connsiteY84-5692" fmla="*/ 391 h 406"/>
              <a:gd name="connsiteX85-5693" fmla="*/ 5 w 478"/>
              <a:gd name="connsiteY85-5694" fmla="*/ 385 h 406"/>
              <a:gd name="connsiteX86-5695" fmla="*/ 0 w 478"/>
              <a:gd name="connsiteY86-5696" fmla="*/ 380 h 406"/>
              <a:gd name="connsiteX87-5697" fmla="*/ 0 w 478"/>
              <a:gd name="connsiteY87-5698" fmla="*/ 375 h 406"/>
              <a:gd name="connsiteX88-5699" fmla="*/ 0 w 478"/>
              <a:gd name="connsiteY88-5700" fmla="*/ 369 h 406"/>
              <a:gd name="connsiteX89-5701" fmla="*/ 0 w 478"/>
              <a:gd name="connsiteY89-5702" fmla="*/ 364 h 406"/>
              <a:gd name="connsiteX90-5703" fmla="*/ 5 w 478"/>
              <a:gd name="connsiteY90-5704" fmla="*/ 359 h 406"/>
              <a:gd name="connsiteX91-5705" fmla="*/ 11 w 478"/>
              <a:gd name="connsiteY91-5706" fmla="*/ 354 h 406"/>
              <a:gd name="connsiteX92-5707" fmla="*/ 21 w 478"/>
              <a:gd name="connsiteY92-5708" fmla="*/ 348 h 406"/>
              <a:gd name="connsiteX93-5709" fmla="*/ 26 w 478"/>
              <a:gd name="connsiteY93-5710" fmla="*/ 343 h 406"/>
              <a:gd name="connsiteX94-5711" fmla="*/ 32 w 478"/>
              <a:gd name="connsiteY94-5712" fmla="*/ 338 h 406"/>
              <a:gd name="connsiteX95-5713" fmla="*/ 42 w 478"/>
              <a:gd name="connsiteY95-5714" fmla="*/ 333 h 406"/>
              <a:gd name="connsiteX96-5715" fmla="*/ 53 w 478"/>
              <a:gd name="connsiteY96-5716" fmla="*/ 322 h 406"/>
              <a:gd name="connsiteX97-5717" fmla="*/ 58 w 478"/>
              <a:gd name="connsiteY97-5718" fmla="*/ 311 h 406"/>
              <a:gd name="connsiteX98-5719" fmla="*/ 69 w 478"/>
              <a:gd name="connsiteY98-5720" fmla="*/ 301 h 406"/>
              <a:gd name="connsiteX99-5721" fmla="*/ 79 w 478"/>
              <a:gd name="connsiteY99-5722" fmla="*/ 285 h 406"/>
              <a:gd name="connsiteX100-5723" fmla="*/ 95 w 478"/>
              <a:gd name="connsiteY100-5724" fmla="*/ 269 h 406"/>
              <a:gd name="connsiteX101-5725" fmla="*/ 116 w 478"/>
              <a:gd name="connsiteY101-5726" fmla="*/ 232 h 406"/>
              <a:gd name="connsiteX102-5727" fmla="*/ 142 w 478"/>
              <a:gd name="connsiteY102-5728" fmla="*/ 201 h 406"/>
              <a:gd name="connsiteX103-5729" fmla="*/ 163 w 478"/>
              <a:gd name="connsiteY103-5730" fmla="*/ 169 h 406"/>
              <a:gd name="connsiteX104-5731" fmla="*/ 184 w 478"/>
              <a:gd name="connsiteY104-5732" fmla="*/ 132 h 406"/>
              <a:gd name="connsiteX105-5733" fmla="*/ 190 w 478"/>
              <a:gd name="connsiteY105-5734" fmla="*/ 116 h 406"/>
              <a:gd name="connsiteX106-5735" fmla="*/ 200 w 478"/>
              <a:gd name="connsiteY106-5736" fmla="*/ 100 h 406"/>
              <a:gd name="connsiteX107-5737" fmla="*/ 206 w 478"/>
              <a:gd name="connsiteY107-5738" fmla="*/ 90 h 406"/>
              <a:gd name="connsiteX108-5739" fmla="*/ 211 w 478"/>
              <a:gd name="connsiteY108-5740" fmla="*/ 79 h 406"/>
              <a:gd name="connsiteX109-5741" fmla="*/ 216 w 478"/>
              <a:gd name="connsiteY109-5742" fmla="*/ 69 h 406"/>
              <a:gd name="connsiteX110-5743" fmla="*/ 221 w 478"/>
              <a:gd name="connsiteY110-5744" fmla="*/ 58 h 406"/>
              <a:gd name="connsiteX111-5745" fmla="*/ 221 w 478"/>
              <a:gd name="connsiteY111-5746" fmla="*/ 53 h 406"/>
              <a:gd name="connsiteX112-5747" fmla="*/ 227 w 478"/>
              <a:gd name="connsiteY112-5748" fmla="*/ 48 h 406"/>
              <a:gd name="connsiteX113-5749" fmla="*/ 227 w 478"/>
              <a:gd name="connsiteY113-5750" fmla="*/ 48 h 406"/>
              <a:gd name="connsiteX0-5751" fmla="*/ 227 w 476"/>
              <a:gd name="connsiteY0-5752" fmla="*/ 48 h 406"/>
              <a:gd name="connsiteX1-5753" fmla="*/ 227 w 476"/>
              <a:gd name="connsiteY1-5754" fmla="*/ 42 h 406"/>
              <a:gd name="connsiteX2-5755" fmla="*/ 227 w 476"/>
              <a:gd name="connsiteY2-5756" fmla="*/ 32 h 406"/>
              <a:gd name="connsiteX3-5757" fmla="*/ 227 w 476"/>
              <a:gd name="connsiteY3-5758" fmla="*/ 27 h 406"/>
              <a:gd name="connsiteX4-5759" fmla="*/ 221 w 476"/>
              <a:gd name="connsiteY4-5760" fmla="*/ 21 h 406"/>
              <a:gd name="connsiteX5-5761" fmla="*/ 216 w 476"/>
              <a:gd name="connsiteY5-5762" fmla="*/ 11 h 406"/>
              <a:gd name="connsiteX6-5763" fmla="*/ 216 w 476"/>
              <a:gd name="connsiteY6-5764" fmla="*/ 6 h 406"/>
              <a:gd name="connsiteX7-5765" fmla="*/ 221 w 476"/>
              <a:gd name="connsiteY7-5766" fmla="*/ 6 h 406"/>
              <a:gd name="connsiteX8-5767" fmla="*/ 221 w 476"/>
              <a:gd name="connsiteY8-5768" fmla="*/ 0 h 406"/>
              <a:gd name="connsiteX9-5769" fmla="*/ 227 w 476"/>
              <a:gd name="connsiteY9-5770" fmla="*/ 0 h 406"/>
              <a:gd name="connsiteX10-5771" fmla="*/ 232 w 476"/>
              <a:gd name="connsiteY10-5772" fmla="*/ 0 h 406"/>
              <a:gd name="connsiteX11-5773" fmla="*/ 242 w 476"/>
              <a:gd name="connsiteY11-5774" fmla="*/ 0 h 406"/>
              <a:gd name="connsiteX12-5775" fmla="*/ 253 w 476"/>
              <a:gd name="connsiteY12-5776" fmla="*/ 6 h 406"/>
              <a:gd name="connsiteX13-5777" fmla="*/ 264 w 476"/>
              <a:gd name="connsiteY13-5778" fmla="*/ 11 h 406"/>
              <a:gd name="connsiteX14-5779" fmla="*/ 269 w 476"/>
              <a:gd name="connsiteY14-5780" fmla="*/ 11 h 406"/>
              <a:gd name="connsiteX15-5781" fmla="*/ 279 w 476"/>
              <a:gd name="connsiteY15-5782" fmla="*/ 16 h 406"/>
              <a:gd name="connsiteX16-5783" fmla="*/ 285 w 476"/>
              <a:gd name="connsiteY16-5784" fmla="*/ 21 h 406"/>
              <a:gd name="connsiteX17-5785" fmla="*/ 290 w 476"/>
              <a:gd name="connsiteY17-5786" fmla="*/ 27 h 406"/>
              <a:gd name="connsiteX18-5787" fmla="*/ 295 w 476"/>
              <a:gd name="connsiteY18-5788" fmla="*/ 32 h 406"/>
              <a:gd name="connsiteX19-5789" fmla="*/ 300 w 476"/>
              <a:gd name="connsiteY19-5790" fmla="*/ 32 h 406"/>
              <a:gd name="connsiteX20-5791" fmla="*/ 300 w 476"/>
              <a:gd name="connsiteY20-5792" fmla="*/ 37 h 406"/>
              <a:gd name="connsiteX21-5793" fmla="*/ 300 w 476"/>
              <a:gd name="connsiteY21-5794" fmla="*/ 42 h 406"/>
              <a:gd name="connsiteX22-5795" fmla="*/ 306 w 476"/>
              <a:gd name="connsiteY22-5796" fmla="*/ 42 h 406"/>
              <a:gd name="connsiteX23-5797" fmla="*/ 300 w 476"/>
              <a:gd name="connsiteY23-5798" fmla="*/ 48 h 406"/>
              <a:gd name="connsiteX24-5799" fmla="*/ 300 w 476"/>
              <a:gd name="connsiteY24-5800" fmla="*/ 53 h 406"/>
              <a:gd name="connsiteX25-5801" fmla="*/ 295 w 476"/>
              <a:gd name="connsiteY25-5802" fmla="*/ 64 h 406"/>
              <a:gd name="connsiteX26-5803" fmla="*/ 290 w 476"/>
              <a:gd name="connsiteY26-5804" fmla="*/ 74 h 406"/>
              <a:gd name="connsiteX27-5805" fmla="*/ 279 w 476"/>
              <a:gd name="connsiteY27-5806" fmla="*/ 85 h 406"/>
              <a:gd name="connsiteX28-5807" fmla="*/ 274 w 476"/>
              <a:gd name="connsiteY28-5808" fmla="*/ 95 h 406"/>
              <a:gd name="connsiteX29-5809" fmla="*/ 258 w 476"/>
              <a:gd name="connsiteY29-5810" fmla="*/ 111 h 406"/>
              <a:gd name="connsiteX30-5811" fmla="*/ 248 w 476"/>
              <a:gd name="connsiteY30-5812" fmla="*/ 132 h 406"/>
              <a:gd name="connsiteX31-5813" fmla="*/ 216 w 476"/>
              <a:gd name="connsiteY31-5814" fmla="*/ 169 h 406"/>
              <a:gd name="connsiteX32-5815" fmla="*/ 190 w 476"/>
              <a:gd name="connsiteY32-5816" fmla="*/ 206 h 406"/>
              <a:gd name="connsiteX33-5817" fmla="*/ 163 w 476"/>
              <a:gd name="connsiteY33-5818" fmla="*/ 243 h 406"/>
              <a:gd name="connsiteX34-5819" fmla="*/ 137 w 476"/>
              <a:gd name="connsiteY34-5820" fmla="*/ 280 h 406"/>
              <a:gd name="connsiteX35-5821" fmla="*/ 121 w 476"/>
              <a:gd name="connsiteY35-5822" fmla="*/ 296 h 406"/>
              <a:gd name="connsiteX36-5823" fmla="*/ 111 w 476"/>
              <a:gd name="connsiteY36-5824" fmla="*/ 311 h 406"/>
              <a:gd name="connsiteX37-5825" fmla="*/ 100 w 476"/>
              <a:gd name="connsiteY37-5826" fmla="*/ 322 h 406"/>
              <a:gd name="connsiteX38-5827" fmla="*/ 95 w 476"/>
              <a:gd name="connsiteY38-5828" fmla="*/ 333 h 406"/>
              <a:gd name="connsiteX39-5829" fmla="*/ 90 w 476"/>
              <a:gd name="connsiteY39-5830" fmla="*/ 338 h 406"/>
              <a:gd name="connsiteX40-5831" fmla="*/ 84 w 476"/>
              <a:gd name="connsiteY40-5832" fmla="*/ 348 h 406"/>
              <a:gd name="connsiteX41-5833" fmla="*/ 84 w 476"/>
              <a:gd name="connsiteY41-5834" fmla="*/ 348 h 406"/>
              <a:gd name="connsiteX42-5835" fmla="*/ 84 w 476"/>
              <a:gd name="connsiteY42-5836" fmla="*/ 354 h 406"/>
              <a:gd name="connsiteX43-5837" fmla="*/ 90 w 476"/>
              <a:gd name="connsiteY43-5838" fmla="*/ 354 h 406"/>
              <a:gd name="connsiteX44-5839" fmla="*/ 95 w 476"/>
              <a:gd name="connsiteY44-5840" fmla="*/ 354 h 406"/>
              <a:gd name="connsiteX45-5841" fmla="*/ 100 w 476"/>
              <a:gd name="connsiteY45-5842" fmla="*/ 354 h 406"/>
              <a:gd name="connsiteX46-5843" fmla="*/ 111 w 476"/>
              <a:gd name="connsiteY46-5844" fmla="*/ 354 h 406"/>
              <a:gd name="connsiteX47-5845" fmla="*/ 121 w 476"/>
              <a:gd name="connsiteY47-5846" fmla="*/ 348 h 406"/>
              <a:gd name="connsiteX48-5847" fmla="*/ 137 w 476"/>
              <a:gd name="connsiteY48-5848" fmla="*/ 348 h 406"/>
              <a:gd name="connsiteX49-5849" fmla="*/ 153 w 476"/>
              <a:gd name="connsiteY49-5850" fmla="*/ 348 h 406"/>
              <a:gd name="connsiteX50-5851" fmla="*/ 174 w 476"/>
              <a:gd name="connsiteY50-5852" fmla="*/ 343 h 406"/>
              <a:gd name="connsiteX51-5853" fmla="*/ 216 w 476"/>
              <a:gd name="connsiteY51-5854" fmla="*/ 338 h 406"/>
              <a:gd name="connsiteX52-5855" fmla="*/ 258 w 476"/>
              <a:gd name="connsiteY52-5856" fmla="*/ 333 h 406"/>
              <a:gd name="connsiteX53-5857" fmla="*/ 295 w 476"/>
              <a:gd name="connsiteY53-5858" fmla="*/ 327 h 406"/>
              <a:gd name="connsiteX54-5859" fmla="*/ 453 w 476"/>
              <a:gd name="connsiteY54-5860" fmla="*/ 348 h 406"/>
              <a:gd name="connsiteX55-5861" fmla="*/ 432 w 476"/>
              <a:gd name="connsiteY55-5862" fmla="*/ 348 h 406"/>
              <a:gd name="connsiteX56-5863" fmla="*/ 416 w 476"/>
              <a:gd name="connsiteY56-5864" fmla="*/ 354 h 406"/>
              <a:gd name="connsiteX57-5865" fmla="*/ 400 w 476"/>
              <a:gd name="connsiteY57-5866" fmla="*/ 354 h 406"/>
              <a:gd name="connsiteX58-5867" fmla="*/ 379 w 476"/>
              <a:gd name="connsiteY58-5868" fmla="*/ 354 h 406"/>
              <a:gd name="connsiteX59-5869" fmla="*/ 353 w 476"/>
              <a:gd name="connsiteY59-5870" fmla="*/ 359 h 406"/>
              <a:gd name="connsiteX60-5871" fmla="*/ 327 w 476"/>
              <a:gd name="connsiteY60-5872" fmla="*/ 359 h 406"/>
              <a:gd name="connsiteX61-5873" fmla="*/ 295 w 476"/>
              <a:gd name="connsiteY61-5874" fmla="*/ 359 h 406"/>
              <a:gd name="connsiteX62-5875" fmla="*/ 269 w 476"/>
              <a:gd name="connsiteY62-5876" fmla="*/ 364 h 406"/>
              <a:gd name="connsiteX63-5877" fmla="*/ 248 w 476"/>
              <a:gd name="connsiteY63-5878" fmla="*/ 364 h 406"/>
              <a:gd name="connsiteX64-5879" fmla="*/ 221 w 476"/>
              <a:gd name="connsiteY64-5880" fmla="*/ 369 h 406"/>
              <a:gd name="connsiteX65-5881" fmla="*/ 200 w 476"/>
              <a:gd name="connsiteY65-5882" fmla="*/ 369 h 406"/>
              <a:gd name="connsiteX66-5883" fmla="*/ 184 w 476"/>
              <a:gd name="connsiteY66-5884" fmla="*/ 375 h 406"/>
              <a:gd name="connsiteX67-5885" fmla="*/ 163 w 476"/>
              <a:gd name="connsiteY67-5886" fmla="*/ 375 h 406"/>
              <a:gd name="connsiteX68-5887" fmla="*/ 148 w 476"/>
              <a:gd name="connsiteY68-5888" fmla="*/ 375 h 406"/>
              <a:gd name="connsiteX69-5889" fmla="*/ 137 w 476"/>
              <a:gd name="connsiteY69-5890" fmla="*/ 380 h 406"/>
              <a:gd name="connsiteX70-5891" fmla="*/ 121 w 476"/>
              <a:gd name="connsiteY70-5892" fmla="*/ 380 h 406"/>
              <a:gd name="connsiteX71-5893" fmla="*/ 111 w 476"/>
              <a:gd name="connsiteY71-5894" fmla="*/ 385 h 406"/>
              <a:gd name="connsiteX72-5895" fmla="*/ 100 w 476"/>
              <a:gd name="connsiteY72-5896" fmla="*/ 385 h 406"/>
              <a:gd name="connsiteX73-5897" fmla="*/ 90 w 476"/>
              <a:gd name="connsiteY73-5898" fmla="*/ 391 h 406"/>
              <a:gd name="connsiteX74-5899" fmla="*/ 84 w 476"/>
              <a:gd name="connsiteY74-5900" fmla="*/ 391 h 406"/>
              <a:gd name="connsiteX75-5901" fmla="*/ 69 w 476"/>
              <a:gd name="connsiteY75-5902" fmla="*/ 396 h 406"/>
              <a:gd name="connsiteX76-5903" fmla="*/ 53 w 476"/>
              <a:gd name="connsiteY76-5904" fmla="*/ 401 h 406"/>
              <a:gd name="connsiteX77-5905" fmla="*/ 48 w 476"/>
              <a:gd name="connsiteY77-5906" fmla="*/ 406 h 406"/>
              <a:gd name="connsiteX78-5907" fmla="*/ 37 w 476"/>
              <a:gd name="connsiteY78-5908" fmla="*/ 406 h 406"/>
              <a:gd name="connsiteX79-5909" fmla="*/ 32 w 476"/>
              <a:gd name="connsiteY79-5910" fmla="*/ 406 h 406"/>
              <a:gd name="connsiteX80-5911" fmla="*/ 26 w 476"/>
              <a:gd name="connsiteY80-5912" fmla="*/ 401 h 406"/>
              <a:gd name="connsiteX81-5913" fmla="*/ 21 w 476"/>
              <a:gd name="connsiteY81-5914" fmla="*/ 401 h 406"/>
              <a:gd name="connsiteX82-5915" fmla="*/ 16 w 476"/>
              <a:gd name="connsiteY82-5916" fmla="*/ 396 h 406"/>
              <a:gd name="connsiteX83-5917" fmla="*/ 11 w 476"/>
              <a:gd name="connsiteY83-5918" fmla="*/ 391 h 406"/>
              <a:gd name="connsiteX84-5919" fmla="*/ 5 w 476"/>
              <a:gd name="connsiteY84-5920" fmla="*/ 385 h 406"/>
              <a:gd name="connsiteX85-5921" fmla="*/ 0 w 476"/>
              <a:gd name="connsiteY85-5922" fmla="*/ 380 h 406"/>
              <a:gd name="connsiteX86-5923" fmla="*/ 0 w 476"/>
              <a:gd name="connsiteY86-5924" fmla="*/ 375 h 406"/>
              <a:gd name="connsiteX87-5925" fmla="*/ 0 w 476"/>
              <a:gd name="connsiteY87-5926" fmla="*/ 369 h 406"/>
              <a:gd name="connsiteX88-5927" fmla="*/ 0 w 476"/>
              <a:gd name="connsiteY88-5928" fmla="*/ 364 h 406"/>
              <a:gd name="connsiteX89-5929" fmla="*/ 5 w 476"/>
              <a:gd name="connsiteY89-5930" fmla="*/ 359 h 406"/>
              <a:gd name="connsiteX90-5931" fmla="*/ 11 w 476"/>
              <a:gd name="connsiteY90-5932" fmla="*/ 354 h 406"/>
              <a:gd name="connsiteX91-5933" fmla="*/ 21 w 476"/>
              <a:gd name="connsiteY91-5934" fmla="*/ 348 h 406"/>
              <a:gd name="connsiteX92-5935" fmla="*/ 26 w 476"/>
              <a:gd name="connsiteY92-5936" fmla="*/ 343 h 406"/>
              <a:gd name="connsiteX93-5937" fmla="*/ 32 w 476"/>
              <a:gd name="connsiteY93-5938" fmla="*/ 338 h 406"/>
              <a:gd name="connsiteX94-5939" fmla="*/ 42 w 476"/>
              <a:gd name="connsiteY94-5940" fmla="*/ 333 h 406"/>
              <a:gd name="connsiteX95-5941" fmla="*/ 53 w 476"/>
              <a:gd name="connsiteY95-5942" fmla="*/ 322 h 406"/>
              <a:gd name="connsiteX96-5943" fmla="*/ 58 w 476"/>
              <a:gd name="connsiteY96-5944" fmla="*/ 311 h 406"/>
              <a:gd name="connsiteX97-5945" fmla="*/ 69 w 476"/>
              <a:gd name="connsiteY97-5946" fmla="*/ 301 h 406"/>
              <a:gd name="connsiteX98-5947" fmla="*/ 79 w 476"/>
              <a:gd name="connsiteY98-5948" fmla="*/ 285 h 406"/>
              <a:gd name="connsiteX99-5949" fmla="*/ 95 w 476"/>
              <a:gd name="connsiteY99-5950" fmla="*/ 269 h 406"/>
              <a:gd name="connsiteX100-5951" fmla="*/ 116 w 476"/>
              <a:gd name="connsiteY100-5952" fmla="*/ 232 h 406"/>
              <a:gd name="connsiteX101-5953" fmla="*/ 142 w 476"/>
              <a:gd name="connsiteY101-5954" fmla="*/ 201 h 406"/>
              <a:gd name="connsiteX102-5955" fmla="*/ 163 w 476"/>
              <a:gd name="connsiteY102-5956" fmla="*/ 169 h 406"/>
              <a:gd name="connsiteX103-5957" fmla="*/ 184 w 476"/>
              <a:gd name="connsiteY103-5958" fmla="*/ 132 h 406"/>
              <a:gd name="connsiteX104-5959" fmla="*/ 190 w 476"/>
              <a:gd name="connsiteY104-5960" fmla="*/ 116 h 406"/>
              <a:gd name="connsiteX105-5961" fmla="*/ 200 w 476"/>
              <a:gd name="connsiteY105-5962" fmla="*/ 100 h 406"/>
              <a:gd name="connsiteX106-5963" fmla="*/ 206 w 476"/>
              <a:gd name="connsiteY106-5964" fmla="*/ 90 h 406"/>
              <a:gd name="connsiteX107-5965" fmla="*/ 211 w 476"/>
              <a:gd name="connsiteY107-5966" fmla="*/ 79 h 406"/>
              <a:gd name="connsiteX108-5967" fmla="*/ 216 w 476"/>
              <a:gd name="connsiteY108-5968" fmla="*/ 69 h 406"/>
              <a:gd name="connsiteX109-5969" fmla="*/ 221 w 476"/>
              <a:gd name="connsiteY109-5970" fmla="*/ 58 h 406"/>
              <a:gd name="connsiteX110-5971" fmla="*/ 221 w 476"/>
              <a:gd name="connsiteY110-5972" fmla="*/ 53 h 406"/>
              <a:gd name="connsiteX111-5973" fmla="*/ 227 w 476"/>
              <a:gd name="connsiteY111-5974" fmla="*/ 48 h 406"/>
              <a:gd name="connsiteX112-5975" fmla="*/ 227 w 476"/>
              <a:gd name="connsiteY112-5976" fmla="*/ 48 h 406"/>
              <a:gd name="connsiteX0-5977" fmla="*/ 227 w 432"/>
              <a:gd name="connsiteY0-5978" fmla="*/ 48 h 406"/>
              <a:gd name="connsiteX1-5979" fmla="*/ 227 w 432"/>
              <a:gd name="connsiteY1-5980" fmla="*/ 42 h 406"/>
              <a:gd name="connsiteX2-5981" fmla="*/ 227 w 432"/>
              <a:gd name="connsiteY2-5982" fmla="*/ 32 h 406"/>
              <a:gd name="connsiteX3-5983" fmla="*/ 227 w 432"/>
              <a:gd name="connsiteY3-5984" fmla="*/ 27 h 406"/>
              <a:gd name="connsiteX4-5985" fmla="*/ 221 w 432"/>
              <a:gd name="connsiteY4-5986" fmla="*/ 21 h 406"/>
              <a:gd name="connsiteX5-5987" fmla="*/ 216 w 432"/>
              <a:gd name="connsiteY5-5988" fmla="*/ 11 h 406"/>
              <a:gd name="connsiteX6-5989" fmla="*/ 216 w 432"/>
              <a:gd name="connsiteY6-5990" fmla="*/ 6 h 406"/>
              <a:gd name="connsiteX7-5991" fmla="*/ 221 w 432"/>
              <a:gd name="connsiteY7-5992" fmla="*/ 6 h 406"/>
              <a:gd name="connsiteX8-5993" fmla="*/ 221 w 432"/>
              <a:gd name="connsiteY8-5994" fmla="*/ 0 h 406"/>
              <a:gd name="connsiteX9-5995" fmla="*/ 227 w 432"/>
              <a:gd name="connsiteY9-5996" fmla="*/ 0 h 406"/>
              <a:gd name="connsiteX10-5997" fmla="*/ 232 w 432"/>
              <a:gd name="connsiteY10-5998" fmla="*/ 0 h 406"/>
              <a:gd name="connsiteX11-5999" fmla="*/ 242 w 432"/>
              <a:gd name="connsiteY11-6000" fmla="*/ 0 h 406"/>
              <a:gd name="connsiteX12-6001" fmla="*/ 253 w 432"/>
              <a:gd name="connsiteY12-6002" fmla="*/ 6 h 406"/>
              <a:gd name="connsiteX13-6003" fmla="*/ 264 w 432"/>
              <a:gd name="connsiteY13-6004" fmla="*/ 11 h 406"/>
              <a:gd name="connsiteX14-6005" fmla="*/ 269 w 432"/>
              <a:gd name="connsiteY14-6006" fmla="*/ 11 h 406"/>
              <a:gd name="connsiteX15-6007" fmla="*/ 279 w 432"/>
              <a:gd name="connsiteY15-6008" fmla="*/ 16 h 406"/>
              <a:gd name="connsiteX16-6009" fmla="*/ 285 w 432"/>
              <a:gd name="connsiteY16-6010" fmla="*/ 21 h 406"/>
              <a:gd name="connsiteX17-6011" fmla="*/ 290 w 432"/>
              <a:gd name="connsiteY17-6012" fmla="*/ 27 h 406"/>
              <a:gd name="connsiteX18-6013" fmla="*/ 295 w 432"/>
              <a:gd name="connsiteY18-6014" fmla="*/ 32 h 406"/>
              <a:gd name="connsiteX19-6015" fmla="*/ 300 w 432"/>
              <a:gd name="connsiteY19-6016" fmla="*/ 32 h 406"/>
              <a:gd name="connsiteX20-6017" fmla="*/ 300 w 432"/>
              <a:gd name="connsiteY20-6018" fmla="*/ 37 h 406"/>
              <a:gd name="connsiteX21-6019" fmla="*/ 300 w 432"/>
              <a:gd name="connsiteY21-6020" fmla="*/ 42 h 406"/>
              <a:gd name="connsiteX22-6021" fmla="*/ 306 w 432"/>
              <a:gd name="connsiteY22-6022" fmla="*/ 42 h 406"/>
              <a:gd name="connsiteX23-6023" fmla="*/ 300 w 432"/>
              <a:gd name="connsiteY23-6024" fmla="*/ 48 h 406"/>
              <a:gd name="connsiteX24-6025" fmla="*/ 300 w 432"/>
              <a:gd name="connsiteY24-6026" fmla="*/ 53 h 406"/>
              <a:gd name="connsiteX25-6027" fmla="*/ 295 w 432"/>
              <a:gd name="connsiteY25-6028" fmla="*/ 64 h 406"/>
              <a:gd name="connsiteX26-6029" fmla="*/ 290 w 432"/>
              <a:gd name="connsiteY26-6030" fmla="*/ 74 h 406"/>
              <a:gd name="connsiteX27-6031" fmla="*/ 279 w 432"/>
              <a:gd name="connsiteY27-6032" fmla="*/ 85 h 406"/>
              <a:gd name="connsiteX28-6033" fmla="*/ 274 w 432"/>
              <a:gd name="connsiteY28-6034" fmla="*/ 95 h 406"/>
              <a:gd name="connsiteX29-6035" fmla="*/ 258 w 432"/>
              <a:gd name="connsiteY29-6036" fmla="*/ 111 h 406"/>
              <a:gd name="connsiteX30-6037" fmla="*/ 248 w 432"/>
              <a:gd name="connsiteY30-6038" fmla="*/ 132 h 406"/>
              <a:gd name="connsiteX31-6039" fmla="*/ 216 w 432"/>
              <a:gd name="connsiteY31-6040" fmla="*/ 169 h 406"/>
              <a:gd name="connsiteX32-6041" fmla="*/ 190 w 432"/>
              <a:gd name="connsiteY32-6042" fmla="*/ 206 h 406"/>
              <a:gd name="connsiteX33-6043" fmla="*/ 163 w 432"/>
              <a:gd name="connsiteY33-6044" fmla="*/ 243 h 406"/>
              <a:gd name="connsiteX34-6045" fmla="*/ 137 w 432"/>
              <a:gd name="connsiteY34-6046" fmla="*/ 280 h 406"/>
              <a:gd name="connsiteX35-6047" fmla="*/ 121 w 432"/>
              <a:gd name="connsiteY35-6048" fmla="*/ 296 h 406"/>
              <a:gd name="connsiteX36-6049" fmla="*/ 111 w 432"/>
              <a:gd name="connsiteY36-6050" fmla="*/ 311 h 406"/>
              <a:gd name="connsiteX37-6051" fmla="*/ 100 w 432"/>
              <a:gd name="connsiteY37-6052" fmla="*/ 322 h 406"/>
              <a:gd name="connsiteX38-6053" fmla="*/ 95 w 432"/>
              <a:gd name="connsiteY38-6054" fmla="*/ 333 h 406"/>
              <a:gd name="connsiteX39-6055" fmla="*/ 90 w 432"/>
              <a:gd name="connsiteY39-6056" fmla="*/ 338 h 406"/>
              <a:gd name="connsiteX40-6057" fmla="*/ 84 w 432"/>
              <a:gd name="connsiteY40-6058" fmla="*/ 348 h 406"/>
              <a:gd name="connsiteX41-6059" fmla="*/ 84 w 432"/>
              <a:gd name="connsiteY41-6060" fmla="*/ 348 h 406"/>
              <a:gd name="connsiteX42-6061" fmla="*/ 84 w 432"/>
              <a:gd name="connsiteY42-6062" fmla="*/ 354 h 406"/>
              <a:gd name="connsiteX43-6063" fmla="*/ 90 w 432"/>
              <a:gd name="connsiteY43-6064" fmla="*/ 354 h 406"/>
              <a:gd name="connsiteX44-6065" fmla="*/ 95 w 432"/>
              <a:gd name="connsiteY44-6066" fmla="*/ 354 h 406"/>
              <a:gd name="connsiteX45-6067" fmla="*/ 100 w 432"/>
              <a:gd name="connsiteY45-6068" fmla="*/ 354 h 406"/>
              <a:gd name="connsiteX46-6069" fmla="*/ 111 w 432"/>
              <a:gd name="connsiteY46-6070" fmla="*/ 354 h 406"/>
              <a:gd name="connsiteX47-6071" fmla="*/ 121 w 432"/>
              <a:gd name="connsiteY47-6072" fmla="*/ 348 h 406"/>
              <a:gd name="connsiteX48-6073" fmla="*/ 137 w 432"/>
              <a:gd name="connsiteY48-6074" fmla="*/ 348 h 406"/>
              <a:gd name="connsiteX49-6075" fmla="*/ 153 w 432"/>
              <a:gd name="connsiteY49-6076" fmla="*/ 348 h 406"/>
              <a:gd name="connsiteX50-6077" fmla="*/ 174 w 432"/>
              <a:gd name="connsiteY50-6078" fmla="*/ 343 h 406"/>
              <a:gd name="connsiteX51-6079" fmla="*/ 216 w 432"/>
              <a:gd name="connsiteY51-6080" fmla="*/ 338 h 406"/>
              <a:gd name="connsiteX52-6081" fmla="*/ 258 w 432"/>
              <a:gd name="connsiteY52-6082" fmla="*/ 333 h 406"/>
              <a:gd name="connsiteX53-6083" fmla="*/ 295 w 432"/>
              <a:gd name="connsiteY53-6084" fmla="*/ 327 h 406"/>
              <a:gd name="connsiteX54-6085" fmla="*/ 432 w 432"/>
              <a:gd name="connsiteY54-6086" fmla="*/ 348 h 406"/>
              <a:gd name="connsiteX55-6087" fmla="*/ 416 w 432"/>
              <a:gd name="connsiteY55-6088" fmla="*/ 354 h 406"/>
              <a:gd name="connsiteX56-6089" fmla="*/ 400 w 432"/>
              <a:gd name="connsiteY56-6090" fmla="*/ 354 h 406"/>
              <a:gd name="connsiteX57-6091" fmla="*/ 379 w 432"/>
              <a:gd name="connsiteY57-6092" fmla="*/ 354 h 406"/>
              <a:gd name="connsiteX58-6093" fmla="*/ 353 w 432"/>
              <a:gd name="connsiteY58-6094" fmla="*/ 359 h 406"/>
              <a:gd name="connsiteX59-6095" fmla="*/ 327 w 432"/>
              <a:gd name="connsiteY59-6096" fmla="*/ 359 h 406"/>
              <a:gd name="connsiteX60-6097" fmla="*/ 295 w 432"/>
              <a:gd name="connsiteY60-6098" fmla="*/ 359 h 406"/>
              <a:gd name="connsiteX61-6099" fmla="*/ 269 w 432"/>
              <a:gd name="connsiteY61-6100" fmla="*/ 364 h 406"/>
              <a:gd name="connsiteX62-6101" fmla="*/ 248 w 432"/>
              <a:gd name="connsiteY62-6102" fmla="*/ 364 h 406"/>
              <a:gd name="connsiteX63-6103" fmla="*/ 221 w 432"/>
              <a:gd name="connsiteY63-6104" fmla="*/ 369 h 406"/>
              <a:gd name="connsiteX64-6105" fmla="*/ 200 w 432"/>
              <a:gd name="connsiteY64-6106" fmla="*/ 369 h 406"/>
              <a:gd name="connsiteX65-6107" fmla="*/ 184 w 432"/>
              <a:gd name="connsiteY65-6108" fmla="*/ 375 h 406"/>
              <a:gd name="connsiteX66-6109" fmla="*/ 163 w 432"/>
              <a:gd name="connsiteY66-6110" fmla="*/ 375 h 406"/>
              <a:gd name="connsiteX67-6111" fmla="*/ 148 w 432"/>
              <a:gd name="connsiteY67-6112" fmla="*/ 375 h 406"/>
              <a:gd name="connsiteX68-6113" fmla="*/ 137 w 432"/>
              <a:gd name="connsiteY68-6114" fmla="*/ 380 h 406"/>
              <a:gd name="connsiteX69-6115" fmla="*/ 121 w 432"/>
              <a:gd name="connsiteY69-6116" fmla="*/ 380 h 406"/>
              <a:gd name="connsiteX70-6117" fmla="*/ 111 w 432"/>
              <a:gd name="connsiteY70-6118" fmla="*/ 385 h 406"/>
              <a:gd name="connsiteX71-6119" fmla="*/ 100 w 432"/>
              <a:gd name="connsiteY71-6120" fmla="*/ 385 h 406"/>
              <a:gd name="connsiteX72-6121" fmla="*/ 90 w 432"/>
              <a:gd name="connsiteY72-6122" fmla="*/ 391 h 406"/>
              <a:gd name="connsiteX73-6123" fmla="*/ 84 w 432"/>
              <a:gd name="connsiteY73-6124" fmla="*/ 391 h 406"/>
              <a:gd name="connsiteX74-6125" fmla="*/ 69 w 432"/>
              <a:gd name="connsiteY74-6126" fmla="*/ 396 h 406"/>
              <a:gd name="connsiteX75-6127" fmla="*/ 53 w 432"/>
              <a:gd name="connsiteY75-6128" fmla="*/ 401 h 406"/>
              <a:gd name="connsiteX76-6129" fmla="*/ 48 w 432"/>
              <a:gd name="connsiteY76-6130" fmla="*/ 406 h 406"/>
              <a:gd name="connsiteX77-6131" fmla="*/ 37 w 432"/>
              <a:gd name="connsiteY77-6132" fmla="*/ 406 h 406"/>
              <a:gd name="connsiteX78-6133" fmla="*/ 32 w 432"/>
              <a:gd name="connsiteY78-6134" fmla="*/ 406 h 406"/>
              <a:gd name="connsiteX79-6135" fmla="*/ 26 w 432"/>
              <a:gd name="connsiteY79-6136" fmla="*/ 401 h 406"/>
              <a:gd name="connsiteX80-6137" fmla="*/ 21 w 432"/>
              <a:gd name="connsiteY80-6138" fmla="*/ 401 h 406"/>
              <a:gd name="connsiteX81-6139" fmla="*/ 16 w 432"/>
              <a:gd name="connsiteY81-6140" fmla="*/ 396 h 406"/>
              <a:gd name="connsiteX82-6141" fmla="*/ 11 w 432"/>
              <a:gd name="connsiteY82-6142" fmla="*/ 391 h 406"/>
              <a:gd name="connsiteX83-6143" fmla="*/ 5 w 432"/>
              <a:gd name="connsiteY83-6144" fmla="*/ 385 h 406"/>
              <a:gd name="connsiteX84-6145" fmla="*/ 0 w 432"/>
              <a:gd name="connsiteY84-6146" fmla="*/ 380 h 406"/>
              <a:gd name="connsiteX85-6147" fmla="*/ 0 w 432"/>
              <a:gd name="connsiteY85-6148" fmla="*/ 375 h 406"/>
              <a:gd name="connsiteX86-6149" fmla="*/ 0 w 432"/>
              <a:gd name="connsiteY86-6150" fmla="*/ 369 h 406"/>
              <a:gd name="connsiteX87-6151" fmla="*/ 0 w 432"/>
              <a:gd name="connsiteY87-6152" fmla="*/ 364 h 406"/>
              <a:gd name="connsiteX88-6153" fmla="*/ 5 w 432"/>
              <a:gd name="connsiteY88-6154" fmla="*/ 359 h 406"/>
              <a:gd name="connsiteX89-6155" fmla="*/ 11 w 432"/>
              <a:gd name="connsiteY89-6156" fmla="*/ 354 h 406"/>
              <a:gd name="connsiteX90-6157" fmla="*/ 21 w 432"/>
              <a:gd name="connsiteY90-6158" fmla="*/ 348 h 406"/>
              <a:gd name="connsiteX91-6159" fmla="*/ 26 w 432"/>
              <a:gd name="connsiteY91-6160" fmla="*/ 343 h 406"/>
              <a:gd name="connsiteX92-6161" fmla="*/ 32 w 432"/>
              <a:gd name="connsiteY92-6162" fmla="*/ 338 h 406"/>
              <a:gd name="connsiteX93-6163" fmla="*/ 42 w 432"/>
              <a:gd name="connsiteY93-6164" fmla="*/ 333 h 406"/>
              <a:gd name="connsiteX94-6165" fmla="*/ 53 w 432"/>
              <a:gd name="connsiteY94-6166" fmla="*/ 322 h 406"/>
              <a:gd name="connsiteX95-6167" fmla="*/ 58 w 432"/>
              <a:gd name="connsiteY95-6168" fmla="*/ 311 h 406"/>
              <a:gd name="connsiteX96-6169" fmla="*/ 69 w 432"/>
              <a:gd name="connsiteY96-6170" fmla="*/ 301 h 406"/>
              <a:gd name="connsiteX97-6171" fmla="*/ 79 w 432"/>
              <a:gd name="connsiteY97-6172" fmla="*/ 285 h 406"/>
              <a:gd name="connsiteX98-6173" fmla="*/ 95 w 432"/>
              <a:gd name="connsiteY98-6174" fmla="*/ 269 h 406"/>
              <a:gd name="connsiteX99-6175" fmla="*/ 116 w 432"/>
              <a:gd name="connsiteY99-6176" fmla="*/ 232 h 406"/>
              <a:gd name="connsiteX100-6177" fmla="*/ 142 w 432"/>
              <a:gd name="connsiteY100-6178" fmla="*/ 201 h 406"/>
              <a:gd name="connsiteX101-6179" fmla="*/ 163 w 432"/>
              <a:gd name="connsiteY101-6180" fmla="*/ 169 h 406"/>
              <a:gd name="connsiteX102-6181" fmla="*/ 184 w 432"/>
              <a:gd name="connsiteY102-6182" fmla="*/ 132 h 406"/>
              <a:gd name="connsiteX103-6183" fmla="*/ 190 w 432"/>
              <a:gd name="connsiteY103-6184" fmla="*/ 116 h 406"/>
              <a:gd name="connsiteX104-6185" fmla="*/ 200 w 432"/>
              <a:gd name="connsiteY104-6186" fmla="*/ 100 h 406"/>
              <a:gd name="connsiteX105-6187" fmla="*/ 206 w 432"/>
              <a:gd name="connsiteY105-6188" fmla="*/ 90 h 406"/>
              <a:gd name="connsiteX106-6189" fmla="*/ 211 w 432"/>
              <a:gd name="connsiteY106-6190" fmla="*/ 79 h 406"/>
              <a:gd name="connsiteX107-6191" fmla="*/ 216 w 432"/>
              <a:gd name="connsiteY107-6192" fmla="*/ 69 h 406"/>
              <a:gd name="connsiteX108-6193" fmla="*/ 221 w 432"/>
              <a:gd name="connsiteY108-6194" fmla="*/ 58 h 406"/>
              <a:gd name="connsiteX109-6195" fmla="*/ 221 w 432"/>
              <a:gd name="connsiteY109-6196" fmla="*/ 53 h 406"/>
              <a:gd name="connsiteX110-6197" fmla="*/ 227 w 432"/>
              <a:gd name="connsiteY110-6198" fmla="*/ 48 h 406"/>
              <a:gd name="connsiteX111-6199" fmla="*/ 227 w 432"/>
              <a:gd name="connsiteY111-6200" fmla="*/ 48 h 406"/>
              <a:gd name="connsiteX0-6201" fmla="*/ 227 w 433"/>
              <a:gd name="connsiteY0-6202" fmla="*/ 48 h 406"/>
              <a:gd name="connsiteX1-6203" fmla="*/ 227 w 433"/>
              <a:gd name="connsiteY1-6204" fmla="*/ 42 h 406"/>
              <a:gd name="connsiteX2-6205" fmla="*/ 227 w 433"/>
              <a:gd name="connsiteY2-6206" fmla="*/ 32 h 406"/>
              <a:gd name="connsiteX3-6207" fmla="*/ 227 w 433"/>
              <a:gd name="connsiteY3-6208" fmla="*/ 27 h 406"/>
              <a:gd name="connsiteX4-6209" fmla="*/ 221 w 433"/>
              <a:gd name="connsiteY4-6210" fmla="*/ 21 h 406"/>
              <a:gd name="connsiteX5-6211" fmla="*/ 216 w 433"/>
              <a:gd name="connsiteY5-6212" fmla="*/ 11 h 406"/>
              <a:gd name="connsiteX6-6213" fmla="*/ 216 w 433"/>
              <a:gd name="connsiteY6-6214" fmla="*/ 6 h 406"/>
              <a:gd name="connsiteX7-6215" fmla="*/ 221 w 433"/>
              <a:gd name="connsiteY7-6216" fmla="*/ 6 h 406"/>
              <a:gd name="connsiteX8-6217" fmla="*/ 221 w 433"/>
              <a:gd name="connsiteY8-6218" fmla="*/ 0 h 406"/>
              <a:gd name="connsiteX9-6219" fmla="*/ 227 w 433"/>
              <a:gd name="connsiteY9-6220" fmla="*/ 0 h 406"/>
              <a:gd name="connsiteX10-6221" fmla="*/ 232 w 433"/>
              <a:gd name="connsiteY10-6222" fmla="*/ 0 h 406"/>
              <a:gd name="connsiteX11-6223" fmla="*/ 242 w 433"/>
              <a:gd name="connsiteY11-6224" fmla="*/ 0 h 406"/>
              <a:gd name="connsiteX12-6225" fmla="*/ 253 w 433"/>
              <a:gd name="connsiteY12-6226" fmla="*/ 6 h 406"/>
              <a:gd name="connsiteX13-6227" fmla="*/ 264 w 433"/>
              <a:gd name="connsiteY13-6228" fmla="*/ 11 h 406"/>
              <a:gd name="connsiteX14-6229" fmla="*/ 269 w 433"/>
              <a:gd name="connsiteY14-6230" fmla="*/ 11 h 406"/>
              <a:gd name="connsiteX15-6231" fmla="*/ 279 w 433"/>
              <a:gd name="connsiteY15-6232" fmla="*/ 16 h 406"/>
              <a:gd name="connsiteX16-6233" fmla="*/ 285 w 433"/>
              <a:gd name="connsiteY16-6234" fmla="*/ 21 h 406"/>
              <a:gd name="connsiteX17-6235" fmla="*/ 290 w 433"/>
              <a:gd name="connsiteY17-6236" fmla="*/ 27 h 406"/>
              <a:gd name="connsiteX18-6237" fmla="*/ 295 w 433"/>
              <a:gd name="connsiteY18-6238" fmla="*/ 32 h 406"/>
              <a:gd name="connsiteX19-6239" fmla="*/ 300 w 433"/>
              <a:gd name="connsiteY19-6240" fmla="*/ 32 h 406"/>
              <a:gd name="connsiteX20-6241" fmla="*/ 300 w 433"/>
              <a:gd name="connsiteY20-6242" fmla="*/ 37 h 406"/>
              <a:gd name="connsiteX21-6243" fmla="*/ 300 w 433"/>
              <a:gd name="connsiteY21-6244" fmla="*/ 42 h 406"/>
              <a:gd name="connsiteX22-6245" fmla="*/ 306 w 433"/>
              <a:gd name="connsiteY22-6246" fmla="*/ 42 h 406"/>
              <a:gd name="connsiteX23-6247" fmla="*/ 300 w 433"/>
              <a:gd name="connsiteY23-6248" fmla="*/ 48 h 406"/>
              <a:gd name="connsiteX24-6249" fmla="*/ 300 w 433"/>
              <a:gd name="connsiteY24-6250" fmla="*/ 53 h 406"/>
              <a:gd name="connsiteX25-6251" fmla="*/ 295 w 433"/>
              <a:gd name="connsiteY25-6252" fmla="*/ 64 h 406"/>
              <a:gd name="connsiteX26-6253" fmla="*/ 290 w 433"/>
              <a:gd name="connsiteY26-6254" fmla="*/ 74 h 406"/>
              <a:gd name="connsiteX27-6255" fmla="*/ 279 w 433"/>
              <a:gd name="connsiteY27-6256" fmla="*/ 85 h 406"/>
              <a:gd name="connsiteX28-6257" fmla="*/ 274 w 433"/>
              <a:gd name="connsiteY28-6258" fmla="*/ 95 h 406"/>
              <a:gd name="connsiteX29-6259" fmla="*/ 258 w 433"/>
              <a:gd name="connsiteY29-6260" fmla="*/ 111 h 406"/>
              <a:gd name="connsiteX30-6261" fmla="*/ 248 w 433"/>
              <a:gd name="connsiteY30-6262" fmla="*/ 132 h 406"/>
              <a:gd name="connsiteX31-6263" fmla="*/ 216 w 433"/>
              <a:gd name="connsiteY31-6264" fmla="*/ 169 h 406"/>
              <a:gd name="connsiteX32-6265" fmla="*/ 190 w 433"/>
              <a:gd name="connsiteY32-6266" fmla="*/ 206 h 406"/>
              <a:gd name="connsiteX33-6267" fmla="*/ 163 w 433"/>
              <a:gd name="connsiteY33-6268" fmla="*/ 243 h 406"/>
              <a:gd name="connsiteX34-6269" fmla="*/ 137 w 433"/>
              <a:gd name="connsiteY34-6270" fmla="*/ 280 h 406"/>
              <a:gd name="connsiteX35-6271" fmla="*/ 121 w 433"/>
              <a:gd name="connsiteY35-6272" fmla="*/ 296 h 406"/>
              <a:gd name="connsiteX36-6273" fmla="*/ 111 w 433"/>
              <a:gd name="connsiteY36-6274" fmla="*/ 311 h 406"/>
              <a:gd name="connsiteX37-6275" fmla="*/ 100 w 433"/>
              <a:gd name="connsiteY37-6276" fmla="*/ 322 h 406"/>
              <a:gd name="connsiteX38-6277" fmla="*/ 95 w 433"/>
              <a:gd name="connsiteY38-6278" fmla="*/ 333 h 406"/>
              <a:gd name="connsiteX39-6279" fmla="*/ 90 w 433"/>
              <a:gd name="connsiteY39-6280" fmla="*/ 338 h 406"/>
              <a:gd name="connsiteX40-6281" fmla="*/ 84 w 433"/>
              <a:gd name="connsiteY40-6282" fmla="*/ 348 h 406"/>
              <a:gd name="connsiteX41-6283" fmla="*/ 84 w 433"/>
              <a:gd name="connsiteY41-6284" fmla="*/ 348 h 406"/>
              <a:gd name="connsiteX42-6285" fmla="*/ 84 w 433"/>
              <a:gd name="connsiteY42-6286" fmla="*/ 354 h 406"/>
              <a:gd name="connsiteX43-6287" fmla="*/ 90 w 433"/>
              <a:gd name="connsiteY43-6288" fmla="*/ 354 h 406"/>
              <a:gd name="connsiteX44-6289" fmla="*/ 95 w 433"/>
              <a:gd name="connsiteY44-6290" fmla="*/ 354 h 406"/>
              <a:gd name="connsiteX45-6291" fmla="*/ 100 w 433"/>
              <a:gd name="connsiteY45-6292" fmla="*/ 354 h 406"/>
              <a:gd name="connsiteX46-6293" fmla="*/ 111 w 433"/>
              <a:gd name="connsiteY46-6294" fmla="*/ 354 h 406"/>
              <a:gd name="connsiteX47-6295" fmla="*/ 121 w 433"/>
              <a:gd name="connsiteY47-6296" fmla="*/ 348 h 406"/>
              <a:gd name="connsiteX48-6297" fmla="*/ 137 w 433"/>
              <a:gd name="connsiteY48-6298" fmla="*/ 348 h 406"/>
              <a:gd name="connsiteX49-6299" fmla="*/ 153 w 433"/>
              <a:gd name="connsiteY49-6300" fmla="*/ 348 h 406"/>
              <a:gd name="connsiteX50-6301" fmla="*/ 174 w 433"/>
              <a:gd name="connsiteY50-6302" fmla="*/ 343 h 406"/>
              <a:gd name="connsiteX51-6303" fmla="*/ 216 w 433"/>
              <a:gd name="connsiteY51-6304" fmla="*/ 338 h 406"/>
              <a:gd name="connsiteX52-6305" fmla="*/ 258 w 433"/>
              <a:gd name="connsiteY52-6306" fmla="*/ 333 h 406"/>
              <a:gd name="connsiteX53-6307" fmla="*/ 295 w 433"/>
              <a:gd name="connsiteY53-6308" fmla="*/ 327 h 406"/>
              <a:gd name="connsiteX54-6309" fmla="*/ 416 w 433"/>
              <a:gd name="connsiteY54-6310" fmla="*/ 354 h 406"/>
              <a:gd name="connsiteX55-6311" fmla="*/ 400 w 433"/>
              <a:gd name="connsiteY55-6312" fmla="*/ 354 h 406"/>
              <a:gd name="connsiteX56-6313" fmla="*/ 379 w 433"/>
              <a:gd name="connsiteY56-6314" fmla="*/ 354 h 406"/>
              <a:gd name="connsiteX57-6315" fmla="*/ 353 w 433"/>
              <a:gd name="connsiteY57-6316" fmla="*/ 359 h 406"/>
              <a:gd name="connsiteX58-6317" fmla="*/ 327 w 433"/>
              <a:gd name="connsiteY58-6318" fmla="*/ 359 h 406"/>
              <a:gd name="connsiteX59-6319" fmla="*/ 295 w 433"/>
              <a:gd name="connsiteY59-6320" fmla="*/ 359 h 406"/>
              <a:gd name="connsiteX60-6321" fmla="*/ 269 w 433"/>
              <a:gd name="connsiteY60-6322" fmla="*/ 364 h 406"/>
              <a:gd name="connsiteX61-6323" fmla="*/ 248 w 433"/>
              <a:gd name="connsiteY61-6324" fmla="*/ 364 h 406"/>
              <a:gd name="connsiteX62-6325" fmla="*/ 221 w 433"/>
              <a:gd name="connsiteY62-6326" fmla="*/ 369 h 406"/>
              <a:gd name="connsiteX63-6327" fmla="*/ 200 w 433"/>
              <a:gd name="connsiteY63-6328" fmla="*/ 369 h 406"/>
              <a:gd name="connsiteX64-6329" fmla="*/ 184 w 433"/>
              <a:gd name="connsiteY64-6330" fmla="*/ 375 h 406"/>
              <a:gd name="connsiteX65-6331" fmla="*/ 163 w 433"/>
              <a:gd name="connsiteY65-6332" fmla="*/ 375 h 406"/>
              <a:gd name="connsiteX66-6333" fmla="*/ 148 w 433"/>
              <a:gd name="connsiteY66-6334" fmla="*/ 375 h 406"/>
              <a:gd name="connsiteX67-6335" fmla="*/ 137 w 433"/>
              <a:gd name="connsiteY67-6336" fmla="*/ 380 h 406"/>
              <a:gd name="connsiteX68-6337" fmla="*/ 121 w 433"/>
              <a:gd name="connsiteY68-6338" fmla="*/ 380 h 406"/>
              <a:gd name="connsiteX69-6339" fmla="*/ 111 w 433"/>
              <a:gd name="connsiteY69-6340" fmla="*/ 385 h 406"/>
              <a:gd name="connsiteX70-6341" fmla="*/ 100 w 433"/>
              <a:gd name="connsiteY70-6342" fmla="*/ 385 h 406"/>
              <a:gd name="connsiteX71-6343" fmla="*/ 90 w 433"/>
              <a:gd name="connsiteY71-6344" fmla="*/ 391 h 406"/>
              <a:gd name="connsiteX72-6345" fmla="*/ 84 w 433"/>
              <a:gd name="connsiteY72-6346" fmla="*/ 391 h 406"/>
              <a:gd name="connsiteX73-6347" fmla="*/ 69 w 433"/>
              <a:gd name="connsiteY73-6348" fmla="*/ 396 h 406"/>
              <a:gd name="connsiteX74-6349" fmla="*/ 53 w 433"/>
              <a:gd name="connsiteY74-6350" fmla="*/ 401 h 406"/>
              <a:gd name="connsiteX75-6351" fmla="*/ 48 w 433"/>
              <a:gd name="connsiteY75-6352" fmla="*/ 406 h 406"/>
              <a:gd name="connsiteX76-6353" fmla="*/ 37 w 433"/>
              <a:gd name="connsiteY76-6354" fmla="*/ 406 h 406"/>
              <a:gd name="connsiteX77-6355" fmla="*/ 32 w 433"/>
              <a:gd name="connsiteY77-6356" fmla="*/ 406 h 406"/>
              <a:gd name="connsiteX78-6357" fmla="*/ 26 w 433"/>
              <a:gd name="connsiteY78-6358" fmla="*/ 401 h 406"/>
              <a:gd name="connsiteX79-6359" fmla="*/ 21 w 433"/>
              <a:gd name="connsiteY79-6360" fmla="*/ 401 h 406"/>
              <a:gd name="connsiteX80-6361" fmla="*/ 16 w 433"/>
              <a:gd name="connsiteY80-6362" fmla="*/ 396 h 406"/>
              <a:gd name="connsiteX81-6363" fmla="*/ 11 w 433"/>
              <a:gd name="connsiteY81-6364" fmla="*/ 391 h 406"/>
              <a:gd name="connsiteX82-6365" fmla="*/ 5 w 433"/>
              <a:gd name="connsiteY82-6366" fmla="*/ 385 h 406"/>
              <a:gd name="connsiteX83-6367" fmla="*/ 0 w 433"/>
              <a:gd name="connsiteY83-6368" fmla="*/ 380 h 406"/>
              <a:gd name="connsiteX84-6369" fmla="*/ 0 w 433"/>
              <a:gd name="connsiteY84-6370" fmla="*/ 375 h 406"/>
              <a:gd name="connsiteX85-6371" fmla="*/ 0 w 433"/>
              <a:gd name="connsiteY85-6372" fmla="*/ 369 h 406"/>
              <a:gd name="connsiteX86-6373" fmla="*/ 0 w 433"/>
              <a:gd name="connsiteY86-6374" fmla="*/ 364 h 406"/>
              <a:gd name="connsiteX87-6375" fmla="*/ 5 w 433"/>
              <a:gd name="connsiteY87-6376" fmla="*/ 359 h 406"/>
              <a:gd name="connsiteX88-6377" fmla="*/ 11 w 433"/>
              <a:gd name="connsiteY88-6378" fmla="*/ 354 h 406"/>
              <a:gd name="connsiteX89-6379" fmla="*/ 21 w 433"/>
              <a:gd name="connsiteY89-6380" fmla="*/ 348 h 406"/>
              <a:gd name="connsiteX90-6381" fmla="*/ 26 w 433"/>
              <a:gd name="connsiteY90-6382" fmla="*/ 343 h 406"/>
              <a:gd name="connsiteX91-6383" fmla="*/ 32 w 433"/>
              <a:gd name="connsiteY91-6384" fmla="*/ 338 h 406"/>
              <a:gd name="connsiteX92-6385" fmla="*/ 42 w 433"/>
              <a:gd name="connsiteY92-6386" fmla="*/ 333 h 406"/>
              <a:gd name="connsiteX93-6387" fmla="*/ 53 w 433"/>
              <a:gd name="connsiteY93-6388" fmla="*/ 322 h 406"/>
              <a:gd name="connsiteX94-6389" fmla="*/ 58 w 433"/>
              <a:gd name="connsiteY94-6390" fmla="*/ 311 h 406"/>
              <a:gd name="connsiteX95-6391" fmla="*/ 69 w 433"/>
              <a:gd name="connsiteY95-6392" fmla="*/ 301 h 406"/>
              <a:gd name="connsiteX96-6393" fmla="*/ 79 w 433"/>
              <a:gd name="connsiteY96-6394" fmla="*/ 285 h 406"/>
              <a:gd name="connsiteX97-6395" fmla="*/ 95 w 433"/>
              <a:gd name="connsiteY97-6396" fmla="*/ 269 h 406"/>
              <a:gd name="connsiteX98-6397" fmla="*/ 116 w 433"/>
              <a:gd name="connsiteY98-6398" fmla="*/ 232 h 406"/>
              <a:gd name="connsiteX99-6399" fmla="*/ 142 w 433"/>
              <a:gd name="connsiteY99-6400" fmla="*/ 201 h 406"/>
              <a:gd name="connsiteX100-6401" fmla="*/ 163 w 433"/>
              <a:gd name="connsiteY100-6402" fmla="*/ 169 h 406"/>
              <a:gd name="connsiteX101-6403" fmla="*/ 184 w 433"/>
              <a:gd name="connsiteY101-6404" fmla="*/ 132 h 406"/>
              <a:gd name="connsiteX102-6405" fmla="*/ 190 w 433"/>
              <a:gd name="connsiteY102-6406" fmla="*/ 116 h 406"/>
              <a:gd name="connsiteX103-6407" fmla="*/ 200 w 433"/>
              <a:gd name="connsiteY103-6408" fmla="*/ 100 h 406"/>
              <a:gd name="connsiteX104-6409" fmla="*/ 206 w 433"/>
              <a:gd name="connsiteY104-6410" fmla="*/ 90 h 406"/>
              <a:gd name="connsiteX105-6411" fmla="*/ 211 w 433"/>
              <a:gd name="connsiteY105-6412" fmla="*/ 79 h 406"/>
              <a:gd name="connsiteX106-6413" fmla="*/ 216 w 433"/>
              <a:gd name="connsiteY106-6414" fmla="*/ 69 h 406"/>
              <a:gd name="connsiteX107-6415" fmla="*/ 221 w 433"/>
              <a:gd name="connsiteY107-6416" fmla="*/ 58 h 406"/>
              <a:gd name="connsiteX108-6417" fmla="*/ 221 w 433"/>
              <a:gd name="connsiteY108-6418" fmla="*/ 53 h 406"/>
              <a:gd name="connsiteX109-6419" fmla="*/ 227 w 433"/>
              <a:gd name="connsiteY109-6420" fmla="*/ 48 h 406"/>
              <a:gd name="connsiteX110-6421" fmla="*/ 227 w 433"/>
              <a:gd name="connsiteY110-6422" fmla="*/ 48 h 406"/>
              <a:gd name="connsiteX0-6423" fmla="*/ 227 w 400"/>
              <a:gd name="connsiteY0-6424" fmla="*/ 48 h 406"/>
              <a:gd name="connsiteX1-6425" fmla="*/ 227 w 400"/>
              <a:gd name="connsiteY1-6426" fmla="*/ 42 h 406"/>
              <a:gd name="connsiteX2-6427" fmla="*/ 227 w 400"/>
              <a:gd name="connsiteY2-6428" fmla="*/ 32 h 406"/>
              <a:gd name="connsiteX3-6429" fmla="*/ 227 w 400"/>
              <a:gd name="connsiteY3-6430" fmla="*/ 27 h 406"/>
              <a:gd name="connsiteX4-6431" fmla="*/ 221 w 400"/>
              <a:gd name="connsiteY4-6432" fmla="*/ 21 h 406"/>
              <a:gd name="connsiteX5-6433" fmla="*/ 216 w 400"/>
              <a:gd name="connsiteY5-6434" fmla="*/ 11 h 406"/>
              <a:gd name="connsiteX6-6435" fmla="*/ 216 w 400"/>
              <a:gd name="connsiteY6-6436" fmla="*/ 6 h 406"/>
              <a:gd name="connsiteX7-6437" fmla="*/ 221 w 400"/>
              <a:gd name="connsiteY7-6438" fmla="*/ 6 h 406"/>
              <a:gd name="connsiteX8-6439" fmla="*/ 221 w 400"/>
              <a:gd name="connsiteY8-6440" fmla="*/ 0 h 406"/>
              <a:gd name="connsiteX9-6441" fmla="*/ 227 w 400"/>
              <a:gd name="connsiteY9-6442" fmla="*/ 0 h 406"/>
              <a:gd name="connsiteX10-6443" fmla="*/ 232 w 400"/>
              <a:gd name="connsiteY10-6444" fmla="*/ 0 h 406"/>
              <a:gd name="connsiteX11-6445" fmla="*/ 242 w 400"/>
              <a:gd name="connsiteY11-6446" fmla="*/ 0 h 406"/>
              <a:gd name="connsiteX12-6447" fmla="*/ 253 w 400"/>
              <a:gd name="connsiteY12-6448" fmla="*/ 6 h 406"/>
              <a:gd name="connsiteX13-6449" fmla="*/ 264 w 400"/>
              <a:gd name="connsiteY13-6450" fmla="*/ 11 h 406"/>
              <a:gd name="connsiteX14-6451" fmla="*/ 269 w 400"/>
              <a:gd name="connsiteY14-6452" fmla="*/ 11 h 406"/>
              <a:gd name="connsiteX15-6453" fmla="*/ 279 w 400"/>
              <a:gd name="connsiteY15-6454" fmla="*/ 16 h 406"/>
              <a:gd name="connsiteX16-6455" fmla="*/ 285 w 400"/>
              <a:gd name="connsiteY16-6456" fmla="*/ 21 h 406"/>
              <a:gd name="connsiteX17-6457" fmla="*/ 290 w 400"/>
              <a:gd name="connsiteY17-6458" fmla="*/ 27 h 406"/>
              <a:gd name="connsiteX18-6459" fmla="*/ 295 w 400"/>
              <a:gd name="connsiteY18-6460" fmla="*/ 32 h 406"/>
              <a:gd name="connsiteX19-6461" fmla="*/ 300 w 400"/>
              <a:gd name="connsiteY19-6462" fmla="*/ 32 h 406"/>
              <a:gd name="connsiteX20-6463" fmla="*/ 300 w 400"/>
              <a:gd name="connsiteY20-6464" fmla="*/ 37 h 406"/>
              <a:gd name="connsiteX21-6465" fmla="*/ 300 w 400"/>
              <a:gd name="connsiteY21-6466" fmla="*/ 42 h 406"/>
              <a:gd name="connsiteX22-6467" fmla="*/ 306 w 400"/>
              <a:gd name="connsiteY22-6468" fmla="*/ 42 h 406"/>
              <a:gd name="connsiteX23-6469" fmla="*/ 300 w 400"/>
              <a:gd name="connsiteY23-6470" fmla="*/ 48 h 406"/>
              <a:gd name="connsiteX24-6471" fmla="*/ 300 w 400"/>
              <a:gd name="connsiteY24-6472" fmla="*/ 53 h 406"/>
              <a:gd name="connsiteX25-6473" fmla="*/ 295 w 400"/>
              <a:gd name="connsiteY25-6474" fmla="*/ 64 h 406"/>
              <a:gd name="connsiteX26-6475" fmla="*/ 290 w 400"/>
              <a:gd name="connsiteY26-6476" fmla="*/ 74 h 406"/>
              <a:gd name="connsiteX27-6477" fmla="*/ 279 w 400"/>
              <a:gd name="connsiteY27-6478" fmla="*/ 85 h 406"/>
              <a:gd name="connsiteX28-6479" fmla="*/ 274 w 400"/>
              <a:gd name="connsiteY28-6480" fmla="*/ 95 h 406"/>
              <a:gd name="connsiteX29-6481" fmla="*/ 258 w 400"/>
              <a:gd name="connsiteY29-6482" fmla="*/ 111 h 406"/>
              <a:gd name="connsiteX30-6483" fmla="*/ 248 w 400"/>
              <a:gd name="connsiteY30-6484" fmla="*/ 132 h 406"/>
              <a:gd name="connsiteX31-6485" fmla="*/ 216 w 400"/>
              <a:gd name="connsiteY31-6486" fmla="*/ 169 h 406"/>
              <a:gd name="connsiteX32-6487" fmla="*/ 190 w 400"/>
              <a:gd name="connsiteY32-6488" fmla="*/ 206 h 406"/>
              <a:gd name="connsiteX33-6489" fmla="*/ 163 w 400"/>
              <a:gd name="connsiteY33-6490" fmla="*/ 243 h 406"/>
              <a:gd name="connsiteX34-6491" fmla="*/ 137 w 400"/>
              <a:gd name="connsiteY34-6492" fmla="*/ 280 h 406"/>
              <a:gd name="connsiteX35-6493" fmla="*/ 121 w 400"/>
              <a:gd name="connsiteY35-6494" fmla="*/ 296 h 406"/>
              <a:gd name="connsiteX36-6495" fmla="*/ 111 w 400"/>
              <a:gd name="connsiteY36-6496" fmla="*/ 311 h 406"/>
              <a:gd name="connsiteX37-6497" fmla="*/ 100 w 400"/>
              <a:gd name="connsiteY37-6498" fmla="*/ 322 h 406"/>
              <a:gd name="connsiteX38-6499" fmla="*/ 95 w 400"/>
              <a:gd name="connsiteY38-6500" fmla="*/ 333 h 406"/>
              <a:gd name="connsiteX39-6501" fmla="*/ 90 w 400"/>
              <a:gd name="connsiteY39-6502" fmla="*/ 338 h 406"/>
              <a:gd name="connsiteX40-6503" fmla="*/ 84 w 400"/>
              <a:gd name="connsiteY40-6504" fmla="*/ 348 h 406"/>
              <a:gd name="connsiteX41-6505" fmla="*/ 84 w 400"/>
              <a:gd name="connsiteY41-6506" fmla="*/ 348 h 406"/>
              <a:gd name="connsiteX42-6507" fmla="*/ 84 w 400"/>
              <a:gd name="connsiteY42-6508" fmla="*/ 354 h 406"/>
              <a:gd name="connsiteX43-6509" fmla="*/ 90 w 400"/>
              <a:gd name="connsiteY43-6510" fmla="*/ 354 h 406"/>
              <a:gd name="connsiteX44-6511" fmla="*/ 95 w 400"/>
              <a:gd name="connsiteY44-6512" fmla="*/ 354 h 406"/>
              <a:gd name="connsiteX45-6513" fmla="*/ 100 w 400"/>
              <a:gd name="connsiteY45-6514" fmla="*/ 354 h 406"/>
              <a:gd name="connsiteX46-6515" fmla="*/ 111 w 400"/>
              <a:gd name="connsiteY46-6516" fmla="*/ 354 h 406"/>
              <a:gd name="connsiteX47-6517" fmla="*/ 121 w 400"/>
              <a:gd name="connsiteY47-6518" fmla="*/ 348 h 406"/>
              <a:gd name="connsiteX48-6519" fmla="*/ 137 w 400"/>
              <a:gd name="connsiteY48-6520" fmla="*/ 348 h 406"/>
              <a:gd name="connsiteX49-6521" fmla="*/ 153 w 400"/>
              <a:gd name="connsiteY49-6522" fmla="*/ 348 h 406"/>
              <a:gd name="connsiteX50-6523" fmla="*/ 174 w 400"/>
              <a:gd name="connsiteY50-6524" fmla="*/ 343 h 406"/>
              <a:gd name="connsiteX51-6525" fmla="*/ 216 w 400"/>
              <a:gd name="connsiteY51-6526" fmla="*/ 338 h 406"/>
              <a:gd name="connsiteX52-6527" fmla="*/ 258 w 400"/>
              <a:gd name="connsiteY52-6528" fmla="*/ 333 h 406"/>
              <a:gd name="connsiteX53-6529" fmla="*/ 295 w 400"/>
              <a:gd name="connsiteY53-6530" fmla="*/ 327 h 406"/>
              <a:gd name="connsiteX54-6531" fmla="*/ 400 w 400"/>
              <a:gd name="connsiteY54-6532" fmla="*/ 354 h 406"/>
              <a:gd name="connsiteX55-6533" fmla="*/ 379 w 400"/>
              <a:gd name="connsiteY55-6534" fmla="*/ 354 h 406"/>
              <a:gd name="connsiteX56-6535" fmla="*/ 353 w 400"/>
              <a:gd name="connsiteY56-6536" fmla="*/ 359 h 406"/>
              <a:gd name="connsiteX57-6537" fmla="*/ 327 w 400"/>
              <a:gd name="connsiteY57-6538" fmla="*/ 359 h 406"/>
              <a:gd name="connsiteX58-6539" fmla="*/ 295 w 400"/>
              <a:gd name="connsiteY58-6540" fmla="*/ 359 h 406"/>
              <a:gd name="connsiteX59-6541" fmla="*/ 269 w 400"/>
              <a:gd name="connsiteY59-6542" fmla="*/ 364 h 406"/>
              <a:gd name="connsiteX60-6543" fmla="*/ 248 w 400"/>
              <a:gd name="connsiteY60-6544" fmla="*/ 364 h 406"/>
              <a:gd name="connsiteX61-6545" fmla="*/ 221 w 400"/>
              <a:gd name="connsiteY61-6546" fmla="*/ 369 h 406"/>
              <a:gd name="connsiteX62-6547" fmla="*/ 200 w 400"/>
              <a:gd name="connsiteY62-6548" fmla="*/ 369 h 406"/>
              <a:gd name="connsiteX63-6549" fmla="*/ 184 w 400"/>
              <a:gd name="connsiteY63-6550" fmla="*/ 375 h 406"/>
              <a:gd name="connsiteX64-6551" fmla="*/ 163 w 400"/>
              <a:gd name="connsiteY64-6552" fmla="*/ 375 h 406"/>
              <a:gd name="connsiteX65-6553" fmla="*/ 148 w 400"/>
              <a:gd name="connsiteY65-6554" fmla="*/ 375 h 406"/>
              <a:gd name="connsiteX66-6555" fmla="*/ 137 w 400"/>
              <a:gd name="connsiteY66-6556" fmla="*/ 380 h 406"/>
              <a:gd name="connsiteX67-6557" fmla="*/ 121 w 400"/>
              <a:gd name="connsiteY67-6558" fmla="*/ 380 h 406"/>
              <a:gd name="connsiteX68-6559" fmla="*/ 111 w 400"/>
              <a:gd name="connsiteY68-6560" fmla="*/ 385 h 406"/>
              <a:gd name="connsiteX69-6561" fmla="*/ 100 w 400"/>
              <a:gd name="connsiteY69-6562" fmla="*/ 385 h 406"/>
              <a:gd name="connsiteX70-6563" fmla="*/ 90 w 400"/>
              <a:gd name="connsiteY70-6564" fmla="*/ 391 h 406"/>
              <a:gd name="connsiteX71-6565" fmla="*/ 84 w 400"/>
              <a:gd name="connsiteY71-6566" fmla="*/ 391 h 406"/>
              <a:gd name="connsiteX72-6567" fmla="*/ 69 w 400"/>
              <a:gd name="connsiteY72-6568" fmla="*/ 396 h 406"/>
              <a:gd name="connsiteX73-6569" fmla="*/ 53 w 400"/>
              <a:gd name="connsiteY73-6570" fmla="*/ 401 h 406"/>
              <a:gd name="connsiteX74-6571" fmla="*/ 48 w 400"/>
              <a:gd name="connsiteY74-6572" fmla="*/ 406 h 406"/>
              <a:gd name="connsiteX75-6573" fmla="*/ 37 w 400"/>
              <a:gd name="connsiteY75-6574" fmla="*/ 406 h 406"/>
              <a:gd name="connsiteX76-6575" fmla="*/ 32 w 400"/>
              <a:gd name="connsiteY76-6576" fmla="*/ 406 h 406"/>
              <a:gd name="connsiteX77-6577" fmla="*/ 26 w 400"/>
              <a:gd name="connsiteY77-6578" fmla="*/ 401 h 406"/>
              <a:gd name="connsiteX78-6579" fmla="*/ 21 w 400"/>
              <a:gd name="connsiteY78-6580" fmla="*/ 401 h 406"/>
              <a:gd name="connsiteX79-6581" fmla="*/ 16 w 400"/>
              <a:gd name="connsiteY79-6582" fmla="*/ 396 h 406"/>
              <a:gd name="connsiteX80-6583" fmla="*/ 11 w 400"/>
              <a:gd name="connsiteY80-6584" fmla="*/ 391 h 406"/>
              <a:gd name="connsiteX81-6585" fmla="*/ 5 w 400"/>
              <a:gd name="connsiteY81-6586" fmla="*/ 385 h 406"/>
              <a:gd name="connsiteX82-6587" fmla="*/ 0 w 400"/>
              <a:gd name="connsiteY82-6588" fmla="*/ 380 h 406"/>
              <a:gd name="connsiteX83-6589" fmla="*/ 0 w 400"/>
              <a:gd name="connsiteY83-6590" fmla="*/ 375 h 406"/>
              <a:gd name="connsiteX84-6591" fmla="*/ 0 w 400"/>
              <a:gd name="connsiteY84-6592" fmla="*/ 369 h 406"/>
              <a:gd name="connsiteX85-6593" fmla="*/ 0 w 400"/>
              <a:gd name="connsiteY85-6594" fmla="*/ 364 h 406"/>
              <a:gd name="connsiteX86-6595" fmla="*/ 5 w 400"/>
              <a:gd name="connsiteY86-6596" fmla="*/ 359 h 406"/>
              <a:gd name="connsiteX87-6597" fmla="*/ 11 w 400"/>
              <a:gd name="connsiteY87-6598" fmla="*/ 354 h 406"/>
              <a:gd name="connsiteX88-6599" fmla="*/ 21 w 400"/>
              <a:gd name="connsiteY88-6600" fmla="*/ 348 h 406"/>
              <a:gd name="connsiteX89-6601" fmla="*/ 26 w 400"/>
              <a:gd name="connsiteY89-6602" fmla="*/ 343 h 406"/>
              <a:gd name="connsiteX90-6603" fmla="*/ 32 w 400"/>
              <a:gd name="connsiteY90-6604" fmla="*/ 338 h 406"/>
              <a:gd name="connsiteX91-6605" fmla="*/ 42 w 400"/>
              <a:gd name="connsiteY91-6606" fmla="*/ 333 h 406"/>
              <a:gd name="connsiteX92-6607" fmla="*/ 53 w 400"/>
              <a:gd name="connsiteY92-6608" fmla="*/ 322 h 406"/>
              <a:gd name="connsiteX93-6609" fmla="*/ 58 w 400"/>
              <a:gd name="connsiteY93-6610" fmla="*/ 311 h 406"/>
              <a:gd name="connsiteX94-6611" fmla="*/ 69 w 400"/>
              <a:gd name="connsiteY94-6612" fmla="*/ 301 h 406"/>
              <a:gd name="connsiteX95-6613" fmla="*/ 79 w 400"/>
              <a:gd name="connsiteY95-6614" fmla="*/ 285 h 406"/>
              <a:gd name="connsiteX96-6615" fmla="*/ 95 w 400"/>
              <a:gd name="connsiteY96-6616" fmla="*/ 269 h 406"/>
              <a:gd name="connsiteX97-6617" fmla="*/ 116 w 400"/>
              <a:gd name="connsiteY97-6618" fmla="*/ 232 h 406"/>
              <a:gd name="connsiteX98-6619" fmla="*/ 142 w 400"/>
              <a:gd name="connsiteY98-6620" fmla="*/ 201 h 406"/>
              <a:gd name="connsiteX99-6621" fmla="*/ 163 w 400"/>
              <a:gd name="connsiteY99-6622" fmla="*/ 169 h 406"/>
              <a:gd name="connsiteX100-6623" fmla="*/ 184 w 400"/>
              <a:gd name="connsiteY100-6624" fmla="*/ 132 h 406"/>
              <a:gd name="connsiteX101-6625" fmla="*/ 190 w 400"/>
              <a:gd name="connsiteY101-6626" fmla="*/ 116 h 406"/>
              <a:gd name="connsiteX102-6627" fmla="*/ 200 w 400"/>
              <a:gd name="connsiteY102-6628" fmla="*/ 100 h 406"/>
              <a:gd name="connsiteX103-6629" fmla="*/ 206 w 400"/>
              <a:gd name="connsiteY103-6630" fmla="*/ 90 h 406"/>
              <a:gd name="connsiteX104-6631" fmla="*/ 211 w 400"/>
              <a:gd name="connsiteY104-6632" fmla="*/ 79 h 406"/>
              <a:gd name="connsiteX105-6633" fmla="*/ 216 w 400"/>
              <a:gd name="connsiteY105-6634" fmla="*/ 69 h 406"/>
              <a:gd name="connsiteX106-6635" fmla="*/ 221 w 400"/>
              <a:gd name="connsiteY106-6636" fmla="*/ 58 h 406"/>
              <a:gd name="connsiteX107-6637" fmla="*/ 221 w 400"/>
              <a:gd name="connsiteY107-6638" fmla="*/ 53 h 406"/>
              <a:gd name="connsiteX108-6639" fmla="*/ 227 w 400"/>
              <a:gd name="connsiteY108-6640" fmla="*/ 48 h 406"/>
              <a:gd name="connsiteX109-6641" fmla="*/ 227 w 400"/>
              <a:gd name="connsiteY109-6642" fmla="*/ 48 h 406"/>
              <a:gd name="connsiteX0-6643" fmla="*/ 227 w 379"/>
              <a:gd name="connsiteY0-6644" fmla="*/ 48 h 406"/>
              <a:gd name="connsiteX1-6645" fmla="*/ 227 w 379"/>
              <a:gd name="connsiteY1-6646" fmla="*/ 42 h 406"/>
              <a:gd name="connsiteX2-6647" fmla="*/ 227 w 379"/>
              <a:gd name="connsiteY2-6648" fmla="*/ 32 h 406"/>
              <a:gd name="connsiteX3-6649" fmla="*/ 227 w 379"/>
              <a:gd name="connsiteY3-6650" fmla="*/ 27 h 406"/>
              <a:gd name="connsiteX4-6651" fmla="*/ 221 w 379"/>
              <a:gd name="connsiteY4-6652" fmla="*/ 21 h 406"/>
              <a:gd name="connsiteX5-6653" fmla="*/ 216 w 379"/>
              <a:gd name="connsiteY5-6654" fmla="*/ 11 h 406"/>
              <a:gd name="connsiteX6-6655" fmla="*/ 216 w 379"/>
              <a:gd name="connsiteY6-6656" fmla="*/ 6 h 406"/>
              <a:gd name="connsiteX7-6657" fmla="*/ 221 w 379"/>
              <a:gd name="connsiteY7-6658" fmla="*/ 6 h 406"/>
              <a:gd name="connsiteX8-6659" fmla="*/ 221 w 379"/>
              <a:gd name="connsiteY8-6660" fmla="*/ 0 h 406"/>
              <a:gd name="connsiteX9-6661" fmla="*/ 227 w 379"/>
              <a:gd name="connsiteY9-6662" fmla="*/ 0 h 406"/>
              <a:gd name="connsiteX10-6663" fmla="*/ 232 w 379"/>
              <a:gd name="connsiteY10-6664" fmla="*/ 0 h 406"/>
              <a:gd name="connsiteX11-6665" fmla="*/ 242 w 379"/>
              <a:gd name="connsiteY11-6666" fmla="*/ 0 h 406"/>
              <a:gd name="connsiteX12-6667" fmla="*/ 253 w 379"/>
              <a:gd name="connsiteY12-6668" fmla="*/ 6 h 406"/>
              <a:gd name="connsiteX13-6669" fmla="*/ 264 w 379"/>
              <a:gd name="connsiteY13-6670" fmla="*/ 11 h 406"/>
              <a:gd name="connsiteX14-6671" fmla="*/ 269 w 379"/>
              <a:gd name="connsiteY14-6672" fmla="*/ 11 h 406"/>
              <a:gd name="connsiteX15-6673" fmla="*/ 279 w 379"/>
              <a:gd name="connsiteY15-6674" fmla="*/ 16 h 406"/>
              <a:gd name="connsiteX16-6675" fmla="*/ 285 w 379"/>
              <a:gd name="connsiteY16-6676" fmla="*/ 21 h 406"/>
              <a:gd name="connsiteX17-6677" fmla="*/ 290 w 379"/>
              <a:gd name="connsiteY17-6678" fmla="*/ 27 h 406"/>
              <a:gd name="connsiteX18-6679" fmla="*/ 295 w 379"/>
              <a:gd name="connsiteY18-6680" fmla="*/ 32 h 406"/>
              <a:gd name="connsiteX19-6681" fmla="*/ 300 w 379"/>
              <a:gd name="connsiteY19-6682" fmla="*/ 32 h 406"/>
              <a:gd name="connsiteX20-6683" fmla="*/ 300 w 379"/>
              <a:gd name="connsiteY20-6684" fmla="*/ 37 h 406"/>
              <a:gd name="connsiteX21-6685" fmla="*/ 300 w 379"/>
              <a:gd name="connsiteY21-6686" fmla="*/ 42 h 406"/>
              <a:gd name="connsiteX22-6687" fmla="*/ 306 w 379"/>
              <a:gd name="connsiteY22-6688" fmla="*/ 42 h 406"/>
              <a:gd name="connsiteX23-6689" fmla="*/ 300 w 379"/>
              <a:gd name="connsiteY23-6690" fmla="*/ 48 h 406"/>
              <a:gd name="connsiteX24-6691" fmla="*/ 300 w 379"/>
              <a:gd name="connsiteY24-6692" fmla="*/ 53 h 406"/>
              <a:gd name="connsiteX25-6693" fmla="*/ 295 w 379"/>
              <a:gd name="connsiteY25-6694" fmla="*/ 64 h 406"/>
              <a:gd name="connsiteX26-6695" fmla="*/ 290 w 379"/>
              <a:gd name="connsiteY26-6696" fmla="*/ 74 h 406"/>
              <a:gd name="connsiteX27-6697" fmla="*/ 279 w 379"/>
              <a:gd name="connsiteY27-6698" fmla="*/ 85 h 406"/>
              <a:gd name="connsiteX28-6699" fmla="*/ 274 w 379"/>
              <a:gd name="connsiteY28-6700" fmla="*/ 95 h 406"/>
              <a:gd name="connsiteX29-6701" fmla="*/ 258 w 379"/>
              <a:gd name="connsiteY29-6702" fmla="*/ 111 h 406"/>
              <a:gd name="connsiteX30-6703" fmla="*/ 248 w 379"/>
              <a:gd name="connsiteY30-6704" fmla="*/ 132 h 406"/>
              <a:gd name="connsiteX31-6705" fmla="*/ 216 w 379"/>
              <a:gd name="connsiteY31-6706" fmla="*/ 169 h 406"/>
              <a:gd name="connsiteX32-6707" fmla="*/ 190 w 379"/>
              <a:gd name="connsiteY32-6708" fmla="*/ 206 h 406"/>
              <a:gd name="connsiteX33-6709" fmla="*/ 163 w 379"/>
              <a:gd name="connsiteY33-6710" fmla="*/ 243 h 406"/>
              <a:gd name="connsiteX34-6711" fmla="*/ 137 w 379"/>
              <a:gd name="connsiteY34-6712" fmla="*/ 280 h 406"/>
              <a:gd name="connsiteX35-6713" fmla="*/ 121 w 379"/>
              <a:gd name="connsiteY35-6714" fmla="*/ 296 h 406"/>
              <a:gd name="connsiteX36-6715" fmla="*/ 111 w 379"/>
              <a:gd name="connsiteY36-6716" fmla="*/ 311 h 406"/>
              <a:gd name="connsiteX37-6717" fmla="*/ 100 w 379"/>
              <a:gd name="connsiteY37-6718" fmla="*/ 322 h 406"/>
              <a:gd name="connsiteX38-6719" fmla="*/ 95 w 379"/>
              <a:gd name="connsiteY38-6720" fmla="*/ 333 h 406"/>
              <a:gd name="connsiteX39-6721" fmla="*/ 90 w 379"/>
              <a:gd name="connsiteY39-6722" fmla="*/ 338 h 406"/>
              <a:gd name="connsiteX40-6723" fmla="*/ 84 w 379"/>
              <a:gd name="connsiteY40-6724" fmla="*/ 348 h 406"/>
              <a:gd name="connsiteX41-6725" fmla="*/ 84 w 379"/>
              <a:gd name="connsiteY41-6726" fmla="*/ 348 h 406"/>
              <a:gd name="connsiteX42-6727" fmla="*/ 84 w 379"/>
              <a:gd name="connsiteY42-6728" fmla="*/ 354 h 406"/>
              <a:gd name="connsiteX43-6729" fmla="*/ 90 w 379"/>
              <a:gd name="connsiteY43-6730" fmla="*/ 354 h 406"/>
              <a:gd name="connsiteX44-6731" fmla="*/ 95 w 379"/>
              <a:gd name="connsiteY44-6732" fmla="*/ 354 h 406"/>
              <a:gd name="connsiteX45-6733" fmla="*/ 100 w 379"/>
              <a:gd name="connsiteY45-6734" fmla="*/ 354 h 406"/>
              <a:gd name="connsiteX46-6735" fmla="*/ 111 w 379"/>
              <a:gd name="connsiteY46-6736" fmla="*/ 354 h 406"/>
              <a:gd name="connsiteX47-6737" fmla="*/ 121 w 379"/>
              <a:gd name="connsiteY47-6738" fmla="*/ 348 h 406"/>
              <a:gd name="connsiteX48-6739" fmla="*/ 137 w 379"/>
              <a:gd name="connsiteY48-6740" fmla="*/ 348 h 406"/>
              <a:gd name="connsiteX49-6741" fmla="*/ 153 w 379"/>
              <a:gd name="connsiteY49-6742" fmla="*/ 348 h 406"/>
              <a:gd name="connsiteX50-6743" fmla="*/ 174 w 379"/>
              <a:gd name="connsiteY50-6744" fmla="*/ 343 h 406"/>
              <a:gd name="connsiteX51-6745" fmla="*/ 216 w 379"/>
              <a:gd name="connsiteY51-6746" fmla="*/ 338 h 406"/>
              <a:gd name="connsiteX52-6747" fmla="*/ 258 w 379"/>
              <a:gd name="connsiteY52-6748" fmla="*/ 333 h 406"/>
              <a:gd name="connsiteX53-6749" fmla="*/ 295 w 379"/>
              <a:gd name="connsiteY53-6750" fmla="*/ 327 h 406"/>
              <a:gd name="connsiteX54-6751" fmla="*/ 379 w 379"/>
              <a:gd name="connsiteY54-6752" fmla="*/ 354 h 406"/>
              <a:gd name="connsiteX55-6753" fmla="*/ 353 w 379"/>
              <a:gd name="connsiteY55-6754" fmla="*/ 359 h 406"/>
              <a:gd name="connsiteX56-6755" fmla="*/ 327 w 379"/>
              <a:gd name="connsiteY56-6756" fmla="*/ 359 h 406"/>
              <a:gd name="connsiteX57-6757" fmla="*/ 295 w 379"/>
              <a:gd name="connsiteY57-6758" fmla="*/ 359 h 406"/>
              <a:gd name="connsiteX58-6759" fmla="*/ 269 w 379"/>
              <a:gd name="connsiteY58-6760" fmla="*/ 364 h 406"/>
              <a:gd name="connsiteX59-6761" fmla="*/ 248 w 379"/>
              <a:gd name="connsiteY59-6762" fmla="*/ 364 h 406"/>
              <a:gd name="connsiteX60-6763" fmla="*/ 221 w 379"/>
              <a:gd name="connsiteY60-6764" fmla="*/ 369 h 406"/>
              <a:gd name="connsiteX61-6765" fmla="*/ 200 w 379"/>
              <a:gd name="connsiteY61-6766" fmla="*/ 369 h 406"/>
              <a:gd name="connsiteX62-6767" fmla="*/ 184 w 379"/>
              <a:gd name="connsiteY62-6768" fmla="*/ 375 h 406"/>
              <a:gd name="connsiteX63-6769" fmla="*/ 163 w 379"/>
              <a:gd name="connsiteY63-6770" fmla="*/ 375 h 406"/>
              <a:gd name="connsiteX64-6771" fmla="*/ 148 w 379"/>
              <a:gd name="connsiteY64-6772" fmla="*/ 375 h 406"/>
              <a:gd name="connsiteX65-6773" fmla="*/ 137 w 379"/>
              <a:gd name="connsiteY65-6774" fmla="*/ 380 h 406"/>
              <a:gd name="connsiteX66-6775" fmla="*/ 121 w 379"/>
              <a:gd name="connsiteY66-6776" fmla="*/ 380 h 406"/>
              <a:gd name="connsiteX67-6777" fmla="*/ 111 w 379"/>
              <a:gd name="connsiteY67-6778" fmla="*/ 385 h 406"/>
              <a:gd name="connsiteX68-6779" fmla="*/ 100 w 379"/>
              <a:gd name="connsiteY68-6780" fmla="*/ 385 h 406"/>
              <a:gd name="connsiteX69-6781" fmla="*/ 90 w 379"/>
              <a:gd name="connsiteY69-6782" fmla="*/ 391 h 406"/>
              <a:gd name="connsiteX70-6783" fmla="*/ 84 w 379"/>
              <a:gd name="connsiteY70-6784" fmla="*/ 391 h 406"/>
              <a:gd name="connsiteX71-6785" fmla="*/ 69 w 379"/>
              <a:gd name="connsiteY71-6786" fmla="*/ 396 h 406"/>
              <a:gd name="connsiteX72-6787" fmla="*/ 53 w 379"/>
              <a:gd name="connsiteY72-6788" fmla="*/ 401 h 406"/>
              <a:gd name="connsiteX73-6789" fmla="*/ 48 w 379"/>
              <a:gd name="connsiteY73-6790" fmla="*/ 406 h 406"/>
              <a:gd name="connsiteX74-6791" fmla="*/ 37 w 379"/>
              <a:gd name="connsiteY74-6792" fmla="*/ 406 h 406"/>
              <a:gd name="connsiteX75-6793" fmla="*/ 32 w 379"/>
              <a:gd name="connsiteY75-6794" fmla="*/ 406 h 406"/>
              <a:gd name="connsiteX76-6795" fmla="*/ 26 w 379"/>
              <a:gd name="connsiteY76-6796" fmla="*/ 401 h 406"/>
              <a:gd name="connsiteX77-6797" fmla="*/ 21 w 379"/>
              <a:gd name="connsiteY77-6798" fmla="*/ 401 h 406"/>
              <a:gd name="connsiteX78-6799" fmla="*/ 16 w 379"/>
              <a:gd name="connsiteY78-6800" fmla="*/ 396 h 406"/>
              <a:gd name="connsiteX79-6801" fmla="*/ 11 w 379"/>
              <a:gd name="connsiteY79-6802" fmla="*/ 391 h 406"/>
              <a:gd name="connsiteX80-6803" fmla="*/ 5 w 379"/>
              <a:gd name="connsiteY80-6804" fmla="*/ 385 h 406"/>
              <a:gd name="connsiteX81-6805" fmla="*/ 0 w 379"/>
              <a:gd name="connsiteY81-6806" fmla="*/ 380 h 406"/>
              <a:gd name="connsiteX82-6807" fmla="*/ 0 w 379"/>
              <a:gd name="connsiteY82-6808" fmla="*/ 375 h 406"/>
              <a:gd name="connsiteX83-6809" fmla="*/ 0 w 379"/>
              <a:gd name="connsiteY83-6810" fmla="*/ 369 h 406"/>
              <a:gd name="connsiteX84-6811" fmla="*/ 0 w 379"/>
              <a:gd name="connsiteY84-6812" fmla="*/ 364 h 406"/>
              <a:gd name="connsiteX85-6813" fmla="*/ 5 w 379"/>
              <a:gd name="connsiteY85-6814" fmla="*/ 359 h 406"/>
              <a:gd name="connsiteX86-6815" fmla="*/ 11 w 379"/>
              <a:gd name="connsiteY86-6816" fmla="*/ 354 h 406"/>
              <a:gd name="connsiteX87-6817" fmla="*/ 21 w 379"/>
              <a:gd name="connsiteY87-6818" fmla="*/ 348 h 406"/>
              <a:gd name="connsiteX88-6819" fmla="*/ 26 w 379"/>
              <a:gd name="connsiteY88-6820" fmla="*/ 343 h 406"/>
              <a:gd name="connsiteX89-6821" fmla="*/ 32 w 379"/>
              <a:gd name="connsiteY89-6822" fmla="*/ 338 h 406"/>
              <a:gd name="connsiteX90-6823" fmla="*/ 42 w 379"/>
              <a:gd name="connsiteY90-6824" fmla="*/ 333 h 406"/>
              <a:gd name="connsiteX91-6825" fmla="*/ 53 w 379"/>
              <a:gd name="connsiteY91-6826" fmla="*/ 322 h 406"/>
              <a:gd name="connsiteX92-6827" fmla="*/ 58 w 379"/>
              <a:gd name="connsiteY92-6828" fmla="*/ 311 h 406"/>
              <a:gd name="connsiteX93-6829" fmla="*/ 69 w 379"/>
              <a:gd name="connsiteY93-6830" fmla="*/ 301 h 406"/>
              <a:gd name="connsiteX94-6831" fmla="*/ 79 w 379"/>
              <a:gd name="connsiteY94-6832" fmla="*/ 285 h 406"/>
              <a:gd name="connsiteX95-6833" fmla="*/ 95 w 379"/>
              <a:gd name="connsiteY95-6834" fmla="*/ 269 h 406"/>
              <a:gd name="connsiteX96-6835" fmla="*/ 116 w 379"/>
              <a:gd name="connsiteY96-6836" fmla="*/ 232 h 406"/>
              <a:gd name="connsiteX97-6837" fmla="*/ 142 w 379"/>
              <a:gd name="connsiteY97-6838" fmla="*/ 201 h 406"/>
              <a:gd name="connsiteX98-6839" fmla="*/ 163 w 379"/>
              <a:gd name="connsiteY98-6840" fmla="*/ 169 h 406"/>
              <a:gd name="connsiteX99-6841" fmla="*/ 184 w 379"/>
              <a:gd name="connsiteY99-6842" fmla="*/ 132 h 406"/>
              <a:gd name="connsiteX100-6843" fmla="*/ 190 w 379"/>
              <a:gd name="connsiteY100-6844" fmla="*/ 116 h 406"/>
              <a:gd name="connsiteX101-6845" fmla="*/ 200 w 379"/>
              <a:gd name="connsiteY101-6846" fmla="*/ 100 h 406"/>
              <a:gd name="connsiteX102-6847" fmla="*/ 206 w 379"/>
              <a:gd name="connsiteY102-6848" fmla="*/ 90 h 406"/>
              <a:gd name="connsiteX103-6849" fmla="*/ 211 w 379"/>
              <a:gd name="connsiteY103-6850" fmla="*/ 79 h 406"/>
              <a:gd name="connsiteX104-6851" fmla="*/ 216 w 379"/>
              <a:gd name="connsiteY104-6852" fmla="*/ 69 h 406"/>
              <a:gd name="connsiteX105-6853" fmla="*/ 221 w 379"/>
              <a:gd name="connsiteY105-6854" fmla="*/ 58 h 406"/>
              <a:gd name="connsiteX106-6855" fmla="*/ 221 w 379"/>
              <a:gd name="connsiteY106-6856" fmla="*/ 53 h 406"/>
              <a:gd name="connsiteX107-6857" fmla="*/ 227 w 379"/>
              <a:gd name="connsiteY107-6858" fmla="*/ 48 h 406"/>
              <a:gd name="connsiteX108-6859" fmla="*/ 227 w 379"/>
              <a:gd name="connsiteY108-6860" fmla="*/ 48 h 406"/>
              <a:gd name="connsiteX0-6861" fmla="*/ 227 w 358"/>
              <a:gd name="connsiteY0-6862" fmla="*/ 48 h 406"/>
              <a:gd name="connsiteX1-6863" fmla="*/ 227 w 358"/>
              <a:gd name="connsiteY1-6864" fmla="*/ 42 h 406"/>
              <a:gd name="connsiteX2-6865" fmla="*/ 227 w 358"/>
              <a:gd name="connsiteY2-6866" fmla="*/ 32 h 406"/>
              <a:gd name="connsiteX3-6867" fmla="*/ 227 w 358"/>
              <a:gd name="connsiteY3-6868" fmla="*/ 27 h 406"/>
              <a:gd name="connsiteX4-6869" fmla="*/ 221 w 358"/>
              <a:gd name="connsiteY4-6870" fmla="*/ 21 h 406"/>
              <a:gd name="connsiteX5-6871" fmla="*/ 216 w 358"/>
              <a:gd name="connsiteY5-6872" fmla="*/ 11 h 406"/>
              <a:gd name="connsiteX6-6873" fmla="*/ 216 w 358"/>
              <a:gd name="connsiteY6-6874" fmla="*/ 6 h 406"/>
              <a:gd name="connsiteX7-6875" fmla="*/ 221 w 358"/>
              <a:gd name="connsiteY7-6876" fmla="*/ 6 h 406"/>
              <a:gd name="connsiteX8-6877" fmla="*/ 221 w 358"/>
              <a:gd name="connsiteY8-6878" fmla="*/ 0 h 406"/>
              <a:gd name="connsiteX9-6879" fmla="*/ 227 w 358"/>
              <a:gd name="connsiteY9-6880" fmla="*/ 0 h 406"/>
              <a:gd name="connsiteX10-6881" fmla="*/ 232 w 358"/>
              <a:gd name="connsiteY10-6882" fmla="*/ 0 h 406"/>
              <a:gd name="connsiteX11-6883" fmla="*/ 242 w 358"/>
              <a:gd name="connsiteY11-6884" fmla="*/ 0 h 406"/>
              <a:gd name="connsiteX12-6885" fmla="*/ 253 w 358"/>
              <a:gd name="connsiteY12-6886" fmla="*/ 6 h 406"/>
              <a:gd name="connsiteX13-6887" fmla="*/ 264 w 358"/>
              <a:gd name="connsiteY13-6888" fmla="*/ 11 h 406"/>
              <a:gd name="connsiteX14-6889" fmla="*/ 269 w 358"/>
              <a:gd name="connsiteY14-6890" fmla="*/ 11 h 406"/>
              <a:gd name="connsiteX15-6891" fmla="*/ 279 w 358"/>
              <a:gd name="connsiteY15-6892" fmla="*/ 16 h 406"/>
              <a:gd name="connsiteX16-6893" fmla="*/ 285 w 358"/>
              <a:gd name="connsiteY16-6894" fmla="*/ 21 h 406"/>
              <a:gd name="connsiteX17-6895" fmla="*/ 290 w 358"/>
              <a:gd name="connsiteY17-6896" fmla="*/ 27 h 406"/>
              <a:gd name="connsiteX18-6897" fmla="*/ 295 w 358"/>
              <a:gd name="connsiteY18-6898" fmla="*/ 32 h 406"/>
              <a:gd name="connsiteX19-6899" fmla="*/ 300 w 358"/>
              <a:gd name="connsiteY19-6900" fmla="*/ 32 h 406"/>
              <a:gd name="connsiteX20-6901" fmla="*/ 300 w 358"/>
              <a:gd name="connsiteY20-6902" fmla="*/ 37 h 406"/>
              <a:gd name="connsiteX21-6903" fmla="*/ 300 w 358"/>
              <a:gd name="connsiteY21-6904" fmla="*/ 42 h 406"/>
              <a:gd name="connsiteX22-6905" fmla="*/ 306 w 358"/>
              <a:gd name="connsiteY22-6906" fmla="*/ 42 h 406"/>
              <a:gd name="connsiteX23-6907" fmla="*/ 300 w 358"/>
              <a:gd name="connsiteY23-6908" fmla="*/ 48 h 406"/>
              <a:gd name="connsiteX24-6909" fmla="*/ 300 w 358"/>
              <a:gd name="connsiteY24-6910" fmla="*/ 53 h 406"/>
              <a:gd name="connsiteX25-6911" fmla="*/ 295 w 358"/>
              <a:gd name="connsiteY25-6912" fmla="*/ 64 h 406"/>
              <a:gd name="connsiteX26-6913" fmla="*/ 290 w 358"/>
              <a:gd name="connsiteY26-6914" fmla="*/ 74 h 406"/>
              <a:gd name="connsiteX27-6915" fmla="*/ 279 w 358"/>
              <a:gd name="connsiteY27-6916" fmla="*/ 85 h 406"/>
              <a:gd name="connsiteX28-6917" fmla="*/ 274 w 358"/>
              <a:gd name="connsiteY28-6918" fmla="*/ 95 h 406"/>
              <a:gd name="connsiteX29-6919" fmla="*/ 258 w 358"/>
              <a:gd name="connsiteY29-6920" fmla="*/ 111 h 406"/>
              <a:gd name="connsiteX30-6921" fmla="*/ 248 w 358"/>
              <a:gd name="connsiteY30-6922" fmla="*/ 132 h 406"/>
              <a:gd name="connsiteX31-6923" fmla="*/ 216 w 358"/>
              <a:gd name="connsiteY31-6924" fmla="*/ 169 h 406"/>
              <a:gd name="connsiteX32-6925" fmla="*/ 190 w 358"/>
              <a:gd name="connsiteY32-6926" fmla="*/ 206 h 406"/>
              <a:gd name="connsiteX33-6927" fmla="*/ 163 w 358"/>
              <a:gd name="connsiteY33-6928" fmla="*/ 243 h 406"/>
              <a:gd name="connsiteX34-6929" fmla="*/ 137 w 358"/>
              <a:gd name="connsiteY34-6930" fmla="*/ 280 h 406"/>
              <a:gd name="connsiteX35-6931" fmla="*/ 121 w 358"/>
              <a:gd name="connsiteY35-6932" fmla="*/ 296 h 406"/>
              <a:gd name="connsiteX36-6933" fmla="*/ 111 w 358"/>
              <a:gd name="connsiteY36-6934" fmla="*/ 311 h 406"/>
              <a:gd name="connsiteX37-6935" fmla="*/ 100 w 358"/>
              <a:gd name="connsiteY37-6936" fmla="*/ 322 h 406"/>
              <a:gd name="connsiteX38-6937" fmla="*/ 95 w 358"/>
              <a:gd name="connsiteY38-6938" fmla="*/ 333 h 406"/>
              <a:gd name="connsiteX39-6939" fmla="*/ 90 w 358"/>
              <a:gd name="connsiteY39-6940" fmla="*/ 338 h 406"/>
              <a:gd name="connsiteX40-6941" fmla="*/ 84 w 358"/>
              <a:gd name="connsiteY40-6942" fmla="*/ 348 h 406"/>
              <a:gd name="connsiteX41-6943" fmla="*/ 84 w 358"/>
              <a:gd name="connsiteY41-6944" fmla="*/ 348 h 406"/>
              <a:gd name="connsiteX42-6945" fmla="*/ 84 w 358"/>
              <a:gd name="connsiteY42-6946" fmla="*/ 354 h 406"/>
              <a:gd name="connsiteX43-6947" fmla="*/ 90 w 358"/>
              <a:gd name="connsiteY43-6948" fmla="*/ 354 h 406"/>
              <a:gd name="connsiteX44-6949" fmla="*/ 95 w 358"/>
              <a:gd name="connsiteY44-6950" fmla="*/ 354 h 406"/>
              <a:gd name="connsiteX45-6951" fmla="*/ 100 w 358"/>
              <a:gd name="connsiteY45-6952" fmla="*/ 354 h 406"/>
              <a:gd name="connsiteX46-6953" fmla="*/ 111 w 358"/>
              <a:gd name="connsiteY46-6954" fmla="*/ 354 h 406"/>
              <a:gd name="connsiteX47-6955" fmla="*/ 121 w 358"/>
              <a:gd name="connsiteY47-6956" fmla="*/ 348 h 406"/>
              <a:gd name="connsiteX48-6957" fmla="*/ 137 w 358"/>
              <a:gd name="connsiteY48-6958" fmla="*/ 348 h 406"/>
              <a:gd name="connsiteX49-6959" fmla="*/ 153 w 358"/>
              <a:gd name="connsiteY49-6960" fmla="*/ 348 h 406"/>
              <a:gd name="connsiteX50-6961" fmla="*/ 174 w 358"/>
              <a:gd name="connsiteY50-6962" fmla="*/ 343 h 406"/>
              <a:gd name="connsiteX51-6963" fmla="*/ 216 w 358"/>
              <a:gd name="connsiteY51-6964" fmla="*/ 338 h 406"/>
              <a:gd name="connsiteX52-6965" fmla="*/ 258 w 358"/>
              <a:gd name="connsiteY52-6966" fmla="*/ 333 h 406"/>
              <a:gd name="connsiteX53-6967" fmla="*/ 295 w 358"/>
              <a:gd name="connsiteY53-6968" fmla="*/ 327 h 406"/>
              <a:gd name="connsiteX54-6969" fmla="*/ 353 w 358"/>
              <a:gd name="connsiteY54-6970" fmla="*/ 359 h 406"/>
              <a:gd name="connsiteX55-6971" fmla="*/ 327 w 358"/>
              <a:gd name="connsiteY55-6972" fmla="*/ 359 h 406"/>
              <a:gd name="connsiteX56-6973" fmla="*/ 295 w 358"/>
              <a:gd name="connsiteY56-6974" fmla="*/ 359 h 406"/>
              <a:gd name="connsiteX57-6975" fmla="*/ 269 w 358"/>
              <a:gd name="connsiteY57-6976" fmla="*/ 364 h 406"/>
              <a:gd name="connsiteX58-6977" fmla="*/ 248 w 358"/>
              <a:gd name="connsiteY58-6978" fmla="*/ 364 h 406"/>
              <a:gd name="connsiteX59-6979" fmla="*/ 221 w 358"/>
              <a:gd name="connsiteY59-6980" fmla="*/ 369 h 406"/>
              <a:gd name="connsiteX60-6981" fmla="*/ 200 w 358"/>
              <a:gd name="connsiteY60-6982" fmla="*/ 369 h 406"/>
              <a:gd name="connsiteX61-6983" fmla="*/ 184 w 358"/>
              <a:gd name="connsiteY61-6984" fmla="*/ 375 h 406"/>
              <a:gd name="connsiteX62-6985" fmla="*/ 163 w 358"/>
              <a:gd name="connsiteY62-6986" fmla="*/ 375 h 406"/>
              <a:gd name="connsiteX63-6987" fmla="*/ 148 w 358"/>
              <a:gd name="connsiteY63-6988" fmla="*/ 375 h 406"/>
              <a:gd name="connsiteX64-6989" fmla="*/ 137 w 358"/>
              <a:gd name="connsiteY64-6990" fmla="*/ 380 h 406"/>
              <a:gd name="connsiteX65-6991" fmla="*/ 121 w 358"/>
              <a:gd name="connsiteY65-6992" fmla="*/ 380 h 406"/>
              <a:gd name="connsiteX66-6993" fmla="*/ 111 w 358"/>
              <a:gd name="connsiteY66-6994" fmla="*/ 385 h 406"/>
              <a:gd name="connsiteX67-6995" fmla="*/ 100 w 358"/>
              <a:gd name="connsiteY67-6996" fmla="*/ 385 h 406"/>
              <a:gd name="connsiteX68-6997" fmla="*/ 90 w 358"/>
              <a:gd name="connsiteY68-6998" fmla="*/ 391 h 406"/>
              <a:gd name="connsiteX69-6999" fmla="*/ 84 w 358"/>
              <a:gd name="connsiteY69-7000" fmla="*/ 391 h 406"/>
              <a:gd name="connsiteX70-7001" fmla="*/ 69 w 358"/>
              <a:gd name="connsiteY70-7002" fmla="*/ 396 h 406"/>
              <a:gd name="connsiteX71-7003" fmla="*/ 53 w 358"/>
              <a:gd name="connsiteY71-7004" fmla="*/ 401 h 406"/>
              <a:gd name="connsiteX72-7005" fmla="*/ 48 w 358"/>
              <a:gd name="connsiteY72-7006" fmla="*/ 406 h 406"/>
              <a:gd name="connsiteX73-7007" fmla="*/ 37 w 358"/>
              <a:gd name="connsiteY73-7008" fmla="*/ 406 h 406"/>
              <a:gd name="connsiteX74-7009" fmla="*/ 32 w 358"/>
              <a:gd name="connsiteY74-7010" fmla="*/ 406 h 406"/>
              <a:gd name="connsiteX75-7011" fmla="*/ 26 w 358"/>
              <a:gd name="connsiteY75-7012" fmla="*/ 401 h 406"/>
              <a:gd name="connsiteX76-7013" fmla="*/ 21 w 358"/>
              <a:gd name="connsiteY76-7014" fmla="*/ 401 h 406"/>
              <a:gd name="connsiteX77-7015" fmla="*/ 16 w 358"/>
              <a:gd name="connsiteY77-7016" fmla="*/ 396 h 406"/>
              <a:gd name="connsiteX78-7017" fmla="*/ 11 w 358"/>
              <a:gd name="connsiteY78-7018" fmla="*/ 391 h 406"/>
              <a:gd name="connsiteX79-7019" fmla="*/ 5 w 358"/>
              <a:gd name="connsiteY79-7020" fmla="*/ 385 h 406"/>
              <a:gd name="connsiteX80-7021" fmla="*/ 0 w 358"/>
              <a:gd name="connsiteY80-7022" fmla="*/ 380 h 406"/>
              <a:gd name="connsiteX81-7023" fmla="*/ 0 w 358"/>
              <a:gd name="connsiteY81-7024" fmla="*/ 375 h 406"/>
              <a:gd name="connsiteX82-7025" fmla="*/ 0 w 358"/>
              <a:gd name="connsiteY82-7026" fmla="*/ 369 h 406"/>
              <a:gd name="connsiteX83-7027" fmla="*/ 0 w 358"/>
              <a:gd name="connsiteY83-7028" fmla="*/ 364 h 406"/>
              <a:gd name="connsiteX84-7029" fmla="*/ 5 w 358"/>
              <a:gd name="connsiteY84-7030" fmla="*/ 359 h 406"/>
              <a:gd name="connsiteX85-7031" fmla="*/ 11 w 358"/>
              <a:gd name="connsiteY85-7032" fmla="*/ 354 h 406"/>
              <a:gd name="connsiteX86-7033" fmla="*/ 21 w 358"/>
              <a:gd name="connsiteY86-7034" fmla="*/ 348 h 406"/>
              <a:gd name="connsiteX87-7035" fmla="*/ 26 w 358"/>
              <a:gd name="connsiteY87-7036" fmla="*/ 343 h 406"/>
              <a:gd name="connsiteX88-7037" fmla="*/ 32 w 358"/>
              <a:gd name="connsiteY88-7038" fmla="*/ 338 h 406"/>
              <a:gd name="connsiteX89-7039" fmla="*/ 42 w 358"/>
              <a:gd name="connsiteY89-7040" fmla="*/ 333 h 406"/>
              <a:gd name="connsiteX90-7041" fmla="*/ 53 w 358"/>
              <a:gd name="connsiteY90-7042" fmla="*/ 322 h 406"/>
              <a:gd name="connsiteX91-7043" fmla="*/ 58 w 358"/>
              <a:gd name="connsiteY91-7044" fmla="*/ 311 h 406"/>
              <a:gd name="connsiteX92-7045" fmla="*/ 69 w 358"/>
              <a:gd name="connsiteY92-7046" fmla="*/ 301 h 406"/>
              <a:gd name="connsiteX93-7047" fmla="*/ 79 w 358"/>
              <a:gd name="connsiteY93-7048" fmla="*/ 285 h 406"/>
              <a:gd name="connsiteX94-7049" fmla="*/ 95 w 358"/>
              <a:gd name="connsiteY94-7050" fmla="*/ 269 h 406"/>
              <a:gd name="connsiteX95-7051" fmla="*/ 116 w 358"/>
              <a:gd name="connsiteY95-7052" fmla="*/ 232 h 406"/>
              <a:gd name="connsiteX96-7053" fmla="*/ 142 w 358"/>
              <a:gd name="connsiteY96-7054" fmla="*/ 201 h 406"/>
              <a:gd name="connsiteX97-7055" fmla="*/ 163 w 358"/>
              <a:gd name="connsiteY97-7056" fmla="*/ 169 h 406"/>
              <a:gd name="connsiteX98-7057" fmla="*/ 184 w 358"/>
              <a:gd name="connsiteY98-7058" fmla="*/ 132 h 406"/>
              <a:gd name="connsiteX99-7059" fmla="*/ 190 w 358"/>
              <a:gd name="connsiteY99-7060" fmla="*/ 116 h 406"/>
              <a:gd name="connsiteX100-7061" fmla="*/ 200 w 358"/>
              <a:gd name="connsiteY100-7062" fmla="*/ 100 h 406"/>
              <a:gd name="connsiteX101-7063" fmla="*/ 206 w 358"/>
              <a:gd name="connsiteY101-7064" fmla="*/ 90 h 406"/>
              <a:gd name="connsiteX102-7065" fmla="*/ 211 w 358"/>
              <a:gd name="connsiteY102-7066" fmla="*/ 79 h 406"/>
              <a:gd name="connsiteX103-7067" fmla="*/ 216 w 358"/>
              <a:gd name="connsiteY103-7068" fmla="*/ 69 h 406"/>
              <a:gd name="connsiteX104-7069" fmla="*/ 221 w 358"/>
              <a:gd name="connsiteY104-7070" fmla="*/ 58 h 406"/>
              <a:gd name="connsiteX105-7071" fmla="*/ 221 w 358"/>
              <a:gd name="connsiteY105-7072" fmla="*/ 53 h 406"/>
              <a:gd name="connsiteX106-7073" fmla="*/ 227 w 358"/>
              <a:gd name="connsiteY106-7074" fmla="*/ 48 h 406"/>
              <a:gd name="connsiteX107-7075" fmla="*/ 227 w 358"/>
              <a:gd name="connsiteY107-7076" fmla="*/ 48 h 406"/>
              <a:gd name="connsiteX0-7077" fmla="*/ 227 w 327"/>
              <a:gd name="connsiteY0-7078" fmla="*/ 48 h 406"/>
              <a:gd name="connsiteX1-7079" fmla="*/ 227 w 327"/>
              <a:gd name="connsiteY1-7080" fmla="*/ 42 h 406"/>
              <a:gd name="connsiteX2-7081" fmla="*/ 227 w 327"/>
              <a:gd name="connsiteY2-7082" fmla="*/ 32 h 406"/>
              <a:gd name="connsiteX3-7083" fmla="*/ 227 w 327"/>
              <a:gd name="connsiteY3-7084" fmla="*/ 27 h 406"/>
              <a:gd name="connsiteX4-7085" fmla="*/ 221 w 327"/>
              <a:gd name="connsiteY4-7086" fmla="*/ 21 h 406"/>
              <a:gd name="connsiteX5-7087" fmla="*/ 216 w 327"/>
              <a:gd name="connsiteY5-7088" fmla="*/ 11 h 406"/>
              <a:gd name="connsiteX6-7089" fmla="*/ 216 w 327"/>
              <a:gd name="connsiteY6-7090" fmla="*/ 6 h 406"/>
              <a:gd name="connsiteX7-7091" fmla="*/ 221 w 327"/>
              <a:gd name="connsiteY7-7092" fmla="*/ 6 h 406"/>
              <a:gd name="connsiteX8-7093" fmla="*/ 221 w 327"/>
              <a:gd name="connsiteY8-7094" fmla="*/ 0 h 406"/>
              <a:gd name="connsiteX9-7095" fmla="*/ 227 w 327"/>
              <a:gd name="connsiteY9-7096" fmla="*/ 0 h 406"/>
              <a:gd name="connsiteX10-7097" fmla="*/ 232 w 327"/>
              <a:gd name="connsiteY10-7098" fmla="*/ 0 h 406"/>
              <a:gd name="connsiteX11-7099" fmla="*/ 242 w 327"/>
              <a:gd name="connsiteY11-7100" fmla="*/ 0 h 406"/>
              <a:gd name="connsiteX12-7101" fmla="*/ 253 w 327"/>
              <a:gd name="connsiteY12-7102" fmla="*/ 6 h 406"/>
              <a:gd name="connsiteX13-7103" fmla="*/ 264 w 327"/>
              <a:gd name="connsiteY13-7104" fmla="*/ 11 h 406"/>
              <a:gd name="connsiteX14-7105" fmla="*/ 269 w 327"/>
              <a:gd name="connsiteY14-7106" fmla="*/ 11 h 406"/>
              <a:gd name="connsiteX15-7107" fmla="*/ 279 w 327"/>
              <a:gd name="connsiteY15-7108" fmla="*/ 16 h 406"/>
              <a:gd name="connsiteX16-7109" fmla="*/ 285 w 327"/>
              <a:gd name="connsiteY16-7110" fmla="*/ 21 h 406"/>
              <a:gd name="connsiteX17-7111" fmla="*/ 290 w 327"/>
              <a:gd name="connsiteY17-7112" fmla="*/ 27 h 406"/>
              <a:gd name="connsiteX18-7113" fmla="*/ 295 w 327"/>
              <a:gd name="connsiteY18-7114" fmla="*/ 32 h 406"/>
              <a:gd name="connsiteX19-7115" fmla="*/ 300 w 327"/>
              <a:gd name="connsiteY19-7116" fmla="*/ 32 h 406"/>
              <a:gd name="connsiteX20-7117" fmla="*/ 300 w 327"/>
              <a:gd name="connsiteY20-7118" fmla="*/ 37 h 406"/>
              <a:gd name="connsiteX21-7119" fmla="*/ 300 w 327"/>
              <a:gd name="connsiteY21-7120" fmla="*/ 42 h 406"/>
              <a:gd name="connsiteX22-7121" fmla="*/ 306 w 327"/>
              <a:gd name="connsiteY22-7122" fmla="*/ 42 h 406"/>
              <a:gd name="connsiteX23-7123" fmla="*/ 300 w 327"/>
              <a:gd name="connsiteY23-7124" fmla="*/ 48 h 406"/>
              <a:gd name="connsiteX24-7125" fmla="*/ 300 w 327"/>
              <a:gd name="connsiteY24-7126" fmla="*/ 53 h 406"/>
              <a:gd name="connsiteX25-7127" fmla="*/ 295 w 327"/>
              <a:gd name="connsiteY25-7128" fmla="*/ 64 h 406"/>
              <a:gd name="connsiteX26-7129" fmla="*/ 290 w 327"/>
              <a:gd name="connsiteY26-7130" fmla="*/ 74 h 406"/>
              <a:gd name="connsiteX27-7131" fmla="*/ 279 w 327"/>
              <a:gd name="connsiteY27-7132" fmla="*/ 85 h 406"/>
              <a:gd name="connsiteX28-7133" fmla="*/ 274 w 327"/>
              <a:gd name="connsiteY28-7134" fmla="*/ 95 h 406"/>
              <a:gd name="connsiteX29-7135" fmla="*/ 258 w 327"/>
              <a:gd name="connsiteY29-7136" fmla="*/ 111 h 406"/>
              <a:gd name="connsiteX30-7137" fmla="*/ 248 w 327"/>
              <a:gd name="connsiteY30-7138" fmla="*/ 132 h 406"/>
              <a:gd name="connsiteX31-7139" fmla="*/ 216 w 327"/>
              <a:gd name="connsiteY31-7140" fmla="*/ 169 h 406"/>
              <a:gd name="connsiteX32-7141" fmla="*/ 190 w 327"/>
              <a:gd name="connsiteY32-7142" fmla="*/ 206 h 406"/>
              <a:gd name="connsiteX33-7143" fmla="*/ 163 w 327"/>
              <a:gd name="connsiteY33-7144" fmla="*/ 243 h 406"/>
              <a:gd name="connsiteX34-7145" fmla="*/ 137 w 327"/>
              <a:gd name="connsiteY34-7146" fmla="*/ 280 h 406"/>
              <a:gd name="connsiteX35-7147" fmla="*/ 121 w 327"/>
              <a:gd name="connsiteY35-7148" fmla="*/ 296 h 406"/>
              <a:gd name="connsiteX36-7149" fmla="*/ 111 w 327"/>
              <a:gd name="connsiteY36-7150" fmla="*/ 311 h 406"/>
              <a:gd name="connsiteX37-7151" fmla="*/ 100 w 327"/>
              <a:gd name="connsiteY37-7152" fmla="*/ 322 h 406"/>
              <a:gd name="connsiteX38-7153" fmla="*/ 95 w 327"/>
              <a:gd name="connsiteY38-7154" fmla="*/ 333 h 406"/>
              <a:gd name="connsiteX39-7155" fmla="*/ 90 w 327"/>
              <a:gd name="connsiteY39-7156" fmla="*/ 338 h 406"/>
              <a:gd name="connsiteX40-7157" fmla="*/ 84 w 327"/>
              <a:gd name="connsiteY40-7158" fmla="*/ 348 h 406"/>
              <a:gd name="connsiteX41-7159" fmla="*/ 84 w 327"/>
              <a:gd name="connsiteY41-7160" fmla="*/ 348 h 406"/>
              <a:gd name="connsiteX42-7161" fmla="*/ 84 w 327"/>
              <a:gd name="connsiteY42-7162" fmla="*/ 354 h 406"/>
              <a:gd name="connsiteX43-7163" fmla="*/ 90 w 327"/>
              <a:gd name="connsiteY43-7164" fmla="*/ 354 h 406"/>
              <a:gd name="connsiteX44-7165" fmla="*/ 95 w 327"/>
              <a:gd name="connsiteY44-7166" fmla="*/ 354 h 406"/>
              <a:gd name="connsiteX45-7167" fmla="*/ 100 w 327"/>
              <a:gd name="connsiteY45-7168" fmla="*/ 354 h 406"/>
              <a:gd name="connsiteX46-7169" fmla="*/ 111 w 327"/>
              <a:gd name="connsiteY46-7170" fmla="*/ 354 h 406"/>
              <a:gd name="connsiteX47-7171" fmla="*/ 121 w 327"/>
              <a:gd name="connsiteY47-7172" fmla="*/ 348 h 406"/>
              <a:gd name="connsiteX48-7173" fmla="*/ 137 w 327"/>
              <a:gd name="connsiteY48-7174" fmla="*/ 348 h 406"/>
              <a:gd name="connsiteX49-7175" fmla="*/ 153 w 327"/>
              <a:gd name="connsiteY49-7176" fmla="*/ 348 h 406"/>
              <a:gd name="connsiteX50-7177" fmla="*/ 174 w 327"/>
              <a:gd name="connsiteY50-7178" fmla="*/ 343 h 406"/>
              <a:gd name="connsiteX51-7179" fmla="*/ 216 w 327"/>
              <a:gd name="connsiteY51-7180" fmla="*/ 338 h 406"/>
              <a:gd name="connsiteX52-7181" fmla="*/ 258 w 327"/>
              <a:gd name="connsiteY52-7182" fmla="*/ 333 h 406"/>
              <a:gd name="connsiteX53-7183" fmla="*/ 295 w 327"/>
              <a:gd name="connsiteY53-7184" fmla="*/ 327 h 406"/>
              <a:gd name="connsiteX54-7185" fmla="*/ 327 w 327"/>
              <a:gd name="connsiteY54-7186" fmla="*/ 359 h 406"/>
              <a:gd name="connsiteX55-7187" fmla="*/ 295 w 327"/>
              <a:gd name="connsiteY55-7188" fmla="*/ 359 h 406"/>
              <a:gd name="connsiteX56-7189" fmla="*/ 269 w 327"/>
              <a:gd name="connsiteY56-7190" fmla="*/ 364 h 406"/>
              <a:gd name="connsiteX57-7191" fmla="*/ 248 w 327"/>
              <a:gd name="connsiteY57-7192" fmla="*/ 364 h 406"/>
              <a:gd name="connsiteX58-7193" fmla="*/ 221 w 327"/>
              <a:gd name="connsiteY58-7194" fmla="*/ 369 h 406"/>
              <a:gd name="connsiteX59-7195" fmla="*/ 200 w 327"/>
              <a:gd name="connsiteY59-7196" fmla="*/ 369 h 406"/>
              <a:gd name="connsiteX60-7197" fmla="*/ 184 w 327"/>
              <a:gd name="connsiteY60-7198" fmla="*/ 375 h 406"/>
              <a:gd name="connsiteX61-7199" fmla="*/ 163 w 327"/>
              <a:gd name="connsiteY61-7200" fmla="*/ 375 h 406"/>
              <a:gd name="connsiteX62-7201" fmla="*/ 148 w 327"/>
              <a:gd name="connsiteY62-7202" fmla="*/ 375 h 406"/>
              <a:gd name="connsiteX63-7203" fmla="*/ 137 w 327"/>
              <a:gd name="connsiteY63-7204" fmla="*/ 380 h 406"/>
              <a:gd name="connsiteX64-7205" fmla="*/ 121 w 327"/>
              <a:gd name="connsiteY64-7206" fmla="*/ 380 h 406"/>
              <a:gd name="connsiteX65-7207" fmla="*/ 111 w 327"/>
              <a:gd name="connsiteY65-7208" fmla="*/ 385 h 406"/>
              <a:gd name="connsiteX66-7209" fmla="*/ 100 w 327"/>
              <a:gd name="connsiteY66-7210" fmla="*/ 385 h 406"/>
              <a:gd name="connsiteX67-7211" fmla="*/ 90 w 327"/>
              <a:gd name="connsiteY67-7212" fmla="*/ 391 h 406"/>
              <a:gd name="connsiteX68-7213" fmla="*/ 84 w 327"/>
              <a:gd name="connsiteY68-7214" fmla="*/ 391 h 406"/>
              <a:gd name="connsiteX69-7215" fmla="*/ 69 w 327"/>
              <a:gd name="connsiteY69-7216" fmla="*/ 396 h 406"/>
              <a:gd name="connsiteX70-7217" fmla="*/ 53 w 327"/>
              <a:gd name="connsiteY70-7218" fmla="*/ 401 h 406"/>
              <a:gd name="connsiteX71-7219" fmla="*/ 48 w 327"/>
              <a:gd name="connsiteY71-7220" fmla="*/ 406 h 406"/>
              <a:gd name="connsiteX72-7221" fmla="*/ 37 w 327"/>
              <a:gd name="connsiteY72-7222" fmla="*/ 406 h 406"/>
              <a:gd name="connsiteX73-7223" fmla="*/ 32 w 327"/>
              <a:gd name="connsiteY73-7224" fmla="*/ 406 h 406"/>
              <a:gd name="connsiteX74-7225" fmla="*/ 26 w 327"/>
              <a:gd name="connsiteY74-7226" fmla="*/ 401 h 406"/>
              <a:gd name="connsiteX75-7227" fmla="*/ 21 w 327"/>
              <a:gd name="connsiteY75-7228" fmla="*/ 401 h 406"/>
              <a:gd name="connsiteX76-7229" fmla="*/ 16 w 327"/>
              <a:gd name="connsiteY76-7230" fmla="*/ 396 h 406"/>
              <a:gd name="connsiteX77-7231" fmla="*/ 11 w 327"/>
              <a:gd name="connsiteY77-7232" fmla="*/ 391 h 406"/>
              <a:gd name="connsiteX78-7233" fmla="*/ 5 w 327"/>
              <a:gd name="connsiteY78-7234" fmla="*/ 385 h 406"/>
              <a:gd name="connsiteX79-7235" fmla="*/ 0 w 327"/>
              <a:gd name="connsiteY79-7236" fmla="*/ 380 h 406"/>
              <a:gd name="connsiteX80-7237" fmla="*/ 0 w 327"/>
              <a:gd name="connsiteY80-7238" fmla="*/ 375 h 406"/>
              <a:gd name="connsiteX81-7239" fmla="*/ 0 w 327"/>
              <a:gd name="connsiteY81-7240" fmla="*/ 369 h 406"/>
              <a:gd name="connsiteX82-7241" fmla="*/ 0 w 327"/>
              <a:gd name="connsiteY82-7242" fmla="*/ 364 h 406"/>
              <a:gd name="connsiteX83-7243" fmla="*/ 5 w 327"/>
              <a:gd name="connsiteY83-7244" fmla="*/ 359 h 406"/>
              <a:gd name="connsiteX84-7245" fmla="*/ 11 w 327"/>
              <a:gd name="connsiteY84-7246" fmla="*/ 354 h 406"/>
              <a:gd name="connsiteX85-7247" fmla="*/ 21 w 327"/>
              <a:gd name="connsiteY85-7248" fmla="*/ 348 h 406"/>
              <a:gd name="connsiteX86-7249" fmla="*/ 26 w 327"/>
              <a:gd name="connsiteY86-7250" fmla="*/ 343 h 406"/>
              <a:gd name="connsiteX87-7251" fmla="*/ 32 w 327"/>
              <a:gd name="connsiteY87-7252" fmla="*/ 338 h 406"/>
              <a:gd name="connsiteX88-7253" fmla="*/ 42 w 327"/>
              <a:gd name="connsiteY88-7254" fmla="*/ 333 h 406"/>
              <a:gd name="connsiteX89-7255" fmla="*/ 53 w 327"/>
              <a:gd name="connsiteY89-7256" fmla="*/ 322 h 406"/>
              <a:gd name="connsiteX90-7257" fmla="*/ 58 w 327"/>
              <a:gd name="connsiteY90-7258" fmla="*/ 311 h 406"/>
              <a:gd name="connsiteX91-7259" fmla="*/ 69 w 327"/>
              <a:gd name="connsiteY91-7260" fmla="*/ 301 h 406"/>
              <a:gd name="connsiteX92-7261" fmla="*/ 79 w 327"/>
              <a:gd name="connsiteY92-7262" fmla="*/ 285 h 406"/>
              <a:gd name="connsiteX93-7263" fmla="*/ 95 w 327"/>
              <a:gd name="connsiteY93-7264" fmla="*/ 269 h 406"/>
              <a:gd name="connsiteX94-7265" fmla="*/ 116 w 327"/>
              <a:gd name="connsiteY94-7266" fmla="*/ 232 h 406"/>
              <a:gd name="connsiteX95-7267" fmla="*/ 142 w 327"/>
              <a:gd name="connsiteY95-7268" fmla="*/ 201 h 406"/>
              <a:gd name="connsiteX96-7269" fmla="*/ 163 w 327"/>
              <a:gd name="connsiteY96-7270" fmla="*/ 169 h 406"/>
              <a:gd name="connsiteX97-7271" fmla="*/ 184 w 327"/>
              <a:gd name="connsiteY97-7272" fmla="*/ 132 h 406"/>
              <a:gd name="connsiteX98-7273" fmla="*/ 190 w 327"/>
              <a:gd name="connsiteY98-7274" fmla="*/ 116 h 406"/>
              <a:gd name="connsiteX99-7275" fmla="*/ 200 w 327"/>
              <a:gd name="connsiteY99-7276" fmla="*/ 100 h 406"/>
              <a:gd name="connsiteX100-7277" fmla="*/ 206 w 327"/>
              <a:gd name="connsiteY100-7278" fmla="*/ 90 h 406"/>
              <a:gd name="connsiteX101-7279" fmla="*/ 211 w 327"/>
              <a:gd name="connsiteY101-7280" fmla="*/ 79 h 406"/>
              <a:gd name="connsiteX102-7281" fmla="*/ 216 w 327"/>
              <a:gd name="connsiteY102-7282" fmla="*/ 69 h 406"/>
              <a:gd name="connsiteX103-7283" fmla="*/ 221 w 327"/>
              <a:gd name="connsiteY103-7284" fmla="*/ 58 h 406"/>
              <a:gd name="connsiteX104-7285" fmla="*/ 221 w 327"/>
              <a:gd name="connsiteY104-7286" fmla="*/ 53 h 406"/>
              <a:gd name="connsiteX105-7287" fmla="*/ 227 w 327"/>
              <a:gd name="connsiteY105-7288" fmla="*/ 48 h 406"/>
              <a:gd name="connsiteX106-7289" fmla="*/ 227 w 327"/>
              <a:gd name="connsiteY106-7290" fmla="*/ 48 h 406"/>
              <a:gd name="connsiteX0-7291" fmla="*/ 227 w 306"/>
              <a:gd name="connsiteY0-7292" fmla="*/ 48 h 406"/>
              <a:gd name="connsiteX1-7293" fmla="*/ 227 w 306"/>
              <a:gd name="connsiteY1-7294" fmla="*/ 42 h 406"/>
              <a:gd name="connsiteX2-7295" fmla="*/ 227 w 306"/>
              <a:gd name="connsiteY2-7296" fmla="*/ 32 h 406"/>
              <a:gd name="connsiteX3-7297" fmla="*/ 227 w 306"/>
              <a:gd name="connsiteY3-7298" fmla="*/ 27 h 406"/>
              <a:gd name="connsiteX4-7299" fmla="*/ 221 w 306"/>
              <a:gd name="connsiteY4-7300" fmla="*/ 21 h 406"/>
              <a:gd name="connsiteX5-7301" fmla="*/ 216 w 306"/>
              <a:gd name="connsiteY5-7302" fmla="*/ 11 h 406"/>
              <a:gd name="connsiteX6-7303" fmla="*/ 216 w 306"/>
              <a:gd name="connsiteY6-7304" fmla="*/ 6 h 406"/>
              <a:gd name="connsiteX7-7305" fmla="*/ 221 w 306"/>
              <a:gd name="connsiteY7-7306" fmla="*/ 6 h 406"/>
              <a:gd name="connsiteX8-7307" fmla="*/ 221 w 306"/>
              <a:gd name="connsiteY8-7308" fmla="*/ 0 h 406"/>
              <a:gd name="connsiteX9-7309" fmla="*/ 227 w 306"/>
              <a:gd name="connsiteY9-7310" fmla="*/ 0 h 406"/>
              <a:gd name="connsiteX10-7311" fmla="*/ 232 w 306"/>
              <a:gd name="connsiteY10-7312" fmla="*/ 0 h 406"/>
              <a:gd name="connsiteX11-7313" fmla="*/ 242 w 306"/>
              <a:gd name="connsiteY11-7314" fmla="*/ 0 h 406"/>
              <a:gd name="connsiteX12-7315" fmla="*/ 253 w 306"/>
              <a:gd name="connsiteY12-7316" fmla="*/ 6 h 406"/>
              <a:gd name="connsiteX13-7317" fmla="*/ 264 w 306"/>
              <a:gd name="connsiteY13-7318" fmla="*/ 11 h 406"/>
              <a:gd name="connsiteX14-7319" fmla="*/ 269 w 306"/>
              <a:gd name="connsiteY14-7320" fmla="*/ 11 h 406"/>
              <a:gd name="connsiteX15-7321" fmla="*/ 279 w 306"/>
              <a:gd name="connsiteY15-7322" fmla="*/ 16 h 406"/>
              <a:gd name="connsiteX16-7323" fmla="*/ 285 w 306"/>
              <a:gd name="connsiteY16-7324" fmla="*/ 21 h 406"/>
              <a:gd name="connsiteX17-7325" fmla="*/ 290 w 306"/>
              <a:gd name="connsiteY17-7326" fmla="*/ 27 h 406"/>
              <a:gd name="connsiteX18-7327" fmla="*/ 295 w 306"/>
              <a:gd name="connsiteY18-7328" fmla="*/ 32 h 406"/>
              <a:gd name="connsiteX19-7329" fmla="*/ 300 w 306"/>
              <a:gd name="connsiteY19-7330" fmla="*/ 32 h 406"/>
              <a:gd name="connsiteX20-7331" fmla="*/ 300 w 306"/>
              <a:gd name="connsiteY20-7332" fmla="*/ 37 h 406"/>
              <a:gd name="connsiteX21-7333" fmla="*/ 300 w 306"/>
              <a:gd name="connsiteY21-7334" fmla="*/ 42 h 406"/>
              <a:gd name="connsiteX22-7335" fmla="*/ 306 w 306"/>
              <a:gd name="connsiteY22-7336" fmla="*/ 42 h 406"/>
              <a:gd name="connsiteX23-7337" fmla="*/ 300 w 306"/>
              <a:gd name="connsiteY23-7338" fmla="*/ 48 h 406"/>
              <a:gd name="connsiteX24-7339" fmla="*/ 300 w 306"/>
              <a:gd name="connsiteY24-7340" fmla="*/ 53 h 406"/>
              <a:gd name="connsiteX25-7341" fmla="*/ 295 w 306"/>
              <a:gd name="connsiteY25-7342" fmla="*/ 64 h 406"/>
              <a:gd name="connsiteX26-7343" fmla="*/ 290 w 306"/>
              <a:gd name="connsiteY26-7344" fmla="*/ 74 h 406"/>
              <a:gd name="connsiteX27-7345" fmla="*/ 279 w 306"/>
              <a:gd name="connsiteY27-7346" fmla="*/ 85 h 406"/>
              <a:gd name="connsiteX28-7347" fmla="*/ 274 w 306"/>
              <a:gd name="connsiteY28-7348" fmla="*/ 95 h 406"/>
              <a:gd name="connsiteX29-7349" fmla="*/ 258 w 306"/>
              <a:gd name="connsiteY29-7350" fmla="*/ 111 h 406"/>
              <a:gd name="connsiteX30-7351" fmla="*/ 248 w 306"/>
              <a:gd name="connsiteY30-7352" fmla="*/ 132 h 406"/>
              <a:gd name="connsiteX31-7353" fmla="*/ 216 w 306"/>
              <a:gd name="connsiteY31-7354" fmla="*/ 169 h 406"/>
              <a:gd name="connsiteX32-7355" fmla="*/ 190 w 306"/>
              <a:gd name="connsiteY32-7356" fmla="*/ 206 h 406"/>
              <a:gd name="connsiteX33-7357" fmla="*/ 163 w 306"/>
              <a:gd name="connsiteY33-7358" fmla="*/ 243 h 406"/>
              <a:gd name="connsiteX34-7359" fmla="*/ 137 w 306"/>
              <a:gd name="connsiteY34-7360" fmla="*/ 280 h 406"/>
              <a:gd name="connsiteX35-7361" fmla="*/ 121 w 306"/>
              <a:gd name="connsiteY35-7362" fmla="*/ 296 h 406"/>
              <a:gd name="connsiteX36-7363" fmla="*/ 111 w 306"/>
              <a:gd name="connsiteY36-7364" fmla="*/ 311 h 406"/>
              <a:gd name="connsiteX37-7365" fmla="*/ 100 w 306"/>
              <a:gd name="connsiteY37-7366" fmla="*/ 322 h 406"/>
              <a:gd name="connsiteX38-7367" fmla="*/ 95 w 306"/>
              <a:gd name="connsiteY38-7368" fmla="*/ 333 h 406"/>
              <a:gd name="connsiteX39-7369" fmla="*/ 90 w 306"/>
              <a:gd name="connsiteY39-7370" fmla="*/ 338 h 406"/>
              <a:gd name="connsiteX40-7371" fmla="*/ 84 w 306"/>
              <a:gd name="connsiteY40-7372" fmla="*/ 348 h 406"/>
              <a:gd name="connsiteX41-7373" fmla="*/ 84 w 306"/>
              <a:gd name="connsiteY41-7374" fmla="*/ 348 h 406"/>
              <a:gd name="connsiteX42-7375" fmla="*/ 84 w 306"/>
              <a:gd name="connsiteY42-7376" fmla="*/ 354 h 406"/>
              <a:gd name="connsiteX43-7377" fmla="*/ 90 w 306"/>
              <a:gd name="connsiteY43-7378" fmla="*/ 354 h 406"/>
              <a:gd name="connsiteX44-7379" fmla="*/ 95 w 306"/>
              <a:gd name="connsiteY44-7380" fmla="*/ 354 h 406"/>
              <a:gd name="connsiteX45-7381" fmla="*/ 100 w 306"/>
              <a:gd name="connsiteY45-7382" fmla="*/ 354 h 406"/>
              <a:gd name="connsiteX46-7383" fmla="*/ 111 w 306"/>
              <a:gd name="connsiteY46-7384" fmla="*/ 354 h 406"/>
              <a:gd name="connsiteX47-7385" fmla="*/ 121 w 306"/>
              <a:gd name="connsiteY47-7386" fmla="*/ 348 h 406"/>
              <a:gd name="connsiteX48-7387" fmla="*/ 137 w 306"/>
              <a:gd name="connsiteY48-7388" fmla="*/ 348 h 406"/>
              <a:gd name="connsiteX49-7389" fmla="*/ 153 w 306"/>
              <a:gd name="connsiteY49-7390" fmla="*/ 348 h 406"/>
              <a:gd name="connsiteX50-7391" fmla="*/ 174 w 306"/>
              <a:gd name="connsiteY50-7392" fmla="*/ 343 h 406"/>
              <a:gd name="connsiteX51-7393" fmla="*/ 216 w 306"/>
              <a:gd name="connsiteY51-7394" fmla="*/ 338 h 406"/>
              <a:gd name="connsiteX52-7395" fmla="*/ 258 w 306"/>
              <a:gd name="connsiteY52-7396" fmla="*/ 333 h 406"/>
              <a:gd name="connsiteX53-7397" fmla="*/ 295 w 306"/>
              <a:gd name="connsiteY53-7398" fmla="*/ 327 h 406"/>
              <a:gd name="connsiteX54-7399" fmla="*/ 295 w 306"/>
              <a:gd name="connsiteY54-7400" fmla="*/ 359 h 406"/>
              <a:gd name="connsiteX55-7401" fmla="*/ 269 w 306"/>
              <a:gd name="connsiteY55-7402" fmla="*/ 364 h 406"/>
              <a:gd name="connsiteX56-7403" fmla="*/ 248 w 306"/>
              <a:gd name="connsiteY56-7404" fmla="*/ 364 h 406"/>
              <a:gd name="connsiteX57-7405" fmla="*/ 221 w 306"/>
              <a:gd name="connsiteY57-7406" fmla="*/ 369 h 406"/>
              <a:gd name="connsiteX58-7407" fmla="*/ 200 w 306"/>
              <a:gd name="connsiteY58-7408" fmla="*/ 369 h 406"/>
              <a:gd name="connsiteX59-7409" fmla="*/ 184 w 306"/>
              <a:gd name="connsiteY59-7410" fmla="*/ 375 h 406"/>
              <a:gd name="connsiteX60-7411" fmla="*/ 163 w 306"/>
              <a:gd name="connsiteY60-7412" fmla="*/ 375 h 406"/>
              <a:gd name="connsiteX61-7413" fmla="*/ 148 w 306"/>
              <a:gd name="connsiteY61-7414" fmla="*/ 375 h 406"/>
              <a:gd name="connsiteX62-7415" fmla="*/ 137 w 306"/>
              <a:gd name="connsiteY62-7416" fmla="*/ 380 h 406"/>
              <a:gd name="connsiteX63-7417" fmla="*/ 121 w 306"/>
              <a:gd name="connsiteY63-7418" fmla="*/ 380 h 406"/>
              <a:gd name="connsiteX64-7419" fmla="*/ 111 w 306"/>
              <a:gd name="connsiteY64-7420" fmla="*/ 385 h 406"/>
              <a:gd name="connsiteX65-7421" fmla="*/ 100 w 306"/>
              <a:gd name="connsiteY65-7422" fmla="*/ 385 h 406"/>
              <a:gd name="connsiteX66-7423" fmla="*/ 90 w 306"/>
              <a:gd name="connsiteY66-7424" fmla="*/ 391 h 406"/>
              <a:gd name="connsiteX67-7425" fmla="*/ 84 w 306"/>
              <a:gd name="connsiteY67-7426" fmla="*/ 391 h 406"/>
              <a:gd name="connsiteX68-7427" fmla="*/ 69 w 306"/>
              <a:gd name="connsiteY68-7428" fmla="*/ 396 h 406"/>
              <a:gd name="connsiteX69-7429" fmla="*/ 53 w 306"/>
              <a:gd name="connsiteY69-7430" fmla="*/ 401 h 406"/>
              <a:gd name="connsiteX70-7431" fmla="*/ 48 w 306"/>
              <a:gd name="connsiteY70-7432" fmla="*/ 406 h 406"/>
              <a:gd name="connsiteX71-7433" fmla="*/ 37 w 306"/>
              <a:gd name="connsiteY71-7434" fmla="*/ 406 h 406"/>
              <a:gd name="connsiteX72-7435" fmla="*/ 32 w 306"/>
              <a:gd name="connsiteY72-7436" fmla="*/ 406 h 406"/>
              <a:gd name="connsiteX73-7437" fmla="*/ 26 w 306"/>
              <a:gd name="connsiteY73-7438" fmla="*/ 401 h 406"/>
              <a:gd name="connsiteX74-7439" fmla="*/ 21 w 306"/>
              <a:gd name="connsiteY74-7440" fmla="*/ 401 h 406"/>
              <a:gd name="connsiteX75-7441" fmla="*/ 16 w 306"/>
              <a:gd name="connsiteY75-7442" fmla="*/ 396 h 406"/>
              <a:gd name="connsiteX76-7443" fmla="*/ 11 w 306"/>
              <a:gd name="connsiteY76-7444" fmla="*/ 391 h 406"/>
              <a:gd name="connsiteX77-7445" fmla="*/ 5 w 306"/>
              <a:gd name="connsiteY77-7446" fmla="*/ 385 h 406"/>
              <a:gd name="connsiteX78-7447" fmla="*/ 0 w 306"/>
              <a:gd name="connsiteY78-7448" fmla="*/ 380 h 406"/>
              <a:gd name="connsiteX79-7449" fmla="*/ 0 w 306"/>
              <a:gd name="connsiteY79-7450" fmla="*/ 375 h 406"/>
              <a:gd name="connsiteX80-7451" fmla="*/ 0 w 306"/>
              <a:gd name="connsiteY80-7452" fmla="*/ 369 h 406"/>
              <a:gd name="connsiteX81-7453" fmla="*/ 0 w 306"/>
              <a:gd name="connsiteY81-7454" fmla="*/ 364 h 406"/>
              <a:gd name="connsiteX82-7455" fmla="*/ 5 w 306"/>
              <a:gd name="connsiteY82-7456" fmla="*/ 359 h 406"/>
              <a:gd name="connsiteX83-7457" fmla="*/ 11 w 306"/>
              <a:gd name="connsiteY83-7458" fmla="*/ 354 h 406"/>
              <a:gd name="connsiteX84-7459" fmla="*/ 21 w 306"/>
              <a:gd name="connsiteY84-7460" fmla="*/ 348 h 406"/>
              <a:gd name="connsiteX85-7461" fmla="*/ 26 w 306"/>
              <a:gd name="connsiteY85-7462" fmla="*/ 343 h 406"/>
              <a:gd name="connsiteX86-7463" fmla="*/ 32 w 306"/>
              <a:gd name="connsiteY86-7464" fmla="*/ 338 h 406"/>
              <a:gd name="connsiteX87-7465" fmla="*/ 42 w 306"/>
              <a:gd name="connsiteY87-7466" fmla="*/ 333 h 406"/>
              <a:gd name="connsiteX88-7467" fmla="*/ 53 w 306"/>
              <a:gd name="connsiteY88-7468" fmla="*/ 322 h 406"/>
              <a:gd name="connsiteX89-7469" fmla="*/ 58 w 306"/>
              <a:gd name="connsiteY89-7470" fmla="*/ 311 h 406"/>
              <a:gd name="connsiteX90-7471" fmla="*/ 69 w 306"/>
              <a:gd name="connsiteY90-7472" fmla="*/ 301 h 406"/>
              <a:gd name="connsiteX91-7473" fmla="*/ 79 w 306"/>
              <a:gd name="connsiteY91-7474" fmla="*/ 285 h 406"/>
              <a:gd name="connsiteX92-7475" fmla="*/ 95 w 306"/>
              <a:gd name="connsiteY92-7476" fmla="*/ 269 h 406"/>
              <a:gd name="connsiteX93-7477" fmla="*/ 116 w 306"/>
              <a:gd name="connsiteY93-7478" fmla="*/ 232 h 406"/>
              <a:gd name="connsiteX94-7479" fmla="*/ 142 w 306"/>
              <a:gd name="connsiteY94-7480" fmla="*/ 201 h 406"/>
              <a:gd name="connsiteX95-7481" fmla="*/ 163 w 306"/>
              <a:gd name="connsiteY95-7482" fmla="*/ 169 h 406"/>
              <a:gd name="connsiteX96-7483" fmla="*/ 184 w 306"/>
              <a:gd name="connsiteY96-7484" fmla="*/ 132 h 406"/>
              <a:gd name="connsiteX97-7485" fmla="*/ 190 w 306"/>
              <a:gd name="connsiteY97-7486" fmla="*/ 116 h 406"/>
              <a:gd name="connsiteX98-7487" fmla="*/ 200 w 306"/>
              <a:gd name="connsiteY98-7488" fmla="*/ 100 h 406"/>
              <a:gd name="connsiteX99-7489" fmla="*/ 206 w 306"/>
              <a:gd name="connsiteY99-7490" fmla="*/ 90 h 406"/>
              <a:gd name="connsiteX100-7491" fmla="*/ 211 w 306"/>
              <a:gd name="connsiteY100-7492" fmla="*/ 79 h 406"/>
              <a:gd name="connsiteX101-7493" fmla="*/ 216 w 306"/>
              <a:gd name="connsiteY101-7494" fmla="*/ 69 h 406"/>
              <a:gd name="connsiteX102-7495" fmla="*/ 221 w 306"/>
              <a:gd name="connsiteY102-7496" fmla="*/ 58 h 406"/>
              <a:gd name="connsiteX103-7497" fmla="*/ 221 w 306"/>
              <a:gd name="connsiteY103-7498" fmla="*/ 53 h 406"/>
              <a:gd name="connsiteX104-7499" fmla="*/ 227 w 306"/>
              <a:gd name="connsiteY104-7500" fmla="*/ 48 h 406"/>
              <a:gd name="connsiteX105-7501" fmla="*/ 227 w 306"/>
              <a:gd name="connsiteY105-7502" fmla="*/ 48 h 406"/>
              <a:gd name="connsiteX0-7503" fmla="*/ 227 w 306"/>
              <a:gd name="connsiteY0-7504" fmla="*/ 48 h 406"/>
              <a:gd name="connsiteX1-7505" fmla="*/ 227 w 306"/>
              <a:gd name="connsiteY1-7506" fmla="*/ 42 h 406"/>
              <a:gd name="connsiteX2-7507" fmla="*/ 227 w 306"/>
              <a:gd name="connsiteY2-7508" fmla="*/ 32 h 406"/>
              <a:gd name="connsiteX3-7509" fmla="*/ 227 w 306"/>
              <a:gd name="connsiteY3-7510" fmla="*/ 27 h 406"/>
              <a:gd name="connsiteX4-7511" fmla="*/ 221 w 306"/>
              <a:gd name="connsiteY4-7512" fmla="*/ 21 h 406"/>
              <a:gd name="connsiteX5-7513" fmla="*/ 216 w 306"/>
              <a:gd name="connsiteY5-7514" fmla="*/ 11 h 406"/>
              <a:gd name="connsiteX6-7515" fmla="*/ 216 w 306"/>
              <a:gd name="connsiteY6-7516" fmla="*/ 6 h 406"/>
              <a:gd name="connsiteX7-7517" fmla="*/ 221 w 306"/>
              <a:gd name="connsiteY7-7518" fmla="*/ 6 h 406"/>
              <a:gd name="connsiteX8-7519" fmla="*/ 221 w 306"/>
              <a:gd name="connsiteY8-7520" fmla="*/ 0 h 406"/>
              <a:gd name="connsiteX9-7521" fmla="*/ 227 w 306"/>
              <a:gd name="connsiteY9-7522" fmla="*/ 0 h 406"/>
              <a:gd name="connsiteX10-7523" fmla="*/ 232 w 306"/>
              <a:gd name="connsiteY10-7524" fmla="*/ 0 h 406"/>
              <a:gd name="connsiteX11-7525" fmla="*/ 242 w 306"/>
              <a:gd name="connsiteY11-7526" fmla="*/ 0 h 406"/>
              <a:gd name="connsiteX12-7527" fmla="*/ 253 w 306"/>
              <a:gd name="connsiteY12-7528" fmla="*/ 6 h 406"/>
              <a:gd name="connsiteX13-7529" fmla="*/ 264 w 306"/>
              <a:gd name="connsiteY13-7530" fmla="*/ 11 h 406"/>
              <a:gd name="connsiteX14-7531" fmla="*/ 269 w 306"/>
              <a:gd name="connsiteY14-7532" fmla="*/ 11 h 406"/>
              <a:gd name="connsiteX15-7533" fmla="*/ 279 w 306"/>
              <a:gd name="connsiteY15-7534" fmla="*/ 16 h 406"/>
              <a:gd name="connsiteX16-7535" fmla="*/ 285 w 306"/>
              <a:gd name="connsiteY16-7536" fmla="*/ 21 h 406"/>
              <a:gd name="connsiteX17-7537" fmla="*/ 290 w 306"/>
              <a:gd name="connsiteY17-7538" fmla="*/ 27 h 406"/>
              <a:gd name="connsiteX18-7539" fmla="*/ 295 w 306"/>
              <a:gd name="connsiteY18-7540" fmla="*/ 32 h 406"/>
              <a:gd name="connsiteX19-7541" fmla="*/ 300 w 306"/>
              <a:gd name="connsiteY19-7542" fmla="*/ 32 h 406"/>
              <a:gd name="connsiteX20-7543" fmla="*/ 300 w 306"/>
              <a:gd name="connsiteY20-7544" fmla="*/ 37 h 406"/>
              <a:gd name="connsiteX21-7545" fmla="*/ 300 w 306"/>
              <a:gd name="connsiteY21-7546" fmla="*/ 42 h 406"/>
              <a:gd name="connsiteX22-7547" fmla="*/ 306 w 306"/>
              <a:gd name="connsiteY22-7548" fmla="*/ 42 h 406"/>
              <a:gd name="connsiteX23-7549" fmla="*/ 300 w 306"/>
              <a:gd name="connsiteY23-7550" fmla="*/ 48 h 406"/>
              <a:gd name="connsiteX24-7551" fmla="*/ 300 w 306"/>
              <a:gd name="connsiteY24-7552" fmla="*/ 53 h 406"/>
              <a:gd name="connsiteX25-7553" fmla="*/ 295 w 306"/>
              <a:gd name="connsiteY25-7554" fmla="*/ 64 h 406"/>
              <a:gd name="connsiteX26-7555" fmla="*/ 290 w 306"/>
              <a:gd name="connsiteY26-7556" fmla="*/ 74 h 406"/>
              <a:gd name="connsiteX27-7557" fmla="*/ 279 w 306"/>
              <a:gd name="connsiteY27-7558" fmla="*/ 85 h 406"/>
              <a:gd name="connsiteX28-7559" fmla="*/ 274 w 306"/>
              <a:gd name="connsiteY28-7560" fmla="*/ 95 h 406"/>
              <a:gd name="connsiteX29-7561" fmla="*/ 258 w 306"/>
              <a:gd name="connsiteY29-7562" fmla="*/ 111 h 406"/>
              <a:gd name="connsiteX30-7563" fmla="*/ 248 w 306"/>
              <a:gd name="connsiteY30-7564" fmla="*/ 132 h 406"/>
              <a:gd name="connsiteX31-7565" fmla="*/ 216 w 306"/>
              <a:gd name="connsiteY31-7566" fmla="*/ 169 h 406"/>
              <a:gd name="connsiteX32-7567" fmla="*/ 190 w 306"/>
              <a:gd name="connsiteY32-7568" fmla="*/ 206 h 406"/>
              <a:gd name="connsiteX33-7569" fmla="*/ 163 w 306"/>
              <a:gd name="connsiteY33-7570" fmla="*/ 243 h 406"/>
              <a:gd name="connsiteX34-7571" fmla="*/ 137 w 306"/>
              <a:gd name="connsiteY34-7572" fmla="*/ 280 h 406"/>
              <a:gd name="connsiteX35-7573" fmla="*/ 121 w 306"/>
              <a:gd name="connsiteY35-7574" fmla="*/ 296 h 406"/>
              <a:gd name="connsiteX36-7575" fmla="*/ 111 w 306"/>
              <a:gd name="connsiteY36-7576" fmla="*/ 311 h 406"/>
              <a:gd name="connsiteX37-7577" fmla="*/ 100 w 306"/>
              <a:gd name="connsiteY37-7578" fmla="*/ 322 h 406"/>
              <a:gd name="connsiteX38-7579" fmla="*/ 95 w 306"/>
              <a:gd name="connsiteY38-7580" fmla="*/ 333 h 406"/>
              <a:gd name="connsiteX39-7581" fmla="*/ 90 w 306"/>
              <a:gd name="connsiteY39-7582" fmla="*/ 338 h 406"/>
              <a:gd name="connsiteX40-7583" fmla="*/ 84 w 306"/>
              <a:gd name="connsiteY40-7584" fmla="*/ 348 h 406"/>
              <a:gd name="connsiteX41-7585" fmla="*/ 84 w 306"/>
              <a:gd name="connsiteY41-7586" fmla="*/ 348 h 406"/>
              <a:gd name="connsiteX42-7587" fmla="*/ 84 w 306"/>
              <a:gd name="connsiteY42-7588" fmla="*/ 354 h 406"/>
              <a:gd name="connsiteX43-7589" fmla="*/ 90 w 306"/>
              <a:gd name="connsiteY43-7590" fmla="*/ 354 h 406"/>
              <a:gd name="connsiteX44-7591" fmla="*/ 95 w 306"/>
              <a:gd name="connsiteY44-7592" fmla="*/ 354 h 406"/>
              <a:gd name="connsiteX45-7593" fmla="*/ 100 w 306"/>
              <a:gd name="connsiteY45-7594" fmla="*/ 354 h 406"/>
              <a:gd name="connsiteX46-7595" fmla="*/ 111 w 306"/>
              <a:gd name="connsiteY46-7596" fmla="*/ 354 h 406"/>
              <a:gd name="connsiteX47-7597" fmla="*/ 121 w 306"/>
              <a:gd name="connsiteY47-7598" fmla="*/ 348 h 406"/>
              <a:gd name="connsiteX48-7599" fmla="*/ 137 w 306"/>
              <a:gd name="connsiteY48-7600" fmla="*/ 348 h 406"/>
              <a:gd name="connsiteX49-7601" fmla="*/ 153 w 306"/>
              <a:gd name="connsiteY49-7602" fmla="*/ 348 h 406"/>
              <a:gd name="connsiteX50-7603" fmla="*/ 174 w 306"/>
              <a:gd name="connsiteY50-7604" fmla="*/ 343 h 406"/>
              <a:gd name="connsiteX51-7605" fmla="*/ 216 w 306"/>
              <a:gd name="connsiteY51-7606" fmla="*/ 338 h 406"/>
              <a:gd name="connsiteX52-7607" fmla="*/ 258 w 306"/>
              <a:gd name="connsiteY52-7608" fmla="*/ 333 h 406"/>
              <a:gd name="connsiteX53-7609" fmla="*/ 295 w 306"/>
              <a:gd name="connsiteY53-7610" fmla="*/ 327 h 406"/>
              <a:gd name="connsiteX54-7611" fmla="*/ 269 w 306"/>
              <a:gd name="connsiteY54-7612" fmla="*/ 364 h 406"/>
              <a:gd name="connsiteX55-7613" fmla="*/ 248 w 306"/>
              <a:gd name="connsiteY55-7614" fmla="*/ 364 h 406"/>
              <a:gd name="connsiteX56-7615" fmla="*/ 221 w 306"/>
              <a:gd name="connsiteY56-7616" fmla="*/ 369 h 406"/>
              <a:gd name="connsiteX57-7617" fmla="*/ 200 w 306"/>
              <a:gd name="connsiteY57-7618" fmla="*/ 369 h 406"/>
              <a:gd name="connsiteX58-7619" fmla="*/ 184 w 306"/>
              <a:gd name="connsiteY58-7620" fmla="*/ 375 h 406"/>
              <a:gd name="connsiteX59-7621" fmla="*/ 163 w 306"/>
              <a:gd name="connsiteY59-7622" fmla="*/ 375 h 406"/>
              <a:gd name="connsiteX60-7623" fmla="*/ 148 w 306"/>
              <a:gd name="connsiteY60-7624" fmla="*/ 375 h 406"/>
              <a:gd name="connsiteX61-7625" fmla="*/ 137 w 306"/>
              <a:gd name="connsiteY61-7626" fmla="*/ 380 h 406"/>
              <a:gd name="connsiteX62-7627" fmla="*/ 121 w 306"/>
              <a:gd name="connsiteY62-7628" fmla="*/ 380 h 406"/>
              <a:gd name="connsiteX63-7629" fmla="*/ 111 w 306"/>
              <a:gd name="connsiteY63-7630" fmla="*/ 385 h 406"/>
              <a:gd name="connsiteX64-7631" fmla="*/ 100 w 306"/>
              <a:gd name="connsiteY64-7632" fmla="*/ 385 h 406"/>
              <a:gd name="connsiteX65-7633" fmla="*/ 90 w 306"/>
              <a:gd name="connsiteY65-7634" fmla="*/ 391 h 406"/>
              <a:gd name="connsiteX66-7635" fmla="*/ 84 w 306"/>
              <a:gd name="connsiteY66-7636" fmla="*/ 391 h 406"/>
              <a:gd name="connsiteX67-7637" fmla="*/ 69 w 306"/>
              <a:gd name="connsiteY67-7638" fmla="*/ 396 h 406"/>
              <a:gd name="connsiteX68-7639" fmla="*/ 53 w 306"/>
              <a:gd name="connsiteY68-7640" fmla="*/ 401 h 406"/>
              <a:gd name="connsiteX69-7641" fmla="*/ 48 w 306"/>
              <a:gd name="connsiteY69-7642" fmla="*/ 406 h 406"/>
              <a:gd name="connsiteX70-7643" fmla="*/ 37 w 306"/>
              <a:gd name="connsiteY70-7644" fmla="*/ 406 h 406"/>
              <a:gd name="connsiteX71-7645" fmla="*/ 32 w 306"/>
              <a:gd name="connsiteY71-7646" fmla="*/ 406 h 406"/>
              <a:gd name="connsiteX72-7647" fmla="*/ 26 w 306"/>
              <a:gd name="connsiteY72-7648" fmla="*/ 401 h 406"/>
              <a:gd name="connsiteX73-7649" fmla="*/ 21 w 306"/>
              <a:gd name="connsiteY73-7650" fmla="*/ 401 h 406"/>
              <a:gd name="connsiteX74-7651" fmla="*/ 16 w 306"/>
              <a:gd name="connsiteY74-7652" fmla="*/ 396 h 406"/>
              <a:gd name="connsiteX75-7653" fmla="*/ 11 w 306"/>
              <a:gd name="connsiteY75-7654" fmla="*/ 391 h 406"/>
              <a:gd name="connsiteX76-7655" fmla="*/ 5 w 306"/>
              <a:gd name="connsiteY76-7656" fmla="*/ 385 h 406"/>
              <a:gd name="connsiteX77-7657" fmla="*/ 0 w 306"/>
              <a:gd name="connsiteY77-7658" fmla="*/ 380 h 406"/>
              <a:gd name="connsiteX78-7659" fmla="*/ 0 w 306"/>
              <a:gd name="connsiteY78-7660" fmla="*/ 375 h 406"/>
              <a:gd name="connsiteX79-7661" fmla="*/ 0 w 306"/>
              <a:gd name="connsiteY79-7662" fmla="*/ 369 h 406"/>
              <a:gd name="connsiteX80-7663" fmla="*/ 0 w 306"/>
              <a:gd name="connsiteY80-7664" fmla="*/ 364 h 406"/>
              <a:gd name="connsiteX81-7665" fmla="*/ 5 w 306"/>
              <a:gd name="connsiteY81-7666" fmla="*/ 359 h 406"/>
              <a:gd name="connsiteX82-7667" fmla="*/ 11 w 306"/>
              <a:gd name="connsiteY82-7668" fmla="*/ 354 h 406"/>
              <a:gd name="connsiteX83-7669" fmla="*/ 21 w 306"/>
              <a:gd name="connsiteY83-7670" fmla="*/ 348 h 406"/>
              <a:gd name="connsiteX84-7671" fmla="*/ 26 w 306"/>
              <a:gd name="connsiteY84-7672" fmla="*/ 343 h 406"/>
              <a:gd name="connsiteX85-7673" fmla="*/ 32 w 306"/>
              <a:gd name="connsiteY85-7674" fmla="*/ 338 h 406"/>
              <a:gd name="connsiteX86-7675" fmla="*/ 42 w 306"/>
              <a:gd name="connsiteY86-7676" fmla="*/ 333 h 406"/>
              <a:gd name="connsiteX87-7677" fmla="*/ 53 w 306"/>
              <a:gd name="connsiteY87-7678" fmla="*/ 322 h 406"/>
              <a:gd name="connsiteX88-7679" fmla="*/ 58 w 306"/>
              <a:gd name="connsiteY88-7680" fmla="*/ 311 h 406"/>
              <a:gd name="connsiteX89-7681" fmla="*/ 69 w 306"/>
              <a:gd name="connsiteY89-7682" fmla="*/ 301 h 406"/>
              <a:gd name="connsiteX90-7683" fmla="*/ 79 w 306"/>
              <a:gd name="connsiteY90-7684" fmla="*/ 285 h 406"/>
              <a:gd name="connsiteX91-7685" fmla="*/ 95 w 306"/>
              <a:gd name="connsiteY91-7686" fmla="*/ 269 h 406"/>
              <a:gd name="connsiteX92-7687" fmla="*/ 116 w 306"/>
              <a:gd name="connsiteY92-7688" fmla="*/ 232 h 406"/>
              <a:gd name="connsiteX93-7689" fmla="*/ 142 w 306"/>
              <a:gd name="connsiteY93-7690" fmla="*/ 201 h 406"/>
              <a:gd name="connsiteX94-7691" fmla="*/ 163 w 306"/>
              <a:gd name="connsiteY94-7692" fmla="*/ 169 h 406"/>
              <a:gd name="connsiteX95-7693" fmla="*/ 184 w 306"/>
              <a:gd name="connsiteY95-7694" fmla="*/ 132 h 406"/>
              <a:gd name="connsiteX96-7695" fmla="*/ 190 w 306"/>
              <a:gd name="connsiteY96-7696" fmla="*/ 116 h 406"/>
              <a:gd name="connsiteX97-7697" fmla="*/ 200 w 306"/>
              <a:gd name="connsiteY97-7698" fmla="*/ 100 h 406"/>
              <a:gd name="connsiteX98-7699" fmla="*/ 206 w 306"/>
              <a:gd name="connsiteY98-7700" fmla="*/ 90 h 406"/>
              <a:gd name="connsiteX99-7701" fmla="*/ 211 w 306"/>
              <a:gd name="connsiteY99-7702" fmla="*/ 79 h 406"/>
              <a:gd name="connsiteX100-7703" fmla="*/ 216 w 306"/>
              <a:gd name="connsiteY100-7704" fmla="*/ 69 h 406"/>
              <a:gd name="connsiteX101-7705" fmla="*/ 221 w 306"/>
              <a:gd name="connsiteY101-7706" fmla="*/ 58 h 406"/>
              <a:gd name="connsiteX102-7707" fmla="*/ 221 w 306"/>
              <a:gd name="connsiteY102-7708" fmla="*/ 53 h 406"/>
              <a:gd name="connsiteX103-7709" fmla="*/ 227 w 306"/>
              <a:gd name="connsiteY103-7710" fmla="*/ 48 h 406"/>
              <a:gd name="connsiteX104-7711" fmla="*/ 227 w 306"/>
              <a:gd name="connsiteY104-7712" fmla="*/ 48 h 406"/>
              <a:gd name="connsiteX0-7713" fmla="*/ 227 w 306"/>
              <a:gd name="connsiteY0-7714" fmla="*/ 48 h 406"/>
              <a:gd name="connsiteX1-7715" fmla="*/ 227 w 306"/>
              <a:gd name="connsiteY1-7716" fmla="*/ 42 h 406"/>
              <a:gd name="connsiteX2-7717" fmla="*/ 227 w 306"/>
              <a:gd name="connsiteY2-7718" fmla="*/ 32 h 406"/>
              <a:gd name="connsiteX3-7719" fmla="*/ 227 w 306"/>
              <a:gd name="connsiteY3-7720" fmla="*/ 27 h 406"/>
              <a:gd name="connsiteX4-7721" fmla="*/ 221 w 306"/>
              <a:gd name="connsiteY4-7722" fmla="*/ 21 h 406"/>
              <a:gd name="connsiteX5-7723" fmla="*/ 216 w 306"/>
              <a:gd name="connsiteY5-7724" fmla="*/ 11 h 406"/>
              <a:gd name="connsiteX6-7725" fmla="*/ 216 w 306"/>
              <a:gd name="connsiteY6-7726" fmla="*/ 6 h 406"/>
              <a:gd name="connsiteX7-7727" fmla="*/ 221 w 306"/>
              <a:gd name="connsiteY7-7728" fmla="*/ 6 h 406"/>
              <a:gd name="connsiteX8-7729" fmla="*/ 221 w 306"/>
              <a:gd name="connsiteY8-7730" fmla="*/ 0 h 406"/>
              <a:gd name="connsiteX9-7731" fmla="*/ 227 w 306"/>
              <a:gd name="connsiteY9-7732" fmla="*/ 0 h 406"/>
              <a:gd name="connsiteX10-7733" fmla="*/ 232 w 306"/>
              <a:gd name="connsiteY10-7734" fmla="*/ 0 h 406"/>
              <a:gd name="connsiteX11-7735" fmla="*/ 242 w 306"/>
              <a:gd name="connsiteY11-7736" fmla="*/ 0 h 406"/>
              <a:gd name="connsiteX12-7737" fmla="*/ 253 w 306"/>
              <a:gd name="connsiteY12-7738" fmla="*/ 6 h 406"/>
              <a:gd name="connsiteX13-7739" fmla="*/ 264 w 306"/>
              <a:gd name="connsiteY13-7740" fmla="*/ 11 h 406"/>
              <a:gd name="connsiteX14-7741" fmla="*/ 269 w 306"/>
              <a:gd name="connsiteY14-7742" fmla="*/ 11 h 406"/>
              <a:gd name="connsiteX15-7743" fmla="*/ 279 w 306"/>
              <a:gd name="connsiteY15-7744" fmla="*/ 16 h 406"/>
              <a:gd name="connsiteX16-7745" fmla="*/ 285 w 306"/>
              <a:gd name="connsiteY16-7746" fmla="*/ 21 h 406"/>
              <a:gd name="connsiteX17-7747" fmla="*/ 290 w 306"/>
              <a:gd name="connsiteY17-7748" fmla="*/ 27 h 406"/>
              <a:gd name="connsiteX18-7749" fmla="*/ 295 w 306"/>
              <a:gd name="connsiteY18-7750" fmla="*/ 32 h 406"/>
              <a:gd name="connsiteX19-7751" fmla="*/ 300 w 306"/>
              <a:gd name="connsiteY19-7752" fmla="*/ 32 h 406"/>
              <a:gd name="connsiteX20-7753" fmla="*/ 300 w 306"/>
              <a:gd name="connsiteY20-7754" fmla="*/ 37 h 406"/>
              <a:gd name="connsiteX21-7755" fmla="*/ 300 w 306"/>
              <a:gd name="connsiteY21-7756" fmla="*/ 42 h 406"/>
              <a:gd name="connsiteX22-7757" fmla="*/ 306 w 306"/>
              <a:gd name="connsiteY22-7758" fmla="*/ 42 h 406"/>
              <a:gd name="connsiteX23-7759" fmla="*/ 300 w 306"/>
              <a:gd name="connsiteY23-7760" fmla="*/ 48 h 406"/>
              <a:gd name="connsiteX24-7761" fmla="*/ 300 w 306"/>
              <a:gd name="connsiteY24-7762" fmla="*/ 53 h 406"/>
              <a:gd name="connsiteX25-7763" fmla="*/ 295 w 306"/>
              <a:gd name="connsiteY25-7764" fmla="*/ 64 h 406"/>
              <a:gd name="connsiteX26-7765" fmla="*/ 290 w 306"/>
              <a:gd name="connsiteY26-7766" fmla="*/ 74 h 406"/>
              <a:gd name="connsiteX27-7767" fmla="*/ 279 w 306"/>
              <a:gd name="connsiteY27-7768" fmla="*/ 85 h 406"/>
              <a:gd name="connsiteX28-7769" fmla="*/ 274 w 306"/>
              <a:gd name="connsiteY28-7770" fmla="*/ 95 h 406"/>
              <a:gd name="connsiteX29-7771" fmla="*/ 258 w 306"/>
              <a:gd name="connsiteY29-7772" fmla="*/ 111 h 406"/>
              <a:gd name="connsiteX30-7773" fmla="*/ 248 w 306"/>
              <a:gd name="connsiteY30-7774" fmla="*/ 132 h 406"/>
              <a:gd name="connsiteX31-7775" fmla="*/ 216 w 306"/>
              <a:gd name="connsiteY31-7776" fmla="*/ 169 h 406"/>
              <a:gd name="connsiteX32-7777" fmla="*/ 190 w 306"/>
              <a:gd name="connsiteY32-7778" fmla="*/ 206 h 406"/>
              <a:gd name="connsiteX33-7779" fmla="*/ 163 w 306"/>
              <a:gd name="connsiteY33-7780" fmla="*/ 243 h 406"/>
              <a:gd name="connsiteX34-7781" fmla="*/ 137 w 306"/>
              <a:gd name="connsiteY34-7782" fmla="*/ 280 h 406"/>
              <a:gd name="connsiteX35-7783" fmla="*/ 121 w 306"/>
              <a:gd name="connsiteY35-7784" fmla="*/ 296 h 406"/>
              <a:gd name="connsiteX36-7785" fmla="*/ 111 w 306"/>
              <a:gd name="connsiteY36-7786" fmla="*/ 311 h 406"/>
              <a:gd name="connsiteX37-7787" fmla="*/ 100 w 306"/>
              <a:gd name="connsiteY37-7788" fmla="*/ 322 h 406"/>
              <a:gd name="connsiteX38-7789" fmla="*/ 95 w 306"/>
              <a:gd name="connsiteY38-7790" fmla="*/ 333 h 406"/>
              <a:gd name="connsiteX39-7791" fmla="*/ 90 w 306"/>
              <a:gd name="connsiteY39-7792" fmla="*/ 338 h 406"/>
              <a:gd name="connsiteX40-7793" fmla="*/ 84 w 306"/>
              <a:gd name="connsiteY40-7794" fmla="*/ 348 h 406"/>
              <a:gd name="connsiteX41-7795" fmla="*/ 84 w 306"/>
              <a:gd name="connsiteY41-7796" fmla="*/ 348 h 406"/>
              <a:gd name="connsiteX42-7797" fmla="*/ 84 w 306"/>
              <a:gd name="connsiteY42-7798" fmla="*/ 354 h 406"/>
              <a:gd name="connsiteX43-7799" fmla="*/ 90 w 306"/>
              <a:gd name="connsiteY43-7800" fmla="*/ 354 h 406"/>
              <a:gd name="connsiteX44-7801" fmla="*/ 95 w 306"/>
              <a:gd name="connsiteY44-7802" fmla="*/ 354 h 406"/>
              <a:gd name="connsiteX45-7803" fmla="*/ 100 w 306"/>
              <a:gd name="connsiteY45-7804" fmla="*/ 354 h 406"/>
              <a:gd name="connsiteX46-7805" fmla="*/ 111 w 306"/>
              <a:gd name="connsiteY46-7806" fmla="*/ 354 h 406"/>
              <a:gd name="connsiteX47-7807" fmla="*/ 121 w 306"/>
              <a:gd name="connsiteY47-7808" fmla="*/ 348 h 406"/>
              <a:gd name="connsiteX48-7809" fmla="*/ 137 w 306"/>
              <a:gd name="connsiteY48-7810" fmla="*/ 348 h 406"/>
              <a:gd name="connsiteX49-7811" fmla="*/ 153 w 306"/>
              <a:gd name="connsiteY49-7812" fmla="*/ 348 h 406"/>
              <a:gd name="connsiteX50-7813" fmla="*/ 174 w 306"/>
              <a:gd name="connsiteY50-7814" fmla="*/ 343 h 406"/>
              <a:gd name="connsiteX51-7815" fmla="*/ 216 w 306"/>
              <a:gd name="connsiteY51-7816" fmla="*/ 338 h 406"/>
              <a:gd name="connsiteX52-7817" fmla="*/ 258 w 306"/>
              <a:gd name="connsiteY52-7818" fmla="*/ 333 h 406"/>
              <a:gd name="connsiteX53-7819" fmla="*/ 269 w 306"/>
              <a:gd name="connsiteY53-7820" fmla="*/ 364 h 406"/>
              <a:gd name="connsiteX54-7821" fmla="*/ 248 w 306"/>
              <a:gd name="connsiteY54-7822" fmla="*/ 364 h 406"/>
              <a:gd name="connsiteX55-7823" fmla="*/ 221 w 306"/>
              <a:gd name="connsiteY55-7824" fmla="*/ 369 h 406"/>
              <a:gd name="connsiteX56-7825" fmla="*/ 200 w 306"/>
              <a:gd name="connsiteY56-7826" fmla="*/ 369 h 406"/>
              <a:gd name="connsiteX57-7827" fmla="*/ 184 w 306"/>
              <a:gd name="connsiteY57-7828" fmla="*/ 375 h 406"/>
              <a:gd name="connsiteX58-7829" fmla="*/ 163 w 306"/>
              <a:gd name="connsiteY58-7830" fmla="*/ 375 h 406"/>
              <a:gd name="connsiteX59-7831" fmla="*/ 148 w 306"/>
              <a:gd name="connsiteY59-7832" fmla="*/ 375 h 406"/>
              <a:gd name="connsiteX60-7833" fmla="*/ 137 w 306"/>
              <a:gd name="connsiteY60-7834" fmla="*/ 380 h 406"/>
              <a:gd name="connsiteX61-7835" fmla="*/ 121 w 306"/>
              <a:gd name="connsiteY61-7836" fmla="*/ 380 h 406"/>
              <a:gd name="connsiteX62-7837" fmla="*/ 111 w 306"/>
              <a:gd name="connsiteY62-7838" fmla="*/ 385 h 406"/>
              <a:gd name="connsiteX63-7839" fmla="*/ 100 w 306"/>
              <a:gd name="connsiteY63-7840" fmla="*/ 385 h 406"/>
              <a:gd name="connsiteX64-7841" fmla="*/ 90 w 306"/>
              <a:gd name="connsiteY64-7842" fmla="*/ 391 h 406"/>
              <a:gd name="connsiteX65-7843" fmla="*/ 84 w 306"/>
              <a:gd name="connsiteY65-7844" fmla="*/ 391 h 406"/>
              <a:gd name="connsiteX66-7845" fmla="*/ 69 w 306"/>
              <a:gd name="connsiteY66-7846" fmla="*/ 396 h 406"/>
              <a:gd name="connsiteX67-7847" fmla="*/ 53 w 306"/>
              <a:gd name="connsiteY67-7848" fmla="*/ 401 h 406"/>
              <a:gd name="connsiteX68-7849" fmla="*/ 48 w 306"/>
              <a:gd name="connsiteY68-7850" fmla="*/ 406 h 406"/>
              <a:gd name="connsiteX69-7851" fmla="*/ 37 w 306"/>
              <a:gd name="connsiteY69-7852" fmla="*/ 406 h 406"/>
              <a:gd name="connsiteX70-7853" fmla="*/ 32 w 306"/>
              <a:gd name="connsiteY70-7854" fmla="*/ 406 h 406"/>
              <a:gd name="connsiteX71-7855" fmla="*/ 26 w 306"/>
              <a:gd name="connsiteY71-7856" fmla="*/ 401 h 406"/>
              <a:gd name="connsiteX72-7857" fmla="*/ 21 w 306"/>
              <a:gd name="connsiteY72-7858" fmla="*/ 401 h 406"/>
              <a:gd name="connsiteX73-7859" fmla="*/ 16 w 306"/>
              <a:gd name="connsiteY73-7860" fmla="*/ 396 h 406"/>
              <a:gd name="connsiteX74-7861" fmla="*/ 11 w 306"/>
              <a:gd name="connsiteY74-7862" fmla="*/ 391 h 406"/>
              <a:gd name="connsiteX75-7863" fmla="*/ 5 w 306"/>
              <a:gd name="connsiteY75-7864" fmla="*/ 385 h 406"/>
              <a:gd name="connsiteX76-7865" fmla="*/ 0 w 306"/>
              <a:gd name="connsiteY76-7866" fmla="*/ 380 h 406"/>
              <a:gd name="connsiteX77-7867" fmla="*/ 0 w 306"/>
              <a:gd name="connsiteY77-7868" fmla="*/ 375 h 406"/>
              <a:gd name="connsiteX78-7869" fmla="*/ 0 w 306"/>
              <a:gd name="connsiteY78-7870" fmla="*/ 369 h 406"/>
              <a:gd name="connsiteX79-7871" fmla="*/ 0 w 306"/>
              <a:gd name="connsiteY79-7872" fmla="*/ 364 h 406"/>
              <a:gd name="connsiteX80-7873" fmla="*/ 5 w 306"/>
              <a:gd name="connsiteY80-7874" fmla="*/ 359 h 406"/>
              <a:gd name="connsiteX81-7875" fmla="*/ 11 w 306"/>
              <a:gd name="connsiteY81-7876" fmla="*/ 354 h 406"/>
              <a:gd name="connsiteX82-7877" fmla="*/ 21 w 306"/>
              <a:gd name="connsiteY82-7878" fmla="*/ 348 h 406"/>
              <a:gd name="connsiteX83-7879" fmla="*/ 26 w 306"/>
              <a:gd name="connsiteY83-7880" fmla="*/ 343 h 406"/>
              <a:gd name="connsiteX84-7881" fmla="*/ 32 w 306"/>
              <a:gd name="connsiteY84-7882" fmla="*/ 338 h 406"/>
              <a:gd name="connsiteX85-7883" fmla="*/ 42 w 306"/>
              <a:gd name="connsiteY85-7884" fmla="*/ 333 h 406"/>
              <a:gd name="connsiteX86-7885" fmla="*/ 53 w 306"/>
              <a:gd name="connsiteY86-7886" fmla="*/ 322 h 406"/>
              <a:gd name="connsiteX87-7887" fmla="*/ 58 w 306"/>
              <a:gd name="connsiteY87-7888" fmla="*/ 311 h 406"/>
              <a:gd name="connsiteX88-7889" fmla="*/ 69 w 306"/>
              <a:gd name="connsiteY88-7890" fmla="*/ 301 h 406"/>
              <a:gd name="connsiteX89-7891" fmla="*/ 79 w 306"/>
              <a:gd name="connsiteY89-7892" fmla="*/ 285 h 406"/>
              <a:gd name="connsiteX90-7893" fmla="*/ 95 w 306"/>
              <a:gd name="connsiteY90-7894" fmla="*/ 269 h 406"/>
              <a:gd name="connsiteX91-7895" fmla="*/ 116 w 306"/>
              <a:gd name="connsiteY91-7896" fmla="*/ 232 h 406"/>
              <a:gd name="connsiteX92-7897" fmla="*/ 142 w 306"/>
              <a:gd name="connsiteY92-7898" fmla="*/ 201 h 406"/>
              <a:gd name="connsiteX93-7899" fmla="*/ 163 w 306"/>
              <a:gd name="connsiteY93-7900" fmla="*/ 169 h 406"/>
              <a:gd name="connsiteX94-7901" fmla="*/ 184 w 306"/>
              <a:gd name="connsiteY94-7902" fmla="*/ 132 h 406"/>
              <a:gd name="connsiteX95-7903" fmla="*/ 190 w 306"/>
              <a:gd name="connsiteY95-7904" fmla="*/ 116 h 406"/>
              <a:gd name="connsiteX96-7905" fmla="*/ 200 w 306"/>
              <a:gd name="connsiteY96-7906" fmla="*/ 100 h 406"/>
              <a:gd name="connsiteX97-7907" fmla="*/ 206 w 306"/>
              <a:gd name="connsiteY97-7908" fmla="*/ 90 h 406"/>
              <a:gd name="connsiteX98-7909" fmla="*/ 211 w 306"/>
              <a:gd name="connsiteY98-7910" fmla="*/ 79 h 406"/>
              <a:gd name="connsiteX99-7911" fmla="*/ 216 w 306"/>
              <a:gd name="connsiteY99-7912" fmla="*/ 69 h 406"/>
              <a:gd name="connsiteX100-7913" fmla="*/ 221 w 306"/>
              <a:gd name="connsiteY100-7914" fmla="*/ 58 h 406"/>
              <a:gd name="connsiteX101-7915" fmla="*/ 221 w 306"/>
              <a:gd name="connsiteY101-7916" fmla="*/ 53 h 406"/>
              <a:gd name="connsiteX102-7917" fmla="*/ 227 w 306"/>
              <a:gd name="connsiteY102-7918" fmla="*/ 48 h 406"/>
              <a:gd name="connsiteX103-7919" fmla="*/ 227 w 306"/>
              <a:gd name="connsiteY103-7920" fmla="*/ 48 h 406"/>
              <a:gd name="connsiteX0-7921" fmla="*/ 227 w 306"/>
              <a:gd name="connsiteY0-7922" fmla="*/ 48 h 406"/>
              <a:gd name="connsiteX1-7923" fmla="*/ 227 w 306"/>
              <a:gd name="connsiteY1-7924" fmla="*/ 42 h 406"/>
              <a:gd name="connsiteX2-7925" fmla="*/ 227 w 306"/>
              <a:gd name="connsiteY2-7926" fmla="*/ 32 h 406"/>
              <a:gd name="connsiteX3-7927" fmla="*/ 227 w 306"/>
              <a:gd name="connsiteY3-7928" fmla="*/ 27 h 406"/>
              <a:gd name="connsiteX4-7929" fmla="*/ 221 w 306"/>
              <a:gd name="connsiteY4-7930" fmla="*/ 21 h 406"/>
              <a:gd name="connsiteX5-7931" fmla="*/ 216 w 306"/>
              <a:gd name="connsiteY5-7932" fmla="*/ 11 h 406"/>
              <a:gd name="connsiteX6-7933" fmla="*/ 216 w 306"/>
              <a:gd name="connsiteY6-7934" fmla="*/ 6 h 406"/>
              <a:gd name="connsiteX7-7935" fmla="*/ 221 w 306"/>
              <a:gd name="connsiteY7-7936" fmla="*/ 6 h 406"/>
              <a:gd name="connsiteX8-7937" fmla="*/ 221 w 306"/>
              <a:gd name="connsiteY8-7938" fmla="*/ 0 h 406"/>
              <a:gd name="connsiteX9-7939" fmla="*/ 227 w 306"/>
              <a:gd name="connsiteY9-7940" fmla="*/ 0 h 406"/>
              <a:gd name="connsiteX10-7941" fmla="*/ 232 w 306"/>
              <a:gd name="connsiteY10-7942" fmla="*/ 0 h 406"/>
              <a:gd name="connsiteX11-7943" fmla="*/ 242 w 306"/>
              <a:gd name="connsiteY11-7944" fmla="*/ 0 h 406"/>
              <a:gd name="connsiteX12-7945" fmla="*/ 253 w 306"/>
              <a:gd name="connsiteY12-7946" fmla="*/ 6 h 406"/>
              <a:gd name="connsiteX13-7947" fmla="*/ 264 w 306"/>
              <a:gd name="connsiteY13-7948" fmla="*/ 11 h 406"/>
              <a:gd name="connsiteX14-7949" fmla="*/ 269 w 306"/>
              <a:gd name="connsiteY14-7950" fmla="*/ 11 h 406"/>
              <a:gd name="connsiteX15-7951" fmla="*/ 279 w 306"/>
              <a:gd name="connsiteY15-7952" fmla="*/ 16 h 406"/>
              <a:gd name="connsiteX16-7953" fmla="*/ 285 w 306"/>
              <a:gd name="connsiteY16-7954" fmla="*/ 21 h 406"/>
              <a:gd name="connsiteX17-7955" fmla="*/ 290 w 306"/>
              <a:gd name="connsiteY17-7956" fmla="*/ 27 h 406"/>
              <a:gd name="connsiteX18-7957" fmla="*/ 295 w 306"/>
              <a:gd name="connsiteY18-7958" fmla="*/ 32 h 406"/>
              <a:gd name="connsiteX19-7959" fmla="*/ 300 w 306"/>
              <a:gd name="connsiteY19-7960" fmla="*/ 32 h 406"/>
              <a:gd name="connsiteX20-7961" fmla="*/ 300 w 306"/>
              <a:gd name="connsiteY20-7962" fmla="*/ 37 h 406"/>
              <a:gd name="connsiteX21-7963" fmla="*/ 300 w 306"/>
              <a:gd name="connsiteY21-7964" fmla="*/ 42 h 406"/>
              <a:gd name="connsiteX22-7965" fmla="*/ 306 w 306"/>
              <a:gd name="connsiteY22-7966" fmla="*/ 42 h 406"/>
              <a:gd name="connsiteX23-7967" fmla="*/ 300 w 306"/>
              <a:gd name="connsiteY23-7968" fmla="*/ 48 h 406"/>
              <a:gd name="connsiteX24-7969" fmla="*/ 300 w 306"/>
              <a:gd name="connsiteY24-7970" fmla="*/ 53 h 406"/>
              <a:gd name="connsiteX25-7971" fmla="*/ 295 w 306"/>
              <a:gd name="connsiteY25-7972" fmla="*/ 64 h 406"/>
              <a:gd name="connsiteX26-7973" fmla="*/ 290 w 306"/>
              <a:gd name="connsiteY26-7974" fmla="*/ 74 h 406"/>
              <a:gd name="connsiteX27-7975" fmla="*/ 279 w 306"/>
              <a:gd name="connsiteY27-7976" fmla="*/ 85 h 406"/>
              <a:gd name="connsiteX28-7977" fmla="*/ 274 w 306"/>
              <a:gd name="connsiteY28-7978" fmla="*/ 95 h 406"/>
              <a:gd name="connsiteX29-7979" fmla="*/ 258 w 306"/>
              <a:gd name="connsiteY29-7980" fmla="*/ 111 h 406"/>
              <a:gd name="connsiteX30-7981" fmla="*/ 248 w 306"/>
              <a:gd name="connsiteY30-7982" fmla="*/ 132 h 406"/>
              <a:gd name="connsiteX31-7983" fmla="*/ 216 w 306"/>
              <a:gd name="connsiteY31-7984" fmla="*/ 169 h 406"/>
              <a:gd name="connsiteX32-7985" fmla="*/ 190 w 306"/>
              <a:gd name="connsiteY32-7986" fmla="*/ 206 h 406"/>
              <a:gd name="connsiteX33-7987" fmla="*/ 163 w 306"/>
              <a:gd name="connsiteY33-7988" fmla="*/ 243 h 406"/>
              <a:gd name="connsiteX34-7989" fmla="*/ 137 w 306"/>
              <a:gd name="connsiteY34-7990" fmla="*/ 280 h 406"/>
              <a:gd name="connsiteX35-7991" fmla="*/ 121 w 306"/>
              <a:gd name="connsiteY35-7992" fmla="*/ 296 h 406"/>
              <a:gd name="connsiteX36-7993" fmla="*/ 111 w 306"/>
              <a:gd name="connsiteY36-7994" fmla="*/ 311 h 406"/>
              <a:gd name="connsiteX37-7995" fmla="*/ 100 w 306"/>
              <a:gd name="connsiteY37-7996" fmla="*/ 322 h 406"/>
              <a:gd name="connsiteX38-7997" fmla="*/ 95 w 306"/>
              <a:gd name="connsiteY38-7998" fmla="*/ 333 h 406"/>
              <a:gd name="connsiteX39-7999" fmla="*/ 90 w 306"/>
              <a:gd name="connsiteY39-8000" fmla="*/ 338 h 406"/>
              <a:gd name="connsiteX40-8001" fmla="*/ 84 w 306"/>
              <a:gd name="connsiteY40-8002" fmla="*/ 348 h 406"/>
              <a:gd name="connsiteX41-8003" fmla="*/ 84 w 306"/>
              <a:gd name="connsiteY41-8004" fmla="*/ 348 h 406"/>
              <a:gd name="connsiteX42-8005" fmla="*/ 84 w 306"/>
              <a:gd name="connsiteY42-8006" fmla="*/ 354 h 406"/>
              <a:gd name="connsiteX43-8007" fmla="*/ 90 w 306"/>
              <a:gd name="connsiteY43-8008" fmla="*/ 354 h 406"/>
              <a:gd name="connsiteX44-8009" fmla="*/ 95 w 306"/>
              <a:gd name="connsiteY44-8010" fmla="*/ 354 h 406"/>
              <a:gd name="connsiteX45-8011" fmla="*/ 100 w 306"/>
              <a:gd name="connsiteY45-8012" fmla="*/ 354 h 406"/>
              <a:gd name="connsiteX46-8013" fmla="*/ 111 w 306"/>
              <a:gd name="connsiteY46-8014" fmla="*/ 354 h 406"/>
              <a:gd name="connsiteX47-8015" fmla="*/ 121 w 306"/>
              <a:gd name="connsiteY47-8016" fmla="*/ 348 h 406"/>
              <a:gd name="connsiteX48-8017" fmla="*/ 137 w 306"/>
              <a:gd name="connsiteY48-8018" fmla="*/ 348 h 406"/>
              <a:gd name="connsiteX49-8019" fmla="*/ 153 w 306"/>
              <a:gd name="connsiteY49-8020" fmla="*/ 348 h 406"/>
              <a:gd name="connsiteX50-8021" fmla="*/ 174 w 306"/>
              <a:gd name="connsiteY50-8022" fmla="*/ 343 h 406"/>
              <a:gd name="connsiteX51-8023" fmla="*/ 216 w 306"/>
              <a:gd name="connsiteY51-8024" fmla="*/ 338 h 406"/>
              <a:gd name="connsiteX52-8025" fmla="*/ 269 w 306"/>
              <a:gd name="connsiteY52-8026" fmla="*/ 364 h 406"/>
              <a:gd name="connsiteX53-8027" fmla="*/ 248 w 306"/>
              <a:gd name="connsiteY53-8028" fmla="*/ 364 h 406"/>
              <a:gd name="connsiteX54-8029" fmla="*/ 221 w 306"/>
              <a:gd name="connsiteY54-8030" fmla="*/ 369 h 406"/>
              <a:gd name="connsiteX55-8031" fmla="*/ 200 w 306"/>
              <a:gd name="connsiteY55-8032" fmla="*/ 369 h 406"/>
              <a:gd name="connsiteX56-8033" fmla="*/ 184 w 306"/>
              <a:gd name="connsiteY56-8034" fmla="*/ 375 h 406"/>
              <a:gd name="connsiteX57-8035" fmla="*/ 163 w 306"/>
              <a:gd name="connsiteY57-8036" fmla="*/ 375 h 406"/>
              <a:gd name="connsiteX58-8037" fmla="*/ 148 w 306"/>
              <a:gd name="connsiteY58-8038" fmla="*/ 375 h 406"/>
              <a:gd name="connsiteX59-8039" fmla="*/ 137 w 306"/>
              <a:gd name="connsiteY59-8040" fmla="*/ 380 h 406"/>
              <a:gd name="connsiteX60-8041" fmla="*/ 121 w 306"/>
              <a:gd name="connsiteY60-8042" fmla="*/ 380 h 406"/>
              <a:gd name="connsiteX61-8043" fmla="*/ 111 w 306"/>
              <a:gd name="connsiteY61-8044" fmla="*/ 385 h 406"/>
              <a:gd name="connsiteX62-8045" fmla="*/ 100 w 306"/>
              <a:gd name="connsiteY62-8046" fmla="*/ 385 h 406"/>
              <a:gd name="connsiteX63-8047" fmla="*/ 90 w 306"/>
              <a:gd name="connsiteY63-8048" fmla="*/ 391 h 406"/>
              <a:gd name="connsiteX64-8049" fmla="*/ 84 w 306"/>
              <a:gd name="connsiteY64-8050" fmla="*/ 391 h 406"/>
              <a:gd name="connsiteX65-8051" fmla="*/ 69 w 306"/>
              <a:gd name="connsiteY65-8052" fmla="*/ 396 h 406"/>
              <a:gd name="connsiteX66-8053" fmla="*/ 53 w 306"/>
              <a:gd name="connsiteY66-8054" fmla="*/ 401 h 406"/>
              <a:gd name="connsiteX67-8055" fmla="*/ 48 w 306"/>
              <a:gd name="connsiteY67-8056" fmla="*/ 406 h 406"/>
              <a:gd name="connsiteX68-8057" fmla="*/ 37 w 306"/>
              <a:gd name="connsiteY68-8058" fmla="*/ 406 h 406"/>
              <a:gd name="connsiteX69-8059" fmla="*/ 32 w 306"/>
              <a:gd name="connsiteY69-8060" fmla="*/ 406 h 406"/>
              <a:gd name="connsiteX70-8061" fmla="*/ 26 w 306"/>
              <a:gd name="connsiteY70-8062" fmla="*/ 401 h 406"/>
              <a:gd name="connsiteX71-8063" fmla="*/ 21 w 306"/>
              <a:gd name="connsiteY71-8064" fmla="*/ 401 h 406"/>
              <a:gd name="connsiteX72-8065" fmla="*/ 16 w 306"/>
              <a:gd name="connsiteY72-8066" fmla="*/ 396 h 406"/>
              <a:gd name="connsiteX73-8067" fmla="*/ 11 w 306"/>
              <a:gd name="connsiteY73-8068" fmla="*/ 391 h 406"/>
              <a:gd name="connsiteX74-8069" fmla="*/ 5 w 306"/>
              <a:gd name="connsiteY74-8070" fmla="*/ 385 h 406"/>
              <a:gd name="connsiteX75-8071" fmla="*/ 0 w 306"/>
              <a:gd name="connsiteY75-8072" fmla="*/ 380 h 406"/>
              <a:gd name="connsiteX76-8073" fmla="*/ 0 w 306"/>
              <a:gd name="connsiteY76-8074" fmla="*/ 375 h 406"/>
              <a:gd name="connsiteX77-8075" fmla="*/ 0 w 306"/>
              <a:gd name="connsiteY77-8076" fmla="*/ 369 h 406"/>
              <a:gd name="connsiteX78-8077" fmla="*/ 0 w 306"/>
              <a:gd name="connsiteY78-8078" fmla="*/ 364 h 406"/>
              <a:gd name="connsiteX79-8079" fmla="*/ 5 w 306"/>
              <a:gd name="connsiteY79-8080" fmla="*/ 359 h 406"/>
              <a:gd name="connsiteX80-8081" fmla="*/ 11 w 306"/>
              <a:gd name="connsiteY80-8082" fmla="*/ 354 h 406"/>
              <a:gd name="connsiteX81-8083" fmla="*/ 21 w 306"/>
              <a:gd name="connsiteY81-8084" fmla="*/ 348 h 406"/>
              <a:gd name="connsiteX82-8085" fmla="*/ 26 w 306"/>
              <a:gd name="connsiteY82-8086" fmla="*/ 343 h 406"/>
              <a:gd name="connsiteX83-8087" fmla="*/ 32 w 306"/>
              <a:gd name="connsiteY83-8088" fmla="*/ 338 h 406"/>
              <a:gd name="connsiteX84-8089" fmla="*/ 42 w 306"/>
              <a:gd name="connsiteY84-8090" fmla="*/ 333 h 406"/>
              <a:gd name="connsiteX85-8091" fmla="*/ 53 w 306"/>
              <a:gd name="connsiteY85-8092" fmla="*/ 322 h 406"/>
              <a:gd name="connsiteX86-8093" fmla="*/ 58 w 306"/>
              <a:gd name="connsiteY86-8094" fmla="*/ 311 h 406"/>
              <a:gd name="connsiteX87-8095" fmla="*/ 69 w 306"/>
              <a:gd name="connsiteY87-8096" fmla="*/ 301 h 406"/>
              <a:gd name="connsiteX88-8097" fmla="*/ 79 w 306"/>
              <a:gd name="connsiteY88-8098" fmla="*/ 285 h 406"/>
              <a:gd name="connsiteX89-8099" fmla="*/ 95 w 306"/>
              <a:gd name="connsiteY89-8100" fmla="*/ 269 h 406"/>
              <a:gd name="connsiteX90-8101" fmla="*/ 116 w 306"/>
              <a:gd name="connsiteY90-8102" fmla="*/ 232 h 406"/>
              <a:gd name="connsiteX91-8103" fmla="*/ 142 w 306"/>
              <a:gd name="connsiteY91-8104" fmla="*/ 201 h 406"/>
              <a:gd name="connsiteX92-8105" fmla="*/ 163 w 306"/>
              <a:gd name="connsiteY92-8106" fmla="*/ 169 h 406"/>
              <a:gd name="connsiteX93-8107" fmla="*/ 184 w 306"/>
              <a:gd name="connsiteY93-8108" fmla="*/ 132 h 406"/>
              <a:gd name="connsiteX94-8109" fmla="*/ 190 w 306"/>
              <a:gd name="connsiteY94-8110" fmla="*/ 116 h 406"/>
              <a:gd name="connsiteX95-8111" fmla="*/ 200 w 306"/>
              <a:gd name="connsiteY95-8112" fmla="*/ 100 h 406"/>
              <a:gd name="connsiteX96-8113" fmla="*/ 206 w 306"/>
              <a:gd name="connsiteY96-8114" fmla="*/ 90 h 406"/>
              <a:gd name="connsiteX97-8115" fmla="*/ 211 w 306"/>
              <a:gd name="connsiteY97-8116" fmla="*/ 79 h 406"/>
              <a:gd name="connsiteX98-8117" fmla="*/ 216 w 306"/>
              <a:gd name="connsiteY98-8118" fmla="*/ 69 h 406"/>
              <a:gd name="connsiteX99-8119" fmla="*/ 221 w 306"/>
              <a:gd name="connsiteY99-8120" fmla="*/ 58 h 406"/>
              <a:gd name="connsiteX100-8121" fmla="*/ 221 w 306"/>
              <a:gd name="connsiteY100-8122" fmla="*/ 53 h 406"/>
              <a:gd name="connsiteX101-8123" fmla="*/ 227 w 306"/>
              <a:gd name="connsiteY101-8124" fmla="*/ 48 h 406"/>
              <a:gd name="connsiteX102-8125" fmla="*/ 227 w 306"/>
              <a:gd name="connsiteY102-8126" fmla="*/ 48 h 406"/>
              <a:gd name="connsiteX0-8127" fmla="*/ 227 w 306"/>
              <a:gd name="connsiteY0-8128" fmla="*/ 48 h 406"/>
              <a:gd name="connsiteX1-8129" fmla="*/ 227 w 306"/>
              <a:gd name="connsiteY1-8130" fmla="*/ 42 h 406"/>
              <a:gd name="connsiteX2-8131" fmla="*/ 227 w 306"/>
              <a:gd name="connsiteY2-8132" fmla="*/ 32 h 406"/>
              <a:gd name="connsiteX3-8133" fmla="*/ 227 w 306"/>
              <a:gd name="connsiteY3-8134" fmla="*/ 27 h 406"/>
              <a:gd name="connsiteX4-8135" fmla="*/ 221 w 306"/>
              <a:gd name="connsiteY4-8136" fmla="*/ 21 h 406"/>
              <a:gd name="connsiteX5-8137" fmla="*/ 216 w 306"/>
              <a:gd name="connsiteY5-8138" fmla="*/ 11 h 406"/>
              <a:gd name="connsiteX6-8139" fmla="*/ 216 w 306"/>
              <a:gd name="connsiteY6-8140" fmla="*/ 6 h 406"/>
              <a:gd name="connsiteX7-8141" fmla="*/ 221 w 306"/>
              <a:gd name="connsiteY7-8142" fmla="*/ 6 h 406"/>
              <a:gd name="connsiteX8-8143" fmla="*/ 221 w 306"/>
              <a:gd name="connsiteY8-8144" fmla="*/ 0 h 406"/>
              <a:gd name="connsiteX9-8145" fmla="*/ 227 w 306"/>
              <a:gd name="connsiteY9-8146" fmla="*/ 0 h 406"/>
              <a:gd name="connsiteX10-8147" fmla="*/ 232 w 306"/>
              <a:gd name="connsiteY10-8148" fmla="*/ 0 h 406"/>
              <a:gd name="connsiteX11-8149" fmla="*/ 242 w 306"/>
              <a:gd name="connsiteY11-8150" fmla="*/ 0 h 406"/>
              <a:gd name="connsiteX12-8151" fmla="*/ 253 w 306"/>
              <a:gd name="connsiteY12-8152" fmla="*/ 6 h 406"/>
              <a:gd name="connsiteX13-8153" fmla="*/ 264 w 306"/>
              <a:gd name="connsiteY13-8154" fmla="*/ 11 h 406"/>
              <a:gd name="connsiteX14-8155" fmla="*/ 269 w 306"/>
              <a:gd name="connsiteY14-8156" fmla="*/ 11 h 406"/>
              <a:gd name="connsiteX15-8157" fmla="*/ 279 w 306"/>
              <a:gd name="connsiteY15-8158" fmla="*/ 16 h 406"/>
              <a:gd name="connsiteX16-8159" fmla="*/ 285 w 306"/>
              <a:gd name="connsiteY16-8160" fmla="*/ 21 h 406"/>
              <a:gd name="connsiteX17-8161" fmla="*/ 290 w 306"/>
              <a:gd name="connsiteY17-8162" fmla="*/ 27 h 406"/>
              <a:gd name="connsiteX18-8163" fmla="*/ 295 w 306"/>
              <a:gd name="connsiteY18-8164" fmla="*/ 32 h 406"/>
              <a:gd name="connsiteX19-8165" fmla="*/ 300 w 306"/>
              <a:gd name="connsiteY19-8166" fmla="*/ 32 h 406"/>
              <a:gd name="connsiteX20-8167" fmla="*/ 300 w 306"/>
              <a:gd name="connsiteY20-8168" fmla="*/ 37 h 406"/>
              <a:gd name="connsiteX21-8169" fmla="*/ 300 w 306"/>
              <a:gd name="connsiteY21-8170" fmla="*/ 42 h 406"/>
              <a:gd name="connsiteX22-8171" fmla="*/ 306 w 306"/>
              <a:gd name="connsiteY22-8172" fmla="*/ 42 h 406"/>
              <a:gd name="connsiteX23-8173" fmla="*/ 300 w 306"/>
              <a:gd name="connsiteY23-8174" fmla="*/ 48 h 406"/>
              <a:gd name="connsiteX24-8175" fmla="*/ 300 w 306"/>
              <a:gd name="connsiteY24-8176" fmla="*/ 53 h 406"/>
              <a:gd name="connsiteX25-8177" fmla="*/ 295 w 306"/>
              <a:gd name="connsiteY25-8178" fmla="*/ 64 h 406"/>
              <a:gd name="connsiteX26-8179" fmla="*/ 290 w 306"/>
              <a:gd name="connsiteY26-8180" fmla="*/ 74 h 406"/>
              <a:gd name="connsiteX27-8181" fmla="*/ 279 w 306"/>
              <a:gd name="connsiteY27-8182" fmla="*/ 85 h 406"/>
              <a:gd name="connsiteX28-8183" fmla="*/ 274 w 306"/>
              <a:gd name="connsiteY28-8184" fmla="*/ 95 h 406"/>
              <a:gd name="connsiteX29-8185" fmla="*/ 258 w 306"/>
              <a:gd name="connsiteY29-8186" fmla="*/ 111 h 406"/>
              <a:gd name="connsiteX30-8187" fmla="*/ 248 w 306"/>
              <a:gd name="connsiteY30-8188" fmla="*/ 132 h 406"/>
              <a:gd name="connsiteX31-8189" fmla="*/ 216 w 306"/>
              <a:gd name="connsiteY31-8190" fmla="*/ 169 h 406"/>
              <a:gd name="connsiteX32-8191" fmla="*/ 190 w 306"/>
              <a:gd name="connsiteY32-8192" fmla="*/ 206 h 406"/>
              <a:gd name="connsiteX33-8193" fmla="*/ 163 w 306"/>
              <a:gd name="connsiteY33-8194" fmla="*/ 243 h 406"/>
              <a:gd name="connsiteX34-8195" fmla="*/ 137 w 306"/>
              <a:gd name="connsiteY34-8196" fmla="*/ 280 h 406"/>
              <a:gd name="connsiteX35-8197" fmla="*/ 121 w 306"/>
              <a:gd name="connsiteY35-8198" fmla="*/ 296 h 406"/>
              <a:gd name="connsiteX36-8199" fmla="*/ 111 w 306"/>
              <a:gd name="connsiteY36-8200" fmla="*/ 311 h 406"/>
              <a:gd name="connsiteX37-8201" fmla="*/ 100 w 306"/>
              <a:gd name="connsiteY37-8202" fmla="*/ 322 h 406"/>
              <a:gd name="connsiteX38-8203" fmla="*/ 95 w 306"/>
              <a:gd name="connsiteY38-8204" fmla="*/ 333 h 406"/>
              <a:gd name="connsiteX39-8205" fmla="*/ 90 w 306"/>
              <a:gd name="connsiteY39-8206" fmla="*/ 338 h 406"/>
              <a:gd name="connsiteX40-8207" fmla="*/ 84 w 306"/>
              <a:gd name="connsiteY40-8208" fmla="*/ 348 h 406"/>
              <a:gd name="connsiteX41-8209" fmla="*/ 84 w 306"/>
              <a:gd name="connsiteY41-8210" fmla="*/ 348 h 406"/>
              <a:gd name="connsiteX42-8211" fmla="*/ 84 w 306"/>
              <a:gd name="connsiteY42-8212" fmla="*/ 354 h 406"/>
              <a:gd name="connsiteX43-8213" fmla="*/ 90 w 306"/>
              <a:gd name="connsiteY43-8214" fmla="*/ 354 h 406"/>
              <a:gd name="connsiteX44-8215" fmla="*/ 95 w 306"/>
              <a:gd name="connsiteY44-8216" fmla="*/ 354 h 406"/>
              <a:gd name="connsiteX45-8217" fmla="*/ 100 w 306"/>
              <a:gd name="connsiteY45-8218" fmla="*/ 354 h 406"/>
              <a:gd name="connsiteX46-8219" fmla="*/ 111 w 306"/>
              <a:gd name="connsiteY46-8220" fmla="*/ 354 h 406"/>
              <a:gd name="connsiteX47-8221" fmla="*/ 121 w 306"/>
              <a:gd name="connsiteY47-8222" fmla="*/ 348 h 406"/>
              <a:gd name="connsiteX48-8223" fmla="*/ 137 w 306"/>
              <a:gd name="connsiteY48-8224" fmla="*/ 348 h 406"/>
              <a:gd name="connsiteX49-8225" fmla="*/ 153 w 306"/>
              <a:gd name="connsiteY49-8226" fmla="*/ 348 h 406"/>
              <a:gd name="connsiteX50-8227" fmla="*/ 174 w 306"/>
              <a:gd name="connsiteY50-8228" fmla="*/ 343 h 406"/>
              <a:gd name="connsiteX51-8229" fmla="*/ 216 w 306"/>
              <a:gd name="connsiteY51-8230" fmla="*/ 338 h 406"/>
              <a:gd name="connsiteX52-8231" fmla="*/ 248 w 306"/>
              <a:gd name="connsiteY52-8232" fmla="*/ 364 h 406"/>
              <a:gd name="connsiteX53-8233" fmla="*/ 221 w 306"/>
              <a:gd name="connsiteY53-8234" fmla="*/ 369 h 406"/>
              <a:gd name="connsiteX54-8235" fmla="*/ 200 w 306"/>
              <a:gd name="connsiteY54-8236" fmla="*/ 369 h 406"/>
              <a:gd name="connsiteX55-8237" fmla="*/ 184 w 306"/>
              <a:gd name="connsiteY55-8238" fmla="*/ 375 h 406"/>
              <a:gd name="connsiteX56-8239" fmla="*/ 163 w 306"/>
              <a:gd name="connsiteY56-8240" fmla="*/ 375 h 406"/>
              <a:gd name="connsiteX57-8241" fmla="*/ 148 w 306"/>
              <a:gd name="connsiteY57-8242" fmla="*/ 375 h 406"/>
              <a:gd name="connsiteX58-8243" fmla="*/ 137 w 306"/>
              <a:gd name="connsiteY58-8244" fmla="*/ 380 h 406"/>
              <a:gd name="connsiteX59-8245" fmla="*/ 121 w 306"/>
              <a:gd name="connsiteY59-8246" fmla="*/ 380 h 406"/>
              <a:gd name="connsiteX60-8247" fmla="*/ 111 w 306"/>
              <a:gd name="connsiteY60-8248" fmla="*/ 385 h 406"/>
              <a:gd name="connsiteX61-8249" fmla="*/ 100 w 306"/>
              <a:gd name="connsiteY61-8250" fmla="*/ 385 h 406"/>
              <a:gd name="connsiteX62-8251" fmla="*/ 90 w 306"/>
              <a:gd name="connsiteY62-8252" fmla="*/ 391 h 406"/>
              <a:gd name="connsiteX63-8253" fmla="*/ 84 w 306"/>
              <a:gd name="connsiteY63-8254" fmla="*/ 391 h 406"/>
              <a:gd name="connsiteX64-8255" fmla="*/ 69 w 306"/>
              <a:gd name="connsiteY64-8256" fmla="*/ 396 h 406"/>
              <a:gd name="connsiteX65-8257" fmla="*/ 53 w 306"/>
              <a:gd name="connsiteY65-8258" fmla="*/ 401 h 406"/>
              <a:gd name="connsiteX66-8259" fmla="*/ 48 w 306"/>
              <a:gd name="connsiteY66-8260" fmla="*/ 406 h 406"/>
              <a:gd name="connsiteX67-8261" fmla="*/ 37 w 306"/>
              <a:gd name="connsiteY67-8262" fmla="*/ 406 h 406"/>
              <a:gd name="connsiteX68-8263" fmla="*/ 32 w 306"/>
              <a:gd name="connsiteY68-8264" fmla="*/ 406 h 406"/>
              <a:gd name="connsiteX69-8265" fmla="*/ 26 w 306"/>
              <a:gd name="connsiteY69-8266" fmla="*/ 401 h 406"/>
              <a:gd name="connsiteX70-8267" fmla="*/ 21 w 306"/>
              <a:gd name="connsiteY70-8268" fmla="*/ 401 h 406"/>
              <a:gd name="connsiteX71-8269" fmla="*/ 16 w 306"/>
              <a:gd name="connsiteY71-8270" fmla="*/ 396 h 406"/>
              <a:gd name="connsiteX72-8271" fmla="*/ 11 w 306"/>
              <a:gd name="connsiteY72-8272" fmla="*/ 391 h 406"/>
              <a:gd name="connsiteX73-8273" fmla="*/ 5 w 306"/>
              <a:gd name="connsiteY73-8274" fmla="*/ 385 h 406"/>
              <a:gd name="connsiteX74-8275" fmla="*/ 0 w 306"/>
              <a:gd name="connsiteY74-8276" fmla="*/ 380 h 406"/>
              <a:gd name="connsiteX75-8277" fmla="*/ 0 w 306"/>
              <a:gd name="connsiteY75-8278" fmla="*/ 375 h 406"/>
              <a:gd name="connsiteX76-8279" fmla="*/ 0 w 306"/>
              <a:gd name="connsiteY76-8280" fmla="*/ 369 h 406"/>
              <a:gd name="connsiteX77-8281" fmla="*/ 0 w 306"/>
              <a:gd name="connsiteY77-8282" fmla="*/ 364 h 406"/>
              <a:gd name="connsiteX78-8283" fmla="*/ 5 w 306"/>
              <a:gd name="connsiteY78-8284" fmla="*/ 359 h 406"/>
              <a:gd name="connsiteX79-8285" fmla="*/ 11 w 306"/>
              <a:gd name="connsiteY79-8286" fmla="*/ 354 h 406"/>
              <a:gd name="connsiteX80-8287" fmla="*/ 21 w 306"/>
              <a:gd name="connsiteY80-8288" fmla="*/ 348 h 406"/>
              <a:gd name="connsiteX81-8289" fmla="*/ 26 w 306"/>
              <a:gd name="connsiteY81-8290" fmla="*/ 343 h 406"/>
              <a:gd name="connsiteX82-8291" fmla="*/ 32 w 306"/>
              <a:gd name="connsiteY82-8292" fmla="*/ 338 h 406"/>
              <a:gd name="connsiteX83-8293" fmla="*/ 42 w 306"/>
              <a:gd name="connsiteY83-8294" fmla="*/ 333 h 406"/>
              <a:gd name="connsiteX84-8295" fmla="*/ 53 w 306"/>
              <a:gd name="connsiteY84-8296" fmla="*/ 322 h 406"/>
              <a:gd name="connsiteX85-8297" fmla="*/ 58 w 306"/>
              <a:gd name="connsiteY85-8298" fmla="*/ 311 h 406"/>
              <a:gd name="connsiteX86-8299" fmla="*/ 69 w 306"/>
              <a:gd name="connsiteY86-8300" fmla="*/ 301 h 406"/>
              <a:gd name="connsiteX87-8301" fmla="*/ 79 w 306"/>
              <a:gd name="connsiteY87-8302" fmla="*/ 285 h 406"/>
              <a:gd name="connsiteX88-8303" fmla="*/ 95 w 306"/>
              <a:gd name="connsiteY88-8304" fmla="*/ 269 h 406"/>
              <a:gd name="connsiteX89-8305" fmla="*/ 116 w 306"/>
              <a:gd name="connsiteY89-8306" fmla="*/ 232 h 406"/>
              <a:gd name="connsiteX90-8307" fmla="*/ 142 w 306"/>
              <a:gd name="connsiteY90-8308" fmla="*/ 201 h 406"/>
              <a:gd name="connsiteX91-8309" fmla="*/ 163 w 306"/>
              <a:gd name="connsiteY91-8310" fmla="*/ 169 h 406"/>
              <a:gd name="connsiteX92-8311" fmla="*/ 184 w 306"/>
              <a:gd name="connsiteY92-8312" fmla="*/ 132 h 406"/>
              <a:gd name="connsiteX93-8313" fmla="*/ 190 w 306"/>
              <a:gd name="connsiteY93-8314" fmla="*/ 116 h 406"/>
              <a:gd name="connsiteX94-8315" fmla="*/ 200 w 306"/>
              <a:gd name="connsiteY94-8316" fmla="*/ 100 h 406"/>
              <a:gd name="connsiteX95-8317" fmla="*/ 206 w 306"/>
              <a:gd name="connsiteY95-8318" fmla="*/ 90 h 406"/>
              <a:gd name="connsiteX96-8319" fmla="*/ 211 w 306"/>
              <a:gd name="connsiteY96-8320" fmla="*/ 79 h 406"/>
              <a:gd name="connsiteX97-8321" fmla="*/ 216 w 306"/>
              <a:gd name="connsiteY97-8322" fmla="*/ 69 h 406"/>
              <a:gd name="connsiteX98-8323" fmla="*/ 221 w 306"/>
              <a:gd name="connsiteY98-8324" fmla="*/ 58 h 406"/>
              <a:gd name="connsiteX99-8325" fmla="*/ 221 w 306"/>
              <a:gd name="connsiteY99-8326" fmla="*/ 53 h 406"/>
              <a:gd name="connsiteX100-8327" fmla="*/ 227 w 306"/>
              <a:gd name="connsiteY100-8328" fmla="*/ 48 h 406"/>
              <a:gd name="connsiteX101-8329" fmla="*/ 227 w 306"/>
              <a:gd name="connsiteY101-8330" fmla="*/ 48 h 406"/>
              <a:gd name="connsiteX0-8331" fmla="*/ 227 w 306"/>
              <a:gd name="connsiteY0-8332" fmla="*/ 48 h 406"/>
              <a:gd name="connsiteX1-8333" fmla="*/ 227 w 306"/>
              <a:gd name="connsiteY1-8334" fmla="*/ 42 h 406"/>
              <a:gd name="connsiteX2-8335" fmla="*/ 227 w 306"/>
              <a:gd name="connsiteY2-8336" fmla="*/ 32 h 406"/>
              <a:gd name="connsiteX3-8337" fmla="*/ 227 w 306"/>
              <a:gd name="connsiteY3-8338" fmla="*/ 27 h 406"/>
              <a:gd name="connsiteX4-8339" fmla="*/ 221 w 306"/>
              <a:gd name="connsiteY4-8340" fmla="*/ 21 h 406"/>
              <a:gd name="connsiteX5-8341" fmla="*/ 216 w 306"/>
              <a:gd name="connsiteY5-8342" fmla="*/ 11 h 406"/>
              <a:gd name="connsiteX6-8343" fmla="*/ 216 w 306"/>
              <a:gd name="connsiteY6-8344" fmla="*/ 6 h 406"/>
              <a:gd name="connsiteX7-8345" fmla="*/ 221 w 306"/>
              <a:gd name="connsiteY7-8346" fmla="*/ 6 h 406"/>
              <a:gd name="connsiteX8-8347" fmla="*/ 221 w 306"/>
              <a:gd name="connsiteY8-8348" fmla="*/ 0 h 406"/>
              <a:gd name="connsiteX9-8349" fmla="*/ 227 w 306"/>
              <a:gd name="connsiteY9-8350" fmla="*/ 0 h 406"/>
              <a:gd name="connsiteX10-8351" fmla="*/ 232 w 306"/>
              <a:gd name="connsiteY10-8352" fmla="*/ 0 h 406"/>
              <a:gd name="connsiteX11-8353" fmla="*/ 242 w 306"/>
              <a:gd name="connsiteY11-8354" fmla="*/ 0 h 406"/>
              <a:gd name="connsiteX12-8355" fmla="*/ 253 w 306"/>
              <a:gd name="connsiteY12-8356" fmla="*/ 6 h 406"/>
              <a:gd name="connsiteX13-8357" fmla="*/ 264 w 306"/>
              <a:gd name="connsiteY13-8358" fmla="*/ 11 h 406"/>
              <a:gd name="connsiteX14-8359" fmla="*/ 269 w 306"/>
              <a:gd name="connsiteY14-8360" fmla="*/ 11 h 406"/>
              <a:gd name="connsiteX15-8361" fmla="*/ 279 w 306"/>
              <a:gd name="connsiteY15-8362" fmla="*/ 16 h 406"/>
              <a:gd name="connsiteX16-8363" fmla="*/ 285 w 306"/>
              <a:gd name="connsiteY16-8364" fmla="*/ 21 h 406"/>
              <a:gd name="connsiteX17-8365" fmla="*/ 290 w 306"/>
              <a:gd name="connsiteY17-8366" fmla="*/ 27 h 406"/>
              <a:gd name="connsiteX18-8367" fmla="*/ 295 w 306"/>
              <a:gd name="connsiteY18-8368" fmla="*/ 32 h 406"/>
              <a:gd name="connsiteX19-8369" fmla="*/ 300 w 306"/>
              <a:gd name="connsiteY19-8370" fmla="*/ 32 h 406"/>
              <a:gd name="connsiteX20-8371" fmla="*/ 300 w 306"/>
              <a:gd name="connsiteY20-8372" fmla="*/ 37 h 406"/>
              <a:gd name="connsiteX21-8373" fmla="*/ 300 w 306"/>
              <a:gd name="connsiteY21-8374" fmla="*/ 42 h 406"/>
              <a:gd name="connsiteX22-8375" fmla="*/ 306 w 306"/>
              <a:gd name="connsiteY22-8376" fmla="*/ 42 h 406"/>
              <a:gd name="connsiteX23-8377" fmla="*/ 300 w 306"/>
              <a:gd name="connsiteY23-8378" fmla="*/ 48 h 406"/>
              <a:gd name="connsiteX24-8379" fmla="*/ 300 w 306"/>
              <a:gd name="connsiteY24-8380" fmla="*/ 53 h 406"/>
              <a:gd name="connsiteX25-8381" fmla="*/ 295 w 306"/>
              <a:gd name="connsiteY25-8382" fmla="*/ 64 h 406"/>
              <a:gd name="connsiteX26-8383" fmla="*/ 290 w 306"/>
              <a:gd name="connsiteY26-8384" fmla="*/ 74 h 406"/>
              <a:gd name="connsiteX27-8385" fmla="*/ 279 w 306"/>
              <a:gd name="connsiteY27-8386" fmla="*/ 85 h 406"/>
              <a:gd name="connsiteX28-8387" fmla="*/ 274 w 306"/>
              <a:gd name="connsiteY28-8388" fmla="*/ 95 h 406"/>
              <a:gd name="connsiteX29-8389" fmla="*/ 258 w 306"/>
              <a:gd name="connsiteY29-8390" fmla="*/ 111 h 406"/>
              <a:gd name="connsiteX30-8391" fmla="*/ 248 w 306"/>
              <a:gd name="connsiteY30-8392" fmla="*/ 132 h 406"/>
              <a:gd name="connsiteX31-8393" fmla="*/ 216 w 306"/>
              <a:gd name="connsiteY31-8394" fmla="*/ 169 h 406"/>
              <a:gd name="connsiteX32-8395" fmla="*/ 190 w 306"/>
              <a:gd name="connsiteY32-8396" fmla="*/ 206 h 406"/>
              <a:gd name="connsiteX33-8397" fmla="*/ 163 w 306"/>
              <a:gd name="connsiteY33-8398" fmla="*/ 243 h 406"/>
              <a:gd name="connsiteX34-8399" fmla="*/ 137 w 306"/>
              <a:gd name="connsiteY34-8400" fmla="*/ 280 h 406"/>
              <a:gd name="connsiteX35-8401" fmla="*/ 121 w 306"/>
              <a:gd name="connsiteY35-8402" fmla="*/ 296 h 406"/>
              <a:gd name="connsiteX36-8403" fmla="*/ 111 w 306"/>
              <a:gd name="connsiteY36-8404" fmla="*/ 311 h 406"/>
              <a:gd name="connsiteX37-8405" fmla="*/ 100 w 306"/>
              <a:gd name="connsiteY37-8406" fmla="*/ 322 h 406"/>
              <a:gd name="connsiteX38-8407" fmla="*/ 95 w 306"/>
              <a:gd name="connsiteY38-8408" fmla="*/ 333 h 406"/>
              <a:gd name="connsiteX39-8409" fmla="*/ 90 w 306"/>
              <a:gd name="connsiteY39-8410" fmla="*/ 338 h 406"/>
              <a:gd name="connsiteX40-8411" fmla="*/ 84 w 306"/>
              <a:gd name="connsiteY40-8412" fmla="*/ 348 h 406"/>
              <a:gd name="connsiteX41-8413" fmla="*/ 84 w 306"/>
              <a:gd name="connsiteY41-8414" fmla="*/ 348 h 406"/>
              <a:gd name="connsiteX42-8415" fmla="*/ 84 w 306"/>
              <a:gd name="connsiteY42-8416" fmla="*/ 354 h 406"/>
              <a:gd name="connsiteX43-8417" fmla="*/ 90 w 306"/>
              <a:gd name="connsiteY43-8418" fmla="*/ 354 h 406"/>
              <a:gd name="connsiteX44-8419" fmla="*/ 95 w 306"/>
              <a:gd name="connsiteY44-8420" fmla="*/ 354 h 406"/>
              <a:gd name="connsiteX45-8421" fmla="*/ 100 w 306"/>
              <a:gd name="connsiteY45-8422" fmla="*/ 354 h 406"/>
              <a:gd name="connsiteX46-8423" fmla="*/ 111 w 306"/>
              <a:gd name="connsiteY46-8424" fmla="*/ 354 h 406"/>
              <a:gd name="connsiteX47-8425" fmla="*/ 121 w 306"/>
              <a:gd name="connsiteY47-8426" fmla="*/ 348 h 406"/>
              <a:gd name="connsiteX48-8427" fmla="*/ 137 w 306"/>
              <a:gd name="connsiteY48-8428" fmla="*/ 348 h 406"/>
              <a:gd name="connsiteX49-8429" fmla="*/ 153 w 306"/>
              <a:gd name="connsiteY49-8430" fmla="*/ 348 h 406"/>
              <a:gd name="connsiteX50-8431" fmla="*/ 174 w 306"/>
              <a:gd name="connsiteY50-8432" fmla="*/ 343 h 406"/>
              <a:gd name="connsiteX51-8433" fmla="*/ 216 w 306"/>
              <a:gd name="connsiteY51-8434" fmla="*/ 338 h 406"/>
              <a:gd name="connsiteX52-8435" fmla="*/ 221 w 306"/>
              <a:gd name="connsiteY52-8436" fmla="*/ 369 h 406"/>
              <a:gd name="connsiteX53-8437" fmla="*/ 200 w 306"/>
              <a:gd name="connsiteY53-8438" fmla="*/ 369 h 406"/>
              <a:gd name="connsiteX54-8439" fmla="*/ 184 w 306"/>
              <a:gd name="connsiteY54-8440" fmla="*/ 375 h 406"/>
              <a:gd name="connsiteX55-8441" fmla="*/ 163 w 306"/>
              <a:gd name="connsiteY55-8442" fmla="*/ 375 h 406"/>
              <a:gd name="connsiteX56-8443" fmla="*/ 148 w 306"/>
              <a:gd name="connsiteY56-8444" fmla="*/ 375 h 406"/>
              <a:gd name="connsiteX57-8445" fmla="*/ 137 w 306"/>
              <a:gd name="connsiteY57-8446" fmla="*/ 380 h 406"/>
              <a:gd name="connsiteX58-8447" fmla="*/ 121 w 306"/>
              <a:gd name="connsiteY58-8448" fmla="*/ 380 h 406"/>
              <a:gd name="connsiteX59-8449" fmla="*/ 111 w 306"/>
              <a:gd name="connsiteY59-8450" fmla="*/ 385 h 406"/>
              <a:gd name="connsiteX60-8451" fmla="*/ 100 w 306"/>
              <a:gd name="connsiteY60-8452" fmla="*/ 385 h 406"/>
              <a:gd name="connsiteX61-8453" fmla="*/ 90 w 306"/>
              <a:gd name="connsiteY61-8454" fmla="*/ 391 h 406"/>
              <a:gd name="connsiteX62-8455" fmla="*/ 84 w 306"/>
              <a:gd name="connsiteY62-8456" fmla="*/ 391 h 406"/>
              <a:gd name="connsiteX63-8457" fmla="*/ 69 w 306"/>
              <a:gd name="connsiteY63-8458" fmla="*/ 396 h 406"/>
              <a:gd name="connsiteX64-8459" fmla="*/ 53 w 306"/>
              <a:gd name="connsiteY64-8460" fmla="*/ 401 h 406"/>
              <a:gd name="connsiteX65-8461" fmla="*/ 48 w 306"/>
              <a:gd name="connsiteY65-8462" fmla="*/ 406 h 406"/>
              <a:gd name="connsiteX66-8463" fmla="*/ 37 w 306"/>
              <a:gd name="connsiteY66-8464" fmla="*/ 406 h 406"/>
              <a:gd name="connsiteX67-8465" fmla="*/ 32 w 306"/>
              <a:gd name="connsiteY67-8466" fmla="*/ 406 h 406"/>
              <a:gd name="connsiteX68-8467" fmla="*/ 26 w 306"/>
              <a:gd name="connsiteY68-8468" fmla="*/ 401 h 406"/>
              <a:gd name="connsiteX69-8469" fmla="*/ 21 w 306"/>
              <a:gd name="connsiteY69-8470" fmla="*/ 401 h 406"/>
              <a:gd name="connsiteX70-8471" fmla="*/ 16 w 306"/>
              <a:gd name="connsiteY70-8472" fmla="*/ 396 h 406"/>
              <a:gd name="connsiteX71-8473" fmla="*/ 11 w 306"/>
              <a:gd name="connsiteY71-8474" fmla="*/ 391 h 406"/>
              <a:gd name="connsiteX72-8475" fmla="*/ 5 w 306"/>
              <a:gd name="connsiteY72-8476" fmla="*/ 385 h 406"/>
              <a:gd name="connsiteX73-8477" fmla="*/ 0 w 306"/>
              <a:gd name="connsiteY73-8478" fmla="*/ 380 h 406"/>
              <a:gd name="connsiteX74-8479" fmla="*/ 0 w 306"/>
              <a:gd name="connsiteY74-8480" fmla="*/ 375 h 406"/>
              <a:gd name="connsiteX75-8481" fmla="*/ 0 w 306"/>
              <a:gd name="connsiteY75-8482" fmla="*/ 369 h 406"/>
              <a:gd name="connsiteX76-8483" fmla="*/ 0 w 306"/>
              <a:gd name="connsiteY76-8484" fmla="*/ 364 h 406"/>
              <a:gd name="connsiteX77-8485" fmla="*/ 5 w 306"/>
              <a:gd name="connsiteY77-8486" fmla="*/ 359 h 406"/>
              <a:gd name="connsiteX78-8487" fmla="*/ 11 w 306"/>
              <a:gd name="connsiteY78-8488" fmla="*/ 354 h 406"/>
              <a:gd name="connsiteX79-8489" fmla="*/ 21 w 306"/>
              <a:gd name="connsiteY79-8490" fmla="*/ 348 h 406"/>
              <a:gd name="connsiteX80-8491" fmla="*/ 26 w 306"/>
              <a:gd name="connsiteY80-8492" fmla="*/ 343 h 406"/>
              <a:gd name="connsiteX81-8493" fmla="*/ 32 w 306"/>
              <a:gd name="connsiteY81-8494" fmla="*/ 338 h 406"/>
              <a:gd name="connsiteX82-8495" fmla="*/ 42 w 306"/>
              <a:gd name="connsiteY82-8496" fmla="*/ 333 h 406"/>
              <a:gd name="connsiteX83-8497" fmla="*/ 53 w 306"/>
              <a:gd name="connsiteY83-8498" fmla="*/ 322 h 406"/>
              <a:gd name="connsiteX84-8499" fmla="*/ 58 w 306"/>
              <a:gd name="connsiteY84-8500" fmla="*/ 311 h 406"/>
              <a:gd name="connsiteX85-8501" fmla="*/ 69 w 306"/>
              <a:gd name="connsiteY85-8502" fmla="*/ 301 h 406"/>
              <a:gd name="connsiteX86-8503" fmla="*/ 79 w 306"/>
              <a:gd name="connsiteY86-8504" fmla="*/ 285 h 406"/>
              <a:gd name="connsiteX87-8505" fmla="*/ 95 w 306"/>
              <a:gd name="connsiteY87-8506" fmla="*/ 269 h 406"/>
              <a:gd name="connsiteX88-8507" fmla="*/ 116 w 306"/>
              <a:gd name="connsiteY88-8508" fmla="*/ 232 h 406"/>
              <a:gd name="connsiteX89-8509" fmla="*/ 142 w 306"/>
              <a:gd name="connsiteY89-8510" fmla="*/ 201 h 406"/>
              <a:gd name="connsiteX90-8511" fmla="*/ 163 w 306"/>
              <a:gd name="connsiteY90-8512" fmla="*/ 169 h 406"/>
              <a:gd name="connsiteX91-8513" fmla="*/ 184 w 306"/>
              <a:gd name="connsiteY91-8514" fmla="*/ 132 h 406"/>
              <a:gd name="connsiteX92-8515" fmla="*/ 190 w 306"/>
              <a:gd name="connsiteY92-8516" fmla="*/ 116 h 406"/>
              <a:gd name="connsiteX93-8517" fmla="*/ 200 w 306"/>
              <a:gd name="connsiteY93-8518" fmla="*/ 100 h 406"/>
              <a:gd name="connsiteX94-8519" fmla="*/ 206 w 306"/>
              <a:gd name="connsiteY94-8520" fmla="*/ 90 h 406"/>
              <a:gd name="connsiteX95-8521" fmla="*/ 211 w 306"/>
              <a:gd name="connsiteY95-8522" fmla="*/ 79 h 406"/>
              <a:gd name="connsiteX96-8523" fmla="*/ 216 w 306"/>
              <a:gd name="connsiteY96-8524" fmla="*/ 69 h 406"/>
              <a:gd name="connsiteX97-8525" fmla="*/ 221 w 306"/>
              <a:gd name="connsiteY97-8526" fmla="*/ 58 h 406"/>
              <a:gd name="connsiteX98-8527" fmla="*/ 221 w 306"/>
              <a:gd name="connsiteY98-8528" fmla="*/ 53 h 406"/>
              <a:gd name="connsiteX99-8529" fmla="*/ 227 w 306"/>
              <a:gd name="connsiteY99-8530" fmla="*/ 48 h 406"/>
              <a:gd name="connsiteX100-8531" fmla="*/ 227 w 306"/>
              <a:gd name="connsiteY100-8532" fmla="*/ 48 h 406"/>
              <a:gd name="connsiteX0-8533" fmla="*/ 227 w 306"/>
              <a:gd name="connsiteY0-8534" fmla="*/ 48 h 406"/>
              <a:gd name="connsiteX1-8535" fmla="*/ 227 w 306"/>
              <a:gd name="connsiteY1-8536" fmla="*/ 42 h 406"/>
              <a:gd name="connsiteX2-8537" fmla="*/ 227 w 306"/>
              <a:gd name="connsiteY2-8538" fmla="*/ 32 h 406"/>
              <a:gd name="connsiteX3-8539" fmla="*/ 227 w 306"/>
              <a:gd name="connsiteY3-8540" fmla="*/ 27 h 406"/>
              <a:gd name="connsiteX4-8541" fmla="*/ 221 w 306"/>
              <a:gd name="connsiteY4-8542" fmla="*/ 21 h 406"/>
              <a:gd name="connsiteX5-8543" fmla="*/ 216 w 306"/>
              <a:gd name="connsiteY5-8544" fmla="*/ 11 h 406"/>
              <a:gd name="connsiteX6-8545" fmla="*/ 216 w 306"/>
              <a:gd name="connsiteY6-8546" fmla="*/ 6 h 406"/>
              <a:gd name="connsiteX7-8547" fmla="*/ 221 w 306"/>
              <a:gd name="connsiteY7-8548" fmla="*/ 6 h 406"/>
              <a:gd name="connsiteX8-8549" fmla="*/ 221 w 306"/>
              <a:gd name="connsiteY8-8550" fmla="*/ 0 h 406"/>
              <a:gd name="connsiteX9-8551" fmla="*/ 227 w 306"/>
              <a:gd name="connsiteY9-8552" fmla="*/ 0 h 406"/>
              <a:gd name="connsiteX10-8553" fmla="*/ 232 w 306"/>
              <a:gd name="connsiteY10-8554" fmla="*/ 0 h 406"/>
              <a:gd name="connsiteX11-8555" fmla="*/ 242 w 306"/>
              <a:gd name="connsiteY11-8556" fmla="*/ 0 h 406"/>
              <a:gd name="connsiteX12-8557" fmla="*/ 253 w 306"/>
              <a:gd name="connsiteY12-8558" fmla="*/ 6 h 406"/>
              <a:gd name="connsiteX13-8559" fmla="*/ 264 w 306"/>
              <a:gd name="connsiteY13-8560" fmla="*/ 11 h 406"/>
              <a:gd name="connsiteX14-8561" fmla="*/ 269 w 306"/>
              <a:gd name="connsiteY14-8562" fmla="*/ 11 h 406"/>
              <a:gd name="connsiteX15-8563" fmla="*/ 279 w 306"/>
              <a:gd name="connsiteY15-8564" fmla="*/ 16 h 406"/>
              <a:gd name="connsiteX16-8565" fmla="*/ 285 w 306"/>
              <a:gd name="connsiteY16-8566" fmla="*/ 21 h 406"/>
              <a:gd name="connsiteX17-8567" fmla="*/ 290 w 306"/>
              <a:gd name="connsiteY17-8568" fmla="*/ 27 h 406"/>
              <a:gd name="connsiteX18-8569" fmla="*/ 295 w 306"/>
              <a:gd name="connsiteY18-8570" fmla="*/ 32 h 406"/>
              <a:gd name="connsiteX19-8571" fmla="*/ 300 w 306"/>
              <a:gd name="connsiteY19-8572" fmla="*/ 32 h 406"/>
              <a:gd name="connsiteX20-8573" fmla="*/ 300 w 306"/>
              <a:gd name="connsiteY20-8574" fmla="*/ 37 h 406"/>
              <a:gd name="connsiteX21-8575" fmla="*/ 300 w 306"/>
              <a:gd name="connsiteY21-8576" fmla="*/ 42 h 406"/>
              <a:gd name="connsiteX22-8577" fmla="*/ 306 w 306"/>
              <a:gd name="connsiteY22-8578" fmla="*/ 42 h 406"/>
              <a:gd name="connsiteX23-8579" fmla="*/ 300 w 306"/>
              <a:gd name="connsiteY23-8580" fmla="*/ 48 h 406"/>
              <a:gd name="connsiteX24-8581" fmla="*/ 300 w 306"/>
              <a:gd name="connsiteY24-8582" fmla="*/ 53 h 406"/>
              <a:gd name="connsiteX25-8583" fmla="*/ 295 w 306"/>
              <a:gd name="connsiteY25-8584" fmla="*/ 64 h 406"/>
              <a:gd name="connsiteX26-8585" fmla="*/ 290 w 306"/>
              <a:gd name="connsiteY26-8586" fmla="*/ 74 h 406"/>
              <a:gd name="connsiteX27-8587" fmla="*/ 279 w 306"/>
              <a:gd name="connsiteY27-8588" fmla="*/ 85 h 406"/>
              <a:gd name="connsiteX28-8589" fmla="*/ 274 w 306"/>
              <a:gd name="connsiteY28-8590" fmla="*/ 95 h 406"/>
              <a:gd name="connsiteX29-8591" fmla="*/ 258 w 306"/>
              <a:gd name="connsiteY29-8592" fmla="*/ 111 h 406"/>
              <a:gd name="connsiteX30-8593" fmla="*/ 248 w 306"/>
              <a:gd name="connsiteY30-8594" fmla="*/ 132 h 406"/>
              <a:gd name="connsiteX31-8595" fmla="*/ 216 w 306"/>
              <a:gd name="connsiteY31-8596" fmla="*/ 169 h 406"/>
              <a:gd name="connsiteX32-8597" fmla="*/ 190 w 306"/>
              <a:gd name="connsiteY32-8598" fmla="*/ 206 h 406"/>
              <a:gd name="connsiteX33-8599" fmla="*/ 163 w 306"/>
              <a:gd name="connsiteY33-8600" fmla="*/ 243 h 406"/>
              <a:gd name="connsiteX34-8601" fmla="*/ 137 w 306"/>
              <a:gd name="connsiteY34-8602" fmla="*/ 280 h 406"/>
              <a:gd name="connsiteX35-8603" fmla="*/ 121 w 306"/>
              <a:gd name="connsiteY35-8604" fmla="*/ 296 h 406"/>
              <a:gd name="connsiteX36-8605" fmla="*/ 111 w 306"/>
              <a:gd name="connsiteY36-8606" fmla="*/ 311 h 406"/>
              <a:gd name="connsiteX37-8607" fmla="*/ 100 w 306"/>
              <a:gd name="connsiteY37-8608" fmla="*/ 322 h 406"/>
              <a:gd name="connsiteX38-8609" fmla="*/ 95 w 306"/>
              <a:gd name="connsiteY38-8610" fmla="*/ 333 h 406"/>
              <a:gd name="connsiteX39-8611" fmla="*/ 90 w 306"/>
              <a:gd name="connsiteY39-8612" fmla="*/ 338 h 406"/>
              <a:gd name="connsiteX40-8613" fmla="*/ 84 w 306"/>
              <a:gd name="connsiteY40-8614" fmla="*/ 348 h 406"/>
              <a:gd name="connsiteX41-8615" fmla="*/ 84 w 306"/>
              <a:gd name="connsiteY41-8616" fmla="*/ 348 h 406"/>
              <a:gd name="connsiteX42-8617" fmla="*/ 84 w 306"/>
              <a:gd name="connsiteY42-8618" fmla="*/ 354 h 406"/>
              <a:gd name="connsiteX43-8619" fmla="*/ 90 w 306"/>
              <a:gd name="connsiteY43-8620" fmla="*/ 354 h 406"/>
              <a:gd name="connsiteX44-8621" fmla="*/ 95 w 306"/>
              <a:gd name="connsiteY44-8622" fmla="*/ 354 h 406"/>
              <a:gd name="connsiteX45-8623" fmla="*/ 100 w 306"/>
              <a:gd name="connsiteY45-8624" fmla="*/ 354 h 406"/>
              <a:gd name="connsiteX46-8625" fmla="*/ 111 w 306"/>
              <a:gd name="connsiteY46-8626" fmla="*/ 354 h 406"/>
              <a:gd name="connsiteX47-8627" fmla="*/ 121 w 306"/>
              <a:gd name="connsiteY47-8628" fmla="*/ 348 h 406"/>
              <a:gd name="connsiteX48-8629" fmla="*/ 137 w 306"/>
              <a:gd name="connsiteY48-8630" fmla="*/ 348 h 406"/>
              <a:gd name="connsiteX49-8631" fmla="*/ 153 w 306"/>
              <a:gd name="connsiteY49-8632" fmla="*/ 348 h 406"/>
              <a:gd name="connsiteX50-8633" fmla="*/ 174 w 306"/>
              <a:gd name="connsiteY50-8634" fmla="*/ 343 h 406"/>
              <a:gd name="connsiteX51-8635" fmla="*/ 216 w 306"/>
              <a:gd name="connsiteY51-8636" fmla="*/ 338 h 406"/>
              <a:gd name="connsiteX52-8637" fmla="*/ 200 w 306"/>
              <a:gd name="connsiteY52-8638" fmla="*/ 369 h 406"/>
              <a:gd name="connsiteX53-8639" fmla="*/ 184 w 306"/>
              <a:gd name="connsiteY53-8640" fmla="*/ 375 h 406"/>
              <a:gd name="connsiteX54-8641" fmla="*/ 163 w 306"/>
              <a:gd name="connsiteY54-8642" fmla="*/ 375 h 406"/>
              <a:gd name="connsiteX55-8643" fmla="*/ 148 w 306"/>
              <a:gd name="connsiteY55-8644" fmla="*/ 375 h 406"/>
              <a:gd name="connsiteX56-8645" fmla="*/ 137 w 306"/>
              <a:gd name="connsiteY56-8646" fmla="*/ 380 h 406"/>
              <a:gd name="connsiteX57-8647" fmla="*/ 121 w 306"/>
              <a:gd name="connsiteY57-8648" fmla="*/ 380 h 406"/>
              <a:gd name="connsiteX58-8649" fmla="*/ 111 w 306"/>
              <a:gd name="connsiteY58-8650" fmla="*/ 385 h 406"/>
              <a:gd name="connsiteX59-8651" fmla="*/ 100 w 306"/>
              <a:gd name="connsiteY59-8652" fmla="*/ 385 h 406"/>
              <a:gd name="connsiteX60-8653" fmla="*/ 90 w 306"/>
              <a:gd name="connsiteY60-8654" fmla="*/ 391 h 406"/>
              <a:gd name="connsiteX61-8655" fmla="*/ 84 w 306"/>
              <a:gd name="connsiteY61-8656" fmla="*/ 391 h 406"/>
              <a:gd name="connsiteX62-8657" fmla="*/ 69 w 306"/>
              <a:gd name="connsiteY62-8658" fmla="*/ 396 h 406"/>
              <a:gd name="connsiteX63-8659" fmla="*/ 53 w 306"/>
              <a:gd name="connsiteY63-8660" fmla="*/ 401 h 406"/>
              <a:gd name="connsiteX64-8661" fmla="*/ 48 w 306"/>
              <a:gd name="connsiteY64-8662" fmla="*/ 406 h 406"/>
              <a:gd name="connsiteX65-8663" fmla="*/ 37 w 306"/>
              <a:gd name="connsiteY65-8664" fmla="*/ 406 h 406"/>
              <a:gd name="connsiteX66-8665" fmla="*/ 32 w 306"/>
              <a:gd name="connsiteY66-8666" fmla="*/ 406 h 406"/>
              <a:gd name="connsiteX67-8667" fmla="*/ 26 w 306"/>
              <a:gd name="connsiteY67-8668" fmla="*/ 401 h 406"/>
              <a:gd name="connsiteX68-8669" fmla="*/ 21 w 306"/>
              <a:gd name="connsiteY68-8670" fmla="*/ 401 h 406"/>
              <a:gd name="connsiteX69-8671" fmla="*/ 16 w 306"/>
              <a:gd name="connsiteY69-8672" fmla="*/ 396 h 406"/>
              <a:gd name="connsiteX70-8673" fmla="*/ 11 w 306"/>
              <a:gd name="connsiteY70-8674" fmla="*/ 391 h 406"/>
              <a:gd name="connsiteX71-8675" fmla="*/ 5 w 306"/>
              <a:gd name="connsiteY71-8676" fmla="*/ 385 h 406"/>
              <a:gd name="connsiteX72-8677" fmla="*/ 0 w 306"/>
              <a:gd name="connsiteY72-8678" fmla="*/ 380 h 406"/>
              <a:gd name="connsiteX73-8679" fmla="*/ 0 w 306"/>
              <a:gd name="connsiteY73-8680" fmla="*/ 375 h 406"/>
              <a:gd name="connsiteX74-8681" fmla="*/ 0 w 306"/>
              <a:gd name="connsiteY74-8682" fmla="*/ 369 h 406"/>
              <a:gd name="connsiteX75-8683" fmla="*/ 0 w 306"/>
              <a:gd name="connsiteY75-8684" fmla="*/ 364 h 406"/>
              <a:gd name="connsiteX76-8685" fmla="*/ 5 w 306"/>
              <a:gd name="connsiteY76-8686" fmla="*/ 359 h 406"/>
              <a:gd name="connsiteX77-8687" fmla="*/ 11 w 306"/>
              <a:gd name="connsiteY77-8688" fmla="*/ 354 h 406"/>
              <a:gd name="connsiteX78-8689" fmla="*/ 21 w 306"/>
              <a:gd name="connsiteY78-8690" fmla="*/ 348 h 406"/>
              <a:gd name="connsiteX79-8691" fmla="*/ 26 w 306"/>
              <a:gd name="connsiteY79-8692" fmla="*/ 343 h 406"/>
              <a:gd name="connsiteX80-8693" fmla="*/ 32 w 306"/>
              <a:gd name="connsiteY80-8694" fmla="*/ 338 h 406"/>
              <a:gd name="connsiteX81-8695" fmla="*/ 42 w 306"/>
              <a:gd name="connsiteY81-8696" fmla="*/ 333 h 406"/>
              <a:gd name="connsiteX82-8697" fmla="*/ 53 w 306"/>
              <a:gd name="connsiteY82-8698" fmla="*/ 322 h 406"/>
              <a:gd name="connsiteX83-8699" fmla="*/ 58 w 306"/>
              <a:gd name="connsiteY83-8700" fmla="*/ 311 h 406"/>
              <a:gd name="connsiteX84-8701" fmla="*/ 69 w 306"/>
              <a:gd name="connsiteY84-8702" fmla="*/ 301 h 406"/>
              <a:gd name="connsiteX85-8703" fmla="*/ 79 w 306"/>
              <a:gd name="connsiteY85-8704" fmla="*/ 285 h 406"/>
              <a:gd name="connsiteX86-8705" fmla="*/ 95 w 306"/>
              <a:gd name="connsiteY86-8706" fmla="*/ 269 h 406"/>
              <a:gd name="connsiteX87-8707" fmla="*/ 116 w 306"/>
              <a:gd name="connsiteY87-8708" fmla="*/ 232 h 406"/>
              <a:gd name="connsiteX88-8709" fmla="*/ 142 w 306"/>
              <a:gd name="connsiteY88-8710" fmla="*/ 201 h 406"/>
              <a:gd name="connsiteX89-8711" fmla="*/ 163 w 306"/>
              <a:gd name="connsiteY89-8712" fmla="*/ 169 h 406"/>
              <a:gd name="connsiteX90-8713" fmla="*/ 184 w 306"/>
              <a:gd name="connsiteY90-8714" fmla="*/ 132 h 406"/>
              <a:gd name="connsiteX91-8715" fmla="*/ 190 w 306"/>
              <a:gd name="connsiteY91-8716" fmla="*/ 116 h 406"/>
              <a:gd name="connsiteX92-8717" fmla="*/ 200 w 306"/>
              <a:gd name="connsiteY92-8718" fmla="*/ 100 h 406"/>
              <a:gd name="connsiteX93-8719" fmla="*/ 206 w 306"/>
              <a:gd name="connsiteY93-8720" fmla="*/ 90 h 406"/>
              <a:gd name="connsiteX94-8721" fmla="*/ 211 w 306"/>
              <a:gd name="connsiteY94-8722" fmla="*/ 79 h 406"/>
              <a:gd name="connsiteX95-8723" fmla="*/ 216 w 306"/>
              <a:gd name="connsiteY95-8724" fmla="*/ 69 h 406"/>
              <a:gd name="connsiteX96-8725" fmla="*/ 221 w 306"/>
              <a:gd name="connsiteY96-8726" fmla="*/ 58 h 406"/>
              <a:gd name="connsiteX97-8727" fmla="*/ 221 w 306"/>
              <a:gd name="connsiteY97-8728" fmla="*/ 53 h 406"/>
              <a:gd name="connsiteX98-8729" fmla="*/ 227 w 306"/>
              <a:gd name="connsiteY98-8730" fmla="*/ 48 h 406"/>
              <a:gd name="connsiteX99-8731" fmla="*/ 227 w 306"/>
              <a:gd name="connsiteY99-8732" fmla="*/ 48 h 406"/>
              <a:gd name="connsiteX0-8733" fmla="*/ 227 w 306"/>
              <a:gd name="connsiteY0-8734" fmla="*/ 48 h 406"/>
              <a:gd name="connsiteX1-8735" fmla="*/ 227 w 306"/>
              <a:gd name="connsiteY1-8736" fmla="*/ 42 h 406"/>
              <a:gd name="connsiteX2-8737" fmla="*/ 227 w 306"/>
              <a:gd name="connsiteY2-8738" fmla="*/ 32 h 406"/>
              <a:gd name="connsiteX3-8739" fmla="*/ 227 w 306"/>
              <a:gd name="connsiteY3-8740" fmla="*/ 27 h 406"/>
              <a:gd name="connsiteX4-8741" fmla="*/ 221 w 306"/>
              <a:gd name="connsiteY4-8742" fmla="*/ 21 h 406"/>
              <a:gd name="connsiteX5-8743" fmla="*/ 216 w 306"/>
              <a:gd name="connsiteY5-8744" fmla="*/ 11 h 406"/>
              <a:gd name="connsiteX6-8745" fmla="*/ 216 w 306"/>
              <a:gd name="connsiteY6-8746" fmla="*/ 6 h 406"/>
              <a:gd name="connsiteX7-8747" fmla="*/ 221 w 306"/>
              <a:gd name="connsiteY7-8748" fmla="*/ 6 h 406"/>
              <a:gd name="connsiteX8-8749" fmla="*/ 221 w 306"/>
              <a:gd name="connsiteY8-8750" fmla="*/ 0 h 406"/>
              <a:gd name="connsiteX9-8751" fmla="*/ 227 w 306"/>
              <a:gd name="connsiteY9-8752" fmla="*/ 0 h 406"/>
              <a:gd name="connsiteX10-8753" fmla="*/ 232 w 306"/>
              <a:gd name="connsiteY10-8754" fmla="*/ 0 h 406"/>
              <a:gd name="connsiteX11-8755" fmla="*/ 242 w 306"/>
              <a:gd name="connsiteY11-8756" fmla="*/ 0 h 406"/>
              <a:gd name="connsiteX12-8757" fmla="*/ 253 w 306"/>
              <a:gd name="connsiteY12-8758" fmla="*/ 6 h 406"/>
              <a:gd name="connsiteX13-8759" fmla="*/ 264 w 306"/>
              <a:gd name="connsiteY13-8760" fmla="*/ 11 h 406"/>
              <a:gd name="connsiteX14-8761" fmla="*/ 269 w 306"/>
              <a:gd name="connsiteY14-8762" fmla="*/ 11 h 406"/>
              <a:gd name="connsiteX15-8763" fmla="*/ 279 w 306"/>
              <a:gd name="connsiteY15-8764" fmla="*/ 16 h 406"/>
              <a:gd name="connsiteX16-8765" fmla="*/ 285 w 306"/>
              <a:gd name="connsiteY16-8766" fmla="*/ 21 h 406"/>
              <a:gd name="connsiteX17-8767" fmla="*/ 290 w 306"/>
              <a:gd name="connsiteY17-8768" fmla="*/ 27 h 406"/>
              <a:gd name="connsiteX18-8769" fmla="*/ 295 w 306"/>
              <a:gd name="connsiteY18-8770" fmla="*/ 32 h 406"/>
              <a:gd name="connsiteX19-8771" fmla="*/ 300 w 306"/>
              <a:gd name="connsiteY19-8772" fmla="*/ 32 h 406"/>
              <a:gd name="connsiteX20-8773" fmla="*/ 300 w 306"/>
              <a:gd name="connsiteY20-8774" fmla="*/ 37 h 406"/>
              <a:gd name="connsiteX21-8775" fmla="*/ 300 w 306"/>
              <a:gd name="connsiteY21-8776" fmla="*/ 42 h 406"/>
              <a:gd name="connsiteX22-8777" fmla="*/ 306 w 306"/>
              <a:gd name="connsiteY22-8778" fmla="*/ 42 h 406"/>
              <a:gd name="connsiteX23-8779" fmla="*/ 300 w 306"/>
              <a:gd name="connsiteY23-8780" fmla="*/ 48 h 406"/>
              <a:gd name="connsiteX24-8781" fmla="*/ 300 w 306"/>
              <a:gd name="connsiteY24-8782" fmla="*/ 53 h 406"/>
              <a:gd name="connsiteX25-8783" fmla="*/ 295 w 306"/>
              <a:gd name="connsiteY25-8784" fmla="*/ 64 h 406"/>
              <a:gd name="connsiteX26-8785" fmla="*/ 290 w 306"/>
              <a:gd name="connsiteY26-8786" fmla="*/ 74 h 406"/>
              <a:gd name="connsiteX27-8787" fmla="*/ 279 w 306"/>
              <a:gd name="connsiteY27-8788" fmla="*/ 85 h 406"/>
              <a:gd name="connsiteX28-8789" fmla="*/ 274 w 306"/>
              <a:gd name="connsiteY28-8790" fmla="*/ 95 h 406"/>
              <a:gd name="connsiteX29-8791" fmla="*/ 258 w 306"/>
              <a:gd name="connsiteY29-8792" fmla="*/ 111 h 406"/>
              <a:gd name="connsiteX30-8793" fmla="*/ 248 w 306"/>
              <a:gd name="connsiteY30-8794" fmla="*/ 132 h 406"/>
              <a:gd name="connsiteX31-8795" fmla="*/ 216 w 306"/>
              <a:gd name="connsiteY31-8796" fmla="*/ 169 h 406"/>
              <a:gd name="connsiteX32-8797" fmla="*/ 190 w 306"/>
              <a:gd name="connsiteY32-8798" fmla="*/ 206 h 406"/>
              <a:gd name="connsiteX33-8799" fmla="*/ 163 w 306"/>
              <a:gd name="connsiteY33-8800" fmla="*/ 243 h 406"/>
              <a:gd name="connsiteX34-8801" fmla="*/ 137 w 306"/>
              <a:gd name="connsiteY34-8802" fmla="*/ 280 h 406"/>
              <a:gd name="connsiteX35-8803" fmla="*/ 121 w 306"/>
              <a:gd name="connsiteY35-8804" fmla="*/ 296 h 406"/>
              <a:gd name="connsiteX36-8805" fmla="*/ 111 w 306"/>
              <a:gd name="connsiteY36-8806" fmla="*/ 311 h 406"/>
              <a:gd name="connsiteX37-8807" fmla="*/ 100 w 306"/>
              <a:gd name="connsiteY37-8808" fmla="*/ 322 h 406"/>
              <a:gd name="connsiteX38-8809" fmla="*/ 95 w 306"/>
              <a:gd name="connsiteY38-8810" fmla="*/ 333 h 406"/>
              <a:gd name="connsiteX39-8811" fmla="*/ 90 w 306"/>
              <a:gd name="connsiteY39-8812" fmla="*/ 338 h 406"/>
              <a:gd name="connsiteX40-8813" fmla="*/ 84 w 306"/>
              <a:gd name="connsiteY40-8814" fmla="*/ 348 h 406"/>
              <a:gd name="connsiteX41-8815" fmla="*/ 84 w 306"/>
              <a:gd name="connsiteY41-8816" fmla="*/ 348 h 406"/>
              <a:gd name="connsiteX42-8817" fmla="*/ 84 w 306"/>
              <a:gd name="connsiteY42-8818" fmla="*/ 354 h 406"/>
              <a:gd name="connsiteX43-8819" fmla="*/ 90 w 306"/>
              <a:gd name="connsiteY43-8820" fmla="*/ 354 h 406"/>
              <a:gd name="connsiteX44-8821" fmla="*/ 95 w 306"/>
              <a:gd name="connsiteY44-8822" fmla="*/ 354 h 406"/>
              <a:gd name="connsiteX45-8823" fmla="*/ 100 w 306"/>
              <a:gd name="connsiteY45-8824" fmla="*/ 354 h 406"/>
              <a:gd name="connsiteX46-8825" fmla="*/ 111 w 306"/>
              <a:gd name="connsiteY46-8826" fmla="*/ 354 h 406"/>
              <a:gd name="connsiteX47-8827" fmla="*/ 121 w 306"/>
              <a:gd name="connsiteY47-8828" fmla="*/ 348 h 406"/>
              <a:gd name="connsiteX48-8829" fmla="*/ 137 w 306"/>
              <a:gd name="connsiteY48-8830" fmla="*/ 348 h 406"/>
              <a:gd name="connsiteX49-8831" fmla="*/ 153 w 306"/>
              <a:gd name="connsiteY49-8832" fmla="*/ 348 h 406"/>
              <a:gd name="connsiteX50-8833" fmla="*/ 174 w 306"/>
              <a:gd name="connsiteY50-8834" fmla="*/ 343 h 406"/>
              <a:gd name="connsiteX51-8835" fmla="*/ 200 w 306"/>
              <a:gd name="connsiteY51-8836" fmla="*/ 369 h 406"/>
              <a:gd name="connsiteX52-8837" fmla="*/ 184 w 306"/>
              <a:gd name="connsiteY52-8838" fmla="*/ 375 h 406"/>
              <a:gd name="connsiteX53-8839" fmla="*/ 163 w 306"/>
              <a:gd name="connsiteY53-8840" fmla="*/ 375 h 406"/>
              <a:gd name="connsiteX54-8841" fmla="*/ 148 w 306"/>
              <a:gd name="connsiteY54-8842" fmla="*/ 375 h 406"/>
              <a:gd name="connsiteX55-8843" fmla="*/ 137 w 306"/>
              <a:gd name="connsiteY55-8844" fmla="*/ 380 h 406"/>
              <a:gd name="connsiteX56-8845" fmla="*/ 121 w 306"/>
              <a:gd name="connsiteY56-8846" fmla="*/ 380 h 406"/>
              <a:gd name="connsiteX57-8847" fmla="*/ 111 w 306"/>
              <a:gd name="connsiteY57-8848" fmla="*/ 385 h 406"/>
              <a:gd name="connsiteX58-8849" fmla="*/ 100 w 306"/>
              <a:gd name="connsiteY58-8850" fmla="*/ 385 h 406"/>
              <a:gd name="connsiteX59-8851" fmla="*/ 90 w 306"/>
              <a:gd name="connsiteY59-8852" fmla="*/ 391 h 406"/>
              <a:gd name="connsiteX60-8853" fmla="*/ 84 w 306"/>
              <a:gd name="connsiteY60-8854" fmla="*/ 391 h 406"/>
              <a:gd name="connsiteX61-8855" fmla="*/ 69 w 306"/>
              <a:gd name="connsiteY61-8856" fmla="*/ 396 h 406"/>
              <a:gd name="connsiteX62-8857" fmla="*/ 53 w 306"/>
              <a:gd name="connsiteY62-8858" fmla="*/ 401 h 406"/>
              <a:gd name="connsiteX63-8859" fmla="*/ 48 w 306"/>
              <a:gd name="connsiteY63-8860" fmla="*/ 406 h 406"/>
              <a:gd name="connsiteX64-8861" fmla="*/ 37 w 306"/>
              <a:gd name="connsiteY64-8862" fmla="*/ 406 h 406"/>
              <a:gd name="connsiteX65-8863" fmla="*/ 32 w 306"/>
              <a:gd name="connsiteY65-8864" fmla="*/ 406 h 406"/>
              <a:gd name="connsiteX66-8865" fmla="*/ 26 w 306"/>
              <a:gd name="connsiteY66-8866" fmla="*/ 401 h 406"/>
              <a:gd name="connsiteX67-8867" fmla="*/ 21 w 306"/>
              <a:gd name="connsiteY67-8868" fmla="*/ 401 h 406"/>
              <a:gd name="connsiteX68-8869" fmla="*/ 16 w 306"/>
              <a:gd name="connsiteY68-8870" fmla="*/ 396 h 406"/>
              <a:gd name="connsiteX69-8871" fmla="*/ 11 w 306"/>
              <a:gd name="connsiteY69-8872" fmla="*/ 391 h 406"/>
              <a:gd name="connsiteX70-8873" fmla="*/ 5 w 306"/>
              <a:gd name="connsiteY70-8874" fmla="*/ 385 h 406"/>
              <a:gd name="connsiteX71-8875" fmla="*/ 0 w 306"/>
              <a:gd name="connsiteY71-8876" fmla="*/ 380 h 406"/>
              <a:gd name="connsiteX72-8877" fmla="*/ 0 w 306"/>
              <a:gd name="connsiteY72-8878" fmla="*/ 375 h 406"/>
              <a:gd name="connsiteX73-8879" fmla="*/ 0 w 306"/>
              <a:gd name="connsiteY73-8880" fmla="*/ 369 h 406"/>
              <a:gd name="connsiteX74-8881" fmla="*/ 0 w 306"/>
              <a:gd name="connsiteY74-8882" fmla="*/ 364 h 406"/>
              <a:gd name="connsiteX75-8883" fmla="*/ 5 w 306"/>
              <a:gd name="connsiteY75-8884" fmla="*/ 359 h 406"/>
              <a:gd name="connsiteX76-8885" fmla="*/ 11 w 306"/>
              <a:gd name="connsiteY76-8886" fmla="*/ 354 h 406"/>
              <a:gd name="connsiteX77-8887" fmla="*/ 21 w 306"/>
              <a:gd name="connsiteY77-8888" fmla="*/ 348 h 406"/>
              <a:gd name="connsiteX78-8889" fmla="*/ 26 w 306"/>
              <a:gd name="connsiteY78-8890" fmla="*/ 343 h 406"/>
              <a:gd name="connsiteX79-8891" fmla="*/ 32 w 306"/>
              <a:gd name="connsiteY79-8892" fmla="*/ 338 h 406"/>
              <a:gd name="connsiteX80-8893" fmla="*/ 42 w 306"/>
              <a:gd name="connsiteY80-8894" fmla="*/ 333 h 406"/>
              <a:gd name="connsiteX81-8895" fmla="*/ 53 w 306"/>
              <a:gd name="connsiteY81-8896" fmla="*/ 322 h 406"/>
              <a:gd name="connsiteX82-8897" fmla="*/ 58 w 306"/>
              <a:gd name="connsiteY82-8898" fmla="*/ 311 h 406"/>
              <a:gd name="connsiteX83-8899" fmla="*/ 69 w 306"/>
              <a:gd name="connsiteY83-8900" fmla="*/ 301 h 406"/>
              <a:gd name="connsiteX84-8901" fmla="*/ 79 w 306"/>
              <a:gd name="connsiteY84-8902" fmla="*/ 285 h 406"/>
              <a:gd name="connsiteX85-8903" fmla="*/ 95 w 306"/>
              <a:gd name="connsiteY85-8904" fmla="*/ 269 h 406"/>
              <a:gd name="connsiteX86-8905" fmla="*/ 116 w 306"/>
              <a:gd name="connsiteY86-8906" fmla="*/ 232 h 406"/>
              <a:gd name="connsiteX87-8907" fmla="*/ 142 w 306"/>
              <a:gd name="connsiteY87-8908" fmla="*/ 201 h 406"/>
              <a:gd name="connsiteX88-8909" fmla="*/ 163 w 306"/>
              <a:gd name="connsiteY88-8910" fmla="*/ 169 h 406"/>
              <a:gd name="connsiteX89-8911" fmla="*/ 184 w 306"/>
              <a:gd name="connsiteY89-8912" fmla="*/ 132 h 406"/>
              <a:gd name="connsiteX90-8913" fmla="*/ 190 w 306"/>
              <a:gd name="connsiteY90-8914" fmla="*/ 116 h 406"/>
              <a:gd name="connsiteX91-8915" fmla="*/ 200 w 306"/>
              <a:gd name="connsiteY91-8916" fmla="*/ 100 h 406"/>
              <a:gd name="connsiteX92-8917" fmla="*/ 206 w 306"/>
              <a:gd name="connsiteY92-8918" fmla="*/ 90 h 406"/>
              <a:gd name="connsiteX93-8919" fmla="*/ 211 w 306"/>
              <a:gd name="connsiteY93-8920" fmla="*/ 79 h 406"/>
              <a:gd name="connsiteX94-8921" fmla="*/ 216 w 306"/>
              <a:gd name="connsiteY94-8922" fmla="*/ 69 h 406"/>
              <a:gd name="connsiteX95-8923" fmla="*/ 221 w 306"/>
              <a:gd name="connsiteY95-8924" fmla="*/ 58 h 406"/>
              <a:gd name="connsiteX96-8925" fmla="*/ 221 w 306"/>
              <a:gd name="connsiteY96-8926" fmla="*/ 53 h 406"/>
              <a:gd name="connsiteX97-8927" fmla="*/ 227 w 306"/>
              <a:gd name="connsiteY97-8928" fmla="*/ 48 h 406"/>
              <a:gd name="connsiteX98-8929" fmla="*/ 227 w 306"/>
              <a:gd name="connsiteY98-8930" fmla="*/ 48 h 406"/>
              <a:gd name="connsiteX0-8931" fmla="*/ 227 w 306"/>
              <a:gd name="connsiteY0-8932" fmla="*/ 48 h 406"/>
              <a:gd name="connsiteX1-8933" fmla="*/ 227 w 306"/>
              <a:gd name="connsiteY1-8934" fmla="*/ 42 h 406"/>
              <a:gd name="connsiteX2-8935" fmla="*/ 227 w 306"/>
              <a:gd name="connsiteY2-8936" fmla="*/ 32 h 406"/>
              <a:gd name="connsiteX3-8937" fmla="*/ 227 w 306"/>
              <a:gd name="connsiteY3-8938" fmla="*/ 27 h 406"/>
              <a:gd name="connsiteX4-8939" fmla="*/ 221 w 306"/>
              <a:gd name="connsiteY4-8940" fmla="*/ 21 h 406"/>
              <a:gd name="connsiteX5-8941" fmla="*/ 216 w 306"/>
              <a:gd name="connsiteY5-8942" fmla="*/ 11 h 406"/>
              <a:gd name="connsiteX6-8943" fmla="*/ 216 w 306"/>
              <a:gd name="connsiteY6-8944" fmla="*/ 6 h 406"/>
              <a:gd name="connsiteX7-8945" fmla="*/ 221 w 306"/>
              <a:gd name="connsiteY7-8946" fmla="*/ 6 h 406"/>
              <a:gd name="connsiteX8-8947" fmla="*/ 221 w 306"/>
              <a:gd name="connsiteY8-8948" fmla="*/ 0 h 406"/>
              <a:gd name="connsiteX9-8949" fmla="*/ 227 w 306"/>
              <a:gd name="connsiteY9-8950" fmla="*/ 0 h 406"/>
              <a:gd name="connsiteX10-8951" fmla="*/ 232 w 306"/>
              <a:gd name="connsiteY10-8952" fmla="*/ 0 h 406"/>
              <a:gd name="connsiteX11-8953" fmla="*/ 242 w 306"/>
              <a:gd name="connsiteY11-8954" fmla="*/ 0 h 406"/>
              <a:gd name="connsiteX12-8955" fmla="*/ 253 w 306"/>
              <a:gd name="connsiteY12-8956" fmla="*/ 6 h 406"/>
              <a:gd name="connsiteX13-8957" fmla="*/ 264 w 306"/>
              <a:gd name="connsiteY13-8958" fmla="*/ 11 h 406"/>
              <a:gd name="connsiteX14-8959" fmla="*/ 269 w 306"/>
              <a:gd name="connsiteY14-8960" fmla="*/ 11 h 406"/>
              <a:gd name="connsiteX15-8961" fmla="*/ 279 w 306"/>
              <a:gd name="connsiteY15-8962" fmla="*/ 16 h 406"/>
              <a:gd name="connsiteX16-8963" fmla="*/ 285 w 306"/>
              <a:gd name="connsiteY16-8964" fmla="*/ 21 h 406"/>
              <a:gd name="connsiteX17-8965" fmla="*/ 290 w 306"/>
              <a:gd name="connsiteY17-8966" fmla="*/ 27 h 406"/>
              <a:gd name="connsiteX18-8967" fmla="*/ 295 w 306"/>
              <a:gd name="connsiteY18-8968" fmla="*/ 32 h 406"/>
              <a:gd name="connsiteX19-8969" fmla="*/ 300 w 306"/>
              <a:gd name="connsiteY19-8970" fmla="*/ 32 h 406"/>
              <a:gd name="connsiteX20-8971" fmla="*/ 300 w 306"/>
              <a:gd name="connsiteY20-8972" fmla="*/ 37 h 406"/>
              <a:gd name="connsiteX21-8973" fmla="*/ 300 w 306"/>
              <a:gd name="connsiteY21-8974" fmla="*/ 42 h 406"/>
              <a:gd name="connsiteX22-8975" fmla="*/ 306 w 306"/>
              <a:gd name="connsiteY22-8976" fmla="*/ 42 h 406"/>
              <a:gd name="connsiteX23-8977" fmla="*/ 300 w 306"/>
              <a:gd name="connsiteY23-8978" fmla="*/ 48 h 406"/>
              <a:gd name="connsiteX24-8979" fmla="*/ 300 w 306"/>
              <a:gd name="connsiteY24-8980" fmla="*/ 53 h 406"/>
              <a:gd name="connsiteX25-8981" fmla="*/ 295 w 306"/>
              <a:gd name="connsiteY25-8982" fmla="*/ 64 h 406"/>
              <a:gd name="connsiteX26-8983" fmla="*/ 290 w 306"/>
              <a:gd name="connsiteY26-8984" fmla="*/ 74 h 406"/>
              <a:gd name="connsiteX27-8985" fmla="*/ 279 w 306"/>
              <a:gd name="connsiteY27-8986" fmla="*/ 85 h 406"/>
              <a:gd name="connsiteX28-8987" fmla="*/ 274 w 306"/>
              <a:gd name="connsiteY28-8988" fmla="*/ 95 h 406"/>
              <a:gd name="connsiteX29-8989" fmla="*/ 258 w 306"/>
              <a:gd name="connsiteY29-8990" fmla="*/ 111 h 406"/>
              <a:gd name="connsiteX30-8991" fmla="*/ 248 w 306"/>
              <a:gd name="connsiteY30-8992" fmla="*/ 132 h 406"/>
              <a:gd name="connsiteX31-8993" fmla="*/ 216 w 306"/>
              <a:gd name="connsiteY31-8994" fmla="*/ 169 h 406"/>
              <a:gd name="connsiteX32-8995" fmla="*/ 190 w 306"/>
              <a:gd name="connsiteY32-8996" fmla="*/ 206 h 406"/>
              <a:gd name="connsiteX33-8997" fmla="*/ 163 w 306"/>
              <a:gd name="connsiteY33-8998" fmla="*/ 243 h 406"/>
              <a:gd name="connsiteX34-8999" fmla="*/ 137 w 306"/>
              <a:gd name="connsiteY34-9000" fmla="*/ 280 h 406"/>
              <a:gd name="connsiteX35-9001" fmla="*/ 121 w 306"/>
              <a:gd name="connsiteY35-9002" fmla="*/ 296 h 406"/>
              <a:gd name="connsiteX36-9003" fmla="*/ 111 w 306"/>
              <a:gd name="connsiteY36-9004" fmla="*/ 311 h 406"/>
              <a:gd name="connsiteX37-9005" fmla="*/ 100 w 306"/>
              <a:gd name="connsiteY37-9006" fmla="*/ 322 h 406"/>
              <a:gd name="connsiteX38-9007" fmla="*/ 95 w 306"/>
              <a:gd name="connsiteY38-9008" fmla="*/ 333 h 406"/>
              <a:gd name="connsiteX39-9009" fmla="*/ 90 w 306"/>
              <a:gd name="connsiteY39-9010" fmla="*/ 338 h 406"/>
              <a:gd name="connsiteX40-9011" fmla="*/ 84 w 306"/>
              <a:gd name="connsiteY40-9012" fmla="*/ 348 h 406"/>
              <a:gd name="connsiteX41-9013" fmla="*/ 84 w 306"/>
              <a:gd name="connsiteY41-9014" fmla="*/ 348 h 406"/>
              <a:gd name="connsiteX42-9015" fmla="*/ 84 w 306"/>
              <a:gd name="connsiteY42-9016" fmla="*/ 354 h 406"/>
              <a:gd name="connsiteX43-9017" fmla="*/ 90 w 306"/>
              <a:gd name="connsiteY43-9018" fmla="*/ 354 h 406"/>
              <a:gd name="connsiteX44-9019" fmla="*/ 95 w 306"/>
              <a:gd name="connsiteY44-9020" fmla="*/ 354 h 406"/>
              <a:gd name="connsiteX45-9021" fmla="*/ 100 w 306"/>
              <a:gd name="connsiteY45-9022" fmla="*/ 354 h 406"/>
              <a:gd name="connsiteX46-9023" fmla="*/ 111 w 306"/>
              <a:gd name="connsiteY46-9024" fmla="*/ 354 h 406"/>
              <a:gd name="connsiteX47-9025" fmla="*/ 121 w 306"/>
              <a:gd name="connsiteY47-9026" fmla="*/ 348 h 406"/>
              <a:gd name="connsiteX48-9027" fmla="*/ 137 w 306"/>
              <a:gd name="connsiteY48-9028" fmla="*/ 348 h 406"/>
              <a:gd name="connsiteX49-9029" fmla="*/ 153 w 306"/>
              <a:gd name="connsiteY49-9030" fmla="*/ 348 h 406"/>
              <a:gd name="connsiteX50-9031" fmla="*/ 174 w 306"/>
              <a:gd name="connsiteY50-9032" fmla="*/ 343 h 406"/>
              <a:gd name="connsiteX51-9033" fmla="*/ 184 w 306"/>
              <a:gd name="connsiteY51-9034" fmla="*/ 375 h 406"/>
              <a:gd name="connsiteX52-9035" fmla="*/ 163 w 306"/>
              <a:gd name="connsiteY52-9036" fmla="*/ 375 h 406"/>
              <a:gd name="connsiteX53-9037" fmla="*/ 148 w 306"/>
              <a:gd name="connsiteY53-9038" fmla="*/ 375 h 406"/>
              <a:gd name="connsiteX54-9039" fmla="*/ 137 w 306"/>
              <a:gd name="connsiteY54-9040" fmla="*/ 380 h 406"/>
              <a:gd name="connsiteX55-9041" fmla="*/ 121 w 306"/>
              <a:gd name="connsiteY55-9042" fmla="*/ 380 h 406"/>
              <a:gd name="connsiteX56-9043" fmla="*/ 111 w 306"/>
              <a:gd name="connsiteY56-9044" fmla="*/ 385 h 406"/>
              <a:gd name="connsiteX57-9045" fmla="*/ 100 w 306"/>
              <a:gd name="connsiteY57-9046" fmla="*/ 385 h 406"/>
              <a:gd name="connsiteX58-9047" fmla="*/ 90 w 306"/>
              <a:gd name="connsiteY58-9048" fmla="*/ 391 h 406"/>
              <a:gd name="connsiteX59-9049" fmla="*/ 84 w 306"/>
              <a:gd name="connsiteY59-9050" fmla="*/ 391 h 406"/>
              <a:gd name="connsiteX60-9051" fmla="*/ 69 w 306"/>
              <a:gd name="connsiteY60-9052" fmla="*/ 396 h 406"/>
              <a:gd name="connsiteX61-9053" fmla="*/ 53 w 306"/>
              <a:gd name="connsiteY61-9054" fmla="*/ 401 h 406"/>
              <a:gd name="connsiteX62-9055" fmla="*/ 48 w 306"/>
              <a:gd name="connsiteY62-9056" fmla="*/ 406 h 406"/>
              <a:gd name="connsiteX63-9057" fmla="*/ 37 w 306"/>
              <a:gd name="connsiteY63-9058" fmla="*/ 406 h 406"/>
              <a:gd name="connsiteX64-9059" fmla="*/ 32 w 306"/>
              <a:gd name="connsiteY64-9060" fmla="*/ 406 h 406"/>
              <a:gd name="connsiteX65-9061" fmla="*/ 26 w 306"/>
              <a:gd name="connsiteY65-9062" fmla="*/ 401 h 406"/>
              <a:gd name="connsiteX66-9063" fmla="*/ 21 w 306"/>
              <a:gd name="connsiteY66-9064" fmla="*/ 401 h 406"/>
              <a:gd name="connsiteX67-9065" fmla="*/ 16 w 306"/>
              <a:gd name="connsiteY67-9066" fmla="*/ 396 h 406"/>
              <a:gd name="connsiteX68-9067" fmla="*/ 11 w 306"/>
              <a:gd name="connsiteY68-9068" fmla="*/ 391 h 406"/>
              <a:gd name="connsiteX69-9069" fmla="*/ 5 w 306"/>
              <a:gd name="connsiteY69-9070" fmla="*/ 385 h 406"/>
              <a:gd name="connsiteX70-9071" fmla="*/ 0 w 306"/>
              <a:gd name="connsiteY70-9072" fmla="*/ 380 h 406"/>
              <a:gd name="connsiteX71-9073" fmla="*/ 0 w 306"/>
              <a:gd name="connsiteY71-9074" fmla="*/ 375 h 406"/>
              <a:gd name="connsiteX72-9075" fmla="*/ 0 w 306"/>
              <a:gd name="connsiteY72-9076" fmla="*/ 369 h 406"/>
              <a:gd name="connsiteX73-9077" fmla="*/ 0 w 306"/>
              <a:gd name="connsiteY73-9078" fmla="*/ 364 h 406"/>
              <a:gd name="connsiteX74-9079" fmla="*/ 5 w 306"/>
              <a:gd name="connsiteY74-9080" fmla="*/ 359 h 406"/>
              <a:gd name="connsiteX75-9081" fmla="*/ 11 w 306"/>
              <a:gd name="connsiteY75-9082" fmla="*/ 354 h 406"/>
              <a:gd name="connsiteX76-9083" fmla="*/ 21 w 306"/>
              <a:gd name="connsiteY76-9084" fmla="*/ 348 h 406"/>
              <a:gd name="connsiteX77-9085" fmla="*/ 26 w 306"/>
              <a:gd name="connsiteY77-9086" fmla="*/ 343 h 406"/>
              <a:gd name="connsiteX78-9087" fmla="*/ 32 w 306"/>
              <a:gd name="connsiteY78-9088" fmla="*/ 338 h 406"/>
              <a:gd name="connsiteX79-9089" fmla="*/ 42 w 306"/>
              <a:gd name="connsiteY79-9090" fmla="*/ 333 h 406"/>
              <a:gd name="connsiteX80-9091" fmla="*/ 53 w 306"/>
              <a:gd name="connsiteY80-9092" fmla="*/ 322 h 406"/>
              <a:gd name="connsiteX81-9093" fmla="*/ 58 w 306"/>
              <a:gd name="connsiteY81-9094" fmla="*/ 311 h 406"/>
              <a:gd name="connsiteX82-9095" fmla="*/ 69 w 306"/>
              <a:gd name="connsiteY82-9096" fmla="*/ 301 h 406"/>
              <a:gd name="connsiteX83-9097" fmla="*/ 79 w 306"/>
              <a:gd name="connsiteY83-9098" fmla="*/ 285 h 406"/>
              <a:gd name="connsiteX84-9099" fmla="*/ 95 w 306"/>
              <a:gd name="connsiteY84-9100" fmla="*/ 269 h 406"/>
              <a:gd name="connsiteX85-9101" fmla="*/ 116 w 306"/>
              <a:gd name="connsiteY85-9102" fmla="*/ 232 h 406"/>
              <a:gd name="connsiteX86-9103" fmla="*/ 142 w 306"/>
              <a:gd name="connsiteY86-9104" fmla="*/ 201 h 406"/>
              <a:gd name="connsiteX87-9105" fmla="*/ 163 w 306"/>
              <a:gd name="connsiteY87-9106" fmla="*/ 169 h 406"/>
              <a:gd name="connsiteX88-9107" fmla="*/ 184 w 306"/>
              <a:gd name="connsiteY88-9108" fmla="*/ 132 h 406"/>
              <a:gd name="connsiteX89-9109" fmla="*/ 190 w 306"/>
              <a:gd name="connsiteY89-9110" fmla="*/ 116 h 406"/>
              <a:gd name="connsiteX90-9111" fmla="*/ 200 w 306"/>
              <a:gd name="connsiteY90-9112" fmla="*/ 100 h 406"/>
              <a:gd name="connsiteX91-9113" fmla="*/ 206 w 306"/>
              <a:gd name="connsiteY91-9114" fmla="*/ 90 h 406"/>
              <a:gd name="connsiteX92-9115" fmla="*/ 211 w 306"/>
              <a:gd name="connsiteY92-9116" fmla="*/ 79 h 406"/>
              <a:gd name="connsiteX93-9117" fmla="*/ 216 w 306"/>
              <a:gd name="connsiteY93-9118" fmla="*/ 69 h 406"/>
              <a:gd name="connsiteX94-9119" fmla="*/ 221 w 306"/>
              <a:gd name="connsiteY94-9120" fmla="*/ 58 h 406"/>
              <a:gd name="connsiteX95-9121" fmla="*/ 221 w 306"/>
              <a:gd name="connsiteY95-9122" fmla="*/ 53 h 406"/>
              <a:gd name="connsiteX96-9123" fmla="*/ 227 w 306"/>
              <a:gd name="connsiteY96-9124" fmla="*/ 48 h 406"/>
              <a:gd name="connsiteX97-9125" fmla="*/ 227 w 306"/>
              <a:gd name="connsiteY97-9126" fmla="*/ 48 h 406"/>
              <a:gd name="connsiteX0-9127" fmla="*/ 227 w 306"/>
              <a:gd name="connsiteY0-9128" fmla="*/ 48 h 406"/>
              <a:gd name="connsiteX1-9129" fmla="*/ 227 w 306"/>
              <a:gd name="connsiteY1-9130" fmla="*/ 42 h 406"/>
              <a:gd name="connsiteX2-9131" fmla="*/ 227 w 306"/>
              <a:gd name="connsiteY2-9132" fmla="*/ 32 h 406"/>
              <a:gd name="connsiteX3-9133" fmla="*/ 227 w 306"/>
              <a:gd name="connsiteY3-9134" fmla="*/ 27 h 406"/>
              <a:gd name="connsiteX4-9135" fmla="*/ 221 w 306"/>
              <a:gd name="connsiteY4-9136" fmla="*/ 21 h 406"/>
              <a:gd name="connsiteX5-9137" fmla="*/ 216 w 306"/>
              <a:gd name="connsiteY5-9138" fmla="*/ 11 h 406"/>
              <a:gd name="connsiteX6-9139" fmla="*/ 216 w 306"/>
              <a:gd name="connsiteY6-9140" fmla="*/ 6 h 406"/>
              <a:gd name="connsiteX7-9141" fmla="*/ 221 w 306"/>
              <a:gd name="connsiteY7-9142" fmla="*/ 6 h 406"/>
              <a:gd name="connsiteX8-9143" fmla="*/ 221 w 306"/>
              <a:gd name="connsiteY8-9144" fmla="*/ 0 h 406"/>
              <a:gd name="connsiteX9-9145" fmla="*/ 227 w 306"/>
              <a:gd name="connsiteY9-9146" fmla="*/ 0 h 406"/>
              <a:gd name="connsiteX10-9147" fmla="*/ 232 w 306"/>
              <a:gd name="connsiteY10-9148" fmla="*/ 0 h 406"/>
              <a:gd name="connsiteX11-9149" fmla="*/ 242 w 306"/>
              <a:gd name="connsiteY11-9150" fmla="*/ 0 h 406"/>
              <a:gd name="connsiteX12-9151" fmla="*/ 253 w 306"/>
              <a:gd name="connsiteY12-9152" fmla="*/ 6 h 406"/>
              <a:gd name="connsiteX13-9153" fmla="*/ 264 w 306"/>
              <a:gd name="connsiteY13-9154" fmla="*/ 11 h 406"/>
              <a:gd name="connsiteX14-9155" fmla="*/ 269 w 306"/>
              <a:gd name="connsiteY14-9156" fmla="*/ 11 h 406"/>
              <a:gd name="connsiteX15-9157" fmla="*/ 279 w 306"/>
              <a:gd name="connsiteY15-9158" fmla="*/ 16 h 406"/>
              <a:gd name="connsiteX16-9159" fmla="*/ 285 w 306"/>
              <a:gd name="connsiteY16-9160" fmla="*/ 21 h 406"/>
              <a:gd name="connsiteX17-9161" fmla="*/ 290 w 306"/>
              <a:gd name="connsiteY17-9162" fmla="*/ 27 h 406"/>
              <a:gd name="connsiteX18-9163" fmla="*/ 295 w 306"/>
              <a:gd name="connsiteY18-9164" fmla="*/ 32 h 406"/>
              <a:gd name="connsiteX19-9165" fmla="*/ 300 w 306"/>
              <a:gd name="connsiteY19-9166" fmla="*/ 32 h 406"/>
              <a:gd name="connsiteX20-9167" fmla="*/ 300 w 306"/>
              <a:gd name="connsiteY20-9168" fmla="*/ 37 h 406"/>
              <a:gd name="connsiteX21-9169" fmla="*/ 300 w 306"/>
              <a:gd name="connsiteY21-9170" fmla="*/ 42 h 406"/>
              <a:gd name="connsiteX22-9171" fmla="*/ 306 w 306"/>
              <a:gd name="connsiteY22-9172" fmla="*/ 42 h 406"/>
              <a:gd name="connsiteX23-9173" fmla="*/ 300 w 306"/>
              <a:gd name="connsiteY23-9174" fmla="*/ 48 h 406"/>
              <a:gd name="connsiteX24-9175" fmla="*/ 300 w 306"/>
              <a:gd name="connsiteY24-9176" fmla="*/ 53 h 406"/>
              <a:gd name="connsiteX25-9177" fmla="*/ 295 w 306"/>
              <a:gd name="connsiteY25-9178" fmla="*/ 64 h 406"/>
              <a:gd name="connsiteX26-9179" fmla="*/ 290 w 306"/>
              <a:gd name="connsiteY26-9180" fmla="*/ 74 h 406"/>
              <a:gd name="connsiteX27-9181" fmla="*/ 279 w 306"/>
              <a:gd name="connsiteY27-9182" fmla="*/ 85 h 406"/>
              <a:gd name="connsiteX28-9183" fmla="*/ 274 w 306"/>
              <a:gd name="connsiteY28-9184" fmla="*/ 95 h 406"/>
              <a:gd name="connsiteX29-9185" fmla="*/ 258 w 306"/>
              <a:gd name="connsiteY29-9186" fmla="*/ 111 h 406"/>
              <a:gd name="connsiteX30-9187" fmla="*/ 248 w 306"/>
              <a:gd name="connsiteY30-9188" fmla="*/ 132 h 406"/>
              <a:gd name="connsiteX31-9189" fmla="*/ 216 w 306"/>
              <a:gd name="connsiteY31-9190" fmla="*/ 169 h 406"/>
              <a:gd name="connsiteX32-9191" fmla="*/ 190 w 306"/>
              <a:gd name="connsiteY32-9192" fmla="*/ 206 h 406"/>
              <a:gd name="connsiteX33-9193" fmla="*/ 163 w 306"/>
              <a:gd name="connsiteY33-9194" fmla="*/ 243 h 406"/>
              <a:gd name="connsiteX34-9195" fmla="*/ 137 w 306"/>
              <a:gd name="connsiteY34-9196" fmla="*/ 280 h 406"/>
              <a:gd name="connsiteX35-9197" fmla="*/ 121 w 306"/>
              <a:gd name="connsiteY35-9198" fmla="*/ 296 h 406"/>
              <a:gd name="connsiteX36-9199" fmla="*/ 111 w 306"/>
              <a:gd name="connsiteY36-9200" fmla="*/ 311 h 406"/>
              <a:gd name="connsiteX37-9201" fmla="*/ 100 w 306"/>
              <a:gd name="connsiteY37-9202" fmla="*/ 322 h 406"/>
              <a:gd name="connsiteX38-9203" fmla="*/ 95 w 306"/>
              <a:gd name="connsiteY38-9204" fmla="*/ 333 h 406"/>
              <a:gd name="connsiteX39-9205" fmla="*/ 90 w 306"/>
              <a:gd name="connsiteY39-9206" fmla="*/ 338 h 406"/>
              <a:gd name="connsiteX40-9207" fmla="*/ 84 w 306"/>
              <a:gd name="connsiteY40-9208" fmla="*/ 348 h 406"/>
              <a:gd name="connsiteX41-9209" fmla="*/ 84 w 306"/>
              <a:gd name="connsiteY41-9210" fmla="*/ 348 h 406"/>
              <a:gd name="connsiteX42-9211" fmla="*/ 84 w 306"/>
              <a:gd name="connsiteY42-9212" fmla="*/ 354 h 406"/>
              <a:gd name="connsiteX43-9213" fmla="*/ 90 w 306"/>
              <a:gd name="connsiteY43-9214" fmla="*/ 354 h 406"/>
              <a:gd name="connsiteX44-9215" fmla="*/ 95 w 306"/>
              <a:gd name="connsiteY44-9216" fmla="*/ 354 h 406"/>
              <a:gd name="connsiteX45-9217" fmla="*/ 100 w 306"/>
              <a:gd name="connsiteY45-9218" fmla="*/ 354 h 406"/>
              <a:gd name="connsiteX46-9219" fmla="*/ 111 w 306"/>
              <a:gd name="connsiteY46-9220" fmla="*/ 354 h 406"/>
              <a:gd name="connsiteX47-9221" fmla="*/ 121 w 306"/>
              <a:gd name="connsiteY47-9222" fmla="*/ 348 h 406"/>
              <a:gd name="connsiteX48-9223" fmla="*/ 137 w 306"/>
              <a:gd name="connsiteY48-9224" fmla="*/ 348 h 406"/>
              <a:gd name="connsiteX49-9225" fmla="*/ 153 w 306"/>
              <a:gd name="connsiteY49-9226" fmla="*/ 348 h 406"/>
              <a:gd name="connsiteX50-9227" fmla="*/ 184 w 306"/>
              <a:gd name="connsiteY50-9228" fmla="*/ 375 h 406"/>
              <a:gd name="connsiteX51-9229" fmla="*/ 163 w 306"/>
              <a:gd name="connsiteY51-9230" fmla="*/ 375 h 406"/>
              <a:gd name="connsiteX52-9231" fmla="*/ 148 w 306"/>
              <a:gd name="connsiteY52-9232" fmla="*/ 375 h 406"/>
              <a:gd name="connsiteX53-9233" fmla="*/ 137 w 306"/>
              <a:gd name="connsiteY53-9234" fmla="*/ 380 h 406"/>
              <a:gd name="connsiteX54-9235" fmla="*/ 121 w 306"/>
              <a:gd name="connsiteY54-9236" fmla="*/ 380 h 406"/>
              <a:gd name="connsiteX55-9237" fmla="*/ 111 w 306"/>
              <a:gd name="connsiteY55-9238" fmla="*/ 385 h 406"/>
              <a:gd name="connsiteX56-9239" fmla="*/ 100 w 306"/>
              <a:gd name="connsiteY56-9240" fmla="*/ 385 h 406"/>
              <a:gd name="connsiteX57-9241" fmla="*/ 90 w 306"/>
              <a:gd name="connsiteY57-9242" fmla="*/ 391 h 406"/>
              <a:gd name="connsiteX58-9243" fmla="*/ 84 w 306"/>
              <a:gd name="connsiteY58-9244" fmla="*/ 391 h 406"/>
              <a:gd name="connsiteX59-9245" fmla="*/ 69 w 306"/>
              <a:gd name="connsiteY59-9246" fmla="*/ 396 h 406"/>
              <a:gd name="connsiteX60-9247" fmla="*/ 53 w 306"/>
              <a:gd name="connsiteY60-9248" fmla="*/ 401 h 406"/>
              <a:gd name="connsiteX61-9249" fmla="*/ 48 w 306"/>
              <a:gd name="connsiteY61-9250" fmla="*/ 406 h 406"/>
              <a:gd name="connsiteX62-9251" fmla="*/ 37 w 306"/>
              <a:gd name="connsiteY62-9252" fmla="*/ 406 h 406"/>
              <a:gd name="connsiteX63-9253" fmla="*/ 32 w 306"/>
              <a:gd name="connsiteY63-9254" fmla="*/ 406 h 406"/>
              <a:gd name="connsiteX64-9255" fmla="*/ 26 w 306"/>
              <a:gd name="connsiteY64-9256" fmla="*/ 401 h 406"/>
              <a:gd name="connsiteX65-9257" fmla="*/ 21 w 306"/>
              <a:gd name="connsiteY65-9258" fmla="*/ 401 h 406"/>
              <a:gd name="connsiteX66-9259" fmla="*/ 16 w 306"/>
              <a:gd name="connsiteY66-9260" fmla="*/ 396 h 406"/>
              <a:gd name="connsiteX67-9261" fmla="*/ 11 w 306"/>
              <a:gd name="connsiteY67-9262" fmla="*/ 391 h 406"/>
              <a:gd name="connsiteX68-9263" fmla="*/ 5 w 306"/>
              <a:gd name="connsiteY68-9264" fmla="*/ 385 h 406"/>
              <a:gd name="connsiteX69-9265" fmla="*/ 0 w 306"/>
              <a:gd name="connsiteY69-9266" fmla="*/ 380 h 406"/>
              <a:gd name="connsiteX70-9267" fmla="*/ 0 w 306"/>
              <a:gd name="connsiteY70-9268" fmla="*/ 375 h 406"/>
              <a:gd name="connsiteX71-9269" fmla="*/ 0 w 306"/>
              <a:gd name="connsiteY71-9270" fmla="*/ 369 h 406"/>
              <a:gd name="connsiteX72-9271" fmla="*/ 0 w 306"/>
              <a:gd name="connsiteY72-9272" fmla="*/ 364 h 406"/>
              <a:gd name="connsiteX73-9273" fmla="*/ 5 w 306"/>
              <a:gd name="connsiteY73-9274" fmla="*/ 359 h 406"/>
              <a:gd name="connsiteX74-9275" fmla="*/ 11 w 306"/>
              <a:gd name="connsiteY74-9276" fmla="*/ 354 h 406"/>
              <a:gd name="connsiteX75-9277" fmla="*/ 21 w 306"/>
              <a:gd name="connsiteY75-9278" fmla="*/ 348 h 406"/>
              <a:gd name="connsiteX76-9279" fmla="*/ 26 w 306"/>
              <a:gd name="connsiteY76-9280" fmla="*/ 343 h 406"/>
              <a:gd name="connsiteX77-9281" fmla="*/ 32 w 306"/>
              <a:gd name="connsiteY77-9282" fmla="*/ 338 h 406"/>
              <a:gd name="connsiteX78-9283" fmla="*/ 42 w 306"/>
              <a:gd name="connsiteY78-9284" fmla="*/ 333 h 406"/>
              <a:gd name="connsiteX79-9285" fmla="*/ 53 w 306"/>
              <a:gd name="connsiteY79-9286" fmla="*/ 322 h 406"/>
              <a:gd name="connsiteX80-9287" fmla="*/ 58 w 306"/>
              <a:gd name="connsiteY80-9288" fmla="*/ 311 h 406"/>
              <a:gd name="connsiteX81-9289" fmla="*/ 69 w 306"/>
              <a:gd name="connsiteY81-9290" fmla="*/ 301 h 406"/>
              <a:gd name="connsiteX82-9291" fmla="*/ 79 w 306"/>
              <a:gd name="connsiteY82-9292" fmla="*/ 285 h 406"/>
              <a:gd name="connsiteX83-9293" fmla="*/ 95 w 306"/>
              <a:gd name="connsiteY83-9294" fmla="*/ 269 h 406"/>
              <a:gd name="connsiteX84-9295" fmla="*/ 116 w 306"/>
              <a:gd name="connsiteY84-9296" fmla="*/ 232 h 406"/>
              <a:gd name="connsiteX85-9297" fmla="*/ 142 w 306"/>
              <a:gd name="connsiteY85-9298" fmla="*/ 201 h 406"/>
              <a:gd name="connsiteX86-9299" fmla="*/ 163 w 306"/>
              <a:gd name="connsiteY86-9300" fmla="*/ 169 h 406"/>
              <a:gd name="connsiteX87-9301" fmla="*/ 184 w 306"/>
              <a:gd name="connsiteY87-9302" fmla="*/ 132 h 406"/>
              <a:gd name="connsiteX88-9303" fmla="*/ 190 w 306"/>
              <a:gd name="connsiteY88-9304" fmla="*/ 116 h 406"/>
              <a:gd name="connsiteX89-9305" fmla="*/ 200 w 306"/>
              <a:gd name="connsiteY89-9306" fmla="*/ 100 h 406"/>
              <a:gd name="connsiteX90-9307" fmla="*/ 206 w 306"/>
              <a:gd name="connsiteY90-9308" fmla="*/ 90 h 406"/>
              <a:gd name="connsiteX91-9309" fmla="*/ 211 w 306"/>
              <a:gd name="connsiteY91-9310" fmla="*/ 79 h 406"/>
              <a:gd name="connsiteX92-9311" fmla="*/ 216 w 306"/>
              <a:gd name="connsiteY92-9312" fmla="*/ 69 h 406"/>
              <a:gd name="connsiteX93-9313" fmla="*/ 221 w 306"/>
              <a:gd name="connsiteY93-9314" fmla="*/ 58 h 406"/>
              <a:gd name="connsiteX94-9315" fmla="*/ 221 w 306"/>
              <a:gd name="connsiteY94-9316" fmla="*/ 53 h 406"/>
              <a:gd name="connsiteX95-9317" fmla="*/ 227 w 306"/>
              <a:gd name="connsiteY95-9318" fmla="*/ 48 h 406"/>
              <a:gd name="connsiteX96-9319" fmla="*/ 227 w 306"/>
              <a:gd name="connsiteY96-9320" fmla="*/ 48 h 406"/>
              <a:gd name="connsiteX0-9321" fmla="*/ 227 w 306"/>
              <a:gd name="connsiteY0-9322" fmla="*/ 48 h 406"/>
              <a:gd name="connsiteX1-9323" fmla="*/ 227 w 306"/>
              <a:gd name="connsiteY1-9324" fmla="*/ 42 h 406"/>
              <a:gd name="connsiteX2-9325" fmla="*/ 227 w 306"/>
              <a:gd name="connsiteY2-9326" fmla="*/ 32 h 406"/>
              <a:gd name="connsiteX3-9327" fmla="*/ 227 w 306"/>
              <a:gd name="connsiteY3-9328" fmla="*/ 27 h 406"/>
              <a:gd name="connsiteX4-9329" fmla="*/ 221 w 306"/>
              <a:gd name="connsiteY4-9330" fmla="*/ 21 h 406"/>
              <a:gd name="connsiteX5-9331" fmla="*/ 216 w 306"/>
              <a:gd name="connsiteY5-9332" fmla="*/ 11 h 406"/>
              <a:gd name="connsiteX6-9333" fmla="*/ 216 w 306"/>
              <a:gd name="connsiteY6-9334" fmla="*/ 6 h 406"/>
              <a:gd name="connsiteX7-9335" fmla="*/ 221 w 306"/>
              <a:gd name="connsiteY7-9336" fmla="*/ 6 h 406"/>
              <a:gd name="connsiteX8-9337" fmla="*/ 221 w 306"/>
              <a:gd name="connsiteY8-9338" fmla="*/ 0 h 406"/>
              <a:gd name="connsiteX9-9339" fmla="*/ 227 w 306"/>
              <a:gd name="connsiteY9-9340" fmla="*/ 0 h 406"/>
              <a:gd name="connsiteX10-9341" fmla="*/ 232 w 306"/>
              <a:gd name="connsiteY10-9342" fmla="*/ 0 h 406"/>
              <a:gd name="connsiteX11-9343" fmla="*/ 242 w 306"/>
              <a:gd name="connsiteY11-9344" fmla="*/ 0 h 406"/>
              <a:gd name="connsiteX12-9345" fmla="*/ 253 w 306"/>
              <a:gd name="connsiteY12-9346" fmla="*/ 6 h 406"/>
              <a:gd name="connsiteX13-9347" fmla="*/ 264 w 306"/>
              <a:gd name="connsiteY13-9348" fmla="*/ 11 h 406"/>
              <a:gd name="connsiteX14-9349" fmla="*/ 269 w 306"/>
              <a:gd name="connsiteY14-9350" fmla="*/ 11 h 406"/>
              <a:gd name="connsiteX15-9351" fmla="*/ 279 w 306"/>
              <a:gd name="connsiteY15-9352" fmla="*/ 16 h 406"/>
              <a:gd name="connsiteX16-9353" fmla="*/ 285 w 306"/>
              <a:gd name="connsiteY16-9354" fmla="*/ 21 h 406"/>
              <a:gd name="connsiteX17-9355" fmla="*/ 290 w 306"/>
              <a:gd name="connsiteY17-9356" fmla="*/ 27 h 406"/>
              <a:gd name="connsiteX18-9357" fmla="*/ 295 w 306"/>
              <a:gd name="connsiteY18-9358" fmla="*/ 32 h 406"/>
              <a:gd name="connsiteX19-9359" fmla="*/ 300 w 306"/>
              <a:gd name="connsiteY19-9360" fmla="*/ 32 h 406"/>
              <a:gd name="connsiteX20-9361" fmla="*/ 300 w 306"/>
              <a:gd name="connsiteY20-9362" fmla="*/ 37 h 406"/>
              <a:gd name="connsiteX21-9363" fmla="*/ 300 w 306"/>
              <a:gd name="connsiteY21-9364" fmla="*/ 42 h 406"/>
              <a:gd name="connsiteX22-9365" fmla="*/ 306 w 306"/>
              <a:gd name="connsiteY22-9366" fmla="*/ 42 h 406"/>
              <a:gd name="connsiteX23-9367" fmla="*/ 300 w 306"/>
              <a:gd name="connsiteY23-9368" fmla="*/ 48 h 406"/>
              <a:gd name="connsiteX24-9369" fmla="*/ 300 w 306"/>
              <a:gd name="connsiteY24-9370" fmla="*/ 53 h 406"/>
              <a:gd name="connsiteX25-9371" fmla="*/ 295 w 306"/>
              <a:gd name="connsiteY25-9372" fmla="*/ 64 h 406"/>
              <a:gd name="connsiteX26-9373" fmla="*/ 290 w 306"/>
              <a:gd name="connsiteY26-9374" fmla="*/ 74 h 406"/>
              <a:gd name="connsiteX27-9375" fmla="*/ 279 w 306"/>
              <a:gd name="connsiteY27-9376" fmla="*/ 85 h 406"/>
              <a:gd name="connsiteX28-9377" fmla="*/ 274 w 306"/>
              <a:gd name="connsiteY28-9378" fmla="*/ 95 h 406"/>
              <a:gd name="connsiteX29-9379" fmla="*/ 258 w 306"/>
              <a:gd name="connsiteY29-9380" fmla="*/ 111 h 406"/>
              <a:gd name="connsiteX30-9381" fmla="*/ 248 w 306"/>
              <a:gd name="connsiteY30-9382" fmla="*/ 132 h 406"/>
              <a:gd name="connsiteX31-9383" fmla="*/ 216 w 306"/>
              <a:gd name="connsiteY31-9384" fmla="*/ 169 h 406"/>
              <a:gd name="connsiteX32-9385" fmla="*/ 190 w 306"/>
              <a:gd name="connsiteY32-9386" fmla="*/ 206 h 406"/>
              <a:gd name="connsiteX33-9387" fmla="*/ 163 w 306"/>
              <a:gd name="connsiteY33-9388" fmla="*/ 243 h 406"/>
              <a:gd name="connsiteX34-9389" fmla="*/ 137 w 306"/>
              <a:gd name="connsiteY34-9390" fmla="*/ 280 h 406"/>
              <a:gd name="connsiteX35-9391" fmla="*/ 121 w 306"/>
              <a:gd name="connsiteY35-9392" fmla="*/ 296 h 406"/>
              <a:gd name="connsiteX36-9393" fmla="*/ 111 w 306"/>
              <a:gd name="connsiteY36-9394" fmla="*/ 311 h 406"/>
              <a:gd name="connsiteX37-9395" fmla="*/ 100 w 306"/>
              <a:gd name="connsiteY37-9396" fmla="*/ 322 h 406"/>
              <a:gd name="connsiteX38-9397" fmla="*/ 95 w 306"/>
              <a:gd name="connsiteY38-9398" fmla="*/ 333 h 406"/>
              <a:gd name="connsiteX39-9399" fmla="*/ 90 w 306"/>
              <a:gd name="connsiteY39-9400" fmla="*/ 338 h 406"/>
              <a:gd name="connsiteX40-9401" fmla="*/ 84 w 306"/>
              <a:gd name="connsiteY40-9402" fmla="*/ 348 h 406"/>
              <a:gd name="connsiteX41-9403" fmla="*/ 84 w 306"/>
              <a:gd name="connsiteY41-9404" fmla="*/ 348 h 406"/>
              <a:gd name="connsiteX42-9405" fmla="*/ 84 w 306"/>
              <a:gd name="connsiteY42-9406" fmla="*/ 354 h 406"/>
              <a:gd name="connsiteX43-9407" fmla="*/ 90 w 306"/>
              <a:gd name="connsiteY43-9408" fmla="*/ 354 h 406"/>
              <a:gd name="connsiteX44-9409" fmla="*/ 95 w 306"/>
              <a:gd name="connsiteY44-9410" fmla="*/ 354 h 406"/>
              <a:gd name="connsiteX45-9411" fmla="*/ 100 w 306"/>
              <a:gd name="connsiteY45-9412" fmla="*/ 354 h 406"/>
              <a:gd name="connsiteX46-9413" fmla="*/ 111 w 306"/>
              <a:gd name="connsiteY46-9414" fmla="*/ 354 h 406"/>
              <a:gd name="connsiteX47-9415" fmla="*/ 121 w 306"/>
              <a:gd name="connsiteY47-9416" fmla="*/ 348 h 406"/>
              <a:gd name="connsiteX48-9417" fmla="*/ 137 w 306"/>
              <a:gd name="connsiteY48-9418" fmla="*/ 348 h 406"/>
              <a:gd name="connsiteX49-9419" fmla="*/ 184 w 306"/>
              <a:gd name="connsiteY49-9420" fmla="*/ 375 h 406"/>
              <a:gd name="connsiteX50-9421" fmla="*/ 163 w 306"/>
              <a:gd name="connsiteY50-9422" fmla="*/ 375 h 406"/>
              <a:gd name="connsiteX51-9423" fmla="*/ 148 w 306"/>
              <a:gd name="connsiteY51-9424" fmla="*/ 375 h 406"/>
              <a:gd name="connsiteX52-9425" fmla="*/ 137 w 306"/>
              <a:gd name="connsiteY52-9426" fmla="*/ 380 h 406"/>
              <a:gd name="connsiteX53-9427" fmla="*/ 121 w 306"/>
              <a:gd name="connsiteY53-9428" fmla="*/ 380 h 406"/>
              <a:gd name="connsiteX54-9429" fmla="*/ 111 w 306"/>
              <a:gd name="connsiteY54-9430" fmla="*/ 385 h 406"/>
              <a:gd name="connsiteX55-9431" fmla="*/ 100 w 306"/>
              <a:gd name="connsiteY55-9432" fmla="*/ 385 h 406"/>
              <a:gd name="connsiteX56-9433" fmla="*/ 90 w 306"/>
              <a:gd name="connsiteY56-9434" fmla="*/ 391 h 406"/>
              <a:gd name="connsiteX57-9435" fmla="*/ 84 w 306"/>
              <a:gd name="connsiteY57-9436" fmla="*/ 391 h 406"/>
              <a:gd name="connsiteX58-9437" fmla="*/ 69 w 306"/>
              <a:gd name="connsiteY58-9438" fmla="*/ 396 h 406"/>
              <a:gd name="connsiteX59-9439" fmla="*/ 53 w 306"/>
              <a:gd name="connsiteY59-9440" fmla="*/ 401 h 406"/>
              <a:gd name="connsiteX60-9441" fmla="*/ 48 w 306"/>
              <a:gd name="connsiteY60-9442" fmla="*/ 406 h 406"/>
              <a:gd name="connsiteX61-9443" fmla="*/ 37 w 306"/>
              <a:gd name="connsiteY61-9444" fmla="*/ 406 h 406"/>
              <a:gd name="connsiteX62-9445" fmla="*/ 32 w 306"/>
              <a:gd name="connsiteY62-9446" fmla="*/ 406 h 406"/>
              <a:gd name="connsiteX63-9447" fmla="*/ 26 w 306"/>
              <a:gd name="connsiteY63-9448" fmla="*/ 401 h 406"/>
              <a:gd name="connsiteX64-9449" fmla="*/ 21 w 306"/>
              <a:gd name="connsiteY64-9450" fmla="*/ 401 h 406"/>
              <a:gd name="connsiteX65-9451" fmla="*/ 16 w 306"/>
              <a:gd name="connsiteY65-9452" fmla="*/ 396 h 406"/>
              <a:gd name="connsiteX66-9453" fmla="*/ 11 w 306"/>
              <a:gd name="connsiteY66-9454" fmla="*/ 391 h 406"/>
              <a:gd name="connsiteX67-9455" fmla="*/ 5 w 306"/>
              <a:gd name="connsiteY67-9456" fmla="*/ 385 h 406"/>
              <a:gd name="connsiteX68-9457" fmla="*/ 0 w 306"/>
              <a:gd name="connsiteY68-9458" fmla="*/ 380 h 406"/>
              <a:gd name="connsiteX69-9459" fmla="*/ 0 w 306"/>
              <a:gd name="connsiteY69-9460" fmla="*/ 375 h 406"/>
              <a:gd name="connsiteX70-9461" fmla="*/ 0 w 306"/>
              <a:gd name="connsiteY70-9462" fmla="*/ 369 h 406"/>
              <a:gd name="connsiteX71-9463" fmla="*/ 0 w 306"/>
              <a:gd name="connsiteY71-9464" fmla="*/ 364 h 406"/>
              <a:gd name="connsiteX72-9465" fmla="*/ 5 w 306"/>
              <a:gd name="connsiteY72-9466" fmla="*/ 359 h 406"/>
              <a:gd name="connsiteX73-9467" fmla="*/ 11 w 306"/>
              <a:gd name="connsiteY73-9468" fmla="*/ 354 h 406"/>
              <a:gd name="connsiteX74-9469" fmla="*/ 21 w 306"/>
              <a:gd name="connsiteY74-9470" fmla="*/ 348 h 406"/>
              <a:gd name="connsiteX75-9471" fmla="*/ 26 w 306"/>
              <a:gd name="connsiteY75-9472" fmla="*/ 343 h 406"/>
              <a:gd name="connsiteX76-9473" fmla="*/ 32 w 306"/>
              <a:gd name="connsiteY76-9474" fmla="*/ 338 h 406"/>
              <a:gd name="connsiteX77-9475" fmla="*/ 42 w 306"/>
              <a:gd name="connsiteY77-9476" fmla="*/ 333 h 406"/>
              <a:gd name="connsiteX78-9477" fmla="*/ 53 w 306"/>
              <a:gd name="connsiteY78-9478" fmla="*/ 322 h 406"/>
              <a:gd name="connsiteX79-9479" fmla="*/ 58 w 306"/>
              <a:gd name="connsiteY79-9480" fmla="*/ 311 h 406"/>
              <a:gd name="connsiteX80-9481" fmla="*/ 69 w 306"/>
              <a:gd name="connsiteY80-9482" fmla="*/ 301 h 406"/>
              <a:gd name="connsiteX81-9483" fmla="*/ 79 w 306"/>
              <a:gd name="connsiteY81-9484" fmla="*/ 285 h 406"/>
              <a:gd name="connsiteX82-9485" fmla="*/ 95 w 306"/>
              <a:gd name="connsiteY82-9486" fmla="*/ 269 h 406"/>
              <a:gd name="connsiteX83-9487" fmla="*/ 116 w 306"/>
              <a:gd name="connsiteY83-9488" fmla="*/ 232 h 406"/>
              <a:gd name="connsiteX84-9489" fmla="*/ 142 w 306"/>
              <a:gd name="connsiteY84-9490" fmla="*/ 201 h 406"/>
              <a:gd name="connsiteX85-9491" fmla="*/ 163 w 306"/>
              <a:gd name="connsiteY85-9492" fmla="*/ 169 h 406"/>
              <a:gd name="connsiteX86-9493" fmla="*/ 184 w 306"/>
              <a:gd name="connsiteY86-9494" fmla="*/ 132 h 406"/>
              <a:gd name="connsiteX87-9495" fmla="*/ 190 w 306"/>
              <a:gd name="connsiteY87-9496" fmla="*/ 116 h 406"/>
              <a:gd name="connsiteX88-9497" fmla="*/ 200 w 306"/>
              <a:gd name="connsiteY88-9498" fmla="*/ 100 h 406"/>
              <a:gd name="connsiteX89-9499" fmla="*/ 206 w 306"/>
              <a:gd name="connsiteY89-9500" fmla="*/ 90 h 406"/>
              <a:gd name="connsiteX90-9501" fmla="*/ 211 w 306"/>
              <a:gd name="connsiteY90-9502" fmla="*/ 79 h 406"/>
              <a:gd name="connsiteX91-9503" fmla="*/ 216 w 306"/>
              <a:gd name="connsiteY91-9504" fmla="*/ 69 h 406"/>
              <a:gd name="connsiteX92-9505" fmla="*/ 221 w 306"/>
              <a:gd name="connsiteY92-9506" fmla="*/ 58 h 406"/>
              <a:gd name="connsiteX93-9507" fmla="*/ 221 w 306"/>
              <a:gd name="connsiteY93-9508" fmla="*/ 53 h 406"/>
              <a:gd name="connsiteX94-9509" fmla="*/ 227 w 306"/>
              <a:gd name="connsiteY94-9510" fmla="*/ 48 h 406"/>
              <a:gd name="connsiteX95-9511" fmla="*/ 227 w 306"/>
              <a:gd name="connsiteY95-9512" fmla="*/ 48 h 406"/>
              <a:gd name="connsiteX0-9513" fmla="*/ 227 w 306"/>
              <a:gd name="connsiteY0-9514" fmla="*/ 48 h 406"/>
              <a:gd name="connsiteX1-9515" fmla="*/ 227 w 306"/>
              <a:gd name="connsiteY1-9516" fmla="*/ 42 h 406"/>
              <a:gd name="connsiteX2-9517" fmla="*/ 227 w 306"/>
              <a:gd name="connsiteY2-9518" fmla="*/ 32 h 406"/>
              <a:gd name="connsiteX3-9519" fmla="*/ 227 w 306"/>
              <a:gd name="connsiteY3-9520" fmla="*/ 27 h 406"/>
              <a:gd name="connsiteX4-9521" fmla="*/ 221 w 306"/>
              <a:gd name="connsiteY4-9522" fmla="*/ 21 h 406"/>
              <a:gd name="connsiteX5-9523" fmla="*/ 216 w 306"/>
              <a:gd name="connsiteY5-9524" fmla="*/ 11 h 406"/>
              <a:gd name="connsiteX6-9525" fmla="*/ 216 w 306"/>
              <a:gd name="connsiteY6-9526" fmla="*/ 6 h 406"/>
              <a:gd name="connsiteX7-9527" fmla="*/ 221 w 306"/>
              <a:gd name="connsiteY7-9528" fmla="*/ 6 h 406"/>
              <a:gd name="connsiteX8-9529" fmla="*/ 221 w 306"/>
              <a:gd name="connsiteY8-9530" fmla="*/ 0 h 406"/>
              <a:gd name="connsiteX9-9531" fmla="*/ 227 w 306"/>
              <a:gd name="connsiteY9-9532" fmla="*/ 0 h 406"/>
              <a:gd name="connsiteX10-9533" fmla="*/ 232 w 306"/>
              <a:gd name="connsiteY10-9534" fmla="*/ 0 h 406"/>
              <a:gd name="connsiteX11-9535" fmla="*/ 242 w 306"/>
              <a:gd name="connsiteY11-9536" fmla="*/ 0 h 406"/>
              <a:gd name="connsiteX12-9537" fmla="*/ 253 w 306"/>
              <a:gd name="connsiteY12-9538" fmla="*/ 6 h 406"/>
              <a:gd name="connsiteX13-9539" fmla="*/ 264 w 306"/>
              <a:gd name="connsiteY13-9540" fmla="*/ 11 h 406"/>
              <a:gd name="connsiteX14-9541" fmla="*/ 269 w 306"/>
              <a:gd name="connsiteY14-9542" fmla="*/ 11 h 406"/>
              <a:gd name="connsiteX15-9543" fmla="*/ 279 w 306"/>
              <a:gd name="connsiteY15-9544" fmla="*/ 16 h 406"/>
              <a:gd name="connsiteX16-9545" fmla="*/ 285 w 306"/>
              <a:gd name="connsiteY16-9546" fmla="*/ 21 h 406"/>
              <a:gd name="connsiteX17-9547" fmla="*/ 290 w 306"/>
              <a:gd name="connsiteY17-9548" fmla="*/ 27 h 406"/>
              <a:gd name="connsiteX18-9549" fmla="*/ 295 w 306"/>
              <a:gd name="connsiteY18-9550" fmla="*/ 32 h 406"/>
              <a:gd name="connsiteX19-9551" fmla="*/ 300 w 306"/>
              <a:gd name="connsiteY19-9552" fmla="*/ 32 h 406"/>
              <a:gd name="connsiteX20-9553" fmla="*/ 300 w 306"/>
              <a:gd name="connsiteY20-9554" fmla="*/ 37 h 406"/>
              <a:gd name="connsiteX21-9555" fmla="*/ 300 w 306"/>
              <a:gd name="connsiteY21-9556" fmla="*/ 42 h 406"/>
              <a:gd name="connsiteX22-9557" fmla="*/ 306 w 306"/>
              <a:gd name="connsiteY22-9558" fmla="*/ 42 h 406"/>
              <a:gd name="connsiteX23-9559" fmla="*/ 300 w 306"/>
              <a:gd name="connsiteY23-9560" fmla="*/ 48 h 406"/>
              <a:gd name="connsiteX24-9561" fmla="*/ 300 w 306"/>
              <a:gd name="connsiteY24-9562" fmla="*/ 53 h 406"/>
              <a:gd name="connsiteX25-9563" fmla="*/ 295 w 306"/>
              <a:gd name="connsiteY25-9564" fmla="*/ 64 h 406"/>
              <a:gd name="connsiteX26-9565" fmla="*/ 290 w 306"/>
              <a:gd name="connsiteY26-9566" fmla="*/ 74 h 406"/>
              <a:gd name="connsiteX27-9567" fmla="*/ 279 w 306"/>
              <a:gd name="connsiteY27-9568" fmla="*/ 85 h 406"/>
              <a:gd name="connsiteX28-9569" fmla="*/ 274 w 306"/>
              <a:gd name="connsiteY28-9570" fmla="*/ 95 h 406"/>
              <a:gd name="connsiteX29-9571" fmla="*/ 258 w 306"/>
              <a:gd name="connsiteY29-9572" fmla="*/ 111 h 406"/>
              <a:gd name="connsiteX30-9573" fmla="*/ 248 w 306"/>
              <a:gd name="connsiteY30-9574" fmla="*/ 132 h 406"/>
              <a:gd name="connsiteX31-9575" fmla="*/ 216 w 306"/>
              <a:gd name="connsiteY31-9576" fmla="*/ 169 h 406"/>
              <a:gd name="connsiteX32-9577" fmla="*/ 190 w 306"/>
              <a:gd name="connsiteY32-9578" fmla="*/ 206 h 406"/>
              <a:gd name="connsiteX33-9579" fmla="*/ 163 w 306"/>
              <a:gd name="connsiteY33-9580" fmla="*/ 243 h 406"/>
              <a:gd name="connsiteX34-9581" fmla="*/ 137 w 306"/>
              <a:gd name="connsiteY34-9582" fmla="*/ 280 h 406"/>
              <a:gd name="connsiteX35-9583" fmla="*/ 121 w 306"/>
              <a:gd name="connsiteY35-9584" fmla="*/ 296 h 406"/>
              <a:gd name="connsiteX36-9585" fmla="*/ 111 w 306"/>
              <a:gd name="connsiteY36-9586" fmla="*/ 311 h 406"/>
              <a:gd name="connsiteX37-9587" fmla="*/ 100 w 306"/>
              <a:gd name="connsiteY37-9588" fmla="*/ 322 h 406"/>
              <a:gd name="connsiteX38-9589" fmla="*/ 95 w 306"/>
              <a:gd name="connsiteY38-9590" fmla="*/ 333 h 406"/>
              <a:gd name="connsiteX39-9591" fmla="*/ 90 w 306"/>
              <a:gd name="connsiteY39-9592" fmla="*/ 338 h 406"/>
              <a:gd name="connsiteX40-9593" fmla="*/ 84 w 306"/>
              <a:gd name="connsiteY40-9594" fmla="*/ 348 h 406"/>
              <a:gd name="connsiteX41-9595" fmla="*/ 84 w 306"/>
              <a:gd name="connsiteY41-9596" fmla="*/ 348 h 406"/>
              <a:gd name="connsiteX42-9597" fmla="*/ 84 w 306"/>
              <a:gd name="connsiteY42-9598" fmla="*/ 354 h 406"/>
              <a:gd name="connsiteX43-9599" fmla="*/ 90 w 306"/>
              <a:gd name="connsiteY43-9600" fmla="*/ 354 h 406"/>
              <a:gd name="connsiteX44-9601" fmla="*/ 95 w 306"/>
              <a:gd name="connsiteY44-9602" fmla="*/ 354 h 406"/>
              <a:gd name="connsiteX45-9603" fmla="*/ 100 w 306"/>
              <a:gd name="connsiteY45-9604" fmla="*/ 354 h 406"/>
              <a:gd name="connsiteX46-9605" fmla="*/ 111 w 306"/>
              <a:gd name="connsiteY46-9606" fmla="*/ 354 h 406"/>
              <a:gd name="connsiteX47-9607" fmla="*/ 121 w 306"/>
              <a:gd name="connsiteY47-9608" fmla="*/ 348 h 406"/>
              <a:gd name="connsiteX48-9609" fmla="*/ 184 w 306"/>
              <a:gd name="connsiteY48-9610" fmla="*/ 375 h 406"/>
              <a:gd name="connsiteX49-9611" fmla="*/ 163 w 306"/>
              <a:gd name="connsiteY49-9612" fmla="*/ 375 h 406"/>
              <a:gd name="connsiteX50-9613" fmla="*/ 148 w 306"/>
              <a:gd name="connsiteY50-9614" fmla="*/ 375 h 406"/>
              <a:gd name="connsiteX51-9615" fmla="*/ 137 w 306"/>
              <a:gd name="connsiteY51-9616" fmla="*/ 380 h 406"/>
              <a:gd name="connsiteX52-9617" fmla="*/ 121 w 306"/>
              <a:gd name="connsiteY52-9618" fmla="*/ 380 h 406"/>
              <a:gd name="connsiteX53-9619" fmla="*/ 111 w 306"/>
              <a:gd name="connsiteY53-9620" fmla="*/ 385 h 406"/>
              <a:gd name="connsiteX54-9621" fmla="*/ 100 w 306"/>
              <a:gd name="connsiteY54-9622" fmla="*/ 385 h 406"/>
              <a:gd name="connsiteX55-9623" fmla="*/ 90 w 306"/>
              <a:gd name="connsiteY55-9624" fmla="*/ 391 h 406"/>
              <a:gd name="connsiteX56-9625" fmla="*/ 84 w 306"/>
              <a:gd name="connsiteY56-9626" fmla="*/ 391 h 406"/>
              <a:gd name="connsiteX57-9627" fmla="*/ 69 w 306"/>
              <a:gd name="connsiteY57-9628" fmla="*/ 396 h 406"/>
              <a:gd name="connsiteX58-9629" fmla="*/ 53 w 306"/>
              <a:gd name="connsiteY58-9630" fmla="*/ 401 h 406"/>
              <a:gd name="connsiteX59-9631" fmla="*/ 48 w 306"/>
              <a:gd name="connsiteY59-9632" fmla="*/ 406 h 406"/>
              <a:gd name="connsiteX60-9633" fmla="*/ 37 w 306"/>
              <a:gd name="connsiteY60-9634" fmla="*/ 406 h 406"/>
              <a:gd name="connsiteX61-9635" fmla="*/ 32 w 306"/>
              <a:gd name="connsiteY61-9636" fmla="*/ 406 h 406"/>
              <a:gd name="connsiteX62-9637" fmla="*/ 26 w 306"/>
              <a:gd name="connsiteY62-9638" fmla="*/ 401 h 406"/>
              <a:gd name="connsiteX63-9639" fmla="*/ 21 w 306"/>
              <a:gd name="connsiteY63-9640" fmla="*/ 401 h 406"/>
              <a:gd name="connsiteX64-9641" fmla="*/ 16 w 306"/>
              <a:gd name="connsiteY64-9642" fmla="*/ 396 h 406"/>
              <a:gd name="connsiteX65-9643" fmla="*/ 11 w 306"/>
              <a:gd name="connsiteY65-9644" fmla="*/ 391 h 406"/>
              <a:gd name="connsiteX66-9645" fmla="*/ 5 w 306"/>
              <a:gd name="connsiteY66-9646" fmla="*/ 385 h 406"/>
              <a:gd name="connsiteX67-9647" fmla="*/ 0 w 306"/>
              <a:gd name="connsiteY67-9648" fmla="*/ 380 h 406"/>
              <a:gd name="connsiteX68-9649" fmla="*/ 0 w 306"/>
              <a:gd name="connsiteY68-9650" fmla="*/ 375 h 406"/>
              <a:gd name="connsiteX69-9651" fmla="*/ 0 w 306"/>
              <a:gd name="connsiteY69-9652" fmla="*/ 369 h 406"/>
              <a:gd name="connsiteX70-9653" fmla="*/ 0 w 306"/>
              <a:gd name="connsiteY70-9654" fmla="*/ 364 h 406"/>
              <a:gd name="connsiteX71-9655" fmla="*/ 5 w 306"/>
              <a:gd name="connsiteY71-9656" fmla="*/ 359 h 406"/>
              <a:gd name="connsiteX72-9657" fmla="*/ 11 w 306"/>
              <a:gd name="connsiteY72-9658" fmla="*/ 354 h 406"/>
              <a:gd name="connsiteX73-9659" fmla="*/ 21 w 306"/>
              <a:gd name="connsiteY73-9660" fmla="*/ 348 h 406"/>
              <a:gd name="connsiteX74-9661" fmla="*/ 26 w 306"/>
              <a:gd name="connsiteY74-9662" fmla="*/ 343 h 406"/>
              <a:gd name="connsiteX75-9663" fmla="*/ 32 w 306"/>
              <a:gd name="connsiteY75-9664" fmla="*/ 338 h 406"/>
              <a:gd name="connsiteX76-9665" fmla="*/ 42 w 306"/>
              <a:gd name="connsiteY76-9666" fmla="*/ 333 h 406"/>
              <a:gd name="connsiteX77-9667" fmla="*/ 53 w 306"/>
              <a:gd name="connsiteY77-9668" fmla="*/ 322 h 406"/>
              <a:gd name="connsiteX78-9669" fmla="*/ 58 w 306"/>
              <a:gd name="connsiteY78-9670" fmla="*/ 311 h 406"/>
              <a:gd name="connsiteX79-9671" fmla="*/ 69 w 306"/>
              <a:gd name="connsiteY79-9672" fmla="*/ 301 h 406"/>
              <a:gd name="connsiteX80-9673" fmla="*/ 79 w 306"/>
              <a:gd name="connsiteY80-9674" fmla="*/ 285 h 406"/>
              <a:gd name="connsiteX81-9675" fmla="*/ 95 w 306"/>
              <a:gd name="connsiteY81-9676" fmla="*/ 269 h 406"/>
              <a:gd name="connsiteX82-9677" fmla="*/ 116 w 306"/>
              <a:gd name="connsiteY82-9678" fmla="*/ 232 h 406"/>
              <a:gd name="connsiteX83-9679" fmla="*/ 142 w 306"/>
              <a:gd name="connsiteY83-9680" fmla="*/ 201 h 406"/>
              <a:gd name="connsiteX84-9681" fmla="*/ 163 w 306"/>
              <a:gd name="connsiteY84-9682" fmla="*/ 169 h 406"/>
              <a:gd name="connsiteX85-9683" fmla="*/ 184 w 306"/>
              <a:gd name="connsiteY85-9684" fmla="*/ 132 h 406"/>
              <a:gd name="connsiteX86-9685" fmla="*/ 190 w 306"/>
              <a:gd name="connsiteY86-9686" fmla="*/ 116 h 406"/>
              <a:gd name="connsiteX87-9687" fmla="*/ 200 w 306"/>
              <a:gd name="connsiteY87-9688" fmla="*/ 100 h 406"/>
              <a:gd name="connsiteX88-9689" fmla="*/ 206 w 306"/>
              <a:gd name="connsiteY88-9690" fmla="*/ 90 h 406"/>
              <a:gd name="connsiteX89-9691" fmla="*/ 211 w 306"/>
              <a:gd name="connsiteY89-9692" fmla="*/ 79 h 406"/>
              <a:gd name="connsiteX90-9693" fmla="*/ 216 w 306"/>
              <a:gd name="connsiteY90-9694" fmla="*/ 69 h 406"/>
              <a:gd name="connsiteX91-9695" fmla="*/ 221 w 306"/>
              <a:gd name="connsiteY91-9696" fmla="*/ 58 h 406"/>
              <a:gd name="connsiteX92-9697" fmla="*/ 221 w 306"/>
              <a:gd name="connsiteY92-9698" fmla="*/ 53 h 406"/>
              <a:gd name="connsiteX93-9699" fmla="*/ 227 w 306"/>
              <a:gd name="connsiteY93-9700" fmla="*/ 48 h 406"/>
              <a:gd name="connsiteX94-9701" fmla="*/ 227 w 306"/>
              <a:gd name="connsiteY94-9702" fmla="*/ 48 h 406"/>
              <a:gd name="connsiteX0-9703" fmla="*/ 227 w 306"/>
              <a:gd name="connsiteY0-9704" fmla="*/ 48 h 406"/>
              <a:gd name="connsiteX1-9705" fmla="*/ 227 w 306"/>
              <a:gd name="connsiteY1-9706" fmla="*/ 42 h 406"/>
              <a:gd name="connsiteX2-9707" fmla="*/ 227 w 306"/>
              <a:gd name="connsiteY2-9708" fmla="*/ 32 h 406"/>
              <a:gd name="connsiteX3-9709" fmla="*/ 227 w 306"/>
              <a:gd name="connsiteY3-9710" fmla="*/ 27 h 406"/>
              <a:gd name="connsiteX4-9711" fmla="*/ 221 w 306"/>
              <a:gd name="connsiteY4-9712" fmla="*/ 21 h 406"/>
              <a:gd name="connsiteX5-9713" fmla="*/ 216 w 306"/>
              <a:gd name="connsiteY5-9714" fmla="*/ 11 h 406"/>
              <a:gd name="connsiteX6-9715" fmla="*/ 216 w 306"/>
              <a:gd name="connsiteY6-9716" fmla="*/ 6 h 406"/>
              <a:gd name="connsiteX7-9717" fmla="*/ 221 w 306"/>
              <a:gd name="connsiteY7-9718" fmla="*/ 6 h 406"/>
              <a:gd name="connsiteX8-9719" fmla="*/ 221 w 306"/>
              <a:gd name="connsiteY8-9720" fmla="*/ 0 h 406"/>
              <a:gd name="connsiteX9-9721" fmla="*/ 227 w 306"/>
              <a:gd name="connsiteY9-9722" fmla="*/ 0 h 406"/>
              <a:gd name="connsiteX10-9723" fmla="*/ 232 w 306"/>
              <a:gd name="connsiteY10-9724" fmla="*/ 0 h 406"/>
              <a:gd name="connsiteX11-9725" fmla="*/ 242 w 306"/>
              <a:gd name="connsiteY11-9726" fmla="*/ 0 h 406"/>
              <a:gd name="connsiteX12-9727" fmla="*/ 253 w 306"/>
              <a:gd name="connsiteY12-9728" fmla="*/ 6 h 406"/>
              <a:gd name="connsiteX13-9729" fmla="*/ 264 w 306"/>
              <a:gd name="connsiteY13-9730" fmla="*/ 11 h 406"/>
              <a:gd name="connsiteX14-9731" fmla="*/ 269 w 306"/>
              <a:gd name="connsiteY14-9732" fmla="*/ 11 h 406"/>
              <a:gd name="connsiteX15-9733" fmla="*/ 279 w 306"/>
              <a:gd name="connsiteY15-9734" fmla="*/ 16 h 406"/>
              <a:gd name="connsiteX16-9735" fmla="*/ 285 w 306"/>
              <a:gd name="connsiteY16-9736" fmla="*/ 21 h 406"/>
              <a:gd name="connsiteX17-9737" fmla="*/ 290 w 306"/>
              <a:gd name="connsiteY17-9738" fmla="*/ 27 h 406"/>
              <a:gd name="connsiteX18-9739" fmla="*/ 295 w 306"/>
              <a:gd name="connsiteY18-9740" fmla="*/ 32 h 406"/>
              <a:gd name="connsiteX19-9741" fmla="*/ 300 w 306"/>
              <a:gd name="connsiteY19-9742" fmla="*/ 32 h 406"/>
              <a:gd name="connsiteX20-9743" fmla="*/ 300 w 306"/>
              <a:gd name="connsiteY20-9744" fmla="*/ 37 h 406"/>
              <a:gd name="connsiteX21-9745" fmla="*/ 300 w 306"/>
              <a:gd name="connsiteY21-9746" fmla="*/ 42 h 406"/>
              <a:gd name="connsiteX22-9747" fmla="*/ 306 w 306"/>
              <a:gd name="connsiteY22-9748" fmla="*/ 42 h 406"/>
              <a:gd name="connsiteX23-9749" fmla="*/ 300 w 306"/>
              <a:gd name="connsiteY23-9750" fmla="*/ 48 h 406"/>
              <a:gd name="connsiteX24-9751" fmla="*/ 300 w 306"/>
              <a:gd name="connsiteY24-9752" fmla="*/ 53 h 406"/>
              <a:gd name="connsiteX25-9753" fmla="*/ 295 w 306"/>
              <a:gd name="connsiteY25-9754" fmla="*/ 64 h 406"/>
              <a:gd name="connsiteX26-9755" fmla="*/ 290 w 306"/>
              <a:gd name="connsiteY26-9756" fmla="*/ 74 h 406"/>
              <a:gd name="connsiteX27-9757" fmla="*/ 279 w 306"/>
              <a:gd name="connsiteY27-9758" fmla="*/ 85 h 406"/>
              <a:gd name="connsiteX28-9759" fmla="*/ 274 w 306"/>
              <a:gd name="connsiteY28-9760" fmla="*/ 95 h 406"/>
              <a:gd name="connsiteX29-9761" fmla="*/ 258 w 306"/>
              <a:gd name="connsiteY29-9762" fmla="*/ 111 h 406"/>
              <a:gd name="connsiteX30-9763" fmla="*/ 248 w 306"/>
              <a:gd name="connsiteY30-9764" fmla="*/ 132 h 406"/>
              <a:gd name="connsiteX31-9765" fmla="*/ 216 w 306"/>
              <a:gd name="connsiteY31-9766" fmla="*/ 169 h 406"/>
              <a:gd name="connsiteX32-9767" fmla="*/ 190 w 306"/>
              <a:gd name="connsiteY32-9768" fmla="*/ 206 h 406"/>
              <a:gd name="connsiteX33-9769" fmla="*/ 163 w 306"/>
              <a:gd name="connsiteY33-9770" fmla="*/ 243 h 406"/>
              <a:gd name="connsiteX34-9771" fmla="*/ 137 w 306"/>
              <a:gd name="connsiteY34-9772" fmla="*/ 280 h 406"/>
              <a:gd name="connsiteX35-9773" fmla="*/ 121 w 306"/>
              <a:gd name="connsiteY35-9774" fmla="*/ 296 h 406"/>
              <a:gd name="connsiteX36-9775" fmla="*/ 111 w 306"/>
              <a:gd name="connsiteY36-9776" fmla="*/ 311 h 406"/>
              <a:gd name="connsiteX37-9777" fmla="*/ 100 w 306"/>
              <a:gd name="connsiteY37-9778" fmla="*/ 322 h 406"/>
              <a:gd name="connsiteX38-9779" fmla="*/ 95 w 306"/>
              <a:gd name="connsiteY38-9780" fmla="*/ 333 h 406"/>
              <a:gd name="connsiteX39-9781" fmla="*/ 90 w 306"/>
              <a:gd name="connsiteY39-9782" fmla="*/ 338 h 406"/>
              <a:gd name="connsiteX40-9783" fmla="*/ 84 w 306"/>
              <a:gd name="connsiteY40-9784" fmla="*/ 348 h 406"/>
              <a:gd name="connsiteX41-9785" fmla="*/ 84 w 306"/>
              <a:gd name="connsiteY41-9786" fmla="*/ 348 h 406"/>
              <a:gd name="connsiteX42-9787" fmla="*/ 84 w 306"/>
              <a:gd name="connsiteY42-9788" fmla="*/ 354 h 406"/>
              <a:gd name="connsiteX43-9789" fmla="*/ 90 w 306"/>
              <a:gd name="connsiteY43-9790" fmla="*/ 354 h 406"/>
              <a:gd name="connsiteX44-9791" fmla="*/ 95 w 306"/>
              <a:gd name="connsiteY44-9792" fmla="*/ 354 h 406"/>
              <a:gd name="connsiteX45-9793" fmla="*/ 100 w 306"/>
              <a:gd name="connsiteY45-9794" fmla="*/ 354 h 406"/>
              <a:gd name="connsiteX46-9795" fmla="*/ 111 w 306"/>
              <a:gd name="connsiteY46-9796" fmla="*/ 354 h 406"/>
              <a:gd name="connsiteX47-9797" fmla="*/ 121 w 306"/>
              <a:gd name="connsiteY47-9798" fmla="*/ 348 h 406"/>
              <a:gd name="connsiteX48-9799" fmla="*/ 163 w 306"/>
              <a:gd name="connsiteY48-9800" fmla="*/ 375 h 406"/>
              <a:gd name="connsiteX49-9801" fmla="*/ 148 w 306"/>
              <a:gd name="connsiteY49-9802" fmla="*/ 375 h 406"/>
              <a:gd name="connsiteX50-9803" fmla="*/ 137 w 306"/>
              <a:gd name="connsiteY50-9804" fmla="*/ 380 h 406"/>
              <a:gd name="connsiteX51-9805" fmla="*/ 121 w 306"/>
              <a:gd name="connsiteY51-9806" fmla="*/ 380 h 406"/>
              <a:gd name="connsiteX52-9807" fmla="*/ 111 w 306"/>
              <a:gd name="connsiteY52-9808" fmla="*/ 385 h 406"/>
              <a:gd name="connsiteX53-9809" fmla="*/ 100 w 306"/>
              <a:gd name="connsiteY53-9810" fmla="*/ 385 h 406"/>
              <a:gd name="connsiteX54-9811" fmla="*/ 90 w 306"/>
              <a:gd name="connsiteY54-9812" fmla="*/ 391 h 406"/>
              <a:gd name="connsiteX55-9813" fmla="*/ 84 w 306"/>
              <a:gd name="connsiteY55-9814" fmla="*/ 391 h 406"/>
              <a:gd name="connsiteX56-9815" fmla="*/ 69 w 306"/>
              <a:gd name="connsiteY56-9816" fmla="*/ 396 h 406"/>
              <a:gd name="connsiteX57-9817" fmla="*/ 53 w 306"/>
              <a:gd name="connsiteY57-9818" fmla="*/ 401 h 406"/>
              <a:gd name="connsiteX58-9819" fmla="*/ 48 w 306"/>
              <a:gd name="connsiteY58-9820" fmla="*/ 406 h 406"/>
              <a:gd name="connsiteX59-9821" fmla="*/ 37 w 306"/>
              <a:gd name="connsiteY59-9822" fmla="*/ 406 h 406"/>
              <a:gd name="connsiteX60-9823" fmla="*/ 32 w 306"/>
              <a:gd name="connsiteY60-9824" fmla="*/ 406 h 406"/>
              <a:gd name="connsiteX61-9825" fmla="*/ 26 w 306"/>
              <a:gd name="connsiteY61-9826" fmla="*/ 401 h 406"/>
              <a:gd name="connsiteX62-9827" fmla="*/ 21 w 306"/>
              <a:gd name="connsiteY62-9828" fmla="*/ 401 h 406"/>
              <a:gd name="connsiteX63-9829" fmla="*/ 16 w 306"/>
              <a:gd name="connsiteY63-9830" fmla="*/ 396 h 406"/>
              <a:gd name="connsiteX64-9831" fmla="*/ 11 w 306"/>
              <a:gd name="connsiteY64-9832" fmla="*/ 391 h 406"/>
              <a:gd name="connsiteX65-9833" fmla="*/ 5 w 306"/>
              <a:gd name="connsiteY65-9834" fmla="*/ 385 h 406"/>
              <a:gd name="connsiteX66-9835" fmla="*/ 0 w 306"/>
              <a:gd name="connsiteY66-9836" fmla="*/ 380 h 406"/>
              <a:gd name="connsiteX67-9837" fmla="*/ 0 w 306"/>
              <a:gd name="connsiteY67-9838" fmla="*/ 375 h 406"/>
              <a:gd name="connsiteX68-9839" fmla="*/ 0 w 306"/>
              <a:gd name="connsiteY68-9840" fmla="*/ 369 h 406"/>
              <a:gd name="connsiteX69-9841" fmla="*/ 0 w 306"/>
              <a:gd name="connsiteY69-9842" fmla="*/ 364 h 406"/>
              <a:gd name="connsiteX70-9843" fmla="*/ 5 w 306"/>
              <a:gd name="connsiteY70-9844" fmla="*/ 359 h 406"/>
              <a:gd name="connsiteX71-9845" fmla="*/ 11 w 306"/>
              <a:gd name="connsiteY71-9846" fmla="*/ 354 h 406"/>
              <a:gd name="connsiteX72-9847" fmla="*/ 21 w 306"/>
              <a:gd name="connsiteY72-9848" fmla="*/ 348 h 406"/>
              <a:gd name="connsiteX73-9849" fmla="*/ 26 w 306"/>
              <a:gd name="connsiteY73-9850" fmla="*/ 343 h 406"/>
              <a:gd name="connsiteX74-9851" fmla="*/ 32 w 306"/>
              <a:gd name="connsiteY74-9852" fmla="*/ 338 h 406"/>
              <a:gd name="connsiteX75-9853" fmla="*/ 42 w 306"/>
              <a:gd name="connsiteY75-9854" fmla="*/ 333 h 406"/>
              <a:gd name="connsiteX76-9855" fmla="*/ 53 w 306"/>
              <a:gd name="connsiteY76-9856" fmla="*/ 322 h 406"/>
              <a:gd name="connsiteX77-9857" fmla="*/ 58 w 306"/>
              <a:gd name="connsiteY77-9858" fmla="*/ 311 h 406"/>
              <a:gd name="connsiteX78-9859" fmla="*/ 69 w 306"/>
              <a:gd name="connsiteY78-9860" fmla="*/ 301 h 406"/>
              <a:gd name="connsiteX79-9861" fmla="*/ 79 w 306"/>
              <a:gd name="connsiteY79-9862" fmla="*/ 285 h 406"/>
              <a:gd name="connsiteX80-9863" fmla="*/ 95 w 306"/>
              <a:gd name="connsiteY80-9864" fmla="*/ 269 h 406"/>
              <a:gd name="connsiteX81-9865" fmla="*/ 116 w 306"/>
              <a:gd name="connsiteY81-9866" fmla="*/ 232 h 406"/>
              <a:gd name="connsiteX82-9867" fmla="*/ 142 w 306"/>
              <a:gd name="connsiteY82-9868" fmla="*/ 201 h 406"/>
              <a:gd name="connsiteX83-9869" fmla="*/ 163 w 306"/>
              <a:gd name="connsiteY83-9870" fmla="*/ 169 h 406"/>
              <a:gd name="connsiteX84-9871" fmla="*/ 184 w 306"/>
              <a:gd name="connsiteY84-9872" fmla="*/ 132 h 406"/>
              <a:gd name="connsiteX85-9873" fmla="*/ 190 w 306"/>
              <a:gd name="connsiteY85-9874" fmla="*/ 116 h 406"/>
              <a:gd name="connsiteX86-9875" fmla="*/ 200 w 306"/>
              <a:gd name="connsiteY86-9876" fmla="*/ 100 h 406"/>
              <a:gd name="connsiteX87-9877" fmla="*/ 206 w 306"/>
              <a:gd name="connsiteY87-9878" fmla="*/ 90 h 406"/>
              <a:gd name="connsiteX88-9879" fmla="*/ 211 w 306"/>
              <a:gd name="connsiteY88-9880" fmla="*/ 79 h 406"/>
              <a:gd name="connsiteX89-9881" fmla="*/ 216 w 306"/>
              <a:gd name="connsiteY89-9882" fmla="*/ 69 h 406"/>
              <a:gd name="connsiteX90-9883" fmla="*/ 221 w 306"/>
              <a:gd name="connsiteY90-9884" fmla="*/ 58 h 406"/>
              <a:gd name="connsiteX91-9885" fmla="*/ 221 w 306"/>
              <a:gd name="connsiteY91-9886" fmla="*/ 53 h 406"/>
              <a:gd name="connsiteX92-9887" fmla="*/ 227 w 306"/>
              <a:gd name="connsiteY92-9888" fmla="*/ 48 h 406"/>
              <a:gd name="connsiteX93-9889" fmla="*/ 227 w 306"/>
              <a:gd name="connsiteY93-9890" fmla="*/ 48 h 406"/>
              <a:gd name="connsiteX0-9891" fmla="*/ 227 w 306"/>
              <a:gd name="connsiteY0-9892" fmla="*/ 48 h 406"/>
              <a:gd name="connsiteX1-9893" fmla="*/ 227 w 306"/>
              <a:gd name="connsiteY1-9894" fmla="*/ 42 h 406"/>
              <a:gd name="connsiteX2-9895" fmla="*/ 227 w 306"/>
              <a:gd name="connsiteY2-9896" fmla="*/ 32 h 406"/>
              <a:gd name="connsiteX3-9897" fmla="*/ 227 w 306"/>
              <a:gd name="connsiteY3-9898" fmla="*/ 27 h 406"/>
              <a:gd name="connsiteX4-9899" fmla="*/ 221 w 306"/>
              <a:gd name="connsiteY4-9900" fmla="*/ 21 h 406"/>
              <a:gd name="connsiteX5-9901" fmla="*/ 216 w 306"/>
              <a:gd name="connsiteY5-9902" fmla="*/ 11 h 406"/>
              <a:gd name="connsiteX6-9903" fmla="*/ 216 w 306"/>
              <a:gd name="connsiteY6-9904" fmla="*/ 6 h 406"/>
              <a:gd name="connsiteX7-9905" fmla="*/ 221 w 306"/>
              <a:gd name="connsiteY7-9906" fmla="*/ 6 h 406"/>
              <a:gd name="connsiteX8-9907" fmla="*/ 221 w 306"/>
              <a:gd name="connsiteY8-9908" fmla="*/ 0 h 406"/>
              <a:gd name="connsiteX9-9909" fmla="*/ 227 w 306"/>
              <a:gd name="connsiteY9-9910" fmla="*/ 0 h 406"/>
              <a:gd name="connsiteX10-9911" fmla="*/ 232 w 306"/>
              <a:gd name="connsiteY10-9912" fmla="*/ 0 h 406"/>
              <a:gd name="connsiteX11-9913" fmla="*/ 242 w 306"/>
              <a:gd name="connsiteY11-9914" fmla="*/ 0 h 406"/>
              <a:gd name="connsiteX12-9915" fmla="*/ 253 w 306"/>
              <a:gd name="connsiteY12-9916" fmla="*/ 6 h 406"/>
              <a:gd name="connsiteX13-9917" fmla="*/ 264 w 306"/>
              <a:gd name="connsiteY13-9918" fmla="*/ 11 h 406"/>
              <a:gd name="connsiteX14-9919" fmla="*/ 269 w 306"/>
              <a:gd name="connsiteY14-9920" fmla="*/ 11 h 406"/>
              <a:gd name="connsiteX15-9921" fmla="*/ 279 w 306"/>
              <a:gd name="connsiteY15-9922" fmla="*/ 16 h 406"/>
              <a:gd name="connsiteX16-9923" fmla="*/ 285 w 306"/>
              <a:gd name="connsiteY16-9924" fmla="*/ 21 h 406"/>
              <a:gd name="connsiteX17-9925" fmla="*/ 290 w 306"/>
              <a:gd name="connsiteY17-9926" fmla="*/ 27 h 406"/>
              <a:gd name="connsiteX18-9927" fmla="*/ 295 w 306"/>
              <a:gd name="connsiteY18-9928" fmla="*/ 32 h 406"/>
              <a:gd name="connsiteX19-9929" fmla="*/ 300 w 306"/>
              <a:gd name="connsiteY19-9930" fmla="*/ 32 h 406"/>
              <a:gd name="connsiteX20-9931" fmla="*/ 300 w 306"/>
              <a:gd name="connsiteY20-9932" fmla="*/ 37 h 406"/>
              <a:gd name="connsiteX21-9933" fmla="*/ 300 w 306"/>
              <a:gd name="connsiteY21-9934" fmla="*/ 42 h 406"/>
              <a:gd name="connsiteX22-9935" fmla="*/ 306 w 306"/>
              <a:gd name="connsiteY22-9936" fmla="*/ 42 h 406"/>
              <a:gd name="connsiteX23-9937" fmla="*/ 300 w 306"/>
              <a:gd name="connsiteY23-9938" fmla="*/ 48 h 406"/>
              <a:gd name="connsiteX24-9939" fmla="*/ 300 w 306"/>
              <a:gd name="connsiteY24-9940" fmla="*/ 53 h 406"/>
              <a:gd name="connsiteX25-9941" fmla="*/ 295 w 306"/>
              <a:gd name="connsiteY25-9942" fmla="*/ 64 h 406"/>
              <a:gd name="connsiteX26-9943" fmla="*/ 290 w 306"/>
              <a:gd name="connsiteY26-9944" fmla="*/ 74 h 406"/>
              <a:gd name="connsiteX27-9945" fmla="*/ 279 w 306"/>
              <a:gd name="connsiteY27-9946" fmla="*/ 85 h 406"/>
              <a:gd name="connsiteX28-9947" fmla="*/ 274 w 306"/>
              <a:gd name="connsiteY28-9948" fmla="*/ 95 h 406"/>
              <a:gd name="connsiteX29-9949" fmla="*/ 258 w 306"/>
              <a:gd name="connsiteY29-9950" fmla="*/ 111 h 406"/>
              <a:gd name="connsiteX30-9951" fmla="*/ 248 w 306"/>
              <a:gd name="connsiteY30-9952" fmla="*/ 132 h 406"/>
              <a:gd name="connsiteX31-9953" fmla="*/ 216 w 306"/>
              <a:gd name="connsiteY31-9954" fmla="*/ 169 h 406"/>
              <a:gd name="connsiteX32-9955" fmla="*/ 190 w 306"/>
              <a:gd name="connsiteY32-9956" fmla="*/ 206 h 406"/>
              <a:gd name="connsiteX33-9957" fmla="*/ 163 w 306"/>
              <a:gd name="connsiteY33-9958" fmla="*/ 243 h 406"/>
              <a:gd name="connsiteX34-9959" fmla="*/ 137 w 306"/>
              <a:gd name="connsiteY34-9960" fmla="*/ 280 h 406"/>
              <a:gd name="connsiteX35-9961" fmla="*/ 121 w 306"/>
              <a:gd name="connsiteY35-9962" fmla="*/ 296 h 406"/>
              <a:gd name="connsiteX36-9963" fmla="*/ 111 w 306"/>
              <a:gd name="connsiteY36-9964" fmla="*/ 311 h 406"/>
              <a:gd name="connsiteX37-9965" fmla="*/ 100 w 306"/>
              <a:gd name="connsiteY37-9966" fmla="*/ 322 h 406"/>
              <a:gd name="connsiteX38-9967" fmla="*/ 95 w 306"/>
              <a:gd name="connsiteY38-9968" fmla="*/ 333 h 406"/>
              <a:gd name="connsiteX39-9969" fmla="*/ 90 w 306"/>
              <a:gd name="connsiteY39-9970" fmla="*/ 338 h 406"/>
              <a:gd name="connsiteX40-9971" fmla="*/ 84 w 306"/>
              <a:gd name="connsiteY40-9972" fmla="*/ 348 h 406"/>
              <a:gd name="connsiteX41-9973" fmla="*/ 84 w 306"/>
              <a:gd name="connsiteY41-9974" fmla="*/ 348 h 406"/>
              <a:gd name="connsiteX42-9975" fmla="*/ 84 w 306"/>
              <a:gd name="connsiteY42-9976" fmla="*/ 354 h 406"/>
              <a:gd name="connsiteX43-9977" fmla="*/ 90 w 306"/>
              <a:gd name="connsiteY43-9978" fmla="*/ 354 h 406"/>
              <a:gd name="connsiteX44-9979" fmla="*/ 95 w 306"/>
              <a:gd name="connsiteY44-9980" fmla="*/ 354 h 406"/>
              <a:gd name="connsiteX45-9981" fmla="*/ 100 w 306"/>
              <a:gd name="connsiteY45-9982" fmla="*/ 354 h 406"/>
              <a:gd name="connsiteX46-9983" fmla="*/ 111 w 306"/>
              <a:gd name="connsiteY46-9984" fmla="*/ 354 h 406"/>
              <a:gd name="connsiteX47-9985" fmla="*/ 121 w 306"/>
              <a:gd name="connsiteY47-9986" fmla="*/ 348 h 406"/>
              <a:gd name="connsiteX48-9987" fmla="*/ 148 w 306"/>
              <a:gd name="connsiteY48-9988" fmla="*/ 375 h 406"/>
              <a:gd name="connsiteX49-9989" fmla="*/ 137 w 306"/>
              <a:gd name="connsiteY49-9990" fmla="*/ 380 h 406"/>
              <a:gd name="connsiteX50-9991" fmla="*/ 121 w 306"/>
              <a:gd name="connsiteY50-9992" fmla="*/ 380 h 406"/>
              <a:gd name="connsiteX51-9993" fmla="*/ 111 w 306"/>
              <a:gd name="connsiteY51-9994" fmla="*/ 385 h 406"/>
              <a:gd name="connsiteX52-9995" fmla="*/ 100 w 306"/>
              <a:gd name="connsiteY52-9996" fmla="*/ 385 h 406"/>
              <a:gd name="connsiteX53-9997" fmla="*/ 90 w 306"/>
              <a:gd name="connsiteY53-9998" fmla="*/ 391 h 406"/>
              <a:gd name="connsiteX54-9999" fmla="*/ 84 w 306"/>
              <a:gd name="connsiteY54-10000" fmla="*/ 391 h 406"/>
              <a:gd name="connsiteX55-10001" fmla="*/ 69 w 306"/>
              <a:gd name="connsiteY55-10002" fmla="*/ 396 h 406"/>
              <a:gd name="connsiteX56-10003" fmla="*/ 53 w 306"/>
              <a:gd name="connsiteY56-10004" fmla="*/ 401 h 406"/>
              <a:gd name="connsiteX57-10005" fmla="*/ 48 w 306"/>
              <a:gd name="connsiteY57-10006" fmla="*/ 406 h 406"/>
              <a:gd name="connsiteX58-10007" fmla="*/ 37 w 306"/>
              <a:gd name="connsiteY58-10008" fmla="*/ 406 h 406"/>
              <a:gd name="connsiteX59-10009" fmla="*/ 32 w 306"/>
              <a:gd name="connsiteY59-10010" fmla="*/ 406 h 406"/>
              <a:gd name="connsiteX60-10011" fmla="*/ 26 w 306"/>
              <a:gd name="connsiteY60-10012" fmla="*/ 401 h 406"/>
              <a:gd name="connsiteX61-10013" fmla="*/ 21 w 306"/>
              <a:gd name="connsiteY61-10014" fmla="*/ 401 h 406"/>
              <a:gd name="connsiteX62-10015" fmla="*/ 16 w 306"/>
              <a:gd name="connsiteY62-10016" fmla="*/ 396 h 406"/>
              <a:gd name="connsiteX63-10017" fmla="*/ 11 w 306"/>
              <a:gd name="connsiteY63-10018" fmla="*/ 391 h 406"/>
              <a:gd name="connsiteX64-10019" fmla="*/ 5 w 306"/>
              <a:gd name="connsiteY64-10020" fmla="*/ 385 h 406"/>
              <a:gd name="connsiteX65-10021" fmla="*/ 0 w 306"/>
              <a:gd name="connsiteY65-10022" fmla="*/ 380 h 406"/>
              <a:gd name="connsiteX66-10023" fmla="*/ 0 w 306"/>
              <a:gd name="connsiteY66-10024" fmla="*/ 375 h 406"/>
              <a:gd name="connsiteX67-10025" fmla="*/ 0 w 306"/>
              <a:gd name="connsiteY67-10026" fmla="*/ 369 h 406"/>
              <a:gd name="connsiteX68-10027" fmla="*/ 0 w 306"/>
              <a:gd name="connsiteY68-10028" fmla="*/ 364 h 406"/>
              <a:gd name="connsiteX69-10029" fmla="*/ 5 w 306"/>
              <a:gd name="connsiteY69-10030" fmla="*/ 359 h 406"/>
              <a:gd name="connsiteX70-10031" fmla="*/ 11 w 306"/>
              <a:gd name="connsiteY70-10032" fmla="*/ 354 h 406"/>
              <a:gd name="connsiteX71-10033" fmla="*/ 21 w 306"/>
              <a:gd name="connsiteY71-10034" fmla="*/ 348 h 406"/>
              <a:gd name="connsiteX72-10035" fmla="*/ 26 w 306"/>
              <a:gd name="connsiteY72-10036" fmla="*/ 343 h 406"/>
              <a:gd name="connsiteX73-10037" fmla="*/ 32 w 306"/>
              <a:gd name="connsiteY73-10038" fmla="*/ 338 h 406"/>
              <a:gd name="connsiteX74-10039" fmla="*/ 42 w 306"/>
              <a:gd name="connsiteY74-10040" fmla="*/ 333 h 406"/>
              <a:gd name="connsiteX75-10041" fmla="*/ 53 w 306"/>
              <a:gd name="connsiteY75-10042" fmla="*/ 322 h 406"/>
              <a:gd name="connsiteX76-10043" fmla="*/ 58 w 306"/>
              <a:gd name="connsiteY76-10044" fmla="*/ 311 h 406"/>
              <a:gd name="connsiteX77-10045" fmla="*/ 69 w 306"/>
              <a:gd name="connsiteY77-10046" fmla="*/ 301 h 406"/>
              <a:gd name="connsiteX78-10047" fmla="*/ 79 w 306"/>
              <a:gd name="connsiteY78-10048" fmla="*/ 285 h 406"/>
              <a:gd name="connsiteX79-10049" fmla="*/ 95 w 306"/>
              <a:gd name="connsiteY79-10050" fmla="*/ 269 h 406"/>
              <a:gd name="connsiteX80-10051" fmla="*/ 116 w 306"/>
              <a:gd name="connsiteY80-10052" fmla="*/ 232 h 406"/>
              <a:gd name="connsiteX81-10053" fmla="*/ 142 w 306"/>
              <a:gd name="connsiteY81-10054" fmla="*/ 201 h 406"/>
              <a:gd name="connsiteX82-10055" fmla="*/ 163 w 306"/>
              <a:gd name="connsiteY82-10056" fmla="*/ 169 h 406"/>
              <a:gd name="connsiteX83-10057" fmla="*/ 184 w 306"/>
              <a:gd name="connsiteY83-10058" fmla="*/ 132 h 406"/>
              <a:gd name="connsiteX84-10059" fmla="*/ 190 w 306"/>
              <a:gd name="connsiteY84-10060" fmla="*/ 116 h 406"/>
              <a:gd name="connsiteX85-10061" fmla="*/ 200 w 306"/>
              <a:gd name="connsiteY85-10062" fmla="*/ 100 h 406"/>
              <a:gd name="connsiteX86-10063" fmla="*/ 206 w 306"/>
              <a:gd name="connsiteY86-10064" fmla="*/ 90 h 406"/>
              <a:gd name="connsiteX87-10065" fmla="*/ 211 w 306"/>
              <a:gd name="connsiteY87-10066" fmla="*/ 79 h 406"/>
              <a:gd name="connsiteX88-10067" fmla="*/ 216 w 306"/>
              <a:gd name="connsiteY88-10068" fmla="*/ 69 h 406"/>
              <a:gd name="connsiteX89-10069" fmla="*/ 221 w 306"/>
              <a:gd name="connsiteY89-10070" fmla="*/ 58 h 406"/>
              <a:gd name="connsiteX90-10071" fmla="*/ 221 w 306"/>
              <a:gd name="connsiteY90-10072" fmla="*/ 53 h 406"/>
              <a:gd name="connsiteX91-10073" fmla="*/ 227 w 306"/>
              <a:gd name="connsiteY91-10074" fmla="*/ 48 h 406"/>
              <a:gd name="connsiteX92-10075" fmla="*/ 227 w 306"/>
              <a:gd name="connsiteY92-10076" fmla="*/ 48 h 406"/>
              <a:gd name="connsiteX0-10077" fmla="*/ 227 w 306"/>
              <a:gd name="connsiteY0-10078" fmla="*/ 48 h 406"/>
              <a:gd name="connsiteX1-10079" fmla="*/ 227 w 306"/>
              <a:gd name="connsiteY1-10080" fmla="*/ 42 h 406"/>
              <a:gd name="connsiteX2-10081" fmla="*/ 227 w 306"/>
              <a:gd name="connsiteY2-10082" fmla="*/ 32 h 406"/>
              <a:gd name="connsiteX3-10083" fmla="*/ 227 w 306"/>
              <a:gd name="connsiteY3-10084" fmla="*/ 27 h 406"/>
              <a:gd name="connsiteX4-10085" fmla="*/ 221 w 306"/>
              <a:gd name="connsiteY4-10086" fmla="*/ 21 h 406"/>
              <a:gd name="connsiteX5-10087" fmla="*/ 216 w 306"/>
              <a:gd name="connsiteY5-10088" fmla="*/ 11 h 406"/>
              <a:gd name="connsiteX6-10089" fmla="*/ 216 w 306"/>
              <a:gd name="connsiteY6-10090" fmla="*/ 6 h 406"/>
              <a:gd name="connsiteX7-10091" fmla="*/ 221 w 306"/>
              <a:gd name="connsiteY7-10092" fmla="*/ 6 h 406"/>
              <a:gd name="connsiteX8-10093" fmla="*/ 221 w 306"/>
              <a:gd name="connsiteY8-10094" fmla="*/ 0 h 406"/>
              <a:gd name="connsiteX9-10095" fmla="*/ 227 w 306"/>
              <a:gd name="connsiteY9-10096" fmla="*/ 0 h 406"/>
              <a:gd name="connsiteX10-10097" fmla="*/ 232 w 306"/>
              <a:gd name="connsiteY10-10098" fmla="*/ 0 h 406"/>
              <a:gd name="connsiteX11-10099" fmla="*/ 242 w 306"/>
              <a:gd name="connsiteY11-10100" fmla="*/ 0 h 406"/>
              <a:gd name="connsiteX12-10101" fmla="*/ 253 w 306"/>
              <a:gd name="connsiteY12-10102" fmla="*/ 6 h 406"/>
              <a:gd name="connsiteX13-10103" fmla="*/ 264 w 306"/>
              <a:gd name="connsiteY13-10104" fmla="*/ 11 h 406"/>
              <a:gd name="connsiteX14-10105" fmla="*/ 269 w 306"/>
              <a:gd name="connsiteY14-10106" fmla="*/ 11 h 406"/>
              <a:gd name="connsiteX15-10107" fmla="*/ 279 w 306"/>
              <a:gd name="connsiteY15-10108" fmla="*/ 16 h 406"/>
              <a:gd name="connsiteX16-10109" fmla="*/ 285 w 306"/>
              <a:gd name="connsiteY16-10110" fmla="*/ 21 h 406"/>
              <a:gd name="connsiteX17-10111" fmla="*/ 290 w 306"/>
              <a:gd name="connsiteY17-10112" fmla="*/ 27 h 406"/>
              <a:gd name="connsiteX18-10113" fmla="*/ 295 w 306"/>
              <a:gd name="connsiteY18-10114" fmla="*/ 32 h 406"/>
              <a:gd name="connsiteX19-10115" fmla="*/ 300 w 306"/>
              <a:gd name="connsiteY19-10116" fmla="*/ 32 h 406"/>
              <a:gd name="connsiteX20-10117" fmla="*/ 300 w 306"/>
              <a:gd name="connsiteY20-10118" fmla="*/ 37 h 406"/>
              <a:gd name="connsiteX21-10119" fmla="*/ 300 w 306"/>
              <a:gd name="connsiteY21-10120" fmla="*/ 42 h 406"/>
              <a:gd name="connsiteX22-10121" fmla="*/ 306 w 306"/>
              <a:gd name="connsiteY22-10122" fmla="*/ 42 h 406"/>
              <a:gd name="connsiteX23-10123" fmla="*/ 300 w 306"/>
              <a:gd name="connsiteY23-10124" fmla="*/ 48 h 406"/>
              <a:gd name="connsiteX24-10125" fmla="*/ 300 w 306"/>
              <a:gd name="connsiteY24-10126" fmla="*/ 53 h 406"/>
              <a:gd name="connsiteX25-10127" fmla="*/ 295 w 306"/>
              <a:gd name="connsiteY25-10128" fmla="*/ 64 h 406"/>
              <a:gd name="connsiteX26-10129" fmla="*/ 290 w 306"/>
              <a:gd name="connsiteY26-10130" fmla="*/ 74 h 406"/>
              <a:gd name="connsiteX27-10131" fmla="*/ 279 w 306"/>
              <a:gd name="connsiteY27-10132" fmla="*/ 85 h 406"/>
              <a:gd name="connsiteX28-10133" fmla="*/ 274 w 306"/>
              <a:gd name="connsiteY28-10134" fmla="*/ 95 h 406"/>
              <a:gd name="connsiteX29-10135" fmla="*/ 258 w 306"/>
              <a:gd name="connsiteY29-10136" fmla="*/ 111 h 406"/>
              <a:gd name="connsiteX30-10137" fmla="*/ 248 w 306"/>
              <a:gd name="connsiteY30-10138" fmla="*/ 132 h 406"/>
              <a:gd name="connsiteX31-10139" fmla="*/ 216 w 306"/>
              <a:gd name="connsiteY31-10140" fmla="*/ 169 h 406"/>
              <a:gd name="connsiteX32-10141" fmla="*/ 190 w 306"/>
              <a:gd name="connsiteY32-10142" fmla="*/ 206 h 406"/>
              <a:gd name="connsiteX33-10143" fmla="*/ 163 w 306"/>
              <a:gd name="connsiteY33-10144" fmla="*/ 243 h 406"/>
              <a:gd name="connsiteX34-10145" fmla="*/ 137 w 306"/>
              <a:gd name="connsiteY34-10146" fmla="*/ 280 h 406"/>
              <a:gd name="connsiteX35-10147" fmla="*/ 121 w 306"/>
              <a:gd name="connsiteY35-10148" fmla="*/ 296 h 406"/>
              <a:gd name="connsiteX36-10149" fmla="*/ 111 w 306"/>
              <a:gd name="connsiteY36-10150" fmla="*/ 311 h 406"/>
              <a:gd name="connsiteX37-10151" fmla="*/ 100 w 306"/>
              <a:gd name="connsiteY37-10152" fmla="*/ 322 h 406"/>
              <a:gd name="connsiteX38-10153" fmla="*/ 95 w 306"/>
              <a:gd name="connsiteY38-10154" fmla="*/ 333 h 406"/>
              <a:gd name="connsiteX39-10155" fmla="*/ 90 w 306"/>
              <a:gd name="connsiteY39-10156" fmla="*/ 338 h 406"/>
              <a:gd name="connsiteX40-10157" fmla="*/ 84 w 306"/>
              <a:gd name="connsiteY40-10158" fmla="*/ 348 h 406"/>
              <a:gd name="connsiteX41-10159" fmla="*/ 84 w 306"/>
              <a:gd name="connsiteY41-10160" fmla="*/ 348 h 406"/>
              <a:gd name="connsiteX42-10161" fmla="*/ 84 w 306"/>
              <a:gd name="connsiteY42-10162" fmla="*/ 354 h 406"/>
              <a:gd name="connsiteX43-10163" fmla="*/ 90 w 306"/>
              <a:gd name="connsiteY43-10164" fmla="*/ 354 h 406"/>
              <a:gd name="connsiteX44-10165" fmla="*/ 95 w 306"/>
              <a:gd name="connsiteY44-10166" fmla="*/ 354 h 406"/>
              <a:gd name="connsiteX45-10167" fmla="*/ 100 w 306"/>
              <a:gd name="connsiteY45-10168" fmla="*/ 354 h 406"/>
              <a:gd name="connsiteX46-10169" fmla="*/ 111 w 306"/>
              <a:gd name="connsiteY46-10170" fmla="*/ 354 h 406"/>
              <a:gd name="connsiteX47-10171" fmla="*/ 121 w 306"/>
              <a:gd name="connsiteY47-10172" fmla="*/ 348 h 406"/>
              <a:gd name="connsiteX48-10173" fmla="*/ 137 w 306"/>
              <a:gd name="connsiteY48-10174" fmla="*/ 380 h 406"/>
              <a:gd name="connsiteX49-10175" fmla="*/ 121 w 306"/>
              <a:gd name="connsiteY49-10176" fmla="*/ 380 h 406"/>
              <a:gd name="connsiteX50-10177" fmla="*/ 111 w 306"/>
              <a:gd name="connsiteY50-10178" fmla="*/ 385 h 406"/>
              <a:gd name="connsiteX51-10179" fmla="*/ 100 w 306"/>
              <a:gd name="connsiteY51-10180" fmla="*/ 385 h 406"/>
              <a:gd name="connsiteX52-10181" fmla="*/ 90 w 306"/>
              <a:gd name="connsiteY52-10182" fmla="*/ 391 h 406"/>
              <a:gd name="connsiteX53-10183" fmla="*/ 84 w 306"/>
              <a:gd name="connsiteY53-10184" fmla="*/ 391 h 406"/>
              <a:gd name="connsiteX54-10185" fmla="*/ 69 w 306"/>
              <a:gd name="connsiteY54-10186" fmla="*/ 396 h 406"/>
              <a:gd name="connsiteX55-10187" fmla="*/ 53 w 306"/>
              <a:gd name="connsiteY55-10188" fmla="*/ 401 h 406"/>
              <a:gd name="connsiteX56-10189" fmla="*/ 48 w 306"/>
              <a:gd name="connsiteY56-10190" fmla="*/ 406 h 406"/>
              <a:gd name="connsiteX57-10191" fmla="*/ 37 w 306"/>
              <a:gd name="connsiteY57-10192" fmla="*/ 406 h 406"/>
              <a:gd name="connsiteX58-10193" fmla="*/ 32 w 306"/>
              <a:gd name="connsiteY58-10194" fmla="*/ 406 h 406"/>
              <a:gd name="connsiteX59-10195" fmla="*/ 26 w 306"/>
              <a:gd name="connsiteY59-10196" fmla="*/ 401 h 406"/>
              <a:gd name="connsiteX60-10197" fmla="*/ 21 w 306"/>
              <a:gd name="connsiteY60-10198" fmla="*/ 401 h 406"/>
              <a:gd name="connsiteX61-10199" fmla="*/ 16 w 306"/>
              <a:gd name="connsiteY61-10200" fmla="*/ 396 h 406"/>
              <a:gd name="connsiteX62-10201" fmla="*/ 11 w 306"/>
              <a:gd name="connsiteY62-10202" fmla="*/ 391 h 406"/>
              <a:gd name="connsiteX63-10203" fmla="*/ 5 w 306"/>
              <a:gd name="connsiteY63-10204" fmla="*/ 385 h 406"/>
              <a:gd name="connsiteX64-10205" fmla="*/ 0 w 306"/>
              <a:gd name="connsiteY64-10206" fmla="*/ 380 h 406"/>
              <a:gd name="connsiteX65-10207" fmla="*/ 0 w 306"/>
              <a:gd name="connsiteY65-10208" fmla="*/ 375 h 406"/>
              <a:gd name="connsiteX66-10209" fmla="*/ 0 w 306"/>
              <a:gd name="connsiteY66-10210" fmla="*/ 369 h 406"/>
              <a:gd name="connsiteX67-10211" fmla="*/ 0 w 306"/>
              <a:gd name="connsiteY67-10212" fmla="*/ 364 h 406"/>
              <a:gd name="connsiteX68-10213" fmla="*/ 5 w 306"/>
              <a:gd name="connsiteY68-10214" fmla="*/ 359 h 406"/>
              <a:gd name="connsiteX69-10215" fmla="*/ 11 w 306"/>
              <a:gd name="connsiteY69-10216" fmla="*/ 354 h 406"/>
              <a:gd name="connsiteX70-10217" fmla="*/ 21 w 306"/>
              <a:gd name="connsiteY70-10218" fmla="*/ 348 h 406"/>
              <a:gd name="connsiteX71-10219" fmla="*/ 26 w 306"/>
              <a:gd name="connsiteY71-10220" fmla="*/ 343 h 406"/>
              <a:gd name="connsiteX72-10221" fmla="*/ 32 w 306"/>
              <a:gd name="connsiteY72-10222" fmla="*/ 338 h 406"/>
              <a:gd name="connsiteX73-10223" fmla="*/ 42 w 306"/>
              <a:gd name="connsiteY73-10224" fmla="*/ 333 h 406"/>
              <a:gd name="connsiteX74-10225" fmla="*/ 53 w 306"/>
              <a:gd name="connsiteY74-10226" fmla="*/ 322 h 406"/>
              <a:gd name="connsiteX75-10227" fmla="*/ 58 w 306"/>
              <a:gd name="connsiteY75-10228" fmla="*/ 311 h 406"/>
              <a:gd name="connsiteX76-10229" fmla="*/ 69 w 306"/>
              <a:gd name="connsiteY76-10230" fmla="*/ 301 h 406"/>
              <a:gd name="connsiteX77-10231" fmla="*/ 79 w 306"/>
              <a:gd name="connsiteY77-10232" fmla="*/ 285 h 406"/>
              <a:gd name="connsiteX78-10233" fmla="*/ 95 w 306"/>
              <a:gd name="connsiteY78-10234" fmla="*/ 269 h 406"/>
              <a:gd name="connsiteX79-10235" fmla="*/ 116 w 306"/>
              <a:gd name="connsiteY79-10236" fmla="*/ 232 h 406"/>
              <a:gd name="connsiteX80-10237" fmla="*/ 142 w 306"/>
              <a:gd name="connsiteY80-10238" fmla="*/ 201 h 406"/>
              <a:gd name="connsiteX81-10239" fmla="*/ 163 w 306"/>
              <a:gd name="connsiteY81-10240" fmla="*/ 169 h 406"/>
              <a:gd name="connsiteX82-10241" fmla="*/ 184 w 306"/>
              <a:gd name="connsiteY82-10242" fmla="*/ 132 h 406"/>
              <a:gd name="connsiteX83-10243" fmla="*/ 190 w 306"/>
              <a:gd name="connsiteY83-10244" fmla="*/ 116 h 406"/>
              <a:gd name="connsiteX84-10245" fmla="*/ 200 w 306"/>
              <a:gd name="connsiteY84-10246" fmla="*/ 100 h 406"/>
              <a:gd name="connsiteX85-10247" fmla="*/ 206 w 306"/>
              <a:gd name="connsiteY85-10248" fmla="*/ 90 h 406"/>
              <a:gd name="connsiteX86-10249" fmla="*/ 211 w 306"/>
              <a:gd name="connsiteY86-10250" fmla="*/ 79 h 406"/>
              <a:gd name="connsiteX87-10251" fmla="*/ 216 w 306"/>
              <a:gd name="connsiteY87-10252" fmla="*/ 69 h 406"/>
              <a:gd name="connsiteX88-10253" fmla="*/ 221 w 306"/>
              <a:gd name="connsiteY88-10254" fmla="*/ 58 h 406"/>
              <a:gd name="connsiteX89-10255" fmla="*/ 221 w 306"/>
              <a:gd name="connsiteY89-10256" fmla="*/ 53 h 406"/>
              <a:gd name="connsiteX90-10257" fmla="*/ 227 w 306"/>
              <a:gd name="connsiteY90-10258" fmla="*/ 48 h 406"/>
              <a:gd name="connsiteX91-10259" fmla="*/ 227 w 306"/>
              <a:gd name="connsiteY91-10260" fmla="*/ 48 h 406"/>
              <a:gd name="connsiteX0-10261" fmla="*/ 227 w 306"/>
              <a:gd name="connsiteY0-10262" fmla="*/ 48 h 406"/>
              <a:gd name="connsiteX1-10263" fmla="*/ 227 w 306"/>
              <a:gd name="connsiteY1-10264" fmla="*/ 42 h 406"/>
              <a:gd name="connsiteX2-10265" fmla="*/ 227 w 306"/>
              <a:gd name="connsiteY2-10266" fmla="*/ 32 h 406"/>
              <a:gd name="connsiteX3-10267" fmla="*/ 227 w 306"/>
              <a:gd name="connsiteY3-10268" fmla="*/ 27 h 406"/>
              <a:gd name="connsiteX4-10269" fmla="*/ 221 w 306"/>
              <a:gd name="connsiteY4-10270" fmla="*/ 21 h 406"/>
              <a:gd name="connsiteX5-10271" fmla="*/ 216 w 306"/>
              <a:gd name="connsiteY5-10272" fmla="*/ 11 h 406"/>
              <a:gd name="connsiteX6-10273" fmla="*/ 216 w 306"/>
              <a:gd name="connsiteY6-10274" fmla="*/ 6 h 406"/>
              <a:gd name="connsiteX7-10275" fmla="*/ 221 w 306"/>
              <a:gd name="connsiteY7-10276" fmla="*/ 6 h 406"/>
              <a:gd name="connsiteX8-10277" fmla="*/ 221 w 306"/>
              <a:gd name="connsiteY8-10278" fmla="*/ 0 h 406"/>
              <a:gd name="connsiteX9-10279" fmla="*/ 227 w 306"/>
              <a:gd name="connsiteY9-10280" fmla="*/ 0 h 406"/>
              <a:gd name="connsiteX10-10281" fmla="*/ 232 w 306"/>
              <a:gd name="connsiteY10-10282" fmla="*/ 0 h 406"/>
              <a:gd name="connsiteX11-10283" fmla="*/ 242 w 306"/>
              <a:gd name="connsiteY11-10284" fmla="*/ 0 h 406"/>
              <a:gd name="connsiteX12-10285" fmla="*/ 253 w 306"/>
              <a:gd name="connsiteY12-10286" fmla="*/ 6 h 406"/>
              <a:gd name="connsiteX13-10287" fmla="*/ 264 w 306"/>
              <a:gd name="connsiteY13-10288" fmla="*/ 11 h 406"/>
              <a:gd name="connsiteX14-10289" fmla="*/ 269 w 306"/>
              <a:gd name="connsiteY14-10290" fmla="*/ 11 h 406"/>
              <a:gd name="connsiteX15-10291" fmla="*/ 279 w 306"/>
              <a:gd name="connsiteY15-10292" fmla="*/ 16 h 406"/>
              <a:gd name="connsiteX16-10293" fmla="*/ 285 w 306"/>
              <a:gd name="connsiteY16-10294" fmla="*/ 21 h 406"/>
              <a:gd name="connsiteX17-10295" fmla="*/ 290 w 306"/>
              <a:gd name="connsiteY17-10296" fmla="*/ 27 h 406"/>
              <a:gd name="connsiteX18-10297" fmla="*/ 295 w 306"/>
              <a:gd name="connsiteY18-10298" fmla="*/ 32 h 406"/>
              <a:gd name="connsiteX19-10299" fmla="*/ 300 w 306"/>
              <a:gd name="connsiteY19-10300" fmla="*/ 32 h 406"/>
              <a:gd name="connsiteX20-10301" fmla="*/ 300 w 306"/>
              <a:gd name="connsiteY20-10302" fmla="*/ 37 h 406"/>
              <a:gd name="connsiteX21-10303" fmla="*/ 300 w 306"/>
              <a:gd name="connsiteY21-10304" fmla="*/ 42 h 406"/>
              <a:gd name="connsiteX22-10305" fmla="*/ 306 w 306"/>
              <a:gd name="connsiteY22-10306" fmla="*/ 42 h 406"/>
              <a:gd name="connsiteX23-10307" fmla="*/ 300 w 306"/>
              <a:gd name="connsiteY23-10308" fmla="*/ 48 h 406"/>
              <a:gd name="connsiteX24-10309" fmla="*/ 300 w 306"/>
              <a:gd name="connsiteY24-10310" fmla="*/ 53 h 406"/>
              <a:gd name="connsiteX25-10311" fmla="*/ 295 w 306"/>
              <a:gd name="connsiteY25-10312" fmla="*/ 64 h 406"/>
              <a:gd name="connsiteX26-10313" fmla="*/ 290 w 306"/>
              <a:gd name="connsiteY26-10314" fmla="*/ 74 h 406"/>
              <a:gd name="connsiteX27-10315" fmla="*/ 279 w 306"/>
              <a:gd name="connsiteY27-10316" fmla="*/ 85 h 406"/>
              <a:gd name="connsiteX28-10317" fmla="*/ 274 w 306"/>
              <a:gd name="connsiteY28-10318" fmla="*/ 95 h 406"/>
              <a:gd name="connsiteX29-10319" fmla="*/ 258 w 306"/>
              <a:gd name="connsiteY29-10320" fmla="*/ 111 h 406"/>
              <a:gd name="connsiteX30-10321" fmla="*/ 248 w 306"/>
              <a:gd name="connsiteY30-10322" fmla="*/ 132 h 406"/>
              <a:gd name="connsiteX31-10323" fmla="*/ 216 w 306"/>
              <a:gd name="connsiteY31-10324" fmla="*/ 169 h 406"/>
              <a:gd name="connsiteX32-10325" fmla="*/ 190 w 306"/>
              <a:gd name="connsiteY32-10326" fmla="*/ 206 h 406"/>
              <a:gd name="connsiteX33-10327" fmla="*/ 163 w 306"/>
              <a:gd name="connsiteY33-10328" fmla="*/ 243 h 406"/>
              <a:gd name="connsiteX34-10329" fmla="*/ 137 w 306"/>
              <a:gd name="connsiteY34-10330" fmla="*/ 280 h 406"/>
              <a:gd name="connsiteX35-10331" fmla="*/ 121 w 306"/>
              <a:gd name="connsiteY35-10332" fmla="*/ 296 h 406"/>
              <a:gd name="connsiteX36-10333" fmla="*/ 111 w 306"/>
              <a:gd name="connsiteY36-10334" fmla="*/ 311 h 406"/>
              <a:gd name="connsiteX37-10335" fmla="*/ 100 w 306"/>
              <a:gd name="connsiteY37-10336" fmla="*/ 322 h 406"/>
              <a:gd name="connsiteX38-10337" fmla="*/ 95 w 306"/>
              <a:gd name="connsiteY38-10338" fmla="*/ 333 h 406"/>
              <a:gd name="connsiteX39-10339" fmla="*/ 90 w 306"/>
              <a:gd name="connsiteY39-10340" fmla="*/ 338 h 406"/>
              <a:gd name="connsiteX40-10341" fmla="*/ 84 w 306"/>
              <a:gd name="connsiteY40-10342" fmla="*/ 348 h 406"/>
              <a:gd name="connsiteX41-10343" fmla="*/ 84 w 306"/>
              <a:gd name="connsiteY41-10344" fmla="*/ 348 h 406"/>
              <a:gd name="connsiteX42-10345" fmla="*/ 84 w 306"/>
              <a:gd name="connsiteY42-10346" fmla="*/ 354 h 406"/>
              <a:gd name="connsiteX43-10347" fmla="*/ 90 w 306"/>
              <a:gd name="connsiteY43-10348" fmla="*/ 354 h 406"/>
              <a:gd name="connsiteX44-10349" fmla="*/ 95 w 306"/>
              <a:gd name="connsiteY44-10350" fmla="*/ 354 h 406"/>
              <a:gd name="connsiteX45-10351" fmla="*/ 100 w 306"/>
              <a:gd name="connsiteY45-10352" fmla="*/ 354 h 406"/>
              <a:gd name="connsiteX46-10353" fmla="*/ 111 w 306"/>
              <a:gd name="connsiteY46-10354" fmla="*/ 354 h 406"/>
              <a:gd name="connsiteX47-10355" fmla="*/ 121 w 306"/>
              <a:gd name="connsiteY47-10356" fmla="*/ 348 h 406"/>
              <a:gd name="connsiteX48-10357" fmla="*/ 121 w 306"/>
              <a:gd name="connsiteY48-10358" fmla="*/ 380 h 406"/>
              <a:gd name="connsiteX49-10359" fmla="*/ 111 w 306"/>
              <a:gd name="connsiteY49-10360" fmla="*/ 385 h 406"/>
              <a:gd name="connsiteX50-10361" fmla="*/ 100 w 306"/>
              <a:gd name="connsiteY50-10362" fmla="*/ 385 h 406"/>
              <a:gd name="connsiteX51-10363" fmla="*/ 90 w 306"/>
              <a:gd name="connsiteY51-10364" fmla="*/ 391 h 406"/>
              <a:gd name="connsiteX52-10365" fmla="*/ 84 w 306"/>
              <a:gd name="connsiteY52-10366" fmla="*/ 391 h 406"/>
              <a:gd name="connsiteX53-10367" fmla="*/ 69 w 306"/>
              <a:gd name="connsiteY53-10368" fmla="*/ 396 h 406"/>
              <a:gd name="connsiteX54-10369" fmla="*/ 53 w 306"/>
              <a:gd name="connsiteY54-10370" fmla="*/ 401 h 406"/>
              <a:gd name="connsiteX55-10371" fmla="*/ 48 w 306"/>
              <a:gd name="connsiteY55-10372" fmla="*/ 406 h 406"/>
              <a:gd name="connsiteX56-10373" fmla="*/ 37 w 306"/>
              <a:gd name="connsiteY56-10374" fmla="*/ 406 h 406"/>
              <a:gd name="connsiteX57-10375" fmla="*/ 32 w 306"/>
              <a:gd name="connsiteY57-10376" fmla="*/ 406 h 406"/>
              <a:gd name="connsiteX58-10377" fmla="*/ 26 w 306"/>
              <a:gd name="connsiteY58-10378" fmla="*/ 401 h 406"/>
              <a:gd name="connsiteX59-10379" fmla="*/ 21 w 306"/>
              <a:gd name="connsiteY59-10380" fmla="*/ 401 h 406"/>
              <a:gd name="connsiteX60-10381" fmla="*/ 16 w 306"/>
              <a:gd name="connsiteY60-10382" fmla="*/ 396 h 406"/>
              <a:gd name="connsiteX61-10383" fmla="*/ 11 w 306"/>
              <a:gd name="connsiteY61-10384" fmla="*/ 391 h 406"/>
              <a:gd name="connsiteX62-10385" fmla="*/ 5 w 306"/>
              <a:gd name="connsiteY62-10386" fmla="*/ 385 h 406"/>
              <a:gd name="connsiteX63-10387" fmla="*/ 0 w 306"/>
              <a:gd name="connsiteY63-10388" fmla="*/ 380 h 406"/>
              <a:gd name="connsiteX64-10389" fmla="*/ 0 w 306"/>
              <a:gd name="connsiteY64-10390" fmla="*/ 375 h 406"/>
              <a:gd name="connsiteX65-10391" fmla="*/ 0 w 306"/>
              <a:gd name="connsiteY65-10392" fmla="*/ 369 h 406"/>
              <a:gd name="connsiteX66-10393" fmla="*/ 0 w 306"/>
              <a:gd name="connsiteY66-10394" fmla="*/ 364 h 406"/>
              <a:gd name="connsiteX67-10395" fmla="*/ 5 w 306"/>
              <a:gd name="connsiteY67-10396" fmla="*/ 359 h 406"/>
              <a:gd name="connsiteX68-10397" fmla="*/ 11 w 306"/>
              <a:gd name="connsiteY68-10398" fmla="*/ 354 h 406"/>
              <a:gd name="connsiteX69-10399" fmla="*/ 21 w 306"/>
              <a:gd name="connsiteY69-10400" fmla="*/ 348 h 406"/>
              <a:gd name="connsiteX70-10401" fmla="*/ 26 w 306"/>
              <a:gd name="connsiteY70-10402" fmla="*/ 343 h 406"/>
              <a:gd name="connsiteX71-10403" fmla="*/ 32 w 306"/>
              <a:gd name="connsiteY71-10404" fmla="*/ 338 h 406"/>
              <a:gd name="connsiteX72-10405" fmla="*/ 42 w 306"/>
              <a:gd name="connsiteY72-10406" fmla="*/ 333 h 406"/>
              <a:gd name="connsiteX73-10407" fmla="*/ 53 w 306"/>
              <a:gd name="connsiteY73-10408" fmla="*/ 322 h 406"/>
              <a:gd name="connsiteX74-10409" fmla="*/ 58 w 306"/>
              <a:gd name="connsiteY74-10410" fmla="*/ 311 h 406"/>
              <a:gd name="connsiteX75-10411" fmla="*/ 69 w 306"/>
              <a:gd name="connsiteY75-10412" fmla="*/ 301 h 406"/>
              <a:gd name="connsiteX76-10413" fmla="*/ 79 w 306"/>
              <a:gd name="connsiteY76-10414" fmla="*/ 285 h 406"/>
              <a:gd name="connsiteX77-10415" fmla="*/ 95 w 306"/>
              <a:gd name="connsiteY77-10416" fmla="*/ 269 h 406"/>
              <a:gd name="connsiteX78-10417" fmla="*/ 116 w 306"/>
              <a:gd name="connsiteY78-10418" fmla="*/ 232 h 406"/>
              <a:gd name="connsiteX79-10419" fmla="*/ 142 w 306"/>
              <a:gd name="connsiteY79-10420" fmla="*/ 201 h 406"/>
              <a:gd name="connsiteX80-10421" fmla="*/ 163 w 306"/>
              <a:gd name="connsiteY80-10422" fmla="*/ 169 h 406"/>
              <a:gd name="connsiteX81-10423" fmla="*/ 184 w 306"/>
              <a:gd name="connsiteY81-10424" fmla="*/ 132 h 406"/>
              <a:gd name="connsiteX82-10425" fmla="*/ 190 w 306"/>
              <a:gd name="connsiteY82-10426" fmla="*/ 116 h 406"/>
              <a:gd name="connsiteX83-10427" fmla="*/ 200 w 306"/>
              <a:gd name="connsiteY83-10428" fmla="*/ 100 h 406"/>
              <a:gd name="connsiteX84-10429" fmla="*/ 206 w 306"/>
              <a:gd name="connsiteY84-10430" fmla="*/ 90 h 406"/>
              <a:gd name="connsiteX85-10431" fmla="*/ 211 w 306"/>
              <a:gd name="connsiteY85-10432" fmla="*/ 79 h 406"/>
              <a:gd name="connsiteX86-10433" fmla="*/ 216 w 306"/>
              <a:gd name="connsiteY86-10434" fmla="*/ 69 h 406"/>
              <a:gd name="connsiteX87-10435" fmla="*/ 221 w 306"/>
              <a:gd name="connsiteY87-10436" fmla="*/ 58 h 406"/>
              <a:gd name="connsiteX88-10437" fmla="*/ 221 w 306"/>
              <a:gd name="connsiteY88-10438" fmla="*/ 53 h 406"/>
              <a:gd name="connsiteX89-10439" fmla="*/ 227 w 306"/>
              <a:gd name="connsiteY89-10440" fmla="*/ 48 h 406"/>
              <a:gd name="connsiteX90-10441" fmla="*/ 227 w 306"/>
              <a:gd name="connsiteY90-10442" fmla="*/ 48 h 406"/>
              <a:gd name="connsiteX0-10443" fmla="*/ 227 w 306"/>
              <a:gd name="connsiteY0-10444" fmla="*/ 48 h 406"/>
              <a:gd name="connsiteX1-10445" fmla="*/ 227 w 306"/>
              <a:gd name="connsiteY1-10446" fmla="*/ 42 h 406"/>
              <a:gd name="connsiteX2-10447" fmla="*/ 227 w 306"/>
              <a:gd name="connsiteY2-10448" fmla="*/ 32 h 406"/>
              <a:gd name="connsiteX3-10449" fmla="*/ 227 w 306"/>
              <a:gd name="connsiteY3-10450" fmla="*/ 27 h 406"/>
              <a:gd name="connsiteX4-10451" fmla="*/ 221 w 306"/>
              <a:gd name="connsiteY4-10452" fmla="*/ 21 h 406"/>
              <a:gd name="connsiteX5-10453" fmla="*/ 216 w 306"/>
              <a:gd name="connsiteY5-10454" fmla="*/ 11 h 406"/>
              <a:gd name="connsiteX6-10455" fmla="*/ 216 w 306"/>
              <a:gd name="connsiteY6-10456" fmla="*/ 6 h 406"/>
              <a:gd name="connsiteX7-10457" fmla="*/ 221 w 306"/>
              <a:gd name="connsiteY7-10458" fmla="*/ 6 h 406"/>
              <a:gd name="connsiteX8-10459" fmla="*/ 221 w 306"/>
              <a:gd name="connsiteY8-10460" fmla="*/ 0 h 406"/>
              <a:gd name="connsiteX9-10461" fmla="*/ 227 w 306"/>
              <a:gd name="connsiteY9-10462" fmla="*/ 0 h 406"/>
              <a:gd name="connsiteX10-10463" fmla="*/ 232 w 306"/>
              <a:gd name="connsiteY10-10464" fmla="*/ 0 h 406"/>
              <a:gd name="connsiteX11-10465" fmla="*/ 242 w 306"/>
              <a:gd name="connsiteY11-10466" fmla="*/ 0 h 406"/>
              <a:gd name="connsiteX12-10467" fmla="*/ 253 w 306"/>
              <a:gd name="connsiteY12-10468" fmla="*/ 6 h 406"/>
              <a:gd name="connsiteX13-10469" fmla="*/ 264 w 306"/>
              <a:gd name="connsiteY13-10470" fmla="*/ 11 h 406"/>
              <a:gd name="connsiteX14-10471" fmla="*/ 269 w 306"/>
              <a:gd name="connsiteY14-10472" fmla="*/ 11 h 406"/>
              <a:gd name="connsiteX15-10473" fmla="*/ 279 w 306"/>
              <a:gd name="connsiteY15-10474" fmla="*/ 16 h 406"/>
              <a:gd name="connsiteX16-10475" fmla="*/ 285 w 306"/>
              <a:gd name="connsiteY16-10476" fmla="*/ 21 h 406"/>
              <a:gd name="connsiteX17-10477" fmla="*/ 290 w 306"/>
              <a:gd name="connsiteY17-10478" fmla="*/ 27 h 406"/>
              <a:gd name="connsiteX18-10479" fmla="*/ 295 w 306"/>
              <a:gd name="connsiteY18-10480" fmla="*/ 32 h 406"/>
              <a:gd name="connsiteX19-10481" fmla="*/ 300 w 306"/>
              <a:gd name="connsiteY19-10482" fmla="*/ 32 h 406"/>
              <a:gd name="connsiteX20-10483" fmla="*/ 300 w 306"/>
              <a:gd name="connsiteY20-10484" fmla="*/ 37 h 406"/>
              <a:gd name="connsiteX21-10485" fmla="*/ 300 w 306"/>
              <a:gd name="connsiteY21-10486" fmla="*/ 42 h 406"/>
              <a:gd name="connsiteX22-10487" fmla="*/ 306 w 306"/>
              <a:gd name="connsiteY22-10488" fmla="*/ 42 h 406"/>
              <a:gd name="connsiteX23-10489" fmla="*/ 300 w 306"/>
              <a:gd name="connsiteY23-10490" fmla="*/ 48 h 406"/>
              <a:gd name="connsiteX24-10491" fmla="*/ 300 w 306"/>
              <a:gd name="connsiteY24-10492" fmla="*/ 53 h 406"/>
              <a:gd name="connsiteX25-10493" fmla="*/ 295 w 306"/>
              <a:gd name="connsiteY25-10494" fmla="*/ 64 h 406"/>
              <a:gd name="connsiteX26-10495" fmla="*/ 290 w 306"/>
              <a:gd name="connsiteY26-10496" fmla="*/ 74 h 406"/>
              <a:gd name="connsiteX27-10497" fmla="*/ 279 w 306"/>
              <a:gd name="connsiteY27-10498" fmla="*/ 85 h 406"/>
              <a:gd name="connsiteX28-10499" fmla="*/ 274 w 306"/>
              <a:gd name="connsiteY28-10500" fmla="*/ 95 h 406"/>
              <a:gd name="connsiteX29-10501" fmla="*/ 258 w 306"/>
              <a:gd name="connsiteY29-10502" fmla="*/ 111 h 406"/>
              <a:gd name="connsiteX30-10503" fmla="*/ 248 w 306"/>
              <a:gd name="connsiteY30-10504" fmla="*/ 132 h 406"/>
              <a:gd name="connsiteX31-10505" fmla="*/ 216 w 306"/>
              <a:gd name="connsiteY31-10506" fmla="*/ 169 h 406"/>
              <a:gd name="connsiteX32-10507" fmla="*/ 190 w 306"/>
              <a:gd name="connsiteY32-10508" fmla="*/ 206 h 406"/>
              <a:gd name="connsiteX33-10509" fmla="*/ 163 w 306"/>
              <a:gd name="connsiteY33-10510" fmla="*/ 243 h 406"/>
              <a:gd name="connsiteX34-10511" fmla="*/ 137 w 306"/>
              <a:gd name="connsiteY34-10512" fmla="*/ 280 h 406"/>
              <a:gd name="connsiteX35-10513" fmla="*/ 121 w 306"/>
              <a:gd name="connsiteY35-10514" fmla="*/ 296 h 406"/>
              <a:gd name="connsiteX36-10515" fmla="*/ 111 w 306"/>
              <a:gd name="connsiteY36-10516" fmla="*/ 311 h 406"/>
              <a:gd name="connsiteX37-10517" fmla="*/ 100 w 306"/>
              <a:gd name="connsiteY37-10518" fmla="*/ 322 h 406"/>
              <a:gd name="connsiteX38-10519" fmla="*/ 95 w 306"/>
              <a:gd name="connsiteY38-10520" fmla="*/ 333 h 406"/>
              <a:gd name="connsiteX39-10521" fmla="*/ 90 w 306"/>
              <a:gd name="connsiteY39-10522" fmla="*/ 338 h 406"/>
              <a:gd name="connsiteX40-10523" fmla="*/ 84 w 306"/>
              <a:gd name="connsiteY40-10524" fmla="*/ 348 h 406"/>
              <a:gd name="connsiteX41-10525" fmla="*/ 84 w 306"/>
              <a:gd name="connsiteY41-10526" fmla="*/ 348 h 406"/>
              <a:gd name="connsiteX42-10527" fmla="*/ 84 w 306"/>
              <a:gd name="connsiteY42-10528" fmla="*/ 354 h 406"/>
              <a:gd name="connsiteX43-10529" fmla="*/ 90 w 306"/>
              <a:gd name="connsiteY43-10530" fmla="*/ 354 h 406"/>
              <a:gd name="connsiteX44-10531" fmla="*/ 95 w 306"/>
              <a:gd name="connsiteY44-10532" fmla="*/ 354 h 406"/>
              <a:gd name="connsiteX45-10533" fmla="*/ 100 w 306"/>
              <a:gd name="connsiteY45-10534" fmla="*/ 354 h 406"/>
              <a:gd name="connsiteX46-10535" fmla="*/ 111 w 306"/>
              <a:gd name="connsiteY46-10536" fmla="*/ 354 h 406"/>
              <a:gd name="connsiteX47-10537" fmla="*/ 121 w 306"/>
              <a:gd name="connsiteY47-10538" fmla="*/ 348 h 406"/>
              <a:gd name="connsiteX48-10539" fmla="*/ 111 w 306"/>
              <a:gd name="connsiteY48-10540" fmla="*/ 385 h 406"/>
              <a:gd name="connsiteX49-10541" fmla="*/ 100 w 306"/>
              <a:gd name="connsiteY49-10542" fmla="*/ 385 h 406"/>
              <a:gd name="connsiteX50-10543" fmla="*/ 90 w 306"/>
              <a:gd name="connsiteY50-10544" fmla="*/ 391 h 406"/>
              <a:gd name="connsiteX51-10545" fmla="*/ 84 w 306"/>
              <a:gd name="connsiteY51-10546" fmla="*/ 391 h 406"/>
              <a:gd name="connsiteX52-10547" fmla="*/ 69 w 306"/>
              <a:gd name="connsiteY52-10548" fmla="*/ 396 h 406"/>
              <a:gd name="connsiteX53-10549" fmla="*/ 53 w 306"/>
              <a:gd name="connsiteY53-10550" fmla="*/ 401 h 406"/>
              <a:gd name="connsiteX54-10551" fmla="*/ 48 w 306"/>
              <a:gd name="connsiteY54-10552" fmla="*/ 406 h 406"/>
              <a:gd name="connsiteX55-10553" fmla="*/ 37 w 306"/>
              <a:gd name="connsiteY55-10554" fmla="*/ 406 h 406"/>
              <a:gd name="connsiteX56-10555" fmla="*/ 32 w 306"/>
              <a:gd name="connsiteY56-10556" fmla="*/ 406 h 406"/>
              <a:gd name="connsiteX57-10557" fmla="*/ 26 w 306"/>
              <a:gd name="connsiteY57-10558" fmla="*/ 401 h 406"/>
              <a:gd name="connsiteX58-10559" fmla="*/ 21 w 306"/>
              <a:gd name="connsiteY58-10560" fmla="*/ 401 h 406"/>
              <a:gd name="connsiteX59-10561" fmla="*/ 16 w 306"/>
              <a:gd name="connsiteY59-10562" fmla="*/ 396 h 406"/>
              <a:gd name="connsiteX60-10563" fmla="*/ 11 w 306"/>
              <a:gd name="connsiteY60-10564" fmla="*/ 391 h 406"/>
              <a:gd name="connsiteX61-10565" fmla="*/ 5 w 306"/>
              <a:gd name="connsiteY61-10566" fmla="*/ 385 h 406"/>
              <a:gd name="connsiteX62-10567" fmla="*/ 0 w 306"/>
              <a:gd name="connsiteY62-10568" fmla="*/ 380 h 406"/>
              <a:gd name="connsiteX63-10569" fmla="*/ 0 w 306"/>
              <a:gd name="connsiteY63-10570" fmla="*/ 375 h 406"/>
              <a:gd name="connsiteX64-10571" fmla="*/ 0 w 306"/>
              <a:gd name="connsiteY64-10572" fmla="*/ 369 h 406"/>
              <a:gd name="connsiteX65-10573" fmla="*/ 0 w 306"/>
              <a:gd name="connsiteY65-10574" fmla="*/ 364 h 406"/>
              <a:gd name="connsiteX66-10575" fmla="*/ 5 w 306"/>
              <a:gd name="connsiteY66-10576" fmla="*/ 359 h 406"/>
              <a:gd name="connsiteX67-10577" fmla="*/ 11 w 306"/>
              <a:gd name="connsiteY67-10578" fmla="*/ 354 h 406"/>
              <a:gd name="connsiteX68-10579" fmla="*/ 21 w 306"/>
              <a:gd name="connsiteY68-10580" fmla="*/ 348 h 406"/>
              <a:gd name="connsiteX69-10581" fmla="*/ 26 w 306"/>
              <a:gd name="connsiteY69-10582" fmla="*/ 343 h 406"/>
              <a:gd name="connsiteX70-10583" fmla="*/ 32 w 306"/>
              <a:gd name="connsiteY70-10584" fmla="*/ 338 h 406"/>
              <a:gd name="connsiteX71-10585" fmla="*/ 42 w 306"/>
              <a:gd name="connsiteY71-10586" fmla="*/ 333 h 406"/>
              <a:gd name="connsiteX72-10587" fmla="*/ 53 w 306"/>
              <a:gd name="connsiteY72-10588" fmla="*/ 322 h 406"/>
              <a:gd name="connsiteX73-10589" fmla="*/ 58 w 306"/>
              <a:gd name="connsiteY73-10590" fmla="*/ 311 h 406"/>
              <a:gd name="connsiteX74-10591" fmla="*/ 69 w 306"/>
              <a:gd name="connsiteY74-10592" fmla="*/ 301 h 406"/>
              <a:gd name="connsiteX75-10593" fmla="*/ 79 w 306"/>
              <a:gd name="connsiteY75-10594" fmla="*/ 285 h 406"/>
              <a:gd name="connsiteX76-10595" fmla="*/ 95 w 306"/>
              <a:gd name="connsiteY76-10596" fmla="*/ 269 h 406"/>
              <a:gd name="connsiteX77-10597" fmla="*/ 116 w 306"/>
              <a:gd name="connsiteY77-10598" fmla="*/ 232 h 406"/>
              <a:gd name="connsiteX78-10599" fmla="*/ 142 w 306"/>
              <a:gd name="connsiteY78-10600" fmla="*/ 201 h 406"/>
              <a:gd name="connsiteX79-10601" fmla="*/ 163 w 306"/>
              <a:gd name="connsiteY79-10602" fmla="*/ 169 h 406"/>
              <a:gd name="connsiteX80-10603" fmla="*/ 184 w 306"/>
              <a:gd name="connsiteY80-10604" fmla="*/ 132 h 406"/>
              <a:gd name="connsiteX81-10605" fmla="*/ 190 w 306"/>
              <a:gd name="connsiteY81-10606" fmla="*/ 116 h 406"/>
              <a:gd name="connsiteX82-10607" fmla="*/ 200 w 306"/>
              <a:gd name="connsiteY82-10608" fmla="*/ 100 h 406"/>
              <a:gd name="connsiteX83-10609" fmla="*/ 206 w 306"/>
              <a:gd name="connsiteY83-10610" fmla="*/ 90 h 406"/>
              <a:gd name="connsiteX84-10611" fmla="*/ 211 w 306"/>
              <a:gd name="connsiteY84-10612" fmla="*/ 79 h 406"/>
              <a:gd name="connsiteX85-10613" fmla="*/ 216 w 306"/>
              <a:gd name="connsiteY85-10614" fmla="*/ 69 h 406"/>
              <a:gd name="connsiteX86-10615" fmla="*/ 221 w 306"/>
              <a:gd name="connsiteY86-10616" fmla="*/ 58 h 406"/>
              <a:gd name="connsiteX87-10617" fmla="*/ 221 w 306"/>
              <a:gd name="connsiteY87-10618" fmla="*/ 53 h 406"/>
              <a:gd name="connsiteX88-10619" fmla="*/ 227 w 306"/>
              <a:gd name="connsiteY88-10620" fmla="*/ 48 h 406"/>
              <a:gd name="connsiteX89-10621" fmla="*/ 227 w 306"/>
              <a:gd name="connsiteY89-10622" fmla="*/ 48 h 406"/>
              <a:gd name="connsiteX0-10623" fmla="*/ 227 w 306"/>
              <a:gd name="connsiteY0-10624" fmla="*/ 48 h 406"/>
              <a:gd name="connsiteX1-10625" fmla="*/ 227 w 306"/>
              <a:gd name="connsiteY1-10626" fmla="*/ 42 h 406"/>
              <a:gd name="connsiteX2-10627" fmla="*/ 227 w 306"/>
              <a:gd name="connsiteY2-10628" fmla="*/ 32 h 406"/>
              <a:gd name="connsiteX3-10629" fmla="*/ 227 w 306"/>
              <a:gd name="connsiteY3-10630" fmla="*/ 27 h 406"/>
              <a:gd name="connsiteX4-10631" fmla="*/ 221 w 306"/>
              <a:gd name="connsiteY4-10632" fmla="*/ 21 h 406"/>
              <a:gd name="connsiteX5-10633" fmla="*/ 216 w 306"/>
              <a:gd name="connsiteY5-10634" fmla="*/ 11 h 406"/>
              <a:gd name="connsiteX6-10635" fmla="*/ 216 w 306"/>
              <a:gd name="connsiteY6-10636" fmla="*/ 6 h 406"/>
              <a:gd name="connsiteX7-10637" fmla="*/ 221 w 306"/>
              <a:gd name="connsiteY7-10638" fmla="*/ 6 h 406"/>
              <a:gd name="connsiteX8-10639" fmla="*/ 221 w 306"/>
              <a:gd name="connsiteY8-10640" fmla="*/ 0 h 406"/>
              <a:gd name="connsiteX9-10641" fmla="*/ 227 w 306"/>
              <a:gd name="connsiteY9-10642" fmla="*/ 0 h 406"/>
              <a:gd name="connsiteX10-10643" fmla="*/ 232 w 306"/>
              <a:gd name="connsiteY10-10644" fmla="*/ 0 h 406"/>
              <a:gd name="connsiteX11-10645" fmla="*/ 242 w 306"/>
              <a:gd name="connsiteY11-10646" fmla="*/ 0 h 406"/>
              <a:gd name="connsiteX12-10647" fmla="*/ 253 w 306"/>
              <a:gd name="connsiteY12-10648" fmla="*/ 6 h 406"/>
              <a:gd name="connsiteX13-10649" fmla="*/ 264 w 306"/>
              <a:gd name="connsiteY13-10650" fmla="*/ 11 h 406"/>
              <a:gd name="connsiteX14-10651" fmla="*/ 269 w 306"/>
              <a:gd name="connsiteY14-10652" fmla="*/ 11 h 406"/>
              <a:gd name="connsiteX15-10653" fmla="*/ 279 w 306"/>
              <a:gd name="connsiteY15-10654" fmla="*/ 16 h 406"/>
              <a:gd name="connsiteX16-10655" fmla="*/ 285 w 306"/>
              <a:gd name="connsiteY16-10656" fmla="*/ 21 h 406"/>
              <a:gd name="connsiteX17-10657" fmla="*/ 290 w 306"/>
              <a:gd name="connsiteY17-10658" fmla="*/ 27 h 406"/>
              <a:gd name="connsiteX18-10659" fmla="*/ 295 w 306"/>
              <a:gd name="connsiteY18-10660" fmla="*/ 32 h 406"/>
              <a:gd name="connsiteX19-10661" fmla="*/ 300 w 306"/>
              <a:gd name="connsiteY19-10662" fmla="*/ 32 h 406"/>
              <a:gd name="connsiteX20-10663" fmla="*/ 300 w 306"/>
              <a:gd name="connsiteY20-10664" fmla="*/ 37 h 406"/>
              <a:gd name="connsiteX21-10665" fmla="*/ 300 w 306"/>
              <a:gd name="connsiteY21-10666" fmla="*/ 42 h 406"/>
              <a:gd name="connsiteX22-10667" fmla="*/ 306 w 306"/>
              <a:gd name="connsiteY22-10668" fmla="*/ 42 h 406"/>
              <a:gd name="connsiteX23-10669" fmla="*/ 300 w 306"/>
              <a:gd name="connsiteY23-10670" fmla="*/ 48 h 406"/>
              <a:gd name="connsiteX24-10671" fmla="*/ 300 w 306"/>
              <a:gd name="connsiteY24-10672" fmla="*/ 53 h 406"/>
              <a:gd name="connsiteX25-10673" fmla="*/ 295 w 306"/>
              <a:gd name="connsiteY25-10674" fmla="*/ 64 h 406"/>
              <a:gd name="connsiteX26-10675" fmla="*/ 290 w 306"/>
              <a:gd name="connsiteY26-10676" fmla="*/ 74 h 406"/>
              <a:gd name="connsiteX27-10677" fmla="*/ 279 w 306"/>
              <a:gd name="connsiteY27-10678" fmla="*/ 85 h 406"/>
              <a:gd name="connsiteX28-10679" fmla="*/ 274 w 306"/>
              <a:gd name="connsiteY28-10680" fmla="*/ 95 h 406"/>
              <a:gd name="connsiteX29-10681" fmla="*/ 258 w 306"/>
              <a:gd name="connsiteY29-10682" fmla="*/ 111 h 406"/>
              <a:gd name="connsiteX30-10683" fmla="*/ 248 w 306"/>
              <a:gd name="connsiteY30-10684" fmla="*/ 132 h 406"/>
              <a:gd name="connsiteX31-10685" fmla="*/ 216 w 306"/>
              <a:gd name="connsiteY31-10686" fmla="*/ 169 h 406"/>
              <a:gd name="connsiteX32-10687" fmla="*/ 190 w 306"/>
              <a:gd name="connsiteY32-10688" fmla="*/ 206 h 406"/>
              <a:gd name="connsiteX33-10689" fmla="*/ 163 w 306"/>
              <a:gd name="connsiteY33-10690" fmla="*/ 243 h 406"/>
              <a:gd name="connsiteX34-10691" fmla="*/ 137 w 306"/>
              <a:gd name="connsiteY34-10692" fmla="*/ 280 h 406"/>
              <a:gd name="connsiteX35-10693" fmla="*/ 121 w 306"/>
              <a:gd name="connsiteY35-10694" fmla="*/ 296 h 406"/>
              <a:gd name="connsiteX36-10695" fmla="*/ 111 w 306"/>
              <a:gd name="connsiteY36-10696" fmla="*/ 311 h 406"/>
              <a:gd name="connsiteX37-10697" fmla="*/ 100 w 306"/>
              <a:gd name="connsiteY37-10698" fmla="*/ 322 h 406"/>
              <a:gd name="connsiteX38-10699" fmla="*/ 95 w 306"/>
              <a:gd name="connsiteY38-10700" fmla="*/ 333 h 406"/>
              <a:gd name="connsiteX39-10701" fmla="*/ 90 w 306"/>
              <a:gd name="connsiteY39-10702" fmla="*/ 338 h 406"/>
              <a:gd name="connsiteX40-10703" fmla="*/ 84 w 306"/>
              <a:gd name="connsiteY40-10704" fmla="*/ 348 h 406"/>
              <a:gd name="connsiteX41-10705" fmla="*/ 84 w 306"/>
              <a:gd name="connsiteY41-10706" fmla="*/ 348 h 406"/>
              <a:gd name="connsiteX42-10707" fmla="*/ 84 w 306"/>
              <a:gd name="connsiteY42-10708" fmla="*/ 354 h 406"/>
              <a:gd name="connsiteX43-10709" fmla="*/ 90 w 306"/>
              <a:gd name="connsiteY43-10710" fmla="*/ 354 h 406"/>
              <a:gd name="connsiteX44-10711" fmla="*/ 95 w 306"/>
              <a:gd name="connsiteY44-10712" fmla="*/ 354 h 406"/>
              <a:gd name="connsiteX45-10713" fmla="*/ 100 w 306"/>
              <a:gd name="connsiteY45-10714" fmla="*/ 354 h 406"/>
              <a:gd name="connsiteX46-10715" fmla="*/ 111 w 306"/>
              <a:gd name="connsiteY46-10716" fmla="*/ 354 h 406"/>
              <a:gd name="connsiteX47-10717" fmla="*/ 121 w 306"/>
              <a:gd name="connsiteY47-10718" fmla="*/ 348 h 406"/>
              <a:gd name="connsiteX48-10719" fmla="*/ 100 w 306"/>
              <a:gd name="connsiteY48-10720" fmla="*/ 385 h 406"/>
              <a:gd name="connsiteX49-10721" fmla="*/ 90 w 306"/>
              <a:gd name="connsiteY49-10722" fmla="*/ 391 h 406"/>
              <a:gd name="connsiteX50-10723" fmla="*/ 84 w 306"/>
              <a:gd name="connsiteY50-10724" fmla="*/ 391 h 406"/>
              <a:gd name="connsiteX51-10725" fmla="*/ 69 w 306"/>
              <a:gd name="connsiteY51-10726" fmla="*/ 396 h 406"/>
              <a:gd name="connsiteX52-10727" fmla="*/ 53 w 306"/>
              <a:gd name="connsiteY52-10728" fmla="*/ 401 h 406"/>
              <a:gd name="connsiteX53-10729" fmla="*/ 48 w 306"/>
              <a:gd name="connsiteY53-10730" fmla="*/ 406 h 406"/>
              <a:gd name="connsiteX54-10731" fmla="*/ 37 w 306"/>
              <a:gd name="connsiteY54-10732" fmla="*/ 406 h 406"/>
              <a:gd name="connsiteX55-10733" fmla="*/ 32 w 306"/>
              <a:gd name="connsiteY55-10734" fmla="*/ 406 h 406"/>
              <a:gd name="connsiteX56-10735" fmla="*/ 26 w 306"/>
              <a:gd name="connsiteY56-10736" fmla="*/ 401 h 406"/>
              <a:gd name="connsiteX57-10737" fmla="*/ 21 w 306"/>
              <a:gd name="connsiteY57-10738" fmla="*/ 401 h 406"/>
              <a:gd name="connsiteX58-10739" fmla="*/ 16 w 306"/>
              <a:gd name="connsiteY58-10740" fmla="*/ 396 h 406"/>
              <a:gd name="connsiteX59-10741" fmla="*/ 11 w 306"/>
              <a:gd name="connsiteY59-10742" fmla="*/ 391 h 406"/>
              <a:gd name="connsiteX60-10743" fmla="*/ 5 w 306"/>
              <a:gd name="connsiteY60-10744" fmla="*/ 385 h 406"/>
              <a:gd name="connsiteX61-10745" fmla="*/ 0 w 306"/>
              <a:gd name="connsiteY61-10746" fmla="*/ 380 h 406"/>
              <a:gd name="connsiteX62-10747" fmla="*/ 0 w 306"/>
              <a:gd name="connsiteY62-10748" fmla="*/ 375 h 406"/>
              <a:gd name="connsiteX63-10749" fmla="*/ 0 w 306"/>
              <a:gd name="connsiteY63-10750" fmla="*/ 369 h 406"/>
              <a:gd name="connsiteX64-10751" fmla="*/ 0 w 306"/>
              <a:gd name="connsiteY64-10752" fmla="*/ 364 h 406"/>
              <a:gd name="connsiteX65-10753" fmla="*/ 5 w 306"/>
              <a:gd name="connsiteY65-10754" fmla="*/ 359 h 406"/>
              <a:gd name="connsiteX66-10755" fmla="*/ 11 w 306"/>
              <a:gd name="connsiteY66-10756" fmla="*/ 354 h 406"/>
              <a:gd name="connsiteX67-10757" fmla="*/ 21 w 306"/>
              <a:gd name="connsiteY67-10758" fmla="*/ 348 h 406"/>
              <a:gd name="connsiteX68-10759" fmla="*/ 26 w 306"/>
              <a:gd name="connsiteY68-10760" fmla="*/ 343 h 406"/>
              <a:gd name="connsiteX69-10761" fmla="*/ 32 w 306"/>
              <a:gd name="connsiteY69-10762" fmla="*/ 338 h 406"/>
              <a:gd name="connsiteX70-10763" fmla="*/ 42 w 306"/>
              <a:gd name="connsiteY70-10764" fmla="*/ 333 h 406"/>
              <a:gd name="connsiteX71-10765" fmla="*/ 53 w 306"/>
              <a:gd name="connsiteY71-10766" fmla="*/ 322 h 406"/>
              <a:gd name="connsiteX72-10767" fmla="*/ 58 w 306"/>
              <a:gd name="connsiteY72-10768" fmla="*/ 311 h 406"/>
              <a:gd name="connsiteX73-10769" fmla="*/ 69 w 306"/>
              <a:gd name="connsiteY73-10770" fmla="*/ 301 h 406"/>
              <a:gd name="connsiteX74-10771" fmla="*/ 79 w 306"/>
              <a:gd name="connsiteY74-10772" fmla="*/ 285 h 406"/>
              <a:gd name="connsiteX75-10773" fmla="*/ 95 w 306"/>
              <a:gd name="connsiteY75-10774" fmla="*/ 269 h 406"/>
              <a:gd name="connsiteX76-10775" fmla="*/ 116 w 306"/>
              <a:gd name="connsiteY76-10776" fmla="*/ 232 h 406"/>
              <a:gd name="connsiteX77-10777" fmla="*/ 142 w 306"/>
              <a:gd name="connsiteY77-10778" fmla="*/ 201 h 406"/>
              <a:gd name="connsiteX78-10779" fmla="*/ 163 w 306"/>
              <a:gd name="connsiteY78-10780" fmla="*/ 169 h 406"/>
              <a:gd name="connsiteX79-10781" fmla="*/ 184 w 306"/>
              <a:gd name="connsiteY79-10782" fmla="*/ 132 h 406"/>
              <a:gd name="connsiteX80-10783" fmla="*/ 190 w 306"/>
              <a:gd name="connsiteY80-10784" fmla="*/ 116 h 406"/>
              <a:gd name="connsiteX81-10785" fmla="*/ 200 w 306"/>
              <a:gd name="connsiteY81-10786" fmla="*/ 100 h 406"/>
              <a:gd name="connsiteX82-10787" fmla="*/ 206 w 306"/>
              <a:gd name="connsiteY82-10788" fmla="*/ 90 h 406"/>
              <a:gd name="connsiteX83-10789" fmla="*/ 211 w 306"/>
              <a:gd name="connsiteY83-10790" fmla="*/ 79 h 406"/>
              <a:gd name="connsiteX84-10791" fmla="*/ 216 w 306"/>
              <a:gd name="connsiteY84-10792" fmla="*/ 69 h 406"/>
              <a:gd name="connsiteX85-10793" fmla="*/ 221 w 306"/>
              <a:gd name="connsiteY85-10794" fmla="*/ 58 h 406"/>
              <a:gd name="connsiteX86-10795" fmla="*/ 221 w 306"/>
              <a:gd name="connsiteY86-10796" fmla="*/ 53 h 406"/>
              <a:gd name="connsiteX87-10797" fmla="*/ 227 w 306"/>
              <a:gd name="connsiteY87-10798" fmla="*/ 48 h 406"/>
              <a:gd name="connsiteX88-10799" fmla="*/ 227 w 306"/>
              <a:gd name="connsiteY88-10800" fmla="*/ 48 h 406"/>
              <a:gd name="connsiteX0-10801" fmla="*/ 227 w 306"/>
              <a:gd name="connsiteY0-10802" fmla="*/ 48 h 406"/>
              <a:gd name="connsiteX1-10803" fmla="*/ 227 w 306"/>
              <a:gd name="connsiteY1-10804" fmla="*/ 42 h 406"/>
              <a:gd name="connsiteX2-10805" fmla="*/ 227 w 306"/>
              <a:gd name="connsiteY2-10806" fmla="*/ 32 h 406"/>
              <a:gd name="connsiteX3-10807" fmla="*/ 227 w 306"/>
              <a:gd name="connsiteY3-10808" fmla="*/ 27 h 406"/>
              <a:gd name="connsiteX4-10809" fmla="*/ 221 w 306"/>
              <a:gd name="connsiteY4-10810" fmla="*/ 21 h 406"/>
              <a:gd name="connsiteX5-10811" fmla="*/ 216 w 306"/>
              <a:gd name="connsiteY5-10812" fmla="*/ 11 h 406"/>
              <a:gd name="connsiteX6-10813" fmla="*/ 216 w 306"/>
              <a:gd name="connsiteY6-10814" fmla="*/ 6 h 406"/>
              <a:gd name="connsiteX7-10815" fmla="*/ 221 w 306"/>
              <a:gd name="connsiteY7-10816" fmla="*/ 6 h 406"/>
              <a:gd name="connsiteX8-10817" fmla="*/ 221 w 306"/>
              <a:gd name="connsiteY8-10818" fmla="*/ 0 h 406"/>
              <a:gd name="connsiteX9-10819" fmla="*/ 227 w 306"/>
              <a:gd name="connsiteY9-10820" fmla="*/ 0 h 406"/>
              <a:gd name="connsiteX10-10821" fmla="*/ 232 w 306"/>
              <a:gd name="connsiteY10-10822" fmla="*/ 0 h 406"/>
              <a:gd name="connsiteX11-10823" fmla="*/ 242 w 306"/>
              <a:gd name="connsiteY11-10824" fmla="*/ 0 h 406"/>
              <a:gd name="connsiteX12-10825" fmla="*/ 253 w 306"/>
              <a:gd name="connsiteY12-10826" fmla="*/ 6 h 406"/>
              <a:gd name="connsiteX13-10827" fmla="*/ 264 w 306"/>
              <a:gd name="connsiteY13-10828" fmla="*/ 11 h 406"/>
              <a:gd name="connsiteX14-10829" fmla="*/ 269 w 306"/>
              <a:gd name="connsiteY14-10830" fmla="*/ 11 h 406"/>
              <a:gd name="connsiteX15-10831" fmla="*/ 279 w 306"/>
              <a:gd name="connsiteY15-10832" fmla="*/ 16 h 406"/>
              <a:gd name="connsiteX16-10833" fmla="*/ 285 w 306"/>
              <a:gd name="connsiteY16-10834" fmla="*/ 21 h 406"/>
              <a:gd name="connsiteX17-10835" fmla="*/ 290 w 306"/>
              <a:gd name="connsiteY17-10836" fmla="*/ 27 h 406"/>
              <a:gd name="connsiteX18-10837" fmla="*/ 295 w 306"/>
              <a:gd name="connsiteY18-10838" fmla="*/ 32 h 406"/>
              <a:gd name="connsiteX19-10839" fmla="*/ 300 w 306"/>
              <a:gd name="connsiteY19-10840" fmla="*/ 32 h 406"/>
              <a:gd name="connsiteX20-10841" fmla="*/ 300 w 306"/>
              <a:gd name="connsiteY20-10842" fmla="*/ 37 h 406"/>
              <a:gd name="connsiteX21-10843" fmla="*/ 300 w 306"/>
              <a:gd name="connsiteY21-10844" fmla="*/ 42 h 406"/>
              <a:gd name="connsiteX22-10845" fmla="*/ 306 w 306"/>
              <a:gd name="connsiteY22-10846" fmla="*/ 42 h 406"/>
              <a:gd name="connsiteX23-10847" fmla="*/ 300 w 306"/>
              <a:gd name="connsiteY23-10848" fmla="*/ 48 h 406"/>
              <a:gd name="connsiteX24-10849" fmla="*/ 300 w 306"/>
              <a:gd name="connsiteY24-10850" fmla="*/ 53 h 406"/>
              <a:gd name="connsiteX25-10851" fmla="*/ 295 w 306"/>
              <a:gd name="connsiteY25-10852" fmla="*/ 64 h 406"/>
              <a:gd name="connsiteX26-10853" fmla="*/ 290 w 306"/>
              <a:gd name="connsiteY26-10854" fmla="*/ 74 h 406"/>
              <a:gd name="connsiteX27-10855" fmla="*/ 279 w 306"/>
              <a:gd name="connsiteY27-10856" fmla="*/ 85 h 406"/>
              <a:gd name="connsiteX28-10857" fmla="*/ 274 w 306"/>
              <a:gd name="connsiteY28-10858" fmla="*/ 95 h 406"/>
              <a:gd name="connsiteX29-10859" fmla="*/ 258 w 306"/>
              <a:gd name="connsiteY29-10860" fmla="*/ 111 h 406"/>
              <a:gd name="connsiteX30-10861" fmla="*/ 248 w 306"/>
              <a:gd name="connsiteY30-10862" fmla="*/ 132 h 406"/>
              <a:gd name="connsiteX31-10863" fmla="*/ 216 w 306"/>
              <a:gd name="connsiteY31-10864" fmla="*/ 169 h 406"/>
              <a:gd name="connsiteX32-10865" fmla="*/ 190 w 306"/>
              <a:gd name="connsiteY32-10866" fmla="*/ 206 h 406"/>
              <a:gd name="connsiteX33-10867" fmla="*/ 163 w 306"/>
              <a:gd name="connsiteY33-10868" fmla="*/ 243 h 406"/>
              <a:gd name="connsiteX34-10869" fmla="*/ 137 w 306"/>
              <a:gd name="connsiteY34-10870" fmla="*/ 280 h 406"/>
              <a:gd name="connsiteX35-10871" fmla="*/ 121 w 306"/>
              <a:gd name="connsiteY35-10872" fmla="*/ 296 h 406"/>
              <a:gd name="connsiteX36-10873" fmla="*/ 111 w 306"/>
              <a:gd name="connsiteY36-10874" fmla="*/ 311 h 406"/>
              <a:gd name="connsiteX37-10875" fmla="*/ 100 w 306"/>
              <a:gd name="connsiteY37-10876" fmla="*/ 322 h 406"/>
              <a:gd name="connsiteX38-10877" fmla="*/ 95 w 306"/>
              <a:gd name="connsiteY38-10878" fmla="*/ 333 h 406"/>
              <a:gd name="connsiteX39-10879" fmla="*/ 90 w 306"/>
              <a:gd name="connsiteY39-10880" fmla="*/ 338 h 406"/>
              <a:gd name="connsiteX40-10881" fmla="*/ 84 w 306"/>
              <a:gd name="connsiteY40-10882" fmla="*/ 348 h 406"/>
              <a:gd name="connsiteX41-10883" fmla="*/ 84 w 306"/>
              <a:gd name="connsiteY41-10884" fmla="*/ 348 h 406"/>
              <a:gd name="connsiteX42-10885" fmla="*/ 84 w 306"/>
              <a:gd name="connsiteY42-10886" fmla="*/ 354 h 406"/>
              <a:gd name="connsiteX43-10887" fmla="*/ 90 w 306"/>
              <a:gd name="connsiteY43-10888" fmla="*/ 354 h 406"/>
              <a:gd name="connsiteX44-10889" fmla="*/ 95 w 306"/>
              <a:gd name="connsiteY44-10890" fmla="*/ 354 h 406"/>
              <a:gd name="connsiteX45-10891" fmla="*/ 100 w 306"/>
              <a:gd name="connsiteY45-10892" fmla="*/ 354 h 406"/>
              <a:gd name="connsiteX46-10893" fmla="*/ 111 w 306"/>
              <a:gd name="connsiteY46-10894" fmla="*/ 354 h 406"/>
              <a:gd name="connsiteX47-10895" fmla="*/ 121 w 306"/>
              <a:gd name="connsiteY47-10896" fmla="*/ 348 h 406"/>
              <a:gd name="connsiteX48-10897" fmla="*/ 100 w 306"/>
              <a:gd name="connsiteY48-10898" fmla="*/ 385 h 406"/>
              <a:gd name="connsiteX49-10899" fmla="*/ 84 w 306"/>
              <a:gd name="connsiteY49-10900" fmla="*/ 391 h 406"/>
              <a:gd name="connsiteX50-10901" fmla="*/ 69 w 306"/>
              <a:gd name="connsiteY50-10902" fmla="*/ 396 h 406"/>
              <a:gd name="connsiteX51-10903" fmla="*/ 53 w 306"/>
              <a:gd name="connsiteY51-10904" fmla="*/ 401 h 406"/>
              <a:gd name="connsiteX52-10905" fmla="*/ 48 w 306"/>
              <a:gd name="connsiteY52-10906" fmla="*/ 406 h 406"/>
              <a:gd name="connsiteX53-10907" fmla="*/ 37 w 306"/>
              <a:gd name="connsiteY53-10908" fmla="*/ 406 h 406"/>
              <a:gd name="connsiteX54-10909" fmla="*/ 32 w 306"/>
              <a:gd name="connsiteY54-10910" fmla="*/ 406 h 406"/>
              <a:gd name="connsiteX55-10911" fmla="*/ 26 w 306"/>
              <a:gd name="connsiteY55-10912" fmla="*/ 401 h 406"/>
              <a:gd name="connsiteX56-10913" fmla="*/ 21 w 306"/>
              <a:gd name="connsiteY56-10914" fmla="*/ 401 h 406"/>
              <a:gd name="connsiteX57-10915" fmla="*/ 16 w 306"/>
              <a:gd name="connsiteY57-10916" fmla="*/ 396 h 406"/>
              <a:gd name="connsiteX58-10917" fmla="*/ 11 w 306"/>
              <a:gd name="connsiteY58-10918" fmla="*/ 391 h 406"/>
              <a:gd name="connsiteX59-10919" fmla="*/ 5 w 306"/>
              <a:gd name="connsiteY59-10920" fmla="*/ 385 h 406"/>
              <a:gd name="connsiteX60-10921" fmla="*/ 0 w 306"/>
              <a:gd name="connsiteY60-10922" fmla="*/ 380 h 406"/>
              <a:gd name="connsiteX61-10923" fmla="*/ 0 w 306"/>
              <a:gd name="connsiteY61-10924" fmla="*/ 375 h 406"/>
              <a:gd name="connsiteX62-10925" fmla="*/ 0 w 306"/>
              <a:gd name="connsiteY62-10926" fmla="*/ 369 h 406"/>
              <a:gd name="connsiteX63-10927" fmla="*/ 0 w 306"/>
              <a:gd name="connsiteY63-10928" fmla="*/ 364 h 406"/>
              <a:gd name="connsiteX64-10929" fmla="*/ 5 w 306"/>
              <a:gd name="connsiteY64-10930" fmla="*/ 359 h 406"/>
              <a:gd name="connsiteX65-10931" fmla="*/ 11 w 306"/>
              <a:gd name="connsiteY65-10932" fmla="*/ 354 h 406"/>
              <a:gd name="connsiteX66-10933" fmla="*/ 21 w 306"/>
              <a:gd name="connsiteY66-10934" fmla="*/ 348 h 406"/>
              <a:gd name="connsiteX67-10935" fmla="*/ 26 w 306"/>
              <a:gd name="connsiteY67-10936" fmla="*/ 343 h 406"/>
              <a:gd name="connsiteX68-10937" fmla="*/ 32 w 306"/>
              <a:gd name="connsiteY68-10938" fmla="*/ 338 h 406"/>
              <a:gd name="connsiteX69-10939" fmla="*/ 42 w 306"/>
              <a:gd name="connsiteY69-10940" fmla="*/ 333 h 406"/>
              <a:gd name="connsiteX70-10941" fmla="*/ 53 w 306"/>
              <a:gd name="connsiteY70-10942" fmla="*/ 322 h 406"/>
              <a:gd name="connsiteX71-10943" fmla="*/ 58 w 306"/>
              <a:gd name="connsiteY71-10944" fmla="*/ 311 h 406"/>
              <a:gd name="connsiteX72-10945" fmla="*/ 69 w 306"/>
              <a:gd name="connsiteY72-10946" fmla="*/ 301 h 406"/>
              <a:gd name="connsiteX73-10947" fmla="*/ 79 w 306"/>
              <a:gd name="connsiteY73-10948" fmla="*/ 285 h 406"/>
              <a:gd name="connsiteX74-10949" fmla="*/ 95 w 306"/>
              <a:gd name="connsiteY74-10950" fmla="*/ 269 h 406"/>
              <a:gd name="connsiteX75-10951" fmla="*/ 116 w 306"/>
              <a:gd name="connsiteY75-10952" fmla="*/ 232 h 406"/>
              <a:gd name="connsiteX76-10953" fmla="*/ 142 w 306"/>
              <a:gd name="connsiteY76-10954" fmla="*/ 201 h 406"/>
              <a:gd name="connsiteX77-10955" fmla="*/ 163 w 306"/>
              <a:gd name="connsiteY77-10956" fmla="*/ 169 h 406"/>
              <a:gd name="connsiteX78-10957" fmla="*/ 184 w 306"/>
              <a:gd name="connsiteY78-10958" fmla="*/ 132 h 406"/>
              <a:gd name="connsiteX79-10959" fmla="*/ 190 w 306"/>
              <a:gd name="connsiteY79-10960" fmla="*/ 116 h 406"/>
              <a:gd name="connsiteX80-10961" fmla="*/ 200 w 306"/>
              <a:gd name="connsiteY80-10962" fmla="*/ 100 h 406"/>
              <a:gd name="connsiteX81-10963" fmla="*/ 206 w 306"/>
              <a:gd name="connsiteY81-10964" fmla="*/ 90 h 406"/>
              <a:gd name="connsiteX82-10965" fmla="*/ 211 w 306"/>
              <a:gd name="connsiteY82-10966" fmla="*/ 79 h 406"/>
              <a:gd name="connsiteX83-10967" fmla="*/ 216 w 306"/>
              <a:gd name="connsiteY83-10968" fmla="*/ 69 h 406"/>
              <a:gd name="connsiteX84-10969" fmla="*/ 221 w 306"/>
              <a:gd name="connsiteY84-10970" fmla="*/ 58 h 406"/>
              <a:gd name="connsiteX85-10971" fmla="*/ 221 w 306"/>
              <a:gd name="connsiteY85-10972" fmla="*/ 53 h 406"/>
              <a:gd name="connsiteX86-10973" fmla="*/ 227 w 306"/>
              <a:gd name="connsiteY86-10974" fmla="*/ 48 h 406"/>
              <a:gd name="connsiteX87-10975" fmla="*/ 227 w 306"/>
              <a:gd name="connsiteY87-10976" fmla="*/ 48 h 406"/>
              <a:gd name="connsiteX0-10977" fmla="*/ 227 w 306"/>
              <a:gd name="connsiteY0-10978" fmla="*/ 48 h 406"/>
              <a:gd name="connsiteX1-10979" fmla="*/ 227 w 306"/>
              <a:gd name="connsiteY1-10980" fmla="*/ 42 h 406"/>
              <a:gd name="connsiteX2-10981" fmla="*/ 227 w 306"/>
              <a:gd name="connsiteY2-10982" fmla="*/ 32 h 406"/>
              <a:gd name="connsiteX3-10983" fmla="*/ 227 w 306"/>
              <a:gd name="connsiteY3-10984" fmla="*/ 27 h 406"/>
              <a:gd name="connsiteX4-10985" fmla="*/ 221 w 306"/>
              <a:gd name="connsiteY4-10986" fmla="*/ 21 h 406"/>
              <a:gd name="connsiteX5-10987" fmla="*/ 216 w 306"/>
              <a:gd name="connsiteY5-10988" fmla="*/ 11 h 406"/>
              <a:gd name="connsiteX6-10989" fmla="*/ 216 w 306"/>
              <a:gd name="connsiteY6-10990" fmla="*/ 6 h 406"/>
              <a:gd name="connsiteX7-10991" fmla="*/ 221 w 306"/>
              <a:gd name="connsiteY7-10992" fmla="*/ 6 h 406"/>
              <a:gd name="connsiteX8-10993" fmla="*/ 221 w 306"/>
              <a:gd name="connsiteY8-10994" fmla="*/ 0 h 406"/>
              <a:gd name="connsiteX9-10995" fmla="*/ 227 w 306"/>
              <a:gd name="connsiteY9-10996" fmla="*/ 0 h 406"/>
              <a:gd name="connsiteX10-10997" fmla="*/ 232 w 306"/>
              <a:gd name="connsiteY10-10998" fmla="*/ 0 h 406"/>
              <a:gd name="connsiteX11-10999" fmla="*/ 242 w 306"/>
              <a:gd name="connsiteY11-11000" fmla="*/ 0 h 406"/>
              <a:gd name="connsiteX12-11001" fmla="*/ 253 w 306"/>
              <a:gd name="connsiteY12-11002" fmla="*/ 6 h 406"/>
              <a:gd name="connsiteX13-11003" fmla="*/ 264 w 306"/>
              <a:gd name="connsiteY13-11004" fmla="*/ 11 h 406"/>
              <a:gd name="connsiteX14-11005" fmla="*/ 269 w 306"/>
              <a:gd name="connsiteY14-11006" fmla="*/ 11 h 406"/>
              <a:gd name="connsiteX15-11007" fmla="*/ 279 w 306"/>
              <a:gd name="connsiteY15-11008" fmla="*/ 16 h 406"/>
              <a:gd name="connsiteX16-11009" fmla="*/ 285 w 306"/>
              <a:gd name="connsiteY16-11010" fmla="*/ 21 h 406"/>
              <a:gd name="connsiteX17-11011" fmla="*/ 290 w 306"/>
              <a:gd name="connsiteY17-11012" fmla="*/ 27 h 406"/>
              <a:gd name="connsiteX18-11013" fmla="*/ 295 w 306"/>
              <a:gd name="connsiteY18-11014" fmla="*/ 32 h 406"/>
              <a:gd name="connsiteX19-11015" fmla="*/ 300 w 306"/>
              <a:gd name="connsiteY19-11016" fmla="*/ 32 h 406"/>
              <a:gd name="connsiteX20-11017" fmla="*/ 300 w 306"/>
              <a:gd name="connsiteY20-11018" fmla="*/ 37 h 406"/>
              <a:gd name="connsiteX21-11019" fmla="*/ 300 w 306"/>
              <a:gd name="connsiteY21-11020" fmla="*/ 42 h 406"/>
              <a:gd name="connsiteX22-11021" fmla="*/ 306 w 306"/>
              <a:gd name="connsiteY22-11022" fmla="*/ 42 h 406"/>
              <a:gd name="connsiteX23-11023" fmla="*/ 300 w 306"/>
              <a:gd name="connsiteY23-11024" fmla="*/ 48 h 406"/>
              <a:gd name="connsiteX24-11025" fmla="*/ 300 w 306"/>
              <a:gd name="connsiteY24-11026" fmla="*/ 53 h 406"/>
              <a:gd name="connsiteX25-11027" fmla="*/ 295 w 306"/>
              <a:gd name="connsiteY25-11028" fmla="*/ 64 h 406"/>
              <a:gd name="connsiteX26-11029" fmla="*/ 290 w 306"/>
              <a:gd name="connsiteY26-11030" fmla="*/ 74 h 406"/>
              <a:gd name="connsiteX27-11031" fmla="*/ 279 w 306"/>
              <a:gd name="connsiteY27-11032" fmla="*/ 85 h 406"/>
              <a:gd name="connsiteX28-11033" fmla="*/ 274 w 306"/>
              <a:gd name="connsiteY28-11034" fmla="*/ 95 h 406"/>
              <a:gd name="connsiteX29-11035" fmla="*/ 258 w 306"/>
              <a:gd name="connsiteY29-11036" fmla="*/ 111 h 406"/>
              <a:gd name="connsiteX30-11037" fmla="*/ 248 w 306"/>
              <a:gd name="connsiteY30-11038" fmla="*/ 132 h 406"/>
              <a:gd name="connsiteX31-11039" fmla="*/ 216 w 306"/>
              <a:gd name="connsiteY31-11040" fmla="*/ 169 h 406"/>
              <a:gd name="connsiteX32-11041" fmla="*/ 190 w 306"/>
              <a:gd name="connsiteY32-11042" fmla="*/ 206 h 406"/>
              <a:gd name="connsiteX33-11043" fmla="*/ 163 w 306"/>
              <a:gd name="connsiteY33-11044" fmla="*/ 243 h 406"/>
              <a:gd name="connsiteX34-11045" fmla="*/ 137 w 306"/>
              <a:gd name="connsiteY34-11046" fmla="*/ 280 h 406"/>
              <a:gd name="connsiteX35-11047" fmla="*/ 121 w 306"/>
              <a:gd name="connsiteY35-11048" fmla="*/ 296 h 406"/>
              <a:gd name="connsiteX36-11049" fmla="*/ 111 w 306"/>
              <a:gd name="connsiteY36-11050" fmla="*/ 311 h 406"/>
              <a:gd name="connsiteX37-11051" fmla="*/ 100 w 306"/>
              <a:gd name="connsiteY37-11052" fmla="*/ 322 h 406"/>
              <a:gd name="connsiteX38-11053" fmla="*/ 95 w 306"/>
              <a:gd name="connsiteY38-11054" fmla="*/ 333 h 406"/>
              <a:gd name="connsiteX39-11055" fmla="*/ 90 w 306"/>
              <a:gd name="connsiteY39-11056" fmla="*/ 338 h 406"/>
              <a:gd name="connsiteX40-11057" fmla="*/ 84 w 306"/>
              <a:gd name="connsiteY40-11058" fmla="*/ 348 h 406"/>
              <a:gd name="connsiteX41-11059" fmla="*/ 84 w 306"/>
              <a:gd name="connsiteY41-11060" fmla="*/ 348 h 406"/>
              <a:gd name="connsiteX42-11061" fmla="*/ 84 w 306"/>
              <a:gd name="connsiteY42-11062" fmla="*/ 354 h 406"/>
              <a:gd name="connsiteX43-11063" fmla="*/ 90 w 306"/>
              <a:gd name="connsiteY43-11064" fmla="*/ 354 h 406"/>
              <a:gd name="connsiteX44-11065" fmla="*/ 95 w 306"/>
              <a:gd name="connsiteY44-11066" fmla="*/ 354 h 406"/>
              <a:gd name="connsiteX45-11067" fmla="*/ 100 w 306"/>
              <a:gd name="connsiteY45-11068" fmla="*/ 354 h 406"/>
              <a:gd name="connsiteX46-11069" fmla="*/ 111 w 306"/>
              <a:gd name="connsiteY46-11070" fmla="*/ 354 h 406"/>
              <a:gd name="connsiteX47-11071" fmla="*/ 121 w 306"/>
              <a:gd name="connsiteY47-11072" fmla="*/ 348 h 406"/>
              <a:gd name="connsiteX48-11073" fmla="*/ 84 w 306"/>
              <a:gd name="connsiteY48-11074" fmla="*/ 391 h 406"/>
              <a:gd name="connsiteX49-11075" fmla="*/ 69 w 306"/>
              <a:gd name="connsiteY49-11076" fmla="*/ 396 h 406"/>
              <a:gd name="connsiteX50-11077" fmla="*/ 53 w 306"/>
              <a:gd name="connsiteY50-11078" fmla="*/ 401 h 406"/>
              <a:gd name="connsiteX51-11079" fmla="*/ 48 w 306"/>
              <a:gd name="connsiteY51-11080" fmla="*/ 406 h 406"/>
              <a:gd name="connsiteX52-11081" fmla="*/ 37 w 306"/>
              <a:gd name="connsiteY52-11082" fmla="*/ 406 h 406"/>
              <a:gd name="connsiteX53-11083" fmla="*/ 32 w 306"/>
              <a:gd name="connsiteY53-11084" fmla="*/ 406 h 406"/>
              <a:gd name="connsiteX54-11085" fmla="*/ 26 w 306"/>
              <a:gd name="connsiteY54-11086" fmla="*/ 401 h 406"/>
              <a:gd name="connsiteX55-11087" fmla="*/ 21 w 306"/>
              <a:gd name="connsiteY55-11088" fmla="*/ 401 h 406"/>
              <a:gd name="connsiteX56-11089" fmla="*/ 16 w 306"/>
              <a:gd name="connsiteY56-11090" fmla="*/ 396 h 406"/>
              <a:gd name="connsiteX57-11091" fmla="*/ 11 w 306"/>
              <a:gd name="connsiteY57-11092" fmla="*/ 391 h 406"/>
              <a:gd name="connsiteX58-11093" fmla="*/ 5 w 306"/>
              <a:gd name="connsiteY58-11094" fmla="*/ 385 h 406"/>
              <a:gd name="connsiteX59-11095" fmla="*/ 0 w 306"/>
              <a:gd name="connsiteY59-11096" fmla="*/ 380 h 406"/>
              <a:gd name="connsiteX60-11097" fmla="*/ 0 w 306"/>
              <a:gd name="connsiteY60-11098" fmla="*/ 375 h 406"/>
              <a:gd name="connsiteX61-11099" fmla="*/ 0 w 306"/>
              <a:gd name="connsiteY61-11100" fmla="*/ 369 h 406"/>
              <a:gd name="connsiteX62-11101" fmla="*/ 0 w 306"/>
              <a:gd name="connsiteY62-11102" fmla="*/ 364 h 406"/>
              <a:gd name="connsiteX63-11103" fmla="*/ 5 w 306"/>
              <a:gd name="connsiteY63-11104" fmla="*/ 359 h 406"/>
              <a:gd name="connsiteX64-11105" fmla="*/ 11 w 306"/>
              <a:gd name="connsiteY64-11106" fmla="*/ 354 h 406"/>
              <a:gd name="connsiteX65-11107" fmla="*/ 21 w 306"/>
              <a:gd name="connsiteY65-11108" fmla="*/ 348 h 406"/>
              <a:gd name="connsiteX66-11109" fmla="*/ 26 w 306"/>
              <a:gd name="connsiteY66-11110" fmla="*/ 343 h 406"/>
              <a:gd name="connsiteX67-11111" fmla="*/ 32 w 306"/>
              <a:gd name="connsiteY67-11112" fmla="*/ 338 h 406"/>
              <a:gd name="connsiteX68-11113" fmla="*/ 42 w 306"/>
              <a:gd name="connsiteY68-11114" fmla="*/ 333 h 406"/>
              <a:gd name="connsiteX69-11115" fmla="*/ 53 w 306"/>
              <a:gd name="connsiteY69-11116" fmla="*/ 322 h 406"/>
              <a:gd name="connsiteX70-11117" fmla="*/ 58 w 306"/>
              <a:gd name="connsiteY70-11118" fmla="*/ 311 h 406"/>
              <a:gd name="connsiteX71-11119" fmla="*/ 69 w 306"/>
              <a:gd name="connsiteY71-11120" fmla="*/ 301 h 406"/>
              <a:gd name="connsiteX72-11121" fmla="*/ 79 w 306"/>
              <a:gd name="connsiteY72-11122" fmla="*/ 285 h 406"/>
              <a:gd name="connsiteX73-11123" fmla="*/ 95 w 306"/>
              <a:gd name="connsiteY73-11124" fmla="*/ 269 h 406"/>
              <a:gd name="connsiteX74-11125" fmla="*/ 116 w 306"/>
              <a:gd name="connsiteY74-11126" fmla="*/ 232 h 406"/>
              <a:gd name="connsiteX75-11127" fmla="*/ 142 w 306"/>
              <a:gd name="connsiteY75-11128" fmla="*/ 201 h 406"/>
              <a:gd name="connsiteX76-11129" fmla="*/ 163 w 306"/>
              <a:gd name="connsiteY76-11130" fmla="*/ 169 h 406"/>
              <a:gd name="connsiteX77-11131" fmla="*/ 184 w 306"/>
              <a:gd name="connsiteY77-11132" fmla="*/ 132 h 406"/>
              <a:gd name="connsiteX78-11133" fmla="*/ 190 w 306"/>
              <a:gd name="connsiteY78-11134" fmla="*/ 116 h 406"/>
              <a:gd name="connsiteX79-11135" fmla="*/ 200 w 306"/>
              <a:gd name="connsiteY79-11136" fmla="*/ 100 h 406"/>
              <a:gd name="connsiteX80-11137" fmla="*/ 206 w 306"/>
              <a:gd name="connsiteY80-11138" fmla="*/ 90 h 406"/>
              <a:gd name="connsiteX81-11139" fmla="*/ 211 w 306"/>
              <a:gd name="connsiteY81-11140" fmla="*/ 79 h 406"/>
              <a:gd name="connsiteX82-11141" fmla="*/ 216 w 306"/>
              <a:gd name="connsiteY82-11142" fmla="*/ 69 h 406"/>
              <a:gd name="connsiteX83-11143" fmla="*/ 221 w 306"/>
              <a:gd name="connsiteY83-11144" fmla="*/ 58 h 406"/>
              <a:gd name="connsiteX84-11145" fmla="*/ 221 w 306"/>
              <a:gd name="connsiteY84-11146" fmla="*/ 53 h 406"/>
              <a:gd name="connsiteX85-11147" fmla="*/ 227 w 306"/>
              <a:gd name="connsiteY85-11148" fmla="*/ 48 h 406"/>
              <a:gd name="connsiteX86-11149" fmla="*/ 227 w 306"/>
              <a:gd name="connsiteY86-11150" fmla="*/ 48 h 406"/>
              <a:gd name="connsiteX0-11151" fmla="*/ 227 w 306"/>
              <a:gd name="connsiteY0-11152" fmla="*/ 48 h 406"/>
              <a:gd name="connsiteX1-11153" fmla="*/ 227 w 306"/>
              <a:gd name="connsiteY1-11154" fmla="*/ 42 h 406"/>
              <a:gd name="connsiteX2-11155" fmla="*/ 227 w 306"/>
              <a:gd name="connsiteY2-11156" fmla="*/ 32 h 406"/>
              <a:gd name="connsiteX3-11157" fmla="*/ 227 w 306"/>
              <a:gd name="connsiteY3-11158" fmla="*/ 27 h 406"/>
              <a:gd name="connsiteX4-11159" fmla="*/ 221 w 306"/>
              <a:gd name="connsiteY4-11160" fmla="*/ 21 h 406"/>
              <a:gd name="connsiteX5-11161" fmla="*/ 216 w 306"/>
              <a:gd name="connsiteY5-11162" fmla="*/ 11 h 406"/>
              <a:gd name="connsiteX6-11163" fmla="*/ 216 w 306"/>
              <a:gd name="connsiteY6-11164" fmla="*/ 6 h 406"/>
              <a:gd name="connsiteX7-11165" fmla="*/ 221 w 306"/>
              <a:gd name="connsiteY7-11166" fmla="*/ 6 h 406"/>
              <a:gd name="connsiteX8-11167" fmla="*/ 221 w 306"/>
              <a:gd name="connsiteY8-11168" fmla="*/ 0 h 406"/>
              <a:gd name="connsiteX9-11169" fmla="*/ 227 w 306"/>
              <a:gd name="connsiteY9-11170" fmla="*/ 0 h 406"/>
              <a:gd name="connsiteX10-11171" fmla="*/ 232 w 306"/>
              <a:gd name="connsiteY10-11172" fmla="*/ 0 h 406"/>
              <a:gd name="connsiteX11-11173" fmla="*/ 242 w 306"/>
              <a:gd name="connsiteY11-11174" fmla="*/ 0 h 406"/>
              <a:gd name="connsiteX12-11175" fmla="*/ 253 w 306"/>
              <a:gd name="connsiteY12-11176" fmla="*/ 6 h 406"/>
              <a:gd name="connsiteX13-11177" fmla="*/ 264 w 306"/>
              <a:gd name="connsiteY13-11178" fmla="*/ 11 h 406"/>
              <a:gd name="connsiteX14-11179" fmla="*/ 269 w 306"/>
              <a:gd name="connsiteY14-11180" fmla="*/ 11 h 406"/>
              <a:gd name="connsiteX15-11181" fmla="*/ 279 w 306"/>
              <a:gd name="connsiteY15-11182" fmla="*/ 16 h 406"/>
              <a:gd name="connsiteX16-11183" fmla="*/ 285 w 306"/>
              <a:gd name="connsiteY16-11184" fmla="*/ 21 h 406"/>
              <a:gd name="connsiteX17-11185" fmla="*/ 290 w 306"/>
              <a:gd name="connsiteY17-11186" fmla="*/ 27 h 406"/>
              <a:gd name="connsiteX18-11187" fmla="*/ 295 w 306"/>
              <a:gd name="connsiteY18-11188" fmla="*/ 32 h 406"/>
              <a:gd name="connsiteX19-11189" fmla="*/ 300 w 306"/>
              <a:gd name="connsiteY19-11190" fmla="*/ 32 h 406"/>
              <a:gd name="connsiteX20-11191" fmla="*/ 300 w 306"/>
              <a:gd name="connsiteY20-11192" fmla="*/ 37 h 406"/>
              <a:gd name="connsiteX21-11193" fmla="*/ 300 w 306"/>
              <a:gd name="connsiteY21-11194" fmla="*/ 42 h 406"/>
              <a:gd name="connsiteX22-11195" fmla="*/ 306 w 306"/>
              <a:gd name="connsiteY22-11196" fmla="*/ 42 h 406"/>
              <a:gd name="connsiteX23-11197" fmla="*/ 300 w 306"/>
              <a:gd name="connsiteY23-11198" fmla="*/ 48 h 406"/>
              <a:gd name="connsiteX24-11199" fmla="*/ 300 w 306"/>
              <a:gd name="connsiteY24-11200" fmla="*/ 53 h 406"/>
              <a:gd name="connsiteX25-11201" fmla="*/ 295 w 306"/>
              <a:gd name="connsiteY25-11202" fmla="*/ 64 h 406"/>
              <a:gd name="connsiteX26-11203" fmla="*/ 290 w 306"/>
              <a:gd name="connsiteY26-11204" fmla="*/ 74 h 406"/>
              <a:gd name="connsiteX27-11205" fmla="*/ 279 w 306"/>
              <a:gd name="connsiteY27-11206" fmla="*/ 85 h 406"/>
              <a:gd name="connsiteX28-11207" fmla="*/ 274 w 306"/>
              <a:gd name="connsiteY28-11208" fmla="*/ 95 h 406"/>
              <a:gd name="connsiteX29-11209" fmla="*/ 258 w 306"/>
              <a:gd name="connsiteY29-11210" fmla="*/ 111 h 406"/>
              <a:gd name="connsiteX30-11211" fmla="*/ 248 w 306"/>
              <a:gd name="connsiteY30-11212" fmla="*/ 132 h 406"/>
              <a:gd name="connsiteX31-11213" fmla="*/ 216 w 306"/>
              <a:gd name="connsiteY31-11214" fmla="*/ 169 h 406"/>
              <a:gd name="connsiteX32-11215" fmla="*/ 190 w 306"/>
              <a:gd name="connsiteY32-11216" fmla="*/ 206 h 406"/>
              <a:gd name="connsiteX33-11217" fmla="*/ 163 w 306"/>
              <a:gd name="connsiteY33-11218" fmla="*/ 243 h 406"/>
              <a:gd name="connsiteX34-11219" fmla="*/ 137 w 306"/>
              <a:gd name="connsiteY34-11220" fmla="*/ 280 h 406"/>
              <a:gd name="connsiteX35-11221" fmla="*/ 121 w 306"/>
              <a:gd name="connsiteY35-11222" fmla="*/ 296 h 406"/>
              <a:gd name="connsiteX36-11223" fmla="*/ 111 w 306"/>
              <a:gd name="connsiteY36-11224" fmla="*/ 311 h 406"/>
              <a:gd name="connsiteX37-11225" fmla="*/ 100 w 306"/>
              <a:gd name="connsiteY37-11226" fmla="*/ 322 h 406"/>
              <a:gd name="connsiteX38-11227" fmla="*/ 95 w 306"/>
              <a:gd name="connsiteY38-11228" fmla="*/ 333 h 406"/>
              <a:gd name="connsiteX39-11229" fmla="*/ 90 w 306"/>
              <a:gd name="connsiteY39-11230" fmla="*/ 338 h 406"/>
              <a:gd name="connsiteX40-11231" fmla="*/ 84 w 306"/>
              <a:gd name="connsiteY40-11232" fmla="*/ 348 h 406"/>
              <a:gd name="connsiteX41-11233" fmla="*/ 84 w 306"/>
              <a:gd name="connsiteY41-11234" fmla="*/ 348 h 406"/>
              <a:gd name="connsiteX42-11235" fmla="*/ 84 w 306"/>
              <a:gd name="connsiteY42-11236" fmla="*/ 354 h 406"/>
              <a:gd name="connsiteX43-11237" fmla="*/ 90 w 306"/>
              <a:gd name="connsiteY43-11238" fmla="*/ 354 h 406"/>
              <a:gd name="connsiteX44-11239" fmla="*/ 95 w 306"/>
              <a:gd name="connsiteY44-11240" fmla="*/ 354 h 406"/>
              <a:gd name="connsiteX45-11241" fmla="*/ 100 w 306"/>
              <a:gd name="connsiteY45-11242" fmla="*/ 354 h 406"/>
              <a:gd name="connsiteX46-11243" fmla="*/ 111 w 306"/>
              <a:gd name="connsiteY46-11244" fmla="*/ 354 h 406"/>
              <a:gd name="connsiteX47-11245" fmla="*/ 121 w 306"/>
              <a:gd name="connsiteY47-11246" fmla="*/ 348 h 406"/>
              <a:gd name="connsiteX48-11247" fmla="*/ 69 w 306"/>
              <a:gd name="connsiteY48-11248" fmla="*/ 396 h 406"/>
              <a:gd name="connsiteX49-11249" fmla="*/ 53 w 306"/>
              <a:gd name="connsiteY49-11250" fmla="*/ 401 h 406"/>
              <a:gd name="connsiteX50-11251" fmla="*/ 48 w 306"/>
              <a:gd name="connsiteY50-11252" fmla="*/ 406 h 406"/>
              <a:gd name="connsiteX51-11253" fmla="*/ 37 w 306"/>
              <a:gd name="connsiteY51-11254" fmla="*/ 406 h 406"/>
              <a:gd name="connsiteX52-11255" fmla="*/ 32 w 306"/>
              <a:gd name="connsiteY52-11256" fmla="*/ 406 h 406"/>
              <a:gd name="connsiteX53-11257" fmla="*/ 26 w 306"/>
              <a:gd name="connsiteY53-11258" fmla="*/ 401 h 406"/>
              <a:gd name="connsiteX54-11259" fmla="*/ 21 w 306"/>
              <a:gd name="connsiteY54-11260" fmla="*/ 401 h 406"/>
              <a:gd name="connsiteX55-11261" fmla="*/ 16 w 306"/>
              <a:gd name="connsiteY55-11262" fmla="*/ 396 h 406"/>
              <a:gd name="connsiteX56-11263" fmla="*/ 11 w 306"/>
              <a:gd name="connsiteY56-11264" fmla="*/ 391 h 406"/>
              <a:gd name="connsiteX57-11265" fmla="*/ 5 w 306"/>
              <a:gd name="connsiteY57-11266" fmla="*/ 385 h 406"/>
              <a:gd name="connsiteX58-11267" fmla="*/ 0 w 306"/>
              <a:gd name="connsiteY58-11268" fmla="*/ 380 h 406"/>
              <a:gd name="connsiteX59-11269" fmla="*/ 0 w 306"/>
              <a:gd name="connsiteY59-11270" fmla="*/ 375 h 406"/>
              <a:gd name="connsiteX60-11271" fmla="*/ 0 w 306"/>
              <a:gd name="connsiteY60-11272" fmla="*/ 369 h 406"/>
              <a:gd name="connsiteX61-11273" fmla="*/ 0 w 306"/>
              <a:gd name="connsiteY61-11274" fmla="*/ 364 h 406"/>
              <a:gd name="connsiteX62-11275" fmla="*/ 5 w 306"/>
              <a:gd name="connsiteY62-11276" fmla="*/ 359 h 406"/>
              <a:gd name="connsiteX63-11277" fmla="*/ 11 w 306"/>
              <a:gd name="connsiteY63-11278" fmla="*/ 354 h 406"/>
              <a:gd name="connsiteX64-11279" fmla="*/ 21 w 306"/>
              <a:gd name="connsiteY64-11280" fmla="*/ 348 h 406"/>
              <a:gd name="connsiteX65-11281" fmla="*/ 26 w 306"/>
              <a:gd name="connsiteY65-11282" fmla="*/ 343 h 406"/>
              <a:gd name="connsiteX66-11283" fmla="*/ 32 w 306"/>
              <a:gd name="connsiteY66-11284" fmla="*/ 338 h 406"/>
              <a:gd name="connsiteX67-11285" fmla="*/ 42 w 306"/>
              <a:gd name="connsiteY67-11286" fmla="*/ 333 h 406"/>
              <a:gd name="connsiteX68-11287" fmla="*/ 53 w 306"/>
              <a:gd name="connsiteY68-11288" fmla="*/ 322 h 406"/>
              <a:gd name="connsiteX69-11289" fmla="*/ 58 w 306"/>
              <a:gd name="connsiteY69-11290" fmla="*/ 311 h 406"/>
              <a:gd name="connsiteX70-11291" fmla="*/ 69 w 306"/>
              <a:gd name="connsiteY70-11292" fmla="*/ 301 h 406"/>
              <a:gd name="connsiteX71-11293" fmla="*/ 79 w 306"/>
              <a:gd name="connsiteY71-11294" fmla="*/ 285 h 406"/>
              <a:gd name="connsiteX72-11295" fmla="*/ 95 w 306"/>
              <a:gd name="connsiteY72-11296" fmla="*/ 269 h 406"/>
              <a:gd name="connsiteX73-11297" fmla="*/ 116 w 306"/>
              <a:gd name="connsiteY73-11298" fmla="*/ 232 h 406"/>
              <a:gd name="connsiteX74-11299" fmla="*/ 142 w 306"/>
              <a:gd name="connsiteY74-11300" fmla="*/ 201 h 406"/>
              <a:gd name="connsiteX75-11301" fmla="*/ 163 w 306"/>
              <a:gd name="connsiteY75-11302" fmla="*/ 169 h 406"/>
              <a:gd name="connsiteX76-11303" fmla="*/ 184 w 306"/>
              <a:gd name="connsiteY76-11304" fmla="*/ 132 h 406"/>
              <a:gd name="connsiteX77-11305" fmla="*/ 190 w 306"/>
              <a:gd name="connsiteY77-11306" fmla="*/ 116 h 406"/>
              <a:gd name="connsiteX78-11307" fmla="*/ 200 w 306"/>
              <a:gd name="connsiteY78-11308" fmla="*/ 100 h 406"/>
              <a:gd name="connsiteX79-11309" fmla="*/ 206 w 306"/>
              <a:gd name="connsiteY79-11310" fmla="*/ 90 h 406"/>
              <a:gd name="connsiteX80-11311" fmla="*/ 211 w 306"/>
              <a:gd name="connsiteY80-11312" fmla="*/ 79 h 406"/>
              <a:gd name="connsiteX81-11313" fmla="*/ 216 w 306"/>
              <a:gd name="connsiteY81-11314" fmla="*/ 69 h 406"/>
              <a:gd name="connsiteX82-11315" fmla="*/ 221 w 306"/>
              <a:gd name="connsiteY82-11316" fmla="*/ 58 h 406"/>
              <a:gd name="connsiteX83-11317" fmla="*/ 221 w 306"/>
              <a:gd name="connsiteY83-11318" fmla="*/ 53 h 406"/>
              <a:gd name="connsiteX84-11319" fmla="*/ 227 w 306"/>
              <a:gd name="connsiteY84-11320" fmla="*/ 48 h 406"/>
              <a:gd name="connsiteX85-11321" fmla="*/ 227 w 306"/>
              <a:gd name="connsiteY85-11322" fmla="*/ 48 h 406"/>
              <a:gd name="connsiteX0-11323" fmla="*/ 227 w 306"/>
              <a:gd name="connsiteY0-11324" fmla="*/ 48 h 406"/>
              <a:gd name="connsiteX1-11325" fmla="*/ 227 w 306"/>
              <a:gd name="connsiteY1-11326" fmla="*/ 42 h 406"/>
              <a:gd name="connsiteX2-11327" fmla="*/ 227 w 306"/>
              <a:gd name="connsiteY2-11328" fmla="*/ 32 h 406"/>
              <a:gd name="connsiteX3-11329" fmla="*/ 227 w 306"/>
              <a:gd name="connsiteY3-11330" fmla="*/ 27 h 406"/>
              <a:gd name="connsiteX4-11331" fmla="*/ 221 w 306"/>
              <a:gd name="connsiteY4-11332" fmla="*/ 21 h 406"/>
              <a:gd name="connsiteX5-11333" fmla="*/ 216 w 306"/>
              <a:gd name="connsiteY5-11334" fmla="*/ 11 h 406"/>
              <a:gd name="connsiteX6-11335" fmla="*/ 216 w 306"/>
              <a:gd name="connsiteY6-11336" fmla="*/ 6 h 406"/>
              <a:gd name="connsiteX7-11337" fmla="*/ 221 w 306"/>
              <a:gd name="connsiteY7-11338" fmla="*/ 6 h 406"/>
              <a:gd name="connsiteX8-11339" fmla="*/ 221 w 306"/>
              <a:gd name="connsiteY8-11340" fmla="*/ 0 h 406"/>
              <a:gd name="connsiteX9-11341" fmla="*/ 227 w 306"/>
              <a:gd name="connsiteY9-11342" fmla="*/ 0 h 406"/>
              <a:gd name="connsiteX10-11343" fmla="*/ 232 w 306"/>
              <a:gd name="connsiteY10-11344" fmla="*/ 0 h 406"/>
              <a:gd name="connsiteX11-11345" fmla="*/ 242 w 306"/>
              <a:gd name="connsiteY11-11346" fmla="*/ 0 h 406"/>
              <a:gd name="connsiteX12-11347" fmla="*/ 253 w 306"/>
              <a:gd name="connsiteY12-11348" fmla="*/ 6 h 406"/>
              <a:gd name="connsiteX13-11349" fmla="*/ 264 w 306"/>
              <a:gd name="connsiteY13-11350" fmla="*/ 11 h 406"/>
              <a:gd name="connsiteX14-11351" fmla="*/ 269 w 306"/>
              <a:gd name="connsiteY14-11352" fmla="*/ 11 h 406"/>
              <a:gd name="connsiteX15-11353" fmla="*/ 279 w 306"/>
              <a:gd name="connsiteY15-11354" fmla="*/ 16 h 406"/>
              <a:gd name="connsiteX16-11355" fmla="*/ 285 w 306"/>
              <a:gd name="connsiteY16-11356" fmla="*/ 21 h 406"/>
              <a:gd name="connsiteX17-11357" fmla="*/ 290 w 306"/>
              <a:gd name="connsiteY17-11358" fmla="*/ 27 h 406"/>
              <a:gd name="connsiteX18-11359" fmla="*/ 295 w 306"/>
              <a:gd name="connsiteY18-11360" fmla="*/ 32 h 406"/>
              <a:gd name="connsiteX19-11361" fmla="*/ 300 w 306"/>
              <a:gd name="connsiteY19-11362" fmla="*/ 32 h 406"/>
              <a:gd name="connsiteX20-11363" fmla="*/ 300 w 306"/>
              <a:gd name="connsiteY20-11364" fmla="*/ 37 h 406"/>
              <a:gd name="connsiteX21-11365" fmla="*/ 300 w 306"/>
              <a:gd name="connsiteY21-11366" fmla="*/ 42 h 406"/>
              <a:gd name="connsiteX22-11367" fmla="*/ 306 w 306"/>
              <a:gd name="connsiteY22-11368" fmla="*/ 42 h 406"/>
              <a:gd name="connsiteX23-11369" fmla="*/ 300 w 306"/>
              <a:gd name="connsiteY23-11370" fmla="*/ 48 h 406"/>
              <a:gd name="connsiteX24-11371" fmla="*/ 300 w 306"/>
              <a:gd name="connsiteY24-11372" fmla="*/ 53 h 406"/>
              <a:gd name="connsiteX25-11373" fmla="*/ 295 w 306"/>
              <a:gd name="connsiteY25-11374" fmla="*/ 64 h 406"/>
              <a:gd name="connsiteX26-11375" fmla="*/ 290 w 306"/>
              <a:gd name="connsiteY26-11376" fmla="*/ 74 h 406"/>
              <a:gd name="connsiteX27-11377" fmla="*/ 279 w 306"/>
              <a:gd name="connsiteY27-11378" fmla="*/ 85 h 406"/>
              <a:gd name="connsiteX28-11379" fmla="*/ 274 w 306"/>
              <a:gd name="connsiteY28-11380" fmla="*/ 95 h 406"/>
              <a:gd name="connsiteX29-11381" fmla="*/ 258 w 306"/>
              <a:gd name="connsiteY29-11382" fmla="*/ 111 h 406"/>
              <a:gd name="connsiteX30-11383" fmla="*/ 248 w 306"/>
              <a:gd name="connsiteY30-11384" fmla="*/ 132 h 406"/>
              <a:gd name="connsiteX31-11385" fmla="*/ 216 w 306"/>
              <a:gd name="connsiteY31-11386" fmla="*/ 169 h 406"/>
              <a:gd name="connsiteX32-11387" fmla="*/ 190 w 306"/>
              <a:gd name="connsiteY32-11388" fmla="*/ 206 h 406"/>
              <a:gd name="connsiteX33-11389" fmla="*/ 163 w 306"/>
              <a:gd name="connsiteY33-11390" fmla="*/ 243 h 406"/>
              <a:gd name="connsiteX34-11391" fmla="*/ 137 w 306"/>
              <a:gd name="connsiteY34-11392" fmla="*/ 280 h 406"/>
              <a:gd name="connsiteX35-11393" fmla="*/ 121 w 306"/>
              <a:gd name="connsiteY35-11394" fmla="*/ 296 h 406"/>
              <a:gd name="connsiteX36-11395" fmla="*/ 111 w 306"/>
              <a:gd name="connsiteY36-11396" fmla="*/ 311 h 406"/>
              <a:gd name="connsiteX37-11397" fmla="*/ 100 w 306"/>
              <a:gd name="connsiteY37-11398" fmla="*/ 322 h 406"/>
              <a:gd name="connsiteX38-11399" fmla="*/ 95 w 306"/>
              <a:gd name="connsiteY38-11400" fmla="*/ 333 h 406"/>
              <a:gd name="connsiteX39-11401" fmla="*/ 90 w 306"/>
              <a:gd name="connsiteY39-11402" fmla="*/ 338 h 406"/>
              <a:gd name="connsiteX40-11403" fmla="*/ 84 w 306"/>
              <a:gd name="connsiteY40-11404" fmla="*/ 348 h 406"/>
              <a:gd name="connsiteX41-11405" fmla="*/ 84 w 306"/>
              <a:gd name="connsiteY41-11406" fmla="*/ 348 h 406"/>
              <a:gd name="connsiteX42-11407" fmla="*/ 84 w 306"/>
              <a:gd name="connsiteY42-11408" fmla="*/ 354 h 406"/>
              <a:gd name="connsiteX43-11409" fmla="*/ 90 w 306"/>
              <a:gd name="connsiteY43-11410" fmla="*/ 354 h 406"/>
              <a:gd name="connsiteX44-11411" fmla="*/ 95 w 306"/>
              <a:gd name="connsiteY44-11412" fmla="*/ 354 h 406"/>
              <a:gd name="connsiteX45-11413" fmla="*/ 100 w 306"/>
              <a:gd name="connsiteY45-11414" fmla="*/ 354 h 406"/>
              <a:gd name="connsiteX46-11415" fmla="*/ 111 w 306"/>
              <a:gd name="connsiteY46-11416" fmla="*/ 354 h 406"/>
              <a:gd name="connsiteX47-11417" fmla="*/ 121 w 306"/>
              <a:gd name="connsiteY47-11418" fmla="*/ 348 h 406"/>
              <a:gd name="connsiteX48-11419" fmla="*/ 53 w 306"/>
              <a:gd name="connsiteY48-11420" fmla="*/ 401 h 406"/>
              <a:gd name="connsiteX49-11421" fmla="*/ 48 w 306"/>
              <a:gd name="connsiteY49-11422" fmla="*/ 406 h 406"/>
              <a:gd name="connsiteX50-11423" fmla="*/ 37 w 306"/>
              <a:gd name="connsiteY50-11424" fmla="*/ 406 h 406"/>
              <a:gd name="connsiteX51-11425" fmla="*/ 32 w 306"/>
              <a:gd name="connsiteY51-11426" fmla="*/ 406 h 406"/>
              <a:gd name="connsiteX52-11427" fmla="*/ 26 w 306"/>
              <a:gd name="connsiteY52-11428" fmla="*/ 401 h 406"/>
              <a:gd name="connsiteX53-11429" fmla="*/ 21 w 306"/>
              <a:gd name="connsiteY53-11430" fmla="*/ 401 h 406"/>
              <a:gd name="connsiteX54-11431" fmla="*/ 16 w 306"/>
              <a:gd name="connsiteY54-11432" fmla="*/ 396 h 406"/>
              <a:gd name="connsiteX55-11433" fmla="*/ 11 w 306"/>
              <a:gd name="connsiteY55-11434" fmla="*/ 391 h 406"/>
              <a:gd name="connsiteX56-11435" fmla="*/ 5 w 306"/>
              <a:gd name="connsiteY56-11436" fmla="*/ 385 h 406"/>
              <a:gd name="connsiteX57-11437" fmla="*/ 0 w 306"/>
              <a:gd name="connsiteY57-11438" fmla="*/ 380 h 406"/>
              <a:gd name="connsiteX58-11439" fmla="*/ 0 w 306"/>
              <a:gd name="connsiteY58-11440" fmla="*/ 375 h 406"/>
              <a:gd name="connsiteX59-11441" fmla="*/ 0 w 306"/>
              <a:gd name="connsiteY59-11442" fmla="*/ 369 h 406"/>
              <a:gd name="connsiteX60-11443" fmla="*/ 0 w 306"/>
              <a:gd name="connsiteY60-11444" fmla="*/ 364 h 406"/>
              <a:gd name="connsiteX61-11445" fmla="*/ 5 w 306"/>
              <a:gd name="connsiteY61-11446" fmla="*/ 359 h 406"/>
              <a:gd name="connsiteX62-11447" fmla="*/ 11 w 306"/>
              <a:gd name="connsiteY62-11448" fmla="*/ 354 h 406"/>
              <a:gd name="connsiteX63-11449" fmla="*/ 21 w 306"/>
              <a:gd name="connsiteY63-11450" fmla="*/ 348 h 406"/>
              <a:gd name="connsiteX64-11451" fmla="*/ 26 w 306"/>
              <a:gd name="connsiteY64-11452" fmla="*/ 343 h 406"/>
              <a:gd name="connsiteX65-11453" fmla="*/ 32 w 306"/>
              <a:gd name="connsiteY65-11454" fmla="*/ 338 h 406"/>
              <a:gd name="connsiteX66-11455" fmla="*/ 42 w 306"/>
              <a:gd name="connsiteY66-11456" fmla="*/ 333 h 406"/>
              <a:gd name="connsiteX67-11457" fmla="*/ 53 w 306"/>
              <a:gd name="connsiteY67-11458" fmla="*/ 322 h 406"/>
              <a:gd name="connsiteX68-11459" fmla="*/ 58 w 306"/>
              <a:gd name="connsiteY68-11460" fmla="*/ 311 h 406"/>
              <a:gd name="connsiteX69-11461" fmla="*/ 69 w 306"/>
              <a:gd name="connsiteY69-11462" fmla="*/ 301 h 406"/>
              <a:gd name="connsiteX70-11463" fmla="*/ 79 w 306"/>
              <a:gd name="connsiteY70-11464" fmla="*/ 285 h 406"/>
              <a:gd name="connsiteX71-11465" fmla="*/ 95 w 306"/>
              <a:gd name="connsiteY71-11466" fmla="*/ 269 h 406"/>
              <a:gd name="connsiteX72-11467" fmla="*/ 116 w 306"/>
              <a:gd name="connsiteY72-11468" fmla="*/ 232 h 406"/>
              <a:gd name="connsiteX73-11469" fmla="*/ 142 w 306"/>
              <a:gd name="connsiteY73-11470" fmla="*/ 201 h 406"/>
              <a:gd name="connsiteX74-11471" fmla="*/ 163 w 306"/>
              <a:gd name="connsiteY74-11472" fmla="*/ 169 h 406"/>
              <a:gd name="connsiteX75-11473" fmla="*/ 184 w 306"/>
              <a:gd name="connsiteY75-11474" fmla="*/ 132 h 406"/>
              <a:gd name="connsiteX76-11475" fmla="*/ 190 w 306"/>
              <a:gd name="connsiteY76-11476" fmla="*/ 116 h 406"/>
              <a:gd name="connsiteX77-11477" fmla="*/ 200 w 306"/>
              <a:gd name="connsiteY77-11478" fmla="*/ 100 h 406"/>
              <a:gd name="connsiteX78-11479" fmla="*/ 206 w 306"/>
              <a:gd name="connsiteY78-11480" fmla="*/ 90 h 406"/>
              <a:gd name="connsiteX79-11481" fmla="*/ 211 w 306"/>
              <a:gd name="connsiteY79-11482" fmla="*/ 79 h 406"/>
              <a:gd name="connsiteX80-11483" fmla="*/ 216 w 306"/>
              <a:gd name="connsiteY80-11484" fmla="*/ 69 h 406"/>
              <a:gd name="connsiteX81-11485" fmla="*/ 221 w 306"/>
              <a:gd name="connsiteY81-11486" fmla="*/ 58 h 406"/>
              <a:gd name="connsiteX82-11487" fmla="*/ 221 w 306"/>
              <a:gd name="connsiteY82-11488" fmla="*/ 53 h 406"/>
              <a:gd name="connsiteX83-11489" fmla="*/ 227 w 306"/>
              <a:gd name="connsiteY83-11490" fmla="*/ 48 h 406"/>
              <a:gd name="connsiteX84-11491" fmla="*/ 227 w 306"/>
              <a:gd name="connsiteY84-11492" fmla="*/ 48 h 406"/>
              <a:gd name="connsiteX0-11493" fmla="*/ 227 w 306"/>
              <a:gd name="connsiteY0-11494" fmla="*/ 48 h 406"/>
              <a:gd name="connsiteX1-11495" fmla="*/ 227 w 306"/>
              <a:gd name="connsiteY1-11496" fmla="*/ 42 h 406"/>
              <a:gd name="connsiteX2-11497" fmla="*/ 227 w 306"/>
              <a:gd name="connsiteY2-11498" fmla="*/ 32 h 406"/>
              <a:gd name="connsiteX3-11499" fmla="*/ 227 w 306"/>
              <a:gd name="connsiteY3-11500" fmla="*/ 27 h 406"/>
              <a:gd name="connsiteX4-11501" fmla="*/ 221 w 306"/>
              <a:gd name="connsiteY4-11502" fmla="*/ 21 h 406"/>
              <a:gd name="connsiteX5-11503" fmla="*/ 216 w 306"/>
              <a:gd name="connsiteY5-11504" fmla="*/ 11 h 406"/>
              <a:gd name="connsiteX6-11505" fmla="*/ 216 w 306"/>
              <a:gd name="connsiteY6-11506" fmla="*/ 6 h 406"/>
              <a:gd name="connsiteX7-11507" fmla="*/ 221 w 306"/>
              <a:gd name="connsiteY7-11508" fmla="*/ 6 h 406"/>
              <a:gd name="connsiteX8-11509" fmla="*/ 221 w 306"/>
              <a:gd name="connsiteY8-11510" fmla="*/ 0 h 406"/>
              <a:gd name="connsiteX9-11511" fmla="*/ 227 w 306"/>
              <a:gd name="connsiteY9-11512" fmla="*/ 0 h 406"/>
              <a:gd name="connsiteX10-11513" fmla="*/ 232 w 306"/>
              <a:gd name="connsiteY10-11514" fmla="*/ 0 h 406"/>
              <a:gd name="connsiteX11-11515" fmla="*/ 242 w 306"/>
              <a:gd name="connsiteY11-11516" fmla="*/ 0 h 406"/>
              <a:gd name="connsiteX12-11517" fmla="*/ 253 w 306"/>
              <a:gd name="connsiteY12-11518" fmla="*/ 6 h 406"/>
              <a:gd name="connsiteX13-11519" fmla="*/ 264 w 306"/>
              <a:gd name="connsiteY13-11520" fmla="*/ 11 h 406"/>
              <a:gd name="connsiteX14-11521" fmla="*/ 269 w 306"/>
              <a:gd name="connsiteY14-11522" fmla="*/ 11 h 406"/>
              <a:gd name="connsiteX15-11523" fmla="*/ 279 w 306"/>
              <a:gd name="connsiteY15-11524" fmla="*/ 16 h 406"/>
              <a:gd name="connsiteX16-11525" fmla="*/ 285 w 306"/>
              <a:gd name="connsiteY16-11526" fmla="*/ 21 h 406"/>
              <a:gd name="connsiteX17-11527" fmla="*/ 290 w 306"/>
              <a:gd name="connsiteY17-11528" fmla="*/ 27 h 406"/>
              <a:gd name="connsiteX18-11529" fmla="*/ 295 w 306"/>
              <a:gd name="connsiteY18-11530" fmla="*/ 32 h 406"/>
              <a:gd name="connsiteX19-11531" fmla="*/ 300 w 306"/>
              <a:gd name="connsiteY19-11532" fmla="*/ 32 h 406"/>
              <a:gd name="connsiteX20-11533" fmla="*/ 300 w 306"/>
              <a:gd name="connsiteY20-11534" fmla="*/ 37 h 406"/>
              <a:gd name="connsiteX21-11535" fmla="*/ 300 w 306"/>
              <a:gd name="connsiteY21-11536" fmla="*/ 42 h 406"/>
              <a:gd name="connsiteX22-11537" fmla="*/ 306 w 306"/>
              <a:gd name="connsiteY22-11538" fmla="*/ 42 h 406"/>
              <a:gd name="connsiteX23-11539" fmla="*/ 300 w 306"/>
              <a:gd name="connsiteY23-11540" fmla="*/ 48 h 406"/>
              <a:gd name="connsiteX24-11541" fmla="*/ 300 w 306"/>
              <a:gd name="connsiteY24-11542" fmla="*/ 53 h 406"/>
              <a:gd name="connsiteX25-11543" fmla="*/ 295 w 306"/>
              <a:gd name="connsiteY25-11544" fmla="*/ 64 h 406"/>
              <a:gd name="connsiteX26-11545" fmla="*/ 290 w 306"/>
              <a:gd name="connsiteY26-11546" fmla="*/ 74 h 406"/>
              <a:gd name="connsiteX27-11547" fmla="*/ 279 w 306"/>
              <a:gd name="connsiteY27-11548" fmla="*/ 85 h 406"/>
              <a:gd name="connsiteX28-11549" fmla="*/ 274 w 306"/>
              <a:gd name="connsiteY28-11550" fmla="*/ 95 h 406"/>
              <a:gd name="connsiteX29-11551" fmla="*/ 258 w 306"/>
              <a:gd name="connsiteY29-11552" fmla="*/ 111 h 406"/>
              <a:gd name="connsiteX30-11553" fmla="*/ 248 w 306"/>
              <a:gd name="connsiteY30-11554" fmla="*/ 132 h 406"/>
              <a:gd name="connsiteX31-11555" fmla="*/ 216 w 306"/>
              <a:gd name="connsiteY31-11556" fmla="*/ 169 h 406"/>
              <a:gd name="connsiteX32-11557" fmla="*/ 190 w 306"/>
              <a:gd name="connsiteY32-11558" fmla="*/ 206 h 406"/>
              <a:gd name="connsiteX33-11559" fmla="*/ 163 w 306"/>
              <a:gd name="connsiteY33-11560" fmla="*/ 243 h 406"/>
              <a:gd name="connsiteX34-11561" fmla="*/ 137 w 306"/>
              <a:gd name="connsiteY34-11562" fmla="*/ 280 h 406"/>
              <a:gd name="connsiteX35-11563" fmla="*/ 121 w 306"/>
              <a:gd name="connsiteY35-11564" fmla="*/ 296 h 406"/>
              <a:gd name="connsiteX36-11565" fmla="*/ 111 w 306"/>
              <a:gd name="connsiteY36-11566" fmla="*/ 311 h 406"/>
              <a:gd name="connsiteX37-11567" fmla="*/ 100 w 306"/>
              <a:gd name="connsiteY37-11568" fmla="*/ 322 h 406"/>
              <a:gd name="connsiteX38-11569" fmla="*/ 95 w 306"/>
              <a:gd name="connsiteY38-11570" fmla="*/ 333 h 406"/>
              <a:gd name="connsiteX39-11571" fmla="*/ 90 w 306"/>
              <a:gd name="connsiteY39-11572" fmla="*/ 338 h 406"/>
              <a:gd name="connsiteX40-11573" fmla="*/ 84 w 306"/>
              <a:gd name="connsiteY40-11574" fmla="*/ 348 h 406"/>
              <a:gd name="connsiteX41-11575" fmla="*/ 84 w 306"/>
              <a:gd name="connsiteY41-11576" fmla="*/ 348 h 406"/>
              <a:gd name="connsiteX42-11577" fmla="*/ 84 w 306"/>
              <a:gd name="connsiteY42-11578" fmla="*/ 354 h 406"/>
              <a:gd name="connsiteX43-11579" fmla="*/ 90 w 306"/>
              <a:gd name="connsiteY43-11580" fmla="*/ 354 h 406"/>
              <a:gd name="connsiteX44-11581" fmla="*/ 95 w 306"/>
              <a:gd name="connsiteY44-11582" fmla="*/ 354 h 406"/>
              <a:gd name="connsiteX45-11583" fmla="*/ 100 w 306"/>
              <a:gd name="connsiteY45-11584" fmla="*/ 354 h 406"/>
              <a:gd name="connsiteX46-11585" fmla="*/ 111 w 306"/>
              <a:gd name="connsiteY46-11586" fmla="*/ 354 h 406"/>
              <a:gd name="connsiteX47-11587" fmla="*/ 121 w 306"/>
              <a:gd name="connsiteY47-11588" fmla="*/ 348 h 406"/>
              <a:gd name="connsiteX48-11589" fmla="*/ 53 w 306"/>
              <a:gd name="connsiteY48-11590" fmla="*/ 401 h 406"/>
              <a:gd name="connsiteX49-11591" fmla="*/ 37 w 306"/>
              <a:gd name="connsiteY49-11592" fmla="*/ 406 h 406"/>
              <a:gd name="connsiteX50-11593" fmla="*/ 32 w 306"/>
              <a:gd name="connsiteY50-11594" fmla="*/ 406 h 406"/>
              <a:gd name="connsiteX51-11595" fmla="*/ 26 w 306"/>
              <a:gd name="connsiteY51-11596" fmla="*/ 401 h 406"/>
              <a:gd name="connsiteX52-11597" fmla="*/ 21 w 306"/>
              <a:gd name="connsiteY52-11598" fmla="*/ 401 h 406"/>
              <a:gd name="connsiteX53-11599" fmla="*/ 16 w 306"/>
              <a:gd name="connsiteY53-11600" fmla="*/ 396 h 406"/>
              <a:gd name="connsiteX54-11601" fmla="*/ 11 w 306"/>
              <a:gd name="connsiteY54-11602" fmla="*/ 391 h 406"/>
              <a:gd name="connsiteX55-11603" fmla="*/ 5 w 306"/>
              <a:gd name="connsiteY55-11604" fmla="*/ 385 h 406"/>
              <a:gd name="connsiteX56-11605" fmla="*/ 0 w 306"/>
              <a:gd name="connsiteY56-11606" fmla="*/ 380 h 406"/>
              <a:gd name="connsiteX57-11607" fmla="*/ 0 w 306"/>
              <a:gd name="connsiteY57-11608" fmla="*/ 375 h 406"/>
              <a:gd name="connsiteX58-11609" fmla="*/ 0 w 306"/>
              <a:gd name="connsiteY58-11610" fmla="*/ 369 h 406"/>
              <a:gd name="connsiteX59-11611" fmla="*/ 0 w 306"/>
              <a:gd name="connsiteY59-11612" fmla="*/ 364 h 406"/>
              <a:gd name="connsiteX60-11613" fmla="*/ 5 w 306"/>
              <a:gd name="connsiteY60-11614" fmla="*/ 359 h 406"/>
              <a:gd name="connsiteX61-11615" fmla="*/ 11 w 306"/>
              <a:gd name="connsiteY61-11616" fmla="*/ 354 h 406"/>
              <a:gd name="connsiteX62-11617" fmla="*/ 21 w 306"/>
              <a:gd name="connsiteY62-11618" fmla="*/ 348 h 406"/>
              <a:gd name="connsiteX63-11619" fmla="*/ 26 w 306"/>
              <a:gd name="connsiteY63-11620" fmla="*/ 343 h 406"/>
              <a:gd name="connsiteX64-11621" fmla="*/ 32 w 306"/>
              <a:gd name="connsiteY64-11622" fmla="*/ 338 h 406"/>
              <a:gd name="connsiteX65-11623" fmla="*/ 42 w 306"/>
              <a:gd name="connsiteY65-11624" fmla="*/ 333 h 406"/>
              <a:gd name="connsiteX66-11625" fmla="*/ 53 w 306"/>
              <a:gd name="connsiteY66-11626" fmla="*/ 322 h 406"/>
              <a:gd name="connsiteX67-11627" fmla="*/ 58 w 306"/>
              <a:gd name="connsiteY67-11628" fmla="*/ 311 h 406"/>
              <a:gd name="connsiteX68-11629" fmla="*/ 69 w 306"/>
              <a:gd name="connsiteY68-11630" fmla="*/ 301 h 406"/>
              <a:gd name="connsiteX69-11631" fmla="*/ 79 w 306"/>
              <a:gd name="connsiteY69-11632" fmla="*/ 285 h 406"/>
              <a:gd name="connsiteX70-11633" fmla="*/ 95 w 306"/>
              <a:gd name="connsiteY70-11634" fmla="*/ 269 h 406"/>
              <a:gd name="connsiteX71-11635" fmla="*/ 116 w 306"/>
              <a:gd name="connsiteY71-11636" fmla="*/ 232 h 406"/>
              <a:gd name="connsiteX72-11637" fmla="*/ 142 w 306"/>
              <a:gd name="connsiteY72-11638" fmla="*/ 201 h 406"/>
              <a:gd name="connsiteX73-11639" fmla="*/ 163 w 306"/>
              <a:gd name="connsiteY73-11640" fmla="*/ 169 h 406"/>
              <a:gd name="connsiteX74-11641" fmla="*/ 184 w 306"/>
              <a:gd name="connsiteY74-11642" fmla="*/ 132 h 406"/>
              <a:gd name="connsiteX75-11643" fmla="*/ 190 w 306"/>
              <a:gd name="connsiteY75-11644" fmla="*/ 116 h 406"/>
              <a:gd name="connsiteX76-11645" fmla="*/ 200 w 306"/>
              <a:gd name="connsiteY76-11646" fmla="*/ 100 h 406"/>
              <a:gd name="connsiteX77-11647" fmla="*/ 206 w 306"/>
              <a:gd name="connsiteY77-11648" fmla="*/ 90 h 406"/>
              <a:gd name="connsiteX78-11649" fmla="*/ 211 w 306"/>
              <a:gd name="connsiteY78-11650" fmla="*/ 79 h 406"/>
              <a:gd name="connsiteX79-11651" fmla="*/ 216 w 306"/>
              <a:gd name="connsiteY79-11652" fmla="*/ 69 h 406"/>
              <a:gd name="connsiteX80-11653" fmla="*/ 221 w 306"/>
              <a:gd name="connsiteY80-11654" fmla="*/ 58 h 406"/>
              <a:gd name="connsiteX81-11655" fmla="*/ 221 w 306"/>
              <a:gd name="connsiteY81-11656" fmla="*/ 53 h 406"/>
              <a:gd name="connsiteX82-11657" fmla="*/ 227 w 306"/>
              <a:gd name="connsiteY82-11658" fmla="*/ 48 h 406"/>
              <a:gd name="connsiteX83-11659" fmla="*/ 227 w 306"/>
              <a:gd name="connsiteY83-11660" fmla="*/ 48 h 406"/>
              <a:gd name="connsiteX0-11661" fmla="*/ 227 w 306"/>
              <a:gd name="connsiteY0-11662" fmla="*/ 48 h 406"/>
              <a:gd name="connsiteX1-11663" fmla="*/ 227 w 306"/>
              <a:gd name="connsiteY1-11664" fmla="*/ 42 h 406"/>
              <a:gd name="connsiteX2-11665" fmla="*/ 227 w 306"/>
              <a:gd name="connsiteY2-11666" fmla="*/ 32 h 406"/>
              <a:gd name="connsiteX3-11667" fmla="*/ 227 w 306"/>
              <a:gd name="connsiteY3-11668" fmla="*/ 27 h 406"/>
              <a:gd name="connsiteX4-11669" fmla="*/ 221 w 306"/>
              <a:gd name="connsiteY4-11670" fmla="*/ 21 h 406"/>
              <a:gd name="connsiteX5-11671" fmla="*/ 216 w 306"/>
              <a:gd name="connsiteY5-11672" fmla="*/ 11 h 406"/>
              <a:gd name="connsiteX6-11673" fmla="*/ 216 w 306"/>
              <a:gd name="connsiteY6-11674" fmla="*/ 6 h 406"/>
              <a:gd name="connsiteX7-11675" fmla="*/ 221 w 306"/>
              <a:gd name="connsiteY7-11676" fmla="*/ 6 h 406"/>
              <a:gd name="connsiteX8-11677" fmla="*/ 221 w 306"/>
              <a:gd name="connsiteY8-11678" fmla="*/ 0 h 406"/>
              <a:gd name="connsiteX9-11679" fmla="*/ 227 w 306"/>
              <a:gd name="connsiteY9-11680" fmla="*/ 0 h 406"/>
              <a:gd name="connsiteX10-11681" fmla="*/ 232 w 306"/>
              <a:gd name="connsiteY10-11682" fmla="*/ 0 h 406"/>
              <a:gd name="connsiteX11-11683" fmla="*/ 242 w 306"/>
              <a:gd name="connsiteY11-11684" fmla="*/ 0 h 406"/>
              <a:gd name="connsiteX12-11685" fmla="*/ 253 w 306"/>
              <a:gd name="connsiteY12-11686" fmla="*/ 6 h 406"/>
              <a:gd name="connsiteX13-11687" fmla="*/ 264 w 306"/>
              <a:gd name="connsiteY13-11688" fmla="*/ 11 h 406"/>
              <a:gd name="connsiteX14-11689" fmla="*/ 269 w 306"/>
              <a:gd name="connsiteY14-11690" fmla="*/ 11 h 406"/>
              <a:gd name="connsiteX15-11691" fmla="*/ 279 w 306"/>
              <a:gd name="connsiteY15-11692" fmla="*/ 16 h 406"/>
              <a:gd name="connsiteX16-11693" fmla="*/ 285 w 306"/>
              <a:gd name="connsiteY16-11694" fmla="*/ 21 h 406"/>
              <a:gd name="connsiteX17-11695" fmla="*/ 290 w 306"/>
              <a:gd name="connsiteY17-11696" fmla="*/ 27 h 406"/>
              <a:gd name="connsiteX18-11697" fmla="*/ 295 w 306"/>
              <a:gd name="connsiteY18-11698" fmla="*/ 32 h 406"/>
              <a:gd name="connsiteX19-11699" fmla="*/ 300 w 306"/>
              <a:gd name="connsiteY19-11700" fmla="*/ 32 h 406"/>
              <a:gd name="connsiteX20-11701" fmla="*/ 300 w 306"/>
              <a:gd name="connsiteY20-11702" fmla="*/ 37 h 406"/>
              <a:gd name="connsiteX21-11703" fmla="*/ 300 w 306"/>
              <a:gd name="connsiteY21-11704" fmla="*/ 42 h 406"/>
              <a:gd name="connsiteX22-11705" fmla="*/ 306 w 306"/>
              <a:gd name="connsiteY22-11706" fmla="*/ 42 h 406"/>
              <a:gd name="connsiteX23-11707" fmla="*/ 300 w 306"/>
              <a:gd name="connsiteY23-11708" fmla="*/ 48 h 406"/>
              <a:gd name="connsiteX24-11709" fmla="*/ 300 w 306"/>
              <a:gd name="connsiteY24-11710" fmla="*/ 53 h 406"/>
              <a:gd name="connsiteX25-11711" fmla="*/ 295 w 306"/>
              <a:gd name="connsiteY25-11712" fmla="*/ 64 h 406"/>
              <a:gd name="connsiteX26-11713" fmla="*/ 290 w 306"/>
              <a:gd name="connsiteY26-11714" fmla="*/ 74 h 406"/>
              <a:gd name="connsiteX27-11715" fmla="*/ 279 w 306"/>
              <a:gd name="connsiteY27-11716" fmla="*/ 85 h 406"/>
              <a:gd name="connsiteX28-11717" fmla="*/ 274 w 306"/>
              <a:gd name="connsiteY28-11718" fmla="*/ 95 h 406"/>
              <a:gd name="connsiteX29-11719" fmla="*/ 258 w 306"/>
              <a:gd name="connsiteY29-11720" fmla="*/ 111 h 406"/>
              <a:gd name="connsiteX30-11721" fmla="*/ 248 w 306"/>
              <a:gd name="connsiteY30-11722" fmla="*/ 132 h 406"/>
              <a:gd name="connsiteX31-11723" fmla="*/ 216 w 306"/>
              <a:gd name="connsiteY31-11724" fmla="*/ 169 h 406"/>
              <a:gd name="connsiteX32-11725" fmla="*/ 190 w 306"/>
              <a:gd name="connsiteY32-11726" fmla="*/ 206 h 406"/>
              <a:gd name="connsiteX33-11727" fmla="*/ 163 w 306"/>
              <a:gd name="connsiteY33-11728" fmla="*/ 243 h 406"/>
              <a:gd name="connsiteX34-11729" fmla="*/ 137 w 306"/>
              <a:gd name="connsiteY34-11730" fmla="*/ 280 h 406"/>
              <a:gd name="connsiteX35-11731" fmla="*/ 121 w 306"/>
              <a:gd name="connsiteY35-11732" fmla="*/ 296 h 406"/>
              <a:gd name="connsiteX36-11733" fmla="*/ 111 w 306"/>
              <a:gd name="connsiteY36-11734" fmla="*/ 311 h 406"/>
              <a:gd name="connsiteX37-11735" fmla="*/ 100 w 306"/>
              <a:gd name="connsiteY37-11736" fmla="*/ 322 h 406"/>
              <a:gd name="connsiteX38-11737" fmla="*/ 95 w 306"/>
              <a:gd name="connsiteY38-11738" fmla="*/ 333 h 406"/>
              <a:gd name="connsiteX39-11739" fmla="*/ 90 w 306"/>
              <a:gd name="connsiteY39-11740" fmla="*/ 338 h 406"/>
              <a:gd name="connsiteX40-11741" fmla="*/ 84 w 306"/>
              <a:gd name="connsiteY40-11742" fmla="*/ 348 h 406"/>
              <a:gd name="connsiteX41-11743" fmla="*/ 84 w 306"/>
              <a:gd name="connsiteY41-11744" fmla="*/ 348 h 406"/>
              <a:gd name="connsiteX42-11745" fmla="*/ 84 w 306"/>
              <a:gd name="connsiteY42-11746" fmla="*/ 354 h 406"/>
              <a:gd name="connsiteX43-11747" fmla="*/ 90 w 306"/>
              <a:gd name="connsiteY43-11748" fmla="*/ 354 h 406"/>
              <a:gd name="connsiteX44-11749" fmla="*/ 95 w 306"/>
              <a:gd name="connsiteY44-11750" fmla="*/ 354 h 406"/>
              <a:gd name="connsiteX45-11751" fmla="*/ 100 w 306"/>
              <a:gd name="connsiteY45-11752" fmla="*/ 354 h 406"/>
              <a:gd name="connsiteX46-11753" fmla="*/ 111 w 306"/>
              <a:gd name="connsiteY46-11754" fmla="*/ 354 h 406"/>
              <a:gd name="connsiteX47-11755" fmla="*/ 121 w 306"/>
              <a:gd name="connsiteY47-11756" fmla="*/ 348 h 406"/>
              <a:gd name="connsiteX48-11757" fmla="*/ 37 w 306"/>
              <a:gd name="connsiteY48-11758" fmla="*/ 406 h 406"/>
              <a:gd name="connsiteX49-11759" fmla="*/ 32 w 306"/>
              <a:gd name="connsiteY49-11760" fmla="*/ 406 h 406"/>
              <a:gd name="connsiteX50-11761" fmla="*/ 26 w 306"/>
              <a:gd name="connsiteY50-11762" fmla="*/ 401 h 406"/>
              <a:gd name="connsiteX51-11763" fmla="*/ 21 w 306"/>
              <a:gd name="connsiteY51-11764" fmla="*/ 401 h 406"/>
              <a:gd name="connsiteX52-11765" fmla="*/ 16 w 306"/>
              <a:gd name="connsiteY52-11766" fmla="*/ 396 h 406"/>
              <a:gd name="connsiteX53-11767" fmla="*/ 11 w 306"/>
              <a:gd name="connsiteY53-11768" fmla="*/ 391 h 406"/>
              <a:gd name="connsiteX54-11769" fmla="*/ 5 w 306"/>
              <a:gd name="connsiteY54-11770" fmla="*/ 385 h 406"/>
              <a:gd name="connsiteX55-11771" fmla="*/ 0 w 306"/>
              <a:gd name="connsiteY55-11772" fmla="*/ 380 h 406"/>
              <a:gd name="connsiteX56-11773" fmla="*/ 0 w 306"/>
              <a:gd name="connsiteY56-11774" fmla="*/ 375 h 406"/>
              <a:gd name="connsiteX57-11775" fmla="*/ 0 w 306"/>
              <a:gd name="connsiteY57-11776" fmla="*/ 369 h 406"/>
              <a:gd name="connsiteX58-11777" fmla="*/ 0 w 306"/>
              <a:gd name="connsiteY58-11778" fmla="*/ 364 h 406"/>
              <a:gd name="connsiteX59-11779" fmla="*/ 5 w 306"/>
              <a:gd name="connsiteY59-11780" fmla="*/ 359 h 406"/>
              <a:gd name="connsiteX60-11781" fmla="*/ 11 w 306"/>
              <a:gd name="connsiteY60-11782" fmla="*/ 354 h 406"/>
              <a:gd name="connsiteX61-11783" fmla="*/ 21 w 306"/>
              <a:gd name="connsiteY61-11784" fmla="*/ 348 h 406"/>
              <a:gd name="connsiteX62-11785" fmla="*/ 26 w 306"/>
              <a:gd name="connsiteY62-11786" fmla="*/ 343 h 406"/>
              <a:gd name="connsiteX63-11787" fmla="*/ 32 w 306"/>
              <a:gd name="connsiteY63-11788" fmla="*/ 338 h 406"/>
              <a:gd name="connsiteX64-11789" fmla="*/ 42 w 306"/>
              <a:gd name="connsiteY64-11790" fmla="*/ 333 h 406"/>
              <a:gd name="connsiteX65-11791" fmla="*/ 53 w 306"/>
              <a:gd name="connsiteY65-11792" fmla="*/ 322 h 406"/>
              <a:gd name="connsiteX66-11793" fmla="*/ 58 w 306"/>
              <a:gd name="connsiteY66-11794" fmla="*/ 311 h 406"/>
              <a:gd name="connsiteX67-11795" fmla="*/ 69 w 306"/>
              <a:gd name="connsiteY67-11796" fmla="*/ 301 h 406"/>
              <a:gd name="connsiteX68-11797" fmla="*/ 79 w 306"/>
              <a:gd name="connsiteY68-11798" fmla="*/ 285 h 406"/>
              <a:gd name="connsiteX69-11799" fmla="*/ 95 w 306"/>
              <a:gd name="connsiteY69-11800" fmla="*/ 269 h 406"/>
              <a:gd name="connsiteX70-11801" fmla="*/ 116 w 306"/>
              <a:gd name="connsiteY70-11802" fmla="*/ 232 h 406"/>
              <a:gd name="connsiteX71-11803" fmla="*/ 142 w 306"/>
              <a:gd name="connsiteY71-11804" fmla="*/ 201 h 406"/>
              <a:gd name="connsiteX72-11805" fmla="*/ 163 w 306"/>
              <a:gd name="connsiteY72-11806" fmla="*/ 169 h 406"/>
              <a:gd name="connsiteX73-11807" fmla="*/ 184 w 306"/>
              <a:gd name="connsiteY73-11808" fmla="*/ 132 h 406"/>
              <a:gd name="connsiteX74-11809" fmla="*/ 190 w 306"/>
              <a:gd name="connsiteY74-11810" fmla="*/ 116 h 406"/>
              <a:gd name="connsiteX75-11811" fmla="*/ 200 w 306"/>
              <a:gd name="connsiteY75-11812" fmla="*/ 100 h 406"/>
              <a:gd name="connsiteX76-11813" fmla="*/ 206 w 306"/>
              <a:gd name="connsiteY76-11814" fmla="*/ 90 h 406"/>
              <a:gd name="connsiteX77-11815" fmla="*/ 211 w 306"/>
              <a:gd name="connsiteY77-11816" fmla="*/ 79 h 406"/>
              <a:gd name="connsiteX78-11817" fmla="*/ 216 w 306"/>
              <a:gd name="connsiteY78-11818" fmla="*/ 69 h 406"/>
              <a:gd name="connsiteX79-11819" fmla="*/ 221 w 306"/>
              <a:gd name="connsiteY79-11820" fmla="*/ 58 h 406"/>
              <a:gd name="connsiteX80-11821" fmla="*/ 221 w 306"/>
              <a:gd name="connsiteY80-11822" fmla="*/ 53 h 406"/>
              <a:gd name="connsiteX81-11823" fmla="*/ 227 w 306"/>
              <a:gd name="connsiteY81-11824" fmla="*/ 48 h 406"/>
              <a:gd name="connsiteX82-11825" fmla="*/ 227 w 306"/>
              <a:gd name="connsiteY82-11826" fmla="*/ 48 h 406"/>
              <a:gd name="connsiteX0-11827" fmla="*/ 227 w 306"/>
              <a:gd name="connsiteY0-11828" fmla="*/ 48 h 406"/>
              <a:gd name="connsiteX1-11829" fmla="*/ 227 w 306"/>
              <a:gd name="connsiteY1-11830" fmla="*/ 42 h 406"/>
              <a:gd name="connsiteX2-11831" fmla="*/ 227 w 306"/>
              <a:gd name="connsiteY2-11832" fmla="*/ 32 h 406"/>
              <a:gd name="connsiteX3-11833" fmla="*/ 227 w 306"/>
              <a:gd name="connsiteY3-11834" fmla="*/ 27 h 406"/>
              <a:gd name="connsiteX4-11835" fmla="*/ 221 w 306"/>
              <a:gd name="connsiteY4-11836" fmla="*/ 21 h 406"/>
              <a:gd name="connsiteX5-11837" fmla="*/ 216 w 306"/>
              <a:gd name="connsiteY5-11838" fmla="*/ 11 h 406"/>
              <a:gd name="connsiteX6-11839" fmla="*/ 216 w 306"/>
              <a:gd name="connsiteY6-11840" fmla="*/ 6 h 406"/>
              <a:gd name="connsiteX7-11841" fmla="*/ 221 w 306"/>
              <a:gd name="connsiteY7-11842" fmla="*/ 6 h 406"/>
              <a:gd name="connsiteX8-11843" fmla="*/ 221 w 306"/>
              <a:gd name="connsiteY8-11844" fmla="*/ 0 h 406"/>
              <a:gd name="connsiteX9-11845" fmla="*/ 227 w 306"/>
              <a:gd name="connsiteY9-11846" fmla="*/ 0 h 406"/>
              <a:gd name="connsiteX10-11847" fmla="*/ 232 w 306"/>
              <a:gd name="connsiteY10-11848" fmla="*/ 0 h 406"/>
              <a:gd name="connsiteX11-11849" fmla="*/ 242 w 306"/>
              <a:gd name="connsiteY11-11850" fmla="*/ 0 h 406"/>
              <a:gd name="connsiteX12-11851" fmla="*/ 253 w 306"/>
              <a:gd name="connsiteY12-11852" fmla="*/ 6 h 406"/>
              <a:gd name="connsiteX13-11853" fmla="*/ 264 w 306"/>
              <a:gd name="connsiteY13-11854" fmla="*/ 11 h 406"/>
              <a:gd name="connsiteX14-11855" fmla="*/ 269 w 306"/>
              <a:gd name="connsiteY14-11856" fmla="*/ 11 h 406"/>
              <a:gd name="connsiteX15-11857" fmla="*/ 279 w 306"/>
              <a:gd name="connsiteY15-11858" fmla="*/ 16 h 406"/>
              <a:gd name="connsiteX16-11859" fmla="*/ 285 w 306"/>
              <a:gd name="connsiteY16-11860" fmla="*/ 21 h 406"/>
              <a:gd name="connsiteX17-11861" fmla="*/ 290 w 306"/>
              <a:gd name="connsiteY17-11862" fmla="*/ 27 h 406"/>
              <a:gd name="connsiteX18-11863" fmla="*/ 295 w 306"/>
              <a:gd name="connsiteY18-11864" fmla="*/ 32 h 406"/>
              <a:gd name="connsiteX19-11865" fmla="*/ 300 w 306"/>
              <a:gd name="connsiteY19-11866" fmla="*/ 32 h 406"/>
              <a:gd name="connsiteX20-11867" fmla="*/ 300 w 306"/>
              <a:gd name="connsiteY20-11868" fmla="*/ 37 h 406"/>
              <a:gd name="connsiteX21-11869" fmla="*/ 300 w 306"/>
              <a:gd name="connsiteY21-11870" fmla="*/ 42 h 406"/>
              <a:gd name="connsiteX22-11871" fmla="*/ 306 w 306"/>
              <a:gd name="connsiteY22-11872" fmla="*/ 42 h 406"/>
              <a:gd name="connsiteX23-11873" fmla="*/ 300 w 306"/>
              <a:gd name="connsiteY23-11874" fmla="*/ 48 h 406"/>
              <a:gd name="connsiteX24-11875" fmla="*/ 300 w 306"/>
              <a:gd name="connsiteY24-11876" fmla="*/ 53 h 406"/>
              <a:gd name="connsiteX25-11877" fmla="*/ 295 w 306"/>
              <a:gd name="connsiteY25-11878" fmla="*/ 64 h 406"/>
              <a:gd name="connsiteX26-11879" fmla="*/ 290 w 306"/>
              <a:gd name="connsiteY26-11880" fmla="*/ 74 h 406"/>
              <a:gd name="connsiteX27-11881" fmla="*/ 279 w 306"/>
              <a:gd name="connsiteY27-11882" fmla="*/ 85 h 406"/>
              <a:gd name="connsiteX28-11883" fmla="*/ 274 w 306"/>
              <a:gd name="connsiteY28-11884" fmla="*/ 95 h 406"/>
              <a:gd name="connsiteX29-11885" fmla="*/ 258 w 306"/>
              <a:gd name="connsiteY29-11886" fmla="*/ 111 h 406"/>
              <a:gd name="connsiteX30-11887" fmla="*/ 248 w 306"/>
              <a:gd name="connsiteY30-11888" fmla="*/ 132 h 406"/>
              <a:gd name="connsiteX31-11889" fmla="*/ 216 w 306"/>
              <a:gd name="connsiteY31-11890" fmla="*/ 169 h 406"/>
              <a:gd name="connsiteX32-11891" fmla="*/ 190 w 306"/>
              <a:gd name="connsiteY32-11892" fmla="*/ 206 h 406"/>
              <a:gd name="connsiteX33-11893" fmla="*/ 163 w 306"/>
              <a:gd name="connsiteY33-11894" fmla="*/ 243 h 406"/>
              <a:gd name="connsiteX34-11895" fmla="*/ 137 w 306"/>
              <a:gd name="connsiteY34-11896" fmla="*/ 280 h 406"/>
              <a:gd name="connsiteX35-11897" fmla="*/ 121 w 306"/>
              <a:gd name="connsiteY35-11898" fmla="*/ 296 h 406"/>
              <a:gd name="connsiteX36-11899" fmla="*/ 111 w 306"/>
              <a:gd name="connsiteY36-11900" fmla="*/ 311 h 406"/>
              <a:gd name="connsiteX37-11901" fmla="*/ 100 w 306"/>
              <a:gd name="connsiteY37-11902" fmla="*/ 322 h 406"/>
              <a:gd name="connsiteX38-11903" fmla="*/ 95 w 306"/>
              <a:gd name="connsiteY38-11904" fmla="*/ 333 h 406"/>
              <a:gd name="connsiteX39-11905" fmla="*/ 90 w 306"/>
              <a:gd name="connsiteY39-11906" fmla="*/ 338 h 406"/>
              <a:gd name="connsiteX40-11907" fmla="*/ 84 w 306"/>
              <a:gd name="connsiteY40-11908" fmla="*/ 348 h 406"/>
              <a:gd name="connsiteX41-11909" fmla="*/ 84 w 306"/>
              <a:gd name="connsiteY41-11910" fmla="*/ 348 h 406"/>
              <a:gd name="connsiteX42-11911" fmla="*/ 84 w 306"/>
              <a:gd name="connsiteY42-11912" fmla="*/ 354 h 406"/>
              <a:gd name="connsiteX43-11913" fmla="*/ 90 w 306"/>
              <a:gd name="connsiteY43-11914" fmla="*/ 354 h 406"/>
              <a:gd name="connsiteX44-11915" fmla="*/ 95 w 306"/>
              <a:gd name="connsiteY44-11916" fmla="*/ 354 h 406"/>
              <a:gd name="connsiteX45-11917" fmla="*/ 100 w 306"/>
              <a:gd name="connsiteY45-11918" fmla="*/ 354 h 406"/>
              <a:gd name="connsiteX46-11919" fmla="*/ 111 w 306"/>
              <a:gd name="connsiteY46-11920" fmla="*/ 354 h 406"/>
              <a:gd name="connsiteX47-11921" fmla="*/ 121 w 306"/>
              <a:gd name="connsiteY47-11922" fmla="*/ 348 h 406"/>
              <a:gd name="connsiteX48-11923" fmla="*/ 37 w 306"/>
              <a:gd name="connsiteY48-11924" fmla="*/ 406 h 406"/>
              <a:gd name="connsiteX49-11925" fmla="*/ 26 w 306"/>
              <a:gd name="connsiteY49-11926" fmla="*/ 401 h 406"/>
              <a:gd name="connsiteX50-11927" fmla="*/ 21 w 306"/>
              <a:gd name="connsiteY50-11928" fmla="*/ 401 h 406"/>
              <a:gd name="connsiteX51-11929" fmla="*/ 16 w 306"/>
              <a:gd name="connsiteY51-11930" fmla="*/ 396 h 406"/>
              <a:gd name="connsiteX52-11931" fmla="*/ 11 w 306"/>
              <a:gd name="connsiteY52-11932" fmla="*/ 391 h 406"/>
              <a:gd name="connsiteX53-11933" fmla="*/ 5 w 306"/>
              <a:gd name="connsiteY53-11934" fmla="*/ 385 h 406"/>
              <a:gd name="connsiteX54-11935" fmla="*/ 0 w 306"/>
              <a:gd name="connsiteY54-11936" fmla="*/ 380 h 406"/>
              <a:gd name="connsiteX55-11937" fmla="*/ 0 w 306"/>
              <a:gd name="connsiteY55-11938" fmla="*/ 375 h 406"/>
              <a:gd name="connsiteX56-11939" fmla="*/ 0 w 306"/>
              <a:gd name="connsiteY56-11940" fmla="*/ 369 h 406"/>
              <a:gd name="connsiteX57-11941" fmla="*/ 0 w 306"/>
              <a:gd name="connsiteY57-11942" fmla="*/ 364 h 406"/>
              <a:gd name="connsiteX58-11943" fmla="*/ 5 w 306"/>
              <a:gd name="connsiteY58-11944" fmla="*/ 359 h 406"/>
              <a:gd name="connsiteX59-11945" fmla="*/ 11 w 306"/>
              <a:gd name="connsiteY59-11946" fmla="*/ 354 h 406"/>
              <a:gd name="connsiteX60-11947" fmla="*/ 21 w 306"/>
              <a:gd name="connsiteY60-11948" fmla="*/ 348 h 406"/>
              <a:gd name="connsiteX61-11949" fmla="*/ 26 w 306"/>
              <a:gd name="connsiteY61-11950" fmla="*/ 343 h 406"/>
              <a:gd name="connsiteX62-11951" fmla="*/ 32 w 306"/>
              <a:gd name="connsiteY62-11952" fmla="*/ 338 h 406"/>
              <a:gd name="connsiteX63-11953" fmla="*/ 42 w 306"/>
              <a:gd name="connsiteY63-11954" fmla="*/ 333 h 406"/>
              <a:gd name="connsiteX64-11955" fmla="*/ 53 w 306"/>
              <a:gd name="connsiteY64-11956" fmla="*/ 322 h 406"/>
              <a:gd name="connsiteX65-11957" fmla="*/ 58 w 306"/>
              <a:gd name="connsiteY65-11958" fmla="*/ 311 h 406"/>
              <a:gd name="connsiteX66-11959" fmla="*/ 69 w 306"/>
              <a:gd name="connsiteY66-11960" fmla="*/ 301 h 406"/>
              <a:gd name="connsiteX67-11961" fmla="*/ 79 w 306"/>
              <a:gd name="connsiteY67-11962" fmla="*/ 285 h 406"/>
              <a:gd name="connsiteX68-11963" fmla="*/ 95 w 306"/>
              <a:gd name="connsiteY68-11964" fmla="*/ 269 h 406"/>
              <a:gd name="connsiteX69-11965" fmla="*/ 116 w 306"/>
              <a:gd name="connsiteY69-11966" fmla="*/ 232 h 406"/>
              <a:gd name="connsiteX70-11967" fmla="*/ 142 w 306"/>
              <a:gd name="connsiteY70-11968" fmla="*/ 201 h 406"/>
              <a:gd name="connsiteX71-11969" fmla="*/ 163 w 306"/>
              <a:gd name="connsiteY71-11970" fmla="*/ 169 h 406"/>
              <a:gd name="connsiteX72-11971" fmla="*/ 184 w 306"/>
              <a:gd name="connsiteY72-11972" fmla="*/ 132 h 406"/>
              <a:gd name="connsiteX73-11973" fmla="*/ 190 w 306"/>
              <a:gd name="connsiteY73-11974" fmla="*/ 116 h 406"/>
              <a:gd name="connsiteX74-11975" fmla="*/ 200 w 306"/>
              <a:gd name="connsiteY74-11976" fmla="*/ 100 h 406"/>
              <a:gd name="connsiteX75-11977" fmla="*/ 206 w 306"/>
              <a:gd name="connsiteY75-11978" fmla="*/ 90 h 406"/>
              <a:gd name="connsiteX76-11979" fmla="*/ 211 w 306"/>
              <a:gd name="connsiteY76-11980" fmla="*/ 79 h 406"/>
              <a:gd name="connsiteX77-11981" fmla="*/ 216 w 306"/>
              <a:gd name="connsiteY77-11982" fmla="*/ 69 h 406"/>
              <a:gd name="connsiteX78-11983" fmla="*/ 221 w 306"/>
              <a:gd name="connsiteY78-11984" fmla="*/ 58 h 406"/>
              <a:gd name="connsiteX79-11985" fmla="*/ 221 w 306"/>
              <a:gd name="connsiteY79-11986" fmla="*/ 53 h 406"/>
              <a:gd name="connsiteX80-11987" fmla="*/ 227 w 306"/>
              <a:gd name="connsiteY80-11988" fmla="*/ 48 h 406"/>
              <a:gd name="connsiteX81-11989" fmla="*/ 227 w 306"/>
              <a:gd name="connsiteY81-11990" fmla="*/ 48 h 406"/>
              <a:gd name="connsiteX0-11991" fmla="*/ 227 w 306"/>
              <a:gd name="connsiteY0-11992" fmla="*/ 48 h 401"/>
              <a:gd name="connsiteX1-11993" fmla="*/ 227 w 306"/>
              <a:gd name="connsiteY1-11994" fmla="*/ 42 h 401"/>
              <a:gd name="connsiteX2-11995" fmla="*/ 227 w 306"/>
              <a:gd name="connsiteY2-11996" fmla="*/ 32 h 401"/>
              <a:gd name="connsiteX3-11997" fmla="*/ 227 w 306"/>
              <a:gd name="connsiteY3-11998" fmla="*/ 27 h 401"/>
              <a:gd name="connsiteX4-11999" fmla="*/ 221 w 306"/>
              <a:gd name="connsiteY4-12000" fmla="*/ 21 h 401"/>
              <a:gd name="connsiteX5-12001" fmla="*/ 216 w 306"/>
              <a:gd name="connsiteY5-12002" fmla="*/ 11 h 401"/>
              <a:gd name="connsiteX6-12003" fmla="*/ 216 w 306"/>
              <a:gd name="connsiteY6-12004" fmla="*/ 6 h 401"/>
              <a:gd name="connsiteX7-12005" fmla="*/ 221 w 306"/>
              <a:gd name="connsiteY7-12006" fmla="*/ 6 h 401"/>
              <a:gd name="connsiteX8-12007" fmla="*/ 221 w 306"/>
              <a:gd name="connsiteY8-12008" fmla="*/ 0 h 401"/>
              <a:gd name="connsiteX9-12009" fmla="*/ 227 w 306"/>
              <a:gd name="connsiteY9-12010" fmla="*/ 0 h 401"/>
              <a:gd name="connsiteX10-12011" fmla="*/ 232 w 306"/>
              <a:gd name="connsiteY10-12012" fmla="*/ 0 h 401"/>
              <a:gd name="connsiteX11-12013" fmla="*/ 242 w 306"/>
              <a:gd name="connsiteY11-12014" fmla="*/ 0 h 401"/>
              <a:gd name="connsiteX12-12015" fmla="*/ 253 w 306"/>
              <a:gd name="connsiteY12-12016" fmla="*/ 6 h 401"/>
              <a:gd name="connsiteX13-12017" fmla="*/ 264 w 306"/>
              <a:gd name="connsiteY13-12018" fmla="*/ 11 h 401"/>
              <a:gd name="connsiteX14-12019" fmla="*/ 269 w 306"/>
              <a:gd name="connsiteY14-12020" fmla="*/ 11 h 401"/>
              <a:gd name="connsiteX15-12021" fmla="*/ 279 w 306"/>
              <a:gd name="connsiteY15-12022" fmla="*/ 16 h 401"/>
              <a:gd name="connsiteX16-12023" fmla="*/ 285 w 306"/>
              <a:gd name="connsiteY16-12024" fmla="*/ 21 h 401"/>
              <a:gd name="connsiteX17-12025" fmla="*/ 290 w 306"/>
              <a:gd name="connsiteY17-12026" fmla="*/ 27 h 401"/>
              <a:gd name="connsiteX18-12027" fmla="*/ 295 w 306"/>
              <a:gd name="connsiteY18-12028" fmla="*/ 32 h 401"/>
              <a:gd name="connsiteX19-12029" fmla="*/ 300 w 306"/>
              <a:gd name="connsiteY19-12030" fmla="*/ 32 h 401"/>
              <a:gd name="connsiteX20-12031" fmla="*/ 300 w 306"/>
              <a:gd name="connsiteY20-12032" fmla="*/ 37 h 401"/>
              <a:gd name="connsiteX21-12033" fmla="*/ 300 w 306"/>
              <a:gd name="connsiteY21-12034" fmla="*/ 42 h 401"/>
              <a:gd name="connsiteX22-12035" fmla="*/ 306 w 306"/>
              <a:gd name="connsiteY22-12036" fmla="*/ 42 h 401"/>
              <a:gd name="connsiteX23-12037" fmla="*/ 300 w 306"/>
              <a:gd name="connsiteY23-12038" fmla="*/ 48 h 401"/>
              <a:gd name="connsiteX24-12039" fmla="*/ 300 w 306"/>
              <a:gd name="connsiteY24-12040" fmla="*/ 53 h 401"/>
              <a:gd name="connsiteX25-12041" fmla="*/ 295 w 306"/>
              <a:gd name="connsiteY25-12042" fmla="*/ 64 h 401"/>
              <a:gd name="connsiteX26-12043" fmla="*/ 290 w 306"/>
              <a:gd name="connsiteY26-12044" fmla="*/ 74 h 401"/>
              <a:gd name="connsiteX27-12045" fmla="*/ 279 w 306"/>
              <a:gd name="connsiteY27-12046" fmla="*/ 85 h 401"/>
              <a:gd name="connsiteX28-12047" fmla="*/ 274 w 306"/>
              <a:gd name="connsiteY28-12048" fmla="*/ 95 h 401"/>
              <a:gd name="connsiteX29-12049" fmla="*/ 258 w 306"/>
              <a:gd name="connsiteY29-12050" fmla="*/ 111 h 401"/>
              <a:gd name="connsiteX30-12051" fmla="*/ 248 w 306"/>
              <a:gd name="connsiteY30-12052" fmla="*/ 132 h 401"/>
              <a:gd name="connsiteX31-12053" fmla="*/ 216 w 306"/>
              <a:gd name="connsiteY31-12054" fmla="*/ 169 h 401"/>
              <a:gd name="connsiteX32-12055" fmla="*/ 190 w 306"/>
              <a:gd name="connsiteY32-12056" fmla="*/ 206 h 401"/>
              <a:gd name="connsiteX33-12057" fmla="*/ 163 w 306"/>
              <a:gd name="connsiteY33-12058" fmla="*/ 243 h 401"/>
              <a:gd name="connsiteX34-12059" fmla="*/ 137 w 306"/>
              <a:gd name="connsiteY34-12060" fmla="*/ 280 h 401"/>
              <a:gd name="connsiteX35-12061" fmla="*/ 121 w 306"/>
              <a:gd name="connsiteY35-12062" fmla="*/ 296 h 401"/>
              <a:gd name="connsiteX36-12063" fmla="*/ 111 w 306"/>
              <a:gd name="connsiteY36-12064" fmla="*/ 311 h 401"/>
              <a:gd name="connsiteX37-12065" fmla="*/ 100 w 306"/>
              <a:gd name="connsiteY37-12066" fmla="*/ 322 h 401"/>
              <a:gd name="connsiteX38-12067" fmla="*/ 95 w 306"/>
              <a:gd name="connsiteY38-12068" fmla="*/ 333 h 401"/>
              <a:gd name="connsiteX39-12069" fmla="*/ 90 w 306"/>
              <a:gd name="connsiteY39-12070" fmla="*/ 338 h 401"/>
              <a:gd name="connsiteX40-12071" fmla="*/ 84 w 306"/>
              <a:gd name="connsiteY40-12072" fmla="*/ 348 h 401"/>
              <a:gd name="connsiteX41-12073" fmla="*/ 84 w 306"/>
              <a:gd name="connsiteY41-12074" fmla="*/ 348 h 401"/>
              <a:gd name="connsiteX42-12075" fmla="*/ 84 w 306"/>
              <a:gd name="connsiteY42-12076" fmla="*/ 354 h 401"/>
              <a:gd name="connsiteX43-12077" fmla="*/ 90 w 306"/>
              <a:gd name="connsiteY43-12078" fmla="*/ 354 h 401"/>
              <a:gd name="connsiteX44-12079" fmla="*/ 95 w 306"/>
              <a:gd name="connsiteY44-12080" fmla="*/ 354 h 401"/>
              <a:gd name="connsiteX45-12081" fmla="*/ 100 w 306"/>
              <a:gd name="connsiteY45-12082" fmla="*/ 354 h 401"/>
              <a:gd name="connsiteX46-12083" fmla="*/ 111 w 306"/>
              <a:gd name="connsiteY46-12084" fmla="*/ 354 h 401"/>
              <a:gd name="connsiteX47-12085" fmla="*/ 121 w 306"/>
              <a:gd name="connsiteY47-12086" fmla="*/ 348 h 401"/>
              <a:gd name="connsiteX48-12087" fmla="*/ 26 w 306"/>
              <a:gd name="connsiteY48-12088" fmla="*/ 401 h 401"/>
              <a:gd name="connsiteX49-12089" fmla="*/ 21 w 306"/>
              <a:gd name="connsiteY49-12090" fmla="*/ 401 h 401"/>
              <a:gd name="connsiteX50-12091" fmla="*/ 16 w 306"/>
              <a:gd name="connsiteY50-12092" fmla="*/ 396 h 401"/>
              <a:gd name="connsiteX51-12093" fmla="*/ 11 w 306"/>
              <a:gd name="connsiteY51-12094" fmla="*/ 391 h 401"/>
              <a:gd name="connsiteX52-12095" fmla="*/ 5 w 306"/>
              <a:gd name="connsiteY52-12096" fmla="*/ 385 h 401"/>
              <a:gd name="connsiteX53-12097" fmla="*/ 0 w 306"/>
              <a:gd name="connsiteY53-12098" fmla="*/ 380 h 401"/>
              <a:gd name="connsiteX54-12099" fmla="*/ 0 w 306"/>
              <a:gd name="connsiteY54-12100" fmla="*/ 375 h 401"/>
              <a:gd name="connsiteX55-12101" fmla="*/ 0 w 306"/>
              <a:gd name="connsiteY55-12102" fmla="*/ 369 h 401"/>
              <a:gd name="connsiteX56-12103" fmla="*/ 0 w 306"/>
              <a:gd name="connsiteY56-12104" fmla="*/ 364 h 401"/>
              <a:gd name="connsiteX57-12105" fmla="*/ 5 w 306"/>
              <a:gd name="connsiteY57-12106" fmla="*/ 359 h 401"/>
              <a:gd name="connsiteX58-12107" fmla="*/ 11 w 306"/>
              <a:gd name="connsiteY58-12108" fmla="*/ 354 h 401"/>
              <a:gd name="connsiteX59-12109" fmla="*/ 21 w 306"/>
              <a:gd name="connsiteY59-12110" fmla="*/ 348 h 401"/>
              <a:gd name="connsiteX60-12111" fmla="*/ 26 w 306"/>
              <a:gd name="connsiteY60-12112" fmla="*/ 343 h 401"/>
              <a:gd name="connsiteX61-12113" fmla="*/ 32 w 306"/>
              <a:gd name="connsiteY61-12114" fmla="*/ 338 h 401"/>
              <a:gd name="connsiteX62-12115" fmla="*/ 42 w 306"/>
              <a:gd name="connsiteY62-12116" fmla="*/ 333 h 401"/>
              <a:gd name="connsiteX63-12117" fmla="*/ 53 w 306"/>
              <a:gd name="connsiteY63-12118" fmla="*/ 322 h 401"/>
              <a:gd name="connsiteX64-12119" fmla="*/ 58 w 306"/>
              <a:gd name="connsiteY64-12120" fmla="*/ 311 h 401"/>
              <a:gd name="connsiteX65-12121" fmla="*/ 69 w 306"/>
              <a:gd name="connsiteY65-12122" fmla="*/ 301 h 401"/>
              <a:gd name="connsiteX66-12123" fmla="*/ 79 w 306"/>
              <a:gd name="connsiteY66-12124" fmla="*/ 285 h 401"/>
              <a:gd name="connsiteX67-12125" fmla="*/ 95 w 306"/>
              <a:gd name="connsiteY67-12126" fmla="*/ 269 h 401"/>
              <a:gd name="connsiteX68-12127" fmla="*/ 116 w 306"/>
              <a:gd name="connsiteY68-12128" fmla="*/ 232 h 401"/>
              <a:gd name="connsiteX69-12129" fmla="*/ 142 w 306"/>
              <a:gd name="connsiteY69-12130" fmla="*/ 201 h 401"/>
              <a:gd name="connsiteX70-12131" fmla="*/ 163 w 306"/>
              <a:gd name="connsiteY70-12132" fmla="*/ 169 h 401"/>
              <a:gd name="connsiteX71-12133" fmla="*/ 184 w 306"/>
              <a:gd name="connsiteY71-12134" fmla="*/ 132 h 401"/>
              <a:gd name="connsiteX72-12135" fmla="*/ 190 w 306"/>
              <a:gd name="connsiteY72-12136" fmla="*/ 116 h 401"/>
              <a:gd name="connsiteX73-12137" fmla="*/ 200 w 306"/>
              <a:gd name="connsiteY73-12138" fmla="*/ 100 h 401"/>
              <a:gd name="connsiteX74-12139" fmla="*/ 206 w 306"/>
              <a:gd name="connsiteY74-12140" fmla="*/ 90 h 401"/>
              <a:gd name="connsiteX75-12141" fmla="*/ 211 w 306"/>
              <a:gd name="connsiteY75-12142" fmla="*/ 79 h 401"/>
              <a:gd name="connsiteX76-12143" fmla="*/ 216 w 306"/>
              <a:gd name="connsiteY76-12144" fmla="*/ 69 h 401"/>
              <a:gd name="connsiteX77-12145" fmla="*/ 221 w 306"/>
              <a:gd name="connsiteY77-12146" fmla="*/ 58 h 401"/>
              <a:gd name="connsiteX78-12147" fmla="*/ 221 w 306"/>
              <a:gd name="connsiteY78-12148" fmla="*/ 53 h 401"/>
              <a:gd name="connsiteX79-12149" fmla="*/ 227 w 306"/>
              <a:gd name="connsiteY79-12150" fmla="*/ 48 h 401"/>
              <a:gd name="connsiteX80-12151" fmla="*/ 227 w 306"/>
              <a:gd name="connsiteY80-12152" fmla="*/ 48 h 401"/>
              <a:gd name="connsiteX0-12153" fmla="*/ 227 w 306"/>
              <a:gd name="connsiteY0-12154" fmla="*/ 48 h 409"/>
              <a:gd name="connsiteX1-12155" fmla="*/ 227 w 306"/>
              <a:gd name="connsiteY1-12156" fmla="*/ 42 h 409"/>
              <a:gd name="connsiteX2-12157" fmla="*/ 227 w 306"/>
              <a:gd name="connsiteY2-12158" fmla="*/ 32 h 409"/>
              <a:gd name="connsiteX3-12159" fmla="*/ 227 w 306"/>
              <a:gd name="connsiteY3-12160" fmla="*/ 27 h 409"/>
              <a:gd name="connsiteX4-12161" fmla="*/ 221 w 306"/>
              <a:gd name="connsiteY4-12162" fmla="*/ 21 h 409"/>
              <a:gd name="connsiteX5-12163" fmla="*/ 216 w 306"/>
              <a:gd name="connsiteY5-12164" fmla="*/ 11 h 409"/>
              <a:gd name="connsiteX6-12165" fmla="*/ 216 w 306"/>
              <a:gd name="connsiteY6-12166" fmla="*/ 6 h 409"/>
              <a:gd name="connsiteX7-12167" fmla="*/ 221 w 306"/>
              <a:gd name="connsiteY7-12168" fmla="*/ 6 h 409"/>
              <a:gd name="connsiteX8-12169" fmla="*/ 221 w 306"/>
              <a:gd name="connsiteY8-12170" fmla="*/ 0 h 409"/>
              <a:gd name="connsiteX9-12171" fmla="*/ 227 w 306"/>
              <a:gd name="connsiteY9-12172" fmla="*/ 0 h 409"/>
              <a:gd name="connsiteX10-12173" fmla="*/ 232 w 306"/>
              <a:gd name="connsiteY10-12174" fmla="*/ 0 h 409"/>
              <a:gd name="connsiteX11-12175" fmla="*/ 242 w 306"/>
              <a:gd name="connsiteY11-12176" fmla="*/ 0 h 409"/>
              <a:gd name="connsiteX12-12177" fmla="*/ 253 w 306"/>
              <a:gd name="connsiteY12-12178" fmla="*/ 6 h 409"/>
              <a:gd name="connsiteX13-12179" fmla="*/ 264 w 306"/>
              <a:gd name="connsiteY13-12180" fmla="*/ 11 h 409"/>
              <a:gd name="connsiteX14-12181" fmla="*/ 269 w 306"/>
              <a:gd name="connsiteY14-12182" fmla="*/ 11 h 409"/>
              <a:gd name="connsiteX15-12183" fmla="*/ 279 w 306"/>
              <a:gd name="connsiteY15-12184" fmla="*/ 16 h 409"/>
              <a:gd name="connsiteX16-12185" fmla="*/ 285 w 306"/>
              <a:gd name="connsiteY16-12186" fmla="*/ 21 h 409"/>
              <a:gd name="connsiteX17-12187" fmla="*/ 290 w 306"/>
              <a:gd name="connsiteY17-12188" fmla="*/ 27 h 409"/>
              <a:gd name="connsiteX18-12189" fmla="*/ 295 w 306"/>
              <a:gd name="connsiteY18-12190" fmla="*/ 32 h 409"/>
              <a:gd name="connsiteX19-12191" fmla="*/ 300 w 306"/>
              <a:gd name="connsiteY19-12192" fmla="*/ 32 h 409"/>
              <a:gd name="connsiteX20-12193" fmla="*/ 300 w 306"/>
              <a:gd name="connsiteY20-12194" fmla="*/ 37 h 409"/>
              <a:gd name="connsiteX21-12195" fmla="*/ 300 w 306"/>
              <a:gd name="connsiteY21-12196" fmla="*/ 42 h 409"/>
              <a:gd name="connsiteX22-12197" fmla="*/ 306 w 306"/>
              <a:gd name="connsiteY22-12198" fmla="*/ 42 h 409"/>
              <a:gd name="connsiteX23-12199" fmla="*/ 300 w 306"/>
              <a:gd name="connsiteY23-12200" fmla="*/ 48 h 409"/>
              <a:gd name="connsiteX24-12201" fmla="*/ 300 w 306"/>
              <a:gd name="connsiteY24-12202" fmla="*/ 53 h 409"/>
              <a:gd name="connsiteX25-12203" fmla="*/ 295 w 306"/>
              <a:gd name="connsiteY25-12204" fmla="*/ 64 h 409"/>
              <a:gd name="connsiteX26-12205" fmla="*/ 290 w 306"/>
              <a:gd name="connsiteY26-12206" fmla="*/ 74 h 409"/>
              <a:gd name="connsiteX27-12207" fmla="*/ 279 w 306"/>
              <a:gd name="connsiteY27-12208" fmla="*/ 85 h 409"/>
              <a:gd name="connsiteX28-12209" fmla="*/ 274 w 306"/>
              <a:gd name="connsiteY28-12210" fmla="*/ 95 h 409"/>
              <a:gd name="connsiteX29-12211" fmla="*/ 258 w 306"/>
              <a:gd name="connsiteY29-12212" fmla="*/ 111 h 409"/>
              <a:gd name="connsiteX30-12213" fmla="*/ 248 w 306"/>
              <a:gd name="connsiteY30-12214" fmla="*/ 132 h 409"/>
              <a:gd name="connsiteX31-12215" fmla="*/ 216 w 306"/>
              <a:gd name="connsiteY31-12216" fmla="*/ 169 h 409"/>
              <a:gd name="connsiteX32-12217" fmla="*/ 190 w 306"/>
              <a:gd name="connsiteY32-12218" fmla="*/ 206 h 409"/>
              <a:gd name="connsiteX33-12219" fmla="*/ 163 w 306"/>
              <a:gd name="connsiteY33-12220" fmla="*/ 243 h 409"/>
              <a:gd name="connsiteX34-12221" fmla="*/ 137 w 306"/>
              <a:gd name="connsiteY34-12222" fmla="*/ 280 h 409"/>
              <a:gd name="connsiteX35-12223" fmla="*/ 121 w 306"/>
              <a:gd name="connsiteY35-12224" fmla="*/ 296 h 409"/>
              <a:gd name="connsiteX36-12225" fmla="*/ 111 w 306"/>
              <a:gd name="connsiteY36-12226" fmla="*/ 311 h 409"/>
              <a:gd name="connsiteX37-12227" fmla="*/ 100 w 306"/>
              <a:gd name="connsiteY37-12228" fmla="*/ 322 h 409"/>
              <a:gd name="connsiteX38-12229" fmla="*/ 95 w 306"/>
              <a:gd name="connsiteY38-12230" fmla="*/ 333 h 409"/>
              <a:gd name="connsiteX39-12231" fmla="*/ 90 w 306"/>
              <a:gd name="connsiteY39-12232" fmla="*/ 338 h 409"/>
              <a:gd name="connsiteX40-12233" fmla="*/ 84 w 306"/>
              <a:gd name="connsiteY40-12234" fmla="*/ 348 h 409"/>
              <a:gd name="connsiteX41-12235" fmla="*/ 84 w 306"/>
              <a:gd name="connsiteY41-12236" fmla="*/ 348 h 409"/>
              <a:gd name="connsiteX42-12237" fmla="*/ 84 w 306"/>
              <a:gd name="connsiteY42-12238" fmla="*/ 354 h 409"/>
              <a:gd name="connsiteX43-12239" fmla="*/ 90 w 306"/>
              <a:gd name="connsiteY43-12240" fmla="*/ 354 h 409"/>
              <a:gd name="connsiteX44-12241" fmla="*/ 95 w 306"/>
              <a:gd name="connsiteY44-12242" fmla="*/ 354 h 409"/>
              <a:gd name="connsiteX45-12243" fmla="*/ 100 w 306"/>
              <a:gd name="connsiteY45-12244" fmla="*/ 354 h 409"/>
              <a:gd name="connsiteX46-12245" fmla="*/ 111 w 306"/>
              <a:gd name="connsiteY46-12246" fmla="*/ 354 h 409"/>
              <a:gd name="connsiteX47-12247" fmla="*/ 121 w 306"/>
              <a:gd name="connsiteY47-12248" fmla="*/ 348 h 409"/>
              <a:gd name="connsiteX48-12249" fmla="*/ 21 w 306"/>
              <a:gd name="connsiteY48-12250" fmla="*/ 401 h 409"/>
              <a:gd name="connsiteX49-12251" fmla="*/ 16 w 306"/>
              <a:gd name="connsiteY49-12252" fmla="*/ 396 h 409"/>
              <a:gd name="connsiteX50-12253" fmla="*/ 11 w 306"/>
              <a:gd name="connsiteY50-12254" fmla="*/ 391 h 409"/>
              <a:gd name="connsiteX51-12255" fmla="*/ 5 w 306"/>
              <a:gd name="connsiteY51-12256" fmla="*/ 385 h 409"/>
              <a:gd name="connsiteX52-12257" fmla="*/ 0 w 306"/>
              <a:gd name="connsiteY52-12258" fmla="*/ 380 h 409"/>
              <a:gd name="connsiteX53-12259" fmla="*/ 0 w 306"/>
              <a:gd name="connsiteY53-12260" fmla="*/ 375 h 409"/>
              <a:gd name="connsiteX54-12261" fmla="*/ 0 w 306"/>
              <a:gd name="connsiteY54-12262" fmla="*/ 369 h 409"/>
              <a:gd name="connsiteX55-12263" fmla="*/ 0 w 306"/>
              <a:gd name="connsiteY55-12264" fmla="*/ 364 h 409"/>
              <a:gd name="connsiteX56-12265" fmla="*/ 5 w 306"/>
              <a:gd name="connsiteY56-12266" fmla="*/ 359 h 409"/>
              <a:gd name="connsiteX57-12267" fmla="*/ 11 w 306"/>
              <a:gd name="connsiteY57-12268" fmla="*/ 354 h 409"/>
              <a:gd name="connsiteX58-12269" fmla="*/ 21 w 306"/>
              <a:gd name="connsiteY58-12270" fmla="*/ 348 h 409"/>
              <a:gd name="connsiteX59-12271" fmla="*/ 26 w 306"/>
              <a:gd name="connsiteY59-12272" fmla="*/ 343 h 409"/>
              <a:gd name="connsiteX60-12273" fmla="*/ 32 w 306"/>
              <a:gd name="connsiteY60-12274" fmla="*/ 338 h 409"/>
              <a:gd name="connsiteX61-12275" fmla="*/ 42 w 306"/>
              <a:gd name="connsiteY61-12276" fmla="*/ 333 h 409"/>
              <a:gd name="connsiteX62-12277" fmla="*/ 53 w 306"/>
              <a:gd name="connsiteY62-12278" fmla="*/ 322 h 409"/>
              <a:gd name="connsiteX63-12279" fmla="*/ 58 w 306"/>
              <a:gd name="connsiteY63-12280" fmla="*/ 311 h 409"/>
              <a:gd name="connsiteX64-12281" fmla="*/ 69 w 306"/>
              <a:gd name="connsiteY64-12282" fmla="*/ 301 h 409"/>
              <a:gd name="connsiteX65-12283" fmla="*/ 79 w 306"/>
              <a:gd name="connsiteY65-12284" fmla="*/ 285 h 409"/>
              <a:gd name="connsiteX66-12285" fmla="*/ 95 w 306"/>
              <a:gd name="connsiteY66-12286" fmla="*/ 269 h 409"/>
              <a:gd name="connsiteX67-12287" fmla="*/ 116 w 306"/>
              <a:gd name="connsiteY67-12288" fmla="*/ 232 h 409"/>
              <a:gd name="connsiteX68-12289" fmla="*/ 142 w 306"/>
              <a:gd name="connsiteY68-12290" fmla="*/ 201 h 409"/>
              <a:gd name="connsiteX69-12291" fmla="*/ 163 w 306"/>
              <a:gd name="connsiteY69-12292" fmla="*/ 169 h 409"/>
              <a:gd name="connsiteX70-12293" fmla="*/ 184 w 306"/>
              <a:gd name="connsiteY70-12294" fmla="*/ 132 h 409"/>
              <a:gd name="connsiteX71-12295" fmla="*/ 190 w 306"/>
              <a:gd name="connsiteY71-12296" fmla="*/ 116 h 409"/>
              <a:gd name="connsiteX72-12297" fmla="*/ 200 w 306"/>
              <a:gd name="connsiteY72-12298" fmla="*/ 100 h 409"/>
              <a:gd name="connsiteX73-12299" fmla="*/ 206 w 306"/>
              <a:gd name="connsiteY73-12300" fmla="*/ 90 h 409"/>
              <a:gd name="connsiteX74-12301" fmla="*/ 211 w 306"/>
              <a:gd name="connsiteY74-12302" fmla="*/ 79 h 409"/>
              <a:gd name="connsiteX75-12303" fmla="*/ 216 w 306"/>
              <a:gd name="connsiteY75-12304" fmla="*/ 69 h 409"/>
              <a:gd name="connsiteX76-12305" fmla="*/ 221 w 306"/>
              <a:gd name="connsiteY76-12306" fmla="*/ 58 h 409"/>
              <a:gd name="connsiteX77-12307" fmla="*/ 221 w 306"/>
              <a:gd name="connsiteY77-12308" fmla="*/ 53 h 409"/>
              <a:gd name="connsiteX78-12309" fmla="*/ 227 w 306"/>
              <a:gd name="connsiteY78-12310" fmla="*/ 48 h 409"/>
              <a:gd name="connsiteX79-12311" fmla="*/ 227 w 306"/>
              <a:gd name="connsiteY79-12312" fmla="*/ 48 h 409"/>
              <a:gd name="connsiteX0-12313" fmla="*/ 227 w 306"/>
              <a:gd name="connsiteY0-12314" fmla="*/ 48 h 408"/>
              <a:gd name="connsiteX1-12315" fmla="*/ 227 w 306"/>
              <a:gd name="connsiteY1-12316" fmla="*/ 42 h 408"/>
              <a:gd name="connsiteX2-12317" fmla="*/ 227 w 306"/>
              <a:gd name="connsiteY2-12318" fmla="*/ 32 h 408"/>
              <a:gd name="connsiteX3-12319" fmla="*/ 227 w 306"/>
              <a:gd name="connsiteY3-12320" fmla="*/ 27 h 408"/>
              <a:gd name="connsiteX4-12321" fmla="*/ 221 w 306"/>
              <a:gd name="connsiteY4-12322" fmla="*/ 21 h 408"/>
              <a:gd name="connsiteX5-12323" fmla="*/ 216 w 306"/>
              <a:gd name="connsiteY5-12324" fmla="*/ 11 h 408"/>
              <a:gd name="connsiteX6-12325" fmla="*/ 216 w 306"/>
              <a:gd name="connsiteY6-12326" fmla="*/ 6 h 408"/>
              <a:gd name="connsiteX7-12327" fmla="*/ 221 w 306"/>
              <a:gd name="connsiteY7-12328" fmla="*/ 6 h 408"/>
              <a:gd name="connsiteX8-12329" fmla="*/ 221 w 306"/>
              <a:gd name="connsiteY8-12330" fmla="*/ 0 h 408"/>
              <a:gd name="connsiteX9-12331" fmla="*/ 227 w 306"/>
              <a:gd name="connsiteY9-12332" fmla="*/ 0 h 408"/>
              <a:gd name="connsiteX10-12333" fmla="*/ 232 w 306"/>
              <a:gd name="connsiteY10-12334" fmla="*/ 0 h 408"/>
              <a:gd name="connsiteX11-12335" fmla="*/ 242 w 306"/>
              <a:gd name="connsiteY11-12336" fmla="*/ 0 h 408"/>
              <a:gd name="connsiteX12-12337" fmla="*/ 253 w 306"/>
              <a:gd name="connsiteY12-12338" fmla="*/ 6 h 408"/>
              <a:gd name="connsiteX13-12339" fmla="*/ 264 w 306"/>
              <a:gd name="connsiteY13-12340" fmla="*/ 11 h 408"/>
              <a:gd name="connsiteX14-12341" fmla="*/ 269 w 306"/>
              <a:gd name="connsiteY14-12342" fmla="*/ 11 h 408"/>
              <a:gd name="connsiteX15-12343" fmla="*/ 279 w 306"/>
              <a:gd name="connsiteY15-12344" fmla="*/ 16 h 408"/>
              <a:gd name="connsiteX16-12345" fmla="*/ 285 w 306"/>
              <a:gd name="connsiteY16-12346" fmla="*/ 21 h 408"/>
              <a:gd name="connsiteX17-12347" fmla="*/ 290 w 306"/>
              <a:gd name="connsiteY17-12348" fmla="*/ 27 h 408"/>
              <a:gd name="connsiteX18-12349" fmla="*/ 295 w 306"/>
              <a:gd name="connsiteY18-12350" fmla="*/ 32 h 408"/>
              <a:gd name="connsiteX19-12351" fmla="*/ 300 w 306"/>
              <a:gd name="connsiteY19-12352" fmla="*/ 32 h 408"/>
              <a:gd name="connsiteX20-12353" fmla="*/ 300 w 306"/>
              <a:gd name="connsiteY20-12354" fmla="*/ 37 h 408"/>
              <a:gd name="connsiteX21-12355" fmla="*/ 300 w 306"/>
              <a:gd name="connsiteY21-12356" fmla="*/ 42 h 408"/>
              <a:gd name="connsiteX22-12357" fmla="*/ 306 w 306"/>
              <a:gd name="connsiteY22-12358" fmla="*/ 42 h 408"/>
              <a:gd name="connsiteX23-12359" fmla="*/ 300 w 306"/>
              <a:gd name="connsiteY23-12360" fmla="*/ 48 h 408"/>
              <a:gd name="connsiteX24-12361" fmla="*/ 300 w 306"/>
              <a:gd name="connsiteY24-12362" fmla="*/ 53 h 408"/>
              <a:gd name="connsiteX25-12363" fmla="*/ 295 w 306"/>
              <a:gd name="connsiteY25-12364" fmla="*/ 64 h 408"/>
              <a:gd name="connsiteX26-12365" fmla="*/ 290 w 306"/>
              <a:gd name="connsiteY26-12366" fmla="*/ 74 h 408"/>
              <a:gd name="connsiteX27-12367" fmla="*/ 279 w 306"/>
              <a:gd name="connsiteY27-12368" fmla="*/ 85 h 408"/>
              <a:gd name="connsiteX28-12369" fmla="*/ 274 w 306"/>
              <a:gd name="connsiteY28-12370" fmla="*/ 95 h 408"/>
              <a:gd name="connsiteX29-12371" fmla="*/ 258 w 306"/>
              <a:gd name="connsiteY29-12372" fmla="*/ 111 h 408"/>
              <a:gd name="connsiteX30-12373" fmla="*/ 248 w 306"/>
              <a:gd name="connsiteY30-12374" fmla="*/ 132 h 408"/>
              <a:gd name="connsiteX31-12375" fmla="*/ 216 w 306"/>
              <a:gd name="connsiteY31-12376" fmla="*/ 169 h 408"/>
              <a:gd name="connsiteX32-12377" fmla="*/ 190 w 306"/>
              <a:gd name="connsiteY32-12378" fmla="*/ 206 h 408"/>
              <a:gd name="connsiteX33-12379" fmla="*/ 163 w 306"/>
              <a:gd name="connsiteY33-12380" fmla="*/ 243 h 408"/>
              <a:gd name="connsiteX34-12381" fmla="*/ 137 w 306"/>
              <a:gd name="connsiteY34-12382" fmla="*/ 280 h 408"/>
              <a:gd name="connsiteX35-12383" fmla="*/ 121 w 306"/>
              <a:gd name="connsiteY35-12384" fmla="*/ 296 h 408"/>
              <a:gd name="connsiteX36-12385" fmla="*/ 111 w 306"/>
              <a:gd name="connsiteY36-12386" fmla="*/ 311 h 408"/>
              <a:gd name="connsiteX37-12387" fmla="*/ 100 w 306"/>
              <a:gd name="connsiteY37-12388" fmla="*/ 322 h 408"/>
              <a:gd name="connsiteX38-12389" fmla="*/ 95 w 306"/>
              <a:gd name="connsiteY38-12390" fmla="*/ 333 h 408"/>
              <a:gd name="connsiteX39-12391" fmla="*/ 90 w 306"/>
              <a:gd name="connsiteY39-12392" fmla="*/ 338 h 408"/>
              <a:gd name="connsiteX40-12393" fmla="*/ 84 w 306"/>
              <a:gd name="connsiteY40-12394" fmla="*/ 348 h 408"/>
              <a:gd name="connsiteX41-12395" fmla="*/ 84 w 306"/>
              <a:gd name="connsiteY41-12396" fmla="*/ 348 h 408"/>
              <a:gd name="connsiteX42-12397" fmla="*/ 84 w 306"/>
              <a:gd name="connsiteY42-12398" fmla="*/ 354 h 408"/>
              <a:gd name="connsiteX43-12399" fmla="*/ 90 w 306"/>
              <a:gd name="connsiteY43-12400" fmla="*/ 354 h 408"/>
              <a:gd name="connsiteX44-12401" fmla="*/ 95 w 306"/>
              <a:gd name="connsiteY44-12402" fmla="*/ 354 h 408"/>
              <a:gd name="connsiteX45-12403" fmla="*/ 100 w 306"/>
              <a:gd name="connsiteY45-12404" fmla="*/ 354 h 408"/>
              <a:gd name="connsiteX46-12405" fmla="*/ 111 w 306"/>
              <a:gd name="connsiteY46-12406" fmla="*/ 354 h 408"/>
              <a:gd name="connsiteX47-12407" fmla="*/ 121 w 306"/>
              <a:gd name="connsiteY47-12408" fmla="*/ 348 h 408"/>
              <a:gd name="connsiteX48-12409" fmla="*/ 21 w 306"/>
              <a:gd name="connsiteY48-12410" fmla="*/ 401 h 408"/>
              <a:gd name="connsiteX49-12411" fmla="*/ 11 w 306"/>
              <a:gd name="connsiteY49-12412" fmla="*/ 391 h 408"/>
              <a:gd name="connsiteX50-12413" fmla="*/ 5 w 306"/>
              <a:gd name="connsiteY50-12414" fmla="*/ 385 h 408"/>
              <a:gd name="connsiteX51-12415" fmla="*/ 0 w 306"/>
              <a:gd name="connsiteY51-12416" fmla="*/ 380 h 408"/>
              <a:gd name="connsiteX52-12417" fmla="*/ 0 w 306"/>
              <a:gd name="connsiteY52-12418" fmla="*/ 375 h 408"/>
              <a:gd name="connsiteX53-12419" fmla="*/ 0 w 306"/>
              <a:gd name="connsiteY53-12420" fmla="*/ 369 h 408"/>
              <a:gd name="connsiteX54-12421" fmla="*/ 0 w 306"/>
              <a:gd name="connsiteY54-12422" fmla="*/ 364 h 408"/>
              <a:gd name="connsiteX55-12423" fmla="*/ 5 w 306"/>
              <a:gd name="connsiteY55-12424" fmla="*/ 359 h 408"/>
              <a:gd name="connsiteX56-12425" fmla="*/ 11 w 306"/>
              <a:gd name="connsiteY56-12426" fmla="*/ 354 h 408"/>
              <a:gd name="connsiteX57-12427" fmla="*/ 21 w 306"/>
              <a:gd name="connsiteY57-12428" fmla="*/ 348 h 408"/>
              <a:gd name="connsiteX58-12429" fmla="*/ 26 w 306"/>
              <a:gd name="connsiteY58-12430" fmla="*/ 343 h 408"/>
              <a:gd name="connsiteX59-12431" fmla="*/ 32 w 306"/>
              <a:gd name="connsiteY59-12432" fmla="*/ 338 h 408"/>
              <a:gd name="connsiteX60-12433" fmla="*/ 42 w 306"/>
              <a:gd name="connsiteY60-12434" fmla="*/ 333 h 408"/>
              <a:gd name="connsiteX61-12435" fmla="*/ 53 w 306"/>
              <a:gd name="connsiteY61-12436" fmla="*/ 322 h 408"/>
              <a:gd name="connsiteX62-12437" fmla="*/ 58 w 306"/>
              <a:gd name="connsiteY62-12438" fmla="*/ 311 h 408"/>
              <a:gd name="connsiteX63-12439" fmla="*/ 69 w 306"/>
              <a:gd name="connsiteY63-12440" fmla="*/ 301 h 408"/>
              <a:gd name="connsiteX64-12441" fmla="*/ 79 w 306"/>
              <a:gd name="connsiteY64-12442" fmla="*/ 285 h 408"/>
              <a:gd name="connsiteX65-12443" fmla="*/ 95 w 306"/>
              <a:gd name="connsiteY65-12444" fmla="*/ 269 h 408"/>
              <a:gd name="connsiteX66-12445" fmla="*/ 116 w 306"/>
              <a:gd name="connsiteY66-12446" fmla="*/ 232 h 408"/>
              <a:gd name="connsiteX67-12447" fmla="*/ 142 w 306"/>
              <a:gd name="connsiteY67-12448" fmla="*/ 201 h 408"/>
              <a:gd name="connsiteX68-12449" fmla="*/ 163 w 306"/>
              <a:gd name="connsiteY68-12450" fmla="*/ 169 h 408"/>
              <a:gd name="connsiteX69-12451" fmla="*/ 184 w 306"/>
              <a:gd name="connsiteY69-12452" fmla="*/ 132 h 408"/>
              <a:gd name="connsiteX70-12453" fmla="*/ 190 w 306"/>
              <a:gd name="connsiteY70-12454" fmla="*/ 116 h 408"/>
              <a:gd name="connsiteX71-12455" fmla="*/ 200 w 306"/>
              <a:gd name="connsiteY71-12456" fmla="*/ 100 h 408"/>
              <a:gd name="connsiteX72-12457" fmla="*/ 206 w 306"/>
              <a:gd name="connsiteY72-12458" fmla="*/ 90 h 408"/>
              <a:gd name="connsiteX73-12459" fmla="*/ 211 w 306"/>
              <a:gd name="connsiteY73-12460" fmla="*/ 79 h 408"/>
              <a:gd name="connsiteX74-12461" fmla="*/ 216 w 306"/>
              <a:gd name="connsiteY74-12462" fmla="*/ 69 h 408"/>
              <a:gd name="connsiteX75-12463" fmla="*/ 221 w 306"/>
              <a:gd name="connsiteY75-12464" fmla="*/ 58 h 408"/>
              <a:gd name="connsiteX76-12465" fmla="*/ 221 w 306"/>
              <a:gd name="connsiteY76-12466" fmla="*/ 53 h 408"/>
              <a:gd name="connsiteX77-12467" fmla="*/ 227 w 306"/>
              <a:gd name="connsiteY77-12468" fmla="*/ 48 h 408"/>
              <a:gd name="connsiteX78-12469" fmla="*/ 227 w 306"/>
              <a:gd name="connsiteY78-12470" fmla="*/ 48 h 408"/>
              <a:gd name="connsiteX0-12471" fmla="*/ 227 w 306"/>
              <a:gd name="connsiteY0-12472" fmla="*/ 48 h 408"/>
              <a:gd name="connsiteX1-12473" fmla="*/ 227 w 306"/>
              <a:gd name="connsiteY1-12474" fmla="*/ 42 h 408"/>
              <a:gd name="connsiteX2-12475" fmla="*/ 227 w 306"/>
              <a:gd name="connsiteY2-12476" fmla="*/ 32 h 408"/>
              <a:gd name="connsiteX3-12477" fmla="*/ 227 w 306"/>
              <a:gd name="connsiteY3-12478" fmla="*/ 27 h 408"/>
              <a:gd name="connsiteX4-12479" fmla="*/ 221 w 306"/>
              <a:gd name="connsiteY4-12480" fmla="*/ 21 h 408"/>
              <a:gd name="connsiteX5-12481" fmla="*/ 216 w 306"/>
              <a:gd name="connsiteY5-12482" fmla="*/ 11 h 408"/>
              <a:gd name="connsiteX6-12483" fmla="*/ 216 w 306"/>
              <a:gd name="connsiteY6-12484" fmla="*/ 6 h 408"/>
              <a:gd name="connsiteX7-12485" fmla="*/ 221 w 306"/>
              <a:gd name="connsiteY7-12486" fmla="*/ 6 h 408"/>
              <a:gd name="connsiteX8-12487" fmla="*/ 221 w 306"/>
              <a:gd name="connsiteY8-12488" fmla="*/ 0 h 408"/>
              <a:gd name="connsiteX9-12489" fmla="*/ 227 w 306"/>
              <a:gd name="connsiteY9-12490" fmla="*/ 0 h 408"/>
              <a:gd name="connsiteX10-12491" fmla="*/ 232 w 306"/>
              <a:gd name="connsiteY10-12492" fmla="*/ 0 h 408"/>
              <a:gd name="connsiteX11-12493" fmla="*/ 242 w 306"/>
              <a:gd name="connsiteY11-12494" fmla="*/ 0 h 408"/>
              <a:gd name="connsiteX12-12495" fmla="*/ 253 w 306"/>
              <a:gd name="connsiteY12-12496" fmla="*/ 6 h 408"/>
              <a:gd name="connsiteX13-12497" fmla="*/ 264 w 306"/>
              <a:gd name="connsiteY13-12498" fmla="*/ 11 h 408"/>
              <a:gd name="connsiteX14-12499" fmla="*/ 269 w 306"/>
              <a:gd name="connsiteY14-12500" fmla="*/ 11 h 408"/>
              <a:gd name="connsiteX15-12501" fmla="*/ 279 w 306"/>
              <a:gd name="connsiteY15-12502" fmla="*/ 16 h 408"/>
              <a:gd name="connsiteX16-12503" fmla="*/ 285 w 306"/>
              <a:gd name="connsiteY16-12504" fmla="*/ 21 h 408"/>
              <a:gd name="connsiteX17-12505" fmla="*/ 290 w 306"/>
              <a:gd name="connsiteY17-12506" fmla="*/ 27 h 408"/>
              <a:gd name="connsiteX18-12507" fmla="*/ 295 w 306"/>
              <a:gd name="connsiteY18-12508" fmla="*/ 32 h 408"/>
              <a:gd name="connsiteX19-12509" fmla="*/ 300 w 306"/>
              <a:gd name="connsiteY19-12510" fmla="*/ 32 h 408"/>
              <a:gd name="connsiteX20-12511" fmla="*/ 300 w 306"/>
              <a:gd name="connsiteY20-12512" fmla="*/ 37 h 408"/>
              <a:gd name="connsiteX21-12513" fmla="*/ 300 w 306"/>
              <a:gd name="connsiteY21-12514" fmla="*/ 42 h 408"/>
              <a:gd name="connsiteX22-12515" fmla="*/ 306 w 306"/>
              <a:gd name="connsiteY22-12516" fmla="*/ 42 h 408"/>
              <a:gd name="connsiteX23-12517" fmla="*/ 300 w 306"/>
              <a:gd name="connsiteY23-12518" fmla="*/ 48 h 408"/>
              <a:gd name="connsiteX24-12519" fmla="*/ 300 w 306"/>
              <a:gd name="connsiteY24-12520" fmla="*/ 53 h 408"/>
              <a:gd name="connsiteX25-12521" fmla="*/ 295 w 306"/>
              <a:gd name="connsiteY25-12522" fmla="*/ 64 h 408"/>
              <a:gd name="connsiteX26-12523" fmla="*/ 290 w 306"/>
              <a:gd name="connsiteY26-12524" fmla="*/ 74 h 408"/>
              <a:gd name="connsiteX27-12525" fmla="*/ 279 w 306"/>
              <a:gd name="connsiteY27-12526" fmla="*/ 85 h 408"/>
              <a:gd name="connsiteX28-12527" fmla="*/ 274 w 306"/>
              <a:gd name="connsiteY28-12528" fmla="*/ 95 h 408"/>
              <a:gd name="connsiteX29-12529" fmla="*/ 258 w 306"/>
              <a:gd name="connsiteY29-12530" fmla="*/ 111 h 408"/>
              <a:gd name="connsiteX30-12531" fmla="*/ 248 w 306"/>
              <a:gd name="connsiteY30-12532" fmla="*/ 132 h 408"/>
              <a:gd name="connsiteX31-12533" fmla="*/ 216 w 306"/>
              <a:gd name="connsiteY31-12534" fmla="*/ 169 h 408"/>
              <a:gd name="connsiteX32-12535" fmla="*/ 190 w 306"/>
              <a:gd name="connsiteY32-12536" fmla="*/ 206 h 408"/>
              <a:gd name="connsiteX33-12537" fmla="*/ 163 w 306"/>
              <a:gd name="connsiteY33-12538" fmla="*/ 243 h 408"/>
              <a:gd name="connsiteX34-12539" fmla="*/ 137 w 306"/>
              <a:gd name="connsiteY34-12540" fmla="*/ 280 h 408"/>
              <a:gd name="connsiteX35-12541" fmla="*/ 121 w 306"/>
              <a:gd name="connsiteY35-12542" fmla="*/ 296 h 408"/>
              <a:gd name="connsiteX36-12543" fmla="*/ 111 w 306"/>
              <a:gd name="connsiteY36-12544" fmla="*/ 311 h 408"/>
              <a:gd name="connsiteX37-12545" fmla="*/ 100 w 306"/>
              <a:gd name="connsiteY37-12546" fmla="*/ 322 h 408"/>
              <a:gd name="connsiteX38-12547" fmla="*/ 95 w 306"/>
              <a:gd name="connsiteY38-12548" fmla="*/ 333 h 408"/>
              <a:gd name="connsiteX39-12549" fmla="*/ 90 w 306"/>
              <a:gd name="connsiteY39-12550" fmla="*/ 338 h 408"/>
              <a:gd name="connsiteX40-12551" fmla="*/ 84 w 306"/>
              <a:gd name="connsiteY40-12552" fmla="*/ 348 h 408"/>
              <a:gd name="connsiteX41-12553" fmla="*/ 84 w 306"/>
              <a:gd name="connsiteY41-12554" fmla="*/ 348 h 408"/>
              <a:gd name="connsiteX42-12555" fmla="*/ 84 w 306"/>
              <a:gd name="connsiteY42-12556" fmla="*/ 354 h 408"/>
              <a:gd name="connsiteX43-12557" fmla="*/ 90 w 306"/>
              <a:gd name="connsiteY43-12558" fmla="*/ 354 h 408"/>
              <a:gd name="connsiteX44-12559" fmla="*/ 95 w 306"/>
              <a:gd name="connsiteY44-12560" fmla="*/ 354 h 408"/>
              <a:gd name="connsiteX45-12561" fmla="*/ 100 w 306"/>
              <a:gd name="connsiteY45-12562" fmla="*/ 354 h 408"/>
              <a:gd name="connsiteX46-12563" fmla="*/ 121 w 306"/>
              <a:gd name="connsiteY46-12564" fmla="*/ 348 h 408"/>
              <a:gd name="connsiteX47-12565" fmla="*/ 21 w 306"/>
              <a:gd name="connsiteY47-12566" fmla="*/ 401 h 408"/>
              <a:gd name="connsiteX48-12567" fmla="*/ 11 w 306"/>
              <a:gd name="connsiteY48-12568" fmla="*/ 391 h 408"/>
              <a:gd name="connsiteX49-12569" fmla="*/ 5 w 306"/>
              <a:gd name="connsiteY49-12570" fmla="*/ 385 h 408"/>
              <a:gd name="connsiteX50-12571" fmla="*/ 0 w 306"/>
              <a:gd name="connsiteY50-12572" fmla="*/ 380 h 408"/>
              <a:gd name="connsiteX51-12573" fmla="*/ 0 w 306"/>
              <a:gd name="connsiteY51-12574" fmla="*/ 375 h 408"/>
              <a:gd name="connsiteX52-12575" fmla="*/ 0 w 306"/>
              <a:gd name="connsiteY52-12576" fmla="*/ 369 h 408"/>
              <a:gd name="connsiteX53-12577" fmla="*/ 0 w 306"/>
              <a:gd name="connsiteY53-12578" fmla="*/ 364 h 408"/>
              <a:gd name="connsiteX54-12579" fmla="*/ 5 w 306"/>
              <a:gd name="connsiteY54-12580" fmla="*/ 359 h 408"/>
              <a:gd name="connsiteX55-12581" fmla="*/ 11 w 306"/>
              <a:gd name="connsiteY55-12582" fmla="*/ 354 h 408"/>
              <a:gd name="connsiteX56-12583" fmla="*/ 21 w 306"/>
              <a:gd name="connsiteY56-12584" fmla="*/ 348 h 408"/>
              <a:gd name="connsiteX57-12585" fmla="*/ 26 w 306"/>
              <a:gd name="connsiteY57-12586" fmla="*/ 343 h 408"/>
              <a:gd name="connsiteX58-12587" fmla="*/ 32 w 306"/>
              <a:gd name="connsiteY58-12588" fmla="*/ 338 h 408"/>
              <a:gd name="connsiteX59-12589" fmla="*/ 42 w 306"/>
              <a:gd name="connsiteY59-12590" fmla="*/ 333 h 408"/>
              <a:gd name="connsiteX60-12591" fmla="*/ 53 w 306"/>
              <a:gd name="connsiteY60-12592" fmla="*/ 322 h 408"/>
              <a:gd name="connsiteX61-12593" fmla="*/ 58 w 306"/>
              <a:gd name="connsiteY61-12594" fmla="*/ 311 h 408"/>
              <a:gd name="connsiteX62-12595" fmla="*/ 69 w 306"/>
              <a:gd name="connsiteY62-12596" fmla="*/ 301 h 408"/>
              <a:gd name="connsiteX63-12597" fmla="*/ 79 w 306"/>
              <a:gd name="connsiteY63-12598" fmla="*/ 285 h 408"/>
              <a:gd name="connsiteX64-12599" fmla="*/ 95 w 306"/>
              <a:gd name="connsiteY64-12600" fmla="*/ 269 h 408"/>
              <a:gd name="connsiteX65-12601" fmla="*/ 116 w 306"/>
              <a:gd name="connsiteY65-12602" fmla="*/ 232 h 408"/>
              <a:gd name="connsiteX66-12603" fmla="*/ 142 w 306"/>
              <a:gd name="connsiteY66-12604" fmla="*/ 201 h 408"/>
              <a:gd name="connsiteX67-12605" fmla="*/ 163 w 306"/>
              <a:gd name="connsiteY67-12606" fmla="*/ 169 h 408"/>
              <a:gd name="connsiteX68-12607" fmla="*/ 184 w 306"/>
              <a:gd name="connsiteY68-12608" fmla="*/ 132 h 408"/>
              <a:gd name="connsiteX69-12609" fmla="*/ 190 w 306"/>
              <a:gd name="connsiteY69-12610" fmla="*/ 116 h 408"/>
              <a:gd name="connsiteX70-12611" fmla="*/ 200 w 306"/>
              <a:gd name="connsiteY70-12612" fmla="*/ 100 h 408"/>
              <a:gd name="connsiteX71-12613" fmla="*/ 206 w 306"/>
              <a:gd name="connsiteY71-12614" fmla="*/ 90 h 408"/>
              <a:gd name="connsiteX72-12615" fmla="*/ 211 w 306"/>
              <a:gd name="connsiteY72-12616" fmla="*/ 79 h 408"/>
              <a:gd name="connsiteX73-12617" fmla="*/ 216 w 306"/>
              <a:gd name="connsiteY73-12618" fmla="*/ 69 h 408"/>
              <a:gd name="connsiteX74-12619" fmla="*/ 221 w 306"/>
              <a:gd name="connsiteY74-12620" fmla="*/ 58 h 408"/>
              <a:gd name="connsiteX75-12621" fmla="*/ 221 w 306"/>
              <a:gd name="connsiteY75-12622" fmla="*/ 53 h 408"/>
              <a:gd name="connsiteX76-12623" fmla="*/ 227 w 306"/>
              <a:gd name="connsiteY76-12624" fmla="*/ 48 h 408"/>
              <a:gd name="connsiteX77-12625" fmla="*/ 227 w 306"/>
              <a:gd name="connsiteY77-12626" fmla="*/ 48 h 408"/>
              <a:gd name="connsiteX0-12627" fmla="*/ 227 w 306"/>
              <a:gd name="connsiteY0-12628" fmla="*/ 48 h 408"/>
              <a:gd name="connsiteX1-12629" fmla="*/ 227 w 306"/>
              <a:gd name="connsiteY1-12630" fmla="*/ 42 h 408"/>
              <a:gd name="connsiteX2-12631" fmla="*/ 227 w 306"/>
              <a:gd name="connsiteY2-12632" fmla="*/ 32 h 408"/>
              <a:gd name="connsiteX3-12633" fmla="*/ 227 w 306"/>
              <a:gd name="connsiteY3-12634" fmla="*/ 27 h 408"/>
              <a:gd name="connsiteX4-12635" fmla="*/ 221 w 306"/>
              <a:gd name="connsiteY4-12636" fmla="*/ 21 h 408"/>
              <a:gd name="connsiteX5-12637" fmla="*/ 216 w 306"/>
              <a:gd name="connsiteY5-12638" fmla="*/ 11 h 408"/>
              <a:gd name="connsiteX6-12639" fmla="*/ 216 w 306"/>
              <a:gd name="connsiteY6-12640" fmla="*/ 6 h 408"/>
              <a:gd name="connsiteX7-12641" fmla="*/ 221 w 306"/>
              <a:gd name="connsiteY7-12642" fmla="*/ 6 h 408"/>
              <a:gd name="connsiteX8-12643" fmla="*/ 221 w 306"/>
              <a:gd name="connsiteY8-12644" fmla="*/ 0 h 408"/>
              <a:gd name="connsiteX9-12645" fmla="*/ 227 w 306"/>
              <a:gd name="connsiteY9-12646" fmla="*/ 0 h 408"/>
              <a:gd name="connsiteX10-12647" fmla="*/ 232 w 306"/>
              <a:gd name="connsiteY10-12648" fmla="*/ 0 h 408"/>
              <a:gd name="connsiteX11-12649" fmla="*/ 242 w 306"/>
              <a:gd name="connsiteY11-12650" fmla="*/ 0 h 408"/>
              <a:gd name="connsiteX12-12651" fmla="*/ 253 w 306"/>
              <a:gd name="connsiteY12-12652" fmla="*/ 6 h 408"/>
              <a:gd name="connsiteX13-12653" fmla="*/ 264 w 306"/>
              <a:gd name="connsiteY13-12654" fmla="*/ 11 h 408"/>
              <a:gd name="connsiteX14-12655" fmla="*/ 269 w 306"/>
              <a:gd name="connsiteY14-12656" fmla="*/ 11 h 408"/>
              <a:gd name="connsiteX15-12657" fmla="*/ 279 w 306"/>
              <a:gd name="connsiteY15-12658" fmla="*/ 16 h 408"/>
              <a:gd name="connsiteX16-12659" fmla="*/ 285 w 306"/>
              <a:gd name="connsiteY16-12660" fmla="*/ 21 h 408"/>
              <a:gd name="connsiteX17-12661" fmla="*/ 290 w 306"/>
              <a:gd name="connsiteY17-12662" fmla="*/ 27 h 408"/>
              <a:gd name="connsiteX18-12663" fmla="*/ 295 w 306"/>
              <a:gd name="connsiteY18-12664" fmla="*/ 32 h 408"/>
              <a:gd name="connsiteX19-12665" fmla="*/ 300 w 306"/>
              <a:gd name="connsiteY19-12666" fmla="*/ 32 h 408"/>
              <a:gd name="connsiteX20-12667" fmla="*/ 300 w 306"/>
              <a:gd name="connsiteY20-12668" fmla="*/ 37 h 408"/>
              <a:gd name="connsiteX21-12669" fmla="*/ 300 w 306"/>
              <a:gd name="connsiteY21-12670" fmla="*/ 42 h 408"/>
              <a:gd name="connsiteX22-12671" fmla="*/ 306 w 306"/>
              <a:gd name="connsiteY22-12672" fmla="*/ 42 h 408"/>
              <a:gd name="connsiteX23-12673" fmla="*/ 300 w 306"/>
              <a:gd name="connsiteY23-12674" fmla="*/ 48 h 408"/>
              <a:gd name="connsiteX24-12675" fmla="*/ 300 w 306"/>
              <a:gd name="connsiteY24-12676" fmla="*/ 53 h 408"/>
              <a:gd name="connsiteX25-12677" fmla="*/ 295 w 306"/>
              <a:gd name="connsiteY25-12678" fmla="*/ 64 h 408"/>
              <a:gd name="connsiteX26-12679" fmla="*/ 290 w 306"/>
              <a:gd name="connsiteY26-12680" fmla="*/ 74 h 408"/>
              <a:gd name="connsiteX27-12681" fmla="*/ 279 w 306"/>
              <a:gd name="connsiteY27-12682" fmla="*/ 85 h 408"/>
              <a:gd name="connsiteX28-12683" fmla="*/ 274 w 306"/>
              <a:gd name="connsiteY28-12684" fmla="*/ 95 h 408"/>
              <a:gd name="connsiteX29-12685" fmla="*/ 258 w 306"/>
              <a:gd name="connsiteY29-12686" fmla="*/ 111 h 408"/>
              <a:gd name="connsiteX30-12687" fmla="*/ 248 w 306"/>
              <a:gd name="connsiteY30-12688" fmla="*/ 132 h 408"/>
              <a:gd name="connsiteX31-12689" fmla="*/ 216 w 306"/>
              <a:gd name="connsiteY31-12690" fmla="*/ 169 h 408"/>
              <a:gd name="connsiteX32-12691" fmla="*/ 190 w 306"/>
              <a:gd name="connsiteY32-12692" fmla="*/ 206 h 408"/>
              <a:gd name="connsiteX33-12693" fmla="*/ 163 w 306"/>
              <a:gd name="connsiteY33-12694" fmla="*/ 243 h 408"/>
              <a:gd name="connsiteX34-12695" fmla="*/ 137 w 306"/>
              <a:gd name="connsiteY34-12696" fmla="*/ 280 h 408"/>
              <a:gd name="connsiteX35-12697" fmla="*/ 121 w 306"/>
              <a:gd name="connsiteY35-12698" fmla="*/ 296 h 408"/>
              <a:gd name="connsiteX36-12699" fmla="*/ 111 w 306"/>
              <a:gd name="connsiteY36-12700" fmla="*/ 311 h 408"/>
              <a:gd name="connsiteX37-12701" fmla="*/ 100 w 306"/>
              <a:gd name="connsiteY37-12702" fmla="*/ 322 h 408"/>
              <a:gd name="connsiteX38-12703" fmla="*/ 95 w 306"/>
              <a:gd name="connsiteY38-12704" fmla="*/ 333 h 408"/>
              <a:gd name="connsiteX39-12705" fmla="*/ 90 w 306"/>
              <a:gd name="connsiteY39-12706" fmla="*/ 338 h 408"/>
              <a:gd name="connsiteX40-12707" fmla="*/ 84 w 306"/>
              <a:gd name="connsiteY40-12708" fmla="*/ 348 h 408"/>
              <a:gd name="connsiteX41-12709" fmla="*/ 84 w 306"/>
              <a:gd name="connsiteY41-12710" fmla="*/ 348 h 408"/>
              <a:gd name="connsiteX42-12711" fmla="*/ 84 w 306"/>
              <a:gd name="connsiteY42-12712" fmla="*/ 354 h 408"/>
              <a:gd name="connsiteX43-12713" fmla="*/ 90 w 306"/>
              <a:gd name="connsiteY43-12714" fmla="*/ 354 h 408"/>
              <a:gd name="connsiteX44-12715" fmla="*/ 95 w 306"/>
              <a:gd name="connsiteY44-12716" fmla="*/ 354 h 408"/>
              <a:gd name="connsiteX45-12717" fmla="*/ 100 w 306"/>
              <a:gd name="connsiteY45-12718" fmla="*/ 354 h 408"/>
              <a:gd name="connsiteX46-12719" fmla="*/ 21 w 306"/>
              <a:gd name="connsiteY46-12720" fmla="*/ 401 h 408"/>
              <a:gd name="connsiteX47-12721" fmla="*/ 11 w 306"/>
              <a:gd name="connsiteY47-12722" fmla="*/ 391 h 408"/>
              <a:gd name="connsiteX48-12723" fmla="*/ 5 w 306"/>
              <a:gd name="connsiteY48-12724" fmla="*/ 385 h 408"/>
              <a:gd name="connsiteX49-12725" fmla="*/ 0 w 306"/>
              <a:gd name="connsiteY49-12726" fmla="*/ 380 h 408"/>
              <a:gd name="connsiteX50-12727" fmla="*/ 0 w 306"/>
              <a:gd name="connsiteY50-12728" fmla="*/ 375 h 408"/>
              <a:gd name="connsiteX51-12729" fmla="*/ 0 w 306"/>
              <a:gd name="connsiteY51-12730" fmla="*/ 369 h 408"/>
              <a:gd name="connsiteX52-12731" fmla="*/ 0 w 306"/>
              <a:gd name="connsiteY52-12732" fmla="*/ 364 h 408"/>
              <a:gd name="connsiteX53-12733" fmla="*/ 5 w 306"/>
              <a:gd name="connsiteY53-12734" fmla="*/ 359 h 408"/>
              <a:gd name="connsiteX54-12735" fmla="*/ 11 w 306"/>
              <a:gd name="connsiteY54-12736" fmla="*/ 354 h 408"/>
              <a:gd name="connsiteX55-12737" fmla="*/ 21 w 306"/>
              <a:gd name="connsiteY55-12738" fmla="*/ 348 h 408"/>
              <a:gd name="connsiteX56-12739" fmla="*/ 26 w 306"/>
              <a:gd name="connsiteY56-12740" fmla="*/ 343 h 408"/>
              <a:gd name="connsiteX57-12741" fmla="*/ 32 w 306"/>
              <a:gd name="connsiteY57-12742" fmla="*/ 338 h 408"/>
              <a:gd name="connsiteX58-12743" fmla="*/ 42 w 306"/>
              <a:gd name="connsiteY58-12744" fmla="*/ 333 h 408"/>
              <a:gd name="connsiteX59-12745" fmla="*/ 53 w 306"/>
              <a:gd name="connsiteY59-12746" fmla="*/ 322 h 408"/>
              <a:gd name="connsiteX60-12747" fmla="*/ 58 w 306"/>
              <a:gd name="connsiteY60-12748" fmla="*/ 311 h 408"/>
              <a:gd name="connsiteX61-12749" fmla="*/ 69 w 306"/>
              <a:gd name="connsiteY61-12750" fmla="*/ 301 h 408"/>
              <a:gd name="connsiteX62-12751" fmla="*/ 79 w 306"/>
              <a:gd name="connsiteY62-12752" fmla="*/ 285 h 408"/>
              <a:gd name="connsiteX63-12753" fmla="*/ 95 w 306"/>
              <a:gd name="connsiteY63-12754" fmla="*/ 269 h 408"/>
              <a:gd name="connsiteX64-12755" fmla="*/ 116 w 306"/>
              <a:gd name="connsiteY64-12756" fmla="*/ 232 h 408"/>
              <a:gd name="connsiteX65-12757" fmla="*/ 142 w 306"/>
              <a:gd name="connsiteY65-12758" fmla="*/ 201 h 408"/>
              <a:gd name="connsiteX66-12759" fmla="*/ 163 w 306"/>
              <a:gd name="connsiteY66-12760" fmla="*/ 169 h 408"/>
              <a:gd name="connsiteX67-12761" fmla="*/ 184 w 306"/>
              <a:gd name="connsiteY67-12762" fmla="*/ 132 h 408"/>
              <a:gd name="connsiteX68-12763" fmla="*/ 190 w 306"/>
              <a:gd name="connsiteY68-12764" fmla="*/ 116 h 408"/>
              <a:gd name="connsiteX69-12765" fmla="*/ 200 w 306"/>
              <a:gd name="connsiteY69-12766" fmla="*/ 100 h 408"/>
              <a:gd name="connsiteX70-12767" fmla="*/ 206 w 306"/>
              <a:gd name="connsiteY70-12768" fmla="*/ 90 h 408"/>
              <a:gd name="connsiteX71-12769" fmla="*/ 211 w 306"/>
              <a:gd name="connsiteY71-12770" fmla="*/ 79 h 408"/>
              <a:gd name="connsiteX72-12771" fmla="*/ 216 w 306"/>
              <a:gd name="connsiteY72-12772" fmla="*/ 69 h 408"/>
              <a:gd name="connsiteX73-12773" fmla="*/ 221 w 306"/>
              <a:gd name="connsiteY73-12774" fmla="*/ 58 h 408"/>
              <a:gd name="connsiteX74-12775" fmla="*/ 221 w 306"/>
              <a:gd name="connsiteY74-12776" fmla="*/ 53 h 408"/>
              <a:gd name="connsiteX75-12777" fmla="*/ 227 w 306"/>
              <a:gd name="connsiteY75-12778" fmla="*/ 48 h 408"/>
              <a:gd name="connsiteX76-12779" fmla="*/ 227 w 306"/>
              <a:gd name="connsiteY76-12780" fmla="*/ 48 h 408"/>
              <a:gd name="connsiteX0-12781" fmla="*/ 227 w 306"/>
              <a:gd name="connsiteY0-12782" fmla="*/ 48 h 408"/>
              <a:gd name="connsiteX1-12783" fmla="*/ 227 w 306"/>
              <a:gd name="connsiteY1-12784" fmla="*/ 42 h 408"/>
              <a:gd name="connsiteX2-12785" fmla="*/ 227 w 306"/>
              <a:gd name="connsiteY2-12786" fmla="*/ 32 h 408"/>
              <a:gd name="connsiteX3-12787" fmla="*/ 227 w 306"/>
              <a:gd name="connsiteY3-12788" fmla="*/ 27 h 408"/>
              <a:gd name="connsiteX4-12789" fmla="*/ 221 w 306"/>
              <a:gd name="connsiteY4-12790" fmla="*/ 21 h 408"/>
              <a:gd name="connsiteX5-12791" fmla="*/ 216 w 306"/>
              <a:gd name="connsiteY5-12792" fmla="*/ 11 h 408"/>
              <a:gd name="connsiteX6-12793" fmla="*/ 216 w 306"/>
              <a:gd name="connsiteY6-12794" fmla="*/ 6 h 408"/>
              <a:gd name="connsiteX7-12795" fmla="*/ 221 w 306"/>
              <a:gd name="connsiteY7-12796" fmla="*/ 6 h 408"/>
              <a:gd name="connsiteX8-12797" fmla="*/ 221 w 306"/>
              <a:gd name="connsiteY8-12798" fmla="*/ 0 h 408"/>
              <a:gd name="connsiteX9-12799" fmla="*/ 227 w 306"/>
              <a:gd name="connsiteY9-12800" fmla="*/ 0 h 408"/>
              <a:gd name="connsiteX10-12801" fmla="*/ 232 w 306"/>
              <a:gd name="connsiteY10-12802" fmla="*/ 0 h 408"/>
              <a:gd name="connsiteX11-12803" fmla="*/ 242 w 306"/>
              <a:gd name="connsiteY11-12804" fmla="*/ 0 h 408"/>
              <a:gd name="connsiteX12-12805" fmla="*/ 253 w 306"/>
              <a:gd name="connsiteY12-12806" fmla="*/ 6 h 408"/>
              <a:gd name="connsiteX13-12807" fmla="*/ 264 w 306"/>
              <a:gd name="connsiteY13-12808" fmla="*/ 11 h 408"/>
              <a:gd name="connsiteX14-12809" fmla="*/ 269 w 306"/>
              <a:gd name="connsiteY14-12810" fmla="*/ 11 h 408"/>
              <a:gd name="connsiteX15-12811" fmla="*/ 279 w 306"/>
              <a:gd name="connsiteY15-12812" fmla="*/ 16 h 408"/>
              <a:gd name="connsiteX16-12813" fmla="*/ 285 w 306"/>
              <a:gd name="connsiteY16-12814" fmla="*/ 21 h 408"/>
              <a:gd name="connsiteX17-12815" fmla="*/ 290 w 306"/>
              <a:gd name="connsiteY17-12816" fmla="*/ 27 h 408"/>
              <a:gd name="connsiteX18-12817" fmla="*/ 295 w 306"/>
              <a:gd name="connsiteY18-12818" fmla="*/ 32 h 408"/>
              <a:gd name="connsiteX19-12819" fmla="*/ 300 w 306"/>
              <a:gd name="connsiteY19-12820" fmla="*/ 32 h 408"/>
              <a:gd name="connsiteX20-12821" fmla="*/ 300 w 306"/>
              <a:gd name="connsiteY20-12822" fmla="*/ 37 h 408"/>
              <a:gd name="connsiteX21-12823" fmla="*/ 300 w 306"/>
              <a:gd name="connsiteY21-12824" fmla="*/ 42 h 408"/>
              <a:gd name="connsiteX22-12825" fmla="*/ 306 w 306"/>
              <a:gd name="connsiteY22-12826" fmla="*/ 42 h 408"/>
              <a:gd name="connsiteX23-12827" fmla="*/ 300 w 306"/>
              <a:gd name="connsiteY23-12828" fmla="*/ 48 h 408"/>
              <a:gd name="connsiteX24-12829" fmla="*/ 300 w 306"/>
              <a:gd name="connsiteY24-12830" fmla="*/ 53 h 408"/>
              <a:gd name="connsiteX25-12831" fmla="*/ 295 w 306"/>
              <a:gd name="connsiteY25-12832" fmla="*/ 64 h 408"/>
              <a:gd name="connsiteX26-12833" fmla="*/ 290 w 306"/>
              <a:gd name="connsiteY26-12834" fmla="*/ 74 h 408"/>
              <a:gd name="connsiteX27-12835" fmla="*/ 279 w 306"/>
              <a:gd name="connsiteY27-12836" fmla="*/ 85 h 408"/>
              <a:gd name="connsiteX28-12837" fmla="*/ 274 w 306"/>
              <a:gd name="connsiteY28-12838" fmla="*/ 95 h 408"/>
              <a:gd name="connsiteX29-12839" fmla="*/ 258 w 306"/>
              <a:gd name="connsiteY29-12840" fmla="*/ 111 h 408"/>
              <a:gd name="connsiteX30-12841" fmla="*/ 248 w 306"/>
              <a:gd name="connsiteY30-12842" fmla="*/ 132 h 408"/>
              <a:gd name="connsiteX31-12843" fmla="*/ 216 w 306"/>
              <a:gd name="connsiteY31-12844" fmla="*/ 169 h 408"/>
              <a:gd name="connsiteX32-12845" fmla="*/ 190 w 306"/>
              <a:gd name="connsiteY32-12846" fmla="*/ 206 h 408"/>
              <a:gd name="connsiteX33-12847" fmla="*/ 163 w 306"/>
              <a:gd name="connsiteY33-12848" fmla="*/ 243 h 408"/>
              <a:gd name="connsiteX34-12849" fmla="*/ 137 w 306"/>
              <a:gd name="connsiteY34-12850" fmla="*/ 280 h 408"/>
              <a:gd name="connsiteX35-12851" fmla="*/ 121 w 306"/>
              <a:gd name="connsiteY35-12852" fmla="*/ 296 h 408"/>
              <a:gd name="connsiteX36-12853" fmla="*/ 111 w 306"/>
              <a:gd name="connsiteY36-12854" fmla="*/ 311 h 408"/>
              <a:gd name="connsiteX37-12855" fmla="*/ 100 w 306"/>
              <a:gd name="connsiteY37-12856" fmla="*/ 322 h 408"/>
              <a:gd name="connsiteX38-12857" fmla="*/ 95 w 306"/>
              <a:gd name="connsiteY38-12858" fmla="*/ 333 h 408"/>
              <a:gd name="connsiteX39-12859" fmla="*/ 90 w 306"/>
              <a:gd name="connsiteY39-12860" fmla="*/ 338 h 408"/>
              <a:gd name="connsiteX40-12861" fmla="*/ 84 w 306"/>
              <a:gd name="connsiteY40-12862" fmla="*/ 348 h 408"/>
              <a:gd name="connsiteX41-12863" fmla="*/ 84 w 306"/>
              <a:gd name="connsiteY41-12864" fmla="*/ 348 h 408"/>
              <a:gd name="connsiteX42-12865" fmla="*/ 84 w 306"/>
              <a:gd name="connsiteY42-12866" fmla="*/ 354 h 408"/>
              <a:gd name="connsiteX43-12867" fmla="*/ 90 w 306"/>
              <a:gd name="connsiteY43-12868" fmla="*/ 354 h 408"/>
              <a:gd name="connsiteX44-12869" fmla="*/ 95 w 306"/>
              <a:gd name="connsiteY44-12870" fmla="*/ 354 h 408"/>
              <a:gd name="connsiteX45-12871" fmla="*/ 21 w 306"/>
              <a:gd name="connsiteY45-12872" fmla="*/ 401 h 408"/>
              <a:gd name="connsiteX46-12873" fmla="*/ 11 w 306"/>
              <a:gd name="connsiteY46-12874" fmla="*/ 391 h 408"/>
              <a:gd name="connsiteX47-12875" fmla="*/ 5 w 306"/>
              <a:gd name="connsiteY47-12876" fmla="*/ 385 h 408"/>
              <a:gd name="connsiteX48-12877" fmla="*/ 0 w 306"/>
              <a:gd name="connsiteY48-12878" fmla="*/ 380 h 408"/>
              <a:gd name="connsiteX49-12879" fmla="*/ 0 w 306"/>
              <a:gd name="connsiteY49-12880" fmla="*/ 375 h 408"/>
              <a:gd name="connsiteX50-12881" fmla="*/ 0 w 306"/>
              <a:gd name="connsiteY50-12882" fmla="*/ 369 h 408"/>
              <a:gd name="connsiteX51-12883" fmla="*/ 0 w 306"/>
              <a:gd name="connsiteY51-12884" fmla="*/ 364 h 408"/>
              <a:gd name="connsiteX52-12885" fmla="*/ 5 w 306"/>
              <a:gd name="connsiteY52-12886" fmla="*/ 359 h 408"/>
              <a:gd name="connsiteX53-12887" fmla="*/ 11 w 306"/>
              <a:gd name="connsiteY53-12888" fmla="*/ 354 h 408"/>
              <a:gd name="connsiteX54-12889" fmla="*/ 21 w 306"/>
              <a:gd name="connsiteY54-12890" fmla="*/ 348 h 408"/>
              <a:gd name="connsiteX55-12891" fmla="*/ 26 w 306"/>
              <a:gd name="connsiteY55-12892" fmla="*/ 343 h 408"/>
              <a:gd name="connsiteX56-12893" fmla="*/ 32 w 306"/>
              <a:gd name="connsiteY56-12894" fmla="*/ 338 h 408"/>
              <a:gd name="connsiteX57-12895" fmla="*/ 42 w 306"/>
              <a:gd name="connsiteY57-12896" fmla="*/ 333 h 408"/>
              <a:gd name="connsiteX58-12897" fmla="*/ 53 w 306"/>
              <a:gd name="connsiteY58-12898" fmla="*/ 322 h 408"/>
              <a:gd name="connsiteX59-12899" fmla="*/ 58 w 306"/>
              <a:gd name="connsiteY59-12900" fmla="*/ 311 h 408"/>
              <a:gd name="connsiteX60-12901" fmla="*/ 69 w 306"/>
              <a:gd name="connsiteY60-12902" fmla="*/ 301 h 408"/>
              <a:gd name="connsiteX61-12903" fmla="*/ 79 w 306"/>
              <a:gd name="connsiteY61-12904" fmla="*/ 285 h 408"/>
              <a:gd name="connsiteX62-12905" fmla="*/ 95 w 306"/>
              <a:gd name="connsiteY62-12906" fmla="*/ 269 h 408"/>
              <a:gd name="connsiteX63-12907" fmla="*/ 116 w 306"/>
              <a:gd name="connsiteY63-12908" fmla="*/ 232 h 408"/>
              <a:gd name="connsiteX64-12909" fmla="*/ 142 w 306"/>
              <a:gd name="connsiteY64-12910" fmla="*/ 201 h 408"/>
              <a:gd name="connsiteX65-12911" fmla="*/ 163 w 306"/>
              <a:gd name="connsiteY65-12912" fmla="*/ 169 h 408"/>
              <a:gd name="connsiteX66-12913" fmla="*/ 184 w 306"/>
              <a:gd name="connsiteY66-12914" fmla="*/ 132 h 408"/>
              <a:gd name="connsiteX67-12915" fmla="*/ 190 w 306"/>
              <a:gd name="connsiteY67-12916" fmla="*/ 116 h 408"/>
              <a:gd name="connsiteX68-12917" fmla="*/ 200 w 306"/>
              <a:gd name="connsiteY68-12918" fmla="*/ 100 h 408"/>
              <a:gd name="connsiteX69-12919" fmla="*/ 206 w 306"/>
              <a:gd name="connsiteY69-12920" fmla="*/ 90 h 408"/>
              <a:gd name="connsiteX70-12921" fmla="*/ 211 w 306"/>
              <a:gd name="connsiteY70-12922" fmla="*/ 79 h 408"/>
              <a:gd name="connsiteX71-12923" fmla="*/ 216 w 306"/>
              <a:gd name="connsiteY71-12924" fmla="*/ 69 h 408"/>
              <a:gd name="connsiteX72-12925" fmla="*/ 221 w 306"/>
              <a:gd name="connsiteY72-12926" fmla="*/ 58 h 408"/>
              <a:gd name="connsiteX73-12927" fmla="*/ 221 w 306"/>
              <a:gd name="connsiteY73-12928" fmla="*/ 53 h 408"/>
              <a:gd name="connsiteX74-12929" fmla="*/ 227 w 306"/>
              <a:gd name="connsiteY74-12930" fmla="*/ 48 h 408"/>
              <a:gd name="connsiteX75-12931" fmla="*/ 227 w 306"/>
              <a:gd name="connsiteY75-12932" fmla="*/ 48 h 408"/>
              <a:gd name="connsiteX0-12933" fmla="*/ 227 w 306"/>
              <a:gd name="connsiteY0-12934" fmla="*/ 48 h 408"/>
              <a:gd name="connsiteX1-12935" fmla="*/ 227 w 306"/>
              <a:gd name="connsiteY1-12936" fmla="*/ 42 h 408"/>
              <a:gd name="connsiteX2-12937" fmla="*/ 227 w 306"/>
              <a:gd name="connsiteY2-12938" fmla="*/ 32 h 408"/>
              <a:gd name="connsiteX3-12939" fmla="*/ 227 w 306"/>
              <a:gd name="connsiteY3-12940" fmla="*/ 27 h 408"/>
              <a:gd name="connsiteX4-12941" fmla="*/ 221 w 306"/>
              <a:gd name="connsiteY4-12942" fmla="*/ 21 h 408"/>
              <a:gd name="connsiteX5-12943" fmla="*/ 216 w 306"/>
              <a:gd name="connsiteY5-12944" fmla="*/ 11 h 408"/>
              <a:gd name="connsiteX6-12945" fmla="*/ 216 w 306"/>
              <a:gd name="connsiteY6-12946" fmla="*/ 6 h 408"/>
              <a:gd name="connsiteX7-12947" fmla="*/ 221 w 306"/>
              <a:gd name="connsiteY7-12948" fmla="*/ 6 h 408"/>
              <a:gd name="connsiteX8-12949" fmla="*/ 221 w 306"/>
              <a:gd name="connsiteY8-12950" fmla="*/ 0 h 408"/>
              <a:gd name="connsiteX9-12951" fmla="*/ 227 w 306"/>
              <a:gd name="connsiteY9-12952" fmla="*/ 0 h 408"/>
              <a:gd name="connsiteX10-12953" fmla="*/ 232 w 306"/>
              <a:gd name="connsiteY10-12954" fmla="*/ 0 h 408"/>
              <a:gd name="connsiteX11-12955" fmla="*/ 242 w 306"/>
              <a:gd name="connsiteY11-12956" fmla="*/ 0 h 408"/>
              <a:gd name="connsiteX12-12957" fmla="*/ 253 w 306"/>
              <a:gd name="connsiteY12-12958" fmla="*/ 6 h 408"/>
              <a:gd name="connsiteX13-12959" fmla="*/ 264 w 306"/>
              <a:gd name="connsiteY13-12960" fmla="*/ 11 h 408"/>
              <a:gd name="connsiteX14-12961" fmla="*/ 269 w 306"/>
              <a:gd name="connsiteY14-12962" fmla="*/ 11 h 408"/>
              <a:gd name="connsiteX15-12963" fmla="*/ 279 w 306"/>
              <a:gd name="connsiteY15-12964" fmla="*/ 16 h 408"/>
              <a:gd name="connsiteX16-12965" fmla="*/ 285 w 306"/>
              <a:gd name="connsiteY16-12966" fmla="*/ 21 h 408"/>
              <a:gd name="connsiteX17-12967" fmla="*/ 290 w 306"/>
              <a:gd name="connsiteY17-12968" fmla="*/ 27 h 408"/>
              <a:gd name="connsiteX18-12969" fmla="*/ 295 w 306"/>
              <a:gd name="connsiteY18-12970" fmla="*/ 32 h 408"/>
              <a:gd name="connsiteX19-12971" fmla="*/ 300 w 306"/>
              <a:gd name="connsiteY19-12972" fmla="*/ 32 h 408"/>
              <a:gd name="connsiteX20-12973" fmla="*/ 300 w 306"/>
              <a:gd name="connsiteY20-12974" fmla="*/ 37 h 408"/>
              <a:gd name="connsiteX21-12975" fmla="*/ 300 w 306"/>
              <a:gd name="connsiteY21-12976" fmla="*/ 42 h 408"/>
              <a:gd name="connsiteX22-12977" fmla="*/ 306 w 306"/>
              <a:gd name="connsiteY22-12978" fmla="*/ 42 h 408"/>
              <a:gd name="connsiteX23-12979" fmla="*/ 300 w 306"/>
              <a:gd name="connsiteY23-12980" fmla="*/ 48 h 408"/>
              <a:gd name="connsiteX24-12981" fmla="*/ 300 w 306"/>
              <a:gd name="connsiteY24-12982" fmla="*/ 53 h 408"/>
              <a:gd name="connsiteX25-12983" fmla="*/ 295 w 306"/>
              <a:gd name="connsiteY25-12984" fmla="*/ 64 h 408"/>
              <a:gd name="connsiteX26-12985" fmla="*/ 290 w 306"/>
              <a:gd name="connsiteY26-12986" fmla="*/ 74 h 408"/>
              <a:gd name="connsiteX27-12987" fmla="*/ 279 w 306"/>
              <a:gd name="connsiteY27-12988" fmla="*/ 85 h 408"/>
              <a:gd name="connsiteX28-12989" fmla="*/ 274 w 306"/>
              <a:gd name="connsiteY28-12990" fmla="*/ 95 h 408"/>
              <a:gd name="connsiteX29-12991" fmla="*/ 258 w 306"/>
              <a:gd name="connsiteY29-12992" fmla="*/ 111 h 408"/>
              <a:gd name="connsiteX30-12993" fmla="*/ 248 w 306"/>
              <a:gd name="connsiteY30-12994" fmla="*/ 132 h 408"/>
              <a:gd name="connsiteX31-12995" fmla="*/ 216 w 306"/>
              <a:gd name="connsiteY31-12996" fmla="*/ 169 h 408"/>
              <a:gd name="connsiteX32-12997" fmla="*/ 190 w 306"/>
              <a:gd name="connsiteY32-12998" fmla="*/ 206 h 408"/>
              <a:gd name="connsiteX33-12999" fmla="*/ 163 w 306"/>
              <a:gd name="connsiteY33-13000" fmla="*/ 243 h 408"/>
              <a:gd name="connsiteX34-13001" fmla="*/ 137 w 306"/>
              <a:gd name="connsiteY34-13002" fmla="*/ 280 h 408"/>
              <a:gd name="connsiteX35-13003" fmla="*/ 121 w 306"/>
              <a:gd name="connsiteY35-13004" fmla="*/ 296 h 408"/>
              <a:gd name="connsiteX36-13005" fmla="*/ 111 w 306"/>
              <a:gd name="connsiteY36-13006" fmla="*/ 311 h 408"/>
              <a:gd name="connsiteX37-13007" fmla="*/ 100 w 306"/>
              <a:gd name="connsiteY37-13008" fmla="*/ 322 h 408"/>
              <a:gd name="connsiteX38-13009" fmla="*/ 95 w 306"/>
              <a:gd name="connsiteY38-13010" fmla="*/ 333 h 408"/>
              <a:gd name="connsiteX39-13011" fmla="*/ 90 w 306"/>
              <a:gd name="connsiteY39-13012" fmla="*/ 338 h 408"/>
              <a:gd name="connsiteX40-13013" fmla="*/ 84 w 306"/>
              <a:gd name="connsiteY40-13014" fmla="*/ 348 h 408"/>
              <a:gd name="connsiteX41-13015" fmla="*/ 84 w 306"/>
              <a:gd name="connsiteY41-13016" fmla="*/ 348 h 408"/>
              <a:gd name="connsiteX42-13017" fmla="*/ 84 w 306"/>
              <a:gd name="connsiteY42-13018" fmla="*/ 354 h 408"/>
              <a:gd name="connsiteX43-13019" fmla="*/ 90 w 306"/>
              <a:gd name="connsiteY43-13020" fmla="*/ 354 h 408"/>
              <a:gd name="connsiteX44-13021" fmla="*/ 21 w 306"/>
              <a:gd name="connsiteY44-13022" fmla="*/ 401 h 408"/>
              <a:gd name="connsiteX45-13023" fmla="*/ 11 w 306"/>
              <a:gd name="connsiteY45-13024" fmla="*/ 391 h 408"/>
              <a:gd name="connsiteX46-13025" fmla="*/ 5 w 306"/>
              <a:gd name="connsiteY46-13026" fmla="*/ 385 h 408"/>
              <a:gd name="connsiteX47-13027" fmla="*/ 0 w 306"/>
              <a:gd name="connsiteY47-13028" fmla="*/ 380 h 408"/>
              <a:gd name="connsiteX48-13029" fmla="*/ 0 w 306"/>
              <a:gd name="connsiteY48-13030" fmla="*/ 375 h 408"/>
              <a:gd name="connsiteX49-13031" fmla="*/ 0 w 306"/>
              <a:gd name="connsiteY49-13032" fmla="*/ 369 h 408"/>
              <a:gd name="connsiteX50-13033" fmla="*/ 0 w 306"/>
              <a:gd name="connsiteY50-13034" fmla="*/ 364 h 408"/>
              <a:gd name="connsiteX51-13035" fmla="*/ 5 w 306"/>
              <a:gd name="connsiteY51-13036" fmla="*/ 359 h 408"/>
              <a:gd name="connsiteX52-13037" fmla="*/ 11 w 306"/>
              <a:gd name="connsiteY52-13038" fmla="*/ 354 h 408"/>
              <a:gd name="connsiteX53-13039" fmla="*/ 21 w 306"/>
              <a:gd name="connsiteY53-13040" fmla="*/ 348 h 408"/>
              <a:gd name="connsiteX54-13041" fmla="*/ 26 w 306"/>
              <a:gd name="connsiteY54-13042" fmla="*/ 343 h 408"/>
              <a:gd name="connsiteX55-13043" fmla="*/ 32 w 306"/>
              <a:gd name="connsiteY55-13044" fmla="*/ 338 h 408"/>
              <a:gd name="connsiteX56-13045" fmla="*/ 42 w 306"/>
              <a:gd name="connsiteY56-13046" fmla="*/ 333 h 408"/>
              <a:gd name="connsiteX57-13047" fmla="*/ 53 w 306"/>
              <a:gd name="connsiteY57-13048" fmla="*/ 322 h 408"/>
              <a:gd name="connsiteX58-13049" fmla="*/ 58 w 306"/>
              <a:gd name="connsiteY58-13050" fmla="*/ 311 h 408"/>
              <a:gd name="connsiteX59-13051" fmla="*/ 69 w 306"/>
              <a:gd name="connsiteY59-13052" fmla="*/ 301 h 408"/>
              <a:gd name="connsiteX60-13053" fmla="*/ 79 w 306"/>
              <a:gd name="connsiteY60-13054" fmla="*/ 285 h 408"/>
              <a:gd name="connsiteX61-13055" fmla="*/ 95 w 306"/>
              <a:gd name="connsiteY61-13056" fmla="*/ 269 h 408"/>
              <a:gd name="connsiteX62-13057" fmla="*/ 116 w 306"/>
              <a:gd name="connsiteY62-13058" fmla="*/ 232 h 408"/>
              <a:gd name="connsiteX63-13059" fmla="*/ 142 w 306"/>
              <a:gd name="connsiteY63-13060" fmla="*/ 201 h 408"/>
              <a:gd name="connsiteX64-13061" fmla="*/ 163 w 306"/>
              <a:gd name="connsiteY64-13062" fmla="*/ 169 h 408"/>
              <a:gd name="connsiteX65-13063" fmla="*/ 184 w 306"/>
              <a:gd name="connsiteY65-13064" fmla="*/ 132 h 408"/>
              <a:gd name="connsiteX66-13065" fmla="*/ 190 w 306"/>
              <a:gd name="connsiteY66-13066" fmla="*/ 116 h 408"/>
              <a:gd name="connsiteX67-13067" fmla="*/ 200 w 306"/>
              <a:gd name="connsiteY67-13068" fmla="*/ 100 h 408"/>
              <a:gd name="connsiteX68-13069" fmla="*/ 206 w 306"/>
              <a:gd name="connsiteY68-13070" fmla="*/ 90 h 408"/>
              <a:gd name="connsiteX69-13071" fmla="*/ 211 w 306"/>
              <a:gd name="connsiteY69-13072" fmla="*/ 79 h 408"/>
              <a:gd name="connsiteX70-13073" fmla="*/ 216 w 306"/>
              <a:gd name="connsiteY70-13074" fmla="*/ 69 h 408"/>
              <a:gd name="connsiteX71-13075" fmla="*/ 221 w 306"/>
              <a:gd name="connsiteY71-13076" fmla="*/ 58 h 408"/>
              <a:gd name="connsiteX72-13077" fmla="*/ 221 w 306"/>
              <a:gd name="connsiteY72-13078" fmla="*/ 53 h 408"/>
              <a:gd name="connsiteX73-13079" fmla="*/ 227 w 306"/>
              <a:gd name="connsiteY73-13080" fmla="*/ 48 h 408"/>
              <a:gd name="connsiteX74-13081" fmla="*/ 227 w 306"/>
              <a:gd name="connsiteY74-13082" fmla="*/ 48 h 408"/>
              <a:gd name="connsiteX0-13083" fmla="*/ 230 w 309"/>
              <a:gd name="connsiteY0-13084" fmla="*/ 48 h 396"/>
              <a:gd name="connsiteX1-13085" fmla="*/ 230 w 309"/>
              <a:gd name="connsiteY1-13086" fmla="*/ 42 h 396"/>
              <a:gd name="connsiteX2-13087" fmla="*/ 230 w 309"/>
              <a:gd name="connsiteY2-13088" fmla="*/ 32 h 396"/>
              <a:gd name="connsiteX3-13089" fmla="*/ 230 w 309"/>
              <a:gd name="connsiteY3-13090" fmla="*/ 27 h 396"/>
              <a:gd name="connsiteX4-13091" fmla="*/ 224 w 309"/>
              <a:gd name="connsiteY4-13092" fmla="*/ 21 h 396"/>
              <a:gd name="connsiteX5-13093" fmla="*/ 219 w 309"/>
              <a:gd name="connsiteY5-13094" fmla="*/ 11 h 396"/>
              <a:gd name="connsiteX6-13095" fmla="*/ 219 w 309"/>
              <a:gd name="connsiteY6-13096" fmla="*/ 6 h 396"/>
              <a:gd name="connsiteX7-13097" fmla="*/ 224 w 309"/>
              <a:gd name="connsiteY7-13098" fmla="*/ 6 h 396"/>
              <a:gd name="connsiteX8-13099" fmla="*/ 224 w 309"/>
              <a:gd name="connsiteY8-13100" fmla="*/ 0 h 396"/>
              <a:gd name="connsiteX9-13101" fmla="*/ 230 w 309"/>
              <a:gd name="connsiteY9-13102" fmla="*/ 0 h 396"/>
              <a:gd name="connsiteX10-13103" fmla="*/ 235 w 309"/>
              <a:gd name="connsiteY10-13104" fmla="*/ 0 h 396"/>
              <a:gd name="connsiteX11-13105" fmla="*/ 245 w 309"/>
              <a:gd name="connsiteY11-13106" fmla="*/ 0 h 396"/>
              <a:gd name="connsiteX12-13107" fmla="*/ 256 w 309"/>
              <a:gd name="connsiteY12-13108" fmla="*/ 6 h 396"/>
              <a:gd name="connsiteX13-13109" fmla="*/ 267 w 309"/>
              <a:gd name="connsiteY13-13110" fmla="*/ 11 h 396"/>
              <a:gd name="connsiteX14-13111" fmla="*/ 272 w 309"/>
              <a:gd name="connsiteY14-13112" fmla="*/ 11 h 396"/>
              <a:gd name="connsiteX15-13113" fmla="*/ 282 w 309"/>
              <a:gd name="connsiteY15-13114" fmla="*/ 16 h 396"/>
              <a:gd name="connsiteX16-13115" fmla="*/ 288 w 309"/>
              <a:gd name="connsiteY16-13116" fmla="*/ 21 h 396"/>
              <a:gd name="connsiteX17-13117" fmla="*/ 293 w 309"/>
              <a:gd name="connsiteY17-13118" fmla="*/ 27 h 396"/>
              <a:gd name="connsiteX18-13119" fmla="*/ 298 w 309"/>
              <a:gd name="connsiteY18-13120" fmla="*/ 32 h 396"/>
              <a:gd name="connsiteX19-13121" fmla="*/ 303 w 309"/>
              <a:gd name="connsiteY19-13122" fmla="*/ 32 h 396"/>
              <a:gd name="connsiteX20-13123" fmla="*/ 303 w 309"/>
              <a:gd name="connsiteY20-13124" fmla="*/ 37 h 396"/>
              <a:gd name="connsiteX21-13125" fmla="*/ 303 w 309"/>
              <a:gd name="connsiteY21-13126" fmla="*/ 42 h 396"/>
              <a:gd name="connsiteX22-13127" fmla="*/ 309 w 309"/>
              <a:gd name="connsiteY22-13128" fmla="*/ 42 h 396"/>
              <a:gd name="connsiteX23-13129" fmla="*/ 303 w 309"/>
              <a:gd name="connsiteY23-13130" fmla="*/ 48 h 396"/>
              <a:gd name="connsiteX24-13131" fmla="*/ 303 w 309"/>
              <a:gd name="connsiteY24-13132" fmla="*/ 53 h 396"/>
              <a:gd name="connsiteX25-13133" fmla="*/ 298 w 309"/>
              <a:gd name="connsiteY25-13134" fmla="*/ 64 h 396"/>
              <a:gd name="connsiteX26-13135" fmla="*/ 293 w 309"/>
              <a:gd name="connsiteY26-13136" fmla="*/ 74 h 396"/>
              <a:gd name="connsiteX27-13137" fmla="*/ 282 w 309"/>
              <a:gd name="connsiteY27-13138" fmla="*/ 85 h 396"/>
              <a:gd name="connsiteX28-13139" fmla="*/ 277 w 309"/>
              <a:gd name="connsiteY28-13140" fmla="*/ 95 h 396"/>
              <a:gd name="connsiteX29-13141" fmla="*/ 261 w 309"/>
              <a:gd name="connsiteY29-13142" fmla="*/ 111 h 396"/>
              <a:gd name="connsiteX30-13143" fmla="*/ 251 w 309"/>
              <a:gd name="connsiteY30-13144" fmla="*/ 132 h 396"/>
              <a:gd name="connsiteX31-13145" fmla="*/ 219 w 309"/>
              <a:gd name="connsiteY31-13146" fmla="*/ 169 h 396"/>
              <a:gd name="connsiteX32-13147" fmla="*/ 193 w 309"/>
              <a:gd name="connsiteY32-13148" fmla="*/ 206 h 396"/>
              <a:gd name="connsiteX33-13149" fmla="*/ 166 w 309"/>
              <a:gd name="connsiteY33-13150" fmla="*/ 243 h 396"/>
              <a:gd name="connsiteX34-13151" fmla="*/ 140 w 309"/>
              <a:gd name="connsiteY34-13152" fmla="*/ 280 h 396"/>
              <a:gd name="connsiteX35-13153" fmla="*/ 124 w 309"/>
              <a:gd name="connsiteY35-13154" fmla="*/ 296 h 396"/>
              <a:gd name="connsiteX36-13155" fmla="*/ 114 w 309"/>
              <a:gd name="connsiteY36-13156" fmla="*/ 311 h 396"/>
              <a:gd name="connsiteX37-13157" fmla="*/ 103 w 309"/>
              <a:gd name="connsiteY37-13158" fmla="*/ 322 h 396"/>
              <a:gd name="connsiteX38-13159" fmla="*/ 98 w 309"/>
              <a:gd name="connsiteY38-13160" fmla="*/ 333 h 396"/>
              <a:gd name="connsiteX39-13161" fmla="*/ 93 w 309"/>
              <a:gd name="connsiteY39-13162" fmla="*/ 338 h 396"/>
              <a:gd name="connsiteX40-13163" fmla="*/ 87 w 309"/>
              <a:gd name="connsiteY40-13164" fmla="*/ 348 h 396"/>
              <a:gd name="connsiteX41-13165" fmla="*/ 87 w 309"/>
              <a:gd name="connsiteY41-13166" fmla="*/ 348 h 396"/>
              <a:gd name="connsiteX42-13167" fmla="*/ 87 w 309"/>
              <a:gd name="connsiteY42-13168" fmla="*/ 354 h 396"/>
              <a:gd name="connsiteX43-13169" fmla="*/ 93 w 309"/>
              <a:gd name="connsiteY43-13170" fmla="*/ 354 h 396"/>
              <a:gd name="connsiteX44-13171" fmla="*/ 14 w 309"/>
              <a:gd name="connsiteY44-13172" fmla="*/ 391 h 396"/>
              <a:gd name="connsiteX45-13173" fmla="*/ 8 w 309"/>
              <a:gd name="connsiteY45-13174" fmla="*/ 385 h 396"/>
              <a:gd name="connsiteX46-13175" fmla="*/ 3 w 309"/>
              <a:gd name="connsiteY46-13176" fmla="*/ 380 h 396"/>
              <a:gd name="connsiteX47-13177" fmla="*/ 3 w 309"/>
              <a:gd name="connsiteY47-13178" fmla="*/ 375 h 396"/>
              <a:gd name="connsiteX48-13179" fmla="*/ 3 w 309"/>
              <a:gd name="connsiteY48-13180" fmla="*/ 369 h 396"/>
              <a:gd name="connsiteX49-13181" fmla="*/ 3 w 309"/>
              <a:gd name="connsiteY49-13182" fmla="*/ 364 h 396"/>
              <a:gd name="connsiteX50-13183" fmla="*/ 8 w 309"/>
              <a:gd name="connsiteY50-13184" fmla="*/ 359 h 396"/>
              <a:gd name="connsiteX51-13185" fmla="*/ 14 w 309"/>
              <a:gd name="connsiteY51-13186" fmla="*/ 354 h 396"/>
              <a:gd name="connsiteX52-13187" fmla="*/ 24 w 309"/>
              <a:gd name="connsiteY52-13188" fmla="*/ 348 h 396"/>
              <a:gd name="connsiteX53-13189" fmla="*/ 29 w 309"/>
              <a:gd name="connsiteY53-13190" fmla="*/ 343 h 396"/>
              <a:gd name="connsiteX54-13191" fmla="*/ 35 w 309"/>
              <a:gd name="connsiteY54-13192" fmla="*/ 338 h 396"/>
              <a:gd name="connsiteX55-13193" fmla="*/ 45 w 309"/>
              <a:gd name="connsiteY55-13194" fmla="*/ 333 h 396"/>
              <a:gd name="connsiteX56-13195" fmla="*/ 56 w 309"/>
              <a:gd name="connsiteY56-13196" fmla="*/ 322 h 396"/>
              <a:gd name="connsiteX57-13197" fmla="*/ 61 w 309"/>
              <a:gd name="connsiteY57-13198" fmla="*/ 311 h 396"/>
              <a:gd name="connsiteX58-13199" fmla="*/ 72 w 309"/>
              <a:gd name="connsiteY58-13200" fmla="*/ 301 h 396"/>
              <a:gd name="connsiteX59-13201" fmla="*/ 82 w 309"/>
              <a:gd name="connsiteY59-13202" fmla="*/ 285 h 396"/>
              <a:gd name="connsiteX60-13203" fmla="*/ 98 w 309"/>
              <a:gd name="connsiteY60-13204" fmla="*/ 269 h 396"/>
              <a:gd name="connsiteX61-13205" fmla="*/ 119 w 309"/>
              <a:gd name="connsiteY61-13206" fmla="*/ 232 h 396"/>
              <a:gd name="connsiteX62-13207" fmla="*/ 145 w 309"/>
              <a:gd name="connsiteY62-13208" fmla="*/ 201 h 396"/>
              <a:gd name="connsiteX63-13209" fmla="*/ 166 w 309"/>
              <a:gd name="connsiteY63-13210" fmla="*/ 169 h 396"/>
              <a:gd name="connsiteX64-13211" fmla="*/ 187 w 309"/>
              <a:gd name="connsiteY64-13212" fmla="*/ 132 h 396"/>
              <a:gd name="connsiteX65-13213" fmla="*/ 193 w 309"/>
              <a:gd name="connsiteY65-13214" fmla="*/ 116 h 396"/>
              <a:gd name="connsiteX66-13215" fmla="*/ 203 w 309"/>
              <a:gd name="connsiteY66-13216" fmla="*/ 100 h 396"/>
              <a:gd name="connsiteX67-13217" fmla="*/ 209 w 309"/>
              <a:gd name="connsiteY67-13218" fmla="*/ 90 h 396"/>
              <a:gd name="connsiteX68-13219" fmla="*/ 214 w 309"/>
              <a:gd name="connsiteY68-13220" fmla="*/ 79 h 396"/>
              <a:gd name="connsiteX69-13221" fmla="*/ 219 w 309"/>
              <a:gd name="connsiteY69-13222" fmla="*/ 69 h 396"/>
              <a:gd name="connsiteX70-13223" fmla="*/ 224 w 309"/>
              <a:gd name="connsiteY70-13224" fmla="*/ 58 h 396"/>
              <a:gd name="connsiteX71-13225" fmla="*/ 224 w 309"/>
              <a:gd name="connsiteY71-13226" fmla="*/ 53 h 396"/>
              <a:gd name="connsiteX72-13227" fmla="*/ 230 w 309"/>
              <a:gd name="connsiteY72-13228" fmla="*/ 48 h 396"/>
              <a:gd name="connsiteX73-13229" fmla="*/ 230 w 309"/>
              <a:gd name="connsiteY73-13230" fmla="*/ 48 h 3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</a:cxnLst>
            <a:rect l="l" t="t" r="r" b="b"/>
            <a:pathLst>
              <a:path w="309" h="396">
                <a:moveTo>
                  <a:pt x="230" y="48"/>
                </a:moveTo>
                <a:lnTo>
                  <a:pt x="230" y="42"/>
                </a:lnTo>
                <a:lnTo>
                  <a:pt x="230" y="32"/>
                </a:lnTo>
                <a:lnTo>
                  <a:pt x="230" y="27"/>
                </a:lnTo>
                <a:lnTo>
                  <a:pt x="224" y="21"/>
                </a:lnTo>
                <a:cubicBezTo>
                  <a:pt x="222" y="18"/>
                  <a:pt x="221" y="14"/>
                  <a:pt x="219" y="11"/>
                </a:cubicBezTo>
                <a:lnTo>
                  <a:pt x="219" y="6"/>
                </a:lnTo>
                <a:lnTo>
                  <a:pt x="224" y="6"/>
                </a:lnTo>
                <a:lnTo>
                  <a:pt x="224" y="0"/>
                </a:lnTo>
                <a:lnTo>
                  <a:pt x="230" y="0"/>
                </a:lnTo>
                <a:lnTo>
                  <a:pt x="235" y="0"/>
                </a:lnTo>
                <a:lnTo>
                  <a:pt x="245" y="0"/>
                </a:lnTo>
                <a:cubicBezTo>
                  <a:pt x="249" y="2"/>
                  <a:pt x="252" y="4"/>
                  <a:pt x="256" y="6"/>
                </a:cubicBezTo>
                <a:cubicBezTo>
                  <a:pt x="260" y="8"/>
                  <a:pt x="263" y="9"/>
                  <a:pt x="267" y="11"/>
                </a:cubicBezTo>
                <a:lnTo>
                  <a:pt x="272" y="11"/>
                </a:lnTo>
                <a:cubicBezTo>
                  <a:pt x="275" y="13"/>
                  <a:pt x="279" y="14"/>
                  <a:pt x="282" y="16"/>
                </a:cubicBezTo>
                <a:cubicBezTo>
                  <a:pt x="284" y="18"/>
                  <a:pt x="286" y="19"/>
                  <a:pt x="288" y="21"/>
                </a:cubicBezTo>
                <a:cubicBezTo>
                  <a:pt x="290" y="23"/>
                  <a:pt x="291" y="25"/>
                  <a:pt x="293" y="27"/>
                </a:cubicBezTo>
                <a:lnTo>
                  <a:pt x="298" y="32"/>
                </a:lnTo>
                <a:lnTo>
                  <a:pt x="303" y="32"/>
                </a:lnTo>
                <a:lnTo>
                  <a:pt x="303" y="37"/>
                </a:lnTo>
                <a:lnTo>
                  <a:pt x="303" y="42"/>
                </a:lnTo>
                <a:lnTo>
                  <a:pt x="309" y="42"/>
                </a:lnTo>
                <a:lnTo>
                  <a:pt x="303" y="48"/>
                </a:lnTo>
                <a:lnTo>
                  <a:pt x="303" y="53"/>
                </a:lnTo>
                <a:cubicBezTo>
                  <a:pt x="301" y="57"/>
                  <a:pt x="300" y="60"/>
                  <a:pt x="298" y="64"/>
                </a:cubicBezTo>
                <a:cubicBezTo>
                  <a:pt x="296" y="67"/>
                  <a:pt x="295" y="71"/>
                  <a:pt x="293" y="74"/>
                </a:cubicBezTo>
                <a:lnTo>
                  <a:pt x="282" y="85"/>
                </a:lnTo>
                <a:cubicBezTo>
                  <a:pt x="280" y="88"/>
                  <a:pt x="279" y="92"/>
                  <a:pt x="277" y="95"/>
                </a:cubicBezTo>
                <a:lnTo>
                  <a:pt x="261" y="111"/>
                </a:lnTo>
                <a:cubicBezTo>
                  <a:pt x="258" y="118"/>
                  <a:pt x="254" y="125"/>
                  <a:pt x="251" y="132"/>
                </a:cubicBezTo>
                <a:cubicBezTo>
                  <a:pt x="240" y="144"/>
                  <a:pt x="230" y="157"/>
                  <a:pt x="219" y="169"/>
                </a:cubicBezTo>
                <a:cubicBezTo>
                  <a:pt x="210" y="181"/>
                  <a:pt x="202" y="194"/>
                  <a:pt x="193" y="206"/>
                </a:cubicBezTo>
                <a:cubicBezTo>
                  <a:pt x="184" y="218"/>
                  <a:pt x="175" y="231"/>
                  <a:pt x="166" y="243"/>
                </a:cubicBezTo>
                <a:cubicBezTo>
                  <a:pt x="157" y="255"/>
                  <a:pt x="149" y="268"/>
                  <a:pt x="140" y="280"/>
                </a:cubicBezTo>
                <a:lnTo>
                  <a:pt x="124" y="296"/>
                </a:lnTo>
                <a:cubicBezTo>
                  <a:pt x="121" y="301"/>
                  <a:pt x="117" y="306"/>
                  <a:pt x="114" y="311"/>
                </a:cubicBezTo>
                <a:lnTo>
                  <a:pt x="103" y="322"/>
                </a:lnTo>
                <a:cubicBezTo>
                  <a:pt x="101" y="326"/>
                  <a:pt x="100" y="329"/>
                  <a:pt x="98" y="333"/>
                </a:cubicBezTo>
                <a:lnTo>
                  <a:pt x="93" y="338"/>
                </a:lnTo>
                <a:cubicBezTo>
                  <a:pt x="91" y="341"/>
                  <a:pt x="89" y="345"/>
                  <a:pt x="87" y="348"/>
                </a:cubicBezTo>
                <a:lnTo>
                  <a:pt x="87" y="348"/>
                </a:lnTo>
                <a:lnTo>
                  <a:pt x="87" y="354"/>
                </a:lnTo>
                <a:lnTo>
                  <a:pt x="93" y="354"/>
                </a:lnTo>
                <a:cubicBezTo>
                  <a:pt x="81" y="360"/>
                  <a:pt x="28" y="386"/>
                  <a:pt x="14" y="391"/>
                </a:cubicBezTo>
                <a:cubicBezTo>
                  <a:pt x="0" y="396"/>
                  <a:pt x="10" y="387"/>
                  <a:pt x="8" y="385"/>
                </a:cubicBezTo>
                <a:lnTo>
                  <a:pt x="3" y="380"/>
                </a:lnTo>
                <a:lnTo>
                  <a:pt x="3" y="375"/>
                </a:lnTo>
                <a:lnTo>
                  <a:pt x="3" y="369"/>
                </a:lnTo>
                <a:lnTo>
                  <a:pt x="3" y="364"/>
                </a:lnTo>
                <a:lnTo>
                  <a:pt x="8" y="359"/>
                </a:lnTo>
                <a:cubicBezTo>
                  <a:pt x="10" y="357"/>
                  <a:pt x="12" y="356"/>
                  <a:pt x="14" y="354"/>
                </a:cubicBezTo>
                <a:cubicBezTo>
                  <a:pt x="17" y="352"/>
                  <a:pt x="21" y="350"/>
                  <a:pt x="24" y="348"/>
                </a:cubicBezTo>
                <a:lnTo>
                  <a:pt x="29" y="343"/>
                </a:lnTo>
                <a:cubicBezTo>
                  <a:pt x="31" y="341"/>
                  <a:pt x="33" y="340"/>
                  <a:pt x="35" y="338"/>
                </a:cubicBezTo>
                <a:cubicBezTo>
                  <a:pt x="38" y="336"/>
                  <a:pt x="42" y="335"/>
                  <a:pt x="45" y="333"/>
                </a:cubicBezTo>
                <a:lnTo>
                  <a:pt x="56" y="322"/>
                </a:lnTo>
                <a:cubicBezTo>
                  <a:pt x="58" y="318"/>
                  <a:pt x="59" y="315"/>
                  <a:pt x="61" y="311"/>
                </a:cubicBezTo>
                <a:cubicBezTo>
                  <a:pt x="65" y="308"/>
                  <a:pt x="68" y="304"/>
                  <a:pt x="72" y="301"/>
                </a:cubicBezTo>
                <a:cubicBezTo>
                  <a:pt x="75" y="296"/>
                  <a:pt x="79" y="290"/>
                  <a:pt x="82" y="285"/>
                </a:cubicBezTo>
                <a:lnTo>
                  <a:pt x="98" y="269"/>
                </a:lnTo>
                <a:cubicBezTo>
                  <a:pt x="105" y="257"/>
                  <a:pt x="112" y="244"/>
                  <a:pt x="119" y="232"/>
                </a:cubicBezTo>
                <a:cubicBezTo>
                  <a:pt x="128" y="222"/>
                  <a:pt x="136" y="211"/>
                  <a:pt x="145" y="201"/>
                </a:cubicBezTo>
                <a:cubicBezTo>
                  <a:pt x="152" y="190"/>
                  <a:pt x="159" y="180"/>
                  <a:pt x="166" y="169"/>
                </a:cubicBezTo>
                <a:cubicBezTo>
                  <a:pt x="173" y="157"/>
                  <a:pt x="180" y="144"/>
                  <a:pt x="187" y="132"/>
                </a:cubicBezTo>
                <a:cubicBezTo>
                  <a:pt x="189" y="127"/>
                  <a:pt x="191" y="121"/>
                  <a:pt x="193" y="116"/>
                </a:cubicBezTo>
                <a:cubicBezTo>
                  <a:pt x="196" y="111"/>
                  <a:pt x="200" y="105"/>
                  <a:pt x="203" y="100"/>
                </a:cubicBezTo>
                <a:cubicBezTo>
                  <a:pt x="205" y="97"/>
                  <a:pt x="207" y="93"/>
                  <a:pt x="209" y="90"/>
                </a:cubicBezTo>
                <a:cubicBezTo>
                  <a:pt x="211" y="86"/>
                  <a:pt x="212" y="83"/>
                  <a:pt x="214" y="79"/>
                </a:cubicBezTo>
                <a:cubicBezTo>
                  <a:pt x="216" y="76"/>
                  <a:pt x="217" y="72"/>
                  <a:pt x="219" y="69"/>
                </a:cubicBezTo>
                <a:cubicBezTo>
                  <a:pt x="221" y="65"/>
                  <a:pt x="222" y="62"/>
                  <a:pt x="224" y="58"/>
                </a:cubicBezTo>
                <a:lnTo>
                  <a:pt x="224" y="53"/>
                </a:lnTo>
                <a:cubicBezTo>
                  <a:pt x="226" y="51"/>
                  <a:pt x="228" y="50"/>
                  <a:pt x="230" y="48"/>
                </a:cubicBezTo>
                <a:lnTo>
                  <a:pt x="230" y="48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747000" y="3122295"/>
            <a:ext cx="1195070" cy="1210945"/>
            <a:chOff x="885" y="2793"/>
            <a:chExt cx="1882" cy="1907"/>
          </a:xfrm>
        </p:grpSpPr>
        <p:sp>
          <p:nvSpPr>
            <p:cNvPr id="65590" name="Freeform 54"/>
            <p:cNvSpPr/>
            <p:nvPr/>
          </p:nvSpPr>
          <p:spPr bwMode="auto">
            <a:xfrm>
              <a:off x="885" y="3003"/>
              <a:ext cx="303" cy="1553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0" y="16"/>
                </a:cxn>
                <a:cxn ang="0">
                  <a:pos x="6" y="0"/>
                </a:cxn>
                <a:cxn ang="0">
                  <a:pos x="16" y="0"/>
                </a:cxn>
                <a:cxn ang="0">
                  <a:pos x="32" y="0"/>
                </a:cxn>
                <a:cxn ang="0">
                  <a:pos x="53" y="11"/>
                </a:cxn>
                <a:cxn ang="0">
                  <a:pos x="74" y="16"/>
                </a:cxn>
                <a:cxn ang="0">
                  <a:pos x="79" y="16"/>
                </a:cxn>
                <a:cxn ang="0">
                  <a:pos x="79" y="21"/>
                </a:cxn>
                <a:cxn ang="0">
                  <a:pos x="85" y="32"/>
                </a:cxn>
                <a:cxn ang="0">
                  <a:pos x="85" y="48"/>
                </a:cxn>
                <a:cxn ang="0">
                  <a:pos x="90" y="69"/>
                </a:cxn>
                <a:cxn ang="0">
                  <a:pos x="90" y="100"/>
                </a:cxn>
                <a:cxn ang="0">
                  <a:pos x="95" y="142"/>
                </a:cxn>
                <a:cxn ang="0">
                  <a:pos x="95" y="184"/>
                </a:cxn>
                <a:cxn ang="0">
                  <a:pos x="100" y="237"/>
                </a:cxn>
                <a:cxn ang="0">
                  <a:pos x="106" y="295"/>
                </a:cxn>
                <a:cxn ang="0">
                  <a:pos x="111" y="353"/>
                </a:cxn>
                <a:cxn ang="0">
                  <a:pos x="111" y="400"/>
                </a:cxn>
                <a:cxn ang="0">
                  <a:pos x="116" y="442"/>
                </a:cxn>
                <a:cxn ang="0">
                  <a:pos x="116" y="479"/>
                </a:cxn>
                <a:cxn ang="0">
                  <a:pos x="121" y="510"/>
                </a:cxn>
                <a:cxn ang="0">
                  <a:pos x="121" y="537"/>
                </a:cxn>
                <a:cxn ang="0">
                  <a:pos x="121" y="558"/>
                </a:cxn>
                <a:cxn ang="0">
                  <a:pos x="121" y="574"/>
                </a:cxn>
                <a:cxn ang="0">
                  <a:pos x="121" y="595"/>
                </a:cxn>
                <a:cxn ang="0">
                  <a:pos x="121" y="610"/>
                </a:cxn>
                <a:cxn ang="0">
                  <a:pos x="121" y="616"/>
                </a:cxn>
                <a:cxn ang="0">
                  <a:pos x="116" y="621"/>
                </a:cxn>
                <a:cxn ang="0">
                  <a:pos x="106" y="621"/>
                </a:cxn>
                <a:cxn ang="0">
                  <a:pos x="90" y="616"/>
                </a:cxn>
                <a:cxn ang="0">
                  <a:pos x="85" y="600"/>
                </a:cxn>
                <a:cxn ang="0">
                  <a:pos x="79" y="574"/>
                </a:cxn>
                <a:cxn ang="0">
                  <a:pos x="74" y="531"/>
                </a:cxn>
                <a:cxn ang="0">
                  <a:pos x="69" y="479"/>
                </a:cxn>
                <a:cxn ang="0">
                  <a:pos x="63" y="416"/>
                </a:cxn>
                <a:cxn ang="0">
                  <a:pos x="58" y="342"/>
                </a:cxn>
                <a:cxn ang="0">
                  <a:pos x="53" y="268"/>
                </a:cxn>
                <a:cxn ang="0">
                  <a:pos x="42" y="205"/>
                </a:cxn>
                <a:cxn ang="0">
                  <a:pos x="42" y="168"/>
                </a:cxn>
                <a:cxn ang="0">
                  <a:pos x="37" y="137"/>
                </a:cxn>
                <a:cxn ang="0">
                  <a:pos x="32" y="111"/>
                </a:cxn>
                <a:cxn ang="0">
                  <a:pos x="27" y="90"/>
                </a:cxn>
                <a:cxn ang="0">
                  <a:pos x="21" y="69"/>
                </a:cxn>
                <a:cxn ang="0">
                  <a:pos x="21" y="53"/>
                </a:cxn>
                <a:cxn ang="0">
                  <a:pos x="16" y="48"/>
                </a:cxn>
                <a:cxn ang="0">
                  <a:pos x="11" y="42"/>
                </a:cxn>
              </a:cxnLst>
              <a:rect l="0" t="0" r="r" b="b"/>
              <a:pathLst>
                <a:path w="121" h="621">
                  <a:moveTo>
                    <a:pt x="11" y="42"/>
                  </a:moveTo>
                  <a:lnTo>
                    <a:pt x="6" y="32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0" y="5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53" y="11"/>
                  </a:lnTo>
                  <a:lnTo>
                    <a:pt x="69" y="11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9" y="16"/>
                  </a:lnTo>
                  <a:lnTo>
                    <a:pt x="79" y="21"/>
                  </a:lnTo>
                  <a:lnTo>
                    <a:pt x="79" y="21"/>
                  </a:lnTo>
                  <a:lnTo>
                    <a:pt x="85" y="26"/>
                  </a:lnTo>
                  <a:lnTo>
                    <a:pt x="85" y="32"/>
                  </a:lnTo>
                  <a:lnTo>
                    <a:pt x="85" y="37"/>
                  </a:lnTo>
                  <a:lnTo>
                    <a:pt x="85" y="48"/>
                  </a:lnTo>
                  <a:lnTo>
                    <a:pt x="85" y="58"/>
                  </a:lnTo>
                  <a:lnTo>
                    <a:pt x="90" y="69"/>
                  </a:lnTo>
                  <a:lnTo>
                    <a:pt x="90" y="84"/>
                  </a:lnTo>
                  <a:lnTo>
                    <a:pt x="90" y="100"/>
                  </a:lnTo>
                  <a:lnTo>
                    <a:pt x="90" y="121"/>
                  </a:lnTo>
                  <a:lnTo>
                    <a:pt x="95" y="142"/>
                  </a:lnTo>
                  <a:lnTo>
                    <a:pt x="95" y="163"/>
                  </a:lnTo>
                  <a:lnTo>
                    <a:pt x="95" y="184"/>
                  </a:lnTo>
                  <a:lnTo>
                    <a:pt x="100" y="211"/>
                  </a:lnTo>
                  <a:lnTo>
                    <a:pt x="100" y="237"/>
                  </a:lnTo>
                  <a:lnTo>
                    <a:pt x="106" y="268"/>
                  </a:lnTo>
                  <a:lnTo>
                    <a:pt x="106" y="295"/>
                  </a:lnTo>
                  <a:lnTo>
                    <a:pt x="106" y="326"/>
                  </a:lnTo>
                  <a:lnTo>
                    <a:pt x="111" y="353"/>
                  </a:lnTo>
                  <a:lnTo>
                    <a:pt x="111" y="379"/>
                  </a:lnTo>
                  <a:lnTo>
                    <a:pt x="111" y="400"/>
                  </a:lnTo>
                  <a:lnTo>
                    <a:pt x="116" y="421"/>
                  </a:lnTo>
                  <a:lnTo>
                    <a:pt x="116" y="442"/>
                  </a:lnTo>
                  <a:lnTo>
                    <a:pt x="116" y="463"/>
                  </a:lnTo>
                  <a:lnTo>
                    <a:pt x="116" y="479"/>
                  </a:lnTo>
                  <a:lnTo>
                    <a:pt x="121" y="495"/>
                  </a:lnTo>
                  <a:lnTo>
                    <a:pt x="121" y="510"/>
                  </a:lnTo>
                  <a:lnTo>
                    <a:pt x="121" y="526"/>
                  </a:lnTo>
                  <a:lnTo>
                    <a:pt x="121" y="537"/>
                  </a:lnTo>
                  <a:lnTo>
                    <a:pt x="121" y="547"/>
                  </a:lnTo>
                  <a:lnTo>
                    <a:pt x="121" y="558"/>
                  </a:lnTo>
                  <a:lnTo>
                    <a:pt x="121" y="563"/>
                  </a:lnTo>
                  <a:lnTo>
                    <a:pt x="121" y="574"/>
                  </a:lnTo>
                  <a:lnTo>
                    <a:pt x="121" y="584"/>
                  </a:lnTo>
                  <a:lnTo>
                    <a:pt x="121" y="595"/>
                  </a:lnTo>
                  <a:lnTo>
                    <a:pt x="121" y="605"/>
                  </a:lnTo>
                  <a:lnTo>
                    <a:pt x="121" y="610"/>
                  </a:lnTo>
                  <a:lnTo>
                    <a:pt x="121" y="616"/>
                  </a:lnTo>
                  <a:lnTo>
                    <a:pt x="121" y="616"/>
                  </a:lnTo>
                  <a:lnTo>
                    <a:pt x="116" y="621"/>
                  </a:lnTo>
                  <a:lnTo>
                    <a:pt x="116" y="621"/>
                  </a:lnTo>
                  <a:lnTo>
                    <a:pt x="111" y="621"/>
                  </a:lnTo>
                  <a:lnTo>
                    <a:pt x="106" y="621"/>
                  </a:lnTo>
                  <a:lnTo>
                    <a:pt x="95" y="621"/>
                  </a:lnTo>
                  <a:lnTo>
                    <a:pt x="90" y="616"/>
                  </a:lnTo>
                  <a:lnTo>
                    <a:pt x="90" y="610"/>
                  </a:lnTo>
                  <a:lnTo>
                    <a:pt x="85" y="600"/>
                  </a:lnTo>
                  <a:lnTo>
                    <a:pt x="79" y="589"/>
                  </a:lnTo>
                  <a:lnTo>
                    <a:pt x="79" y="574"/>
                  </a:lnTo>
                  <a:lnTo>
                    <a:pt x="74" y="552"/>
                  </a:lnTo>
                  <a:lnTo>
                    <a:pt x="74" y="531"/>
                  </a:lnTo>
                  <a:lnTo>
                    <a:pt x="74" y="505"/>
                  </a:lnTo>
                  <a:lnTo>
                    <a:pt x="69" y="479"/>
                  </a:lnTo>
                  <a:lnTo>
                    <a:pt x="69" y="447"/>
                  </a:lnTo>
                  <a:lnTo>
                    <a:pt x="63" y="416"/>
                  </a:lnTo>
                  <a:lnTo>
                    <a:pt x="63" y="379"/>
                  </a:lnTo>
                  <a:lnTo>
                    <a:pt x="58" y="342"/>
                  </a:lnTo>
                  <a:lnTo>
                    <a:pt x="53" y="305"/>
                  </a:lnTo>
                  <a:lnTo>
                    <a:pt x="53" y="268"/>
                  </a:lnTo>
                  <a:lnTo>
                    <a:pt x="48" y="226"/>
                  </a:lnTo>
                  <a:lnTo>
                    <a:pt x="42" y="205"/>
                  </a:lnTo>
                  <a:lnTo>
                    <a:pt x="42" y="190"/>
                  </a:lnTo>
                  <a:lnTo>
                    <a:pt x="42" y="168"/>
                  </a:lnTo>
                  <a:lnTo>
                    <a:pt x="37" y="153"/>
                  </a:lnTo>
                  <a:lnTo>
                    <a:pt x="37" y="137"/>
                  </a:lnTo>
                  <a:lnTo>
                    <a:pt x="32" y="121"/>
                  </a:lnTo>
                  <a:lnTo>
                    <a:pt x="32" y="111"/>
                  </a:lnTo>
                  <a:lnTo>
                    <a:pt x="32" y="100"/>
                  </a:lnTo>
                  <a:lnTo>
                    <a:pt x="27" y="90"/>
                  </a:lnTo>
                  <a:lnTo>
                    <a:pt x="27" y="79"/>
                  </a:lnTo>
                  <a:lnTo>
                    <a:pt x="21" y="69"/>
                  </a:lnTo>
                  <a:lnTo>
                    <a:pt x="21" y="63"/>
                  </a:lnTo>
                  <a:lnTo>
                    <a:pt x="21" y="53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1" y="42"/>
                  </a:lnTo>
                  <a:lnTo>
                    <a:pt x="11" y="4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92" name="Freeform 56"/>
            <p:cNvSpPr/>
            <p:nvPr/>
          </p:nvSpPr>
          <p:spPr bwMode="auto">
            <a:xfrm>
              <a:off x="1123" y="4161"/>
              <a:ext cx="1185" cy="21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21" y="47"/>
                </a:cxn>
                <a:cxn ang="0">
                  <a:pos x="42" y="47"/>
                </a:cxn>
                <a:cxn ang="0">
                  <a:pos x="63" y="42"/>
                </a:cxn>
                <a:cxn ang="0">
                  <a:pos x="90" y="42"/>
                </a:cxn>
                <a:cxn ang="0">
                  <a:pos x="121" y="37"/>
                </a:cxn>
                <a:cxn ang="0">
                  <a:pos x="153" y="32"/>
                </a:cxn>
                <a:cxn ang="0">
                  <a:pos x="184" y="32"/>
                </a:cxn>
                <a:cxn ang="0">
                  <a:pos x="221" y="26"/>
                </a:cxn>
                <a:cxn ang="0">
                  <a:pos x="242" y="21"/>
                </a:cxn>
                <a:cxn ang="0">
                  <a:pos x="258" y="21"/>
                </a:cxn>
                <a:cxn ang="0">
                  <a:pos x="274" y="16"/>
                </a:cxn>
                <a:cxn ang="0">
                  <a:pos x="290" y="16"/>
                </a:cxn>
                <a:cxn ang="0">
                  <a:pos x="306" y="16"/>
                </a:cxn>
                <a:cxn ang="0">
                  <a:pos x="321" y="11"/>
                </a:cxn>
                <a:cxn ang="0">
                  <a:pos x="332" y="11"/>
                </a:cxn>
                <a:cxn ang="0">
                  <a:pos x="342" y="11"/>
                </a:cxn>
                <a:cxn ang="0">
                  <a:pos x="353" y="5"/>
                </a:cxn>
                <a:cxn ang="0">
                  <a:pos x="364" y="5"/>
                </a:cxn>
                <a:cxn ang="0">
                  <a:pos x="379" y="5"/>
                </a:cxn>
                <a:cxn ang="0">
                  <a:pos x="390" y="5"/>
                </a:cxn>
                <a:cxn ang="0">
                  <a:pos x="400" y="0"/>
                </a:cxn>
                <a:cxn ang="0">
                  <a:pos x="411" y="5"/>
                </a:cxn>
                <a:cxn ang="0">
                  <a:pos x="421" y="5"/>
                </a:cxn>
                <a:cxn ang="0">
                  <a:pos x="448" y="11"/>
                </a:cxn>
                <a:cxn ang="0">
                  <a:pos x="453" y="21"/>
                </a:cxn>
                <a:cxn ang="0">
                  <a:pos x="464" y="32"/>
                </a:cxn>
                <a:cxn ang="0">
                  <a:pos x="469" y="42"/>
                </a:cxn>
                <a:cxn ang="0">
                  <a:pos x="474" y="58"/>
                </a:cxn>
                <a:cxn ang="0">
                  <a:pos x="406" y="63"/>
                </a:cxn>
                <a:cxn ang="0">
                  <a:pos x="342" y="63"/>
                </a:cxn>
                <a:cxn ang="0">
                  <a:pos x="279" y="68"/>
                </a:cxn>
                <a:cxn ang="0">
                  <a:pos x="221" y="74"/>
                </a:cxn>
                <a:cxn ang="0">
                  <a:pos x="190" y="79"/>
                </a:cxn>
                <a:cxn ang="0">
                  <a:pos x="158" y="79"/>
                </a:cxn>
                <a:cxn ang="0">
                  <a:pos x="126" y="79"/>
                </a:cxn>
                <a:cxn ang="0">
                  <a:pos x="100" y="84"/>
                </a:cxn>
                <a:cxn ang="0">
                  <a:pos x="74" y="84"/>
                </a:cxn>
                <a:cxn ang="0">
                  <a:pos x="47" y="84"/>
                </a:cxn>
                <a:cxn ang="0">
                  <a:pos x="26" y="84"/>
                </a:cxn>
                <a:cxn ang="0">
                  <a:pos x="0" y="84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474" h="84">
                  <a:moveTo>
                    <a:pt x="0" y="47"/>
                  </a:moveTo>
                  <a:lnTo>
                    <a:pt x="21" y="47"/>
                  </a:lnTo>
                  <a:lnTo>
                    <a:pt x="42" y="47"/>
                  </a:lnTo>
                  <a:lnTo>
                    <a:pt x="63" y="42"/>
                  </a:lnTo>
                  <a:lnTo>
                    <a:pt x="90" y="42"/>
                  </a:lnTo>
                  <a:lnTo>
                    <a:pt x="121" y="37"/>
                  </a:lnTo>
                  <a:lnTo>
                    <a:pt x="153" y="32"/>
                  </a:lnTo>
                  <a:lnTo>
                    <a:pt x="184" y="32"/>
                  </a:lnTo>
                  <a:lnTo>
                    <a:pt x="221" y="26"/>
                  </a:lnTo>
                  <a:lnTo>
                    <a:pt x="242" y="21"/>
                  </a:lnTo>
                  <a:lnTo>
                    <a:pt x="258" y="21"/>
                  </a:lnTo>
                  <a:lnTo>
                    <a:pt x="274" y="16"/>
                  </a:lnTo>
                  <a:lnTo>
                    <a:pt x="290" y="16"/>
                  </a:lnTo>
                  <a:lnTo>
                    <a:pt x="306" y="16"/>
                  </a:lnTo>
                  <a:lnTo>
                    <a:pt x="321" y="11"/>
                  </a:lnTo>
                  <a:lnTo>
                    <a:pt x="332" y="11"/>
                  </a:lnTo>
                  <a:lnTo>
                    <a:pt x="342" y="11"/>
                  </a:lnTo>
                  <a:lnTo>
                    <a:pt x="353" y="5"/>
                  </a:lnTo>
                  <a:lnTo>
                    <a:pt x="364" y="5"/>
                  </a:lnTo>
                  <a:lnTo>
                    <a:pt x="379" y="5"/>
                  </a:lnTo>
                  <a:lnTo>
                    <a:pt x="390" y="5"/>
                  </a:lnTo>
                  <a:lnTo>
                    <a:pt x="400" y="0"/>
                  </a:lnTo>
                  <a:lnTo>
                    <a:pt x="411" y="5"/>
                  </a:lnTo>
                  <a:lnTo>
                    <a:pt x="421" y="5"/>
                  </a:lnTo>
                  <a:lnTo>
                    <a:pt x="448" y="11"/>
                  </a:lnTo>
                  <a:lnTo>
                    <a:pt x="453" y="21"/>
                  </a:lnTo>
                  <a:lnTo>
                    <a:pt x="464" y="32"/>
                  </a:lnTo>
                  <a:lnTo>
                    <a:pt x="469" y="42"/>
                  </a:lnTo>
                  <a:lnTo>
                    <a:pt x="474" y="58"/>
                  </a:lnTo>
                  <a:lnTo>
                    <a:pt x="406" y="63"/>
                  </a:lnTo>
                  <a:lnTo>
                    <a:pt x="342" y="63"/>
                  </a:lnTo>
                  <a:lnTo>
                    <a:pt x="279" y="68"/>
                  </a:lnTo>
                  <a:lnTo>
                    <a:pt x="221" y="74"/>
                  </a:lnTo>
                  <a:lnTo>
                    <a:pt x="190" y="79"/>
                  </a:lnTo>
                  <a:lnTo>
                    <a:pt x="158" y="79"/>
                  </a:lnTo>
                  <a:lnTo>
                    <a:pt x="126" y="79"/>
                  </a:lnTo>
                  <a:lnTo>
                    <a:pt x="100" y="84"/>
                  </a:lnTo>
                  <a:lnTo>
                    <a:pt x="74" y="84"/>
                  </a:lnTo>
                  <a:lnTo>
                    <a:pt x="47" y="84"/>
                  </a:lnTo>
                  <a:lnTo>
                    <a:pt x="26" y="84"/>
                  </a:lnTo>
                  <a:lnTo>
                    <a:pt x="0" y="84"/>
                  </a:lnTo>
                  <a:lnTo>
                    <a:pt x="0" y="47"/>
                  </a:lnTo>
                  <a:lnTo>
                    <a:pt x="0" y="4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93" name="Freeform 57"/>
            <p:cNvSpPr/>
            <p:nvPr/>
          </p:nvSpPr>
          <p:spPr bwMode="auto">
            <a:xfrm>
              <a:off x="1360" y="3411"/>
              <a:ext cx="223" cy="580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21" y="0"/>
                </a:cxn>
                <a:cxn ang="0">
                  <a:pos x="31" y="0"/>
                </a:cxn>
                <a:cxn ang="0">
                  <a:pos x="42" y="0"/>
                </a:cxn>
                <a:cxn ang="0">
                  <a:pos x="53" y="5"/>
                </a:cxn>
                <a:cxn ang="0">
                  <a:pos x="63" y="5"/>
                </a:cxn>
                <a:cxn ang="0">
                  <a:pos x="68" y="32"/>
                </a:cxn>
                <a:cxn ang="0">
                  <a:pos x="68" y="53"/>
                </a:cxn>
                <a:cxn ang="0">
                  <a:pos x="74" y="69"/>
                </a:cxn>
                <a:cxn ang="0">
                  <a:pos x="74" y="90"/>
                </a:cxn>
                <a:cxn ang="0">
                  <a:pos x="79" y="105"/>
                </a:cxn>
                <a:cxn ang="0">
                  <a:pos x="79" y="121"/>
                </a:cxn>
                <a:cxn ang="0">
                  <a:pos x="84" y="137"/>
                </a:cxn>
                <a:cxn ang="0">
                  <a:pos x="84" y="148"/>
                </a:cxn>
                <a:cxn ang="0">
                  <a:pos x="84" y="163"/>
                </a:cxn>
                <a:cxn ang="0">
                  <a:pos x="89" y="174"/>
                </a:cxn>
                <a:cxn ang="0">
                  <a:pos x="89" y="184"/>
                </a:cxn>
                <a:cxn ang="0">
                  <a:pos x="89" y="190"/>
                </a:cxn>
                <a:cxn ang="0">
                  <a:pos x="89" y="195"/>
                </a:cxn>
                <a:cxn ang="0">
                  <a:pos x="89" y="200"/>
                </a:cxn>
                <a:cxn ang="0">
                  <a:pos x="89" y="205"/>
                </a:cxn>
                <a:cxn ang="0">
                  <a:pos x="89" y="211"/>
                </a:cxn>
                <a:cxn ang="0">
                  <a:pos x="89" y="216"/>
                </a:cxn>
                <a:cxn ang="0">
                  <a:pos x="89" y="226"/>
                </a:cxn>
                <a:cxn ang="0">
                  <a:pos x="84" y="226"/>
                </a:cxn>
                <a:cxn ang="0">
                  <a:pos x="79" y="232"/>
                </a:cxn>
                <a:cxn ang="0">
                  <a:pos x="74" y="232"/>
                </a:cxn>
                <a:cxn ang="0">
                  <a:pos x="74" y="232"/>
                </a:cxn>
                <a:cxn ang="0">
                  <a:pos x="68" y="232"/>
                </a:cxn>
                <a:cxn ang="0">
                  <a:pos x="68" y="226"/>
                </a:cxn>
                <a:cxn ang="0">
                  <a:pos x="63" y="221"/>
                </a:cxn>
                <a:cxn ang="0">
                  <a:pos x="63" y="211"/>
                </a:cxn>
                <a:cxn ang="0">
                  <a:pos x="58" y="205"/>
                </a:cxn>
                <a:cxn ang="0">
                  <a:pos x="58" y="195"/>
                </a:cxn>
                <a:cxn ang="0">
                  <a:pos x="47" y="148"/>
                </a:cxn>
                <a:cxn ang="0">
                  <a:pos x="42" y="121"/>
                </a:cxn>
                <a:cxn ang="0">
                  <a:pos x="37" y="100"/>
                </a:cxn>
                <a:cxn ang="0">
                  <a:pos x="31" y="79"/>
                </a:cxn>
                <a:cxn ang="0">
                  <a:pos x="26" y="58"/>
                </a:cxn>
                <a:cxn ang="0">
                  <a:pos x="21" y="48"/>
                </a:cxn>
                <a:cxn ang="0">
                  <a:pos x="10" y="32"/>
                </a:cxn>
                <a:cxn ang="0">
                  <a:pos x="5" y="27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0" y="11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89" h="232">
                  <a:moveTo>
                    <a:pt x="5" y="5"/>
                  </a:moveTo>
                  <a:lnTo>
                    <a:pt x="5" y="5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42" y="0"/>
                  </a:lnTo>
                  <a:lnTo>
                    <a:pt x="53" y="5"/>
                  </a:lnTo>
                  <a:lnTo>
                    <a:pt x="63" y="5"/>
                  </a:lnTo>
                  <a:lnTo>
                    <a:pt x="68" y="32"/>
                  </a:lnTo>
                  <a:lnTo>
                    <a:pt x="68" y="53"/>
                  </a:lnTo>
                  <a:lnTo>
                    <a:pt x="74" y="69"/>
                  </a:lnTo>
                  <a:lnTo>
                    <a:pt x="74" y="90"/>
                  </a:lnTo>
                  <a:lnTo>
                    <a:pt x="79" y="105"/>
                  </a:lnTo>
                  <a:lnTo>
                    <a:pt x="79" y="121"/>
                  </a:lnTo>
                  <a:lnTo>
                    <a:pt x="84" y="137"/>
                  </a:lnTo>
                  <a:lnTo>
                    <a:pt x="84" y="148"/>
                  </a:lnTo>
                  <a:lnTo>
                    <a:pt x="84" y="163"/>
                  </a:lnTo>
                  <a:lnTo>
                    <a:pt x="89" y="174"/>
                  </a:lnTo>
                  <a:lnTo>
                    <a:pt x="89" y="184"/>
                  </a:lnTo>
                  <a:lnTo>
                    <a:pt x="89" y="190"/>
                  </a:lnTo>
                  <a:lnTo>
                    <a:pt x="89" y="195"/>
                  </a:lnTo>
                  <a:lnTo>
                    <a:pt x="89" y="200"/>
                  </a:lnTo>
                  <a:lnTo>
                    <a:pt x="89" y="205"/>
                  </a:lnTo>
                  <a:lnTo>
                    <a:pt x="89" y="211"/>
                  </a:lnTo>
                  <a:lnTo>
                    <a:pt x="89" y="216"/>
                  </a:lnTo>
                  <a:lnTo>
                    <a:pt x="89" y="226"/>
                  </a:lnTo>
                  <a:lnTo>
                    <a:pt x="84" y="226"/>
                  </a:lnTo>
                  <a:lnTo>
                    <a:pt x="79" y="232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68" y="232"/>
                  </a:lnTo>
                  <a:lnTo>
                    <a:pt x="68" y="226"/>
                  </a:lnTo>
                  <a:lnTo>
                    <a:pt x="63" y="221"/>
                  </a:lnTo>
                  <a:lnTo>
                    <a:pt x="63" y="211"/>
                  </a:lnTo>
                  <a:lnTo>
                    <a:pt x="58" y="205"/>
                  </a:lnTo>
                  <a:lnTo>
                    <a:pt x="58" y="195"/>
                  </a:lnTo>
                  <a:lnTo>
                    <a:pt x="47" y="148"/>
                  </a:lnTo>
                  <a:lnTo>
                    <a:pt x="42" y="121"/>
                  </a:lnTo>
                  <a:lnTo>
                    <a:pt x="37" y="100"/>
                  </a:lnTo>
                  <a:lnTo>
                    <a:pt x="31" y="79"/>
                  </a:lnTo>
                  <a:lnTo>
                    <a:pt x="26" y="58"/>
                  </a:lnTo>
                  <a:lnTo>
                    <a:pt x="21" y="48"/>
                  </a:lnTo>
                  <a:lnTo>
                    <a:pt x="10" y="32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5"/>
                  </a:lnTo>
                  <a:lnTo>
                    <a:pt x="5" y="5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95" name="Freeform 59"/>
            <p:cNvSpPr/>
            <p:nvPr/>
          </p:nvSpPr>
          <p:spPr bwMode="auto">
            <a:xfrm>
              <a:off x="1518" y="3753"/>
              <a:ext cx="553" cy="17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2" y="26"/>
                </a:cxn>
                <a:cxn ang="0">
                  <a:pos x="53" y="21"/>
                </a:cxn>
                <a:cxn ang="0">
                  <a:pos x="79" y="16"/>
                </a:cxn>
                <a:cxn ang="0">
                  <a:pos x="100" y="11"/>
                </a:cxn>
                <a:cxn ang="0">
                  <a:pos x="116" y="11"/>
                </a:cxn>
                <a:cxn ang="0">
                  <a:pos x="137" y="5"/>
                </a:cxn>
                <a:cxn ang="0">
                  <a:pos x="148" y="5"/>
                </a:cxn>
                <a:cxn ang="0">
                  <a:pos x="158" y="0"/>
                </a:cxn>
                <a:cxn ang="0">
                  <a:pos x="174" y="0"/>
                </a:cxn>
                <a:cxn ang="0">
                  <a:pos x="190" y="0"/>
                </a:cxn>
                <a:cxn ang="0">
                  <a:pos x="200" y="5"/>
                </a:cxn>
                <a:cxn ang="0">
                  <a:pos x="211" y="5"/>
                </a:cxn>
                <a:cxn ang="0">
                  <a:pos x="216" y="16"/>
                </a:cxn>
                <a:cxn ang="0">
                  <a:pos x="221" y="21"/>
                </a:cxn>
                <a:cxn ang="0">
                  <a:pos x="221" y="26"/>
                </a:cxn>
                <a:cxn ang="0">
                  <a:pos x="221" y="26"/>
                </a:cxn>
                <a:cxn ang="0">
                  <a:pos x="221" y="32"/>
                </a:cxn>
                <a:cxn ang="0">
                  <a:pos x="216" y="37"/>
                </a:cxn>
                <a:cxn ang="0">
                  <a:pos x="211" y="37"/>
                </a:cxn>
                <a:cxn ang="0">
                  <a:pos x="200" y="42"/>
                </a:cxn>
                <a:cxn ang="0">
                  <a:pos x="190" y="42"/>
                </a:cxn>
                <a:cxn ang="0">
                  <a:pos x="174" y="47"/>
                </a:cxn>
                <a:cxn ang="0">
                  <a:pos x="158" y="47"/>
                </a:cxn>
                <a:cxn ang="0">
                  <a:pos x="137" y="53"/>
                </a:cxn>
                <a:cxn ang="0">
                  <a:pos x="116" y="53"/>
                </a:cxn>
                <a:cxn ang="0">
                  <a:pos x="95" y="53"/>
                </a:cxn>
                <a:cxn ang="0">
                  <a:pos x="79" y="58"/>
                </a:cxn>
                <a:cxn ang="0">
                  <a:pos x="63" y="58"/>
                </a:cxn>
                <a:cxn ang="0">
                  <a:pos x="47" y="63"/>
                </a:cxn>
                <a:cxn ang="0">
                  <a:pos x="32" y="63"/>
                </a:cxn>
                <a:cxn ang="0">
                  <a:pos x="21" y="68"/>
                </a:cxn>
                <a:cxn ang="0">
                  <a:pos x="11" y="68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221" h="68">
                  <a:moveTo>
                    <a:pt x="0" y="26"/>
                  </a:moveTo>
                  <a:lnTo>
                    <a:pt x="32" y="26"/>
                  </a:lnTo>
                  <a:lnTo>
                    <a:pt x="53" y="21"/>
                  </a:lnTo>
                  <a:lnTo>
                    <a:pt x="79" y="16"/>
                  </a:lnTo>
                  <a:lnTo>
                    <a:pt x="100" y="11"/>
                  </a:lnTo>
                  <a:lnTo>
                    <a:pt x="116" y="11"/>
                  </a:lnTo>
                  <a:lnTo>
                    <a:pt x="137" y="5"/>
                  </a:lnTo>
                  <a:lnTo>
                    <a:pt x="148" y="5"/>
                  </a:lnTo>
                  <a:lnTo>
                    <a:pt x="158" y="0"/>
                  </a:lnTo>
                  <a:lnTo>
                    <a:pt x="174" y="0"/>
                  </a:lnTo>
                  <a:lnTo>
                    <a:pt x="190" y="0"/>
                  </a:lnTo>
                  <a:lnTo>
                    <a:pt x="200" y="5"/>
                  </a:lnTo>
                  <a:lnTo>
                    <a:pt x="211" y="5"/>
                  </a:lnTo>
                  <a:lnTo>
                    <a:pt x="216" y="16"/>
                  </a:lnTo>
                  <a:lnTo>
                    <a:pt x="221" y="21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32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00" y="42"/>
                  </a:lnTo>
                  <a:lnTo>
                    <a:pt x="190" y="42"/>
                  </a:lnTo>
                  <a:lnTo>
                    <a:pt x="174" y="47"/>
                  </a:lnTo>
                  <a:lnTo>
                    <a:pt x="158" y="47"/>
                  </a:lnTo>
                  <a:lnTo>
                    <a:pt x="137" y="53"/>
                  </a:lnTo>
                  <a:lnTo>
                    <a:pt x="116" y="53"/>
                  </a:lnTo>
                  <a:lnTo>
                    <a:pt x="95" y="53"/>
                  </a:lnTo>
                  <a:lnTo>
                    <a:pt x="79" y="58"/>
                  </a:lnTo>
                  <a:lnTo>
                    <a:pt x="63" y="58"/>
                  </a:lnTo>
                  <a:lnTo>
                    <a:pt x="47" y="63"/>
                  </a:lnTo>
                  <a:lnTo>
                    <a:pt x="32" y="63"/>
                  </a:lnTo>
                  <a:lnTo>
                    <a:pt x="21" y="68"/>
                  </a:lnTo>
                  <a:lnTo>
                    <a:pt x="11" y="68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Freeform 55"/>
            <p:cNvSpPr/>
            <p:nvPr/>
          </p:nvSpPr>
          <p:spPr bwMode="auto">
            <a:xfrm>
              <a:off x="2203" y="4278"/>
              <a:ext cx="198" cy="423"/>
            </a:xfrm>
            <a:custGeom>
              <a:avLst/>
              <a:gdLst>
                <a:gd name="connsiteX0" fmla="*/ 601 w 711"/>
                <a:gd name="connsiteY0" fmla="*/ 221 h 763"/>
                <a:gd name="connsiteX1" fmla="*/ 601 w 711"/>
                <a:gd name="connsiteY1" fmla="*/ 195 h 763"/>
                <a:gd name="connsiteX2" fmla="*/ 601 w 711"/>
                <a:gd name="connsiteY2" fmla="*/ 168 h 763"/>
                <a:gd name="connsiteX3" fmla="*/ 601 w 711"/>
                <a:gd name="connsiteY3" fmla="*/ 147 h 763"/>
                <a:gd name="connsiteX4" fmla="*/ 601 w 711"/>
                <a:gd name="connsiteY4" fmla="*/ 132 h 763"/>
                <a:gd name="connsiteX5" fmla="*/ 601 w 711"/>
                <a:gd name="connsiteY5" fmla="*/ 116 h 763"/>
                <a:gd name="connsiteX6" fmla="*/ 601 w 711"/>
                <a:gd name="connsiteY6" fmla="*/ 105 h 763"/>
                <a:gd name="connsiteX7" fmla="*/ 596 w 711"/>
                <a:gd name="connsiteY7" fmla="*/ 95 h 763"/>
                <a:gd name="connsiteX8" fmla="*/ 596 w 711"/>
                <a:gd name="connsiteY8" fmla="*/ 89 h 763"/>
                <a:gd name="connsiteX9" fmla="*/ 596 w 711"/>
                <a:gd name="connsiteY9" fmla="*/ 84 h 763"/>
                <a:gd name="connsiteX10" fmla="*/ 590 w 711"/>
                <a:gd name="connsiteY10" fmla="*/ 84 h 763"/>
                <a:gd name="connsiteX11" fmla="*/ 585 w 711"/>
                <a:gd name="connsiteY11" fmla="*/ 79 h 763"/>
                <a:gd name="connsiteX12" fmla="*/ 575 w 711"/>
                <a:gd name="connsiteY12" fmla="*/ 79 h 763"/>
                <a:gd name="connsiteX13" fmla="*/ 569 w 711"/>
                <a:gd name="connsiteY13" fmla="*/ 74 h 763"/>
                <a:gd name="connsiteX14" fmla="*/ 553 w 711"/>
                <a:gd name="connsiteY14" fmla="*/ 74 h 763"/>
                <a:gd name="connsiteX15" fmla="*/ 543 w 711"/>
                <a:gd name="connsiteY15" fmla="*/ 74 h 763"/>
                <a:gd name="connsiteX16" fmla="*/ 527 w 711"/>
                <a:gd name="connsiteY16" fmla="*/ 79 h 763"/>
                <a:gd name="connsiteX17" fmla="*/ 496 w 711"/>
                <a:gd name="connsiteY17" fmla="*/ 79 h 763"/>
                <a:gd name="connsiteX18" fmla="*/ 459 w 711"/>
                <a:gd name="connsiteY18" fmla="*/ 84 h 763"/>
                <a:gd name="connsiteX19" fmla="*/ 422 w 711"/>
                <a:gd name="connsiteY19" fmla="*/ 89 h 763"/>
                <a:gd name="connsiteX20" fmla="*/ 385 w 711"/>
                <a:gd name="connsiteY20" fmla="*/ 89 h 763"/>
                <a:gd name="connsiteX21" fmla="*/ 343 w 711"/>
                <a:gd name="connsiteY21" fmla="*/ 95 h 763"/>
                <a:gd name="connsiteX22" fmla="*/ 295 w 711"/>
                <a:gd name="connsiteY22" fmla="*/ 105 h 763"/>
                <a:gd name="connsiteX23" fmla="*/ 269 w 711"/>
                <a:gd name="connsiteY23" fmla="*/ 105 h 763"/>
                <a:gd name="connsiteX24" fmla="*/ 243 w 711"/>
                <a:gd name="connsiteY24" fmla="*/ 110 h 763"/>
                <a:gd name="connsiteX25" fmla="*/ 216 w 711"/>
                <a:gd name="connsiteY25" fmla="*/ 116 h 763"/>
                <a:gd name="connsiteX26" fmla="*/ 190 w 711"/>
                <a:gd name="connsiteY26" fmla="*/ 116 h 763"/>
                <a:gd name="connsiteX27" fmla="*/ 158 w 711"/>
                <a:gd name="connsiteY27" fmla="*/ 121 h 763"/>
                <a:gd name="connsiteX28" fmla="*/ 132 w 711"/>
                <a:gd name="connsiteY28" fmla="*/ 126 h 763"/>
                <a:gd name="connsiteX29" fmla="*/ 106 w 711"/>
                <a:gd name="connsiteY29" fmla="*/ 126 h 763"/>
                <a:gd name="connsiteX30" fmla="*/ 85 w 711"/>
                <a:gd name="connsiteY30" fmla="*/ 132 h 763"/>
                <a:gd name="connsiteX31" fmla="*/ 64 w 711"/>
                <a:gd name="connsiteY31" fmla="*/ 132 h 763"/>
                <a:gd name="connsiteX32" fmla="*/ 37 w 711"/>
                <a:gd name="connsiteY32" fmla="*/ 132 h 763"/>
                <a:gd name="connsiteX33" fmla="*/ 0 w 711"/>
                <a:gd name="connsiteY33" fmla="*/ 137 h 763"/>
                <a:gd name="connsiteX34" fmla="*/ 0 w 711"/>
                <a:gd name="connsiteY34" fmla="*/ 100 h 763"/>
                <a:gd name="connsiteX35" fmla="*/ 16 w 711"/>
                <a:gd name="connsiteY35" fmla="*/ 100 h 763"/>
                <a:gd name="connsiteX36" fmla="*/ 37 w 711"/>
                <a:gd name="connsiteY36" fmla="*/ 100 h 763"/>
                <a:gd name="connsiteX37" fmla="*/ 53 w 711"/>
                <a:gd name="connsiteY37" fmla="*/ 100 h 763"/>
                <a:gd name="connsiteX38" fmla="*/ 74 w 711"/>
                <a:gd name="connsiteY38" fmla="*/ 95 h 763"/>
                <a:gd name="connsiteX39" fmla="*/ 100 w 711"/>
                <a:gd name="connsiteY39" fmla="*/ 95 h 763"/>
                <a:gd name="connsiteX40" fmla="*/ 122 w 711"/>
                <a:gd name="connsiteY40" fmla="*/ 89 h 763"/>
                <a:gd name="connsiteX41" fmla="*/ 148 w 711"/>
                <a:gd name="connsiteY41" fmla="*/ 84 h 763"/>
                <a:gd name="connsiteX42" fmla="*/ 179 w 711"/>
                <a:gd name="connsiteY42" fmla="*/ 84 h 763"/>
                <a:gd name="connsiteX43" fmla="*/ 237 w 711"/>
                <a:gd name="connsiteY43" fmla="*/ 74 h 763"/>
                <a:gd name="connsiteX44" fmla="*/ 295 w 711"/>
                <a:gd name="connsiteY44" fmla="*/ 63 h 763"/>
                <a:gd name="connsiteX45" fmla="*/ 353 w 711"/>
                <a:gd name="connsiteY45" fmla="*/ 58 h 763"/>
                <a:gd name="connsiteX46" fmla="*/ 411 w 711"/>
                <a:gd name="connsiteY46" fmla="*/ 47 h 763"/>
                <a:gd name="connsiteX47" fmla="*/ 438 w 711"/>
                <a:gd name="connsiteY47" fmla="*/ 42 h 763"/>
                <a:gd name="connsiteX48" fmla="*/ 464 w 711"/>
                <a:gd name="connsiteY48" fmla="*/ 37 h 763"/>
                <a:gd name="connsiteX49" fmla="*/ 490 w 711"/>
                <a:gd name="connsiteY49" fmla="*/ 32 h 763"/>
                <a:gd name="connsiteX50" fmla="*/ 506 w 711"/>
                <a:gd name="connsiteY50" fmla="*/ 32 h 763"/>
                <a:gd name="connsiteX51" fmla="*/ 522 w 711"/>
                <a:gd name="connsiteY51" fmla="*/ 26 h 763"/>
                <a:gd name="connsiteX52" fmla="*/ 538 w 711"/>
                <a:gd name="connsiteY52" fmla="*/ 21 h 763"/>
                <a:gd name="connsiteX53" fmla="*/ 543 w 711"/>
                <a:gd name="connsiteY53" fmla="*/ 21 h 763"/>
                <a:gd name="connsiteX54" fmla="*/ 553 w 711"/>
                <a:gd name="connsiteY54" fmla="*/ 16 h 763"/>
                <a:gd name="connsiteX55" fmla="*/ 559 w 711"/>
                <a:gd name="connsiteY55" fmla="*/ 11 h 763"/>
                <a:gd name="connsiteX56" fmla="*/ 569 w 711"/>
                <a:gd name="connsiteY56" fmla="*/ 5 h 763"/>
                <a:gd name="connsiteX57" fmla="*/ 575 w 711"/>
                <a:gd name="connsiteY57" fmla="*/ 5 h 763"/>
                <a:gd name="connsiteX58" fmla="*/ 585 w 711"/>
                <a:gd name="connsiteY58" fmla="*/ 0 h 763"/>
                <a:gd name="connsiteX59" fmla="*/ 590 w 711"/>
                <a:gd name="connsiteY59" fmla="*/ 5 h 763"/>
                <a:gd name="connsiteX60" fmla="*/ 596 w 711"/>
                <a:gd name="connsiteY60" fmla="*/ 5 h 763"/>
                <a:gd name="connsiteX61" fmla="*/ 601 w 711"/>
                <a:gd name="connsiteY61" fmla="*/ 11 h 763"/>
                <a:gd name="connsiteX62" fmla="*/ 611 w 711"/>
                <a:gd name="connsiteY62" fmla="*/ 16 h 763"/>
                <a:gd name="connsiteX63" fmla="*/ 622 w 711"/>
                <a:gd name="connsiteY63" fmla="*/ 21 h 763"/>
                <a:gd name="connsiteX64" fmla="*/ 632 w 711"/>
                <a:gd name="connsiteY64" fmla="*/ 26 h 763"/>
                <a:gd name="connsiteX65" fmla="*/ 643 w 711"/>
                <a:gd name="connsiteY65" fmla="*/ 32 h 763"/>
                <a:gd name="connsiteX66" fmla="*/ 659 w 711"/>
                <a:gd name="connsiteY66" fmla="*/ 42 h 763"/>
                <a:gd name="connsiteX67" fmla="*/ 669 w 711"/>
                <a:gd name="connsiteY67" fmla="*/ 53 h 763"/>
                <a:gd name="connsiteX68" fmla="*/ 680 w 711"/>
                <a:gd name="connsiteY68" fmla="*/ 58 h 763"/>
                <a:gd name="connsiteX69" fmla="*/ 690 w 711"/>
                <a:gd name="connsiteY69" fmla="*/ 68 h 763"/>
                <a:gd name="connsiteX70" fmla="*/ 701 w 711"/>
                <a:gd name="connsiteY70" fmla="*/ 74 h 763"/>
                <a:gd name="connsiteX71" fmla="*/ 706 w 711"/>
                <a:gd name="connsiteY71" fmla="*/ 79 h 763"/>
                <a:gd name="connsiteX72" fmla="*/ 711 w 711"/>
                <a:gd name="connsiteY72" fmla="*/ 84 h 763"/>
                <a:gd name="connsiteX73" fmla="*/ 711 w 711"/>
                <a:gd name="connsiteY73" fmla="*/ 89 h 763"/>
                <a:gd name="connsiteX74" fmla="*/ 711 w 711"/>
                <a:gd name="connsiteY74" fmla="*/ 95 h 763"/>
                <a:gd name="connsiteX75" fmla="*/ 711 w 711"/>
                <a:gd name="connsiteY75" fmla="*/ 100 h 763"/>
                <a:gd name="connsiteX76" fmla="*/ 711 w 711"/>
                <a:gd name="connsiteY76" fmla="*/ 105 h 763"/>
                <a:gd name="connsiteX77" fmla="*/ 706 w 711"/>
                <a:gd name="connsiteY77" fmla="*/ 110 h 763"/>
                <a:gd name="connsiteX78" fmla="*/ 696 w 711"/>
                <a:gd name="connsiteY78" fmla="*/ 116 h 763"/>
                <a:gd name="connsiteX79" fmla="*/ 696 w 711"/>
                <a:gd name="connsiteY79" fmla="*/ 121 h 763"/>
                <a:gd name="connsiteX80" fmla="*/ 696 w 711"/>
                <a:gd name="connsiteY80" fmla="*/ 121 h 763"/>
                <a:gd name="connsiteX81" fmla="*/ 690 w 711"/>
                <a:gd name="connsiteY81" fmla="*/ 126 h 763"/>
                <a:gd name="connsiteX82" fmla="*/ 690 w 711"/>
                <a:gd name="connsiteY82" fmla="*/ 132 h 763"/>
                <a:gd name="connsiteX83" fmla="*/ 685 w 711"/>
                <a:gd name="connsiteY83" fmla="*/ 142 h 763"/>
                <a:gd name="connsiteX84" fmla="*/ 685 w 711"/>
                <a:gd name="connsiteY84" fmla="*/ 147 h 763"/>
                <a:gd name="connsiteX85" fmla="*/ 685 w 711"/>
                <a:gd name="connsiteY85" fmla="*/ 158 h 763"/>
                <a:gd name="connsiteX86" fmla="*/ 680 w 711"/>
                <a:gd name="connsiteY86" fmla="*/ 168 h 763"/>
                <a:gd name="connsiteX87" fmla="*/ 680 w 711"/>
                <a:gd name="connsiteY87" fmla="*/ 179 h 763"/>
                <a:gd name="connsiteX88" fmla="*/ 680 w 711"/>
                <a:gd name="connsiteY88" fmla="*/ 189 h 763"/>
                <a:gd name="connsiteX89" fmla="*/ 675 w 711"/>
                <a:gd name="connsiteY89" fmla="*/ 205 h 763"/>
                <a:gd name="connsiteX90" fmla="*/ 675 w 711"/>
                <a:gd name="connsiteY90" fmla="*/ 221 h 763"/>
                <a:gd name="connsiteX91" fmla="*/ 675 w 711"/>
                <a:gd name="connsiteY91" fmla="*/ 237 h 763"/>
                <a:gd name="connsiteX92" fmla="*/ 669 w 711"/>
                <a:gd name="connsiteY92" fmla="*/ 252 h 763"/>
                <a:gd name="connsiteX93" fmla="*/ 669 w 711"/>
                <a:gd name="connsiteY93" fmla="*/ 268 h 763"/>
                <a:gd name="connsiteX94" fmla="*/ 669 w 711"/>
                <a:gd name="connsiteY94" fmla="*/ 289 h 763"/>
                <a:gd name="connsiteX95" fmla="*/ 664 w 711"/>
                <a:gd name="connsiteY95" fmla="*/ 331 h 763"/>
                <a:gd name="connsiteX96" fmla="*/ 659 w 711"/>
                <a:gd name="connsiteY96" fmla="*/ 368 h 763"/>
                <a:gd name="connsiteX97" fmla="*/ 659 w 711"/>
                <a:gd name="connsiteY97" fmla="*/ 400 h 763"/>
                <a:gd name="connsiteX98" fmla="*/ 654 w 711"/>
                <a:gd name="connsiteY98" fmla="*/ 431 h 763"/>
                <a:gd name="connsiteX99" fmla="*/ 648 w 711"/>
                <a:gd name="connsiteY99" fmla="*/ 463 h 763"/>
                <a:gd name="connsiteX100" fmla="*/ 648 w 711"/>
                <a:gd name="connsiteY100" fmla="*/ 489 h 763"/>
                <a:gd name="connsiteX101" fmla="*/ 643 w 711"/>
                <a:gd name="connsiteY101" fmla="*/ 510 h 763"/>
                <a:gd name="connsiteX102" fmla="*/ 638 w 711"/>
                <a:gd name="connsiteY102" fmla="*/ 531 h 763"/>
                <a:gd name="connsiteX103" fmla="*/ 632 w 711"/>
                <a:gd name="connsiteY103" fmla="*/ 568 h 763"/>
                <a:gd name="connsiteX104" fmla="*/ 622 w 711"/>
                <a:gd name="connsiteY104" fmla="*/ 605 h 763"/>
                <a:gd name="connsiteX105" fmla="*/ 617 w 711"/>
                <a:gd name="connsiteY105" fmla="*/ 636 h 763"/>
                <a:gd name="connsiteX106" fmla="*/ 606 w 711"/>
                <a:gd name="connsiteY106" fmla="*/ 663 h 763"/>
                <a:gd name="connsiteX107" fmla="*/ 601 w 711"/>
                <a:gd name="connsiteY107" fmla="*/ 689 h 763"/>
                <a:gd name="connsiteX108" fmla="*/ 596 w 711"/>
                <a:gd name="connsiteY108" fmla="*/ 700 h 763"/>
                <a:gd name="connsiteX109" fmla="*/ 590 w 711"/>
                <a:gd name="connsiteY109" fmla="*/ 710 h 763"/>
                <a:gd name="connsiteX110" fmla="*/ 590 w 711"/>
                <a:gd name="connsiteY110" fmla="*/ 721 h 763"/>
                <a:gd name="connsiteX111" fmla="*/ 585 w 711"/>
                <a:gd name="connsiteY111" fmla="*/ 726 h 763"/>
                <a:gd name="connsiteX112" fmla="*/ 580 w 711"/>
                <a:gd name="connsiteY112" fmla="*/ 736 h 763"/>
                <a:gd name="connsiteX113" fmla="*/ 580 w 711"/>
                <a:gd name="connsiteY113" fmla="*/ 742 h 763"/>
                <a:gd name="connsiteX114" fmla="*/ 569 w 711"/>
                <a:gd name="connsiteY114" fmla="*/ 747 h 763"/>
                <a:gd name="connsiteX115" fmla="*/ 564 w 711"/>
                <a:gd name="connsiteY115" fmla="*/ 757 h 763"/>
                <a:gd name="connsiteX116" fmla="*/ 559 w 711"/>
                <a:gd name="connsiteY116" fmla="*/ 757 h 763"/>
                <a:gd name="connsiteX117" fmla="*/ 553 w 711"/>
                <a:gd name="connsiteY117" fmla="*/ 763 h 763"/>
                <a:gd name="connsiteX118" fmla="*/ 548 w 711"/>
                <a:gd name="connsiteY118" fmla="*/ 763 h 763"/>
                <a:gd name="connsiteX119" fmla="*/ 548 w 711"/>
                <a:gd name="connsiteY119" fmla="*/ 757 h 763"/>
                <a:gd name="connsiteX120" fmla="*/ 543 w 711"/>
                <a:gd name="connsiteY120" fmla="*/ 757 h 763"/>
                <a:gd name="connsiteX121" fmla="*/ 543 w 711"/>
                <a:gd name="connsiteY121" fmla="*/ 752 h 763"/>
                <a:gd name="connsiteX122" fmla="*/ 543 w 711"/>
                <a:gd name="connsiteY122" fmla="*/ 747 h 763"/>
                <a:gd name="connsiteX123" fmla="*/ 538 w 711"/>
                <a:gd name="connsiteY123" fmla="*/ 742 h 763"/>
                <a:gd name="connsiteX124" fmla="*/ 538 w 711"/>
                <a:gd name="connsiteY124" fmla="*/ 731 h 763"/>
                <a:gd name="connsiteX125" fmla="*/ 538 w 711"/>
                <a:gd name="connsiteY125" fmla="*/ 721 h 763"/>
                <a:gd name="connsiteX126" fmla="*/ 532 w 711"/>
                <a:gd name="connsiteY126" fmla="*/ 705 h 763"/>
                <a:gd name="connsiteX127" fmla="*/ 527 w 711"/>
                <a:gd name="connsiteY127" fmla="*/ 684 h 763"/>
                <a:gd name="connsiteX128" fmla="*/ 522 w 711"/>
                <a:gd name="connsiteY128" fmla="*/ 668 h 763"/>
                <a:gd name="connsiteX129" fmla="*/ 517 w 711"/>
                <a:gd name="connsiteY129" fmla="*/ 652 h 763"/>
                <a:gd name="connsiteX130" fmla="*/ 511 w 711"/>
                <a:gd name="connsiteY130" fmla="*/ 636 h 763"/>
                <a:gd name="connsiteX131" fmla="*/ 501 w 711"/>
                <a:gd name="connsiteY131" fmla="*/ 626 h 763"/>
                <a:gd name="connsiteX132" fmla="*/ 490 w 711"/>
                <a:gd name="connsiteY132" fmla="*/ 615 h 763"/>
                <a:gd name="connsiteX133" fmla="*/ 485 w 711"/>
                <a:gd name="connsiteY133" fmla="*/ 605 h 763"/>
                <a:gd name="connsiteX134" fmla="*/ 496 w 711"/>
                <a:gd name="connsiteY134" fmla="*/ 610 h 763"/>
                <a:gd name="connsiteX135" fmla="*/ 511 w 711"/>
                <a:gd name="connsiteY135" fmla="*/ 610 h 763"/>
                <a:gd name="connsiteX136" fmla="*/ 522 w 711"/>
                <a:gd name="connsiteY136" fmla="*/ 610 h 763"/>
                <a:gd name="connsiteX137" fmla="*/ 532 w 711"/>
                <a:gd name="connsiteY137" fmla="*/ 610 h 763"/>
                <a:gd name="connsiteX138" fmla="*/ 543 w 711"/>
                <a:gd name="connsiteY138" fmla="*/ 605 h 763"/>
                <a:gd name="connsiteX139" fmla="*/ 548 w 711"/>
                <a:gd name="connsiteY139" fmla="*/ 605 h 763"/>
                <a:gd name="connsiteX140" fmla="*/ 553 w 711"/>
                <a:gd name="connsiteY140" fmla="*/ 600 h 763"/>
                <a:gd name="connsiteX141" fmla="*/ 553 w 711"/>
                <a:gd name="connsiteY141" fmla="*/ 600 h 763"/>
                <a:gd name="connsiteX142" fmla="*/ 559 w 711"/>
                <a:gd name="connsiteY142" fmla="*/ 594 h 763"/>
                <a:gd name="connsiteX143" fmla="*/ 559 w 711"/>
                <a:gd name="connsiteY143" fmla="*/ 584 h 763"/>
                <a:gd name="connsiteX144" fmla="*/ 564 w 711"/>
                <a:gd name="connsiteY144" fmla="*/ 573 h 763"/>
                <a:gd name="connsiteX145" fmla="*/ 564 w 711"/>
                <a:gd name="connsiteY145" fmla="*/ 558 h 763"/>
                <a:gd name="connsiteX146" fmla="*/ 569 w 711"/>
                <a:gd name="connsiteY146" fmla="*/ 537 h 763"/>
                <a:gd name="connsiteX147" fmla="*/ 575 w 711"/>
                <a:gd name="connsiteY147" fmla="*/ 516 h 763"/>
                <a:gd name="connsiteX148" fmla="*/ 575 w 711"/>
                <a:gd name="connsiteY148" fmla="*/ 489 h 763"/>
                <a:gd name="connsiteX149" fmla="*/ 580 w 711"/>
                <a:gd name="connsiteY149" fmla="*/ 458 h 763"/>
                <a:gd name="connsiteX150" fmla="*/ 590 w 711"/>
                <a:gd name="connsiteY150" fmla="*/ 395 h 763"/>
                <a:gd name="connsiteX151" fmla="*/ 596 w 711"/>
                <a:gd name="connsiteY151" fmla="*/ 337 h 763"/>
                <a:gd name="connsiteX152" fmla="*/ 601 w 711"/>
                <a:gd name="connsiteY152" fmla="*/ 274 h 763"/>
                <a:gd name="connsiteX153" fmla="*/ 601 w 711"/>
                <a:gd name="connsiteY153" fmla="*/ 221 h 763"/>
                <a:gd name="connsiteX154" fmla="*/ 601 w 711"/>
                <a:gd name="connsiteY154" fmla="*/ 221 h 763"/>
                <a:gd name="connsiteX0-1" fmla="*/ 604 w 714"/>
                <a:gd name="connsiteY0-2" fmla="*/ 221 h 763"/>
                <a:gd name="connsiteX1-3" fmla="*/ 604 w 714"/>
                <a:gd name="connsiteY1-4" fmla="*/ 195 h 763"/>
                <a:gd name="connsiteX2-5" fmla="*/ 604 w 714"/>
                <a:gd name="connsiteY2-6" fmla="*/ 168 h 763"/>
                <a:gd name="connsiteX3-7" fmla="*/ 604 w 714"/>
                <a:gd name="connsiteY3-8" fmla="*/ 147 h 763"/>
                <a:gd name="connsiteX4-9" fmla="*/ 604 w 714"/>
                <a:gd name="connsiteY4-10" fmla="*/ 132 h 763"/>
                <a:gd name="connsiteX5-11" fmla="*/ 604 w 714"/>
                <a:gd name="connsiteY5-12" fmla="*/ 116 h 763"/>
                <a:gd name="connsiteX6-13" fmla="*/ 604 w 714"/>
                <a:gd name="connsiteY6-14" fmla="*/ 105 h 763"/>
                <a:gd name="connsiteX7-15" fmla="*/ 599 w 714"/>
                <a:gd name="connsiteY7-16" fmla="*/ 95 h 763"/>
                <a:gd name="connsiteX8-17" fmla="*/ 599 w 714"/>
                <a:gd name="connsiteY8-18" fmla="*/ 89 h 763"/>
                <a:gd name="connsiteX9-19" fmla="*/ 599 w 714"/>
                <a:gd name="connsiteY9-20" fmla="*/ 84 h 763"/>
                <a:gd name="connsiteX10-21" fmla="*/ 593 w 714"/>
                <a:gd name="connsiteY10-22" fmla="*/ 84 h 763"/>
                <a:gd name="connsiteX11-23" fmla="*/ 588 w 714"/>
                <a:gd name="connsiteY11-24" fmla="*/ 79 h 763"/>
                <a:gd name="connsiteX12-25" fmla="*/ 578 w 714"/>
                <a:gd name="connsiteY12-26" fmla="*/ 79 h 763"/>
                <a:gd name="connsiteX13-27" fmla="*/ 572 w 714"/>
                <a:gd name="connsiteY13-28" fmla="*/ 74 h 763"/>
                <a:gd name="connsiteX14-29" fmla="*/ 556 w 714"/>
                <a:gd name="connsiteY14-30" fmla="*/ 74 h 763"/>
                <a:gd name="connsiteX15-31" fmla="*/ 546 w 714"/>
                <a:gd name="connsiteY15-32" fmla="*/ 74 h 763"/>
                <a:gd name="connsiteX16-33" fmla="*/ 530 w 714"/>
                <a:gd name="connsiteY16-34" fmla="*/ 79 h 763"/>
                <a:gd name="connsiteX17-35" fmla="*/ 499 w 714"/>
                <a:gd name="connsiteY17-36" fmla="*/ 79 h 763"/>
                <a:gd name="connsiteX18-37" fmla="*/ 462 w 714"/>
                <a:gd name="connsiteY18-38" fmla="*/ 84 h 763"/>
                <a:gd name="connsiteX19-39" fmla="*/ 425 w 714"/>
                <a:gd name="connsiteY19-40" fmla="*/ 89 h 763"/>
                <a:gd name="connsiteX20-41" fmla="*/ 388 w 714"/>
                <a:gd name="connsiteY20-42" fmla="*/ 89 h 763"/>
                <a:gd name="connsiteX21-43" fmla="*/ 346 w 714"/>
                <a:gd name="connsiteY21-44" fmla="*/ 95 h 763"/>
                <a:gd name="connsiteX22-45" fmla="*/ 298 w 714"/>
                <a:gd name="connsiteY22-46" fmla="*/ 105 h 763"/>
                <a:gd name="connsiteX23-47" fmla="*/ 272 w 714"/>
                <a:gd name="connsiteY23-48" fmla="*/ 105 h 763"/>
                <a:gd name="connsiteX24-49" fmla="*/ 246 w 714"/>
                <a:gd name="connsiteY24-50" fmla="*/ 110 h 763"/>
                <a:gd name="connsiteX25-51" fmla="*/ 219 w 714"/>
                <a:gd name="connsiteY25-52" fmla="*/ 116 h 763"/>
                <a:gd name="connsiteX26-53" fmla="*/ 193 w 714"/>
                <a:gd name="connsiteY26-54" fmla="*/ 116 h 763"/>
                <a:gd name="connsiteX27-55" fmla="*/ 161 w 714"/>
                <a:gd name="connsiteY27-56" fmla="*/ 121 h 763"/>
                <a:gd name="connsiteX28-57" fmla="*/ 135 w 714"/>
                <a:gd name="connsiteY28-58" fmla="*/ 126 h 763"/>
                <a:gd name="connsiteX29-59" fmla="*/ 109 w 714"/>
                <a:gd name="connsiteY29-60" fmla="*/ 126 h 763"/>
                <a:gd name="connsiteX30-61" fmla="*/ 88 w 714"/>
                <a:gd name="connsiteY30-62" fmla="*/ 132 h 763"/>
                <a:gd name="connsiteX31-63" fmla="*/ 67 w 714"/>
                <a:gd name="connsiteY31-64" fmla="*/ 132 h 763"/>
                <a:gd name="connsiteX32-65" fmla="*/ 40 w 714"/>
                <a:gd name="connsiteY32-66" fmla="*/ 132 h 763"/>
                <a:gd name="connsiteX33-67" fmla="*/ 3 w 714"/>
                <a:gd name="connsiteY33-68" fmla="*/ 100 h 763"/>
                <a:gd name="connsiteX34-69" fmla="*/ 19 w 714"/>
                <a:gd name="connsiteY34-70" fmla="*/ 100 h 763"/>
                <a:gd name="connsiteX35-71" fmla="*/ 40 w 714"/>
                <a:gd name="connsiteY35-72" fmla="*/ 100 h 763"/>
                <a:gd name="connsiteX36-73" fmla="*/ 56 w 714"/>
                <a:gd name="connsiteY36-74" fmla="*/ 100 h 763"/>
                <a:gd name="connsiteX37-75" fmla="*/ 77 w 714"/>
                <a:gd name="connsiteY37-76" fmla="*/ 95 h 763"/>
                <a:gd name="connsiteX38-77" fmla="*/ 103 w 714"/>
                <a:gd name="connsiteY38-78" fmla="*/ 95 h 763"/>
                <a:gd name="connsiteX39-79" fmla="*/ 125 w 714"/>
                <a:gd name="connsiteY39-80" fmla="*/ 89 h 763"/>
                <a:gd name="connsiteX40-81" fmla="*/ 151 w 714"/>
                <a:gd name="connsiteY40-82" fmla="*/ 84 h 763"/>
                <a:gd name="connsiteX41-83" fmla="*/ 182 w 714"/>
                <a:gd name="connsiteY41-84" fmla="*/ 84 h 763"/>
                <a:gd name="connsiteX42-85" fmla="*/ 240 w 714"/>
                <a:gd name="connsiteY42-86" fmla="*/ 74 h 763"/>
                <a:gd name="connsiteX43-87" fmla="*/ 298 w 714"/>
                <a:gd name="connsiteY43-88" fmla="*/ 63 h 763"/>
                <a:gd name="connsiteX44-89" fmla="*/ 356 w 714"/>
                <a:gd name="connsiteY44-90" fmla="*/ 58 h 763"/>
                <a:gd name="connsiteX45-91" fmla="*/ 414 w 714"/>
                <a:gd name="connsiteY45-92" fmla="*/ 47 h 763"/>
                <a:gd name="connsiteX46-93" fmla="*/ 441 w 714"/>
                <a:gd name="connsiteY46-94" fmla="*/ 42 h 763"/>
                <a:gd name="connsiteX47-95" fmla="*/ 467 w 714"/>
                <a:gd name="connsiteY47-96" fmla="*/ 37 h 763"/>
                <a:gd name="connsiteX48-97" fmla="*/ 493 w 714"/>
                <a:gd name="connsiteY48-98" fmla="*/ 32 h 763"/>
                <a:gd name="connsiteX49-99" fmla="*/ 509 w 714"/>
                <a:gd name="connsiteY49-100" fmla="*/ 32 h 763"/>
                <a:gd name="connsiteX50-101" fmla="*/ 525 w 714"/>
                <a:gd name="connsiteY50-102" fmla="*/ 26 h 763"/>
                <a:gd name="connsiteX51-103" fmla="*/ 541 w 714"/>
                <a:gd name="connsiteY51-104" fmla="*/ 21 h 763"/>
                <a:gd name="connsiteX52-105" fmla="*/ 546 w 714"/>
                <a:gd name="connsiteY52-106" fmla="*/ 21 h 763"/>
                <a:gd name="connsiteX53-107" fmla="*/ 556 w 714"/>
                <a:gd name="connsiteY53-108" fmla="*/ 16 h 763"/>
                <a:gd name="connsiteX54-109" fmla="*/ 562 w 714"/>
                <a:gd name="connsiteY54-110" fmla="*/ 11 h 763"/>
                <a:gd name="connsiteX55-111" fmla="*/ 572 w 714"/>
                <a:gd name="connsiteY55-112" fmla="*/ 5 h 763"/>
                <a:gd name="connsiteX56-113" fmla="*/ 578 w 714"/>
                <a:gd name="connsiteY56-114" fmla="*/ 5 h 763"/>
                <a:gd name="connsiteX57-115" fmla="*/ 588 w 714"/>
                <a:gd name="connsiteY57-116" fmla="*/ 0 h 763"/>
                <a:gd name="connsiteX58-117" fmla="*/ 593 w 714"/>
                <a:gd name="connsiteY58-118" fmla="*/ 5 h 763"/>
                <a:gd name="connsiteX59-119" fmla="*/ 599 w 714"/>
                <a:gd name="connsiteY59-120" fmla="*/ 5 h 763"/>
                <a:gd name="connsiteX60-121" fmla="*/ 604 w 714"/>
                <a:gd name="connsiteY60-122" fmla="*/ 11 h 763"/>
                <a:gd name="connsiteX61-123" fmla="*/ 614 w 714"/>
                <a:gd name="connsiteY61-124" fmla="*/ 16 h 763"/>
                <a:gd name="connsiteX62-125" fmla="*/ 625 w 714"/>
                <a:gd name="connsiteY62-126" fmla="*/ 21 h 763"/>
                <a:gd name="connsiteX63-127" fmla="*/ 635 w 714"/>
                <a:gd name="connsiteY63-128" fmla="*/ 26 h 763"/>
                <a:gd name="connsiteX64-129" fmla="*/ 646 w 714"/>
                <a:gd name="connsiteY64-130" fmla="*/ 32 h 763"/>
                <a:gd name="connsiteX65-131" fmla="*/ 662 w 714"/>
                <a:gd name="connsiteY65-132" fmla="*/ 42 h 763"/>
                <a:gd name="connsiteX66-133" fmla="*/ 672 w 714"/>
                <a:gd name="connsiteY66-134" fmla="*/ 53 h 763"/>
                <a:gd name="connsiteX67-135" fmla="*/ 683 w 714"/>
                <a:gd name="connsiteY67-136" fmla="*/ 58 h 763"/>
                <a:gd name="connsiteX68-137" fmla="*/ 693 w 714"/>
                <a:gd name="connsiteY68-138" fmla="*/ 68 h 763"/>
                <a:gd name="connsiteX69-139" fmla="*/ 704 w 714"/>
                <a:gd name="connsiteY69-140" fmla="*/ 74 h 763"/>
                <a:gd name="connsiteX70-141" fmla="*/ 709 w 714"/>
                <a:gd name="connsiteY70-142" fmla="*/ 79 h 763"/>
                <a:gd name="connsiteX71-143" fmla="*/ 714 w 714"/>
                <a:gd name="connsiteY71-144" fmla="*/ 84 h 763"/>
                <a:gd name="connsiteX72-145" fmla="*/ 714 w 714"/>
                <a:gd name="connsiteY72-146" fmla="*/ 89 h 763"/>
                <a:gd name="connsiteX73-147" fmla="*/ 714 w 714"/>
                <a:gd name="connsiteY73-148" fmla="*/ 95 h 763"/>
                <a:gd name="connsiteX74-149" fmla="*/ 714 w 714"/>
                <a:gd name="connsiteY74-150" fmla="*/ 100 h 763"/>
                <a:gd name="connsiteX75-151" fmla="*/ 714 w 714"/>
                <a:gd name="connsiteY75-152" fmla="*/ 105 h 763"/>
                <a:gd name="connsiteX76-153" fmla="*/ 709 w 714"/>
                <a:gd name="connsiteY76-154" fmla="*/ 110 h 763"/>
                <a:gd name="connsiteX77-155" fmla="*/ 699 w 714"/>
                <a:gd name="connsiteY77-156" fmla="*/ 116 h 763"/>
                <a:gd name="connsiteX78-157" fmla="*/ 699 w 714"/>
                <a:gd name="connsiteY78-158" fmla="*/ 121 h 763"/>
                <a:gd name="connsiteX79-159" fmla="*/ 699 w 714"/>
                <a:gd name="connsiteY79-160" fmla="*/ 121 h 763"/>
                <a:gd name="connsiteX80-161" fmla="*/ 693 w 714"/>
                <a:gd name="connsiteY80-162" fmla="*/ 126 h 763"/>
                <a:gd name="connsiteX81-163" fmla="*/ 693 w 714"/>
                <a:gd name="connsiteY81-164" fmla="*/ 132 h 763"/>
                <a:gd name="connsiteX82-165" fmla="*/ 688 w 714"/>
                <a:gd name="connsiteY82-166" fmla="*/ 142 h 763"/>
                <a:gd name="connsiteX83-167" fmla="*/ 688 w 714"/>
                <a:gd name="connsiteY83-168" fmla="*/ 147 h 763"/>
                <a:gd name="connsiteX84-169" fmla="*/ 688 w 714"/>
                <a:gd name="connsiteY84-170" fmla="*/ 158 h 763"/>
                <a:gd name="connsiteX85-171" fmla="*/ 683 w 714"/>
                <a:gd name="connsiteY85-172" fmla="*/ 168 h 763"/>
                <a:gd name="connsiteX86-173" fmla="*/ 683 w 714"/>
                <a:gd name="connsiteY86-174" fmla="*/ 179 h 763"/>
                <a:gd name="connsiteX87-175" fmla="*/ 683 w 714"/>
                <a:gd name="connsiteY87-176" fmla="*/ 189 h 763"/>
                <a:gd name="connsiteX88-177" fmla="*/ 678 w 714"/>
                <a:gd name="connsiteY88-178" fmla="*/ 205 h 763"/>
                <a:gd name="connsiteX89-179" fmla="*/ 678 w 714"/>
                <a:gd name="connsiteY89-180" fmla="*/ 221 h 763"/>
                <a:gd name="connsiteX90-181" fmla="*/ 678 w 714"/>
                <a:gd name="connsiteY90-182" fmla="*/ 237 h 763"/>
                <a:gd name="connsiteX91-183" fmla="*/ 672 w 714"/>
                <a:gd name="connsiteY91-184" fmla="*/ 252 h 763"/>
                <a:gd name="connsiteX92-185" fmla="*/ 672 w 714"/>
                <a:gd name="connsiteY92-186" fmla="*/ 268 h 763"/>
                <a:gd name="connsiteX93-187" fmla="*/ 672 w 714"/>
                <a:gd name="connsiteY93-188" fmla="*/ 289 h 763"/>
                <a:gd name="connsiteX94-189" fmla="*/ 667 w 714"/>
                <a:gd name="connsiteY94-190" fmla="*/ 331 h 763"/>
                <a:gd name="connsiteX95-191" fmla="*/ 662 w 714"/>
                <a:gd name="connsiteY95-192" fmla="*/ 368 h 763"/>
                <a:gd name="connsiteX96-193" fmla="*/ 662 w 714"/>
                <a:gd name="connsiteY96-194" fmla="*/ 400 h 763"/>
                <a:gd name="connsiteX97-195" fmla="*/ 657 w 714"/>
                <a:gd name="connsiteY97-196" fmla="*/ 431 h 763"/>
                <a:gd name="connsiteX98-197" fmla="*/ 651 w 714"/>
                <a:gd name="connsiteY98-198" fmla="*/ 463 h 763"/>
                <a:gd name="connsiteX99-199" fmla="*/ 651 w 714"/>
                <a:gd name="connsiteY99-200" fmla="*/ 489 h 763"/>
                <a:gd name="connsiteX100-201" fmla="*/ 646 w 714"/>
                <a:gd name="connsiteY100-202" fmla="*/ 510 h 763"/>
                <a:gd name="connsiteX101-203" fmla="*/ 641 w 714"/>
                <a:gd name="connsiteY101-204" fmla="*/ 531 h 763"/>
                <a:gd name="connsiteX102-205" fmla="*/ 635 w 714"/>
                <a:gd name="connsiteY102-206" fmla="*/ 568 h 763"/>
                <a:gd name="connsiteX103-207" fmla="*/ 625 w 714"/>
                <a:gd name="connsiteY103-208" fmla="*/ 605 h 763"/>
                <a:gd name="connsiteX104-209" fmla="*/ 620 w 714"/>
                <a:gd name="connsiteY104-210" fmla="*/ 636 h 763"/>
                <a:gd name="connsiteX105-211" fmla="*/ 609 w 714"/>
                <a:gd name="connsiteY105-212" fmla="*/ 663 h 763"/>
                <a:gd name="connsiteX106-213" fmla="*/ 604 w 714"/>
                <a:gd name="connsiteY106-214" fmla="*/ 689 h 763"/>
                <a:gd name="connsiteX107-215" fmla="*/ 599 w 714"/>
                <a:gd name="connsiteY107-216" fmla="*/ 700 h 763"/>
                <a:gd name="connsiteX108-217" fmla="*/ 593 w 714"/>
                <a:gd name="connsiteY108-218" fmla="*/ 710 h 763"/>
                <a:gd name="connsiteX109-219" fmla="*/ 593 w 714"/>
                <a:gd name="connsiteY109-220" fmla="*/ 721 h 763"/>
                <a:gd name="connsiteX110-221" fmla="*/ 588 w 714"/>
                <a:gd name="connsiteY110-222" fmla="*/ 726 h 763"/>
                <a:gd name="connsiteX111-223" fmla="*/ 583 w 714"/>
                <a:gd name="connsiteY111-224" fmla="*/ 736 h 763"/>
                <a:gd name="connsiteX112-225" fmla="*/ 583 w 714"/>
                <a:gd name="connsiteY112-226" fmla="*/ 742 h 763"/>
                <a:gd name="connsiteX113-227" fmla="*/ 572 w 714"/>
                <a:gd name="connsiteY113-228" fmla="*/ 747 h 763"/>
                <a:gd name="connsiteX114-229" fmla="*/ 567 w 714"/>
                <a:gd name="connsiteY114-230" fmla="*/ 757 h 763"/>
                <a:gd name="connsiteX115-231" fmla="*/ 562 w 714"/>
                <a:gd name="connsiteY115-232" fmla="*/ 757 h 763"/>
                <a:gd name="connsiteX116-233" fmla="*/ 556 w 714"/>
                <a:gd name="connsiteY116-234" fmla="*/ 763 h 763"/>
                <a:gd name="connsiteX117-235" fmla="*/ 551 w 714"/>
                <a:gd name="connsiteY117-236" fmla="*/ 763 h 763"/>
                <a:gd name="connsiteX118-237" fmla="*/ 551 w 714"/>
                <a:gd name="connsiteY118-238" fmla="*/ 757 h 763"/>
                <a:gd name="connsiteX119-239" fmla="*/ 546 w 714"/>
                <a:gd name="connsiteY119-240" fmla="*/ 757 h 763"/>
                <a:gd name="connsiteX120-241" fmla="*/ 546 w 714"/>
                <a:gd name="connsiteY120-242" fmla="*/ 752 h 763"/>
                <a:gd name="connsiteX121-243" fmla="*/ 546 w 714"/>
                <a:gd name="connsiteY121-244" fmla="*/ 747 h 763"/>
                <a:gd name="connsiteX122-245" fmla="*/ 541 w 714"/>
                <a:gd name="connsiteY122-246" fmla="*/ 742 h 763"/>
                <a:gd name="connsiteX123-247" fmla="*/ 541 w 714"/>
                <a:gd name="connsiteY123-248" fmla="*/ 731 h 763"/>
                <a:gd name="connsiteX124-249" fmla="*/ 541 w 714"/>
                <a:gd name="connsiteY124-250" fmla="*/ 721 h 763"/>
                <a:gd name="connsiteX125-251" fmla="*/ 535 w 714"/>
                <a:gd name="connsiteY125-252" fmla="*/ 705 h 763"/>
                <a:gd name="connsiteX126-253" fmla="*/ 530 w 714"/>
                <a:gd name="connsiteY126-254" fmla="*/ 684 h 763"/>
                <a:gd name="connsiteX127-255" fmla="*/ 525 w 714"/>
                <a:gd name="connsiteY127-256" fmla="*/ 668 h 763"/>
                <a:gd name="connsiteX128-257" fmla="*/ 520 w 714"/>
                <a:gd name="connsiteY128-258" fmla="*/ 652 h 763"/>
                <a:gd name="connsiteX129-259" fmla="*/ 514 w 714"/>
                <a:gd name="connsiteY129-260" fmla="*/ 636 h 763"/>
                <a:gd name="connsiteX130-261" fmla="*/ 504 w 714"/>
                <a:gd name="connsiteY130-262" fmla="*/ 626 h 763"/>
                <a:gd name="connsiteX131-263" fmla="*/ 493 w 714"/>
                <a:gd name="connsiteY131-264" fmla="*/ 615 h 763"/>
                <a:gd name="connsiteX132-265" fmla="*/ 488 w 714"/>
                <a:gd name="connsiteY132-266" fmla="*/ 605 h 763"/>
                <a:gd name="connsiteX133-267" fmla="*/ 499 w 714"/>
                <a:gd name="connsiteY133-268" fmla="*/ 610 h 763"/>
                <a:gd name="connsiteX134-269" fmla="*/ 514 w 714"/>
                <a:gd name="connsiteY134-270" fmla="*/ 610 h 763"/>
                <a:gd name="connsiteX135-271" fmla="*/ 525 w 714"/>
                <a:gd name="connsiteY135-272" fmla="*/ 610 h 763"/>
                <a:gd name="connsiteX136-273" fmla="*/ 535 w 714"/>
                <a:gd name="connsiteY136-274" fmla="*/ 610 h 763"/>
                <a:gd name="connsiteX137-275" fmla="*/ 546 w 714"/>
                <a:gd name="connsiteY137-276" fmla="*/ 605 h 763"/>
                <a:gd name="connsiteX138-277" fmla="*/ 551 w 714"/>
                <a:gd name="connsiteY138-278" fmla="*/ 605 h 763"/>
                <a:gd name="connsiteX139-279" fmla="*/ 556 w 714"/>
                <a:gd name="connsiteY139-280" fmla="*/ 600 h 763"/>
                <a:gd name="connsiteX140-281" fmla="*/ 556 w 714"/>
                <a:gd name="connsiteY140-282" fmla="*/ 600 h 763"/>
                <a:gd name="connsiteX141-283" fmla="*/ 562 w 714"/>
                <a:gd name="connsiteY141-284" fmla="*/ 594 h 763"/>
                <a:gd name="connsiteX142-285" fmla="*/ 562 w 714"/>
                <a:gd name="connsiteY142-286" fmla="*/ 584 h 763"/>
                <a:gd name="connsiteX143-287" fmla="*/ 567 w 714"/>
                <a:gd name="connsiteY143-288" fmla="*/ 573 h 763"/>
                <a:gd name="connsiteX144-289" fmla="*/ 567 w 714"/>
                <a:gd name="connsiteY144-290" fmla="*/ 558 h 763"/>
                <a:gd name="connsiteX145-291" fmla="*/ 572 w 714"/>
                <a:gd name="connsiteY145-292" fmla="*/ 537 h 763"/>
                <a:gd name="connsiteX146-293" fmla="*/ 578 w 714"/>
                <a:gd name="connsiteY146-294" fmla="*/ 516 h 763"/>
                <a:gd name="connsiteX147-295" fmla="*/ 578 w 714"/>
                <a:gd name="connsiteY147-296" fmla="*/ 489 h 763"/>
                <a:gd name="connsiteX148-297" fmla="*/ 583 w 714"/>
                <a:gd name="connsiteY148-298" fmla="*/ 458 h 763"/>
                <a:gd name="connsiteX149-299" fmla="*/ 593 w 714"/>
                <a:gd name="connsiteY149-300" fmla="*/ 395 h 763"/>
                <a:gd name="connsiteX150-301" fmla="*/ 599 w 714"/>
                <a:gd name="connsiteY150-302" fmla="*/ 337 h 763"/>
                <a:gd name="connsiteX151-303" fmla="*/ 604 w 714"/>
                <a:gd name="connsiteY151-304" fmla="*/ 274 h 763"/>
                <a:gd name="connsiteX152-305" fmla="*/ 604 w 714"/>
                <a:gd name="connsiteY152-306" fmla="*/ 221 h 763"/>
                <a:gd name="connsiteX153-307" fmla="*/ 604 w 714"/>
                <a:gd name="connsiteY153-308" fmla="*/ 221 h 763"/>
                <a:gd name="connsiteX0-309" fmla="*/ 585 w 695"/>
                <a:gd name="connsiteY0-310" fmla="*/ 221 h 763"/>
                <a:gd name="connsiteX1-311" fmla="*/ 585 w 695"/>
                <a:gd name="connsiteY1-312" fmla="*/ 195 h 763"/>
                <a:gd name="connsiteX2-313" fmla="*/ 585 w 695"/>
                <a:gd name="connsiteY2-314" fmla="*/ 168 h 763"/>
                <a:gd name="connsiteX3-315" fmla="*/ 585 w 695"/>
                <a:gd name="connsiteY3-316" fmla="*/ 147 h 763"/>
                <a:gd name="connsiteX4-317" fmla="*/ 585 w 695"/>
                <a:gd name="connsiteY4-318" fmla="*/ 132 h 763"/>
                <a:gd name="connsiteX5-319" fmla="*/ 585 w 695"/>
                <a:gd name="connsiteY5-320" fmla="*/ 116 h 763"/>
                <a:gd name="connsiteX6-321" fmla="*/ 585 w 695"/>
                <a:gd name="connsiteY6-322" fmla="*/ 105 h 763"/>
                <a:gd name="connsiteX7-323" fmla="*/ 580 w 695"/>
                <a:gd name="connsiteY7-324" fmla="*/ 95 h 763"/>
                <a:gd name="connsiteX8-325" fmla="*/ 580 w 695"/>
                <a:gd name="connsiteY8-326" fmla="*/ 89 h 763"/>
                <a:gd name="connsiteX9-327" fmla="*/ 580 w 695"/>
                <a:gd name="connsiteY9-328" fmla="*/ 84 h 763"/>
                <a:gd name="connsiteX10-329" fmla="*/ 574 w 695"/>
                <a:gd name="connsiteY10-330" fmla="*/ 84 h 763"/>
                <a:gd name="connsiteX11-331" fmla="*/ 569 w 695"/>
                <a:gd name="connsiteY11-332" fmla="*/ 79 h 763"/>
                <a:gd name="connsiteX12-333" fmla="*/ 559 w 695"/>
                <a:gd name="connsiteY12-334" fmla="*/ 79 h 763"/>
                <a:gd name="connsiteX13-335" fmla="*/ 553 w 695"/>
                <a:gd name="connsiteY13-336" fmla="*/ 74 h 763"/>
                <a:gd name="connsiteX14-337" fmla="*/ 537 w 695"/>
                <a:gd name="connsiteY14-338" fmla="*/ 74 h 763"/>
                <a:gd name="connsiteX15-339" fmla="*/ 527 w 695"/>
                <a:gd name="connsiteY15-340" fmla="*/ 74 h 763"/>
                <a:gd name="connsiteX16-341" fmla="*/ 511 w 695"/>
                <a:gd name="connsiteY16-342" fmla="*/ 79 h 763"/>
                <a:gd name="connsiteX17-343" fmla="*/ 480 w 695"/>
                <a:gd name="connsiteY17-344" fmla="*/ 79 h 763"/>
                <a:gd name="connsiteX18-345" fmla="*/ 443 w 695"/>
                <a:gd name="connsiteY18-346" fmla="*/ 84 h 763"/>
                <a:gd name="connsiteX19-347" fmla="*/ 406 w 695"/>
                <a:gd name="connsiteY19-348" fmla="*/ 89 h 763"/>
                <a:gd name="connsiteX20-349" fmla="*/ 369 w 695"/>
                <a:gd name="connsiteY20-350" fmla="*/ 89 h 763"/>
                <a:gd name="connsiteX21-351" fmla="*/ 327 w 695"/>
                <a:gd name="connsiteY21-352" fmla="*/ 95 h 763"/>
                <a:gd name="connsiteX22-353" fmla="*/ 279 w 695"/>
                <a:gd name="connsiteY22-354" fmla="*/ 105 h 763"/>
                <a:gd name="connsiteX23-355" fmla="*/ 253 w 695"/>
                <a:gd name="connsiteY23-356" fmla="*/ 105 h 763"/>
                <a:gd name="connsiteX24-357" fmla="*/ 227 w 695"/>
                <a:gd name="connsiteY24-358" fmla="*/ 110 h 763"/>
                <a:gd name="connsiteX25-359" fmla="*/ 200 w 695"/>
                <a:gd name="connsiteY25-360" fmla="*/ 116 h 763"/>
                <a:gd name="connsiteX26-361" fmla="*/ 174 w 695"/>
                <a:gd name="connsiteY26-362" fmla="*/ 116 h 763"/>
                <a:gd name="connsiteX27-363" fmla="*/ 142 w 695"/>
                <a:gd name="connsiteY27-364" fmla="*/ 121 h 763"/>
                <a:gd name="connsiteX28-365" fmla="*/ 116 w 695"/>
                <a:gd name="connsiteY28-366" fmla="*/ 126 h 763"/>
                <a:gd name="connsiteX29-367" fmla="*/ 90 w 695"/>
                <a:gd name="connsiteY29-368" fmla="*/ 126 h 763"/>
                <a:gd name="connsiteX30-369" fmla="*/ 69 w 695"/>
                <a:gd name="connsiteY30-370" fmla="*/ 132 h 763"/>
                <a:gd name="connsiteX31-371" fmla="*/ 48 w 695"/>
                <a:gd name="connsiteY31-372" fmla="*/ 132 h 763"/>
                <a:gd name="connsiteX32-373" fmla="*/ 21 w 695"/>
                <a:gd name="connsiteY32-374" fmla="*/ 132 h 763"/>
                <a:gd name="connsiteX33-375" fmla="*/ 0 w 695"/>
                <a:gd name="connsiteY33-376" fmla="*/ 100 h 763"/>
                <a:gd name="connsiteX34-377" fmla="*/ 21 w 695"/>
                <a:gd name="connsiteY34-378" fmla="*/ 100 h 763"/>
                <a:gd name="connsiteX35-379" fmla="*/ 37 w 695"/>
                <a:gd name="connsiteY35-380" fmla="*/ 100 h 763"/>
                <a:gd name="connsiteX36-381" fmla="*/ 58 w 695"/>
                <a:gd name="connsiteY36-382" fmla="*/ 95 h 763"/>
                <a:gd name="connsiteX37-383" fmla="*/ 84 w 695"/>
                <a:gd name="connsiteY37-384" fmla="*/ 95 h 763"/>
                <a:gd name="connsiteX38-385" fmla="*/ 106 w 695"/>
                <a:gd name="connsiteY38-386" fmla="*/ 89 h 763"/>
                <a:gd name="connsiteX39-387" fmla="*/ 132 w 695"/>
                <a:gd name="connsiteY39-388" fmla="*/ 84 h 763"/>
                <a:gd name="connsiteX40-389" fmla="*/ 163 w 695"/>
                <a:gd name="connsiteY40-390" fmla="*/ 84 h 763"/>
                <a:gd name="connsiteX41-391" fmla="*/ 221 w 695"/>
                <a:gd name="connsiteY41-392" fmla="*/ 74 h 763"/>
                <a:gd name="connsiteX42-393" fmla="*/ 279 w 695"/>
                <a:gd name="connsiteY42-394" fmla="*/ 63 h 763"/>
                <a:gd name="connsiteX43-395" fmla="*/ 337 w 695"/>
                <a:gd name="connsiteY43-396" fmla="*/ 58 h 763"/>
                <a:gd name="connsiteX44-397" fmla="*/ 395 w 695"/>
                <a:gd name="connsiteY44-398" fmla="*/ 47 h 763"/>
                <a:gd name="connsiteX45-399" fmla="*/ 422 w 695"/>
                <a:gd name="connsiteY45-400" fmla="*/ 42 h 763"/>
                <a:gd name="connsiteX46-401" fmla="*/ 448 w 695"/>
                <a:gd name="connsiteY46-402" fmla="*/ 37 h 763"/>
                <a:gd name="connsiteX47-403" fmla="*/ 474 w 695"/>
                <a:gd name="connsiteY47-404" fmla="*/ 32 h 763"/>
                <a:gd name="connsiteX48-405" fmla="*/ 490 w 695"/>
                <a:gd name="connsiteY48-406" fmla="*/ 32 h 763"/>
                <a:gd name="connsiteX49-407" fmla="*/ 506 w 695"/>
                <a:gd name="connsiteY49-408" fmla="*/ 26 h 763"/>
                <a:gd name="connsiteX50-409" fmla="*/ 522 w 695"/>
                <a:gd name="connsiteY50-410" fmla="*/ 21 h 763"/>
                <a:gd name="connsiteX51-411" fmla="*/ 527 w 695"/>
                <a:gd name="connsiteY51-412" fmla="*/ 21 h 763"/>
                <a:gd name="connsiteX52-413" fmla="*/ 537 w 695"/>
                <a:gd name="connsiteY52-414" fmla="*/ 16 h 763"/>
                <a:gd name="connsiteX53-415" fmla="*/ 543 w 695"/>
                <a:gd name="connsiteY53-416" fmla="*/ 11 h 763"/>
                <a:gd name="connsiteX54-417" fmla="*/ 553 w 695"/>
                <a:gd name="connsiteY54-418" fmla="*/ 5 h 763"/>
                <a:gd name="connsiteX55-419" fmla="*/ 559 w 695"/>
                <a:gd name="connsiteY55-420" fmla="*/ 5 h 763"/>
                <a:gd name="connsiteX56-421" fmla="*/ 569 w 695"/>
                <a:gd name="connsiteY56-422" fmla="*/ 0 h 763"/>
                <a:gd name="connsiteX57-423" fmla="*/ 574 w 695"/>
                <a:gd name="connsiteY57-424" fmla="*/ 5 h 763"/>
                <a:gd name="connsiteX58-425" fmla="*/ 580 w 695"/>
                <a:gd name="connsiteY58-426" fmla="*/ 5 h 763"/>
                <a:gd name="connsiteX59-427" fmla="*/ 585 w 695"/>
                <a:gd name="connsiteY59-428" fmla="*/ 11 h 763"/>
                <a:gd name="connsiteX60-429" fmla="*/ 595 w 695"/>
                <a:gd name="connsiteY60-430" fmla="*/ 16 h 763"/>
                <a:gd name="connsiteX61-431" fmla="*/ 606 w 695"/>
                <a:gd name="connsiteY61-432" fmla="*/ 21 h 763"/>
                <a:gd name="connsiteX62-433" fmla="*/ 616 w 695"/>
                <a:gd name="connsiteY62-434" fmla="*/ 26 h 763"/>
                <a:gd name="connsiteX63-435" fmla="*/ 627 w 695"/>
                <a:gd name="connsiteY63-436" fmla="*/ 32 h 763"/>
                <a:gd name="connsiteX64-437" fmla="*/ 643 w 695"/>
                <a:gd name="connsiteY64-438" fmla="*/ 42 h 763"/>
                <a:gd name="connsiteX65-439" fmla="*/ 653 w 695"/>
                <a:gd name="connsiteY65-440" fmla="*/ 53 h 763"/>
                <a:gd name="connsiteX66-441" fmla="*/ 664 w 695"/>
                <a:gd name="connsiteY66-442" fmla="*/ 58 h 763"/>
                <a:gd name="connsiteX67-443" fmla="*/ 674 w 695"/>
                <a:gd name="connsiteY67-444" fmla="*/ 68 h 763"/>
                <a:gd name="connsiteX68-445" fmla="*/ 685 w 695"/>
                <a:gd name="connsiteY68-446" fmla="*/ 74 h 763"/>
                <a:gd name="connsiteX69-447" fmla="*/ 690 w 695"/>
                <a:gd name="connsiteY69-448" fmla="*/ 79 h 763"/>
                <a:gd name="connsiteX70-449" fmla="*/ 695 w 695"/>
                <a:gd name="connsiteY70-450" fmla="*/ 84 h 763"/>
                <a:gd name="connsiteX71-451" fmla="*/ 695 w 695"/>
                <a:gd name="connsiteY71-452" fmla="*/ 89 h 763"/>
                <a:gd name="connsiteX72-453" fmla="*/ 695 w 695"/>
                <a:gd name="connsiteY72-454" fmla="*/ 95 h 763"/>
                <a:gd name="connsiteX73-455" fmla="*/ 695 w 695"/>
                <a:gd name="connsiteY73-456" fmla="*/ 100 h 763"/>
                <a:gd name="connsiteX74-457" fmla="*/ 695 w 695"/>
                <a:gd name="connsiteY74-458" fmla="*/ 105 h 763"/>
                <a:gd name="connsiteX75-459" fmla="*/ 690 w 695"/>
                <a:gd name="connsiteY75-460" fmla="*/ 110 h 763"/>
                <a:gd name="connsiteX76-461" fmla="*/ 680 w 695"/>
                <a:gd name="connsiteY76-462" fmla="*/ 116 h 763"/>
                <a:gd name="connsiteX77-463" fmla="*/ 680 w 695"/>
                <a:gd name="connsiteY77-464" fmla="*/ 121 h 763"/>
                <a:gd name="connsiteX78-465" fmla="*/ 680 w 695"/>
                <a:gd name="connsiteY78-466" fmla="*/ 121 h 763"/>
                <a:gd name="connsiteX79-467" fmla="*/ 674 w 695"/>
                <a:gd name="connsiteY79-468" fmla="*/ 126 h 763"/>
                <a:gd name="connsiteX80-469" fmla="*/ 674 w 695"/>
                <a:gd name="connsiteY80-470" fmla="*/ 132 h 763"/>
                <a:gd name="connsiteX81-471" fmla="*/ 669 w 695"/>
                <a:gd name="connsiteY81-472" fmla="*/ 142 h 763"/>
                <a:gd name="connsiteX82-473" fmla="*/ 669 w 695"/>
                <a:gd name="connsiteY82-474" fmla="*/ 147 h 763"/>
                <a:gd name="connsiteX83-475" fmla="*/ 669 w 695"/>
                <a:gd name="connsiteY83-476" fmla="*/ 158 h 763"/>
                <a:gd name="connsiteX84-477" fmla="*/ 664 w 695"/>
                <a:gd name="connsiteY84-478" fmla="*/ 168 h 763"/>
                <a:gd name="connsiteX85-479" fmla="*/ 664 w 695"/>
                <a:gd name="connsiteY85-480" fmla="*/ 179 h 763"/>
                <a:gd name="connsiteX86-481" fmla="*/ 664 w 695"/>
                <a:gd name="connsiteY86-482" fmla="*/ 189 h 763"/>
                <a:gd name="connsiteX87-483" fmla="*/ 659 w 695"/>
                <a:gd name="connsiteY87-484" fmla="*/ 205 h 763"/>
                <a:gd name="connsiteX88-485" fmla="*/ 659 w 695"/>
                <a:gd name="connsiteY88-486" fmla="*/ 221 h 763"/>
                <a:gd name="connsiteX89-487" fmla="*/ 659 w 695"/>
                <a:gd name="connsiteY89-488" fmla="*/ 237 h 763"/>
                <a:gd name="connsiteX90-489" fmla="*/ 653 w 695"/>
                <a:gd name="connsiteY90-490" fmla="*/ 252 h 763"/>
                <a:gd name="connsiteX91-491" fmla="*/ 653 w 695"/>
                <a:gd name="connsiteY91-492" fmla="*/ 268 h 763"/>
                <a:gd name="connsiteX92-493" fmla="*/ 653 w 695"/>
                <a:gd name="connsiteY92-494" fmla="*/ 289 h 763"/>
                <a:gd name="connsiteX93-495" fmla="*/ 648 w 695"/>
                <a:gd name="connsiteY93-496" fmla="*/ 331 h 763"/>
                <a:gd name="connsiteX94-497" fmla="*/ 643 w 695"/>
                <a:gd name="connsiteY94-498" fmla="*/ 368 h 763"/>
                <a:gd name="connsiteX95-499" fmla="*/ 643 w 695"/>
                <a:gd name="connsiteY95-500" fmla="*/ 400 h 763"/>
                <a:gd name="connsiteX96-501" fmla="*/ 638 w 695"/>
                <a:gd name="connsiteY96-502" fmla="*/ 431 h 763"/>
                <a:gd name="connsiteX97-503" fmla="*/ 632 w 695"/>
                <a:gd name="connsiteY97-504" fmla="*/ 463 h 763"/>
                <a:gd name="connsiteX98-505" fmla="*/ 632 w 695"/>
                <a:gd name="connsiteY98-506" fmla="*/ 489 h 763"/>
                <a:gd name="connsiteX99-507" fmla="*/ 627 w 695"/>
                <a:gd name="connsiteY99-508" fmla="*/ 510 h 763"/>
                <a:gd name="connsiteX100-509" fmla="*/ 622 w 695"/>
                <a:gd name="connsiteY100-510" fmla="*/ 531 h 763"/>
                <a:gd name="connsiteX101-511" fmla="*/ 616 w 695"/>
                <a:gd name="connsiteY101-512" fmla="*/ 568 h 763"/>
                <a:gd name="connsiteX102-513" fmla="*/ 606 w 695"/>
                <a:gd name="connsiteY102-514" fmla="*/ 605 h 763"/>
                <a:gd name="connsiteX103-515" fmla="*/ 601 w 695"/>
                <a:gd name="connsiteY103-516" fmla="*/ 636 h 763"/>
                <a:gd name="connsiteX104-517" fmla="*/ 590 w 695"/>
                <a:gd name="connsiteY104-518" fmla="*/ 663 h 763"/>
                <a:gd name="connsiteX105-519" fmla="*/ 585 w 695"/>
                <a:gd name="connsiteY105-520" fmla="*/ 689 h 763"/>
                <a:gd name="connsiteX106-521" fmla="*/ 580 w 695"/>
                <a:gd name="connsiteY106-522" fmla="*/ 700 h 763"/>
                <a:gd name="connsiteX107-523" fmla="*/ 574 w 695"/>
                <a:gd name="connsiteY107-524" fmla="*/ 710 h 763"/>
                <a:gd name="connsiteX108-525" fmla="*/ 574 w 695"/>
                <a:gd name="connsiteY108-526" fmla="*/ 721 h 763"/>
                <a:gd name="connsiteX109-527" fmla="*/ 569 w 695"/>
                <a:gd name="connsiteY109-528" fmla="*/ 726 h 763"/>
                <a:gd name="connsiteX110-529" fmla="*/ 564 w 695"/>
                <a:gd name="connsiteY110-530" fmla="*/ 736 h 763"/>
                <a:gd name="connsiteX111-531" fmla="*/ 564 w 695"/>
                <a:gd name="connsiteY111-532" fmla="*/ 742 h 763"/>
                <a:gd name="connsiteX112-533" fmla="*/ 553 w 695"/>
                <a:gd name="connsiteY112-534" fmla="*/ 747 h 763"/>
                <a:gd name="connsiteX113-535" fmla="*/ 548 w 695"/>
                <a:gd name="connsiteY113-536" fmla="*/ 757 h 763"/>
                <a:gd name="connsiteX114-537" fmla="*/ 543 w 695"/>
                <a:gd name="connsiteY114-538" fmla="*/ 757 h 763"/>
                <a:gd name="connsiteX115-539" fmla="*/ 537 w 695"/>
                <a:gd name="connsiteY115-540" fmla="*/ 763 h 763"/>
                <a:gd name="connsiteX116-541" fmla="*/ 532 w 695"/>
                <a:gd name="connsiteY116-542" fmla="*/ 763 h 763"/>
                <a:gd name="connsiteX117-543" fmla="*/ 532 w 695"/>
                <a:gd name="connsiteY117-544" fmla="*/ 757 h 763"/>
                <a:gd name="connsiteX118-545" fmla="*/ 527 w 695"/>
                <a:gd name="connsiteY118-546" fmla="*/ 757 h 763"/>
                <a:gd name="connsiteX119-547" fmla="*/ 527 w 695"/>
                <a:gd name="connsiteY119-548" fmla="*/ 752 h 763"/>
                <a:gd name="connsiteX120-549" fmla="*/ 527 w 695"/>
                <a:gd name="connsiteY120-550" fmla="*/ 747 h 763"/>
                <a:gd name="connsiteX121-551" fmla="*/ 522 w 695"/>
                <a:gd name="connsiteY121-552" fmla="*/ 742 h 763"/>
                <a:gd name="connsiteX122-553" fmla="*/ 522 w 695"/>
                <a:gd name="connsiteY122-554" fmla="*/ 731 h 763"/>
                <a:gd name="connsiteX123-555" fmla="*/ 522 w 695"/>
                <a:gd name="connsiteY123-556" fmla="*/ 721 h 763"/>
                <a:gd name="connsiteX124-557" fmla="*/ 516 w 695"/>
                <a:gd name="connsiteY124-558" fmla="*/ 705 h 763"/>
                <a:gd name="connsiteX125-559" fmla="*/ 511 w 695"/>
                <a:gd name="connsiteY125-560" fmla="*/ 684 h 763"/>
                <a:gd name="connsiteX126-561" fmla="*/ 506 w 695"/>
                <a:gd name="connsiteY126-562" fmla="*/ 668 h 763"/>
                <a:gd name="connsiteX127-563" fmla="*/ 501 w 695"/>
                <a:gd name="connsiteY127-564" fmla="*/ 652 h 763"/>
                <a:gd name="connsiteX128-565" fmla="*/ 495 w 695"/>
                <a:gd name="connsiteY128-566" fmla="*/ 636 h 763"/>
                <a:gd name="connsiteX129-567" fmla="*/ 485 w 695"/>
                <a:gd name="connsiteY129-568" fmla="*/ 626 h 763"/>
                <a:gd name="connsiteX130-569" fmla="*/ 474 w 695"/>
                <a:gd name="connsiteY130-570" fmla="*/ 615 h 763"/>
                <a:gd name="connsiteX131-571" fmla="*/ 469 w 695"/>
                <a:gd name="connsiteY131-572" fmla="*/ 605 h 763"/>
                <a:gd name="connsiteX132-573" fmla="*/ 480 w 695"/>
                <a:gd name="connsiteY132-574" fmla="*/ 610 h 763"/>
                <a:gd name="connsiteX133-575" fmla="*/ 495 w 695"/>
                <a:gd name="connsiteY133-576" fmla="*/ 610 h 763"/>
                <a:gd name="connsiteX134-577" fmla="*/ 506 w 695"/>
                <a:gd name="connsiteY134-578" fmla="*/ 610 h 763"/>
                <a:gd name="connsiteX135-579" fmla="*/ 516 w 695"/>
                <a:gd name="connsiteY135-580" fmla="*/ 610 h 763"/>
                <a:gd name="connsiteX136-581" fmla="*/ 527 w 695"/>
                <a:gd name="connsiteY136-582" fmla="*/ 605 h 763"/>
                <a:gd name="connsiteX137-583" fmla="*/ 532 w 695"/>
                <a:gd name="connsiteY137-584" fmla="*/ 605 h 763"/>
                <a:gd name="connsiteX138-585" fmla="*/ 537 w 695"/>
                <a:gd name="connsiteY138-586" fmla="*/ 600 h 763"/>
                <a:gd name="connsiteX139-587" fmla="*/ 537 w 695"/>
                <a:gd name="connsiteY139-588" fmla="*/ 600 h 763"/>
                <a:gd name="connsiteX140-589" fmla="*/ 543 w 695"/>
                <a:gd name="connsiteY140-590" fmla="*/ 594 h 763"/>
                <a:gd name="connsiteX141-591" fmla="*/ 543 w 695"/>
                <a:gd name="connsiteY141-592" fmla="*/ 584 h 763"/>
                <a:gd name="connsiteX142-593" fmla="*/ 548 w 695"/>
                <a:gd name="connsiteY142-594" fmla="*/ 573 h 763"/>
                <a:gd name="connsiteX143-595" fmla="*/ 548 w 695"/>
                <a:gd name="connsiteY143-596" fmla="*/ 558 h 763"/>
                <a:gd name="connsiteX144-597" fmla="*/ 553 w 695"/>
                <a:gd name="connsiteY144-598" fmla="*/ 537 h 763"/>
                <a:gd name="connsiteX145-599" fmla="*/ 559 w 695"/>
                <a:gd name="connsiteY145-600" fmla="*/ 516 h 763"/>
                <a:gd name="connsiteX146-601" fmla="*/ 559 w 695"/>
                <a:gd name="connsiteY146-602" fmla="*/ 489 h 763"/>
                <a:gd name="connsiteX147-603" fmla="*/ 564 w 695"/>
                <a:gd name="connsiteY147-604" fmla="*/ 458 h 763"/>
                <a:gd name="connsiteX148-605" fmla="*/ 574 w 695"/>
                <a:gd name="connsiteY148-606" fmla="*/ 395 h 763"/>
                <a:gd name="connsiteX149-607" fmla="*/ 580 w 695"/>
                <a:gd name="connsiteY149-608" fmla="*/ 337 h 763"/>
                <a:gd name="connsiteX150-609" fmla="*/ 585 w 695"/>
                <a:gd name="connsiteY150-610" fmla="*/ 274 h 763"/>
                <a:gd name="connsiteX151-611" fmla="*/ 585 w 695"/>
                <a:gd name="connsiteY151-612" fmla="*/ 221 h 763"/>
                <a:gd name="connsiteX152-613" fmla="*/ 585 w 695"/>
                <a:gd name="connsiteY152-614" fmla="*/ 221 h 763"/>
                <a:gd name="connsiteX0-615" fmla="*/ 568 w 678"/>
                <a:gd name="connsiteY0-616" fmla="*/ 221 h 763"/>
                <a:gd name="connsiteX1-617" fmla="*/ 568 w 678"/>
                <a:gd name="connsiteY1-618" fmla="*/ 195 h 763"/>
                <a:gd name="connsiteX2-619" fmla="*/ 568 w 678"/>
                <a:gd name="connsiteY2-620" fmla="*/ 168 h 763"/>
                <a:gd name="connsiteX3-621" fmla="*/ 568 w 678"/>
                <a:gd name="connsiteY3-622" fmla="*/ 147 h 763"/>
                <a:gd name="connsiteX4-623" fmla="*/ 568 w 678"/>
                <a:gd name="connsiteY4-624" fmla="*/ 132 h 763"/>
                <a:gd name="connsiteX5-625" fmla="*/ 568 w 678"/>
                <a:gd name="connsiteY5-626" fmla="*/ 116 h 763"/>
                <a:gd name="connsiteX6-627" fmla="*/ 568 w 678"/>
                <a:gd name="connsiteY6-628" fmla="*/ 105 h 763"/>
                <a:gd name="connsiteX7-629" fmla="*/ 563 w 678"/>
                <a:gd name="connsiteY7-630" fmla="*/ 95 h 763"/>
                <a:gd name="connsiteX8-631" fmla="*/ 563 w 678"/>
                <a:gd name="connsiteY8-632" fmla="*/ 89 h 763"/>
                <a:gd name="connsiteX9-633" fmla="*/ 563 w 678"/>
                <a:gd name="connsiteY9-634" fmla="*/ 84 h 763"/>
                <a:gd name="connsiteX10-635" fmla="*/ 557 w 678"/>
                <a:gd name="connsiteY10-636" fmla="*/ 84 h 763"/>
                <a:gd name="connsiteX11-637" fmla="*/ 552 w 678"/>
                <a:gd name="connsiteY11-638" fmla="*/ 79 h 763"/>
                <a:gd name="connsiteX12-639" fmla="*/ 542 w 678"/>
                <a:gd name="connsiteY12-640" fmla="*/ 79 h 763"/>
                <a:gd name="connsiteX13-641" fmla="*/ 536 w 678"/>
                <a:gd name="connsiteY13-642" fmla="*/ 74 h 763"/>
                <a:gd name="connsiteX14-643" fmla="*/ 520 w 678"/>
                <a:gd name="connsiteY14-644" fmla="*/ 74 h 763"/>
                <a:gd name="connsiteX15-645" fmla="*/ 510 w 678"/>
                <a:gd name="connsiteY15-646" fmla="*/ 74 h 763"/>
                <a:gd name="connsiteX16-647" fmla="*/ 494 w 678"/>
                <a:gd name="connsiteY16-648" fmla="*/ 79 h 763"/>
                <a:gd name="connsiteX17-649" fmla="*/ 463 w 678"/>
                <a:gd name="connsiteY17-650" fmla="*/ 79 h 763"/>
                <a:gd name="connsiteX18-651" fmla="*/ 426 w 678"/>
                <a:gd name="connsiteY18-652" fmla="*/ 84 h 763"/>
                <a:gd name="connsiteX19-653" fmla="*/ 389 w 678"/>
                <a:gd name="connsiteY19-654" fmla="*/ 89 h 763"/>
                <a:gd name="connsiteX20-655" fmla="*/ 352 w 678"/>
                <a:gd name="connsiteY20-656" fmla="*/ 89 h 763"/>
                <a:gd name="connsiteX21-657" fmla="*/ 310 w 678"/>
                <a:gd name="connsiteY21-658" fmla="*/ 95 h 763"/>
                <a:gd name="connsiteX22-659" fmla="*/ 262 w 678"/>
                <a:gd name="connsiteY22-660" fmla="*/ 105 h 763"/>
                <a:gd name="connsiteX23-661" fmla="*/ 236 w 678"/>
                <a:gd name="connsiteY23-662" fmla="*/ 105 h 763"/>
                <a:gd name="connsiteX24-663" fmla="*/ 210 w 678"/>
                <a:gd name="connsiteY24-664" fmla="*/ 110 h 763"/>
                <a:gd name="connsiteX25-665" fmla="*/ 183 w 678"/>
                <a:gd name="connsiteY25-666" fmla="*/ 116 h 763"/>
                <a:gd name="connsiteX26-667" fmla="*/ 157 w 678"/>
                <a:gd name="connsiteY26-668" fmla="*/ 116 h 763"/>
                <a:gd name="connsiteX27-669" fmla="*/ 125 w 678"/>
                <a:gd name="connsiteY27-670" fmla="*/ 121 h 763"/>
                <a:gd name="connsiteX28-671" fmla="*/ 99 w 678"/>
                <a:gd name="connsiteY28-672" fmla="*/ 126 h 763"/>
                <a:gd name="connsiteX29-673" fmla="*/ 73 w 678"/>
                <a:gd name="connsiteY29-674" fmla="*/ 126 h 763"/>
                <a:gd name="connsiteX30-675" fmla="*/ 52 w 678"/>
                <a:gd name="connsiteY30-676" fmla="*/ 132 h 763"/>
                <a:gd name="connsiteX31-677" fmla="*/ 31 w 678"/>
                <a:gd name="connsiteY31-678" fmla="*/ 132 h 763"/>
                <a:gd name="connsiteX32-679" fmla="*/ 4 w 678"/>
                <a:gd name="connsiteY32-680" fmla="*/ 132 h 763"/>
                <a:gd name="connsiteX33-681" fmla="*/ 4 w 678"/>
                <a:gd name="connsiteY33-682" fmla="*/ 100 h 763"/>
                <a:gd name="connsiteX34-683" fmla="*/ 20 w 678"/>
                <a:gd name="connsiteY34-684" fmla="*/ 100 h 763"/>
                <a:gd name="connsiteX35-685" fmla="*/ 41 w 678"/>
                <a:gd name="connsiteY35-686" fmla="*/ 95 h 763"/>
                <a:gd name="connsiteX36-687" fmla="*/ 67 w 678"/>
                <a:gd name="connsiteY36-688" fmla="*/ 95 h 763"/>
                <a:gd name="connsiteX37-689" fmla="*/ 89 w 678"/>
                <a:gd name="connsiteY37-690" fmla="*/ 89 h 763"/>
                <a:gd name="connsiteX38-691" fmla="*/ 115 w 678"/>
                <a:gd name="connsiteY38-692" fmla="*/ 84 h 763"/>
                <a:gd name="connsiteX39-693" fmla="*/ 146 w 678"/>
                <a:gd name="connsiteY39-694" fmla="*/ 84 h 763"/>
                <a:gd name="connsiteX40-695" fmla="*/ 204 w 678"/>
                <a:gd name="connsiteY40-696" fmla="*/ 74 h 763"/>
                <a:gd name="connsiteX41-697" fmla="*/ 262 w 678"/>
                <a:gd name="connsiteY41-698" fmla="*/ 63 h 763"/>
                <a:gd name="connsiteX42-699" fmla="*/ 320 w 678"/>
                <a:gd name="connsiteY42-700" fmla="*/ 58 h 763"/>
                <a:gd name="connsiteX43-701" fmla="*/ 378 w 678"/>
                <a:gd name="connsiteY43-702" fmla="*/ 47 h 763"/>
                <a:gd name="connsiteX44-703" fmla="*/ 405 w 678"/>
                <a:gd name="connsiteY44-704" fmla="*/ 42 h 763"/>
                <a:gd name="connsiteX45-705" fmla="*/ 431 w 678"/>
                <a:gd name="connsiteY45-706" fmla="*/ 37 h 763"/>
                <a:gd name="connsiteX46-707" fmla="*/ 457 w 678"/>
                <a:gd name="connsiteY46-708" fmla="*/ 32 h 763"/>
                <a:gd name="connsiteX47-709" fmla="*/ 473 w 678"/>
                <a:gd name="connsiteY47-710" fmla="*/ 32 h 763"/>
                <a:gd name="connsiteX48-711" fmla="*/ 489 w 678"/>
                <a:gd name="connsiteY48-712" fmla="*/ 26 h 763"/>
                <a:gd name="connsiteX49-713" fmla="*/ 505 w 678"/>
                <a:gd name="connsiteY49-714" fmla="*/ 21 h 763"/>
                <a:gd name="connsiteX50-715" fmla="*/ 510 w 678"/>
                <a:gd name="connsiteY50-716" fmla="*/ 21 h 763"/>
                <a:gd name="connsiteX51-717" fmla="*/ 520 w 678"/>
                <a:gd name="connsiteY51-718" fmla="*/ 16 h 763"/>
                <a:gd name="connsiteX52-719" fmla="*/ 526 w 678"/>
                <a:gd name="connsiteY52-720" fmla="*/ 11 h 763"/>
                <a:gd name="connsiteX53-721" fmla="*/ 536 w 678"/>
                <a:gd name="connsiteY53-722" fmla="*/ 5 h 763"/>
                <a:gd name="connsiteX54-723" fmla="*/ 542 w 678"/>
                <a:gd name="connsiteY54-724" fmla="*/ 5 h 763"/>
                <a:gd name="connsiteX55-725" fmla="*/ 552 w 678"/>
                <a:gd name="connsiteY55-726" fmla="*/ 0 h 763"/>
                <a:gd name="connsiteX56-727" fmla="*/ 557 w 678"/>
                <a:gd name="connsiteY56-728" fmla="*/ 5 h 763"/>
                <a:gd name="connsiteX57-729" fmla="*/ 563 w 678"/>
                <a:gd name="connsiteY57-730" fmla="*/ 5 h 763"/>
                <a:gd name="connsiteX58-731" fmla="*/ 568 w 678"/>
                <a:gd name="connsiteY58-732" fmla="*/ 11 h 763"/>
                <a:gd name="connsiteX59-733" fmla="*/ 578 w 678"/>
                <a:gd name="connsiteY59-734" fmla="*/ 16 h 763"/>
                <a:gd name="connsiteX60-735" fmla="*/ 589 w 678"/>
                <a:gd name="connsiteY60-736" fmla="*/ 21 h 763"/>
                <a:gd name="connsiteX61-737" fmla="*/ 599 w 678"/>
                <a:gd name="connsiteY61-738" fmla="*/ 26 h 763"/>
                <a:gd name="connsiteX62-739" fmla="*/ 610 w 678"/>
                <a:gd name="connsiteY62-740" fmla="*/ 32 h 763"/>
                <a:gd name="connsiteX63-741" fmla="*/ 626 w 678"/>
                <a:gd name="connsiteY63-742" fmla="*/ 42 h 763"/>
                <a:gd name="connsiteX64-743" fmla="*/ 636 w 678"/>
                <a:gd name="connsiteY64-744" fmla="*/ 53 h 763"/>
                <a:gd name="connsiteX65-745" fmla="*/ 647 w 678"/>
                <a:gd name="connsiteY65-746" fmla="*/ 58 h 763"/>
                <a:gd name="connsiteX66-747" fmla="*/ 657 w 678"/>
                <a:gd name="connsiteY66-748" fmla="*/ 68 h 763"/>
                <a:gd name="connsiteX67-749" fmla="*/ 668 w 678"/>
                <a:gd name="connsiteY67-750" fmla="*/ 74 h 763"/>
                <a:gd name="connsiteX68-751" fmla="*/ 673 w 678"/>
                <a:gd name="connsiteY68-752" fmla="*/ 79 h 763"/>
                <a:gd name="connsiteX69-753" fmla="*/ 678 w 678"/>
                <a:gd name="connsiteY69-754" fmla="*/ 84 h 763"/>
                <a:gd name="connsiteX70-755" fmla="*/ 678 w 678"/>
                <a:gd name="connsiteY70-756" fmla="*/ 89 h 763"/>
                <a:gd name="connsiteX71-757" fmla="*/ 678 w 678"/>
                <a:gd name="connsiteY71-758" fmla="*/ 95 h 763"/>
                <a:gd name="connsiteX72-759" fmla="*/ 678 w 678"/>
                <a:gd name="connsiteY72-760" fmla="*/ 100 h 763"/>
                <a:gd name="connsiteX73-761" fmla="*/ 678 w 678"/>
                <a:gd name="connsiteY73-762" fmla="*/ 105 h 763"/>
                <a:gd name="connsiteX74-763" fmla="*/ 673 w 678"/>
                <a:gd name="connsiteY74-764" fmla="*/ 110 h 763"/>
                <a:gd name="connsiteX75-765" fmla="*/ 663 w 678"/>
                <a:gd name="connsiteY75-766" fmla="*/ 116 h 763"/>
                <a:gd name="connsiteX76-767" fmla="*/ 663 w 678"/>
                <a:gd name="connsiteY76-768" fmla="*/ 121 h 763"/>
                <a:gd name="connsiteX77-769" fmla="*/ 663 w 678"/>
                <a:gd name="connsiteY77-770" fmla="*/ 121 h 763"/>
                <a:gd name="connsiteX78-771" fmla="*/ 657 w 678"/>
                <a:gd name="connsiteY78-772" fmla="*/ 126 h 763"/>
                <a:gd name="connsiteX79-773" fmla="*/ 657 w 678"/>
                <a:gd name="connsiteY79-774" fmla="*/ 132 h 763"/>
                <a:gd name="connsiteX80-775" fmla="*/ 652 w 678"/>
                <a:gd name="connsiteY80-776" fmla="*/ 142 h 763"/>
                <a:gd name="connsiteX81-777" fmla="*/ 652 w 678"/>
                <a:gd name="connsiteY81-778" fmla="*/ 147 h 763"/>
                <a:gd name="connsiteX82-779" fmla="*/ 652 w 678"/>
                <a:gd name="connsiteY82-780" fmla="*/ 158 h 763"/>
                <a:gd name="connsiteX83-781" fmla="*/ 647 w 678"/>
                <a:gd name="connsiteY83-782" fmla="*/ 168 h 763"/>
                <a:gd name="connsiteX84-783" fmla="*/ 647 w 678"/>
                <a:gd name="connsiteY84-784" fmla="*/ 179 h 763"/>
                <a:gd name="connsiteX85-785" fmla="*/ 647 w 678"/>
                <a:gd name="connsiteY85-786" fmla="*/ 189 h 763"/>
                <a:gd name="connsiteX86-787" fmla="*/ 642 w 678"/>
                <a:gd name="connsiteY86-788" fmla="*/ 205 h 763"/>
                <a:gd name="connsiteX87-789" fmla="*/ 642 w 678"/>
                <a:gd name="connsiteY87-790" fmla="*/ 221 h 763"/>
                <a:gd name="connsiteX88-791" fmla="*/ 642 w 678"/>
                <a:gd name="connsiteY88-792" fmla="*/ 237 h 763"/>
                <a:gd name="connsiteX89-793" fmla="*/ 636 w 678"/>
                <a:gd name="connsiteY89-794" fmla="*/ 252 h 763"/>
                <a:gd name="connsiteX90-795" fmla="*/ 636 w 678"/>
                <a:gd name="connsiteY90-796" fmla="*/ 268 h 763"/>
                <a:gd name="connsiteX91-797" fmla="*/ 636 w 678"/>
                <a:gd name="connsiteY91-798" fmla="*/ 289 h 763"/>
                <a:gd name="connsiteX92-799" fmla="*/ 631 w 678"/>
                <a:gd name="connsiteY92-800" fmla="*/ 331 h 763"/>
                <a:gd name="connsiteX93-801" fmla="*/ 626 w 678"/>
                <a:gd name="connsiteY93-802" fmla="*/ 368 h 763"/>
                <a:gd name="connsiteX94-803" fmla="*/ 626 w 678"/>
                <a:gd name="connsiteY94-804" fmla="*/ 400 h 763"/>
                <a:gd name="connsiteX95-805" fmla="*/ 621 w 678"/>
                <a:gd name="connsiteY95-806" fmla="*/ 431 h 763"/>
                <a:gd name="connsiteX96-807" fmla="*/ 615 w 678"/>
                <a:gd name="connsiteY96-808" fmla="*/ 463 h 763"/>
                <a:gd name="connsiteX97-809" fmla="*/ 615 w 678"/>
                <a:gd name="connsiteY97-810" fmla="*/ 489 h 763"/>
                <a:gd name="connsiteX98-811" fmla="*/ 610 w 678"/>
                <a:gd name="connsiteY98-812" fmla="*/ 510 h 763"/>
                <a:gd name="connsiteX99-813" fmla="*/ 605 w 678"/>
                <a:gd name="connsiteY99-814" fmla="*/ 531 h 763"/>
                <a:gd name="connsiteX100-815" fmla="*/ 599 w 678"/>
                <a:gd name="connsiteY100-816" fmla="*/ 568 h 763"/>
                <a:gd name="connsiteX101-817" fmla="*/ 589 w 678"/>
                <a:gd name="connsiteY101-818" fmla="*/ 605 h 763"/>
                <a:gd name="connsiteX102-819" fmla="*/ 584 w 678"/>
                <a:gd name="connsiteY102-820" fmla="*/ 636 h 763"/>
                <a:gd name="connsiteX103-821" fmla="*/ 573 w 678"/>
                <a:gd name="connsiteY103-822" fmla="*/ 663 h 763"/>
                <a:gd name="connsiteX104-823" fmla="*/ 568 w 678"/>
                <a:gd name="connsiteY104-824" fmla="*/ 689 h 763"/>
                <a:gd name="connsiteX105-825" fmla="*/ 563 w 678"/>
                <a:gd name="connsiteY105-826" fmla="*/ 700 h 763"/>
                <a:gd name="connsiteX106-827" fmla="*/ 557 w 678"/>
                <a:gd name="connsiteY106-828" fmla="*/ 710 h 763"/>
                <a:gd name="connsiteX107-829" fmla="*/ 557 w 678"/>
                <a:gd name="connsiteY107-830" fmla="*/ 721 h 763"/>
                <a:gd name="connsiteX108-831" fmla="*/ 552 w 678"/>
                <a:gd name="connsiteY108-832" fmla="*/ 726 h 763"/>
                <a:gd name="connsiteX109-833" fmla="*/ 547 w 678"/>
                <a:gd name="connsiteY109-834" fmla="*/ 736 h 763"/>
                <a:gd name="connsiteX110-835" fmla="*/ 547 w 678"/>
                <a:gd name="connsiteY110-836" fmla="*/ 742 h 763"/>
                <a:gd name="connsiteX111-837" fmla="*/ 536 w 678"/>
                <a:gd name="connsiteY111-838" fmla="*/ 747 h 763"/>
                <a:gd name="connsiteX112-839" fmla="*/ 531 w 678"/>
                <a:gd name="connsiteY112-840" fmla="*/ 757 h 763"/>
                <a:gd name="connsiteX113-841" fmla="*/ 526 w 678"/>
                <a:gd name="connsiteY113-842" fmla="*/ 757 h 763"/>
                <a:gd name="connsiteX114-843" fmla="*/ 520 w 678"/>
                <a:gd name="connsiteY114-844" fmla="*/ 763 h 763"/>
                <a:gd name="connsiteX115-845" fmla="*/ 515 w 678"/>
                <a:gd name="connsiteY115-846" fmla="*/ 763 h 763"/>
                <a:gd name="connsiteX116-847" fmla="*/ 515 w 678"/>
                <a:gd name="connsiteY116-848" fmla="*/ 757 h 763"/>
                <a:gd name="connsiteX117-849" fmla="*/ 510 w 678"/>
                <a:gd name="connsiteY117-850" fmla="*/ 757 h 763"/>
                <a:gd name="connsiteX118-851" fmla="*/ 510 w 678"/>
                <a:gd name="connsiteY118-852" fmla="*/ 752 h 763"/>
                <a:gd name="connsiteX119-853" fmla="*/ 510 w 678"/>
                <a:gd name="connsiteY119-854" fmla="*/ 747 h 763"/>
                <a:gd name="connsiteX120-855" fmla="*/ 505 w 678"/>
                <a:gd name="connsiteY120-856" fmla="*/ 742 h 763"/>
                <a:gd name="connsiteX121-857" fmla="*/ 505 w 678"/>
                <a:gd name="connsiteY121-858" fmla="*/ 731 h 763"/>
                <a:gd name="connsiteX122-859" fmla="*/ 505 w 678"/>
                <a:gd name="connsiteY122-860" fmla="*/ 721 h 763"/>
                <a:gd name="connsiteX123-861" fmla="*/ 499 w 678"/>
                <a:gd name="connsiteY123-862" fmla="*/ 705 h 763"/>
                <a:gd name="connsiteX124-863" fmla="*/ 494 w 678"/>
                <a:gd name="connsiteY124-864" fmla="*/ 684 h 763"/>
                <a:gd name="connsiteX125-865" fmla="*/ 489 w 678"/>
                <a:gd name="connsiteY125-866" fmla="*/ 668 h 763"/>
                <a:gd name="connsiteX126-867" fmla="*/ 484 w 678"/>
                <a:gd name="connsiteY126-868" fmla="*/ 652 h 763"/>
                <a:gd name="connsiteX127-869" fmla="*/ 478 w 678"/>
                <a:gd name="connsiteY127-870" fmla="*/ 636 h 763"/>
                <a:gd name="connsiteX128-871" fmla="*/ 468 w 678"/>
                <a:gd name="connsiteY128-872" fmla="*/ 626 h 763"/>
                <a:gd name="connsiteX129-873" fmla="*/ 457 w 678"/>
                <a:gd name="connsiteY129-874" fmla="*/ 615 h 763"/>
                <a:gd name="connsiteX130-875" fmla="*/ 452 w 678"/>
                <a:gd name="connsiteY130-876" fmla="*/ 605 h 763"/>
                <a:gd name="connsiteX131-877" fmla="*/ 463 w 678"/>
                <a:gd name="connsiteY131-878" fmla="*/ 610 h 763"/>
                <a:gd name="connsiteX132-879" fmla="*/ 478 w 678"/>
                <a:gd name="connsiteY132-880" fmla="*/ 610 h 763"/>
                <a:gd name="connsiteX133-881" fmla="*/ 489 w 678"/>
                <a:gd name="connsiteY133-882" fmla="*/ 610 h 763"/>
                <a:gd name="connsiteX134-883" fmla="*/ 499 w 678"/>
                <a:gd name="connsiteY134-884" fmla="*/ 610 h 763"/>
                <a:gd name="connsiteX135-885" fmla="*/ 510 w 678"/>
                <a:gd name="connsiteY135-886" fmla="*/ 605 h 763"/>
                <a:gd name="connsiteX136-887" fmla="*/ 515 w 678"/>
                <a:gd name="connsiteY136-888" fmla="*/ 605 h 763"/>
                <a:gd name="connsiteX137-889" fmla="*/ 520 w 678"/>
                <a:gd name="connsiteY137-890" fmla="*/ 600 h 763"/>
                <a:gd name="connsiteX138-891" fmla="*/ 520 w 678"/>
                <a:gd name="connsiteY138-892" fmla="*/ 600 h 763"/>
                <a:gd name="connsiteX139-893" fmla="*/ 526 w 678"/>
                <a:gd name="connsiteY139-894" fmla="*/ 594 h 763"/>
                <a:gd name="connsiteX140-895" fmla="*/ 526 w 678"/>
                <a:gd name="connsiteY140-896" fmla="*/ 584 h 763"/>
                <a:gd name="connsiteX141-897" fmla="*/ 531 w 678"/>
                <a:gd name="connsiteY141-898" fmla="*/ 573 h 763"/>
                <a:gd name="connsiteX142-899" fmla="*/ 531 w 678"/>
                <a:gd name="connsiteY142-900" fmla="*/ 558 h 763"/>
                <a:gd name="connsiteX143-901" fmla="*/ 536 w 678"/>
                <a:gd name="connsiteY143-902" fmla="*/ 537 h 763"/>
                <a:gd name="connsiteX144-903" fmla="*/ 542 w 678"/>
                <a:gd name="connsiteY144-904" fmla="*/ 516 h 763"/>
                <a:gd name="connsiteX145-905" fmla="*/ 542 w 678"/>
                <a:gd name="connsiteY145-906" fmla="*/ 489 h 763"/>
                <a:gd name="connsiteX146-907" fmla="*/ 547 w 678"/>
                <a:gd name="connsiteY146-908" fmla="*/ 458 h 763"/>
                <a:gd name="connsiteX147-909" fmla="*/ 557 w 678"/>
                <a:gd name="connsiteY147-910" fmla="*/ 395 h 763"/>
                <a:gd name="connsiteX148-911" fmla="*/ 563 w 678"/>
                <a:gd name="connsiteY148-912" fmla="*/ 337 h 763"/>
                <a:gd name="connsiteX149-913" fmla="*/ 568 w 678"/>
                <a:gd name="connsiteY149-914" fmla="*/ 274 h 763"/>
                <a:gd name="connsiteX150-915" fmla="*/ 568 w 678"/>
                <a:gd name="connsiteY150-916" fmla="*/ 221 h 763"/>
                <a:gd name="connsiteX151-917" fmla="*/ 568 w 678"/>
                <a:gd name="connsiteY151-918" fmla="*/ 221 h 763"/>
                <a:gd name="connsiteX0-919" fmla="*/ 564 w 674"/>
                <a:gd name="connsiteY0-920" fmla="*/ 221 h 763"/>
                <a:gd name="connsiteX1-921" fmla="*/ 564 w 674"/>
                <a:gd name="connsiteY1-922" fmla="*/ 195 h 763"/>
                <a:gd name="connsiteX2-923" fmla="*/ 564 w 674"/>
                <a:gd name="connsiteY2-924" fmla="*/ 168 h 763"/>
                <a:gd name="connsiteX3-925" fmla="*/ 564 w 674"/>
                <a:gd name="connsiteY3-926" fmla="*/ 147 h 763"/>
                <a:gd name="connsiteX4-927" fmla="*/ 564 w 674"/>
                <a:gd name="connsiteY4-928" fmla="*/ 132 h 763"/>
                <a:gd name="connsiteX5-929" fmla="*/ 564 w 674"/>
                <a:gd name="connsiteY5-930" fmla="*/ 116 h 763"/>
                <a:gd name="connsiteX6-931" fmla="*/ 564 w 674"/>
                <a:gd name="connsiteY6-932" fmla="*/ 105 h 763"/>
                <a:gd name="connsiteX7-933" fmla="*/ 559 w 674"/>
                <a:gd name="connsiteY7-934" fmla="*/ 95 h 763"/>
                <a:gd name="connsiteX8-935" fmla="*/ 559 w 674"/>
                <a:gd name="connsiteY8-936" fmla="*/ 89 h 763"/>
                <a:gd name="connsiteX9-937" fmla="*/ 559 w 674"/>
                <a:gd name="connsiteY9-938" fmla="*/ 84 h 763"/>
                <a:gd name="connsiteX10-939" fmla="*/ 553 w 674"/>
                <a:gd name="connsiteY10-940" fmla="*/ 84 h 763"/>
                <a:gd name="connsiteX11-941" fmla="*/ 548 w 674"/>
                <a:gd name="connsiteY11-942" fmla="*/ 79 h 763"/>
                <a:gd name="connsiteX12-943" fmla="*/ 538 w 674"/>
                <a:gd name="connsiteY12-944" fmla="*/ 79 h 763"/>
                <a:gd name="connsiteX13-945" fmla="*/ 532 w 674"/>
                <a:gd name="connsiteY13-946" fmla="*/ 74 h 763"/>
                <a:gd name="connsiteX14-947" fmla="*/ 516 w 674"/>
                <a:gd name="connsiteY14-948" fmla="*/ 74 h 763"/>
                <a:gd name="connsiteX15-949" fmla="*/ 506 w 674"/>
                <a:gd name="connsiteY15-950" fmla="*/ 74 h 763"/>
                <a:gd name="connsiteX16-951" fmla="*/ 490 w 674"/>
                <a:gd name="connsiteY16-952" fmla="*/ 79 h 763"/>
                <a:gd name="connsiteX17-953" fmla="*/ 459 w 674"/>
                <a:gd name="connsiteY17-954" fmla="*/ 79 h 763"/>
                <a:gd name="connsiteX18-955" fmla="*/ 422 w 674"/>
                <a:gd name="connsiteY18-956" fmla="*/ 84 h 763"/>
                <a:gd name="connsiteX19-957" fmla="*/ 385 w 674"/>
                <a:gd name="connsiteY19-958" fmla="*/ 89 h 763"/>
                <a:gd name="connsiteX20-959" fmla="*/ 348 w 674"/>
                <a:gd name="connsiteY20-960" fmla="*/ 89 h 763"/>
                <a:gd name="connsiteX21-961" fmla="*/ 306 w 674"/>
                <a:gd name="connsiteY21-962" fmla="*/ 95 h 763"/>
                <a:gd name="connsiteX22-963" fmla="*/ 258 w 674"/>
                <a:gd name="connsiteY22-964" fmla="*/ 105 h 763"/>
                <a:gd name="connsiteX23-965" fmla="*/ 232 w 674"/>
                <a:gd name="connsiteY23-966" fmla="*/ 105 h 763"/>
                <a:gd name="connsiteX24-967" fmla="*/ 206 w 674"/>
                <a:gd name="connsiteY24-968" fmla="*/ 110 h 763"/>
                <a:gd name="connsiteX25-969" fmla="*/ 179 w 674"/>
                <a:gd name="connsiteY25-970" fmla="*/ 116 h 763"/>
                <a:gd name="connsiteX26-971" fmla="*/ 153 w 674"/>
                <a:gd name="connsiteY26-972" fmla="*/ 116 h 763"/>
                <a:gd name="connsiteX27-973" fmla="*/ 121 w 674"/>
                <a:gd name="connsiteY27-974" fmla="*/ 121 h 763"/>
                <a:gd name="connsiteX28-975" fmla="*/ 95 w 674"/>
                <a:gd name="connsiteY28-976" fmla="*/ 126 h 763"/>
                <a:gd name="connsiteX29-977" fmla="*/ 69 w 674"/>
                <a:gd name="connsiteY29-978" fmla="*/ 126 h 763"/>
                <a:gd name="connsiteX30-979" fmla="*/ 48 w 674"/>
                <a:gd name="connsiteY30-980" fmla="*/ 132 h 763"/>
                <a:gd name="connsiteX31-981" fmla="*/ 27 w 674"/>
                <a:gd name="connsiteY31-982" fmla="*/ 132 h 763"/>
                <a:gd name="connsiteX32-983" fmla="*/ 0 w 674"/>
                <a:gd name="connsiteY32-984" fmla="*/ 100 h 763"/>
                <a:gd name="connsiteX33-985" fmla="*/ 16 w 674"/>
                <a:gd name="connsiteY33-986" fmla="*/ 100 h 763"/>
                <a:gd name="connsiteX34-987" fmla="*/ 37 w 674"/>
                <a:gd name="connsiteY34-988" fmla="*/ 95 h 763"/>
                <a:gd name="connsiteX35-989" fmla="*/ 63 w 674"/>
                <a:gd name="connsiteY35-990" fmla="*/ 95 h 763"/>
                <a:gd name="connsiteX36-991" fmla="*/ 85 w 674"/>
                <a:gd name="connsiteY36-992" fmla="*/ 89 h 763"/>
                <a:gd name="connsiteX37-993" fmla="*/ 111 w 674"/>
                <a:gd name="connsiteY37-994" fmla="*/ 84 h 763"/>
                <a:gd name="connsiteX38-995" fmla="*/ 142 w 674"/>
                <a:gd name="connsiteY38-996" fmla="*/ 84 h 763"/>
                <a:gd name="connsiteX39-997" fmla="*/ 200 w 674"/>
                <a:gd name="connsiteY39-998" fmla="*/ 74 h 763"/>
                <a:gd name="connsiteX40-999" fmla="*/ 258 w 674"/>
                <a:gd name="connsiteY40-1000" fmla="*/ 63 h 763"/>
                <a:gd name="connsiteX41-1001" fmla="*/ 316 w 674"/>
                <a:gd name="connsiteY41-1002" fmla="*/ 58 h 763"/>
                <a:gd name="connsiteX42-1003" fmla="*/ 374 w 674"/>
                <a:gd name="connsiteY42-1004" fmla="*/ 47 h 763"/>
                <a:gd name="connsiteX43-1005" fmla="*/ 401 w 674"/>
                <a:gd name="connsiteY43-1006" fmla="*/ 42 h 763"/>
                <a:gd name="connsiteX44-1007" fmla="*/ 427 w 674"/>
                <a:gd name="connsiteY44-1008" fmla="*/ 37 h 763"/>
                <a:gd name="connsiteX45-1009" fmla="*/ 453 w 674"/>
                <a:gd name="connsiteY45-1010" fmla="*/ 32 h 763"/>
                <a:gd name="connsiteX46-1011" fmla="*/ 469 w 674"/>
                <a:gd name="connsiteY46-1012" fmla="*/ 32 h 763"/>
                <a:gd name="connsiteX47-1013" fmla="*/ 485 w 674"/>
                <a:gd name="connsiteY47-1014" fmla="*/ 26 h 763"/>
                <a:gd name="connsiteX48-1015" fmla="*/ 501 w 674"/>
                <a:gd name="connsiteY48-1016" fmla="*/ 21 h 763"/>
                <a:gd name="connsiteX49-1017" fmla="*/ 506 w 674"/>
                <a:gd name="connsiteY49-1018" fmla="*/ 21 h 763"/>
                <a:gd name="connsiteX50-1019" fmla="*/ 516 w 674"/>
                <a:gd name="connsiteY50-1020" fmla="*/ 16 h 763"/>
                <a:gd name="connsiteX51-1021" fmla="*/ 522 w 674"/>
                <a:gd name="connsiteY51-1022" fmla="*/ 11 h 763"/>
                <a:gd name="connsiteX52-1023" fmla="*/ 532 w 674"/>
                <a:gd name="connsiteY52-1024" fmla="*/ 5 h 763"/>
                <a:gd name="connsiteX53-1025" fmla="*/ 538 w 674"/>
                <a:gd name="connsiteY53-1026" fmla="*/ 5 h 763"/>
                <a:gd name="connsiteX54-1027" fmla="*/ 548 w 674"/>
                <a:gd name="connsiteY54-1028" fmla="*/ 0 h 763"/>
                <a:gd name="connsiteX55-1029" fmla="*/ 553 w 674"/>
                <a:gd name="connsiteY55-1030" fmla="*/ 5 h 763"/>
                <a:gd name="connsiteX56-1031" fmla="*/ 559 w 674"/>
                <a:gd name="connsiteY56-1032" fmla="*/ 5 h 763"/>
                <a:gd name="connsiteX57-1033" fmla="*/ 564 w 674"/>
                <a:gd name="connsiteY57-1034" fmla="*/ 11 h 763"/>
                <a:gd name="connsiteX58-1035" fmla="*/ 574 w 674"/>
                <a:gd name="connsiteY58-1036" fmla="*/ 16 h 763"/>
                <a:gd name="connsiteX59-1037" fmla="*/ 585 w 674"/>
                <a:gd name="connsiteY59-1038" fmla="*/ 21 h 763"/>
                <a:gd name="connsiteX60-1039" fmla="*/ 595 w 674"/>
                <a:gd name="connsiteY60-1040" fmla="*/ 26 h 763"/>
                <a:gd name="connsiteX61-1041" fmla="*/ 606 w 674"/>
                <a:gd name="connsiteY61-1042" fmla="*/ 32 h 763"/>
                <a:gd name="connsiteX62-1043" fmla="*/ 622 w 674"/>
                <a:gd name="connsiteY62-1044" fmla="*/ 42 h 763"/>
                <a:gd name="connsiteX63-1045" fmla="*/ 632 w 674"/>
                <a:gd name="connsiteY63-1046" fmla="*/ 53 h 763"/>
                <a:gd name="connsiteX64-1047" fmla="*/ 643 w 674"/>
                <a:gd name="connsiteY64-1048" fmla="*/ 58 h 763"/>
                <a:gd name="connsiteX65-1049" fmla="*/ 653 w 674"/>
                <a:gd name="connsiteY65-1050" fmla="*/ 68 h 763"/>
                <a:gd name="connsiteX66-1051" fmla="*/ 664 w 674"/>
                <a:gd name="connsiteY66-1052" fmla="*/ 74 h 763"/>
                <a:gd name="connsiteX67-1053" fmla="*/ 669 w 674"/>
                <a:gd name="connsiteY67-1054" fmla="*/ 79 h 763"/>
                <a:gd name="connsiteX68-1055" fmla="*/ 674 w 674"/>
                <a:gd name="connsiteY68-1056" fmla="*/ 84 h 763"/>
                <a:gd name="connsiteX69-1057" fmla="*/ 674 w 674"/>
                <a:gd name="connsiteY69-1058" fmla="*/ 89 h 763"/>
                <a:gd name="connsiteX70-1059" fmla="*/ 674 w 674"/>
                <a:gd name="connsiteY70-1060" fmla="*/ 95 h 763"/>
                <a:gd name="connsiteX71-1061" fmla="*/ 674 w 674"/>
                <a:gd name="connsiteY71-1062" fmla="*/ 100 h 763"/>
                <a:gd name="connsiteX72-1063" fmla="*/ 674 w 674"/>
                <a:gd name="connsiteY72-1064" fmla="*/ 105 h 763"/>
                <a:gd name="connsiteX73-1065" fmla="*/ 669 w 674"/>
                <a:gd name="connsiteY73-1066" fmla="*/ 110 h 763"/>
                <a:gd name="connsiteX74-1067" fmla="*/ 659 w 674"/>
                <a:gd name="connsiteY74-1068" fmla="*/ 116 h 763"/>
                <a:gd name="connsiteX75-1069" fmla="*/ 659 w 674"/>
                <a:gd name="connsiteY75-1070" fmla="*/ 121 h 763"/>
                <a:gd name="connsiteX76-1071" fmla="*/ 659 w 674"/>
                <a:gd name="connsiteY76-1072" fmla="*/ 121 h 763"/>
                <a:gd name="connsiteX77-1073" fmla="*/ 653 w 674"/>
                <a:gd name="connsiteY77-1074" fmla="*/ 126 h 763"/>
                <a:gd name="connsiteX78-1075" fmla="*/ 653 w 674"/>
                <a:gd name="connsiteY78-1076" fmla="*/ 132 h 763"/>
                <a:gd name="connsiteX79-1077" fmla="*/ 648 w 674"/>
                <a:gd name="connsiteY79-1078" fmla="*/ 142 h 763"/>
                <a:gd name="connsiteX80-1079" fmla="*/ 648 w 674"/>
                <a:gd name="connsiteY80-1080" fmla="*/ 147 h 763"/>
                <a:gd name="connsiteX81-1081" fmla="*/ 648 w 674"/>
                <a:gd name="connsiteY81-1082" fmla="*/ 158 h 763"/>
                <a:gd name="connsiteX82-1083" fmla="*/ 643 w 674"/>
                <a:gd name="connsiteY82-1084" fmla="*/ 168 h 763"/>
                <a:gd name="connsiteX83-1085" fmla="*/ 643 w 674"/>
                <a:gd name="connsiteY83-1086" fmla="*/ 179 h 763"/>
                <a:gd name="connsiteX84-1087" fmla="*/ 643 w 674"/>
                <a:gd name="connsiteY84-1088" fmla="*/ 189 h 763"/>
                <a:gd name="connsiteX85-1089" fmla="*/ 638 w 674"/>
                <a:gd name="connsiteY85-1090" fmla="*/ 205 h 763"/>
                <a:gd name="connsiteX86-1091" fmla="*/ 638 w 674"/>
                <a:gd name="connsiteY86-1092" fmla="*/ 221 h 763"/>
                <a:gd name="connsiteX87-1093" fmla="*/ 638 w 674"/>
                <a:gd name="connsiteY87-1094" fmla="*/ 237 h 763"/>
                <a:gd name="connsiteX88-1095" fmla="*/ 632 w 674"/>
                <a:gd name="connsiteY88-1096" fmla="*/ 252 h 763"/>
                <a:gd name="connsiteX89-1097" fmla="*/ 632 w 674"/>
                <a:gd name="connsiteY89-1098" fmla="*/ 268 h 763"/>
                <a:gd name="connsiteX90-1099" fmla="*/ 632 w 674"/>
                <a:gd name="connsiteY90-1100" fmla="*/ 289 h 763"/>
                <a:gd name="connsiteX91-1101" fmla="*/ 627 w 674"/>
                <a:gd name="connsiteY91-1102" fmla="*/ 331 h 763"/>
                <a:gd name="connsiteX92-1103" fmla="*/ 622 w 674"/>
                <a:gd name="connsiteY92-1104" fmla="*/ 368 h 763"/>
                <a:gd name="connsiteX93-1105" fmla="*/ 622 w 674"/>
                <a:gd name="connsiteY93-1106" fmla="*/ 400 h 763"/>
                <a:gd name="connsiteX94-1107" fmla="*/ 617 w 674"/>
                <a:gd name="connsiteY94-1108" fmla="*/ 431 h 763"/>
                <a:gd name="connsiteX95-1109" fmla="*/ 611 w 674"/>
                <a:gd name="connsiteY95-1110" fmla="*/ 463 h 763"/>
                <a:gd name="connsiteX96-1111" fmla="*/ 611 w 674"/>
                <a:gd name="connsiteY96-1112" fmla="*/ 489 h 763"/>
                <a:gd name="connsiteX97-1113" fmla="*/ 606 w 674"/>
                <a:gd name="connsiteY97-1114" fmla="*/ 510 h 763"/>
                <a:gd name="connsiteX98-1115" fmla="*/ 601 w 674"/>
                <a:gd name="connsiteY98-1116" fmla="*/ 531 h 763"/>
                <a:gd name="connsiteX99-1117" fmla="*/ 595 w 674"/>
                <a:gd name="connsiteY99-1118" fmla="*/ 568 h 763"/>
                <a:gd name="connsiteX100-1119" fmla="*/ 585 w 674"/>
                <a:gd name="connsiteY100-1120" fmla="*/ 605 h 763"/>
                <a:gd name="connsiteX101-1121" fmla="*/ 580 w 674"/>
                <a:gd name="connsiteY101-1122" fmla="*/ 636 h 763"/>
                <a:gd name="connsiteX102-1123" fmla="*/ 569 w 674"/>
                <a:gd name="connsiteY102-1124" fmla="*/ 663 h 763"/>
                <a:gd name="connsiteX103-1125" fmla="*/ 564 w 674"/>
                <a:gd name="connsiteY103-1126" fmla="*/ 689 h 763"/>
                <a:gd name="connsiteX104-1127" fmla="*/ 559 w 674"/>
                <a:gd name="connsiteY104-1128" fmla="*/ 700 h 763"/>
                <a:gd name="connsiteX105-1129" fmla="*/ 553 w 674"/>
                <a:gd name="connsiteY105-1130" fmla="*/ 710 h 763"/>
                <a:gd name="connsiteX106-1131" fmla="*/ 553 w 674"/>
                <a:gd name="connsiteY106-1132" fmla="*/ 721 h 763"/>
                <a:gd name="connsiteX107-1133" fmla="*/ 548 w 674"/>
                <a:gd name="connsiteY107-1134" fmla="*/ 726 h 763"/>
                <a:gd name="connsiteX108-1135" fmla="*/ 543 w 674"/>
                <a:gd name="connsiteY108-1136" fmla="*/ 736 h 763"/>
                <a:gd name="connsiteX109-1137" fmla="*/ 543 w 674"/>
                <a:gd name="connsiteY109-1138" fmla="*/ 742 h 763"/>
                <a:gd name="connsiteX110-1139" fmla="*/ 532 w 674"/>
                <a:gd name="connsiteY110-1140" fmla="*/ 747 h 763"/>
                <a:gd name="connsiteX111-1141" fmla="*/ 527 w 674"/>
                <a:gd name="connsiteY111-1142" fmla="*/ 757 h 763"/>
                <a:gd name="connsiteX112-1143" fmla="*/ 522 w 674"/>
                <a:gd name="connsiteY112-1144" fmla="*/ 757 h 763"/>
                <a:gd name="connsiteX113-1145" fmla="*/ 516 w 674"/>
                <a:gd name="connsiteY113-1146" fmla="*/ 763 h 763"/>
                <a:gd name="connsiteX114-1147" fmla="*/ 511 w 674"/>
                <a:gd name="connsiteY114-1148" fmla="*/ 763 h 763"/>
                <a:gd name="connsiteX115-1149" fmla="*/ 511 w 674"/>
                <a:gd name="connsiteY115-1150" fmla="*/ 757 h 763"/>
                <a:gd name="connsiteX116-1151" fmla="*/ 506 w 674"/>
                <a:gd name="connsiteY116-1152" fmla="*/ 757 h 763"/>
                <a:gd name="connsiteX117-1153" fmla="*/ 506 w 674"/>
                <a:gd name="connsiteY117-1154" fmla="*/ 752 h 763"/>
                <a:gd name="connsiteX118-1155" fmla="*/ 506 w 674"/>
                <a:gd name="connsiteY118-1156" fmla="*/ 747 h 763"/>
                <a:gd name="connsiteX119-1157" fmla="*/ 501 w 674"/>
                <a:gd name="connsiteY119-1158" fmla="*/ 742 h 763"/>
                <a:gd name="connsiteX120-1159" fmla="*/ 501 w 674"/>
                <a:gd name="connsiteY120-1160" fmla="*/ 731 h 763"/>
                <a:gd name="connsiteX121-1161" fmla="*/ 501 w 674"/>
                <a:gd name="connsiteY121-1162" fmla="*/ 721 h 763"/>
                <a:gd name="connsiteX122-1163" fmla="*/ 495 w 674"/>
                <a:gd name="connsiteY122-1164" fmla="*/ 705 h 763"/>
                <a:gd name="connsiteX123-1165" fmla="*/ 490 w 674"/>
                <a:gd name="connsiteY123-1166" fmla="*/ 684 h 763"/>
                <a:gd name="connsiteX124-1167" fmla="*/ 485 w 674"/>
                <a:gd name="connsiteY124-1168" fmla="*/ 668 h 763"/>
                <a:gd name="connsiteX125-1169" fmla="*/ 480 w 674"/>
                <a:gd name="connsiteY125-1170" fmla="*/ 652 h 763"/>
                <a:gd name="connsiteX126-1171" fmla="*/ 474 w 674"/>
                <a:gd name="connsiteY126-1172" fmla="*/ 636 h 763"/>
                <a:gd name="connsiteX127-1173" fmla="*/ 464 w 674"/>
                <a:gd name="connsiteY127-1174" fmla="*/ 626 h 763"/>
                <a:gd name="connsiteX128-1175" fmla="*/ 453 w 674"/>
                <a:gd name="connsiteY128-1176" fmla="*/ 615 h 763"/>
                <a:gd name="connsiteX129-1177" fmla="*/ 448 w 674"/>
                <a:gd name="connsiteY129-1178" fmla="*/ 605 h 763"/>
                <a:gd name="connsiteX130-1179" fmla="*/ 459 w 674"/>
                <a:gd name="connsiteY130-1180" fmla="*/ 610 h 763"/>
                <a:gd name="connsiteX131-1181" fmla="*/ 474 w 674"/>
                <a:gd name="connsiteY131-1182" fmla="*/ 610 h 763"/>
                <a:gd name="connsiteX132-1183" fmla="*/ 485 w 674"/>
                <a:gd name="connsiteY132-1184" fmla="*/ 610 h 763"/>
                <a:gd name="connsiteX133-1185" fmla="*/ 495 w 674"/>
                <a:gd name="connsiteY133-1186" fmla="*/ 610 h 763"/>
                <a:gd name="connsiteX134-1187" fmla="*/ 506 w 674"/>
                <a:gd name="connsiteY134-1188" fmla="*/ 605 h 763"/>
                <a:gd name="connsiteX135-1189" fmla="*/ 511 w 674"/>
                <a:gd name="connsiteY135-1190" fmla="*/ 605 h 763"/>
                <a:gd name="connsiteX136-1191" fmla="*/ 516 w 674"/>
                <a:gd name="connsiteY136-1192" fmla="*/ 600 h 763"/>
                <a:gd name="connsiteX137-1193" fmla="*/ 516 w 674"/>
                <a:gd name="connsiteY137-1194" fmla="*/ 600 h 763"/>
                <a:gd name="connsiteX138-1195" fmla="*/ 522 w 674"/>
                <a:gd name="connsiteY138-1196" fmla="*/ 594 h 763"/>
                <a:gd name="connsiteX139-1197" fmla="*/ 522 w 674"/>
                <a:gd name="connsiteY139-1198" fmla="*/ 584 h 763"/>
                <a:gd name="connsiteX140-1199" fmla="*/ 527 w 674"/>
                <a:gd name="connsiteY140-1200" fmla="*/ 573 h 763"/>
                <a:gd name="connsiteX141-1201" fmla="*/ 527 w 674"/>
                <a:gd name="connsiteY141-1202" fmla="*/ 558 h 763"/>
                <a:gd name="connsiteX142-1203" fmla="*/ 532 w 674"/>
                <a:gd name="connsiteY142-1204" fmla="*/ 537 h 763"/>
                <a:gd name="connsiteX143-1205" fmla="*/ 538 w 674"/>
                <a:gd name="connsiteY143-1206" fmla="*/ 516 h 763"/>
                <a:gd name="connsiteX144-1207" fmla="*/ 538 w 674"/>
                <a:gd name="connsiteY144-1208" fmla="*/ 489 h 763"/>
                <a:gd name="connsiteX145-1209" fmla="*/ 543 w 674"/>
                <a:gd name="connsiteY145-1210" fmla="*/ 458 h 763"/>
                <a:gd name="connsiteX146-1211" fmla="*/ 553 w 674"/>
                <a:gd name="connsiteY146-1212" fmla="*/ 395 h 763"/>
                <a:gd name="connsiteX147-1213" fmla="*/ 559 w 674"/>
                <a:gd name="connsiteY147-1214" fmla="*/ 337 h 763"/>
                <a:gd name="connsiteX148-1215" fmla="*/ 564 w 674"/>
                <a:gd name="connsiteY148-1216" fmla="*/ 274 h 763"/>
                <a:gd name="connsiteX149-1217" fmla="*/ 564 w 674"/>
                <a:gd name="connsiteY149-1218" fmla="*/ 221 h 763"/>
                <a:gd name="connsiteX150-1219" fmla="*/ 564 w 674"/>
                <a:gd name="connsiteY150-1220" fmla="*/ 221 h 763"/>
                <a:gd name="connsiteX0-1221" fmla="*/ 550 w 660"/>
                <a:gd name="connsiteY0-1222" fmla="*/ 221 h 763"/>
                <a:gd name="connsiteX1-1223" fmla="*/ 550 w 660"/>
                <a:gd name="connsiteY1-1224" fmla="*/ 195 h 763"/>
                <a:gd name="connsiteX2-1225" fmla="*/ 550 w 660"/>
                <a:gd name="connsiteY2-1226" fmla="*/ 168 h 763"/>
                <a:gd name="connsiteX3-1227" fmla="*/ 550 w 660"/>
                <a:gd name="connsiteY3-1228" fmla="*/ 147 h 763"/>
                <a:gd name="connsiteX4-1229" fmla="*/ 550 w 660"/>
                <a:gd name="connsiteY4-1230" fmla="*/ 132 h 763"/>
                <a:gd name="connsiteX5-1231" fmla="*/ 550 w 660"/>
                <a:gd name="connsiteY5-1232" fmla="*/ 116 h 763"/>
                <a:gd name="connsiteX6-1233" fmla="*/ 550 w 660"/>
                <a:gd name="connsiteY6-1234" fmla="*/ 105 h 763"/>
                <a:gd name="connsiteX7-1235" fmla="*/ 545 w 660"/>
                <a:gd name="connsiteY7-1236" fmla="*/ 95 h 763"/>
                <a:gd name="connsiteX8-1237" fmla="*/ 545 w 660"/>
                <a:gd name="connsiteY8-1238" fmla="*/ 89 h 763"/>
                <a:gd name="connsiteX9-1239" fmla="*/ 545 w 660"/>
                <a:gd name="connsiteY9-1240" fmla="*/ 84 h 763"/>
                <a:gd name="connsiteX10-1241" fmla="*/ 539 w 660"/>
                <a:gd name="connsiteY10-1242" fmla="*/ 84 h 763"/>
                <a:gd name="connsiteX11-1243" fmla="*/ 534 w 660"/>
                <a:gd name="connsiteY11-1244" fmla="*/ 79 h 763"/>
                <a:gd name="connsiteX12-1245" fmla="*/ 524 w 660"/>
                <a:gd name="connsiteY12-1246" fmla="*/ 79 h 763"/>
                <a:gd name="connsiteX13-1247" fmla="*/ 518 w 660"/>
                <a:gd name="connsiteY13-1248" fmla="*/ 74 h 763"/>
                <a:gd name="connsiteX14-1249" fmla="*/ 502 w 660"/>
                <a:gd name="connsiteY14-1250" fmla="*/ 74 h 763"/>
                <a:gd name="connsiteX15-1251" fmla="*/ 492 w 660"/>
                <a:gd name="connsiteY15-1252" fmla="*/ 74 h 763"/>
                <a:gd name="connsiteX16-1253" fmla="*/ 476 w 660"/>
                <a:gd name="connsiteY16-1254" fmla="*/ 79 h 763"/>
                <a:gd name="connsiteX17-1255" fmla="*/ 445 w 660"/>
                <a:gd name="connsiteY17-1256" fmla="*/ 79 h 763"/>
                <a:gd name="connsiteX18-1257" fmla="*/ 408 w 660"/>
                <a:gd name="connsiteY18-1258" fmla="*/ 84 h 763"/>
                <a:gd name="connsiteX19-1259" fmla="*/ 371 w 660"/>
                <a:gd name="connsiteY19-1260" fmla="*/ 89 h 763"/>
                <a:gd name="connsiteX20-1261" fmla="*/ 334 w 660"/>
                <a:gd name="connsiteY20-1262" fmla="*/ 89 h 763"/>
                <a:gd name="connsiteX21-1263" fmla="*/ 292 w 660"/>
                <a:gd name="connsiteY21-1264" fmla="*/ 95 h 763"/>
                <a:gd name="connsiteX22-1265" fmla="*/ 244 w 660"/>
                <a:gd name="connsiteY22-1266" fmla="*/ 105 h 763"/>
                <a:gd name="connsiteX23-1267" fmla="*/ 218 w 660"/>
                <a:gd name="connsiteY23-1268" fmla="*/ 105 h 763"/>
                <a:gd name="connsiteX24-1269" fmla="*/ 192 w 660"/>
                <a:gd name="connsiteY24-1270" fmla="*/ 110 h 763"/>
                <a:gd name="connsiteX25-1271" fmla="*/ 165 w 660"/>
                <a:gd name="connsiteY25-1272" fmla="*/ 116 h 763"/>
                <a:gd name="connsiteX26-1273" fmla="*/ 139 w 660"/>
                <a:gd name="connsiteY26-1274" fmla="*/ 116 h 763"/>
                <a:gd name="connsiteX27-1275" fmla="*/ 107 w 660"/>
                <a:gd name="connsiteY27-1276" fmla="*/ 121 h 763"/>
                <a:gd name="connsiteX28-1277" fmla="*/ 81 w 660"/>
                <a:gd name="connsiteY28-1278" fmla="*/ 126 h 763"/>
                <a:gd name="connsiteX29-1279" fmla="*/ 55 w 660"/>
                <a:gd name="connsiteY29-1280" fmla="*/ 126 h 763"/>
                <a:gd name="connsiteX30-1281" fmla="*/ 34 w 660"/>
                <a:gd name="connsiteY30-1282" fmla="*/ 132 h 763"/>
                <a:gd name="connsiteX31-1283" fmla="*/ 13 w 660"/>
                <a:gd name="connsiteY31-1284" fmla="*/ 132 h 763"/>
                <a:gd name="connsiteX32-1285" fmla="*/ 2 w 660"/>
                <a:gd name="connsiteY32-1286" fmla="*/ 100 h 763"/>
                <a:gd name="connsiteX33-1287" fmla="*/ 23 w 660"/>
                <a:gd name="connsiteY33-1288" fmla="*/ 95 h 763"/>
                <a:gd name="connsiteX34-1289" fmla="*/ 49 w 660"/>
                <a:gd name="connsiteY34-1290" fmla="*/ 95 h 763"/>
                <a:gd name="connsiteX35-1291" fmla="*/ 71 w 660"/>
                <a:gd name="connsiteY35-1292" fmla="*/ 89 h 763"/>
                <a:gd name="connsiteX36-1293" fmla="*/ 97 w 660"/>
                <a:gd name="connsiteY36-1294" fmla="*/ 84 h 763"/>
                <a:gd name="connsiteX37-1295" fmla="*/ 128 w 660"/>
                <a:gd name="connsiteY37-1296" fmla="*/ 84 h 763"/>
                <a:gd name="connsiteX38-1297" fmla="*/ 186 w 660"/>
                <a:gd name="connsiteY38-1298" fmla="*/ 74 h 763"/>
                <a:gd name="connsiteX39-1299" fmla="*/ 244 w 660"/>
                <a:gd name="connsiteY39-1300" fmla="*/ 63 h 763"/>
                <a:gd name="connsiteX40-1301" fmla="*/ 302 w 660"/>
                <a:gd name="connsiteY40-1302" fmla="*/ 58 h 763"/>
                <a:gd name="connsiteX41-1303" fmla="*/ 360 w 660"/>
                <a:gd name="connsiteY41-1304" fmla="*/ 47 h 763"/>
                <a:gd name="connsiteX42-1305" fmla="*/ 387 w 660"/>
                <a:gd name="connsiteY42-1306" fmla="*/ 42 h 763"/>
                <a:gd name="connsiteX43-1307" fmla="*/ 413 w 660"/>
                <a:gd name="connsiteY43-1308" fmla="*/ 37 h 763"/>
                <a:gd name="connsiteX44-1309" fmla="*/ 439 w 660"/>
                <a:gd name="connsiteY44-1310" fmla="*/ 32 h 763"/>
                <a:gd name="connsiteX45-1311" fmla="*/ 455 w 660"/>
                <a:gd name="connsiteY45-1312" fmla="*/ 32 h 763"/>
                <a:gd name="connsiteX46-1313" fmla="*/ 471 w 660"/>
                <a:gd name="connsiteY46-1314" fmla="*/ 26 h 763"/>
                <a:gd name="connsiteX47-1315" fmla="*/ 487 w 660"/>
                <a:gd name="connsiteY47-1316" fmla="*/ 21 h 763"/>
                <a:gd name="connsiteX48-1317" fmla="*/ 492 w 660"/>
                <a:gd name="connsiteY48-1318" fmla="*/ 21 h 763"/>
                <a:gd name="connsiteX49-1319" fmla="*/ 502 w 660"/>
                <a:gd name="connsiteY49-1320" fmla="*/ 16 h 763"/>
                <a:gd name="connsiteX50-1321" fmla="*/ 508 w 660"/>
                <a:gd name="connsiteY50-1322" fmla="*/ 11 h 763"/>
                <a:gd name="connsiteX51-1323" fmla="*/ 518 w 660"/>
                <a:gd name="connsiteY51-1324" fmla="*/ 5 h 763"/>
                <a:gd name="connsiteX52-1325" fmla="*/ 524 w 660"/>
                <a:gd name="connsiteY52-1326" fmla="*/ 5 h 763"/>
                <a:gd name="connsiteX53-1327" fmla="*/ 534 w 660"/>
                <a:gd name="connsiteY53-1328" fmla="*/ 0 h 763"/>
                <a:gd name="connsiteX54-1329" fmla="*/ 539 w 660"/>
                <a:gd name="connsiteY54-1330" fmla="*/ 5 h 763"/>
                <a:gd name="connsiteX55-1331" fmla="*/ 545 w 660"/>
                <a:gd name="connsiteY55-1332" fmla="*/ 5 h 763"/>
                <a:gd name="connsiteX56-1333" fmla="*/ 550 w 660"/>
                <a:gd name="connsiteY56-1334" fmla="*/ 11 h 763"/>
                <a:gd name="connsiteX57-1335" fmla="*/ 560 w 660"/>
                <a:gd name="connsiteY57-1336" fmla="*/ 16 h 763"/>
                <a:gd name="connsiteX58-1337" fmla="*/ 571 w 660"/>
                <a:gd name="connsiteY58-1338" fmla="*/ 21 h 763"/>
                <a:gd name="connsiteX59-1339" fmla="*/ 581 w 660"/>
                <a:gd name="connsiteY59-1340" fmla="*/ 26 h 763"/>
                <a:gd name="connsiteX60-1341" fmla="*/ 592 w 660"/>
                <a:gd name="connsiteY60-1342" fmla="*/ 32 h 763"/>
                <a:gd name="connsiteX61-1343" fmla="*/ 608 w 660"/>
                <a:gd name="connsiteY61-1344" fmla="*/ 42 h 763"/>
                <a:gd name="connsiteX62-1345" fmla="*/ 618 w 660"/>
                <a:gd name="connsiteY62-1346" fmla="*/ 53 h 763"/>
                <a:gd name="connsiteX63-1347" fmla="*/ 629 w 660"/>
                <a:gd name="connsiteY63-1348" fmla="*/ 58 h 763"/>
                <a:gd name="connsiteX64-1349" fmla="*/ 639 w 660"/>
                <a:gd name="connsiteY64-1350" fmla="*/ 68 h 763"/>
                <a:gd name="connsiteX65-1351" fmla="*/ 650 w 660"/>
                <a:gd name="connsiteY65-1352" fmla="*/ 74 h 763"/>
                <a:gd name="connsiteX66-1353" fmla="*/ 655 w 660"/>
                <a:gd name="connsiteY66-1354" fmla="*/ 79 h 763"/>
                <a:gd name="connsiteX67-1355" fmla="*/ 660 w 660"/>
                <a:gd name="connsiteY67-1356" fmla="*/ 84 h 763"/>
                <a:gd name="connsiteX68-1357" fmla="*/ 660 w 660"/>
                <a:gd name="connsiteY68-1358" fmla="*/ 89 h 763"/>
                <a:gd name="connsiteX69-1359" fmla="*/ 660 w 660"/>
                <a:gd name="connsiteY69-1360" fmla="*/ 95 h 763"/>
                <a:gd name="connsiteX70-1361" fmla="*/ 660 w 660"/>
                <a:gd name="connsiteY70-1362" fmla="*/ 100 h 763"/>
                <a:gd name="connsiteX71-1363" fmla="*/ 660 w 660"/>
                <a:gd name="connsiteY71-1364" fmla="*/ 105 h 763"/>
                <a:gd name="connsiteX72-1365" fmla="*/ 655 w 660"/>
                <a:gd name="connsiteY72-1366" fmla="*/ 110 h 763"/>
                <a:gd name="connsiteX73-1367" fmla="*/ 645 w 660"/>
                <a:gd name="connsiteY73-1368" fmla="*/ 116 h 763"/>
                <a:gd name="connsiteX74-1369" fmla="*/ 645 w 660"/>
                <a:gd name="connsiteY74-1370" fmla="*/ 121 h 763"/>
                <a:gd name="connsiteX75-1371" fmla="*/ 645 w 660"/>
                <a:gd name="connsiteY75-1372" fmla="*/ 121 h 763"/>
                <a:gd name="connsiteX76-1373" fmla="*/ 639 w 660"/>
                <a:gd name="connsiteY76-1374" fmla="*/ 126 h 763"/>
                <a:gd name="connsiteX77-1375" fmla="*/ 639 w 660"/>
                <a:gd name="connsiteY77-1376" fmla="*/ 132 h 763"/>
                <a:gd name="connsiteX78-1377" fmla="*/ 634 w 660"/>
                <a:gd name="connsiteY78-1378" fmla="*/ 142 h 763"/>
                <a:gd name="connsiteX79-1379" fmla="*/ 634 w 660"/>
                <a:gd name="connsiteY79-1380" fmla="*/ 147 h 763"/>
                <a:gd name="connsiteX80-1381" fmla="*/ 634 w 660"/>
                <a:gd name="connsiteY80-1382" fmla="*/ 158 h 763"/>
                <a:gd name="connsiteX81-1383" fmla="*/ 629 w 660"/>
                <a:gd name="connsiteY81-1384" fmla="*/ 168 h 763"/>
                <a:gd name="connsiteX82-1385" fmla="*/ 629 w 660"/>
                <a:gd name="connsiteY82-1386" fmla="*/ 179 h 763"/>
                <a:gd name="connsiteX83-1387" fmla="*/ 629 w 660"/>
                <a:gd name="connsiteY83-1388" fmla="*/ 189 h 763"/>
                <a:gd name="connsiteX84-1389" fmla="*/ 624 w 660"/>
                <a:gd name="connsiteY84-1390" fmla="*/ 205 h 763"/>
                <a:gd name="connsiteX85-1391" fmla="*/ 624 w 660"/>
                <a:gd name="connsiteY85-1392" fmla="*/ 221 h 763"/>
                <a:gd name="connsiteX86-1393" fmla="*/ 624 w 660"/>
                <a:gd name="connsiteY86-1394" fmla="*/ 237 h 763"/>
                <a:gd name="connsiteX87-1395" fmla="*/ 618 w 660"/>
                <a:gd name="connsiteY87-1396" fmla="*/ 252 h 763"/>
                <a:gd name="connsiteX88-1397" fmla="*/ 618 w 660"/>
                <a:gd name="connsiteY88-1398" fmla="*/ 268 h 763"/>
                <a:gd name="connsiteX89-1399" fmla="*/ 618 w 660"/>
                <a:gd name="connsiteY89-1400" fmla="*/ 289 h 763"/>
                <a:gd name="connsiteX90-1401" fmla="*/ 613 w 660"/>
                <a:gd name="connsiteY90-1402" fmla="*/ 331 h 763"/>
                <a:gd name="connsiteX91-1403" fmla="*/ 608 w 660"/>
                <a:gd name="connsiteY91-1404" fmla="*/ 368 h 763"/>
                <a:gd name="connsiteX92-1405" fmla="*/ 608 w 660"/>
                <a:gd name="connsiteY92-1406" fmla="*/ 400 h 763"/>
                <a:gd name="connsiteX93-1407" fmla="*/ 603 w 660"/>
                <a:gd name="connsiteY93-1408" fmla="*/ 431 h 763"/>
                <a:gd name="connsiteX94-1409" fmla="*/ 597 w 660"/>
                <a:gd name="connsiteY94-1410" fmla="*/ 463 h 763"/>
                <a:gd name="connsiteX95-1411" fmla="*/ 597 w 660"/>
                <a:gd name="connsiteY95-1412" fmla="*/ 489 h 763"/>
                <a:gd name="connsiteX96-1413" fmla="*/ 592 w 660"/>
                <a:gd name="connsiteY96-1414" fmla="*/ 510 h 763"/>
                <a:gd name="connsiteX97-1415" fmla="*/ 587 w 660"/>
                <a:gd name="connsiteY97-1416" fmla="*/ 531 h 763"/>
                <a:gd name="connsiteX98-1417" fmla="*/ 581 w 660"/>
                <a:gd name="connsiteY98-1418" fmla="*/ 568 h 763"/>
                <a:gd name="connsiteX99-1419" fmla="*/ 571 w 660"/>
                <a:gd name="connsiteY99-1420" fmla="*/ 605 h 763"/>
                <a:gd name="connsiteX100-1421" fmla="*/ 566 w 660"/>
                <a:gd name="connsiteY100-1422" fmla="*/ 636 h 763"/>
                <a:gd name="connsiteX101-1423" fmla="*/ 555 w 660"/>
                <a:gd name="connsiteY101-1424" fmla="*/ 663 h 763"/>
                <a:gd name="connsiteX102-1425" fmla="*/ 550 w 660"/>
                <a:gd name="connsiteY102-1426" fmla="*/ 689 h 763"/>
                <a:gd name="connsiteX103-1427" fmla="*/ 545 w 660"/>
                <a:gd name="connsiteY103-1428" fmla="*/ 700 h 763"/>
                <a:gd name="connsiteX104-1429" fmla="*/ 539 w 660"/>
                <a:gd name="connsiteY104-1430" fmla="*/ 710 h 763"/>
                <a:gd name="connsiteX105-1431" fmla="*/ 539 w 660"/>
                <a:gd name="connsiteY105-1432" fmla="*/ 721 h 763"/>
                <a:gd name="connsiteX106-1433" fmla="*/ 534 w 660"/>
                <a:gd name="connsiteY106-1434" fmla="*/ 726 h 763"/>
                <a:gd name="connsiteX107-1435" fmla="*/ 529 w 660"/>
                <a:gd name="connsiteY107-1436" fmla="*/ 736 h 763"/>
                <a:gd name="connsiteX108-1437" fmla="*/ 529 w 660"/>
                <a:gd name="connsiteY108-1438" fmla="*/ 742 h 763"/>
                <a:gd name="connsiteX109-1439" fmla="*/ 518 w 660"/>
                <a:gd name="connsiteY109-1440" fmla="*/ 747 h 763"/>
                <a:gd name="connsiteX110-1441" fmla="*/ 513 w 660"/>
                <a:gd name="connsiteY110-1442" fmla="*/ 757 h 763"/>
                <a:gd name="connsiteX111-1443" fmla="*/ 508 w 660"/>
                <a:gd name="connsiteY111-1444" fmla="*/ 757 h 763"/>
                <a:gd name="connsiteX112-1445" fmla="*/ 502 w 660"/>
                <a:gd name="connsiteY112-1446" fmla="*/ 763 h 763"/>
                <a:gd name="connsiteX113-1447" fmla="*/ 497 w 660"/>
                <a:gd name="connsiteY113-1448" fmla="*/ 763 h 763"/>
                <a:gd name="connsiteX114-1449" fmla="*/ 497 w 660"/>
                <a:gd name="connsiteY114-1450" fmla="*/ 757 h 763"/>
                <a:gd name="connsiteX115-1451" fmla="*/ 492 w 660"/>
                <a:gd name="connsiteY115-1452" fmla="*/ 757 h 763"/>
                <a:gd name="connsiteX116-1453" fmla="*/ 492 w 660"/>
                <a:gd name="connsiteY116-1454" fmla="*/ 752 h 763"/>
                <a:gd name="connsiteX117-1455" fmla="*/ 492 w 660"/>
                <a:gd name="connsiteY117-1456" fmla="*/ 747 h 763"/>
                <a:gd name="connsiteX118-1457" fmla="*/ 487 w 660"/>
                <a:gd name="connsiteY118-1458" fmla="*/ 742 h 763"/>
                <a:gd name="connsiteX119-1459" fmla="*/ 487 w 660"/>
                <a:gd name="connsiteY119-1460" fmla="*/ 731 h 763"/>
                <a:gd name="connsiteX120-1461" fmla="*/ 487 w 660"/>
                <a:gd name="connsiteY120-1462" fmla="*/ 721 h 763"/>
                <a:gd name="connsiteX121-1463" fmla="*/ 481 w 660"/>
                <a:gd name="connsiteY121-1464" fmla="*/ 705 h 763"/>
                <a:gd name="connsiteX122-1465" fmla="*/ 476 w 660"/>
                <a:gd name="connsiteY122-1466" fmla="*/ 684 h 763"/>
                <a:gd name="connsiteX123-1467" fmla="*/ 471 w 660"/>
                <a:gd name="connsiteY123-1468" fmla="*/ 668 h 763"/>
                <a:gd name="connsiteX124-1469" fmla="*/ 466 w 660"/>
                <a:gd name="connsiteY124-1470" fmla="*/ 652 h 763"/>
                <a:gd name="connsiteX125-1471" fmla="*/ 460 w 660"/>
                <a:gd name="connsiteY125-1472" fmla="*/ 636 h 763"/>
                <a:gd name="connsiteX126-1473" fmla="*/ 450 w 660"/>
                <a:gd name="connsiteY126-1474" fmla="*/ 626 h 763"/>
                <a:gd name="connsiteX127-1475" fmla="*/ 439 w 660"/>
                <a:gd name="connsiteY127-1476" fmla="*/ 615 h 763"/>
                <a:gd name="connsiteX128-1477" fmla="*/ 434 w 660"/>
                <a:gd name="connsiteY128-1478" fmla="*/ 605 h 763"/>
                <a:gd name="connsiteX129-1479" fmla="*/ 445 w 660"/>
                <a:gd name="connsiteY129-1480" fmla="*/ 610 h 763"/>
                <a:gd name="connsiteX130-1481" fmla="*/ 460 w 660"/>
                <a:gd name="connsiteY130-1482" fmla="*/ 610 h 763"/>
                <a:gd name="connsiteX131-1483" fmla="*/ 471 w 660"/>
                <a:gd name="connsiteY131-1484" fmla="*/ 610 h 763"/>
                <a:gd name="connsiteX132-1485" fmla="*/ 481 w 660"/>
                <a:gd name="connsiteY132-1486" fmla="*/ 610 h 763"/>
                <a:gd name="connsiteX133-1487" fmla="*/ 492 w 660"/>
                <a:gd name="connsiteY133-1488" fmla="*/ 605 h 763"/>
                <a:gd name="connsiteX134-1489" fmla="*/ 497 w 660"/>
                <a:gd name="connsiteY134-1490" fmla="*/ 605 h 763"/>
                <a:gd name="connsiteX135-1491" fmla="*/ 502 w 660"/>
                <a:gd name="connsiteY135-1492" fmla="*/ 600 h 763"/>
                <a:gd name="connsiteX136-1493" fmla="*/ 502 w 660"/>
                <a:gd name="connsiteY136-1494" fmla="*/ 600 h 763"/>
                <a:gd name="connsiteX137-1495" fmla="*/ 508 w 660"/>
                <a:gd name="connsiteY137-1496" fmla="*/ 594 h 763"/>
                <a:gd name="connsiteX138-1497" fmla="*/ 508 w 660"/>
                <a:gd name="connsiteY138-1498" fmla="*/ 584 h 763"/>
                <a:gd name="connsiteX139-1499" fmla="*/ 513 w 660"/>
                <a:gd name="connsiteY139-1500" fmla="*/ 573 h 763"/>
                <a:gd name="connsiteX140-1501" fmla="*/ 513 w 660"/>
                <a:gd name="connsiteY140-1502" fmla="*/ 558 h 763"/>
                <a:gd name="connsiteX141-1503" fmla="*/ 518 w 660"/>
                <a:gd name="connsiteY141-1504" fmla="*/ 537 h 763"/>
                <a:gd name="connsiteX142-1505" fmla="*/ 524 w 660"/>
                <a:gd name="connsiteY142-1506" fmla="*/ 516 h 763"/>
                <a:gd name="connsiteX143-1507" fmla="*/ 524 w 660"/>
                <a:gd name="connsiteY143-1508" fmla="*/ 489 h 763"/>
                <a:gd name="connsiteX144-1509" fmla="*/ 529 w 660"/>
                <a:gd name="connsiteY144-1510" fmla="*/ 458 h 763"/>
                <a:gd name="connsiteX145-1511" fmla="*/ 539 w 660"/>
                <a:gd name="connsiteY145-1512" fmla="*/ 395 h 763"/>
                <a:gd name="connsiteX146-1513" fmla="*/ 545 w 660"/>
                <a:gd name="connsiteY146-1514" fmla="*/ 337 h 763"/>
                <a:gd name="connsiteX147-1515" fmla="*/ 550 w 660"/>
                <a:gd name="connsiteY147-1516" fmla="*/ 274 h 763"/>
                <a:gd name="connsiteX148-1517" fmla="*/ 550 w 660"/>
                <a:gd name="connsiteY148-1518" fmla="*/ 221 h 763"/>
                <a:gd name="connsiteX149-1519" fmla="*/ 550 w 660"/>
                <a:gd name="connsiteY149-1520" fmla="*/ 221 h 763"/>
                <a:gd name="connsiteX0-1521" fmla="*/ 539 w 649"/>
                <a:gd name="connsiteY0-1522" fmla="*/ 221 h 763"/>
                <a:gd name="connsiteX1-1523" fmla="*/ 539 w 649"/>
                <a:gd name="connsiteY1-1524" fmla="*/ 195 h 763"/>
                <a:gd name="connsiteX2-1525" fmla="*/ 539 w 649"/>
                <a:gd name="connsiteY2-1526" fmla="*/ 168 h 763"/>
                <a:gd name="connsiteX3-1527" fmla="*/ 539 w 649"/>
                <a:gd name="connsiteY3-1528" fmla="*/ 147 h 763"/>
                <a:gd name="connsiteX4-1529" fmla="*/ 539 w 649"/>
                <a:gd name="connsiteY4-1530" fmla="*/ 132 h 763"/>
                <a:gd name="connsiteX5-1531" fmla="*/ 539 w 649"/>
                <a:gd name="connsiteY5-1532" fmla="*/ 116 h 763"/>
                <a:gd name="connsiteX6-1533" fmla="*/ 539 w 649"/>
                <a:gd name="connsiteY6-1534" fmla="*/ 105 h 763"/>
                <a:gd name="connsiteX7-1535" fmla="*/ 534 w 649"/>
                <a:gd name="connsiteY7-1536" fmla="*/ 95 h 763"/>
                <a:gd name="connsiteX8-1537" fmla="*/ 534 w 649"/>
                <a:gd name="connsiteY8-1538" fmla="*/ 89 h 763"/>
                <a:gd name="connsiteX9-1539" fmla="*/ 534 w 649"/>
                <a:gd name="connsiteY9-1540" fmla="*/ 84 h 763"/>
                <a:gd name="connsiteX10-1541" fmla="*/ 528 w 649"/>
                <a:gd name="connsiteY10-1542" fmla="*/ 84 h 763"/>
                <a:gd name="connsiteX11-1543" fmla="*/ 523 w 649"/>
                <a:gd name="connsiteY11-1544" fmla="*/ 79 h 763"/>
                <a:gd name="connsiteX12-1545" fmla="*/ 513 w 649"/>
                <a:gd name="connsiteY12-1546" fmla="*/ 79 h 763"/>
                <a:gd name="connsiteX13-1547" fmla="*/ 507 w 649"/>
                <a:gd name="connsiteY13-1548" fmla="*/ 74 h 763"/>
                <a:gd name="connsiteX14-1549" fmla="*/ 491 w 649"/>
                <a:gd name="connsiteY14-1550" fmla="*/ 74 h 763"/>
                <a:gd name="connsiteX15-1551" fmla="*/ 481 w 649"/>
                <a:gd name="connsiteY15-1552" fmla="*/ 74 h 763"/>
                <a:gd name="connsiteX16-1553" fmla="*/ 465 w 649"/>
                <a:gd name="connsiteY16-1554" fmla="*/ 79 h 763"/>
                <a:gd name="connsiteX17-1555" fmla="*/ 434 w 649"/>
                <a:gd name="connsiteY17-1556" fmla="*/ 79 h 763"/>
                <a:gd name="connsiteX18-1557" fmla="*/ 397 w 649"/>
                <a:gd name="connsiteY18-1558" fmla="*/ 84 h 763"/>
                <a:gd name="connsiteX19-1559" fmla="*/ 360 w 649"/>
                <a:gd name="connsiteY19-1560" fmla="*/ 89 h 763"/>
                <a:gd name="connsiteX20-1561" fmla="*/ 323 w 649"/>
                <a:gd name="connsiteY20-1562" fmla="*/ 89 h 763"/>
                <a:gd name="connsiteX21-1563" fmla="*/ 281 w 649"/>
                <a:gd name="connsiteY21-1564" fmla="*/ 95 h 763"/>
                <a:gd name="connsiteX22-1565" fmla="*/ 233 w 649"/>
                <a:gd name="connsiteY22-1566" fmla="*/ 105 h 763"/>
                <a:gd name="connsiteX23-1567" fmla="*/ 207 w 649"/>
                <a:gd name="connsiteY23-1568" fmla="*/ 105 h 763"/>
                <a:gd name="connsiteX24-1569" fmla="*/ 181 w 649"/>
                <a:gd name="connsiteY24-1570" fmla="*/ 110 h 763"/>
                <a:gd name="connsiteX25-1571" fmla="*/ 154 w 649"/>
                <a:gd name="connsiteY25-1572" fmla="*/ 116 h 763"/>
                <a:gd name="connsiteX26-1573" fmla="*/ 128 w 649"/>
                <a:gd name="connsiteY26-1574" fmla="*/ 116 h 763"/>
                <a:gd name="connsiteX27-1575" fmla="*/ 96 w 649"/>
                <a:gd name="connsiteY27-1576" fmla="*/ 121 h 763"/>
                <a:gd name="connsiteX28-1577" fmla="*/ 70 w 649"/>
                <a:gd name="connsiteY28-1578" fmla="*/ 126 h 763"/>
                <a:gd name="connsiteX29-1579" fmla="*/ 44 w 649"/>
                <a:gd name="connsiteY29-1580" fmla="*/ 126 h 763"/>
                <a:gd name="connsiteX30-1581" fmla="*/ 23 w 649"/>
                <a:gd name="connsiteY30-1582" fmla="*/ 132 h 763"/>
                <a:gd name="connsiteX31-1583" fmla="*/ 2 w 649"/>
                <a:gd name="connsiteY31-1584" fmla="*/ 132 h 763"/>
                <a:gd name="connsiteX32-1585" fmla="*/ 12 w 649"/>
                <a:gd name="connsiteY32-1586" fmla="*/ 95 h 763"/>
                <a:gd name="connsiteX33-1587" fmla="*/ 38 w 649"/>
                <a:gd name="connsiteY33-1588" fmla="*/ 95 h 763"/>
                <a:gd name="connsiteX34-1589" fmla="*/ 60 w 649"/>
                <a:gd name="connsiteY34-1590" fmla="*/ 89 h 763"/>
                <a:gd name="connsiteX35-1591" fmla="*/ 86 w 649"/>
                <a:gd name="connsiteY35-1592" fmla="*/ 84 h 763"/>
                <a:gd name="connsiteX36-1593" fmla="*/ 117 w 649"/>
                <a:gd name="connsiteY36-1594" fmla="*/ 84 h 763"/>
                <a:gd name="connsiteX37-1595" fmla="*/ 175 w 649"/>
                <a:gd name="connsiteY37-1596" fmla="*/ 74 h 763"/>
                <a:gd name="connsiteX38-1597" fmla="*/ 233 w 649"/>
                <a:gd name="connsiteY38-1598" fmla="*/ 63 h 763"/>
                <a:gd name="connsiteX39-1599" fmla="*/ 291 w 649"/>
                <a:gd name="connsiteY39-1600" fmla="*/ 58 h 763"/>
                <a:gd name="connsiteX40-1601" fmla="*/ 349 w 649"/>
                <a:gd name="connsiteY40-1602" fmla="*/ 47 h 763"/>
                <a:gd name="connsiteX41-1603" fmla="*/ 376 w 649"/>
                <a:gd name="connsiteY41-1604" fmla="*/ 42 h 763"/>
                <a:gd name="connsiteX42-1605" fmla="*/ 402 w 649"/>
                <a:gd name="connsiteY42-1606" fmla="*/ 37 h 763"/>
                <a:gd name="connsiteX43-1607" fmla="*/ 428 w 649"/>
                <a:gd name="connsiteY43-1608" fmla="*/ 32 h 763"/>
                <a:gd name="connsiteX44-1609" fmla="*/ 444 w 649"/>
                <a:gd name="connsiteY44-1610" fmla="*/ 32 h 763"/>
                <a:gd name="connsiteX45-1611" fmla="*/ 460 w 649"/>
                <a:gd name="connsiteY45-1612" fmla="*/ 26 h 763"/>
                <a:gd name="connsiteX46-1613" fmla="*/ 476 w 649"/>
                <a:gd name="connsiteY46-1614" fmla="*/ 21 h 763"/>
                <a:gd name="connsiteX47-1615" fmla="*/ 481 w 649"/>
                <a:gd name="connsiteY47-1616" fmla="*/ 21 h 763"/>
                <a:gd name="connsiteX48-1617" fmla="*/ 491 w 649"/>
                <a:gd name="connsiteY48-1618" fmla="*/ 16 h 763"/>
                <a:gd name="connsiteX49-1619" fmla="*/ 497 w 649"/>
                <a:gd name="connsiteY49-1620" fmla="*/ 11 h 763"/>
                <a:gd name="connsiteX50-1621" fmla="*/ 507 w 649"/>
                <a:gd name="connsiteY50-1622" fmla="*/ 5 h 763"/>
                <a:gd name="connsiteX51-1623" fmla="*/ 513 w 649"/>
                <a:gd name="connsiteY51-1624" fmla="*/ 5 h 763"/>
                <a:gd name="connsiteX52-1625" fmla="*/ 523 w 649"/>
                <a:gd name="connsiteY52-1626" fmla="*/ 0 h 763"/>
                <a:gd name="connsiteX53-1627" fmla="*/ 528 w 649"/>
                <a:gd name="connsiteY53-1628" fmla="*/ 5 h 763"/>
                <a:gd name="connsiteX54-1629" fmla="*/ 534 w 649"/>
                <a:gd name="connsiteY54-1630" fmla="*/ 5 h 763"/>
                <a:gd name="connsiteX55-1631" fmla="*/ 539 w 649"/>
                <a:gd name="connsiteY55-1632" fmla="*/ 11 h 763"/>
                <a:gd name="connsiteX56-1633" fmla="*/ 549 w 649"/>
                <a:gd name="connsiteY56-1634" fmla="*/ 16 h 763"/>
                <a:gd name="connsiteX57-1635" fmla="*/ 560 w 649"/>
                <a:gd name="connsiteY57-1636" fmla="*/ 21 h 763"/>
                <a:gd name="connsiteX58-1637" fmla="*/ 570 w 649"/>
                <a:gd name="connsiteY58-1638" fmla="*/ 26 h 763"/>
                <a:gd name="connsiteX59-1639" fmla="*/ 581 w 649"/>
                <a:gd name="connsiteY59-1640" fmla="*/ 32 h 763"/>
                <a:gd name="connsiteX60-1641" fmla="*/ 597 w 649"/>
                <a:gd name="connsiteY60-1642" fmla="*/ 42 h 763"/>
                <a:gd name="connsiteX61-1643" fmla="*/ 607 w 649"/>
                <a:gd name="connsiteY61-1644" fmla="*/ 53 h 763"/>
                <a:gd name="connsiteX62-1645" fmla="*/ 618 w 649"/>
                <a:gd name="connsiteY62-1646" fmla="*/ 58 h 763"/>
                <a:gd name="connsiteX63-1647" fmla="*/ 628 w 649"/>
                <a:gd name="connsiteY63-1648" fmla="*/ 68 h 763"/>
                <a:gd name="connsiteX64-1649" fmla="*/ 639 w 649"/>
                <a:gd name="connsiteY64-1650" fmla="*/ 74 h 763"/>
                <a:gd name="connsiteX65-1651" fmla="*/ 644 w 649"/>
                <a:gd name="connsiteY65-1652" fmla="*/ 79 h 763"/>
                <a:gd name="connsiteX66-1653" fmla="*/ 649 w 649"/>
                <a:gd name="connsiteY66-1654" fmla="*/ 84 h 763"/>
                <a:gd name="connsiteX67-1655" fmla="*/ 649 w 649"/>
                <a:gd name="connsiteY67-1656" fmla="*/ 89 h 763"/>
                <a:gd name="connsiteX68-1657" fmla="*/ 649 w 649"/>
                <a:gd name="connsiteY68-1658" fmla="*/ 95 h 763"/>
                <a:gd name="connsiteX69-1659" fmla="*/ 649 w 649"/>
                <a:gd name="connsiteY69-1660" fmla="*/ 100 h 763"/>
                <a:gd name="connsiteX70-1661" fmla="*/ 649 w 649"/>
                <a:gd name="connsiteY70-1662" fmla="*/ 105 h 763"/>
                <a:gd name="connsiteX71-1663" fmla="*/ 644 w 649"/>
                <a:gd name="connsiteY71-1664" fmla="*/ 110 h 763"/>
                <a:gd name="connsiteX72-1665" fmla="*/ 634 w 649"/>
                <a:gd name="connsiteY72-1666" fmla="*/ 116 h 763"/>
                <a:gd name="connsiteX73-1667" fmla="*/ 634 w 649"/>
                <a:gd name="connsiteY73-1668" fmla="*/ 121 h 763"/>
                <a:gd name="connsiteX74-1669" fmla="*/ 634 w 649"/>
                <a:gd name="connsiteY74-1670" fmla="*/ 121 h 763"/>
                <a:gd name="connsiteX75-1671" fmla="*/ 628 w 649"/>
                <a:gd name="connsiteY75-1672" fmla="*/ 126 h 763"/>
                <a:gd name="connsiteX76-1673" fmla="*/ 628 w 649"/>
                <a:gd name="connsiteY76-1674" fmla="*/ 132 h 763"/>
                <a:gd name="connsiteX77-1675" fmla="*/ 623 w 649"/>
                <a:gd name="connsiteY77-1676" fmla="*/ 142 h 763"/>
                <a:gd name="connsiteX78-1677" fmla="*/ 623 w 649"/>
                <a:gd name="connsiteY78-1678" fmla="*/ 147 h 763"/>
                <a:gd name="connsiteX79-1679" fmla="*/ 623 w 649"/>
                <a:gd name="connsiteY79-1680" fmla="*/ 158 h 763"/>
                <a:gd name="connsiteX80-1681" fmla="*/ 618 w 649"/>
                <a:gd name="connsiteY80-1682" fmla="*/ 168 h 763"/>
                <a:gd name="connsiteX81-1683" fmla="*/ 618 w 649"/>
                <a:gd name="connsiteY81-1684" fmla="*/ 179 h 763"/>
                <a:gd name="connsiteX82-1685" fmla="*/ 618 w 649"/>
                <a:gd name="connsiteY82-1686" fmla="*/ 189 h 763"/>
                <a:gd name="connsiteX83-1687" fmla="*/ 613 w 649"/>
                <a:gd name="connsiteY83-1688" fmla="*/ 205 h 763"/>
                <a:gd name="connsiteX84-1689" fmla="*/ 613 w 649"/>
                <a:gd name="connsiteY84-1690" fmla="*/ 221 h 763"/>
                <a:gd name="connsiteX85-1691" fmla="*/ 613 w 649"/>
                <a:gd name="connsiteY85-1692" fmla="*/ 237 h 763"/>
                <a:gd name="connsiteX86-1693" fmla="*/ 607 w 649"/>
                <a:gd name="connsiteY86-1694" fmla="*/ 252 h 763"/>
                <a:gd name="connsiteX87-1695" fmla="*/ 607 w 649"/>
                <a:gd name="connsiteY87-1696" fmla="*/ 268 h 763"/>
                <a:gd name="connsiteX88-1697" fmla="*/ 607 w 649"/>
                <a:gd name="connsiteY88-1698" fmla="*/ 289 h 763"/>
                <a:gd name="connsiteX89-1699" fmla="*/ 602 w 649"/>
                <a:gd name="connsiteY89-1700" fmla="*/ 331 h 763"/>
                <a:gd name="connsiteX90-1701" fmla="*/ 597 w 649"/>
                <a:gd name="connsiteY90-1702" fmla="*/ 368 h 763"/>
                <a:gd name="connsiteX91-1703" fmla="*/ 597 w 649"/>
                <a:gd name="connsiteY91-1704" fmla="*/ 400 h 763"/>
                <a:gd name="connsiteX92-1705" fmla="*/ 592 w 649"/>
                <a:gd name="connsiteY92-1706" fmla="*/ 431 h 763"/>
                <a:gd name="connsiteX93-1707" fmla="*/ 586 w 649"/>
                <a:gd name="connsiteY93-1708" fmla="*/ 463 h 763"/>
                <a:gd name="connsiteX94-1709" fmla="*/ 586 w 649"/>
                <a:gd name="connsiteY94-1710" fmla="*/ 489 h 763"/>
                <a:gd name="connsiteX95-1711" fmla="*/ 581 w 649"/>
                <a:gd name="connsiteY95-1712" fmla="*/ 510 h 763"/>
                <a:gd name="connsiteX96-1713" fmla="*/ 576 w 649"/>
                <a:gd name="connsiteY96-1714" fmla="*/ 531 h 763"/>
                <a:gd name="connsiteX97-1715" fmla="*/ 570 w 649"/>
                <a:gd name="connsiteY97-1716" fmla="*/ 568 h 763"/>
                <a:gd name="connsiteX98-1717" fmla="*/ 560 w 649"/>
                <a:gd name="connsiteY98-1718" fmla="*/ 605 h 763"/>
                <a:gd name="connsiteX99-1719" fmla="*/ 555 w 649"/>
                <a:gd name="connsiteY99-1720" fmla="*/ 636 h 763"/>
                <a:gd name="connsiteX100-1721" fmla="*/ 544 w 649"/>
                <a:gd name="connsiteY100-1722" fmla="*/ 663 h 763"/>
                <a:gd name="connsiteX101-1723" fmla="*/ 539 w 649"/>
                <a:gd name="connsiteY101-1724" fmla="*/ 689 h 763"/>
                <a:gd name="connsiteX102-1725" fmla="*/ 534 w 649"/>
                <a:gd name="connsiteY102-1726" fmla="*/ 700 h 763"/>
                <a:gd name="connsiteX103-1727" fmla="*/ 528 w 649"/>
                <a:gd name="connsiteY103-1728" fmla="*/ 710 h 763"/>
                <a:gd name="connsiteX104-1729" fmla="*/ 528 w 649"/>
                <a:gd name="connsiteY104-1730" fmla="*/ 721 h 763"/>
                <a:gd name="connsiteX105-1731" fmla="*/ 523 w 649"/>
                <a:gd name="connsiteY105-1732" fmla="*/ 726 h 763"/>
                <a:gd name="connsiteX106-1733" fmla="*/ 518 w 649"/>
                <a:gd name="connsiteY106-1734" fmla="*/ 736 h 763"/>
                <a:gd name="connsiteX107-1735" fmla="*/ 518 w 649"/>
                <a:gd name="connsiteY107-1736" fmla="*/ 742 h 763"/>
                <a:gd name="connsiteX108-1737" fmla="*/ 507 w 649"/>
                <a:gd name="connsiteY108-1738" fmla="*/ 747 h 763"/>
                <a:gd name="connsiteX109-1739" fmla="*/ 502 w 649"/>
                <a:gd name="connsiteY109-1740" fmla="*/ 757 h 763"/>
                <a:gd name="connsiteX110-1741" fmla="*/ 497 w 649"/>
                <a:gd name="connsiteY110-1742" fmla="*/ 757 h 763"/>
                <a:gd name="connsiteX111-1743" fmla="*/ 491 w 649"/>
                <a:gd name="connsiteY111-1744" fmla="*/ 763 h 763"/>
                <a:gd name="connsiteX112-1745" fmla="*/ 486 w 649"/>
                <a:gd name="connsiteY112-1746" fmla="*/ 763 h 763"/>
                <a:gd name="connsiteX113-1747" fmla="*/ 486 w 649"/>
                <a:gd name="connsiteY113-1748" fmla="*/ 757 h 763"/>
                <a:gd name="connsiteX114-1749" fmla="*/ 481 w 649"/>
                <a:gd name="connsiteY114-1750" fmla="*/ 757 h 763"/>
                <a:gd name="connsiteX115-1751" fmla="*/ 481 w 649"/>
                <a:gd name="connsiteY115-1752" fmla="*/ 752 h 763"/>
                <a:gd name="connsiteX116-1753" fmla="*/ 481 w 649"/>
                <a:gd name="connsiteY116-1754" fmla="*/ 747 h 763"/>
                <a:gd name="connsiteX117-1755" fmla="*/ 476 w 649"/>
                <a:gd name="connsiteY117-1756" fmla="*/ 742 h 763"/>
                <a:gd name="connsiteX118-1757" fmla="*/ 476 w 649"/>
                <a:gd name="connsiteY118-1758" fmla="*/ 731 h 763"/>
                <a:gd name="connsiteX119-1759" fmla="*/ 476 w 649"/>
                <a:gd name="connsiteY119-1760" fmla="*/ 721 h 763"/>
                <a:gd name="connsiteX120-1761" fmla="*/ 470 w 649"/>
                <a:gd name="connsiteY120-1762" fmla="*/ 705 h 763"/>
                <a:gd name="connsiteX121-1763" fmla="*/ 465 w 649"/>
                <a:gd name="connsiteY121-1764" fmla="*/ 684 h 763"/>
                <a:gd name="connsiteX122-1765" fmla="*/ 460 w 649"/>
                <a:gd name="connsiteY122-1766" fmla="*/ 668 h 763"/>
                <a:gd name="connsiteX123-1767" fmla="*/ 455 w 649"/>
                <a:gd name="connsiteY123-1768" fmla="*/ 652 h 763"/>
                <a:gd name="connsiteX124-1769" fmla="*/ 449 w 649"/>
                <a:gd name="connsiteY124-1770" fmla="*/ 636 h 763"/>
                <a:gd name="connsiteX125-1771" fmla="*/ 439 w 649"/>
                <a:gd name="connsiteY125-1772" fmla="*/ 626 h 763"/>
                <a:gd name="connsiteX126-1773" fmla="*/ 428 w 649"/>
                <a:gd name="connsiteY126-1774" fmla="*/ 615 h 763"/>
                <a:gd name="connsiteX127-1775" fmla="*/ 423 w 649"/>
                <a:gd name="connsiteY127-1776" fmla="*/ 605 h 763"/>
                <a:gd name="connsiteX128-1777" fmla="*/ 434 w 649"/>
                <a:gd name="connsiteY128-1778" fmla="*/ 610 h 763"/>
                <a:gd name="connsiteX129-1779" fmla="*/ 449 w 649"/>
                <a:gd name="connsiteY129-1780" fmla="*/ 610 h 763"/>
                <a:gd name="connsiteX130-1781" fmla="*/ 460 w 649"/>
                <a:gd name="connsiteY130-1782" fmla="*/ 610 h 763"/>
                <a:gd name="connsiteX131-1783" fmla="*/ 470 w 649"/>
                <a:gd name="connsiteY131-1784" fmla="*/ 610 h 763"/>
                <a:gd name="connsiteX132-1785" fmla="*/ 481 w 649"/>
                <a:gd name="connsiteY132-1786" fmla="*/ 605 h 763"/>
                <a:gd name="connsiteX133-1787" fmla="*/ 486 w 649"/>
                <a:gd name="connsiteY133-1788" fmla="*/ 605 h 763"/>
                <a:gd name="connsiteX134-1789" fmla="*/ 491 w 649"/>
                <a:gd name="connsiteY134-1790" fmla="*/ 600 h 763"/>
                <a:gd name="connsiteX135-1791" fmla="*/ 491 w 649"/>
                <a:gd name="connsiteY135-1792" fmla="*/ 600 h 763"/>
                <a:gd name="connsiteX136-1793" fmla="*/ 497 w 649"/>
                <a:gd name="connsiteY136-1794" fmla="*/ 594 h 763"/>
                <a:gd name="connsiteX137-1795" fmla="*/ 497 w 649"/>
                <a:gd name="connsiteY137-1796" fmla="*/ 584 h 763"/>
                <a:gd name="connsiteX138-1797" fmla="*/ 502 w 649"/>
                <a:gd name="connsiteY138-1798" fmla="*/ 573 h 763"/>
                <a:gd name="connsiteX139-1799" fmla="*/ 502 w 649"/>
                <a:gd name="connsiteY139-1800" fmla="*/ 558 h 763"/>
                <a:gd name="connsiteX140-1801" fmla="*/ 507 w 649"/>
                <a:gd name="connsiteY140-1802" fmla="*/ 537 h 763"/>
                <a:gd name="connsiteX141-1803" fmla="*/ 513 w 649"/>
                <a:gd name="connsiteY141-1804" fmla="*/ 516 h 763"/>
                <a:gd name="connsiteX142-1805" fmla="*/ 513 w 649"/>
                <a:gd name="connsiteY142-1806" fmla="*/ 489 h 763"/>
                <a:gd name="connsiteX143-1807" fmla="*/ 518 w 649"/>
                <a:gd name="connsiteY143-1808" fmla="*/ 458 h 763"/>
                <a:gd name="connsiteX144-1809" fmla="*/ 528 w 649"/>
                <a:gd name="connsiteY144-1810" fmla="*/ 395 h 763"/>
                <a:gd name="connsiteX145-1811" fmla="*/ 534 w 649"/>
                <a:gd name="connsiteY145-1812" fmla="*/ 337 h 763"/>
                <a:gd name="connsiteX146-1813" fmla="*/ 539 w 649"/>
                <a:gd name="connsiteY146-1814" fmla="*/ 274 h 763"/>
                <a:gd name="connsiteX147-1815" fmla="*/ 539 w 649"/>
                <a:gd name="connsiteY147-1816" fmla="*/ 221 h 763"/>
                <a:gd name="connsiteX148-1817" fmla="*/ 539 w 649"/>
                <a:gd name="connsiteY148-1818" fmla="*/ 221 h 763"/>
                <a:gd name="connsiteX0-1819" fmla="*/ 527 w 637"/>
                <a:gd name="connsiteY0-1820" fmla="*/ 221 h 763"/>
                <a:gd name="connsiteX1-1821" fmla="*/ 527 w 637"/>
                <a:gd name="connsiteY1-1822" fmla="*/ 195 h 763"/>
                <a:gd name="connsiteX2-1823" fmla="*/ 527 w 637"/>
                <a:gd name="connsiteY2-1824" fmla="*/ 168 h 763"/>
                <a:gd name="connsiteX3-1825" fmla="*/ 527 w 637"/>
                <a:gd name="connsiteY3-1826" fmla="*/ 147 h 763"/>
                <a:gd name="connsiteX4-1827" fmla="*/ 527 w 637"/>
                <a:gd name="connsiteY4-1828" fmla="*/ 132 h 763"/>
                <a:gd name="connsiteX5-1829" fmla="*/ 527 w 637"/>
                <a:gd name="connsiteY5-1830" fmla="*/ 116 h 763"/>
                <a:gd name="connsiteX6-1831" fmla="*/ 527 w 637"/>
                <a:gd name="connsiteY6-1832" fmla="*/ 105 h 763"/>
                <a:gd name="connsiteX7-1833" fmla="*/ 522 w 637"/>
                <a:gd name="connsiteY7-1834" fmla="*/ 95 h 763"/>
                <a:gd name="connsiteX8-1835" fmla="*/ 522 w 637"/>
                <a:gd name="connsiteY8-1836" fmla="*/ 89 h 763"/>
                <a:gd name="connsiteX9-1837" fmla="*/ 522 w 637"/>
                <a:gd name="connsiteY9-1838" fmla="*/ 84 h 763"/>
                <a:gd name="connsiteX10-1839" fmla="*/ 516 w 637"/>
                <a:gd name="connsiteY10-1840" fmla="*/ 84 h 763"/>
                <a:gd name="connsiteX11-1841" fmla="*/ 511 w 637"/>
                <a:gd name="connsiteY11-1842" fmla="*/ 79 h 763"/>
                <a:gd name="connsiteX12-1843" fmla="*/ 501 w 637"/>
                <a:gd name="connsiteY12-1844" fmla="*/ 79 h 763"/>
                <a:gd name="connsiteX13-1845" fmla="*/ 495 w 637"/>
                <a:gd name="connsiteY13-1846" fmla="*/ 74 h 763"/>
                <a:gd name="connsiteX14-1847" fmla="*/ 479 w 637"/>
                <a:gd name="connsiteY14-1848" fmla="*/ 74 h 763"/>
                <a:gd name="connsiteX15-1849" fmla="*/ 469 w 637"/>
                <a:gd name="connsiteY15-1850" fmla="*/ 74 h 763"/>
                <a:gd name="connsiteX16-1851" fmla="*/ 453 w 637"/>
                <a:gd name="connsiteY16-1852" fmla="*/ 79 h 763"/>
                <a:gd name="connsiteX17-1853" fmla="*/ 422 w 637"/>
                <a:gd name="connsiteY17-1854" fmla="*/ 79 h 763"/>
                <a:gd name="connsiteX18-1855" fmla="*/ 385 w 637"/>
                <a:gd name="connsiteY18-1856" fmla="*/ 84 h 763"/>
                <a:gd name="connsiteX19-1857" fmla="*/ 348 w 637"/>
                <a:gd name="connsiteY19-1858" fmla="*/ 89 h 763"/>
                <a:gd name="connsiteX20-1859" fmla="*/ 311 w 637"/>
                <a:gd name="connsiteY20-1860" fmla="*/ 89 h 763"/>
                <a:gd name="connsiteX21-1861" fmla="*/ 269 w 637"/>
                <a:gd name="connsiteY21-1862" fmla="*/ 95 h 763"/>
                <a:gd name="connsiteX22-1863" fmla="*/ 221 w 637"/>
                <a:gd name="connsiteY22-1864" fmla="*/ 105 h 763"/>
                <a:gd name="connsiteX23-1865" fmla="*/ 195 w 637"/>
                <a:gd name="connsiteY23-1866" fmla="*/ 105 h 763"/>
                <a:gd name="connsiteX24-1867" fmla="*/ 169 w 637"/>
                <a:gd name="connsiteY24-1868" fmla="*/ 110 h 763"/>
                <a:gd name="connsiteX25-1869" fmla="*/ 142 w 637"/>
                <a:gd name="connsiteY25-1870" fmla="*/ 116 h 763"/>
                <a:gd name="connsiteX26-1871" fmla="*/ 116 w 637"/>
                <a:gd name="connsiteY26-1872" fmla="*/ 116 h 763"/>
                <a:gd name="connsiteX27-1873" fmla="*/ 84 w 637"/>
                <a:gd name="connsiteY27-1874" fmla="*/ 121 h 763"/>
                <a:gd name="connsiteX28-1875" fmla="*/ 58 w 637"/>
                <a:gd name="connsiteY28-1876" fmla="*/ 126 h 763"/>
                <a:gd name="connsiteX29-1877" fmla="*/ 32 w 637"/>
                <a:gd name="connsiteY29-1878" fmla="*/ 126 h 763"/>
                <a:gd name="connsiteX30-1879" fmla="*/ 11 w 637"/>
                <a:gd name="connsiteY30-1880" fmla="*/ 132 h 763"/>
                <a:gd name="connsiteX31-1881" fmla="*/ 0 w 637"/>
                <a:gd name="connsiteY31-1882" fmla="*/ 95 h 763"/>
                <a:gd name="connsiteX32-1883" fmla="*/ 26 w 637"/>
                <a:gd name="connsiteY32-1884" fmla="*/ 95 h 763"/>
                <a:gd name="connsiteX33-1885" fmla="*/ 48 w 637"/>
                <a:gd name="connsiteY33-1886" fmla="*/ 89 h 763"/>
                <a:gd name="connsiteX34-1887" fmla="*/ 74 w 637"/>
                <a:gd name="connsiteY34-1888" fmla="*/ 84 h 763"/>
                <a:gd name="connsiteX35-1889" fmla="*/ 105 w 637"/>
                <a:gd name="connsiteY35-1890" fmla="*/ 84 h 763"/>
                <a:gd name="connsiteX36-1891" fmla="*/ 163 w 637"/>
                <a:gd name="connsiteY36-1892" fmla="*/ 74 h 763"/>
                <a:gd name="connsiteX37-1893" fmla="*/ 221 w 637"/>
                <a:gd name="connsiteY37-1894" fmla="*/ 63 h 763"/>
                <a:gd name="connsiteX38-1895" fmla="*/ 279 w 637"/>
                <a:gd name="connsiteY38-1896" fmla="*/ 58 h 763"/>
                <a:gd name="connsiteX39-1897" fmla="*/ 337 w 637"/>
                <a:gd name="connsiteY39-1898" fmla="*/ 47 h 763"/>
                <a:gd name="connsiteX40-1899" fmla="*/ 364 w 637"/>
                <a:gd name="connsiteY40-1900" fmla="*/ 42 h 763"/>
                <a:gd name="connsiteX41-1901" fmla="*/ 390 w 637"/>
                <a:gd name="connsiteY41-1902" fmla="*/ 37 h 763"/>
                <a:gd name="connsiteX42-1903" fmla="*/ 416 w 637"/>
                <a:gd name="connsiteY42-1904" fmla="*/ 32 h 763"/>
                <a:gd name="connsiteX43-1905" fmla="*/ 432 w 637"/>
                <a:gd name="connsiteY43-1906" fmla="*/ 32 h 763"/>
                <a:gd name="connsiteX44-1907" fmla="*/ 448 w 637"/>
                <a:gd name="connsiteY44-1908" fmla="*/ 26 h 763"/>
                <a:gd name="connsiteX45-1909" fmla="*/ 464 w 637"/>
                <a:gd name="connsiteY45-1910" fmla="*/ 21 h 763"/>
                <a:gd name="connsiteX46-1911" fmla="*/ 469 w 637"/>
                <a:gd name="connsiteY46-1912" fmla="*/ 21 h 763"/>
                <a:gd name="connsiteX47-1913" fmla="*/ 479 w 637"/>
                <a:gd name="connsiteY47-1914" fmla="*/ 16 h 763"/>
                <a:gd name="connsiteX48-1915" fmla="*/ 485 w 637"/>
                <a:gd name="connsiteY48-1916" fmla="*/ 11 h 763"/>
                <a:gd name="connsiteX49-1917" fmla="*/ 495 w 637"/>
                <a:gd name="connsiteY49-1918" fmla="*/ 5 h 763"/>
                <a:gd name="connsiteX50-1919" fmla="*/ 501 w 637"/>
                <a:gd name="connsiteY50-1920" fmla="*/ 5 h 763"/>
                <a:gd name="connsiteX51-1921" fmla="*/ 511 w 637"/>
                <a:gd name="connsiteY51-1922" fmla="*/ 0 h 763"/>
                <a:gd name="connsiteX52-1923" fmla="*/ 516 w 637"/>
                <a:gd name="connsiteY52-1924" fmla="*/ 5 h 763"/>
                <a:gd name="connsiteX53-1925" fmla="*/ 522 w 637"/>
                <a:gd name="connsiteY53-1926" fmla="*/ 5 h 763"/>
                <a:gd name="connsiteX54-1927" fmla="*/ 527 w 637"/>
                <a:gd name="connsiteY54-1928" fmla="*/ 11 h 763"/>
                <a:gd name="connsiteX55-1929" fmla="*/ 537 w 637"/>
                <a:gd name="connsiteY55-1930" fmla="*/ 16 h 763"/>
                <a:gd name="connsiteX56-1931" fmla="*/ 548 w 637"/>
                <a:gd name="connsiteY56-1932" fmla="*/ 21 h 763"/>
                <a:gd name="connsiteX57-1933" fmla="*/ 558 w 637"/>
                <a:gd name="connsiteY57-1934" fmla="*/ 26 h 763"/>
                <a:gd name="connsiteX58-1935" fmla="*/ 569 w 637"/>
                <a:gd name="connsiteY58-1936" fmla="*/ 32 h 763"/>
                <a:gd name="connsiteX59-1937" fmla="*/ 585 w 637"/>
                <a:gd name="connsiteY59-1938" fmla="*/ 42 h 763"/>
                <a:gd name="connsiteX60-1939" fmla="*/ 595 w 637"/>
                <a:gd name="connsiteY60-1940" fmla="*/ 53 h 763"/>
                <a:gd name="connsiteX61-1941" fmla="*/ 606 w 637"/>
                <a:gd name="connsiteY61-1942" fmla="*/ 58 h 763"/>
                <a:gd name="connsiteX62-1943" fmla="*/ 616 w 637"/>
                <a:gd name="connsiteY62-1944" fmla="*/ 68 h 763"/>
                <a:gd name="connsiteX63-1945" fmla="*/ 627 w 637"/>
                <a:gd name="connsiteY63-1946" fmla="*/ 74 h 763"/>
                <a:gd name="connsiteX64-1947" fmla="*/ 632 w 637"/>
                <a:gd name="connsiteY64-1948" fmla="*/ 79 h 763"/>
                <a:gd name="connsiteX65-1949" fmla="*/ 637 w 637"/>
                <a:gd name="connsiteY65-1950" fmla="*/ 84 h 763"/>
                <a:gd name="connsiteX66-1951" fmla="*/ 637 w 637"/>
                <a:gd name="connsiteY66-1952" fmla="*/ 89 h 763"/>
                <a:gd name="connsiteX67-1953" fmla="*/ 637 w 637"/>
                <a:gd name="connsiteY67-1954" fmla="*/ 95 h 763"/>
                <a:gd name="connsiteX68-1955" fmla="*/ 637 w 637"/>
                <a:gd name="connsiteY68-1956" fmla="*/ 100 h 763"/>
                <a:gd name="connsiteX69-1957" fmla="*/ 637 w 637"/>
                <a:gd name="connsiteY69-1958" fmla="*/ 105 h 763"/>
                <a:gd name="connsiteX70-1959" fmla="*/ 632 w 637"/>
                <a:gd name="connsiteY70-1960" fmla="*/ 110 h 763"/>
                <a:gd name="connsiteX71-1961" fmla="*/ 622 w 637"/>
                <a:gd name="connsiteY71-1962" fmla="*/ 116 h 763"/>
                <a:gd name="connsiteX72-1963" fmla="*/ 622 w 637"/>
                <a:gd name="connsiteY72-1964" fmla="*/ 121 h 763"/>
                <a:gd name="connsiteX73-1965" fmla="*/ 622 w 637"/>
                <a:gd name="connsiteY73-1966" fmla="*/ 121 h 763"/>
                <a:gd name="connsiteX74-1967" fmla="*/ 616 w 637"/>
                <a:gd name="connsiteY74-1968" fmla="*/ 126 h 763"/>
                <a:gd name="connsiteX75-1969" fmla="*/ 616 w 637"/>
                <a:gd name="connsiteY75-1970" fmla="*/ 132 h 763"/>
                <a:gd name="connsiteX76-1971" fmla="*/ 611 w 637"/>
                <a:gd name="connsiteY76-1972" fmla="*/ 142 h 763"/>
                <a:gd name="connsiteX77-1973" fmla="*/ 611 w 637"/>
                <a:gd name="connsiteY77-1974" fmla="*/ 147 h 763"/>
                <a:gd name="connsiteX78-1975" fmla="*/ 611 w 637"/>
                <a:gd name="connsiteY78-1976" fmla="*/ 158 h 763"/>
                <a:gd name="connsiteX79-1977" fmla="*/ 606 w 637"/>
                <a:gd name="connsiteY79-1978" fmla="*/ 168 h 763"/>
                <a:gd name="connsiteX80-1979" fmla="*/ 606 w 637"/>
                <a:gd name="connsiteY80-1980" fmla="*/ 179 h 763"/>
                <a:gd name="connsiteX81-1981" fmla="*/ 606 w 637"/>
                <a:gd name="connsiteY81-1982" fmla="*/ 189 h 763"/>
                <a:gd name="connsiteX82-1983" fmla="*/ 601 w 637"/>
                <a:gd name="connsiteY82-1984" fmla="*/ 205 h 763"/>
                <a:gd name="connsiteX83-1985" fmla="*/ 601 w 637"/>
                <a:gd name="connsiteY83-1986" fmla="*/ 221 h 763"/>
                <a:gd name="connsiteX84-1987" fmla="*/ 601 w 637"/>
                <a:gd name="connsiteY84-1988" fmla="*/ 237 h 763"/>
                <a:gd name="connsiteX85-1989" fmla="*/ 595 w 637"/>
                <a:gd name="connsiteY85-1990" fmla="*/ 252 h 763"/>
                <a:gd name="connsiteX86-1991" fmla="*/ 595 w 637"/>
                <a:gd name="connsiteY86-1992" fmla="*/ 268 h 763"/>
                <a:gd name="connsiteX87-1993" fmla="*/ 595 w 637"/>
                <a:gd name="connsiteY87-1994" fmla="*/ 289 h 763"/>
                <a:gd name="connsiteX88-1995" fmla="*/ 590 w 637"/>
                <a:gd name="connsiteY88-1996" fmla="*/ 331 h 763"/>
                <a:gd name="connsiteX89-1997" fmla="*/ 585 w 637"/>
                <a:gd name="connsiteY89-1998" fmla="*/ 368 h 763"/>
                <a:gd name="connsiteX90-1999" fmla="*/ 585 w 637"/>
                <a:gd name="connsiteY90-2000" fmla="*/ 400 h 763"/>
                <a:gd name="connsiteX91-2001" fmla="*/ 580 w 637"/>
                <a:gd name="connsiteY91-2002" fmla="*/ 431 h 763"/>
                <a:gd name="connsiteX92-2003" fmla="*/ 574 w 637"/>
                <a:gd name="connsiteY92-2004" fmla="*/ 463 h 763"/>
                <a:gd name="connsiteX93-2005" fmla="*/ 574 w 637"/>
                <a:gd name="connsiteY93-2006" fmla="*/ 489 h 763"/>
                <a:gd name="connsiteX94-2007" fmla="*/ 569 w 637"/>
                <a:gd name="connsiteY94-2008" fmla="*/ 510 h 763"/>
                <a:gd name="connsiteX95-2009" fmla="*/ 564 w 637"/>
                <a:gd name="connsiteY95-2010" fmla="*/ 531 h 763"/>
                <a:gd name="connsiteX96-2011" fmla="*/ 558 w 637"/>
                <a:gd name="connsiteY96-2012" fmla="*/ 568 h 763"/>
                <a:gd name="connsiteX97-2013" fmla="*/ 548 w 637"/>
                <a:gd name="connsiteY97-2014" fmla="*/ 605 h 763"/>
                <a:gd name="connsiteX98-2015" fmla="*/ 543 w 637"/>
                <a:gd name="connsiteY98-2016" fmla="*/ 636 h 763"/>
                <a:gd name="connsiteX99-2017" fmla="*/ 532 w 637"/>
                <a:gd name="connsiteY99-2018" fmla="*/ 663 h 763"/>
                <a:gd name="connsiteX100-2019" fmla="*/ 527 w 637"/>
                <a:gd name="connsiteY100-2020" fmla="*/ 689 h 763"/>
                <a:gd name="connsiteX101-2021" fmla="*/ 522 w 637"/>
                <a:gd name="connsiteY101-2022" fmla="*/ 700 h 763"/>
                <a:gd name="connsiteX102-2023" fmla="*/ 516 w 637"/>
                <a:gd name="connsiteY102-2024" fmla="*/ 710 h 763"/>
                <a:gd name="connsiteX103-2025" fmla="*/ 516 w 637"/>
                <a:gd name="connsiteY103-2026" fmla="*/ 721 h 763"/>
                <a:gd name="connsiteX104-2027" fmla="*/ 511 w 637"/>
                <a:gd name="connsiteY104-2028" fmla="*/ 726 h 763"/>
                <a:gd name="connsiteX105-2029" fmla="*/ 506 w 637"/>
                <a:gd name="connsiteY105-2030" fmla="*/ 736 h 763"/>
                <a:gd name="connsiteX106-2031" fmla="*/ 506 w 637"/>
                <a:gd name="connsiteY106-2032" fmla="*/ 742 h 763"/>
                <a:gd name="connsiteX107-2033" fmla="*/ 495 w 637"/>
                <a:gd name="connsiteY107-2034" fmla="*/ 747 h 763"/>
                <a:gd name="connsiteX108-2035" fmla="*/ 490 w 637"/>
                <a:gd name="connsiteY108-2036" fmla="*/ 757 h 763"/>
                <a:gd name="connsiteX109-2037" fmla="*/ 485 w 637"/>
                <a:gd name="connsiteY109-2038" fmla="*/ 757 h 763"/>
                <a:gd name="connsiteX110-2039" fmla="*/ 479 w 637"/>
                <a:gd name="connsiteY110-2040" fmla="*/ 763 h 763"/>
                <a:gd name="connsiteX111-2041" fmla="*/ 474 w 637"/>
                <a:gd name="connsiteY111-2042" fmla="*/ 763 h 763"/>
                <a:gd name="connsiteX112-2043" fmla="*/ 474 w 637"/>
                <a:gd name="connsiteY112-2044" fmla="*/ 757 h 763"/>
                <a:gd name="connsiteX113-2045" fmla="*/ 469 w 637"/>
                <a:gd name="connsiteY113-2046" fmla="*/ 757 h 763"/>
                <a:gd name="connsiteX114-2047" fmla="*/ 469 w 637"/>
                <a:gd name="connsiteY114-2048" fmla="*/ 752 h 763"/>
                <a:gd name="connsiteX115-2049" fmla="*/ 469 w 637"/>
                <a:gd name="connsiteY115-2050" fmla="*/ 747 h 763"/>
                <a:gd name="connsiteX116-2051" fmla="*/ 464 w 637"/>
                <a:gd name="connsiteY116-2052" fmla="*/ 742 h 763"/>
                <a:gd name="connsiteX117-2053" fmla="*/ 464 w 637"/>
                <a:gd name="connsiteY117-2054" fmla="*/ 731 h 763"/>
                <a:gd name="connsiteX118-2055" fmla="*/ 464 w 637"/>
                <a:gd name="connsiteY118-2056" fmla="*/ 721 h 763"/>
                <a:gd name="connsiteX119-2057" fmla="*/ 458 w 637"/>
                <a:gd name="connsiteY119-2058" fmla="*/ 705 h 763"/>
                <a:gd name="connsiteX120-2059" fmla="*/ 453 w 637"/>
                <a:gd name="connsiteY120-2060" fmla="*/ 684 h 763"/>
                <a:gd name="connsiteX121-2061" fmla="*/ 448 w 637"/>
                <a:gd name="connsiteY121-2062" fmla="*/ 668 h 763"/>
                <a:gd name="connsiteX122-2063" fmla="*/ 443 w 637"/>
                <a:gd name="connsiteY122-2064" fmla="*/ 652 h 763"/>
                <a:gd name="connsiteX123-2065" fmla="*/ 437 w 637"/>
                <a:gd name="connsiteY123-2066" fmla="*/ 636 h 763"/>
                <a:gd name="connsiteX124-2067" fmla="*/ 427 w 637"/>
                <a:gd name="connsiteY124-2068" fmla="*/ 626 h 763"/>
                <a:gd name="connsiteX125-2069" fmla="*/ 416 w 637"/>
                <a:gd name="connsiteY125-2070" fmla="*/ 615 h 763"/>
                <a:gd name="connsiteX126-2071" fmla="*/ 411 w 637"/>
                <a:gd name="connsiteY126-2072" fmla="*/ 605 h 763"/>
                <a:gd name="connsiteX127-2073" fmla="*/ 422 w 637"/>
                <a:gd name="connsiteY127-2074" fmla="*/ 610 h 763"/>
                <a:gd name="connsiteX128-2075" fmla="*/ 437 w 637"/>
                <a:gd name="connsiteY128-2076" fmla="*/ 610 h 763"/>
                <a:gd name="connsiteX129-2077" fmla="*/ 448 w 637"/>
                <a:gd name="connsiteY129-2078" fmla="*/ 610 h 763"/>
                <a:gd name="connsiteX130-2079" fmla="*/ 458 w 637"/>
                <a:gd name="connsiteY130-2080" fmla="*/ 610 h 763"/>
                <a:gd name="connsiteX131-2081" fmla="*/ 469 w 637"/>
                <a:gd name="connsiteY131-2082" fmla="*/ 605 h 763"/>
                <a:gd name="connsiteX132-2083" fmla="*/ 474 w 637"/>
                <a:gd name="connsiteY132-2084" fmla="*/ 605 h 763"/>
                <a:gd name="connsiteX133-2085" fmla="*/ 479 w 637"/>
                <a:gd name="connsiteY133-2086" fmla="*/ 600 h 763"/>
                <a:gd name="connsiteX134-2087" fmla="*/ 479 w 637"/>
                <a:gd name="connsiteY134-2088" fmla="*/ 600 h 763"/>
                <a:gd name="connsiteX135-2089" fmla="*/ 485 w 637"/>
                <a:gd name="connsiteY135-2090" fmla="*/ 594 h 763"/>
                <a:gd name="connsiteX136-2091" fmla="*/ 485 w 637"/>
                <a:gd name="connsiteY136-2092" fmla="*/ 584 h 763"/>
                <a:gd name="connsiteX137-2093" fmla="*/ 490 w 637"/>
                <a:gd name="connsiteY137-2094" fmla="*/ 573 h 763"/>
                <a:gd name="connsiteX138-2095" fmla="*/ 490 w 637"/>
                <a:gd name="connsiteY138-2096" fmla="*/ 558 h 763"/>
                <a:gd name="connsiteX139-2097" fmla="*/ 495 w 637"/>
                <a:gd name="connsiteY139-2098" fmla="*/ 537 h 763"/>
                <a:gd name="connsiteX140-2099" fmla="*/ 501 w 637"/>
                <a:gd name="connsiteY140-2100" fmla="*/ 516 h 763"/>
                <a:gd name="connsiteX141-2101" fmla="*/ 501 w 637"/>
                <a:gd name="connsiteY141-2102" fmla="*/ 489 h 763"/>
                <a:gd name="connsiteX142-2103" fmla="*/ 506 w 637"/>
                <a:gd name="connsiteY142-2104" fmla="*/ 458 h 763"/>
                <a:gd name="connsiteX143-2105" fmla="*/ 516 w 637"/>
                <a:gd name="connsiteY143-2106" fmla="*/ 395 h 763"/>
                <a:gd name="connsiteX144-2107" fmla="*/ 522 w 637"/>
                <a:gd name="connsiteY144-2108" fmla="*/ 337 h 763"/>
                <a:gd name="connsiteX145-2109" fmla="*/ 527 w 637"/>
                <a:gd name="connsiteY145-2110" fmla="*/ 274 h 763"/>
                <a:gd name="connsiteX146-2111" fmla="*/ 527 w 637"/>
                <a:gd name="connsiteY146-2112" fmla="*/ 221 h 763"/>
                <a:gd name="connsiteX147-2113" fmla="*/ 527 w 637"/>
                <a:gd name="connsiteY147-2114" fmla="*/ 221 h 763"/>
                <a:gd name="connsiteX0-2115" fmla="*/ 527 w 637"/>
                <a:gd name="connsiteY0-2116" fmla="*/ 221 h 763"/>
                <a:gd name="connsiteX1-2117" fmla="*/ 527 w 637"/>
                <a:gd name="connsiteY1-2118" fmla="*/ 195 h 763"/>
                <a:gd name="connsiteX2-2119" fmla="*/ 527 w 637"/>
                <a:gd name="connsiteY2-2120" fmla="*/ 168 h 763"/>
                <a:gd name="connsiteX3-2121" fmla="*/ 527 w 637"/>
                <a:gd name="connsiteY3-2122" fmla="*/ 147 h 763"/>
                <a:gd name="connsiteX4-2123" fmla="*/ 527 w 637"/>
                <a:gd name="connsiteY4-2124" fmla="*/ 132 h 763"/>
                <a:gd name="connsiteX5-2125" fmla="*/ 527 w 637"/>
                <a:gd name="connsiteY5-2126" fmla="*/ 116 h 763"/>
                <a:gd name="connsiteX6-2127" fmla="*/ 527 w 637"/>
                <a:gd name="connsiteY6-2128" fmla="*/ 105 h 763"/>
                <a:gd name="connsiteX7-2129" fmla="*/ 522 w 637"/>
                <a:gd name="connsiteY7-2130" fmla="*/ 95 h 763"/>
                <a:gd name="connsiteX8-2131" fmla="*/ 522 w 637"/>
                <a:gd name="connsiteY8-2132" fmla="*/ 89 h 763"/>
                <a:gd name="connsiteX9-2133" fmla="*/ 522 w 637"/>
                <a:gd name="connsiteY9-2134" fmla="*/ 84 h 763"/>
                <a:gd name="connsiteX10-2135" fmla="*/ 516 w 637"/>
                <a:gd name="connsiteY10-2136" fmla="*/ 84 h 763"/>
                <a:gd name="connsiteX11-2137" fmla="*/ 511 w 637"/>
                <a:gd name="connsiteY11-2138" fmla="*/ 79 h 763"/>
                <a:gd name="connsiteX12-2139" fmla="*/ 501 w 637"/>
                <a:gd name="connsiteY12-2140" fmla="*/ 79 h 763"/>
                <a:gd name="connsiteX13-2141" fmla="*/ 495 w 637"/>
                <a:gd name="connsiteY13-2142" fmla="*/ 74 h 763"/>
                <a:gd name="connsiteX14-2143" fmla="*/ 479 w 637"/>
                <a:gd name="connsiteY14-2144" fmla="*/ 74 h 763"/>
                <a:gd name="connsiteX15-2145" fmla="*/ 469 w 637"/>
                <a:gd name="connsiteY15-2146" fmla="*/ 74 h 763"/>
                <a:gd name="connsiteX16-2147" fmla="*/ 453 w 637"/>
                <a:gd name="connsiteY16-2148" fmla="*/ 79 h 763"/>
                <a:gd name="connsiteX17-2149" fmla="*/ 422 w 637"/>
                <a:gd name="connsiteY17-2150" fmla="*/ 79 h 763"/>
                <a:gd name="connsiteX18-2151" fmla="*/ 385 w 637"/>
                <a:gd name="connsiteY18-2152" fmla="*/ 84 h 763"/>
                <a:gd name="connsiteX19-2153" fmla="*/ 348 w 637"/>
                <a:gd name="connsiteY19-2154" fmla="*/ 89 h 763"/>
                <a:gd name="connsiteX20-2155" fmla="*/ 311 w 637"/>
                <a:gd name="connsiteY20-2156" fmla="*/ 89 h 763"/>
                <a:gd name="connsiteX21-2157" fmla="*/ 269 w 637"/>
                <a:gd name="connsiteY21-2158" fmla="*/ 95 h 763"/>
                <a:gd name="connsiteX22-2159" fmla="*/ 221 w 637"/>
                <a:gd name="connsiteY22-2160" fmla="*/ 105 h 763"/>
                <a:gd name="connsiteX23-2161" fmla="*/ 195 w 637"/>
                <a:gd name="connsiteY23-2162" fmla="*/ 105 h 763"/>
                <a:gd name="connsiteX24-2163" fmla="*/ 169 w 637"/>
                <a:gd name="connsiteY24-2164" fmla="*/ 110 h 763"/>
                <a:gd name="connsiteX25-2165" fmla="*/ 142 w 637"/>
                <a:gd name="connsiteY25-2166" fmla="*/ 116 h 763"/>
                <a:gd name="connsiteX26-2167" fmla="*/ 116 w 637"/>
                <a:gd name="connsiteY26-2168" fmla="*/ 116 h 763"/>
                <a:gd name="connsiteX27-2169" fmla="*/ 84 w 637"/>
                <a:gd name="connsiteY27-2170" fmla="*/ 121 h 763"/>
                <a:gd name="connsiteX28-2171" fmla="*/ 58 w 637"/>
                <a:gd name="connsiteY28-2172" fmla="*/ 126 h 763"/>
                <a:gd name="connsiteX29-2173" fmla="*/ 32 w 637"/>
                <a:gd name="connsiteY29-2174" fmla="*/ 126 h 763"/>
                <a:gd name="connsiteX30-2175" fmla="*/ 0 w 637"/>
                <a:gd name="connsiteY30-2176" fmla="*/ 95 h 763"/>
                <a:gd name="connsiteX31-2177" fmla="*/ 26 w 637"/>
                <a:gd name="connsiteY31-2178" fmla="*/ 95 h 763"/>
                <a:gd name="connsiteX32-2179" fmla="*/ 48 w 637"/>
                <a:gd name="connsiteY32-2180" fmla="*/ 89 h 763"/>
                <a:gd name="connsiteX33-2181" fmla="*/ 74 w 637"/>
                <a:gd name="connsiteY33-2182" fmla="*/ 84 h 763"/>
                <a:gd name="connsiteX34-2183" fmla="*/ 105 w 637"/>
                <a:gd name="connsiteY34-2184" fmla="*/ 84 h 763"/>
                <a:gd name="connsiteX35-2185" fmla="*/ 163 w 637"/>
                <a:gd name="connsiteY35-2186" fmla="*/ 74 h 763"/>
                <a:gd name="connsiteX36-2187" fmla="*/ 221 w 637"/>
                <a:gd name="connsiteY36-2188" fmla="*/ 63 h 763"/>
                <a:gd name="connsiteX37-2189" fmla="*/ 279 w 637"/>
                <a:gd name="connsiteY37-2190" fmla="*/ 58 h 763"/>
                <a:gd name="connsiteX38-2191" fmla="*/ 337 w 637"/>
                <a:gd name="connsiteY38-2192" fmla="*/ 47 h 763"/>
                <a:gd name="connsiteX39-2193" fmla="*/ 364 w 637"/>
                <a:gd name="connsiteY39-2194" fmla="*/ 42 h 763"/>
                <a:gd name="connsiteX40-2195" fmla="*/ 390 w 637"/>
                <a:gd name="connsiteY40-2196" fmla="*/ 37 h 763"/>
                <a:gd name="connsiteX41-2197" fmla="*/ 416 w 637"/>
                <a:gd name="connsiteY41-2198" fmla="*/ 32 h 763"/>
                <a:gd name="connsiteX42-2199" fmla="*/ 432 w 637"/>
                <a:gd name="connsiteY42-2200" fmla="*/ 32 h 763"/>
                <a:gd name="connsiteX43-2201" fmla="*/ 448 w 637"/>
                <a:gd name="connsiteY43-2202" fmla="*/ 26 h 763"/>
                <a:gd name="connsiteX44-2203" fmla="*/ 464 w 637"/>
                <a:gd name="connsiteY44-2204" fmla="*/ 21 h 763"/>
                <a:gd name="connsiteX45-2205" fmla="*/ 469 w 637"/>
                <a:gd name="connsiteY45-2206" fmla="*/ 21 h 763"/>
                <a:gd name="connsiteX46-2207" fmla="*/ 479 w 637"/>
                <a:gd name="connsiteY46-2208" fmla="*/ 16 h 763"/>
                <a:gd name="connsiteX47-2209" fmla="*/ 485 w 637"/>
                <a:gd name="connsiteY47-2210" fmla="*/ 11 h 763"/>
                <a:gd name="connsiteX48-2211" fmla="*/ 495 w 637"/>
                <a:gd name="connsiteY48-2212" fmla="*/ 5 h 763"/>
                <a:gd name="connsiteX49-2213" fmla="*/ 501 w 637"/>
                <a:gd name="connsiteY49-2214" fmla="*/ 5 h 763"/>
                <a:gd name="connsiteX50-2215" fmla="*/ 511 w 637"/>
                <a:gd name="connsiteY50-2216" fmla="*/ 0 h 763"/>
                <a:gd name="connsiteX51-2217" fmla="*/ 516 w 637"/>
                <a:gd name="connsiteY51-2218" fmla="*/ 5 h 763"/>
                <a:gd name="connsiteX52-2219" fmla="*/ 522 w 637"/>
                <a:gd name="connsiteY52-2220" fmla="*/ 5 h 763"/>
                <a:gd name="connsiteX53-2221" fmla="*/ 527 w 637"/>
                <a:gd name="connsiteY53-2222" fmla="*/ 11 h 763"/>
                <a:gd name="connsiteX54-2223" fmla="*/ 537 w 637"/>
                <a:gd name="connsiteY54-2224" fmla="*/ 16 h 763"/>
                <a:gd name="connsiteX55-2225" fmla="*/ 548 w 637"/>
                <a:gd name="connsiteY55-2226" fmla="*/ 21 h 763"/>
                <a:gd name="connsiteX56-2227" fmla="*/ 558 w 637"/>
                <a:gd name="connsiteY56-2228" fmla="*/ 26 h 763"/>
                <a:gd name="connsiteX57-2229" fmla="*/ 569 w 637"/>
                <a:gd name="connsiteY57-2230" fmla="*/ 32 h 763"/>
                <a:gd name="connsiteX58-2231" fmla="*/ 585 w 637"/>
                <a:gd name="connsiteY58-2232" fmla="*/ 42 h 763"/>
                <a:gd name="connsiteX59-2233" fmla="*/ 595 w 637"/>
                <a:gd name="connsiteY59-2234" fmla="*/ 53 h 763"/>
                <a:gd name="connsiteX60-2235" fmla="*/ 606 w 637"/>
                <a:gd name="connsiteY60-2236" fmla="*/ 58 h 763"/>
                <a:gd name="connsiteX61-2237" fmla="*/ 616 w 637"/>
                <a:gd name="connsiteY61-2238" fmla="*/ 68 h 763"/>
                <a:gd name="connsiteX62-2239" fmla="*/ 627 w 637"/>
                <a:gd name="connsiteY62-2240" fmla="*/ 74 h 763"/>
                <a:gd name="connsiteX63-2241" fmla="*/ 632 w 637"/>
                <a:gd name="connsiteY63-2242" fmla="*/ 79 h 763"/>
                <a:gd name="connsiteX64-2243" fmla="*/ 637 w 637"/>
                <a:gd name="connsiteY64-2244" fmla="*/ 84 h 763"/>
                <a:gd name="connsiteX65-2245" fmla="*/ 637 w 637"/>
                <a:gd name="connsiteY65-2246" fmla="*/ 89 h 763"/>
                <a:gd name="connsiteX66-2247" fmla="*/ 637 w 637"/>
                <a:gd name="connsiteY66-2248" fmla="*/ 95 h 763"/>
                <a:gd name="connsiteX67-2249" fmla="*/ 637 w 637"/>
                <a:gd name="connsiteY67-2250" fmla="*/ 100 h 763"/>
                <a:gd name="connsiteX68-2251" fmla="*/ 637 w 637"/>
                <a:gd name="connsiteY68-2252" fmla="*/ 105 h 763"/>
                <a:gd name="connsiteX69-2253" fmla="*/ 632 w 637"/>
                <a:gd name="connsiteY69-2254" fmla="*/ 110 h 763"/>
                <a:gd name="connsiteX70-2255" fmla="*/ 622 w 637"/>
                <a:gd name="connsiteY70-2256" fmla="*/ 116 h 763"/>
                <a:gd name="connsiteX71-2257" fmla="*/ 622 w 637"/>
                <a:gd name="connsiteY71-2258" fmla="*/ 121 h 763"/>
                <a:gd name="connsiteX72-2259" fmla="*/ 622 w 637"/>
                <a:gd name="connsiteY72-2260" fmla="*/ 121 h 763"/>
                <a:gd name="connsiteX73-2261" fmla="*/ 616 w 637"/>
                <a:gd name="connsiteY73-2262" fmla="*/ 126 h 763"/>
                <a:gd name="connsiteX74-2263" fmla="*/ 616 w 637"/>
                <a:gd name="connsiteY74-2264" fmla="*/ 132 h 763"/>
                <a:gd name="connsiteX75-2265" fmla="*/ 611 w 637"/>
                <a:gd name="connsiteY75-2266" fmla="*/ 142 h 763"/>
                <a:gd name="connsiteX76-2267" fmla="*/ 611 w 637"/>
                <a:gd name="connsiteY76-2268" fmla="*/ 147 h 763"/>
                <a:gd name="connsiteX77-2269" fmla="*/ 611 w 637"/>
                <a:gd name="connsiteY77-2270" fmla="*/ 158 h 763"/>
                <a:gd name="connsiteX78-2271" fmla="*/ 606 w 637"/>
                <a:gd name="connsiteY78-2272" fmla="*/ 168 h 763"/>
                <a:gd name="connsiteX79-2273" fmla="*/ 606 w 637"/>
                <a:gd name="connsiteY79-2274" fmla="*/ 179 h 763"/>
                <a:gd name="connsiteX80-2275" fmla="*/ 606 w 637"/>
                <a:gd name="connsiteY80-2276" fmla="*/ 189 h 763"/>
                <a:gd name="connsiteX81-2277" fmla="*/ 601 w 637"/>
                <a:gd name="connsiteY81-2278" fmla="*/ 205 h 763"/>
                <a:gd name="connsiteX82-2279" fmla="*/ 601 w 637"/>
                <a:gd name="connsiteY82-2280" fmla="*/ 221 h 763"/>
                <a:gd name="connsiteX83-2281" fmla="*/ 601 w 637"/>
                <a:gd name="connsiteY83-2282" fmla="*/ 237 h 763"/>
                <a:gd name="connsiteX84-2283" fmla="*/ 595 w 637"/>
                <a:gd name="connsiteY84-2284" fmla="*/ 252 h 763"/>
                <a:gd name="connsiteX85-2285" fmla="*/ 595 w 637"/>
                <a:gd name="connsiteY85-2286" fmla="*/ 268 h 763"/>
                <a:gd name="connsiteX86-2287" fmla="*/ 595 w 637"/>
                <a:gd name="connsiteY86-2288" fmla="*/ 289 h 763"/>
                <a:gd name="connsiteX87-2289" fmla="*/ 590 w 637"/>
                <a:gd name="connsiteY87-2290" fmla="*/ 331 h 763"/>
                <a:gd name="connsiteX88-2291" fmla="*/ 585 w 637"/>
                <a:gd name="connsiteY88-2292" fmla="*/ 368 h 763"/>
                <a:gd name="connsiteX89-2293" fmla="*/ 585 w 637"/>
                <a:gd name="connsiteY89-2294" fmla="*/ 400 h 763"/>
                <a:gd name="connsiteX90-2295" fmla="*/ 580 w 637"/>
                <a:gd name="connsiteY90-2296" fmla="*/ 431 h 763"/>
                <a:gd name="connsiteX91-2297" fmla="*/ 574 w 637"/>
                <a:gd name="connsiteY91-2298" fmla="*/ 463 h 763"/>
                <a:gd name="connsiteX92-2299" fmla="*/ 574 w 637"/>
                <a:gd name="connsiteY92-2300" fmla="*/ 489 h 763"/>
                <a:gd name="connsiteX93-2301" fmla="*/ 569 w 637"/>
                <a:gd name="connsiteY93-2302" fmla="*/ 510 h 763"/>
                <a:gd name="connsiteX94-2303" fmla="*/ 564 w 637"/>
                <a:gd name="connsiteY94-2304" fmla="*/ 531 h 763"/>
                <a:gd name="connsiteX95-2305" fmla="*/ 558 w 637"/>
                <a:gd name="connsiteY95-2306" fmla="*/ 568 h 763"/>
                <a:gd name="connsiteX96-2307" fmla="*/ 548 w 637"/>
                <a:gd name="connsiteY96-2308" fmla="*/ 605 h 763"/>
                <a:gd name="connsiteX97-2309" fmla="*/ 543 w 637"/>
                <a:gd name="connsiteY97-2310" fmla="*/ 636 h 763"/>
                <a:gd name="connsiteX98-2311" fmla="*/ 532 w 637"/>
                <a:gd name="connsiteY98-2312" fmla="*/ 663 h 763"/>
                <a:gd name="connsiteX99-2313" fmla="*/ 527 w 637"/>
                <a:gd name="connsiteY99-2314" fmla="*/ 689 h 763"/>
                <a:gd name="connsiteX100-2315" fmla="*/ 522 w 637"/>
                <a:gd name="connsiteY100-2316" fmla="*/ 700 h 763"/>
                <a:gd name="connsiteX101-2317" fmla="*/ 516 w 637"/>
                <a:gd name="connsiteY101-2318" fmla="*/ 710 h 763"/>
                <a:gd name="connsiteX102-2319" fmla="*/ 516 w 637"/>
                <a:gd name="connsiteY102-2320" fmla="*/ 721 h 763"/>
                <a:gd name="connsiteX103-2321" fmla="*/ 511 w 637"/>
                <a:gd name="connsiteY103-2322" fmla="*/ 726 h 763"/>
                <a:gd name="connsiteX104-2323" fmla="*/ 506 w 637"/>
                <a:gd name="connsiteY104-2324" fmla="*/ 736 h 763"/>
                <a:gd name="connsiteX105-2325" fmla="*/ 506 w 637"/>
                <a:gd name="connsiteY105-2326" fmla="*/ 742 h 763"/>
                <a:gd name="connsiteX106-2327" fmla="*/ 495 w 637"/>
                <a:gd name="connsiteY106-2328" fmla="*/ 747 h 763"/>
                <a:gd name="connsiteX107-2329" fmla="*/ 490 w 637"/>
                <a:gd name="connsiteY107-2330" fmla="*/ 757 h 763"/>
                <a:gd name="connsiteX108-2331" fmla="*/ 485 w 637"/>
                <a:gd name="connsiteY108-2332" fmla="*/ 757 h 763"/>
                <a:gd name="connsiteX109-2333" fmla="*/ 479 w 637"/>
                <a:gd name="connsiteY109-2334" fmla="*/ 763 h 763"/>
                <a:gd name="connsiteX110-2335" fmla="*/ 474 w 637"/>
                <a:gd name="connsiteY110-2336" fmla="*/ 763 h 763"/>
                <a:gd name="connsiteX111-2337" fmla="*/ 474 w 637"/>
                <a:gd name="connsiteY111-2338" fmla="*/ 757 h 763"/>
                <a:gd name="connsiteX112-2339" fmla="*/ 469 w 637"/>
                <a:gd name="connsiteY112-2340" fmla="*/ 757 h 763"/>
                <a:gd name="connsiteX113-2341" fmla="*/ 469 w 637"/>
                <a:gd name="connsiteY113-2342" fmla="*/ 752 h 763"/>
                <a:gd name="connsiteX114-2343" fmla="*/ 469 w 637"/>
                <a:gd name="connsiteY114-2344" fmla="*/ 747 h 763"/>
                <a:gd name="connsiteX115-2345" fmla="*/ 464 w 637"/>
                <a:gd name="connsiteY115-2346" fmla="*/ 742 h 763"/>
                <a:gd name="connsiteX116-2347" fmla="*/ 464 w 637"/>
                <a:gd name="connsiteY116-2348" fmla="*/ 731 h 763"/>
                <a:gd name="connsiteX117-2349" fmla="*/ 464 w 637"/>
                <a:gd name="connsiteY117-2350" fmla="*/ 721 h 763"/>
                <a:gd name="connsiteX118-2351" fmla="*/ 458 w 637"/>
                <a:gd name="connsiteY118-2352" fmla="*/ 705 h 763"/>
                <a:gd name="connsiteX119-2353" fmla="*/ 453 w 637"/>
                <a:gd name="connsiteY119-2354" fmla="*/ 684 h 763"/>
                <a:gd name="connsiteX120-2355" fmla="*/ 448 w 637"/>
                <a:gd name="connsiteY120-2356" fmla="*/ 668 h 763"/>
                <a:gd name="connsiteX121-2357" fmla="*/ 443 w 637"/>
                <a:gd name="connsiteY121-2358" fmla="*/ 652 h 763"/>
                <a:gd name="connsiteX122-2359" fmla="*/ 437 w 637"/>
                <a:gd name="connsiteY122-2360" fmla="*/ 636 h 763"/>
                <a:gd name="connsiteX123-2361" fmla="*/ 427 w 637"/>
                <a:gd name="connsiteY123-2362" fmla="*/ 626 h 763"/>
                <a:gd name="connsiteX124-2363" fmla="*/ 416 w 637"/>
                <a:gd name="connsiteY124-2364" fmla="*/ 615 h 763"/>
                <a:gd name="connsiteX125-2365" fmla="*/ 411 w 637"/>
                <a:gd name="connsiteY125-2366" fmla="*/ 605 h 763"/>
                <a:gd name="connsiteX126-2367" fmla="*/ 422 w 637"/>
                <a:gd name="connsiteY126-2368" fmla="*/ 610 h 763"/>
                <a:gd name="connsiteX127-2369" fmla="*/ 437 w 637"/>
                <a:gd name="connsiteY127-2370" fmla="*/ 610 h 763"/>
                <a:gd name="connsiteX128-2371" fmla="*/ 448 w 637"/>
                <a:gd name="connsiteY128-2372" fmla="*/ 610 h 763"/>
                <a:gd name="connsiteX129-2373" fmla="*/ 458 w 637"/>
                <a:gd name="connsiteY129-2374" fmla="*/ 610 h 763"/>
                <a:gd name="connsiteX130-2375" fmla="*/ 469 w 637"/>
                <a:gd name="connsiteY130-2376" fmla="*/ 605 h 763"/>
                <a:gd name="connsiteX131-2377" fmla="*/ 474 w 637"/>
                <a:gd name="connsiteY131-2378" fmla="*/ 605 h 763"/>
                <a:gd name="connsiteX132-2379" fmla="*/ 479 w 637"/>
                <a:gd name="connsiteY132-2380" fmla="*/ 600 h 763"/>
                <a:gd name="connsiteX133-2381" fmla="*/ 479 w 637"/>
                <a:gd name="connsiteY133-2382" fmla="*/ 600 h 763"/>
                <a:gd name="connsiteX134-2383" fmla="*/ 485 w 637"/>
                <a:gd name="connsiteY134-2384" fmla="*/ 594 h 763"/>
                <a:gd name="connsiteX135-2385" fmla="*/ 485 w 637"/>
                <a:gd name="connsiteY135-2386" fmla="*/ 584 h 763"/>
                <a:gd name="connsiteX136-2387" fmla="*/ 490 w 637"/>
                <a:gd name="connsiteY136-2388" fmla="*/ 573 h 763"/>
                <a:gd name="connsiteX137-2389" fmla="*/ 490 w 637"/>
                <a:gd name="connsiteY137-2390" fmla="*/ 558 h 763"/>
                <a:gd name="connsiteX138-2391" fmla="*/ 495 w 637"/>
                <a:gd name="connsiteY138-2392" fmla="*/ 537 h 763"/>
                <a:gd name="connsiteX139-2393" fmla="*/ 501 w 637"/>
                <a:gd name="connsiteY139-2394" fmla="*/ 516 h 763"/>
                <a:gd name="connsiteX140-2395" fmla="*/ 501 w 637"/>
                <a:gd name="connsiteY140-2396" fmla="*/ 489 h 763"/>
                <a:gd name="connsiteX141-2397" fmla="*/ 506 w 637"/>
                <a:gd name="connsiteY141-2398" fmla="*/ 458 h 763"/>
                <a:gd name="connsiteX142-2399" fmla="*/ 516 w 637"/>
                <a:gd name="connsiteY142-2400" fmla="*/ 395 h 763"/>
                <a:gd name="connsiteX143-2401" fmla="*/ 522 w 637"/>
                <a:gd name="connsiteY143-2402" fmla="*/ 337 h 763"/>
                <a:gd name="connsiteX144-2403" fmla="*/ 527 w 637"/>
                <a:gd name="connsiteY144-2404" fmla="*/ 274 h 763"/>
                <a:gd name="connsiteX145-2405" fmla="*/ 527 w 637"/>
                <a:gd name="connsiteY145-2406" fmla="*/ 221 h 763"/>
                <a:gd name="connsiteX146-2407" fmla="*/ 527 w 637"/>
                <a:gd name="connsiteY146-2408" fmla="*/ 221 h 763"/>
                <a:gd name="connsiteX0-2409" fmla="*/ 504 w 614"/>
                <a:gd name="connsiteY0-2410" fmla="*/ 221 h 763"/>
                <a:gd name="connsiteX1-2411" fmla="*/ 504 w 614"/>
                <a:gd name="connsiteY1-2412" fmla="*/ 195 h 763"/>
                <a:gd name="connsiteX2-2413" fmla="*/ 504 w 614"/>
                <a:gd name="connsiteY2-2414" fmla="*/ 168 h 763"/>
                <a:gd name="connsiteX3-2415" fmla="*/ 504 w 614"/>
                <a:gd name="connsiteY3-2416" fmla="*/ 147 h 763"/>
                <a:gd name="connsiteX4-2417" fmla="*/ 504 w 614"/>
                <a:gd name="connsiteY4-2418" fmla="*/ 132 h 763"/>
                <a:gd name="connsiteX5-2419" fmla="*/ 504 w 614"/>
                <a:gd name="connsiteY5-2420" fmla="*/ 116 h 763"/>
                <a:gd name="connsiteX6-2421" fmla="*/ 504 w 614"/>
                <a:gd name="connsiteY6-2422" fmla="*/ 105 h 763"/>
                <a:gd name="connsiteX7-2423" fmla="*/ 499 w 614"/>
                <a:gd name="connsiteY7-2424" fmla="*/ 95 h 763"/>
                <a:gd name="connsiteX8-2425" fmla="*/ 499 w 614"/>
                <a:gd name="connsiteY8-2426" fmla="*/ 89 h 763"/>
                <a:gd name="connsiteX9-2427" fmla="*/ 499 w 614"/>
                <a:gd name="connsiteY9-2428" fmla="*/ 84 h 763"/>
                <a:gd name="connsiteX10-2429" fmla="*/ 493 w 614"/>
                <a:gd name="connsiteY10-2430" fmla="*/ 84 h 763"/>
                <a:gd name="connsiteX11-2431" fmla="*/ 488 w 614"/>
                <a:gd name="connsiteY11-2432" fmla="*/ 79 h 763"/>
                <a:gd name="connsiteX12-2433" fmla="*/ 478 w 614"/>
                <a:gd name="connsiteY12-2434" fmla="*/ 79 h 763"/>
                <a:gd name="connsiteX13-2435" fmla="*/ 472 w 614"/>
                <a:gd name="connsiteY13-2436" fmla="*/ 74 h 763"/>
                <a:gd name="connsiteX14-2437" fmla="*/ 456 w 614"/>
                <a:gd name="connsiteY14-2438" fmla="*/ 74 h 763"/>
                <a:gd name="connsiteX15-2439" fmla="*/ 446 w 614"/>
                <a:gd name="connsiteY15-2440" fmla="*/ 74 h 763"/>
                <a:gd name="connsiteX16-2441" fmla="*/ 430 w 614"/>
                <a:gd name="connsiteY16-2442" fmla="*/ 79 h 763"/>
                <a:gd name="connsiteX17-2443" fmla="*/ 399 w 614"/>
                <a:gd name="connsiteY17-2444" fmla="*/ 79 h 763"/>
                <a:gd name="connsiteX18-2445" fmla="*/ 362 w 614"/>
                <a:gd name="connsiteY18-2446" fmla="*/ 84 h 763"/>
                <a:gd name="connsiteX19-2447" fmla="*/ 325 w 614"/>
                <a:gd name="connsiteY19-2448" fmla="*/ 89 h 763"/>
                <a:gd name="connsiteX20-2449" fmla="*/ 288 w 614"/>
                <a:gd name="connsiteY20-2450" fmla="*/ 89 h 763"/>
                <a:gd name="connsiteX21-2451" fmla="*/ 246 w 614"/>
                <a:gd name="connsiteY21-2452" fmla="*/ 95 h 763"/>
                <a:gd name="connsiteX22-2453" fmla="*/ 198 w 614"/>
                <a:gd name="connsiteY22-2454" fmla="*/ 105 h 763"/>
                <a:gd name="connsiteX23-2455" fmla="*/ 172 w 614"/>
                <a:gd name="connsiteY23-2456" fmla="*/ 105 h 763"/>
                <a:gd name="connsiteX24-2457" fmla="*/ 146 w 614"/>
                <a:gd name="connsiteY24-2458" fmla="*/ 110 h 763"/>
                <a:gd name="connsiteX25-2459" fmla="*/ 119 w 614"/>
                <a:gd name="connsiteY25-2460" fmla="*/ 116 h 763"/>
                <a:gd name="connsiteX26-2461" fmla="*/ 93 w 614"/>
                <a:gd name="connsiteY26-2462" fmla="*/ 116 h 763"/>
                <a:gd name="connsiteX27-2463" fmla="*/ 61 w 614"/>
                <a:gd name="connsiteY27-2464" fmla="*/ 121 h 763"/>
                <a:gd name="connsiteX28-2465" fmla="*/ 35 w 614"/>
                <a:gd name="connsiteY28-2466" fmla="*/ 126 h 763"/>
                <a:gd name="connsiteX29-2467" fmla="*/ 9 w 614"/>
                <a:gd name="connsiteY29-2468" fmla="*/ 126 h 763"/>
                <a:gd name="connsiteX30-2469" fmla="*/ 3 w 614"/>
                <a:gd name="connsiteY30-2470" fmla="*/ 95 h 763"/>
                <a:gd name="connsiteX31-2471" fmla="*/ 25 w 614"/>
                <a:gd name="connsiteY31-2472" fmla="*/ 89 h 763"/>
                <a:gd name="connsiteX32-2473" fmla="*/ 51 w 614"/>
                <a:gd name="connsiteY32-2474" fmla="*/ 84 h 763"/>
                <a:gd name="connsiteX33-2475" fmla="*/ 82 w 614"/>
                <a:gd name="connsiteY33-2476" fmla="*/ 84 h 763"/>
                <a:gd name="connsiteX34-2477" fmla="*/ 140 w 614"/>
                <a:gd name="connsiteY34-2478" fmla="*/ 74 h 763"/>
                <a:gd name="connsiteX35-2479" fmla="*/ 198 w 614"/>
                <a:gd name="connsiteY35-2480" fmla="*/ 63 h 763"/>
                <a:gd name="connsiteX36-2481" fmla="*/ 256 w 614"/>
                <a:gd name="connsiteY36-2482" fmla="*/ 58 h 763"/>
                <a:gd name="connsiteX37-2483" fmla="*/ 314 w 614"/>
                <a:gd name="connsiteY37-2484" fmla="*/ 47 h 763"/>
                <a:gd name="connsiteX38-2485" fmla="*/ 341 w 614"/>
                <a:gd name="connsiteY38-2486" fmla="*/ 42 h 763"/>
                <a:gd name="connsiteX39-2487" fmla="*/ 367 w 614"/>
                <a:gd name="connsiteY39-2488" fmla="*/ 37 h 763"/>
                <a:gd name="connsiteX40-2489" fmla="*/ 393 w 614"/>
                <a:gd name="connsiteY40-2490" fmla="*/ 32 h 763"/>
                <a:gd name="connsiteX41-2491" fmla="*/ 409 w 614"/>
                <a:gd name="connsiteY41-2492" fmla="*/ 32 h 763"/>
                <a:gd name="connsiteX42-2493" fmla="*/ 425 w 614"/>
                <a:gd name="connsiteY42-2494" fmla="*/ 26 h 763"/>
                <a:gd name="connsiteX43-2495" fmla="*/ 441 w 614"/>
                <a:gd name="connsiteY43-2496" fmla="*/ 21 h 763"/>
                <a:gd name="connsiteX44-2497" fmla="*/ 446 w 614"/>
                <a:gd name="connsiteY44-2498" fmla="*/ 21 h 763"/>
                <a:gd name="connsiteX45-2499" fmla="*/ 456 w 614"/>
                <a:gd name="connsiteY45-2500" fmla="*/ 16 h 763"/>
                <a:gd name="connsiteX46-2501" fmla="*/ 462 w 614"/>
                <a:gd name="connsiteY46-2502" fmla="*/ 11 h 763"/>
                <a:gd name="connsiteX47-2503" fmla="*/ 472 w 614"/>
                <a:gd name="connsiteY47-2504" fmla="*/ 5 h 763"/>
                <a:gd name="connsiteX48-2505" fmla="*/ 478 w 614"/>
                <a:gd name="connsiteY48-2506" fmla="*/ 5 h 763"/>
                <a:gd name="connsiteX49-2507" fmla="*/ 488 w 614"/>
                <a:gd name="connsiteY49-2508" fmla="*/ 0 h 763"/>
                <a:gd name="connsiteX50-2509" fmla="*/ 493 w 614"/>
                <a:gd name="connsiteY50-2510" fmla="*/ 5 h 763"/>
                <a:gd name="connsiteX51-2511" fmla="*/ 499 w 614"/>
                <a:gd name="connsiteY51-2512" fmla="*/ 5 h 763"/>
                <a:gd name="connsiteX52-2513" fmla="*/ 504 w 614"/>
                <a:gd name="connsiteY52-2514" fmla="*/ 11 h 763"/>
                <a:gd name="connsiteX53-2515" fmla="*/ 514 w 614"/>
                <a:gd name="connsiteY53-2516" fmla="*/ 16 h 763"/>
                <a:gd name="connsiteX54-2517" fmla="*/ 525 w 614"/>
                <a:gd name="connsiteY54-2518" fmla="*/ 21 h 763"/>
                <a:gd name="connsiteX55-2519" fmla="*/ 535 w 614"/>
                <a:gd name="connsiteY55-2520" fmla="*/ 26 h 763"/>
                <a:gd name="connsiteX56-2521" fmla="*/ 546 w 614"/>
                <a:gd name="connsiteY56-2522" fmla="*/ 32 h 763"/>
                <a:gd name="connsiteX57-2523" fmla="*/ 562 w 614"/>
                <a:gd name="connsiteY57-2524" fmla="*/ 42 h 763"/>
                <a:gd name="connsiteX58-2525" fmla="*/ 572 w 614"/>
                <a:gd name="connsiteY58-2526" fmla="*/ 53 h 763"/>
                <a:gd name="connsiteX59-2527" fmla="*/ 583 w 614"/>
                <a:gd name="connsiteY59-2528" fmla="*/ 58 h 763"/>
                <a:gd name="connsiteX60-2529" fmla="*/ 593 w 614"/>
                <a:gd name="connsiteY60-2530" fmla="*/ 68 h 763"/>
                <a:gd name="connsiteX61-2531" fmla="*/ 604 w 614"/>
                <a:gd name="connsiteY61-2532" fmla="*/ 74 h 763"/>
                <a:gd name="connsiteX62-2533" fmla="*/ 609 w 614"/>
                <a:gd name="connsiteY62-2534" fmla="*/ 79 h 763"/>
                <a:gd name="connsiteX63-2535" fmla="*/ 614 w 614"/>
                <a:gd name="connsiteY63-2536" fmla="*/ 84 h 763"/>
                <a:gd name="connsiteX64-2537" fmla="*/ 614 w 614"/>
                <a:gd name="connsiteY64-2538" fmla="*/ 89 h 763"/>
                <a:gd name="connsiteX65-2539" fmla="*/ 614 w 614"/>
                <a:gd name="connsiteY65-2540" fmla="*/ 95 h 763"/>
                <a:gd name="connsiteX66-2541" fmla="*/ 614 w 614"/>
                <a:gd name="connsiteY66-2542" fmla="*/ 100 h 763"/>
                <a:gd name="connsiteX67-2543" fmla="*/ 614 w 614"/>
                <a:gd name="connsiteY67-2544" fmla="*/ 105 h 763"/>
                <a:gd name="connsiteX68-2545" fmla="*/ 609 w 614"/>
                <a:gd name="connsiteY68-2546" fmla="*/ 110 h 763"/>
                <a:gd name="connsiteX69-2547" fmla="*/ 599 w 614"/>
                <a:gd name="connsiteY69-2548" fmla="*/ 116 h 763"/>
                <a:gd name="connsiteX70-2549" fmla="*/ 599 w 614"/>
                <a:gd name="connsiteY70-2550" fmla="*/ 121 h 763"/>
                <a:gd name="connsiteX71-2551" fmla="*/ 599 w 614"/>
                <a:gd name="connsiteY71-2552" fmla="*/ 121 h 763"/>
                <a:gd name="connsiteX72-2553" fmla="*/ 593 w 614"/>
                <a:gd name="connsiteY72-2554" fmla="*/ 126 h 763"/>
                <a:gd name="connsiteX73-2555" fmla="*/ 593 w 614"/>
                <a:gd name="connsiteY73-2556" fmla="*/ 132 h 763"/>
                <a:gd name="connsiteX74-2557" fmla="*/ 588 w 614"/>
                <a:gd name="connsiteY74-2558" fmla="*/ 142 h 763"/>
                <a:gd name="connsiteX75-2559" fmla="*/ 588 w 614"/>
                <a:gd name="connsiteY75-2560" fmla="*/ 147 h 763"/>
                <a:gd name="connsiteX76-2561" fmla="*/ 588 w 614"/>
                <a:gd name="connsiteY76-2562" fmla="*/ 158 h 763"/>
                <a:gd name="connsiteX77-2563" fmla="*/ 583 w 614"/>
                <a:gd name="connsiteY77-2564" fmla="*/ 168 h 763"/>
                <a:gd name="connsiteX78-2565" fmla="*/ 583 w 614"/>
                <a:gd name="connsiteY78-2566" fmla="*/ 179 h 763"/>
                <a:gd name="connsiteX79-2567" fmla="*/ 583 w 614"/>
                <a:gd name="connsiteY79-2568" fmla="*/ 189 h 763"/>
                <a:gd name="connsiteX80-2569" fmla="*/ 578 w 614"/>
                <a:gd name="connsiteY80-2570" fmla="*/ 205 h 763"/>
                <a:gd name="connsiteX81-2571" fmla="*/ 578 w 614"/>
                <a:gd name="connsiteY81-2572" fmla="*/ 221 h 763"/>
                <a:gd name="connsiteX82-2573" fmla="*/ 578 w 614"/>
                <a:gd name="connsiteY82-2574" fmla="*/ 237 h 763"/>
                <a:gd name="connsiteX83-2575" fmla="*/ 572 w 614"/>
                <a:gd name="connsiteY83-2576" fmla="*/ 252 h 763"/>
                <a:gd name="connsiteX84-2577" fmla="*/ 572 w 614"/>
                <a:gd name="connsiteY84-2578" fmla="*/ 268 h 763"/>
                <a:gd name="connsiteX85-2579" fmla="*/ 572 w 614"/>
                <a:gd name="connsiteY85-2580" fmla="*/ 289 h 763"/>
                <a:gd name="connsiteX86-2581" fmla="*/ 567 w 614"/>
                <a:gd name="connsiteY86-2582" fmla="*/ 331 h 763"/>
                <a:gd name="connsiteX87-2583" fmla="*/ 562 w 614"/>
                <a:gd name="connsiteY87-2584" fmla="*/ 368 h 763"/>
                <a:gd name="connsiteX88-2585" fmla="*/ 562 w 614"/>
                <a:gd name="connsiteY88-2586" fmla="*/ 400 h 763"/>
                <a:gd name="connsiteX89-2587" fmla="*/ 557 w 614"/>
                <a:gd name="connsiteY89-2588" fmla="*/ 431 h 763"/>
                <a:gd name="connsiteX90-2589" fmla="*/ 551 w 614"/>
                <a:gd name="connsiteY90-2590" fmla="*/ 463 h 763"/>
                <a:gd name="connsiteX91-2591" fmla="*/ 551 w 614"/>
                <a:gd name="connsiteY91-2592" fmla="*/ 489 h 763"/>
                <a:gd name="connsiteX92-2593" fmla="*/ 546 w 614"/>
                <a:gd name="connsiteY92-2594" fmla="*/ 510 h 763"/>
                <a:gd name="connsiteX93-2595" fmla="*/ 541 w 614"/>
                <a:gd name="connsiteY93-2596" fmla="*/ 531 h 763"/>
                <a:gd name="connsiteX94-2597" fmla="*/ 535 w 614"/>
                <a:gd name="connsiteY94-2598" fmla="*/ 568 h 763"/>
                <a:gd name="connsiteX95-2599" fmla="*/ 525 w 614"/>
                <a:gd name="connsiteY95-2600" fmla="*/ 605 h 763"/>
                <a:gd name="connsiteX96-2601" fmla="*/ 520 w 614"/>
                <a:gd name="connsiteY96-2602" fmla="*/ 636 h 763"/>
                <a:gd name="connsiteX97-2603" fmla="*/ 509 w 614"/>
                <a:gd name="connsiteY97-2604" fmla="*/ 663 h 763"/>
                <a:gd name="connsiteX98-2605" fmla="*/ 504 w 614"/>
                <a:gd name="connsiteY98-2606" fmla="*/ 689 h 763"/>
                <a:gd name="connsiteX99-2607" fmla="*/ 499 w 614"/>
                <a:gd name="connsiteY99-2608" fmla="*/ 700 h 763"/>
                <a:gd name="connsiteX100-2609" fmla="*/ 493 w 614"/>
                <a:gd name="connsiteY100-2610" fmla="*/ 710 h 763"/>
                <a:gd name="connsiteX101-2611" fmla="*/ 493 w 614"/>
                <a:gd name="connsiteY101-2612" fmla="*/ 721 h 763"/>
                <a:gd name="connsiteX102-2613" fmla="*/ 488 w 614"/>
                <a:gd name="connsiteY102-2614" fmla="*/ 726 h 763"/>
                <a:gd name="connsiteX103-2615" fmla="*/ 483 w 614"/>
                <a:gd name="connsiteY103-2616" fmla="*/ 736 h 763"/>
                <a:gd name="connsiteX104-2617" fmla="*/ 483 w 614"/>
                <a:gd name="connsiteY104-2618" fmla="*/ 742 h 763"/>
                <a:gd name="connsiteX105-2619" fmla="*/ 472 w 614"/>
                <a:gd name="connsiteY105-2620" fmla="*/ 747 h 763"/>
                <a:gd name="connsiteX106-2621" fmla="*/ 467 w 614"/>
                <a:gd name="connsiteY106-2622" fmla="*/ 757 h 763"/>
                <a:gd name="connsiteX107-2623" fmla="*/ 462 w 614"/>
                <a:gd name="connsiteY107-2624" fmla="*/ 757 h 763"/>
                <a:gd name="connsiteX108-2625" fmla="*/ 456 w 614"/>
                <a:gd name="connsiteY108-2626" fmla="*/ 763 h 763"/>
                <a:gd name="connsiteX109-2627" fmla="*/ 451 w 614"/>
                <a:gd name="connsiteY109-2628" fmla="*/ 763 h 763"/>
                <a:gd name="connsiteX110-2629" fmla="*/ 451 w 614"/>
                <a:gd name="connsiteY110-2630" fmla="*/ 757 h 763"/>
                <a:gd name="connsiteX111-2631" fmla="*/ 446 w 614"/>
                <a:gd name="connsiteY111-2632" fmla="*/ 757 h 763"/>
                <a:gd name="connsiteX112-2633" fmla="*/ 446 w 614"/>
                <a:gd name="connsiteY112-2634" fmla="*/ 752 h 763"/>
                <a:gd name="connsiteX113-2635" fmla="*/ 446 w 614"/>
                <a:gd name="connsiteY113-2636" fmla="*/ 747 h 763"/>
                <a:gd name="connsiteX114-2637" fmla="*/ 441 w 614"/>
                <a:gd name="connsiteY114-2638" fmla="*/ 742 h 763"/>
                <a:gd name="connsiteX115-2639" fmla="*/ 441 w 614"/>
                <a:gd name="connsiteY115-2640" fmla="*/ 731 h 763"/>
                <a:gd name="connsiteX116-2641" fmla="*/ 441 w 614"/>
                <a:gd name="connsiteY116-2642" fmla="*/ 721 h 763"/>
                <a:gd name="connsiteX117-2643" fmla="*/ 435 w 614"/>
                <a:gd name="connsiteY117-2644" fmla="*/ 705 h 763"/>
                <a:gd name="connsiteX118-2645" fmla="*/ 430 w 614"/>
                <a:gd name="connsiteY118-2646" fmla="*/ 684 h 763"/>
                <a:gd name="connsiteX119-2647" fmla="*/ 425 w 614"/>
                <a:gd name="connsiteY119-2648" fmla="*/ 668 h 763"/>
                <a:gd name="connsiteX120-2649" fmla="*/ 420 w 614"/>
                <a:gd name="connsiteY120-2650" fmla="*/ 652 h 763"/>
                <a:gd name="connsiteX121-2651" fmla="*/ 414 w 614"/>
                <a:gd name="connsiteY121-2652" fmla="*/ 636 h 763"/>
                <a:gd name="connsiteX122-2653" fmla="*/ 404 w 614"/>
                <a:gd name="connsiteY122-2654" fmla="*/ 626 h 763"/>
                <a:gd name="connsiteX123-2655" fmla="*/ 393 w 614"/>
                <a:gd name="connsiteY123-2656" fmla="*/ 615 h 763"/>
                <a:gd name="connsiteX124-2657" fmla="*/ 388 w 614"/>
                <a:gd name="connsiteY124-2658" fmla="*/ 605 h 763"/>
                <a:gd name="connsiteX125-2659" fmla="*/ 399 w 614"/>
                <a:gd name="connsiteY125-2660" fmla="*/ 610 h 763"/>
                <a:gd name="connsiteX126-2661" fmla="*/ 414 w 614"/>
                <a:gd name="connsiteY126-2662" fmla="*/ 610 h 763"/>
                <a:gd name="connsiteX127-2663" fmla="*/ 425 w 614"/>
                <a:gd name="connsiteY127-2664" fmla="*/ 610 h 763"/>
                <a:gd name="connsiteX128-2665" fmla="*/ 435 w 614"/>
                <a:gd name="connsiteY128-2666" fmla="*/ 610 h 763"/>
                <a:gd name="connsiteX129-2667" fmla="*/ 446 w 614"/>
                <a:gd name="connsiteY129-2668" fmla="*/ 605 h 763"/>
                <a:gd name="connsiteX130-2669" fmla="*/ 451 w 614"/>
                <a:gd name="connsiteY130-2670" fmla="*/ 605 h 763"/>
                <a:gd name="connsiteX131-2671" fmla="*/ 456 w 614"/>
                <a:gd name="connsiteY131-2672" fmla="*/ 600 h 763"/>
                <a:gd name="connsiteX132-2673" fmla="*/ 456 w 614"/>
                <a:gd name="connsiteY132-2674" fmla="*/ 600 h 763"/>
                <a:gd name="connsiteX133-2675" fmla="*/ 462 w 614"/>
                <a:gd name="connsiteY133-2676" fmla="*/ 594 h 763"/>
                <a:gd name="connsiteX134-2677" fmla="*/ 462 w 614"/>
                <a:gd name="connsiteY134-2678" fmla="*/ 584 h 763"/>
                <a:gd name="connsiteX135-2679" fmla="*/ 467 w 614"/>
                <a:gd name="connsiteY135-2680" fmla="*/ 573 h 763"/>
                <a:gd name="connsiteX136-2681" fmla="*/ 467 w 614"/>
                <a:gd name="connsiteY136-2682" fmla="*/ 558 h 763"/>
                <a:gd name="connsiteX137-2683" fmla="*/ 472 w 614"/>
                <a:gd name="connsiteY137-2684" fmla="*/ 537 h 763"/>
                <a:gd name="connsiteX138-2685" fmla="*/ 478 w 614"/>
                <a:gd name="connsiteY138-2686" fmla="*/ 516 h 763"/>
                <a:gd name="connsiteX139-2687" fmla="*/ 478 w 614"/>
                <a:gd name="connsiteY139-2688" fmla="*/ 489 h 763"/>
                <a:gd name="connsiteX140-2689" fmla="*/ 483 w 614"/>
                <a:gd name="connsiteY140-2690" fmla="*/ 458 h 763"/>
                <a:gd name="connsiteX141-2691" fmla="*/ 493 w 614"/>
                <a:gd name="connsiteY141-2692" fmla="*/ 395 h 763"/>
                <a:gd name="connsiteX142-2693" fmla="*/ 499 w 614"/>
                <a:gd name="connsiteY142-2694" fmla="*/ 337 h 763"/>
                <a:gd name="connsiteX143-2695" fmla="*/ 504 w 614"/>
                <a:gd name="connsiteY143-2696" fmla="*/ 274 h 763"/>
                <a:gd name="connsiteX144-2697" fmla="*/ 504 w 614"/>
                <a:gd name="connsiteY144-2698" fmla="*/ 221 h 763"/>
                <a:gd name="connsiteX145-2699" fmla="*/ 504 w 614"/>
                <a:gd name="connsiteY145-2700" fmla="*/ 221 h 763"/>
                <a:gd name="connsiteX0-2701" fmla="*/ 497 w 607"/>
                <a:gd name="connsiteY0-2702" fmla="*/ 221 h 763"/>
                <a:gd name="connsiteX1-2703" fmla="*/ 497 w 607"/>
                <a:gd name="connsiteY1-2704" fmla="*/ 195 h 763"/>
                <a:gd name="connsiteX2-2705" fmla="*/ 497 w 607"/>
                <a:gd name="connsiteY2-2706" fmla="*/ 168 h 763"/>
                <a:gd name="connsiteX3-2707" fmla="*/ 497 w 607"/>
                <a:gd name="connsiteY3-2708" fmla="*/ 147 h 763"/>
                <a:gd name="connsiteX4-2709" fmla="*/ 497 w 607"/>
                <a:gd name="connsiteY4-2710" fmla="*/ 132 h 763"/>
                <a:gd name="connsiteX5-2711" fmla="*/ 497 w 607"/>
                <a:gd name="connsiteY5-2712" fmla="*/ 116 h 763"/>
                <a:gd name="connsiteX6-2713" fmla="*/ 497 w 607"/>
                <a:gd name="connsiteY6-2714" fmla="*/ 105 h 763"/>
                <a:gd name="connsiteX7-2715" fmla="*/ 492 w 607"/>
                <a:gd name="connsiteY7-2716" fmla="*/ 95 h 763"/>
                <a:gd name="connsiteX8-2717" fmla="*/ 492 w 607"/>
                <a:gd name="connsiteY8-2718" fmla="*/ 89 h 763"/>
                <a:gd name="connsiteX9-2719" fmla="*/ 492 w 607"/>
                <a:gd name="connsiteY9-2720" fmla="*/ 84 h 763"/>
                <a:gd name="connsiteX10-2721" fmla="*/ 486 w 607"/>
                <a:gd name="connsiteY10-2722" fmla="*/ 84 h 763"/>
                <a:gd name="connsiteX11-2723" fmla="*/ 481 w 607"/>
                <a:gd name="connsiteY11-2724" fmla="*/ 79 h 763"/>
                <a:gd name="connsiteX12-2725" fmla="*/ 471 w 607"/>
                <a:gd name="connsiteY12-2726" fmla="*/ 79 h 763"/>
                <a:gd name="connsiteX13-2727" fmla="*/ 465 w 607"/>
                <a:gd name="connsiteY13-2728" fmla="*/ 74 h 763"/>
                <a:gd name="connsiteX14-2729" fmla="*/ 449 w 607"/>
                <a:gd name="connsiteY14-2730" fmla="*/ 74 h 763"/>
                <a:gd name="connsiteX15-2731" fmla="*/ 439 w 607"/>
                <a:gd name="connsiteY15-2732" fmla="*/ 74 h 763"/>
                <a:gd name="connsiteX16-2733" fmla="*/ 423 w 607"/>
                <a:gd name="connsiteY16-2734" fmla="*/ 79 h 763"/>
                <a:gd name="connsiteX17-2735" fmla="*/ 392 w 607"/>
                <a:gd name="connsiteY17-2736" fmla="*/ 79 h 763"/>
                <a:gd name="connsiteX18-2737" fmla="*/ 355 w 607"/>
                <a:gd name="connsiteY18-2738" fmla="*/ 84 h 763"/>
                <a:gd name="connsiteX19-2739" fmla="*/ 318 w 607"/>
                <a:gd name="connsiteY19-2740" fmla="*/ 89 h 763"/>
                <a:gd name="connsiteX20-2741" fmla="*/ 281 w 607"/>
                <a:gd name="connsiteY20-2742" fmla="*/ 89 h 763"/>
                <a:gd name="connsiteX21-2743" fmla="*/ 239 w 607"/>
                <a:gd name="connsiteY21-2744" fmla="*/ 95 h 763"/>
                <a:gd name="connsiteX22-2745" fmla="*/ 191 w 607"/>
                <a:gd name="connsiteY22-2746" fmla="*/ 105 h 763"/>
                <a:gd name="connsiteX23-2747" fmla="*/ 165 w 607"/>
                <a:gd name="connsiteY23-2748" fmla="*/ 105 h 763"/>
                <a:gd name="connsiteX24-2749" fmla="*/ 139 w 607"/>
                <a:gd name="connsiteY24-2750" fmla="*/ 110 h 763"/>
                <a:gd name="connsiteX25-2751" fmla="*/ 112 w 607"/>
                <a:gd name="connsiteY25-2752" fmla="*/ 116 h 763"/>
                <a:gd name="connsiteX26-2753" fmla="*/ 86 w 607"/>
                <a:gd name="connsiteY26-2754" fmla="*/ 116 h 763"/>
                <a:gd name="connsiteX27-2755" fmla="*/ 54 w 607"/>
                <a:gd name="connsiteY27-2756" fmla="*/ 121 h 763"/>
                <a:gd name="connsiteX28-2757" fmla="*/ 28 w 607"/>
                <a:gd name="connsiteY28-2758" fmla="*/ 126 h 763"/>
                <a:gd name="connsiteX29-2759" fmla="*/ 2 w 607"/>
                <a:gd name="connsiteY29-2760" fmla="*/ 126 h 763"/>
                <a:gd name="connsiteX30-2761" fmla="*/ 18 w 607"/>
                <a:gd name="connsiteY30-2762" fmla="*/ 89 h 763"/>
                <a:gd name="connsiteX31-2763" fmla="*/ 44 w 607"/>
                <a:gd name="connsiteY31-2764" fmla="*/ 84 h 763"/>
                <a:gd name="connsiteX32-2765" fmla="*/ 75 w 607"/>
                <a:gd name="connsiteY32-2766" fmla="*/ 84 h 763"/>
                <a:gd name="connsiteX33-2767" fmla="*/ 133 w 607"/>
                <a:gd name="connsiteY33-2768" fmla="*/ 74 h 763"/>
                <a:gd name="connsiteX34-2769" fmla="*/ 191 w 607"/>
                <a:gd name="connsiteY34-2770" fmla="*/ 63 h 763"/>
                <a:gd name="connsiteX35-2771" fmla="*/ 249 w 607"/>
                <a:gd name="connsiteY35-2772" fmla="*/ 58 h 763"/>
                <a:gd name="connsiteX36-2773" fmla="*/ 307 w 607"/>
                <a:gd name="connsiteY36-2774" fmla="*/ 47 h 763"/>
                <a:gd name="connsiteX37-2775" fmla="*/ 334 w 607"/>
                <a:gd name="connsiteY37-2776" fmla="*/ 42 h 763"/>
                <a:gd name="connsiteX38-2777" fmla="*/ 360 w 607"/>
                <a:gd name="connsiteY38-2778" fmla="*/ 37 h 763"/>
                <a:gd name="connsiteX39-2779" fmla="*/ 386 w 607"/>
                <a:gd name="connsiteY39-2780" fmla="*/ 32 h 763"/>
                <a:gd name="connsiteX40-2781" fmla="*/ 402 w 607"/>
                <a:gd name="connsiteY40-2782" fmla="*/ 32 h 763"/>
                <a:gd name="connsiteX41-2783" fmla="*/ 418 w 607"/>
                <a:gd name="connsiteY41-2784" fmla="*/ 26 h 763"/>
                <a:gd name="connsiteX42-2785" fmla="*/ 434 w 607"/>
                <a:gd name="connsiteY42-2786" fmla="*/ 21 h 763"/>
                <a:gd name="connsiteX43-2787" fmla="*/ 439 w 607"/>
                <a:gd name="connsiteY43-2788" fmla="*/ 21 h 763"/>
                <a:gd name="connsiteX44-2789" fmla="*/ 449 w 607"/>
                <a:gd name="connsiteY44-2790" fmla="*/ 16 h 763"/>
                <a:gd name="connsiteX45-2791" fmla="*/ 455 w 607"/>
                <a:gd name="connsiteY45-2792" fmla="*/ 11 h 763"/>
                <a:gd name="connsiteX46-2793" fmla="*/ 465 w 607"/>
                <a:gd name="connsiteY46-2794" fmla="*/ 5 h 763"/>
                <a:gd name="connsiteX47-2795" fmla="*/ 471 w 607"/>
                <a:gd name="connsiteY47-2796" fmla="*/ 5 h 763"/>
                <a:gd name="connsiteX48-2797" fmla="*/ 481 w 607"/>
                <a:gd name="connsiteY48-2798" fmla="*/ 0 h 763"/>
                <a:gd name="connsiteX49-2799" fmla="*/ 486 w 607"/>
                <a:gd name="connsiteY49-2800" fmla="*/ 5 h 763"/>
                <a:gd name="connsiteX50-2801" fmla="*/ 492 w 607"/>
                <a:gd name="connsiteY50-2802" fmla="*/ 5 h 763"/>
                <a:gd name="connsiteX51-2803" fmla="*/ 497 w 607"/>
                <a:gd name="connsiteY51-2804" fmla="*/ 11 h 763"/>
                <a:gd name="connsiteX52-2805" fmla="*/ 507 w 607"/>
                <a:gd name="connsiteY52-2806" fmla="*/ 16 h 763"/>
                <a:gd name="connsiteX53-2807" fmla="*/ 518 w 607"/>
                <a:gd name="connsiteY53-2808" fmla="*/ 21 h 763"/>
                <a:gd name="connsiteX54-2809" fmla="*/ 528 w 607"/>
                <a:gd name="connsiteY54-2810" fmla="*/ 26 h 763"/>
                <a:gd name="connsiteX55-2811" fmla="*/ 539 w 607"/>
                <a:gd name="connsiteY55-2812" fmla="*/ 32 h 763"/>
                <a:gd name="connsiteX56-2813" fmla="*/ 555 w 607"/>
                <a:gd name="connsiteY56-2814" fmla="*/ 42 h 763"/>
                <a:gd name="connsiteX57-2815" fmla="*/ 565 w 607"/>
                <a:gd name="connsiteY57-2816" fmla="*/ 53 h 763"/>
                <a:gd name="connsiteX58-2817" fmla="*/ 576 w 607"/>
                <a:gd name="connsiteY58-2818" fmla="*/ 58 h 763"/>
                <a:gd name="connsiteX59-2819" fmla="*/ 586 w 607"/>
                <a:gd name="connsiteY59-2820" fmla="*/ 68 h 763"/>
                <a:gd name="connsiteX60-2821" fmla="*/ 597 w 607"/>
                <a:gd name="connsiteY60-2822" fmla="*/ 74 h 763"/>
                <a:gd name="connsiteX61-2823" fmla="*/ 602 w 607"/>
                <a:gd name="connsiteY61-2824" fmla="*/ 79 h 763"/>
                <a:gd name="connsiteX62-2825" fmla="*/ 607 w 607"/>
                <a:gd name="connsiteY62-2826" fmla="*/ 84 h 763"/>
                <a:gd name="connsiteX63-2827" fmla="*/ 607 w 607"/>
                <a:gd name="connsiteY63-2828" fmla="*/ 89 h 763"/>
                <a:gd name="connsiteX64-2829" fmla="*/ 607 w 607"/>
                <a:gd name="connsiteY64-2830" fmla="*/ 95 h 763"/>
                <a:gd name="connsiteX65-2831" fmla="*/ 607 w 607"/>
                <a:gd name="connsiteY65-2832" fmla="*/ 100 h 763"/>
                <a:gd name="connsiteX66-2833" fmla="*/ 607 w 607"/>
                <a:gd name="connsiteY66-2834" fmla="*/ 105 h 763"/>
                <a:gd name="connsiteX67-2835" fmla="*/ 602 w 607"/>
                <a:gd name="connsiteY67-2836" fmla="*/ 110 h 763"/>
                <a:gd name="connsiteX68-2837" fmla="*/ 592 w 607"/>
                <a:gd name="connsiteY68-2838" fmla="*/ 116 h 763"/>
                <a:gd name="connsiteX69-2839" fmla="*/ 592 w 607"/>
                <a:gd name="connsiteY69-2840" fmla="*/ 121 h 763"/>
                <a:gd name="connsiteX70-2841" fmla="*/ 592 w 607"/>
                <a:gd name="connsiteY70-2842" fmla="*/ 121 h 763"/>
                <a:gd name="connsiteX71-2843" fmla="*/ 586 w 607"/>
                <a:gd name="connsiteY71-2844" fmla="*/ 126 h 763"/>
                <a:gd name="connsiteX72-2845" fmla="*/ 586 w 607"/>
                <a:gd name="connsiteY72-2846" fmla="*/ 132 h 763"/>
                <a:gd name="connsiteX73-2847" fmla="*/ 581 w 607"/>
                <a:gd name="connsiteY73-2848" fmla="*/ 142 h 763"/>
                <a:gd name="connsiteX74-2849" fmla="*/ 581 w 607"/>
                <a:gd name="connsiteY74-2850" fmla="*/ 147 h 763"/>
                <a:gd name="connsiteX75-2851" fmla="*/ 581 w 607"/>
                <a:gd name="connsiteY75-2852" fmla="*/ 158 h 763"/>
                <a:gd name="connsiteX76-2853" fmla="*/ 576 w 607"/>
                <a:gd name="connsiteY76-2854" fmla="*/ 168 h 763"/>
                <a:gd name="connsiteX77-2855" fmla="*/ 576 w 607"/>
                <a:gd name="connsiteY77-2856" fmla="*/ 179 h 763"/>
                <a:gd name="connsiteX78-2857" fmla="*/ 576 w 607"/>
                <a:gd name="connsiteY78-2858" fmla="*/ 189 h 763"/>
                <a:gd name="connsiteX79-2859" fmla="*/ 571 w 607"/>
                <a:gd name="connsiteY79-2860" fmla="*/ 205 h 763"/>
                <a:gd name="connsiteX80-2861" fmla="*/ 571 w 607"/>
                <a:gd name="connsiteY80-2862" fmla="*/ 221 h 763"/>
                <a:gd name="connsiteX81-2863" fmla="*/ 571 w 607"/>
                <a:gd name="connsiteY81-2864" fmla="*/ 237 h 763"/>
                <a:gd name="connsiteX82-2865" fmla="*/ 565 w 607"/>
                <a:gd name="connsiteY82-2866" fmla="*/ 252 h 763"/>
                <a:gd name="connsiteX83-2867" fmla="*/ 565 w 607"/>
                <a:gd name="connsiteY83-2868" fmla="*/ 268 h 763"/>
                <a:gd name="connsiteX84-2869" fmla="*/ 565 w 607"/>
                <a:gd name="connsiteY84-2870" fmla="*/ 289 h 763"/>
                <a:gd name="connsiteX85-2871" fmla="*/ 560 w 607"/>
                <a:gd name="connsiteY85-2872" fmla="*/ 331 h 763"/>
                <a:gd name="connsiteX86-2873" fmla="*/ 555 w 607"/>
                <a:gd name="connsiteY86-2874" fmla="*/ 368 h 763"/>
                <a:gd name="connsiteX87-2875" fmla="*/ 555 w 607"/>
                <a:gd name="connsiteY87-2876" fmla="*/ 400 h 763"/>
                <a:gd name="connsiteX88-2877" fmla="*/ 550 w 607"/>
                <a:gd name="connsiteY88-2878" fmla="*/ 431 h 763"/>
                <a:gd name="connsiteX89-2879" fmla="*/ 544 w 607"/>
                <a:gd name="connsiteY89-2880" fmla="*/ 463 h 763"/>
                <a:gd name="connsiteX90-2881" fmla="*/ 544 w 607"/>
                <a:gd name="connsiteY90-2882" fmla="*/ 489 h 763"/>
                <a:gd name="connsiteX91-2883" fmla="*/ 539 w 607"/>
                <a:gd name="connsiteY91-2884" fmla="*/ 510 h 763"/>
                <a:gd name="connsiteX92-2885" fmla="*/ 534 w 607"/>
                <a:gd name="connsiteY92-2886" fmla="*/ 531 h 763"/>
                <a:gd name="connsiteX93-2887" fmla="*/ 528 w 607"/>
                <a:gd name="connsiteY93-2888" fmla="*/ 568 h 763"/>
                <a:gd name="connsiteX94-2889" fmla="*/ 518 w 607"/>
                <a:gd name="connsiteY94-2890" fmla="*/ 605 h 763"/>
                <a:gd name="connsiteX95-2891" fmla="*/ 513 w 607"/>
                <a:gd name="connsiteY95-2892" fmla="*/ 636 h 763"/>
                <a:gd name="connsiteX96-2893" fmla="*/ 502 w 607"/>
                <a:gd name="connsiteY96-2894" fmla="*/ 663 h 763"/>
                <a:gd name="connsiteX97-2895" fmla="*/ 497 w 607"/>
                <a:gd name="connsiteY97-2896" fmla="*/ 689 h 763"/>
                <a:gd name="connsiteX98-2897" fmla="*/ 492 w 607"/>
                <a:gd name="connsiteY98-2898" fmla="*/ 700 h 763"/>
                <a:gd name="connsiteX99-2899" fmla="*/ 486 w 607"/>
                <a:gd name="connsiteY99-2900" fmla="*/ 710 h 763"/>
                <a:gd name="connsiteX100-2901" fmla="*/ 486 w 607"/>
                <a:gd name="connsiteY100-2902" fmla="*/ 721 h 763"/>
                <a:gd name="connsiteX101-2903" fmla="*/ 481 w 607"/>
                <a:gd name="connsiteY101-2904" fmla="*/ 726 h 763"/>
                <a:gd name="connsiteX102-2905" fmla="*/ 476 w 607"/>
                <a:gd name="connsiteY102-2906" fmla="*/ 736 h 763"/>
                <a:gd name="connsiteX103-2907" fmla="*/ 476 w 607"/>
                <a:gd name="connsiteY103-2908" fmla="*/ 742 h 763"/>
                <a:gd name="connsiteX104-2909" fmla="*/ 465 w 607"/>
                <a:gd name="connsiteY104-2910" fmla="*/ 747 h 763"/>
                <a:gd name="connsiteX105-2911" fmla="*/ 460 w 607"/>
                <a:gd name="connsiteY105-2912" fmla="*/ 757 h 763"/>
                <a:gd name="connsiteX106-2913" fmla="*/ 455 w 607"/>
                <a:gd name="connsiteY106-2914" fmla="*/ 757 h 763"/>
                <a:gd name="connsiteX107-2915" fmla="*/ 449 w 607"/>
                <a:gd name="connsiteY107-2916" fmla="*/ 763 h 763"/>
                <a:gd name="connsiteX108-2917" fmla="*/ 444 w 607"/>
                <a:gd name="connsiteY108-2918" fmla="*/ 763 h 763"/>
                <a:gd name="connsiteX109-2919" fmla="*/ 444 w 607"/>
                <a:gd name="connsiteY109-2920" fmla="*/ 757 h 763"/>
                <a:gd name="connsiteX110-2921" fmla="*/ 439 w 607"/>
                <a:gd name="connsiteY110-2922" fmla="*/ 757 h 763"/>
                <a:gd name="connsiteX111-2923" fmla="*/ 439 w 607"/>
                <a:gd name="connsiteY111-2924" fmla="*/ 752 h 763"/>
                <a:gd name="connsiteX112-2925" fmla="*/ 439 w 607"/>
                <a:gd name="connsiteY112-2926" fmla="*/ 747 h 763"/>
                <a:gd name="connsiteX113-2927" fmla="*/ 434 w 607"/>
                <a:gd name="connsiteY113-2928" fmla="*/ 742 h 763"/>
                <a:gd name="connsiteX114-2929" fmla="*/ 434 w 607"/>
                <a:gd name="connsiteY114-2930" fmla="*/ 731 h 763"/>
                <a:gd name="connsiteX115-2931" fmla="*/ 434 w 607"/>
                <a:gd name="connsiteY115-2932" fmla="*/ 721 h 763"/>
                <a:gd name="connsiteX116-2933" fmla="*/ 428 w 607"/>
                <a:gd name="connsiteY116-2934" fmla="*/ 705 h 763"/>
                <a:gd name="connsiteX117-2935" fmla="*/ 423 w 607"/>
                <a:gd name="connsiteY117-2936" fmla="*/ 684 h 763"/>
                <a:gd name="connsiteX118-2937" fmla="*/ 418 w 607"/>
                <a:gd name="connsiteY118-2938" fmla="*/ 668 h 763"/>
                <a:gd name="connsiteX119-2939" fmla="*/ 413 w 607"/>
                <a:gd name="connsiteY119-2940" fmla="*/ 652 h 763"/>
                <a:gd name="connsiteX120-2941" fmla="*/ 407 w 607"/>
                <a:gd name="connsiteY120-2942" fmla="*/ 636 h 763"/>
                <a:gd name="connsiteX121-2943" fmla="*/ 397 w 607"/>
                <a:gd name="connsiteY121-2944" fmla="*/ 626 h 763"/>
                <a:gd name="connsiteX122-2945" fmla="*/ 386 w 607"/>
                <a:gd name="connsiteY122-2946" fmla="*/ 615 h 763"/>
                <a:gd name="connsiteX123-2947" fmla="*/ 381 w 607"/>
                <a:gd name="connsiteY123-2948" fmla="*/ 605 h 763"/>
                <a:gd name="connsiteX124-2949" fmla="*/ 392 w 607"/>
                <a:gd name="connsiteY124-2950" fmla="*/ 610 h 763"/>
                <a:gd name="connsiteX125-2951" fmla="*/ 407 w 607"/>
                <a:gd name="connsiteY125-2952" fmla="*/ 610 h 763"/>
                <a:gd name="connsiteX126-2953" fmla="*/ 418 w 607"/>
                <a:gd name="connsiteY126-2954" fmla="*/ 610 h 763"/>
                <a:gd name="connsiteX127-2955" fmla="*/ 428 w 607"/>
                <a:gd name="connsiteY127-2956" fmla="*/ 610 h 763"/>
                <a:gd name="connsiteX128-2957" fmla="*/ 439 w 607"/>
                <a:gd name="connsiteY128-2958" fmla="*/ 605 h 763"/>
                <a:gd name="connsiteX129-2959" fmla="*/ 444 w 607"/>
                <a:gd name="connsiteY129-2960" fmla="*/ 605 h 763"/>
                <a:gd name="connsiteX130-2961" fmla="*/ 449 w 607"/>
                <a:gd name="connsiteY130-2962" fmla="*/ 600 h 763"/>
                <a:gd name="connsiteX131-2963" fmla="*/ 449 w 607"/>
                <a:gd name="connsiteY131-2964" fmla="*/ 600 h 763"/>
                <a:gd name="connsiteX132-2965" fmla="*/ 455 w 607"/>
                <a:gd name="connsiteY132-2966" fmla="*/ 594 h 763"/>
                <a:gd name="connsiteX133-2967" fmla="*/ 455 w 607"/>
                <a:gd name="connsiteY133-2968" fmla="*/ 584 h 763"/>
                <a:gd name="connsiteX134-2969" fmla="*/ 460 w 607"/>
                <a:gd name="connsiteY134-2970" fmla="*/ 573 h 763"/>
                <a:gd name="connsiteX135-2971" fmla="*/ 460 w 607"/>
                <a:gd name="connsiteY135-2972" fmla="*/ 558 h 763"/>
                <a:gd name="connsiteX136-2973" fmla="*/ 465 w 607"/>
                <a:gd name="connsiteY136-2974" fmla="*/ 537 h 763"/>
                <a:gd name="connsiteX137-2975" fmla="*/ 471 w 607"/>
                <a:gd name="connsiteY137-2976" fmla="*/ 516 h 763"/>
                <a:gd name="connsiteX138-2977" fmla="*/ 471 w 607"/>
                <a:gd name="connsiteY138-2978" fmla="*/ 489 h 763"/>
                <a:gd name="connsiteX139-2979" fmla="*/ 476 w 607"/>
                <a:gd name="connsiteY139-2980" fmla="*/ 458 h 763"/>
                <a:gd name="connsiteX140-2981" fmla="*/ 486 w 607"/>
                <a:gd name="connsiteY140-2982" fmla="*/ 395 h 763"/>
                <a:gd name="connsiteX141-2983" fmla="*/ 492 w 607"/>
                <a:gd name="connsiteY141-2984" fmla="*/ 337 h 763"/>
                <a:gd name="connsiteX142-2985" fmla="*/ 497 w 607"/>
                <a:gd name="connsiteY142-2986" fmla="*/ 274 h 763"/>
                <a:gd name="connsiteX143-2987" fmla="*/ 497 w 607"/>
                <a:gd name="connsiteY143-2988" fmla="*/ 221 h 763"/>
                <a:gd name="connsiteX144-2989" fmla="*/ 497 w 607"/>
                <a:gd name="connsiteY144-2990" fmla="*/ 221 h 763"/>
                <a:gd name="connsiteX0-2991" fmla="*/ 495 w 605"/>
                <a:gd name="connsiteY0-2992" fmla="*/ 221 h 763"/>
                <a:gd name="connsiteX1-2993" fmla="*/ 495 w 605"/>
                <a:gd name="connsiteY1-2994" fmla="*/ 195 h 763"/>
                <a:gd name="connsiteX2-2995" fmla="*/ 495 w 605"/>
                <a:gd name="connsiteY2-2996" fmla="*/ 168 h 763"/>
                <a:gd name="connsiteX3-2997" fmla="*/ 495 w 605"/>
                <a:gd name="connsiteY3-2998" fmla="*/ 147 h 763"/>
                <a:gd name="connsiteX4-2999" fmla="*/ 495 w 605"/>
                <a:gd name="connsiteY4-3000" fmla="*/ 132 h 763"/>
                <a:gd name="connsiteX5-3001" fmla="*/ 495 w 605"/>
                <a:gd name="connsiteY5-3002" fmla="*/ 116 h 763"/>
                <a:gd name="connsiteX6-3003" fmla="*/ 495 w 605"/>
                <a:gd name="connsiteY6-3004" fmla="*/ 105 h 763"/>
                <a:gd name="connsiteX7-3005" fmla="*/ 490 w 605"/>
                <a:gd name="connsiteY7-3006" fmla="*/ 95 h 763"/>
                <a:gd name="connsiteX8-3007" fmla="*/ 490 w 605"/>
                <a:gd name="connsiteY8-3008" fmla="*/ 89 h 763"/>
                <a:gd name="connsiteX9-3009" fmla="*/ 490 w 605"/>
                <a:gd name="connsiteY9-3010" fmla="*/ 84 h 763"/>
                <a:gd name="connsiteX10-3011" fmla="*/ 484 w 605"/>
                <a:gd name="connsiteY10-3012" fmla="*/ 84 h 763"/>
                <a:gd name="connsiteX11-3013" fmla="*/ 479 w 605"/>
                <a:gd name="connsiteY11-3014" fmla="*/ 79 h 763"/>
                <a:gd name="connsiteX12-3015" fmla="*/ 469 w 605"/>
                <a:gd name="connsiteY12-3016" fmla="*/ 79 h 763"/>
                <a:gd name="connsiteX13-3017" fmla="*/ 463 w 605"/>
                <a:gd name="connsiteY13-3018" fmla="*/ 74 h 763"/>
                <a:gd name="connsiteX14-3019" fmla="*/ 447 w 605"/>
                <a:gd name="connsiteY14-3020" fmla="*/ 74 h 763"/>
                <a:gd name="connsiteX15-3021" fmla="*/ 437 w 605"/>
                <a:gd name="connsiteY15-3022" fmla="*/ 74 h 763"/>
                <a:gd name="connsiteX16-3023" fmla="*/ 421 w 605"/>
                <a:gd name="connsiteY16-3024" fmla="*/ 79 h 763"/>
                <a:gd name="connsiteX17-3025" fmla="*/ 390 w 605"/>
                <a:gd name="connsiteY17-3026" fmla="*/ 79 h 763"/>
                <a:gd name="connsiteX18-3027" fmla="*/ 353 w 605"/>
                <a:gd name="connsiteY18-3028" fmla="*/ 84 h 763"/>
                <a:gd name="connsiteX19-3029" fmla="*/ 316 w 605"/>
                <a:gd name="connsiteY19-3030" fmla="*/ 89 h 763"/>
                <a:gd name="connsiteX20-3031" fmla="*/ 279 w 605"/>
                <a:gd name="connsiteY20-3032" fmla="*/ 89 h 763"/>
                <a:gd name="connsiteX21-3033" fmla="*/ 237 w 605"/>
                <a:gd name="connsiteY21-3034" fmla="*/ 95 h 763"/>
                <a:gd name="connsiteX22-3035" fmla="*/ 189 w 605"/>
                <a:gd name="connsiteY22-3036" fmla="*/ 105 h 763"/>
                <a:gd name="connsiteX23-3037" fmla="*/ 163 w 605"/>
                <a:gd name="connsiteY23-3038" fmla="*/ 105 h 763"/>
                <a:gd name="connsiteX24-3039" fmla="*/ 137 w 605"/>
                <a:gd name="connsiteY24-3040" fmla="*/ 110 h 763"/>
                <a:gd name="connsiteX25-3041" fmla="*/ 110 w 605"/>
                <a:gd name="connsiteY25-3042" fmla="*/ 116 h 763"/>
                <a:gd name="connsiteX26-3043" fmla="*/ 84 w 605"/>
                <a:gd name="connsiteY26-3044" fmla="*/ 116 h 763"/>
                <a:gd name="connsiteX27-3045" fmla="*/ 52 w 605"/>
                <a:gd name="connsiteY27-3046" fmla="*/ 121 h 763"/>
                <a:gd name="connsiteX28-3047" fmla="*/ 26 w 605"/>
                <a:gd name="connsiteY28-3048" fmla="*/ 126 h 763"/>
                <a:gd name="connsiteX29-3049" fmla="*/ 0 w 605"/>
                <a:gd name="connsiteY29-3050" fmla="*/ 126 h 763"/>
                <a:gd name="connsiteX30-3051" fmla="*/ 42 w 605"/>
                <a:gd name="connsiteY30-3052" fmla="*/ 84 h 763"/>
                <a:gd name="connsiteX31-3053" fmla="*/ 73 w 605"/>
                <a:gd name="connsiteY31-3054" fmla="*/ 84 h 763"/>
                <a:gd name="connsiteX32-3055" fmla="*/ 131 w 605"/>
                <a:gd name="connsiteY32-3056" fmla="*/ 74 h 763"/>
                <a:gd name="connsiteX33-3057" fmla="*/ 189 w 605"/>
                <a:gd name="connsiteY33-3058" fmla="*/ 63 h 763"/>
                <a:gd name="connsiteX34-3059" fmla="*/ 247 w 605"/>
                <a:gd name="connsiteY34-3060" fmla="*/ 58 h 763"/>
                <a:gd name="connsiteX35-3061" fmla="*/ 305 w 605"/>
                <a:gd name="connsiteY35-3062" fmla="*/ 47 h 763"/>
                <a:gd name="connsiteX36-3063" fmla="*/ 332 w 605"/>
                <a:gd name="connsiteY36-3064" fmla="*/ 42 h 763"/>
                <a:gd name="connsiteX37-3065" fmla="*/ 358 w 605"/>
                <a:gd name="connsiteY37-3066" fmla="*/ 37 h 763"/>
                <a:gd name="connsiteX38-3067" fmla="*/ 384 w 605"/>
                <a:gd name="connsiteY38-3068" fmla="*/ 32 h 763"/>
                <a:gd name="connsiteX39-3069" fmla="*/ 400 w 605"/>
                <a:gd name="connsiteY39-3070" fmla="*/ 32 h 763"/>
                <a:gd name="connsiteX40-3071" fmla="*/ 416 w 605"/>
                <a:gd name="connsiteY40-3072" fmla="*/ 26 h 763"/>
                <a:gd name="connsiteX41-3073" fmla="*/ 432 w 605"/>
                <a:gd name="connsiteY41-3074" fmla="*/ 21 h 763"/>
                <a:gd name="connsiteX42-3075" fmla="*/ 437 w 605"/>
                <a:gd name="connsiteY42-3076" fmla="*/ 21 h 763"/>
                <a:gd name="connsiteX43-3077" fmla="*/ 447 w 605"/>
                <a:gd name="connsiteY43-3078" fmla="*/ 16 h 763"/>
                <a:gd name="connsiteX44-3079" fmla="*/ 453 w 605"/>
                <a:gd name="connsiteY44-3080" fmla="*/ 11 h 763"/>
                <a:gd name="connsiteX45-3081" fmla="*/ 463 w 605"/>
                <a:gd name="connsiteY45-3082" fmla="*/ 5 h 763"/>
                <a:gd name="connsiteX46-3083" fmla="*/ 469 w 605"/>
                <a:gd name="connsiteY46-3084" fmla="*/ 5 h 763"/>
                <a:gd name="connsiteX47-3085" fmla="*/ 479 w 605"/>
                <a:gd name="connsiteY47-3086" fmla="*/ 0 h 763"/>
                <a:gd name="connsiteX48-3087" fmla="*/ 484 w 605"/>
                <a:gd name="connsiteY48-3088" fmla="*/ 5 h 763"/>
                <a:gd name="connsiteX49-3089" fmla="*/ 490 w 605"/>
                <a:gd name="connsiteY49-3090" fmla="*/ 5 h 763"/>
                <a:gd name="connsiteX50-3091" fmla="*/ 495 w 605"/>
                <a:gd name="connsiteY50-3092" fmla="*/ 11 h 763"/>
                <a:gd name="connsiteX51-3093" fmla="*/ 505 w 605"/>
                <a:gd name="connsiteY51-3094" fmla="*/ 16 h 763"/>
                <a:gd name="connsiteX52-3095" fmla="*/ 516 w 605"/>
                <a:gd name="connsiteY52-3096" fmla="*/ 21 h 763"/>
                <a:gd name="connsiteX53-3097" fmla="*/ 526 w 605"/>
                <a:gd name="connsiteY53-3098" fmla="*/ 26 h 763"/>
                <a:gd name="connsiteX54-3099" fmla="*/ 537 w 605"/>
                <a:gd name="connsiteY54-3100" fmla="*/ 32 h 763"/>
                <a:gd name="connsiteX55-3101" fmla="*/ 553 w 605"/>
                <a:gd name="connsiteY55-3102" fmla="*/ 42 h 763"/>
                <a:gd name="connsiteX56-3103" fmla="*/ 563 w 605"/>
                <a:gd name="connsiteY56-3104" fmla="*/ 53 h 763"/>
                <a:gd name="connsiteX57-3105" fmla="*/ 574 w 605"/>
                <a:gd name="connsiteY57-3106" fmla="*/ 58 h 763"/>
                <a:gd name="connsiteX58-3107" fmla="*/ 584 w 605"/>
                <a:gd name="connsiteY58-3108" fmla="*/ 68 h 763"/>
                <a:gd name="connsiteX59-3109" fmla="*/ 595 w 605"/>
                <a:gd name="connsiteY59-3110" fmla="*/ 74 h 763"/>
                <a:gd name="connsiteX60-3111" fmla="*/ 600 w 605"/>
                <a:gd name="connsiteY60-3112" fmla="*/ 79 h 763"/>
                <a:gd name="connsiteX61-3113" fmla="*/ 605 w 605"/>
                <a:gd name="connsiteY61-3114" fmla="*/ 84 h 763"/>
                <a:gd name="connsiteX62-3115" fmla="*/ 605 w 605"/>
                <a:gd name="connsiteY62-3116" fmla="*/ 89 h 763"/>
                <a:gd name="connsiteX63-3117" fmla="*/ 605 w 605"/>
                <a:gd name="connsiteY63-3118" fmla="*/ 95 h 763"/>
                <a:gd name="connsiteX64-3119" fmla="*/ 605 w 605"/>
                <a:gd name="connsiteY64-3120" fmla="*/ 100 h 763"/>
                <a:gd name="connsiteX65-3121" fmla="*/ 605 w 605"/>
                <a:gd name="connsiteY65-3122" fmla="*/ 105 h 763"/>
                <a:gd name="connsiteX66-3123" fmla="*/ 600 w 605"/>
                <a:gd name="connsiteY66-3124" fmla="*/ 110 h 763"/>
                <a:gd name="connsiteX67-3125" fmla="*/ 590 w 605"/>
                <a:gd name="connsiteY67-3126" fmla="*/ 116 h 763"/>
                <a:gd name="connsiteX68-3127" fmla="*/ 590 w 605"/>
                <a:gd name="connsiteY68-3128" fmla="*/ 121 h 763"/>
                <a:gd name="connsiteX69-3129" fmla="*/ 590 w 605"/>
                <a:gd name="connsiteY69-3130" fmla="*/ 121 h 763"/>
                <a:gd name="connsiteX70-3131" fmla="*/ 584 w 605"/>
                <a:gd name="connsiteY70-3132" fmla="*/ 126 h 763"/>
                <a:gd name="connsiteX71-3133" fmla="*/ 584 w 605"/>
                <a:gd name="connsiteY71-3134" fmla="*/ 132 h 763"/>
                <a:gd name="connsiteX72-3135" fmla="*/ 579 w 605"/>
                <a:gd name="connsiteY72-3136" fmla="*/ 142 h 763"/>
                <a:gd name="connsiteX73-3137" fmla="*/ 579 w 605"/>
                <a:gd name="connsiteY73-3138" fmla="*/ 147 h 763"/>
                <a:gd name="connsiteX74-3139" fmla="*/ 579 w 605"/>
                <a:gd name="connsiteY74-3140" fmla="*/ 158 h 763"/>
                <a:gd name="connsiteX75-3141" fmla="*/ 574 w 605"/>
                <a:gd name="connsiteY75-3142" fmla="*/ 168 h 763"/>
                <a:gd name="connsiteX76-3143" fmla="*/ 574 w 605"/>
                <a:gd name="connsiteY76-3144" fmla="*/ 179 h 763"/>
                <a:gd name="connsiteX77-3145" fmla="*/ 574 w 605"/>
                <a:gd name="connsiteY77-3146" fmla="*/ 189 h 763"/>
                <a:gd name="connsiteX78-3147" fmla="*/ 569 w 605"/>
                <a:gd name="connsiteY78-3148" fmla="*/ 205 h 763"/>
                <a:gd name="connsiteX79-3149" fmla="*/ 569 w 605"/>
                <a:gd name="connsiteY79-3150" fmla="*/ 221 h 763"/>
                <a:gd name="connsiteX80-3151" fmla="*/ 569 w 605"/>
                <a:gd name="connsiteY80-3152" fmla="*/ 237 h 763"/>
                <a:gd name="connsiteX81-3153" fmla="*/ 563 w 605"/>
                <a:gd name="connsiteY81-3154" fmla="*/ 252 h 763"/>
                <a:gd name="connsiteX82-3155" fmla="*/ 563 w 605"/>
                <a:gd name="connsiteY82-3156" fmla="*/ 268 h 763"/>
                <a:gd name="connsiteX83-3157" fmla="*/ 563 w 605"/>
                <a:gd name="connsiteY83-3158" fmla="*/ 289 h 763"/>
                <a:gd name="connsiteX84-3159" fmla="*/ 558 w 605"/>
                <a:gd name="connsiteY84-3160" fmla="*/ 331 h 763"/>
                <a:gd name="connsiteX85-3161" fmla="*/ 553 w 605"/>
                <a:gd name="connsiteY85-3162" fmla="*/ 368 h 763"/>
                <a:gd name="connsiteX86-3163" fmla="*/ 553 w 605"/>
                <a:gd name="connsiteY86-3164" fmla="*/ 400 h 763"/>
                <a:gd name="connsiteX87-3165" fmla="*/ 548 w 605"/>
                <a:gd name="connsiteY87-3166" fmla="*/ 431 h 763"/>
                <a:gd name="connsiteX88-3167" fmla="*/ 542 w 605"/>
                <a:gd name="connsiteY88-3168" fmla="*/ 463 h 763"/>
                <a:gd name="connsiteX89-3169" fmla="*/ 542 w 605"/>
                <a:gd name="connsiteY89-3170" fmla="*/ 489 h 763"/>
                <a:gd name="connsiteX90-3171" fmla="*/ 537 w 605"/>
                <a:gd name="connsiteY90-3172" fmla="*/ 510 h 763"/>
                <a:gd name="connsiteX91-3173" fmla="*/ 532 w 605"/>
                <a:gd name="connsiteY91-3174" fmla="*/ 531 h 763"/>
                <a:gd name="connsiteX92-3175" fmla="*/ 526 w 605"/>
                <a:gd name="connsiteY92-3176" fmla="*/ 568 h 763"/>
                <a:gd name="connsiteX93-3177" fmla="*/ 516 w 605"/>
                <a:gd name="connsiteY93-3178" fmla="*/ 605 h 763"/>
                <a:gd name="connsiteX94-3179" fmla="*/ 511 w 605"/>
                <a:gd name="connsiteY94-3180" fmla="*/ 636 h 763"/>
                <a:gd name="connsiteX95-3181" fmla="*/ 500 w 605"/>
                <a:gd name="connsiteY95-3182" fmla="*/ 663 h 763"/>
                <a:gd name="connsiteX96-3183" fmla="*/ 495 w 605"/>
                <a:gd name="connsiteY96-3184" fmla="*/ 689 h 763"/>
                <a:gd name="connsiteX97-3185" fmla="*/ 490 w 605"/>
                <a:gd name="connsiteY97-3186" fmla="*/ 700 h 763"/>
                <a:gd name="connsiteX98-3187" fmla="*/ 484 w 605"/>
                <a:gd name="connsiteY98-3188" fmla="*/ 710 h 763"/>
                <a:gd name="connsiteX99-3189" fmla="*/ 484 w 605"/>
                <a:gd name="connsiteY99-3190" fmla="*/ 721 h 763"/>
                <a:gd name="connsiteX100-3191" fmla="*/ 479 w 605"/>
                <a:gd name="connsiteY100-3192" fmla="*/ 726 h 763"/>
                <a:gd name="connsiteX101-3193" fmla="*/ 474 w 605"/>
                <a:gd name="connsiteY101-3194" fmla="*/ 736 h 763"/>
                <a:gd name="connsiteX102-3195" fmla="*/ 474 w 605"/>
                <a:gd name="connsiteY102-3196" fmla="*/ 742 h 763"/>
                <a:gd name="connsiteX103-3197" fmla="*/ 463 w 605"/>
                <a:gd name="connsiteY103-3198" fmla="*/ 747 h 763"/>
                <a:gd name="connsiteX104-3199" fmla="*/ 458 w 605"/>
                <a:gd name="connsiteY104-3200" fmla="*/ 757 h 763"/>
                <a:gd name="connsiteX105-3201" fmla="*/ 453 w 605"/>
                <a:gd name="connsiteY105-3202" fmla="*/ 757 h 763"/>
                <a:gd name="connsiteX106-3203" fmla="*/ 447 w 605"/>
                <a:gd name="connsiteY106-3204" fmla="*/ 763 h 763"/>
                <a:gd name="connsiteX107-3205" fmla="*/ 442 w 605"/>
                <a:gd name="connsiteY107-3206" fmla="*/ 763 h 763"/>
                <a:gd name="connsiteX108-3207" fmla="*/ 442 w 605"/>
                <a:gd name="connsiteY108-3208" fmla="*/ 757 h 763"/>
                <a:gd name="connsiteX109-3209" fmla="*/ 437 w 605"/>
                <a:gd name="connsiteY109-3210" fmla="*/ 757 h 763"/>
                <a:gd name="connsiteX110-3211" fmla="*/ 437 w 605"/>
                <a:gd name="connsiteY110-3212" fmla="*/ 752 h 763"/>
                <a:gd name="connsiteX111-3213" fmla="*/ 437 w 605"/>
                <a:gd name="connsiteY111-3214" fmla="*/ 747 h 763"/>
                <a:gd name="connsiteX112-3215" fmla="*/ 432 w 605"/>
                <a:gd name="connsiteY112-3216" fmla="*/ 742 h 763"/>
                <a:gd name="connsiteX113-3217" fmla="*/ 432 w 605"/>
                <a:gd name="connsiteY113-3218" fmla="*/ 731 h 763"/>
                <a:gd name="connsiteX114-3219" fmla="*/ 432 w 605"/>
                <a:gd name="connsiteY114-3220" fmla="*/ 721 h 763"/>
                <a:gd name="connsiteX115-3221" fmla="*/ 426 w 605"/>
                <a:gd name="connsiteY115-3222" fmla="*/ 705 h 763"/>
                <a:gd name="connsiteX116-3223" fmla="*/ 421 w 605"/>
                <a:gd name="connsiteY116-3224" fmla="*/ 684 h 763"/>
                <a:gd name="connsiteX117-3225" fmla="*/ 416 w 605"/>
                <a:gd name="connsiteY117-3226" fmla="*/ 668 h 763"/>
                <a:gd name="connsiteX118-3227" fmla="*/ 411 w 605"/>
                <a:gd name="connsiteY118-3228" fmla="*/ 652 h 763"/>
                <a:gd name="connsiteX119-3229" fmla="*/ 405 w 605"/>
                <a:gd name="connsiteY119-3230" fmla="*/ 636 h 763"/>
                <a:gd name="connsiteX120-3231" fmla="*/ 395 w 605"/>
                <a:gd name="connsiteY120-3232" fmla="*/ 626 h 763"/>
                <a:gd name="connsiteX121-3233" fmla="*/ 384 w 605"/>
                <a:gd name="connsiteY121-3234" fmla="*/ 615 h 763"/>
                <a:gd name="connsiteX122-3235" fmla="*/ 379 w 605"/>
                <a:gd name="connsiteY122-3236" fmla="*/ 605 h 763"/>
                <a:gd name="connsiteX123-3237" fmla="*/ 390 w 605"/>
                <a:gd name="connsiteY123-3238" fmla="*/ 610 h 763"/>
                <a:gd name="connsiteX124-3239" fmla="*/ 405 w 605"/>
                <a:gd name="connsiteY124-3240" fmla="*/ 610 h 763"/>
                <a:gd name="connsiteX125-3241" fmla="*/ 416 w 605"/>
                <a:gd name="connsiteY125-3242" fmla="*/ 610 h 763"/>
                <a:gd name="connsiteX126-3243" fmla="*/ 426 w 605"/>
                <a:gd name="connsiteY126-3244" fmla="*/ 610 h 763"/>
                <a:gd name="connsiteX127-3245" fmla="*/ 437 w 605"/>
                <a:gd name="connsiteY127-3246" fmla="*/ 605 h 763"/>
                <a:gd name="connsiteX128-3247" fmla="*/ 442 w 605"/>
                <a:gd name="connsiteY128-3248" fmla="*/ 605 h 763"/>
                <a:gd name="connsiteX129-3249" fmla="*/ 447 w 605"/>
                <a:gd name="connsiteY129-3250" fmla="*/ 600 h 763"/>
                <a:gd name="connsiteX130-3251" fmla="*/ 447 w 605"/>
                <a:gd name="connsiteY130-3252" fmla="*/ 600 h 763"/>
                <a:gd name="connsiteX131-3253" fmla="*/ 453 w 605"/>
                <a:gd name="connsiteY131-3254" fmla="*/ 594 h 763"/>
                <a:gd name="connsiteX132-3255" fmla="*/ 453 w 605"/>
                <a:gd name="connsiteY132-3256" fmla="*/ 584 h 763"/>
                <a:gd name="connsiteX133-3257" fmla="*/ 458 w 605"/>
                <a:gd name="connsiteY133-3258" fmla="*/ 573 h 763"/>
                <a:gd name="connsiteX134-3259" fmla="*/ 458 w 605"/>
                <a:gd name="connsiteY134-3260" fmla="*/ 558 h 763"/>
                <a:gd name="connsiteX135-3261" fmla="*/ 463 w 605"/>
                <a:gd name="connsiteY135-3262" fmla="*/ 537 h 763"/>
                <a:gd name="connsiteX136-3263" fmla="*/ 469 w 605"/>
                <a:gd name="connsiteY136-3264" fmla="*/ 516 h 763"/>
                <a:gd name="connsiteX137-3265" fmla="*/ 469 w 605"/>
                <a:gd name="connsiteY137-3266" fmla="*/ 489 h 763"/>
                <a:gd name="connsiteX138-3267" fmla="*/ 474 w 605"/>
                <a:gd name="connsiteY138-3268" fmla="*/ 458 h 763"/>
                <a:gd name="connsiteX139-3269" fmla="*/ 484 w 605"/>
                <a:gd name="connsiteY139-3270" fmla="*/ 395 h 763"/>
                <a:gd name="connsiteX140-3271" fmla="*/ 490 w 605"/>
                <a:gd name="connsiteY140-3272" fmla="*/ 337 h 763"/>
                <a:gd name="connsiteX141-3273" fmla="*/ 495 w 605"/>
                <a:gd name="connsiteY141-3274" fmla="*/ 274 h 763"/>
                <a:gd name="connsiteX142-3275" fmla="*/ 495 w 605"/>
                <a:gd name="connsiteY142-3276" fmla="*/ 221 h 763"/>
                <a:gd name="connsiteX143-3277" fmla="*/ 495 w 605"/>
                <a:gd name="connsiteY143-3278" fmla="*/ 221 h 763"/>
                <a:gd name="connsiteX0-3279" fmla="*/ 495 w 605"/>
                <a:gd name="connsiteY0-3280" fmla="*/ 221 h 763"/>
                <a:gd name="connsiteX1-3281" fmla="*/ 495 w 605"/>
                <a:gd name="connsiteY1-3282" fmla="*/ 195 h 763"/>
                <a:gd name="connsiteX2-3283" fmla="*/ 495 w 605"/>
                <a:gd name="connsiteY2-3284" fmla="*/ 168 h 763"/>
                <a:gd name="connsiteX3-3285" fmla="*/ 495 w 605"/>
                <a:gd name="connsiteY3-3286" fmla="*/ 147 h 763"/>
                <a:gd name="connsiteX4-3287" fmla="*/ 495 w 605"/>
                <a:gd name="connsiteY4-3288" fmla="*/ 132 h 763"/>
                <a:gd name="connsiteX5-3289" fmla="*/ 495 w 605"/>
                <a:gd name="connsiteY5-3290" fmla="*/ 116 h 763"/>
                <a:gd name="connsiteX6-3291" fmla="*/ 495 w 605"/>
                <a:gd name="connsiteY6-3292" fmla="*/ 105 h 763"/>
                <a:gd name="connsiteX7-3293" fmla="*/ 490 w 605"/>
                <a:gd name="connsiteY7-3294" fmla="*/ 95 h 763"/>
                <a:gd name="connsiteX8-3295" fmla="*/ 490 w 605"/>
                <a:gd name="connsiteY8-3296" fmla="*/ 89 h 763"/>
                <a:gd name="connsiteX9-3297" fmla="*/ 490 w 605"/>
                <a:gd name="connsiteY9-3298" fmla="*/ 84 h 763"/>
                <a:gd name="connsiteX10-3299" fmla="*/ 484 w 605"/>
                <a:gd name="connsiteY10-3300" fmla="*/ 84 h 763"/>
                <a:gd name="connsiteX11-3301" fmla="*/ 479 w 605"/>
                <a:gd name="connsiteY11-3302" fmla="*/ 79 h 763"/>
                <a:gd name="connsiteX12-3303" fmla="*/ 469 w 605"/>
                <a:gd name="connsiteY12-3304" fmla="*/ 79 h 763"/>
                <a:gd name="connsiteX13-3305" fmla="*/ 463 w 605"/>
                <a:gd name="connsiteY13-3306" fmla="*/ 74 h 763"/>
                <a:gd name="connsiteX14-3307" fmla="*/ 447 w 605"/>
                <a:gd name="connsiteY14-3308" fmla="*/ 74 h 763"/>
                <a:gd name="connsiteX15-3309" fmla="*/ 437 w 605"/>
                <a:gd name="connsiteY15-3310" fmla="*/ 74 h 763"/>
                <a:gd name="connsiteX16-3311" fmla="*/ 421 w 605"/>
                <a:gd name="connsiteY16-3312" fmla="*/ 79 h 763"/>
                <a:gd name="connsiteX17-3313" fmla="*/ 390 w 605"/>
                <a:gd name="connsiteY17-3314" fmla="*/ 79 h 763"/>
                <a:gd name="connsiteX18-3315" fmla="*/ 353 w 605"/>
                <a:gd name="connsiteY18-3316" fmla="*/ 84 h 763"/>
                <a:gd name="connsiteX19-3317" fmla="*/ 316 w 605"/>
                <a:gd name="connsiteY19-3318" fmla="*/ 89 h 763"/>
                <a:gd name="connsiteX20-3319" fmla="*/ 279 w 605"/>
                <a:gd name="connsiteY20-3320" fmla="*/ 89 h 763"/>
                <a:gd name="connsiteX21-3321" fmla="*/ 237 w 605"/>
                <a:gd name="connsiteY21-3322" fmla="*/ 95 h 763"/>
                <a:gd name="connsiteX22-3323" fmla="*/ 189 w 605"/>
                <a:gd name="connsiteY22-3324" fmla="*/ 105 h 763"/>
                <a:gd name="connsiteX23-3325" fmla="*/ 163 w 605"/>
                <a:gd name="connsiteY23-3326" fmla="*/ 105 h 763"/>
                <a:gd name="connsiteX24-3327" fmla="*/ 137 w 605"/>
                <a:gd name="connsiteY24-3328" fmla="*/ 110 h 763"/>
                <a:gd name="connsiteX25-3329" fmla="*/ 110 w 605"/>
                <a:gd name="connsiteY25-3330" fmla="*/ 116 h 763"/>
                <a:gd name="connsiteX26-3331" fmla="*/ 84 w 605"/>
                <a:gd name="connsiteY26-3332" fmla="*/ 116 h 763"/>
                <a:gd name="connsiteX27-3333" fmla="*/ 52 w 605"/>
                <a:gd name="connsiteY27-3334" fmla="*/ 121 h 763"/>
                <a:gd name="connsiteX28-3335" fmla="*/ 26 w 605"/>
                <a:gd name="connsiteY28-3336" fmla="*/ 126 h 763"/>
                <a:gd name="connsiteX29-3337" fmla="*/ 0 w 605"/>
                <a:gd name="connsiteY29-3338" fmla="*/ 126 h 763"/>
                <a:gd name="connsiteX30-3339" fmla="*/ 42 w 605"/>
                <a:gd name="connsiteY30-3340" fmla="*/ 84 h 763"/>
                <a:gd name="connsiteX31-3341" fmla="*/ 131 w 605"/>
                <a:gd name="connsiteY31-3342" fmla="*/ 74 h 763"/>
                <a:gd name="connsiteX32-3343" fmla="*/ 189 w 605"/>
                <a:gd name="connsiteY32-3344" fmla="*/ 63 h 763"/>
                <a:gd name="connsiteX33-3345" fmla="*/ 247 w 605"/>
                <a:gd name="connsiteY33-3346" fmla="*/ 58 h 763"/>
                <a:gd name="connsiteX34-3347" fmla="*/ 305 w 605"/>
                <a:gd name="connsiteY34-3348" fmla="*/ 47 h 763"/>
                <a:gd name="connsiteX35-3349" fmla="*/ 332 w 605"/>
                <a:gd name="connsiteY35-3350" fmla="*/ 42 h 763"/>
                <a:gd name="connsiteX36-3351" fmla="*/ 358 w 605"/>
                <a:gd name="connsiteY36-3352" fmla="*/ 37 h 763"/>
                <a:gd name="connsiteX37-3353" fmla="*/ 384 w 605"/>
                <a:gd name="connsiteY37-3354" fmla="*/ 32 h 763"/>
                <a:gd name="connsiteX38-3355" fmla="*/ 400 w 605"/>
                <a:gd name="connsiteY38-3356" fmla="*/ 32 h 763"/>
                <a:gd name="connsiteX39-3357" fmla="*/ 416 w 605"/>
                <a:gd name="connsiteY39-3358" fmla="*/ 26 h 763"/>
                <a:gd name="connsiteX40-3359" fmla="*/ 432 w 605"/>
                <a:gd name="connsiteY40-3360" fmla="*/ 21 h 763"/>
                <a:gd name="connsiteX41-3361" fmla="*/ 437 w 605"/>
                <a:gd name="connsiteY41-3362" fmla="*/ 21 h 763"/>
                <a:gd name="connsiteX42-3363" fmla="*/ 447 w 605"/>
                <a:gd name="connsiteY42-3364" fmla="*/ 16 h 763"/>
                <a:gd name="connsiteX43-3365" fmla="*/ 453 w 605"/>
                <a:gd name="connsiteY43-3366" fmla="*/ 11 h 763"/>
                <a:gd name="connsiteX44-3367" fmla="*/ 463 w 605"/>
                <a:gd name="connsiteY44-3368" fmla="*/ 5 h 763"/>
                <a:gd name="connsiteX45-3369" fmla="*/ 469 w 605"/>
                <a:gd name="connsiteY45-3370" fmla="*/ 5 h 763"/>
                <a:gd name="connsiteX46-3371" fmla="*/ 479 w 605"/>
                <a:gd name="connsiteY46-3372" fmla="*/ 0 h 763"/>
                <a:gd name="connsiteX47-3373" fmla="*/ 484 w 605"/>
                <a:gd name="connsiteY47-3374" fmla="*/ 5 h 763"/>
                <a:gd name="connsiteX48-3375" fmla="*/ 490 w 605"/>
                <a:gd name="connsiteY48-3376" fmla="*/ 5 h 763"/>
                <a:gd name="connsiteX49-3377" fmla="*/ 495 w 605"/>
                <a:gd name="connsiteY49-3378" fmla="*/ 11 h 763"/>
                <a:gd name="connsiteX50-3379" fmla="*/ 505 w 605"/>
                <a:gd name="connsiteY50-3380" fmla="*/ 16 h 763"/>
                <a:gd name="connsiteX51-3381" fmla="*/ 516 w 605"/>
                <a:gd name="connsiteY51-3382" fmla="*/ 21 h 763"/>
                <a:gd name="connsiteX52-3383" fmla="*/ 526 w 605"/>
                <a:gd name="connsiteY52-3384" fmla="*/ 26 h 763"/>
                <a:gd name="connsiteX53-3385" fmla="*/ 537 w 605"/>
                <a:gd name="connsiteY53-3386" fmla="*/ 32 h 763"/>
                <a:gd name="connsiteX54-3387" fmla="*/ 553 w 605"/>
                <a:gd name="connsiteY54-3388" fmla="*/ 42 h 763"/>
                <a:gd name="connsiteX55-3389" fmla="*/ 563 w 605"/>
                <a:gd name="connsiteY55-3390" fmla="*/ 53 h 763"/>
                <a:gd name="connsiteX56-3391" fmla="*/ 574 w 605"/>
                <a:gd name="connsiteY56-3392" fmla="*/ 58 h 763"/>
                <a:gd name="connsiteX57-3393" fmla="*/ 584 w 605"/>
                <a:gd name="connsiteY57-3394" fmla="*/ 68 h 763"/>
                <a:gd name="connsiteX58-3395" fmla="*/ 595 w 605"/>
                <a:gd name="connsiteY58-3396" fmla="*/ 74 h 763"/>
                <a:gd name="connsiteX59-3397" fmla="*/ 600 w 605"/>
                <a:gd name="connsiteY59-3398" fmla="*/ 79 h 763"/>
                <a:gd name="connsiteX60-3399" fmla="*/ 605 w 605"/>
                <a:gd name="connsiteY60-3400" fmla="*/ 84 h 763"/>
                <a:gd name="connsiteX61-3401" fmla="*/ 605 w 605"/>
                <a:gd name="connsiteY61-3402" fmla="*/ 89 h 763"/>
                <a:gd name="connsiteX62-3403" fmla="*/ 605 w 605"/>
                <a:gd name="connsiteY62-3404" fmla="*/ 95 h 763"/>
                <a:gd name="connsiteX63-3405" fmla="*/ 605 w 605"/>
                <a:gd name="connsiteY63-3406" fmla="*/ 100 h 763"/>
                <a:gd name="connsiteX64-3407" fmla="*/ 605 w 605"/>
                <a:gd name="connsiteY64-3408" fmla="*/ 105 h 763"/>
                <a:gd name="connsiteX65-3409" fmla="*/ 600 w 605"/>
                <a:gd name="connsiteY65-3410" fmla="*/ 110 h 763"/>
                <a:gd name="connsiteX66-3411" fmla="*/ 590 w 605"/>
                <a:gd name="connsiteY66-3412" fmla="*/ 116 h 763"/>
                <a:gd name="connsiteX67-3413" fmla="*/ 590 w 605"/>
                <a:gd name="connsiteY67-3414" fmla="*/ 121 h 763"/>
                <a:gd name="connsiteX68-3415" fmla="*/ 590 w 605"/>
                <a:gd name="connsiteY68-3416" fmla="*/ 121 h 763"/>
                <a:gd name="connsiteX69-3417" fmla="*/ 584 w 605"/>
                <a:gd name="connsiteY69-3418" fmla="*/ 126 h 763"/>
                <a:gd name="connsiteX70-3419" fmla="*/ 584 w 605"/>
                <a:gd name="connsiteY70-3420" fmla="*/ 132 h 763"/>
                <a:gd name="connsiteX71-3421" fmla="*/ 579 w 605"/>
                <a:gd name="connsiteY71-3422" fmla="*/ 142 h 763"/>
                <a:gd name="connsiteX72-3423" fmla="*/ 579 w 605"/>
                <a:gd name="connsiteY72-3424" fmla="*/ 147 h 763"/>
                <a:gd name="connsiteX73-3425" fmla="*/ 579 w 605"/>
                <a:gd name="connsiteY73-3426" fmla="*/ 158 h 763"/>
                <a:gd name="connsiteX74-3427" fmla="*/ 574 w 605"/>
                <a:gd name="connsiteY74-3428" fmla="*/ 168 h 763"/>
                <a:gd name="connsiteX75-3429" fmla="*/ 574 w 605"/>
                <a:gd name="connsiteY75-3430" fmla="*/ 179 h 763"/>
                <a:gd name="connsiteX76-3431" fmla="*/ 574 w 605"/>
                <a:gd name="connsiteY76-3432" fmla="*/ 189 h 763"/>
                <a:gd name="connsiteX77-3433" fmla="*/ 569 w 605"/>
                <a:gd name="connsiteY77-3434" fmla="*/ 205 h 763"/>
                <a:gd name="connsiteX78-3435" fmla="*/ 569 w 605"/>
                <a:gd name="connsiteY78-3436" fmla="*/ 221 h 763"/>
                <a:gd name="connsiteX79-3437" fmla="*/ 569 w 605"/>
                <a:gd name="connsiteY79-3438" fmla="*/ 237 h 763"/>
                <a:gd name="connsiteX80-3439" fmla="*/ 563 w 605"/>
                <a:gd name="connsiteY80-3440" fmla="*/ 252 h 763"/>
                <a:gd name="connsiteX81-3441" fmla="*/ 563 w 605"/>
                <a:gd name="connsiteY81-3442" fmla="*/ 268 h 763"/>
                <a:gd name="connsiteX82-3443" fmla="*/ 563 w 605"/>
                <a:gd name="connsiteY82-3444" fmla="*/ 289 h 763"/>
                <a:gd name="connsiteX83-3445" fmla="*/ 558 w 605"/>
                <a:gd name="connsiteY83-3446" fmla="*/ 331 h 763"/>
                <a:gd name="connsiteX84-3447" fmla="*/ 553 w 605"/>
                <a:gd name="connsiteY84-3448" fmla="*/ 368 h 763"/>
                <a:gd name="connsiteX85-3449" fmla="*/ 553 w 605"/>
                <a:gd name="connsiteY85-3450" fmla="*/ 400 h 763"/>
                <a:gd name="connsiteX86-3451" fmla="*/ 548 w 605"/>
                <a:gd name="connsiteY86-3452" fmla="*/ 431 h 763"/>
                <a:gd name="connsiteX87-3453" fmla="*/ 542 w 605"/>
                <a:gd name="connsiteY87-3454" fmla="*/ 463 h 763"/>
                <a:gd name="connsiteX88-3455" fmla="*/ 542 w 605"/>
                <a:gd name="connsiteY88-3456" fmla="*/ 489 h 763"/>
                <a:gd name="connsiteX89-3457" fmla="*/ 537 w 605"/>
                <a:gd name="connsiteY89-3458" fmla="*/ 510 h 763"/>
                <a:gd name="connsiteX90-3459" fmla="*/ 532 w 605"/>
                <a:gd name="connsiteY90-3460" fmla="*/ 531 h 763"/>
                <a:gd name="connsiteX91-3461" fmla="*/ 526 w 605"/>
                <a:gd name="connsiteY91-3462" fmla="*/ 568 h 763"/>
                <a:gd name="connsiteX92-3463" fmla="*/ 516 w 605"/>
                <a:gd name="connsiteY92-3464" fmla="*/ 605 h 763"/>
                <a:gd name="connsiteX93-3465" fmla="*/ 511 w 605"/>
                <a:gd name="connsiteY93-3466" fmla="*/ 636 h 763"/>
                <a:gd name="connsiteX94-3467" fmla="*/ 500 w 605"/>
                <a:gd name="connsiteY94-3468" fmla="*/ 663 h 763"/>
                <a:gd name="connsiteX95-3469" fmla="*/ 495 w 605"/>
                <a:gd name="connsiteY95-3470" fmla="*/ 689 h 763"/>
                <a:gd name="connsiteX96-3471" fmla="*/ 490 w 605"/>
                <a:gd name="connsiteY96-3472" fmla="*/ 700 h 763"/>
                <a:gd name="connsiteX97-3473" fmla="*/ 484 w 605"/>
                <a:gd name="connsiteY97-3474" fmla="*/ 710 h 763"/>
                <a:gd name="connsiteX98-3475" fmla="*/ 484 w 605"/>
                <a:gd name="connsiteY98-3476" fmla="*/ 721 h 763"/>
                <a:gd name="connsiteX99-3477" fmla="*/ 479 w 605"/>
                <a:gd name="connsiteY99-3478" fmla="*/ 726 h 763"/>
                <a:gd name="connsiteX100-3479" fmla="*/ 474 w 605"/>
                <a:gd name="connsiteY100-3480" fmla="*/ 736 h 763"/>
                <a:gd name="connsiteX101-3481" fmla="*/ 474 w 605"/>
                <a:gd name="connsiteY101-3482" fmla="*/ 742 h 763"/>
                <a:gd name="connsiteX102-3483" fmla="*/ 463 w 605"/>
                <a:gd name="connsiteY102-3484" fmla="*/ 747 h 763"/>
                <a:gd name="connsiteX103-3485" fmla="*/ 458 w 605"/>
                <a:gd name="connsiteY103-3486" fmla="*/ 757 h 763"/>
                <a:gd name="connsiteX104-3487" fmla="*/ 453 w 605"/>
                <a:gd name="connsiteY104-3488" fmla="*/ 757 h 763"/>
                <a:gd name="connsiteX105-3489" fmla="*/ 447 w 605"/>
                <a:gd name="connsiteY105-3490" fmla="*/ 763 h 763"/>
                <a:gd name="connsiteX106-3491" fmla="*/ 442 w 605"/>
                <a:gd name="connsiteY106-3492" fmla="*/ 763 h 763"/>
                <a:gd name="connsiteX107-3493" fmla="*/ 442 w 605"/>
                <a:gd name="connsiteY107-3494" fmla="*/ 757 h 763"/>
                <a:gd name="connsiteX108-3495" fmla="*/ 437 w 605"/>
                <a:gd name="connsiteY108-3496" fmla="*/ 757 h 763"/>
                <a:gd name="connsiteX109-3497" fmla="*/ 437 w 605"/>
                <a:gd name="connsiteY109-3498" fmla="*/ 752 h 763"/>
                <a:gd name="connsiteX110-3499" fmla="*/ 437 w 605"/>
                <a:gd name="connsiteY110-3500" fmla="*/ 747 h 763"/>
                <a:gd name="connsiteX111-3501" fmla="*/ 432 w 605"/>
                <a:gd name="connsiteY111-3502" fmla="*/ 742 h 763"/>
                <a:gd name="connsiteX112-3503" fmla="*/ 432 w 605"/>
                <a:gd name="connsiteY112-3504" fmla="*/ 731 h 763"/>
                <a:gd name="connsiteX113-3505" fmla="*/ 432 w 605"/>
                <a:gd name="connsiteY113-3506" fmla="*/ 721 h 763"/>
                <a:gd name="connsiteX114-3507" fmla="*/ 426 w 605"/>
                <a:gd name="connsiteY114-3508" fmla="*/ 705 h 763"/>
                <a:gd name="connsiteX115-3509" fmla="*/ 421 w 605"/>
                <a:gd name="connsiteY115-3510" fmla="*/ 684 h 763"/>
                <a:gd name="connsiteX116-3511" fmla="*/ 416 w 605"/>
                <a:gd name="connsiteY116-3512" fmla="*/ 668 h 763"/>
                <a:gd name="connsiteX117-3513" fmla="*/ 411 w 605"/>
                <a:gd name="connsiteY117-3514" fmla="*/ 652 h 763"/>
                <a:gd name="connsiteX118-3515" fmla="*/ 405 w 605"/>
                <a:gd name="connsiteY118-3516" fmla="*/ 636 h 763"/>
                <a:gd name="connsiteX119-3517" fmla="*/ 395 w 605"/>
                <a:gd name="connsiteY119-3518" fmla="*/ 626 h 763"/>
                <a:gd name="connsiteX120-3519" fmla="*/ 384 w 605"/>
                <a:gd name="connsiteY120-3520" fmla="*/ 615 h 763"/>
                <a:gd name="connsiteX121-3521" fmla="*/ 379 w 605"/>
                <a:gd name="connsiteY121-3522" fmla="*/ 605 h 763"/>
                <a:gd name="connsiteX122-3523" fmla="*/ 390 w 605"/>
                <a:gd name="connsiteY122-3524" fmla="*/ 610 h 763"/>
                <a:gd name="connsiteX123-3525" fmla="*/ 405 w 605"/>
                <a:gd name="connsiteY123-3526" fmla="*/ 610 h 763"/>
                <a:gd name="connsiteX124-3527" fmla="*/ 416 w 605"/>
                <a:gd name="connsiteY124-3528" fmla="*/ 610 h 763"/>
                <a:gd name="connsiteX125-3529" fmla="*/ 426 w 605"/>
                <a:gd name="connsiteY125-3530" fmla="*/ 610 h 763"/>
                <a:gd name="connsiteX126-3531" fmla="*/ 437 w 605"/>
                <a:gd name="connsiteY126-3532" fmla="*/ 605 h 763"/>
                <a:gd name="connsiteX127-3533" fmla="*/ 442 w 605"/>
                <a:gd name="connsiteY127-3534" fmla="*/ 605 h 763"/>
                <a:gd name="connsiteX128-3535" fmla="*/ 447 w 605"/>
                <a:gd name="connsiteY128-3536" fmla="*/ 600 h 763"/>
                <a:gd name="connsiteX129-3537" fmla="*/ 447 w 605"/>
                <a:gd name="connsiteY129-3538" fmla="*/ 600 h 763"/>
                <a:gd name="connsiteX130-3539" fmla="*/ 453 w 605"/>
                <a:gd name="connsiteY130-3540" fmla="*/ 594 h 763"/>
                <a:gd name="connsiteX131-3541" fmla="*/ 453 w 605"/>
                <a:gd name="connsiteY131-3542" fmla="*/ 584 h 763"/>
                <a:gd name="connsiteX132-3543" fmla="*/ 458 w 605"/>
                <a:gd name="connsiteY132-3544" fmla="*/ 573 h 763"/>
                <a:gd name="connsiteX133-3545" fmla="*/ 458 w 605"/>
                <a:gd name="connsiteY133-3546" fmla="*/ 558 h 763"/>
                <a:gd name="connsiteX134-3547" fmla="*/ 463 w 605"/>
                <a:gd name="connsiteY134-3548" fmla="*/ 537 h 763"/>
                <a:gd name="connsiteX135-3549" fmla="*/ 469 w 605"/>
                <a:gd name="connsiteY135-3550" fmla="*/ 516 h 763"/>
                <a:gd name="connsiteX136-3551" fmla="*/ 469 w 605"/>
                <a:gd name="connsiteY136-3552" fmla="*/ 489 h 763"/>
                <a:gd name="connsiteX137-3553" fmla="*/ 474 w 605"/>
                <a:gd name="connsiteY137-3554" fmla="*/ 458 h 763"/>
                <a:gd name="connsiteX138-3555" fmla="*/ 484 w 605"/>
                <a:gd name="connsiteY138-3556" fmla="*/ 395 h 763"/>
                <a:gd name="connsiteX139-3557" fmla="*/ 490 w 605"/>
                <a:gd name="connsiteY139-3558" fmla="*/ 337 h 763"/>
                <a:gd name="connsiteX140-3559" fmla="*/ 495 w 605"/>
                <a:gd name="connsiteY140-3560" fmla="*/ 274 h 763"/>
                <a:gd name="connsiteX141-3561" fmla="*/ 495 w 605"/>
                <a:gd name="connsiteY141-3562" fmla="*/ 221 h 763"/>
                <a:gd name="connsiteX142-3563" fmla="*/ 495 w 605"/>
                <a:gd name="connsiteY142-3564" fmla="*/ 221 h 763"/>
                <a:gd name="connsiteX0-3565" fmla="*/ 495 w 605"/>
                <a:gd name="connsiteY0-3566" fmla="*/ 221 h 763"/>
                <a:gd name="connsiteX1-3567" fmla="*/ 495 w 605"/>
                <a:gd name="connsiteY1-3568" fmla="*/ 195 h 763"/>
                <a:gd name="connsiteX2-3569" fmla="*/ 495 w 605"/>
                <a:gd name="connsiteY2-3570" fmla="*/ 168 h 763"/>
                <a:gd name="connsiteX3-3571" fmla="*/ 495 w 605"/>
                <a:gd name="connsiteY3-3572" fmla="*/ 147 h 763"/>
                <a:gd name="connsiteX4-3573" fmla="*/ 495 w 605"/>
                <a:gd name="connsiteY4-3574" fmla="*/ 132 h 763"/>
                <a:gd name="connsiteX5-3575" fmla="*/ 495 w 605"/>
                <a:gd name="connsiteY5-3576" fmla="*/ 116 h 763"/>
                <a:gd name="connsiteX6-3577" fmla="*/ 495 w 605"/>
                <a:gd name="connsiteY6-3578" fmla="*/ 105 h 763"/>
                <a:gd name="connsiteX7-3579" fmla="*/ 490 w 605"/>
                <a:gd name="connsiteY7-3580" fmla="*/ 95 h 763"/>
                <a:gd name="connsiteX8-3581" fmla="*/ 490 w 605"/>
                <a:gd name="connsiteY8-3582" fmla="*/ 89 h 763"/>
                <a:gd name="connsiteX9-3583" fmla="*/ 490 w 605"/>
                <a:gd name="connsiteY9-3584" fmla="*/ 84 h 763"/>
                <a:gd name="connsiteX10-3585" fmla="*/ 484 w 605"/>
                <a:gd name="connsiteY10-3586" fmla="*/ 84 h 763"/>
                <a:gd name="connsiteX11-3587" fmla="*/ 479 w 605"/>
                <a:gd name="connsiteY11-3588" fmla="*/ 79 h 763"/>
                <a:gd name="connsiteX12-3589" fmla="*/ 469 w 605"/>
                <a:gd name="connsiteY12-3590" fmla="*/ 79 h 763"/>
                <a:gd name="connsiteX13-3591" fmla="*/ 463 w 605"/>
                <a:gd name="connsiteY13-3592" fmla="*/ 74 h 763"/>
                <a:gd name="connsiteX14-3593" fmla="*/ 447 w 605"/>
                <a:gd name="connsiteY14-3594" fmla="*/ 74 h 763"/>
                <a:gd name="connsiteX15-3595" fmla="*/ 437 w 605"/>
                <a:gd name="connsiteY15-3596" fmla="*/ 74 h 763"/>
                <a:gd name="connsiteX16-3597" fmla="*/ 421 w 605"/>
                <a:gd name="connsiteY16-3598" fmla="*/ 79 h 763"/>
                <a:gd name="connsiteX17-3599" fmla="*/ 390 w 605"/>
                <a:gd name="connsiteY17-3600" fmla="*/ 79 h 763"/>
                <a:gd name="connsiteX18-3601" fmla="*/ 353 w 605"/>
                <a:gd name="connsiteY18-3602" fmla="*/ 84 h 763"/>
                <a:gd name="connsiteX19-3603" fmla="*/ 316 w 605"/>
                <a:gd name="connsiteY19-3604" fmla="*/ 89 h 763"/>
                <a:gd name="connsiteX20-3605" fmla="*/ 279 w 605"/>
                <a:gd name="connsiteY20-3606" fmla="*/ 89 h 763"/>
                <a:gd name="connsiteX21-3607" fmla="*/ 237 w 605"/>
                <a:gd name="connsiteY21-3608" fmla="*/ 95 h 763"/>
                <a:gd name="connsiteX22-3609" fmla="*/ 189 w 605"/>
                <a:gd name="connsiteY22-3610" fmla="*/ 105 h 763"/>
                <a:gd name="connsiteX23-3611" fmla="*/ 163 w 605"/>
                <a:gd name="connsiteY23-3612" fmla="*/ 105 h 763"/>
                <a:gd name="connsiteX24-3613" fmla="*/ 137 w 605"/>
                <a:gd name="connsiteY24-3614" fmla="*/ 110 h 763"/>
                <a:gd name="connsiteX25-3615" fmla="*/ 110 w 605"/>
                <a:gd name="connsiteY25-3616" fmla="*/ 116 h 763"/>
                <a:gd name="connsiteX26-3617" fmla="*/ 84 w 605"/>
                <a:gd name="connsiteY26-3618" fmla="*/ 116 h 763"/>
                <a:gd name="connsiteX27-3619" fmla="*/ 52 w 605"/>
                <a:gd name="connsiteY27-3620" fmla="*/ 121 h 763"/>
                <a:gd name="connsiteX28-3621" fmla="*/ 26 w 605"/>
                <a:gd name="connsiteY28-3622" fmla="*/ 126 h 763"/>
                <a:gd name="connsiteX29-3623" fmla="*/ 0 w 605"/>
                <a:gd name="connsiteY29-3624" fmla="*/ 126 h 763"/>
                <a:gd name="connsiteX30-3625" fmla="*/ 131 w 605"/>
                <a:gd name="connsiteY30-3626" fmla="*/ 74 h 763"/>
                <a:gd name="connsiteX31-3627" fmla="*/ 189 w 605"/>
                <a:gd name="connsiteY31-3628" fmla="*/ 63 h 763"/>
                <a:gd name="connsiteX32-3629" fmla="*/ 247 w 605"/>
                <a:gd name="connsiteY32-3630" fmla="*/ 58 h 763"/>
                <a:gd name="connsiteX33-3631" fmla="*/ 305 w 605"/>
                <a:gd name="connsiteY33-3632" fmla="*/ 47 h 763"/>
                <a:gd name="connsiteX34-3633" fmla="*/ 332 w 605"/>
                <a:gd name="connsiteY34-3634" fmla="*/ 42 h 763"/>
                <a:gd name="connsiteX35-3635" fmla="*/ 358 w 605"/>
                <a:gd name="connsiteY35-3636" fmla="*/ 37 h 763"/>
                <a:gd name="connsiteX36-3637" fmla="*/ 384 w 605"/>
                <a:gd name="connsiteY36-3638" fmla="*/ 32 h 763"/>
                <a:gd name="connsiteX37-3639" fmla="*/ 400 w 605"/>
                <a:gd name="connsiteY37-3640" fmla="*/ 32 h 763"/>
                <a:gd name="connsiteX38-3641" fmla="*/ 416 w 605"/>
                <a:gd name="connsiteY38-3642" fmla="*/ 26 h 763"/>
                <a:gd name="connsiteX39-3643" fmla="*/ 432 w 605"/>
                <a:gd name="connsiteY39-3644" fmla="*/ 21 h 763"/>
                <a:gd name="connsiteX40-3645" fmla="*/ 437 w 605"/>
                <a:gd name="connsiteY40-3646" fmla="*/ 21 h 763"/>
                <a:gd name="connsiteX41-3647" fmla="*/ 447 w 605"/>
                <a:gd name="connsiteY41-3648" fmla="*/ 16 h 763"/>
                <a:gd name="connsiteX42-3649" fmla="*/ 453 w 605"/>
                <a:gd name="connsiteY42-3650" fmla="*/ 11 h 763"/>
                <a:gd name="connsiteX43-3651" fmla="*/ 463 w 605"/>
                <a:gd name="connsiteY43-3652" fmla="*/ 5 h 763"/>
                <a:gd name="connsiteX44-3653" fmla="*/ 469 w 605"/>
                <a:gd name="connsiteY44-3654" fmla="*/ 5 h 763"/>
                <a:gd name="connsiteX45-3655" fmla="*/ 479 w 605"/>
                <a:gd name="connsiteY45-3656" fmla="*/ 0 h 763"/>
                <a:gd name="connsiteX46-3657" fmla="*/ 484 w 605"/>
                <a:gd name="connsiteY46-3658" fmla="*/ 5 h 763"/>
                <a:gd name="connsiteX47-3659" fmla="*/ 490 w 605"/>
                <a:gd name="connsiteY47-3660" fmla="*/ 5 h 763"/>
                <a:gd name="connsiteX48-3661" fmla="*/ 495 w 605"/>
                <a:gd name="connsiteY48-3662" fmla="*/ 11 h 763"/>
                <a:gd name="connsiteX49-3663" fmla="*/ 505 w 605"/>
                <a:gd name="connsiteY49-3664" fmla="*/ 16 h 763"/>
                <a:gd name="connsiteX50-3665" fmla="*/ 516 w 605"/>
                <a:gd name="connsiteY50-3666" fmla="*/ 21 h 763"/>
                <a:gd name="connsiteX51-3667" fmla="*/ 526 w 605"/>
                <a:gd name="connsiteY51-3668" fmla="*/ 26 h 763"/>
                <a:gd name="connsiteX52-3669" fmla="*/ 537 w 605"/>
                <a:gd name="connsiteY52-3670" fmla="*/ 32 h 763"/>
                <a:gd name="connsiteX53-3671" fmla="*/ 553 w 605"/>
                <a:gd name="connsiteY53-3672" fmla="*/ 42 h 763"/>
                <a:gd name="connsiteX54-3673" fmla="*/ 563 w 605"/>
                <a:gd name="connsiteY54-3674" fmla="*/ 53 h 763"/>
                <a:gd name="connsiteX55-3675" fmla="*/ 574 w 605"/>
                <a:gd name="connsiteY55-3676" fmla="*/ 58 h 763"/>
                <a:gd name="connsiteX56-3677" fmla="*/ 584 w 605"/>
                <a:gd name="connsiteY56-3678" fmla="*/ 68 h 763"/>
                <a:gd name="connsiteX57-3679" fmla="*/ 595 w 605"/>
                <a:gd name="connsiteY57-3680" fmla="*/ 74 h 763"/>
                <a:gd name="connsiteX58-3681" fmla="*/ 600 w 605"/>
                <a:gd name="connsiteY58-3682" fmla="*/ 79 h 763"/>
                <a:gd name="connsiteX59-3683" fmla="*/ 605 w 605"/>
                <a:gd name="connsiteY59-3684" fmla="*/ 84 h 763"/>
                <a:gd name="connsiteX60-3685" fmla="*/ 605 w 605"/>
                <a:gd name="connsiteY60-3686" fmla="*/ 89 h 763"/>
                <a:gd name="connsiteX61-3687" fmla="*/ 605 w 605"/>
                <a:gd name="connsiteY61-3688" fmla="*/ 95 h 763"/>
                <a:gd name="connsiteX62-3689" fmla="*/ 605 w 605"/>
                <a:gd name="connsiteY62-3690" fmla="*/ 100 h 763"/>
                <a:gd name="connsiteX63-3691" fmla="*/ 605 w 605"/>
                <a:gd name="connsiteY63-3692" fmla="*/ 105 h 763"/>
                <a:gd name="connsiteX64-3693" fmla="*/ 600 w 605"/>
                <a:gd name="connsiteY64-3694" fmla="*/ 110 h 763"/>
                <a:gd name="connsiteX65-3695" fmla="*/ 590 w 605"/>
                <a:gd name="connsiteY65-3696" fmla="*/ 116 h 763"/>
                <a:gd name="connsiteX66-3697" fmla="*/ 590 w 605"/>
                <a:gd name="connsiteY66-3698" fmla="*/ 121 h 763"/>
                <a:gd name="connsiteX67-3699" fmla="*/ 590 w 605"/>
                <a:gd name="connsiteY67-3700" fmla="*/ 121 h 763"/>
                <a:gd name="connsiteX68-3701" fmla="*/ 584 w 605"/>
                <a:gd name="connsiteY68-3702" fmla="*/ 126 h 763"/>
                <a:gd name="connsiteX69-3703" fmla="*/ 584 w 605"/>
                <a:gd name="connsiteY69-3704" fmla="*/ 132 h 763"/>
                <a:gd name="connsiteX70-3705" fmla="*/ 579 w 605"/>
                <a:gd name="connsiteY70-3706" fmla="*/ 142 h 763"/>
                <a:gd name="connsiteX71-3707" fmla="*/ 579 w 605"/>
                <a:gd name="connsiteY71-3708" fmla="*/ 147 h 763"/>
                <a:gd name="connsiteX72-3709" fmla="*/ 579 w 605"/>
                <a:gd name="connsiteY72-3710" fmla="*/ 158 h 763"/>
                <a:gd name="connsiteX73-3711" fmla="*/ 574 w 605"/>
                <a:gd name="connsiteY73-3712" fmla="*/ 168 h 763"/>
                <a:gd name="connsiteX74-3713" fmla="*/ 574 w 605"/>
                <a:gd name="connsiteY74-3714" fmla="*/ 179 h 763"/>
                <a:gd name="connsiteX75-3715" fmla="*/ 574 w 605"/>
                <a:gd name="connsiteY75-3716" fmla="*/ 189 h 763"/>
                <a:gd name="connsiteX76-3717" fmla="*/ 569 w 605"/>
                <a:gd name="connsiteY76-3718" fmla="*/ 205 h 763"/>
                <a:gd name="connsiteX77-3719" fmla="*/ 569 w 605"/>
                <a:gd name="connsiteY77-3720" fmla="*/ 221 h 763"/>
                <a:gd name="connsiteX78-3721" fmla="*/ 569 w 605"/>
                <a:gd name="connsiteY78-3722" fmla="*/ 237 h 763"/>
                <a:gd name="connsiteX79-3723" fmla="*/ 563 w 605"/>
                <a:gd name="connsiteY79-3724" fmla="*/ 252 h 763"/>
                <a:gd name="connsiteX80-3725" fmla="*/ 563 w 605"/>
                <a:gd name="connsiteY80-3726" fmla="*/ 268 h 763"/>
                <a:gd name="connsiteX81-3727" fmla="*/ 563 w 605"/>
                <a:gd name="connsiteY81-3728" fmla="*/ 289 h 763"/>
                <a:gd name="connsiteX82-3729" fmla="*/ 558 w 605"/>
                <a:gd name="connsiteY82-3730" fmla="*/ 331 h 763"/>
                <a:gd name="connsiteX83-3731" fmla="*/ 553 w 605"/>
                <a:gd name="connsiteY83-3732" fmla="*/ 368 h 763"/>
                <a:gd name="connsiteX84-3733" fmla="*/ 553 w 605"/>
                <a:gd name="connsiteY84-3734" fmla="*/ 400 h 763"/>
                <a:gd name="connsiteX85-3735" fmla="*/ 548 w 605"/>
                <a:gd name="connsiteY85-3736" fmla="*/ 431 h 763"/>
                <a:gd name="connsiteX86-3737" fmla="*/ 542 w 605"/>
                <a:gd name="connsiteY86-3738" fmla="*/ 463 h 763"/>
                <a:gd name="connsiteX87-3739" fmla="*/ 542 w 605"/>
                <a:gd name="connsiteY87-3740" fmla="*/ 489 h 763"/>
                <a:gd name="connsiteX88-3741" fmla="*/ 537 w 605"/>
                <a:gd name="connsiteY88-3742" fmla="*/ 510 h 763"/>
                <a:gd name="connsiteX89-3743" fmla="*/ 532 w 605"/>
                <a:gd name="connsiteY89-3744" fmla="*/ 531 h 763"/>
                <a:gd name="connsiteX90-3745" fmla="*/ 526 w 605"/>
                <a:gd name="connsiteY90-3746" fmla="*/ 568 h 763"/>
                <a:gd name="connsiteX91-3747" fmla="*/ 516 w 605"/>
                <a:gd name="connsiteY91-3748" fmla="*/ 605 h 763"/>
                <a:gd name="connsiteX92-3749" fmla="*/ 511 w 605"/>
                <a:gd name="connsiteY92-3750" fmla="*/ 636 h 763"/>
                <a:gd name="connsiteX93-3751" fmla="*/ 500 w 605"/>
                <a:gd name="connsiteY93-3752" fmla="*/ 663 h 763"/>
                <a:gd name="connsiteX94-3753" fmla="*/ 495 w 605"/>
                <a:gd name="connsiteY94-3754" fmla="*/ 689 h 763"/>
                <a:gd name="connsiteX95-3755" fmla="*/ 490 w 605"/>
                <a:gd name="connsiteY95-3756" fmla="*/ 700 h 763"/>
                <a:gd name="connsiteX96-3757" fmla="*/ 484 w 605"/>
                <a:gd name="connsiteY96-3758" fmla="*/ 710 h 763"/>
                <a:gd name="connsiteX97-3759" fmla="*/ 484 w 605"/>
                <a:gd name="connsiteY97-3760" fmla="*/ 721 h 763"/>
                <a:gd name="connsiteX98-3761" fmla="*/ 479 w 605"/>
                <a:gd name="connsiteY98-3762" fmla="*/ 726 h 763"/>
                <a:gd name="connsiteX99-3763" fmla="*/ 474 w 605"/>
                <a:gd name="connsiteY99-3764" fmla="*/ 736 h 763"/>
                <a:gd name="connsiteX100-3765" fmla="*/ 474 w 605"/>
                <a:gd name="connsiteY100-3766" fmla="*/ 742 h 763"/>
                <a:gd name="connsiteX101-3767" fmla="*/ 463 w 605"/>
                <a:gd name="connsiteY101-3768" fmla="*/ 747 h 763"/>
                <a:gd name="connsiteX102-3769" fmla="*/ 458 w 605"/>
                <a:gd name="connsiteY102-3770" fmla="*/ 757 h 763"/>
                <a:gd name="connsiteX103-3771" fmla="*/ 453 w 605"/>
                <a:gd name="connsiteY103-3772" fmla="*/ 757 h 763"/>
                <a:gd name="connsiteX104-3773" fmla="*/ 447 w 605"/>
                <a:gd name="connsiteY104-3774" fmla="*/ 763 h 763"/>
                <a:gd name="connsiteX105-3775" fmla="*/ 442 w 605"/>
                <a:gd name="connsiteY105-3776" fmla="*/ 763 h 763"/>
                <a:gd name="connsiteX106-3777" fmla="*/ 442 w 605"/>
                <a:gd name="connsiteY106-3778" fmla="*/ 757 h 763"/>
                <a:gd name="connsiteX107-3779" fmla="*/ 437 w 605"/>
                <a:gd name="connsiteY107-3780" fmla="*/ 757 h 763"/>
                <a:gd name="connsiteX108-3781" fmla="*/ 437 w 605"/>
                <a:gd name="connsiteY108-3782" fmla="*/ 752 h 763"/>
                <a:gd name="connsiteX109-3783" fmla="*/ 437 w 605"/>
                <a:gd name="connsiteY109-3784" fmla="*/ 747 h 763"/>
                <a:gd name="connsiteX110-3785" fmla="*/ 432 w 605"/>
                <a:gd name="connsiteY110-3786" fmla="*/ 742 h 763"/>
                <a:gd name="connsiteX111-3787" fmla="*/ 432 w 605"/>
                <a:gd name="connsiteY111-3788" fmla="*/ 731 h 763"/>
                <a:gd name="connsiteX112-3789" fmla="*/ 432 w 605"/>
                <a:gd name="connsiteY112-3790" fmla="*/ 721 h 763"/>
                <a:gd name="connsiteX113-3791" fmla="*/ 426 w 605"/>
                <a:gd name="connsiteY113-3792" fmla="*/ 705 h 763"/>
                <a:gd name="connsiteX114-3793" fmla="*/ 421 w 605"/>
                <a:gd name="connsiteY114-3794" fmla="*/ 684 h 763"/>
                <a:gd name="connsiteX115-3795" fmla="*/ 416 w 605"/>
                <a:gd name="connsiteY115-3796" fmla="*/ 668 h 763"/>
                <a:gd name="connsiteX116-3797" fmla="*/ 411 w 605"/>
                <a:gd name="connsiteY116-3798" fmla="*/ 652 h 763"/>
                <a:gd name="connsiteX117-3799" fmla="*/ 405 w 605"/>
                <a:gd name="connsiteY117-3800" fmla="*/ 636 h 763"/>
                <a:gd name="connsiteX118-3801" fmla="*/ 395 w 605"/>
                <a:gd name="connsiteY118-3802" fmla="*/ 626 h 763"/>
                <a:gd name="connsiteX119-3803" fmla="*/ 384 w 605"/>
                <a:gd name="connsiteY119-3804" fmla="*/ 615 h 763"/>
                <a:gd name="connsiteX120-3805" fmla="*/ 379 w 605"/>
                <a:gd name="connsiteY120-3806" fmla="*/ 605 h 763"/>
                <a:gd name="connsiteX121-3807" fmla="*/ 390 w 605"/>
                <a:gd name="connsiteY121-3808" fmla="*/ 610 h 763"/>
                <a:gd name="connsiteX122-3809" fmla="*/ 405 w 605"/>
                <a:gd name="connsiteY122-3810" fmla="*/ 610 h 763"/>
                <a:gd name="connsiteX123-3811" fmla="*/ 416 w 605"/>
                <a:gd name="connsiteY123-3812" fmla="*/ 610 h 763"/>
                <a:gd name="connsiteX124-3813" fmla="*/ 426 w 605"/>
                <a:gd name="connsiteY124-3814" fmla="*/ 610 h 763"/>
                <a:gd name="connsiteX125-3815" fmla="*/ 437 w 605"/>
                <a:gd name="connsiteY125-3816" fmla="*/ 605 h 763"/>
                <a:gd name="connsiteX126-3817" fmla="*/ 442 w 605"/>
                <a:gd name="connsiteY126-3818" fmla="*/ 605 h 763"/>
                <a:gd name="connsiteX127-3819" fmla="*/ 447 w 605"/>
                <a:gd name="connsiteY127-3820" fmla="*/ 600 h 763"/>
                <a:gd name="connsiteX128-3821" fmla="*/ 447 w 605"/>
                <a:gd name="connsiteY128-3822" fmla="*/ 600 h 763"/>
                <a:gd name="connsiteX129-3823" fmla="*/ 453 w 605"/>
                <a:gd name="connsiteY129-3824" fmla="*/ 594 h 763"/>
                <a:gd name="connsiteX130-3825" fmla="*/ 453 w 605"/>
                <a:gd name="connsiteY130-3826" fmla="*/ 584 h 763"/>
                <a:gd name="connsiteX131-3827" fmla="*/ 458 w 605"/>
                <a:gd name="connsiteY131-3828" fmla="*/ 573 h 763"/>
                <a:gd name="connsiteX132-3829" fmla="*/ 458 w 605"/>
                <a:gd name="connsiteY132-3830" fmla="*/ 558 h 763"/>
                <a:gd name="connsiteX133-3831" fmla="*/ 463 w 605"/>
                <a:gd name="connsiteY133-3832" fmla="*/ 537 h 763"/>
                <a:gd name="connsiteX134-3833" fmla="*/ 469 w 605"/>
                <a:gd name="connsiteY134-3834" fmla="*/ 516 h 763"/>
                <a:gd name="connsiteX135-3835" fmla="*/ 469 w 605"/>
                <a:gd name="connsiteY135-3836" fmla="*/ 489 h 763"/>
                <a:gd name="connsiteX136-3837" fmla="*/ 474 w 605"/>
                <a:gd name="connsiteY136-3838" fmla="*/ 458 h 763"/>
                <a:gd name="connsiteX137-3839" fmla="*/ 484 w 605"/>
                <a:gd name="connsiteY137-3840" fmla="*/ 395 h 763"/>
                <a:gd name="connsiteX138-3841" fmla="*/ 490 w 605"/>
                <a:gd name="connsiteY138-3842" fmla="*/ 337 h 763"/>
                <a:gd name="connsiteX139-3843" fmla="*/ 495 w 605"/>
                <a:gd name="connsiteY139-3844" fmla="*/ 274 h 763"/>
                <a:gd name="connsiteX140-3845" fmla="*/ 495 w 605"/>
                <a:gd name="connsiteY140-3846" fmla="*/ 221 h 763"/>
                <a:gd name="connsiteX141-3847" fmla="*/ 495 w 605"/>
                <a:gd name="connsiteY141-3848" fmla="*/ 221 h 763"/>
                <a:gd name="connsiteX0-3849" fmla="*/ 495 w 605"/>
                <a:gd name="connsiteY0-3850" fmla="*/ 221 h 763"/>
                <a:gd name="connsiteX1-3851" fmla="*/ 495 w 605"/>
                <a:gd name="connsiteY1-3852" fmla="*/ 195 h 763"/>
                <a:gd name="connsiteX2-3853" fmla="*/ 495 w 605"/>
                <a:gd name="connsiteY2-3854" fmla="*/ 168 h 763"/>
                <a:gd name="connsiteX3-3855" fmla="*/ 495 w 605"/>
                <a:gd name="connsiteY3-3856" fmla="*/ 147 h 763"/>
                <a:gd name="connsiteX4-3857" fmla="*/ 495 w 605"/>
                <a:gd name="connsiteY4-3858" fmla="*/ 132 h 763"/>
                <a:gd name="connsiteX5-3859" fmla="*/ 495 w 605"/>
                <a:gd name="connsiteY5-3860" fmla="*/ 116 h 763"/>
                <a:gd name="connsiteX6-3861" fmla="*/ 495 w 605"/>
                <a:gd name="connsiteY6-3862" fmla="*/ 105 h 763"/>
                <a:gd name="connsiteX7-3863" fmla="*/ 490 w 605"/>
                <a:gd name="connsiteY7-3864" fmla="*/ 95 h 763"/>
                <a:gd name="connsiteX8-3865" fmla="*/ 490 w 605"/>
                <a:gd name="connsiteY8-3866" fmla="*/ 89 h 763"/>
                <a:gd name="connsiteX9-3867" fmla="*/ 490 w 605"/>
                <a:gd name="connsiteY9-3868" fmla="*/ 84 h 763"/>
                <a:gd name="connsiteX10-3869" fmla="*/ 484 w 605"/>
                <a:gd name="connsiteY10-3870" fmla="*/ 84 h 763"/>
                <a:gd name="connsiteX11-3871" fmla="*/ 479 w 605"/>
                <a:gd name="connsiteY11-3872" fmla="*/ 79 h 763"/>
                <a:gd name="connsiteX12-3873" fmla="*/ 469 w 605"/>
                <a:gd name="connsiteY12-3874" fmla="*/ 79 h 763"/>
                <a:gd name="connsiteX13-3875" fmla="*/ 463 w 605"/>
                <a:gd name="connsiteY13-3876" fmla="*/ 74 h 763"/>
                <a:gd name="connsiteX14-3877" fmla="*/ 447 w 605"/>
                <a:gd name="connsiteY14-3878" fmla="*/ 74 h 763"/>
                <a:gd name="connsiteX15-3879" fmla="*/ 437 w 605"/>
                <a:gd name="connsiteY15-3880" fmla="*/ 74 h 763"/>
                <a:gd name="connsiteX16-3881" fmla="*/ 421 w 605"/>
                <a:gd name="connsiteY16-3882" fmla="*/ 79 h 763"/>
                <a:gd name="connsiteX17-3883" fmla="*/ 390 w 605"/>
                <a:gd name="connsiteY17-3884" fmla="*/ 79 h 763"/>
                <a:gd name="connsiteX18-3885" fmla="*/ 353 w 605"/>
                <a:gd name="connsiteY18-3886" fmla="*/ 84 h 763"/>
                <a:gd name="connsiteX19-3887" fmla="*/ 316 w 605"/>
                <a:gd name="connsiteY19-3888" fmla="*/ 89 h 763"/>
                <a:gd name="connsiteX20-3889" fmla="*/ 279 w 605"/>
                <a:gd name="connsiteY20-3890" fmla="*/ 89 h 763"/>
                <a:gd name="connsiteX21-3891" fmla="*/ 237 w 605"/>
                <a:gd name="connsiteY21-3892" fmla="*/ 95 h 763"/>
                <a:gd name="connsiteX22-3893" fmla="*/ 189 w 605"/>
                <a:gd name="connsiteY22-3894" fmla="*/ 105 h 763"/>
                <a:gd name="connsiteX23-3895" fmla="*/ 163 w 605"/>
                <a:gd name="connsiteY23-3896" fmla="*/ 105 h 763"/>
                <a:gd name="connsiteX24-3897" fmla="*/ 137 w 605"/>
                <a:gd name="connsiteY24-3898" fmla="*/ 110 h 763"/>
                <a:gd name="connsiteX25-3899" fmla="*/ 110 w 605"/>
                <a:gd name="connsiteY25-3900" fmla="*/ 116 h 763"/>
                <a:gd name="connsiteX26-3901" fmla="*/ 84 w 605"/>
                <a:gd name="connsiteY26-3902" fmla="*/ 116 h 763"/>
                <a:gd name="connsiteX27-3903" fmla="*/ 52 w 605"/>
                <a:gd name="connsiteY27-3904" fmla="*/ 121 h 763"/>
                <a:gd name="connsiteX28-3905" fmla="*/ 26 w 605"/>
                <a:gd name="connsiteY28-3906" fmla="*/ 126 h 763"/>
                <a:gd name="connsiteX29-3907" fmla="*/ 0 w 605"/>
                <a:gd name="connsiteY29-3908" fmla="*/ 126 h 763"/>
                <a:gd name="connsiteX30-3909" fmla="*/ 189 w 605"/>
                <a:gd name="connsiteY30-3910" fmla="*/ 63 h 763"/>
                <a:gd name="connsiteX31-3911" fmla="*/ 247 w 605"/>
                <a:gd name="connsiteY31-3912" fmla="*/ 58 h 763"/>
                <a:gd name="connsiteX32-3913" fmla="*/ 305 w 605"/>
                <a:gd name="connsiteY32-3914" fmla="*/ 47 h 763"/>
                <a:gd name="connsiteX33-3915" fmla="*/ 332 w 605"/>
                <a:gd name="connsiteY33-3916" fmla="*/ 42 h 763"/>
                <a:gd name="connsiteX34-3917" fmla="*/ 358 w 605"/>
                <a:gd name="connsiteY34-3918" fmla="*/ 37 h 763"/>
                <a:gd name="connsiteX35-3919" fmla="*/ 384 w 605"/>
                <a:gd name="connsiteY35-3920" fmla="*/ 32 h 763"/>
                <a:gd name="connsiteX36-3921" fmla="*/ 400 w 605"/>
                <a:gd name="connsiteY36-3922" fmla="*/ 32 h 763"/>
                <a:gd name="connsiteX37-3923" fmla="*/ 416 w 605"/>
                <a:gd name="connsiteY37-3924" fmla="*/ 26 h 763"/>
                <a:gd name="connsiteX38-3925" fmla="*/ 432 w 605"/>
                <a:gd name="connsiteY38-3926" fmla="*/ 21 h 763"/>
                <a:gd name="connsiteX39-3927" fmla="*/ 437 w 605"/>
                <a:gd name="connsiteY39-3928" fmla="*/ 21 h 763"/>
                <a:gd name="connsiteX40-3929" fmla="*/ 447 w 605"/>
                <a:gd name="connsiteY40-3930" fmla="*/ 16 h 763"/>
                <a:gd name="connsiteX41-3931" fmla="*/ 453 w 605"/>
                <a:gd name="connsiteY41-3932" fmla="*/ 11 h 763"/>
                <a:gd name="connsiteX42-3933" fmla="*/ 463 w 605"/>
                <a:gd name="connsiteY42-3934" fmla="*/ 5 h 763"/>
                <a:gd name="connsiteX43-3935" fmla="*/ 469 w 605"/>
                <a:gd name="connsiteY43-3936" fmla="*/ 5 h 763"/>
                <a:gd name="connsiteX44-3937" fmla="*/ 479 w 605"/>
                <a:gd name="connsiteY44-3938" fmla="*/ 0 h 763"/>
                <a:gd name="connsiteX45-3939" fmla="*/ 484 w 605"/>
                <a:gd name="connsiteY45-3940" fmla="*/ 5 h 763"/>
                <a:gd name="connsiteX46-3941" fmla="*/ 490 w 605"/>
                <a:gd name="connsiteY46-3942" fmla="*/ 5 h 763"/>
                <a:gd name="connsiteX47-3943" fmla="*/ 495 w 605"/>
                <a:gd name="connsiteY47-3944" fmla="*/ 11 h 763"/>
                <a:gd name="connsiteX48-3945" fmla="*/ 505 w 605"/>
                <a:gd name="connsiteY48-3946" fmla="*/ 16 h 763"/>
                <a:gd name="connsiteX49-3947" fmla="*/ 516 w 605"/>
                <a:gd name="connsiteY49-3948" fmla="*/ 21 h 763"/>
                <a:gd name="connsiteX50-3949" fmla="*/ 526 w 605"/>
                <a:gd name="connsiteY50-3950" fmla="*/ 26 h 763"/>
                <a:gd name="connsiteX51-3951" fmla="*/ 537 w 605"/>
                <a:gd name="connsiteY51-3952" fmla="*/ 32 h 763"/>
                <a:gd name="connsiteX52-3953" fmla="*/ 553 w 605"/>
                <a:gd name="connsiteY52-3954" fmla="*/ 42 h 763"/>
                <a:gd name="connsiteX53-3955" fmla="*/ 563 w 605"/>
                <a:gd name="connsiteY53-3956" fmla="*/ 53 h 763"/>
                <a:gd name="connsiteX54-3957" fmla="*/ 574 w 605"/>
                <a:gd name="connsiteY54-3958" fmla="*/ 58 h 763"/>
                <a:gd name="connsiteX55-3959" fmla="*/ 584 w 605"/>
                <a:gd name="connsiteY55-3960" fmla="*/ 68 h 763"/>
                <a:gd name="connsiteX56-3961" fmla="*/ 595 w 605"/>
                <a:gd name="connsiteY56-3962" fmla="*/ 74 h 763"/>
                <a:gd name="connsiteX57-3963" fmla="*/ 600 w 605"/>
                <a:gd name="connsiteY57-3964" fmla="*/ 79 h 763"/>
                <a:gd name="connsiteX58-3965" fmla="*/ 605 w 605"/>
                <a:gd name="connsiteY58-3966" fmla="*/ 84 h 763"/>
                <a:gd name="connsiteX59-3967" fmla="*/ 605 w 605"/>
                <a:gd name="connsiteY59-3968" fmla="*/ 89 h 763"/>
                <a:gd name="connsiteX60-3969" fmla="*/ 605 w 605"/>
                <a:gd name="connsiteY60-3970" fmla="*/ 95 h 763"/>
                <a:gd name="connsiteX61-3971" fmla="*/ 605 w 605"/>
                <a:gd name="connsiteY61-3972" fmla="*/ 100 h 763"/>
                <a:gd name="connsiteX62-3973" fmla="*/ 605 w 605"/>
                <a:gd name="connsiteY62-3974" fmla="*/ 105 h 763"/>
                <a:gd name="connsiteX63-3975" fmla="*/ 600 w 605"/>
                <a:gd name="connsiteY63-3976" fmla="*/ 110 h 763"/>
                <a:gd name="connsiteX64-3977" fmla="*/ 590 w 605"/>
                <a:gd name="connsiteY64-3978" fmla="*/ 116 h 763"/>
                <a:gd name="connsiteX65-3979" fmla="*/ 590 w 605"/>
                <a:gd name="connsiteY65-3980" fmla="*/ 121 h 763"/>
                <a:gd name="connsiteX66-3981" fmla="*/ 590 w 605"/>
                <a:gd name="connsiteY66-3982" fmla="*/ 121 h 763"/>
                <a:gd name="connsiteX67-3983" fmla="*/ 584 w 605"/>
                <a:gd name="connsiteY67-3984" fmla="*/ 126 h 763"/>
                <a:gd name="connsiteX68-3985" fmla="*/ 584 w 605"/>
                <a:gd name="connsiteY68-3986" fmla="*/ 132 h 763"/>
                <a:gd name="connsiteX69-3987" fmla="*/ 579 w 605"/>
                <a:gd name="connsiteY69-3988" fmla="*/ 142 h 763"/>
                <a:gd name="connsiteX70-3989" fmla="*/ 579 w 605"/>
                <a:gd name="connsiteY70-3990" fmla="*/ 147 h 763"/>
                <a:gd name="connsiteX71-3991" fmla="*/ 579 w 605"/>
                <a:gd name="connsiteY71-3992" fmla="*/ 158 h 763"/>
                <a:gd name="connsiteX72-3993" fmla="*/ 574 w 605"/>
                <a:gd name="connsiteY72-3994" fmla="*/ 168 h 763"/>
                <a:gd name="connsiteX73-3995" fmla="*/ 574 w 605"/>
                <a:gd name="connsiteY73-3996" fmla="*/ 179 h 763"/>
                <a:gd name="connsiteX74-3997" fmla="*/ 574 w 605"/>
                <a:gd name="connsiteY74-3998" fmla="*/ 189 h 763"/>
                <a:gd name="connsiteX75-3999" fmla="*/ 569 w 605"/>
                <a:gd name="connsiteY75-4000" fmla="*/ 205 h 763"/>
                <a:gd name="connsiteX76-4001" fmla="*/ 569 w 605"/>
                <a:gd name="connsiteY76-4002" fmla="*/ 221 h 763"/>
                <a:gd name="connsiteX77-4003" fmla="*/ 569 w 605"/>
                <a:gd name="connsiteY77-4004" fmla="*/ 237 h 763"/>
                <a:gd name="connsiteX78-4005" fmla="*/ 563 w 605"/>
                <a:gd name="connsiteY78-4006" fmla="*/ 252 h 763"/>
                <a:gd name="connsiteX79-4007" fmla="*/ 563 w 605"/>
                <a:gd name="connsiteY79-4008" fmla="*/ 268 h 763"/>
                <a:gd name="connsiteX80-4009" fmla="*/ 563 w 605"/>
                <a:gd name="connsiteY80-4010" fmla="*/ 289 h 763"/>
                <a:gd name="connsiteX81-4011" fmla="*/ 558 w 605"/>
                <a:gd name="connsiteY81-4012" fmla="*/ 331 h 763"/>
                <a:gd name="connsiteX82-4013" fmla="*/ 553 w 605"/>
                <a:gd name="connsiteY82-4014" fmla="*/ 368 h 763"/>
                <a:gd name="connsiteX83-4015" fmla="*/ 553 w 605"/>
                <a:gd name="connsiteY83-4016" fmla="*/ 400 h 763"/>
                <a:gd name="connsiteX84-4017" fmla="*/ 548 w 605"/>
                <a:gd name="connsiteY84-4018" fmla="*/ 431 h 763"/>
                <a:gd name="connsiteX85-4019" fmla="*/ 542 w 605"/>
                <a:gd name="connsiteY85-4020" fmla="*/ 463 h 763"/>
                <a:gd name="connsiteX86-4021" fmla="*/ 542 w 605"/>
                <a:gd name="connsiteY86-4022" fmla="*/ 489 h 763"/>
                <a:gd name="connsiteX87-4023" fmla="*/ 537 w 605"/>
                <a:gd name="connsiteY87-4024" fmla="*/ 510 h 763"/>
                <a:gd name="connsiteX88-4025" fmla="*/ 532 w 605"/>
                <a:gd name="connsiteY88-4026" fmla="*/ 531 h 763"/>
                <a:gd name="connsiteX89-4027" fmla="*/ 526 w 605"/>
                <a:gd name="connsiteY89-4028" fmla="*/ 568 h 763"/>
                <a:gd name="connsiteX90-4029" fmla="*/ 516 w 605"/>
                <a:gd name="connsiteY90-4030" fmla="*/ 605 h 763"/>
                <a:gd name="connsiteX91-4031" fmla="*/ 511 w 605"/>
                <a:gd name="connsiteY91-4032" fmla="*/ 636 h 763"/>
                <a:gd name="connsiteX92-4033" fmla="*/ 500 w 605"/>
                <a:gd name="connsiteY92-4034" fmla="*/ 663 h 763"/>
                <a:gd name="connsiteX93-4035" fmla="*/ 495 w 605"/>
                <a:gd name="connsiteY93-4036" fmla="*/ 689 h 763"/>
                <a:gd name="connsiteX94-4037" fmla="*/ 490 w 605"/>
                <a:gd name="connsiteY94-4038" fmla="*/ 700 h 763"/>
                <a:gd name="connsiteX95-4039" fmla="*/ 484 w 605"/>
                <a:gd name="connsiteY95-4040" fmla="*/ 710 h 763"/>
                <a:gd name="connsiteX96-4041" fmla="*/ 484 w 605"/>
                <a:gd name="connsiteY96-4042" fmla="*/ 721 h 763"/>
                <a:gd name="connsiteX97-4043" fmla="*/ 479 w 605"/>
                <a:gd name="connsiteY97-4044" fmla="*/ 726 h 763"/>
                <a:gd name="connsiteX98-4045" fmla="*/ 474 w 605"/>
                <a:gd name="connsiteY98-4046" fmla="*/ 736 h 763"/>
                <a:gd name="connsiteX99-4047" fmla="*/ 474 w 605"/>
                <a:gd name="connsiteY99-4048" fmla="*/ 742 h 763"/>
                <a:gd name="connsiteX100-4049" fmla="*/ 463 w 605"/>
                <a:gd name="connsiteY100-4050" fmla="*/ 747 h 763"/>
                <a:gd name="connsiteX101-4051" fmla="*/ 458 w 605"/>
                <a:gd name="connsiteY101-4052" fmla="*/ 757 h 763"/>
                <a:gd name="connsiteX102-4053" fmla="*/ 453 w 605"/>
                <a:gd name="connsiteY102-4054" fmla="*/ 757 h 763"/>
                <a:gd name="connsiteX103-4055" fmla="*/ 447 w 605"/>
                <a:gd name="connsiteY103-4056" fmla="*/ 763 h 763"/>
                <a:gd name="connsiteX104-4057" fmla="*/ 442 w 605"/>
                <a:gd name="connsiteY104-4058" fmla="*/ 763 h 763"/>
                <a:gd name="connsiteX105-4059" fmla="*/ 442 w 605"/>
                <a:gd name="connsiteY105-4060" fmla="*/ 757 h 763"/>
                <a:gd name="connsiteX106-4061" fmla="*/ 437 w 605"/>
                <a:gd name="connsiteY106-4062" fmla="*/ 757 h 763"/>
                <a:gd name="connsiteX107-4063" fmla="*/ 437 w 605"/>
                <a:gd name="connsiteY107-4064" fmla="*/ 752 h 763"/>
                <a:gd name="connsiteX108-4065" fmla="*/ 437 w 605"/>
                <a:gd name="connsiteY108-4066" fmla="*/ 747 h 763"/>
                <a:gd name="connsiteX109-4067" fmla="*/ 432 w 605"/>
                <a:gd name="connsiteY109-4068" fmla="*/ 742 h 763"/>
                <a:gd name="connsiteX110-4069" fmla="*/ 432 w 605"/>
                <a:gd name="connsiteY110-4070" fmla="*/ 731 h 763"/>
                <a:gd name="connsiteX111-4071" fmla="*/ 432 w 605"/>
                <a:gd name="connsiteY111-4072" fmla="*/ 721 h 763"/>
                <a:gd name="connsiteX112-4073" fmla="*/ 426 w 605"/>
                <a:gd name="connsiteY112-4074" fmla="*/ 705 h 763"/>
                <a:gd name="connsiteX113-4075" fmla="*/ 421 w 605"/>
                <a:gd name="connsiteY113-4076" fmla="*/ 684 h 763"/>
                <a:gd name="connsiteX114-4077" fmla="*/ 416 w 605"/>
                <a:gd name="connsiteY114-4078" fmla="*/ 668 h 763"/>
                <a:gd name="connsiteX115-4079" fmla="*/ 411 w 605"/>
                <a:gd name="connsiteY115-4080" fmla="*/ 652 h 763"/>
                <a:gd name="connsiteX116-4081" fmla="*/ 405 w 605"/>
                <a:gd name="connsiteY116-4082" fmla="*/ 636 h 763"/>
                <a:gd name="connsiteX117-4083" fmla="*/ 395 w 605"/>
                <a:gd name="connsiteY117-4084" fmla="*/ 626 h 763"/>
                <a:gd name="connsiteX118-4085" fmla="*/ 384 w 605"/>
                <a:gd name="connsiteY118-4086" fmla="*/ 615 h 763"/>
                <a:gd name="connsiteX119-4087" fmla="*/ 379 w 605"/>
                <a:gd name="connsiteY119-4088" fmla="*/ 605 h 763"/>
                <a:gd name="connsiteX120-4089" fmla="*/ 390 w 605"/>
                <a:gd name="connsiteY120-4090" fmla="*/ 610 h 763"/>
                <a:gd name="connsiteX121-4091" fmla="*/ 405 w 605"/>
                <a:gd name="connsiteY121-4092" fmla="*/ 610 h 763"/>
                <a:gd name="connsiteX122-4093" fmla="*/ 416 w 605"/>
                <a:gd name="connsiteY122-4094" fmla="*/ 610 h 763"/>
                <a:gd name="connsiteX123-4095" fmla="*/ 426 w 605"/>
                <a:gd name="connsiteY123-4096" fmla="*/ 610 h 763"/>
                <a:gd name="connsiteX124-4097" fmla="*/ 437 w 605"/>
                <a:gd name="connsiteY124-4098" fmla="*/ 605 h 763"/>
                <a:gd name="connsiteX125-4099" fmla="*/ 442 w 605"/>
                <a:gd name="connsiteY125-4100" fmla="*/ 605 h 763"/>
                <a:gd name="connsiteX126-4101" fmla="*/ 447 w 605"/>
                <a:gd name="connsiteY126-4102" fmla="*/ 600 h 763"/>
                <a:gd name="connsiteX127-4103" fmla="*/ 447 w 605"/>
                <a:gd name="connsiteY127-4104" fmla="*/ 600 h 763"/>
                <a:gd name="connsiteX128-4105" fmla="*/ 453 w 605"/>
                <a:gd name="connsiteY128-4106" fmla="*/ 594 h 763"/>
                <a:gd name="connsiteX129-4107" fmla="*/ 453 w 605"/>
                <a:gd name="connsiteY129-4108" fmla="*/ 584 h 763"/>
                <a:gd name="connsiteX130-4109" fmla="*/ 458 w 605"/>
                <a:gd name="connsiteY130-4110" fmla="*/ 573 h 763"/>
                <a:gd name="connsiteX131-4111" fmla="*/ 458 w 605"/>
                <a:gd name="connsiteY131-4112" fmla="*/ 558 h 763"/>
                <a:gd name="connsiteX132-4113" fmla="*/ 463 w 605"/>
                <a:gd name="connsiteY132-4114" fmla="*/ 537 h 763"/>
                <a:gd name="connsiteX133-4115" fmla="*/ 469 w 605"/>
                <a:gd name="connsiteY133-4116" fmla="*/ 516 h 763"/>
                <a:gd name="connsiteX134-4117" fmla="*/ 469 w 605"/>
                <a:gd name="connsiteY134-4118" fmla="*/ 489 h 763"/>
                <a:gd name="connsiteX135-4119" fmla="*/ 474 w 605"/>
                <a:gd name="connsiteY135-4120" fmla="*/ 458 h 763"/>
                <a:gd name="connsiteX136-4121" fmla="*/ 484 w 605"/>
                <a:gd name="connsiteY136-4122" fmla="*/ 395 h 763"/>
                <a:gd name="connsiteX137-4123" fmla="*/ 490 w 605"/>
                <a:gd name="connsiteY137-4124" fmla="*/ 337 h 763"/>
                <a:gd name="connsiteX138-4125" fmla="*/ 495 w 605"/>
                <a:gd name="connsiteY138-4126" fmla="*/ 274 h 763"/>
                <a:gd name="connsiteX139-4127" fmla="*/ 495 w 605"/>
                <a:gd name="connsiteY139-4128" fmla="*/ 221 h 763"/>
                <a:gd name="connsiteX140-4129" fmla="*/ 495 w 605"/>
                <a:gd name="connsiteY140-4130" fmla="*/ 221 h 763"/>
                <a:gd name="connsiteX0-4131" fmla="*/ 495 w 605"/>
                <a:gd name="connsiteY0-4132" fmla="*/ 221 h 763"/>
                <a:gd name="connsiteX1-4133" fmla="*/ 495 w 605"/>
                <a:gd name="connsiteY1-4134" fmla="*/ 195 h 763"/>
                <a:gd name="connsiteX2-4135" fmla="*/ 495 w 605"/>
                <a:gd name="connsiteY2-4136" fmla="*/ 168 h 763"/>
                <a:gd name="connsiteX3-4137" fmla="*/ 495 w 605"/>
                <a:gd name="connsiteY3-4138" fmla="*/ 147 h 763"/>
                <a:gd name="connsiteX4-4139" fmla="*/ 495 w 605"/>
                <a:gd name="connsiteY4-4140" fmla="*/ 132 h 763"/>
                <a:gd name="connsiteX5-4141" fmla="*/ 495 w 605"/>
                <a:gd name="connsiteY5-4142" fmla="*/ 116 h 763"/>
                <a:gd name="connsiteX6-4143" fmla="*/ 495 w 605"/>
                <a:gd name="connsiteY6-4144" fmla="*/ 105 h 763"/>
                <a:gd name="connsiteX7-4145" fmla="*/ 490 w 605"/>
                <a:gd name="connsiteY7-4146" fmla="*/ 95 h 763"/>
                <a:gd name="connsiteX8-4147" fmla="*/ 490 w 605"/>
                <a:gd name="connsiteY8-4148" fmla="*/ 89 h 763"/>
                <a:gd name="connsiteX9-4149" fmla="*/ 490 w 605"/>
                <a:gd name="connsiteY9-4150" fmla="*/ 84 h 763"/>
                <a:gd name="connsiteX10-4151" fmla="*/ 484 w 605"/>
                <a:gd name="connsiteY10-4152" fmla="*/ 84 h 763"/>
                <a:gd name="connsiteX11-4153" fmla="*/ 479 w 605"/>
                <a:gd name="connsiteY11-4154" fmla="*/ 79 h 763"/>
                <a:gd name="connsiteX12-4155" fmla="*/ 469 w 605"/>
                <a:gd name="connsiteY12-4156" fmla="*/ 79 h 763"/>
                <a:gd name="connsiteX13-4157" fmla="*/ 463 w 605"/>
                <a:gd name="connsiteY13-4158" fmla="*/ 74 h 763"/>
                <a:gd name="connsiteX14-4159" fmla="*/ 447 w 605"/>
                <a:gd name="connsiteY14-4160" fmla="*/ 74 h 763"/>
                <a:gd name="connsiteX15-4161" fmla="*/ 437 w 605"/>
                <a:gd name="connsiteY15-4162" fmla="*/ 74 h 763"/>
                <a:gd name="connsiteX16-4163" fmla="*/ 421 w 605"/>
                <a:gd name="connsiteY16-4164" fmla="*/ 79 h 763"/>
                <a:gd name="connsiteX17-4165" fmla="*/ 390 w 605"/>
                <a:gd name="connsiteY17-4166" fmla="*/ 79 h 763"/>
                <a:gd name="connsiteX18-4167" fmla="*/ 353 w 605"/>
                <a:gd name="connsiteY18-4168" fmla="*/ 84 h 763"/>
                <a:gd name="connsiteX19-4169" fmla="*/ 316 w 605"/>
                <a:gd name="connsiteY19-4170" fmla="*/ 89 h 763"/>
                <a:gd name="connsiteX20-4171" fmla="*/ 279 w 605"/>
                <a:gd name="connsiteY20-4172" fmla="*/ 89 h 763"/>
                <a:gd name="connsiteX21-4173" fmla="*/ 237 w 605"/>
                <a:gd name="connsiteY21-4174" fmla="*/ 95 h 763"/>
                <a:gd name="connsiteX22-4175" fmla="*/ 189 w 605"/>
                <a:gd name="connsiteY22-4176" fmla="*/ 105 h 763"/>
                <a:gd name="connsiteX23-4177" fmla="*/ 163 w 605"/>
                <a:gd name="connsiteY23-4178" fmla="*/ 105 h 763"/>
                <a:gd name="connsiteX24-4179" fmla="*/ 137 w 605"/>
                <a:gd name="connsiteY24-4180" fmla="*/ 110 h 763"/>
                <a:gd name="connsiteX25-4181" fmla="*/ 110 w 605"/>
                <a:gd name="connsiteY25-4182" fmla="*/ 116 h 763"/>
                <a:gd name="connsiteX26-4183" fmla="*/ 84 w 605"/>
                <a:gd name="connsiteY26-4184" fmla="*/ 116 h 763"/>
                <a:gd name="connsiteX27-4185" fmla="*/ 52 w 605"/>
                <a:gd name="connsiteY27-4186" fmla="*/ 121 h 763"/>
                <a:gd name="connsiteX28-4187" fmla="*/ 26 w 605"/>
                <a:gd name="connsiteY28-4188" fmla="*/ 126 h 763"/>
                <a:gd name="connsiteX29-4189" fmla="*/ 0 w 605"/>
                <a:gd name="connsiteY29-4190" fmla="*/ 126 h 763"/>
                <a:gd name="connsiteX30-4191" fmla="*/ 247 w 605"/>
                <a:gd name="connsiteY30-4192" fmla="*/ 58 h 763"/>
                <a:gd name="connsiteX31-4193" fmla="*/ 305 w 605"/>
                <a:gd name="connsiteY31-4194" fmla="*/ 47 h 763"/>
                <a:gd name="connsiteX32-4195" fmla="*/ 332 w 605"/>
                <a:gd name="connsiteY32-4196" fmla="*/ 42 h 763"/>
                <a:gd name="connsiteX33-4197" fmla="*/ 358 w 605"/>
                <a:gd name="connsiteY33-4198" fmla="*/ 37 h 763"/>
                <a:gd name="connsiteX34-4199" fmla="*/ 384 w 605"/>
                <a:gd name="connsiteY34-4200" fmla="*/ 32 h 763"/>
                <a:gd name="connsiteX35-4201" fmla="*/ 400 w 605"/>
                <a:gd name="connsiteY35-4202" fmla="*/ 32 h 763"/>
                <a:gd name="connsiteX36-4203" fmla="*/ 416 w 605"/>
                <a:gd name="connsiteY36-4204" fmla="*/ 26 h 763"/>
                <a:gd name="connsiteX37-4205" fmla="*/ 432 w 605"/>
                <a:gd name="connsiteY37-4206" fmla="*/ 21 h 763"/>
                <a:gd name="connsiteX38-4207" fmla="*/ 437 w 605"/>
                <a:gd name="connsiteY38-4208" fmla="*/ 21 h 763"/>
                <a:gd name="connsiteX39-4209" fmla="*/ 447 w 605"/>
                <a:gd name="connsiteY39-4210" fmla="*/ 16 h 763"/>
                <a:gd name="connsiteX40-4211" fmla="*/ 453 w 605"/>
                <a:gd name="connsiteY40-4212" fmla="*/ 11 h 763"/>
                <a:gd name="connsiteX41-4213" fmla="*/ 463 w 605"/>
                <a:gd name="connsiteY41-4214" fmla="*/ 5 h 763"/>
                <a:gd name="connsiteX42-4215" fmla="*/ 469 w 605"/>
                <a:gd name="connsiteY42-4216" fmla="*/ 5 h 763"/>
                <a:gd name="connsiteX43-4217" fmla="*/ 479 w 605"/>
                <a:gd name="connsiteY43-4218" fmla="*/ 0 h 763"/>
                <a:gd name="connsiteX44-4219" fmla="*/ 484 w 605"/>
                <a:gd name="connsiteY44-4220" fmla="*/ 5 h 763"/>
                <a:gd name="connsiteX45-4221" fmla="*/ 490 w 605"/>
                <a:gd name="connsiteY45-4222" fmla="*/ 5 h 763"/>
                <a:gd name="connsiteX46-4223" fmla="*/ 495 w 605"/>
                <a:gd name="connsiteY46-4224" fmla="*/ 11 h 763"/>
                <a:gd name="connsiteX47-4225" fmla="*/ 505 w 605"/>
                <a:gd name="connsiteY47-4226" fmla="*/ 16 h 763"/>
                <a:gd name="connsiteX48-4227" fmla="*/ 516 w 605"/>
                <a:gd name="connsiteY48-4228" fmla="*/ 21 h 763"/>
                <a:gd name="connsiteX49-4229" fmla="*/ 526 w 605"/>
                <a:gd name="connsiteY49-4230" fmla="*/ 26 h 763"/>
                <a:gd name="connsiteX50-4231" fmla="*/ 537 w 605"/>
                <a:gd name="connsiteY50-4232" fmla="*/ 32 h 763"/>
                <a:gd name="connsiteX51-4233" fmla="*/ 553 w 605"/>
                <a:gd name="connsiteY51-4234" fmla="*/ 42 h 763"/>
                <a:gd name="connsiteX52-4235" fmla="*/ 563 w 605"/>
                <a:gd name="connsiteY52-4236" fmla="*/ 53 h 763"/>
                <a:gd name="connsiteX53-4237" fmla="*/ 574 w 605"/>
                <a:gd name="connsiteY53-4238" fmla="*/ 58 h 763"/>
                <a:gd name="connsiteX54-4239" fmla="*/ 584 w 605"/>
                <a:gd name="connsiteY54-4240" fmla="*/ 68 h 763"/>
                <a:gd name="connsiteX55-4241" fmla="*/ 595 w 605"/>
                <a:gd name="connsiteY55-4242" fmla="*/ 74 h 763"/>
                <a:gd name="connsiteX56-4243" fmla="*/ 600 w 605"/>
                <a:gd name="connsiteY56-4244" fmla="*/ 79 h 763"/>
                <a:gd name="connsiteX57-4245" fmla="*/ 605 w 605"/>
                <a:gd name="connsiteY57-4246" fmla="*/ 84 h 763"/>
                <a:gd name="connsiteX58-4247" fmla="*/ 605 w 605"/>
                <a:gd name="connsiteY58-4248" fmla="*/ 89 h 763"/>
                <a:gd name="connsiteX59-4249" fmla="*/ 605 w 605"/>
                <a:gd name="connsiteY59-4250" fmla="*/ 95 h 763"/>
                <a:gd name="connsiteX60-4251" fmla="*/ 605 w 605"/>
                <a:gd name="connsiteY60-4252" fmla="*/ 100 h 763"/>
                <a:gd name="connsiteX61-4253" fmla="*/ 605 w 605"/>
                <a:gd name="connsiteY61-4254" fmla="*/ 105 h 763"/>
                <a:gd name="connsiteX62-4255" fmla="*/ 600 w 605"/>
                <a:gd name="connsiteY62-4256" fmla="*/ 110 h 763"/>
                <a:gd name="connsiteX63-4257" fmla="*/ 590 w 605"/>
                <a:gd name="connsiteY63-4258" fmla="*/ 116 h 763"/>
                <a:gd name="connsiteX64-4259" fmla="*/ 590 w 605"/>
                <a:gd name="connsiteY64-4260" fmla="*/ 121 h 763"/>
                <a:gd name="connsiteX65-4261" fmla="*/ 590 w 605"/>
                <a:gd name="connsiteY65-4262" fmla="*/ 121 h 763"/>
                <a:gd name="connsiteX66-4263" fmla="*/ 584 w 605"/>
                <a:gd name="connsiteY66-4264" fmla="*/ 126 h 763"/>
                <a:gd name="connsiteX67-4265" fmla="*/ 584 w 605"/>
                <a:gd name="connsiteY67-4266" fmla="*/ 132 h 763"/>
                <a:gd name="connsiteX68-4267" fmla="*/ 579 w 605"/>
                <a:gd name="connsiteY68-4268" fmla="*/ 142 h 763"/>
                <a:gd name="connsiteX69-4269" fmla="*/ 579 w 605"/>
                <a:gd name="connsiteY69-4270" fmla="*/ 147 h 763"/>
                <a:gd name="connsiteX70-4271" fmla="*/ 579 w 605"/>
                <a:gd name="connsiteY70-4272" fmla="*/ 158 h 763"/>
                <a:gd name="connsiteX71-4273" fmla="*/ 574 w 605"/>
                <a:gd name="connsiteY71-4274" fmla="*/ 168 h 763"/>
                <a:gd name="connsiteX72-4275" fmla="*/ 574 w 605"/>
                <a:gd name="connsiteY72-4276" fmla="*/ 179 h 763"/>
                <a:gd name="connsiteX73-4277" fmla="*/ 574 w 605"/>
                <a:gd name="connsiteY73-4278" fmla="*/ 189 h 763"/>
                <a:gd name="connsiteX74-4279" fmla="*/ 569 w 605"/>
                <a:gd name="connsiteY74-4280" fmla="*/ 205 h 763"/>
                <a:gd name="connsiteX75-4281" fmla="*/ 569 w 605"/>
                <a:gd name="connsiteY75-4282" fmla="*/ 221 h 763"/>
                <a:gd name="connsiteX76-4283" fmla="*/ 569 w 605"/>
                <a:gd name="connsiteY76-4284" fmla="*/ 237 h 763"/>
                <a:gd name="connsiteX77-4285" fmla="*/ 563 w 605"/>
                <a:gd name="connsiteY77-4286" fmla="*/ 252 h 763"/>
                <a:gd name="connsiteX78-4287" fmla="*/ 563 w 605"/>
                <a:gd name="connsiteY78-4288" fmla="*/ 268 h 763"/>
                <a:gd name="connsiteX79-4289" fmla="*/ 563 w 605"/>
                <a:gd name="connsiteY79-4290" fmla="*/ 289 h 763"/>
                <a:gd name="connsiteX80-4291" fmla="*/ 558 w 605"/>
                <a:gd name="connsiteY80-4292" fmla="*/ 331 h 763"/>
                <a:gd name="connsiteX81-4293" fmla="*/ 553 w 605"/>
                <a:gd name="connsiteY81-4294" fmla="*/ 368 h 763"/>
                <a:gd name="connsiteX82-4295" fmla="*/ 553 w 605"/>
                <a:gd name="connsiteY82-4296" fmla="*/ 400 h 763"/>
                <a:gd name="connsiteX83-4297" fmla="*/ 548 w 605"/>
                <a:gd name="connsiteY83-4298" fmla="*/ 431 h 763"/>
                <a:gd name="connsiteX84-4299" fmla="*/ 542 w 605"/>
                <a:gd name="connsiteY84-4300" fmla="*/ 463 h 763"/>
                <a:gd name="connsiteX85-4301" fmla="*/ 542 w 605"/>
                <a:gd name="connsiteY85-4302" fmla="*/ 489 h 763"/>
                <a:gd name="connsiteX86-4303" fmla="*/ 537 w 605"/>
                <a:gd name="connsiteY86-4304" fmla="*/ 510 h 763"/>
                <a:gd name="connsiteX87-4305" fmla="*/ 532 w 605"/>
                <a:gd name="connsiteY87-4306" fmla="*/ 531 h 763"/>
                <a:gd name="connsiteX88-4307" fmla="*/ 526 w 605"/>
                <a:gd name="connsiteY88-4308" fmla="*/ 568 h 763"/>
                <a:gd name="connsiteX89-4309" fmla="*/ 516 w 605"/>
                <a:gd name="connsiteY89-4310" fmla="*/ 605 h 763"/>
                <a:gd name="connsiteX90-4311" fmla="*/ 511 w 605"/>
                <a:gd name="connsiteY90-4312" fmla="*/ 636 h 763"/>
                <a:gd name="connsiteX91-4313" fmla="*/ 500 w 605"/>
                <a:gd name="connsiteY91-4314" fmla="*/ 663 h 763"/>
                <a:gd name="connsiteX92-4315" fmla="*/ 495 w 605"/>
                <a:gd name="connsiteY92-4316" fmla="*/ 689 h 763"/>
                <a:gd name="connsiteX93-4317" fmla="*/ 490 w 605"/>
                <a:gd name="connsiteY93-4318" fmla="*/ 700 h 763"/>
                <a:gd name="connsiteX94-4319" fmla="*/ 484 w 605"/>
                <a:gd name="connsiteY94-4320" fmla="*/ 710 h 763"/>
                <a:gd name="connsiteX95-4321" fmla="*/ 484 w 605"/>
                <a:gd name="connsiteY95-4322" fmla="*/ 721 h 763"/>
                <a:gd name="connsiteX96-4323" fmla="*/ 479 w 605"/>
                <a:gd name="connsiteY96-4324" fmla="*/ 726 h 763"/>
                <a:gd name="connsiteX97-4325" fmla="*/ 474 w 605"/>
                <a:gd name="connsiteY97-4326" fmla="*/ 736 h 763"/>
                <a:gd name="connsiteX98-4327" fmla="*/ 474 w 605"/>
                <a:gd name="connsiteY98-4328" fmla="*/ 742 h 763"/>
                <a:gd name="connsiteX99-4329" fmla="*/ 463 w 605"/>
                <a:gd name="connsiteY99-4330" fmla="*/ 747 h 763"/>
                <a:gd name="connsiteX100-4331" fmla="*/ 458 w 605"/>
                <a:gd name="connsiteY100-4332" fmla="*/ 757 h 763"/>
                <a:gd name="connsiteX101-4333" fmla="*/ 453 w 605"/>
                <a:gd name="connsiteY101-4334" fmla="*/ 757 h 763"/>
                <a:gd name="connsiteX102-4335" fmla="*/ 447 w 605"/>
                <a:gd name="connsiteY102-4336" fmla="*/ 763 h 763"/>
                <a:gd name="connsiteX103-4337" fmla="*/ 442 w 605"/>
                <a:gd name="connsiteY103-4338" fmla="*/ 763 h 763"/>
                <a:gd name="connsiteX104-4339" fmla="*/ 442 w 605"/>
                <a:gd name="connsiteY104-4340" fmla="*/ 757 h 763"/>
                <a:gd name="connsiteX105-4341" fmla="*/ 437 w 605"/>
                <a:gd name="connsiteY105-4342" fmla="*/ 757 h 763"/>
                <a:gd name="connsiteX106-4343" fmla="*/ 437 w 605"/>
                <a:gd name="connsiteY106-4344" fmla="*/ 752 h 763"/>
                <a:gd name="connsiteX107-4345" fmla="*/ 437 w 605"/>
                <a:gd name="connsiteY107-4346" fmla="*/ 747 h 763"/>
                <a:gd name="connsiteX108-4347" fmla="*/ 432 w 605"/>
                <a:gd name="connsiteY108-4348" fmla="*/ 742 h 763"/>
                <a:gd name="connsiteX109-4349" fmla="*/ 432 w 605"/>
                <a:gd name="connsiteY109-4350" fmla="*/ 731 h 763"/>
                <a:gd name="connsiteX110-4351" fmla="*/ 432 w 605"/>
                <a:gd name="connsiteY110-4352" fmla="*/ 721 h 763"/>
                <a:gd name="connsiteX111-4353" fmla="*/ 426 w 605"/>
                <a:gd name="connsiteY111-4354" fmla="*/ 705 h 763"/>
                <a:gd name="connsiteX112-4355" fmla="*/ 421 w 605"/>
                <a:gd name="connsiteY112-4356" fmla="*/ 684 h 763"/>
                <a:gd name="connsiteX113-4357" fmla="*/ 416 w 605"/>
                <a:gd name="connsiteY113-4358" fmla="*/ 668 h 763"/>
                <a:gd name="connsiteX114-4359" fmla="*/ 411 w 605"/>
                <a:gd name="connsiteY114-4360" fmla="*/ 652 h 763"/>
                <a:gd name="connsiteX115-4361" fmla="*/ 405 w 605"/>
                <a:gd name="connsiteY115-4362" fmla="*/ 636 h 763"/>
                <a:gd name="connsiteX116-4363" fmla="*/ 395 w 605"/>
                <a:gd name="connsiteY116-4364" fmla="*/ 626 h 763"/>
                <a:gd name="connsiteX117-4365" fmla="*/ 384 w 605"/>
                <a:gd name="connsiteY117-4366" fmla="*/ 615 h 763"/>
                <a:gd name="connsiteX118-4367" fmla="*/ 379 w 605"/>
                <a:gd name="connsiteY118-4368" fmla="*/ 605 h 763"/>
                <a:gd name="connsiteX119-4369" fmla="*/ 390 w 605"/>
                <a:gd name="connsiteY119-4370" fmla="*/ 610 h 763"/>
                <a:gd name="connsiteX120-4371" fmla="*/ 405 w 605"/>
                <a:gd name="connsiteY120-4372" fmla="*/ 610 h 763"/>
                <a:gd name="connsiteX121-4373" fmla="*/ 416 w 605"/>
                <a:gd name="connsiteY121-4374" fmla="*/ 610 h 763"/>
                <a:gd name="connsiteX122-4375" fmla="*/ 426 w 605"/>
                <a:gd name="connsiteY122-4376" fmla="*/ 610 h 763"/>
                <a:gd name="connsiteX123-4377" fmla="*/ 437 w 605"/>
                <a:gd name="connsiteY123-4378" fmla="*/ 605 h 763"/>
                <a:gd name="connsiteX124-4379" fmla="*/ 442 w 605"/>
                <a:gd name="connsiteY124-4380" fmla="*/ 605 h 763"/>
                <a:gd name="connsiteX125-4381" fmla="*/ 447 w 605"/>
                <a:gd name="connsiteY125-4382" fmla="*/ 600 h 763"/>
                <a:gd name="connsiteX126-4383" fmla="*/ 447 w 605"/>
                <a:gd name="connsiteY126-4384" fmla="*/ 600 h 763"/>
                <a:gd name="connsiteX127-4385" fmla="*/ 453 w 605"/>
                <a:gd name="connsiteY127-4386" fmla="*/ 594 h 763"/>
                <a:gd name="connsiteX128-4387" fmla="*/ 453 w 605"/>
                <a:gd name="connsiteY128-4388" fmla="*/ 584 h 763"/>
                <a:gd name="connsiteX129-4389" fmla="*/ 458 w 605"/>
                <a:gd name="connsiteY129-4390" fmla="*/ 573 h 763"/>
                <a:gd name="connsiteX130-4391" fmla="*/ 458 w 605"/>
                <a:gd name="connsiteY130-4392" fmla="*/ 558 h 763"/>
                <a:gd name="connsiteX131-4393" fmla="*/ 463 w 605"/>
                <a:gd name="connsiteY131-4394" fmla="*/ 537 h 763"/>
                <a:gd name="connsiteX132-4395" fmla="*/ 469 w 605"/>
                <a:gd name="connsiteY132-4396" fmla="*/ 516 h 763"/>
                <a:gd name="connsiteX133-4397" fmla="*/ 469 w 605"/>
                <a:gd name="connsiteY133-4398" fmla="*/ 489 h 763"/>
                <a:gd name="connsiteX134-4399" fmla="*/ 474 w 605"/>
                <a:gd name="connsiteY134-4400" fmla="*/ 458 h 763"/>
                <a:gd name="connsiteX135-4401" fmla="*/ 484 w 605"/>
                <a:gd name="connsiteY135-4402" fmla="*/ 395 h 763"/>
                <a:gd name="connsiteX136-4403" fmla="*/ 490 w 605"/>
                <a:gd name="connsiteY136-4404" fmla="*/ 337 h 763"/>
                <a:gd name="connsiteX137-4405" fmla="*/ 495 w 605"/>
                <a:gd name="connsiteY137-4406" fmla="*/ 274 h 763"/>
                <a:gd name="connsiteX138-4407" fmla="*/ 495 w 605"/>
                <a:gd name="connsiteY138-4408" fmla="*/ 221 h 763"/>
                <a:gd name="connsiteX139-4409" fmla="*/ 495 w 605"/>
                <a:gd name="connsiteY139-4410" fmla="*/ 221 h 763"/>
                <a:gd name="connsiteX0-4411" fmla="*/ 495 w 605"/>
                <a:gd name="connsiteY0-4412" fmla="*/ 221 h 763"/>
                <a:gd name="connsiteX1-4413" fmla="*/ 495 w 605"/>
                <a:gd name="connsiteY1-4414" fmla="*/ 195 h 763"/>
                <a:gd name="connsiteX2-4415" fmla="*/ 495 w 605"/>
                <a:gd name="connsiteY2-4416" fmla="*/ 168 h 763"/>
                <a:gd name="connsiteX3-4417" fmla="*/ 495 w 605"/>
                <a:gd name="connsiteY3-4418" fmla="*/ 147 h 763"/>
                <a:gd name="connsiteX4-4419" fmla="*/ 495 w 605"/>
                <a:gd name="connsiteY4-4420" fmla="*/ 132 h 763"/>
                <a:gd name="connsiteX5-4421" fmla="*/ 495 w 605"/>
                <a:gd name="connsiteY5-4422" fmla="*/ 116 h 763"/>
                <a:gd name="connsiteX6-4423" fmla="*/ 495 w 605"/>
                <a:gd name="connsiteY6-4424" fmla="*/ 105 h 763"/>
                <a:gd name="connsiteX7-4425" fmla="*/ 490 w 605"/>
                <a:gd name="connsiteY7-4426" fmla="*/ 95 h 763"/>
                <a:gd name="connsiteX8-4427" fmla="*/ 490 w 605"/>
                <a:gd name="connsiteY8-4428" fmla="*/ 89 h 763"/>
                <a:gd name="connsiteX9-4429" fmla="*/ 490 w 605"/>
                <a:gd name="connsiteY9-4430" fmla="*/ 84 h 763"/>
                <a:gd name="connsiteX10-4431" fmla="*/ 484 w 605"/>
                <a:gd name="connsiteY10-4432" fmla="*/ 84 h 763"/>
                <a:gd name="connsiteX11-4433" fmla="*/ 479 w 605"/>
                <a:gd name="connsiteY11-4434" fmla="*/ 79 h 763"/>
                <a:gd name="connsiteX12-4435" fmla="*/ 469 w 605"/>
                <a:gd name="connsiteY12-4436" fmla="*/ 79 h 763"/>
                <a:gd name="connsiteX13-4437" fmla="*/ 463 w 605"/>
                <a:gd name="connsiteY13-4438" fmla="*/ 74 h 763"/>
                <a:gd name="connsiteX14-4439" fmla="*/ 447 w 605"/>
                <a:gd name="connsiteY14-4440" fmla="*/ 74 h 763"/>
                <a:gd name="connsiteX15-4441" fmla="*/ 437 w 605"/>
                <a:gd name="connsiteY15-4442" fmla="*/ 74 h 763"/>
                <a:gd name="connsiteX16-4443" fmla="*/ 421 w 605"/>
                <a:gd name="connsiteY16-4444" fmla="*/ 79 h 763"/>
                <a:gd name="connsiteX17-4445" fmla="*/ 390 w 605"/>
                <a:gd name="connsiteY17-4446" fmla="*/ 79 h 763"/>
                <a:gd name="connsiteX18-4447" fmla="*/ 353 w 605"/>
                <a:gd name="connsiteY18-4448" fmla="*/ 84 h 763"/>
                <a:gd name="connsiteX19-4449" fmla="*/ 316 w 605"/>
                <a:gd name="connsiteY19-4450" fmla="*/ 89 h 763"/>
                <a:gd name="connsiteX20-4451" fmla="*/ 279 w 605"/>
                <a:gd name="connsiteY20-4452" fmla="*/ 89 h 763"/>
                <a:gd name="connsiteX21-4453" fmla="*/ 237 w 605"/>
                <a:gd name="connsiteY21-4454" fmla="*/ 95 h 763"/>
                <a:gd name="connsiteX22-4455" fmla="*/ 163 w 605"/>
                <a:gd name="connsiteY22-4456" fmla="*/ 105 h 763"/>
                <a:gd name="connsiteX23-4457" fmla="*/ 137 w 605"/>
                <a:gd name="connsiteY23-4458" fmla="*/ 110 h 763"/>
                <a:gd name="connsiteX24-4459" fmla="*/ 110 w 605"/>
                <a:gd name="connsiteY24-4460" fmla="*/ 116 h 763"/>
                <a:gd name="connsiteX25-4461" fmla="*/ 84 w 605"/>
                <a:gd name="connsiteY25-4462" fmla="*/ 116 h 763"/>
                <a:gd name="connsiteX26-4463" fmla="*/ 52 w 605"/>
                <a:gd name="connsiteY26-4464" fmla="*/ 121 h 763"/>
                <a:gd name="connsiteX27-4465" fmla="*/ 26 w 605"/>
                <a:gd name="connsiteY27-4466" fmla="*/ 126 h 763"/>
                <a:gd name="connsiteX28-4467" fmla="*/ 0 w 605"/>
                <a:gd name="connsiteY28-4468" fmla="*/ 126 h 763"/>
                <a:gd name="connsiteX29-4469" fmla="*/ 247 w 605"/>
                <a:gd name="connsiteY29-4470" fmla="*/ 58 h 763"/>
                <a:gd name="connsiteX30-4471" fmla="*/ 305 w 605"/>
                <a:gd name="connsiteY30-4472" fmla="*/ 47 h 763"/>
                <a:gd name="connsiteX31-4473" fmla="*/ 332 w 605"/>
                <a:gd name="connsiteY31-4474" fmla="*/ 42 h 763"/>
                <a:gd name="connsiteX32-4475" fmla="*/ 358 w 605"/>
                <a:gd name="connsiteY32-4476" fmla="*/ 37 h 763"/>
                <a:gd name="connsiteX33-4477" fmla="*/ 384 w 605"/>
                <a:gd name="connsiteY33-4478" fmla="*/ 32 h 763"/>
                <a:gd name="connsiteX34-4479" fmla="*/ 400 w 605"/>
                <a:gd name="connsiteY34-4480" fmla="*/ 32 h 763"/>
                <a:gd name="connsiteX35-4481" fmla="*/ 416 w 605"/>
                <a:gd name="connsiteY35-4482" fmla="*/ 26 h 763"/>
                <a:gd name="connsiteX36-4483" fmla="*/ 432 w 605"/>
                <a:gd name="connsiteY36-4484" fmla="*/ 21 h 763"/>
                <a:gd name="connsiteX37-4485" fmla="*/ 437 w 605"/>
                <a:gd name="connsiteY37-4486" fmla="*/ 21 h 763"/>
                <a:gd name="connsiteX38-4487" fmla="*/ 447 w 605"/>
                <a:gd name="connsiteY38-4488" fmla="*/ 16 h 763"/>
                <a:gd name="connsiteX39-4489" fmla="*/ 453 w 605"/>
                <a:gd name="connsiteY39-4490" fmla="*/ 11 h 763"/>
                <a:gd name="connsiteX40-4491" fmla="*/ 463 w 605"/>
                <a:gd name="connsiteY40-4492" fmla="*/ 5 h 763"/>
                <a:gd name="connsiteX41-4493" fmla="*/ 469 w 605"/>
                <a:gd name="connsiteY41-4494" fmla="*/ 5 h 763"/>
                <a:gd name="connsiteX42-4495" fmla="*/ 479 w 605"/>
                <a:gd name="connsiteY42-4496" fmla="*/ 0 h 763"/>
                <a:gd name="connsiteX43-4497" fmla="*/ 484 w 605"/>
                <a:gd name="connsiteY43-4498" fmla="*/ 5 h 763"/>
                <a:gd name="connsiteX44-4499" fmla="*/ 490 w 605"/>
                <a:gd name="connsiteY44-4500" fmla="*/ 5 h 763"/>
                <a:gd name="connsiteX45-4501" fmla="*/ 495 w 605"/>
                <a:gd name="connsiteY45-4502" fmla="*/ 11 h 763"/>
                <a:gd name="connsiteX46-4503" fmla="*/ 505 w 605"/>
                <a:gd name="connsiteY46-4504" fmla="*/ 16 h 763"/>
                <a:gd name="connsiteX47-4505" fmla="*/ 516 w 605"/>
                <a:gd name="connsiteY47-4506" fmla="*/ 21 h 763"/>
                <a:gd name="connsiteX48-4507" fmla="*/ 526 w 605"/>
                <a:gd name="connsiteY48-4508" fmla="*/ 26 h 763"/>
                <a:gd name="connsiteX49-4509" fmla="*/ 537 w 605"/>
                <a:gd name="connsiteY49-4510" fmla="*/ 32 h 763"/>
                <a:gd name="connsiteX50-4511" fmla="*/ 553 w 605"/>
                <a:gd name="connsiteY50-4512" fmla="*/ 42 h 763"/>
                <a:gd name="connsiteX51-4513" fmla="*/ 563 w 605"/>
                <a:gd name="connsiteY51-4514" fmla="*/ 53 h 763"/>
                <a:gd name="connsiteX52-4515" fmla="*/ 574 w 605"/>
                <a:gd name="connsiteY52-4516" fmla="*/ 58 h 763"/>
                <a:gd name="connsiteX53-4517" fmla="*/ 584 w 605"/>
                <a:gd name="connsiteY53-4518" fmla="*/ 68 h 763"/>
                <a:gd name="connsiteX54-4519" fmla="*/ 595 w 605"/>
                <a:gd name="connsiteY54-4520" fmla="*/ 74 h 763"/>
                <a:gd name="connsiteX55-4521" fmla="*/ 600 w 605"/>
                <a:gd name="connsiteY55-4522" fmla="*/ 79 h 763"/>
                <a:gd name="connsiteX56-4523" fmla="*/ 605 w 605"/>
                <a:gd name="connsiteY56-4524" fmla="*/ 84 h 763"/>
                <a:gd name="connsiteX57-4525" fmla="*/ 605 w 605"/>
                <a:gd name="connsiteY57-4526" fmla="*/ 89 h 763"/>
                <a:gd name="connsiteX58-4527" fmla="*/ 605 w 605"/>
                <a:gd name="connsiteY58-4528" fmla="*/ 95 h 763"/>
                <a:gd name="connsiteX59-4529" fmla="*/ 605 w 605"/>
                <a:gd name="connsiteY59-4530" fmla="*/ 100 h 763"/>
                <a:gd name="connsiteX60-4531" fmla="*/ 605 w 605"/>
                <a:gd name="connsiteY60-4532" fmla="*/ 105 h 763"/>
                <a:gd name="connsiteX61-4533" fmla="*/ 600 w 605"/>
                <a:gd name="connsiteY61-4534" fmla="*/ 110 h 763"/>
                <a:gd name="connsiteX62-4535" fmla="*/ 590 w 605"/>
                <a:gd name="connsiteY62-4536" fmla="*/ 116 h 763"/>
                <a:gd name="connsiteX63-4537" fmla="*/ 590 w 605"/>
                <a:gd name="connsiteY63-4538" fmla="*/ 121 h 763"/>
                <a:gd name="connsiteX64-4539" fmla="*/ 590 w 605"/>
                <a:gd name="connsiteY64-4540" fmla="*/ 121 h 763"/>
                <a:gd name="connsiteX65-4541" fmla="*/ 584 w 605"/>
                <a:gd name="connsiteY65-4542" fmla="*/ 126 h 763"/>
                <a:gd name="connsiteX66-4543" fmla="*/ 584 w 605"/>
                <a:gd name="connsiteY66-4544" fmla="*/ 132 h 763"/>
                <a:gd name="connsiteX67-4545" fmla="*/ 579 w 605"/>
                <a:gd name="connsiteY67-4546" fmla="*/ 142 h 763"/>
                <a:gd name="connsiteX68-4547" fmla="*/ 579 w 605"/>
                <a:gd name="connsiteY68-4548" fmla="*/ 147 h 763"/>
                <a:gd name="connsiteX69-4549" fmla="*/ 579 w 605"/>
                <a:gd name="connsiteY69-4550" fmla="*/ 158 h 763"/>
                <a:gd name="connsiteX70-4551" fmla="*/ 574 w 605"/>
                <a:gd name="connsiteY70-4552" fmla="*/ 168 h 763"/>
                <a:gd name="connsiteX71-4553" fmla="*/ 574 w 605"/>
                <a:gd name="connsiteY71-4554" fmla="*/ 179 h 763"/>
                <a:gd name="connsiteX72-4555" fmla="*/ 574 w 605"/>
                <a:gd name="connsiteY72-4556" fmla="*/ 189 h 763"/>
                <a:gd name="connsiteX73-4557" fmla="*/ 569 w 605"/>
                <a:gd name="connsiteY73-4558" fmla="*/ 205 h 763"/>
                <a:gd name="connsiteX74-4559" fmla="*/ 569 w 605"/>
                <a:gd name="connsiteY74-4560" fmla="*/ 221 h 763"/>
                <a:gd name="connsiteX75-4561" fmla="*/ 569 w 605"/>
                <a:gd name="connsiteY75-4562" fmla="*/ 237 h 763"/>
                <a:gd name="connsiteX76-4563" fmla="*/ 563 w 605"/>
                <a:gd name="connsiteY76-4564" fmla="*/ 252 h 763"/>
                <a:gd name="connsiteX77-4565" fmla="*/ 563 w 605"/>
                <a:gd name="connsiteY77-4566" fmla="*/ 268 h 763"/>
                <a:gd name="connsiteX78-4567" fmla="*/ 563 w 605"/>
                <a:gd name="connsiteY78-4568" fmla="*/ 289 h 763"/>
                <a:gd name="connsiteX79-4569" fmla="*/ 558 w 605"/>
                <a:gd name="connsiteY79-4570" fmla="*/ 331 h 763"/>
                <a:gd name="connsiteX80-4571" fmla="*/ 553 w 605"/>
                <a:gd name="connsiteY80-4572" fmla="*/ 368 h 763"/>
                <a:gd name="connsiteX81-4573" fmla="*/ 553 w 605"/>
                <a:gd name="connsiteY81-4574" fmla="*/ 400 h 763"/>
                <a:gd name="connsiteX82-4575" fmla="*/ 548 w 605"/>
                <a:gd name="connsiteY82-4576" fmla="*/ 431 h 763"/>
                <a:gd name="connsiteX83-4577" fmla="*/ 542 w 605"/>
                <a:gd name="connsiteY83-4578" fmla="*/ 463 h 763"/>
                <a:gd name="connsiteX84-4579" fmla="*/ 542 w 605"/>
                <a:gd name="connsiteY84-4580" fmla="*/ 489 h 763"/>
                <a:gd name="connsiteX85-4581" fmla="*/ 537 w 605"/>
                <a:gd name="connsiteY85-4582" fmla="*/ 510 h 763"/>
                <a:gd name="connsiteX86-4583" fmla="*/ 532 w 605"/>
                <a:gd name="connsiteY86-4584" fmla="*/ 531 h 763"/>
                <a:gd name="connsiteX87-4585" fmla="*/ 526 w 605"/>
                <a:gd name="connsiteY87-4586" fmla="*/ 568 h 763"/>
                <a:gd name="connsiteX88-4587" fmla="*/ 516 w 605"/>
                <a:gd name="connsiteY88-4588" fmla="*/ 605 h 763"/>
                <a:gd name="connsiteX89-4589" fmla="*/ 511 w 605"/>
                <a:gd name="connsiteY89-4590" fmla="*/ 636 h 763"/>
                <a:gd name="connsiteX90-4591" fmla="*/ 500 w 605"/>
                <a:gd name="connsiteY90-4592" fmla="*/ 663 h 763"/>
                <a:gd name="connsiteX91-4593" fmla="*/ 495 w 605"/>
                <a:gd name="connsiteY91-4594" fmla="*/ 689 h 763"/>
                <a:gd name="connsiteX92-4595" fmla="*/ 490 w 605"/>
                <a:gd name="connsiteY92-4596" fmla="*/ 700 h 763"/>
                <a:gd name="connsiteX93-4597" fmla="*/ 484 w 605"/>
                <a:gd name="connsiteY93-4598" fmla="*/ 710 h 763"/>
                <a:gd name="connsiteX94-4599" fmla="*/ 484 w 605"/>
                <a:gd name="connsiteY94-4600" fmla="*/ 721 h 763"/>
                <a:gd name="connsiteX95-4601" fmla="*/ 479 w 605"/>
                <a:gd name="connsiteY95-4602" fmla="*/ 726 h 763"/>
                <a:gd name="connsiteX96-4603" fmla="*/ 474 w 605"/>
                <a:gd name="connsiteY96-4604" fmla="*/ 736 h 763"/>
                <a:gd name="connsiteX97-4605" fmla="*/ 474 w 605"/>
                <a:gd name="connsiteY97-4606" fmla="*/ 742 h 763"/>
                <a:gd name="connsiteX98-4607" fmla="*/ 463 w 605"/>
                <a:gd name="connsiteY98-4608" fmla="*/ 747 h 763"/>
                <a:gd name="connsiteX99-4609" fmla="*/ 458 w 605"/>
                <a:gd name="connsiteY99-4610" fmla="*/ 757 h 763"/>
                <a:gd name="connsiteX100-4611" fmla="*/ 453 w 605"/>
                <a:gd name="connsiteY100-4612" fmla="*/ 757 h 763"/>
                <a:gd name="connsiteX101-4613" fmla="*/ 447 w 605"/>
                <a:gd name="connsiteY101-4614" fmla="*/ 763 h 763"/>
                <a:gd name="connsiteX102-4615" fmla="*/ 442 w 605"/>
                <a:gd name="connsiteY102-4616" fmla="*/ 763 h 763"/>
                <a:gd name="connsiteX103-4617" fmla="*/ 442 w 605"/>
                <a:gd name="connsiteY103-4618" fmla="*/ 757 h 763"/>
                <a:gd name="connsiteX104-4619" fmla="*/ 437 w 605"/>
                <a:gd name="connsiteY104-4620" fmla="*/ 757 h 763"/>
                <a:gd name="connsiteX105-4621" fmla="*/ 437 w 605"/>
                <a:gd name="connsiteY105-4622" fmla="*/ 752 h 763"/>
                <a:gd name="connsiteX106-4623" fmla="*/ 437 w 605"/>
                <a:gd name="connsiteY106-4624" fmla="*/ 747 h 763"/>
                <a:gd name="connsiteX107-4625" fmla="*/ 432 w 605"/>
                <a:gd name="connsiteY107-4626" fmla="*/ 742 h 763"/>
                <a:gd name="connsiteX108-4627" fmla="*/ 432 w 605"/>
                <a:gd name="connsiteY108-4628" fmla="*/ 731 h 763"/>
                <a:gd name="connsiteX109-4629" fmla="*/ 432 w 605"/>
                <a:gd name="connsiteY109-4630" fmla="*/ 721 h 763"/>
                <a:gd name="connsiteX110-4631" fmla="*/ 426 w 605"/>
                <a:gd name="connsiteY110-4632" fmla="*/ 705 h 763"/>
                <a:gd name="connsiteX111-4633" fmla="*/ 421 w 605"/>
                <a:gd name="connsiteY111-4634" fmla="*/ 684 h 763"/>
                <a:gd name="connsiteX112-4635" fmla="*/ 416 w 605"/>
                <a:gd name="connsiteY112-4636" fmla="*/ 668 h 763"/>
                <a:gd name="connsiteX113-4637" fmla="*/ 411 w 605"/>
                <a:gd name="connsiteY113-4638" fmla="*/ 652 h 763"/>
                <a:gd name="connsiteX114-4639" fmla="*/ 405 w 605"/>
                <a:gd name="connsiteY114-4640" fmla="*/ 636 h 763"/>
                <a:gd name="connsiteX115-4641" fmla="*/ 395 w 605"/>
                <a:gd name="connsiteY115-4642" fmla="*/ 626 h 763"/>
                <a:gd name="connsiteX116-4643" fmla="*/ 384 w 605"/>
                <a:gd name="connsiteY116-4644" fmla="*/ 615 h 763"/>
                <a:gd name="connsiteX117-4645" fmla="*/ 379 w 605"/>
                <a:gd name="connsiteY117-4646" fmla="*/ 605 h 763"/>
                <a:gd name="connsiteX118-4647" fmla="*/ 390 w 605"/>
                <a:gd name="connsiteY118-4648" fmla="*/ 610 h 763"/>
                <a:gd name="connsiteX119-4649" fmla="*/ 405 w 605"/>
                <a:gd name="connsiteY119-4650" fmla="*/ 610 h 763"/>
                <a:gd name="connsiteX120-4651" fmla="*/ 416 w 605"/>
                <a:gd name="connsiteY120-4652" fmla="*/ 610 h 763"/>
                <a:gd name="connsiteX121-4653" fmla="*/ 426 w 605"/>
                <a:gd name="connsiteY121-4654" fmla="*/ 610 h 763"/>
                <a:gd name="connsiteX122-4655" fmla="*/ 437 w 605"/>
                <a:gd name="connsiteY122-4656" fmla="*/ 605 h 763"/>
                <a:gd name="connsiteX123-4657" fmla="*/ 442 w 605"/>
                <a:gd name="connsiteY123-4658" fmla="*/ 605 h 763"/>
                <a:gd name="connsiteX124-4659" fmla="*/ 447 w 605"/>
                <a:gd name="connsiteY124-4660" fmla="*/ 600 h 763"/>
                <a:gd name="connsiteX125-4661" fmla="*/ 447 w 605"/>
                <a:gd name="connsiteY125-4662" fmla="*/ 600 h 763"/>
                <a:gd name="connsiteX126-4663" fmla="*/ 453 w 605"/>
                <a:gd name="connsiteY126-4664" fmla="*/ 594 h 763"/>
                <a:gd name="connsiteX127-4665" fmla="*/ 453 w 605"/>
                <a:gd name="connsiteY127-4666" fmla="*/ 584 h 763"/>
                <a:gd name="connsiteX128-4667" fmla="*/ 458 w 605"/>
                <a:gd name="connsiteY128-4668" fmla="*/ 573 h 763"/>
                <a:gd name="connsiteX129-4669" fmla="*/ 458 w 605"/>
                <a:gd name="connsiteY129-4670" fmla="*/ 558 h 763"/>
                <a:gd name="connsiteX130-4671" fmla="*/ 463 w 605"/>
                <a:gd name="connsiteY130-4672" fmla="*/ 537 h 763"/>
                <a:gd name="connsiteX131-4673" fmla="*/ 469 w 605"/>
                <a:gd name="connsiteY131-4674" fmla="*/ 516 h 763"/>
                <a:gd name="connsiteX132-4675" fmla="*/ 469 w 605"/>
                <a:gd name="connsiteY132-4676" fmla="*/ 489 h 763"/>
                <a:gd name="connsiteX133-4677" fmla="*/ 474 w 605"/>
                <a:gd name="connsiteY133-4678" fmla="*/ 458 h 763"/>
                <a:gd name="connsiteX134-4679" fmla="*/ 484 w 605"/>
                <a:gd name="connsiteY134-4680" fmla="*/ 395 h 763"/>
                <a:gd name="connsiteX135-4681" fmla="*/ 490 w 605"/>
                <a:gd name="connsiteY135-4682" fmla="*/ 337 h 763"/>
                <a:gd name="connsiteX136-4683" fmla="*/ 495 w 605"/>
                <a:gd name="connsiteY136-4684" fmla="*/ 274 h 763"/>
                <a:gd name="connsiteX137-4685" fmla="*/ 495 w 605"/>
                <a:gd name="connsiteY137-4686" fmla="*/ 221 h 763"/>
                <a:gd name="connsiteX138-4687" fmla="*/ 495 w 605"/>
                <a:gd name="connsiteY138-4688" fmla="*/ 221 h 763"/>
                <a:gd name="connsiteX0-4689" fmla="*/ 495 w 605"/>
                <a:gd name="connsiteY0-4690" fmla="*/ 221 h 763"/>
                <a:gd name="connsiteX1-4691" fmla="*/ 495 w 605"/>
                <a:gd name="connsiteY1-4692" fmla="*/ 195 h 763"/>
                <a:gd name="connsiteX2-4693" fmla="*/ 495 w 605"/>
                <a:gd name="connsiteY2-4694" fmla="*/ 168 h 763"/>
                <a:gd name="connsiteX3-4695" fmla="*/ 495 w 605"/>
                <a:gd name="connsiteY3-4696" fmla="*/ 147 h 763"/>
                <a:gd name="connsiteX4-4697" fmla="*/ 495 w 605"/>
                <a:gd name="connsiteY4-4698" fmla="*/ 132 h 763"/>
                <a:gd name="connsiteX5-4699" fmla="*/ 495 w 605"/>
                <a:gd name="connsiteY5-4700" fmla="*/ 116 h 763"/>
                <a:gd name="connsiteX6-4701" fmla="*/ 495 w 605"/>
                <a:gd name="connsiteY6-4702" fmla="*/ 105 h 763"/>
                <a:gd name="connsiteX7-4703" fmla="*/ 490 w 605"/>
                <a:gd name="connsiteY7-4704" fmla="*/ 95 h 763"/>
                <a:gd name="connsiteX8-4705" fmla="*/ 490 w 605"/>
                <a:gd name="connsiteY8-4706" fmla="*/ 89 h 763"/>
                <a:gd name="connsiteX9-4707" fmla="*/ 490 w 605"/>
                <a:gd name="connsiteY9-4708" fmla="*/ 84 h 763"/>
                <a:gd name="connsiteX10-4709" fmla="*/ 484 w 605"/>
                <a:gd name="connsiteY10-4710" fmla="*/ 84 h 763"/>
                <a:gd name="connsiteX11-4711" fmla="*/ 479 w 605"/>
                <a:gd name="connsiteY11-4712" fmla="*/ 79 h 763"/>
                <a:gd name="connsiteX12-4713" fmla="*/ 469 w 605"/>
                <a:gd name="connsiteY12-4714" fmla="*/ 79 h 763"/>
                <a:gd name="connsiteX13-4715" fmla="*/ 463 w 605"/>
                <a:gd name="connsiteY13-4716" fmla="*/ 74 h 763"/>
                <a:gd name="connsiteX14-4717" fmla="*/ 447 w 605"/>
                <a:gd name="connsiteY14-4718" fmla="*/ 74 h 763"/>
                <a:gd name="connsiteX15-4719" fmla="*/ 437 w 605"/>
                <a:gd name="connsiteY15-4720" fmla="*/ 74 h 763"/>
                <a:gd name="connsiteX16-4721" fmla="*/ 421 w 605"/>
                <a:gd name="connsiteY16-4722" fmla="*/ 79 h 763"/>
                <a:gd name="connsiteX17-4723" fmla="*/ 390 w 605"/>
                <a:gd name="connsiteY17-4724" fmla="*/ 79 h 763"/>
                <a:gd name="connsiteX18-4725" fmla="*/ 353 w 605"/>
                <a:gd name="connsiteY18-4726" fmla="*/ 84 h 763"/>
                <a:gd name="connsiteX19-4727" fmla="*/ 316 w 605"/>
                <a:gd name="connsiteY19-4728" fmla="*/ 89 h 763"/>
                <a:gd name="connsiteX20-4729" fmla="*/ 279 w 605"/>
                <a:gd name="connsiteY20-4730" fmla="*/ 89 h 763"/>
                <a:gd name="connsiteX21-4731" fmla="*/ 237 w 605"/>
                <a:gd name="connsiteY21-4732" fmla="*/ 95 h 763"/>
                <a:gd name="connsiteX22-4733" fmla="*/ 137 w 605"/>
                <a:gd name="connsiteY22-4734" fmla="*/ 110 h 763"/>
                <a:gd name="connsiteX23-4735" fmla="*/ 110 w 605"/>
                <a:gd name="connsiteY23-4736" fmla="*/ 116 h 763"/>
                <a:gd name="connsiteX24-4737" fmla="*/ 84 w 605"/>
                <a:gd name="connsiteY24-4738" fmla="*/ 116 h 763"/>
                <a:gd name="connsiteX25-4739" fmla="*/ 52 w 605"/>
                <a:gd name="connsiteY25-4740" fmla="*/ 121 h 763"/>
                <a:gd name="connsiteX26-4741" fmla="*/ 26 w 605"/>
                <a:gd name="connsiteY26-4742" fmla="*/ 126 h 763"/>
                <a:gd name="connsiteX27-4743" fmla="*/ 0 w 605"/>
                <a:gd name="connsiteY27-4744" fmla="*/ 126 h 763"/>
                <a:gd name="connsiteX28-4745" fmla="*/ 247 w 605"/>
                <a:gd name="connsiteY28-4746" fmla="*/ 58 h 763"/>
                <a:gd name="connsiteX29-4747" fmla="*/ 305 w 605"/>
                <a:gd name="connsiteY29-4748" fmla="*/ 47 h 763"/>
                <a:gd name="connsiteX30-4749" fmla="*/ 332 w 605"/>
                <a:gd name="connsiteY30-4750" fmla="*/ 42 h 763"/>
                <a:gd name="connsiteX31-4751" fmla="*/ 358 w 605"/>
                <a:gd name="connsiteY31-4752" fmla="*/ 37 h 763"/>
                <a:gd name="connsiteX32-4753" fmla="*/ 384 w 605"/>
                <a:gd name="connsiteY32-4754" fmla="*/ 32 h 763"/>
                <a:gd name="connsiteX33-4755" fmla="*/ 400 w 605"/>
                <a:gd name="connsiteY33-4756" fmla="*/ 32 h 763"/>
                <a:gd name="connsiteX34-4757" fmla="*/ 416 w 605"/>
                <a:gd name="connsiteY34-4758" fmla="*/ 26 h 763"/>
                <a:gd name="connsiteX35-4759" fmla="*/ 432 w 605"/>
                <a:gd name="connsiteY35-4760" fmla="*/ 21 h 763"/>
                <a:gd name="connsiteX36-4761" fmla="*/ 437 w 605"/>
                <a:gd name="connsiteY36-4762" fmla="*/ 21 h 763"/>
                <a:gd name="connsiteX37-4763" fmla="*/ 447 w 605"/>
                <a:gd name="connsiteY37-4764" fmla="*/ 16 h 763"/>
                <a:gd name="connsiteX38-4765" fmla="*/ 453 w 605"/>
                <a:gd name="connsiteY38-4766" fmla="*/ 11 h 763"/>
                <a:gd name="connsiteX39-4767" fmla="*/ 463 w 605"/>
                <a:gd name="connsiteY39-4768" fmla="*/ 5 h 763"/>
                <a:gd name="connsiteX40-4769" fmla="*/ 469 w 605"/>
                <a:gd name="connsiteY40-4770" fmla="*/ 5 h 763"/>
                <a:gd name="connsiteX41-4771" fmla="*/ 479 w 605"/>
                <a:gd name="connsiteY41-4772" fmla="*/ 0 h 763"/>
                <a:gd name="connsiteX42-4773" fmla="*/ 484 w 605"/>
                <a:gd name="connsiteY42-4774" fmla="*/ 5 h 763"/>
                <a:gd name="connsiteX43-4775" fmla="*/ 490 w 605"/>
                <a:gd name="connsiteY43-4776" fmla="*/ 5 h 763"/>
                <a:gd name="connsiteX44-4777" fmla="*/ 495 w 605"/>
                <a:gd name="connsiteY44-4778" fmla="*/ 11 h 763"/>
                <a:gd name="connsiteX45-4779" fmla="*/ 505 w 605"/>
                <a:gd name="connsiteY45-4780" fmla="*/ 16 h 763"/>
                <a:gd name="connsiteX46-4781" fmla="*/ 516 w 605"/>
                <a:gd name="connsiteY46-4782" fmla="*/ 21 h 763"/>
                <a:gd name="connsiteX47-4783" fmla="*/ 526 w 605"/>
                <a:gd name="connsiteY47-4784" fmla="*/ 26 h 763"/>
                <a:gd name="connsiteX48-4785" fmla="*/ 537 w 605"/>
                <a:gd name="connsiteY48-4786" fmla="*/ 32 h 763"/>
                <a:gd name="connsiteX49-4787" fmla="*/ 553 w 605"/>
                <a:gd name="connsiteY49-4788" fmla="*/ 42 h 763"/>
                <a:gd name="connsiteX50-4789" fmla="*/ 563 w 605"/>
                <a:gd name="connsiteY50-4790" fmla="*/ 53 h 763"/>
                <a:gd name="connsiteX51-4791" fmla="*/ 574 w 605"/>
                <a:gd name="connsiteY51-4792" fmla="*/ 58 h 763"/>
                <a:gd name="connsiteX52-4793" fmla="*/ 584 w 605"/>
                <a:gd name="connsiteY52-4794" fmla="*/ 68 h 763"/>
                <a:gd name="connsiteX53-4795" fmla="*/ 595 w 605"/>
                <a:gd name="connsiteY53-4796" fmla="*/ 74 h 763"/>
                <a:gd name="connsiteX54-4797" fmla="*/ 600 w 605"/>
                <a:gd name="connsiteY54-4798" fmla="*/ 79 h 763"/>
                <a:gd name="connsiteX55-4799" fmla="*/ 605 w 605"/>
                <a:gd name="connsiteY55-4800" fmla="*/ 84 h 763"/>
                <a:gd name="connsiteX56-4801" fmla="*/ 605 w 605"/>
                <a:gd name="connsiteY56-4802" fmla="*/ 89 h 763"/>
                <a:gd name="connsiteX57-4803" fmla="*/ 605 w 605"/>
                <a:gd name="connsiteY57-4804" fmla="*/ 95 h 763"/>
                <a:gd name="connsiteX58-4805" fmla="*/ 605 w 605"/>
                <a:gd name="connsiteY58-4806" fmla="*/ 100 h 763"/>
                <a:gd name="connsiteX59-4807" fmla="*/ 605 w 605"/>
                <a:gd name="connsiteY59-4808" fmla="*/ 105 h 763"/>
                <a:gd name="connsiteX60-4809" fmla="*/ 600 w 605"/>
                <a:gd name="connsiteY60-4810" fmla="*/ 110 h 763"/>
                <a:gd name="connsiteX61-4811" fmla="*/ 590 w 605"/>
                <a:gd name="connsiteY61-4812" fmla="*/ 116 h 763"/>
                <a:gd name="connsiteX62-4813" fmla="*/ 590 w 605"/>
                <a:gd name="connsiteY62-4814" fmla="*/ 121 h 763"/>
                <a:gd name="connsiteX63-4815" fmla="*/ 590 w 605"/>
                <a:gd name="connsiteY63-4816" fmla="*/ 121 h 763"/>
                <a:gd name="connsiteX64-4817" fmla="*/ 584 w 605"/>
                <a:gd name="connsiteY64-4818" fmla="*/ 126 h 763"/>
                <a:gd name="connsiteX65-4819" fmla="*/ 584 w 605"/>
                <a:gd name="connsiteY65-4820" fmla="*/ 132 h 763"/>
                <a:gd name="connsiteX66-4821" fmla="*/ 579 w 605"/>
                <a:gd name="connsiteY66-4822" fmla="*/ 142 h 763"/>
                <a:gd name="connsiteX67-4823" fmla="*/ 579 w 605"/>
                <a:gd name="connsiteY67-4824" fmla="*/ 147 h 763"/>
                <a:gd name="connsiteX68-4825" fmla="*/ 579 w 605"/>
                <a:gd name="connsiteY68-4826" fmla="*/ 158 h 763"/>
                <a:gd name="connsiteX69-4827" fmla="*/ 574 w 605"/>
                <a:gd name="connsiteY69-4828" fmla="*/ 168 h 763"/>
                <a:gd name="connsiteX70-4829" fmla="*/ 574 w 605"/>
                <a:gd name="connsiteY70-4830" fmla="*/ 179 h 763"/>
                <a:gd name="connsiteX71-4831" fmla="*/ 574 w 605"/>
                <a:gd name="connsiteY71-4832" fmla="*/ 189 h 763"/>
                <a:gd name="connsiteX72-4833" fmla="*/ 569 w 605"/>
                <a:gd name="connsiteY72-4834" fmla="*/ 205 h 763"/>
                <a:gd name="connsiteX73-4835" fmla="*/ 569 w 605"/>
                <a:gd name="connsiteY73-4836" fmla="*/ 221 h 763"/>
                <a:gd name="connsiteX74-4837" fmla="*/ 569 w 605"/>
                <a:gd name="connsiteY74-4838" fmla="*/ 237 h 763"/>
                <a:gd name="connsiteX75-4839" fmla="*/ 563 w 605"/>
                <a:gd name="connsiteY75-4840" fmla="*/ 252 h 763"/>
                <a:gd name="connsiteX76-4841" fmla="*/ 563 w 605"/>
                <a:gd name="connsiteY76-4842" fmla="*/ 268 h 763"/>
                <a:gd name="connsiteX77-4843" fmla="*/ 563 w 605"/>
                <a:gd name="connsiteY77-4844" fmla="*/ 289 h 763"/>
                <a:gd name="connsiteX78-4845" fmla="*/ 558 w 605"/>
                <a:gd name="connsiteY78-4846" fmla="*/ 331 h 763"/>
                <a:gd name="connsiteX79-4847" fmla="*/ 553 w 605"/>
                <a:gd name="connsiteY79-4848" fmla="*/ 368 h 763"/>
                <a:gd name="connsiteX80-4849" fmla="*/ 553 w 605"/>
                <a:gd name="connsiteY80-4850" fmla="*/ 400 h 763"/>
                <a:gd name="connsiteX81-4851" fmla="*/ 548 w 605"/>
                <a:gd name="connsiteY81-4852" fmla="*/ 431 h 763"/>
                <a:gd name="connsiteX82-4853" fmla="*/ 542 w 605"/>
                <a:gd name="connsiteY82-4854" fmla="*/ 463 h 763"/>
                <a:gd name="connsiteX83-4855" fmla="*/ 542 w 605"/>
                <a:gd name="connsiteY83-4856" fmla="*/ 489 h 763"/>
                <a:gd name="connsiteX84-4857" fmla="*/ 537 w 605"/>
                <a:gd name="connsiteY84-4858" fmla="*/ 510 h 763"/>
                <a:gd name="connsiteX85-4859" fmla="*/ 532 w 605"/>
                <a:gd name="connsiteY85-4860" fmla="*/ 531 h 763"/>
                <a:gd name="connsiteX86-4861" fmla="*/ 526 w 605"/>
                <a:gd name="connsiteY86-4862" fmla="*/ 568 h 763"/>
                <a:gd name="connsiteX87-4863" fmla="*/ 516 w 605"/>
                <a:gd name="connsiteY87-4864" fmla="*/ 605 h 763"/>
                <a:gd name="connsiteX88-4865" fmla="*/ 511 w 605"/>
                <a:gd name="connsiteY88-4866" fmla="*/ 636 h 763"/>
                <a:gd name="connsiteX89-4867" fmla="*/ 500 w 605"/>
                <a:gd name="connsiteY89-4868" fmla="*/ 663 h 763"/>
                <a:gd name="connsiteX90-4869" fmla="*/ 495 w 605"/>
                <a:gd name="connsiteY90-4870" fmla="*/ 689 h 763"/>
                <a:gd name="connsiteX91-4871" fmla="*/ 490 w 605"/>
                <a:gd name="connsiteY91-4872" fmla="*/ 700 h 763"/>
                <a:gd name="connsiteX92-4873" fmla="*/ 484 w 605"/>
                <a:gd name="connsiteY92-4874" fmla="*/ 710 h 763"/>
                <a:gd name="connsiteX93-4875" fmla="*/ 484 w 605"/>
                <a:gd name="connsiteY93-4876" fmla="*/ 721 h 763"/>
                <a:gd name="connsiteX94-4877" fmla="*/ 479 w 605"/>
                <a:gd name="connsiteY94-4878" fmla="*/ 726 h 763"/>
                <a:gd name="connsiteX95-4879" fmla="*/ 474 w 605"/>
                <a:gd name="connsiteY95-4880" fmla="*/ 736 h 763"/>
                <a:gd name="connsiteX96-4881" fmla="*/ 474 w 605"/>
                <a:gd name="connsiteY96-4882" fmla="*/ 742 h 763"/>
                <a:gd name="connsiteX97-4883" fmla="*/ 463 w 605"/>
                <a:gd name="connsiteY97-4884" fmla="*/ 747 h 763"/>
                <a:gd name="connsiteX98-4885" fmla="*/ 458 w 605"/>
                <a:gd name="connsiteY98-4886" fmla="*/ 757 h 763"/>
                <a:gd name="connsiteX99-4887" fmla="*/ 453 w 605"/>
                <a:gd name="connsiteY99-4888" fmla="*/ 757 h 763"/>
                <a:gd name="connsiteX100-4889" fmla="*/ 447 w 605"/>
                <a:gd name="connsiteY100-4890" fmla="*/ 763 h 763"/>
                <a:gd name="connsiteX101-4891" fmla="*/ 442 w 605"/>
                <a:gd name="connsiteY101-4892" fmla="*/ 763 h 763"/>
                <a:gd name="connsiteX102-4893" fmla="*/ 442 w 605"/>
                <a:gd name="connsiteY102-4894" fmla="*/ 757 h 763"/>
                <a:gd name="connsiteX103-4895" fmla="*/ 437 w 605"/>
                <a:gd name="connsiteY103-4896" fmla="*/ 757 h 763"/>
                <a:gd name="connsiteX104-4897" fmla="*/ 437 w 605"/>
                <a:gd name="connsiteY104-4898" fmla="*/ 752 h 763"/>
                <a:gd name="connsiteX105-4899" fmla="*/ 437 w 605"/>
                <a:gd name="connsiteY105-4900" fmla="*/ 747 h 763"/>
                <a:gd name="connsiteX106-4901" fmla="*/ 432 w 605"/>
                <a:gd name="connsiteY106-4902" fmla="*/ 742 h 763"/>
                <a:gd name="connsiteX107-4903" fmla="*/ 432 w 605"/>
                <a:gd name="connsiteY107-4904" fmla="*/ 731 h 763"/>
                <a:gd name="connsiteX108-4905" fmla="*/ 432 w 605"/>
                <a:gd name="connsiteY108-4906" fmla="*/ 721 h 763"/>
                <a:gd name="connsiteX109-4907" fmla="*/ 426 w 605"/>
                <a:gd name="connsiteY109-4908" fmla="*/ 705 h 763"/>
                <a:gd name="connsiteX110-4909" fmla="*/ 421 w 605"/>
                <a:gd name="connsiteY110-4910" fmla="*/ 684 h 763"/>
                <a:gd name="connsiteX111-4911" fmla="*/ 416 w 605"/>
                <a:gd name="connsiteY111-4912" fmla="*/ 668 h 763"/>
                <a:gd name="connsiteX112-4913" fmla="*/ 411 w 605"/>
                <a:gd name="connsiteY112-4914" fmla="*/ 652 h 763"/>
                <a:gd name="connsiteX113-4915" fmla="*/ 405 w 605"/>
                <a:gd name="connsiteY113-4916" fmla="*/ 636 h 763"/>
                <a:gd name="connsiteX114-4917" fmla="*/ 395 w 605"/>
                <a:gd name="connsiteY114-4918" fmla="*/ 626 h 763"/>
                <a:gd name="connsiteX115-4919" fmla="*/ 384 w 605"/>
                <a:gd name="connsiteY115-4920" fmla="*/ 615 h 763"/>
                <a:gd name="connsiteX116-4921" fmla="*/ 379 w 605"/>
                <a:gd name="connsiteY116-4922" fmla="*/ 605 h 763"/>
                <a:gd name="connsiteX117-4923" fmla="*/ 390 w 605"/>
                <a:gd name="connsiteY117-4924" fmla="*/ 610 h 763"/>
                <a:gd name="connsiteX118-4925" fmla="*/ 405 w 605"/>
                <a:gd name="connsiteY118-4926" fmla="*/ 610 h 763"/>
                <a:gd name="connsiteX119-4927" fmla="*/ 416 w 605"/>
                <a:gd name="connsiteY119-4928" fmla="*/ 610 h 763"/>
                <a:gd name="connsiteX120-4929" fmla="*/ 426 w 605"/>
                <a:gd name="connsiteY120-4930" fmla="*/ 610 h 763"/>
                <a:gd name="connsiteX121-4931" fmla="*/ 437 w 605"/>
                <a:gd name="connsiteY121-4932" fmla="*/ 605 h 763"/>
                <a:gd name="connsiteX122-4933" fmla="*/ 442 w 605"/>
                <a:gd name="connsiteY122-4934" fmla="*/ 605 h 763"/>
                <a:gd name="connsiteX123-4935" fmla="*/ 447 w 605"/>
                <a:gd name="connsiteY123-4936" fmla="*/ 600 h 763"/>
                <a:gd name="connsiteX124-4937" fmla="*/ 447 w 605"/>
                <a:gd name="connsiteY124-4938" fmla="*/ 600 h 763"/>
                <a:gd name="connsiteX125-4939" fmla="*/ 453 w 605"/>
                <a:gd name="connsiteY125-4940" fmla="*/ 594 h 763"/>
                <a:gd name="connsiteX126-4941" fmla="*/ 453 w 605"/>
                <a:gd name="connsiteY126-4942" fmla="*/ 584 h 763"/>
                <a:gd name="connsiteX127-4943" fmla="*/ 458 w 605"/>
                <a:gd name="connsiteY127-4944" fmla="*/ 573 h 763"/>
                <a:gd name="connsiteX128-4945" fmla="*/ 458 w 605"/>
                <a:gd name="connsiteY128-4946" fmla="*/ 558 h 763"/>
                <a:gd name="connsiteX129-4947" fmla="*/ 463 w 605"/>
                <a:gd name="connsiteY129-4948" fmla="*/ 537 h 763"/>
                <a:gd name="connsiteX130-4949" fmla="*/ 469 w 605"/>
                <a:gd name="connsiteY130-4950" fmla="*/ 516 h 763"/>
                <a:gd name="connsiteX131-4951" fmla="*/ 469 w 605"/>
                <a:gd name="connsiteY131-4952" fmla="*/ 489 h 763"/>
                <a:gd name="connsiteX132-4953" fmla="*/ 474 w 605"/>
                <a:gd name="connsiteY132-4954" fmla="*/ 458 h 763"/>
                <a:gd name="connsiteX133-4955" fmla="*/ 484 w 605"/>
                <a:gd name="connsiteY133-4956" fmla="*/ 395 h 763"/>
                <a:gd name="connsiteX134-4957" fmla="*/ 490 w 605"/>
                <a:gd name="connsiteY134-4958" fmla="*/ 337 h 763"/>
                <a:gd name="connsiteX135-4959" fmla="*/ 495 w 605"/>
                <a:gd name="connsiteY135-4960" fmla="*/ 274 h 763"/>
                <a:gd name="connsiteX136-4961" fmla="*/ 495 w 605"/>
                <a:gd name="connsiteY136-4962" fmla="*/ 221 h 763"/>
                <a:gd name="connsiteX137-4963" fmla="*/ 495 w 605"/>
                <a:gd name="connsiteY137-4964" fmla="*/ 221 h 763"/>
                <a:gd name="connsiteX0-4965" fmla="*/ 495 w 605"/>
                <a:gd name="connsiteY0-4966" fmla="*/ 221 h 763"/>
                <a:gd name="connsiteX1-4967" fmla="*/ 495 w 605"/>
                <a:gd name="connsiteY1-4968" fmla="*/ 195 h 763"/>
                <a:gd name="connsiteX2-4969" fmla="*/ 495 w 605"/>
                <a:gd name="connsiteY2-4970" fmla="*/ 168 h 763"/>
                <a:gd name="connsiteX3-4971" fmla="*/ 495 w 605"/>
                <a:gd name="connsiteY3-4972" fmla="*/ 147 h 763"/>
                <a:gd name="connsiteX4-4973" fmla="*/ 495 w 605"/>
                <a:gd name="connsiteY4-4974" fmla="*/ 132 h 763"/>
                <a:gd name="connsiteX5-4975" fmla="*/ 495 w 605"/>
                <a:gd name="connsiteY5-4976" fmla="*/ 116 h 763"/>
                <a:gd name="connsiteX6-4977" fmla="*/ 495 w 605"/>
                <a:gd name="connsiteY6-4978" fmla="*/ 105 h 763"/>
                <a:gd name="connsiteX7-4979" fmla="*/ 490 w 605"/>
                <a:gd name="connsiteY7-4980" fmla="*/ 95 h 763"/>
                <a:gd name="connsiteX8-4981" fmla="*/ 490 w 605"/>
                <a:gd name="connsiteY8-4982" fmla="*/ 89 h 763"/>
                <a:gd name="connsiteX9-4983" fmla="*/ 490 w 605"/>
                <a:gd name="connsiteY9-4984" fmla="*/ 84 h 763"/>
                <a:gd name="connsiteX10-4985" fmla="*/ 484 w 605"/>
                <a:gd name="connsiteY10-4986" fmla="*/ 84 h 763"/>
                <a:gd name="connsiteX11-4987" fmla="*/ 479 w 605"/>
                <a:gd name="connsiteY11-4988" fmla="*/ 79 h 763"/>
                <a:gd name="connsiteX12-4989" fmla="*/ 469 w 605"/>
                <a:gd name="connsiteY12-4990" fmla="*/ 79 h 763"/>
                <a:gd name="connsiteX13-4991" fmla="*/ 463 w 605"/>
                <a:gd name="connsiteY13-4992" fmla="*/ 74 h 763"/>
                <a:gd name="connsiteX14-4993" fmla="*/ 447 w 605"/>
                <a:gd name="connsiteY14-4994" fmla="*/ 74 h 763"/>
                <a:gd name="connsiteX15-4995" fmla="*/ 437 w 605"/>
                <a:gd name="connsiteY15-4996" fmla="*/ 74 h 763"/>
                <a:gd name="connsiteX16-4997" fmla="*/ 421 w 605"/>
                <a:gd name="connsiteY16-4998" fmla="*/ 79 h 763"/>
                <a:gd name="connsiteX17-4999" fmla="*/ 390 w 605"/>
                <a:gd name="connsiteY17-5000" fmla="*/ 79 h 763"/>
                <a:gd name="connsiteX18-5001" fmla="*/ 353 w 605"/>
                <a:gd name="connsiteY18-5002" fmla="*/ 84 h 763"/>
                <a:gd name="connsiteX19-5003" fmla="*/ 316 w 605"/>
                <a:gd name="connsiteY19-5004" fmla="*/ 89 h 763"/>
                <a:gd name="connsiteX20-5005" fmla="*/ 279 w 605"/>
                <a:gd name="connsiteY20-5006" fmla="*/ 89 h 763"/>
                <a:gd name="connsiteX21-5007" fmla="*/ 237 w 605"/>
                <a:gd name="connsiteY21-5008" fmla="*/ 95 h 763"/>
                <a:gd name="connsiteX22-5009" fmla="*/ 110 w 605"/>
                <a:gd name="connsiteY22-5010" fmla="*/ 116 h 763"/>
                <a:gd name="connsiteX23-5011" fmla="*/ 84 w 605"/>
                <a:gd name="connsiteY23-5012" fmla="*/ 116 h 763"/>
                <a:gd name="connsiteX24-5013" fmla="*/ 52 w 605"/>
                <a:gd name="connsiteY24-5014" fmla="*/ 121 h 763"/>
                <a:gd name="connsiteX25-5015" fmla="*/ 26 w 605"/>
                <a:gd name="connsiteY25-5016" fmla="*/ 126 h 763"/>
                <a:gd name="connsiteX26-5017" fmla="*/ 0 w 605"/>
                <a:gd name="connsiteY26-5018" fmla="*/ 126 h 763"/>
                <a:gd name="connsiteX27-5019" fmla="*/ 247 w 605"/>
                <a:gd name="connsiteY27-5020" fmla="*/ 58 h 763"/>
                <a:gd name="connsiteX28-5021" fmla="*/ 305 w 605"/>
                <a:gd name="connsiteY28-5022" fmla="*/ 47 h 763"/>
                <a:gd name="connsiteX29-5023" fmla="*/ 332 w 605"/>
                <a:gd name="connsiteY29-5024" fmla="*/ 42 h 763"/>
                <a:gd name="connsiteX30-5025" fmla="*/ 358 w 605"/>
                <a:gd name="connsiteY30-5026" fmla="*/ 37 h 763"/>
                <a:gd name="connsiteX31-5027" fmla="*/ 384 w 605"/>
                <a:gd name="connsiteY31-5028" fmla="*/ 32 h 763"/>
                <a:gd name="connsiteX32-5029" fmla="*/ 400 w 605"/>
                <a:gd name="connsiteY32-5030" fmla="*/ 32 h 763"/>
                <a:gd name="connsiteX33-5031" fmla="*/ 416 w 605"/>
                <a:gd name="connsiteY33-5032" fmla="*/ 26 h 763"/>
                <a:gd name="connsiteX34-5033" fmla="*/ 432 w 605"/>
                <a:gd name="connsiteY34-5034" fmla="*/ 21 h 763"/>
                <a:gd name="connsiteX35-5035" fmla="*/ 437 w 605"/>
                <a:gd name="connsiteY35-5036" fmla="*/ 21 h 763"/>
                <a:gd name="connsiteX36-5037" fmla="*/ 447 w 605"/>
                <a:gd name="connsiteY36-5038" fmla="*/ 16 h 763"/>
                <a:gd name="connsiteX37-5039" fmla="*/ 453 w 605"/>
                <a:gd name="connsiteY37-5040" fmla="*/ 11 h 763"/>
                <a:gd name="connsiteX38-5041" fmla="*/ 463 w 605"/>
                <a:gd name="connsiteY38-5042" fmla="*/ 5 h 763"/>
                <a:gd name="connsiteX39-5043" fmla="*/ 469 w 605"/>
                <a:gd name="connsiteY39-5044" fmla="*/ 5 h 763"/>
                <a:gd name="connsiteX40-5045" fmla="*/ 479 w 605"/>
                <a:gd name="connsiteY40-5046" fmla="*/ 0 h 763"/>
                <a:gd name="connsiteX41-5047" fmla="*/ 484 w 605"/>
                <a:gd name="connsiteY41-5048" fmla="*/ 5 h 763"/>
                <a:gd name="connsiteX42-5049" fmla="*/ 490 w 605"/>
                <a:gd name="connsiteY42-5050" fmla="*/ 5 h 763"/>
                <a:gd name="connsiteX43-5051" fmla="*/ 495 w 605"/>
                <a:gd name="connsiteY43-5052" fmla="*/ 11 h 763"/>
                <a:gd name="connsiteX44-5053" fmla="*/ 505 w 605"/>
                <a:gd name="connsiteY44-5054" fmla="*/ 16 h 763"/>
                <a:gd name="connsiteX45-5055" fmla="*/ 516 w 605"/>
                <a:gd name="connsiteY45-5056" fmla="*/ 21 h 763"/>
                <a:gd name="connsiteX46-5057" fmla="*/ 526 w 605"/>
                <a:gd name="connsiteY46-5058" fmla="*/ 26 h 763"/>
                <a:gd name="connsiteX47-5059" fmla="*/ 537 w 605"/>
                <a:gd name="connsiteY47-5060" fmla="*/ 32 h 763"/>
                <a:gd name="connsiteX48-5061" fmla="*/ 553 w 605"/>
                <a:gd name="connsiteY48-5062" fmla="*/ 42 h 763"/>
                <a:gd name="connsiteX49-5063" fmla="*/ 563 w 605"/>
                <a:gd name="connsiteY49-5064" fmla="*/ 53 h 763"/>
                <a:gd name="connsiteX50-5065" fmla="*/ 574 w 605"/>
                <a:gd name="connsiteY50-5066" fmla="*/ 58 h 763"/>
                <a:gd name="connsiteX51-5067" fmla="*/ 584 w 605"/>
                <a:gd name="connsiteY51-5068" fmla="*/ 68 h 763"/>
                <a:gd name="connsiteX52-5069" fmla="*/ 595 w 605"/>
                <a:gd name="connsiteY52-5070" fmla="*/ 74 h 763"/>
                <a:gd name="connsiteX53-5071" fmla="*/ 600 w 605"/>
                <a:gd name="connsiteY53-5072" fmla="*/ 79 h 763"/>
                <a:gd name="connsiteX54-5073" fmla="*/ 605 w 605"/>
                <a:gd name="connsiteY54-5074" fmla="*/ 84 h 763"/>
                <a:gd name="connsiteX55-5075" fmla="*/ 605 w 605"/>
                <a:gd name="connsiteY55-5076" fmla="*/ 89 h 763"/>
                <a:gd name="connsiteX56-5077" fmla="*/ 605 w 605"/>
                <a:gd name="connsiteY56-5078" fmla="*/ 95 h 763"/>
                <a:gd name="connsiteX57-5079" fmla="*/ 605 w 605"/>
                <a:gd name="connsiteY57-5080" fmla="*/ 100 h 763"/>
                <a:gd name="connsiteX58-5081" fmla="*/ 605 w 605"/>
                <a:gd name="connsiteY58-5082" fmla="*/ 105 h 763"/>
                <a:gd name="connsiteX59-5083" fmla="*/ 600 w 605"/>
                <a:gd name="connsiteY59-5084" fmla="*/ 110 h 763"/>
                <a:gd name="connsiteX60-5085" fmla="*/ 590 w 605"/>
                <a:gd name="connsiteY60-5086" fmla="*/ 116 h 763"/>
                <a:gd name="connsiteX61-5087" fmla="*/ 590 w 605"/>
                <a:gd name="connsiteY61-5088" fmla="*/ 121 h 763"/>
                <a:gd name="connsiteX62-5089" fmla="*/ 590 w 605"/>
                <a:gd name="connsiteY62-5090" fmla="*/ 121 h 763"/>
                <a:gd name="connsiteX63-5091" fmla="*/ 584 w 605"/>
                <a:gd name="connsiteY63-5092" fmla="*/ 126 h 763"/>
                <a:gd name="connsiteX64-5093" fmla="*/ 584 w 605"/>
                <a:gd name="connsiteY64-5094" fmla="*/ 132 h 763"/>
                <a:gd name="connsiteX65-5095" fmla="*/ 579 w 605"/>
                <a:gd name="connsiteY65-5096" fmla="*/ 142 h 763"/>
                <a:gd name="connsiteX66-5097" fmla="*/ 579 w 605"/>
                <a:gd name="connsiteY66-5098" fmla="*/ 147 h 763"/>
                <a:gd name="connsiteX67-5099" fmla="*/ 579 w 605"/>
                <a:gd name="connsiteY67-5100" fmla="*/ 158 h 763"/>
                <a:gd name="connsiteX68-5101" fmla="*/ 574 w 605"/>
                <a:gd name="connsiteY68-5102" fmla="*/ 168 h 763"/>
                <a:gd name="connsiteX69-5103" fmla="*/ 574 w 605"/>
                <a:gd name="connsiteY69-5104" fmla="*/ 179 h 763"/>
                <a:gd name="connsiteX70-5105" fmla="*/ 574 w 605"/>
                <a:gd name="connsiteY70-5106" fmla="*/ 189 h 763"/>
                <a:gd name="connsiteX71-5107" fmla="*/ 569 w 605"/>
                <a:gd name="connsiteY71-5108" fmla="*/ 205 h 763"/>
                <a:gd name="connsiteX72-5109" fmla="*/ 569 w 605"/>
                <a:gd name="connsiteY72-5110" fmla="*/ 221 h 763"/>
                <a:gd name="connsiteX73-5111" fmla="*/ 569 w 605"/>
                <a:gd name="connsiteY73-5112" fmla="*/ 237 h 763"/>
                <a:gd name="connsiteX74-5113" fmla="*/ 563 w 605"/>
                <a:gd name="connsiteY74-5114" fmla="*/ 252 h 763"/>
                <a:gd name="connsiteX75-5115" fmla="*/ 563 w 605"/>
                <a:gd name="connsiteY75-5116" fmla="*/ 268 h 763"/>
                <a:gd name="connsiteX76-5117" fmla="*/ 563 w 605"/>
                <a:gd name="connsiteY76-5118" fmla="*/ 289 h 763"/>
                <a:gd name="connsiteX77-5119" fmla="*/ 558 w 605"/>
                <a:gd name="connsiteY77-5120" fmla="*/ 331 h 763"/>
                <a:gd name="connsiteX78-5121" fmla="*/ 553 w 605"/>
                <a:gd name="connsiteY78-5122" fmla="*/ 368 h 763"/>
                <a:gd name="connsiteX79-5123" fmla="*/ 553 w 605"/>
                <a:gd name="connsiteY79-5124" fmla="*/ 400 h 763"/>
                <a:gd name="connsiteX80-5125" fmla="*/ 548 w 605"/>
                <a:gd name="connsiteY80-5126" fmla="*/ 431 h 763"/>
                <a:gd name="connsiteX81-5127" fmla="*/ 542 w 605"/>
                <a:gd name="connsiteY81-5128" fmla="*/ 463 h 763"/>
                <a:gd name="connsiteX82-5129" fmla="*/ 542 w 605"/>
                <a:gd name="connsiteY82-5130" fmla="*/ 489 h 763"/>
                <a:gd name="connsiteX83-5131" fmla="*/ 537 w 605"/>
                <a:gd name="connsiteY83-5132" fmla="*/ 510 h 763"/>
                <a:gd name="connsiteX84-5133" fmla="*/ 532 w 605"/>
                <a:gd name="connsiteY84-5134" fmla="*/ 531 h 763"/>
                <a:gd name="connsiteX85-5135" fmla="*/ 526 w 605"/>
                <a:gd name="connsiteY85-5136" fmla="*/ 568 h 763"/>
                <a:gd name="connsiteX86-5137" fmla="*/ 516 w 605"/>
                <a:gd name="connsiteY86-5138" fmla="*/ 605 h 763"/>
                <a:gd name="connsiteX87-5139" fmla="*/ 511 w 605"/>
                <a:gd name="connsiteY87-5140" fmla="*/ 636 h 763"/>
                <a:gd name="connsiteX88-5141" fmla="*/ 500 w 605"/>
                <a:gd name="connsiteY88-5142" fmla="*/ 663 h 763"/>
                <a:gd name="connsiteX89-5143" fmla="*/ 495 w 605"/>
                <a:gd name="connsiteY89-5144" fmla="*/ 689 h 763"/>
                <a:gd name="connsiteX90-5145" fmla="*/ 490 w 605"/>
                <a:gd name="connsiteY90-5146" fmla="*/ 700 h 763"/>
                <a:gd name="connsiteX91-5147" fmla="*/ 484 w 605"/>
                <a:gd name="connsiteY91-5148" fmla="*/ 710 h 763"/>
                <a:gd name="connsiteX92-5149" fmla="*/ 484 w 605"/>
                <a:gd name="connsiteY92-5150" fmla="*/ 721 h 763"/>
                <a:gd name="connsiteX93-5151" fmla="*/ 479 w 605"/>
                <a:gd name="connsiteY93-5152" fmla="*/ 726 h 763"/>
                <a:gd name="connsiteX94-5153" fmla="*/ 474 w 605"/>
                <a:gd name="connsiteY94-5154" fmla="*/ 736 h 763"/>
                <a:gd name="connsiteX95-5155" fmla="*/ 474 w 605"/>
                <a:gd name="connsiteY95-5156" fmla="*/ 742 h 763"/>
                <a:gd name="connsiteX96-5157" fmla="*/ 463 w 605"/>
                <a:gd name="connsiteY96-5158" fmla="*/ 747 h 763"/>
                <a:gd name="connsiteX97-5159" fmla="*/ 458 w 605"/>
                <a:gd name="connsiteY97-5160" fmla="*/ 757 h 763"/>
                <a:gd name="connsiteX98-5161" fmla="*/ 453 w 605"/>
                <a:gd name="connsiteY98-5162" fmla="*/ 757 h 763"/>
                <a:gd name="connsiteX99-5163" fmla="*/ 447 w 605"/>
                <a:gd name="connsiteY99-5164" fmla="*/ 763 h 763"/>
                <a:gd name="connsiteX100-5165" fmla="*/ 442 w 605"/>
                <a:gd name="connsiteY100-5166" fmla="*/ 763 h 763"/>
                <a:gd name="connsiteX101-5167" fmla="*/ 442 w 605"/>
                <a:gd name="connsiteY101-5168" fmla="*/ 757 h 763"/>
                <a:gd name="connsiteX102-5169" fmla="*/ 437 w 605"/>
                <a:gd name="connsiteY102-5170" fmla="*/ 757 h 763"/>
                <a:gd name="connsiteX103-5171" fmla="*/ 437 w 605"/>
                <a:gd name="connsiteY103-5172" fmla="*/ 752 h 763"/>
                <a:gd name="connsiteX104-5173" fmla="*/ 437 w 605"/>
                <a:gd name="connsiteY104-5174" fmla="*/ 747 h 763"/>
                <a:gd name="connsiteX105-5175" fmla="*/ 432 w 605"/>
                <a:gd name="connsiteY105-5176" fmla="*/ 742 h 763"/>
                <a:gd name="connsiteX106-5177" fmla="*/ 432 w 605"/>
                <a:gd name="connsiteY106-5178" fmla="*/ 731 h 763"/>
                <a:gd name="connsiteX107-5179" fmla="*/ 432 w 605"/>
                <a:gd name="connsiteY107-5180" fmla="*/ 721 h 763"/>
                <a:gd name="connsiteX108-5181" fmla="*/ 426 w 605"/>
                <a:gd name="connsiteY108-5182" fmla="*/ 705 h 763"/>
                <a:gd name="connsiteX109-5183" fmla="*/ 421 w 605"/>
                <a:gd name="connsiteY109-5184" fmla="*/ 684 h 763"/>
                <a:gd name="connsiteX110-5185" fmla="*/ 416 w 605"/>
                <a:gd name="connsiteY110-5186" fmla="*/ 668 h 763"/>
                <a:gd name="connsiteX111-5187" fmla="*/ 411 w 605"/>
                <a:gd name="connsiteY111-5188" fmla="*/ 652 h 763"/>
                <a:gd name="connsiteX112-5189" fmla="*/ 405 w 605"/>
                <a:gd name="connsiteY112-5190" fmla="*/ 636 h 763"/>
                <a:gd name="connsiteX113-5191" fmla="*/ 395 w 605"/>
                <a:gd name="connsiteY113-5192" fmla="*/ 626 h 763"/>
                <a:gd name="connsiteX114-5193" fmla="*/ 384 w 605"/>
                <a:gd name="connsiteY114-5194" fmla="*/ 615 h 763"/>
                <a:gd name="connsiteX115-5195" fmla="*/ 379 w 605"/>
                <a:gd name="connsiteY115-5196" fmla="*/ 605 h 763"/>
                <a:gd name="connsiteX116-5197" fmla="*/ 390 w 605"/>
                <a:gd name="connsiteY116-5198" fmla="*/ 610 h 763"/>
                <a:gd name="connsiteX117-5199" fmla="*/ 405 w 605"/>
                <a:gd name="connsiteY117-5200" fmla="*/ 610 h 763"/>
                <a:gd name="connsiteX118-5201" fmla="*/ 416 w 605"/>
                <a:gd name="connsiteY118-5202" fmla="*/ 610 h 763"/>
                <a:gd name="connsiteX119-5203" fmla="*/ 426 w 605"/>
                <a:gd name="connsiteY119-5204" fmla="*/ 610 h 763"/>
                <a:gd name="connsiteX120-5205" fmla="*/ 437 w 605"/>
                <a:gd name="connsiteY120-5206" fmla="*/ 605 h 763"/>
                <a:gd name="connsiteX121-5207" fmla="*/ 442 w 605"/>
                <a:gd name="connsiteY121-5208" fmla="*/ 605 h 763"/>
                <a:gd name="connsiteX122-5209" fmla="*/ 447 w 605"/>
                <a:gd name="connsiteY122-5210" fmla="*/ 600 h 763"/>
                <a:gd name="connsiteX123-5211" fmla="*/ 447 w 605"/>
                <a:gd name="connsiteY123-5212" fmla="*/ 600 h 763"/>
                <a:gd name="connsiteX124-5213" fmla="*/ 453 w 605"/>
                <a:gd name="connsiteY124-5214" fmla="*/ 594 h 763"/>
                <a:gd name="connsiteX125-5215" fmla="*/ 453 w 605"/>
                <a:gd name="connsiteY125-5216" fmla="*/ 584 h 763"/>
                <a:gd name="connsiteX126-5217" fmla="*/ 458 w 605"/>
                <a:gd name="connsiteY126-5218" fmla="*/ 573 h 763"/>
                <a:gd name="connsiteX127-5219" fmla="*/ 458 w 605"/>
                <a:gd name="connsiteY127-5220" fmla="*/ 558 h 763"/>
                <a:gd name="connsiteX128-5221" fmla="*/ 463 w 605"/>
                <a:gd name="connsiteY128-5222" fmla="*/ 537 h 763"/>
                <a:gd name="connsiteX129-5223" fmla="*/ 469 w 605"/>
                <a:gd name="connsiteY129-5224" fmla="*/ 516 h 763"/>
                <a:gd name="connsiteX130-5225" fmla="*/ 469 w 605"/>
                <a:gd name="connsiteY130-5226" fmla="*/ 489 h 763"/>
                <a:gd name="connsiteX131-5227" fmla="*/ 474 w 605"/>
                <a:gd name="connsiteY131-5228" fmla="*/ 458 h 763"/>
                <a:gd name="connsiteX132-5229" fmla="*/ 484 w 605"/>
                <a:gd name="connsiteY132-5230" fmla="*/ 395 h 763"/>
                <a:gd name="connsiteX133-5231" fmla="*/ 490 w 605"/>
                <a:gd name="connsiteY133-5232" fmla="*/ 337 h 763"/>
                <a:gd name="connsiteX134-5233" fmla="*/ 495 w 605"/>
                <a:gd name="connsiteY134-5234" fmla="*/ 274 h 763"/>
                <a:gd name="connsiteX135-5235" fmla="*/ 495 w 605"/>
                <a:gd name="connsiteY135-5236" fmla="*/ 221 h 763"/>
                <a:gd name="connsiteX136-5237" fmla="*/ 495 w 605"/>
                <a:gd name="connsiteY136-5238" fmla="*/ 221 h 763"/>
                <a:gd name="connsiteX0-5239" fmla="*/ 495 w 605"/>
                <a:gd name="connsiteY0-5240" fmla="*/ 221 h 763"/>
                <a:gd name="connsiteX1-5241" fmla="*/ 495 w 605"/>
                <a:gd name="connsiteY1-5242" fmla="*/ 195 h 763"/>
                <a:gd name="connsiteX2-5243" fmla="*/ 495 w 605"/>
                <a:gd name="connsiteY2-5244" fmla="*/ 168 h 763"/>
                <a:gd name="connsiteX3-5245" fmla="*/ 495 w 605"/>
                <a:gd name="connsiteY3-5246" fmla="*/ 147 h 763"/>
                <a:gd name="connsiteX4-5247" fmla="*/ 495 w 605"/>
                <a:gd name="connsiteY4-5248" fmla="*/ 132 h 763"/>
                <a:gd name="connsiteX5-5249" fmla="*/ 495 w 605"/>
                <a:gd name="connsiteY5-5250" fmla="*/ 116 h 763"/>
                <a:gd name="connsiteX6-5251" fmla="*/ 495 w 605"/>
                <a:gd name="connsiteY6-5252" fmla="*/ 105 h 763"/>
                <a:gd name="connsiteX7-5253" fmla="*/ 490 w 605"/>
                <a:gd name="connsiteY7-5254" fmla="*/ 95 h 763"/>
                <a:gd name="connsiteX8-5255" fmla="*/ 490 w 605"/>
                <a:gd name="connsiteY8-5256" fmla="*/ 89 h 763"/>
                <a:gd name="connsiteX9-5257" fmla="*/ 490 w 605"/>
                <a:gd name="connsiteY9-5258" fmla="*/ 84 h 763"/>
                <a:gd name="connsiteX10-5259" fmla="*/ 484 w 605"/>
                <a:gd name="connsiteY10-5260" fmla="*/ 84 h 763"/>
                <a:gd name="connsiteX11-5261" fmla="*/ 479 w 605"/>
                <a:gd name="connsiteY11-5262" fmla="*/ 79 h 763"/>
                <a:gd name="connsiteX12-5263" fmla="*/ 469 w 605"/>
                <a:gd name="connsiteY12-5264" fmla="*/ 79 h 763"/>
                <a:gd name="connsiteX13-5265" fmla="*/ 463 w 605"/>
                <a:gd name="connsiteY13-5266" fmla="*/ 74 h 763"/>
                <a:gd name="connsiteX14-5267" fmla="*/ 447 w 605"/>
                <a:gd name="connsiteY14-5268" fmla="*/ 74 h 763"/>
                <a:gd name="connsiteX15-5269" fmla="*/ 437 w 605"/>
                <a:gd name="connsiteY15-5270" fmla="*/ 74 h 763"/>
                <a:gd name="connsiteX16-5271" fmla="*/ 421 w 605"/>
                <a:gd name="connsiteY16-5272" fmla="*/ 79 h 763"/>
                <a:gd name="connsiteX17-5273" fmla="*/ 390 w 605"/>
                <a:gd name="connsiteY17-5274" fmla="*/ 79 h 763"/>
                <a:gd name="connsiteX18-5275" fmla="*/ 353 w 605"/>
                <a:gd name="connsiteY18-5276" fmla="*/ 84 h 763"/>
                <a:gd name="connsiteX19-5277" fmla="*/ 316 w 605"/>
                <a:gd name="connsiteY19-5278" fmla="*/ 89 h 763"/>
                <a:gd name="connsiteX20-5279" fmla="*/ 279 w 605"/>
                <a:gd name="connsiteY20-5280" fmla="*/ 89 h 763"/>
                <a:gd name="connsiteX21-5281" fmla="*/ 237 w 605"/>
                <a:gd name="connsiteY21-5282" fmla="*/ 95 h 763"/>
                <a:gd name="connsiteX22-5283" fmla="*/ 84 w 605"/>
                <a:gd name="connsiteY22-5284" fmla="*/ 116 h 763"/>
                <a:gd name="connsiteX23-5285" fmla="*/ 52 w 605"/>
                <a:gd name="connsiteY23-5286" fmla="*/ 121 h 763"/>
                <a:gd name="connsiteX24-5287" fmla="*/ 26 w 605"/>
                <a:gd name="connsiteY24-5288" fmla="*/ 126 h 763"/>
                <a:gd name="connsiteX25-5289" fmla="*/ 0 w 605"/>
                <a:gd name="connsiteY25-5290" fmla="*/ 126 h 763"/>
                <a:gd name="connsiteX26-5291" fmla="*/ 247 w 605"/>
                <a:gd name="connsiteY26-5292" fmla="*/ 58 h 763"/>
                <a:gd name="connsiteX27-5293" fmla="*/ 305 w 605"/>
                <a:gd name="connsiteY27-5294" fmla="*/ 47 h 763"/>
                <a:gd name="connsiteX28-5295" fmla="*/ 332 w 605"/>
                <a:gd name="connsiteY28-5296" fmla="*/ 42 h 763"/>
                <a:gd name="connsiteX29-5297" fmla="*/ 358 w 605"/>
                <a:gd name="connsiteY29-5298" fmla="*/ 37 h 763"/>
                <a:gd name="connsiteX30-5299" fmla="*/ 384 w 605"/>
                <a:gd name="connsiteY30-5300" fmla="*/ 32 h 763"/>
                <a:gd name="connsiteX31-5301" fmla="*/ 400 w 605"/>
                <a:gd name="connsiteY31-5302" fmla="*/ 32 h 763"/>
                <a:gd name="connsiteX32-5303" fmla="*/ 416 w 605"/>
                <a:gd name="connsiteY32-5304" fmla="*/ 26 h 763"/>
                <a:gd name="connsiteX33-5305" fmla="*/ 432 w 605"/>
                <a:gd name="connsiteY33-5306" fmla="*/ 21 h 763"/>
                <a:gd name="connsiteX34-5307" fmla="*/ 437 w 605"/>
                <a:gd name="connsiteY34-5308" fmla="*/ 21 h 763"/>
                <a:gd name="connsiteX35-5309" fmla="*/ 447 w 605"/>
                <a:gd name="connsiteY35-5310" fmla="*/ 16 h 763"/>
                <a:gd name="connsiteX36-5311" fmla="*/ 453 w 605"/>
                <a:gd name="connsiteY36-5312" fmla="*/ 11 h 763"/>
                <a:gd name="connsiteX37-5313" fmla="*/ 463 w 605"/>
                <a:gd name="connsiteY37-5314" fmla="*/ 5 h 763"/>
                <a:gd name="connsiteX38-5315" fmla="*/ 469 w 605"/>
                <a:gd name="connsiteY38-5316" fmla="*/ 5 h 763"/>
                <a:gd name="connsiteX39-5317" fmla="*/ 479 w 605"/>
                <a:gd name="connsiteY39-5318" fmla="*/ 0 h 763"/>
                <a:gd name="connsiteX40-5319" fmla="*/ 484 w 605"/>
                <a:gd name="connsiteY40-5320" fmla="*/ 5 h 763"/>
                <a:gd name="connsiteX41-5321" fmla="*/ 490 w 605"/>
                <a:gd name="connsiteY41-5322" fmla="*/ 5 h 763"/>
                <a:gd name="connsiteX42-5323" fmla="*/ 495 w 605"/>
                <a:gd name="connsiteY42-5324" fmla="*/ 11 h 763"/>
                <a:gd name="connsiteX43-5325" fmla="*/ 505 w 605"/>
                <a:gd name="connsiteY43-5326" fmla="*/ 16 h 763"/>
                <a:gd name="connsiteX44-5327" fmla="*/ 516 w 605"/>
                <a:gd name="connsiteY44-5328" fmla="*/ 21 h 763"/>
                <a:gd name="connsiteX45-5329" fmla="*/ 526 w 605"/>
                <a:gd name="connsiteY45-5330" fmla="*/ 26 h 763"/>
                <a:gd name="connsiteX46-5331" fmla="*/ 537 w 605"/>
                <a:gd name="connsiteY46-5332" fmla="*/ 32 h 763"/>
                <a:gd name="connsiteX47-5333" fmla="*/ 553 w 605"/>
                <a:gd name="connsiteY47-5334" fmla="*/ 42 h 763"/>
                <a:gd name="connsiteX48-5335" fmla="*/ 563 w 605"/>
                <a:gd name="connsiteY48-5336" fmla="*/ 53 h 763"/>
                <a:gd name="connsiteX49-5337" fmla="*/ 574 w 605"/>
                <a:gd name="connsiteY49-5338" fmla="*/ 58 h 763"/>
                <a:gd name="connsiteX50-5339" fmla="*/ 584 w 605"/>
                <a:gd name="connsiteY50-5340" fmla="*/ 68 h 763"/>
                <a:gd name="connsiteX51-5341" fmla="*/ 595 w 605"/>
                <a:gd name="connsiteY51-5342" fmla="*/ 74 h 763"/>
                <a:gd name="connsiteX52-5343" fmla="*/ 600 w 605"/>
                <a:gd name="connsiteY52-5344" fmla="*/ 79 h 763"/>
                <a:gd name="connsiteX53-5345" fmla="*/ 605 w 605"/>
                <a:gd name="connsiteY53-5346" fmla="*/ 84 h 763"/>
                <a:gd name="connsiteX54-5347" fmla="*/ 605 w 605"/>
                <a:gd name="connsiteY54-5348" fmla="*/ 89 h 763"/>
                <a:gd name="connsiteX55-5349" fmla="*/ 605 w 605"/>
                <a:gd name="connsiteY55-5350" fmla="*/ 95 h 763"/>
                <a:gd name="connsiteX56-5351" fmla="*/ 605 w 605"/>
                <a:gd name="connsiteY56-5352" fmla="*/ 100 h 763"/>
                <a:gd name="connsiteX57-5353" fmla="*/ 605 w 605"/>
                <a:gd name="connsiteY57-5354" fmla="*/ 105 h 763"/>
                <a:gd name="connsiteX58-5355" fmla="*/ 600 w 605"/>
                <a:gd name="connsiteY58-5356" fmla="*/ 110 h 763"/>
                <a:gd name="connsiteX59-5357" fmla="*/ 590 w 605"/>
                <a:gd name="connsiteY59-5358" fmla="*/ 116 h 763"/>
                <a:gd name="connsiteX60-5359" fmla="*/ 590 w 605"/>
                <a:gd name="connsiteY60-5360" fmla="*/ 121 h 763"/>
                <a:gd name="connsiteX61-5361" fmla="*/ 590 w 605"/>
                <a:gd name="connsiteY61-5362" fmla="*/ 121 h 763"/>
                <a:gd name="connsiteX62-5363" fmla="*/ 584 w 605"/>
                <a:gd name="connsiteY62-5364" fmla="*/ 126 h 763"/>
                <a:gd name="connsiteX63-5365" fmla="*/ 584 w 605"/>
                <a:gd name="connsiteY63-5366" fmla="*/ 132 h 763"/>
                <a:gd name="connsiteX64-5367" fmla="*/ 579 w 605"/>
                <a:gd name="connsiteY64-5368" fmla="*/ 142 h 763"/>
                <a:gd name="connsiteX65-5369" fmla="*/ 579 w 605"/>
                <a:gd name="connsiteY65-5370" fmla="*/ 147 h 763"/>
                <a:gd name="connsiteX66-5371" fmla="*/ 579 w 605"/>
                <a:gd name="connsiteY66-5372" fmla="*/ 158 h 763"/>
                <a:gd name="connsiteX67-5373" fmla="*/ 574 w 605"/>
                <a:gd name="connsiteY67-5374" fmla="*/ 168 h 763"/>
                <a:gd name="connsiteX68-5375" fmla="*/ 574 w 605"/>
                <a:gd name="connsiteY68-5376" fmla="*/ 179 h 763"/>
                <a:gd name="connsiteX69-5377" fmla="*/ 574 w 605"/>
                <a:gd name="connsiteY69-5378" fmla="*/ 189 h 763"/>
                <a:gd name="connsiteX70-5379" fmla="*/ 569 w 605"/>
                <a:gd name="connsiteY70-5380" fmla="*/ 205 h 763"/>
                <a:gd name="connsiteX71-5381" fmla="*/ 569 w 605"/>
                <a:gd name="connsiteY71-5382" fmla="*/ 221 h 763"/>
                <a:gd name="connsiteX72-5383" fmla="*/ 569 w 605"/>
                <a:gd name="connsiteY72-5384" fmla="*/ 237 h 763"/>
                <a:gd name="connsiteX73-5385" fmla="*/ 563 w 605"/>
                <a:gd name="connsiteY73-5386" fmla="*/ 252 h 763"/>
                <a:gd name="connsiteX74-5387" fmla="*/ 563 w 605"/>
                <a:gd name="connsiteY74-5388" fmla="*/ 268 h 763"/>
                <a:gd name="connsiteX75-5389" fmla="*/ 563 w 605"/>
                <a:gd name="connsiteY75-5390" fmla="*/ 289 h 763"/>
                <a:gd name="connsiteX76-5391" fmla="*/ 558 w 605"/>
                <a:gd name="connsiteY76-5392" fmla="*/ 331 h 763"/>
                <a:gd name="connsiteX77-5393" fmla="*/ 553 w 605"/>
                <a:gd name="connsiteY77-5394" fmla="*/ 368 h 763"/>
                <a:gd name="connsiteX78-5395" fmla="*/ 553 w 605"/>
                <a:gd name="connsiteY78-5396" fmla="*/ 400 h 763"/>
                <a:gd name="connsiteX79-5397" fmla="*/ 548 w 605"/>
                <a:gd name="connsiteY79-5398" fmla="*/ 431 h 763"/>
                <a:gd name="connsiteX80-5399" fmla="*/ 542 w 605"/>
                <a:gd name="connsiteY80-5400" fmla="*/ 463 h 763"/>
                <a:gd name="connsiteX81-5401" fmla="*/ 542 w 605"/>
                <a:gd name="connsiteY81-5402" fmla="*/ 489 h 763"/>
                <a:gd name="connsiteX82-5403" fmla="*/ 537 w 605"/>
                <a:gd name="connsiteY82-5404" fmla="*/ 510 h 763"/>
                <a:gd name="connsiteX83-5405" fmla="*/ 532 w 605"/>
                <a:gd name="connsiteY83-5406" fmla="*/ 531 h 763"/>
                <a:gd name="connsiteX84-5407" fmla="*/ 526 w 605"/>
                <a:gd name="connsiteY84-5408" fmla="*/ 568 h 763"/>
                <a:gd name="connsiteX85-5409" fmla="*/ 516 w 605"/>
                <a:gd name="connsiteY85-5410" fmla="*/ 605 h 763"/>
                <a:gd name="connsiteX86-5411" fmla="*/ 511 w 605"/>
                <a:gd name="connsiteY86-5412" fmla="*/ 636 h 763"/>
                <a:gd name="connsiteX87-5413" fmla="*/ 500 w 605"/>
                <a:gd name="connsiteY87-5414" fmla="*/ 663 h 763"/>
                <a:gd name="connsiteX88-5415" fmla="*/ 495 w 605"/>
                <a:gd name="connsiteY88-5416" fmla="*/ 689 h 763"/>
                <a:gd name="connsiteX89-5417" fmla="*/ 490 w 605"/>
                <a:gd name="connsiteY89-5418" fmla="*/ 700 h 763"/>
                <a:gd name="connsiteX90-5419" fmla="*/ 484 w 605"/>
                <a:gd name="connsiteY90-5420" fmla="*/ 710 h 763"/>
                <a:gd name="connsiteX91-5421" fmla="*/ 484 w 605"/>
                <a:gd name="connsiteY91-5422" fmla="*/ 721 h 763"/>
                <a:gd name="connsiteX92-5423" fmla="*/ 479 w 605"/>
                <a:gd name="connsiteY92-5424" fmla="*/ 726 h 763"/>
                <a:gd name="connsiteX93-5425" fmla="*/ 474 w 605"/>
                <a:gd name="connsiteY93-5426" fmla="*/ 736 h 763"/>
                <a:gd name="connsiteX94-5427" fmla="*/ 474 w 605"/>
                <a:gd name="connsiteY94-5428" fmla="*/ 742 h 763"/>
                <a:gd name="connsiteX95-5429" fmla="*/ 463 w 605"/>
                <a:gd name="connsiteY95-5430" fmla="*/ 747 h 763"/>
                <a:gd name="connsiteX96-5431" fmla="*/ 458 w 605"/>
                <a:gd name="connsiteY96-5432" fmla="*/ 757 h 763"/>
                <a:gd name="connsiteX97-5433" fmla="*/ 453 w 605"/>
                <a:gd name="connsiteY97-5434" fmla="*/ 757 h 763"/>
                <a:gd name="connsiteX98-5435" fmla="*/ 447 w 605"/>
                <a:gd name="connsiteY98-5436" fmla="*/ 763 h 763"/>
                <a:gd name="connsiteX99-5437" fmla="*/ 442 w 605"/>
                <a:gd name="connsiteY99-5438" fmla="*/ 763 h 763"/>
                <a:gd name="connsiteX100-5439" fmla="*/ 442 w 605"/>
                <a:gd name="connsiteY100-5440" fmla="*/ 757 h 763"/>
                <a:gd name="connsiteX101-5441" fmla="*/ 437 w 605"/>
                <a:gd name="connsiteY101-5442" fmla="*/ 757 h 763"/>
                <a:gd name="connsiteX102-5443" fmla="*/ 437 w 605"/>
                <a:gd name="connsiteY102-5444" fmla="*/ 752 h 763"/>
                <a:gd name="connsiteX103-5445" fmla="*/ 437 w 605"/>
                <a:gd name="connsiteY103-5446" fmla="*/ 747 h 763"/>
                <a:gd name="connsiteX104-5447" fmla="*/ 432 w 605"/>
                <a:gd name="connsiteY104-5448" fmla="*/ 742 h 763"/>
                <a:gd name="connsiteX105-5449" fmla="*/ 432 w 605"/>
                <a:gd name="connsiteY105-5450" fmla="*/ 731 h 763"/>
                <a:gd name="connsiteX106-5451" fmla="*/ 432 w 605"/>
                <a:gd name="connsiteY106-5452" fmla="*/ 721 h 763"/>
                <a:gd name="connsiteX107-5453" fmla="*/ 426 w 605"/>
                <a:gd name="connsiteY107-5454" fmla="*/ 705 h 763"/>
                <a:gd name="connsiteX108-5455" fmla="*/ 421 w 605"/>
                <a:gd name="connsiteY108-5456" fmla="*/ 684 h 763"/>
                <a:gd name="connsiteX109-5457" fmla="*/ 416 w 605"/>
                <a:gd name="connsiteY109-5458" fmla="*/ 668 h 763"/>
                <a:gd name="connsiteX110-5459" fmla="*/ 411 w 605"/>
                <a:gd name="connsiteY110-5460" fmla="*/ 652 h 763"/>
                <a:gd name="connsiteX111-5461" fmla="*/ 405 w 605"/>
                <a:gd name="connsiteY111-5462" fmla="*/ 636 h 763"/>
                <a:gd name="connsiteX112-5463" fmla="*/ 395 w 605"/>
                <a:gd name="connsiteY112-5464" fmla="*/ 626 h 763"/>
                <a:gd name="connsiteX113-5465" fmla="*/ 384 w 605"/>
                <a:gd name="connsiteY113-5466" fmla="*/ 615 h 763"/>
                <a:gd name="connsiteX114-5467" fmla="*/ 379 w 605"/>
                <a:gd name="connsiteY114-5468" fmla="*/ 605 h 763"/>
                <a:gd name="connsiteX115-5469" fmla="*/ 390 w 605"/>
                <a:gd name="connsiteY115-5470" fmla="*/ 610 h 763"/>
                <a:gd name="connsiteX116-5471" fmla="*/ 405 w 605"/>
                <a:gd name="connsiteY116-5472" fmla="*/ 610 h 763"/>
                <a:gd name="connsiteX117-5473" fmla="*/ 416 w 605"/>
                <a:gd name="connsiteY117-5474" fmla="*/ 610 h 763"/>
                <a:gd name="connsiteX118-5475" fmla="*/ 426 w 605"/>
                <a:gd name="connsiteY118-5476" fmla="*/ 610 h 763"/>
                <a:gd name="connsiteX119-5477" fmla="*/ 437 w 605"/>
                <a:gd name="connsiteY119-5478" fmla="*/ 605 h 763"/>
                <a:gd name="connsiteX120-5479" fmla="*/ 442 w 605"/>
                <a:gd name="connsiteY120-5480" fmla="*/ 605 h 763"/>
                <a:gd name="connsiteX121-5481" fmla="*/ 447 w 605"/>
                <a:gd name="connsiteY121-5482" fmla="*/ 600 h 763"/>
                <a:gd name="connsiteX122-5483" fmla="*/ 447 w 605"/>
                <a:gd name="connsiteY122-5484" fmla="*/ 600 h 763"/>
                <a:gd name="connsiteX123-5485" fmla="*/ 453 w 605"/>
                <a:gd name="connsiteY123-5486" fmla="*/ 594 h 763"/>
                <a:gd name="connsiteX124-5487" fmla="*/ 453 w 605"/>
                <a:gd name="connsiteY124-5488" fmla="*/ 584 h 763"/>
                <a:gd name="connsiteX125-5489" fmla="*/ 458 w 605"/>
                <a:gd name="connsiteY125-5490" fmla="*/ 573 h 763"/>
                <a:gd name="connsiteX126-5491" fmla="*/ 458 w 605"/>
                <a:gd name="connsiteY126-5492" fmla="*/ 558 h 763"/>
                <a:gd name="connsiteX127-5493" fmla="*/ 463 w 605"/>
                <a:gd name="connsiteY127-5494" fmla="*/ 537 h 763"/>
                <a:gd name="connsiteX128-5495" fmla="*/ 469 w 605"/>
                <a:gd name="connsiteY128-5496" fmla="*/ 516 h 763"/>
                <a:gd name="connsiteX129-5497" fmla="*/ 469 w 605"/>
                <a:gd name="connsiteY129-5498" fmla="*/ 489 h 763"/>
                <a:gd name="connsiteX130-5499" fmla="*/ 474 w 605"/>
                <a:gd name="connsiteY130-5500" fmla="*/ 458 h 763"/>
                <a:gd name="connsiteX131-5501" fmla="*/ 484 w 605"/>
                <a:gd name="connsiteY131-5502" fmla="*/ 395 h 763"/>
                <a:gd name="connsiteX132-5503" fmla="*/ 490 w 605"/>
                <a:gd name="connsiteY132-5504" fmla="*/ 337 h 763"/>
                <a:gd name="connsiteX133-5505" fmla="*/ 495 w 605"/>
                <a:gd name="connsiteY133-5506" fmla="*/ 274 h 763"/>
                <a:gd name="connsiteX134-5507" fmla="*/ 495 w 605"/>
                <a:gd name="connsiteY134-5508" fmla="*/ 221 h 763"/>
                <a:gd name="connsiteX135-5509" fmla="*/ 495 w 605"/>
                <a:gd name="connsiteY135-5510" fmla="*/ 221 h 763"/>
                <a:gd name="connsiteX0-5511" fmla="*/ 495 w 605"/>
                <a:gd name="connsiteY0-5512" fmla="*/ 221 h 763"/>
                <a:gd name="connsiteX1-5513" fmla="*/ 495 w 605"/>
                <a:gd name="connsiteY1-5514" fmla="*/ 195 h 763"/>
                <a:gd name="connsiteX2-5515" fmla="*/ 495 w 605"/>
                <a:gd name="connsiteY2-5516" fmla="*/ 168 h 763"/>
                <a:gd name="connsiteX3-5517" fmla="*/ 495 w 605"/>
                <a:gd name="connsiteY3-5518" fmla="*/ 147 h 763"/>
                <a:gd name="connsiteX4-5519" fmla="*/ 495 w 605"/>
                <a:gd name="connsiteY4-5520" fmla="*/ 132 h 763"/>
                <a:gd name="connsiteX5-5521" fmla="*/ 495 w 605"/>
                <a:gd name="connsiteY5-5522" fmla="*/ 116 h 763"/>
                <a:gd name="connsiteX6-5523" fmla="*/ 495 w 605"/>
                <a:gd name="connsiteY6-5524" fmla="*/ 105 h 763"/>
                <a:gd name="connsiteX7-5525" fmla="*/ 490 w 605"/>
                <a:gd name="connsiteY7-5526" fmla="*/ 95 h 763"/>
                <a:gd name="connsiteX8-5527" fmla="*/ 490 w 605"/>
                <a:gd name="connsiteY8-5528" fmla="*/ 89 h 763"/>
                <a:gd name="connsiteX9-5529" fmla="*/ 490 w 605"/>
                <a:gd name="connsiteY9-5530" fmla="*/ 84 h 763"/>
                <a:gd name="connsiteX10-5531" fmla="*/ 484 w 605"/>
                <a:gd name="connsiteY10-5532" fmla="*/ 84 h 763"/>
                <a:gd name="connsiteX11-5533" fmla="*/ 479 w 605"/>
                <a:gd name="connsiteY11-5534" fmla="*/ 79 h 763"/>
                <a:gd name="connsiteX12-5535" fmla="*/ 469 w 605"/>
                <a:gd name="connsiteY12-5536" fmla="*/ 79 h 763"/>
                <a:gd name="connsiteX13-5537" fmla="*/ 463 w 605"/>
                <a:gd name="connsiteY13-5538" fmla="*/ 74 h 763"/>
                <a:gd name="connsiteX14-5539" fmla="*/ 447 w 605"/>
                <a:gd name="connsiteY14-5540" fmla="*/ 74 h 763"/>
                <a:gd name="connsiteX15-5541" fmla="*/ 437 w 605"/>
                <a:gd name="connsiteY15-5542" fmla="*/ 74 h 763"/>
                <a:gd name="connsiteX16-5543" fmla="*/ 421 w 605"/>
                <a:gd name="connsiteY16-5544" fmla="*/ 79 h 763"/>
                <a:gd name="connsiteX17-5545" fmla="*/ 390 w 605"/>
                <a:gd name="connsiteY17-5546" fmla="*/ 79 h 763"/>
                <a:gd name="connsiteX18-5547" fmla="*/ 353 w 605"/>
                <a:gd name="connsiteY18-5548" fmla="*/ 84 h 763"/>
                <a:gd name="connsiteX19-5549" fmla="*/ 316 w 605"/>
                <a:gd name="connsiteY19-5550" fmla="*/ 89 h 763"/>
                <a:gd name="connsiteX20-5551" fmla="*/ 279 w 605"/>
                <a:gd name="connsiteY20-5552" fmla="*/ 89 h 763"/>
                <a:gd name="connsiteX21-5553" fmla="*/ 237 w 605"/>
                <a:gd name="connsiteY21-5554" fmla="*/ 95 h 763"/>
                <a:gd name="connsiteX22-5555" fmla="*/ 52 w 605"/>
                <a:gd name="connsiteY22-5556" fmla="*/ 121 h 763"/>
                <a:gd name="connsiteX23-5557" fmla="*/ 26 w 605"/>
                <a:gd name="connsiteY23-5558" fmla="*/ 126 h 763"/>
                <a:gd name="connsiteX24-5559" fmla="*/ 0 w 605"/>
                <a:gd name="connsiteY24-5560" fmla="*/ 126 h 763"/>
                <a:gd name="connsiteX25-5561" fmla="*/ 247 w 605"/>
                <a:gd name="connsiteY25-5562" fmla="*/ 58 h 763"/>
                <a:gd name="connsiteX26-5563" fmla="*/ 305 w 605"/>
                <a:gd name="connsiteY26-5564" fmla="*/ 47 h 763"/>
                <a:gd name="connsiteX27-5565" fmla="*/ 332 w 605"/>
                <a:gd name="connsiteY27-5566" fmla="*/ 42 h 763"/>
                <a:gd name="connsiteX28-5567" fmla="*/ 358 w 605"/>
                <a:gd name="connsiteY28-5568" fmla="*/ 37 h 763"/>
                <a:gd name="connsiteX29-5569" fmla="*/ 384 w 605"/>
                <a:gd name="connsiteY29-5570" fmla="*/ 32 h 763"/>
                <a:gd name="connsiteX30-5571" fmla="*/ 400 w 605"/>
                <a:gd name="connsiteY30-5572" fmla="*/ 32 h 763"/>
                <a:gd name="connsiteX31-5573" fmla="*/ 416 w 605"/>
                <a:gd name="connsiteY31-5574" fmla="*/ 26 h 763"/>
                <a:gd name="connsiteX32-5575" fmla="*/ 432 w 605"/>
                <a:gd name="connsiteY32-5576" fmla="*/ 21 h 763"/>
                <a:gd name="connsiteX33-5577" fmla="*/ 437 w 605"/>
                <a:gd name="connsiteY33-5578" fmla="*/ 21 h 763"/>
                <a:gd name="connsiteX34-5579" fmla="*/ 447 w 605"/>
                <a:gd name="connsiteY34-5580" fmla="*/ 16 h 763"/>
                <a:gd name="connsiteX35-5581" fmla="*/ 453 w 605"/>
                <a:gd name="connsiteY35-5582" fmla="*/ 11 h 763"/>
                <a:gd name="connsiteX36-5583" fmla="*/ 463 w 605"/>
                <a:gd name="connsiteY36-5584" fmla="*/ 5 h 763"/>
                <a:gd name="connsiteX37-5585" fmla="*/ 469 w 605"/>
                <a:gd name="connsiteY37-5586" fmla="*/ 5 h 763"/>
                <a:gd name="connsiteX38-5587" fmla="*/ 479 w 605"/>
                <a:gd name="connsiteY38-5588" fmla="*/ 0 h 763"/>
                <a:gd name="connsiteX39-5589" fmla="*/ 484 w 605"/>
                <a:gd name="connsiteY39-5590" fmla="*/ 5 h 763"/>
                <a:gd name="connsiteX40-5591" fmla="*/ 490 w 605"/>
                <a:gd name="connsiteY40-5592" fmla="*/ 5 h 763"/>
                <a:gd name="connsiteX41-5593" fmla="*/ 495 w 605"/>
                <a:gd name="connsiteY41-5594" fmla="*/ 11 h 763"/>
                <a:gd name="connsiteX42-5595" fmla="*/ 505 w 605"/>
                <a:gd name="connsiteY42-5596" fmla="*/ 16 h 763"/>
                <a:gd name="connsiteX43-5597" fmla="*/ 516 w 605"/>
                <a:gd name="connsiteY43-5598" fmla="*/ 21 h 763"/>
                <a:gd name="connsiteX44-5599" fmla="*/ 526 w 605"/>
                <a:gd name="connsiteY44-5600" fmla="*/ 26 h 763"/>
                <a:gd name="connsiteX45-5601" fmla="*/ 537 w 605"/>
                <a:gd name="connsiteY45-5602" fmla="*/ 32 h 763"/>
                <a:gd name="connsiteX46-5603" fmla="*/ 553 w 605"/>
                <a:gd name="connsiteY46-5604" fmla="*/ 42 h 763"/>
                <a:gd name="connsiteX47-5605" fmla="*/ 563 w 605"/>
                <a:gd name="connsiteY47-5606" fmla="*/ 53 h 763"/>
                <a:gd name="connsiteX48-5607" fmla="*/ 574 w 605"/>
                <a:gd name="connsiteY48-5608" fmla="*/ 58 h 763"/>
                <a:gd name="connsiteX49-5609" fmla="*/ 584 w 605"/>
                <a:gd name="connsiteY49-5610" fmla="*/ 68 h 763"/>
                <a:gd name="connsiteX50-5611" fmla="*/ 595 w 605"/>
                <a:gd name="connsiteY50-5612" fmla="*/ 74 h 763"/>
                <a:gd name="connsiteX51-5613" fmla="*/ 600 w 605"/>
                <a:gd name="connsiteY51-5614" fmla="*/ 79 h 763"/>
                <a:gd name="connsiteX52-5615" fmla="*/ 605 w 605"/>
                <a:gd name="connsiteY52-5616" fmla="*/ 84 h 763"/>
                <a:gd name="connsiteX53-5617" fmla="*/ 605 w 605"/>
                <a:gd name="connsiteY53-5618" fmla="*/ 89 h 763"/>
                <a:gd name="connsiteX54-5619" fmla="*/ 605 w 605"/>
                <a:gd name="connsiteY54-5620" fmla="*/ 95 h 763"/>
                <a:gd name="connsiteX55-5621" fmla="*/ 605 w 605"/>
                <a:gd name="connsiteY55-5622" fmla="*/ 100 h 763"/>
                <a:gd name="connsiteX56-5623" fmla="*/ 605 w 605"/>
                <a:gd name="connsiteY56-5624" fmla="*/ 105 h 763"/>
                <a:gd name="connsiteX57-5625" fmla="*/ 600 w 605"/>
                <a:gd name="connsiteY57-5626" fmla="*/ 110 h 763"/>
                <a:gd name="connsiteX58-5627" fmla="*/ 590 w 605"/>
                <a:gd name="connsiteY58-5628" fmla="*/ 116 h 763"/>
                <a:gd name="connsiteX59-5629" fmla="*/ 590 w 605"/>
                <a:gd name="connsiteY59-5630" fmla="*/ 121 h 763"/>
                <a:gd name="connsiteX60-5631" fmla="*/ 590 w 605"/>
                <a:gd name="connsiteY60-5632" fmla="*/ 121 h 763"/>
                <a:gd name="connsiteX61-5633" fmla="*/ 584 w 605"/>
                <a:gd name="connsiteY61-5634" fmla="*/ 126 h 763"/>
                <a:gd name="connsiteX62-5635" fmla="*/ 584 w 605"/>
                <a:gd name="connsiteY62-5636" fmla="*/ 132 h 763"/>
                <a:gd name="connsiteX63-5637" fmla="*/ 579 w 605"/>
                <a:gd name="connsiteY63-5638" fmla="*/ 142 h 763"/>
                <a:gd name="connsiteX64-5639" fmla="*/ 579 w 605"/>
                <a:gd name="connsiteY64-5640" fmla="*/ 147 h 763"/>
                <a:gd name="connsiteX65-5641" fmla="*/ 579 w 605"/>
                <a:gd name="connsiteY65-5642" fmla="*/ 158 h 763"/>
                <a:gd name="connsiteX66-5643" fmla="*/ 574 w 605"/>
                <a:gd name="connsiteY66-5644" fmla="*/ 168 h 763"/>
                <a:gd name="connsiteX67-5645" fmla="*/ 574 w 605"/>
                <a:gd name="connsiteY67-5646" fmla="*/ 179 h 763"/>
                <a:gd name="connsiteX68-5647" fmla="*/ 574 w 605"/>
                <a:gd name="connsiteY68-5648" fmla="*/ 189 h 763"/>
                <a:gd name="connsiteX69-5649" fmla="*/ 569 w 605"/>
                <a:gd name="connsiteY69-5650" fmla="*/ 205 h 763"/>
                <a:gd name="connsiteX70-5651" fmla="*/ 569 w 605"/>
                <a:gd name="connsiteY70-5652" fmla="*/ 221 h 763"/>
                <a:gd name="connsiteX71-5653" fmla="*/ 569 w 605"/>
                <a:gd name="connsiteY71-5654" fmla="*/ 237 h 763"/>
                <a:gd name="connsiteX72-5655" fmla="*/ 563 w 605"/>
                <a:gd name="connsiteY72-5656" fmla="*/ 252 h 763"/>
                <a:gd name="connsiteX73-5657" fmla="*/ 563 w 605"/>
                <a:gd name="connsiteY73-5658" fmla="*/ 268 h 763"/>
                <a:gd name="connsiteX74-5659" fmla="*/ 563 w 605"/>
                <a:gd name="connsiteY74-5660" fmla="*/ 289 h 763"/>
                <a:gd name="connsiteX75-5661" fmla="*/ 558 w 605"/>
                <a:gd name="connsiteY75-5662" fmla="*/ 331 h 763"/>
                <a:gd name="connsiteX76-5663" fmla="*/ 553 w 605"/>
                <a:gd name="connsiteY76-5664" fmla="*/ 368 h 763"/>
                <a:gd name="connsiteX77-5665" fmla="*/ 553 w 605"/>
                <a:gd name="connsiteY77-5666" fmla="*/ 400 h 763"/>
                <a:gd name="connsiteX78-5667" fmla="*/ 548 w 605"/>
                <a:gd name="connsiteY78-5668" fmla="*/ 431 h 763"/>
                <a:gd name="connsiteX79-5669" fmla="*/ 542 w 605"/>
                <a:gd name="connsiteY79-5670" fmla="*/ 463 h 763"/>
                <a:gd name="connsiteX80-5671" fmla="*/ 542 w 605"/>
                <a:gd name="connsiteY80-5672" fmla="*/ 489 h 763"/>
                <a:gd name="connsiteX81-5673" fmla="*/ 537 w 605"/>
                <a:gd name="connsiteY81-5674" fmla="*/ 510 h 763"/>
                <a:gd name="connsiteX82-5675" fmla="*/ 532 w 605"/>
                <a:gd name="connsiteY82-5676" fmla="*/ 531 h 763"/>
                <a:gd name="connsiteX83-5677" fmla="*/ 526 w 605"/>
                <a:gd name="connsiteY83-5678" fmla="*/ 568 h 763"/>
                <a:gd name="connsiteX84-5679" fmla="*/ 516 w 605"/>
                <a:gd name="connsiteY84-5680" fmla="*/ 605 h 763"/>
                <a:gd name="connsiteX85-5681" fmla="*/ 511 w 605"/>
                <a:gd name="connsiteY85-5682" fmla="*/ 636 h 763"/>
                <a:gd name="connsiteX86-5683" fmla="*/ 500 w 605"/>
                <a:gd name="connsiteY86-5684" fmla="*/ 663 h 763"/>
                <a:gd name="connsiteX87-5685" fmla="*/ 495 w 605"/>
                <a:gd name="connsiteY87-5686" fmla="*/ 689 h 763"/>
                <a:gd name="connsiteX88-5687" fmla="*/ 490 w 605"/>
                <a:gd name="connsiteY88-5688" fmla="*/ 700 h 763"/>
                <a:gd name="connsiteX89-5689" fmla="*/ 484 w 605"/>
                <a:gd name="connsiteY89-5690" fmla="*/ 710 h 763"/>
                <a:gd name="connsiteX90-5691" fmla="*/ 484 w 605"/>
                <a:gd name="connsiteY90-5692" fmla="*/ 721 h 763"/>
                <a:gd name="connsiteX91-5693" fmla="*/ 479 w 605"/>
                <a:gd name="connsiteY91-5694" fmla="*/ 726 h 763"/>
                <a:gd name="connsiteX92-5695" fmla="*/ 474 w 605"/>
                <a:gd name="connsiteY92-5696" fmla="*/ 736 h 763"/>
                <a:gd name="connsiteX93-5697" fmla="*/ 474 w 605"/>
                <a:gd name="connsiteY93-5698" fmla="*/ 742 h 763"/>
                <a:gd name="connsiteX94-5699" fmla="*/ 463 w 605"/>
                <a:gd name="connsiteY94-5700" fmla="*/ 747 h 763"/>
                <a:gd name="connsiteX95-5701" fmla="*/ 458 w 605"/>
                <a:gd name="connsiteY95-5702" fmla="*/ 757 h 763"/>
                <a:gd name="connsiteX96-5703" fmla="*/ 453 w 605"/>
                <a:gd name="connsiteY96-5704" fmla="*/ 757 h 763"/>
                <a:gd name="connsiteX97-5705" fmla="*/ 447 w 605"/>
                <a:gd name="connsiteY97-5706" fmla="*/ 763 h 763"/>
                <a:gd name="connsiteX98-5707" fmla="*/ 442 w 605"/>
                <a:gd name="connsiteY98-5708" fmla="*/ 763 h 763"/>
                <a:gd name="connsiteX99-5709" fmla="*/ 442 w 605"/>
                <a:gd name="connsiteY99-5710" fmla="*/ 757 h 763"/>
                <a:gd name="connsiteX100-5711" fmla="*/ 437 w 605"/>
                <a:gd name="connsiteY100-5712" fmla="*/ 757 h 763"/>
                <a:gd name="connsiteX101-5713" fmla="*/ 437 w 605"/>
                <a:gd name="connsiteY101-5714" fmla="*/ 752 h 763"/>
                <a:gd name="connsiteX102-5715" fmla="*/ 437 w 605"/>
                <a:gd name="connsiteY102-5716" fmla="*/ 747 h 763"/>
                <a:gd name="connsiteX103-5717" fmla="*/ 432 w 605"/>
                <a:gd name="connsiteY103-5718" fmla="*/ 742 h 763"/>
                <a:gd name="connsiteX104-5719" fmla="*/ 432 w 605"/>
                <a:gd name="connsiteY104-5720" fmla="*/ 731 h 763"/>
                <a:gd name="connsiteX105-5721" fmla="*/ 432 w 605"/>
                <a:gd name="connsiteY105-5722" fmla="*/ 721 h 763"/>
                <a:gd name="connsiteX106-5723" fmla="*/ 426 w 605"/>
                <a:gd name="connsiteY106-5724" fmla="*/ 705 h 763"/>
                <a:gd name="connsiteX107-5725" fmla="*/ 421 w 605"/>
                <a:gd name="connsiteY107-5726" fmla="*/ 684 h 763"/>
                <a:gd name="connsiteX108-5727" fmla="*/ 416 w 605"/>
                <a:gd name="connsiteY108-5728" fmla="*/ 668 h 763"/>
                <a:gd name="connsiteX109-5729" fmla="*/ 411 w 605"/>
                <a:gd name="connsiteY109-5730" fmla="*/ 652 h 763"/>
                <a:gd name="connsiteX110-5731" fmla="*/ 405 w 605"/>
                <a:gd name="connsiteY110-5732" fmla="*/ 636 h 763"/>
                <a:gd name="connsiteX111-5733" fmla="*/ 395 w 605"/>
                <a:gd name="connsiteY111-5734" fmla="*/ 626 h 763"/>
                <a:gd name="connsiteX112-5735" fmla="*/ 384 w 605"/>
                <a:gd name="connsiteY112-5736" fmla="*/ 615 h 763"/>
                <a:gd name="connsiteX113-5737" fmla="*/ 379 w 605"/>
                <a:gd name="connsiteY113-5738" fmla="*/ 605 h 763"/>
                <a:gd name="connsiteX114-5739" fmla="*/ 390 w 605"/>
                <a:gd name="connsiteY114-5740" fmla="*/ 610 h 763"/>
                <a:gd name="connsiteX115-5741" fmla="*/ 405 w 605"/>
                <a:gd name="connsiteY115-5742" fmla="*/ 610 h 763"/>
                <a:gd name="connsiteX116-5743" fmla="*/ 416 w 605"/>
                <a:gd name="connsiteY116-5744" fmla="*/ 610 h 763"/>
                <a:gd name="connsiteX117-5745" fmla="*/ 426 w 605"/>
                <a:gd name="connsiteY117-5746" fmla="*/ 610 h 763"/>
                <a:gd name="connsiteX118-5747" fmla="*/ 437 w 605"/>
                <a:gd name="connsiteY118-5748" fmla="*/ 605 h 763"/>
                <a:gd name="connsiteX119-5749" fmla="*/ 442 w 605"/>
                <a:gd name="connsiteY119-5750" fmla="*/ 605 h 763"/>
                <a:gd name="connsiteX120-5751" fmla="*/ 447 w 605"/>
                <a:gd name="connsiteY120-5752" fmla="*/ 600 h 763"/>
                <a:gd name="connsiteX121-5753" fmla="*/ 447 w 605"/>
                <a:gd name="connsiteY121-5754" fmla="*/ 600 h 763"/>
                <a:gd name="connsiteX122-5755" fmla="*/ 453 w 605"/>
                <a:gd name="connsiteY122-5756" fmla="*/ 594 h 763"/>
                <a:gd name="connsiteX123-5757" fmla="*/ 453 w 605"/>
                <a:gd name="connsiteY123-5758" fmla="*/ 584 h 763"/>
                <a:gd name="connsiteX124-5759" fmla="*/ 458 w 605"/>
                <a:gd name="connsiteY124-5760" fmla="*/ 573 h 763"/>
                <a:gd name="connsiteX125-5761" fmla="*/ 458 w 605"/>
                <a:gd name="connsiteY125-5762" fmla="*/ 558 h 763"/>
                <a:gd name="connsiteX126-5763" fmla="*/ 463 w 605"/>
                <a:gd name="connsiteY126-5764" fmla="*/ 537 h 763"/>
                <a:gd name="connsiteX127-5765" fmla="*/ 469 w 605"/>
                <a:gd name="connsiteY127-5766" fmla="*/ 516 h 763"/>
                <a:gd name="connsiteX128-5767" fmla="*/ 469 w 605"/>
                <a:gd name="connsiteY128-5768" fmla="*/ 489 h 763"/>
                <a:gd name="connsiteX129-5769" fmla="*/ 474 w 605"/>
                <a:gd name="connsiteY129-5770" fmla="*/ 458 h 763"/>
                <a:gd name="connsiteX130-5771" fmla="*/ 484 w 605"/>
                <a:gd name="connsiteY130-5772" fmla="*/ 395 h 763"/>
                <a:gd name="connsiteX131-5773" fmla="*/ 490 w 605"/>
                <a:gd name="connsiteY131-5774" fmla="*/ 337 h 763"/>
                <a:gd name="connsiteX132-5775" fmla="*/ 495 w 605"/>
                <a:gd name="connsiteY132-5776" fmla="*/ 274 h 763"/>
                <a:gd name="connsiteX133-5777" fmla="*/ 495 w 605"/>
                <a:gd name="connsiteY133-5778" fmla="*/ 221 h 763"/>
                <a:gd name="connsiteX134-5779" fmla="*/ 495 w 605"/>
                <a:gd name="connsiteY134-5780" fmla="*/ 221 h 763"/>
                <a:gd name="connsiteX0-5781" fmla="*/ 527 w 637"/>
                <a:gd name="connsiteY0-5782" fmla="*/ 221 h 763"/>
                <a:gd name="connsiteX1-5783" fmla="*/ 527 w 637"/>
                <a:gd name="connsiteY1-5784" fmla="*/ 195 h 763"/>
                <a:gd name="connsiteX2-5785" fmla="*/ 527 w 637"/>
                <a:gd name="connsiteY2-5786" fmla="*/ 168 h 763"/>
                <a:gd name="connsiteX3-5787" fmla="*/ 527 w 637"/>
                <a:gd name="connsiteY3-5788" fmla="*/ 147 h 763"/>
                <a:gd name="connsiteX4-5789" fmla="*/ 527 w 637"/>
                <a:gd name="connsiteY4-5790" fmla="*/ 132 h 763"/>
                <a:gd name="connsiteX5-5791" fmla="*/ 527 w 637"/>
                <a:gd name="connsiteY5-5792" fmla="*/ 116 h 763"/>
                <a:gd name="connsiteX6-5793" fmla="*/ 527 w 637"/>
                <a:gd name="connsiteY6-5794" fmla="*/ 105 h 763"/>
                <a:gd name="connsiteX7-5795" fmla="*/ 522 w 637"/>
                <a:gd name="connsiteY7-5796" fmla="*/ 95 h 763"/>
                <a:gd name="connsiteX8-5797" fmla="*/ 522 w 637"/>
                <a:gd name="connsiteY8-5798" fmla="*/ 89 h 763"/>
                <a:gd name="connsiteX9-5799" fmla="*/ 522 w 637"/>
                <a:gd name="connsiteY9-5800" fmla="*/ 84 h 763"/>
                <a:gd name="connsiteX10-5801" fmla="*/ 516 w 637"/>
                <a:gd name="connsiteY10-5802" fmla="*/ 84 h 763"/>
                <a:gd name="connsiteX11-5803" fmla="*/ 511 w 637"/>
                <a:gd name="connsiteY11-5804" fmla="*/ 79 h 763"/>
                <a:gd name="connsiteX12-5805" fmla="*/ 501 w 637"/>
                <a:gd name="connsiteY12-5806" fmla="*/ 79 h 763"/>
                <a:gd name="connsiteX13-5807" fmla="*/ 495 w 637"/>
                <a:gd name="connsiteY13-5808" fmla="*/ 74 h 763"/>
                <a:gd name="connsiteX14-5809" fmla="*/ 479 w 637"/>
                <a:gd name="connsiteY14-5810" fmla="*/ 74 h 763"/>
                <a:gd name="connsiteX15-5811" fmla="*/ 469 w 637"/>
                <a:gd name="connsiteY15-5812" fmla="*/ 74 h 763"/>
                <a:gd name="connsiteX16-5813" fmla="*/ 453 w 637"/>
                <a:gd name="connsiteY16-5814" fmla="*/ 79 h 763"/>
                <a:gd name="connsiteX17-5815" fmla="*/ 422 w 637"/>
                <a:gd name="connsiteY17-5816" fmla="*/ 79 h 763"/>
                <a:gd name="connsiteX18-5817" fmla="*/ 385 w 637"/>
                <a:gd name="connsiteY18-5818" fmla="*/ 84 h 763"/>
                <a:gd name="connsiteX19-5819" fmla="*/ 348 w 637"/>
                <a:gd name="connsiteY19-5820" fmla="*/ 89 h 763"/>
                <a:gd name="connsiteX20-5821" fmla="*/ 311 w 637"/>
                <a:gd name="connsiteY20-5822" fmla="*/ 89 h 763"/>
                <a:gd name="connsiteX21-5823" fmla="*/ 269 w 637"/>
                <a:gd name="connsiteY21-5824" fmla="*/ 95 h 763"/>
                <a:gd name="connsiteX22-5825" fmla="*/ 84 w 637"/>
                <a:gd name="connsiteY22-5826" fmla="*/ 121 h 763"/>
                <a:gd name="connsiteX23-5827" fmla="*/ 32 w 637"/>
                <a:gd name="connsiteY23-5828" fmla="*/ 126 h 763"/>
                <a:gd name="connsiteX24-5829" fmla="*/ 279 w 637"/>
                <a:gd name="connsiteY24-5830" fmla="*/ 58 h 763"/>
                <a:gd name="connsiteX25-5831" fmla="*/ 337 w 637"/>
                <a:gd name="connsiteY25-5832" fmla="*/ 47 h 763"/>
                <a:gd name="connsiteX26-5833" fmla="*/ 364 w 637"/>
                <a:gd name="connsiteY26-5834" fmla="*/ 42 h 763"/>
                <a:gd name="connsiteX27-5835" fmla="*/ 390 w 637"/>
                <a:gd name="connsiteY27-5836" fmla="*/ 37 h 763"/>
                <a:gd name="connsiteX28-5837" fmla="*/ 416 w 637"/>
                <a:gd name="connsiteY28-5838" fmla="*/ 32 h 763"/>
                <a:gd name="connsiteX29-5839" fmla="*/ 432 w 637"/>
                <a:gd name="connsiteY29-5840" fmla="*/ 32 h 763"/>
                <a:gd name="connsiteX30-5841" fmla="*/ 448 w 637"/>
                <a:gd name="connsiteY30-5842" fmla="*/ 26 h 763"/>
                <a:gd name="connsiteX31-5843" fmla="*/ 464 w 637"/>
                <a:gd name="connsiteY31-5844" fmla="*/ 21 h 763"/>
                <a:gd name="connsiteX32-5845" fmla="*/ 469 w 637"/>
                <a:gd name="connsiteY32-5846" fmla="*/ 21 h 763"/>
                <a:gd name="connsiteX33-5847" fmla="*/ 479 w 637"/>
                <a:gd name="connsiteY33-5848" fmla="*/ 16 h 763"/>
                <a:gd name="connsiteX34-5849" fmla="*/ 485 w 637"/>
                <a:gd name="connsiteY34-5850" fmla="*/ 11 h 763"/>
                <a:gd name="connsiteX35-5851" fmla="*/ 495 w 637"/>
                <a:gd name="connsiteY35-5852" fmla="*/ 5 h 763"/>
                <a:gd name="connsiteX36-5853" fmla="*/ 501 w 637"/>
                <a:gd name="connsiteY36-5854" fmla="*/ 5 h 763"/>
                <a:gd name="connsiteX37-5855" fmla="*/ 511 w 637"/>
                <a:gd name="connsiteY37-5856" fmla="*/ 0 h 763"/>
                <a:gd name="connsiteX38-5857" fmla="*/ 516 w 637"/>
                <a:gd name="connsiteY38-5858" fmla="*/ 5 h 763"/>
                <a:gd name="connsiteX39-5859" fmla="*/ 522 w 637"/>
                <a:gd name="connsiteY39-5860" fmla="*/ 5 h 763"/>
                <a:gd name="connsiteX40-5861" fmla="*/ 527 w 637"/>
                <a:gd name="connsiteY40-5862" fmla="*/ 11 h 763"/>
                <a:gd name="connsiteX41-5863" fmla="*/ 537 w 637"/>
                <a:gd name="connsiteY41-5864" fmla="*/ 16 h 763"/>
                <a:gd name="connsiteX42-5865" fmla="*/ 548 w 637"/>
                <a:gd name="connsiteY42-5866" fmla="*/ 21 h 763"/>
                <a:gd name="connsiteX43-5867" fmla="*/ 558 w 637"/>
                <a:gd name="connsiteY43-5868" fmla="*/ 26 h 763"/>
                <a:gd name="connsiteX44-5869" fmla="*/ 569 w 637"/>
                <a:gd name="connsiteY44-5870" fmla="*/ 32 h 763"/>
                <a:gd name="connsiteX45-5871" fmla="*/ 585 w 637"/>
                <a:gd name="connsiteY45-5872" fmla="*/ 42 h 763"/>
                <a:gd name="connsiteX46-5873" fmla="*/ 595 w 637"/>
                <a:gd name="connsiteY46-5874" fmla="*/ 53 h 763"/>
                <a:gd name="connsiteX47-5875" fmla="*/ 606 w 637"/>
                <a:gd name="connsiteY47-5876" fmla="*/ 58 h 763"/>
                <a:gd name="connsiteX48-5877" fmla="*/ 616 w 637"/>
                <a:gd name="connsiteY48-5878" fmla="*/ 68 h 763"/>
                <a:gd name="connsiteX49-5879" fmla="*/ 627 w 637"/>
                <a:gd name="connsiteY49-5880" fmla="*/ 74 h 763"/>
                <a:gd name="connsiteX50-5881" fmla="*/ 632 w 637"/>
                <a:gd name="connsiteY50-5882" fmla="*/ 79 h 763"/>
                <a:gd name="connsiteX51-5883" fmla="*/ 637 w 637"/>
                <a:gd name="connsiteY51-5884" fmla="*/ 84 h 763"/>
                <a:gd name="connsiteX52-5885" fmla="*/ 637 w 637"/>
                <a:gd name="connsiteY52-5886" fmla="*/ 89 h 763"/>
                <a:gd name="connsiteX53-5887" fmla="*/ 637 w 637"/>
                <a:gd name="connsiteY53-5888" fmla="*/ 95 h 763"/>
                <a:gd name="connsiteX54-5889" fmla="*/ 637 w 637"/>
                <a:gd name="connsiteY54-5890" fmla="*/ 100 h 763"/>
                <a:gd name="connsiteX55-5891" fmla="*/ 637 w 637"/>
                <a:gd name="connsiteY55-5892" fmla="*/ 105 h 763"/>
                <a:gd name="connsiteX56-5893" fmla="*/ 632 w 637"/>
                <a:gd name="connsiteY56-5894" fmla="*/ 110 h 763"/>
                <a:gd name="connsiteX57-5895" fmla="*/ 622 w 637"/>
                <a:gd name="connsiteY57-5896" fmla="*/ 116 h 763"/>
                <a:gd name="connsiteX58-5897" fmla="*/ 622 w 637"/>
                <a:gd name="connsiteY58-5898" fmla="*/ 121 h 763"/>
                <a:gd name="connsiteX59-5899" fmla="*/ 622 w 637"/>
                <a:gd name="connsiteY59-5900" fmla="*/ 121 h 763"/>
                <a:gd name="connsiteX60-5901" fmla="*/ 616 w 637"/>
                <a:gd name="connsiteY60-5902" fmla="*/ 126 h 763"/>
                <a:gd name="connsiteX61-5903" fmla="*/ 616 w 637"/>
                <a:gd name="connsiteY61-5904" fmla="*/ 132 h 763"/>
                <a:gd name="connsiteX62-5905" fmla="*/ 611 w 637"/>
                <a:gd name="connsiteY62-5906" fmla="*/ 142 h 763"/>
                <a:gd name="connsiteX63-5907" fmla="*/ 611 w 637"/>
                <a:gd name="connsiteY63-5908" fmla="*/ 147 h 763"/>
                <a:gd name="connsiteX64-5909" fmla="*/ 611 w 637"/>
                <a:gd name="connsiteY64-5910" fmla="*/ 158 h 763"/>
                <a:gd name="connsiteX65-5911" fmla="*/ 606 w 637"/>
                <a:gd name="connsiteY65-5912" fmla="*/ 168 h 763"/>
                <a:gd name="connsiteX66-5913" fmla="*/ 606 w 637"/>
                <a:gd name="connsiteY66-5914" fmla="*/ 179 h 763"/>
                <a:gd name="connsiteX67-5915" fmla="*/ 606 w 637"/>
                <a:gd name="connsiteY67-5916" fmla="*/ 189 h 763"/>
                <a:gd name="connsiteX68-5917" fmla="*/ 601 w 637"/>
                <a:gd name="connsiteY68-5918" fmla="*/ 205 h 763"/>
                <a:gd name="connsiteX69-5919" fmla="*/ 601 w 637"/>
                <a:gd name="connsiteY69-5920" fmla="*/ 221 h 763"/>
                <a:gd name="connsiteX70-5921" fmla="*/ 601 w 637"/>
                <a:gd name="connsiteY70-5922" fmla="*/ 237 h 763"/>
                <a:gd name="connsiteX71-5923" fmla="*/ 595 w 637"/>
                <a:gd name="connsiteY71-5924" fmla="*/ 252 h 763"/>
                <a:gd name="connsiteX72-5925" fmla="*/ 595 w 637"/>
                <a:gd name="connsiteY72-5926" fmla="*/ 268 h 763"/>
                <a:gd name="connsiteX73-5927" fmla="*/ 595 w 637"/>
                <a:gd name="connsiteY73-5928" fmla="*/ 289 h 763"/>
                <a:gd name="connsiteX74-5929" fmla="*/ 590 w 637"/>
                <a:gd name="connsiteY74-5930" fmla="*/ 331 h 763"/>
                <a:gd name="connsiteX75-5931" fmla="*/ 585 w 637"/>
                <a:gd name="connsiteY75-5932" fmla="*/ 368 h 763"/>
                <a:gd name="connsiteX76-5933" fmla="*/ 585 w 637"/>
                <a:gd name="connsiteY76-5934" fmla="*/ 400 h 763"/>
                <a:gd name="connsiteX77-5935" fmla="*/ 580 w 637"/>
                <a:gd name="connsiteY77-5936" fmla="*/ 431 h 763"/>
                <a:gd name="connsiteX78-5937" fmla="*/ 574 w 637"/>
                <a:gd name="connsiteY78-5938" fmla="*/ 463 h 763"/>
                <a:gd name="connsiteX79-5939" fmla="*/ 574 w 637"/>
                <a:gd name="connsiteY79-5940" fmla="*/ 489 h 763"/>
                <a:gd name="connsiteX80-5941" fmla="*/ 569 w 637"/>
                <a:gd name="connsiteY80-5942" fmla="*/ 510 h 763"/>
                <a:gd name="connsiteX81-5943" fmla="*/ 564 w 637"/>
                <a:gd name="connsiteY81-5944" fmla="*/ 531 h 763"/>
                <a:gd name="connsiteX82-5945" fmla="*/ 558 w 637"/>
                <a:gd name="connsiteY82-5946" fmla="*/ 568 h 763"/>
                <a:gd name="connsiteX83-5947" fmla="*/ 548 w 637"/>
                <a:gd name="connsiteY83-5948" fmla="*/ 605 h 763"/>
                <a:gd name="connsiteX84-5949" fmla="*/ 543 w 637"/>
                <a:gd name="connsiteY84-5950" fmla="*/ 636 h 763"/>
                <a:gd name="connsiteX85-5951" fmla="*/ 532 w 637"/>
                <a:gd name="connsiteY85-5952" fmla="*/ 663 h 763"/>
                <a:gd name="connsiteX86-5953" fmla="*/ 527 w 637"/>
                <a:gd name="connsiteY86-5954" fmla="*/ 689 h 763"/>
                <a:gd name="connsiteX87-5955" fmla="*/ 522 w 637"/>
                <a:gd name="connsiteY87-5956" fmla="*/ 700 h 763"/>
                <a:gd name="connsiteX88-5957" fmla="*/ 516 w 637"/>
                <a:gd name="connsiteY88-5958" fmla="*/ 710 h 763"/>
                <a:gd name="connsiteX89-5959" fmla="*/ 516 w 637"/>
                <a:gd name="connsiteY89-5960" fmla="*/ 721 h 763"/>
                <a:gd name="connsiteX90-5961" fmla="*/ 511 w 637"/>
                <a:gd name="connsiteY90-5962" fmla="*/ 726 h 763"/>
                <a:gd name="connsiteX91-5963" fmla="*/ 506 w 637"/>
                <a:gd name="connsiteY91-5964" fmla="*/ 736 h 763"/>
                <a:gd name="connsiteX92-5965" fmla="*/ 506 w 637"/>
                <a:gd name="connsiteY92-5966" fmla="*/ 742 h 763"/>
                <a:gd name="connsiteX93-5967" fmla="*/ 495 w 637"/>
                <a:gd name="connsiteY93-5968" fmla="*/ 747 h 763"/>
                <a:gd name="connsiteX94-5969" fmla="*/ 490 w 637"/>
                <a:gd name="connsiteY94-5970" fmla="*/ 757 h 763"/>
                <a:gd name="connsiteX95-5971" fmla="*/ 485 w 637"/>
                <a:gd name="connsiteY95-5972" fmla="*/ 757 h 763"/>
                <a:gd name="connsiteX96-5973" fmla="*/ 479 w 637"/>
                <a:gd name="connsiteY96-5974" fmla="*/ 763 h 763"/>
                <a:gd name="connsiteX97-5975" fmla="*/ 474 w 637"/>
                <a:gd name="connsiteY97-5976" fmla="*/ 763 h 763"/>
                <a:gd name="connsiteX98-5977" fmla="*/ 474 w 637"/>
                <a:gd name="connsiteY98-5978" fmla="*/ 757 h 763"/>
                <a:gd name="connsiteX99-5979" fmla="*/ 469 w 637"/>
                <a:gd name="connsiteY99-5980" fmla="*/ 757 h 763"/>
                <a:gd name="connsiteX100-5981" fmla="*/ 469 w 637"/>
                <a:gd name="connsiteY100-5982" fmla="*/ 752 h 763"/>
                <a:gd name="connsiteX101-5983" fmla="*/ 469 w 637"/>
                <a:gd name="connsiteY101-5984" fmla="*/ 747 h 763"/>
                <a:gd name="connsiteX102-5985" fmla="*/ 464 w 637"/>
                <a:gd name="connsiteY102-5986" fmla="*/ 742 h 763"/>
                <a:gd name="connsiteX103-5987" fmla="*/ 464 w 637"/>
                <a:gd name="connsiteY103-5988" fmla="*/ 731 h 763"/>
                <a:gd name="connsiteX104-5989" fmla="*/ 464 w 637"/>
                <a:gd name="connsiteY104-5990" fmla="*/ 721 h 763"/>
                <a:gd name="connsiteX105-5991" fmla="*/ 458 w 637"/>
                <a:gd name="connsiteY105-5992" fmla="*/ 705 h 763"/>
                <a:gd name="connsiteX106-5993" fmla="*/ 453 w 637"/>
                <a:gd name="connsiteY106-5994" fmla="*/ 684 h 763"/>
                <a:gd name="connsiteX107-5995" fmla="*/ 448 w 637"/>
                <a:gd name="connsiteY107-5996" fmla="*/ 668 h 763"/>
                <a:gd name="connsiteX108-5997" fmla="*/ 443 w 637"/>
                <a:gd name="connsiteY108-5998" fmla="*/ 652 h 763"/>
                <a:gd name="connsiteX109-5999" fmla="*/ 437 w 637"/>
                <a:gd name="connsiteY109-6000" fmla="*/ 636 h 763"/>
                <a:gd name="connsiteX110-6001" fmla="*/ 427 w 637"/>
                <a:gd name="connsiteY110-6002" fmla="*/ 626 h 763"/>
                <a:gd name="connsiteX111-6003" fmla="*/ 416 w 637"/>
                <a:gd name="connsiteY111-6004" fmla="*/ 615 h 763"/>
                <a:gd name="connsiteX112-6005" fmla="*/ 411 w 637"/>
                <a:gd name="connsiteY112-6006" fmla="*/ 605 h 763"/>
                <a:gd name="connsiteX113-6007" fmla="*/ 422 w 637"/>
                <a:gd name="connsiteY113-6008" fmla="*/ 610 h 763"/>
                <a:gd name="connsiteX114-6009" fmla="*/ 437 w 637"/>
                <a:gd name="connsiteY114-6010" fmla="*/ 610 h 763"/>
                <a:gd name="connsiteX115-6011" fmla="*/ 448 w 637"/>
                <a:gd name="connsiteY115-6012" fmla="*/ 610 h 763"/>
                <a:gd name="connsiteX116-6013" fmla="*/ 458 w 637"/>
                <a:gd name="connsiteY116-6014" fmla="*/ 610 h 763"/>
                <a:gd name="connsiteX117-6015" fmla="*/ 469 w 637"/>
                <a:gd name="connsiteY117-6016" fmla="*/ 605 h 763"/>
                <a:gd name="connsiteX118-6017" fmla="*/ 474 w 637"/>
                <a:gd name="connsiteY118-6018" fmla="*/ 605 h 763"/>
                <a:gd name="connsiteX119-6019" fmla="*/ 479 w 637"/>
                <a:gd name="connsiteY119-6020" fmla="*/ 600 h 763"/>
                <a:gd name="connsiteX120-6021" fmla="*/ 479 w 637"/>
                <a:gd name="connsiteY120-6022" fmla="*/ 600 h 763"/>
                <a:gd name="connsiteX121-6023" fmla="*/ 485 w 637"/>
                <a:gd name="connsiteY121-6024" fmla="*/ 594 h 763"/>
                <a:gd name="connsiteX122-6025" fmla="*/ 485 w 637"/>
                <a:gd name="connsiteY122-6026" fmla="*/ 584 h 763"/>
                <a:gd name="connsiteX123-6027" fmla="*/ 490 w 637"/>
                <a:gd name="connsiteY123-6028" fmla="*/ 573 h 763"/>
                <a:gd name="connsiteX124-6029" fmla="*/ 490 w 637"/>
                <a:gd name="connsiteY124-6030" fmla="*/ 558 h 763"/>
                <a:gd name="connsiteX125-6031" fmla="*/ 495 w 637"/>
                <a:gd name="connsiteY125-6032" fmla="*/ 537 h 763"/>
                <a:gd name="connsiteX126-6033" fmla="*/ 501 w 637"/>
                <a:gd name="connsiteY126-6034" fmla="*/ 516 h 763"/>
                <a:gd name="connsiteX127-6035" fmla="*/ 501 w 637"/>
                <a:gd name="connsiteY127-6036" fmla="*/ 489 h 763"/>
                <a:gd name="connsiteX128-6037" fmla="*/ 506 w 637"/>
                <a:gd name="connsiteY128-6038" fmla="*/ 458 h 763"/>
                <a:gd name="connsiteX129-6039" fmla="*/ 516 w 637"/>
                <a:gd name="connsiteY129-6040" fmla="*/ 395 h 763"/>
                <a:gd name="connsiteX130-6041" fmla="*/ 522 w 637"/>
                <a:gd name="connsiteY130-6042" fmla="*/ 337 h 763"/>
                <a:gd name="connsiteX131-6043" fmla="*/ 527 w 637"/>
                <a:gd name="connsiteY131-6044" fmla="*/ 274 h 763"/>
                <a:gd name="connsiteX132-6045" fmla="*/ 527 w 637"/>
                <a:gd name="connsiteY132-6046" fmla="*/ 221 h 763"/>
                <a:gd name="connsiteX133-6047" fmla="*/ 527 w 637"/>
                <a:gd name="connsiteY133-6048" fmla="*/ 221 h 763"/>
                <a:gd name="connsiteX0-6049" fmla="*/ 443 w 553"/>
                <a:gd name="connsiteY0-6050" fmla="*/ 221 h 763"/>
                <a:gd name="connsiteX1-6051" fmla="*/ 443 w 553"/>
                <a:gd name="connsiteY1-6052" fmla="*/ 195 h 763"/>
                <a:gd name="connsiteX2-6053" fmla="*/ 443 w 553"/>
                <a:gd name="connsiteY2-6054" fmla="*/ 168 h 763"/>
                <a:gd name="connsiteX3-6055" fmla="*/ 443 w 553"/>
                <a:gd name="connsiteY3-6056" fmla="*/ 147 h 763"/>
                <a:gd name="connsiteX4-6057" fmla="*/ 443 w 553"/>
                <a:gd name="connsiteY4-6058" fmla="*/ 132 h 763"/>
                <a:gd name="connsiteX5-6059" fmla="*/ 443 w 553"/>
                <a:gd name="connsiteY5-6060" fmla="*/ 116 h 763"/>
                <a:gd name="connsiteX6-6061" fmla="*/ 443 w 553"/>
                <a:gd name="connsiteY6-6062" fmla="*/ 105 h 763"/>
                <a:gd name="connsiteX7-6063" fmla="*/ 438 w 553"/>
                <a:gd name="connsiteY7-6064" fmla="*/ 95 h 763"/>
                <a:gd name="connsiteX8-6065" fmla="*/ 438 w 553"/>
                <a:gd name="connsiteY8-6066" fmla="*/ 89 h 763"/>
                <a:gd name="connsiteX9-6067" fmla="*/ 438 w 553"/>
                <a:gd name="connsiteY9-6068" fmla="*/ 84 h 763"/>
                <a:gd name="connsiteX10-6069" fmla="*/ 432 w 553"/>
                <a:gd name="connsiteY10-6070" fmla="*/ 84 h 763"/>
                <a:gd name="connsiteX11-6071" fmla="*/ 427 w 553"/>
                <a:gd name="connsiteY11-6072" fmla="*/ 79 h 763"/>
                <a:gd name="connsiteX12-6073" fmla="*/ 417 w 553"/>
                <a:gd name="connsiteY12-6074" fmla="*/ 79 h 763"/>
                <a:gd name="connsiteX13-6075" fmla="*/ 411 w 553"/>
                <a:gd name="connsiteY13-6076" fmla="*/ 74 h 763"/>
                <a:gd name="connsiteX14-6077" fmla="*/ 395 w 553"/>
                <a:gd name="connsiteY14-6078" fmla="*/ 74 h 763"/>
                <a:gd name="connsiteX15-6079" fmla="*/ 385 w 553"/>
                <a:gd name="connsiteY15-6080" fmla="*/ 74 h 763"/>
                <a:gd name="connsiteX16-6081" fmla="*/ 369 w 553"/>
                <a:gd name="connsiteY16-6082" fmla="*/ 79 h 763"/>
                <a:gd name="connsiteX17-6083" fmla="*/ 338 w 553"/>
                <a:gd name="connsiteY17-6084" fmla="*/ 79 h 763"/>
                <a:gd name="connsiteX18-6085" fmla="*/ 301 w 553"/>
                <a:gd name="connsiteY18-6086" fmla="*/ 84 h 763"/>
                <a:gd name="connsiteX19-6087" fmla="*/ 264 w 553"/>
                <a:gd name="connsiteY19-6088" fmla="*/ 89 h 763"/>
                <a:gd name="connsiteX20-6089" fmla="*/ 227 w 553"/>
                <a:gd name="connsiteY20-6090" fmla="*/ 89 h 763"/>
                <a:gd name="connsiteX21-6091" fmla="*/ 185 w 553"/>
                <a:gd name="connsiteY21-6092" fmla="*/ 95 h 763"/>
                <a:gd name="connsiteX22-6093" fmla="*/ 0 w 553"/>
                <a:gd name="connsiteY22-6094" fmla="*/ 121 h 763"/>
                <a:gd name="connsiteX23-6095" fmla="*/ 195 w 553"/>
                <a:gd name="connsiteY23-6096" fmla="*/ 58 h 763"/>
                <a:gd name="connsiteX24-6097" fmla="*/ 253 w 553"/>
                <a:gd name="connsiteY24-6098" fmla="*/ 47 h 763"/>
                <a:gd name="connsiteX25-6099" fmla="*/ 280 w 553"/>
                <a:gd name="connsiteY25-6100" fmla="*/ 42 h 763"/>
                <a:gd name="connsiteX26-6101" fmla="*/ 306 w 553"/>
                <a:gd name="connsiteY26-6102" fmla="*/ 37 h 763"/>
                <a:gd name="connsiteX27-6103" fmla="*/ 332 w 553"/>
                <a:gd name="connsiteY27-6104" fmla="*/ 32 h 763"/>
                <a:gd name="connsiteX28-6105" fmla="*/ 348 w 553"/>
                <a:gd name="connsiteY28-6106" fmla="*/ 32 h 763"/>
                <a:gd name="connsiteX29-6107" fmla="*/ 364 w 553"/>
                <a:gd name="connsiteY29-6108" fmla="*/ 26 h 763"/>
                <a:gd name="connsiteX30-6109" fmla="*/ 380 w 553"/>
                <a:gd name="connsiteY30-6110" fmla="*/ 21 h 763"/>
                <a:gd name="connsiteX31-6111" fmla="*/ 385 w 553"/>
                <a:gd name="connsiteY31-6112" fmla="*/ 21 h 763"/>
                <a:gd name="connsiteX32-6113" fmla="*/ 395 w 553"/>
                <a:gd name="connsiteY32-6114" fmla="*/ 16 h 763"/>
                <a:gd name="connsiteX33-6115" fmla="*/ 401 w 553"/>
                <a:gd name="connsiteY33-6116" fmla="*/ 11 h 763"/>
                <a:gd name="connsiteX34-6117" fmla="*/ 411 w 553"/>
                <a:gd name="connsiteY34-6118" fmla="*/ 5 h 763"/>
                <a:gd name="connsiteX35-6119" fmla="*/ 417 w 553"/>
                <a:gd name="connsiteY35-6120" fmla="*/ 5 h 763"/>
                <a:gd name="connsiteX36-6121" fmla="*/ 427 w 553"/>
                <a:gd name="connsiteY36-6122" fmla="*/ 0 h 763"/>
                <a:gd name="connsiteX37-6123" fmla="*/ 432 w 553"/>
                <a:gd name="connsiteY37-6124" fmla="*/ 5 h 763"/>
                <a:gd name="connsiteX38-6125" fmla="*/ 438 w 553"/>
                <a:gd name="connsiteY38-6126" fmla="*/ 5 h 763"/>
                <a:gd name="connsiteX39-6127" fmla="*/ 443 w 553"/>
                <a:gd name="connsiteY39-6128" fmla="*/ 11 h 763"/>
                <a:gd name="connsiteX40-6129" fmla="*/ 453 w 553"/>
                <a:gd name="connsiteY40-6130" fmla="*/ 16 h 763"/>
                <a:gd name="connsiteX41-6131" fmla="*/ 464 w 553"/>
                <a:gd name="connsiteY41-6132" fmla="*/ 21 h 763"/>
                <a:gd name="connsiteX42-6133" fmla="*/ 474 w 553"/>
                <a:gd name="connsiteY42-6134" fmla="*/ 26 h 763"/>
                <a:gd name="connsiteX43-6135" fmla="*/ 485 w 553"/>
                <a:gd name="connsiteY43-6136" fmla="*/ 32 h 763"/>
                <a:gd name="connsiteX44-6137" fmla="*/ 501 w 553"/>
                <a:gd name="connsiteY44-6138" fmla="*/ 42 h 763"/>
                <a:gd name="connsiteX45-6139" fmla="*/ 511 w 553"/>
                <a:gd name="connsiteY45-6140" fmla="*/ 53 h 763"/>
                <a:gd name="connsiteX46-6141" fmla="*/ 522 w 553"/>
                <a:gd name="connsiteY46-6142" fmla="*/ 58 h 763"/>
                <a:gd name="connsiteX47-6143" fmla="*/ 532 w 553"/>
                <a:gd name="connsiteY47-6144" fmla="*/ 68 h 763"/>
                <a:gd name="connsiteX48-6145" fmla="*/ 543 w 553"/>
                <a:gd name="connsiteY48-6146" fmla="*/ 74 h 763"/>
                <a:gd name="connsiteX49-6147" fmla="*/ 548 w 553"/>
                <a:gd name="connsiteY49-6148" fmla="*/ 79 h 763"/>
                <a:gd name="connsiteX50-6149" fmla="*/ 553 w 553"/>
                <a:gd name="connsiteY50-6150" fmla="*/ 84 h 763"/>
                <a:gd name="connsiteX51-6151" fmla="*/ 553 w 553"/>
                <a:gd name="connsiteY51-6152" fmla="*/ 89 h 763"/>
                <a:gd name="connsiteX52-6153" fmla="*/ 553 w 553"/>
                <a:gd name="connsiteY52-6154" fmla="*/ 95 h 763"/>
                <a:gd name="connsiteX53-6155" fmla="*/ 553 w 553"/>
                <a:gd name="connsiteY53-6156" fmla="*/ 100 h 763"/>
                <a:gd name="connsiteX54-6157" fmla="*/ 553 w 553"/>
                <a:gd name="connsiteY54-6158" fmla="*/ 105 h 763"/>
                <a:gd name="connsiteX55-6159" fmla="*/ 548 w 553"/>
                <a:gd name="connsiteY55-6160" fmla="*/ 110 h 763"/>
                <a:gd name="connsiteX56-6161" fmla="*/ 538 w 553"/>
                <a:gd name="connsiteY56-6162" fmla="*/ 116 h 763"/>
                <a:gd name="connsiteX57-6163" fmla="*/ 538 w 553"/>
                <a:gd name="connsiteY57-6164" fmla="*/ 121 h 763"/>
                <a:gd name="connsiteX58-6165" fmla="*/ 538 w 553"/>
                <a:gd name="connsiteY58-6166" fmla="*/ 121 h 763"/>
                <a:gd name="connsiteX59-6167" fmla="*/ 532 w 553"/>
                <a:gd name="connsiteY59-6168" fmla="*/ 126 h 763"/>
                <a:gd name="connsiteX60-6169" fmla="*/ 532 w 553"/>
                <a:gd name="connsiteY60-6170" fmla="*/ 132 h 763"/>
                <a:gd name="connsiteX61-6171" fmla="*/ 527 w 553"/>
                <a:gd name="connsiteY61-6172" fmla="*/ 142 h 763"/>
                <a:gd name="connsiteX62-6173" fmla="*/ 527 w 553"/>
                <a:gd name="connsiteY62-6174" fmla="*/ 147 h 763"/>
                <a:gd name="connsiteX63-6175" fmla="*/ 527 w 553"/>
                <a:gd name="connsiteY63-6176" fmla="*/ 158 h 763"/>
                <a:gd name="connsiteX64-6177" fmla="*/ 522 w 553"/>
                <a:gd name="connsiteY64-6178" fmla="*/ 168 h 763"/>
                <a:gd name="connsiteX65-6179" fmla="*/ 522 w 553"/>
                <a:gd name="connsiteY65-6180" fmla="*/ 179 h 763"/>
                <a:gd name="connsiteX66-6181" fmla="*/ 522 w 553"/>
                <a:gd name="connsiteY66-6182" fmla="*/ 189 h 763"/>
                <a:gd name="connsiteX67-6183" fmla="*/ 517 w 553"/>
                <a:gd name="connsiteY67-6184" fmla="*/ 205 h 763"/>
                <a:gd name="connsiteX68-6185" fmla="*/ 517 w 553"/>
                <a:gd name="connsiteY68-6186" fmla="*/ 221 h 763"/>
                <a:gd name="connsiteX69-6187" fmla="*/ 517 w 553"/>
                <a:gd name="connsiteY69-6188" fmla="*/ 237 h 763"/>
                <a:gd name="connsiteX70-6189" fmla="*/ 511 w 553"/>
                <a:gd name="connsiteY70-6190" fmla="*/ 252 h 763"/>
                <a:gd name="connsiteX71-6191" fmla="*/ 511 w 553"/>
                <a:gd name="connsiteY71-6192" fmla="*/ 268 h 763"/>
                <a:gd name="connsiteX72-6193" fmla="*/ 511 w 553"/>
                <a:gd name="connsiteY72-6194" fmla="*/ 289 h 763"/>
                <a:gd name="connsiteX73-6195" fmla="*/ 506 w 553"/>
                <a:gd name="connsiteY73-6196" fmla="*/ 331 h 763"/>
                <a:gd name="connsiteX74-6197" fmla="*/ 501 w 553"/>
                <a:gd name="connsiteY74-6198" fmla="*/ 368 h 763"/>
                <a:gd name="connsiteX75-6199" fmla="*/ 501 w 553"/>
                <a:gd name="connsiteY75-6200" fmla="*/ 400 h 763"/>
                <a:gd name="connsiteX76-6201" fmla="*/ 496 w 553"/>
                <a:gd name="connsiteY76-6202" fmla="*/ 431 h 763"/>
                <a:gd name="connsiteX77-6203" fmla="*/ 490 w 553"/>
                <a:gd name="connsiteY77-6204" fmla="*/ 463 h 763"/>
                <a:gd name="connsiteX78-6205" fmla="*/ 490 w 553"/>
                <a:gd name="connsiteY78-6206" fmla="*/ 489 h 763"/>
                <a:gd name="connsiteX79-6207" fmla="*/ 485 w 553"/>
                <a:gd name="connsiteY79-6208" fmla="*/ 510 h 763"/>
                <a:gd name="connsiteX80-6209" fmla="*/ 480 w 553"/>
                <a:gd name="connsiteY80-6210" fmla="*/ 531 h 763"/>
                <a:gd name="connsiteX81-6211" fmla="*/ 474 w 553"/>
                <a:gd name="connsiteY81-6212" fmla="*/ 568 h 763"/>
                <a:gd name="connsiteX82-6213" fmla="*/ 464 w 553"/>
                <a:gd name="connsiteY82-6214" fmla="*/ 605 h 763"/>
                <a:gd name="connsiteX83-6215" fmla="*/ 459 w 553"/>
                <a:gd name="connsiteY83-6216" fmla="*/ 636 h 763"/>
                <a:gd name="connsiteX84-6217" fmla="*/ 448 w 553"/>
                <a:gd name="connsiteY84-6218" fmla="*/ 663 h 763"/>
                <a:gd name="connsiteX85-6219" fmla="*/ 443 w 553"/>
                <a:gd name="connsiteY85-6220" fmla="*/ 689 h 763"/>
                <a:gd name="connsiteX86-6221" fmla="*/ 438 w 553"/>
                <a:gd name="connsiteY86-6222" fmla="*/ 700 h 763"/>
                <a:gd name="connsiteX87-6223" fmla="*/ 432 w 553"/>
                <a:gd name="connsiteY87-6224" fmla="*/ 710 h 763"/>
                <a:gd name="connsiteX88-6225" fmla="*/ 432 w 553"/>
                <a:gd name="connsiteY88-6226" fmla="*/ 721 h 763"/>
                <a:gd name="connsiteX89-6227" fmla="*/ 427 w 553"/>
                <a:gd name="connsiteY89-6228" fmla="*/ 726 h 763"/>
                <a:gd name="connsiteX90-6229" fmla="*/ 422 w 553"/>
                <a:gd name="connsiteY90-6230" fmla="*/ 736 h 763"/>
                <a:gd name="connsiteX91-6231" fmla="*/ 422 w 553"/>
                <a:gd name="connsiteY91-6232" fmla="*/ 742 h 763"/>
                <a:gd name="connsiteX92-6233" fmla="*/ 411 w 553"/>
                <a:gd name="connsiteY92-6234" fmla="*/ 747 h 763"/>
                <a:gd name="connsiteX93-6235" fmla="*/ 406 w 553"/>
                <a:gd name="connsiteY93-6236" fmla="*/ 757 h 763"/>
                <a:gd name="connsiteX94-6237" fmla="*/ 401 w 553"/>
                <a:gd name="connsiteY94-6238" fmla="*/ 757 h 763"/>
                <a:gd name="connsiteX95-6239" fmla="*/ 395 w 553"/>
                <a:gd name="connsiteY95-6240" fmla="*/ 763 h 763"/>
                <a:gd name="connsiteX96-6241" fmla="*/ 390 w 553"/>
                <a:gd name="connsiteY96-6242" fmla="*/ 763 h 763"/>
                <a:gd name="connsiteX97-6243" fmla="*/ 390 w 553"/>
                <a:gd name="connsiteY97-6244" fmla="*/ 757 h 763"/>
                <a:gd name="connsiteX98-6245" fmla="*/ 385 w 553"/>
                <a:gd name="connsiteY98-6246" fmla="*/ 757 h 763"/>
                <a:gd name="connsiteX99-6247" fmla="*/ 385 w 553"/>
                <a:gd name="connsiteY99-6248" fmla="*/ 752 h 763"/>
                <a:gd name="connsiteX100-6249" fmla="*/ 385 w 553"/>
                <a:gd name="connsiteY100-6250" fmla="*/ 747 h 763"/>
                <a:gd name="connsiteX101-6251" fmla="*/ 380 w 553"/>
                <a:gd name="connsiteY101-6252" fmla="*/ 742 h 763"/>
                <a:gd name="connsiteX102-6253" fmla="*/ 380 w 553"/>
                <a:gd name="connsiteY102-6254" fmla="*/ 731 h 763"/>
                <a:gd name="connsiteX103-6255" fmla="*/ 380 w 553"/>
                <a:gd name="connsiteY103-6256" fmla="*/ 721 h 763"/>
                <a:gd name="connsiteX104-6257" fmla="*/ 374 w 553"/>
                <a:gd name="connsiteY104-6258" fmla="*/ 705 h 763"/>
                <a:gd name="connsiteX105-6259" fmla="*/ 369 w 553"/>
                <a:gd name="connsiteY105-6260" fmla="*/ 684 h 763"/>
                <a:gd name="connsiteX106-6261" fmla="*/ 364 w 553"/>
                <a:gd name="connsiteY106-6262" fmla="*/ 668 h 763"/>
                <a:gd name="connsiteX107-6263" fmla="*/ 359 w 553"/>
                <a:gd name="connsiteY107-6264" fmla="*/ 652 h 763"/>
                <a:gd name="connsiteX108-6265" fmla="*/ 353 w 553"/>
                <a:gd name="connsiteY108-6266" fmla="*/ 636 h 763"/>
                <a:gd name="connsiteX109-6267" fmla="*/ 343 w 553"/>
                <a:gd name="connsiteY109-6268" fmla="*/ 626 h 763"/>
                <a:gd name="connsiteX110-6269" fmla="*/ 332 w 553"/>
                <a:gd name="connsiteY110-6270" fmla="*/ 615 h 763"/>
                <a:gd name="connsiteX111-6271" fmla="*/ 327 w 553"/>
                <a:gd name="connsiteY111-6272" fmla="*/ 605 h 763"/>
                <a:gd name="connsiteX112-6273" fmla="*/ 338 w 553"/>
                <a:gd name="connsiteY112-6274" fmla="*/ 610 h 763"/>
                <a:gd name="connsiteX113-6275" fmla="*/ 353 w 553"/>
                <a:gd name="connsiteY113-6276" fmla="*/ 610 h 763"/>
                <a:gd name="connsiteX114-6277" fmla="*/ 364 w 553"/>
                <a:gd name="connsiteY114-6278" fmla="*/ 610 h 763"/>
                <a:gd name="connsiteX115-6279" fmla="*/ 374 w 553"/>
                <a:gd name="connsiteY115-6280" fmla="*/ 610 h 763"/>
                <a:gd name="connsiteX116-6281" fmla="*/ 385 w 553"/>
                <a:gd name="connsiteY116-6282" fmla="*/ 605 h 763"/>
                <a:gd name="connsiteX117-6283" fmla="*/ 390 w 553"/>
                <a:gd name="connsiteY117-6284" fmla="*/ 605 h 763"/>
                <a:gd name="connsiteX118-6285" fmla="*/ 395 w 553"/>
                <a:gd name="connsiteY118-6286" fmla="*/ 600 h 763"/>
                <a:gd name="connsiteX119-6287" fmla="*/ 395 w 553"/>
                <a:gd name="connsiteY119-6288" fmla="*/ 600 h 763"/>
                <a:gd name="connsiteX120-6289" fmla="*/ 401 w 553"/>
                <a:gd name="connsiteY120-6290" fmla="*/ 594 h 763"/>
                <a:gd name="connsiteX121-6291" fmla="*/ 401 w 553"/>
                <a:gd name="connsiteY121-6292" fmla="*/ 584 h 763"/>
                <a:gd name="connsiteX122-6293" fmla="*/ 406 w 553"/>
                <a:gd name="connsiteY122-6294" fmla="*/ 573 h 763"/>
                <a:gd name="connsiteX123-6295" fmla="*/ 406 w 553"/>
                <a:gd name="connsiteY123-6296" fmla="*/ 558 h 763"/>
                <a:gd name="connsiteX124-6297" fmla="*/ 411 w 553"/>
                <a:gd name="connsiteY124-6298" fmla="*/ 537 h 763"/>
                <a:gd name="connsiteX125-6299" fmla="*/ 417 w 553"/>
                <a:gd name="connsiteY125-6300" fmla="*/ 516 h 763"/>
                <a:gd name="connsiteX126-6301" fmla="*/ 417 w 553"/>
                <a:gd name="connsiteY126-6302" fmla="*/ 489 h 763"/>
                <a:gd name="connsiteX127-6303" fmla="*/ 422 w 553"/>
                <a:gd name="connsiteY127-6304" fmla="*/ 458 h 763"/>
                <a:gd name="connsiteX128-6305" fmla="*/ 432 w 553"/>
                <a:gd name="connsiteY128-6306" fmla="*/ 395 h 763"/>
                <a:gd name="connsiteX129-6307" fmla="*/ 438 w 553"/>
                <a:gd name="connsiteY129-6308" fmla="*/ 337 h 763"/>
                <a:gd name="connsiteX130-6309" fmla="*/ 443 w 553"/>
                <a:gd name="connsiteY130-6310" fmla="*/ 274 h 763"/>
                <a:gd name="connsiteX131-6311" fmla="*/ 443 w 553"/>
                <a:gd name="connsiteY131-6312" fmla="*/ 221 h 763"/>
                <a:gd name="connsiteX132-6313" fmla="*/ 443 w 553"/>
                <a:gd name="connsiteY132-6314" fmla="*/ 221 h 763"/>
                <a:gd name="connsiteX0-6315" fmla="*/ 258 w 368"/>
                <a:gd name="connsiteY0-6316" fmla="*/ 221 h 763"/>
                <a:gd name="connsiteX1-6317" fmla="*/ 258 w 368"/>
                <a:gd name="connsiteY1-6318" fmla="*/ 195 h 763"/>
                <a:gd name="connsiteX2-6319" fmla="*/ 258 w 368"/>
                <a:gd name="connsiteY2-6320" fmla="*/ 168 h 763"/>
                <a:gd name="connsiteX3-6321" fmla="*/ 258 w 368"/>
                <a:gd name="connsiteY3-6322" fmla="*/ 147 h 763"/>
                <a:gd name="connsiteX4-6323" fmla="*/ 258 w 368"/>
                <a:gd name="connsiteY4-6324" fmla="*/ 132 h 763"/>
                <a:gd name="connsiteX5-6325" fmla="*/ 258 w 368"/>
                <a:gd name="connsiteY5-6326" fmla="*/ 116 h 763"/>
                <a:gd name="connsiteX6-6327" fmla="*/ 258 w 368"/>
                <a:gd name="connsiteY6-6328" fmla="*/ 105 h 763"/>
                <a:gd name="connsiteX7-6329" fmla="*/ 253 w 368"/>
                <a:gd name="connsiteY7-6330" fmla="*/ 95 h 763"/>
                <a:gd name="connsiteX8-6331" fmla="*/ 253 w 368"/>
                <a:gd name="connsiteY8-6332" fmla="*/ 89 h 763"/>
                <a:gd name="connsiteX9-6333" fmla="*/ 253 w 368"/>
                <a:gd name="connsiteY9-6334" fmla="*/ 84 h 763"/>
                <a:gd name="connsiteX10-6335" fmla="*/ 247 w 368"/>
                <a:gd name="connsiteY10-6336" fmla="*/ 84 h 763"/>
                <a:gd name="connsiteX11-6337" fmla="*/ 242 w 368"/>
                <a:gd name="connsiteY11-6338" fmla="*/ 79 h 763"/>
                <a:gd name="connsiteX12-6339" fmla="*/ 232 w 368"/>
                <a:gd name="connsiteY12-6340" fmla="*/ 79 h 763"/>
                <a:gd name="connsiteX13-6341" fmla="*/ 226 w 368"/>
                <a:gd name="connsiteY13-6342" fmla="*/ 74 h 763"/>
                <a:gd name="connsiteX14-6343" fmla="*/ 210 w 368"/>
                <a:gd name="connsiteY14-6344" fmla="*/ 74 h 763"/>
                <a:gd name="connsiteX15-6345" fmla="*/ 200 w 368"/>
                <a:gd name="connsiteY15-6346" fmla="*/ 74 h 763"/>
                <a:gd name="connsiteX16-6347" fmla="*/ 184 w 368"/>
                <a:gd name="connsiteY16-6348" fmla="*/ 79 h 763"/>
                <a:gd name="connsiteX17-6349" fmla="*/ 153 w 368"/>
                <a:gd name="connsiteY17-6350" fmla="*/ 79 h 763"/>
                <a:gd name="connsiteX18-6351" fmla="*/ 116 w 368"/>
                <a:gd name="connsiteY18-6352" fmla="*/ 84 h 763"/>
                <a:gd name="connsiteX19-6353" fmla="*/ 79 w 368"/>
                <a:gd name="connsiteY19-6354" fmla="*/ 89 h 763"/>
                <a:gd name="connsiteX20-6355" fmla="*/ 42 w 368"/>
                <a:gd name="connsiteY20-6356" fmla="*/ 89 h 763"/>
                <a:gd name="connsiteX21-6357" fmla="*/ 0 w 368"/>
                <a:gd name="connsiteY21-6358" fmla="*/ 95 h 763"/>
                <a:gd name="connsiteX22-6359" fmla="*/ 10 w 368"/>
                <a:gd name="connsiteY22-6360" fmla="*/ 58 h 763"/>
                <a:gd name="connsiteX23-6361" fmla="*/ 68 w 368"/>
                <a:gd name="connsiteY23-6362" fmla="*/ 47 h 763"/>
                <a:gd name="connsiteX24-6363" fmla="*/ 95 w 368"/>
                <a:gd name="connsiteY24-6364" fmla="*/ 42 h 763"/>
                <a:gd name="connsiteX25-6365" fmla="*/ 121 w 368"/>
                <a:gd name="connsiteY25-6366" fmla="*/ 37 h 763"/>
                <a:gd name="connsiteX26-6367" fmla="*/ 147 w 368"/>
                <a:gd name="connsiteY26-6368" fmla="*/ 32 h 763"/>
                <a:gd name="connsiteX27-6369" fmla="*/ 163 w 368"/>
                <a:gd name="connsiteY27-6370" fmla="*/ 32 h 763"/>
                <a:gd name="connsiteX28-6371" fmla="*/ 179 w 368"/>
                <a:gd name="connsiteY28-6372" fmla="*/ 26 h 763"/>
                <a:gd name="connsiteX29-6373" fmla="*/ 195 w 368"/>
                <a:gd name="connsiteY29-6374" fmla="*/ 21 h 763"/>
                <a:gd name="connsiteX30-6375" fmla="*/ 200 w 368"/>
                <a:gd name="connsiteY30-6376" fmla="*/ 21 h 763"/>
                <a:gd name="connsiteX31-6377" fmla="*/ 210 w 368"/>
                <a:gd name="connsiteY31-6378" fmla="*/ 16 h 763"/>
                <a:gd name="connsiteX32-6379" fmla="*/ 216 w 368"/>
                <a:gd name="connsiteY32-6380" fmla="*/ 11 h 763"/>
                <a:gd name="connsiteX33-6381" fmla="*/ 226 w 368"/>
                <a:gd name="connsiteY33-6382" fmla="*/ 5 h 763"/>
                <a:gd name="connsiteX34-6383" fmla="*/ 232 w 368"/>
                <a:gd name="connsiteY34-6384" fmla="*/ 5 h 763"/>
                <a:gd name="connsiteX35-6385" fmla="*/ 242 w 368"/>
                <a:gd name="connsiteY35-6386" fmla="*/ 0 h 763"/>
                <a:gd name="connsiteX36-6387" fmla="*/ 247 w 368"/>
                <a:gd name="connsiteY36-6388" fmla="*/ 5 h 763"/>
                <a:gd name="connsiteX37-6389" fmla="*/ 253 w 368"/>
                <a:gd name="connsiteY37-6390" fmla="*/ 5 h 763"/>
                <a:gd name="connsiteX38-6391" fmla="*/ 258 w 368"/>
                <a:gd name="connsiteY38-6392" fmla="*/ 11 h 763"/>
                <a:gd name="connsiteX39-6393" fmla="*/ 268 w 368"/>
                <a:gd name="connsiteY39-6394" fmla="*/ 16 h 763"/>
                <a:gd name="connsiteX40-6395" fmla="*/ 279 w 368"/>
                <a:gd name="connsiteY40-6396" fmla="*/ 21 h 763"/>
                <a:gd name="connsiteX41-6397" fmla="*/ 289 w 368"/>
                <a:gd name="connsiteY41-6398" fmla="*/ 26 h 763"/>
                <a:gd name="connsiteX42-6399" fmla="*/ 300 w 368"/>
                <a:gd name="connsiteY42-6400" fmla="*/ 32 h 763"/>
                <a:gd name="connsiteX43-6401" fmla="*/ 316 w 368"/>
                <a:gd name="connsiteY43-6402" fmla="*/ 42 h 763"/>
                <a:gd name="connsiteX44-6403" fmla="*/ 326 w 368"/>
                <a:gd name="connsiteY44-6404" fmla="*/ 53 h 763"/>
                <a:gd name="connsiteX45-6405" fmla="*/ 337 w 368"/>
                <a:gd name="connsiteY45-6406" fmla="*/ 58 h 763"/>
                <a:gd name="connsiteX46-6407" fmla="*/ 347 w 368"/>
                <a:gd name="connsiteY46-6408" fmla="*/ 68 h 763"/>
                <a:gd name="connsiteX47-6409" fmla="*/ 358 w 368"/>
                <a:gd name="connsiteY47-6410" fmla="*/ 74 h 763"/>
                <a:gd name="connsiteX48-6411" fmla="*/ 363 w 368"/>
                <a:gd name="connsiteY48-6412" fmla="*/ 79 h 763"/>
                <a:gd name="connsiteX49-6413" fmla="*/ 368 w 368"/>
                <a:gd name="connsiteY49-6414" fmla="*/ 84 h 763"/>
                <a:gd name="connsiteX50-6415" fmla="*/ 368 w 368"/>
                <a:gd name="connsiteY50-6416" fmla="*/ 89 h 763"/>
                <a:gd name="connsiteX51-6417" fmla="*/ 368 w 368"/>
                <a:gd name="connsiteY51-6418" fmla="*/ 95 h 763"/>
                <a:gd name="connsiteX52-6419" fmla="*/ 368 w 368"/>
                <a:gd name="connsiteY52-6420" fmla="*/ 100 h 763"/>
                <a:gd name="connsiteX53-6421" fmla="*/ 368 w 368"/>
                <a:gd name="connsiteY53-6422" fmla="*/ 105 h 763"/>
                <a:gd name="connsiteX54-6423" fmla="*/ 363 w 368"/>
                <a:gd name="connsiteY54-6424" fmla="*/ 110 h 763"/>
                <a:gd name="connsiteX55-6425" fmla="*/ 353 w 368"/>
                <a:gd name="connsiteY55-6426" fmla="*/ 116 h 763"/>
                <a:gd name="connsiteX56-6427" fmla="*/ 353 w 368"/>
                <a:gd name="connsiteY56-6428" fmla="*/ 121 h 763"/>
                <a:gd name="connsiteX57-6429" fmla="*/ 353 w 368"/>
                <a:gd name="connsiteY57-6430" fmla="*/ 121 h 763"/>
                <a:gd name="connsiteX58-6431" fmla="*/ 347 w 368"/>
                <a:gd name="connsiteY58-6432" fmla="*/ 126 h 763"/>
                <a:gd name="connsiteX59-6433" fmla="*/ 347 w 368"/>
                <a:gd name="connsiteY59-6434" fmla="*/ 132 h 763"/>
                <a:gd name="connsiteX60-6435" fmla="*/ 342 w 368"/>
                <a:gd name="connsiteY60-6436" fmla="*/ 142 h 763"/>
                <a:gd name="connsiteX61-6437" fmla="*/ 342 w 368"/>
                <a:gd name="connsiteY61-6438" fmla="*/ 147 h 763"/>
                <a:gd name="connsiteX62-6439" fmla="*/ 342 w 368"/>
                <a:gd name="connsiteY62-6440" fmla="*/ 158 h 763"/>
                <a:gd name="connsiteX63-6441" fmla="*/ 337 w 368"/>
                <a:gd name="connsiteY63-6442" fmla="*/ 168 h 763"/>
                <a:gd name="connsiteX64-6443" fmla="*/ 337 w 368"/>
                <a:gd name="connsiteY64-6444" fmla="*/ 179 h 763"/>
                <a:gd name="connsiteX65-6445" fmla="*/ 337 w 368"/>
                <a:gd name="connsiteY65-6446" fmla="*/ 189 h 763"/>
                <a:gd name="connsiteX66-6447" fmla="*/ 332 w 368"/>
                <a:gd name="connsiteY66-6448" fmla="*/ 205 h 763"/>
                <a:gd name="connsiteX67-6449" fmla="*/ 332 w 368"/>
                <a:gd name="connsiteY67-6450" fmla="*/ 221 h 763"/>
                <a:gd name="connsiteX68-6451" fmla="*/ 332 w 368"/>
                <a:gd name="connsiteY68-6452" fmla="*/ 237 h 763"/>
                <a:gd name="connsiteX69-6453" fmla="*/ 326 w 368"/>
                <a:gd name="connsiteY69-6454" fmla="*/ 252 h 763"/>
                <a:gd name="connsiteX70-6455" fmla="*/ 326 w 368"/>
                <a:gd name="connsiteY70-6456" fmla="*/ 268 h 763"/>
                <a:gd name="connsiteX71-6457" fmla="*/ 326 w 368"/>
                <a:gd name="connsiteY71-6458" fmla="*/ 289 h 763"/>
                <a:gd name="connsiteX72-6459" fmla="*/ 321 w 368"/>
                <a:gd name="connsiteY72-6460" fmla="*/ 331 h 763"/>
                <a:gd name="connsiteX73-6461" fmla="*/ 316 w 368"/>
                <a:gd name="connsiteY73-6462" fmla="*/ 368 h 763"/>
                <a:gd name="connsiteX74-6463" fmla="*/ 316 w 368"/>
                <a:gd name="connsiteY74-6464" fmla="*/ 400 h 763"/>
                <a:gd name="connsiteX75-6465" fmla="*/ 311 w 368"/>
                <a:gd name="connsiteY75-6466" fmla="*/ 431 h 763"/>
                <a:gd name="connsiteX76-6467" fmla="*/ 305 w 368"/>
                <a:gd name="connsiteY76-6468" fmla="*/ 463 h 763"/>
                <a:gd name="connsiteX77-6469" fmla="*/ 305 w 368"/>
                <a:gd name="connsiteY77-6470" fmla="*/ 489 h 763"/>
                <a:gd name="connsiteX78-6471" fmla="*/ 300 w 368"/>
                <a:gd name="connsiteY78-6472" fmla="*/ 510 h 763"/>
                <a:gd name="connsiteX79-6473" fmla="*/ 295 w 368"/>
                <a:gd name="connsiteY79-6474" fmla="*/ 531 h 763"/>
                <a:gd name="connsiteX80-6475" fmla="*/ 289 w 368"/>
                <a:gd name="connsiteY80-6476" fmla="*/ 568 h 763"/>
                <a:gd name="connsiteX81-6477" fmla="*/ 279 w 368"/>
                <a:gd name="connsiteY81-6478" fmla="*/ 605 h 763"/>
                <a:gd name="connsiteX82-6479" fmla="*/ 274 w 368"/>
                <a:gd name="connsiteY82-6480" fmla="*/ 636 h 763"/>
                <a:gd name="connsiteX83-6481" fmla="*/ 263 w 368"/>
                <a:gd name="connsiteY83-6482" fmla="*/ 663 h 763"/>
                <a:gd name="connsiteX84-6483" fmla="*/ 258 w 368"/>
                <a:gd name="connsiteY84-6484" fmla="*/ 689 h 763"/>
                <a:gd name="connsiteX85-6485" fmla="*/ 253 w 368"/>
                <a:gd name="connsiteY85-6486" fmla="*/ 700 h 763"/>
                <a:gd name="connsiteX86-6487" fmla="*/ 247 w 368"/>
                <a:gd name="connsiteY86-6488" fmla="*/ 710 h 763"/>
                <a:gd name="connsiteX87-6489" fmla="*/ 247 w 368"/>
                <a:gd name="connsiteY87-6490" fmla="*/ 721 h 763"/>
                <a:gd name="connsiteX88-6491" fmla="*/ 242 w 368"/>
                <a:gd name="connsiteY88-6492" fmla="*/ 726 h 763"/>
                <a:gd name="connsiteX89-6493" fmla="*/ 237 w 368"/>
                <a:gd name="connsiteY89-6494" fmla="*/ 736 h 763"/>
                <a:gd name="connsiteX90-6495" fmla="*/ 237 w 368"/>
                <a:gd name="connsiteY90-6496" fmla="*/ 742 h 763"/>
                <a:gd name="connsiteX91-6497" fmla="*/ 226 w 368"/>
                <a:gd name="connsiteY91-6498" fmla="*/ 747 h 763"/>
                <a:gd name="connsiteX92-6499" fmla="*/ 221 w 368"/>
                <a:gd name="connsiteY92-6500" fmla="*/ 757 h 763"/>
                <a:gd name="connsiteX93-6501" fmla="*/ 216 w 368"/>
                <a:gd name="connsiteY93-6502" fmla="*/ 757 h 763"/>
                <a:gd name="connsiteX94-6503" fmla="*/ 210 w 368"/>
                <a:gd name="connsiteY94-6504" fmla="*/ 763 h 763"/>
                <a:gd name="connsiteX95-6505" fmla="*/ 205 w 368"/>
                <a:gd name="connsiteY95-6506" fmla="*/ 763 h 763"/>
                <a:gd name="connsiteX96-6507" fmla="*/ 205 w 368"/>
                <a:gd name="connsiteY96-6508" fmla="*/ 757 h 763"/>
                <a:gd name="connsiteX97-6509" fmla="*/ 200 w 368"/>
                <a:gd name="connsiteY97-6510" fmla="*/ 757 h 763"/>
                <a:gd name="connsiteX98-6511" fmla="*/ 200 w 368"/>
                <a:gd name="connsiteY98-6512" fmla="*/ 752 h 763"/>
                <a:gd name="connsiteX99-6513" fmla="*/ 200 w 368"/>
                <a:gd name="connsiteY99-6514" fmla="*/ 747 h 763"/>
                <a:gd name="connsiteX100-6515" fmla="*/ 195 w 368"/>
                <a:gd name="connsiteY100-6516" fmla="*/ 742 h 763"/>
                <a:gd name="connsiteX101-6517" fmla="*/ 195 w 368"/>
                <a:gd name="connsiteY101-6518" fmla="*/ 731 h 763"/>
                <a:gd name="connsiteX102-6519" fmla="*/ 195 w 368"/>
                <a:gd name="connsiteY102-6520" fmla="*/ 721 h 763"/>
                <a:gd name="connsiteX103-6521" fmla="*/ 189 w 368"/>
                <a:gd name="connsiteY103-6522" fmla="*/ 705 h 763"/>
                <a:gd name="connsiteX104-6523" fmla="*/ 184 w 368"/>
                <a:gd name="connsiteY104-6524" fmla="*/ 684 h 763"/>
                <a:gd name="connsiteX105-6525" fmla="*/ 179 w 368"/>
                <a:gd name="connsiteY105-6526" fmla="*/ 668 h 763"/>
                <a:gd name="connsiteX106-6527" fmla="*/ 174 w 368"/>
                <a:gd name="connsiteY106-6528" fmla="*/ 652 h 763"/>
                <a:gd name="connsiteX107-6529" fmla="*/ 168 w 368"/>
                <a:gd name="connsiteY107-6530" fmla="*/ 636 h 763"/>
                <a:gd name="connsiteX108-6531" fmla="*/ 158 w 368"/>
                <a:gd name="connsiteY108-6532" fmla="*/ 626 h 763"/>
                <a:gd name="connsiteX109-6533" fmla="*/ 147 w 368"/>
                <a:gd name="connsiteY109-6534" fmla="*/ 615 h 763"/>
                <a:gd name="connsiteX110-6535" fmla="*/ 142 w 368"/>
                <a:gd name="connsiteY110-6536" fmla="*/ 605 h 763"/>
                <a:gd name="connsiteX111-6537" fmla="*/ 153 w 368"/>
                <a:gd name="connsiteY111-6538" fmla="*/ 610 h 763"/>
                <a:gd name="connsiteX112-6539" fmla="*/ 168 w 368"/>
                <a:gd name="connsiteY112-6540" fmla="*/ 610 h 763"/>
                <a:gd name="connsiteX113-6541" fmla="*/ 179 w 368"/>
                <a:gd name="connsiteY113-6542" fmla="*/ 610 h 763"/>
                <a:gd name="connsiteX114-6543" fmla="*/ 189 w 368"/>
                <a:gd name="connsiteY114-6544" fmla="*/ 610 h 763"/>
                <a:gd name="connsiteX115-6545" fmla="*/ 200 w 368"/>
                <a:gd name="connsiteY115-6546" fmla="*/ 605 h 763"/>
                <a:gd name="connsiteX116-6547" fmla="*/ 205 w 368"/>
                <a:gd name="connsiteY116-6548" fmla="*/ 605 h 763"/>
                <a:gd name="connsiteX117-6549" fmla="*/ 210 w 368"/>
                <a:gd name="connsiteY117-6550" fmla="*/ 600 h 763"/>
                <a:gd name="connsiteX118-6551" fmla="*/ 210 w 368"/>
                <a:gd name="connsiteY118-6552" fmla="*/ 600 h 763"/>
                <a:gd name="connsiteX119-6553" fmla="*/ 216 w 368"/>
                <a:gd name="connsiteY119-6554" fmla="*/ 594 h 763"/>
                <a:gd name="connsiteX120-6555" fmla="*/ 216 w 368"/>
                <a:gd name="connsiteY120-6556" fmla="*/ 584 h 763"/>
                <a:gd name="connsiteX121-6557" fmla="*/ 221 w 368"/>
                <a:gd name="connsiteY121-6558" fmla="*/ 573 h 763"/>
                <a:gd name="connsiteX122-6559" fmla="*/ 221 w 368"/>
                <a:gd name="connsiteY122-6560" fmla="*/ 558 h 763"/>
                <a:gd name="connsiteX123-6561" fmla="*/ 226 w 368"/>
                <a:gd name="connsiteY123-6562" fmla="*/ 537 h 763"/>
                <a:gd name="connsiteX124-6563" fmla="*/ 232 w 368"/>
                <a:gd name="connsiteY124-6564" fmla="*/ 516 h 763"/>
                <a:gd name="connsiteX125-6565" fmla="*/ 232 w 368"/>
                <a:gd name="connsiteY125-6566" fmla="*/ 489 h 763"/>
                <a:gd name="connsiteX126-6567" fmla="*/ 237 w 368"/>
                <a:gd name="connsiteY126-6568" fmla="*/ 458 h 763"/>
                <a:gd name="connsiteX127-6569" fmla="*/ 247 w 368"/>
                <a:gd name="connsiteY127-6570" fmla="*/ 395 h 763"/>
                <a:gd name="connsiteX128-6571" fmla="*/ 253 w 368"/>
                <a:gd name="connsiteY128-6572" fmla="*/ 337 h 763"/>
                <a:gd name="connsiteX129-6573" fmla="*/ 258 w 368"/>
                <a:gd name="connsiteY129-6574" fmla="*/ 274 h 763"/>
                <a:gd name="connsiteX130-6575" fmla="*/ 258 w 368"/>
                <a:gd name="connsiteY130-6576" fmla="*/ 221 h 763"/>
                <a:gd name="connsiteX131-6577" fmla="*/ 258 w 368"/>
                <a:gd name="connsiteY131-6578" fmla="*/ 221 h 763"/>
                <a:gd name="connsiteX0-6579" fmla="*/ 248 w 358"/>
                <a:gd name="connsiteY0-6580" fmla="*/ 221 h 763"/>
                <a:gd name="connsiteX1-6581" fmla="*/ 248 w 358"/>
                <a:gd name="connsiteY1-6582" fmla="*/ 195 h 763"/>
                <a:gd name="connsiteX2-6583" fmla="*/ 248 w 358"/>
                <a:gd name="connsiteY2-6584" fmla="*/ 168 h 763"/>
                <a:gd name="connsiteX3-6585" fmla="*/ 248 w 358"/>
                <a:gd name="connsiteY3-6586" fmla="*/ 147 h 763"/>
                <a:gd name="connsiteX4-6587" fmla="*/ 248 w 358"/>
                <a:gd name="connsiteY4-6588" fmla="*/ 132 h 763"/>
                <a:gd name="connsiteX5-6589" fmla="*/ 248 w 358"/>
                <a:gd name="connsiteY5-6590" fmla="*/ 116 h 763"/>
                <a:gd name="connsiteX6-6591" fmla="*/ 248 w 358"/>
                <a:gd name="connsiteY6-6592" fmla="*/ 105 h 763"/>
                <a:gd name="connsiteX7-6593" fmla="*/ 243 w 358"/>
                <a:gd name="connsiteY7-6594" fmla="*/ 95 h 763"/>
                <a:gd name="connsiteX8-6595" fmla="*/ 243 w 358"/>
                <a:gd name="connsiteY8-6596" fmla="*/ 89 h 763"/>
                <a:gd name="connsiteX9-6597" fmla="*/ 243 w 358"/>
                <a:gd name="connsiteY9-6598" fmla="*/ 84 h 763"/>
                <a:gd name="connsiteX10-6599" fmla="*/ 237 w 358"/>
                <a:gd name="connsiteY10-6600" fmla="*/ 84 h 763"/>
                <a:gd name="connsiteX11-6601" fmla="*/ 232 w 358"/>
                <a:gd name="connsiteY11-6602" fmla="*/ 79 h 763"/>
                <a:gd name="connsiteX12-6603" fmla="*/ 222 w 358"/>
                <a:gd name="connsiteY12-6604" fmla="*/ 79 h 763"/>
                <a:gd name="connsiteX13-6605" fmla="*/ 216 w 358"/>
                <a:gd name="connsiteY13-6606" fmla="*/ 74 h 763"/>
                <a:gd name="connsiteX14-6607" fmla="*/ 200 w 358"/>
                <a:gd name="connsiteY14-6608" fmla="*/ 74 h 763"/>
                <a:gd name="connsiteX15-6609" fmla="*/ 190 w 358"/>
                <a:gd name="connsiteY15-6610" fmla="*/ 74 h 763"/>
                <a:gd name="connsiteX16-6611" fmla="*/ 174 w 358"/>
                <a:gd name="connsiteY16-6612" fmla="*/ 79 h 763"/>
                <a:gd name="connsiteX17-6613" fmla="*/ 143 w 358"/>
                <a:gd name="connsiteY17-6614" fmla="*/ 79 h 763"/>
                <a:gd name="connsiteX18-6615" fmla="*/ 106 w 358"/>
                <a:gd name="connsiteY18-6616" fmla="*/ 84 h 763"/>
                <a:gd name="connsiteX19-6617" fmla="*/ 69 w 358"/>
                <a:gd name="connsiteY19-6618" fmla="*/ 89 h 763"/>
                <a:gd name="connsiteX20-6619" fmla="*/ 32 w 358"/>
                <a:gd name="connsiteY20-6620" fmla="*/ 89 h 763"/>
                <a:gd name="connsiteX21-6621" fmla="*/ 0 w 358"/>
                <a:gd name="connsiteY21-6622" fmla="*/ 58 h 763"/>
                <a:gd name="connsiteX22-6623" fmla="*/ 58 w 358"/>
                <a:gd name="connsiteY22-6624" fmla="*/ 47 h 763"/>
                <a:gd name="connsiteX23-6625" fmla="*/ 85 w 358"/>
                <a:gd name="connsiteY23-6626" fmla="*/ 42 h 763"/>
                <a:gd name="connsiteX24-6627" fmla="*/ 111 w 358"/>
                <a:gd name="connsiteY24-6628" fmla="*/ 37 h 763"/>
                <a:gd name="connsiteX25-6629" fmla="*/ 137 w 358"/>
                <a:gd name="connsiteY25-6630" fmla="*/ 32 h 763"/>
                <a:gd name="connsiteX26-6631" fmla="*/ 153 w 358"/>
                <a:gd name="connsiteY26-6632" fmla="*/ 32 h 763"/>
                <a:gd name="connsiteX27-6633" fmla="*/ 169 w 358"/>
                <a:gd name="connsiteY27-6634" fmla="*/ 26 h 763"/>
                <a:gd name="connsiteX28-6635" fmla="*/ 185 w 358"/>
                <a:gd name="connsiteY28-6636" fmla="*/ 21 h 763"/>
                <a:gd name="connsiteX29-6637" fmla="*/ 190 w 358"/>
                <a:gd name="connsiteY29-6638" fmla="*/ 21 h 763"/>
                <a:gd name="connsiteX30-6639" fmla="*/ 200 w 358"/>
                <a:gd name="connsiteY30-6640" fmla="*/ 16 h 763"/>
                <a:gd name="connsiteX31-6641" fmla="*/ 206 w 358"/>
                <a:gd name="connsiteY31-6642" fmla="*/ 11 h 763"/>
                <a:gd name="connsiteX32-6643" fmla="*/ 216 w 358"/>
                <a:gd name="connsiteY32-6644" fmla="*/ 5 h 763"/>
                <a:gd name="connsiteX33-6645" fmla="*/ 222 w 358"/>
                <a:gd name="connsiteY33-6646" fmla="*/ 5 h 763"/>
                <a:gd name="connsiteX34-6647" fmla="*/ 232 w 358"/>
                <a:gd name="connsiteY34-6648" fmla="*/ 0 h 763"/>
                <a:gd name="connsiteX35-6649" fmla="*/ 237 w 358"/>
                <a:gd name="connsiteY35-6650" fmla="*/ 5 h 763"/>
                <a:gd name="connsiteX36-6651" fmla="*/ 243 w 358"/>
                <a:gd name="connsiteY36-6652" fmla="*/ 5 h 763"/>
                <a:gd name="connsiteX37-6653" fmla="*/ 248 w 358"/>
                <a:gd name="connsiteY37-6654" fmla="*/ 11 h 763"/>
                <a:gd name="connsiteX38-6655" fmla="*/ 258 w 358"/>
                <a:gd name="connsiteY38-6656" fmla="*/ 16 h 763"/>
                <a:gd name="connsiteX39-6657" fmla="*/ 269 w 358"/>
                <a:gd name="connsiteY39-6658" fmla="*/ 21 h 763"/>
                <a:gd name="connsiteX40-6659" fmla="*/ 279 w 358"/>
                <a:gd name="connsiteY40-6660" fmla="*/ 26 h 763"/>
                <a:gd name="connsiteX41-6661" fmla="*/ 290 w 358"/>
                <a:gd name="connsiteY41-6662" fmla="*/ 32 h 763"/>
                <a:gd name="connsiteX42-6663" fmla="*/ 306 w 358"/>
                <a:gd name="connsiteY42-6664" fmla="*/ 42 h 763"/>
                <a:gd name="connsiteX43-6665" fmla="*/ 316 w 358"/>
                <a:gd name="connsiteY43-6666" fmla="*/ 53 h 763"/>
                <a:gd name="connsiteX44-6667" fmla="*/ 327 w 358"/>
                <a:gd name="connsiteY44-6668" fmla="*/ 58 h 763"/>
                <a:gd name="connsiteX45-6669" fmla="*/ 337 w 358"/>
                <a:gd name="connsiteY45-6670" fmla="*/ 68 h 763"/>
                <a:gd name="connsiteX46-6671" fmla="*/ 348 w 358"/>
                <a:gd name="connsiteY46-6672" fmla="*/ 74 h 763"/>
                <a:gd name="connsiteX47-6673" fmla="*/ 353 w 358"/>
                <a:gd name="connsiteY47-6674" fmla="*/ 79 h 763"/>
                <a:gd name="connsiteX48-6675" fmla="*/ 358 w 358"/>
                <a:gd name="connsiteY48-6676" fmla="*/ 84 h 763"/>
                <a:gd name="connsiteX49-6677" fmla="*/ 358 w 358"/>
                <a:gd name="connsiteY49-6678" fmla="*/ 89 h 763"/>
                <a:gd name="connsiteX50-6679" fmla="*/ 358 w 358"/>
                <a:gd name="connsiteY50-6680" fmla="*/ 95 h 763"/>
                <a:gd name="connsiteX51-6681" fmla="*/ 358 w 358"/>
                <a:gd name="connsiteY51-6682" fmla="*/ 100 h 763"/>
                <a:gd name="connsiteX52-6683" fmla="*/ 358 w 358"/>
                <a:gd name="connsiteY52-6684" fmla="*/ 105 h 763"/>
                <a:gd name="connsiteX53-6685" fmla="*/ 353 w 358"/>
                <a:gd name="connsiteY53-6686" fmla="*/ 110 h 763"/>
                <a:gd name="connsiteX54-6687" fmla="*/ 343 w 358"/>
                <a:gd name="connsiteY54-6688" fmla="*/ 116 h 763"/>
                <a:gd name="connsiteX55-6689" fmla="*/ 343 w 358"/>
                <a:gd name="connsiteY55-6690" fmla="*/ 121 h 763"/>
                <a:gd name="connsiteX56-6691" fmla="*/ 343 w 358"/>
                <a:gd name="connsiteY56-6692" fmla="*/ 121 h 763"/>
                <a:gd name="connsiteX57-6693" fmla="*/ 337 w 358"/>
                <a:gd name="connsiteY57-6694" fmla="*/ 126 h 763"/>
                <a:gd name="connsiteX58-6695" fmla="*/ 337 w 358"/>
                <a:gd name="connsiteY58-6696" fmla="*/ 132 h 763"/>
                <a:gd name="connsiteX59-6697" fmla="*/ 332 w 358"/>
                <a:gd name="connsiteY59-6698" fmla="*/ 142 h 763"/>
                <a:gd name="connsiteX60-6699" fmla="*/ 332 w 358"/>
                <a:gd name="connsiteY60-6700" fmla="*/ 147 h 763"/>
                <a:gd name="connsiteX61-6701" fmla="*/ 332 w 358"/>
                <a:gd name="connsiteY61-6702" fmla="*/ 158 h 763"/>
                <a:gd name="connsiteX62-6703" fmla="*/ 327 w 358"/>
                <a:gd name="connsiteY62-6704" fmla="*/ 168 h 763"/>
                <a:gd name="connsiteX63-6705" fmla="*/ 327 w 358"/>
                <a:gd name="connsiteY63-6706" fmla="*/ 179 h 763"/>
                <a:gd name="connsiteX64-6707" fmla="*/ 327 w 358"/>
                <a:gd name="connsiteY64-6708" fmla="*/ 189 h 763"/>
                <a:gd name="connsiteX65-6709" fmla="*/ 322 w 358"/>
                <a:gd name="connsiteY65-6710" fmla="*/ 205 h 763"/>
                <a:gd name="connsiteX66-6711" fmla="*/ 322 w 358"/>
                <a:gd name="connsiteY66-6712" fmla="*/ 221 h 763"/>
                <a:gd name="connsiteX67-6713" fmla="*/ 322 w 358"/>
                <a:gd name="connsiteY67-6714" fmla="*/ 237 h 763"/>
                <a:gd name="connsiteX68-6715" fmla="*/ 316 w 358"/>
                <a:gd name="connsiteY68-6716" fmla="*/ 252 h 763"/>
                <a:gd name="connsiteX69-6717" fmla="*/ 316 w 358"/>
                <a:gd name="connsiteY69-6718" fmla="*/ 268 h 763"/>
                <a:gd name="connsiteX70-6719" fmla="*/ 316 w 358"/>
                <a:gd name="connsiteY70-6720" fmla="*/ 289 h 763"/>
                <a:gd name="connsiteX71-6721" fmla="*/ 311 w 358"/>
                <a:gd name="connsiteY71-6722" fmla="*/ 331 h 763"/>
                <a:gd name="connsiteX72-6723" fmla="*/ 306 w 358"/>
                <a:gd name="connsiteY72-6724" fmla="*/ 368 h 763"/>
                <a:gd name="connsiteX73-6725" fmla="*/ 306 w 358"/>
                <a:gd name="connsiteY73-6726" fmla="*/ 400 h 763"/>
                <a:gd name="connsiteX74-6727" fmla="*/ 301 w 358"/>
                <a:gd name="connsiteY74-6728" fmla="*/ 431 h 763"/>
                <a:gd name="connsiteX75-6729" fmla="*/ 295 w 358"/>
                <a:gd name="connsiteY75-6730" fmla="*/ 463 h 763"/>
                <a:gd name="connsiteX76-6731" fmla="*/ 295 w 358"/>
                <a:gd name="connsiteY76-6732" fmla="*/ 489 h 763"/>
                <a:gd name="connsiteX77-6733" fmla="*/ 290 w 358"/>
                <a:gd name="connsiteY77-6734" fmla="*/ 510 h 763"/>
                <a:gd name="connsiteX78-6735" fmla="*/ 285 w 358"/>
                <a:gd name="connsiteY78-6736" fmla="*/ 531 h 763"/>
                <a:gd name="connsiteX79-6737" fmla="*/ 279 w 358"/>
                <a:gd name="connsiteY79-6738" fmla="*/ 568 h 763"/>
                <a:gd name="connsiteX80-6739" fmla="*/ 269 w 358"/>
                <a:gd name="connsiteY80-6740" fmla="*/ 605 h 763"/>
                <a:gd name="connsiteX81-6741" fmla="*/ 264 w 358"/>
                <a:gd name="connsiteY81-6742" fmla="*/ 636 h 763"/>
                <a:gd name="connsiteX82-6743" fmla="*/ 253 w 358"/>
                <a:gd name="connsiteY82-6744" fmla="*/ 663 h 763"/>
                <a:gd name="connsiteX83-6745" fmla="*/ 248 w 358"/>
                <a:gd name="connsiteY83-6746" fmla="*/ 689 h 763"/>
                <a:gd name="connsiteX84-6747" fmla="*/ 243 w 358"/>
                <a:gd name="connsiteY84-6748" fmla="*/ 700 h 763"/>
                <a:gd name="connsiteX85-6749" fmla="*/ 237 w 358"/>
                <a:gd name="connsiteY85-6750" fmla="*/ 710 h 763"/>
                <a:gd name="connsiteX86-6751" fmla="*/ 237 w 358"/>
                <a:gd name="connsiteY86-6752" fmla="*/ 721 h 763"/>
                <a:gd name="connsiteX87-6753" fmla="*/ 232 w 358"/>
                <a:gd name="connsiteY87-6754" fmla="*/ 726 h 763"/>
                <a:gd name="connsiteX88-6755" fmla="*/ 227 w 358"/>
                <a:gd name="connsiteY88-6756" fmla="*/ 736 h 763"/>
                <a:gd name="connsiteX89-6757" fmla="*/ 227 w 358"/>
                <a:gd name="connsiteY89-6758" fmla="*/ 742 h 763"/>
                <a:gd name="connsiteX90-6759" fmla="*/ 216 w 358"/>
                <a:gd name="connsiteY90-6760" fmla="*/ 747 h 763"/>
                <a:gd name="connsiteX91-6761" fmla="*/ 211 w 358"/>
                <a:gd name="connsiteY91-6762" fmla="*/ 757 h 763"/>
                <a:gd name="connsiteX92-6763" fmla="*/ 206 w 358"/>
                <a:gd name="connsiteY92-6764" fmla="*/ 757 h 763"/>
                <a:gd name="connsiteX93-6765" fmla="*/ 200 w 358"/>
                <a:gd name="connsiteY93-6766" fmla="*/ 763 h 763"/>
                <a:gd name="connsiteX94-6767" fmla="*/ 195 w 358"/>
                <a:gd name="connsiteY94-6768" fmla="*/ 763 h 763"/>
                <a:gd name="connsiteX95-6769" fmla="*/ 195 w 358"/>
                <a:gd name="connsiteY95-6770" fmla="*/ 757 h 763"/>
                <a:gd name="connsiteX96-6771" fmla="*/ 190 w 358"/>
                <a:gd name="connsiteY96-6772" fmla="*/ 757 h 763"/>
                <a:gd name="connsiteX97-6773" fmla="*/ 190 w 358"/>
                <a:gd name="connsiteY97-6774" fmla="*/ 752 h 763"/>
                <a:gd name="connsiteX98-6775" fmla="*/ 190 w 358"/>
                <a:gd name="connsiteY98-6776" fmla="*/ 747 h 763"/>
                <a:gd name="connsiteX99-6777" fmla="*/ 185 w 358"/>
                <a:gd name="connsiteY99-6778" fmla="*/ 742 h 763"/>
                <a:gd name="connsiteX100-6779" fmla="*/ 185 w 358"/>
                <a:gd name="connsiteY100-6780" fmla="*/ 731 h 763"/>
                <a:gd name="connsiteX101-6781" fmla="*/ 185 w 358"/>
                <a:gd name="connsiteY101-6782" fmla="*/ 721 h 763"/>
                <a:gd name="connsiteX102-6783" fmla="*/ 179 w 358"/>
                <a:gd name="connsiteY102-6784" fmla="*/ 705 h 763"/>
                <a:gd name="connsiteX103-6785" fmla="*/ 174 w 358"/>
                <a:gd name="connsiteY103-6786" fmla="*/ 684 h 763"/>
                <a:gd name="connsiteX104-6787" fmla="*/ 169 w 358"/>
                <a:gd name="connsiteY104-6788" fmla="*/ 668 h 763"/>
                <a:gd name="connsiteX105-6789" fmla="*/ 164 w 358"/>
                <a:gd name="connsiteY105-6790" fmla="*/ 652 h 763"/>
                <a:gd name="connsiteX106-6791" fmla="*/ 158 w 358"/>
                <a:gd name="connsiteY106-6792" fmla="*/ 636 h 763"/>
                <a:gd name="connsiteX107-6793" fmla="*/ 148 w 358"/>
                <a:gd name="connsiteY107-6794" fmla="*/ 626 h 763"/>
                <a:gd name="connsiteX108-6795" fmla="*/ 137 w 358"/>
                <a:gd name="connsiteY108-6796" fmla="*/ 615 h 763"/>
                <a:gd name="connsiteX109-6797" fmla="*/ 132 w 358"/>
                <a:gd name="connsiteY109-6798" fmla="*/ 605 h 763"/>
                <a:gd name="connsiteX110-6799" fmla="*/ 143 w 358"/>
                <a:gd name="connsiteY110-6800" fmla="*/ 610 h 763"/>
                <a:gd name="connsiteX111-6801" fmla="*/ 158 w 358"/>
                <a:gd name="connsiteY111-6802" fmla="*/ 610 h 763"/>
                <a:gd name="connsiteX112-6803" fmla="*/ 169 w 358"/>
                <a:gd name="connsiteY112-6804" fmla="*/ 610 h 763"/>
                <a:gd name="connsiteX113-6805" fmla="*/ 179 w 358"/>
                <a:gd name="connsiteY113-6806" fmla="*/ 610 h 763"/>
                <a:gd name="connsiteX114-6807" fmla="*/ 190 w 358"/>
                <a:gd name="connsiteY114-6808" fmla="*/ 605 h 763"/>
                <a:gd name="connsiteX115-6809" fmla="*/ 195 w 358"/>
                <a:gd name="connsiteY115-6810" fmla="*/ 605 h 763"/>
                <a:gd name="connsiteX116-6811" fmla="*/ 200 w 358"/>
                <a:gd name="connsiteY116-6812" fmla="*/ 600 h 763"/>
                <a:gd name="connsiteX117-6813" fmla="*/ 200 w 358"/>
                <a:gd name="connsiteY117-6814" fmla="*/ 600 h 763"/>
                <a:gd name="connsiteX118-6815" fmla="*/ 206 w 358"/>
                <a:gd name="connsiteY118-6816" fmla="*/ 594 h 763"/>
                <a:gd name="connsiteX119-6817" fmla="*/ 206 w 358"/>
                <a:gd name="connsiteY119-6818" fmla="*/ 584 h 763"/>
                <a:gd name="connsiteX120-6819" fmla="*/ 211 w 358"/>
                <a:gd name="connsiteY120-6820" fmla="*/ 573 h 763"/>
                <a:gd name="connsiteX121-6821" fmla="*/ 211 w 358"/>
                <a:gd name="connsiteY121-6822" fmla="*/ 558 h 763"/>
                <a:gd name="connsiteX122-6823" fmla="*/ 216 w 358"/>
                <a:gd name="connsiteY122-6824" fmla="*/ 537 h 763"/>
                <a:gd name="connsiteX123-6825" fmla="*/ 222 w 358"/>
                <a:gd name="connsiteY123-6826" fmla="*/ 516 h 763"/>
                <a:gd name="connsiteX124-6827" fmla="*/ 222 w 358"/>
                <a:gd name="connsiteY124-6828" fmla="*/ 489 h 763"/>
                <a:gd name="connsiteX125-6829" fmla="*/ 227 w 358"/>
                <a:gd name="connsiteY125-6830" fmla="*/ 458 h 763"/>
                <a:gd name="connsiteX126-6831" fmla="*/ 237 w 358"/>
                <a:gd name="connsiteY126-6832" fmla="*/ 395 h 763"/>
                <a:gd name="connsiteX127-6833" fmla="*/ 243 w 358"/>
                <a:gd name="connsiteY127-6834" fmla="*/ 337 h 763"/>
                <a:gd name="connsiteX128-6835" fmla="*/ 248 w 358"/>
                <a:gd name="connsiteY128-6836" fmla="*/ 274 h 763"/>
                <a:gd name="connsiteX129-6837" fmla="*/ 248 w 358"/>
                <a:gd name="connsiteY129-6838" fmla="*/ 221 h 763"/>
                <a:gd name="connsiteX130-6839" fmla="*/ 248 w 358"/>
                <a:gd name="connsiteY130-6840" fmla="*/ 221 h 763"/>
                <a:gd name="connsiteX0-6841" fmla="*/ 248 w 358"/>
                <a:gd name="connsiteY0-6842" fmla="*/ 221 h 763"/>
                <a:gd name="connsiteX1-6843" fmla="*/ 248 w 358"/>
                <a:gd name="connsiteY1-6844" fmla="*/ 195 h 763"/>
                <a:gd name="connsiteX2-6845" fmla="*/ 248 w 358"/>
                <a:gd name="connsiteY2-6846" fmla="*/ 168 h 763"/>
                <a:gd name="connsiteX3-6847" fmla="*/ 248 w 358"/>
                <a:gd name="connsiteY3-6848" fmla="*/ 147 h 763"/>
                <a:gd name="connsiteX4-6849" fmla="*/ 248 w 358"/>
                <a:gd name="connsiteY4-6850" fmla="*/ 132 h 763"/>
                <a:gd name="connsiteX5-6851" fmla="*/ 248 w 358"/>
                <a:gd name="connsiteY5-6852" fmla="*/ 116 h 763"/>
                <a:gd name="connsiteX6-6853" fmla="*/ 248 w 358"/>
                <a:gd name="connsiteY6-6854" fmla="*/ 105 h 763"/>
                <a:gd name="connsiteX7-6855" fmla="*/ 243 w 358"/>
                <a:gd name="connsiteY7-6856" fmla="*/ 95 h 763"/>
                <a:gd name="connsiteX8-6857" fmla="*/ 243 w 358"/>
                <a:gd name="connsiteY8-6858" fmla="*/ 89 h 763"/>
                <a:gd name="connsiteX9-6859" fmla="*/ 243 w 358"/>
                <a:gd name="connsiteY9-6860" fmla="*/ 84 h 763"/>
                <a:gd name="connsiteX10-6861" fmla="*/ 237 w 358"/>
                <a:gd name="connsiteY10-6862" fmla="*/ 84 h 763"/>
                <a:gd name="connsiteX11-6863" fmla="*/ 232 w 358"/>
                <a:gd name="connsiteY11-6864" fmla="*/ 79 h 763"/>
                <a:gd name="connsiteX12-6865" fmla="*/ 222 w 358"/>
                <a:gd name="connsiteY12-6866" fmla="*/ 79 h 763"/>
                <a:gd name="connsiteX13-6867" fmla="*/ 216 w 358"/>
                <a:gd name="connsiteY13-6868" fmla="*/ 74 h 763"/>
                <a:gd name="connsiteX14-6869" fmla="*/ 200 w 358"/>
                <a:gd name="connsiteY14-6870" fmla="*/ 74 h 763"/>
                <a:gd name="connsiteX15-6871" fmla="*/ 190 w 358"/>
                <a:gd name="connsiteY15-6872" fmla="*/ 74 h 763"/>
                <a:gd name="connsiteX16-6873" fmla="*/ 174 w 358"/>
                <a:gd name="connsiteY16-6874" fmla="*/ 79 h 763"/>
                <a:gd name="connsiteX17-6875" fmla="*/ 143 w 358"/>
                <a:gd name="connsiteY17-6876" fmla="*/ 79 h 763"/>
                <a:gd name="connsiteX18-6877" fmla="*/ 106 w 358"/>
                <a:gd name="connsiteY18-6878" fmla="*/ 84 h 763"/>
                <a:gd name="connsiteX19-6879" fmla="*/ 69 w 358"/>
                <a:gd name="connsiteY19-6880" fmla="*/ 89 h 763"/>
                <a:gd name="connsiteX20-6881" fmla="*/ 0 w 358"/>
                <a:gd name="connsiteY20-6882" fmla="*/ 58 h 763"/>
                <a:gd name="connsiteX21-6883" fmla="*/ 58 w 358"/>
                <a:gd name="connsiteY21-6884" fmla="*/ 47 h 763"/>
                <a:gd name="connsiteX22-6885" fmla="*/ 85 w 358"/>
                <a:gd name="connsiteY22-6886" fmla="*/ 42 h 763"/>
                <a:gd name="connsiteX23-6887" fmla="*/ 111 w 358"/>
                <a:gd name="connsiteY23-6888" fmla="*/ 37 h 763"/>
                <a:gd name="connsiteX24-6889" fmla="*/ 137 w 358"/>
                <a:gd name="connsiteY24-6890" fmla="*/ 32 h 763"/>
                <a:gd name="connsiteX25-6891" fmla="*/ 153 w 358"/>
                <a:gd name="connsiteY25-6892" fmla="*/ 32 h 763"/>
                <a:gd name="connsiteX26-6893" fmla="*/ 169 w 358"/>
                <a:gd name="connsiteY26-6894" fmla="*/ 26 h 763"/>
                <a:gd name="connsiteX27-6895" fmla="*/ 185 w 358"/>
                <a:gd name="connsiteY27-6896" fmla="*/ 21 h 763"/>
                <a:gd name="connsiteX28-6897" fmla="*/ 190 w 358"/>
                <a:gd name="connsiteY28-6898" fmla="*/ 21 h 763"/>
                <a:gd name="connsiteX29-6899" fmla="*/ 200 w 358"/>
                <a:gd name="connsiteY29-6900" fmla="*/ 16 h 763"/>
                <a:gd name="connsiteX30-6901" fmla="*/ 206 w 358"/>
                <a:gd name="connsiteY30-6902" fmla="*/ 11 h 763"/>
                <a:gd name="connsiteX31-6903" fmla="*/ 216 w 358"/>
                <a:gd name="connsiteY31-6904" fmla="*/ 5 h 763"/>
                <a:gd name="connsiteX32-6905" fmla="*/ 222 w 358"/>
                <a:gd name="connsiteY32-6906" fmla="*/ 5 h 763"/>
                <a:gd name="connsiteX33-6907" fmla="*/ 232 w 358"/>
                <a:gd name="connsiteY33-6908" fmla="*/ 0 h 763"/>
                <a:gd name="connsiteX34-6909" fmla="*/ 237 w 358"/>
                <a:gd name="connsiteY34-6910" fmla="*/ 5 h 763"/>
                <a:gd name="connsiteX35-6911" fmla="*/ 243 w 358"/>
                <a:gd name="connsiteY35-6912" fmla="*/ 5 h 763"/>
                <a:gd name="connsiteX36-6913" fmla="*/ 248 w 358"/>
                <a:gd name="connsiteY36-6914" fmla="*/ 11 h 763"/>
                <a:gd name="connsiteX37-6915" fmla="*/ 258 w 358"/>
                <a:gd name="connsiteY37-6916" fmla="*/ 16 h 763"/>
                <a:gd name="connsiteX38-6917" fmla="*/ 269 w 358"/>
                <a:gd name="connsiteY38-6918" fmla="*/ 21 h 763"/>
                <a:gd name="connsiteX39-6919" fmla="*/ 279 w 358"/>
                <a:gd name="connsiteY39-6920" fmla="*/ 26 h 763"/>
                <a:gd name="connsiteX40-6921" fmla="*/ 290 w 358"/>
                <a:gd name="connsiteY40-6922" fmla="*/ 32 h 763"/>
                <a:gd name="connsiteX41-6923" fmla="*/ 306 w 358"/>
                <a:gd name="connsiteY41-6924" fmla="*/ 42 h 763"/>
                <a:gd name="connsiteX42-6925" fmla="*/ 316 w 358"/>
                <a:gd name="connsiteY42-6926" fmla="*/ 53 h 763"/>
                <a:gd name="connsiteX43-6927" fmla="*/ 327 w 358"/>
                <a:gd name="connsiteY43-6928" fmla="*/ 58 h 763"/>
                <a:gd name="connsiteX44-6929" fmla="*/ 337 w 358"/>
                <a:gd name="connsiteY44-6930" fmla="*/ 68 h 763"/>
                <a:gd name="connsiteX45-6931" fmla="*/ 348 w 358"/>
                <a:gd name="connsiteY45-6932" fmla="*/ 74 h 763"/>
                <a:gd name="connsiteX46-6933" fmla="*/ 353 w 358"/>
                <a:gd name="connsiteY46-6934" fmla="*/ 79 h 763"/>
                <a:gd name="connsiteX47-6935" fmla="*/ 358 w 358"/>
                <a:gd name="connsiteY47-6936" fmla="*/ 84 h 763"/>
                <a:gd name="connsiteX48-6937" fmla="*/ 358 w 358"/>
                <a:gd name="connsiteY48-6938" fmla="*/ 89 h 763"/>
                <a:gd name="connsiteX49-6939" fmla="*/ 358 w 358"/>
                <a:gd name="connsiteY49-6940" fmla="*/ 95 h 763"/>
                <a:gd name="connsiteX50-6941" fmla="*/ 358 w 358"/>
                <a:gd name="connsiteY50-6942" fmla="*/ 100 h 763"/>
                <a:gd name="connsiteX51-6943" fmla="*/ 358 w 358"/>
                <a:gd name="connsiteY51-6944" fmla="*/ 105 h 763"/>
                <a:gd name="connsiteX52-6945" fmla="*/ 353 w 358"/>
                <a:gd name="connsiteY52-6946" fmla="*/ 110 h 763"/>
                <a:gd name="connsiteX53-6947" fmla="*/ 343 w 358"/>
                <a:gd name="connsiteY53-6948" fmla="*/ 116 h 763"/>
                <a:gd name="connsiteX54-6949" fmla="*/ 343 w 358"/>
                <a:gd name="connsiteY54-6950" fmla="*/ 121 h 763"/>
                <a:gd name="connsiteX55-6951" fmla="*/ 343 w 358"/>
                <a:gd name="connsiteY55-6952" fmla="*/ 121 h 763"/>
                <a:gd name="connsiteX56-6953" fmla="*/ 337 w 358"/>
                <a:gd name="connsiteY56-6954" fmla="*/ 126 h 763"/>
                <a:gd name="connsiteX57-6955" fmla="*/ 337 w 358"/>
                <a:gd name="connsiteY57-6956" fmla="*/ 132 h 763"/>
                <a:gd name="connsiteX58-6957" fmla="*/ 332 w 358"/>
                <a:gd name="connsiteY58-6958" fmla="*/ 142 h 763"/>
                <a:gd name="connsiteX59-6959" fmla="*/ 332 w 358"/>
                <a:gd name="connsiteY59-6960" fmla="*/ 147 h 763"/>
                <a:gd name="connsiteX60-6961" fmla="*/ 332 w 358"/>
                <a:gd name="connsiteY60-6962" fmla="*/ 158 h 763"/>
                <a:gd name="connsiteX61-6963" fmla="*/ 327 w 358"/>
                <a:gd name="connsiteY61-6964" fmla="*/ 168 h 763"/>
                <a:gd name="connsiteX62-6965" fmla="*/ 327 w 358"/>
                <a:gd name="connsiteY62-6966" fmla="*/ 179 h 763"/>
                <a:gd name="connsiteX63-6967" fmla="*/ 327 w 358"/>
                <a:gd name="connsiteY63-6968" fmla="*/ 189 h 763"/>
                <a:gd name="connsiteX64-6969" fmla="*/ 322 w 358"/>
                <a:gd name="connsiteY64-6970" fmla="*/ 205 h 763"/>
                <a:gd name="connsiteX65-6971" fmla="*/ 322 w 358"/>
                <a:gd name="connsiteY65-6972" fmla="*/ 221 h 763"/>
                <a:gd name="connsiteX66-6973" fmla="*/ 322 w 358"/>
                <a:gd name="connsiteY66-6974" fmla="*/ 237 h 763"/>
                <a:gd name="connsiteX67-6975" fmla="*/ 316 w 358"/>
                <a:gd name="connsiteY67-6976" fmla="*/ 252 h 763"/>
                <a:gd name="connsiteX68-6977" fmla="*/ 316 w 358"/>
                <a:gd name="connsiteY68-6978" fmla="*/ 268 h 763"/>
                <a:gd name="connsiteX69-6979" fmla="*/ 316 w 358"/>
                <a:gd name="connsiteY69-6980" fmla="*/ 289 h 763"/>
                <a:gd name="connsiteX70-6981" fmla="*/ 311 w 358"/>
                <a:gd name="connsiteY70-6982" fmla="*/ 331 h 763"/>
                <a:gd name="connsiteX71-6983" fmla="*/ 306 w 358"/>
                <a:gd name="connsiteY71-6984" fmla="*/ 368 h 763"/>
                <a:gd name="connsiteX72-6985" fmla="*/ 306 w 358"/>
                <a:gd name="connsiteY72-6986" fmla="*/ 400 h 763"/>
                <a:gd name="connsiteX73-6987" fmla="*/ 301 w 358"/>
                <a:gd name="connsiteY73-6988" fmla="*/ 431 h 763"/>
                <a:gd name="connsiteX74-6989" fmla="*/ 295 w 358"/>
                <a:gd name="connsiteY74-6990" fmla="*/ 463 h 763"/>
                <a:gd name="connsiteX75-6991" fmla="*/ 295 w 358"/>
                <a:gd name="connsiteY75-6992" fmla="*/ 489 h 763"/>
                <a:gd name="connsiteX76-6993" fmla="*/ 290 w 358"/>
                <a:gd name="connsiteY76-6994" fmla="*/ 510 h 763"/>
                <a:gd name="connsiteX77-6995" fmla="*/ 285 w 358"/>
                <a:gd name="connsiteY77-6996" fmla="*/ 531 h 763"/>
                <a:gd name="connsiteX78-6997" fmla="*/ 279 w 358"/>
                <a:gd name="connsiteY78-6998" fmla="*/ 568 h 763"/>
                <a:gd name="connsiteX79-6999" fmla="*/ 269 w 358"/>
                <a:gd name="connsiteY79-7000" fmla="*/ 605 h 763"/>
                <a:gd name="connsiteX80-7001" fmla="*/ 264 w 358"/>
                <a:gd name="connsiteY80-7002" fmla="*/ 636 h 763"/>
                <a:gd name="connsiteX81-7003" fmla="*/ 253 w 358"/>
                <a:gd name="connsiteY81-7004" fmla="*/ 663 h 763"/>
                <a:gd name="connsiteX82-7005" fmla="*/ 248 w 358"/>
                <a:gd name="connsiteY82-7006" fmla="*/ 689 h 763"/>
                <a:gd name="connsiteX83-7007" fmla="*/ 243 w 358"/>
                <a:gd name="connsiteY83-7008" fmla="*/ 700 h 763"/>
                <a:gd name="connsiteX84-7009" fmla="*/ 237 w 358"/>
                <a:gd name="connsiteY84-7010" fmla="*/ 710 h 763"/>
                <a:gd name="connsiteX85-7011" fmla="*/ 237 w 358"/>
                <a:gd name="connsiteY85-7012" fmla="*/ 721 h 763"/>
                <a:gd name="connsiteX86-7013" fmla="*/ 232 w 358"/>
                <a:gd name="connsiteY86-7014" fmla="*/ 726 h 763"/>
                <a:gd name="connsiteX87-7015" fmla="*/ 227 w 358"/>
                <a:gd name="connsiteY87-7016" fmla="*/ 736 h 763"/>
                <a:gd name="connsiteX88-7017" fmla="*/ 227 w 358"/>
                <a:gd name="connsiteY88-7018" fmla="*/ 742 h 763"/>
                <a:gd name="connsiteX89-7019" fmla="*/ 216 w 358"/>
                <a:gd name="connsiteY89-7020" fmla="*/ 747 h 763"/>
                <a:gd name="connsiteX90-7021" fmla="*/ 211 w 358"/>
                <a:gd name="connsiteY90-7022" fmla="*/ 757 h 763"/>
                <a:gd name="connsiteX91-7023" fmla="*/ 206 w 358"/>
                <a:gd name="connsiteY91-7024" fmla="*/ 757 h 763"/>
                <a:gd name="connsiteX92-7025" fmla="*/ 200 w 358"/>
                <a:gd name="connsiteY92-7026" fmla="*/ 763 h 763"/>
                <a:gd name="connsiteX93-7027" fmla="*/ 195 w 358"/>
                <a:gd name="connsiteY93-7028" fmla="*/ 763 h 763"/>
                <a:gd name="connsiteX94-7029" fmla="*/ 195 w 358"/>
                <a:gd name="connsiteY94-7030" fmla="*/ 757 h 763"/>
                <a:gd name="connsiteX95-7031" fmla="*/ 190 w 358"/>
                <a:gd name="connsiteY95-7032" fmla="*/ 757 h 763"/>
                <a:gd name="connsiteX96-7033" fmla="*/ 190 w 358"/>
                <a:gd name="connsiteY96-7034" fmla="*/ 752 h 763"/>
                <a:gd name="connsiteX97-7035" fmla="*/ 190 w 358"/>
                <a:gd name="connsiteY97-7036" fmla="*/ 747 h 763"/>
                <a:gd name="connsiteX98-7037" fmla="*/ 185 w 358"/>
                <a:gd name="connsiteY98-7038" fmla="*/ 742 h 763"/>
                <a:gd name="connsiteX99-7039" fmla="*/ 185 w 358"/>
                <a:gd name="connsiteY99-7040" fmla="*/ 731 h 763"/>
                <a:gd name="connsiteX100-7041" fmla="*/ 185 w 358"/>
                <a:gd name="connsiteY100-7042" fmla="*/ 721 h 763"/>
                <a:gd name="connsiteX101-7043" fmla="*/ 179 w 358"/>
                <a:gd name="connsiteY101-7044" fmla="*/ 705 h 763"/>
                <a:gd name="connsiteX102-7045" fmla="*/ 174 w 358"/>
                <a:gd name="connsiteY102-7046" fmla="*/ 684 h 763"/>
                <a:gd name="connsiteX103-7047" fmla="*/ 169 w 358"/>
                <a:gd name="connsiteY103-7048" fmla="*/ 668 h 763"/>
                <a:gd name="connsiteX104-7049" fmla="*/ 164 w 358"/>
                <a:gd name="connsiteY104-7050" fmla="*/ 652 h 763"/>
                <a:gd name="connsiteX105-7051" fmla="*/ 158 w 358"/>
                <a:gd name="connsiteY105-7052" fmla="*/ 636 h 763"/>
                <a:gd name="connsiteX106-7053" fmla="*/ 148 w 358"/>
                <a:gd name="connsiteY106-7054" fmla="*/ 626 h 763"/>
                <a:gd name="connsiteX107-7055" fmla="*/ 137 w 358"/>
                <a:gd name="connsiteY107-7056" fmla="*/ 615 h 763"/>
                <a:gd name="connsiteX108-7057" fmla="*/ 132 w 358"/>
                <a:gd name="connsiteY108-7058" fmla="*/ 605 h 763"/>
                <a:gd name="connsiteX109-7059" fmla="*/ 143 w 358"/>
                <a:gd name="connsiteY109-7060" fmla="*/ 610 h 763"/>
                <a:gd name="connsiteX110-7061" fmla="*/ 158 w 358"/>
                <a:gd name="connsiteY110-7062" fmla="*/ 610 h 763"/>
                <a:gd name="connsiteX111-7063" fmla="*/ 169 w 358"/>
                <a:gd name="connsiteY111-7064" fmla="*/ 610 h 763"/>
                <a:gd name="connsiteX112-7065" fmla="*/ 179 w 358"/>
                <a:gd name="connsiteY112-7066" fmla="*/ 610 h 763"/>
                <a:gd name="connsiteX113-7067" fmla="*/ 190 w 358"/>
                <a:gd name="connsiteY113-7068" fmla="*/ 605 h 763"/>
                <a:gd name="connsiteX114-7069" fmla="*/ 195 w 358"/>
                <a:gd name="connsiteY114-7070" fmla="*/ 605 h 763"/>
                <a:gd name="connsiteX115-7071" fmla="*/ 200 w 358"/>
                <a:gd name="connsiteY115-7072" fmla="*/ 600 h 763"/>
                <a:gd name="connsiteX116-7073" fmla="*/ 200 w 358"/>
                <a:gd name="connsiteY116-7074" fmla="*/ 600 h 763"/>
                <a:gd name="connsiteX117-7075" fmla="*/ 206 w 358"/>
                <a:gd name="connsiteY117-7076" fmla="*/ 594 h 763"/>
                <a:gd name="connsiteX118-7077" fmla="*/ 206 w 358"/>
                <a:gd name="connsiteY118-7078" fmla="*/ 584 h 763"/>
                <a:gd name="connsiteX119-7079" fmla="*/ 211 w 358"/>
                <a:gd name="connsiteY119-7080" fmla="*/ 573 h 763"/>
                <a:gd name="connsiteX120-7081" fmla="*/ 211 w 358"/>
                <a:gd name="connsiteY120-7082" fmla="*/ 558 h 763"/>
                <a:gd name="connsiteX121-7083" fmla="*/ 216 w 358"/>
                <a:gd name="connsiteY121-7084" fmla="*/ 537 h 763"/>
                <a:gd name="connsiteX122-7085" fmla="*/ 222 w 358"/>
                <a:gd name="connsiteY122-7086" fmla="*/ 516 h 763"/>
                <a:gd name="connsiteX123-7087" fmla="*/ 222 w 358"/>
                <a:gd name="connsiteY123-7088" fmla="*/ 489 h 763"/>
                <a:gd name="connsiteX124-7089" fmla="*/ 227 w 358"/>
                <a:gd name="connsiteY124-7090" fmla="*/ 458 h 763"/>
                <a:gd name="connsiteX125-7091" fmla="*/ 237 w 358"/>
                <a:gd name="connsiteY125-7092" fmla="*/ 395 h 763"/>
                <a:gd name="connsiteX126-7093" fmla="*/ 243 w 358"/>
                <a:gd name="connsiteY126-7094" fmla="*/ 337 h 763"/>
                <a:gd name="connsiteX127-7095" fmla="*/ 248 w 358"/>
                <a:gd name="connsiteY127-7096" fmla="*/ 274 h 763"/>
                <a:gd name="connsiteX128-7097" fmla="*/ 248 w 358"/>
                <a:gd name="connsiteY128-7098" fmla="*/ 221 h 763"/>
                <a:gd name="connsiteX129-7099" fmla="*/ 248 w 358"/>
                <a:gd name="connsiteY129-7100" fmla="*/ 221 h 763"/>
                <a:gd name="connsiteX0-7101" fmla="*/ 248 w 358"/>
                <a:gd name="connsiteY0-7102" fmla="*/ 221 h 763"/>
                <a:gd name="connsiteX1-7103" fmla="*/ 248 w 358"/>
                <a:gd name="connsiteY1-7104" fmla="*/ 195 h 763"/>
                <a:gd name="connsiteX2-7105" fmla="*/ 248 w 358"/>
                <a:gd name="connsiteY2-7106" fmla="*/ 168 h 763"/>
                <a:gd name="connsiteX3-7107" fmla="*/ 248 w 358"/>
                <a:gd name="connsiteY3-7108" fmla="*/ 147 h 763"/>
                <a:gd name="connsiteX4-7109" fmla="*/ 248 w 358"/>
                <a:gd name="connsiteY4-7110" fmla="*/ 132 h 763"/>
                <a:gd name="connsiteX5-7111" fmla="*/ 248 w 358"/>
                <a:gd name="connsiteY5-7112" fmla="*/ 116 h 763"/>
                <a:gd name="connsiteX6-7113" fmla="*/ 248 w 358"/>
                <a:gd name="connsiteY6-7114" fmla="*/ 105 h 763"/>
                <a:gd name="connsiteX7-7115" fmla="*/ 243 w 358"/>
                <a:gd name="connsiteY7-7116" fmla="*/ 95 h 763"/>
                <a:gd name="connsiteX8-7117" fmla="*/ 243 w 358"/>
                <a:gd name="connsiteY8-7118" fmla="*/ 89 h 763"/>
                <a:gd name="connsiteX9-7119" fmla="*/ 243 w 358"/>
                <a:gd name="connsiteY9-7120" fmla="*/ 84 h 763"/>
                <a:gd name="connsiteX10-7121" fmla="*/ 237 w 358"/>
                <a:gd name="connsiteY10-7122" fmla="*/ 84 h 763"/>
                <a:gd name="connsiteX11-7123" fmla="*/ 232 w 358"/>
                <a:gd name="connsiteY11-7124" fmla="*/ 79 h 763"/>
                <a:gd name="connsiteX12-7125" fmla="*/ 222 w 358"/>
                <a:gd name="connsiteY12-7126" fmla="*/ 79 h 763"/>
                <a:gd name="connsiteX13-7127" fmla="*/ 216 w 358"/>
                <a:gd name="connsiteY13-7128" fmla="*/ 74 h 763"/>
                <a:gd name="connsiteX14-7129" fmla="*/ 200 w 358"/>
                <a:gd name="connsiteY14-7130" fmla="*/ 74 h 763"/>
                <a:gd name="connsiteX15-7131" fmla="*/ 190 w 358"/>
                <a:gd name="connsiteY15-7132" fmla="*/ 74 h 763"/>
                <a:gd name="connsiteX16-7133" fmla="*/ 174 w 358"/>
                <a:gd name="connsiteY16-7134" fmla="*/ 79 h 763"/>
                <a:gd name="connsiteX17-7135" fmla="*/ 143 w 358"/>
                <a:gd name="connsiteY17-7136" fmla="*/ 79 h 763"/>
                <a:gd name="connsiteX18-7137" fmla="*/ 106 w 358"/>
                <a:gd name="connsiteY18-7138" fmla="*/ 84 h 763"/>
                <a:gd name="connsiteX19-7139" fmla="*/ 0 w 358"/>
                <a:gd name="connsiteY19-7140" fmla="*/ 58 h 763"/>
                <a:gd name="connsiteX20-7141" fmla="*/ 58 w 358"/>
                <a:gd name="connsiteY20-7142" fmla="*/ 47 h 763"/>
                <a:gd name="connsiteX21-7143" fmla="*/ 85 w 358"/>
                <a:gd name="connsiteY21-7144" fmla="*/ 42 h 763"/>
                <a:gd name="connsiteX22-7145" fmla="*/ 111 w 358"/>
                <a:gd name="connsiteY22-7146" fmla="*/ 37 h 763"/>
                <a:gd name="connsiteX23-7147" fmla="*/ 137 w 358"/>
                <a:gd name="connsiteY23-7148" fmla="*/ 32 h 763"/>
                <a:gd name="connsiteX24-7149" fmla="*/ 153 w 358"/>
                <a:gd name="connsiteY24-7150" fmla="*/ 32 h 763"/>
                <a:gd name="connsiteX25-7151" fmla="*/ 169 w 358"/>
                <a:gd name="connsiteY25-7152" fmla="*/ 26 h 763"/>
                <a:gd name="connsiteX26-7153" fmla="*/ 185 w 358"/>
                <a:gd name="connsiteY26-7154" fmla="*/ 21 h 763"/>
                <a:gd name="connsiteX27-7155" fmla="*/ 190 w 358"/>
                <a:gd name="connsiteY27-7156" fmla="*/ 21 h 763"/>
                <a:gd name="connsiteX28-7157" fmla="*/ 200 w 358"/>
                <a:gd name="connsiteY28-7158" fmla="*/ 16 h 763"/>
                <a:gd name="connsiteX29-7159" fmla="*/ 206 w 358"/>
                <a:gd name="connsiteY29-7160" fmla="*/ 11 h 763"/>
                <a:gd name="connsiteX30-7161" fmla="*/ 216 w 358"/>
                <a:gd name="connsiteY30-7162" fmla="*/ 5 h 763"/>
                <a:gd name="connsiteX31-7163" fmla="*/ 222 w 358"/>
                <a:gd name="connsiteY31-7164" fmla="*/ 5 h 763"/>
                <a:gd name="connsiteX32-7165" fmla="*/ 232 w 358"/>
                <a:gd name="connsiteY32-7166" fmla="*/ 0 h 763"/>
                <a:gd name="connsiteX33-7167" fmla="*/ 237 w 358"/>
                <a:gd name="connsiteY33-7168" fmla="*/ 5 h 763"/>
                <a:gd name="connsiteX34-7169" fmla="*/ 243 w 358"/>
                <a:gd name="connsiteY34-7170" fmla="*/ 5 h 763"/>
                <a:gd name="connsiteX35-7171" fmla="*/ 248 w 358"/>
                <a:gd name="connsiteY35-7172" fmla="*/ 11 h 763"/>
                <a:gd name="connsiteX36-7173" fmla="*/ 258 w 358"/>
                <a:gd name="connsiteY36-7174" fmla="*/ 16 h 763"/>
                <a:gd name="connsiteX37-7175" fmla="*/ 269 w 358"/>
                <a:gd name="connsiteY37-7176" fmla="*/ 21 h 763"/>
                <a:gd name="connsiteX38-7177" fmla="*/ 279 w 358"/>
                <a:gd name="connsiteY38-7178" fmla="*/ 26 h 763"/>
                <a:gd name="connsiteX39-7179" fmla="*/ 290 w 358"/>
                <a:gd name="connsiteY39-7180" fmla="*/ 32 h 763"/>
                <a:gd name="connsiteX40-7181" fmla="*/ 306 w 358"/>
                <a:gd name="connsiteY40-7182" fmla="*/ 42 h 763"/>
                <a:gd name="connsiteX41-7183" fmla="*/ 316 w 358"/>
                <a:gd name="connsiteY41-7184" fmla="*/ 53 h 763"/>
                <a:gd name="connsiteX42-7185" fmla="*/ 327 w 358"/>
                <a:gd name="connsiteY42-7186" fmla="*/ 58 h 763"/>
                <a:gd name="connsiteX43-7187" fmla="*/ 337 w 358"/>
                <a:gd name="connsiteY43-7188" fmla="*/ 68 h 763"/>
                <a:gd name="connsiteX44-7189" fmla="*/ 348 w 358"/>
                <a:gd name="connsiteY44-7190" fmla="*/ 74 h 763"/>
                <a:gd name="connsiteX45-7191" fmla="*/ 353 w 358"/>
                <a:gd name="connsiteY45-7192" fmla="*/ 79 h 763"/>
                <a:gd name="connsiteX46-7193" fmla="*/ 358 w 358"/>
                <a:gd name="connsiteY46-7194" fmla="*/ 84 h 763"/>
                <a:gd name="connsiteX47-7195" fmla="*/ 358 w 358"/>
                <a:gd name="connsiteY47-7196" fmla="*/ 89 h 763"/>
                <a:gd name="connsiteX48-7197" fmla="*/ 358 w 358"/>
                <a:gd name="connsiteY48-7198" fmla="*/ 95 h 763"/>
                <a:gd name="connsiteX49-7199" fmla="*/ 358 w 358"/>
                <a:gd name="connsiteY49-7200" fmla="*/ 100 h 763"/>
                <a:gd name="connsiteX50-7201" fmla="*/ 358 w 358"/>
                <a:gd name="connsiteY50-7202" fmla="*/ 105 h 763"/>
                <a:gd name="connsiteX51-7203" fmla="*/ 353 w 358"/>
                <a:gd name="connsiteY51-7204" fmla="*/ 110 h 763"/>
                <a:gd name="connsiteX52-7205" fmla="*/ 343 w 358"/>
                <a:gd name="connsiteY52-7206" fmla="*/ 116 h 763"/>
                <a:gd name="connsiteX53-7207" fmla="*/ 343 w 358"/>
                <a:gd name="connsiteY53-7208" fmla="*/ 121 h 763"/>
                <a:gd name="connsiteX54-7209" fmla="*/ 343 w 358"/>
                <a:gd name="connsiteY54-7210" fmla="*/ 121 h 763"/>
                <a:gd name="connsiteX55-7211" fmla="*/ 337 w 358"/>
                <a:gd name="connsiteY55-7212" fmla="*/ 126 h 763"/>
                <a:gd name="connsiteX56-7213" fmla="*/ 337 w 358"/>
                <a:gd name="connsiteY56-7214" fmla="*/ 132 h 763"/>
                <a:gd name="connsiteX57-7215" fmla="*/ 332 w 358"/>
                <a:gd name="connsiteY57-7216" fmla="*/ 142 h 763"/>
                <a:gd name="connsiteX58-7217" fmla="*/ 332 w 358"/>
                <a:gd name="connsiteY58-7218" fmla="*/ 147 h 763"/>
                <a:gd name="connsiteX59-7219" fmla="*/ 332 w 358"/>
                <a:gd name="connsiteY59-7220" fmla="*/ 158 h 763"/>
                <a:gd name="connsiteX60-7221" fmla="*/ 327 w 358"/>
                <a:gd name="connsiteY60-7222" fmla="*/ 168 h 763"/>
                <a:gd name="connsiteX61-7223" fmla="*/ 327 w 358"/>
                <a:gd name="connsiteY61-7224" fmla="*/ 179 h 763"/>
                <a:gd name="connsiteX62-7225" fmla="*/ 327 w 358"/>
                <a:gd name="connsiteY62-7226" fmla="*/ 189 h 763"/>
                <a:gd name="connsiteX63-7227" fmla="*/ 322 w 358"/>
                <a:gd name="connsiteY63-7228" fmla="*/ 205 h 763"/>
                <a:gd name="connsiteX64-7229" fmla="*/ 322 w 358"/>
                <a:gd name="connsiteY64-7230" fmla="*/ 221 h 763"/>
                <a:gd name="connsiteX65-7231" fmla="*/ 322 w 358"/>
                <a:gd name="connsiteY65-7232" fmla="*/ 237 h 763"/>
                <a:gd name="connsiteX66-7233" fmla="*/ 316 w 358"/>
                <a:gd name="connsiteY66-7234" fmla="*/ 252 h 763"/>
                <a:gd name="connsiteX67-7235" fmla="*/ 316 w 358"/>
                <a:gd name="connsiteY67-7236" fmla="*/ 268 h 763"/>
                <a:gd name="connsiteX68-7237" fmla="*/ 316 w 358"/>
                <a:gd name="connsiteY68-7238" fmla="*/ 289 h 763"/>
                <a:gd name="connsiteX69-7239" fmla="*/ 311 w 358"/>
                <a:gd name="connsiteY69-7240" fmla="*/ 331 h 763"/>
                <a:gd name="connsiteX70-7241" fmla="*/ 306 w 358"/>
                <a:gd name="connsiteY70-7242" fmla="*/ 368 h 763"/>
                <a:gd name="connsiteX71-7243" fmla="*/ 306 w 358"/>
                <a:gd name="connsiteY71-7244" fmla="*/ 400 h 763"/>
                <a:gd name="connsiteX72-7245" fmla="*/ 301 w 358"/>
                <a:gd name="connsiteY72-7246" fmla="*/ 431 h 763"/>
                <a:gd name="connsiteX73-7247" fmla="*/ 295 w 358"/>
                <a:gd name="connsiteY73-7248" fmla="*/ 463 h 763"/>
                <a:gd name="connsiteX74-7249" fmla="*/ 295 w 358"/>
                <a:gd name="connsiteY74-7250" fmla="*/ 489 h 763"/>
                <a:gd name="connsiteX75-7251" fmla="*/ 290 w 358"/>
                <a:gd name="connsiteY75-7252" fmla="*/ 510 h 763"/>
                <a:gd name="connsiteX76-7253" fmla="*/ 285 w 358"/>
                <a:gd name="connsiteY76-7254" fmla="*/ 531 h 763"/>
                <a:gd name="connsiteX77-7255" fmla="*/ 279 w 358"/>
                <a:gd name="connsiteY77-7256" fmla="*/ 568 h 763"/>
                <a:gd name="connsiteX78-7257" fmla="*/ 269 w 358"/>
                <a:gd name="connsiteY78-7258" fmla="*/ 605 h 763"/>
                <a:gd name="connsiteX79-7259" fmla="*/ 264 w 358"/>
                <a:gd name="connsiteY79-7260" fmla="*/ 636 h 763"/>
                <a:gd name="connsiteX80-7261" fmla="*/ 253 w 358"/>
                <a:gd name="connsiteY80-7262" fmla="*/ 663 h 763"/>
                <a:gd name="connsiteX81-7263" fmla="*/ 248 w 358"/>
                <a:gd name="connsiteY81-7264" fmla="*/ 689 h 763"/>
                <a:gd name="connsiteX82-7265" fmla="*/ 243 w 358"/>
                <a:gd name="connsiteY82-7266" fmla="*/ 700 h 763"/>
                <a:gd name="connsiteX83-7267" fmla="*/ 237 w 358"/>
                <a:gd name="connsiteY83-7268" fmla="*/ 710 h 763"/>
                <a:gd name="connsiteX84-7269" fmla="*/ 237 w 358"/>
                <a:gd name="connsiteY84-7270" fmla="*/ 721 h 763"/>
                <a:gd name="connsiteX85-7271" fmla="*/ 232 w 358"/>
                <a:gd name="connsiteY85-7272" fmla="*/ 726 h 763"/>
                <a:gd name="connsiteX86-7273" fmla="*/ 227 w 358"/>
                <a:gd name="connsiteY86-7274" fmla="*/ 736 h 763"/>
                <a:gd name="connsiteX87-7275" fmla="*/ 227 w 358"/>
                <a:gd name="connsiteY87-7276" fmla="*/ 742 h 763"/>
                <a:gd name="connsiteX88-7277" fmla="*/ 216 w 358"/>
                <a:gd name="connsiteY88-7278" fmla="*/ 747 h 763"/>
                <a:gd name="connsiteX89-7279" fmla="*/ 211 w 358"/>
                <a:gd name="connsiteY89-7280" fmla="*/ 757 h 763"/>
                <a:gd name="connsiteX90-7281" fmla="*/ 206 w 358"/>
                <a:gd name="connsiteY90-7282" fmla="*/ 757 h 763"/>
                <a:gd name="connsiteX91-7283" fmla="*/ 200 w 358"/>
                <a:gd name="connsiteY91-7284" fmla="*/ 763 h 763"/>
                <a:gd name="connsiteX92-7285" fmla="*/ 195 w 358"/>
                <a:gd name="connsiteY92-7286" fmla="*/ 763 h 763"/>
                <a:gd name="connsiteX93-7287" fmla="*/ 195 w 358"/>
                <a:gd name="connsiteY93-7288" fmla="*/ 757 h 763"/>
                <a:gd name="connsiteX94-7289" fmla="*/ 190 w 358"/>
                <a:gd name="connsiteY94-7290" fmla="*/ 757 h 763"/>
                <a:gd name="connsiteX95-7291" fmla="*/ 190 w 358"/>
                <a:gd name="connsiteY95-7292" fmla="*/ 752 h 763"/>
                <a:gd name="connsiteX96-7293" fmla="*/ 190 w 358"/>
                <a:gd name="connsiteY96-7294" fmla="*/ 747 h 763"/>
                <a:gd name="connsiteX97-7295" fmla="*/ 185 w 358"/>
                <a:gd name="connsiteY97-7296" fmla="*/ 742 h 763"/>
                <a:gd name="connsiteX98-7297" fmla="*/ 185 w 358"/>
                <a:gd name="connsiteY98-7298" fmla="*/ 731 h 763"/>
                <a:gd name="connsiteX99-7299" fmla="*/ 185 w 358"/>
                <a:gd name="connsiteY99-7300" fmla="*/ 721 h 763"/>
                <a:gd name="connsiteX100-7301" fmla="*/ 179 w 358"/>
                <a:gd name="connsiteY100-7302" fmla="*/ 705 h 763"/>
                <a:gd name="connsiteX101-7303" fmla="*/ 174 w 358"/>
                <a:gd name="connsiteY101-7304" fmla="*/ 684 h 763"/>
                <a:gd name="connsiteX102-7305" fmla="*/ 169 w 358"/>
                <a:gd name="connsiteY102-7306" fmla="*/ 668 h 763"/>
                <a:gd name="connsiteX103-7307" fmla="*/ 164 w 358"/>
                <a:gd name="connsiteY103-7308" fmla="*/ 652 h 763"/>
                <a:gd name="connsiteX104-7309" fmla="*/ 158 w 358"/>
                <a:gd name="connsiteY104-7310" fmla="*/ 636 h 763"/>
                <a:gd name="connsiteX105-7311" fmla="*/ 148 w 358"/>
                <a:gd name="connsiteY105-7312" fmla="*/ 626 h 763"/>
                <a:gd name="connsiteX106-7313" fmla="*/ 137 w 358"/>
                <a:gd name="connsiteY106-7314" fmla="*/ 615 h 763"/>
                <a:gd name="connsiteX107-7315" fmla="*/ 132 w 358"/>
                <a:gd name="connsiteY107-7316" fmla="*/ 605 h 763"/>
                <a:gd name="connsiteX108-7317" fmla="*/ 143 w 358"/>
                <a:gd name="connsiteY108-7318" fmla="*/ 610 h 763"/>
                <a:gd name="connsiteX109-7319" fmla="*/ 158 w 358"/>
                <a:gd name="connsiteY109-7320" fmla="*/ 610 h 763"/>
                <a:gd name="connsiteX110-7321" fmla="*/ 169 w 358"/>
                <a:gd name="connsiteY110-7322" fmla="*/ 610 h 763"/>
                <a:gd name="connsiteX111-7323" fmla="*/ 179 w 358"/>
                <a:gd name="connsiteY111-7324" fmla="*/ 610 h 763"/>
                <a:gd name="connsiteX112-7325" fmla="*/ 190 w 358"/>
                <a:gd name="connsiteY112-7326" fmla="*/ 605 h 763"/>
                <a:gd name="connsiteX113-7327" fmla="*/ 195 w 358"/>
                <a:gd name="connsiteY113-7328" fmla="*/ 605 h 763"/>
                <a:gd name="connsiteX114-7329" fmla="*/ 200 w 358"/>
                <a:gd name="connsiteY114-7330" fmla="*/ 600 h 763"/>
                <a:gd name="connsiteX115-7331" fmla="*/ 200 w 358"/>
                <a:gd name="connsiteY115-7332" fmla="*/ 600 h 763"/>
                <a:gd name="connsiteX116-7333" fmla="*/ 206 w 358"/>
                <a:gd name="connsiteY116-7334" fmla="*/ 594 h 763"/>
                <a:gd name="connsiteX117-7335" fmla="*/ 206 w 358"/>
                <a:gd name="connsiteY117-7336" fmla="*/ 584 h 763"/>
                <a:gd name="connsiteX118-7337" fmla="*/ 211 w 358"/>
                <a:gd name="connsiteY118-7338" fmla="*/ 573 h 763"/>
                <a:gd name="connsiteX119-7339" fmla="*/ 211 w 358"/>
                <a:gd name="connsiteY119-7340" fmla="*/ 558 h 763"/>
                <a:gd name="connsiteX120-7341" fmla="*/ 216 w 358"/>
                <a:gd name="connsiteY120-7342" fmla="*/ 537 h 763"/>
                <a:gd name="connsiteX121-7343" fmla="*/ 222 w 358"/>
                <a:gd name="connsiteY121-7344" fmla="*/ 516 h 763"/>
                <a:gd name="connsiteX122-7345" fmla="*/ 222 w 358"/>
                <a:gd name="connsiteY122-7346" fmla="*/ 489 h 763"/>
                <a:gd name="connsiteX123-7347" fmla="*/ 227 w 358"/>
                <a:gd name="connsiteY123-7348" fmla="*/ 458 h 763"/>
                <a:gd name="connsiteX124-7349" fmla="*/ 237 w 358"/>
                <a:gd name="connsiteY124-7350" fmla="*/ 395 h 763"/>
                <a:gd name="connsiteX125-7351" fmla="*/ 243 w 358"/>
                <a:gd name="connsiteY125-7352" fmla="*/ 337 h 763"/>
                <a:gd name="connsiteX126-7353" fmla="*/ 248 w 358"/>
                <a:gd name="connsiteY126-7354" fmla="*/ 274 h 763"/>
                <a:gd name="connsiteX127-7355" fmla="*/ 248 w 358"/>
                <a:gd name="connsiteY127-7356" fmla="*/ 221 h 763"/>
                <a:gd name="connsiteX128-7357" fmla="*/ 248 w 358"/>
                <a:gd name="connsiteY128-7358" fmla="*/ 221 h 763"/>
                <a:gd name="connsiteX0-7359" fmla="*/ 248 w 358"/>
                <a:gd name="connsiteY0-7360" fmla="*/ 221 h 763"/>
                <a:gd name="connsiteX1-7361" fmla="*/ 248 w 358"/>
                <a:gd name="connsiteY1-7362" fmla="*/ 195 h 763"/>
                <a:gd name="connsiteX2-7363" fmla="*/ 248 w 358"/>
                <a:gd name="connsiteY2-7364" fmla="*/ 168 h 763"/>
                <a:gd name="connsiteX3-7365" fmla="*/ 248 w 358"/>
                <a:gd name="connsiteY3-7366" fmla="*/ 147 h 763"/>
                <a:gd name="connsiteX4-7367" fmla="*/ 248 w 358"/>
                <a:gd name="connsiteY4-7368" fmla="*/ 132 h 763"/>
                <a:gd name="connsiteX5-7369" fmla="*/ 248 w 358"/>
                <a:gd name="connsiteY5-7370" fmla="*/ 116 h 763"/>
                <a:gd name="connsiteX6-7371" fmla="*/ 248 w 358"/>
                <a:gd name="connsiteY6-7372" fmla="*/ 105 h 763"/>
                <a:gd name="connsiteX7-7373" fmla="*/ 243 w 358"/>
                <a:gd name="connsiteY7-7374" fmla="*/ 95 h 763"/>
                <a:gd name="connsiteX8-7375" fmla="*/ 243 w 358"/>
                <a:gd name="connsiteY8-7376" fmla="*/ 89 h 763"/>
                <a:gd name="connsiteX9-7377" fmla="*/ 243 w 358"/>
                <a:gd name="connsiteY9-7378" fmla="*/ 84 h 763"/>
                <a:gd name="connsiteX10-7379" fmla="*/ 237 w 358"/>
                <a:gd name="connsiteY10-7380" fmla="*/ 84 h 763"/>
                <a:gd name="connsiteX11-7381" fmla="*/ 232 w 358"/>
                <a:gd name="connsiteY11-7382" fmla="*/ 79 h 763"/>
                <a:gd name="connsiteX12-7383" fmla="*/ 222 w 358"/>
                <a:gd name="connsiteY12-7384" fmla="*/ 79 h 763"/>
                <a:gd name="connsiteX13-7385" fmla="*/ 216 w 358"/>
                <a:gd name="connsiteY13-7386" fmla="*/ 74 h 763"/>
                <a:gd name="connsiteX14-7387" fmla="*/ 200 w 358"/>
                <a:gd name="connsiteY14-7388" fmla="*/ 74 h 763"/>
                <a:gd name="connsiteX15-7389" fmla="*/ 190 w 358"/>
                <a:gd name="connsiteY15-7390" fmla="*/ 74 h 763"/>
                <a:gd name="connsiteX16-7391" fmla="*/ 174 w 358"/>
                <a:gd name="connsiteY16-7392" fmla="*/ 79 h 763"/>
                <a:gd name="connsiteX17-7393" fmla="*/ 106 w 358"/>
                <a:gd name="connsiteY17-7394" fmla="*/ 84 h 763"/>
                <a:gd name="connsiteX18-7395" fmla="*/ 0 w 358"/>
                <a:gd name="connsiteY18-7396" fmla="*/ 58 h 763"/>
                <a:gd name="connsiteX19-7397" fmla="*/ 58 w 358"/>
                <a:gd name="connsiteY19-7398" fmla="*/ 47 h 763"/>
                <a:gd name="connsiteX20-7399" fmla="*/ 85 w 358"/>
                <a:gd name="connsiteY20-7400" fmla="*/ 42 h 763"/>
                <a:gd name="connsiteX21-7401" fmla="*/ 111 w 358"/>
                <a:gd name="connsiteY21-7402" fmla="*/ 37 h 763"/>
                <a:gd name="connsiteX22-7403" fmla="*/ 137 w 358"/>
                <a:gd name="connsiteY22-7404" fmla="*/ 32 h 763"/>
                <a:gd name="connsiteX23-7405" fmla="*/ 153 w 358"/>
                <a:gd name="connsiteY23-7406" fmla="*/ 32 h 763"/>
                <a:gd name="connsiteX24-7407" fmla="*/ 169 w 358"/>
                <a:gd name="connsiteY24-7408" fmla="*/ 26 h 763"/>
                <a:gd name="connsiteX25-7409" fmla="*/ 185 w 358"/>
                <a:gd name="connsiteY25-7410" fmla="*/ 21 h 763"/>
                <a:gd name="connsiteX26-7411" fmla="*/ 190 w 358"/>
                <a:gd name="connsiteY26-7412" fmla="*/ 21 h 763"/>
                <a:gd name="connsiteX27-7413" fmla="*/ 200 w 358"/>
                <a:gd name="connsiteY27-7414" fmla="*/ 16 h 763"/>
                <a:gd name="connsiteX28-7415" fmla="*/ 206 w 358"/>
                <a:gd name="connsiteY28-7416" fmla="*/ 11 h 763"/>
                <a:gd name="connsiteX29-7417" fmla="*/ 216 w 358"/>
                <a:gd name="connsiteY29-7418" fmla="*/ 5 h 763"/>
                <a:gd name="connsiteX30-7419" fmla="*/ 222 w 358"/>
                <a:gd name="connsiteY30-7420" fmla="*/ 5 h 763"/>
                <a:gd name="connsiteX31-7421" fmla="*/ 232 w 358"/>
                <a:gd name="connsiteY31-7422" fmla="*/ 0 h 763"/>
                <a:gd name="connsiteX32-7423" fmla="*/ 237 w 358"/>
                <a:gd name="connsiteY32-7424" fmla="*/ 5 h 763"/>
                <a:gd name="connsiteX33-7425" fmla="*/ 243 w 358"/>
                <a:gd name="connsiteY33-7426" fmla="*/ 5 h 763"/>
                <a:gd name="connsiteX34-7427" fmla="*/ 248 w 358"/>
                <a:gd name="connsiteY34-7428" fmla="*/ 11 h 763"/>
                <a:gd name="connsiteX35-7429" fmla="*/ 258 w 358"/>
                <a:gd name="connsiteY35-7430" fmla="*/ 16 h 763"/>
                <a:gd name="connsiteX36-7431" fmla="*/ 269 w 358"/>
                <a:gd name="connsiteY36-7432" fmla="*/ 21 h 763"/>
                <a:gd name="connsiteX37-7433" fmla="*/ 279 w 358"/>
                <a:gd name="connsiteY37-7434" fmla="*/ 26 h 763"/>
                <a:gd name="connsiteX38-7435" fmla="*/ 290 w 358"/>
                <a:gd name="connsiteY38-7436" fmla="*/ 32 h 763"/>
                <a:gd name="connsiteX39-7437" fmla="*/ 306 w 358"/>
                <a:gd name="connsiteY39-7438" fmla="*/ 42 h 763"/>
                <a:gd name="connsiteX40-7439" fmla="*/ 316 w 358"/>
                <a:gd name="connsiteY40-7440" fmla="*/ 53 h 763"/>
                <a:gd name="connsiteX41-7441" fmla="*/ 327 w 358"/>
                <a:gd name="connsiteY41-7442" fmla="*/ 58 h 763"/>
                <a:gd name="connsiteX42-7443" fmla="*/ 337 w 358"/>
                <a:gd name="connsiteY42-7444" fmla="*/ 68 h 763"/>
                <a:gd name="connsiteX43-7445" fmla="*/ 348 w 358"/>
                <a:gd name="connsiteY43-7446" fmla="*/ 74 h 763"/>
                <a:gd name="connsiteX44-7447" fmla="*/ 353 w 358"/>
                <a:gd name="connsiteY44-7448" fmla="*/ 79 h 763"/>
                <a:gd name="connsiteX45-7449" fmla="*/ 358 w 358"/>
                <a:gd name="connsiteY45-7450" fmla="*/ 84 h 763"/>
                <a:gd name="connsiteX46-7451" fmla="*/ 358 w 358"/>
                <a:gd name="connsiteY46-7452" fmla="*/ 89 h 763"/>
                <a:gd name="connsiteX47-7453" fmla="*/ 358 w 358"/>
                <a:gd name="connsiteY47-7454" fmla="*/ 95 h 763"/>
                <a:gd name="connsiteX48-7455" fmla="*/ 358 w 358"/>
                <a:gd name="connsiteY48-7456" fmla="*/ 100 h 763"/>
                <a:gd name="connsiteX49-7457" fmla="*/ 358 w 358"/>
                <a:gd name="connsiteY49-7458" fmla="*/ 105 h 763"/>
                <a:gd name="connsiteX50-7459" fmla="*/ 353 w 358"/>
                <a:gd name="connsiteY50-7460" fmla="*/ 110 h 763"/>
                <a:gd name="connsiteX51-7461" fmla="*/ 343 w 358"/>
                <a:gd name="connsiteY51-7462" fmla="*/ 116 h 763"/>
                <a:gd name="connsiteX52-7463" fmla="*/ 343 w 358"/>
                <a:gd name="connsiteY52-7464" fmla="*/ 121 h 763"/>
                <a:gd name="connsiteX53-7465" fmla="*/ 343 w 358"/>
                <a:gd name="connsiteY53-7466" fmla="*/ 121 h 763"/>
                <a:gd name="connsiteX54-7467" fmla="*/ 337 w 358"/>
                <a:gd name="connsiteY54-7468" fmla="*/ 126 h 763"/>
                <a:gd name="connsiteX55-7469" fmla="*/ 337 w 358"/>
                <a:gd name="connsiteY55-7470" fmla="*/ 132 h 763"/>
                <a:gd name="connsiteX56-7471" fmla="*/ 332 w 358"/>
                <a:gd name="connsiteY56-7472" fmla="*/ 142 h 763"/>
                <a:gd name="connsiteX57-7473" fmla="*/ 332 w 358"/>
                <a:gd name="connsiteY57-7474" fmla="*/ 147 h 763"/>
                <a:gd name="connsiteX58-7475" fmla="*/ 332 w 358"/>
                <a:gd name="connsiteY58-7476" fmla="*/ 158 h 763"/>
                <a:gd name="connsiteX59-7477" fmla="*/ 327 w 358"/>
                <a:gd name="connsiteY59-7478" fmla="*/ 168 h 763"/>
                <a:gd name="connsiteX60-7479" fmla="*/ 327 w 358"/>
                <a:gd name="connsiteY60-7480" fmla="*/ 179 h 763"/>
                <a:gd name="connsiteX61-7481" fmla="*/ 327 w 358"/>
                <a:gd name="connsiteY61-7482" fmla="*/ 189 h 763"/>
                <a:gd name="connsiteX62-7483" fmla="*/ 322 w 358"/>
                <a:gd name="connsiteY62-7484" fmla="*/ 205 h 763"/>
                <a:gd name="connsiteX63-7485" fmla="*/ 322 w 358"/>
                <a:gd name="connsiteY63-7486" fmla="*/ 221 h 763"/>
                <a:gd name="connsiteX64-7487" fmla="*/ 322 w 358"/>
                <a:gd name="connsiteY64-7488" fmla="*/ 237 h 763"/>
                <a:gd name="connsiteX65-7489" fmla="*/ 316 w 358"/>
                <a:gd name="connsiteY65-7490" fmla="*/ 252 h 763"/>
                <a:gd name="connsiteX66-7491" fmla="*/ 316 w 358"/>
                <a:gd name="connsiteY66-7492" fmla="*/ 268 h 763"/>
                <a:gd name="connsiteX67-7493" fmla="*/ 316 w 358"/>
                <a:gd name="connsiteY67-7494" fmla="*/ 289 h 763"/>
                <a:gd name="connsiteX68-7495" fmla="*/ 311 w 358"/>
                <a:gd name="connsiteY68-7496" fmla="*/ 331 h 763"/>
                <a:gd name="connsiteX69-7497" fmla="*/ 306 w 358"/>
                <a:gd name="connsiteY69-7498" fmla="*/ 368 h 763"/>
                <a:gd name="connsiteX70-7499" fmla="*/ 306 w 358"/>
                <a:gd name="connsiteY70-7500" fmla="*/ 400 h 763"/>
                <a:gd name="connsiteX71-7501" fmla="*/ 301 w 358"/>
                <a:gd name="connsiteY71-7502" fmla="*/ 431 h 763"/>
                <a:gd name="connsiteX72-7503" fmla="*/ 295 w 358"/>
                <a:gd name="connsiteY72-7504" fmla="*/ 463 h 763"/>
                <a:gd name="connsiteX73-7505" fmla="*/ 295 w 358"/>
                <a:gd name="connsiteY73-7506" fmla="*/ 489 h 763"/>
                <a:gd name="connsiteX74-7507" fmla="*/ 290 w 358"/>
                <a:gd name="connsiteY74-7508" fmla="*/ 510 h 763"/>
                <a:gd name="connsiteX75-7509" fmla="*/ 285 w 358"/>
                <a:gd name="connsiteY75-7510" fmla="*/ 531 h 763"/>
                <a:gd name="connsiteX76-7511" fmla="*/ 279 w 358"/>
                <a:gd name="connsiteY76-7512" fmla="*/ 568 h 763"/>
                <a:gd name="connsiteX77-7513" fmla="*/ 269 w 358"/>
                <a:gd name="connsiteY77-7514" fmla="*/ 605 h 763"/>
                <a:gd name="connsiteX78-7515" fmla="*/ 264 w 358"/>
                <a:gd name="connsiteY78-7516" fmla="*/ 636 h 763"/>
                <a:gd name="connsiteX79-7517" fmla="*/ 253 w 358"/>
                <a:gd name="connsiteY79-7518" fmla="*/ 663 h 763"/>
                <a:gd name="connsiteX80-7519" fmla="*/ 248 w 358"/>
                <a:gd name="connsiteY80-7520" fmla="*/ 689 h 763"/>
                <a:gd name="connsiteX81-7521" fmla="*/ 243 w 358"/>
                <a:gd name="connsiteY81-7522" fmla="*/ 700 h 763"/>
                <a:gd name="connsiteX82-7523" fmla="*/ 237 w 358"/>
                <a:gd name="connsiteY82-7524" fmla="*/ 710 h 763"/>
                <a:gd name="connsiteX83-7525" fmla="*/ 237 w 358"/>
                <a:gd name="connsiteY83-7526" fmla="*/ 721 h 763"/>
                <a:gd name="connsiteX84-7527" fmla="*/ 232 w 358"/>
                <a:gd name="connsiteY84-7528" fmla="*/ 726 h 763"/>
                <a:gd name="connsiteX85-7529" fmla="*/ 227 w 358"/>
                <a:gd name="connsiteY85-7530" fmla="*/ 736 h 763"/>
                <a:gd name="connsiteX86-7531" fmla="*/ 227 w 358"/>
                <a:gd name="connsiteY86-7532" fmla="*/ 742 h 763"/>
                <a:gd name="connsiteX87-7533" fmla="*/ 216 w 358"/>
                <a:gd name="connsiteY87-7534" fmla="*/ 747 h 763"/>
                <a:gd name="connsiteX88-7535" fmla="*/ 211 w 358"/>
                <a:gd name="connsiteY88-7536" fmla="*/ 757 h 763"/>
                <a:gd name="connsiteX89-7537" fmla="*/ 206 w 358"/>
                <a:gd name="connsiteY89-7538" fmla="*/ 757 h 763"/>
                <a:gd name="connsiteX90-7539" fmla="*/ 200 w 358"/>
                <a:gd name="connsiteY90-7540" fmla="*/ 763 h 763"/>
                <a:gd name="connsiteX91-7541" fmla="*/ 195 w 358"/>
                <a:gd name="connsiteY91-7542" fmla="*/ 763 h 763"/>
                <a:gd name="connsiteX92-7543" fmla="*/ 195 w 358"/>
                <a:gd name="connsiteY92-7544" fmla="*/ 757 h 763"/>
                <a:gd name="connsiteX93-7545" fmla="*/ 190 w 358"/>
                <a:gd name="connsiteY93-7546" fmla="*/ 757 h 763"/>
                <a:gd name="connsiteX94-7547" fmla="*/ 190 w 358"/>
                <a:gd name="connsiteY94-7548" fmla="*/ 752 h 763"/>
                <a:gd name="connsiteX95-7549" fmla="*/ 190 w 358"/>
                <a:gd name="connsiteY95-7550" fmla="*/ 747 h 763"/>
                <a:gd name="connsiteX96-7551" fmla="*/ 185 w 358"/>
                <a:gd name="connsiteY96-7552" fmla="*/ 742 h 763"/>
                <a:gd name="connsiteX97-7553" fmla="*/ 185 w 358"/>
                <a:gd name="connsiteY97-7554" fmla="*/ 731 h 763"/>
                <a:gd name="connsiteX98-7555" fmla="*/ 185 w 358"/>
                <a:gd name="connsiteY98-7556" fmla="*/ 721 h 763"/>
                <a:gd name="connsiteX99-7557" fmla="*/ 179 w 358"/>
                <a:gd name="connsiteY99-7558" fmla="*/ 705 h 763"/>
                <a:gd name="connsiteX100-7559" fmla="*/ 174 w 358"/>
                <a:gd name="connsiteY100-7560" fmla="*/ 684 h 763"/>
                <a:gd name="connsiteX101-7561" fmla="*/ 169 w 358"/>
                <a:gd name="connsiteY101-7562" fmla="*/ 668 h 763"/>
                <a:gd name="connsiteX102-7563" fmla="*/ 164 w 358"/>
                <a:gd name="connsiteY102-7564" fmla="*/ 652 h 763"/>
                <a:gd name="connsiteX103-7565" fmla="*/ 158 w 358"/>
                <a:gd name="connsiteY103-7566" fmla="*/ 636 h 763"/>
                <a:gd name="connsiteX104-7567" fmla="*/ 148 w 358"/>
                <a:gd name="connsiteY104-7568" fmla="*/ 626 h 763"/>
                <a:gd name="connsiteX105-7569" fmla="*/ 137 w 358"/>
                <a:gd name="connsiteY105-7570" fmla="*/ 615 h 763"/>
                <a:gd name="connsiteX106-7571" fmla="*/ 132 w 358"/>
                <a:gd name="connsiteY106-7572" fmla="*/ 605 h 763"/>
                <a:gd name="connsiteX107-7573" fmla="*/ 143 w 358"/>
                <a:gd name="connsiteY107-7574" fmla="*/ 610 h 763"/>
                <a:gd name="connsiteX108-7575" fmla="*/ 158 w 358"/>
                <a:gd name="connsiteY108-7576" fmla="*/ 610 h 763"/>
                <a:gd name="connsiteX109-7577" fmla="*/ 169 w 358"/>
                <a:gd name="connsiteY109-7578" fmla="*/ 610 h 763"/>
                <a:gd name="connsiteX110-7579" fmla="*/ 179 w 358"/>
                <a:gd name="connsiteY110-7580" fmla="*/ 610 h 763"/>
                <a:gd name="connsiteX111-7581" fmla="*/ 190 w 358"/>
                <a:gd name="connsiteY111-7582" fmla="*/ 605 h 763"/>
                <a:gd name="connsiteX112-7583" fmla="*/ 195 w 358"/>
                <a:gd name="connsiteY112-7584" fmla="*/ 605 h 763"/>
                <a:gd name="connsiteX113-7585" fmla="*/ 200 w 358"/>
                <a:gd name="connsiteY113-7586" fmla="*/ 600 h 763"/>
                <a:gd name="connsiteX114-7587" fmla="*/ 200 w 358"/>
                <a:gd name="connsiteY114-7588" fmla="*/ 600 h 763"/>
                <a:gd name="connsiteX115-7589" fmla="*/ 206 w 358"/>
                <a:gd name="connsiteY115-7590" fmla="*/ 594 h 763"/>
                <a:gd name="connsiteX116-7591" fmla="*/ 206 w 358"/>
                <a:gd name="connsiteY116-7592" fmla="*/ 584 h 763"/>
                <a:gd name="connsiteX117-7593" fmla="*/ 211 w 358"/>
                <a:gd name="connsiteY117-7594" fmla="*/ 573 h 763"/>
                <a:gd name="connsiteX118-7595" fmla="*/ 211 w 358"/>
                <a:gd name="connsiteY118-7596" fmla="*/ 558 h 763"/>
                <a:gd name="connsiteX119-7597" fmla="*/ 216 w 358"/>
                <a:gd name="connsiteY119-7598" fmla="*/ 537 h 763"/>
                <a:gd name="connsiteX120-7599" fmla="*/ 222 w 358"/>
                <a:gd name="connsiteY120-7600" fmla="*/ 516 h 763"/>
                <a:gd name="connsiteX121-7601" fmla="*/ 222 w 358"/>
                <a:gd name="connsiteY121-7602" fmla="*/ 489 h 763"/>
                <a:gd name="connsiteX122-7603" fmla="*/ 227 w 358"/>
                <a:gd name="connsiteY122-7604" fmla="*/ 458 h 763"/>
                <a:gd name="connsiteX123-7605" fmla="*/ 237 w 358"/>
                <a:gd name="connsiteY123-7606" fmla="*/ 395 h 763"/>
                <a:gd name="connsiteX124-7607" fmla="*/ 243 w 358"/>
                <a:gd name="connsiteY124-7608" fmla="*/ 337 h 763"/>
                <a:gd name="connsiteX125-7609" fmla="*/ 248 w 358"/>
                <a:gd name="connsiteY125-7610" fmla="*/ 274 h 763"/>
                <a:gd name="connsiteX126-7611" fmla="*/ 248 w 358"/>
                <a:gd name="connsiteY126-7612" fmla="*/ 221 h 763"/>
                <a:gd name="connsiteX127-7613" fmla="*/ 248 w 358"/>
                <a:gd name="connsiteY127-7614" fmla="*/ 221 h 763"/>
                <a:gd name="connsiteX0-7615" fmla="*/ 248 w 358"/>
                <a:gd name="connsiteY0-7616" fmla="*/ 221 h 763"/>
                <a:gd name="connsiteX1-7617" fmla="*/ 248 w 358"/>
                <a:gd name="connsiteY1-7618" fmla="*/ 195 h 763"/>
                <a:gd name="connsiteX2-7619" fmla="*/ 248 w 358"/>
                <a:gd name="connsiteY2-7620" fmla="*/ 168 h 763"/>
                <a:gd name="connsiteX3-7621" fmla="*/ 248 w 358"/>
                <a:gd name="connsiteY3-7622" fmla="*/ 147 h 763"/>
                <a:gd name="connsiteX4-7623" fmla="*/ 248 w 358"/>
                <a:gd name="connsiteY4-7624" fmla="*/ 132 h 763"/>
                <a:gd name="connsiteX5-7625" fmla="*/ 248 w 358"/>
                <a:gd name="connsiteY5-7626" fmla="*/ 116 h 763"/>
                <a:gd name="connsiteX6-7627" fmla="*/ 248 w 358"/>
                <a:gd name="connsiteY6-7628" fmla="*/ 105 h 763"/>
                <a:gd name="connsiteX7-7629" fmla="*/ 243 w 358"/>
                <a:gd name="connsiteY7-7630" fmla="*/ 95 h 763"/>
                <a:gd name="connsiteX8-7631" fmla="*/ 243 w 358"/>
                <a:gd name="connsiteY8-7632" fmla="*/ 89 h 763"/>
                <a:gd name="connsiteX9-7633" fmla="*/ 243 w 358"/>
                <a:gd name="connsiteY9-7634" fmla="*/ 84 h 763"/>
                <a:gd name="connsiteX10-7635" fmla="*/ 237 w 358"/>
                <a:gd name="connsiteY10-7636" fmla="*/ 84 h 763"/>
                <a:gd name="connsiteX11-7637" fmla="*/ 232 w 358"/>
                <a:gd name="connsiteY11-7638" fmla="*/ 79 h 763"/>
                <a:gd name="connsiteX12-7639" fmla="*/ 222 w 358"/>
                <a:gd name="connsiteY12-7640" fmla="*/ 79 h 763"/>
                <a:gd name="connsiteX13-7641" fmla="*/ 216 w 358"/>
                <a:gd name="connsiteY13-7642" fmla="*/ 74 h 763"/>
                <a:gd name="connsiteX14-7643" fmla="*/ 200 w 358"/>
                <a:gd name="connsiteY14-7644" fmla="*/ 74 h 763"/>
                <a:gd name="connsiteX15-7645" fmla="*/ 190 w 358"/>
                <a:gd name="connsiteY15-7646" fmla="*/ 74 h 763"/>
                <a:gd name="connsiteX16-7647" fmla="*/ 174 w 358"/>
                <a:gd name="connsiteY16-7648" fmla="*/ 79 h 763"/>
                <a:gd name="connsiteX17-7649" fmla="*/ 0 w 358"/>
                <a:gd name="connsiteY17-7650" fmla="*/ 58 h 763"/>
                <a:gd name="connsiteX18-7651" fmla="*/ 58 w 358"/>
                <a:gd name="connsiteY18-7652" fmla="*/ 47 h 763"/>
                <a:gd name="connsiteX19-7653" fmla="*/ 85 w 358"/>
                <a:gd name="connsiteY19-7654" fmla="*/ 42 h 763"/>
                <a:gd name="connsiteX20-7655" fmla="*/ 111 w 358"/>
                <a:gd name="connsiteY20-7656" fmla="*/ 37 h 763"/>
                <a:gd name="connsiteX21-7657" fmla="*/ 137 w 358"/>
                <a:gd name="connsiteY21-7658" fmla="*/ 32 h 763"/>
                <a:gd name="connsiteX22-7659" fmla="*/ 153 w 358"/>
                <a:gd name="connsiteY22-7660" fmla="*/ 32 h 763"/>
                <a:gd name="connsiteX23-7661" fmla="*/ 169 w 358"/>
                <a:gd name="connsiteY23-7662" fmla="*/ 26 h 763"/>
                <a:gd name="connsiteX24-7663" fmla="*/ 185 w 358"/>
                <a:gd name="connsiteY24-7664" fmla="*/ 21 h 763"/>
                <a:gd name="connsiteX25-7665" fmla="*/ 190 w 358"/>
                <a:gd name="connsiteY25-7666" fmla="*/ 21 h 763"/>
                <a:gd name="connsiteX26-7667" fmla="*/ 200 w 358"/>
                <a:gd name="connsiteY26-7668" fmla="*/ 16 h 763"/>
                <a:gd name="connsiteX27-7669" fmla="*/ 206 w 358"/>
                <a:gd name="connsiteY27-7670" fmla="*/ 11 h 763"/>
                <a:gd name="connsiteX28-7671" fmla="*/ 216 w 358"/>
                <a:gd name="connsiteY28-7672" fmla="*/ 5 h 763"/>
                <a:gd name="connsiteX29-7673" fmla="*/ 222 w 358"/>
                <a:gd name="connsiteY29-7674" fmla="*/ 5 h 763"/>
                <a:gd name="connsiteX30-7675" fmla="*/ 232 w 358"/>
                <a:gd name="connsiteY30-7676" fmla="*/ 0 h 763"/>
                <a:gd name="connsiteX31-7677" fmla="*/ 237 w 358"/>
                <a:gd name="connsiteY31-7678" fmla="*/ 5 h 763"/>
                <a:gd name="connsiteX32-7679" fmla="*/ 243 w 358"/>
                <a:gd name="connsiteY32-7680" fmla="*/ 5 h 763"/>
                <a:gd name="connsiteX33-7681" fmla="*/ 248 w 358"/>
                <a:gd name="connsiteY33-7682" fmla="*/ 11 h 763"/>
                <a:gd name="connsiteX34-7683" fmla="*/ 258 w 358"/>
                <a:gd name="connsiteY34-7684" fmla="*/ 16 h 763"/>
                <a:gd name="connsiteX35-7685" fmla="*/ 269 w 358"/>
                <a:gd name="connsiteY35-7686" fmla="*/ 21 h 763"/>
                <a:gd name="connsiteX36-7687" fmla="*/ 279 w 358"/>
                <a:gd name="connsiteY36-7688" fmla="*/ 26 h 763"/>
                <a:gd name="connsiteX37-7689" fmla="*/ 290 w 358"/>
                <a:gd name="connsiteY37-7690" fmla="*/ 32 h 763"/>
                <a:gd name="connsiteX38-7691" fmla="*/ 306 w 358"/>
                <a:gd name="connsiteY38-7692" fmla="*/ 42 h 763"/>
                <a:gd name="connsiteX39-7693" fmla="*/ 316 w 358"/>
                <a:gd name="connsiteY39-7694" fmla="*/ 53 h 763"/>
                <a:gd name="connsiteX40-7695" fmla="*/ 327 w 358"/>
                <a:gd name="connsiteY40-7696" fmla="*/ 58 h 763"/>
                <a:gd name="connsiteX41-7697" fmla="*/ 337 w 358"/>
                <a:gd name="connsiteY41-7698" fmla="*/ 68 h 763"/>
                <a:gd name="connsiteX42-7699" fmla="*/ 348 w 358"/>
                <a:gd name="connsiteY42-7700" fmla="*/ 74 h 763"/>
                <a:gd name="connsiteX43-7701" fmla="*/ 353 w 358"/>
                <a:gd name="connsiteY43-7702" fmla="*/ 79 h 763"/>
                <a:gd name="connsiteX44-7703" fmla="*/ 358 w 358"/>
                <a:gd name="connsiteY44-7704" fmla="*/ 84 h 763"/>
                <a:gd name="connsiteX45-7705" fmla="*/ 358 w 358"/>
                <a:gd name="connsiteY45-7706" fmla="*/ 89 h 763"/>
                <a:gd name="connsiteX46-7707" fmla="*/ 358 w 358"/>
                <a:gd name="connsiteY46-7708" fmla="*/ 95 h 763"/>
                <a:gd name="connsiteX47-7709" fmla="*/ 358 w 358"/>
                <a:gd name="connsiteY47-7710" fmla="*/ 100 h 763"/>
                <a:gd name="connsiteX48-7711" fmla="*/ 358 w 358"/>
                <a:gd name="connsiteY48-7712" fmla="*/ 105 h 763"/>
                <a:gd name="connsiteX49-7713" fmla="*/ 353 w 358"/>
                <a:gd name="connsiteY49-7714" fmla="*/ 110 h 763"/>
                <a:gd name="connsiteX50-7715" fmla="*/ 343 w 358"/>
                <a:gd name="connsiteY50-7716" fmla="*/ 116 h 763"/>
                <a:gd name="connsiteX51-7717" fmla="*/ 343 w 358"/>
                <a:gd name="connsiteY51-7718" fmla="*/ 121 h 763"/>
                <a:gd name="connsiteX52-7719" fmla="*/ 343 w 358"/>
                <a:gd name="connsiteY52-7720" fmla="*/ 121 h 763"/>
                <a:gd name="connsiteX53-7721" fmla="*/ 337 w 358"/>
                <a:gd name="connsiteY53-7722" fmla="*/ 126 h 763"/>
                <a:gd name="connsiteX54-7723" fmla="*/ 337 w 358"/>
                <a:gd name="connsiteY54-7724" fmla="*/ 132 h 763"/>
                <a:gd name="connsiteX55-7725" fmla="*/ 332 w 358"/>
                <a:gd name="connsiteY55-7726" fmla="*/ 142 h 763"/>
                <a:gd name="connsiteX56-7727" fmla="*/ 332 w 358"/>
                <a:gd name="connsiteY56-7728" fmla="*/ 147 h 763"/>
                <a:gd name="connsiteX57-7729" fmla="*/ 332 w 358"/>
                <a:gd name="connsiteY57-7730" fmla="*/ 158 h 763"/>
                <a:gd name="connsiteX58-7731" fmla="*/ 327 w 358"/>
                <a:gd name="connsiteY58-7732" fmla="*/ 168 h 763"/>
                <a:gd name="connsiteX59-7733" fmla="*/ 327 w 358"/>
                <a:gd name="connsiteY59-7734" fmla="*/ 179 h 763"/>
                <a:gd name="connsiteX60-7735" fmla="*/ 327 w 358"/>
                <a:gd name="connsiteY60-7736" fmla="*/ 189 h 763"/>
                <a:gd name="connsiteX61-7737" fmla="*/ 322 w 358"/>
                <a:gd name="connsiteY61-7738" fmla="*/ 205 h 763"/>
                <a:gd name="connsiteX62-7739" fmla="*/ 322 w 358"/>
                <a:gd name="connsiteY62-7740" fmla="*/ 221 h 763"/>
                <a:gd name="connsiteX63-7741" fmla="*/ 322 w 358"/>
                <a:gd name="connsiteY63-7742" fmla="*/ 237 h 763"/>
                <a:gd name="connsiteX64-7743" fmla="*/ 316 w 358"/>
                <a:gd name="connsiteY64-7744" fmla="*/ 252 h 763"/>
                <a:gd name="connsiteX65-7745" fmla="*/ 316 w 358"/>
                <a:gd name="connsiteY65-7746" fmla="*/ 268 h 763"/>
                <a:gd name="connsiteX66-7747" fmla="*/ 316 w 358"/>
                <a:gd name="connsiteY66-7748" fmla="*/ 289 h 763"/>
                <a:gd name="connsiteX67-7749" fmla="*/ 311 w 358"/>
                <a:gd name="connsiteY67-7750" fmla="*/ 331 h 763"/>
                <a:gd name="connsiteX68-7751" fmla="*/ 306 w 358"/>
                <a:gd name="connsiteY68-7752" fmla="*/ 368 h 763"/>
                <a:gd name="connsiteX69-7753" fmla="*/ 306 w 358"/>
                <a:gd name="connsiteY69-7754" fmla="*/ 400 h 763"/>
                <a:gd name="connsiteX70-7755" fmla="*/ 301 w 358"/>
                <a:gd name="connsiteY70-7756" fmla="*/ 431 h 763"/>
                <a:gd name="connsiteX71-7757" fmla="*/ 295 w 358"/>
                <a:gd name="connsiteY71-7758" fmla="*/ 463 h 763"/>
                <a:gd name="connsiteX72-7759" fmla="*/ 295 w 358"/>
                <a:gd name="connsiteY72-7760" fmla="*/ 489 h 763"/>
                <a:gd name="connsiteX73-7761" fmla="*/ 290 w 358"/>
                <a:gd name="connsiteY73-7762" fmla="*/ 510 h 763"/>
                <a:gd name="connsiteX74-7763" fmla="*/ 285 w 358"/>
                <a:gd name="connsiteY74-7764" fmla="*/ 531 h 763"/>
                <a:gd name="connsiteX75-7765" fmla="*/ 279 w 358"/>
                <a:gd name="connsiteY75-7766" fmla="*/ 568 h 763"/>
                <a:gd name="connsiteX76-7767" fmla="*/ 269 w 358"/>
                <a:gd name="connsiteY76-7768" fmla="*/ 605 h 763"/>
                <a:gd name="connsiteX77-7769" fmla="*/ 264 w 358"/>
                <a:gd name="connsiteY77-7770" fmla="*/ 636 h 763"/>
                <a:gd name="connsiteX78-7771" fmla="*/ 253 w 358"/>
                <a:gd name="connsiteY78-7772" fmla="*/ 663 h 763"/>
                <a:gd name="connsiteX79-7773" fmla="*/ 248 w 358"/>
                <a:gd name="connsiteY79-7774" fmla="*/ 689 h 763"/>
                <a:gd name="connsiteX80-7775" fmla="*/ 243 w 358"/>
                <a:gd name="connsiteY80-7776" fmla="*/ 700 h 763"/>
                <a:gd name="connsiteX81-7777" fmla="*/ 237 w 358"/>
                <a:gd name="connsiteY81-7778" fmla="*/ 710 h 763"/>
                <a:gd name="connsiteX82-7779" fmla="*/ 237 w 358"/>
                <a:gd name="connsiteY82-7780" fmla="*/ 721 h 763"/>
                <a:gd name="connsiteX83-7781" fmla="*/ 232 w 358"/>
                <a:gd name="connsiteY83-7782" fmla="*/ 726 h 763"/>
                <a:gd name="connsiteX84-7783" fmla="*/ 227 w 358"/>
                <a:gd name="connsiteY84-7784" fmla="*/ 736 h 763"/>
                <a:gd name="connsiteX85-7785" fmla="*/ 227 w 358"/>
                <a:gd name="connsiteY85-7786" fmla="*/ 742 h 763"/>
                <a:gd name="connsiteX86-7787" fmla="*/ 216 w 358"/>
                <a:gd name="connsiteY86-7788" fmla="*/ 747 h 763"/>
                <a:gd name="connsiteX87-7789" fmla="*/ 211 w 358"/>
                <a:gd name="connsiteY87-7790" fmla="*/ 757 h 763"/>
                <a:gd name="connsiteX88-7791" fmla="*/ 206 w 358"/>
                <a:gd name="connsiteY88-7792" fmla="*/ 757 h 763"/>
                <a:gd name="connsiteX89-7793" fmla="*/ 200 w 358"/>
                <a:gd name="connsiteY89-7794" fmla="*/ 763 h 763"/>
                <a:gd name="connsiteX90-7795" fmla="*/ 195 w 358"/>
                <a:gd name="connsiteY90-7796" fmla="*/ 763 h 763"/>
                <a:gd name="connsiteX91-7797" fmla="*/ 195 w 358"/>
                <a:gd name="connsiteY91-7798" fmla="*/ 757 h 763"/>
                <a:gd name="connsiteX92-7799" fmla="*/ 190 w 358"/>
                <a:gd name="connsiteY92-7800" fmla="*/ 757 h 763"/>
                <a:gd name="connsiteX93-7801" fmla="*/ 190 w 358"/>
                <a:gd name="connsiteY93-7802" fmla="*/ 752 h 763"/>
                <a:gd name="connsiteX94-7803" fmla="*/ 190 w 358"/>
                <a:gd name="connsiteY94-7804" fmla="*/ 747 h 763"/>
                <a:gd name="connsiteX95-7805" fmla="*/ 185 w 358"/>
                <a:gd name="connsiteY95-7806" fmla="*/ 742 h 763"/>
                <a:gd name="connsiteX96-7807" fmla="*/ 185 w 358"/>
                <a:gd name="connsiteY96-7808" fmla="*/ 731 h 763"/>
                <a:gd name="connsiteX97-7809" fmla="*/ 185 w 358"/>
                <a:gd name="connsiteY97-7810" fmla="*/ 721 h 763"/>
                <a:gd name="connsiteX98-7811" fmla="*/ 179 w 358"/>
                <a:gd name="connsiteY98-7812" fmla="*/ 705 h 763"/>
                <a:gd name="connsiteX99-7813" fmla="*/ 174 w 358"/>
                <a:gd name="connsiteY99-7814" fmla="*/ 684 h 763"/>
                <a:gd name="connsiteX100-7815" fmla="*/ 169 w 358"/>
                <a:gd name="connsiteY100-7816" fmla="*/ 668 h 763"/>
                <a:gd name="connsiteX101-7817" fmla="*/ 164 w 358"/>
                <a:gd name="connsiteY101-7818" fmla="*/ 652 h 763"/>
                <a:gd name="connsiteX102-7819" fmla="*/ 158 w 358"/>
                <a:gd name="connsiteY102-7820" fmla="*/ 636 h 763"/>
                <a:gd name="connsiteX103-7821" fmla="*/ 148 w 358"/>
                <a:gd name="connsiteY103-7822" fmla="*/ 626 h 763"/>
                <a:gd name="connsiteX104-7823" fmla="*/ 137 w 358"/>
                <a:gd name="connsiteY104-7824" fmla="*/ 615 h 763"/>
                <a:gd name="connsiteX105-7825" fmla="*/ 132 w 358"/>
                <a:gd name="connsiteY105-7826" fmla="*/ 605 h 763"/>
                <a:gd name="connsiteX106-7827" fmla="*/ 143 w 358"/>
                <a:gd name="connsiteY106-7828" fmla="*/ 610 h 763"/>
                <a:gd name="connsiteX107-7829" fmla="*/ 158 w 358"/>
                <a:gd name="connsiteY107-7830" fmla="*/ 610 h 763"/>
                <a:gd name="connsiteX108-7831" fmla="*/ 169 w 358"/>
                <a:gd name="connsiteY108-7832" fmla="*/ 610 h 763"/>
                <a:gd name="connsiteX109-7833" fmla="*/ 179 w 358"/>
                <a:gd name="connsiteY109-7834" fmla="*/ 610 h 763"/>
                <a:gd name="connsiteX110-7835" fmla="*/ 190 w 358"/>
                <a:gd name="connsiteY110-7836" fmla="*/ 605 h 763"/>
                <a:gd name="connsiteX111-7837" fmla="*/ 195 w 358"/>
                <a:gd name="connsiteY111-7838" fmla="*/ 605 h 763"/>
                <a:gd name="connsiteX112-7839" fmla="*/ 200 w 358"/>
                <a:gd name="connsiteY112-7840" fmla="*/ 600 h 763"/>
                <a:gd name="connsiteX113-7841" fmla="*/ 200 w 358"/>
                <a:gd name="connsiteY113-7842" fmla="*/ 600 h 763"/>
                <a:gd name="connsiteX114-7843" fmla="*/ 206 w 358"/>
                <a:gd name="connsiteY114-7844" fmla="*/ 594 h 763"/>
                <a:gd name="connsiteX115-7845" fmla="*/ 206 w 358"/>
                <a:gd name="connsiteY115-7846" fmla="*/ 584 h 763"/>
                <a:gd name="connsiteX116-7847" fmla="*/ 211 w 358"/>
                <a:gd name="connsiteY116-7848" fmla="*/ 573 h 763"/>
                <a:gd name="connsiteX117-7849" fmla="*/ 211 w 358"/>
                <a:gd name="connsiteY117-7850" fmla="*/ 558 h 763"/>
                <a:gd name="connsiteX118-7851" fmla="*/ 216 w 358"/>
                <a:gd name="connsiteY118-7852" fmla="*/ 537 h 763"/>
                <a:gd name="connsiteX119-7853" fmla="*/ 222 w 358"/>
                <a:gd name="connsiteY119-7854" fmla="*/ 516 h 763"/>
                <a:gd name="connsiteX120-7855" fmla="*/ 222 w 358"/>
                <a:gd name="connsiteY120-7856" fmla="*/ 489 h 763"/>
                <a:gd name="connsiteX121-7857" fmla="*/ 227 w 358"/>
                <a:gd name="connsiteY121-7858" fmla="*/ 458 h 763"/>
                <a:gd name="connsiteX122-7859" fmla="*/ 237 w 358"/>
                <a:gd name="connsiteY122-7860" fmla="*/ 395 h 763"/>
                <a:gd name="connsiteX123-7861" fmla="*/ 243 w 358"/>
                <a:gd name="connsiteY123-7862" fmla="*/ 337 h 763"/>
                <a:gd name="connsiteX124-7863" fmla="*/ 248 w 358"/>
                <a:gd name="connsiteY124-7864" fmla="*/ 274 h 763"/>
                <a:gd name="connsiteX125-7865" fmla="*/ 248 w 358"/>
                <a:gd name="connsiteY125-7866" fmla="*/ 221 h 763"/>
                <a:gd name="connsiteX126-7867" fmla="*/ 248 w 358"/>
                <a:gd name="connsiteY126-7868" fmla="*/ 221 h 763"/>
                <a:gd name="connsiteX0-7869" fmla="*/ 248 w 358"/>
                <a:gd name="connsiteY0-7870" fmla="*/ 221 h 763"/>
                <a:gd name="connsiteX1-7871" fmla="*/ 248 w 358"/>
                <a:gd name="connsiteY1-7872" fmla="*/ 195 h 763"/>
                <a:gd name="connsiteX2-7873" fmla="*/ 248 w 358"/>
                <a:gd name="connsiteY2-7874" fmla="*/ 168 h 763"/>
                <a:gd name="connsiteX3-7875" fmla="*/ 248 w 358"/>
                <a:gd name="connsiteY3-7876" fmla="*/ 147 h 763"/>
                <a:gd name="connsiteX4-7877" fmla="*/ 248 w 358"/>
                <a:gd name="connsiteY4-7878" fmla="*/ 132 h 763"/>
                <a:gd name="connsiteX5-7879" fmla="*/ 248 w 358"/>
                <a:gd name="connsiteY5-7880" fmla="*/ 116 h 763"/>
                <a:gd name="connsiteX6-7881" fmla="*/ 248 w 358"/>
                <a:gd name="connsiteY6-7882" fmla="*/ 105 h 763"/>
                <a:gd name="connsiteX7-7883" fmla="*/ 243 w 358"/>
                <a:gd name="connsiteY7-7884" fmla="*/ 95 h 763"/>
                <a:gd name="connsiteX8-7885" fmla="*/ 243 w 358"/>
                <a:gd name="connsiteY8-7886" fmla="*/ 89 h 763"/>
                <a:gd name="connsiteX9-7887" fmla="*/ 243 w 358"/>
                <a:gd name="connsiteY9-7888" fmla="*/ 84 h 763"/>
                <a:gd name="connsiteX10-7889" fmla="*/ 237 w 358"/>
                <a:gd name="connsiteY10-7890" fmla="*/ 84 h 763"/>
                <a:gd name="connsiteX11-7891" fmla="*/ 232 w 358"/>
                <a:gd name="connsiteY11-7892" fmla="*/ 79 h 763"/>
                <a:gd name="connsiteX12-7893" fmla="*/ 222 w 358"/>
                <a:gd name="connsiteY12-7894" fmla="*/ 79 h 763"/>
                <a:gd name="connsiteX13-7895" fmla="*/ 216 w 358"/>
                <a:gd name="connsiteY13-7896" fmla="*/ 74 h 763"/>
                <a:gd name="connsiteX14-7897" fmla="*/ 200 w 358"/>
                <a:gd name="connsiteY14-7898" fmla="*/ 74 h 763"/>
                <a:gd name="connsiteX15-7899" fmla="*/ 190 w 358"/>
                <a:gd name="connsiteY15-7900" fmla="*/ 74 h 763"/>
                <a:gd name="connsiteX16-7901" fmla="*/ 0 w 358"/>
                <a:gd name="connsiteY16-7902" fmla="*/ 58 h 763"/>
                <a:gd name="connsiteX17-7903" fmla="*/ 58 w 358"/>
                <a:gd name="connsiteY17-7904" fmla="*/ 47 h 763"/>
                <a:gd name="connsiteX18-7905" fmla="*/ 85 w 358"/>
                <a:gd name="connsiteY18-7906" fmla="*/ 42 h 763"/>
                <a:gd name="connsiteX19-7907" fmla="*/ 111 w 358"/>
                <a:gd name="connsiteY19-7908" fmla="*/ 37 h 763"/>
                <a:gd name="connsiteX20-7909" fmla="*/ 137 w 358"/>
                <a:gd name="connsiteY20-7910" fmla="*/ 32 h 763"/>
                <a:gd name="connsiteX21-7911" fmla="*/ 153 w 358"/>
                <a:gd name="connsiteY21-7912" fmla="*/ 32 h 763"/>
                <a:gd name="connsiteX22-7913" fmla="*/ 169 w 358"/>
                <a:gd name="connsiteY22-7914" fmla="*/ 26 h 763"/>
                <a:gd name="connsiteX23-7915" fmla="*/ 185 w 358"/>
                <a:gd name="connsiteY23-7916" fmla="*/ 21 h 763"/>
                <a:gd name="connsiteX24-7917" fmla="*/ 190 w 358"/>
                <a:gd name="connsiteY24-7918" fmla="*/ 21 h 763"/>
                <a:gd name="connsiteX25-7919" fmla="*/ 200 w 358"/>
                <a:gd name="connsiteY25-7920" fmla="*/ 16 h 763"/>
                <a:gd name="connsiteX26-7921" fmla="*/ 206 w 358"/>
                <a:gd name="connsiteY26-7922" fmla="*/ 11 h 763"/>
                <a:gd name="connsiteX27-7923" fmla="*/ 216 w 358"/>
                <a:gd name="connsiteY27-7924" fmla="*/ 5 h 763"/>
                <a:gd name="connsiteX28-7925" fmla="*/ 222 w 358"/>
                <a:gd name="connsiteY28-7926" fmla="*/ 5 h 763"/>
                <a:gd name="connsiteX29-7927" fmla="*/ 232 w 358"/>
                <a:gd name="connsiteY29-7928" fmla="*/ 0 h 763"/>
                <a:gd name="connsiteX30-7929" fmla="*/ 237 w 358"/>
                <a:gd name="connsiteY30-7930" fmla="*/ 5 h 763"/>
                <a:gd name="connsiteX31-7931" fmla="*/ 243 w 358"/>
                <a:gd name="connsiteY31-7932" fmla="*/ 5 h 763"/>
                <a:gd name="connsiteX32-7933" fmla="*/ 248 w 358"/>
                <a:gd name="connsiteY32-7934" fmla="*/ 11 h 763"/>
                <a:gd name="connsiteX33-7935" fmla="*/ 258 w 358"/>
                <a:gd name="connsiteY33-7936" fmla="*/ 16 h 763"/>
                <a:gd name="connsiteX34-7937" fmla="*/ 269 w 358"/>
                <a:gd name="connsiteY34-7938" fmla="*/ 21 h 763"/>
                <a:gd name="connsiteX35-7939" fmla="*/ 279 w 358"/>
                <a:gd name="connsiteY35-7940" fmla="*/ 26 h 763"/>
                <a:gd name="connsiteX36-7941" fmla="*/ 290 w 358"/>
                <a:gd name="connsiteY36-7942" fmla="*/ 32 h 763"/>
                <a:gd name="connsiteX37-7943" fmla="*/ 306 w 358"/>
                <a:gd name="connsiteY37-7944" fmla="*/ 42 h 763"/>
                <a:gd name="connsiteX38-7945" fmla="*/ 316 w 358"/>
                <a:gd name="connsiteY38-7946" fmla="*/ 53 h 763"/>
                <a:gd name="connsiteX39-7947" fmla="*/ 327 w 358"/>
                <a:gd name="connsiteY39-7948" fmla="*/ 58 h 763"/>
                <a:gd name="connsiteX40-7949" fmla="*/ 337 w 358"/>
                <a:gd name="connsiteY40-7950" fmla="*/ 68 h 763"/>
                <a:gd name="connsiteX41-7951" fmla="*/ 348 w 358"/>
                <a:gd name="connsiteY41-7952" fmla="*/ 74 h 763"/>
                <a:gd name="connsiteX42-7953" fmla="*/ 353 w 358"/>
                <a:gd name="connsiteY42-7954" fmla="*/ 79 h 763"/>
                <a:gd name="connsiteX43-7955" fmla="*/ 358 w 358"/>
                <a:gd name="connsiteY43-7956" fmla="*/ 84 h 763"/>
                <a:gd name="connsiteX44-7957" fmla="*/ 358 w 358"/>
                <a:gd name="connsiteY44-7958" fmla="*/ 89 h 763"/>
                <a:gd name="connsiteX45-7959" fmla="*/ 358 w 358"/>
                <a:gd name="connsiteY45-7960" fmla="*/ 95 h 763"/>
                <a:gd name="connsiteX46-7961" fmla="*/ 358 w 358"/>
                <a:gd name="connsiteY46-7962" fmla="*/ 100 h 763"/>
                <a:gd name="connsiteX47-7963" fmla="*/ 358 w 358"/>
                <a:gd name="connsiteY47-7964" fmla="*/ 105 h 763"/>
                <a:gd name="connsiteX48-7965" fmla="*/ 353 w 358"/>
                <a:gd name="connsiteY48-7966" fmla="*/ 110 h 763"/>
                <a:gd name="connsiteX49-7967" fmla="*/ 343 w 358"/>
                <a:gd name="connsiteY49-7968" fmla="*/ 116 h 763"/>
                <a:gd name="connsiteX50-7969" fmla="*/ 343 w 358"/>
                <a:gd name="connsiteY50-7970" fmla="*/ 121 h 763"/>
                <a:gd name="connsiteX51-7971" fmla="*/ 343 w 358"/>
                <a:gd name="connsiteY51-7972" fmla="*/ 121 h 763"/>
                <a:gd name="connsiteX52-7973" fmla="*/ 337 w 358"/>
                <a:gd name="connsiteY52-7974" fmla="*/ 126 h 763"/>
                <a:gd name="connsiteX53-7975" fmla="*/ 337 w 358"/>
                <a:gd name="connsiteY53-7976" fmla="*/ 132 h 763"/>
                <a:gd name="connsiteX54-7977" fmla="*/ 332 w 358"/>
                <a:gd name="connsiteY54-7978" fmla="*/ 142 h 763"/>
                <a:gd name="connsiteX55-7979" fmla="*/ 332 w 358"/>
                <a:gd name="connsiteY55-7980" fmla="*/ 147 h 763"/>
                <a:gd name="connsiteX56-7981" fmla="*/ 332 w 358"/>
                <a:gd name="connsiteY56-7982" fmla="*/ 158 h 763"/>
                <a:gd name="connsiteX57-7983" fmla="*/ 327 w 358"/>
                <a:gd name="connsiteY57-7984" fmla="*/ 168 h 763"/>
                <a:gd name="connsiteX58-7985" fmla="*/ 327 w 358"/>
                <a:gd name="connsiteY58-7986" fmla="*/ 179 h 763"/>
                <a:gd name="connsiteX59-7987" fmla="*/ 327 w 358"/>
                <a:gd name="connsiteY59-7988" fmla="*/ 189 h 763"/>
                <a:gd name="connsiteX60-7989" fmla="*/ 322 w 358"/>
                <a:gd name="connsiteY60-7990" fmla="*/ 205 h 763"/>
                <a:gd name="connsiteX61-7991" fmla="*/ 322 w 358"/>
                <a:gd name="connsiteY61-7992" fmla="*/ 221 h 763"/>
                <a:gd name="connsiteX62-7993" fmla="*/ 322 w 358"/>
                <a:gd name="connsiteY62-7994" fmla="*/ 237 h 763"/>
                <a:gd name="connsiteX63-7995" fmla="*/ 316 w 358"/>
                <a:gd name="connsiteY63-7996" fmla="*/ 252 h 763"/>
                <a:gd name="connsiteX64-7997" fmla="*/ 316 w 358"/>
                <a:gd name="connsiteY64-7998" fmla="*/ 268 h 763"/>
                <a:gd name="connsiteX65-7999" fmla="*/ 316 w 358"/>
                <a:gd name="connsiteY65-8000" fmla="*/ 289 h 763"/>
                <a:gd name="connsiteX66-8001" fmla="*/ 311 w 358"/>
                <a:gd name="connsiteY66-8002" fmla="*/ 331 h 763"/>
                <a:gd name="connsiteX67-8003" fmla="*/ 306 w 358"/>
                <a:gd name="connsiteY67-8004" fmla="*/ 368 h 763"/>
                <a:gd name="connsiteX68-8005" fmla="*/ 306 w 358"/>
                <a:gd name="connsiteY68-8006" fmla="*/ 400 h 763"/>
                <a:gd name="connsiteX69-8007" fmla="*/ 301 w 358"/>
                <a:gd name="connsiteY69-8008" fmla="*/ 431 h 763"/>
                <a:gd name="connsiteX70-8009" fmla="*/ 295 w 358"/>
                <a:gd name="connsiteY70-8010" fmla="*/ 463 h 763"/>
                <a:gd name="connsiteX71-8011" fmla="*/ 295 w 358"/>
                <a:gd name="connsiteY71-8012" fmla="*/ 489 h 763"/>
                <a:gd name="connsiteX72-8013" fmla="*/ 290 w 358"/>
                <a:gd name="connsiteY72-8014" fmla="*/ 510 h 763"/>
                <a:gd name="connsiteX73-8015" fmla="*/ 285 w 358"/>
                <a:gd name="connsiteY73-8016" fmla="*/ 531 h 763"/>
                <a:gd name="connsiteX74-8017" fmla="*/ 279 w 358"/>
                <a:gd name="connsiteY74-8018" fmla="*/ 568 h 763"/>
                <a:gd name="connsiteX75-8019" fmla="*/ 269 w 358"/>
                <a:gd name="connsiteY75-8020" fmla="*/ 605 h 763"/>
                <a:gd name="connsiteX76-8021" fmla="*/ 264 w 358"/>
                <a:gd name="connsiteY76-8022" fmla="*/ 636 h 763"/>
                <a:gd name="connsiteX77-8023" fmla="*/ 253 w 358"/>
                <a:gd name="connsiteY77-8024" fmla="*/ 663 h 763"/>
                <a:gd name="connsiteX78-8025" fmla="*/ 248 w 358"/>
                <a:gd name="connsiteY78-8026" fmla="*/ 689 h 763"/>
                <a:gd name="connsiteX79-8027" fmla="*/ 243 w 358"/>
                <a:gd name="connsiteY79-8028" fmla="*/ 700 h 763"/>
                <a:gd name="connsiteX80-8029" fmla="*/ 237 w 358"/>
                <a:gd name="connsiteY80-8030" fmla="*/ 710 h 763"/>
                <a:gd name="connsiteX81-8031" fmla="*/ 237 w 358"/>
                <a:gd name="connsiteY81-8032" fmla="*/ 721 h 763"/>
                <a:gd name="connsiteX82-8033" fmla="*/ 232 w 358"/>
                <a:gd name="connsiteY82-8034" fmla="*/ 726 h 763"/>
                <a:gd name="connsiteX83-8035" fmla="*/ 227 w 358"/>
                <a:gd name="connsiteY83-8036" fmla="*/ 736 h 763"/>
                <a:gd name="connsiteX84-8037" fmla="*/ 227 w 358"/>
                <a:gd name="connsiteY84-8038" fmla="*/ 742 h 763"/>
                <a:gd name="connsiteX85-8039" fmla="*/ 216 w 358"/>
                <a:gd name="connsiteY85-8040" fmla="*/ 747 h 763"/>
                <a:gd name="connsiteX86-8041" fmla="*/ 211 w 358"/>
                <a:gd name="connsiteY86-8042" fmla="*/ 757 h 763"/>
                <a:gd name="connsiteX87-8043" fmla="*/ 206 w 358"/>
                <a:gd name="connsiteY87-8044" fmla="*/ 757 h 763"/>
                <a:gd name="connsiteX88-8045" fmla="*/ 200 w 358"/>
                <a:gd name="connsiteY88-8046" fmla="*/ 763 h 763"/>
                <a:gd name="connsiteX89-8047" fmla="*/ 195 w 358"/>
                <a:gd name="connsiteY89-8048" fmla="*/ 763 h 763"/>
                <a:gd name="connsiteX90-8049" fmla="*/ 195 w 358"/>
                <a:gd name="connsiteY90-8050" fmla="*/ 757 h 763"/>
                <a:gd name="connsiteX91-8051" fmla="*/ 190 w 358"/>
                <a:gd name="connsiteY91-8052" fmla="*/ 757 h 763"/>
                <a:gd name="connsiteX92-8053" fmla="*/ 190 w 358"/>
                <a:gd name="connsiteY92-8054" fmla="*/ 752 h 763"/>
                <a:gd name="connsiteX93-8055" fmla="*/ 190 w 358"/>
                <a:gd name="connsiteY93-8056" fmla="*/ 747 h 763"/>
                <a:gd name="connsiteX94-8057" fmla="*/ 185 w 358"/>
                <a:gd name="connsiteY94-8058" fmla="*/ 742 h 763"/>
                <a:gd name="connsiteX95-8059" fmla="*/ 185 w 358"/>
                <a:gd name="connsiteY95-8060" fmla="*/ 731 h 763"/>
                <a:gd name="connsiteX96-8061" fmla="*/ 185 w 358"/>
                <a:gd name="connsiteY96-8062" fmla="*/ 721 h 763"/>
                <a:gd name="connsiteX97-8063" fmla="*/ 179 w 358"/>
                <a:gd name="connsiteY97-8064" fmla="*/ 705 h 763"/>
                <a:gd name="connsiteX98-8065" fmla="*/ 174 w 358"/>
                <a:gd name="connsiteY98-8066" fmla="*/ 684 h 763"/>
                <a:gd name="connsiteX99-8067" fmla="*/ 169 w 358"/>
                <a:gd name="connsiteY99-8068" fmla="*/ 668 h 763"/>
                <a:gd name="connsiteX100-8069" fmla="*/ 164 w 358"/>
                <a:gd name="connsiteY100-8070" fmla="*/ 652 h 763"/>
                <a:gd name="connsiteX101-8071" fmla="*/ 158 w 358"/>
                <a:gd name="connsiteY101-8072" fmla="*/ 636 h 763"/>
                <a:gd name="connsiteX102-8073" fmla="*/ 148 w 358"/>
                <a:gd name="connsiteY102-8074" fmla="*/ 626 h 763"/>
                <a:gd name="connsiteX103-8075" fmla="*/ 137 w 358"/>
                <a:gd name="connsiteY103-8076" fmla="*/ 615 h 763"/>
                <a:gd name="connsiteX104-8077" fmla="*/ 132 w 358"/>
                <a:gd name="connsiteY104-8078" fmla="*/ 605 h 763"/>
                <a:gd name="connsiteX105-8079" fmla="*/ 143 w 358"/>
                <a:gd name="connsiteY105-8080" fmla="*/ 610 h 763"/>
                <a:gd name="connsiteX106-8081" fmla="*/ 158 w 358"/>
                <a:gd name="connsiteY106-8082" fmla="*/ 610 h 763"/>
                <a:gd name="connsiteX107-8083" fmla="*/ 169 w 358"/>
                <a:gd name="connsiteY107-8084" fmla="*/ 610 h 763"/>
                <a:gd name="connsiteX108-8085" fmla="*/ 179 w 358"/>
                <a:gd name="connsiteY108-8086" fmla="*/ 610 h 763"/>
                <a:gd name="connsiteX109-8087" fmla="*/ 190 w 358"/>
                <a:gd name="connsiteY109-8088" fmla="*/ 605 h 763"/>
                <a:gd name="connsiteX110-8089" fmla="*/ 195 w 358"/>
                <a:gd name="connsiteY110-8090" fmla="*/ 605 h 763"/>
                <a:gd name="connsiteX111-8091" fmla="*/ 200 w 358"/>
                <a:gd name="connsiteY111-8092" fmla="*/ 600 h 763"/>
                <a:gd name="connsiteX112-8093" fmla="*/ 200 w 358"/>
                <a:gd name="connsiteY112-8094" fmla="*/ 600 h 763"/>
                <a:gd name="connsiteX113-8095" fmla="*/ 206 w 358"/>
                <a:gd name="connsiteY113-8096" fmla="*/ 594 h 763"/>
                <a:gd name="connsiteX114-8097" fmla="*/ 206 w 358"/>
                <a:gd name="connsiteY114-8098" fmla="*/ 584 h 763"/>
                <a:gd name="connsiteX115-8099" fmla="*/ 211 w 358"/>
                <a:gd name="connsiteY115-8100" fmla="*/ 573 h 763"/>
                <a:gd name="connsiteX116-8101" fmla="*/ 211 w 358"/>
                <a:gd name="connsiteY116-8102" fmla="*/ 558 h 763"/>
                <a:gd name="connsiteX117-8103" fmla="*/ 216 w 358"/>
                <a:gd name="connsiteY117-8104" fmla="*/ 537 h 763"/>
                <a:gd name="connsiteX118-8105" fmla="*/ 222 w 358"/>
                <a:gd name="connsiteY118-8106" fmla="*/ 516 h 763"/>
                <a:gd name="connsiteX119-8107" fmla="*/ 222 w 358"/>
                <a:gd name="connsiteY119-8108" fmla="*/ 489 h 763"/>
                <a:gd name="connsiteX120-8109" fmla="*/ 227 w 358"/>
                <a:gd name="connsiteY120-8110" fmla="*/ 458 h 763"/>
                <a:gd name="connsiteX121-8111" fmla="*/ 237 w 358"/>
                <a:gd name="connsiteY121-8112" fmla="*/ 395 h 763"/>
                <a:gd name="connsiteX122-8113" fmla="*/ 243 w 358"/>
                <a:gd name="connsiteY122-8114" fmla="*/ 337 h 763"/>
                <a:gd name="connsiteX123-8115" fmla="*/ 248 w 358"/>
                <a:gd name="connsiteY123-8116" fmla="*/ 274 h 763"/>
                <a:gd name="connsiteX124-8117" fmla="*/ 248 w 358"/>
                <a:gd name="connsiteY124-8118" fmla="*/ 221 h 763"/>
                <a:gd name="connsiteX125-8119" fmla="*/ 248 w 358"/>
                <a:gd name="connsiteY125-8120" fmla="*/ 221 h 763"/>
                <a:gd name="connsiteX0-8121" fmla="*/ 248 w 358"/>
                <a:gd name="connsiteY0-8122" fmla="*/ 221 h 763"/>
                <a:gd name="connsiteX1-8123" fmla="*/ 248 w 358"/>
                <a:gd name="connsiteY1-8124" fmla="*/ 195 h 763"/>
                <a:gd name="connsiteX2-8125" fmla="*/ 248 w 358"/>
                <a:gd name="connsiteY2-8126" fmla="*/ 168 h 763"/>
                <a:gd name="connsiteX3-8127" fmla="*/ 248 w 358"/>
                <a:gd name="connsiteY3-8128" fmla="*/ 147 h 763"/>
                <a:gd name="connsiteX4-8129" fmla="*/ 248 w 358"/>
                <a:gd name="connsiteY4-8130" fmla="*/ 132 h 763"/>
                <a:gd name="connsiteX5-8131" fmla="*/ 248 w 358"/>
                <a:gd name="connsiteY5-8132" fmla="*/ 116 h 763"/>
                <a:gd name="connsiteX6-8133" fmla="*/ 248 w 358"/>
                <a:gd name="connsiteY6-8134" fmla="*/ 105 h 763"/>
                <a:gd name="connsiteX7-8135" fmla="*/ 243 w 358"/>
                <a:gd name="connsiteY7-8136" fmla="*/ 95 h 763"/>
                <a:gd name="connsiteX8-8137" fmla="*/ 243 w 358"/>
                <a:gd name="connsiteY8-8138" fmla="*/ 89 h 763"/>
                <a:gd name="connsiteX9-8139" fmla="*/ 243 w 358"/>
                <a:gd name="connsiteY9-8140" fmla="*/ 84 h 763"/>
                <a:gd name="connsiteX10-8141" fmla="*/ 237 w 358"/>
                <a:gd name="connsiteY10-8142" fmla="*/ 84 h 763"/>
                <a:gd name="connsiteX11-8143" fmla="*/ 232 w 358"/>
                <a:gd name="connsiteY11-8144" fmla="*/ 79 h 763"/>
                <a:gd name="connsiteX12-8145" fmla="*/ 222 w 358"/>
                <a:gd name="connsiteY12-8146" fmla="*/ 79 h 763"/>
                <a:gd name="connsiteX13-8147" fmla="*/ 216 w 358"/>
                <a:gd name="connsiteY13-8148" fmla="*/ 74 h 763"/>
                <a:gd name="connsiteX14-8149" fmla="*/ 200 w 358"/>
                <a:gd name="connsiteY14-8150" fmla="*/ 74 h 763"/>
                <a:gd name="connsiteX15-8151" fmla="*/ 0 w 358"/>
                <a:gd name="connsiteY15-8152" fmla="*/ 58 h 763"/>
                <a:gd name="connsiteX16-8153" fmla="*/ 58 w 358"/>
                <a:gd name="connsiteY16-8154" fmla="*/ 47 h 763"/>
                <a:gd name="connsiteX17-8155" fmla="*/ 85 w 358"/>
                <a:gd name="connsiteY17-8156" fmla="*/ 42 h 763"/>
                <a:gd name="connsiteX18-8157" fmla="*/ 111 w 358"/>
                <a:gd name="connsiteY18-8158" fmla="*/ 37 h 763"/>
                <a:gd name="connsiteX19-8159" fmla="*/ 137 w 358"/>
                <a:gd name="connsiteY19-8160" fmla="*/ 32 h 763"/>
                <a:gd name="connsiteX20-8161" fmla="*/ 153 w 358"/>
                <a:gd name="connsiteY20-8162" fmla="*/ 32 h 763"/>
                <a:gd name="connsiteX21-8163" fmla="*/ 169 w 358"/>
                <a:gd name="connsiteY21-8164" fmla="*/ 26 h 763"/>
                <a:gd name="connsiteX22-8165" fmla="*/ 185 w 358"/>
                <a:gd name="connsiteY22-8166" fmla="*/ 21 h 763"/>
                <a:gd name="connsiteX23-8167" fmla="*/ 190 w 358"/>
                <a:gd name="connsiteY23-8168" fmla="*/ 21 h 763"/>
                <a:gd name="connsiteX24-8169" fmla="*/ 200 w 358"/>
                <a:gd name="connsiteY24-8170" fmla="*/ 16 h 763"/>
                <a:gd name="connsiteX25-8171" fmla="*/ 206 w 358"/>
                <a:gd name="connsiteY25-8172" fmla="*/ 11 h 763"/>
                <a:gd name="connsiteX26-8173" fmla="*/ 216 w 358"/>
                <a:gd name="connsiteY26-8174" fmla="*/ 5 h 763"/>
                <a:gd name="connsiteX27-8175" fmla="*/ 222 w 358"/>
                <a:gd name="connsiteY27-8176" fmla="*/ 5 h 763"/>
                <a:gd name="connsiteX28-8177" fmla="*/ 232 w 358"/>
                <a:gd name="connsiteY28-8178" fmla="*/ 0 h 763"/>
                <a:gd name="connsiteX29-8179" fmla="*/ 237 w 358"/>
                <a:gd name="connsiteY29-8180" fmla="*/ 5 h 763"/>
                <a:gd name="connsiteX30-8181" fmla="*/ 243 w 358"/>
                <a:gd name="connsiteY30-8182" fmla="*/ 5 h 763"/>
                <a:gd name="connsiteX31-8183" fmla="*/ 248 w 358"/>
                <a:gd name="connsiteY31-8184" fmla="*/ 11 h 763"/>
                <a:gd name="connsiteX32-8185" fmla="*/ 258 w 358"/>
                <a:gd name="connsiteY32-8186" fmla="*/ 16 h 763"/>
                <a:gd name="connsiteX33-8187" fmla="*/ 269 w 358"/>
                <a:gd name="connsiteY33-8188" fmla="*/ 21 h 763"/>
                <a:gd name="connsiteX34-8189" fmla="*/ 279 w 358"/>
                <a:gd name="connsiteY34-8190" fmla="*/ 26 h 763"/>
                <a:gd name="connsiteX35-8191" fmla="*/ 290 w 358"/>
                <a:gd name="connsiteY35-8192" fmla="*/ 32 h 763"/>
                <a:gd name="connsiteX36-8193" fmla="*/ 306 w 358"/>
                <a:gd name="connsiteY36-8194" fmla="*/ 42 h 763"/>
                <a:gd name="connsiteX37-8195" fmla="*/ 316 w 358"/>
                <a:gd name="connsiteY37-8196" fmla="*/ 53 h 763"/>
                <a:gd name="connsiteX38-8197" fmla="*/ 327 w 358"/>
                <a:gd name="connsiteY38-8198" fmla="*/ 58 h 763"/>
                <a:gd name="connsiteX39-8199" fmla="*/ 337 w 358"/>
                <a:gd name="connsiteY39-8200" fmla="*/ 68 h 763"/>
                <a:gd name="connsiteX40-8201" fmla="*/ 348 w 358"/>
                <a:gd name="connsiteY40-8202" fmla="*/ 74 h 763"/>
                <a:gd name="connsiteX41-8203" fmla="*/ 353 w 358"/>
                <a:gd name="connsiteY41-8204" fmla="*/ 79 h 763"/>
                <a:gd name="connsiteX42-8205" fmla="*/ 358 w 358"/>
                <a:gd name="connsiteY42-8206" fmla="*/ 84 h 763"/>
                <a:gd name="connsiteX43-8207" fmla="*/ 358 w 358"/>
                <a:gd name="connsiteY43-8208" fmla="*/ 89 h 763"/>
                <a:gd name="connsiteX44-8209" fmla="*/ 358 w 358"/>
                <a:gd name="connsiteY44-8210" fmla="*/ 95 h 763"/>
                <a:gd name="connsiteX45-8211" fmla="*/ 358 w 358"/>
                <a:gd name="connsiteY45-8212" fmla="*/ 100 h 763"/>
                <a:gd name="connsiteX46-8213" fmla="*/ 358 w 358"/>
                <a:gd name="connsiteY46-8214" fmla="*/ 105 h 763"/>
                <a:gd name="connsiteX47-8215" fmla="*/ 353 w 358"/>
                <a:gd name="connsiteY47-8216" fmla="*/ 110 h 763"/>
                <a:gd name="connsiteX48-8217" fmla="*/ 343 w 358"/>
                <a:gd name="connsiteY48-8218" fmla="*/ 116 h 763"/>
                <a:gd name="connsiteX49-8219" fmla="*/ 343 w 358"/>
                <a:gd name="connsiteY49-8220" fmla="*/ 121 h 763"/>
                <a:gd name="connsiteX50-8221" fmla="*/ 343 w 358"/>
                <a:gd name="connsiteY50-8222" fmla="*/ 121 h 763"/>
                <a:gd name="connsiteX51-8223" fmla="*/ 337 w 358"/>
                <a:gd name="connsiteY51-8224" fmla="*/ 126 h 763"/>
                <a:gd name="connsiteX52-8225" fmla="*/ 337 w 358"/>
                <a:gd name="connsiteY52-8226" fmla="*/ 132 h 763"/>
                <a:gd name="connsiteX53-8227" fmla="*/ 332 w 358"/>
                <a:gd name="connsiteY53-8228" fmla="*/ 142 h 763"/>
                <a:gd name="connsiteX54-8229" fmla="*/ 332 w 358"/>
                <a:gd name="connsiteY54-8230" fmla="*/ 147 h 763"/>
                <a:gd name="connsiteX55-8231" fmla="*/ 332 w 358"/>
                <a:gd name="connsiteY55-8232" fmla="*/ 158 h 763"/>
                <a:gd name="connsiteX56-8233" fmla="*/ 327 w 358"/>
                <a:gd name="connsiteY56-8234" fmla="*/ 168 h 763"/>
                <a:gd name="connsiteX57-8235" fmla="*/ 327 w 358"/>
                <a:gd name="connsiteY57-8236" fmla="*/ 179 h 763"/>
                <a:gd name="connsiteX58-8237" fmla="*/ 327 w 358"/>
                <a:gd name="connsiteY58-8238" fmla="*/ 189 h 763"/>
                <a:gd name="connsiteX59-8239" fmla="*/ 322 w 358"/>
                <a:gd name="connsiteY59-8240" fmla="*/ 205 h 763"/>
                <a:gd name="connsiteX60-8241" fmla="*/ 322 w 358"/>
                <a:gd name="connsiteY60-8242" fmla="*/ 221 h 763"/>
                <a:gd name="connsiteX61-8243" fmla="*/ 322 w 358"/>
                <a:gd name="connsiteY61-8244" fmla="*/ 237 h 763"/>
                <a:gd name="connsiteX62-8245" fmla="*/ 316 w 358"/>
                <a:gd name="connsiteY62-8246" fmla="*/ 252 h 763"/>
                <a:gd name="connsiteX63-8247" fmla="*/ 316 w 358"/>
                <a:gd name="connsiteY63-8248" fmla="*/ 268 h 763"/>
                <a:gd name="connsiteX64-8249" fmla="*/ 316 w 358"/>
                <a:gd name="connsiteY64-8250" fmla="*/ 289 h 763"/>
                <a:gd name="connsiteX65-8251" fmla="*/ 311 w 358"/>
                <a:gd name="connsiteY65-8252" fmla="*/ 331 h 763"/>
                <a:gd name="connsiteX66-8253" fmla="*/ 306 w 358"/>
                <a:gd name="connsiteY66-8254" fmla="*/ 368 h 763"/>
                <a:gd name="connsiteX67-8255" fmla="*/ 306 w 358"/>
                <a:gd name="connsiteY67-8256" fmla="*/ 400 h 763"/>
                <a:gd name="connsiteX68-8257" fmla="*/ 301 w 358"/>
                <a:gd name="connsiteY68-8258" fmla="*/ 431 h 763"/>
                <a:gd name="connsiteX69-8259" fmla="*/ 295 w 358"/>
                <a:gd name="connsiteY69-8260" fmla="*/ 463 h 763"/>
                <a:gd name="connsiteX70-8261" fmla="*/ 295 w 358"/>
                <a:gd name="connsiteY70-8262" fmla="*/ 489 h 763"/>
                <a:gd name="connsiteX71-8263" fmla="*/ 290 w 358"/>
                <a:gd name="connsiteY71-8264" fmla="*/ 510 h 763"/>
                <a:gd name="connsiteX72-8265" fmla="*/ 285 w 358"/>
                <a:gd name="connsiteY72-8266" fmla="*/ 531 h 763"/>
                <a:gd name="connsiteX73-8267" fmla="*/ 279 w 358"/>
                <a:gd name="connsiteY73-8268" fmla="*/ 568 h 763"/>
                <a:gd name="connsiteX74-8269" fmla="*/ 269 w 358"/>
                <a:gd name="connsiteY74-8270" fmla="*/ 605 h 763"/>
                <a:gd name="connsiteX75-8271" fmla="*/ 264 w 358"/>
                <a:gd name="connsiteY75-8272" fmla="*/ 636 h 763"/>
                <a:gd name="connsiteX76-8273" fmla="*/ 253 w 358"/>
                <a:gd name="connsiteY76-8274" fmla="*/ 663 h 763"/>
                <a:gd name="connsiteX77-8275" fmla="*/ 248 w 358"/>
                <a:gd name="connsiteY77-8276" fmla="*/ 689 h 763"/>
                <a:gd name="connsiteX78-8277" fmla="*/ 243 w 358"/>
                <a:gd name="connsiteY78-8278" fmla="*/ 700 h 763"/>
                <a:gd name="connsiteX79-8279" fmla="*/ 237 w 358"/>
                <a:gd name="connsiteY79-8280" fmla="*/ 710 h 763"/>
                <a:gd name="connsiteX80-8281" fmla="*/ 237 w 358"/>
                <a:gd name="connsiteY80-8282" fmla="*/ 721 h 763"/>
                <a:gd name="connsiteX81-8283" fmla="*/ 232 w 358"/>
                <a:gd name="connsiteY81-8284" fmla="*/ 726 h 763"/>
                <a:gd name="connsiteX82-8285" fmla="*/ 227 w 358"/>
                <a:gd name="connsiteY82-8286" fmla="*/ 736 h 763"/>
                <a:gd name="connsiteX83-8287" fmla="*/ 227 w 358"/>
                <a:gd name="connsiteY83-8288" fmla="*/ 742 h 763"/>
                <a:gd name="connsiteX84-8289" fmla="*/ 216 w 358"/>
                <a:gd name="connsiteY84-8290" fmla="*/ 747 h 763"/>
                <a:gd name="connsiteX85-8291" fmla="*/ 211 w 358"/>
                <a:gd name="connsiteY85-8292" fmla="*/ 757 h 763"/>
                <a:gd name="connsiteX86-8293" fmla="*/ 206 w 358"/>
                <a:gd name="connsiteY86-8294" fmla="*/ 757 h 763"/>
                <a:gd name="connsiteX87-8295" fmla="*/ 200 w 358"/>
                <a:gd name="connsiteY87-8296" fmla="*/ 763 h 763"/>
                <a:gd name="connsiteX88-8297" fmla="*/ 195 w 358"/>
                <a:gd name="connsiteY88-8298" fmla="*/ 763 h 763"/>
                <a:gd name="connsiteX89-8299" fmla="*/ 195 w 358"/>
                <a:gd name="connsiteY89-8300" fmla="*/ 757 h 763"/>
                <a:gd name="connsiteX90-8301" fmla="*/ 190 w 358"/>
                <a:gd name="connsiteY90-8302" fmla="*/ 757 h 763"/>
                <a:gd name="connsiteX91-8303" fmla="*/ 190 w 358"/>
                <a:gd name="connsiteY91-8304" fmla="*/ 752 h 763"/>
                <a:gd name="connsiteX92-8305" fmla="*/ 190 w 358"/>
                <a:gd name="connsiteY92-8306" fmla="*/ 747 h 763"/>
                <a:gd name="connsiteX93-8307" fmla="*/ 185 w 358"/>
                <a:gd name="connsiteY93-8308" fmla="*/ 742 h 763"/>
                <a:gd name="connsiteX94-8309" fmla="*/ 185 w 358"/>
                <a:gd name="connsiteY94-8310" fmla="*/ 731 h 763"/>
                <a:gd name="connsiteX95-8311" fmla="*/ 185 w 358"/>
                <a:gd name="connsiteY95-8312" fmla="*/ 721 h 763"/>
                <a:gd name="connsiteX96-8313" fmla="*/ 179 w 358"/>
                <a:gd name="connsiteY96-8314" fmla="*/ 705 h 763"/>
                <a:gd name="connsiteX97-8315" fmla="*/ 174 w 358"/>
                <a:gd name="connsiteY97-8316" fmla="*/ 684 h 763"/>
                <a:gd name="connsiteX98-8317" fmla="*/ 169 w 358"/>
                <a:gd name="connsiteY98-8318" fmla="*/ 668 h 763"/>
                <a:gd name="connsiteX99-8319" fmla="*/ 164 w 358"/>
                <a:gd name="connsiteY99-8320" fmla="*/ 652 h 763"/>
                <a:gd name="connsiteX100-8321" fmla="*/ 158 w 358"/>
                <a:gd name="connsiteY100-8322" fmla="*/ 636 h 763"/>
                <a:gd name="connsiteX101-8323" fmla="*/ 148 w 358"/>
                <a:gd name="connsiteY101-8324" fmla="*/ 626 h 763"/>
                <a:gd name="connsiteX102-8325" fmla="*/ 137 w 358"/>
                <a:gd name="connsiteY102-8326" fmla="*/ 615 h 763"/>
                <a:gd name="connsiteX103-8327" fmla="*/ 132 w 358"/>
                <a:gd name="connsiteY103-8328" fmla="*/ 605 h 763"/>
                <a:gd name="connsiteX104-8329" fmla="*/ 143 w 358"/>
                <a:gd name="connsiteY104-8330" fmla="*/ 610 h 763"/>
                <a:gd name="connsiteX105-8331" fmla="*/ 158 w 358"/>
                <a:gd name="connsiteY105-8332" fmla="*/ 610 h 763"/>
                <a:gd name="connsiteX106-8333" fmla="*/ 169 w 358"/>
                <a:gd name="connsiteY106-8334" fmla="*/ 610 h 763"/>
                <a:gd name="connsiteX107-8335" fmla="*/ 179 w 358"/>
                <a:gd name="connsiteY107-8336" fmla="*/ 610 h 763"/>
                <a:gd name="connsiteX108-8337" fmla="*/ 190 w 358"/>
                <a:gd name="connsiteY108-8338" fmla="*/ 605 h 763"/>
                <a:gd name="connsiteX109-8339" fmla="*/ 195 w 358"/>
                <a:gd name="connsiteY109-8340" fmla="*/ 605 h 763"/>
                <a:gd name="connsiteX110-8341" fmla="*/ 200 w 358"/>
                <a:gd name="connsiteY110-8342" fmla="*/ 600 h 763"/>
                <a:gd name="connsiteX111-8343" fmla="*/ 200 w 358"/>
                <a:gd name="connsiteY111-8344" fmla="*/ 600 h 763"/>
                <a:gd name="connsiteX112-8345" fmla="*/ 206 w 358"/>
                <a:gd name="connsiteY112-8346" fmla="*/ 594 h 763"/>
                <a:gd name="connsiteX113-8347" fmla="*/ 206 w 358"/>
                <a:gd name="connsiteY113-8348" fmla="*/ 584 h 763"/>
                <a:gd name="connsiteX114-8349" fmla="*/ 211 w 358"/>
                <a:gd name="connsiteY114-8350" fmla="*/ 573 h 763"/>
                <a:gd name="connsiteX115-8351" fmla="*/ 211 w 358"/>
                <a:gd name="connsiteY115-8352" fmla="*/ 558 h 763"/>
                <a:gd name="connsiteX116-8353" fmla="*/ 216 w 358"/>
                <a:gd name="connsiteY116-8354" fmla="*/ 537 h 763"/>
                <a:gd name="connsiteX117-8355" fmla="*/ 222 w 358"/>
                <a:gd name="connsiteY117-8356" fmla="*/ 516 h 763"/>
                <a:gd name="connsiteX118-8357" fmla="*/ 222 w 358"/>
                <a:gd name="connsiteY118-8358" fmla="*/ 489 h 763"/>
                <a:gd name="connsiteX119-8359" fmla="*/ 227 w 358"/>
                <a:gd name="connsiteY119-8360" fmla="*/ 458 h 763"/>
                <a:gd name="connsiteX120-8361" fmla="*/ 237 w 358"/>
                <a:gd name="connsiteY120-8362" fmla="*/ 395 h 763"/>
                <a:gd name="connsiteX121-8363" fmla="*/ 243 w 358"/>
                <a:gd name="connsiteY121-8364" fmla="*/ 337 h 763"/>
                <a:gd name="connsiteX122-8365" fmla="*/ 248 w 358"/>
                <a:gd name="connsiteY122-8366" fmla="*/ 274 h 763"/>
                <a:gd name="connsiteX123-8367" fmla="*/ 248 w 358"/>
                <a:gd name="connsiteY123-8368" fmla="*/ 221 h 763"/>
                <a:gd name="connsiteX124-8369" fmla="*/ 248 w 358"/>
                <a:gd name="connsiteY124-8370" fmla="*/ 221 h 763"/>
                <a:gd name="connsiteX0-8371" fmla="*/ 248 w 358"/>
                <a:gd name="connsiteY0-8372" fmla="*/ 221 h 763"/>
                <a:gd name="connsiteX1-8373" fmla="*/ 248 w 358"/>
                <a:gd name="connsiteY1-8374" fmla="*/ 195 h 763"/>
                <a:gd name="connsiteX2-8375" fmla="*/ 248 w 358"/>
                <a:gd name="connsiteY2-8376" fmla="*/ 168 h 763"/>
                <a:gd name="connsiteX3-8377" fmla="*/ 248 w 358"/>
                <a:gd name="connsiteY3-8378" fmla="*/ 147 h 763"/>
                <a:gd name="connsiteX4-8379" fmla="*/ 248 w 358"/>
                <a:gd name="connsiteY4-8380" fmla="*/ 132 h 763"/>
                <a:gd name="connsiteX5-8381" fmla="*/ 248 w 358"/>
                <a:gd name="connsiteY5-8382" fmla="*/ 116 h 763"/>
                <a:gd name="connsiteX6-8383" fmla="*/ 248 w 358"/>
                <a:gd name="connsiteY6-8384" fmla="*/ 105 h 763"/>
                <a:gd name="connsiteX7-8385" fmla="*/ 243 w 358"/>
                <a:gd name="connsiteY7-8386" fmla="*/ 95 h 763"/>
                <a:gd name="connsiteX8-8387" fmla="*/ 243 w 358"/>
                <a:gd name="connsiteY8-8388" fmla="*/ 89 h 763"/>
                <a:gd name="connsiteX9-8389" fmla="*/ 243 w 358"/>
                <a:gd name="connsiteY9-8390" fmla="*/ 84 h 763"/>
                <a:gd name="connsiteX10-8391" fmla="*/ 237 w 358"/>
                <a:gd name="connsiteY10-8392" fmla="*/ 84 h 763"/>
                <a:gd name="connsiteX11-8393" fmla="*/ 232 w 358"/>
                <a:gd name="connsiteY11-8394" fmla="*/ 79 h 763"/>
                <a:gd name="connsiteX12-8395" fmla="*/ 222 w 358"/>
                <a:gd name="connsiteY12-8396" fmla="*/ 79 h 763"/>
                <a:gd name="connsiteX13-8397" fmla="*/ 216 w 358"/>
                <a:gd name="connsiteY13-8398" fmla="*/ 74 h 763"/>
                <a:gd name="connsiteX14-8399" fmla="*/ 0 w 358"/>
                <a:gd name="connsiteY14-8400" fmla="*/ 58 h 763"/>
                <a:gd name="connsiteX15-8401" fmla="*/ 58 w 358"/>
                <a:gd name="connsiteY15-8402" fmla="*/ 47 h 763"/>
                <a:gd name="connsiteX16-8403" fmla="*/ 85 w 358"/>
                <a:gd name="connsiteY16-8404" fmla="*/ 42 h 763"/>
                <a:gd name="connsiteX17-8405" fmla="*/ 111 w 358"/>
                <a:gd name="connsiteY17-8406" fmla="*/ 37 h 763"/>
                <a:gd name="connsiteX18-8407" fmla="*/ 137 w 358"/>
                <a:gd name="connsiteY18-8408" fmla="*/ 32 h 763"/>
                <a:gd name="connsiteX19-8409" fmla="*/ 153 w 358"/>
                <a:gd name="connsiteY19-8410" fmla="*/ 32 h 763"/>
                <a:gd name="connsiteX20-8411" fmla="*/ 169 w 358"/>
                <a:gd name="connsiteY20-8412" fmla="*/ 26 h 763"/>
                <a:gd name="connsiteX21-8413" fmla="*/ 185 w 358"/>
                <a:gd name="connsiteY21-8414" fmla="*/ 21 h 763"/>
                <a:gd name="connsiteX22-8415" fmla="*/ 190 w 358"/>
                <a:gd name="connsiteY22-8416" fmla="*/ 21 h 763"/>
                <a:gd name="connsiteX23-8417" fmla="*/ 200 w 358"/>
                <a:gd name="connsiteY23-8418" fmla="*/ 16 h 763"/>
                <a:gd name="connsiteX24-8419" fmla="*/ 206 w 358"/>
                <a:gd name="connsiteY24-8420" fmla="*/ 11 h 763"/>
                <a:gd name="connsiteX25-8421" fmla="*/ 216 w 358"/>
                <a:gd name="connsiteY25-8422" fmla="*/ 5 h 763"/>
                <a:gd name="connsiteX26-8423" fmla="*/ 222 w 358"/>
                <a:gd name="connsiteY26-8424" fmla="*/ 5 h 763"/>
                <a:gd name="connsiteX27-8425" fmla="*/ 232 w 358"/>
                <a:gd name="connsiteY27-8426" fmla="*/ 0 h 763"/>
                <a:gd name="connsiteX28-8427" fmla="*/ 237 w 358"/>
                <a:gd name="connsiteY28-8428" fmla="*/ 5 h 763"/>
                <a:gd name="connsiteX29-8429" fmla="*/ 243 w 358"/>
                <a:gd name="connsiteY29-8430" fmla="*/ 5 h 763"/>
                <a:gd name="connsiteX30-8431" fmla="*/ 248 w 358"/>
                <a:gd name="connsiteY30-8432" fmla="*/ 11 h 763"/>
                <a:gd name="connsiteX31-8433" fmla="*/ 258 w 358"/>
                <a:gd name="connsiteY31-8434" fmla="*/ 16 h 763"/>
                <a:gd name="connsiteX32-8435" fmla="*/ 269 w 358"/>
                <a:gd name="connsiteY32-8436" fmla="*/ 21 h 763"/>
                <a:gd name="connsiteX33-8437" fmla="*/ 279 w 358"/>
                <a:gd name="connsiteY33-8438" fmla="*/ 26 h 763"/>
                <a:gd name="connsiteX34-8439" fmla="*/ 290 w 358"/>
                <a:gd name="connsiteY34-8440" fmla="*/ 32 h 763"/>
                <a:gd name="connsiteX35-8441" fmla="*/ 306 w 358"/>
                <a:gd name="connsiteY35-8442" fmla="*/ 42 h 763"/>
                <a:gd name="connsiteX36-8443" fmla="*/ 316 w 358"/>
                <a:gd name="connsiteY36-8444" fmla="*/ 53 h 763"/>
                <a:gd name="connsiteX37-8445" fmla="*/ 327 w 358"/>
                <a:gd name="connsiteY37-8446" fmla="*/ 58 h 763"/>
                <a:gd name="connsiteX38-8447" fmla="*/ 337 w 358"/>
                <a:gd name="connsiteY38-8448" fmla="*/ 68 h 763"/>
                <a:gd name="connsiteX39-8449" fmla="*/ 348 w 358"/>
                <a:gd name="connsiteY39-8450" fmla="*/ 74 h 763"/>
                <a:gd name="connsiteX40-8451" fmla="*/ 353 w 358"/>
                <a:gd name="connsiteY40-8452" fmla="*/ 79 h 763"/>
                <a:gd name="connsiteX41-8453" fmla="*/ 358 w 358"/>
                <a:gd name="connsiteY41-8454" fmla="*/ 84 h 763"/>
                <a:gd name="connsiteX42-8455" fmla="*/ 358 w 358"/>
                <a:gd name="connsiteY42-8456" fmla="*/ 89 h 763"/>
                <a:gd name="connsiteX43-8457" fmla="*/ 358 w 358"/>
                <a:gd name="connsiteY43-8458" fmla="*/ 95 h 763"/>
                <a:gd name="connsiteX44-8459" fmla="*/ 358 w 358"/>
                <a:gd name="connsiteY44-8460" fmla="*/ 100 h 763"/>
                <a:gd name="connsiteX45-8461" fmla="*/ 358 w 358"/>
                <a:gd name="connsiteY45-8462" fmla="*/ 105 h 763"/>
                <a:gd name="connsiteX46-8463" fmla="*/ 353 w 358"/>
                <a:gd name="connsiteY46-8464" fmla="*/ 110 h 763"/>
                <a:gd name="connsiteX47-8465" fmla="*/ 343 w 358"/>
                <a:gd name="connsiteY47-8466" fmla="*/ 116 h 763"/>
                <a:gd name="connsiteX48-8467" fmla="*/ 343 w 358"/>
                <a:gd name="connsiteY48-8468" fmla="*/ 121 h 763"/>
                <a:gd name="connsiteX49-8469" fmla="*/ 343 w 358"/>
                <a:gd name="connsiteY49-8470" fmla="*/ 121 h 763"/>
                <a:gd name="connsiteX50-8471" fmla="*/ 337 w 358"/>
                <a:gd name="connsiteY50-8472" fmla="*/ 126 h 763"/>
                <a:gd name="connsiteX51-8473" fmla="*/ 337 w 358"/>
                <a:gd name="connsiteY51-8474" fmla="*/ 132 h 763"/>
                <a:gd name="connsiteX52-8475" fmla="*/ 332 w 358"/>
                <a:gd name="connsiteY52-8476" fmla="*/ 142 h 763"/>
                <a:gd name="connsiteX53-8477" fmla="*/ 332 w 358"/>
                <a:gd name="connsiteY53-8478" fmla="*/ 147 h 763"/>
                <a:gd name="connsiteX54-8479" fmla="*/ 332 w 358"/>
                <a:gd name="connsiteY54-8480" fmla="*/ 158 h 763"/>
                <a:gd name="connsiteX55-8481" fmla="*/ 327 w 358"/>
                <a:gd name="connsiteY55-8482" fmla="*/ 168 h 763"/>
                <a:gd name="connsiteX56-8483" fmla="*/ 327 w 358"/>
                <a:gd name="connsiteY56-8484" fmla="*/ 179 h 763"/>
                <a:gd name="connsiteX57-8485" fmla="*/ 327 w 358"/>
                <a:gd name="connsiteY57-8486" fmla="*/ 189 h 763"/>
                <a:gd name="connsiteX58-8487" fmla="*/ 322 w 358"/>
                <a:gd name="connsiteY58-8488" fmla="*/ 205 h 763"/>
                <a:gd name="connsiteX59-8489" fmla="*/ 322 w 358"/>
                <a:gd name="connsiteY59-8490" fmla="*/ 221 h 763"/>
                <a:gd name="connsiteX60-8491" fmla="*/ 322 w 358"/>
                <a:gd name="connsiteY60-8492" fmla="*/ 237 h 763"/>
                <a:gd name="connsiteX61-8493" fmla="*/ 316 w 358"/>
                <a:gd name="connsiteY61-8494" fmla="*/ 252 h 763"/>
                <a:gd name="connsiteX62-8495" fmla="*/ 316 w 358"/>
                <a:gd name="connsiteY62-8496" fmla="*/ 268 h 763"/>
                <a:gd name="connsiteX63-8497" fmla="*/ 316 w 358"/>
                <a:gd name="connsiteY63-8498" fmla="*/ 289 h 763"/>
                <a:gd name="connsiteX64-8499" fmla="*/ 311 w 358"/>
                <a:gd name="connsiteY64-8500" fmla="*/ 331 h 763"/>
                <a:gd name="connsiteX65-8501" fmla="*/ 306 w 358"/>
                <a:gd name="connsiteY65-8502" fmla="*/ 368 h 763"/>
                <a:gd name="connsiteX66-8503" fmla="*/ 306 w 358"/>
                <a:gd name="connsiteY66-8504" fmla="*/ 400 h 763"/>
                <a:gd name="connsiteX67-8505" fmla="*/ 301 w 358"/>
                <a:gd name="connsiteY67-8506" fmla="*/ 431 h 763"/>
                <a:gd name="connsiteX68-8507" fmla="*/ 295 w 358"/>
                <a:gd name="connsiteY68-8508" fmla="*/ 463 h 763"/>
                <a:gd name="connsiteX69-8509" fmla="*/ 295 w 358"/>
                <a:gd name="connsiteY69-8510" fmla="*/ 489 h 763"/>
                <a:gd name="connsiteX70-8511" fmla="*/ 290 w 358"/>
                <a:gd name="connsiteY70-8512" fmla="*/ 510 h 763"/>
                <a:gd name="connsiteX71-8513" fmla="*/ 285 w 358"/>
                <a:gd name="connsiteY71-8514" fmla="*/ 531 h 763"/>
                <a:gd name="connsiteX72-8515" fmla="*/ 279 w 358"/>
                <a:gd name="connsiteY72-8516" fmla="*/ 568 h 763"/>
                <a:gd name="connsiteX73-8517" fmla="*/ 269 w 358"/>
                <a:gd name="connsiteY73-8518" fmla="*/ 605 h 763"/>
                <a:gd name="connsiteX74-8519" fmla="*/ 264 w 358"/>
                <a:gd name="connsiteY74-8520" fmla="*/ 636 h 763"/>
                <a:gd name="connsiteX75-8521" fmla="*/ 253 w 358"/>
                <a:gd name="connsiteY75-8522" fmla="*/ 663 h 763"/>
                <a:gd name="connsiteX76-8523" fmla="*/ 248 w 358"/>
                <a:gd name="connsiteY76-8524" fmla="*/ 689 h 763"/>
                <a:gd name="connsiteX77-8525" fmla="*/ 243 w 358"/>
                <a:gd name="connsiteY77-8526" fmla="*/ 700 h 763"/>
                <a:gd name="connsiteX78-8527" fmla="*/ 237 w 358"/>
                <a:gd name="connsiteY78-8528" fmla="*/ 710 h 763"/>
                <a:gd name="connsiteX79-8529" fmla="*/ 237 w 358"/>
                <a:gd name="connsiteY79-8530" fmla="*/ 721 h 763"/>
                <a:gd name="connsiteX80-8531" fmla="*/ 232 w 358"/>
                <a:gd name="connsiteY80-8532" fmla="*/ 726 h 763"/>
                <a:gd name="connsiteX81-8533" fmla="*/ 227 w 358"/>
                <a:gd name="connsiteY81-8534" fmla="*/ 736 h 763"/>
                <a:gd name="connsiteX82-8535" fmla="*/ 227 w 358"/>
                <a:gd name="connsiteY82-8536" fmla="*/ 742 h 763"/>
                <a:gd name="connsiteX83-8537" fmla="*/ 216 w 358"/>
                <a:gd name="connsiteY83-8538" fmla="*/ 747 h 763"/>
                <a:gd name="connsiteX84-8539" fmla="*/ 211 w 358"/>
                <a:gd name="connsiteY84-8540" fmla="*/ 757 h 763"/>
                <a:gd name="connsiteX85-8541" fmla="*/ 206 w 358"/>
                <a:gd name="connsiteY85-8542" fmla="*/ 757 h 763"/>
                <a:gd name="connsiteX86-8543" fmla="*/ 200 w 358"/>
                <a:gd name="connsiteY86-8544" fmla="*/ 763 h 763"/>
                <a:gd name="connsiteX87-8545" fmla="*/ 195 w 358"/>
                <a:gd name="connsiteY87-8546" fmla="*/ 763 h 763"/>
                <a:gd name="connsiteX88-8547" fmla="*/ 195 w 358"/>
                <a:gd name="connsiteY88-8548" fmla="*/ 757 h 763"/>
                <a:gd name="connsiteX89-8549" fmla="*/ 190 w 358"/>
                <a:gd name="connsiteY89-8550" fmla="*/ 757 h 763"/>
                <a:gd name="connsiteX90-8551" fmla="*/ 190 w 358"/>
                <a:gd name="connsiteY90-8552" fmla="*/ 752 h 763"/>
                <a:gd name="connsiteX91-8553" fmla="*/ 190 w 358"/>
                <a:gd name="connsiteY91-8554" fmla="*/ 747 h 763"/>
                <a:gd name="connsiteX92-8555" fmla="*/ 185 w 358"/>
                <a:gd name="connsiteY92-8556" fmla="*/ 742 h 763"/>
                <a:gd name="connsiteX93-8557" fmla="*/ 185 w 358"/>
                <a:gd name="connsiteY93-8558" fmla="*/ 731 h 763"/>
                <a:gd name="connsiteX94-8559" fmla="*/ 185 w 358"/>
                <a:gd name="connsiteY94-8560" fmla="*/ 721 h 763"/>
                <a:gd name="connsiteX95-8561" fmla="*/ 179 w 358"/>
                <a:gd name="connsiteY95-8562" fmla="*/ 705 h 763"/>
                <a:gd name="connsiteX96-8563" fmla="*/ 174 w 358"/>
                <a:gd name="connsiteY96-8564" fmla="*/ 684 h 763"/>
                <a:gd name="connsiteX97-8565" fmla="*/ 169 w 358"/>
                <a:gd name="connsiteY97-8566" fmla="*/ 668 h 763"/>
                <a:gd name="connsiteX98-8567" fmla="*/ 164 w 358"/>
                <a:gd name="connsiteY98-8568" fmla="*/ 652 h 763"/>
                <a:gd name="connsiteX99-8569" fmla="*/ 158 w 358"/>
                <a:gd name="connsiteY99-8570" fmla="*/ 636 h 763"/>
                <a:gd name="connsiteX100-8571" fmla="*/ 148 w 358"/>
                <a:gd name="connsiteY100-8572" fmla="*/ 626 h 763"/>
                <a:gd name="connsiteX101-8573" fmla="*/ 137 w 358"/>
                <a:gd name="connsiteY101-8574" fmla="*/ 615 h 763"/>
                <a:gd name="connsiteX102-8575" fmla="*/ 132 w 358"/>
                <a:gd name="connsiteY102-8576" fmla="*/ 605 h 763"/>
                <a:gd name="connsiteX103-8577" fmla="*/ 143 w 358"/>
                <a:gd name="connsiteY103-8578" fmla="*/ 610 h 763"/>
                <a:gd name="connsiteX104-8579" fmla="*/ 158 w 358"/>
                <a:gd name="connsiteY104-8580" fmla="*/ 610 h 763"/>
                <a:gd name="connsiteX105-8581" fmla="*/ 169 w 358"/>
                <a:gd name="connsiteY105-8582" fmla="*/ 610 h 763"/>
                <a:gd name="connsiteX106-8583" fmla="*/ 179 w 358"/>
                <a:gd name="connsiteY106-8584" fmla="*/ 610 h 763"/>
                <a:gd name="connsiteX107-8585" fmla="*/ 190 w 358"/>
                <a:gd name="connsiteY107-8586" fmla="*/ 605 h 763"/>
                <a:gd name="connsiteX108-8587" fmla="*/ 195 w 358"/>
                <a:gd name="connsiteY108-8588" fmla="*/ 605 h 763"/>
                <a:gd name="connsiteX109-8589" fmla="*/ 200 w 358"/>
                <a:gd name="connsiteY109-8590" fmla="*/ 600 h 763"/>
                <a:gd name="connsiteX110-8591" fmla="*/ 200 w 358"/>
                <a:gd name="connsiteY110-8592" fmla="*/ 600 h 763"/>
                <a:gd name="connsiteX111-8593" fmla="*/ 206 w 358"/>
                <a:gd name="connsiteY111-8594" fmla="*/ 594 h 763"/>
                <a:gd name="connsiteX112-8595" fmla="*/ 206 w 358"/>
                <a:gd name="connsiteY112-8596" fmla="*/ 584 h 763"/>
                <a:gd name="connsiteX113-8597" fmla="*/ 211 w 358"/>
                <a:gd name="connsiteY113-8598" fmla="*/ 573 h 763"/>
                <a:gd name="connsiteX114-8599" fmla="*/ 211 w 358"/>
                <a:gd name="connsiteY114-8600" fmla="*/ 558 h 763"/>
                <a:gd name="connsiteX115-8601" fmla="*/ 216 w 358"/>
                <a:gd name="connsiteY115-8602" fmla="*/ 537 h 763"/>
                <a:gd name="connsiteX116-8603" fmla="*/ 222 w 358"/>
                <a:gd name="connsiteY116-8604" fmla="*/ 516 h 763"/>
                <a:gd name="connsiteX117-8605" fmla="*/ 222 w 358"/>
                <a:gd name="connsiteY117-8606" fmla="*/ 489 h 763"/>
                <a:gd name="connsiteX118-8607" fmla="*/ 227 w 358"/>
                <a:gd name="connsiteY118-8608" fmla="*/ 458 h 763"/>
                <a:gd name="connsiteX119-8609" fmla="*/ 237 w 358"/>
                <a:gd name="connsiteY119-8610" fmla="*/ 395 h 763"/>
                <a:gd name="connsiteX120-8611" fmla="*/ 243 w 358"/>
                <a:gd name="connsiteY120-8612" fmla="*/ 337 h 763"/>
                <a:gd name="connsiteX121-8613" fmla="*/ 248 w 358"/>
                <a:gd name="connsiteY121-8614" fmla="*/ 274 h 763"/>
                <a:gd name="connsiteX122-8615" fmla="*/ 248 w 358"/>
                <a:gd name="connsiteY122-8616" fmla="*/ 221 h 763"/>
                <a:gd name="connsiteX123-8617" fmla="*/ 248 w 358"/>
                <a:gd name="connsiteY123-8618" fmla="*/ 221 h 763"/>
                <a:gd name="connsiteX0-8619" fmla="*/ 248 w 358"/>
                <a:gd name="connsiteY0-8620" fmla="*/ 221 h 763"/>
                <a:gd name="connsiteX1-8621" fmla="*/ 248 w 358"/>
                <a:gd name="connsiteY1-8622" fmla="*/ 195 h 763"/>
                <a:gd name="connsiteX2-8623" fmla="*/ 248 w 358"/>
                <a:gd name="connsiteY2-8624" fmla="*/ 168 h 763"/>
                <a:gd name="connsiteX3-8625" fmla="*/ 248 w 358"/>
                <a:gd name="connsiteY3-8626" fmla="*/ 147 h 763"/>
                <a:gd name="connsiteX4-8627" fmla="*/ 248 w 358"/>
                <a:gd name="connsiteY4-8628" fmla="*/ 132 h 763"/>
                <a:gd name="connsiteX5-8629" fmla="*/ 248 w 358"/>
                <a:gd name="connsiteY5-8630" fmla="*/ 116 h 763"/>
                <a:gd name="connsiteX6-8631" fmla="*/ 248 w 358"/>
                <a:gd name="connsiteY6-8632" fmla="*/ 105 h 763"/>
                <a:gd name="connsiteX7-8633" fmla="*/ 243 w 358"/>
                <a:gd name="connsiteY7-8634" fmla="*/ 95 h 763"/>
                <a:gd name="connsiteX8-8635" fmla="*/ 243 w 358"/>
                <a:gd name="connsiteY8-8636" fmla="*/ 89 h 763"/>
                <a:gd name="connsiteX9-8637" fmla="*/ 243 w 358"/>
                <a:gd name="connsiteY9-8638" fmla="*/ 84 h 763"/>
                <a:gd name="connsiteX10-8639" fmla="*/ 237 w 358"/>
                <a:gd name="connsiteY10-8640" fmla="*/ 84 h 763"/>
                <a:gd name="connsiteX11-8641" fmla="*/ 232 w 358"/>
                <a:gd name="connsiteY11-8642" fmla="*/ 79 h 763"/>
                <a:gd name="connsiteX12-8643" fmla="*/ 222 w 358"/>
                <a:gd name="connsiteY12-8644" fmla="*/ 79 h 763"/>
                <a:gd name="connsiteX13-8645" fmla="*/ 216 w 358"/>
                <a:gd name="connsiteY13-8646" fmla="*/ 74 h 763"/>
                <a:gd name="connsiteX14-8647" fmla="*/ 0 w 358"/>
                <a:gd name="connsiteY14-8648" fmla="*/ 58 h 763"/>
                <a:gd name="connsiteX15-8649" fmla="*/ 58 w 358"/>
                <a:gd name="connsiteY15-8650" fmla="*/ 47 h 763"/>
                <a:gd name="connsiteX16-8651" fmla="*/ 85 w 358"/>
                <a:gd name="connsiteY16-8652" fmla="*/ 42 h 763"/>
                <a:gd name="connsiteX17-8653" fmla="*/ 111 w 358"/>
                <a:gd name="connsiteY17-8654" fmla="*/ 37 h 763"/>
                <a:gd name="connsiteX18-8655" fmla="*/ 137 w 358"/>
                <a:gd name="connsiteY18-8656" fmla="*/ 32 h 763"/>
                <a:gd name="connsiteX19-8657" fmla="*/ 153 w 358"/>
                <a:gd name="connsiteY19-8658" fmla="*/ 32 h 763"/>
                <a:gd name="connsiteX20-8659" fmla="*/ 169 w 358"/>
                <a:gd name="connsiteY20-8660" fmla="*/ 26 h 763"/>
                <a:gd name="connsiteX21-8661" fmla="*/ 185 w 358"/>
                <a:gd name="connsiteY21-8662" fmla="*/ 21 h 763"/>
                <a:gd name="connsiteX22-8663" fmla="*/ 190 w 358"/>
                <a:gd name="connsiteY22-8664" fmla="*/ 21 h 763"/>
                <a:gd name="connsiteX23-8665" fmla="*/ 200 w 358"/>
                <a:gd name="connsiteY23-8666" fmla="*/ 16 h 763"/>
                <a:gd name="connsiteX24-8667" fmla="*/ 206 w 358"/>
                <a:gd name="connsiteY24-8668" fmla="*/ 11 h 763"/>
                <a:gd name="connsiteX25-8669" fmla="*/ 216 w 358"/>
                <a:gd name="connsiteY25-8670" fmla="*/ 5 h 763"/>
                <a:gd name="connsiteX26-8671" fmla="*/ 222 w 358"/>
                <a:gd name="connsiteY26-8672" fmla="*/ 5 h 763"/>
                <a:gd name="connsiteX27-8673" fmla="*/ 232 w 358"/>
                <a:gd name="connsiteY27-8674" fmla="*/ 0 h 763"/>
                <a:gd name="connsiteX28-8675" fmla="*/ 243 w 358"/>
                <a:gd name="connsiteY28-8676" fmla="*/ 5 h 763"/>
                <a:gd name="connsiteX29-8677" fmla="*/ 248 w 358"/>
                <a:gd name="connsiteY29-8678" fmla="*/ 11 h 763"/>
                <a:gd name="connsiteX30-8679" fmla="*/ 258 w 358"/>
                <a:gd name="connsiteY30-8680" fmla="*/ 16 h 763"/>
                <a:gd name="connsiteX31-8681" fmla="*/ 269 w 358"/>
                <a:gd name="connsiteY31-8682" fmla="*/ 21 h 763"/>
                <a:gd name="connsiteX32-8683" fmla="*/ 279 w 358"/>
                <a:gd name="connsiteY32-8684" fmla="*/ 26 h 763"/>
                <a:gd name="connsiteX33-8685" fmla="*/ 290 w 358"/>
                <a:gd name="connsiteY33-8686" fmla="*/ 32 h 763"/>
                <a:gd name="connsiteX34-8687" fmla="*/ 306 w 358"/>
                <a:gd name="connsiteY34-8688" fmla="*/ 42 h 763"/>
                <a:gd name="connsiteX35-8689" fmla="*/ 316 w 358"/>
                <a:gd name="connsiteY35-8690" fmla="*/ 53 h 763"/>
                <a:gd name="connsiteX36-8691" fmla="*/ 327 w 358"/>
                <a:gd name="connsiteY36-8692" fmla="*/ 58 h 763"/>
                <a:gd name="connsiteX37-8693" fmla="*/ 337 w 358"/>
                <a:gd name="connsiteY37-8694" fmla="*/ 68 h 763"/>
                <a:gd name="connsiteX38-8695" fmla="*/ 348 w 358"/>
                <a:gd name="connsiteY38-8696" fmla="*/ 74 h 763"/>
                <a:gd name="connsiteX39-8697" fmla="*/ 353 w 358"/>
                <a:gd name="connsiteY39-8698" fmla="*/ 79 h 763"/>
                <a:gd name="connsiteX40-8699" fmla="*/ 358 w 358"/>
                <a:gd name="connsiteY40-8700" fmla="*/ 84 h 763"/>
                <a:gd name="connsiteX41-8701" fmla="*/ 358 w 358"/>
                <a:gd name="connsiteY41-8702" fmla="*/ 89 h 763"/>
                <a:gd name="connsiteX42-8703" fmla="*/ 358 w 358"/>
                <a:gd name="connsiteY42-8704" fmla="*/ 95 h 763"/>
                <a:gd name="connsiteX43-8705" fmla="*/ 358 w 358"/>
                <a:gd name="connsiteY43-8706" fmla="*/ 100 h 763"/>
                <a:gd name="connsiteX44-8707" fmla="*/ 358 w 358"/>
                <a:gd name="connsiteY44-8708" fmla="*/ 105 h 763"/>
                <a:gd name="connsiteX45-8709" fmla="*/ 353 w 358"/>
                <a:gd name="connsiteY45-8710" fmla="*/ 110 h 763"/>
                <a:gd name="connsiteX46-8711" fmla="*/ 343 w 358"/>
                <a:gd name="connsiteY46-8712" fmla="*/ 116 h 763"/>
                <a:gd name="connsiteX47-8713" fmla="*/ 343 w 358"/>
                <a:gd name="connsiteY47-8714" fmla="*/ 121 h 763"/>
                <a:gd name="connsiteX48-8715" fmla="*/ 343 w 358"/>
                <a:gd name="connsiteY48-8716" fmla="*/ 121 h 763"/>
                <a:gd name="connsiteX49-8717" fmla="*/ 337 w 358"/>
                <a:gd name="connsiteY49-8718" fmla="*/ 126 h 763"/>
                <a:gd name="connsiteX50-8719" fmla="*/ 337 w 358"/>
                <a:gd name="connsiteY50-8720" fmla="*/ 132 h 763"/>
                <a:gd name="connsiteX51-8721" fmla="*/ 332 w 358"/>
                <a:gd name="connsiteY51-8722" fmla="*/ 142 h 763"/>
                <a:gd name="connsiteX52-8723" fmla="*/ 332 w 358"/>
                <a:gd name="connsiteY52-8724" fmla="*/ 147 h 763"/>
                <a:gd name="connsiteX53-8725" fmla="*/ 332 w 358"/>
                <a:gd name="connsiteY53-8726" fmla="*/ 158 h 763"/>
                <a:gd name="connsiteX54-8727" fmla="*/ 327 w 358"/>
                <a:gd name="connsiteY54-8728" fmla="*/ 168 h 763"/>
                <a:gd name="connsiteX55-8729" fmla="*/ 327 w 358"/>
                <a:gd name="connsiteY55-8730" fmla="*/ 179 h 763"/>
                <a:gd name="connsiteX56-8731" fmla="*/ 327 w 358"/>
                <a:gd name="connsiteY56-8732" fmla="*/ 189 h 763"/>
                <a:gd name="connsiteX57-8733" fmla="*/ 322 w 358"/>
                <a:gd name="connsiteY57-8734" fmla="*/ 205 h 763"/>
                <a:gd name="connsiteX58-8735" fmla="*/ 322 w 358"/>
                <a:gd name="connsiteY58-8736" fmla="*/ 221 h 763"/>
                <a:gd name="connsiteX59-8737" fmla="*/ 322 w 358"/>
                <a:gd name="connsiteY59-8738" fmla="*/ 237 h 763"/>
                <a:gd name="connsiteX60-8739" fmla="*/ 316 w 358"/>
                <a:gd name="connsiteY60-8740" fmla="*/ 252 h 763"/>
                <a:gd name="connsiteX61-8741" fmla="*/ 316 w 358"/>
                <a:gd name="connsiteY61-8742" fmla="*/ 268 h 763"/>
                <a:gd name="connsiteX62-8743" fmla="*/ 316 w 358"/>
                <a:gd name="connsiteY62-8744" fmla="*/ 289 h 763"/>
                <a:gd name="connsiteX63-8745" fmla="*/ 311 w 358"/>
                <a:gd name="connsiteY63-8746" fmla="*/ 331 h 763"/>
                <a:gd name="connsiteX64-8747" fmla="*/ 306 w 358"/>
                <a:gd name="connsiteY64-8748" fmla="*/ 368 h 763"/>
                <a:gd name="connsiteX65-8749" fmla="*/ 306 w 358"/>
                <a:gd name="connsiteY65-8750" fmla="*/ 400 h 763"/>
                <a:gd name="connsiteX66-8751" fmla="*/ 301 w 358"/>
                <a:gd name="connsiteY66-8752" fmla="*/ 431 h 763"/>
                <a:gd name="connsiteX67-8753" fmla="*/ 295 w 358"/>
                <a:gd name="connsiteY67-8754" fmla="*/ 463 h 763"/>
                <a:gd name="connsiteX68-8755" fmla="*/ 295 w 358"/>
                <a:gd name="connsiteY68-8756" fmla="*/ 489 h 763"/>
                <a:gd name="connsiteX69-8757" fmla="*/ 290 w 358"/>
                <a:gd name="connsiteY69-8758" fmla="*/ 510 h 763"/>
                <a:gd name="connsiteX70-8759" fmla="*/ 285 w 358"/>
                <a:gd name="connsiteY70-8760" fmla="*/ 531 h 763"/>
                <a:gd name="connsiteX71-8761" fmla="*/ 279 w 358"/>
                <a:gd name="connsiteY71-8762" fmla="*/ 568 h 763"/>
                <a:gd name="connsiteX72-8763" fmla="*/ 269 w 358"/>
                <a:gd name="connsiteY72-8764" fmla="*/ 605 h 763"/>
                <a:gd name="connsiteX73-8765" fmla="*/ 264 w 358"/>
                <a:gd name="connsiteY73-8766" fmla="*/ 636 h 763"/>
                <a:gd name="connsiteX74-8767" fmla="*/ 253 w 358"/>
                <a:gd name="connsiteY74-8768" fmla="*/ 663 h 763"/>
                <a:gd name="connsiteX75-8769" fmla="*/ 248 w 358"/>
                <a:gd name="connsiteY75-8770" fmla="*/ 689 h 763"/>
                <a:gd name="connsiteX76-8771" fmla="*/ 243 w 358"/>
                <a:gd name="connsiteY76-8772" fmla="*/ 700 h 763"/>
                <a:gd name="connsiteX77-8773" fmla="*/ 237 w 358"/>
                <a:gd name="connsiteY77-8774" fmla="*/ 710 h 763"/>
                <a:gd name="connsiteX78-8775" fmla="*/ 237 w 358"/>
                <a:gd name="connsiteY78-8776" fmla="*/ 721 h 763"/>
                <a:gd name="connsiteX79-8777" fmla="*/ 232 w 358"/>
                <a:gd name="connsiteY79-8778" fmla="*/ 726 h 763"/>
                <a:gd name="connsiteX80-8779" fmla="*/ 227 w 358"/>
                <a:gd name="connsiteY80-8780" fmla="*/ 736 h 763"/>
                <a:gd name="connsiteX81-8781" fmla="*/ 227 w 358"/>
                <a:gd name="connsiteY81-8782" fmla="*/ 742 h 763"/>
                <a:gd name="connsiteX82-8783" fmla="*/ 216 w 358"/>
                <a:gd name="connsiteY82-8784" fmla="*/ 747 h 763"/>
                <a:gd name="connsiteX83-8785" fmla="*/ 211 w 358"/>
                <a:gd name="connsiteY83-8786" fmla="*/ 757 h 763"/>
                <a:gd name="connsiteX84-8787" fmla="*/ 206 w 358"/>
                <a:gd name="connsiteY84-8788" fmla="*/ 757 h 763"/>
                <a:gd name="connsiteX85-8789" fmla="*/ 200 w 358"/>
                <a:gd name="connsiteY85-8790" fmla="*/ 763 h 763"/>
                <a:gd name="connsiteX86-8791" fmla="*/ 195 w 358"/>
                <a:gd name="connsiteY86-8792" fmla="*/ 763 h 763"/>
                <a:gd name="connsiteX87-8793" fmla="*/ 195 w 358"/>
                <a:gd name="connsiteY87-8794" fmla="*/ 757 h 763"/>
                <a:gd name="connsiteX88-8795" fmla="*/ 190 w 358"/>
                <a:gd name="connsiteY88-8796" fmla="*/ 757 h 763"/>
                <a:gd name="connsiteX89-8797" fmla="*/ 190 w 358"/>
                <a:gd name="connsiteY89-8798" fmla="*/ 752 h 763"/>
                <a:gd name="connsiteX90-8799" fmla="*/ 190 w 358"/>
                <a:gd name="connsiteY90-8800" fmla="*/ 747 h 763"/>
                <a:gd name="connsiteX91-8801" fmla="*/ 185 w 358"/>
                <a:gd name="connsiteY91-8802" fmla="*/ 742 h 763"/>
                <a:gd name="connsiteX92-8803" fmla="*/ 185 w 358"/>
                <a:gd name="connsiteY92-8804" fmla="*/ 731 h 763"/>
                <a:gd name="connsiteX93-8805" fmla="*/ 185 w 358"/>
                <a:gd name="connsiteY93-8806" fmla="*/ 721 h 763"/>
                <a:gd name="connsiteX94-8807" fmla="*/ 179 w 358"/>
                <a:gd name="connsiteY94-8808" fmla="*/ 705 h 763"/>
                <a:gd name="connsiteX95-8809" fmla="*/ 174 w 358"/>
                <a:gd name="connsiteY95-8810" fmla="*/ 684 h 763"/>
                <a:gd name="connsiteX96-8811" fmla="*/ 169 w 358"/>
                <a:gd name="connsiteY96-8812" fmla="*/ 668 h 763"/>
                <a:gd name="connsiteX97-8813" fmla="*/ 164 w 358"/>
                <a:gd name="connsiteY97-8814" fmla="*/ 652 h 763"/>
                <a:gd name="connsiteX98-8815" fmla="*/ 158 w 358"/>
                <a:gd name="connsiteY98-8816" fmla="*/ 636 h 763"/>
                <a:gd name="connsiteX99-8817" fmla="*/ 148 w 358"/>
                <a:gd name="connsiteY99-8818" fmla="*/ 626 h 763"/>
                <a:gd name="connsiteX100-8819" fmla="*/ 137 w 358"/>
                <a:gd name="connsiteY100-8820" fmla="*/ 615 h 763"/>
                <a:gd name="connsiteX101-8821" fmla="*/ 132 w 358"/>
                <a:gd name="connsiteY101-8822" fmla="*/ 605 h 763"/>
                <a:gd name="connsiteX102-8823" fmla="*/ 143 w 358"/>
                <a:gd name="connsiteY102-8824" fmla="*/ 610 h 763"/>
                <a:gd name="connsiteX103-8825" fmla="*/ 158 w 358"/>
                <a:gd name="connsiteY103-8826" fmla="*/ 610 h 763"/>
                <a:gd name="connsiteX104-8827" fmla="*/ 169 w 358"/>
                <a:gd name="connsiteY104-8828" fmla="*/ 610 h 763"/>
                <a:gd name="connsiteX105-8829" fmla="*/ 179 w 358"/>
                <a:gd name="connsiteY105-8830" fmla="*/ 610 h 763"/>
                <a:gd name="connsiteX106-8831" fmla="*/ 190 w 358"/>
                <a:gd name="connsiteY106-8832" fmla="*/ 605 h 763"/>
                <a:gd name="connsiteX107-8833" fmla="*/ 195 w 358"/>
                <a:gd name="connsiteY107-8834" fmla="*/ 605 h 763"/>
                <a:gd name="connsiteX108-8835" fmla="*/ 200 w 358"/>
                <a:gd name="connsiteY108-8836" fmla="*/ 600 h 763"/>
                <a:gd name="connsiteX109-8837" fmla="*/ 200 w 358"/>
                <a:gd name="connsiteY109-8838" fmla="*/ 600 h 763"/>
                <a:gd name="connsiteX110-8839" fmla="*/ 206 w 358"/>
                <a:gd name="connsiteY110-8840" fmla="*/ 594 h 763"/>
                <a:gd name="connsiteX111-8841" fmla="*/ 206 w 358"/>
                <a:gd name="connsiteY111-8842" fmla="*/ 584 h 763"/>
                <a:gd name="connsiteX112-8843" fmla="*/ 211 w 358"/>
                <a:gd name="connsiteY112-8844" fmla="*/ 573 h 763"/>
                <a:gd name="connsiteX113-8845" fmla="*/ 211 w 358"/>
                <a:gd name="connsiteY113-8846" fmla="*/ 558 h 763"/>
                <a:gd name="connsiteX114-8847" fmla="*/ 216 w 358"/>
                <a:gd name="connsiteY114-8848" fmla="*/ 537 h 763"/>
                <a:gd name="connsiteX115-8849" fmla="*/ 222 w 358"/>
                <a:gd name="connsiteY115-8850" fmla="*/ 516 h 763"/>
                <a:gd name="connsiteX116-8851" fmla="*/ 222 w 358"/>
                <a:gd name="connsiteY116-8852" fmla="*/ 489 h 763"/>
                <a:gd name="connsiteX117-8853" fmla="*/ 227 w 358"/>
                <a:gd name="connsiteY117-8854" fmla="*/ 458 h 763"/>
                <a:gd name="connsiteX118-8855" fmla="*/ 237 w 358"/>
                <a:gd name="connsiteY118-8856" fmla="*/ 395 h 763"/>
                <a:gd name="connsiteX119-8857" fmla="*/ 243 w 358"/>
                <a:gd name="connsiteY119-8858" fmla="*/ 337 h 763"/>
                <a:gd name="connsiteX120-8859" fmla="*/ 248 w 358"/>
                <a:gd name="connsiteY120-8860" fmla="*/ 274 h 763"/>
                <a:gd name="connsiteX121-8861" fmla="*/ 248 w 358"/>
                <a:gd name="connsiteY121-8862" fmla="*/ 221 h 763"/>
                <a:gd name="connsiteX122-8863" fmla="*/ 248 w 358"/>
                <a:gd name="connsiteY122-8864" fmla="*/ 221 h 763"/>
                <a:gd name="connsiteX0-8865" fmla="*/ 248 w 358"/>
                <a:gd name="connsiteY0-8866" fmla="*/ 221 h 763"/>
                <a:gd name="connsiteX1-8867" fmla="*/ 248 w 358"/>
                <a:gd name="connsiteY1-8868" fmla="*/ 195 h 763"/>
                <a:gd name="connsiteX2-8869" fmla="*/ 248 w 358"/>
                <a:gd name="connsiteY2-8870" fmla="*/ 168 h 763"/>
                <a:gd name="connsiteX3-8871" fmla="*/ 248 w 358"/>
                <a:gd name="connsiteY3-8872" fmla="*/ 147 h 763"/>
                <a:gd name="connsiteX4-8873" fmla="*/ 248 w 358"/>
                <a:gd name="connsiteY4-8874" fmla="*/ 132 h 763"/>
                <a:gd name="connsiteX5-8875" fmla="*/ 248 w 358"/>
                <a:gd name="connsiteY5-8876" fmla="*/ 116 h 763"/>
                <a:gd name="connsiteX6-8877" fmla="*/ 248 w 358"/>
                <a:gd name="connsiteY6-8878" fmla="*/ 105 h 763"/>
                <a:gd name="connsiteX7-8879" fmla="*/ 243 w 358"/>
                <a:gd name="connsiteY7-8880" fmla="*/ 95 h 763"/>
                <a:gd name="connsiteX8-8881" fmla="*/ 243 w 358"/>
                <a:gd name="connsiteY8-8882" fmla="*/ 89 h 763"/>
                <a:gd name="connsiteX9-8883" fmla="*/ 243 w 358"/>
                <a:gd name="connsiteY9-8884" fmla="*/ 84 h 763"/>
                <a:gd name="connsiteX10-8885" fmla="*/ 237 w 358"/>
                <a:gd name="connsiteY10-8886" fmla="*/ 84 h 763"/>
                <a:gd name="connsiteX11-8887" fmla="*/ 232 w 358"/>
                <a:gd name="connsiteY11-8888" fmla="*/ 79 h 763"/>
                <a:gd name="connsiteX12-8889" fmla="*/ 222 w 358"/>
                <a:gd name="connsiteY12-8890" fmla="*/ 79 h 763"/>
                <a:gd name="connsiteX13-8891" fmla="*/ 216 w 358"/>
                <a:gd name="connsiteY13-8892" fmla="*/ 74 h 763"/>
                <a:gd name="connsiteX14-8893" fmla="*/ 0 w 358"/>
                <a:gd name="connsiteY14-8894" fmla="*/ 58 h 763"/>
                <a:gd name="connsiteX15-8895" fmla="*/ 58 w 358"/>
                <a:gd name="connsiteY15-8896" fmla="*/ 47 h 763"/>
                <a:gd name="connsiteX16-8897" fmla="*/ 85 w 358"/>
                <a:gd name="connsiteY16-8898" fmla="*/ 42 h 763"/>
                <a:gd name="connsiteX17-8899" fmla="*/ 111 w 358"/>
                <a:gd name="connsiteY17-8900" fmla="*/ 37 h 763"/>
                <a:gd name="connsiteX18-8901" fmla="*/ 137 w 358"/>
                <a:gd name="connsiteY18-8902" fmla="*/ 32 h 763"/>
                <a:gd name="connsiteX19-8903" fmla="*/ 153 w 358"/>
                <a:gd name="connsiteY19-8904" fmla="*/ 32 h 763"/>
                <a:gd name="connsiteX20-8905" fmla="*/ 169 w 358"/>
                <a:gd name="connsiteY20-8906" fmla="*/ 26 h 763"/>
                <a:gd name="connsiteX21-8907" fmla="*/ 185 w 358"/>
                <a:gd name="connsiteY21-8908" fmla="*/ 21 h 763"/>
                <a:gd name="connsiteX22-8909" fmla="*/ 200 w 358"/>
                <a:gd name="connsiteY22-8910" fmla="*/ 16 h 763"/>
                <a:gd name="connsiteX23-8911" fmla="*/ 206 w 358"/>
                <a:gd name="connsiteY23-8912" fmla="*/ 11 h 763"/>
                <a:gd name="connsiteX24-8913" fmla="*/ 216 w 358"/>
                <a:gd name="connsiteY24-8914" fmla="*/ 5 h 763"/>
                <a:gd name="connsiteX25-8915" fmla="*/ 222 w 358"/>
                <a:gd name="connsiteY25-8916" fmla="*/ 5 h 763"/>
                <a:gd name="connsiteX26-8917" fmla="*/ 232 w 358"/>
                <a:gd name="connsiteY26-8918" fmla="*/ 0 h 763"/>
                <a:gd name="connsiteX27-8919" fmla="*/ 243 w 358"/>
                <a:gd name="connsiteY27-8920" fmla="*/ 5 h 763"/>
                <a:gd name="connsiteX28-8921" fmla="*/ 248 w 358"/>
                <a:gd name="connsiteY28-8922" fmla="*/ 11 h 763"/>
                <a:gd name="connsiteX29-8923" fmla="*/ 258 w 358"/>
                <a:gd name="connsiteY29-8924" fmla="*/ 16 h 763"/>
                <a:gd name="connsiteX30-8925" fmla="*/ 269 w 358"/>
                <a:gd name="connsiteY30-8926" fmla="*/ 21 h 763"/>
                <a:gd name="connsiteX31-8927" fmla="*/ 279 w 358"/>
                <a:gd name="connsiteY31-8928" fmla="*/ 26 h 763"/>
                <a:gd name="connsiteX32-8929" fmla="*/ 290 w 358"/>
                <a:gd name="connsiteY32-8930" fmla="*/ 32 h 763"/>
                <a:gd name="connsiteX33-8931" fmla="*/ 306 w 358"/>
                <a:gd name="connsiteY33-8932" fmla="*/ 42 h 763"/>
                <a:gd name="connsiteX34-8933" fmla="*/ 316 w 358"/>
                <a:gd name="connsiteY34-8934" fmla="*/ 53 h 763"/>
                <a:gd name="connsiteX35-8935" fmla="*/ 327 w 358"/>
                <a:gd name="connsiteY35-8936" fmla="*/ 58 h 763"/>
                <a:gd name="connsiteX36-8937" fmla="*/ 337 w 358"/>
                <a:gd name="connsiteY36-8938" fmla="*/ 68 h 763"/>
                <a:gd name="connsiteX37-8939" fmla="*/ 348 w 358"/>
                <a:gd name="connsiteY37-8940" fmla="*/ 74 h 763"/>
                <a:gd name="connsiteX38-8941" fmla="*/ 353 w 358"/>
                <a:gd name="connsiteY38-8942" fmla="*/ 79 h 763"/>
                <a:gd name="connsiteX39-8943" fmla="*/ 358 w 358"/>
                <a:gd name="connsiteY39-8944" fmla="*/ 84 h 763"/>
                <a:gd name="connsiteX40-8945" fmla="*/ 358 w 358"/>
                <a:gd name="connsiteY40-8946" fmla="*/ 89 h 763"/>
                <a:gd name="connsiteX41-8947" fmla="*/ 358 w 358"/>
                <a:gd name="connsiteY41-8948" fmla="*/ 95 h 763"/>
                <a:gd name="connsiteX42-8949" fmla="*/ 358 w 358"/>
                <a:gd name="connsiteY42-8950" fmla="*/ 100 h 763"/>
                <a:gd name="connsiteX43-8951" fmla="*/ 358 w 358"/>
                <a:gd name="connsiteY43-8952" fmla="*/ 105 h 763"/>
                <a:gd name="connsiteX44-8953" fmla="*/ 353 w 358"/>
                <a:gd name="connsiteY44-8954" fmla="*/ 110 h 763"/>
                <a:gd name="connsiteX45-8955" fmla="*/ 343 w 358"/>
                <a:gd name="connsiteY45-8956" fmla="*/ 116 h 763"/>
                <a:gd name="connsiteX46-8957" fmla="*/ 343 w 358"/>
                <a:gd name="connsiteY46-8958" fmla="*/ 121 h 763"/>
                <a:gd name="connsiteX47-8959" fmla="*/ 343 w 358"/>
                <a:gd name="connsiteY47-8960" fmla="*/ 121 h 763"/>
                <a:gd name="connsiteX48-8961" fmla="*/ 337 w 358"/>
                <a:gd name="connsiteY48-8962" fmla="*/ 126 h 763"/>
                <a:gd name="connsiteX49-8963" fmla="*/ 337 w 358"/>
                <a:gd name="connsiteY49-8964" fmla="*/ 132 h 763"/>
                <a:gd name="connsiteX50-8965" fmla="*/ 332 w 358"/>
                <a:gd name="connsiteY50-8966" fmla="*/ 142 h 763"/>
                <a:gd name="connsiteX51-8967" fmla="*/ 332 w 358"/>
                <a:gd name="connsiteY51-8968" fmla="*/ 147 h 763"/>
                <a:gd name="connsiteX52-8969" fmla="*/ 332 w 358"/>
                <a:gd name="connsiteY52-8970" fmla="*/ 158 h 763"/>
                <a:gd name="connsiteX53-8971" fmla="*/ 327 w 358"/>
                <a:gd name="connsiteY53-8972" fmla="*/ 168 h 763"/>
                <a:gd name="connsiteX54-8973" fmla="*/ 327 w 358"/>
                <a:gd name="connsiteY54-8974" fmla="*/ 179 h 763"/>
                <a:gd name="connsiteX55-8975" fmla="*/ 327 w 358"/>
                <a:gd name="connsiteY55-8976" fmla="*/ 189 h 763"/>
                <a:gd name="connsiteX56-8977" fmla="*/ 322 w 358"/>
                <a:gd name="connsiteY56-8978" fmla="*/ 205 h 763"/>
                <a:gd name="connsiteX57-8979" fmla="*/ 322 w 358"/>
                <a:gd name="connsiteY57-8980" fmla="*/ 221 h 763"/>
                <a:gd name="connsiteX58-8981" fmla="*/ 322 w 358"/>
                <a:gd name="connsiteY58-8982" fmla="*/ 237 h 763"/>
                <a:gd name="connsiteX59-8983" fmla="*/ 316 w 358"/>
                <a:gd name="connsiteY59-8984" fmla="*/ 252 h 763"/>
                <a:gd name="connsiteX60-8985" fmla="*/ 316 w 358"/>
                <a:gd name="connsiteY60-8986" fmla="*/ 268 h 763"/>
                <a:gd name="connsiteX61-8987" fmla="*/ 316 w 358"/>
                <a:gd name="connsiteY61-8988" fmla="*/ 289 h 763"/>
                <a:gd name="connsiteX62-8989" fmla="*/ 311 w 358"/>
                <a:gd name="connsiteY62-8990" fmla="*/ 331 h 763"/>
                <a:gd name="connsiteX63-8991" fmla="*/ 306 w 358"/>
                <a:gd name="connsiteY63-8992" fmla="*/ 368 h 763"/>
                <a:gd name="connsiteX64-8993" fmla="*/ 306 w 358"/>
                <a:gd name="connsiteY64-8994" fmla="*/ 400 h 763"/>
                <a:gd name="connsiteX65-8995" fmla="*/ 301 w 358"/>
                <a:gd name="connsiteY65-8996" fmla="*/ 431 h 763"/>
                <a:gd name="connsiteX66-8997" fmla="*/ 295 w 358"/>
                <a:gd name="connsiteY66-8998" fmla="*/ 463 h 763"/>
                <a:gd name="connsiteX67-8999" fmla="*/ 295 w 358"/>
                <a:gd name="connsiteY67-9000" fmla="*/ 489 h 763"/>
                <a:gd name="connsiteX68-9001" fmla="*/ 290 w 358"/>
                <a:gd name="connsiteY68-9002" fmla="*/ 510 h 763"/>
                <a:gd name="connsiteX69-9003" fmla="*/ 285 w 358"/>
                <a:gd name="connsiteY69-9004" fmla="*/ 531 h 763"/>
                <a:gd name="connsiteX70-9005" fmla="*/ 279 w 358"/>
                <a:gd name="connsiteY70-9006" fmla="*/ 568 h 763"/>
                <a:gd name="connsiteX71-9007" fmla="*/ 269 w 358"/>
                <a:gd name="connsiteY71-9008" fmla="*/ 605 h 763"/>
                <a:gd name="connsiteX72-9009" fmla="*/ 264 w 358"/>
                <a:gd name="connsiteY72-9010" fmla="*/ 636 h 763"/>
                <a:gd name="connsiteX73-9011" fmla="*/ 253 w 358"/>
                <a:gd name="connsiteY73-9012" fmla="*/ 663 h 763"/>
                <a:gd name="connsiteX74-9013" fmla="*/ 248 w 358"/>
                <a:gd name="connsiteY74-9014" fmla="*/ 689 h 763"/>
                <a:gd name="connsiteX75-9015" fmla="*/ 243 w 358"/>
                <a:gd name="connsiteY75-9016" fmla="*/ 700 h 763"/>
                <a:gd name="connsiteX76-9017" fmla="*/ 237 w 358"/>
                <a:gd name="connsiteY76-9018" fmla="*/ 710 h 763"/>
                <a:gd name="connsiteX77-9019" fmla="*/ 237 w 358"/>
                <a:gd name="connsiteY77-9020" fmla="*/ 721 h 763"/>
                <a:gd name="connsiteX78-9021" fmla="*/ 232 w 358"/>
                <a:gd name="connsiteY78-9022" fmla="*/ 726 h 763"/>
                <a:gd name="connsiteX79-9023" fmla="*/ 227 w 358"/>
                <a:gd name="connsiteY79-9024" fmla="*/ 736 h 763"/>
                <a:gd name="connsiteX80-9025" fmla="*/ 227 w 358"/>
                <a:gd name="connsiteY80-9026" fmla="*/ 742 h 763"/>
                <a:gd name="connsiteX81-9027" fmla="*/ 216 w 358"/>
                <a:gd name="connsiteY81-9028" fmla="*/ 747 h 763"/>
                <a:gd name="connsiteX82-9029" fmla="*/ 211 w 358"/>
                <a:gd name="connsiteY82-9030" fmla="*/ 757 h 763"/>
                <a:gd name="connsiteX83-9031" fmla="*/ 206 w 358"/>
                <a:gd name="connsiteY83-9032" fmla="*/ 757 h 763"/>
                <a:gd name="connsiteX84-9033" fmla="*/ 200 w 358"/>
                <a:gd name="connsiteY84-9034" fmla="*/ 763 h 763"/>
                <a:gd name="connsiteX85-9035" fmla="*/ 195 w 358"/>
                <a:gd name="connsiteY85-9036" fmla="*/ 763 h 763"/>
                <a:gd name="connsiteX86-9037" fmla="*/ 195 w 358"/>
                <a:gd name="connsiteY86-9038" fmla="*/ 757 h 763"/>
                <a:gd name="connsiteX87-9039" fmla="*/ 190 w 358"/>
                <a:gd name="connsiteY87-9040" fmla="*/ 757 h 763"/>
                <a:gd name="connsiteX88-9041" fmla="*/ 190 w 358"/>
                <a:gd name="connsiteY88-9042" fmla="*/ 752 h 763"/>
                <a:gd name="connsiteX89-9043" fmla="*/ 190 w 358"/>
                <a:gd name="connsiteY89-9044" fmla="*/ 747 h 763"/>
                <a:gd name="connsiteX90-9045" fmla="*/ 185 w 358"/>
                <a:gd name="connsiteY90-9046" fmla="*/ 742 h 763"/>
                <a:gd name="connsiteX91-9047" fmla="*/ 185 w 358"/>
                <a:gd name="connsiteY91-9048" fmla="*/ 731 h 763"/>
                <a:gd name="connsiteX92-9049" fmla="*/ 185 w 358"/>
                <a:gd name="connsiteY92-9050" fmla="*/ 721 h 763"/>
                <a:gd name="connsiteX93-9051" fmla="*/ 179 w 358"/>
                <a:gd name="connsiteY93-9052" fmla="*/ 705 h 763"/>
                <a:gd name="connsiteX94-9053" fmla="*/ 174 w 358"/>
                <a:gd name="connsiteY94-9054" fmla="*/ 684 h 763"/>
                <a:gd name="connsiteX95-9055" fmla="*/ 169 w 358"/>
                <a:gd name="connsiteY95-9056" fmla="*/ 668 h 763"/>
                <a:gd name="connsiteX96-9057" fmla="*/ 164 w 358"/>
                <a:gd name="connsiteY96-9058" fmla="*/ 652 h 763"/>
                <a:gd name="connsiteX97-9059" fmla="*/ 158 w 358"/>
                <a:gd name="connsiteY97-9060" fmla="*/ 636 h 763"/>
                <a:gd name="connsiteX98-9061" fmla="*/ 148 w 358"/>
                <a:gd name="connsiteY98-9062" fmla="*/ 626 h 763"/>
                <a:gd name="connsiteX99-9063" fmla="*/ 137 w 358"/>
                <a:gd name="connsiteY99-9064" fmla="*/ 615 h 763"/>
                <a:gd name="connsiteX100-9065" fmla="*/ 132 w 358"/>
                <a:gd name="connsiteY100-9066" fmla="*/ 605 h 763"/>
                <a:gd name="connsiteX101-9067" fmla="*/ 143 w 358"/>
                <a:gd name="connsiteY101-9068" fmla="*/ 610 h 763"/>
                <a:gd name="connsiteX102-9069" fmla="*/ 158 w 358"/>
                <a:gd name="connsiteY102-9070" fmla="*/ 610 h 763"/>
                <a:gd name="connsiteX103-9071" fmla="*/ 169 w 358"/>
                <a:gd name="connsiteY103-9072" fmla="*/ 610 h 763"/>
                <a:gd name="connsiteX104-9073" fmla="*/ 179 w 358"/>
                <a:gd name="connsiteY104-9074" fmla="*/ 610 h 763"/>
                <a:gd name="connsiteX105-9075" fmla="*/ 190 w 358"/>
                <a:gd name="connsiteY105-9076" fmla="*/ 605 h 763"/>
                <a:gd name="connsiteX106-9077" fmla="*/ 195 w 358"/>
                <a:gd name="connsiteY106-9078" fmla="*/ 605 h 763"/>
                <a:gd name="connsiteX107-9079" fmla="*/ 200 w 358"/>
                <a:gd name="connsiteY107-9080" fmla="*/ 600 h 763"/>
                <a:gd name="connsiteX108-9081" fmla="*/ 200 w 358"/>
                <a:gd name="connsiteY108-9082" fmla="*/ 600 h 763"/>
                <a:gd name="connsiteX109-9083" fmla="*/ 206 w 358"/>
                <a:gd name="connsiteY109-9084" fmla="*/ 594 h 763"/>
                <a:gd name="connsiteX110-9085" fmla="*/ 206 w 358"/>
                <a:gd name="connsiteY110-9086" fmla="*/ 584 h 763"/>
                <a:gd name="connsiteX111-9087" fmla="*/ 211 w 358"/>
                <a:gd name="connsiteY111-9088" fmla="*/ 573 h 763"/>
                <a:gd name="connsiteX112-9089" fmla="*/ 211 w 358"/>
                <a:gd name="connsiteY112-9090" fmla="*/ 558 h 763"/>
                <a:gd name="connsiteX113-9091" fmla="*/ 216 w 358"/>
                <a:gd name="connsiteY113-9092" fmla="*/ 537 h 763"/>
                <a:gd name="connsiteX114-9093" fmla="*/ 222 w 358"/>
                <a:gd name="connsiteY114-9094" fmla="*/ 516 h 763"/>
                <a:gd name="connsiteX115-9095" fmla="*/ 222 w 358"/>
                <a:gd name="connsiteY115-9096" fmla="*/ 489 h 763"/>
                <a:gd name="connsiteX116-9097" fmla="*/ 227 w 358"/>
                <a:gd name="connsiteY116-9098" fmla="*/ 458 h 763"/>
                <a:gd name="connsiteX117-9099" fmla="*/ 237 w 358"/>
                <a:gd name="connsiteY117-9100" fmla="*/ 395 h 763"/>
                <a:gd name="connsiteX118-9101" fmla="*/ 243 w 358"/>
                <a:gd name="connsiteY118-9102" fmla="*/ 337 h 763"/>
                <a:gd name="connsiteX119-9103" fmla="*/ 248 w 358"/>
                <a:gd name="connsiteY119-9104" fmla="*/ 274 h 763"/>
                <a:gd name="connsiteX120-9105" fmla="*/ 248 w 358"/>
                <a:gd name="connsiteY120-9106" fmla="*/ 221 h 763"/>
                <a:gd name="connsiteX121-9107" fmla="*/ 248 w 358"/>
                <a:gd name="connsiteY121-9108" fmla="*/ 221 h 763"/>
                <a:gd name="connsiteX0-9109" fmla="*/ 248 w 358"/>
                <a:gd name="connsiteY0-9110" fmla="*/ 221 h 763"/>
                <a:gd name="connsiteX1-9111" fmla="*/ 248 w 358"/>
                <a:gd name="connsiteY1-9112" fmla="*/ 195 h 763"/>
                <a:gd name="connsiteX2-9113" fmla="*/ 248 w 358"/>
                <a:gd name="connsiteY2-9114" fmla="*/ 168 h 763"/>
                <a:gd name="connsiteX3-9115" fmla="*/ 248 w 358"/>
                <a:gd name="connsiteY3-9116" fmla="*/ 147 h 763"/>
                <a:gd name="connsiteX4-9117" fmla="*/ 248 w 358"/>
                <a:gd name="connsiteY4-9118" fmla="*/ 132 h 763"/>
                <a:gd name="connsiteX5-9119" fmla="*/ 248 w 358"/>
                <a:gd name="connsiteY5-9120" fmla="*/ 116 h 763"/>
                <a:gd name="connsiteX6-9121" fmla="*/ 248 w 358"/>
                <a:gd name="connsiteY6-9122" fmla="*/ 105 h 763"/>
                <a:gd name="connsiteX7-9123" fmla="*/ 243 w 358"/>
                <a:gd name="connsiteY7-9124" fmla="*/ 95 h 763"/>
                <a:gd name="connsiteX8-9125" fmla="*/ 243 w 358"/>
                <a:gd name="connsiteY8-9126" fmla="*/ 89 h 763"/>
                <a:gd name="connsiteX9-9127" fmla="*/ 243 w 358"/>
                <a:gd name="connsiteY9-9128" fmla="*/ 84 h 763"/>
                <a:gd name="connsiteX10-9129" fmla="*/ 237 w 358"/>
                <a:gd name="connsiteY10-9130" fmla="*/ 84 h 763"/>
                <a:gd name="connsiteX11-9131" fmla="*/ 232 w 358"/>
                <a:gd name="connsiteY11-9132" fmla="*/ 79 h 763"/>
                <a:gd name="connsiteX12-9133" fmla="*/ 222 w 358"/>
                <a:gd name="connsiteY12-9134" fmla="*/ 79 h 763"/>
                <a:gd name="connsiteX13-9135" fmla="*/ 216 w 358"/>
                <a:gd name="connsiteY13-9136" fmla="*/ 74 h 763"/>
                <a:gd name="connsiteX14-9137" fmla="*/ 0 w 358"/>
                <a:gd name="connsiteY14-9138" fmla="*/ 58 h 763"/>
                <a:gd name="connsiteX15-9139" fmla="*/ 58 w 358"/>
                <a:gd name="connsiteY15-9140" fmla="*/ 47 h 763"/>
                <a:gd name="connsiteX16-9141" fmla="*/ 85 w 358"/>
                <a:gd name="connsiteY16-9142" fmla="*/ 42 h 763"/>
                <a:gd name="connsiteX17-9143" fmla="*/ 111 w 358"/>
                <a:gd name="connsiteY17-9144" fmla="*/ 37 h 763"/>
                <a:gd name="connsiteX18-9145" fmla="*/ 137 w 358"/>
                <a:gd name="connsiteY18-9146" fmla="*/ 32 h 763"/>
                <a:gd name="connsiteX19-9147" fmla="*/ 153 w 358"/>
                <a:gd name="connsiteY19-9148" fmla="*/ 32 h 763"/>
                <a:gd name="connsiteX20-9149" fmla="*/ 169 w 358"/>
                <a:gd name="connsiteY20-9150" fmla="*/ 26 h 763"/>
                <a:gd name="connsiteX21-9151" fmla="*/ 185 w 358"/>
                <a:gd name="connsiteY21-9152" fmla="*/ 21 h 763"/>
                <a:gd name="connsiteX22-9153" fmla="*/ 206 w 358"/>
                <a:gd name="connsiteY22-9154" fmla="*/ 11 h 763"/>
                <a:gd name="connsiteX23-9155" fmla="*/ 216 w 358"/>
                <a:gd name="connsiteY23-9156" fmla="*/ 5 h 763"/>
                <a:gd name="connsiteX24-9157" fmla="*/ 222 w 358"/>
                <a:gd name="connsiteY24-9158" fmla="*/ 5 h 763"/>
                <a:gd name="connsiteX25-9159" fmla="*/ 232 w 358"/>
                <a:gd name="connsiteY25-9160" fmla="*/ 0 h 763"/>
                <a:gd name="connsiteX26-9161" fmla="*/ 243 w 358"/>
                <a:gd name="connsiteY26-9162" fmla="*/ 5 h 763"/>
                <a:gd name="connsiteX27-9163" fmla="*/ 248 w 358"/>
                <a:gd name="connsiteY27-9164" fmla="*/ 11 h 763"/>
                <a:gd name="connsiteX28-9165" fmla="*/ 258 w 358"/>
                <a:gd name="connsiteY28-9166" fmla="*/ 16 h 763"/>
                <a:gd name="connsiteX29-9167" fmla="*/ 269 w 358"/>
                <a:gd name="connsiteY29-9168" fmla="*/ 21 h 763"/>
                <a:gd name="connsiteX30-9169" fmla="*/ 279 w 358"/>
                <a:gd name="connsiteY30-9170" fmla="*/ 26 h 763"/>
                <a:gd name="connsiteX31-9171" fmla="*/ 290 w 358"/>
                <a:gd name="connsiteY31-9172" fmla="*/ 32 h 763"/>
                <a:gd name="connsiteX32-9173" fmla="*/ 306 w 358"/>
                <a:gd name="connsiteY32-9174" fmla="*/ 42 h 763"/>
                <a:gd name="connsiteX33-9175" fmla="*/ 316 w 358"/>
                <a:gd name="connsiteY33-9176" fmla="*/ 53 h 763"/>
                <a:gd name="connsiteX34-9177" fmla="*/ 327 w 358"/>
                <a:gd name="connsiteY34-9178" fmla="*/ 58 h 763"/>
                <a:gd name="connsiteX35-9179" fmla="*/ 337 w 358"/>
                <a:gd name="connsiteY35-9180" fmla="*/ 68 h 763"/>
                <a:gd name="connsiteX36-9181" fmla="*/ 348 w 358"/>
                <a:gd name="connsiteY36-9182" fmla="*/ 74 h 763"/>
                <a:gd name="connsiteX37-9183" fmla="*/ 353 w 358"/>
                <a:gd name="connsiteY37-9184" fmla="*/ 79 h 763"/>
                <a:gd name="connsiteX38-9185" fmla="*/ 358 w 358"/>
                <a:gd name="connsiteY38-9186" fmla="*/ 84 h 763"/>
                <a:gd name="connsiteX39-9187" fmla="*/ 358 w 358"/>
                <a:gd name="connsiteY39-9188" fmla="*/ 89 h 763"/>
                <a:gd name="connsiteX40-9189" fmla="*/ 358 w 358"/>
                <a:gd name="connsiteY40-9190" fmla="*/ 95 h 763"/>
                <a:gd name="connsiteX41-9191" fmla="*/ 358 w 358"/>
                <a:gd name="connsiteY41-9192" fmla="*/ 100 h 763"/>
                <a:gd name="connsiteX42-9193" fmla="*/ 358 w 358"/>
                <a:gd name="connsiteY42-9194" fmla="*/ 105 h 763"/>
                <a:gd name="connsiteX43-9195" fmla="*/ 353 w 358"/>
                <a:gd name="connsiteY43-9196" fmla="*/ 110 h 763"/>
                <a:gd name="connsiteX44-9197" fmla="*/ 343 w 358"/>
                <a:gd name="connsiteY44-9198" fmla="*/ 116 h 763"/>
                <a:gd name="connsiteX45-9199" fmla="*/ 343 w 358"/>
                <a:gd name="connsiteY45-9200" fmla="*/ 121 h 763"/>
                <a:gd name="connsiteX46-9201" fmla="*/ 343 w 358"/>
                <a:gd name="connsiteY46-9202" fmla="*/ 121 h 763"/>
                <a:gd name="connsiteX47-9203" fmla="*/ 337 w 358"/>
                <a:gd name="connsiteY47-9204" fmla="*/ 126 h 763"/>
                <a:gd name="connsiteX48-9205" fmla="*/ 337 w 358"/>
                <a:gd name="connsiteY48-9206" fmla="*/ 132 h 763"/>
                <a:gd name="connsiteX49-9207" fmla="*/ 332 w 358"/>
                <a:gd name="connsiteY49-9208" fmla="*/ 142 h 763"/>
                <a:gd name="connsiteX50-9209" fmla="*/ 332 w 358"/>
                <a:gd name="connsiteY50-9210" fmla="*/ 147 h 763"/>
                <a:gd name="connsiteX51-9211" fmla="*/ 332 w 358"/>
                <a:gd name="connsiteY51-9212" fmla="*/ 158 h 763"/>
                <a:gd name="connsiteX52-9213" fmla="*/ 327 w 358"/>
                <a:gd name="connsiteY52-9214" fmla="*/ 168 h 763"/>
                <a:gd name="connsiteX53-9215" fmla="*/ 327 w 358"/>
                <a:gd name="connsiteY53-9216" fmla="*/ 179 h 763"/>
                <a:gd name="connsiteX54-9217" fmla="*/ 327 w 358"/>
                <a:gd name="connsiteY54-9218" fmla="*/ 189 h 763"/>
                <a:gd name="connsiteX55-9219" fmla="*/ 322 w 358"/>
                <a:gd name="connsiteY55-9220" fmla="*/ 205 h 763"/>
                <a:gd name="connsiteX56-9221" fmla="*/ 322 w 358"/>
                <a:gd name="connsiteY56-9222" fmla="*/ 221 h 763"/>
                <a:gd name="connsiteX57-9223" fmla="*/ 322 w 358"/>
                <a:gd name="connsiteY57-9224" fmla="*/ 237 h 763"/>
                <a:gd name="connsiteX58-9225" fmla="*/ 316 w 358"/>
                <a:gd name="connsiteY58-9226" fmla="*/ 252 h 763"/>
                <a:gd name="connsiteX59-9227" fmla="*/ 316 w 358"/>
                <a:gd name="connsiteY59-9228" fmla="*/ 268 h 763"/>
                <a:gd name="connsiteX60-9229" fmla="*/ 316 w 358"/>
                <a:gd name="connsiteY60-9230" fmla="*/ 289 h 763"/>
                <a:gd name="connsiteX61-9231" fmla="*/ 311 w 358"/>
                <a:gd name="connsiteY61-9232" fmla="*/ 331 h 763"/>
                <a:gd name="connsiteX62-9233" fmla="*/ 306 w 358"/>
                <a:gd name="connsiteY62-9234" fmla="*/ 368 h 763"/>
                <a:gd name="connsiteX63-9235" fmla="*/ 306 w 358"/>
                <a:gd name="connsiteY63-9236" fmla="*/ 400 h 763"/>
                <a:gd name="connsiteX64-9237" fmla="*/ 301 w 358"/>
                <a:gd name="connsiteY64-9238" fmla="*/ 431 h 763"/>
                <a:gd name="connsiteX65-9239" fmla="*/ 295 w 358"/>
                <a:gd name="connsiteY65-9240" fmla="*/ 463 h 763"/>
                <a:gd name="connsiteX66-9241" fmla="*/ 295 w 358"/>
                <a:gd name="connsiteY66-9242" fmla="*/ 489 h 763"/>
                <a:gd name="connsiteX67-9243" fmla="*/ 290 w 358"/>
                <a:gd name="connsiteY67-9244" fmla="*/ 510 h 763"/>
                <a:gd name="connsiteX68-9245" fmla="*/ 285 w 358"/>
                <a:gd name="connsiteY68-9246" fmla="*/ 531 h 763"/>
                <a:gd name="connsiteX69-9247" fmla="*/ 279 w 358"/>
                <a:gd name="connsiteY69-9248" fmla="*/ 568 h 763"/>
                <a:gd name="connsiteX70-9249" fmla="*/ 269 w 358"/>
                <a:gd name="connsiteY70-9250" fmla="*/ 605 h 763"/>
                <a:gd name="connsiteX71-9251" fmla="*/ 264 w 358"/>
                <a:gd name="connsiteY71-9252" fmla="*/ 636 h 763"/>
                <a:gd name="connsiteX72-9253" fmla="*/ 253 w 358"/>
                <a:gd name="connsiteY72-9254" fmla="*/ 663 h 763"/>
                <a:gd name="connsiteX73-9255" fmla="*/ 248 w 358"/>
                <a:gd name="connsiteY73-9256" fmla="*/ 689 h 763"/>
                <a:gd name="connsiteX74-9257" fmla="*/ 243 w 358"/>
                <a:gd name="connsiteY74-9258" fmla="*/ 700 h 763"/>
                <a:gd name="connsiteX75-9259" fmla="*/ 237 w 358"/>
                <a:gd name="connsiteY75-9260" fmla="*/ 710 h 763"/>
                <a:gd name="connsiteX76-9261" fmla="*/ 237 w 358"/>
                <a:gd name="connsiteY76-9262" fmla="*/ 721 h 763"/>
                <a:gd name="connsiteX77-9263" fmla="*/ 232 w 358"/>
                <a:gd name="connsiteY77-9264" fmla="*/ 726 h 763"/>
                <a:gd name="connsiteX78-9265" fmla="*/ 227 w 358"/>
                <a:gd name="connsiteY78-9266" fmla="*/ 736 h 763"/>
                <a:gd name="connsiteX79-9267" fmla="*/ 227 w 358"/>
                <a:gd name="connsiteY79-9268" fmla="*/ 742 h 763"/>
                <a:gd name="connsiteX80-9269" fmla="*/ 216 w 358"/>
                <a:gd name="connsiteY80-9270" fmla="*/ 747 h 763"/>
                <a:gd name="connsiteX81-9271" fmla="*/ 211 w 358"/>
                <a:gd name="connsiteY81-9272" fmla="*/ 757 h 763"/>
                <a:gd name="connsiteX82-9273" fmla="*/ 206 w 358"/>
                <a:gd name="connsiteY82-9274" fmla="*/ 757 h 763"/>
                <a:gd name="connsiteX83-9275" fmla="*/ 200 w 358"/>
                <a:gd name="connsiteY83-9276" fmla="*/ 763 h 763"/>
                <a:gd name="connsiteX84-9277" fmla="*/ 195 w 358"/>
                <a:gd name="connsiteY84-9278" fmla="*/ 763 h 763"/>
                <a:gd name="connsiteX85-9279" fmla="*/ 195 w 358"/>
                <a:gd name="connsiteY85-9280" fmla="*/ 757 h 763"/>
                <a:gd name="connsiteX86-9281" fmla="*/ 190 w 358"/>
                <a:gd name="connsiteY86-9282" fmla="*/ 757 h 763"/>
                <a:gd name="connsiteX87-9283" fmla="*/ 190 w 358"/>
                <a:gd name="connsiteY87-9284" fmla="*/ 752 h 763"/>
                <a:gd name="connsiteX88-9285" fmla="*/ 190 w 358"/>
                <a:gd name="connsiteY88-9286" fmla="*/ 747 h 763"/>
                <a:gd name="connsiteX89-9287" fmla="*/ 185 w 358"/>
                <a:gd name="connsiteY89-9288" fmla="*/ 742 h 763"/>
                <a:gd name="connsiteX90-9289" fmla="*/ 185 w 358"/>
                <a:gd name="connsiteY90-9290" fmla="*/ 731 h 763"/>
                <a:gd name="connsiteX91-9291" fmla="*/ 185 w 358"/>
                <a:gd name="connsiteY91-9292" fmla="*/ 721 h 763"/>
                <a:gd name="connsiteX92-9293" fmla="*/ 179 w 358"/>
                <a:gd name="connsiteY92-9294" fmla="*/ 705 h 763"/>
                <a:gd name="connsiteX93-9295" fmla="*/ 174 w 358"/>
                <a:gd name="connsiteY93-9296" fmla="*/ 684 h 763"/>
                <a:gd name="connsiteX94-9297" fmla="*/ 169 w 358"/>
                <a:gd name="connsiteY94-9298" fmla="*/ 668 h 763"/>
                <a:gd name="connsiteX95-9299" fmla="*/ 164 w 358"/>
                <a:gd name="connsiteY95-9300" fmla="*/ 652 h 763"/>
                <a:gd name="connsiteX96-9301" fmla="*/ 158 w 358"/>
                <a:gd name="connsiteY96-9302" fmla="*/ 636 h 763"/>
                <a:gd name="connsiteX97-9303" fmla="*/ 148 w 358"/>
                <a:gd name="connsiteY97-9304" fmla="*/ 626 h 763"/>
                <a:gd name="connsiteX98-9305" fmla="*/ 137 w 358"/>
                <a:gd name="connsiteY98-9306" fmla="*/ 615 h 763"/>
                <a:gd name="connsiteX99-9307" fmla="*/ 132 w 358"/>
                <a:gd name="connsiteY99-9308" fmla="*/ 605 h 763"/>
                <a:gd name="connsiteX100-9309" fmla="*/ 143 w 358"/>
                <a:gd name="connsiteY100-9310" fmla="*/ 610 h 763"/>
                <a:gd name="connsiteX101-9311" fmla="*/ 158 w 358"/>
                <a:gd name="connsiteY101-9312" fmla="*/ 610 h 763"/>
                <a:gd name="connsiteX102-9313" fmla="*/ 169 w 358"/>
                <a:gd name="connsiteY102-9314" fmla="*/ 610 h 763"/>
                <a:gd name="connsiteX103-9315" fmla="*/ 179 w 358"/>
                <a:gd name="connsiteY103-9316" fmla="*/ 610 h 763"/>
                <a:gd name="connsiteX104-9317" fmla="*/ 190 w 358"/>
                <a:gd name="connsiteY104-9318" fmla="*/ 605 h 763"/>
                <a:gd name="connsiteX105-9319" fmla="*/ 195 w 358"/>
                <a:gd name="connsiteY105-9320" fmla="*/ 605 h 763"/>
                <a:gd name="connsiteX106-9321" fmla="*/ 200 w 358"/>
                <a:gd name="connsiteY106-9322" fmla="*/ 600 h 763"/>
                <a:gd name="connsiteX107-9323" fmla="*/ 200 w 358"/>
                <a:gd name="connsiteY107-9324" fmla="*/ 600 h 763"/>
                <a:gd name="connsiteX108-9325" fmla="*/ 206 w 358"/>
                <a:gd name="connsiteY108-9326" fmla="*/ 594 h 763"/>
                <a:gd name="connsiteX109-9327" fmla="*/ 206 w 358"/>
                <a:gd name="connsiteY109-9328" fmla="*/ 584 h 763"/>
                <a:gd name="connsiteX110-9329" fmla="*/ 211 w 358"/>
                <a:gd name="connsiteY110-9330" fmla="*/ 573 h 763"/>
                <a:gd name="connsiteX111-9331" fmla="*/ 211 w 358"/>
                <a:gd name="connsiteY111-9332" fmla="*/ 558 h 763"/>
                <a:gd name="connsiteX112-9333" fmla="*/ 216 w 358"/>
                <a:gd name="connsiteY112-9334" fmla="*/ 537 h 763"/>
                <a:gd name="connsiteX113-9335" fmla="*/ 222 w 358"/>
                <a:gd name="connsiteY113-9336" fmla="*/ 516 h 763"/>
                <a:gd name="connsiteX114-9337" fmla="*/ 222 w 358"/>
                <a:gd name="connsiteY114-9338" fmla="*/ 489 h 763"/>
                <a:gd name="connsiteX115-9339" fmla="*/ 227 w 358"/>
                <a:gd name="connsiteY115-9340" fmla="*/ 458 h 763"/>
                <a:gd name="connsiteX116-9341" fmla="*/ 237 w 358"/>
                <a:gd name="connsiteY116-9342" fmla="*/ 395 h 763"/>
                <a:gd name="connsiteX117-9343" fmla="*/ 243 w 358"/>
                <a:gd name="connsiteY117-9344" fmla="*/ 337 h 763"/>
                <a:gd name="connsiteX118-9345" fmla="*/ 248 w 358"/>
                <a:gd name="connsiteY118-9346" fmla="*/ 274 h 763"/>
                <a:gd name="connsiteX119-9347" fmla="*/ 248 w 358"/>
                <a:gd name="connsiteY119-9348" fmla="*/ 221 h 763"/>
                <a:gd name="connsiteX120-9349" fmla="*/ 248 w 358"/>
                <a:gd name="connsiteY120-9350" fmla="*/ 221 h 763"/>
                <a:gd name="connsiteX0-9351" fmla="*/ 248 w 358"/>
                <a:gd name="connsiteY0-9352" fmla="*/ 221 h 763"/>
                <a:gd name="connsiteX1-9353" fmla="*/ 248 w 358"/>
                <a:gd name="connsiteY1-9354" fmla="*/ 195 h 763"/>
                <a:gd name="connsiteX2-9355" fmla="*/ 248 w 358"/>
                <a:gd name="connsiteY2-9356" fmla="*/ 168 h 763"/>
                <a:gd name="connsiteX3-9357" fmla="*/ 248 w 358"/>
                <a:gd name="connsiteY3-9358" fmla="*/ 147 h 763"/>
                <a:gd name="connsiteX4-9359" fmla="*/ 248 w 358"/>
                <a:gd name="connsiteY4-9360" fmla="*/ 132 h 763"/>
                <a:gd name="connsiteX5-9361" fmla="*/ 248 w 358"/>
                <a:gd name="connsiteY5-9362" fmla="*/ 116 h 763"/>
                <a:gd name="connsiteX6-9363" fmla="*/ 248 w 358"/>
                <a:gd name="connsiteY6-9364" fmla="*/ 105 h 763"/>
                <a:gd name="connsiteX7-9365" fmla="*/ 243 w 358"/>
                <a:gd name="connsiteY7-9366" fmla="*/ 95 h 763"/>
                <a:gd name="connsiteX8-9367" fmla="*/ 243 w 358"/>
                <a:gd name="connsiteY8-9368" fmla="*/ 89 h 763"/>
                <a:gd name="connsiteX9-9369" fmla="*/ 243 w 358"/>
                <a:gd name="connsiteY9-9370" fmla="*/ 84 h 763"/>
                <a:gd name="connsiteX10-9371" fmla="*/ 237 w 358"/>
                <a:gd name="connsiteY10-9372" fmla="*/ 84 h 763"/>
                <a:gd name="connsiteX11-9373" fmla="*/ 232 w 358"/>
                <a:gd name="connsiteY11-9374" fmla="*/ 79 h 763"/>
                <a:gd name="connsiteX12-9375" fmla="*/ 222 w 358"/>
                <a:gd name="connsiteY12-9376" fmla="*/ 79 h 763"/>
                <a:gd name="connsiteX13-9377" fmla="*/ 216 w 358"/>
                <a:gd name="connsiteY13-9378" fmla="*/ 74 h 763"/>
                <a:gd name="connsiteX14-9379" fmla="*/ 0 w 358"/>
                <a:gd name="connsiteY14-9380" fmla="*/ 58 h 763"/>
                <a:gd name="connsiteX15-9381" fmla="*/ 58 w 358"/>
                <a:gd name="connsiteY15-9382" fmla="*/ 47 h 763"/>
                <a:gd name="connsiteX16-9383" fmla="*/ 85 w 358"/>
                <a:gd name="connsiteY16-9384" fmla="*/ 42 h 763"/>
                <a:gd name="connsiteX17-9385" fmla="*/ 111 w 358"/>
                <a:gd name="connsiteY17-9386" fmla="*/ 37 h 763"/>
                <a:gd name="connsiteX18-9387" fmla="*/ 137 w 358"/>
                <a:gd name="connsiteY18-9388" fmla="*/ 32 h 763"/>
                <a:gd name="connsiteX19-9389" fmla="*/ 153 w 358"/>
                <a:gd name="connsiteY19-9390" fmla="*/ 32 h 763"/>
                <a:gd name="connsiteX20-9391" fmla="*/ 169 w 358"/>
                <a:gd name="connsiteY20-9392" fmla="*/ 26 h 763"/>
                <a:gd name="connsiteX21-9393" fmla="*/ 185 w 358"/>
                <a:gd name="connsiteY21-9394" fmla="*/ 21 h 763"/>
                <a:gd name="connsiteX22-9395" fmla="*/ 216 w 358"/>
                <a:gd name="connsiteY22-9396" fmla="*/ 5 h 763"/>
                <a:gd name="connsiteX23-9397" fmla="*/ 222 w 358"/>
                <a:gd name="connsiteY23-9398" fmla="*/ 5 h 763"/>
                <a:gd name="connsiteX24-9399" fmla="*/ 232 w 358"/>
                <a:gd name="connsiteY24-9400" fmla="*/ 0 h 763"/>
                <a:gd name="connsiteX25-9401" fmla="*/ 243 w 358"/>
                <a:gd name="connsiteY25-9402" fmla="*/ 5 h 763"/>
                <a:gd name="connsiteX26-9403" fmla="*/ 248 w 358"/>
                <a:gd name="connsiteY26-9404" fmla="*/ 11 h 763"/>
                <a:gd name="connsiteX27-9405" fmla="*/ 258 w 358"/>
                <a:gd name="connsiteY27-9406" fmla="*/ 16 h 763"/>
                <a:gd name="connsiteX28-9407" fmla="*/ 269 w 358"/>
                <a:gd name="connsiteY28-9408" fmla="*/ 21 h 763"/>
                <a:gd name="connsiteX29-9409" fmla="*/ 279 w 358"/>
                <a:gd name="connsiteY29-9410" fmla="*/ 26 h 763"/>
                <a:gd name="connsiteX30-9411" fmla="*/ 290 w 358"/>
                <a:gd name="connsiteY30-9412" fmla="*/ 32 h 763"/>
                <a:gd name="connsiteX31-9413" fmla="*/ 306 w 358"/>
                <a:gd name="connsiteY31-9414" fmla="*/ 42 h 763"/>
                <a:gd name="connsiteX32-9415" fmla="*/ 316 w 358"/>
                <a:gd name="connsiteY32-9416" fmla="*/ 53 h 763"/>
                <a:gd name="connsiteX33-9417" fmla="*/ 327 w 358"/>
                <a:gd name="connsiteY33-9418" fmla="*/ 58 h 763"/>
                <a:gd name="connsiteX34-9419" fmla="*/ 337 w 358"/>
                <a:gd name="connsiteY34-9420" fmla="*/ 68 h 763"/>
                <a:gd name="connsiteX35-9421" fmla="*/ 348 w 358"/>
                <a:gd name="connsiteY35-9422" fmla="*/ 74 h 763"/>
                <a:gd name="connsiteX36-9423" fmla="*/ 353 w 358"/>
                <a:gd name="connsiteY36-9424" fmla="*/ 79 h 763"/>
                <a:gd name="connsiteX37-9425" fmla="*/ 358 w 358"/>
                <a:gd name="connsiteY37-9426" fmla="*/ 84 h 763"/>
                <a:gd name="connsiteX38-9427" fmla="*/ 358 w 358"/>
                <a:gd name="connsiteY38-9428" fmla="*/ 89 h 763"/>
                <a:gd name="connsiteX39-9429" fmla="*/ 358 w 358"/>
                <a:gd name="connsiteY39-9430" fmla="*/ 95 h 763"/>
                <a:gd name="connsiteX40-9431" fmla="*/ 358 w 358"/>
                <a:gd name="connsiteY40-9432" fmla="*/ 100 h 763"/>
                <a:gd name="connsiteX41-9433" fmla="*/ 358 w 358"/>
                <a:gd name="connsiteY41-9434" fmla="*/ 105 h 763"/>
                <a:gd name="connsiteX42-9435" fmla="*/ 353 w 358"/>
                <a:gd name="connsiteY42-9436" fmla="*/ 110 h 763"/>
                <a:gd name="connsiteX43-9437" fmla="*/ 343 w 358"/>
                <a:gd name="connsiteY43-9438" fmla="*/ 116 h 763"/>
                <a:gd name="connsiteX44-9439" fmla="*/ 343 w 358"/>
                <a:gd name="connsiteY44-9440" fmla="*/ 121 h 763"/>
                <a:gd name="connsiteX45-9441" fmla="*/ 343 w 358"/>
                <a:gd name="connsiteY45-9442" fmla="*/ 121 h 763"/>
                <a:gd name="connsiteX46-9443" fmla="*/ 337 w 358"/>
                <a:gd name="connsiteY46-9444" fmla="*/ 126 h 763"/>
                <a:gd name="connsiteX47-9445" fmla="*/ 337 w 358"/>
                <a:gd name="connsiteY47-9446" fmla="*/ 132 h 763"/>
                <a:gd name="connsiteX48-9447" fmla="*/ 332 w 358"/>
                <a:gd name="connsiteY48-9448" fmla="*/ 142 h 763"/>
                <a:gd name="connsiteX49-9449" fmla="*/ 332 w 358"/>
                <a:gd name="connsiteY49-9450" fmla="*/ 147 h 763"/>
                <a:gd name="connsiteX50-9451" fmla="*/ 332 w 358"/>
                <a:gd name="connsiteY50-9452" fmla="*/ 158 h 763"/>
                <a:gd name="connsiteX51-9453" fmla="*/ 327 w 358"/>
                <a:gd name="connsiteY51-9454" fmla="*/ 168 h 763"/>
                <a:gd name="connsiteX52-9455" fmla="*/ 327 w 358"/>
                <a:gd name="connsiteY52-9456" fmla="*/ 179 h 763"/>
                <a:gd name="connsiteX53-9457" fmla="*/ 327 w 358"/>
                <a:gd name="connsiteY53-9458" fmla="*/ 189 h 763"/>
                <a:gd name="connsiteX54-9459" fmla="*/ 322 w 358"/>
                <a:gd name="connsiteY54-9460" fmla="*/ 205 h 763"/>
                <a:gd name="connsiteX55-9461" fmla="*/ 322 w 358"/>
                <a:gd name="connsiteY55-9462" fmla="*/ 221 h 763"/>
                <a:gd name="connsiteX56-9463" fmla="*/ 322 w 358"/>
                <a:gd name="connsiteY56-9464" fmla="*/ 237 h 763"/>
                <a:gd name="connsiteX57-9465" fmla="*/ 316 w 358"/>
                <a:gd name="connsiteY57-9466" fmla="*/ 252 h 763"/>
                <a:gd name="connsiteX58-9467" fmla="*/ 316 w 358"/>
                <a:gd name="connsiteY58-9468" fmla="*/ 268 h 763"/>
                <a:gd name="connsiteX59-9469" fmla="*/ 316 w 358"/>
                <a:gd name="connsiteY59-9470" fmla="*/ 289 h 763"/>
                <a:gd name="connsiteX60-9471" fmla="*/ 311 w 358"/>
                <a:gd name="connsiteY60-9472" fmla="*/ 331 h 763"/>
                <a:gd name="connsiteX61-9473" fmla="*/ 306 w 358"/>
                <a:gd name="connsiteY61-9474" fmla="*/ 368 h 763"/>
                <a:gd name="connsiteX62-9475" fmla="*/ 306 w 358"/>
                <a:gd name="connsiteY62-9476" fmla="*/ 400 h 763"/>
                <a:gd name="connsiteX63-9477" fmla="*/ 301 w 358"/>
                <a:gd name="connsiteY63-9478" fmla="*/ 431 h 763"/>
                <a:gd name="connsiteX64-9479" fmla="*/ 295 w 358"/>
                <a:gd name="connsiteY64-9480" fmla="*/ 463 h 763"/>
                <a:gd name="connsiteX65-9481" fmla="*/ 295 w 358"/>
                <a:gd name="connsiteY65-9482" fmla="*/ 489 h 763"/>
                <a:gd name="connsiteX66-9483" fmla="*/ 290 w 358"/>
                <a:gd name="connsiteY66-9484" fmla="*/ 510 h 763"/>
                <a:gd name="connsiteX67-9485" fmla="*/ 285 w 358"/>
                <a:gd name="connsiteY67-9486" fmla="*/ 531 h 763"/>
                <a:gd name="connsiteX68-9487" fmla="*/ 279 w 358"/>
                <a:gd name="connsiteY68-9488" fmla="*/ 568 h 763"/>
                <a:gd name="connsiteX69-9489" fmla="*/ 269 w 358"/>
                <a:gd name="connsiteY69-9490" fmla="*/ 605 h 763"/>
                <a:gd name="connsiteX70-9491" fmla="*/ 264 w 358"/>
                <a:gd name="connsiteY70-9492" fmla="*/ 636 h 763"/>
                <a:gd name="connsiteX71-9493" fmla="*/ 253 w 358"/>
                <a:gd name="connsiteY71-9494" fmla="*/ 663 h 763"/>
                <a:gd name="connsiteX72-9495" fmla="*/ 248 w 358"/>
                <a:gd name="connsiteY72-9496" fmla="*/ 689 h 763"/>
                <a:gd name="connsiteX73-9497" fmla="*/ 243 w 358"/>
                <a:gd name="connsiteY73-9498" fmla="*/ 700 h 763"/>
                <a:gd name="connsiteX74-9499" fmla="*/ 237 w 358"/>
                <a:gd name="connsiteY74-9500" fmla="*/ 710 h 763"/>
                <a:gd name="connsiteX75-9501" fmla="*/ 237 w 358"/>
                <a:gd name="connsiteY75-9502" fmla="*/ 721 h 763"/>
                <a:gd name="connsiteX76-9503" fmla="*/ 232 w 358"/>
                <a:gd name="connsiteY76-9504" fmla="*/ 726 h 763"/>
                <a:gd name="connsiteX77-9505" fmla="*/ 227 w 358"/>
                <a:gd name="connsiteY77-9506" fmla="*/ 736 h 763"/>
                <a:gd name="connsiteX78-9507" fmla="*/ 227 w 358"/>
                <a:gd name="connsiteY78-9508" fmla="*/ 742 h 763"/>
                <a:gd name="connsiteX79-9509" fmla="*/ 216 w 358"/>
                <a:gd name="connsiteY79-9510" fmla="*/ 747 h 763"/>
                <a:gd name="connsiteX80-9511" fmla="*/ 211 w 358"/>
                <a:gd name="connsiteY80-9512" fmla="*/ 757 h 763"/>
                <a:gd name="connsiteX81-9513" fmla="*/ 206 w 358"/>
                <a:gd name="connsiteY81-9514" fmla="*/ 757 h 763"/>
                <a:gd name="connsiteX82-9515" fmla="*/ 200 w 358"/>
                <a:gd name="connsiteY82-9516" fmla="*/ 763 h 763"/>
                <a:gd name="connsiteX83-9517" fmla="*/ 195 w 358"/>
                <a:gd name="connsiteY83-9518" fmla="*/ 763 h 763"/>
                <a:gd name="connsiteX84-9519" fmla="*/ 195 w 358"/>
                <a:gd name="connsiteY84-9520" fmla="*/ 757 h 763"/>
                <a:gd name="connsiteX85-9521" fmla="*/ 190 w 358"/>
                <a:gd name="connsiteY85-9522" fmla="*/ 757 h 763"/>
                <a:gd name="connsiteX86-9523" fmla="*/ 190 w 358"/>
                <a:gd name="connsiteY86-9524" fmla="*/ 752 h 763"/>
                <a:gd name="connsiteX87-9525" fmla="*/ 190 w 358"/>
                <a:gd name="connsiteY87-9526" fmla="*/ 747 h 763"/>
                <a:gd name="connsiteX88-9527" fmla="*/ 185 w 358"/>
                <a:gd name="connsiteY88-9528" fmla="*/ 742 h 763"/>
                <a:gd name="connsiteX89-9529" fmla="*/ 185 w 358"/>
                <a:gd name="connsiteY89-9530" fmla="*/ 731 h 763"/>
                <a:gd name="connsiteX90-9531" fmla="*/ 185 w 358"/>
                <a:gd name="connsiteY90-9532" fmla="*/ 721 h 763"/>
                <a:gd name="connsiteX91-9533" fmla="*/ 179 w 358"/>
                <a:gd name="connsiteY91-9534" fmla="*/ 705 h 763"/>
                <a:gd name="connsiteX92-9535" fmla="*/ 174 w 358"/>
                <a:gd name="connsiteY92-9536" fmla="*/ 684 h 763"/>
                <a:gd name="connsiteX93-9537" fmla="*/ 169 w 358"/>
                <a:gd name="connsiteY93-9538" fmla="*/ 668 h 763"/>
                <a:gd name="connsiteX94-9539" fmla="*/ 164 w 358"/>
                <a:gd name="connsiteY94-9540" fmla="*/ 652 h 763"/>
                <a:gd name="connsiteX95-9541" fmla="*/ 158 w 358"/>
                <a:gd name="connsiteY95-9542" fmla="*/ 636 h 763"/>
                <a:gd name="connsiteX96-9543" fmla="*/ 148 w 358"/>
                <a:gd name="connsiteY96-9544" fmla="*/ 626 h 763"/>
                <a:gd name="connsiteX97-9545" fmla="*/ 137 w 358"/>
                <a:gd name="connsiteY97-9546" fmla="*/ 615 h 763"/>
                <a:gd name="connsiteX98-9547" fmla="*/ 132 w 358"/>
                <a:gd name="connsiteY98-9548" fmla="*/ 605 h 763"/>
                <a:gd name="connsiteX99-9549" fmla="*/ 143 w 358"/>
                <a:gd name="connsiteY99-9550" fmla="*/ 610 h 763"/>
                <a:gd name="connsiteX100-9551" fmla="*/ 158 w 358"/>
                <a:gd name="connsiteY100-9552" fmla="*/ 610 h 763"/>
                <a:gd name="connsiteX101-9553" fmla="*/ 169 w 358"/>
                <a:gd name="connsiteY101-9554" fmla="*/ 610 h 763"/>
                <a:gd name="connsiteX102-9555" fmla="*/ 179 w 358"/>
                <a:gd name="connsiteY102-9556" fmla="*/ 610 h 763"/>
                <a:gd name="connsiteX103-9557" fmla="*/ 190 w 358"/>
                <a:gd name="connsiteY103-9558" fmla="*/ 605 h 763"/>
                <a:gd name="connsiteX104-9559" fmla="*/ 195 w 358"/>
                <a:gd name="connsiteY104-9560" fmla="*/ 605 h 763"/>
                <a:gd name="connsiteX105-9561" fmla="*/ 200 w 358"/>
                <a:gd name="connsiteY105-9562" fmla="*/ 600 h 763"/>
                <a:gd name="connsiteX106-9563" fmla="*/ 200 w 358"/>
                <a:gd name="connsiteY106-9564" fmla="*/ 600 h 763"/>
                <a:gd name="connsiteX107-9565" fmla="*/ 206 w 358"/>
                <a:gd name="connsiteY107-9566" fmla="*/ 594 h 763"/>
                <a:gd name="connsiteX108-9567" fmla="*/ 206 w 358"/>
                <a:gd name="connsiteY108-9568" fmla="*/ 584 h 763"/>
                <a:gd name="connsiteX109-9569" fmla="*/ 211 w 358"/>
                <a:gd name="connsiteY109-9570" fmla="*/ 573 h 763"/>
                <a:gd name="connsiteX110-9571" fmla="*/ 211 w 358"/>
                <a:gd name="connsiteY110-9572" fmla="*/ 558 h 763"/>
                <a:gd name="connsiteX111-9573" fmla="*/ 216 w 358"/>
                <a:gd name="connsiteY111-9574" fmla="*/ 537 h 763"/>
                <a:gd name="connsiteX112-9575" fmla="*/ 222 w 358"/>
                <a:gd name="connsiteY112-9576" fmla="*/ 516 h 763"/>
                <a:gd name="connsiteX113-9577" fmla="*/ 222 w 358"/>
                <a:gd name="connsiteY113-9578" fmla="*/ 489 h 763"/>
                <a:gd name="connsiteX114-9579" fmla="*/ 227 w 358"/>
                <a:gd name="connsiteY114-9580" fmla="*/ 458 h 763"/>
                <a:gd name="connsiteX115-9581" fmla="*/ 237 w 358"/>
                <a:gd name="connsiteY115-9582" fmla="*/ 395 h 763"/>
                <a:gd name="connsiteX116-9583" fmla="*/ 243 w 358"/>
                <a:gd name="connsiteY116-9584" fmla="*/ 337 h 763"/>
                <a:gd name="connsiteX117-9585" fmla="*/ 248 w 358"/>
                <a:gd name="connsiteY117-9586" fmla="*/ 274 h 763"/>
                <a:gd name="connsiteX118-9587" fmla="*/ 248 w 358"/>
                <a:gd name="connsiteY118-9588" fmla="*/ 221 h 763"/>
                <a:gd name="connsiteX119-9589" fmla="*/ 248 w 358"/>
                <a:gd name="connsiteY119-9590" fmla="*/ 221 h 763"/>
                <a:gd name="connsiteX0-9591" fmla="*/ 248 w 358"/>
                <a:gd name="connsiteY0-9592" fmla="*/ 221 h 763"/>
                <a:gd name="connsiteX1-9593" fmla="*/ 248 w 358"/>
                <a:gd name="connsiteY1-9594" fmla="*/ 195 h 763"/>
                <a:gd name="connsiteX2-9595" fmla="*/ 248 w 358"/>
                <a:gd name="connsiteY2-9596" fmla="*/ 168 h 763"/>
                <a:gd name="connsiteX3-9597" fmla="*/ 248 w 358"/>
                <a:gd name="connsiteY3-9598" fmla="*/ 147 h 763"/>
                <a:gd name="connsiteX4-9599" fmla="*/ 248 w 358"/>
                <a:gd name="connsiteY4-9600" fmla="*/ 132 h 763"/>
                <a:gd name="connsiteX5-9601" fmla="*/ 248 w 358"/>
                <a:gd name="connsiteY5-9602" fmla="*/ 116 h 763"/>
                <a:gd name="connsiteX6-9603" fmla="*/ 248 w 358"/>
                <a:gd name="connsiteY6-9604" fmla="*/ 105 h 763"/>
                <a:gd name="connsiteX7-9605" fmla="*/ 243 w 358"/>
                <a:gd name="connsiteY7-9606" fmla="*/ 95 h 763"/>
                <a:gd name="connsiteX8-9607" fmla="*/ 243 w 358"/>
                <a:gd name="connsiteY8-9608" fmla="*/ 89 h 763"/>
                <a:gd name="connsiteX9-9609" fmla="*/ 243 w 358"/>
                <a:gd name="connsiteY9-9610" fmla="*/ 84 h 763"/>
                <a:gd name="connsiteX10-9611" fmla="*/ 237 w 358"/>
                <a:gd name="connsiteY10-9612" fmla="*/ 84 h 763"/>
                <a:gd name="connsiteX11-9613" fmla="*/ 232 w 358"/>
                <a:gd name="connsiteY11-9614" fmla="*/ 79 h 763"/>
                <a:gd name="connsiteX12-9615" fmla="*/ 222 w 358"/>
                <a:gd name="connsiteY12-9616" fmla="*/ 79 h 763"/>
                <a:gd name="connsiteX13-9617" fmla="*/ 216 w 358"/>
                <a:gd name="connsiteY13-9618" fmla="*/ 74 h 763"/>
                <a:gd name="connsiteX14-9619" fmla="*/ 0 w 358"/>
                <a:gd name="connsiteY14-9620" fmla="*/ 58 h 763"/>
                <a:gd name="connsiteX15-9621" fmla="*/ 58 w 358"/>
                <a:gd name="connsiteY15-9622" fmla="*/ 47 h 763"/>
                <a:gd name="connsiteX16-9623" fmla="*/ 85 w 358"/>
                <a:gd name="connsiteY16-9624" fmla="*/ 42 h 763"/>
                <a:gd name="connsiteX17-9625" fmla="*/ 111 w 358"/>
                <a:gd name="connsiteY17-9626" fmla="*/ 37 h 763"/>
                <a:gd name="connsiteX18-9627" fmla="*/ 137 w 358"/>
                <a:gd name="connsiteY18-9628" fmla="*/ 32 h 763"/>
                <a:gd name="connsiteX19-9629" fmla="*/ 153 w 358"/>
                <a:gd name="connsiteY19-9630" fmla="*/ 32 h 763"/>
                <a:gd name="connsiteX20-9631" fmla="*/ 169 w 358"/>
                <a:gd name="connsiteY20-9632" fmla="*/ 26 h 763"/>
                <a:gd name="connsiteX21-9633" fmla="*/ 216 w 358"/>
                <a:gd name="connsiteY21-9634" fmla="*/ 5 h 763"/>
                <a:gd name="connsiteX22-9635" fmla="*/ 222 w 358"/>
                <a:gd name="connsiteY22-9636" fmla="*/ 5 h 763"/>
                <a:gd name="connsiteX23-9637" fmla="*/ 232 w 358"/>
                <a:gd name="connsiteY23-9638" fmla="*/ 0 h 763"/>
                <a:gd name="connsiteX24-9639" fmla="*/ 243 w 358"/>
                <a:gd name="connsiteY24-9640" fmla="*/ 5 h 763"/>
                <a:gd name="connsiteX25-9641" fmla="*/ 248 w 358"/>
                <a:gd name="connsiteY25-9642" fmla="*/ 11 h 763"/>
                <a:gd name="connsiteX26-9643" fmla="*/ 258 w 358"/>
                <a:gd name="connsiteY26-9644" fmla="*/ 16 h 763"/>
                <a:gd name="connsiteX27-9645" fmla="*/ 269 w 358"/>
                <a:gd name="connsiteY27-9646" fmla="*/ 21 h 763"/>
                <a:gd name="connsiteX28-9647" fmla="*/ 279 w 358"/>
                <a:gd name="connsiteY28-9648" fmla="*/ 26 h 763"/>
                <a:gd name="connsiteX29-9649" fmla="*/ 290 w 358"/>
                <a:gd name="connsiteY29-9650" fmla="*/ 32 h 763"/>
                <a:gd name="connsiteX30-9651" fmla="*/ 306 w 358"/>
                <a:gd name="connsiteY30-9652" fmla="*/ 42 h 763"/>
                <a:gd name="connsiteX31-9653" fmla="*/ 316 w 358"/>
                <a:gd name="connsiteY31-9654" fmla="*/ 53 h 763"/>
                <a:gd name="connsiteX32-9655" fmla="*/ 327 w 358"/>
                <a:gd name="connsiteY32-9656" fmla="*/ 58 h 763"/>
                <a:gd name="connsiteX33-9657" fmla="*/ 337 w 358"/>
                <a:gd name="connsiteY33-9658" fmla="*/ 68 h 763"/>
                <a:gd name="connsiteX34-9659" fmla="*/ 348 w 358"/>
                <a:gd name="connsiteY34-9660" fmla="*/ 74 h 763"/>
                <a:gd name="connsiteX35-9661" fmla="*/ 353 w 358"/>
                <a:gd name="connsiteY35-9662" fmla="*/ 79 h 763"/>
                <a:gd name="connsiteX36-9663" fmla="*/ 358 w 358"/>
                <a:gd name="connsiteY36-9664" fmla="*/ 84 h 763"/>
                <a:gd name="connsiteX37-9665" fmla="*/ 358 w 358"/>
                <a:gd name="connsiteY37-9666" fmla="*/ 89 h 763"/>
                <a:gd name="connsiteX38-9667" fmla="*/ 358 w 358"/>
                <a:gd name="connsiteY38-9668" fmla="*/ 95 h 763"/>
                <a:gd name="connsiteX39-9669" fmla="*/ 358 w 358"/>
                <a:gd name="connsiteY39-9670" fmla="*/ 100 h 763"/>
                <a:gd name="connsiteX40-9671" fmla="*/ 358 w 358"/>
                <a:gd name="connsiteY40-9672" fmla="*/ 105 h 763"/>
                <a:gd name="connsiteX41-9673" fmla="*/ 353 w 358"/>
                <a:gd name="connsiteY41-9674" fmla="*/ 110 h 763"/>
                <a:gd name="connsiteX42-9675" fmla="*/ 343 w 358"/>
                <a:gd name="connsiteY42-9676" fmla="*/ 116 h 763"/>
                <a:gd name="connsiteX43-9677" fmla="*/ 343 w 358"/>
                <a:gd name="connsiteY43-9678" fmla="*/ 121 h 763"/>
                <a:gd name="connsiteX44-9679" fmla="*/ 343 w 358"/>
                <a:gd name="connsiteY44-9680" fmla="*/ 121 h 763"/>
                <a:gd name="connsiteX45-9681" fmla="*/ 337 w 358"/>
                <a:gd name="connsiteY45-9682" fmla="*/ 126 h 763"/>
                <a:gd name="connsiteX46-9683" fmla="*/ 337 w 358"/>
                <a:gd name="connsiteY46-9684" fmla="*/ 132 h 763"/>
                <a:gd name="connsiteX47-9685" fmla="*/ 332 w 358"/>
                <a:gd name="connsiteY47-9686" fmla="*/ 142 h 763"/>
                <a:gd name="connsiteX48-9687" fmla="*/ 332 w 358"/>
                <a:gd name="connsiteY48-9688" fmla="*/ 147 h 763"/>
                <a:gd name="connsiteX49-9689" fmla="*/ 332 w 358"/>
                <a:gd name="connsiteY49-9690" fmla="*/ 158 h 763"/>
                <a:gd name="connsiteX50-9691" fmla="*/ 327 w 358"/>
                <a:gd name="connsiteY50-9692" fmla="*/ 168 h 763"/>
                <a:gd name="connsiteX51-9693" fmla="*/ 327 w 358"/>
                <a:gd name="connsiteY51-9694" fmla="*/ 179 h 763"/>
                <a:gd name="connsiteX52-9695" fmla="*/ 327 w 358"/>
                <a:gd name="connsiteY52-9696" fmla="*/ 189 h 763"/>
                <a:gd name="connsiteX53-9697" fmla="*/ 322 w 358"/>
                <a:gd name="connsiteY53-9698" fmla="*/ 205 h 763"/>
                <a:gd name="connsiteX54-9699" fmla="*/ 322 w 358"/>
                <a:gd name="connsiteY54-9700" fmla="*/ 221 h 763"/>
                <a:gd name="connsiteX55-9701" fmla="*/ 322 w 358"/>
                <a:gd name="connsiteY55-9702" fmla="*/ 237 h 763"/>
                <a:gd name="connsiteX56-9703" fmla="*/ 316 w 358"/>
                <a:gd name="connsiteY56-9704" fmla="*/ 252 h 763"/>
                <a:gd name="connsiteX57-9705" fmla="*/ 316 w 358"/>
                <a:gd name="connsiteY57-9706" fmla="*/ 268 h 763"/>
                <a:gd name="connsiteX58-9707" fmla="*/ 316 w 358"/>
                <a:gd name="connsiteY58-9708" fmla="*/ 289 h 763"/>
                <a:gd name="connsiteX59-9709" fmla="*/ 311 w 358"/>
                <a:gd name="connsiteY59-9710" fmla="*/ 331 h 763"/>
                <a:gd name="connsiteX60-9711" fmla="*/ 306 w 358"/>
                <a:gd name="connsiteY60-9712" fmla="*/ 368 h 763"/>
                <a:gd name="connsiteX61-9713" fmla="*/ 306 w 358"/>
                <a:gd name="connsiteY61-9714" fmla="*/ 400 h 763"/>
                <a:gd name="connsiteX62-9715" fmla="*/ 301 w 358"/>
                <a:gd name="connsiteY62-9716" fmla="*/ 431 h 763"/>
                <a:gd name="connsiteX63-9717" fmla="*/ 295 w 358"/>
                <a:gd name="connsiteY63-9718" fmla="*/ 463 h 763"/>
                <a:gd name="connsiteX64-9719" fmla="*/ 295 w 358"/>
                <a:gd name="connsiteY64-9720" fmla="*/ 489 h 763"/>
                <a:gd name="connsiteX65-9721" fmla="*/ 290 w 358"/>
                <a:gd name="connsiteY65-9722" fmla="*/ 510 h 763"/>
                <a:gd name="connsiteX66-9723" fmla="*/ 285 w 358"/>
                <a:gd name="connsiteY66-9724" fmla="*/ 531 h 763"/>
                <a:gd name="connsiteX67-9725" fmla="*/ 279 w 358"/>
                <a:gd name="connsiteY67-9726" fmla="*/ 568 h 763"/>
                <a:gd name="connsiteX68-9727" fmla="*/ 269 w 358"/>
                <a:gd name="connsiteY68-9728" fmla="*/ 605 h 763"/>
                <a:gd name="connsiteX69-9729" fmla="*/ 264 w 358"/>
                <a:gd name="connsiteY69-9730" fmla="*/ 636 h 763"/>
                <a:gd name="connsiteX70-9731" fmla="*/ 253 w 358"/>
                <a:gd name="connsiteY70-9732" fmla="*/ 663 h 763"/>
                <a:gd name="connsiteX71-9733" fmla="*/ 248 w 358"/>
                <a:gd name="connsiteY71-9734" fmla="*/ 689 h 763"/>
                <a:gd name="connsiteX72-9735" fmla="*/ 243 w 358"/>
                <a:gd name="connsiteY72-9736" fmla="*/ 700 h 763"/>
                <a:gd name="connsiteX73-9737" fmla="*/ 237 w 358"/>
                <a:gd name="connsiteY73-9738" fmla="*/ 710 h 763"/>
                <a:gd name="connsiteX74-9739" fmla="*/ 237 w 358"/>
                <a:gd name="connsiteY74-9740" fmla="*/ 721 h 763"/>
                <a:gd name="connsiteX75-9741" fmla="*/ 232 w 358"/>
                <a:gd name="connsiteY75-9742" fmla="*/ 726 h 763"/>
                <a:gd name="connsiteX76-9743" fmla="*/ 227 w 358"/>
                <a:gd name="connsiteY76-9744" fmla="*/ 736 h 763"/>
                <a:gd name="connsiteX77-9745" fmla="*/ 227 w 358"/>
                <a:gd name="connsiteY77-9746" fmla="*/ 742 h 763"/>
                <a:gd name="connsiteX78-9747" fmla="*/ 216 w 358"/>
                <a:gd name="connsiteY78-9748" fmla="*/ 747 h 763"/>
                <a:gd name="connsiteX79-9749" fmla="*/ 211 w 358"/>
                <a:gd name="connsiteY79-9750" fmla="*/ 757 h 763"/>
                <a:gd name="connsiteX80-9751" fmla="*/ 206 w 358"/>
                <a:gd name="connsiteY80-9752" fmla="*/ 757 h 763"/>
                <a:gd name="connsiteX81-9753" fmla="*/ 200 w 358"/>
                <a:gd name="connsiteY81-9754" fmla="*/ 763 h 763"/>
                <a:gd name="connsiteX82-9755" fmla="*/ 195 w 358"/>
                <a:gd name="connsiteY82-9756" fmla="*/ 763 h 763"/>
                <a:gd name="connsiteX83-9757" fmla="*/ 195 w 358"/>
                <a:gd name="connsiteY83-9758" fmla="*/ 757 h 763"/>
                <a:gd name="connsiteX84-9759" fmla="*/ 190 w 358"/>
                <a:gd name="connsiteY84-9760" fmla="*/ 757 h 763"/>
                <a:gd name="connsiteX85-9761" fmla="*/ 190 w 358"/>
                <a:gd name="connsiteY85-9762" fmla="*/ 752 h 763"/>
                <a:gd name="connsiteX86-9763" fmla="*/ 190 w 358"/>
                <a:gd name="connsiteY86-9764" fmla="*/ 747 h 763"/>
                <a:gd name="connsiteX87-9765" fmla="*/ 185 w 358"/>
                <a:gd name="connsiteY87-9766" fmla="*/ 742 h 763"/>
                <a:gd name="connsiteX88-9767" fmla="*/ 185 w 358"/>
                <a:gd name="connsiteY88-9768" fmla="*/ 731 h 763"/>
                <a:gd name="connsiteX89-9769" fmla="*/ 185 w 358"/>
                <a:gd name="connsiteY89-9770" fmla="*/ 721 h 763"/>
                <a:gd name="connsiteX90-9771" fmla="*/ 179 w 358"/>
                <a:gd name="connsiteY90-9772" fmla="*/ 705 h 763"/>
                <a:gd name="connsiteX91-9773" fmla="*/ 174 w 358"/>
                <a:gd name="connsiteY91-9774" fmla="*/ 684 h 763"/>
                <a:gd name="connsiteX92-9775" fmla="*/ 169 w 358"/>
                <a:gd name="connsiteY92-9776" fmla="*/ 668 h 763"/>
                <a:gd name="connsiteX93-9777" fmla="*/ 164 w 358"/>
                <a:gd name="connsiteY93-9778" fmla="*/ 652 h 763"/>
                <a:gd name="connsiteX94-9779" fmla="*/ 158 w 358"/>
                <a:gd name="connsiteY94-9780" fmla="*/ 636 h 763"/>
                <a:gd name="connsiteX95-9781" fmla="*/ 148 w 358"/>
                <a:gd name="connsiteY95-9782" fmla="*/ 626 h 763"/>
                <a:gd name="connsiteX96-9783" fmla="*/ 137 w 358"/>
                <a:gd name="connsiteY96-9784" fmla="*/ 615 h 763"/>
                <a:gd name="connsiteX97-9785" fmla="*/ 132 w 358"/>
                <a:gd name="connsiteY97-9786" fmla="*/ 605 h 763"/>
                <a:gd name="connsiteX98-9787" fmla="*/ 143 w 358"/>
                <a:gd name="connsiteY98-9788" fmla="*/ 610 h 763"/>
                <a:gd name="connsiteX99-9789" fmla="*/ 158 w 358"/>
                <a:gd name="connsiteY99-9790" fmla="*/ 610 h 763"/>
                <a:gd name="connsiteX100-9791" fmla="*/ 169 w 358"/>
                <a:gd name="connsiteY100-9792" fmla="*/ 610 h 763"/>
                <a:gd name="connsiteX101-9793" fmla="*/ 179 w 358"/>
                <a:gd name="connsiteY101-9794" fmla="*/ 610 h 763"/>
                <a:gd name="connsiteX102-9795" fmla="*/ 190 w 358"/>
                <a:gd name="connsiteY102-9796" fmla="*/ 605 h 763"/>
                <a:gd name="connsiteX103-9797" fmla="*/ 195 w 358"/>
                <a:gd name="connsiteY103-9798" fmla="*/ 605 h 763"/>
                <a:gd name="connsiteX104-9799" fmla="*/ 200 w 358"/>
                <a:gd name="connsiteY104-9800" fmla="*/ 600 h 763"/>
                <a:gd name="connsiteX105-9801" fmla="*/ 200 w 358"/>
                <a:gd name="connsiteY105-9802" fmla="*/ 600 h 763"/>
                <a:gd name="connsiteX106-9803" fmla="*/ 206 w 358"/>
                <a:gd name="connsiteY106-9804" fmla="*/ 594 h 763"/>
                <a:gd name="connsiteX107-9805" fmla="*/ 206 w 358"/>
                <a:gd name="connsiteY107-9806" fmla="*/ 584 h 763"/>
                <a:gd name="connsiteX108-9807" fmla="*/ 211 w 358"/>
                <a:gd name="connsiteY108-9808" fmla="*/ 573 h 763"/>
                <a:gd name="connsiteX109-9809" fmla="*/ 211 w 358"/>
                <a:gd name="connsiteY109-9810" fmla="*/ 558 h 763"/>
                <a:gd name="connsiteX110-9811" fmla="*/ 216 w 358"/>
                <a:gd name="connsiteY110-9812" fmla="*/ 537 h 763"/>
                <a:gd name="connsiteX111-9813" fmla="*/ 222 w 358"/>
                <a:gd name="connsiteY111-9814" fmla="*/ 516 h 763"/>
                <a:gd name="connsiteX112-9815" fmla="*/ 222 w 358"/>
                <a:gd name="connsiteY112-9816" fmla="*/ 489 h 763"/>
                <a:gd name="connsiteX113-9817" fmla="*/ 227 w 358"/>
                <a:gd name="connsiteY113-9818" fmla="*/ 458 h 763"/>
                <a:gd name="connsiteX114-9819" fmla="*/ 237 w 358"/>
                <a:gd name="connsiteY114-9820" fmla="*/ 395 h 763"/>
                <a:gd name="connsiteX115-9821" fmla="*/ 243 w 358"/>
                <a:gd name="connsiteY115-9822" fmla="*/ 337 h 763"/>
                <a:gd name="connsiteX116-9823" fmla="*/ 248 w 358"/>
                <a:gd name="connsiteY116-9824" fmla="*/ 274 h 763"/>
                <a:gd name="connsiteX117-9825" fmla="*/ 248 w 358"/>
                <a:gd name="connsiteY117-9826" fmla="*/ 221 h 763"/>
                <a:gd name="connsiteX118-9827" fmla="*/ 248 w 358"/>
                <a:gd name="connsiteY118-9828" fmla="*/ 221 h 763"/>
                <a:gd name="connsiteX0-9829" fmla="*/ 248 w 358"/>
                <a:gd name="connsiteY0-9830" fmla="*/ 221 h 763"/>
                <a:gd name="connsiteX1-9831" fmla="*/ 248 w 358"/>
                <a:gd name="connsiteY1-9832" fmla="*/ 195 h 763"/>
                <a:gd name="connsiteX2-9833" fmla="*/ 248 w 358"/>
                <a:gd name="connsiteY2-9834" fmla="*/ 168 h 763"/>
                <a:gd name="connsiteX3-9835" fmla="*/ 248 w 358"/>
                <a:gd name="connsiteY3-9836" fmla="*/ 147 h 763"/>
                <a:gd name="connsiteX4-9837" fmla="*/ 248 w 358"/>
                <a:gd name="connsiteY4-9838" fmla="*/ 132 h 763"/>
                <a:gd name="connsiteX5-9839" fmla="*/ 248 w 358"/>
                <a:gd name="connsiteY5-9840" fmla="*/ 116 h 763"/>
                <a:gd name="connsiteX6-9841" fmla="*/ 248 w 358"/>
                <a:gd name="connsiteY6-9842" fmla="*/ 105 h 763"/>
                <a:gd name="connsiteX7-9843" fmla="*/ 243 w 358"/>
                <a:gd name="connsiteY7-9844" fmla="*/ 95 h 763"/>
                <a:gd name="connsiteX8-9845" fmla="*/ 243 w 358"/>
                <a:gd name="connsiteY8-9846" fmla="*/ 89 h 763"/>
                <a:gd name="connsiteX9-9847" fmla="*/ 243 w 358"/>
                <a:gd name="connsiteY9-9848" fmla="*/ 84 h 763"/>
                <a:gd name="connsiteX10-9849" fmla="*/ 237 w 358"/>
                <a:gd name="connsiteY10-9850" fmla="*/ 84 h 763"/>
                <a:gd name="connsiteX11-9851" fmla="*/ 232 w 358"/>
                <a:gd name="connsiteY11-9852" fmla="*/ 79 h 763"/>
                <a:gd name="connsiteX12-9853" fmla="*/ 222 w 358"/>
                <a:gd name="connsiteY12-9854" fmla="*/ 79 h 763"/>
                <a:gd name="connsiteX13-9855" fmla="*/ 216 w 358"/>
                <a:gd name="connsiteY13-9856" fmla="*/ 74 h 763"/>
                <a:gd name="connsiteX14-9857" fmla="*/ 0 w 358"/>
                <a:gd name="connsiteY14-9858" fmla="*/ 58 h 763"/>
                <a:gd name="connsiteX15-9859" fmla="*/ 58 w 358"/>
                <a:gd name="connsiteY15-9860" fmla="*/ 47 h 763"/>
                <a:gd name="connsiteX16-9861" fmla="*/ 85 w 358"/>
                <a:gd name="connsiteY16-9862" fmla="*/ 42 h 763"/>
                <a:gd name="connsiteX17-9863" fmla="*/ 111 w 358"/>
                <a:gd name="connsiteY17-9864" fmla="*/ 37 h 763"/>
                <a:gd name="connsiteX18-9865" fmla="*/ 137 w 358"/>
                <a:gd name="connsiteY18-9866" fmla="*/ 32 h 763"/>
                <a:gd name="connsiteX19-9867" fmla="*/ 153 w 358"/>
                <a:gd name="connsiteY19-9868" fmla="*/ 32 h 763"/>
                <a:gd name="connsiteX20-9869" fmla="*/ 216 w 358"/>
                <a:gd name="connsiteY20-9870" fmla="*/ 5 h 763"/>
                <a:gd name="connsiteX21-9871" fmla="*/ 222 w 358"/>
                <a:gd name="connsiteY21-9872" fmla="*/ 5 h 763"/>
                <a:gd name="connsiteX22-9873" fmla="*/ 232 w 358"/>
                <a:gd name="connsiteY22-9874" fmla="*/ 0 h 763"/>
                <a:gd name="connsiteX23-9875" fmla="*/ 243 w 358"/>
                <a:gd name="connsiteY23-9876" fmla="*/ 5 h 763"/>
                <a:gd name="connsiteX24-9877" fmla="*/ 248 w 358"/>
                <a:gd name="connsiteY24-9878" fmla="*/ 11 h 763"/>
                <a:gd name="connsiteX25-9879" fmla="*/ 258 w 358"/>
                <a:gd name="connsiteY25-9880" fmla="*/ 16 h 763"/>
                <a:gd name="connsiteX26-9881" fmla="*/ 269 w 358"/>
                <a:gd name="connsiteY26-9882" fmla="*/ 21 h 763"/>
                <a:gd name="connsiteX27-9883" fmla="*/ 279 w 358"/>
                <a:gd name="connsiteY27-9884" fmla="*/ 26 h 763"/>
                <a:gd name="connsiteX28-9885" fmla="*/ 290 w 358"/>
                <a:gd name="connsiteY28-9886" fmla="*/ 32 h 763"/>
                <a:gd name="connsiteX29-9887" fmla="*/ 306 w 358"/>
                <a:gd name="connsiteY29-9888" fmla="*/ 42 h 763"/>
                <a:gd name="connsiteX30-9889" fmla="*/ 316 w 358"/>
                <a:gd name="connsiteY30-9890" fmla="*/ 53 h 763"/>
                <a:gd name="connsiteX31-9891" fmla="*/ 327 w 358"/>
                <a:gd name="connsiteY31-9892" fmla="*/ 58 h 763"/>
                <a:gd name="connsiteX32-9893" fmla="*/ 337 w 358"/>
                <a:gd name="connsiteY32-9894" fmla="*/ 68 h 763"/>
                <a:gd name="connsiteX33-9895" fmla="*/ 348 w 358"/>
                <a:gd name="connsiteY33-9896" fmla="*/ 74 h 763"/>
                <a:gd name="connsiteX34-9897" fmla="*/ 353 w 358"/>
                <a:gd name="connsiteY34-9898" fmla="*/ 79 h 763"/>
                <a:gd name="connsiteX35-9899" fmla="*/ 358 w 358"/>
                <a:gd name="connsiteY35-9900" fmla="*/ 84 h 763"/>
                <a:gd name="connsiteX36-9901" fmla="*/ 358 w 358"/>
                <a:gd name="connsiteY36-9902" fmla="*/ 89 h 763"/>
                <a:gd name="connsiteX37-9903" fmla="*/ 358 w 358"/>
                <a:gd name="connsiteY37-9904" fmla="*/ 95 h 763"/>
                <a:gd name="connsiteX38-9905" fmla="*/ 358 w 358"/>
                <a:gd name="connsiteY38-9906" fmla="*/ 100 h 763"/>
                <a:gd name="connsiteX39-9907" fmla="*/ 358 w 358"/>
                <a:gd name="connsiteY39-9908" fmla="*/ 105 h 763"/>
                <a:gd name="connsiteX40-9909" fmla="*/ 353 w 358"/>
                <a:gd name="connsiteY40-9910" fmla="*/ 110 h 763"/>
                <a:gd name="connsiteX41-9911" fmla="*/ 343 w 358"/>
                <a:gd name="connsiteY41-9912" fmla="*/ 116 h 763"/>
                <a:gd name="connsiteX42-9913" fmla="*/ 343 w 358"/>
                <a:gd name="connsiteY42-9914" fmla="*/ 121 h 763"/>
                <a:gd name="connsiteX43-9915" fmla="*/ 343 w 358"/>
                <a:gd name="connsiteY43-9916" fmla="*/ 121 h 763"/>
                <a:gd name="connsiteX44-9917" fmla="*/ 337 w 358"/>
                <a:gd name="connsiteY44-9918" fmla="*/ 126 h 763"/>
                <a:gd name="connsiteX45-9919" fmla="*/ 337 w 358"/>
                <a:gd name="connsiteY45-9920" fmla="*/ 132 h 763"/>
                <a:gd name="connsiteX46-9921" fmla="*/ 332 w 358"/>
                <a:gd name="connsiteY46-9922" fmla="*/ 142 h 763"/>
                <a:gd name="connsiteX47-9923" fmla="*/ 332 w 358"/>
                <a:gd name="connsiteY47-9924" fmla="*/ 147 h 763"/>
                <a:gd name="connsiteX48-9925" fmla="*/ 332 w 358"/>
                <a:gd name="connsiteY48-9926" fmla="*/ 158 h 763"/>
                <a:gd name="connsiteX49-9927" fmla="*/ 327 w 358"/>
                <a:gd name="connsiteY49-9928" fmla="*/ 168 h 763"/>
                <a:gd name="connsiteX50-9929" fmla="*/ 327 w 358"/>
                <a:gd name="connsiteY50-9930" fmla="*/ 179 h 763"/>
                <a:gd name="connsiteX51-9931" fmla="*/ 327 w 358"/>
                <a:gd name="connsiteY51-9932" fmla="*/ 189 h 763"/>
                <a:gd name="connsiteX52-9933" fmla="*/ 322 w 358"/>
                <a:gd name="connsiteY52-9934" fmla="*/ 205 h 763"/>
                <a:gd name="connsiteX53-9935" fmla="*/ 322 w 358"/>
                <a:gd name="connsiteY53-9936" fmla="*/ 221 h 763"/>
                <a:gd name="connsiteX54-9937" fmla="*/ 322 w 358"/>
                <a:gd name="connsiteY54-9938" fmla="*/ 237 h 763"/>
                <a:gd name="connsiteX55-9939" fmla="*/ 316 w 358"/>
                <a:gd name="connsiteY55-9940" fmla="*/ 252 h 763"/>
                <a:gd name="connsiteX56-9941" fmla="*/ 316 w 358"/>
                <a:gd name="connsiteY56-9942" fmla="*/ 268 h 763"/>
                <a:gd name="connsiteX57-9943" fmla="*/ 316 w 358"/>
                <a:gd name="connsiteY57-9944" fmla="*/ 289 h 763"/>
                <a:gd name="connsiteX58-9945" fmla="*/ 311 w 358"/>
                <a:gd name="connsiteY58-9946" fmla="*/ 331 h 763"/>
                <a:gd name="connsiteX59-9947" fmla="*/ 306 w 358"/>
                <a:gd name="connsiteY59-9948" fmla="*/ 368 h 763"/>
                <a:gd name="connsiteX60-9949" fmla="*/ 306 w 358"/>
                <a:gd name="connsiteY60-9950" fmla="*/ 400 h 763"/>
                <a:gd name="connsiteX61-9951" fmla="*/ 301 w 358"/>
                <a:gd name="connsiteY61-9952" fmla="*/ 431 h 763"/>
                <a:gd name="connsiteX62-9953" fmla="*/ 295 w 358"/>
                <a:gd name="connsiteY62-9954" fmla="*/ 463 h 763"/>
                <a:gd name="connsiteX63-9955" fmla="*/ 295 w 358"/>
                <a:gd name="connsiteY63-9956" fmla="*/ 489 h 763"/>
                <a:gd name="connsiteX64-9957" fmla="*/ 290 w 358"/>
                <a:gd name="connsiteY64-9958" fmla="*/ 510 h 763"/>
                <a:gd name="connsiteX65-9959" fmla="*/ 285 w 358"/>
                <a:gd name="connsiteY65-9960" fmla="*/ 531 h 763"/>
                <a:gd name="connsiteX66-9961" fmla="*/ 279 w 358"/>
                <a:gd name="connsiteY66-9962" fmla="*/ 568 h 763"/>
                <a:gd name="connsiteX67-9963" fmla="*/ 269 w 358"/>
                <a:gd name="connsiteY67-9964" fmla="*/ 605 h 763"/>
                <a:gd name="connsiteX68-9965" fmla="*/ 264 w 358"/>
                <a:gd name="connsiteY68-9966" fmla="*/ 636 h 763"/>
                <a:gd name="connsiteX69-9967" fmla="*/ 253 w 358"/>
                <a:gd name="connsiteY69-9968" fmla="*/ 663 h 763"/>
                <a:gd name="connsiteX70-9969" fmla="*/ 248 w 358"/>
                <a:gd name="connsiteY70-9970" fmla="*/ 689 h 763"/>
                <a:gd name="connsiteX71-9971" fmla="*/ 243 w 358"/>
                <a:gd name="connsiteY71-9972" fmla="*/ 700 h 763"/>
                <a:gd name="connsiteX72-9973" fmla="*/ 237 w 358"/>
                <a:gd name="connsiteY72-9974" fmla="*/ 710 h 763"/>
                <a:gd name="connsiteX73-9975" fmla="*/ 237 w 358"/>
                <a:gd name="connsiteY73-9976" fmla="*/ 721 h 763"/>
                <a:gd name="connsiteX74-9977" fmla="*/ 232 w 358"/>
                <a:gd name="connsiteY74-9978" fmla="*/ 726 h 763"/>
                <a:gd name="connsiteX75-9979" fmla="*/ 227 w 358"/>
                <a:gd name="connsiteY75-9980" fmla="*/ 736 h 763"/>
                <a:gd name="connsiteX76-9981" fmla="*/ 227 w 358"/>
                <a:gd name="connsiteY76-9982" fmla="*/ 742 h 763"/>
                <a:gd name="connsiteX77-9983" fmla="*/ 216 w 358"/>
                <a:gd name="connsiteY77-9984" fmla="*/ 747 h 763"/>
                <a:gd name="connsiteX78-9985" fmla="*/ 211 w 358"/>
                <a:gd name="connsiteY78-9986" fmla="*/ 757 h 763"/>
                <a:gd name="connsiteX79-9987" fmla="*/ 206 w 358"/>
                <a:gd name="connsiteY79-9988" fmla="*/ 757 h 763"/>
                <a:gd name="connsiteX80-9989" fmla="*/ 200 w 358"/>
                <a:gd name="connsiteY80-9990" fmla="*/ 763 h 763"/>
                <a:gd name="connsiteX81-9991" fmla="*/ 195 w 358"/>
                <a:gd name="connsiteY81-9992" fmla="*/ 763 h 763"/>
                <a:gd name="connsiteX82-9993" fmla="*/ 195 w 358"/>
                <a:gd name="connsiteY82-9994" fmla="*/ 757 h 763"/>
                <a:gd name="connsiteX83-9995" fmla="*/ 190 w 358"/>
                <a:gd name="connsiteY83-9996" fmla="*/ 757 h 763"/>
                <a:gd name="connsiteX84-9997" fmla="*/ 190 w 358"/>
                <a:gd name="connsiteY84-9998" fmla="*/ 752 h 763"/>
                <a:gd name="connsiteX85-9999" fmla="*/ 190 w 358"/>
                <a:gd name="connsiteY85-10000" fmla="*/ 747 h 763"/>
                <a:gd name="connsiteX86-10001" fmla="*/ 185 w 358"/>
                <a:gd name="connsiteY86-10002" fmla="*/ 742 h 763"/>
                <a:gd name="connsiteX87-10003" fmla="*/ 185 w 358"/>
                <a:gd name="connsiteY87-10004" fmla="*/ 731 h 763"/>
                <a:gd name="connsiteX88-10005" fmla="*/ 185 w 358"/>
                <a:gd name="connsiteY88-10006" fmla="*/ 721 h 763"/>
                <a:gd name="connsiteX89-10007" fmla="*/ 179 w 358"/>
                <a:gd name="connsiteY89-10008" fmla="*/ 705 h 763"/>
                <a:gd name="connsiteX90-10009" fmla="*/ 174 w 358"/>
                <a:gd name="connsiteY90-10010" fmla="*/ 684 h 763"/>
                <a:gd name="connsiteX91-10011" fmla="*/ 169 w 358"/>
                <a:gd name="connsiteY91-10012" fmla="*/ 668 h 763"/>
                <a:gd name="connsiteX92-10013" fmla="*/ 164 w 358"/>
                <a:gd name="connsiteY92-10014" fmla="*/ 652 h 763"/>
                <a:gd name="connsiteX93-10015" fmla="*/ 158 w 358"/>
                <a:gd name="connsiteY93-10016" fmla="*/ 636 h 763"/>
                <a:gd name="connsiteX94-10017" fmla="*/ 148 w 358"/>
                <a:gd name="connsiteY94-10018" fmla="*/ 626 h 763"/>
                <a:gd name="connsiteX95-10019" fmla="*/ 137 w 358"/>
                <a:gd name="connsiteY95-10020" fmla="*/ 615 h 763"/>
                <a:gd name="connsiteX96-10021" fmla="*/ 132 w 358"/>
                <a:gd name="connsiteY96-10022" fmla="*/ 605 h 763"/>
                <a:gd name="connsiteX97-10023" fmla="*/ 143 w 358"/>
                <a:gd name="connsiteY97-10024" fmla="*/ 610 h 763"/>
                <a:gd name="connsiteX98-10025" fmla="*/ 158 w 358"/>
                <a:gd name="connsiteY98-10026" fmla="*/ 610 h 763"/>
                <a:gd name="connsiteX99-10027" fmla="*/ 169 w 358"/>
                <a:gd name="connsiteY99-10028" fmla="*/ 610 h 763"/>
                <a:gd name="connsiteX100-10029" fmla="*/ 179 w 358"/>
                <a:gd name="connsiteY100-10030" fmla="*/ 610 h 763"/>
                <a:gd name="connsiteX101-10031" fmla="*/ 190 w 358"/>
                <a:gd name="connsiteY101-10032" fmla="*/ 605 h 763"/>
                <a:gd name="connsiteX102-10033" fmla="*/ 195 w 358"/>
                <a:gd name="connsiteY102-10034" fmla="*/ 605 h 763"/>
                <a:gd name="connsiteX103-10035" fmla="*/ 200 w 358"/>
                <a:gd name="connsiteY103-10036" fmla="*/ 600 h 763"/>
                <a:gd name="connsiteX104-10037" fmla="*/ 200 w 358"/>
                <a:gd name="connsiteY104-10038" fmla="*/ 600 h 763"/>
                <a:gd name="connsiteX105-10039" fmla="*/ 206 w 358"/>
                <a:gd name="connsiteY105-10040" fmla="*/ 594 h 763"/>
                <a:gd name="connsiteX106-10041" fmla="*/ 206 w 358"/>
                <a:gd name="connsiteY106-10042" fmla="*/ 584 h 763"/>
                <a:gd name="connsiteX107-10043" fmla="*/ 211 w 358"/>
                <a:gd name="connsiteY107-10044" fmla="*/ 573 h 763"/>
                <a:gd name="connsiteX108-10045" fmla="*/ 211 w 358"/>
                <a:gd name="connsiteY108-10046" fmla="*/ 558 h 763"/>
                <a:gd name="connsiteX109-10047" fmla="*/ 216 w 358"/>
                <a:gd name="connsiteY109-10048" fmla="*/ 537 h 763"/>
                <a:gd name="connsiteX110-10049" fmla="*/ 222 w 358"/>
                <a:gd name="connsiteY110-10050" fmla="*/ 516 h 763"/>
                <a:gd name="connsiteX111-10051" fmla="*/ 222 w 358"/>
                <a:gd name="connsiteY111-10052" fmla="*/ 489 h 763"/>
                <a:gd name="connsiteX112-10053" fmla="*/ 227 w 358"/>
                <a:gd name="connsiteY112-10054" fmla="*/ 458 h 763"/>
                <a:gd name="connsiteX113-10055" fmla="*/ 237 w 358"/>
                <a:gd name="connsiteY113-10056" fmla="*/ 395 h 763"/>
                <a:gd name="connsiteX114-10057" fmla="*/ 243 w 358"/>
                <a:gd name="connsiteY114-10058" fmla="*/ 337 h 763"/>
                <a:gd name="connsiteX115-10059" fmla="*/ 248 w 358"/>
                <a:gd name="connsiteY115-10060" fmla="*/ 274 h 763"/>
                <a:gd name="connsiteX116-10061" fmla="*/ 248 w 358"/>
                <a:gd name="connsiteY116-10062" fmla="*/ 221 h 763"/>
                <a:gd name="connsiteX117-10063" fmla="*/ 248 w 358"/>
                <a:gd name="connsiteY117-10064" fmla="*/ 221 h 763"/>
                <a:gd name="connsiteX0-10065" fmla="*/ 248 w 358"/>
                <a:gd name="connsiteY0-10066" fmla="*/ 221 h 763"/>
                <a:gd name="connsiteX1-10067" fmla="*/ 248 w 358"/>
                <a:gd name="connsiteY1-10068" fmla="*/ 195 h 763"/>
                <a:gd name="connsiteX2-10069" fmla="*/ 248 w 358"/>
                <a:gd name="connsiteY2-10070" fmla="*/ 168 h 763"/>
                <a:gd name="connsiteX3-10071" fmla="*/ 248 w 358"/>
                <a:gd name="connsiteY3-10072" fmla="*/ 147 h 763"/>
                <a:gd name="connsiteX4-10073" fmla="*/ 248 w 358"/>
                <a:gd name="connsiteY4-10074" fmla="*/ 132 h 763"/>
                <a:gd name="connsiteX5-10075" fmla="*/ 248 w 358"/>
                <a:gd name="connsiteY5-10076" fmla="*/ 116 h 763"/>
                <a:gd name="connsiteX6-10077" fmla="*/ 248 w 358"/>
                <a:gd name="connsiteY6-10078" fmla="*/ 105 h 763"/>
                <a:gd name="connsiteX7-10079" fmla="*/ 243 w 358"/>
                <a:gd name="connsiteY7-10080" fmla="*/ 95 h 763"/>
                <a:gd name="connsiteX8-10081" fmla="*/ 243 w 358"/>
                <a:gd name="connsiteY8-10082" fmla="*/ 89 h 763"/>
                <a:gd name="connsiteX9-10083" fmla="*/ 243 w 358"/>
                <a:gd name="connsiteY9-10084" fmla="*/ 84 h 763"/>
                <a:gd name="connsiteX10-10085" fmla="*/ 237 w 358"/>
                <a:gd name="connsiteY10-10086" fmla="*/ 84 h 763"/>
                <a:gd name="connsiteX11-10087" fmla="*/ 232 w 358"/>
                <a:gd name="connsiteY11-10088" fmla="*/ 79 h 763"/>
                <a:gd name="connsiteX12-10089" fmla="*/ 222 w 358"/>
                <a:gd name="connsiteY12-10090" fmla="*/ 79 h 763"/>
                <a:gd name="connsiteX13-10091" fmla="*/ 216 w 358"/>
                <a:gd name="connsiteY13-10092" fmla="*/ 74 h 763"/>
                <a:gd name="connsiteX14-10093" fmla="*/ 0 w 358"/>
                <a:gd name="connsiteY14-10094" fmla="*/ 58 h 763"/>
                <a:gd name="connsiteX15-10095" fmla="*/ 58 w 358"/>
                <a:gd name="connsiteY15-10096" fmla="*/ 47 h 763"/>
                <a:gd name="connsiteX16-10097" fmla="*/ 85 w 358"/>
                <a:gd name="connsiteY16-10098" fmla="*/ 42 h 763"/>
                <a:gd name="connsiteX17-10099" fmla="*/ 111 w 358"/>
                <a:gd name="connsiteY17-10100" fmla="*/ 37 h 763"/>
                <a:gd name="connsiteX18-10101" fmla="*/ 137 w 358"/>
                <a:gd name="connsiteY18-10102" fmla="*/ 32 h 763"/>
                <a:gd name="connsiteX19-10103" fmla="*/ 216 w 358"/>
                <a:gd name="connsiteY19-10104" fmla="*/ 5 h 763"/>
                <a:gd name="connsiteX20-10105" fmla="*/ 222 w 358"/>
                <a:gd name="connsiteY20-10106" fmla="*/ 5 h 763"/>
                <a:gd name="connsiteX21-10107" fmla="*/ 232 w 358"/>
                <a:gd name="connsiteY21-10108" fmla="*/ 0 h 763"/>
                <a:gd name="connsiteX22-10109" fmla="*/ 243 w 358"/>
                <a:gd name="connsiteY22-10110" fmla="*/ 5 h 763"/>
                <a:gd name="connsiteX23-10111" fmla="*/ 248 w 358"/>
                <a:gd name="connsiteY23-10112" fmla="*/ 11 h 763"/>
                <a:gd name="connsiteX24-10113" fmla="*/ 258 w 358"/>
                <a:gd name="connsiteY24-10114" fmla="*/ 16 h 763"/>
                <a:gd name="connsiteX25-10115" fmla="*/ 269 w 358"/>
                <a:gd name="connsiteY25-10116" fmla="*/ 21 h 763"/>
                <a:gd name="connsiteX26-10117" fmla="*/ 279 w 358"/>
                <a:gd name="connsiteY26-10118" fmla="*/ 26 h 763"/>
                <a:gd name="connsiteX27-10119" fmla="*/ 290 w 358"/>
                <a:gd name="connsiteY27-10120" fmla="*/ 32 h 763"/>
                <a:gd name="connsiteX28-10121" fmla="*/ 306 w 358"/>
                <a:gd name="connsiteY28-10122" fmla="*/ 42 h 763"/>
                <a:gd name="connsiteX29-10123" fmla="*/ 316 w 358"/>
                <a:gd name="connsiteY29-10124" fmla="*/ 53 h 763"/>
                <a:gd name="connsiteX30-10125" fmla="*/ 327 w 358"/>
                <a:gd name="connsiteY30-10126" fmla="*/ 58 h 763"/>
                <a:gd name="connsiteX31-10127" fmla="*/ 337 w 358"/>
                <a:gd name="connsiteY31-10128" fmla="*/ 68 h 763"/>
                <a:gd name="connsiteX32-10129" fmla="*/ 348 w 358"/>
                <a:gd name="connsiteY32-10130" fmla="*/ 74 h 763"/>
                <a:gd name="connsiteX33-10131" fmla="*/ 353 w 358"/>
                <a:gd name="connsiteY33-10132" fmla="*/ 79 h 763"/>
                <a:gd name="connsiteX34-10133" fmla="*/ 358 w 358"/>
                <a:gd name="connsiteY34-10134" fmla="*/ 84 h 763"/>
                <a:gd name="connsiteX35-10135" fmla="*/ 358 w 358"/>
                <a:gd name="connsiteY35-10136" fmla="*/ 89 h 763"/>
                <a:gd name="connsiteX36-10137" fmla="*/ 358 w 358"/>
                <a:gd name="connsiteY36-10138" fmla="*/ 95 h 763"/>
                <a:gd name="connsiteX37-10139" fmla="*/ 358 w 358"/>
                <a:gd name="connsiteY37-10140" fmla="*/ 100 h 763"/>
                <a:gd name="connsiteX38-10141" fmla="*/ 358 w 358"/>
                <a:gd name="connsiteY38-10142" fmla="*/ 105 h 763"/>
                <a:gd name="connsiteX39-10143" fmla="*/ 353 w 358"/>
                <a:gd name="connsiteY39-10144" fmla="*/ 110 h 763"/>
                <a:gd name="connsiteX40-10145" fmla="*/ 343 w 358"/>
                <a:gd name="connsiteY40-10146" fmla="*/ 116 h 763"/>
                <a:gd name="connsiteX41-10147" fmla="*/ 343 w 358"/>
                <a:gd name="connsiteY41-10148" fmla="*/ 121 h 763"/>
                <a:gd name="connsiteX42-10149" fmla="*/ 343 w 358"/>
                <a:gd name="connsiteY42-10150" fmla="*/ 121 h 763"/>
                <a:gd name="connsiteX43-10151" fmla="*/ 337 w 358"/>
                <a:gd name="connsiteY43-10152" fmla="*/ 126 h 763"/>
                <a:gd name="connsiteX44-10153" fmla="*/ 337 w 358"/>
                <a:gd name="connsiteY44-10154" fmla="*/ 132 h 763"/>
                <a:gd name="connsiteX45-10155" fmla="*/ 332 w 358"/>
                <a:gd name="connsiteY45-10156" fmla="*/ 142 h 763"/>
                <a:gd name="connsiteX46-10157" fmla="*/ 332 w 358"/>
                <a:gd name="connsiteY46-10158" fmla="*/ 147 h 763"/>
                <a:gd name="connsiteX47-10159" fmla="*/ 332 w 358"/>
                <a:gd name="connsiteY47-10160" fmla="*/ 158 h 763"/>
                <a:gd name="connsiteX48-10161" fmla="*/ 327 w 358"/>
                <a:gd name="connsiteY48-10162" fmla="*/ 168 h 763"/>
                <a:gd name="connsiteX49-10163" fmla="*/ 327 w 358"/>
                <a:gd name="connsiteY49-10164" fmla="*/ 179 h 763"/>
                <a:gd name="connsiteX50-10165" fmla="*/ 327 w 358"/>
                <a:gd name="connsiteY50-10166" fmla="*/ 189 h 763"/>
                <a:gd name="connsiteX51-10167" fmla="*/ 322 w 358"/>
                <a:gd name="connsiteY51-10168" fmla="*/ 205 h 763"/>
                <a:gd name="connsiteX52-10169" fmla="*/ 322 w 358"/>
                <a:gd name="connsiteY52-10170" fmla="*/ 221 h 763"/>
                <a:gd name="connsiteX53-10171" fmla="*/ 322 w 358"/>
                <a:gd name="connsiteY53-10172" fmla="*/ 237 h 763"/>
                <a:gd name="connsiteX54-10173" fmla="*/ 316 w 358"/>
                <a:gd name="connsiteY54-10174" fmla="*/ 252 h 763"/>
                <a:gd name="connsiteX55-10175" fmla="*/ 316 w 358"/>
                <a:gd name="connsiteY55-10176" fmla="*/ 268 h 763"/>
                <a:gd name="connsiteX56-10177" fmla="*/ 316 w 358"/>
                <a:gd name="connsiteY56-10178" fmla="*/ 289 h 763"/>
                <a:gd name="connsiteX57-10179" fmla="*/ 311 w 358"/>
                <a:gd name="connsiteY57-10180" fmla="*/ 331 h 763"/>
                <a:gd name="connsiteX58-10181" fmla="*/ 306 w 358"/>
                <a:gd name="connsiteY58-10182" fmla="*/ 368 h 763"/>
                <a:gd name="connsiteX59-10183" fmla="*/ 306 w 358"/>
                <a:gd name="connsiteY59-10184" fmla="*/ 400 h 763"/>
                <a:gd name="connsiteX60-10185" fmla="*/ 301 w 358"/>
                <a:gd name="connsiteY60-10186" fmla="*/ 431 h 763"/>
                <a:gd name="connsiteX61-10187" fmla="*/ 295 w 358"/>
                <a:gd name="connsiteY61-10188" fmla="*/ 463 h 763"/>
                <a:gd name="connsiteX62-10189" fmla="*/ 295 w 358"/>
                <a:gd name="connsiteY62-10190" fmla="*/ 489 h 763"/>
                <a:gd name="connsiteX63-10191" fmla="*/ 290 w 358"/>
                <a:gd name="connsiteY63-10192" fmla="*/ 510 h 763"/>
                <a:gd name="connsiteX64-10193" fmla="*/ 285 w 358"/>
                <a:gd name="connsiteY64-10194" fmla="*/ 531 h 763"/>
                <a:gd name="connsiteX65-10195" fmla="*/ 279 w 358"/>
                <a:gd name="connsiteY65-10196" fmla="*/ 568 h 763"/>
                <a:gd name="connsiteX66-10197" fmla="*/ 269 w 358"/>
                <a:gd name="connsiteY66-10198" fmla="*/ 605 h 763"/>
                <a:gd name="connsiteX67-10199" fmla="*/ 264 w 358"/>
                <a:gd name="connsiteY67-10200" fmla="*/ 636 h 763"/>
                <a:gd name="connsiteX68-10201" fmla="*/ 253 w 358"/>
                <a:gd name="connsiteY68-10202" fmla="*/ 663 h 763"/>
                <a:gd name="connsiteX69-10203" fmla="*/ 248 w 358"/>
                <a:gd name="connsiteY69-10204" fmla="*/ 689 h 763"/>
                <a:gd name="connsiteX70-10205" fmla="*/ 243 w 358"/>
                <a:gd name="connsiteY70-10206" fmla="*/ 700 h 763"/>
                <a:gd name="connsiteX71-10207" fmla="*/ 237 w 358"/>
                <a:gd name="connsiteY71-10208" fmla="*/ 710 h 763"/>
                <a:gd name="connsiteX72-10209" fmla="*/ 237 w 358"/>
                <a:gd name="connsiteY72-10210" fmla="*/ 721 h 763"/>
                <a:gd name="connsiteX73-10211" fmla="*/ 232 w 358"/>
                <a:gd name="connsiteY73-10212" fmla="*/ 726 h 763"/>
                <a:gd name="connsiteX74-10213" fmla="*/ 227 w 358"/>
                <a:gd name="connsiteY74-10214" fmla="*/ 736 h 763"/>
                <a:gd name="connsiteX75-10215" fmla="*/ 227 w 358"/>
                <a:gd name="connsiteY75-10216" fmla="*/ 742 h 763"/>
                <a:gd name="connsiteX76-10217" fmla="*/ 216 w 358"/>
                <a:gd name="connsiteY76-10218" fmla="*/ 747 h 763"/>
                <a:gd name="connsiteX77-10219" fmla="*/ 211 w 358"/>
                <a:gd name="connsiteY77-10220" fmla="*/ 757 h 763"/>
                <a:gd name="connsiteX78-10221" fmla="*/ 206 w 358"/>
                <a:gd name="connsiteY78-10222" fmla="*/ 757 h 763"/>
                <a:gd name="connsiteX79-10223" fmla="*/ 200 w 358"/>
                <a:gd name="connsiteY79-10224" fmla="*/ 763 h 763"/>
                <a:gd name="connsiteX80-10225" fmla="*/ 195 w 358"/>
                <a:gd name="connsiteY80-10226" fmla="*/ 763 h 763"/>
                <a:gd name="connsiteX81-10227" fmla="*/ 195 w 358"/>
                <a:gd name="connsiteY81-10228" fmla="*/ 757 h 763"/>
                <a:gd name="connsiteX82-10229" fmla="*/ 190 w 358"/>
                <a:gd name="connsiteY82-10230" fmla="*/ 757 h 763"/>
                <a:gd name="connsiteX83-10231" fmla="*/ 190 w 358"/>
                <a:gd name="connsiteY83-10232" fmla="*/ 752 h 763"/>
                <a:gd name="connsiteX84-10233" fmla="*/ 190 w 358"/>
                <a:gd name="connsiteY84-10234" fmla="*/ 747 h 763"/>
                <a:gd name="connsiteX85-10235" fmla="*/ 185 w 358"/>
                <a:gd name="connsiteY85-10236" fmla="*/ 742 h 763"/>
                <a:gd name="connsiteX86-10237" fmla="*/ 185 w 358"/>
                <a:gd name="connsiteY86-10238" fmla="*/ 731 h 763"/>
                <a:gd name="connsiteX87-10239" fmla="*/ 185 w 358"/>
                <a:gd name="connsiteY87-10240" fmla="*/ 721 h 763"/>
                <a:gd name="connsiteX88-10241" fmla="*/ 179 w 358"/>
                <a:gd name="connsiteY88-10242" fmla="*/ 705 h 763"/>
                <a:gd name="connsiteX89-10243" fmla="*/ 174 w 358"/>
                <a:gd name="connsiteY89-10244" fmla="*/ 684 h 763"/>
                <a:gd name="connsiteX90-10245" fmla="*/ 169 w 358"/>
                <a:gd name="connsiteY90-10246" fmla="*/ 668 h 763"/>
                <a:gd name="connsiteX91-10247" fmla="*/ 164 w 358"/>
                <a:gd name="connsiteY91-10248" fmla="*/ 652 h 763"/>
                <a:gd name="connsiteX92-10249" fmla="*/ 158 w 358"/>
                <a:gd name="connsiteY92-10250" fmla="*/ 636 h 763"/>
                <a:gd name="connsiteX93-10251" fmla="*/ 148 w 358"/>
                <a:gd name="connsiteY93-10252" fmla="*/ 626 h 763"/>
                <a:gd name="connsiteX94-10253" fmla="*/ 137 w 358"/>
                <a:gd name="connsiteY94-10254" fmla="*/ 615 h 763"/>
                <a:gd name="connsiteX95-10255" fmla="*/ 132 w 358"/>
                <a:gd name="connsiteY95-10256" fmla="*/ 605 h 763"/>
                <a:gd name="connsiteX96-10257" fmla="*/ 143 w 358"/>
                <a:gd name="connsiteY96-10258" fmla="*/ 610 h 763"/>
                <a:gd name="connsiteX97-10259" fmla="*/ 158 w 358"/>
                <a:gd name="connsiteY97-10260" fmla="*/ 610 h 763"/>
                <a:gd name="connsiteX98-10261" fmla="*/ 169 w 358"/>
                <a:gd name="connsiteY98-10262" fmla="*/ 610 h 763"/>
                <a:gd name="connsiteX99-10263" fmla="*/ 179 w 358"/>
                <a:gd name="connsiteY99-10264" fmla="*/ 610 h 763"/>
                <a:gd name="connsiteX100-10265" fmla="*/ 190 w 358"/>
                <a:gd name="connsiteY100-10266" fmla="*/ 605 h 763"/>
                <a:gd name="connsiteX101-10267" fmla="*/ 195 w 358"/>
                <a:gd name="connsiteY101-10268" fmla="*/ 605 h 763"/>
                <a:gd name="connsiteX102-10269" fmla="*/ 200 w 358"/>
                <a:gd name="connsiteY102-10270" fmla="*/ 600 h 763"/>
                <a:gd name="connsiteX103-10271" fmla="*/ 200 w 358"/>
                <a:gd name="connsiteY103-10272" fmla="*/ 600 h 763"/>
                <a:gd name="connsiteX104-10273" fmla="*/ 206 w 358"/>
                <a:gd name="connsiteY104-10274" fmla="*/ 594 h 763"/>
                <a:gd name="connsiteX105-10275" fmla="*/ 206 w 358"/>
                <a:gd name="connsiteY105-10276" fmla="*/ 584 h 763"/>
                <a:gd name="connsiteX106-10277" fmla="*/ 211 w 358"/>
                <a:gd name="connsiteY106-10278" fmla="*/ 573 h 763"/>
                <a:gd name="connsiteX107-10279" fmla="*/ 211 w 358"/>
                <a:gd name="connsiteY107-10280" fmla="*/ 558 h 763"/>
                <a:gd name="connsiteX108-10281" fmla="*/ 216 w 358"/>
                <a:gd name="connsiteY108-10282" fmla="*/ 537 h 763"/>
                <a:gd name="connsiteX109-10283" fmla="*/ 222 w 358"/>
                <a:gd name="connsiteY109-10284" fmla="*/ 516 h 763"/>
                <a:gd name="connsiteX110-10285" fmla="*/ 222 w 358"/>
                <a:gd name="connsiteY110-10286" fmla="*/ 489 h 763"/>
                <a:gd name="connsiteX111-10287" fmla="*/ 227 w 358"/>
                <a:gd name="connsiteY111-10288" fmla="*/ 458 h 763"/>
                <a:gd name="connsiteX112-10289" fmla="*/ 237 w 358"/>
                <a:gd name="connsiteY112-10290" fmla="*/ 395 h 763"/>
                <a:gd name="connsiteX113-10291" fmla="*/ 243 w 358"/>
                <a:gd name="connsiteY113-10292" fmla="*/ 337 h 763"/>
                <a:gd name="connsiteX114-10293" fmla="*/ 248 w 358"/>
                <a:gd name="connsiteY114-10294" fmla="*/ 274 h 763"/>
                <a:gd name="connsiteX115-10295" fmla="*/ 248 w 358"/>
                <a:gd name="connsiteY115-10296" fmla="*/ 221 h 763"/>
                <a:gd name="connsiteX116-10297" fmla="*/ 248 w 358"/>
                <a:gd name="connsiteY116-10298" fmla="*/ 221 h 763"/>
                <a:gd name="connsiteX0-10299" fmla="*/ 190 w 300"/>
                <a:gd name="connsiteY0-10300" fmla="*/ 221 h 763"/>
                <a:gd name="connsiteX1-10301" fmla="*/ 190 w 300"/>
                <a:gd name="connsiteY1-10302" fmla="*/ 195 h 763"/>
                <a:gd name="connsiteX2-10303" fmla="*/ 190 w 300"/>
                <a:gd name="connsiteY2-10304" fmla="*/ 168 h 763"/>
                <a:gd name="connsiteX3-10305" fmla="*/ 190 w 300"/>
                <a:gd name="connsiteY3-10306" fmla="*/ 147 h 763"/>
                <a:gd name="connsiteX4-10307" fmla="*/ 190 w 300"/>
                <a:gd name="connsiteY4-10308" fmla="*/ 132 h 763"/>
                <a:gd name="connsiteX5-10309" fmla="*/ 190 w 300"/>
                <a:gd name="connsiteY5-10310" fmla="*/ 116 h 763"/>
                <a:gd name="connsiteX6-10311" fmla="*/ 190 w 300"/>
                <a:gd name="connsiteY6-10312" fmla="*/ 105 h 763"/>
                <a:gd name="connsiteX7-10313" fmla="*/ 185 w 300"/>
                <a:gd name="connsiteY7-10314" fmla="*/ 95 h 763"/>
                <a:gd name="connsiteX8-10315" fmla="*/ 185 w 300"/>
                <a:gd name="connsiteY8-10316" fmla="*/ 89 h 763"/>
                <a:gd name="connsiteX9-10317" fmla="*/ 185 w 300"/>
                <a:gd name="connsiteY9-10318" fmla="*/ 84 h 763"/>
                <a:gd name="connsiteX10-10319" fmla="*/ 179 w 300"/>
                <a:gd name="connsiteY10-10320" fmla="*/ 84 h 763"/>
                <a:gd name="connsiteX11-10321" fmla="*/ 174 w 300"/>
                <a:gd name="connsiteY11-10322" fmla="*/ 79 h 763"/>
                <a:gd name="connsiteX12-10323" fmla="*/ 164 w 300"/>
                <a:gd name="connsiteY12-10324" fmla="*/ 79 h 763"/>
                <a:gd name="connsiteX13-10325" fmla="*/ 158 w 300"/>
                <a:gd name="connsiteY13-10326" fmla="*/ 74 h 763"/>
                <a:gd name="connsiteX14-10327" fmla="*/ 0 w 300"/>
                <a:gd name="connsiteY14-10328" fmla="*/ 47 h 763"/>
                <a:gd name="connsiteX15-10329" fmla="*/ 27 w 300"/>
                <a:gd name="connsiteY15-10330" fmla="*/ 42 h 763"/>
                <a:gd name="connsiteX16-10331" fmla="*/ 53 w 300"/>
                <a:gd name="connsiteY16-10332" fmla="*/ 37 h 763"/>
                <a:gd name="connsiteX17-10333" fmla="*/ 79 w 300"/>
                <a:gd name="connsiteY17-10334" fmla="*/ 32 h 763"/>
                <a:gd name="connsiteX18-10335" fmla="*/ 158 w 300"/>
                <a:gd name="connsiteY18-10336" fmla="*/ 5 h 763"/>
                <a:gd name="connsiteX19-10337" fmla="*/ 164 w 300"/>
                <a:gd name="connsiteY19-10338" fmla="*/ 5 h 763"/>
                <a:gd name="connsiteX20-10339" fmla="*/ 174 w 300"/>
                <a:gd name="connsiteY20-10340" fmla="*/ 0 h 763"/>
                <a:gd name="connsiteX21-10341" fmla="*/ 185 w 300"/>
                <a:gd name="connsiteY21-10342" fmla="*/ 5 h 763"/>
                <a:gd name="connsiteX22-10343" fmla="*/ 190 w 300"/>
                <a:gd name="connsiteY22-10344" fmla="*/ 11 h 763"/>
                <a:gd name="connsiteX23-10345" fmla="*/ 200 w 300"/>
                <a:gd name="connsiteY23-10346" fmla="*/ 16 h 763"/>
                <a:gd name="connsiteX24-10347" fmla="*/ 211 w 300"/>
                <a:gd name="connsiteY24-10348" fmla="*/ 21 h 763"/>
                <a:gd name="connsiteX25-10349" fmla="*/ 221 w 300"/>
                <a:gd name="connsiteY25-10350" fmla="*/ 26 h 763"/>
                <a:gd name="connsiteX26-10351" fmla="*/ 232 w 300"/>
                <a:gd name="connsiteY26-10352" fmla="*/ 32 h 763"/>
                <a:gd name="connsiteX27-10353" fmla="*/ 248 w 300"/>
                <a:gd name="connsiteY27-10354" fmla="*/ 42 h 763"/>
                <a:gd name="connsiteX28-10355" fmla="*/ 258 w 300"/>
                <a:gd name="connsiteY28-10356" fmla="*/ 53 h 763"/>
                <a:gd name="connsiteX29-10357" fmla="*/ 269 w 300"/>
                <a:gd name="connsiteY29-10358" fmla="*/ 58 h 763"/>
                <a:gd name="connsiteX30-10359" fmla="*/ 279 w 300"/>
                <a:gd name="connsiteY30-10360" fmla="*/ 68 h 763"/>
                <a:gd name="connsiteX31-10361" fmla="*/ 290 w 300"/>
                <a:gd name="connsiteY31-10362" fmla="*/ 74 h 763"/>
                <a:gd name="connsiteX32-10363" fmla="*/ 295 w 300"/>
                <a:gd name="connsiteY32-10364" fmla="*/ 79 h 763"/>
                <a:gd name="connsiteX33-10365" fmla="*/ 300 w 300"/>
                <a:gd name="connsiteY33-10366" fmla="*/ 84 h 763"/>
                <a:gd name="connsiteX34-10367" fmla="*/ 300 w 300"/>
                <a:gd name="connsiteY34-10368" fmla="*/ 89 h 763"/>
                <a:gd name="connsiteX35-10369" fmla="*/ 300 w 300"/>
                <a:gd name="connsiteY35-10370" fmla="*/ 95 h 763"/>
                <a:gd name="connsiteX36-10371" fmla="*/ 300 w 300"/>
                <a:gd name="connsiteY36-10372" fmla="*/ 100 h 763"/>
                <a:gd name="connsiteX37-10373" fmla="*/ 300 w 300"/>
                <a:gd name="connsiteY37-10374" fmla="*/ 105 h 763"/>
                <a:gd name="connsiteX38-10375" fmla="*/ 295 w 300"/>
                <a:gd name="connsiteY38-10376" fmla="*/ 110 h 763"/>
                <a:gd name="connsiteX39-10377" fmla="*/ 285 w 300"/>
                <a:gd name="connsiteY39-10378" fmla="*/ 116 h 763"/>
                <a:gd name="connsiteX40-10379" fmla="*/ 285 w 300"/>
                <a:gd name="connsiteY40-10380" fmla="*/ 121 h 763"/>
                <a:gd name="connsiteX41-10381" fmla="*/ 285 w 300"/>
                <a:gd name="connsiteY41-10382" fmla="*/ 121 h 763"/>
                <a:gd name="connsiteX42-10383" fmla="*/ 279 w 300"/>
                <a:gd name="connsiteY42-10384" fmla="*/ 126 h 763"/>
                <a:gd name="connsiteX43-10385" fmla="*/ 279 w 300"/>
                <a:gd name="connsiteY43-10386" fmla="*/ 132 h 763"/>
                <a:gd name="connsiteX44-10387" fmla="*/ 274 w 300"/>
                <a:gd name="connsiteY44-10388" fmla="*/ 142 h 763"/>
                <a:gd name="connsiteX45-10389" fmla="*/ 274 w 300"/>
                <a:gd name="connsiteY45-10390" fmla="*/ 147 h 763"/>
                <a:gd name="connsiteX46-10391" fmla="*/ 274 w 300"/>
                <a:gd name="connsiteY46-10392" fmla="*/ 158 h 763"/>
                <a:gd name="connsiteX47-10393" fmla="*/ 269 w 300"/>
                <a:gd name="connsiteY47-10394" fmla="*/ 168 h 763"/>
                <a:gd name="connsiteX48-10395" fmla="*/ 269 w 300"/>
                <a:gd name="connsiteY48-10396" fmla="*/ 179 h 763"/>
                <a:gd name="connsiteX49-10397" fmla="*/ 269 w 300"/>
                <a:gd name="connsiteY49-10398" fmla="*/ 189 h 763"/>
                <a:gd name="connsiteX50-10399" fmla="*/ 264 w 300"/>
                <a:gd name="connsiteY50-10400" fmla="*/ 205 h 763"/>
                <a:gd name="connsiteX51-10401" fmla="*/ 264 w 300"/>
                <a:gd name="connsiteY51-10402" fmla="*/ 221 h 763"/>
                <a:gd name="connsiteX52-10403" fmla="*/ 264 w 300"/>
                <a:gd name="connsiteY52-10404" fmla="*/ 237 h 763"/>
                <a:gd name="connsiteX53-10405" fmla="*/ 258 w 300"/>
                <a:gd name="connsiteY53-10406" fmla="*/ 252 h 763"/>
                <a:gd name="connsiteX54-10407" fmla="*/ 258 w 300"/>
                <a:gd name="connsiteY54-10408" fmla="*/ 268 h 763"/>
                <a:gd name="connsiteX55-10409" fmla="*/ 258 w 300"/>
                <a:gd name="connsiteY55-10410" fmla="*/ 289 h 763"/>
                <a:gd name="connsiteX56-10411" fmla="*/ 253 w 300"/>
                <a:gd name="connsiteY56-10412" fmla="*/ 331 h 763"/>
                <a:gd name="connsiteX57-10413" fmla="*/ 248 w 300"/>
                <a:gd name="connsiteY57-10414" fmla="*/ 368 h 763"/>
                <a:gd name="connsiteX58-10415" fmla="*/ 248 w 300"/>
                <a:gd name="connsiteY58-10416" fmla="*/ 400 h 763"/>
                <a:gd name="connsiteX59-10417" fmla="*/ 243 w 300"/>
                <a:gd name="connsiteY59-10418" fmla="*/ 431 h 763"/>
                <a:gd name="connsiteX60-10419" fmla="*/ 237 w 300"/>
                <a:gd name="connsiteY60-10420" fmla="*/ 463 h 763"/>
                <a:gd name="connsiteX61-10421" fmla="*/ 237 w 300"/>
                <a:gd name="connsiteY61-10422" fmla="*/ 489 h 763"/>
                <a:gd name="connsiteX62-10423" fmla="*/ 232 w 300"/>
                <a:gd name="connsiteY62-10424" fmla="*/ 510 h 763"/>
                <a:gd name="connsiteX63-10425" fmla="*/ 227 w 300"/>
                <a:gd name="connsiteY63-10426" fmla="*/ 531 h 763"/>
                <a:gd name="connsiteX64-10427" fmla="*/ 221 w 300"/>
                <a:gd name="connsiteY64-10428" fmla="*/ 568 h 763"/>
                <a:gd name="connsiteX65-10429" fmla="*/ 211 w 300"/>
                <a:gd name="connsiteY65-10430" fmla="*/ 605 h 763"/>
                <a:gd name="connsiteX66-10431" fmla="*/ 206 w 300"/>
                <a:gd name="connsiteY66-10432" fmla="*/ 636 h 763"/>
                <a:gd name="connsiteX67-10433" fmla="*/ 195 w 300"/>
                <a:gd name="connsiteY67-10434" fmla="*/ 663 h 763"/>
                <a:gd name="connsiteX68-10435" fmla="*/ 190 w 300"/>
                <a:gd name="connsiteY68-10436" fmla="*/ 689 h 763"/>
                <a:gd name="connsiteX69-10437" fmla="*/ 185 w 300"/>
                <a:gd name="connsiteY69-10438" fmla="*/ 700 h 763"/>
                <a:gd name="connsiteX70-10439" fmla="*/ 179 w 300"/>
                <a:gd name="connsiteY70-10440" fmla="*/ 710 h 763"/>
                <a:gd name="connsiteX71-10441" fmla="*/ 179 w 300"/>
                <a:gd name="connsiteY71-10442" fmla="*/ 721 h 763"/>
                <a:gd name="connsiteX72-10443" fmla="*/ 174 w 300"/>
                <a:gd name="connsiteY72-10444" fmla="*/ 726 h 763"/>
                <a:gd name="connsiteX73-10445" fmla="*/ 169 w 300"/>
                <a:gd name="connsiteY73-10446" fmla="*/ 736 h 763"/>
                <a:gd name="connsiteX74-10447" fmla="*/ 169 w 300"/>
                <a:gd name="connsiteY74-10448" fmla="*/ 742 h 763"/>
                <a:gd name="connsiteX75-10449" fmla="*/ 158 w 300"/>
                <a:gd name="connsiteY75-10450" fmla="*/ 747 h 763"/>
                <a:gd name="connsiteX76-10451" fmla="*/ 153 w 300"/>
                <a:gd name="connsiteY76-10452" fmla="*/ 757 h 763"/>
                <a:gd name="connsiteX77-10453" fmla="*/ 148 w 300"/>
                <a:gd name="connsiteY77-10454" fmla="*/ 757 h 763"/>
                <a:gd name="connsiteX78-10455" fmla="*/ 142 w 300"/>
                <a:gd name="connsiteY78-10456" fmla="*/ 763 h 763"/>
                <a:gd name="connsiteX79-10457" fmla="*/ 137 w 300"/>
                <a:gd name="connsiteY79-10458" fmla="*/ 763 h 763"/>
                <a:gd name="connsiteX80-10459" fmla="*/ 137 w 300"/>
                <a:gd name="connsiteY80-10460" fmla="*/ 757 h 763"/>
                <a:gd name="connsiteX81-10461" fmla="*/ 132 w 300"/>
                <a:gd name="connsiteY81-10462" fmla="*/ 757 h 763"/>
                <a:gd name="connsiteX82-10463" fmla="*/ 132 w 300"/>
                <a:gd name="connsiteY82-10464" fmla="*/ 752 h 763"/>
                <a:gd name="connsiteX83-10465" fmla="*/ 132 w 300"/>
                <a:gd name="connsiteY83-10466" fmla="*/ 747 h 763"/>
                <a:gd name="connsiteX84-10467" fmla="*/ 127 w 300"/>
                <a:gd name="connsiteY84-10468" fmla="*/ 742 h 763"/>
                <a:gd name="connsiteX85-10469" fmla="*/ 127 w 300"/>
                <a:gd name="connsiteY85-10470" fmla="*/ 731 h 763"/>
                <a:gd name="connsiteX86-10471" fmla="*/ 127 w 300"/>
                <a:gd name="connsiteY86-10472" fmla="*/ 721 h 763"/>
                <a:gd name="connsiteX87-10473" fmla="*/ 121 w 300"/>
                <a:gd name="connsiteY87-10474" fmla="*/ 705 h 763"/>
                <a:gd name="connsiteX88-10475" fmla="*/ 116 w 300"/>
                <a:gd name="connsiteY88-10476" fmla="*/ 684 h 763"/>
                <a:gd name="connsiteX89-10477" fmla="*/ 111 w 300"/>
                <a:gd name="connsiteY89-10478" fmla="*/ 668 h 763"/>
                <a:gd name="connsiteX90-10479" fmla="*/ 106 w 300"/>
                <a:gd name="connsiteY90-10480" fmla="*/ 652 h 763"/>
                <a:gd name="connsiteX91-10481" fmla="*/ 100 w 300"/>
                <a:gd name="connsiteY91-10482" fmla="*/ 636 h 763"/>
                <a:gd name="connsiteX92-10483" fmla="*/ 90 w 300"/>
                <a:gd name="connsiteY92-10484" fmla="*/ 626 h 763"/>
                <a:gd name="connsiteX93-10485" fmla="*/ 79 w 300"/>
                <a:gd name="connsiteY93-10486" fmla="*/ 615 h 763"/>
                <a:gd name="connsiteX94-10487" fmla="*/ 74 w 300"/>
                <a:gd name="connsiteY94-10488" fmla="*/ 605 h 763"/>
                <a:gd name="connsiteX95-10489" fmla="*/ 85 w 300"/>
                <a:gd name="connsiteY95-10490" fmla="*/ 610 h 763"/>
                <a:gd name="connsiteX96-10491" fmla="*/ 100 w 300"/>
                <a:gd name="connsiteY96-10492" fmla="*/ 610 h 763"/>
                <a:gd name="connsiteX97-10493" fmla="*/ 111 w 300"/>
                <a:gd name="connsiteY97-10494" fmla="*/ 610 h 763"/>
                <a:gd name="connsiteX98-10495" fmla="*/ 121 w 300"/>
                <a:gd name="connsiteY98-10496" fmla="*/ 610 h 763"/>
                <a:gd name="connsiteX99-10497" fmla="*/ 132 w 300"/>
                <a:gd name="connsiteY99-10498" fmla="*/ 605 h 763"/>
                <a:gd name="connsiteX100-10499" fmla="*/ 137 w 300"/>
                <a:gd name="connsiteY100-10500" fmla="*/ 605 h 763"/>
                <a:gd name="connsiteX101-10501" fmla="*/ 142 w 300"/>
                <a:gd name="connsiteY101-10502" fmla="*/ 600 h 763"/>
                <a:gd name="connsiteX102-10503" fmla="*/ 142 w 300"/>
                <a:gd name="connsiteY102-10504" fmla="*/ 600 h 763"/>
                <a:gd name="connsiteX103-10505" fmla="*/ 148 w 300"/>
                <a:gd name="connsiteY103-10506" fmla="*/ 594 h 763"/>
                <a:gd name="connsiteX104-10507" fmla="*/ 148 w 300"/>
                <a:gd name="connsiteY104-10508" fmla="*/ 584 h 763"/>
                <a:gd name="connsiteX105-10509" fmla="*/ 153 w 300"/>
                <a:gd name="connsiteY105-10510" fmla="*/ 573 h 763"/>
                <a:gd name="connsiteX106-10511" fmla="*/ 153 w 300"/>
                <a:gd name="connsiteY106-10512" fmla="*/ 558 h 763"/>
                <a:gd name="connsiteX107-10513" fmla="*/ 158 w 300"/>
                <a:gd name="connsiteY107-10514" fmla="*/ 537 h 763"/>
                <a:gd name="connsiteX108-10515" fmla="*/ 164 w 300"/>
                <a:gd name="connsiteY108-10516" fmla="*/ 516 h 763"/>
                <a:gd name="connsiteX109-10517" fmla="*/ 164 w 300"/>
                <a:gd name="connsiteY109-10518" fmla="*/ 489 h 763"/>
                <a:gd name="connsiteX110-10519" fmla="*/ 169 w 300"/>
                <a:gd name="connsiteY110-10520" fmla="*/ 458 h 763"/>
                <a:gd name="connsiteX111-10521" fmla="*/ 179 w 300"/>
                <a:gd name="connsiteY111-10522" fmla="*/ 395 h 763"/>
                <a:gd name="connsiteX112-10523" fmla="*/ 185 w 300"/>
                <a:gd name="connsiteY112-10524" fmla="*/ 337 h 763"/>
                <a:gd name="connsiteX113-10525" fmla="*/ 190 w 300"/>
                <a:gd name="connsiteY113-10526" fmla="*/ 274 h 763"/>
                <a:gd name="connsiteX114-10527" fmla="*/ 190 w 300"/>
                <a:gd name="connsiteY114-10528" fmla="*/ 221 h 763"/>
                <a:gd name="connsiteX115-10529" fmla="*/ 190 w 300"/>
                <a:gd name="connsiteY115-10530" fmla="*/ 221 h 763"/>
                <a:gd name="connsiteX0-10531" fmla="*/ 163 w 273"/>
                <a:gd name="connsiteY0-10532" fmla="*/ 221 h 763"/>
                <a:gd name="connsiteX1-10533" fmla="*/ 163 w 273"/>
                <a:gd name="connsiteY1-10534" fmla="*/ 195 h 763"/>
                <a:gd name="connsiteX2-10535" fmla="*/ 163 w 273"/>
                <a:gd name="connsiteY2-10536" fmla="*/ 168 h 763"/>
                <a:gd name="connsiteX3-10537" fmla="*/ 163 w 273"/>
                <a:gd name="connsiteY3-10538" fmla="*/ 147 h 763"/>
                <a:gd name="connsiteX4-10539" fmla="*/ 163 w 273"/>
                <a:gd name="connsiteY4-10540" fmla="*/ 132 h 763"/>
                <a:gd name="connsiteX5-10541" fmla="*/ 163 w 273"/>
                <a:gd name="connsiteY5-10542" fmla="*/ 116 h 763"/>
                <a:gd name="connsiteX6-10543" fmla="*/ 163 w 273"/>
                <a:gd name="connsiteY6-10544" fmla="*/ 105 h 763"/>
                <a:gd name="connsiteX7-10545" fmla="*/ 158 w 273"/>
                <a:gd name="connsiteY7-10546" fmla="*/ 95 h 763"/>
                <a:gd name="connsiteX8-10547" fmla="*/ 158 w 273"/>
                <a:gd name="connsiteY8-10548" fmla="*/ 89 h 763"/>
                <a:gd name="connsiteX9-10549" fmla="*/ 158 w 273"/>
                <a:gd name="connsiteY9-10550" fmla="*/ 84 h 763"/>
                <a:gd name="connsiteX10-10551" fmla="*/ 152 w 273"/>
                <a:gd name="connsiteY10-10552" fmla="*/ 84 h 763"/>
                <a:gd name="connsiteX11-10553" fmla="*/ 147 w 273"/>
                <a:gd name="connsiteY11-10554" fmla="*/ 79 h 763"/>
                <a:gd name="connsiteX12-10555" fmla="*/ 137 w 273"/>
                <a:gd name="connsiteY12-10556" fmla="*/ 79 h 763"/>
                <a:gd name="connsiteX13-10557" fmla="*/ 131 w 273"/>
                <a:gd name="connsiteY13-10558" fmla="*/ 74 h 763"/>
                <a:gd name="connsiteX14-10559" fmla="*/ 0 w 273"/>
                <a:gd name="connsiteY14-10560" fmla="*/ 42 h 763"/>
                <a:gd name="connsiteX15-10561" fmla="*/ 26 w 273"/>
                <a:gd name="connsiteY15-10562" fmla="*/ 37 h 763"/>
                <a:gd name="connsiteX16-10563" fmla="*/ 52 w 273"/>
                <a:gd name="connsiteY16-10564" fmla="*/ 32 h 763"/>
                <a:gd name="connsiteX17-10565" fmla="*/ 131 w 273"/>
                <a:gd name="connsiteY17-10566" fmla="*/ 5 h 763"/>
                <a:gd name="connsiteX18-10567" fmla="*/ 137 w 273"/>
                <a:gd name="connsiteY18-10568" fmla="*/ 5 h 763"/>
                <a:gd name="connsiteX19-10569" fmla="*/ 147 w 273"/>
                <a:gd name="connsiteY19-10570" fmla="*/ 0 h 763"/>
                <a:gd name="connsiteX20-10571" fmla="*/ 158 w 273"/>
                <a:gd name="connsiteY20-10572" fmla="*/ 5 h 763"/>
                <a:gd name="connsiteX21-10573" fmla="*/ 163 w 273"/>
                <a:gd name="connsiteY21-10574" fmla="*/ 11 h 763"/>
                <a:gd name="connsiteX22-10575" fmla="*/ 173 w 273"/>
                <a:gd name="connsiteY22-10576" fmla="*/ 16 h 763"/>
                <a:gd name="connsiteX23-10577" fmla="*/ 184 w 273"/>
                <a:gd name="connsiteY23-10578" fmla="*/ 21 h 763"/>
                <a:gd name="connsiteX24-10579" fmla="*/ 194 w 273"/>
                <a:gd name="connsiteY24-10580" fmla="*/ 26 h 763"/>
                <a:gd name="connsiteX25-10581" fmla="*/ 205 w 273"/>
                <a:gd name="connsiteY25-10582" fmla="*/ 32 h 763"/>
                <a:gd name="connsiteX26-10583" fmla="*/ 221 w 273"/>
                <a:gd name="connsiteY26-10584" fmla="*/ 42 h 763"/>
                <a:gd name="connsiteX27-10585" fmla="*/ 231 w 273"/>
                <a:gd name="connsiteY27-10586" fmla="*/ 53 h 763"/>
                <a:gd name="connsiteX28-10587" fmla="*/ 242 w 273"/>
                <a:gd name="connsiteY28-10588" fmla="*/ 58 h 763"/>
                <a:gd name="connsiteX29-10589" fmla="*/ 252 w 273"/>
                <a:gd name="connsiteY29-10590" fmla="*/ 68 h 763"/>
                <a:gd name="connsiteX30-10591" fmla="*/ 263 w 273"/>
                <a:gd name="connsiteY30-10592" fmla="*/ 74 h 763"/>
                <a:gd name="connsiteX31-10593" fmla="*/ 268 w 273"/>
                <a:gd name="connsiteY31-10594" fmla="*/ 79 h 763"/>
                <a:gd name="connsiteX32-10595" fmla="*/ 273 w 273"/>
                <a:gd name="connsiteY32-10596" fmla="*/ 84 h 763"/>
                <a:gd name="connsiteX33-10597" fmla="*/ 273 w 273"/>
                <a:gd name="connsiteY33-10598" fmla="*/ 89 h 763"/>
                <a:gd name="connsiteX34-10599" fmla="*/ 273 w 273"/>
                <a:gd name="connsiteY34-10600" fmla="*/ 95 h 763"/>
                <a:gd name="connsiteX35-10601" fmla="*/ 273 w 273"/>
                <a:gd name="connsiteY35-10602" fmla="*/ 100 h 763"/>
                <a:gd name="connsiteX36-10603" fmla="*/ 273 w 273"/>
                <a:gd name="connsiteY36-10604" fmla="*/ 105 h 763"/>
                <a:gd name="connsiteX37-10605" fmla="*/ 268 w 273"/>
                <a:gd name="connsiteY37-10606" fmla="*/ 110 h 763"/>
                <a:gd name="connsiteX38-10607" fmla="*/ 258 w 273"/>
                <a:gd name="connsiteY38-10608" fmla="*/ 116 h 763"/>
                <a:gd name="connsiteX39-10609" fmla="*/ 258 w 273"/>
                <a:gd name="connsiteY39-10610" fmla="*/ 121 h 763"/>
                <a:gd name="connsiteX40-10611" fmla="*/ 258 w 273"/>
                <a:gd name="connsiteY40-10612" fmla="*/ 121 h 763"/>
                <a:gd name="connsiteX41-10613" fmla="*/ 252 w 273"/>
                <a:gd name="connsiteY41-10614" fmla="*/ 126 h 763"/>
                <a:gd name="connsiteX42-10615" fmla="*/ 252 w 273"/>
                <a:gd name="connsiteY42-10616" fmla="*/ 132 h 763"/>
                <a:gd name="connsiteX43-10617" fmla="*/ 247 w 273"/>
                <a:gd name="connsiteY43-10618" fmla="*/ 142 h 763"/>
                <a:gd name="connsiteX44-10619" fmla="*/ 247 w 273"/>
                <a:gd name="connsiteY44-10620" fmla="*/ 147 h 763"/>
                <a:gd name="connsiteX45-10621" fmla="*/ 247 w 273"/>
                <a:gd name="connsiteY45-10622" fmla="*/ 158 h 763"/>
                <a:gd name="connsiteX46-10623" fmla="*/ 242 w 273"/>
                <a:gd name="connsiteY46-10624" fmla="*/ 168 h 763"/>
                <a:gd name="connsiteX47-10625" fmla="*/ 242 w 273"/>
                <a:gd name="connsiteY47-10626" fmla="*/ 179 h 763"/>
                <a:gd name="connsiteX48-10627" fmla="*/ 242 w 273"/>
                <a:gd name="connsiteY48-10628" fmla="*/ 189 h 763"/>
                <a:gd name="connsiteX49-10629" fmla="*/ 237 w 273"/>
                <a:gd name="connsiteY49-10630" fmla="*/ 205 h 763"/>
                <a:gd name="connsiteX50-10631" fmla="*/ 237 w 273"/>
                <a:gd name="connsiteY50-10632" fmla="*/ 221 h 763"/>
                <a:gd name="connsiteX51-10633" fmla="*/ 237 w 273"/>
                <a:gd name="connsiteY51-10634" fmla="*/ 237 h 763"/>
                <a:gd name="connsiteX52-10635" fmla="*/ 231 w 273"/>
                <a:gd name="connsiteY52-10636" fmla="*/ 252 h 763"/>
                <a:gd name="connsiteX53-10637" fmla="*/ 231 w 273"/>
                <a:gd name="connsiteY53-10638" fmla="*/ 268 h 763"/>
                <a:gd name="connsiteX54-10639" fmla="*/ 231 w 273"/>
                <a:gd name="connsiteY54-10640" fmla="*/ 289 h 763"/>
                <a:gd name="connsiteX55-10641" fmla="*/ 226 w 273"/>
                <a:gd name="connsiteY55-10642" fmla="*/ 331 h 763"/>
                <a:gd name="connsiteX56-10643" fmla="*/ 221 w 273"/>
                <a:gd name="connsiteY56-10644" fmla="*/ 368 h 763"/>
                <a:gd name="connsiteX57-10645" fmla="*/ 221 w 273"/>
                <a:gd name="connsiteY57-10646" fmla="*/ 400 h 763"/>
                <a:gd name="connsiteX58-10647" fmla="*/ 216 w 273"/>
                <a:gd name="connsiteY58-10648" fmla="*/ 431 h 763"/>
                <a:gd name="connsiteX59-10649" fmla="*/ 210 w 273"/>
                <a:gd name="connsiteY59-10650" fmla="*/ 463 h 763"/>
                <a:gd name="connsiteX60-10651" fmla="*/ 210 w 273"/>
                <a:gd name="connsiteY60-10652" fmla="*/ 489 h 763"/>
                <a:gd name="connsiteX61-10653" fmla="*/ 205 w 273"/>
                <a:gd name="connsiteY61-10654" fmla="*/ 510 h 763"/>
                <a:gd name="connsiteX62-10655" fmla="*/ 200 w 273"/>
                <a:gd name="connsiteY62-10656" fmla="*/ 531 h 763"/>
                <a:gd name="connsiteX63-10657" fmla="*/ 194 w 273"/>
                <a:gd name="connsiteY63-10658" fmla="*/ 568 h 763"/>
                <a:gd name="connsiteX64-10659" fmla="*/ 184 w 273"/>
                <a:gd name="connsiteY64-10660" fmla="*/ 605 h 763"/>
                <a:gd name="connsiteX65-10661" fmla="*/ 179 w 273"/>
                <a:gd name="connsiteY65-10662" fmla="*/ 636 h 763"/>
                <a:gd name="connsiteX66-10663" fmla="*/ 168 w 273"/>
                <a:gd name="connsiteY66-10664" fmla="*/ 663 h 763"/>
                <a:gd name="connsiteX67-10665" fmla="*/ 163 w 273"/>
                <a:gd name="connsiteY67-10666" fmla="*/ 689 h 763"/>
                <a:gd name="connsiteX68-10667" fmla="*/ 158 w 273"/>
                <a:gd name="connsiteY68-10668" fmla="*/ 700 h 763"/>
                <a:gd name="connsiteX69-10669" fmla="*/ 152 w 273"/>
                <a:gd name="connsiteY69-10670" fmla="*/ 710 h 763"/>
                <a:gd name="connsiteX70-10671" fmla="*/ 152 w 273"/>
                <a:gd name="connsiteY70-10672" fmla="*/ 721 h 763"/>
                <a:gd name="connsiteX71-10673" fmla="*/ 147 w 273"/>
                <a:gd name="connsiteY71-10674" fmla="*/ 726 h 763"/>
                <a:gd name="connsiteX72-10675" fmla="*/ 142 w 273"/>
                <a:gd name="connsiteY72-10676" fmla="*/ 736 h 763"/>
                <a:gd name="connsiteX73-10677" fmla="*/ 142 w 273"/>
                <a:gd name="connsiteY73-10678" fmla="*/ 742 h 763"/>
                <a:gd name="connsiteX74-10679" fmla="*/ 131 w 273"/>
                <a:gd name="connsiteY74-10680" fmla="*/ 747 h 763"/>
                <a:gd name="connsiteX75-10681" fmla="*/ 126 w 273"/>
                <a:gd name="connsiteY75-10682" fmla="*/ 757 h 763"/>
                <a:gd name="connsiteX76-10683" fmla="*/ 121 w 273"/>
                <a:gd name="connsiteY76-10684" fmla="*/ 757 h 763"/>
                <a:gd name="connsiteX77-10685" fmla="*/ 115 w 273"/>
                <a:gd name="connsiteY77-10686" fmla="*/ 763 h 763"/>
                <a:gd name="connsiteX78-10687" fmla="*/ 110 w 273"/>
                <a:gd name="connsiteY78-10688" fmla="*/ 763 h 763"/>
                <a:gd name="connsiteX79-10689" fmla="*/ 110 w 273"/>
                <a:gd name="connsiteY79-10690" fmla="*/ 757 h 763"/>
                <a:gd name="connsiteX80-10691" fmla="*/ 105 w 273"/>
                <a:gd name="connsiteY80-10692" fmla="*/ 757 h 763"/>
                <a:gd name="connsiteX81-10693" fmla="*/ 105 w 273"/>
                <a:gd name="connsiteY81-10694" fmla="*/ 752 h 763"/>
                <a:gd name="connsiteX82-10695" fmla="*/ 105 w 273"/>
                <a:gd name="connsiteY82-10696" fmla="*/ 747 h 763"/>
                <a:gd name="connsiteX83-10697" fmla="*/ 100 w 273"/>
                <a:gd name="connsiteY83-10698" fmla="*/ 742 h 763"/>
                <a:gd name="connsiteX84-10699" fmla="*/ 100 w 273"/>
                <a:gd name="connsiteY84-10700" fmla="*/ 731 h 763"/>
                <a:gd name="connsiteX85-10701" fmla="*/ 100 w 273"/>
                <a:gd name="connsiteY85-10702" fmla="*/ 721 h 763"/>
                <a:gd name="connsiteX86-10703" fmla="*/ 94 w 273"/>
                <a:gd name="connsiteY86-10704" fmla="*/ 705 h 763"/>
                <a:gd name="connsiteX87-10705" fmla="*/ 89 w 273"/>
                <a:gd name="connsiteY87-10706" fmla="*/ 684 h 763"/>
                <a:gd name="connsiteX88-10707" fmla="*/ 84 w 273"/>
                <a:gd name="connsiteY88-10708" fmla="*/ 668 h 763"/>
                <a:gd name="connsiteX89-10709" fmla="*/ 79 w 273"/>
                <a:gd name="connsiteY89-10710" fmla="*/ 652 h 763"/>
                <a:gd name="connsiteX90-10711" fmla="*/ 73 w 273"/>
                <a:gd name="connsiteY90-10712" fmla="*/ 636 h 763"/>
                <a:gd name="connsiteX91-10713" fmla="*/ 63 w 273"/>
                <a:gd name="connsiteY91-10714" fmla="*/ 626 h 763"/>
                <a:gd name="connsiteX92-10715" fmla="*/ 52 w 273"/>
                <a:gd name="connsiteY92-10716" fmla="*/ 615 h 763"/>
                <a:gd name="connsiteX93-10717" fmla="*/ 47 w 273"/>
                <a:gd name="connsiteY93-10718" fmla="*/ 605 h 763"/>
                <a:gd name="connsiteX94-10719" fmla="*/ 58 w 273"/>
                <a:gd name="connsiteY94-10720" fmla="*/ 610 h 763"/>
                <a:gd name="connsiteX95-10721" fmla="*/ 73 w 273"/>
                <a:gd name="connsiteY95-10722" fmla="*/ 610 h 763"/>
                <a:gd name="connsiteX96-10723" fmla="*/ 84 w 273"/>
                <a:gd name="connsiteY96-10724" fmla="*/ 610 h 763"/>
                <a:gd name="connsiteX97-10725" fmla="*/ 94 w 273"/>
                <a:gd name="connsiteY97-10726" fmla="*/ 610 h 763"/>
                <a:gd name="connsiteX98-10727" fmla="*/ 105 w 273"/>
                <a:gd name="connsiteY98-10728" fmla="*/ 605 h 763"/>
                <a:gd name="connsiteX99-10729" fmla="*/ 110 w 273"/>
                <a:gd name="connsiteY99-10730" fmla="*/ 605 h 763"/>
                <a:gd name="connsiteX100-10731" fmla="*/ 115 w 273"/>
                <a:gd name="connsiteY100-10732" fmla="*/ 600 h 763"/>
                <a:gd name="connsiteX101-10733" fmla="*/ 115 w 273"/>
                <a:gd name="connsiteY101-10734" fmla="*/ 600 h 763"/>
                <a:gd name="connsiteX102-10735" fmla="*/ 121 w 273"/>
                <a:gd name="connsiteY102-10736" fmla="*/ 594 h 763"/>
                <a:gd name="connsiteX103-10737" fmla="*/ 121 w 273"/>
                <a:gd name="connsiteY103-10738" fmla="*/ 584 h 763"/>
                <a:gd name="connsiteX104-10739" fmla="*/ 126 w 273"/>
                <a:gd name="connsiteY104-10740" fmla="*/ 573 h 763"/>
                <a:gd name="connsiteX105-10741" fmla="*/ 126 w 273"/>
                <a:gd name="connsiteY105-10742" fmla="*/ 558 h 763"/>
                <a:gd name="connsiteX106-10743" fmla="*/ 131 w 273"/>
                <a:gd name="connsiteY106-10744" fmla="*/ 537 h 763"/>
                <a:gd name="connsiteX107-10745" fmla="*/ 137 w 273"/>
                <a:gd name="connsiteY107-10746" fmla="*/ 516 h 763"/>
                <a:gd name="connsiteX108-10747" fmla="*/ 137 w 273"/>
                <a:gd name="connsiteY108-10748" fmla="*/ 489 h 763"/>
                <a:gd name="connsiteX109-10749" fmla="*/ 142 w 273"/>
                <a:gd name="connsiteY109-10750" fmla="*/ 458 h 763"/>
                <a:gd name="connsiteX110-10751" fmla="*/ 152 w 273"/>
                <a:gd name="connsiteY110-10752" fmla="*/ 395 h 763"/>
                <a:gd name="connsiteX111-10753" fmla="*/ 158 w 273"/>
                <a:gd name="connsiteY111-10754" fmla="*/ 337 h 763"/>
                <a:gd name="connsiteX112-10755" fmla="*/ 163 w 273"/>
                <a:gd name="connsiteY112-10756" fmla="*/ 274 h 763"/>
                <a:gd name="connsiteX113-10757" fmla="*/ 163 w 273"/>
                <a:gd name="connsiteY113-10758" fmla="*/ 221 h 763"/>
                <a:gd name="connsiteX114-10759" fmla="*/ 163 w 273"/>
                <a:gd name="connsiteY114-10760" fmla="*/ 221 h 763"/>
                <a:gd name="connsiteX0-10761" fmla="*/ 137 w 247"/>
                <a:gd name="connsiteY0-10762" fmla="*/ 221 h 763"/>
                <a:gd name="connsiteX1-10763" fmla="*/ 137 w 247"/>
                <a:gd name="connsiteY1-10764" fmla="*/ 195 h 763"/>
                <a:gd name="connsiteX2-10765" fmla="*/ 137 w 247"/>
                <a:gd name="connsiteY2-10766" fmla="*/ 168 h 763"/>
                <a:gd name="connsiteX3-10767" fmla="*/ 137 w 247"/>
                <a:gd name="connsiteY3-10768" fmla="*/ 147 h 763"/>
                <a:gd name="connsiteX4-10769" fmla="*/ 137 w 247"/>
                <a:gd name="connsiteY4-10770" fmla="*/ 132 h 763"/>
                <a:gd name="connsiteX5-10771" fmla="*/ 137 w 247"/>
                <a:gd name="connsiteY5-10772" fmla="*/ 116 h 763"/>
                <a:gd name="connsiteX6-10773" fmla="*/ 137 w 247"/>
                <a:gd name="connsiteY6-10774" fmla="*/ 105 h 763"/>
                <a:gd name="connsiteX7-10775" fmla="*/ 132 w 247"/>
                <a:gd name="connsiteY7-10776" fmla="*/ 95 h 763"/>
                <a:gd name="connsiteX8-10777" fmla="*/ 132 w 247"/>
                <a:gd name="connsiteY8-10778" fmla="*/ 89 h 763"/>
                <a:gd name="connsiteX9-10779" fmla="*/ 132 w 247"/>
                <a:gd name="connsiteY9-10780" fmla="*/ 84 h 763"/>
                <a:gd name="connsiteX10-10781" fmla="*/ 126 w 247"/>
                <a:gd name="connsiteY10-10782" fmla="*/ 84 h 763"/>
                <a:gd name="connsiteX11-10783" fmla="*/ 121 w 247"/>
                <a:gd name="connsiteY11-10784" fmla="*/ 79 h 763"/>
                <a:gd name="connsiteX12-10785" fmla="*/ 111 w 247"/>
                <a:gd name="connsiteY12-10786" fmla="*/ 79 h 763"/>
                <a:gd name="connsiteX13-10787" fmla="*/ 105 w 247"/>
                <a:gd name="connsiteY13-10788" fmla="*/ 74 h 763"/>
                <a:gd name="connsiteX14-10789" fmla="*/ 0 w 247"/>
                <a:gd name="connsiteY14-10790" fmla="*/ 37 h 763"/>
                <a:gd name="connsiteX15-10791" fmla="*/ 26 w 247"/>
                <a:gd name="connsiteY15-10792" fmla="*/ 32 h 763"/>
                <a:gd name="connsiteX16-10793" fmla="*/ 105 w 247"/>
                <a:gd name="connsiteY16-10794" fmla="*/ 5 h 763"/>
                <a:gd name="connsiteX17-10795" fmla="*/ 111 w 247"/>
                <a:gd name="connsiteY17-10796" fmla="*/ 5 h 763"/>
                <a:gd name="connsiteX18-10797" fmla="*/ 121 w 247"/>
                <a:gd name="connsiteY18-10798" fmla="*/ 0 h 763"/>
                <a:gd name="connsiteX19-10799" fmla="*/ 132 w 247"/>
                <a:gd name="connsiteY19-10800" fmla="*/ 5 h 763"/>
                <a:gd name="connsiteX20-10801" fmla="*/ 137 w 247"/>
                <a:gd name="connsiteY20-10802" fmla="*/ 11 h 763"/>
                <a:gd name="connsiteX21-10803" fmla="*/ 147 w 247"/>
                <a:gd name="connsiteY21-10804" fmla="*/ 16 h 763"/>
                <a:gd name="connsiteX22-10805" fmla="*/ 158 w 247"/>
                <a:gd name="connsiteY22-10806" fmla="*/ 21 h 763"/>
                <a:gd name="connsiteX23-10807" fmla="*/ 168 w 247"/>
                <a:gd name="connsiteY23-10808" fmla="*/ 26 h 763"/>
                <a:gd name="connsiteX24-10809" fmla="*/ 179 w 247"/>
                <a:gd name="connsiteY24-10810" fmla="*/ 32 h 763"/>
                <a:gd name="connsiteX25-10811" fmla="*/ 195 w 247"/>
                <a:gd name="connsiteY25-10812" fmla="*/ 42 h 763"/>
                <a:gd name="connsiteX26-10813" fmla="*/ 205 w 247"/>
                <a:gd name="connsiteY26-10814" fmla="*/ 53 h 763"/>
                <a:gd name="connsiteX27-10815" fmla="*/ 216 w 247"/>
                <a:gd name="connsiteY27-10816" fmla="*/ 58 h 763"/>
                <a:gd name="connsiteX28-10817" fmla="*/ 226 w 247"/>
                <a:gd name="connsiteY28-10818" fmla="*/ 68 h 763"/>
                <a:gd name="connsiteX29-10819" fmla="*/ 237 w 247"/>
                <a:gd name="connsiteY29-10820" fmla="*/ 74 h 763"/>
                <a:gd name="connsiteX30-10821" fmla="*/ 242 w 247"/>
                <a:gd name="connsiteY30-10822" fmla="*/ 79 h 763"/>
                <a:gd name="connsiteX31-10823" fmla="*/ 247 w 247"/>
                <a:gd name="connsiteY31-10824" fmla="*/ 84 h 763"/>
                <a:gd name="connsiteX32-10825" fmla="*/ 247 w 247"/>
                <a:gd name="connsiteY32-10826" fmla="*/ 89 h 763"/>
                <a:gd name="connsiteX33-10827" fmla="*/ 247 w 247"/>
                <a:gd name="connsiteY33-10828" fmla="*/ 95 h 763"/>
                <a:gd name="connsiteX34-10829" fmla="*/ 247 w 247"/>
                <a:gd name="connsiteY34-10830" fmla="*/ 100 h 763"/>
                <a:gd name="connsiteX35-10831" fmla="*/ 247 w 247"/>
                <a:gd name="connsiteY35-10832" fmla="*/ 105 h 763"/>
                <a:gd name="connsiteX36-10833" fmla="*/ 242 w 247"/>
                <a:gd name="connsiteY36-10834" fmla="*/ 110 h 763"/>
                <a:gd name="connsiteX37-10835" fmla="*/ 232 w 247"/>
                <a:gd name="connsiteY37-10836" fmla="*/ 116 h 763"/>
                <a:gd name="connsiteX38-10837" fmla="*/ 232 w 247"/>
                <a:gd name="connsiteY38-10838" fmla="*/ 121 h 763"/>
                <a:gd name="connsiteX39-10839" fmla="*/ 232 w 247"/>
                <a:gd name="connsiteY39-10840" fmla="*/ 121 h 763"/>
                <a:gd name="connsiteX40-10841" fmla="*/ 226 w 247"/>
                <a:gd name="connsiteY40-10842" fmla="*/ 126 h 763"/>
                <a:gd name="connsiteX41-10843" fmla="*/ 226 w 247"/>
                <a:gd name="connsiteY41-10844" fmla="*/ 132 h 763"/>
                <a:gd name="connsiteX42-10845" fmla="*/ 221 w 247"/>
                <a:gd name="connsiteY42-10846" fmla="*/ 142 h 763"/>
                <a:gd name="connsiteX43-10847" fmla="*/ 221 w 247"/>
                <a:gd name="connsiteY43-10848" fmla="*/ 147 h 763"/>
                <a:gd name="connsiteX44-10849" fmla="*/ 221 w 247"/>
                <a:gd name="connsiteY44-10850" fmla="*/ 158 h 763"/>
                <a:gd name="connsiteX45-10851" fmla="*/ 216 w 247"/>
                <a:gd name="connsiteY45-10852" fmla="*/ 168 h 763"/>
                <a:gd name="connsiteX46-10853" fmla="*/ 216 w 247"/>
                <a:gd name="connsiteY46-10854" fmla="*/ 179 h 763"/>
                <a:gd name="connsiteX47-10855" fmla="*/ 216 w 247"/>
                <a:gd name="connsiteY47-10856" fmla="*/ 189 h 763"/>
                <a:gd name="connsiteX48-10857" fmla="*/ 211 w 247"/>
                <a:gd name="connsiteY48-10858" fmla="*/ 205 h 763"/>
                <a:gd name="connsiteX49-10859" fmla="*/ 211 w 247"/>
                <a:gd name="connsiteY49-10860" fmla="*/ 221 h 763"/>
                <a:gd name="connsiteX50-10861" fmla="*/ 211 w 247"/>
                <a:gd name="connsiteY50-10862" fmla="*/ 237 h 763"/>
                <a:gd name="connsiteX51-10863" fmla="*/ 205 w 247"/>
                <a:gd name="connsiteY51-10864" fmla="*/ 252 h 763"/>
                <a:gd name="connsiteX52-10865" fmla="*/ 205 w 247"/>
                <a:gd name="connsiteY52-10866" fmla="*/ 268 h 763"/>
                <a:gd name="connsiteX53-10867" fmla="*/ 205 w 247"/>
                <a:gd name="connsiteY53-10868" fmla="*/ 289 h 763"/>
                <a:gd name="connsiteX54-10869" fmla="*/ 200 w 247"/>
                <a:gd name="connsiteY54-10870" fmla="*/ 331 h 763"/>
                <a:gd name="connsiteX55-10871" fmla="*/ 195 w 247"/>
                <a:gd name="connsiteY55-10872" fmla="*/ 368 h 763"/>
                <a:gd name="connsiteX56-10873" fmla="*/ 195 w 247"/>
                <a:gd name="connsiteY56-10874" fmla="*/ 400 h 763"/>
                <a:gd name="connsiteX57-10875" fmla="*/ 190 w 247"/>
                <a:gd name="connsiteY57-10876" fmla="*/ 431 h 763"/>
                <a:gd name="connsiteX58-10877" fmla="*/ 184 w 247"/>
                <a:gd name="connsiteY58-10878" fmla="*/ 463 h 763"/>
                <a:gd name="connsiteX59-10879" fmla="*/ 184 w 247"/>
                <a:gd name="connsiteY59-10880" fmla="*/ 489 h 763"/>
                <a:gd name="connsiteX60-10881" fmla="*/ 179 w 247"/>
                <a:gd name="connsiteY60-10882" fmla="*/ 510 h 763"/>
                <a:gd name="connsiteX61-10883" fmla="*/ 174 w 247"/>
                <a:gd name="connsiteY61-10884" fmla="*/ 531 h 763"/>
                <a:gd name="connsiteX62-10885" fmla="*/ 168 w 247"/>
                <a:gd name="connsiteY62-10886" fmla="*/ 568 h 763"/>
                <a:gd name="connsiteX63-10887" fmla="*/ 158 w 247"/>
                <a:gd name="connsiteY63-10888" fmla="*/ 605 h 763"/>
                <a:gd name="connsiteX64-10889" fmla="*/ 153 w 247"/>
                <a:gd name="connsiteY64-10890" fmla="*/ 636 h 763"/>
                <a:gd name="connsiteX65-10891" fmla="*/ 142 w 247"/>
                <a:gd name="connsiteY65-10892" fmla="*/ 663 h 763"/>
                <a:gd name="connsiteX66-10893" fmla="*/ 137 w 247"/>
                <a:gd name="connsiteY66-10894" fmla="*/ 689 h 763"/>
                <a:gd name="connsiteX67-10895" fmla="*/ 132 w 247"/>
                <a:gd name="connsiteY67-10896" fmla="*/ 700 h 763"/>
                <a:gd name="connsiteX68-10897" fmla="*/ 126 w 247"/>
                <a:gd name="connsiteY68-10898" fmla="*/ 710 h 763"/>
                <a:gd name="connsiteX69-10899" fmla="*/ 126 w 247"/>
                <a:gd name="connsiteY69-10900" fmla="*/ 721 h 763"/>
                <a:gd name="connsiteX70-10901" fmla="*/ 121 w 247"/>
                <a:gd name="connsiteY70-10902" fmla="*/ 726 h 763"/>
                <a:gd name="connsiteX71-10903" fmla="*/ 116 w 247"/>
                <a:gd name="connsiteY71-10904" fmla="*/ 736 h 763"/>
                <a:gd name="connsiteX72-10905" fmla="*/ 116 w 247"/>
                <a:gd name="connsiteY72-10906" fmla="*/ 742 h 763"/>
                <a:gd name="connsiteX73-10907" fmla="*/ 105 w 247"/>
                <a:gd name="connsiteY73-10908" fmla="*/ 747 h 763"/>
                <a:gd name="connsiteX74-10909" fmla="*/ 100 w 247"/>
                <a:gd name="connsiteY74-10910" fmla="*/ 757 h 763"/>
                <a:gd name="connsiteX75-10911" fmla="*/ 95 w 247"/>
                <a:gd name="connsiteY75-10912" fmla="*/ 757 h 763"/>
                <a:gd name="connsiteX76-10913" fmla="*/ 89 w 247"/>
                <a:gd name="connsiteY76-10914" fmla="*/ 763 h 763"/>
                <a:gd name="connsiteX77-10915" fmla="*/ 84 w 247"/>
                <a:gd name="connsiteY77-10916" fmla="*/ 763 h 763"/>
                <a:gd name="connsiteX78-10917" fmla="*/ 84 w 247"/>
                <a:gd name="connsiteY78-10918" fmla="*/ 757 h 763"/>
                <a:gd name="connsiteX79-10919" fmla="*/ 79 w 247"/>
                <a:gd name="connsiteY79-10920" fmla="*/ 757 h 763"/>
                <a:gd name="connsiteX80-10921" fmla="*/ 79 w 247"/>
                <a:gd name="connsiteY80-10922" fmla="*/ 752 h 763"/>
                <a:gd name="connsiteX81-10923" fmla="*/ 79 w 247"/>
                <a:gd name="connsiteY81-10924" fmla="*/ 747 h 763"/>
                <a:gd name="connsiteX82-10925" fmla="*/ 74 w 247"/>
                <a:gd name="connsiteY82-10926" fmla="*/ 742 h 763"/>
                <a:gd name="connsiteX83-10927" fmla="*/ 74 w 247"/>
                <a:gd name="connsiteY83-10928" fmla="*/ 731 h 763"/>
                <a:gd name="connsiteX84-10929" fmla="*/ 74 w 247"/>
                <a:gd name="connsiteY84-10930" fmla="*/ 721 h 763"/>
                <a:gd name="connsiteX85-10931" fmla="*/ 68 w 247"/>
                <a:gd name="connsiteY85-10932" fmla="*/ 705 h 763"/>
                <a:gd name="connsiteX86-10933" fmla="*/ 63 w 247"/>
                <a:gd name="connsiteY86-10934" fmla="*/ 684 h 763"/>
                <a:gd name="connsiteX87-10935" fmla="*/ 58 w 247"/>
                <a:gd name="connsiteY87-10936" fmla="*/ 668 h 763"/>
                <a:gd name="connsiteX88-10937" fmla="*/ 53 w 247"/>
                <a:gd name="connsiteY88-10938" fmla="*/ 652 h 763"/>
                <a:gd name="connsiteX89-10939" fmla="*/ 47 w 247"/>
                <a:gd name="connsiteY89-10940" fmla="*/ 636 h 763"/>
                <a:gd name="connsiteX90-10941" fmla="*/ 37 w 247"/>
                <a:gd name="connsiteY90-10942" fmla="*/ 626 h 763"/>
                <a:gd name="connsiteX91-10943" fmla="*/ 26 w 247"/>
                <a:gd name="connsiteY91-10944" fmla="*/ 615 h 763"/>
                <a:gd name="connsiteX92-10945" fmla="*/ 21 w 247"/>
                <a:gd name="connsiteY92-10946" fmla="*/ 605 h 763"/>
                <a:gd name="connsiteX93-10947" fmla="*/ 32 w 247"/>
                <a:gd name="connsiteY93-10948" fmla="*/ 610 h 763"/>
                <a:gd name="connsiteX94-10949" fmla="*/ 47 w 247"/>
                <a:gd name="connsiteY94-10950" fmla="*/ 610 h 763"/>
                <a:gd name="connsiteX95-10951" fmla="*/ 58 w 247"/>
                <a:gd name="connsiteY95-10952" fmla="*/ 610 h 763"/>
                <a:gd name="connsiteX96-10953" fmla="*/ 68 w 247"/>
                <a:gd name="connsiteY96-10954" fmla="*/ 610 h 763"/>
                <a:gd name="connsiteX97-10955" fmla="*/ 79 w 247"/>
                <a:gd name="connsiteY97-10956" fmla="*/ 605 h 763"/>
                <a:gd name="connsiteX98-10957" fmla="*/ 84 w 247"/>
                <a:gd name="connsiteY98-10958" fmla="*/ 605 h 763"/>
                <a:gd name="connsiteX99-10959" fmla="*/ 89 w 247"/>
                <a:gd name="connsiteY99-10960" fmla="*/ 600 h 763"/>
                <a:gd name="connsiteX100-10961" fmla="*/ 89 w 247"/>
                <a:gd name="connsiteY100-10962" fmla="*/ 600 h 763"/>
                <a:gd name="connsiteX101-10963" fmla="*/ 95 w 247"/>
                <a:gd name="connsiteY101-10964" fmla="*/ 594 h 763"/>
                <a:gd name="connsiteX102-10965" fmla="*/ 95 w 247"/>
                <a:gd name="connsiteY102-10966" fmla="*/ 584 h 763"/>
                <a:gd name="connsiteX103-10967" fmla="*/ 100 w 247"/>
                <a:gd name="connsiteY103-10968" fmla="*/ 573 h 763"/>
                <a:gd name="connsiteX104-10969" fmla="*/ 100 w 247"/>
                <a:gd name="connsiteY104-10970" fmla="*/ 558 h 763"/>
                <a:gd name="connsiteX105-10971" fmla="*/ 105 w 247"/>
                <a:gd name="connsiteY105-10972" fmla="*/ 537 h 763"/>
                <a:gd name="connsiteX106-10973" fmla="*/ 111 w 247"/>
                <a:gd name="connsiteY106-10974" fmla="*/ 516 h 763"/>
                <a:gd name="connsiteX107-10975" fmla="*/ 111 w 247"/>
                <a:gd name="connsiteY107-10976" fmla="*/ 489 h 763"/>
                <a:gd name="connsiteX108-10977" fmla="*/ 116 w 247"/>
                <a:gd name="connsiteY108-10978" fmla="*/ 458 h 763"/>
                <a:gd name="connsiteX109-10979" fmla="*/ 126 w 247"/>
                <a:gd name="connsiteY109-10980" fmla="*/ 395 h 763"/>
                <a:gd name="connsiteX110-10981" fmla="*/ 132 w 247"/>
                <a:gd name="connsiteY110-10982" fmla="*/ 337 h 763"/>
                <a:gd name="connsiteX111-10983" fmla="*/ 137 w 247"/>
                <a:gd name="connsiteY111-10984" fmla="*/ 274 h 763"/>
                <a:gd name="connsiteX112-10985" fmla="*/ 137 w 247"/>
                <a:gd name="connsiteY112-10986" fmla="*/ 221 h 763"/>
                <a:gd name="connsiteX113-10987" fmla="*/ 137 w 247"/>
                <a:gd name="connsiteY113-10988" fmla="*/ 221 h 763"/>
                <a:gd name="connsiteX0-10989" fmla="*/ 116 w 226"/>
                <a:gd name="connsiteY0-10990" fmla="*/ 221 h 763"/>
                <a:gd name="connsiteX1-10991" fmla="*/ 116 w 226"/>
                <a:gd name="connsiteY1-10992" fmla="*/ 195 h 763"/>
                <a:gd name="connsiteX2-10993" fmla="*/ 116 w 226"/>
                <a:gd name="connsiteY2-10994" fmla="*/ 168 h 763"/>
                <a:gd name="connsiteX3-10995" fmla="*/ 116 w 226"/>
                <a:gd name="connsiteY3-10996" fmla="*/ 147 h 763"/>
                <a:gd name="connsiteX4-10997" fmla="*/ 116 w 226"/>
                <a:gd name="connsiteY4-10998" fmla="*/ 132 h 763"/>
                <a:gd name="connsiteX5-10999" fmla="*/ 116 w 226"/>
                <a:gd name="connsiteY5-11000" fmla="*/ 116 h 763"/>
                <a:gd name="connsiteX6-11001" fmla="*/ 116 w 226"/>
                <a:gd name="connsiteY6-11002" fmla="*/ 105 h 763"/>
                <a:gd name="connsiteX7-11003" fmla="*/ 111 w 226"/>
                <a:gd name="connsiteY7-11004" fmla="*/ 95 h 763"/>
                <a:gd name="connsiteX8-11005" fmla="*/ 111 w 226"/>
                <a:gd name="connsiteY8-11006" fmla="*/ 89 h 763"/>
                <a:gd name="connsiteX9-11007" fmla="*/ 111 w 226"/>
                <a:gd name="connsiteY9-11008" fmla="*/ 84 h 763"/>
                <a:gd name="connsiteX10-11009" fmla="*/ 105 w 226"/>
                <a:gd name="connsiteY10-11010" fmla="*/ 84 h 763"/>
                <a:gd name="connsiteX11-11011" fmla="*/ 100 w 226"/>
                <a:gd name="connsiteY11-11012" fmla="*/ 79 h 763"/>
                <a:gd name="connsiteX12-11013" fmla="*/ 90 w 226"/>
                <a:gd name="connsiteY12-11014" fmla="*/ 79 h 763"/>
                <a:gd name="connsiteX13-11015" fmla="*/ 84 w 226"/>
                <a:gd name="connsiteY13-11016" fmla="*/ 74 h 763"/>
                <a:gd name="connsiteX14-11017" fmla="*/ 5 w 226"/>
                <a:gd name="connsiteY14-11018" fmla="*/ 32 h 763"/>
                <a:gd name="connsiteX15-11019" fmla="*/ 84 w 226"/>
                <a:gd name="connsiteY15-11020" fmla="*/ 5 h 763"/>
                <a:gd name="connsiteX16-11021" fmla="*/ 90 w 226"/>
                <a:gd name="connsiteY16-11022" fmla="*/ 5 h 763"/>
                <a:gd name="connsiteX17-11023" fmla="*/ 100 w 226"/>
                <a:gd name="connsiteY17-11024" fmla="*/ 0 h 763"/>
                <a:gd name="connsiteX18-11025" fmla="*/ 111 w 226"/>
                <a:gd name="connsiteY18-11026" fmla="*/ 5 h 763"/>
                <a:gd name="connsiteX19-11027" fmla="*/ 116 w 226"/>
                <a:gd name="connsiteY19-11028" fmla="*/ 11 h 763"/>
                <a:gd name="connsiteX20-11029" fmla="*/ 126 w 226"/>
                <a:gd name="connsiteY20-11030" fmla="*/ 16 h 763"/>
                <a:gd name="connsiteX21-11031" fmla="*/ 137 w 226"/>
                <a:gd name="connsiteY21-11032" fmla="*/ 21 h 763"/>
                <a:gd name="connsiteX22-11033" fmla="*/ 147 w 226"/>
                <a:gd name="connsiteY22-11034" fmla="*/ 26 h 763"/>
                <a:gd name="connsiteX23-11035" fmla="*/ 158 w 226"/>
                <a:gd name="connsiteY23-11036" fmla="*/ 32 h 763"/>
                <a:gd name="connsiteX24-11037" fmla="*/ 174 w 226"/>
                <a:gd name="connsiteY24-11038" fmla="*/ 42 h 763"/>
                <a:gd name="connsiteX25-11039" fmla="*/ 184 w 226"/>
                <a:gd name="connsiteY25-11040" fmla="*/ 53 h 763"/>
                <a:gd name="connsiteX26-11041" fmla="*/ 195 w 226"/>
                <a:gd name="connsiteY26-11042" fmla="*/ 58 h 763"/>
                <a:gd name="connsiteX27-11043" fmla="*/ 205 w 226"/>
                <a:gd name="connsiteY27-11044" fmla="*/ 68 h 763"/>
                <a:gd name="connsiteX28-11045" fmla="*/ 216 w 226"/>
                <a:gd name="connsiteY28-11046" fmla="*/ 74 h 763"/>
                <a:gd name="connsiteX29-11047" fmla="*/ 221 w 226"/>
                <a:gd name="connsiteY29-11048" fmla="*/ 79 h 763"/>
                <a:gd name="connsiteX30-11049" fmla="*/ 226 w 226"/>
                <a:gd name="connsiteY30-11050" fmla="*/ 84 h 763"/>
                <a:gd name="connsiteX31-11051" fmla="*/ 226 w 226"/>
                <a:gd name="connsiteY31-11052" fmla="*/ 89 h 763"/>
                <a:gd name="connsiteX32-11053" fmla="*/ 226 w 226"/>
                <a:gd name="connsiteY32-11054" fmla="*/ 95 h 763"/>
                <a:gd name="connsiteX33-11055" fmla="*/ 226 w 226"/>
                <a:gd name="connsiteY33-11056" fmla="*/ 100 h 763"/>
                <a:gd name="connsiteX34-11057" fmla="*/ 226 w 226"/>
                <a:gd name="connsiteY34-11058" fmla="*/ 105 h 763"/>
                <a:gd name="connsiteX35-11059" fmla="*/ 221 w 226"/>
                <a:gd name="connsiteY35-11060" fmla="*/ 110 h 763"/>
                <a:gd name="connsiteX36-11061" fmla="*/ 211 w 226"/>
                <a:gd name="connsiteY36-11062" fmla="*/ 116 h 763"/>
                <a:gd name="connsiteX37-11063" fmla="*/ 211 w 226"/>
                <a:gd name="connsiteY37-11064" fmla="*/ 121 h 763"/>
                <a:gd name="connsiteX38-11065" fmla="*/ 211 w 226"/>
                <a:gd name="connsiteY38-11066" fmla="*/ 121 h 763"/>
                <a:gd name="connsiteX39-11067" fmla="*/ 205 w 226"/>
                <a:gd name="connsiteY39-11068" fmla="*/ 126 h 763"/>
                <a:gd name="connsiteX40-11069" fmla="*/ 205 w 226"/>
                <a:gd name="connsiteY40-11070" fmla="*/ 132 h 763"/>
                <a:gd name="connsiteX41-11071" fmla="*/ 200 w 226"/>
                <a:gd name="connsiteY41-11072" fmla="*/ 142 h 763"/>
                <a:gd name="connsiteX42-11073" fmla="*/ 200 w 226"/>
                <a:gd name="connsiteY42-11074" fmla="*/ 147 h 763"/>
                <a:gd name="connsiteX43-11075" fmla="*/ 200 w 226"/>
                <a:gd name="connsiteY43-11076" fmla="*/ 158 h 763"/>
                <a:gd name="connsiteX44-11077" fmla="*/ 195 w 226"/>
                <a:gd name="connsiteY44-11078" fmla="*/ 168 h 763"/>
                <a:gd name="connsiteX45-11079" fmla="*/ 195 w 226"/>
                <a:gd name="connsiteY45-11080" fmla="*/ 179 h 763"/>
                <a:gd name="connsiteX46-11081" fmla="*/ 195 w 226"/>
                <a:gd name="connsiteY46-11082" fmla="*/ 189 h 763"/>
                <a:gd name="connsiteX47-11083" fmla="*/ 190 w 226"/>
                <a:gd name="connsiteY47-11084" fmla="*/ 205 h 763"/>
                <a:gd name="connsiteX48-11085" fmla="*/ 190 w 226"/>
                <a:gd name="connsiteY48-11086" fmla="*/ 221 h 763"/>
                <a:gd name="connsiteX49-11087" fmla="*/ 190 w 226"/>
                <a:gd name="connsiteY49-11088" fmla="*/ 237 h 763"/>
                <a:gd name="connsiteX50-11089" fmla="*/ 184 w 226"/>
                <a:gd name="connsiteY50-11090" fmla="*/ 252 h 763"/>
                <a:gd name="connsiteX51-11091" fmla="*/ 184 w 226"/>
                <a:gd name="connsiteY51-11092" fmla="*/ 268 h 763"/>
                <a:gd name="connsiteX52-11093" fmla="*/ 184 w 226"/>
                <a:gd name="connsiteY52-11094" fmla="*/ 289 h 763"/>
                <a:gd name="connsiteX53-11095" fmla="*/ 179 w 226"/>
                <a:gd name="connsiteY53-11096" fmla="*/ 331 h 763"/>
                <a:gd name="connsiteX54-11097" fmla="*/ 174 w 226"/>
                <a:gd name="connsiteY54-11098" fmla="*/ 368 h 763"/>
                <a:gd name="connsiteX55-11099" fmla="*/ 174 w 226"/>
                <a:gd name="connsiteY55-11100" fmla="*/ 400 h 763"/>
                <a:gd name="connsiteX56-11101" fmla="*/ 169 w 226"/>
                <a:gd name="connsiteY56-11102" fmla="*/ 431 h 763"/>
                <a:gd name="connsiteX57-11103" fmla="*/ 163 w 226"/>
                <a:gd name="connsiteY57-11104" fmla="*/ 463 h 763"/>
                <a:gd name="connsiteX58-11105" fmla="*/ 163 w 226"/>
                <a:gd name="connsiteY58-11106" fmla="*/ 489 h 763"/>
                <a:gd name="connsiteX59-11107" fmla="*/ 158 w 226"/>
                <a:gd name="connsiteY59-11108" fmla="*/ 510 h 763"/>
                <a:gd name="connsiteX60-11109" fmla="*/ 153 w 226"/>
                <a:gd name="connsiteY60-11110" fmla="*/ 531 h 763"/>
                <a:gd name="connsiteX61-11111" fmla="*/ 147 w 226"/>
                <a:gd name="connsiteY61-11112" fmla="*/ 568 h 763"/>
                <a:gd name="connsiteX62-11113" fmla="*/ 137 w 226"/>
                <a:gd name="connsiteY62-11114" fmla="*/ 605 h 763"/>
                <a:gd name="connsiteX63-11115" fmla="*/ 132 w 226"/>
                <a:gd name="connsiteY63-11116" fmla="*/ 636 h 763"/>
                <a:gd name="connsiteX64-11117" fmla="*/ 121 w 226"/>
                <a:gd name="connsiteY64-11118" fmla="*/ 663 h 763"/>
                <a:gd name="connsiteX65-11119" fmla="*/ 116 w 226"/>
                <a:gd name="connsiteY65-11120" fmla="*/ 689 h 763"/>
                <a:gd name="connsiteX66-11121" fmla="*/ 111 w 226"/>
                <a:gd name="connsiteY66-11122" fmla="*/ 700 h 763"/>
                <a:gd name="connsiteX67-11123" fmla="*/ 105 w 226"/>
                <a:gd name="connsiteY67-11124" fmla="*/ 710 h 763"/>
                <a:gd name="connsiteX68-11125" fmla="*/ 105 w 226"/>
                <a:gd name="connsiteY68-11126" fmla="*/ 721 h 763"/>
                <a:gd name="connsiteX69-11127" fmla="*/ 100 w 226"/>
                <a:gd name="connsiteY69-11128" fmla="*/ 726 h 763"/>
                <a:gd name="connsiteX70-11129" fmla="*/ 95 w 226"/>
                <a:gd name="connsiteY70-11130" fmla="*/ 736 h 763"/>
                <a:gd name="connsiteX71-11131" fmla="*/ 95 w 226"/>
                <a:gd name="connsiteY71-11132" fmla="*/ 742 h 763"/>
                <a:gd name="connsiteX72-11133" fmla="*/ 84 w 226"/>
                <a:gd name="connsiteY72-11134" fmla="*/ 747 h 763"/>
                <a:gd name="connsiteX73-11135" fmla="*/ 79 w 226"/>
                <a:gd name="connsiteY73-11136" fmla="*/ 757 h 763"/>
                <a:gd name="connsiteX74-11137" fmla="*/ 74 w 226"/>
                <a:gd name="connsiteY74-11138" fmla="*/ 757 h 763"/>
                <a:gd name="connsiteX75-11139" fmla="*/ 68 w 226"/>
                <a:gd name="connsiteY75-11140" fmla="*/ 763 h 763"/>
                <a:gd name="connsiteX76-11141" fmla="*/ 63 w 226"/>
                <a:gd name="connsiteY76-11142" fmla="*/ 763 h 763"/>
                <a:gd name="connsiteX77-11143" fmla="*/ 63 w 226"/>
                <a:gd name="connsiteY77-11144" fmla="*/ 757 h 763"/>
                <a:gd name="connsiteX78-11145" fmla="*/ 58 w 226"/>
                <a:gd name="connsiteY78-11146" fmla="*/ 757 h 763"/>
                <a:gd name="connsiteX79-11147" fmla="*/ 58 w 226"/>
                <a:gd name="connsiteY79-11148" fmla="*/ 752 h 763"/>
                <a:gd name="connsiteX80-11149" fmla="*/ 58 w 226"/>
                <a:gd name="connsiteY80-11150" fmla="*/ 747 h 763"/>
                <a:gd name="connsiteX81-11151" fmla="*/ 53 w 226"/>
                <a:gd name="connsiteY81-11152" fmla="*/ 742 h 763"/>
                <a:gd name="connsiteX82-11153" fmla="*/ 53 w 226"/>
                <a:gd name="connsiteY82-11154" fmla="*/ 731 h 763"/>
                <a:gd name="connsiteX83-11155" fmla="*/ 53 w 226"/>
                <a:gd name="connsiteY83-11156" fmla="*/ 721 h 763"/>
                <a:gd name="connsiteX84-11157" fmla="*/ 47 w 226"/>
                <a:gd name="connsiteY84-11158" fmla="*/ 705 h 763"/>
                <a:gd name="connsiteX85-11159" fmla="*/ 42 w 226"/>
                <a:gd name="connsiteY85-11160" fmla="*/ 684 h 763"/>
                <a:gd name="connsiteX86-11161" fmla="*/ 37 w 226"/>
                <a:gd name="connsiteY86-11162" fmla="*/ 668 h 763"/>
                <a:gd name="connsiteX87-11163" fmla="*/ 32 w 226"/>
                <a:gd name="connsiteY87-11164" fmla="*/ 652 h 763"/>
                <a:gd name="connsiteX88-11165" fmla="*/ 26 w 226"/>
                <a:gd name="connsiteY88-11166" fmla="*/ 636 h 763"/>
                <a:gd name="connsiteX89-11167" fmla="*/ 16 w 226"/>
                <a:gd name="connsiteY89-11168" fmla="*/ 626 h 763"/>
                <a:gd name="connsiteX90-11169" fmla="*/ 5 w 226"/>
                <a:gd name="connsiteY90-11170" fmla="*/ 615 h 763"/>
                <a:gd name="connsiteX91-11171" fmla="*/ 0 w 226"/>
                <a:gd name="connsiteY91-11172" fmla="*/ 605 h 763"/>
                <a:gd name="connsiteX92-11173" fmla="*/ 11 w 226"/>
                <a:gd name="connsiteY92-11174" fmla="*/ 610 h 763"/>
                <a:gd name="connsiteX93-11175" fmla="*/ 26 w 226"/>
                <a:gd name="connsiteY93-11176" fmla="*/ 610 h 763"/>
                <a:gd name="connsiteX94-11177" fmla="*/ 37 w 226"/>
                <a:gd name="connsiteY94-11178" fmla="*/ 610 h 763"/>
                <a:gd name="connsiteX95-11179" fmla="*/ 47 w 226"/>
                <a:gd name="connsiteY95-11180" fmla="*/ 610 h 763"/>
                <a:gd name="connsiteX96-11181" fmla="*/ 58 w 226"/>
                <a:gd name="connsiteY96-11182" fmla="*/ 605 h 763"/>
                <a:gd name="connsiteX97-11183" fmla="*/ 63 w 226"/>
                <a:gd name="connsiteY97-11184" fmla="*/ 605 h 763"/>
                <a:gd name="connsiteX98-11185" fmla="*/ 68 w 226"/>
                <a:gd name="connsiteY98-11186" fmla="*/ 600 h 763"/>
                <a:gd name="connsiteX99-11187" fmla="*/ 68 w 226"/>
                <a:gd name="connsiteY99-11188" fmla="*/ 600 h 763"/>
                <a:gd name="connsiteX100-11189" fmla="*/ 74 w 226"/>
                <a:gd name="connsiteY100-11190" fmla="*/ 594 h 763"/>
                <a:gd name="connsiteX101-11191" fmla="*/ 74 w 226"/>
                <a:gd name="connsiteY101-11192" fmla="*/ 584 h 763"/>
                <a:gd name="connsiteX102-11193" fmla="*/ 79 w 226"/>
                <a:gd name="connsiteY102-11194" fmla="*/ 573 h 763"/>
                <a:gd name="connsiteX103-11195" fmla="*/ 79 w 226"/>
                <a:gd name="connsiteY103-11196" fmla="*/ 558 h 763"/>
                <a:gd name="connsiteX104-11197" fmla="*/ 84 w 226"/>
                <a:gd name="connsiteY104-11198" fmla="*/ 537 h 763"/>
                <a:gd name="connsiteX105-11199" fmla="*/ 90 w 226"/>
                <a:gd name="connsiteY105-11200" fmla="*/ 516 h 763"/>
                <a:gd name="connsiteX106-11201" fmla="*/ 90 w 226"/>
                <a:gd name="connsiteY106-11202" fmla="*/ 489 h 763"/>
                <a:gd name="connsiteX107-11203" fmla="*/ 95 w 226"/>
                <a:gd name="connsiteY107-11204" fmla="*/ 458 h 763"/>
                <a:gd name="connsiteX108-11205" fmla="*/ 105 w 226"/>
                <a:gd name="connsiteY108-11206" fmla="*/ 395 h 763"/>
                <a:gd name="connsiteX109-11207" fmla="*/ 111 w 226"/>
                <a:gd name="connsiteY109-11208" fmla="*/ 337 h 763"/>
                <a:gd name="connsiteX110-11209" fmla="*/ 116 w 226"/>
                <a:gd name="connsiteY110-11210" fmla="*/ 274 h 763"/>
                <a:gd name="connsiteX111-11211" fmla="*/ 116 w 226"/>
                <a:gd name="connsiteY111-11212" fmla="*/ 221 h 763"/>
                <a:gd name="connsiteX112-11213" fmla="*/ 116 w 226"/>
                <a:gd name="connsiteY112-11214" fmla="*/ 221 h 763"/>
                <a:gd name="connsiteX0-11215" fmla="*/ 116 w 226"/>
                <a:gd name="connsiteY0-11216" fmla="*/ 221 h 763"/>
                <a:gd name="connsiteX1-11217" fmla="*/ 116 w 226"/>
                <a:gd name="connsiteY1-11218" fmla="*/ 195 h 763"/>
                <a:gd name="connsiteX2-11219" fmla="*/ 116 w 226"/>
                <a:gd name="connsiteY2-11220" fmla="*/ 168 h 763"/>
                <a:gd name="connsiteX3-11221" fmla="*/ 116 w 226"/>
                <a:gd name="connsiteY3-11222" fmla="*/ 147 h 763"/>
                <a:gd name="connsiteX4-11223" fmla="*/ 116 w 226"/>
                <a:gd name="connsiteY4-11224" fmla="*/ 132 h 763"/>
                <a:gd name="connsiteX5-11225" fmla="*/ 116 w 226"/>
                <a:gd name="connsiteY5-11226" fmla="*/ 116 h 763"/>
                <a:gd name="connsiteX6-11227" fmla="*/ 116 w 226"/>
                <a:gd name="connsiteY6-11228" fmla="*/ 105 h 763"/>
                <a:gd name="connsiteX7-11229" fmla="*/ 111 w 226"/>
                <a:gd name="connsiteY7-11230" fmla="*/ 95 h 763"/>
                <a:gd name="connsiteX8-11231" fmla="*/ 111 w 226"/>
                <a:gd name="connsiteY8-11232" fmla="*/ 89 h 763"/>
                <a:gd name="connsiteX9-11233" fmla="*/ 111 w 226"/>
                <a:gd name="connsiteY9-11234" fmla="*/ 84 h 763"/>
                <a:gd name="connsiteX10-11235" fmla="*/ 105 w 226"/>
                <a:gd name="connsiteY10-11236" fmla="*/ 84 h 763"/>
                <a:gd name="connsiteX11-11237" fmla="*/ 100 w 226"/>
                <a:gd name="connsiteY11-11238" fmla="*/ 79 h 763"/>
                <a:gd name="connsiteX12-11239" fmla="*/ 90 w 226"/>
                <a:gd name="connsiteY12-11240" fmla="*/ 79 h 763"/>
                <a:gd name="connsiteX13-11241" fmla="*/ 84 w 226"/>
                <a:gd name="connsiteY13-11242" fmla="*/ 74 h 763"/>
                <a:gd name="connsiteX14-11243" fmla="*/ 84 w 226"/>
                <a:gd name="connsiteY14-11244" fmla="*/ 5 h 763"/>
                <a:gd name="connsiteX15-11245" fmla="*/ 90 w 226"/>
                <a:gd name="connsiteY15-11246" fmla="*/ 5 h 763"/>
                <a:gd name="connsiteX16-11247" fmla="*/ 100 w 226"/>
                <a:gd name="connsiteY16-11248" fmla="*/ 0 h 763"/>
                <a:gd name="connsiteX17-11249" fmla="*/ 111 w 226"/>
                <a:gd name="connsiteY17-11250" fmla="*/ 5 h 763"/>
                <a:gd name="connsiteX18-11251" fmla="*/ 116 w 226"/>
                <a:gd name="connsiteY18-11252" fmla="*/ 11 h 763"/>
                <a:gd name="connsiteX19-11253" fmla="*/ 126 w 226"/>
                <a:gd name="connsiteY19-11254" fmla="*/ 16 h 763"/>
                <a:gd name="connsiteX20-11255" fmla="*/ 137 w 226"/>
                <a:gd name="connsiteY20-11256" fmla="*/ 21 h 763"/>
                <a:gd name="connsiteX21-11257" fmla="*/ 147 w 226"/>
                <a:gd name="connsiteY21-11258" fmla="*/ 26 h 763"/>
                <a:gd name="connsiteX22-11259" fmla="*/ 158 w 226"/>
                <a:gd name="connsiteY22-11260" fmla="*/ 32 h 763"/>
                <a:gd name="connsiteX23-11261" fmla="*/ 174 w 226"/>
                <a:gd name="connsiteY23-11262" fmla="*/ 42 h 763"/>
                <a:gd name="connsiteX24-11263" fmla="*/ 184 w 226"/>
                <a:gd name="connsiteY24-11264" fmla="*/ 53 h 763"/>
                <a:gd name="connsiteX25-11265" fmla="*/ 195 w 226"/>
                <a:gd name="connsiteY25-11266" fmla="*/ 58 h 763"/>
                <a:gd name="connsiteX26-11267" fmla="*/ 205 w 226"/>
                <a:gd name="connsiteY26-11268" fmla="*/ 68 h 763"/>
                <a:gd name="connsiteX27-11269" fmla="*/ 216 w 226"/>
                <a:gd name="connsiteY27-11270" fmla="*/ 74 h 763"/>
                <a:gd name="connsiteX28-11271" fmla="*/ 221 w 226"/>
                <a:gd name="connsiteY28-11272" fmla="*/ 79 h 763"/>
                <a:gd name="connsiteX29-11273" fmla="*/ 226 w 226"/>
                <a:gd name="connsiteY29-11274" fmla="*/ 84 h 763"/>
                <a:gd name="connsiteX30-11275" fmla="*/ 226 w 226"/>
                <a:gd name="connsiteY30-11276" fmla="*/ 89 h 763"/>
                <a:gd name="connsiteX31-11277" fmla="*/ 226 w 226"/>
                <a:gd name="connsiteY31-11278" fmla="*/ 95 h 763"/>
                <a:gd name="connsiteX32-11279" fmla="*/ 226 w 226"/>
                <a:gd name="connsiteY32-11280" fmla="*/ 100 h 763"/>
                <a:gd name="connsiteX33-11281" fmla="*/ 226 w 226"/>
                <a:gd name="connsiteY33-11282" fmla="*/ 105 h 763"/>
                <a:gd name="connsiteX34-11283" fmla="*/ 221 w 226"/>
                <a:gd name="connsiteY34-11284" fmla="*/ 110 h 763"/>
                <a:gd name="connsiteX35-11285" fmla="*/ 211 w 226"/>
                <a:gd name="connsiteY35-11286" fmla="*/ 116 h 763"/>
                <a:gd name="connsiteX36-11287" fmla="*/ 211 w 226"/>
                <a:gd name="connsiteY36-11288" fmla="*/ 121 h 763"/>
                <a:gd name="connsiteX37-11289" fmla="*/ 211 w 226"/>
                <a:gd name="connsiteY37-11290" fmla="*/ 121 h 763"/>
                <a:gd name="connsiteX38-11291" fmla="*/ 205 w 226"/>
                <a:gd name="connsiteY38-11292" fmla="*/ 126 h 763"/>
                <a:gd name="connsiteX39-11293" fmla="*/ 205 w 226"/>
                <a:gd name="connsiteY39-11294" fmla="*/ 132 h 763"/>
                <a:gd name="connsiteX40-11295" fmla="*/ 200 w 226"/>
                <a:gd name="connsiteY40-11296" fmla="*/ 142 h 763"/>
                <a:gd name="connsiteX41-11297" fmla="*/ 200 w 226"/>
                <a:gd name="connsiteY41-11298" fmla="*/ 147 h 763"/>
                <a:gd name="connsiteX42-11299" fmla="*/ 200 w 226"/>
                <a:gd name="connsiteY42-11300" fmla="*/ 158 h 763"/>
                <a:gd name="connsiteX43-11301" fmla="*/ 195 w 226"/>
                <a:gd name="connsiteY43-11302" fmla="*/ 168 h 763"/>
                <a:gd name="connsiteX44-11303" fmla="*/ 195 w 226"/>
                <a:gd name="connsiteY44-11304" fmla="*/ 179 h 763"/>
                <a:gd name="connsiteX45-11305" fmla="*/ 195 w 226"/>
                <a:gd name="connsiteY45-11306" fmla="*/ 189 h 763"/>
                <a:gd name="connsiteX46-11307" fmla="*/ 190 w 226"/>
                <a:gd name="connsiteY46-11308" fmla="*/ 205 h 763"/>
                <a:gd name="connsiteX47-11309" fmla="*/ 190 w 226"/>
                <a:gd name="connsiteY47-11310" fmla="*/ 221 h 763"/>
                <a:gd name="connsiteX48-11311" fmla="*/ 190 w 226"/>
                <a:gd name="connsiteY48-11312" fmla="*/ 237 h 763"/>
                <a:gd name="connsiteX49-11313" fmla="*/ 184 w 226"/>
                <a:gd name="connsiteY49-11314" fmla="*/ 252 h 763"/>
                <a:gd name="connsiteX50-11315" fmla="*/ 184 w 226"/>
                <a:gd name="connsiteY50-11316" fmla="*/ 268 h 763"/>
                <a:gd name="connsiteX51-11317" fmla="*/ 184 w 226"/>
                <a:gd name="connsiteY51-11318" fmla="*/ 289 h 763"/>
                <a:gd name="connsiteX52-11319" fmla="*/ 179 w 226"/>
                <a:gd name="connsiteY52-11320" fmla="*/ 331 h 763"/>
                <a:gd name="connsiteX53-11321" fmla="*/ 174 w 226"/>
                <a:gd name="connsiteY53-11322" fmla="*/ 368 h 763"/>
                <a:gd name="connsiteX54-11323" fmla="*/ 174 w 226"/>
                <a:gd name="connsiteY54-11324" fmla="*/ 400 h 763"/>
                <a:gd name="connsiteX55-11325" fmla="*/ 169 w 226"/>
                <a:gd name="connsiteY55-11326" fmla="*/ 431 h 763"/>
                <a:gd name="connsiteX56-11327" fmla="*/ 163 w 226"/>
                <a:gd name="connsiteY56-11328" fmla="*/ 463 h 763"/>
                <a:gd name="connsiteX57-11329" fmla="*/ 163 w 226"/>
                <a:gd name="connsiteY57-11330" fmla="*/ 489 h 763"/>
                <a:gd name="connsiteX58-11331" fmla="*/ 158 w 226"/>
                <a:gd name="connsiteY58-11332" fmla="*/ 510 h 763"/>
                <a:gd name="connsiteX59-11333" fmla="*/ 153 w 226"/>
                <a:gd name="connsiteY59-11334" fmla="*/ 531 h 763"/>
                <a:gd name="connsiteX60-11335" fmla="*/ 147 w 226"/>
                <a:gd name="connsiteY60-11336" fmla="*/ 568 h 763"/>
                <a:gd name="connsiteX61-11337" fmla="*/ 137 w 226"/>
                <a:gd name="connsiteY61-11338" fmla="*/ 605 h 763"/>
                <a:gd name="connsiteX62-11339" fmla="*/ 132 w 226"/>
                <a:gd name="connsiteY62-11340" fmla="*/ 636 h 763"/>
                <a:gd name="connsiteX63-11341" fmla="*/ 121 w 226"/>
                <a:gd name="connsiteY63-11342" fmla="*/ 663 h 763"/>
                <a:gd name="connsiteX64-11343" fmla="*/ 116 w 226"/>
                <a:gd name="connsiteY64-11344" fmla="*/ 689 h 763"/>
                <a:gd name="connsiteX65-11345" fmla="*/ 111 w 226"/>
                <a:gd name="connsiteY65-11346" fmla="*/ 700 h 763"/>
                <a:gd name="connsiteX66-11347" fmla="*/ 105 w 226"/>
                <a:gd name="connsiteY66-11348" fmla="*/ 710 h 763"/>
                <a:gd name="connsiteX67-11349" fmla="*/ 105 w 226"/>
                <a:gd name="connsiteY67-11350" fmla="*/ 721 h 763"/>
                <a:gd name="connsiteX68-11351" fmla="*/ 100 w 226"/>
                <a:gd name="connsiteY68-11352" fmla="*/ 726 h 763"/>
                <a:gd name="connsiteX69-11353" fmla="*/ 95 w 226"/>
                <a:gd name="connsiteY69-11354" fmla="*/ 736 h 763"/>
                <a:gd name="connsiteX70-11355" fmla="*/ 95 w 226"/>
                <a:gd name="connsiteY70-11356" fmla="*/ 742 h 763"/>
                <a:gd name="connsiteX71-11357" fmla="*/ 84 w 226"/>
                <a:gd name="connsiteY71-11358" fmla="*/ 747 h 763"/>
                <a:gd name="connsiteX72-11359" fmla="*/ 79 w 226"/>
                <a:gd name="connsiteY72-11360" fmla="*/ 757 h 763"/>
                <a:gd name="connsiteX73-11361" fmla="*/ 74 w 226"/>
                <a:gd name="connsiteY73-11362" fmla="*/ 757 h 763"/>
                <a:gd name="connsiteX74-11363" fmla="*/ 68 w 226"/>
                <a:gd name="connsiteY74-11364" fmla="*/ 763 h 763"/>
                <a:gd name="connsiteX75-11365" fmla="*/ 63 w 226"/>
                <a:gd name="connsiteY75-11366" fmla="*/ 763 h 763"/>
                <a:gd name="connsiteX76-11367" fmla="*/ 63 w 226"/>
                <a:gd name="connsiteY76-11368" fmla="*/ 757 h 763"/>
                <a:gd name="connsiteX77-11369" fmla="*/ 58 w 226"/>
                <a:gd name="connsiteY77-11370" fmla="*/ 757 h 763"/>
                <a:gd name="connsiteX78-11371" fmla="*/ 58 w 226"/>
                <a:gd name="connsiteY78-11372" fmla="*/ 752 h 763"/>
                <a:gd name="connsiteX79-11373" fmla="*/ 58 w 226"/>
                <a:gd name="connsiteY79-11374" fmla="*/ 747 h 763"/>
                <a:gd name="connsiteX80-11375" fmla="*/ 53 w 226"/>
                <a:gd name="connsiteY80-11376" fmla="*/ 742 h 763"/>
                <a:gd name="connsiteX81-11377" fmla="*/ 53 w 226"/>
                <a:gd name="connsiteY81-11378" fmla="*/ 731 h 763"/>
                <a:gd name="connsiteX82-11379" fmla="*/ 53 w 226"/>
                <a:gd name="connsiteY82-11380" fmla="*/ 721 h 763"/>
                <a:gd name="connsiteX83-11381" fmla="*/ 47 w 226"/>
                <a:gd name="connsiteY83-11382" fmla="*/ 705 h 763"/>
                <a:gd name="connsiteX84-11383" fmla="*/ 42 w 226"/>
                <a:gd name="connsiteY84-11384" fmla="*/ 684 h 763"/>
                <a:gd name="connsiteX85-11385" fmla="*/ 37 w 226"/>
                <a:gd name="connsiteY85-11386" fmla="*/ 668 h 763"/>
                <a:gd name="connsiteX86-11387" fmla="*/ 32 w 226"/>
                <a:gd name="connsiteY86-11388" fmla="*/ 652 h 763"/>
                <a:gd name="connsiteX87-11389" fmla="*/ 26 w 226"/>
                <a:gd name="connsiteY87-11390" fmla="*/ 636 h 763"/>
                <a:gd name="connsiteX88-11391" fmla="*/ 16 w 226"/>
                <a:gd name="connsiteY88-11392" fmla="*/ 626 h 763"/>
                <a:gd name="connsiteX89-11393" fmla="*/ 5 w 226"/>
                <a:gd name="connsiteY89-11394" fmla="*/ 615 h 763"/>
                <a:gd name="connsiteX90-11395" fmla="*/ 0 w 226"/>
                <a:gd name="connsiteY90-11396" fmla="*/ 605 h 763"/>
                <a:gd name="connsiteX91-11397" fmla="*/ 11 w 226"/>
                <a:gd name="connsiteY91-11398" fmla="*/ 610 h 763"/>
                <a:gd name="connsiteX92-11399" fmla="*/ 26 w 226"/>
                <a:gd name="connsiteY92-11400" fmla="*/ 610 h 763"/>
                <a:gd name="connsiteX93-11401" fmla="*/ 37 w 226"/>
                <a:gd name="connsiteY93-11402" fmla="*/ 610 h 763"/>
                <a:gd name="connsiteX94-11403" fmla="*/ 47 w 226"/>
                <a:gd name="connsiteY94-11404" fmla="*/ 610 h 763"/>
                <a:gd name="connsiteX95-11405" fmla="*/ 58 w 226"/>
                <a:gd name="connsiteY95-11406" fmla="*/ 605 h 763"/>
                <a:gd name="connsiteX96-11407" fmla="*/ 63 w 226"/>
                <a:gd name="connsiteY96-11408" fmla="*/ 605 h 763"/>
                <a:gd name="connsiteX97-11409" fmla="*/ 68 w 226"/>
                <a:gd name="connsiteY97-11410" fmla="*/ 600 h 763"/>
                <a:gd name="connsiteX98-11411" fmla="*/ 68 w 226"/>
                <a:gd name="connsiteY98-11412" fmla="*/ 600 h 763"/>
                <a:gd name="connsiteX99-11413" fmla="*/ 74 w 226"/>
                <a:gd name="connsiteY99-11414" fmla="*/ 594 h 763"/>
                <a:gd name="connsiteX100-11415" fmla="*/ 74 w 226"/>
                <a:gd name="connsiteY100-11416" fmla="*/ 584 h 763"/>
                <a:gd name="connsiteX101-11417" fmla="*/ 79 w 226"/>
                <a:gd name="connsiteY101-11418" fmla="*/ 573 h 763"/>
                <a:gd name="connsiteX102-11419" fmla="*/ 79 w 226"/>
                <a:gd name="connsiteY102-11420" fmla="*/ 558 h 763"/>
                <a:gd name="connsiteX103-11421" fmla="*/ 84 w 226"/>
                <a:gd name="connsiteY103-11422" fmla="*/ 537 h 763"/>
                <a:gd name="connsiteX104-11423" fmla="*/ 90 w 226"/>
                <a:gd name="connsiteY104-11424" fmla="*/ 516 h 763"/>
                <a:gd name="connsiteX105-11425" fmla="*/ 90 w 226"/>
                <a:gd name="connsiteY105-11426" fmla="*/ 489 h 763"/>
                <a:gd name="connsiteX106-11427" fmla="*/ 95 w 226"/>
                <a:gd name="connsiteY106-11428" fmla="*/ 458 h 763"/>
                <a:gd name="connsiteX107-11429" fmla="*/ 105 w 226"/>
                <a:gd name="connsiteY107-11430" fmla="*/ 395 h 763"/>
                <a:gd name="connsiteX108-11431" fmla="*/ 111 w 226"/>
                <a:gd name="connsiteY108-11432" fmla="*/ 337 h 763"/>
                <a:gd name="connsiteX109-11433" fmla="*/ 116 w 226"/>
                <a:gd name="connsiteY109-11434" fmla="*/ 274 h 763"/>
                <a:gd name="connsiteX110-11435" fmla="*/ 116 w 226"/>
                <a:gd name="connsiteY110-11436" fmla="*/ 221 h 763"/>
                <a:gd name="connsiteX111-11437" fmla="*/ 116 w 226"/>
                <a:gd name="connsiteY111-11438" fmla="*/ 221 h 763"/>
                <a:gd name="connsiteX0-11439" fmla="*/ 116 w 226"/>
                <a:gd name="connsiteY0-11440" fmla="*/ 221 h 763"/>
                <a:gd name="connsiteX1-11441" fmla="*/ 116 w 226"/>
                <a:gd name="connsiteY1-11442" fmla="*/ 195 h 763"/>
                <a:gd name="connsiteX2-11443" fmla="*/ 116 w 226"/>
                <a:gd name="connsiteY2-11444" fmla="*/ 168 h 763"/>
                <a:gd name="connsiteX3-11445" fmla="*/ 116 w 226"/>
                <a:gd name="connsiteY3-11446" fmla="*/ 147 h 763"/>
                <a:gd name="connsiteX4-11447" fmla="*/ 116 w 226"/>
                <a:gd name="connsiteY4-11448" fmla="*/ 132 h 763"/>
                <a:gd name="connsiteX5-11449" fmla="*/ 116 w 226"/>
                <a:gd name="connsiteY5-11450" fmla="*/ 116 h 763"/>
                <a:gd name="connsiteX6-11451" fmla="*/ 116 w 226"/>
                <a:gd name="connsiteY6-11452" fmla="*/ 105 h 763"/>
                <a:gd name="connsiteX7-11453" fmla="*/ 111 w 226"/>
                <a:gd name="connsiteY7-11454" fmla="*/ 95 h 763"/>
                <a:gd name="connsiteX8-11455" fmla="*/ 111 w 226"/>
                <a:gd name="connsiteY8-11456" fmla="*/ 89 h 763"/>
                <a:gd name="connsiteX9-11457" fmla="*/ 111 w 226"/>
                <a:gd name="connsiteY9-11458" fmla="*/ 84 h 763"/>
                <a:gd name="connsiteX10-11459" fmla="*/ 105 w 226"/>
                <a:gd name="connsiteY10-11460" fmla="*/ 84 h 763"/>
                <a:gd name="connsiteX11-11461" fmla="*/ 100 w 226"/>
                <a:gd name="connsiteY11-11462" fmla="*/ 79 h 763"/>
                <a:gd name="connsiteX12-11463" fmla="*/ 90 w 226"/>
                <a:gd name="connsiteY12-11464" fmla="*/ 79 h 763"/>
                <a:gd name="connsiteX13-11465" fmla="*/ 84 w 226"/>
                <a:gd name="connsiteY13-11466" fmla="*/ 74 h 763"/>
                <a:gd name="connsiteX14-11467" fmla="*/ 84 w 226"/>
                <a:gd name="connsiteY14-11468" fmla="*/ 5 h 763"/>
                <a:gd name="connsiteX15-11469" fmla="*/ 100 w 226"/>
                <a:gd name="connsiteY15-11470" fmla="*/ 0 h 763"/>
                <a:gd name="connsiteX16-11471" fmla="*/ 111 w 226"/>
                <a:gd name="connsiteY16-11472" fmla="*/ 5 h 763"/>
                <a:gd name="connsiteX17-11473" fmla="*/ 116 w 226"/>
                <a:gd name="connsiteY17-11474" fmla="*/ 11 h 763"/>
                <a:gd name="connsiteX18-11475" fmla="*/ 126 w 226"/>
                <a:gd name="connsiteY18-11476" fmla="*/ 16 h 763"/>
                <a:gd name="connsiteX19-11477" fmla="*/ 137 w 226"/>
                <a:gd name="connsiteY19-11478" fmla="*/ 21 h 763"/>
                <a:gd name="connsiteX20-11479" fmla="*/ 147 w 226"/>
                <a:gd name="connsiteY20-11480" fmla="*/ 26 h 763"/>
                <a:gd name="connsiteX21-11481" fmla="*/ 158 w 226"/>
                <a:gd name="connsiteY21-11482" fmla="*/ 32 h 763"/>
                <a:gd name="connsiteX22-11483" fmla="*/ 174 w 226"/>
                <a:gd name="connsiteY22-11484" fmla="*/ 42 h 763"/>
                <a:gd name="connsiteX23-11485" fmla="*/ 184 w 226"/>
                <a:gd name="connsiteY23-11486" fmla="*/ 53 h 763"/>
                <a:gd name="connsiteX24-11487" fmla="*/ 195 w 226"/>
                <a:gd name="connsiteY24-11488" fmla="*/ 58 h 763"/>
                <a:gd name="connsiteX25-11489" fmla="*/ 205 w 226"/>
                <a:gd name="connsiteY25-11490" fmla="*/ 68 h 763"/>
                <a:gd name="connsiteX26-11491" fmla="*/ 216 w 226"/>
                <a:gd name="connsiteY26-11492" fmla="*/ 74 h 763"/>
                <a:gd name="connsiteX27-11493" fmla="*/ 221 w 226"/>
                <a:gd name="connsiteY27-11494" fmla="*/ 79 h 763"/>
                <a:gd name="connsiteX28-11495" fmla="*/ 226 w 226"/>
                <a:gd name="connsiteY28-11496" fmla="*/ 84 h 763"/>
                <a:gd name="connsiteX29-11497" fmla="*/ 226 w 226"/>
                <a:gd name="connsiteY29-11498" fmla="*/ 89 h 763"/>
                <a:gd name="connsiteX30-11499" fmla="*/ 226 w 226"/>
                <a:gd name="connsiteY30-11500" fmla="*/ 95 h 763"/>
                <a:gd name="connsiteX31-11501" fmla="*/ 226 w 226"/>
                <a:gd name="connsiteY31-11502" fmla="*/ 100 h 763"/>
                <a:gd name="connsiteX32-11503" fmla="*/ 226 w 226"/>
                <a:gd name="connsiteY32-11504" fmla="*/ 105 h 763"/>
                <a:gd name="connsiteX33-11505" fmla="*/ 221 w 226"/>
                <a:gd name="connsiteY33-11506" fmla="*/ 110 h 763"/>
                <a:gd name="connsiteX34-11507" fmla="*/ 211 w 226"/>
                <a:gd name="connsiteY34-11508" fmla="*/ 116 h 763"/>
                <a:gd name="connsiteX35-11509" fmla="*/ 211 w 226"/>
                <a:gd name="connsiteY35-11510" fmla="*/ 121 h 763"/>
                <a:gd name="connsiteX36-11511" fmla="*/ 211 w 226"/>
                <a:gd name="connsiteY36-11512" fmla="*/ 121 h 763"/>
                <a:gd name="connsiteX37-11513" fmla="*/ 205 w 226"/>
                <a:gd name="connsiteY37-11514" fmla="*/ 126 h 763"/>
                <a:gd name="connsiteX38-11515" fmla="*/ 205 w 226"/>
                <a:gd name="connsiteY38-11516" fmla="*/ 132 h 763"/>
                <a:gd name="connsiteX39-11517" fmla="*/ 200 w 226"/>
                <a:gd name="connsiteY39-11518" fmla="*/ 142 h 763"/>
                <a:gd name="connsiteX40-11519" fmla="*/ 200 w 226"/>
                <a:gd name="connsiteY40-11520" fmla="*/ 147 h 763"/>
                <a:gd name="connsiteX41-11521" fmla="*/ 200 w 226"/>
                <a:gd name="connsiteY41-11522" fmla="*/ 158 h 763"/>
                <a:gd name="connsiteX42-11523" fmla="*/ 195 w 226"/>
                <a:gd name="connsiteY42-11524" fmla="*/ 168 h 763"/>
                <a:gd name="connsiteX43-11525" fmla="*/ 195 w 226"/>
                <a:gd name="connsiteY43-11526" fmla="*/ 179 h 763"/>
                <a:gd name="connsiteX44-11527" fmla="*/ 195 w 226"/>
                <a:gd name="connsiteY44-11528" fmla="*/ 189 h 763"/>
                <a:gd name="connsiteX45-11529" fmla="*/ 190 w 226"/>
                <a:gd name="connsiteY45-11530" fmla="*/ 205 h 763"/>
                <a:gd name="connsiteX46-11531" fmla="*/ 190 w 226"/>
                <a:gd name="connsiteY46-11532" fmla="*/ 221 h 763"/>
                <a:gd name="connsiteX47-11533" fmla="*/ 190 w 226"/>
                <a:gd name="connsiteY47-11534" fmla="*/ 237 h 763"/>
                <a:gd name="connsiteX48-11535" fmla="*/ 184 w 226"/>
                <a:gd name="connsiteY48-11536" fmla="*/ 252 h 763"/>
                <a:gd name="connsiteX49-11537" fmla="*/ 184 w 226"/>
                <a:gd name="connsiteY49-11538" fmla="*/ 268 h 763"/>
                <a:gd name="connsiteX50-11539" fmla="*/ 184 w 226"/>
                <a:gd name="connsiteY50-11540" fmla="*/ 289 h 763"/>
                <a:gd name="connsiteX51-11541" fmla="*/ 179 w 226"/>
                <a:gd name="connsiteY51-11542" fmla="*/ 331 h 763"/>
                <a:gd name="connsiteX52-11543" fmla="*/ 174 w 226"/>
                <a:gd name="connsiteY52-11544" fmla="*/ 368 h 763"/>
                <a:gd name="connsiteX53-11545" fmla="*/ 174 w 226"/>
                <a:gd name="connsiteY53-11546" fmla="*/ 400 h 763"/>
                <a:gd name="connsiteX54-11547" fmla="*/ 169 w 226"/>
                <a:gd name="connsiteY54-11548" fmla="*/ 431 h 763"/>
                <a:gd name="connsiteX55-11549" fmla="*/ 163 w 226"/>
                <a:gd name="connsiteY55-11550" fmla="*/ 463 h 763"/>
                <a:gd name="connsiteX56-11551" fmla="*/ 163 w 226"/>
                <a:gd name="connsiteY56-11552" fmla="*/ 489 h 763"/>
                <a:gd name="connsiteX57-11553" fmla="*/ 158 w 226"/>
                <a:gd name="connsiteY57-11554" fmla="*/ 510 h 763"/>
                <a:gd name="connsiteX58-11555" fmla="*/ 153 w 226"/>
                <a:gd name="connsiteY58-11556" fmla="*/ 531 h 763"/>
                <a:gd name="connsiteX59-11557" fmla="*/ 147 w 226"/>
                <a:gd name="connsiteY59-11558" fmla="*/ 568 h 763"/>
                <a:gd name="connsiteX60-11559" fmla="*/ 137 w 226"/>
                <a:gd name="connsiteY60-11560" fmla="*/ 605 h 763"/>
                <a:gd name="connsiteX61-11561" fmla="*/ 132 w 226"/>
                <a:gd name="connsiteY61-11562" fmla="*/ 636 h 763"/>
                <a:gd name="connsiteX62-11563" fmla="*/ 121 w 226"/>
                <a:gd name="connsiteY62-11564" fmla="*/ 663 h 763"/>
                <a:gd name="connsiteX63-11565" fmla="*/ 116 w 226"/>
                <a:gd name="connsiteY63-11566" fmla="*/ 689 h 763"/>
                <a:gd name="connsiteX64-11567" fmla="*/ 111 w 226"/>
                <a:gd name="connsiteY64-11568" fmla="*/ 700 h 763"/>
                <a:gd name="connsiteX65-11569" fmla="*/ 105 w 226"/>
                <a:gd name="connsiteY65-11570" fmla="*/ 710 h 763"/>
                <a:gd name="connsiteX66-11571" fmla="*/ 105 w 226"/>
                <a:gd name="connsiteY66-11572" fmla="*/ 721 h 763"/>
                <a:gd name="connsiteX67-11573" fmla="*/ 100 w 226"/>
                <a:gd name="connsiteY67-11574" fmla="*/ 726 h 763"/>
                <a:gd name="connsiteX68-11575" fmla="*/ 95 w 226"/>
                <a:gd name="connsiteY68-11576" fmla="*/ 736 h 763"/>
                <a:gd name="connsiteX69-11577" fmla="*/ 95 w 226"/>
                <a:gd name="connsiteY69-11578" fmla="*/ 742 h 763"/>
                <a:gd name="connsiteX70-11579" fmla="*/ 84 w 226"/>
                <a:gd name="connsiteY70-11580" fmla="*/ 747 h 763"/>
                <a:gd name="connsiteX71-11581" fmla="*/ 79 w 226"/>
                <a:gd name="connsiteY71-11582" fmla="*/ 757 h 763"/>
                <a:gd name="connsiteX72-11583" fmla="*/ 74 w 226"/>
                <a:gd name="connsiteY72-11584" fmla="*/ 757 h 763"/>
                <a:gd name="connsiteX73-11585" fmla="*/ 68 w 226"/>
                <a:gd name="connsiteY73-11586" fmla="*/ 763 h 763"/>
                <a:gd name="connsiteX74-11587" fmla="*/ 63 w 226"/>
                <a:gd name="connsiteY74-11588" fmla="*/ 763 h 763"/>
                <a:gd name="connsiteX75-11589" fmla="*/ 63 w 226"/>
                <a:gd name="connsiteY75-11590" fmla="*/ 757 h 763"/>
                <a:gd name="connsiteX76-11591" fmla="*/ 58 w 226"/>
                <a:gd name="connsiteY76-11592" fmla="*/ 757 h 763"/>
                <a:gd name="connsiteX77-11593" fmla="*/ 58 w 226"/>
                <a:gd name="connsiteY77-11594" fmla="*/ 752 h 763"/>
                <a:gd name="connsiteX78-11595" fmla="*/ 58 w 226"/>
                <a:gd name="connsiteY78-11596" fmla="*/ 747 h 763"/>
                <a:gd name="connsiteX79-11597" fmla="*/ 53 w 226"/>
                <a:gd name="connsiteY79-11598" fmla="*/ 742 h 763"/>
                <a:gd name="connsiteX80-11599" fmla="*/ 53 w 226"/>
                <a:gd name="connsiteY80-11600" fmla="*/ 731 h 763"/>
                <a:gd name="connsiteX81-11601" fmla="*/ 53 w 226"/>
                <a:gd name="connsiteY81-11602" fmla="*/ 721 h 763"/>
                <a:gd name="connsiteX82-11603" fmla="*/ 47 w 226"/>
                <a:gd name="connsiteY82-11604" fmla="*/ 705 h 763"/>
                <a:gd name="connsiteX83-11605" fmla="*/ 42 w 226"/>
                <a:gd name="connsiteY83-11606" fmla="*/ 684 h 763"/>
                <a:gd name="connsiteX84-11607" fmla="*/ 37 w 226"/>
                <a:gd name="connsiteY84-11608" fmla="*/ 668 h 763"/>
                <a:gd name="connsiteX85-11609" fmla="*/ 32 w 226"/>
                <a:gd name="connsiteY85-11610" fmla="*/ 652 h 763"/>
                <a:gd name="connsiteX86-11611" fmla="*/ 26 w 226"/>
                <a:gd name="connsiteY86-11612" fmla="*/ 636 h 763"/>
                <a:gd name="connsiteX87-11613" fmla="*/ 16 w 226"/>
                <a:gd name="connsiteY87-11614" fmla="*/ 626 h 763"/>
                <a:gd name="connsiteX88-11615" fmla="*/ 5 w 226"/>
                <a:gd name="connsiteY88-11616" fmla="*/ 615 h 763"/>
                <a:gd name="connsiteX89-11617" fmla="*/ 0 w 226"/>
                <a:gd name="connsiteY89-11618" fmla="*/ 605 h 763"/>
                <a:gd name="connsiteX90-11619" fmla="*/ 11 w 226"/>
                <a:gd name="connsiteY90-11620" fmla="*/ 610 h 763"/>
                <a:gd name="connsiteX91-11621" fmla="*/ 26 w 226"/>
                <a:gd name="connsiteY91-11622" fmla="*/ 610 h 763"/>
                <a:gd name="connsiteX92-11623" fmla="*/ 37 w 226"/>
                <a:gd name="connsiteY92-11624" fmla="*/ 610 h 763"/>
                <a:gd name="connsiteX93-11625" fmla="*/ 47 w 226"/>
                <a:gd name="connsiteY93-11626" fmla="*/ 610 h 763"/>
                <a:gd name="connsiteX94-11627" fmla="*/ 58 w 226"/>
                <a:gd name="connsiteY94-11628" fmla="*/ 605 h 763"/>
                <a:gd name="connsiteX95-11629" fmla="*/ 63 w 226"/>
                <a:gd name="connsiteY95-11630" fmla="*/ 605 h 763"/>
                <a:gd name="connsiteX96-11631" fmla="*/ 68 w 226"/>
                <a:gd name="connsiteY96-11632" fmla="*/ 600 h 763"/>
                <a:gd name="connsiteX97-11633" fmla="*/ 68 w 226"/>
                <a:gd name="connsiteY97-11634" fmla="*/ 600 h 763"/>
                <a:gd name="connsiteX98-11635" fmla="*/ 74 w 226"/>
                <a:gd name="connsiteY98-11636" fmla="*/ 594 h 763"/>
                <a:gd name="connsiteX99-11637" fmla="*/ 74 w 226"/>
                <a:gd name="connsiteY99-11638" fmla="*/ 584 h 763"/>
                <a:gd name="connsiteX100-11639" fmla="*/ 79 w 226"/>
                <a:gd name="connsiteY100-11640" fmla="*/ 573 h 763"/>
                <a:gd name="connsiteX101-11641" fmla="*/ 79 w 226"/>
                <a:gd name="connsiteY101-11642" fmla="*/ 558 h 763"/>
                <a:gd name="connsiteX102-11643" fmla="*/ 84 w 226"/>
                <a:gd name="connsiteY102-11644" fmla="*/ 537 h 763"/>
                <a:gd name="connsiteX103-11645" fmla="*/ 90 w 226"/>
                <a:gd name="connsiteY103-11646" fmla="*/ 516 h 763"/>
                <a:gd name="connsiteX104-11647" fmla="*/ 90 w 226"/>
                <a:gd name="connsiteY104-11648" fmla="*/ 489 h 763"/>
                <a:gd name="connsiteX105-11649" fmla="*/ 95 w 226"/>
                <a:gd name="connsiteY105-11650" fmla="*/ 458 h 763"/>
                <a:gd name="connsiteX106-11651" fmla="*/ 105 w 226"/>
                <a:gd name="connsiteY106-11652" fmla="*/ 395 h 763"/>
                <a:gd name="connsiteX107-11653" fmla="*/ 111 w 226"/>
                <a:gd name="connsiteY107-11654" fmla="*/ 337 h 763"/>
                <a:gd name="connsiteX108-11655" fmla="*/ 116 w 226"/>
                <a:gd name="connsiteY108-11656" fmla="*/ 274 h 763"/>
                <a:gd name="connsiteX109-11657" fmla="*/ 116 w 226"/>
                <a:gd name="connsiteY109-11658" fmla="*/ 221 h 763"/>
                <a:gd name="connsiteX110-11659" fmla="*/ 116 w 226"/>
                <a:gd name="connsiteY110-11660" fmla="*/ 221 h 763"/>
                <a:gd name="connsiteX0-11661" fmla="*/ 116 w 226"/>
                <a:gd name="connsiteY0-11662" fmla="*/ 221 h 763"/>
                <a:gd name="connsiteX1-11663" fmla="*/ 116 w 226"/>
                <a:gd name="connsiteY1-11664" fmla="*/ 195 h 763"/>
                <a:gd name="connsiteX2-11665" fmla="*/ 116 w 226"/>
                <a:gd name="connsiteY2-11666" fmla="*/ 168 h 763"/>
                <a:gd name="connsiteX3-11667" fmla="*/ 116 w 226"/>
                <a:gd name="connsiteY3-11668" fmla="*/ 147 h 763"/>
                <a:gd name="connsiteX4-11669" fmla="*/ 116 w 226"/>
                <a:gd name="connsiteY4-11670" fmla="*/ 132 h 763"/>
                <a:gd name="connsiteX5-11671" fmla="*/ 116 w 226"/>
                <a:gd name="connsiteY5-11672" fmla="*/ 116 h 763"/>
                <a:gd name="connsiteX6-11673" fmla="*/ 116 w 226"/>
                <a:gd name="connsiteY6-11674" fmla="*/ 105 h 763"/>
                <a:gd name="connsiteX7-11675" fmla="*/ 111 w 226"/>
                <a:gd name="connsiteY7-11676" fmla="*/ 95 h 763"/>
                <a:gd name="connsiteX8-11677" fmla="*/ 111 w 226"/>
                <a:gd name="connsiteY8-11678" fmla="*/ 89 h 763"/>
                <a:gd name="connsiteX9-11679" fmla="*/ 111 w 226"/>
                <a:gd name="connsiteY9-11680" fmla="*/ 84 h 763"/>
                <a:gd name="connsiteX10-11681" fmla="*/ 105 w 226"/>
                <a:gd name="connsiteY10-11682" fmla="*/ 84 h 763"/>
                <a:gd name="connsiteX11-11683" fmla="*/ 100 w 226"/>
                <a:gd name="connsiteY11-11684" fmla="*/ 79 h 763"/>
                <a:gd name="connsiteX12-11685" fmla="*/ 90 w 226"/>
                <a:gd name="connsiteY12-11686" fmla="*/ 79 h 763"/>
                <a:gd name="connsiteX13-11687" fmla="*/ 84 w 226"/>
                <a:gd name="connsiteY13-11688" fmla="*/ 74 h 763"/>
                <a:gd name="connsiteX14-11689" fmla="*/ 100 w 226"/>
                <a:gd name="connsiteY14-11690" fmla="*/ 0 h 763"/>
                <a:gd name="connsiteX15-11691" fmla="*/ 111 w 226"/>
                <a:gd name="connsiteY15-11692" fmla="*/ 5 h 763"/>
                <a:gd name="connsiteX16-11693" fmla="*/ 116 w 226"/>
                <a:gd name="connsiteY16-11694" fmla="*/ 11 h 763"/>
                <a:gd name="connsiteX17-11695" fmla="*/ 126 w 226"/>
                <a:gd name="connsiteY17-11696" fmla="*/ 16 h 763"/>
                <a:gd name="connsiteX18-11697" fmla="*/ 137 w 226"/>
                <a:gd name="connsiteY18-11698" fmla="*/ 21 h 763"/>
                <a:gd name="connsiteX19-11699" fmla="*/ 147 w 226"/>
                <a:gd name="connsiteY19-11700" fmla="*/ 26 h 763"/>
                <a:gd name="connsiteX20-11701" fmla="*/ 158 w 226"/>
                <a:gd name="connsiteY20-11702" fmla="*/ 32 h 763"/>
                <a:gd name="connsiteX21-11703" fmla="*/ 174 w 226"/>
                <a:gd name="connsiteY21-11704" fmla="*/ 42 h 763"/>
                <a:gd name="connsiteX22-11705" fmla="*/ 184 w 226"/>
                <a:gd name="connsiteY22-11706" fmla="*/ 53 h 763"/>
                <a:gd name="connsiteX23-11707" fmla="*/ 195 w 226"/>
                <a:gd name="connsiteY23-11708" fmla="*/ 58 h 763"/>
                <a:gd name="connsiteX24-11709" fmla="*/ 205 w 226"/>
                <a:gd name="connsiteY24-11710" fmla="*/ 68 h 763"/>
                <a:gd name="connsiteX25-11711" fmla="*/ 216 w 226"/>
                <a:gd name="connsiteY25-11712" fmla="*/ 74 h 763"/>
                <a:gd name="connsiteX26-11713" fmla="*/ 221 w 226"/>
                <a:gd name="connsiteY26-11714" fmla="*/ 79 h 763"/>
                <a:gd name="connsiteX27-11715" fmla="*/ 226 w 226"/>
                <a:gd name="connsiteY27-11716" fmla="*/ 84 h 763"/>
                <a:gd name="connsiteX28-11717" fmla="*/ 226 w 226"/>
                <a:gd name="connsiteY28-11718" fmla="*/ 89 h 763"/>
                <a:gd name="connsiteX29-11719" fmla="*/ 226 w 226"/>
                <a:gd name="connsiteY29-11720" fmla="*/ 95 h 763"/>
                <a:gd name="connsiteX30-11721" fmla="*/ 226 w 226"/>
                <a:gd name="connsiteY30-11722" fmla="*/ 100 h 763"/>
                <a:gd name="connsiteX31-11723" fmla="*/ 226 w 226"/>
                <a:gd name="connsiteY31-11724" fmla="*/ 105 h 763"/>
                <a:gd name="connsiteX32-11725" fmla="*/ 221 w 226"/>
                <a:gd name="connsiteY32-11726" fmla="*/ 110 h 763"/>
                <a:gd name="connsiteX33-11727" fmla="*/ 211 w 226"/>
                <a:gd name="connsiteY33-11728" fmla="*/ 116 h 763"/>
                <a:gd name="connsiteX34-11729" fmla="*/ 211 w 226"/>
                <a:gd name="connsiteY34-11730" fmla="*/ 121 h 763"/>
                <a:gd name="connsiteX35-11731" fmla="*/ 211 w 226"/>
                <a:gd name="connsiteY35-11732" fmla="*/ 121 h 763"/>
                <a:gd name="connsiteX36-11733" fmla="*/ 205 w 226"/>
                <a:gd name="connsiteY36-11734" fmla="*/ 126 h 763"/>
                <a:gd name="connsiteX37-11735" fmla="*/ 205 w 226"/>
                <a:gd name="connsiteY37-11736" fmla="*/ 132 h 763"/>
                <a:gd name="connsiteX38-11737" fmla="*/ 200 w 226"/>
                <a:gd name="connsiteY38-11738" fmla="*/ 142 h 763"/>
                <a:gd name="connsiteX39-11739" fmla="*/ 200 w 226"/>
                <a:gd name="connsiteY39-11740" fmla="*/ 147 h 763"/>
                <a:gd name="connsiteX40-11741" fmla="*/ 200 w 226"/>
                <a:gd name="connsiteY40-11742" fmla="*/ 158 h 763"/>
                <a:gd name="connsiteX41-11743" fmla="*/ 195 w 226"/>
                <a:gd name="connsiteY41-11744" fmla="*/ 168 h 763"/>
                <a:gd name="connsiteX42-11745" fmla="*/ 195 w 226"/>
                <a:gd name="connsiteY42-11746" fmla="*/ 179 h 763"/>
                <a:gd name="connsiteX43-11747" fmla="*/ 195 w 226"/>
                <a:gd name="connsiteY43-11748" fmla="*/ 189 h 763"/>
                <a:gd name="connsiteX44-11749" fmla="*/ 190 w 226"/>
                <a:gd name="connsiteY44-11750" fmla="*/ 205 h 763"/>
                <a:gd name="connsiteX45-11751" fmla="*/ 190 w 226"/>
                <a:gd name="connsiteY45-11752" fmla="*/ 221 h 763"/>
                <a:gd name="connsiteX46-11753" fmla="*/ 190 w 226"/>
                <a:gd name="connsiteY46-11754" fmla="*/ 237 h 763"/>
                <a:gd name="connsiteX47-11755" fmla="*/ 184 w 226"/>
                <a:gd name="connsiteY47-11756" fmla="*/ 252 h 763"/>
                <a:gd name="connsiteX48-11757" fmla="*/ 184 w 226"/>
                <a:gd name="connsiteY48-11758" fmla="*/ 268 h 763"/>
                <a:gd name="connsiteX49-11759" fmla="*/ 184 w 226"/>
                <a:gd name="connsiteY49-11760" fmla="*/ 289 h 763"/>
                <a:gd name="connsiteX50-11761" fmla="*/ 179 w 226"/>
                <a:gd name="connsiteY50-11762" fmla="*/ 331 h 763"/>
                <a:gd name="connsiteX51-11763" fmla="*/ 174 w 226"/>
                <a:gd name="connsiteY51-11764" fmla="*/ 368 h 763"/>
                <a:gd name="connsiteX52-11765" fmla="*/ 174 w 226"/>
                <a:gd name="connsiteY52-11766" fmla="*/ 400 h 763"/>
                <a:gd name="connsiteX53-11767" fmla="*/ 169 w 226"/>
                <a:gd name="connsiteY53-11768" fmla="*/ 431 h 763"/>
                <a:gd name="connsiteX54-11769" fmla="*/ 163 w 226"/>
                <a:gd name="connsiteY54-11770" fmla="*/ 463 h 763"/>
                <a:gd name="connsiteX55-11771" fmla="*/ 163 w 226"/>
                <a:gd name="connsiteY55-11772" fmla="*/ 489 h 763"/>
                <a:gd name="connsiteX56-11773" fmla="*/ 158 w 226"/>
                <a:gd name="connsiteY56-11774" fmla="*/ 510 h 763"/>
                <a:gd name="connsiteX57-11775" fmla="*/ 153 w 226"/>
                <a:gd name="connsiteY57-11776" fmla="*/ 531 h 763"/>
                <a:gd name="connsiteX58-11777" fmla="*/ 147 w 226"/>
                <a:gd name="connsiteY58-11778" fmla="*/ 568 h 763"/>
                <a:gd name="connsiteX59-11779" fmla="*/ 137 w 226"/>
                <a:gd name="connsiteY59-11780" fmla="*/ 605 h 763"/>
                <a:gd name="connsiteX60-11781" fmla="*/ 132 w 226"/>
                <a:gd name="connsiteY60-11782" fmla="*/ 636 h 763"/>
                <a:gd name="connsiteX61-11783" fmla="*/ 121 w 226"/>
                <a:gd name="connsiteY61-11784" fmla="*/ 663 h 763"/>
                <a:gd name="connsiteX62-11785" fmla="*/ 116 w 226"/>
                <a:gd name="connsiteY62-11786" fmla="*/ 689 h 763"/>
                <a:gd name="connsiteX63-11787" fmla="*/ 111 w 226"/>
                <a:gd name="connsiteY63-11788" fmla="*/ 700 h 763"/>
                <a:gd name="connsiteX64-11789" fmla="*/ 105 w 226"/>
                <a:gd name="connsiteY64-11790" fmla="*/ 710 h 763"/>
                <a:gd name="connsiteX65-11791" fmla="*/ 105 w 226"/>
                <a:gd name="connsiteY65-11792" fmla="*/ 721 h 763"/>
                <a:gd name="connsiteX66-11793" fmla="*/ 100 w 226"/>
                <a:gd name="connsiteY66-11794" fmla="*/ 726 h 763"/>
                <a:gd name="connsiteX67-11795" fmla="*/ 95 w 226"/>
                <a:gd name="connsiteY67-11796" fmla="*/ 736 h 763"/>
                <a:gd name="connsiteX68-11797" fmla="*/ 95 w 226"/>
                <a:gd name="connsiteY68-11798" fmla="*/ 742 h 763"/>
                <a:gd name="connsiteX69-11799" fmla="*/ 84 w 226"/>
                <a:gd name="connsiteY69-11800" fmla="*/ 747 h 763"/>
                <a:gd name="connsiteX70-11801" fmla="*/ 79 w 226"/>
                <a:gd name="connsiteY70-11802" fmla="*/ 757 h 763"/>
                <a:gd name="connsiteX71-11803" fmla="*/ 74 w 226"/>
                <a:gd name="connsiteY71-11804" fmla="*/ 757 h 763"/>
                <a:gd name="connsiteX72-11805" fmla="*/ 68 w 226"/>
                <a:gd name="connsiteY72-11806" fmla="*/ 763 h 763"/>
                <a:gd name="connsiteX73-11807" fmla="*/ 63 w 226"/>
                <a:gd name="connsiteY73-11808" fmla="*/ 763 h 763"/>
                <a:gd name="connsiteX74-11809" fmla="*/ 63 w 226"/>
                <a:gd name="connsiteY74-11810" fmla="*/ 757 h 763"/>
                <a:gd name="connsiteX75-11811" fmla="*/ 58 w 226"/>
                <a:gd name="connsiteY75-11812" fmla="*/ 757 h 763"/>
                <a:gd name="connsiteX76-11813" fmla="*/ 58 w 226"/>
                <a:gd name="connsiteY76-11814" fmla="*/ 752 h 763"/>
                <a:gd name="connsiteX77-11815" fmla="*/ 58 w 226"/>
                <a:gd name="connsiteY77-11816" fmla="*/ 747 h 763"/>
                <a:gd name="connsiteX78-11817" fmla="*/ 53 w 226"/>
                <a:gd name="connsiteY78-11818" fmla="*/ 742 h 763"/>
                <a:gd name="connsiteX79-11819" fmla="*/ 53 w 226"/>
                <a:gd name="connsiteY79-11820" fmla="*/ 731 h 763"/>
                <a:gd name="connsiteX80-11821" fmla="*/ 53 w 226"/>
                <a:gd name="connsiteY80-11822" fmla="*/ 721 h 763"/>
                <a:gd name="connsiteX81-11823" fmla="*/ 47 w 226"/>
                <a:gd name="connsiteY81-11824" fmla="*/ 705 h 763"/>
                <a:gd name="connsiteX82-11825" fmla="*/ 42 w 226"/>
                <a:gd name="connsiteY82-11826" fmla="*/ 684 h 763"/>
                <a:gd name="connsiteX83-11827" fmla="*/ 37 w 226"/>
                <a:gd name="connsiteY83-11828" fmla="*/ 668 h 763"/>
                <a:gd name="connsiteX84-11829" fmla="*/ 32 w 226"/>
                <a:gd name="connsiteY84-11830" fmla="*/ 652 h 763"/>
                <a:gd name="connsiteX85-11831" fmla="*/ 26 w 226"/>
                <a:gd name="connsiteY85-11832" fmla="*/ 636 h 763"/>
                <a:gd name="connsiteX86-11833" fmla="*/ 16 w 226"/>
                <a:gd name="connsiteY86-11834" fmla="*/ 626 h 763"/>
                <a:gd name="connsiteX87-11835" fmla="*/ 5 w 226"/>
                <a:gd name="connsiteY87-11836" fmla="*/ 615 h 763"/>
                <a:gd name="connsiteX88-11837" fmla="*/ 0 w 226"/>
                <a:gd name="connsiteY88-11838" fmla="*/ 605 h 763"/>
                <a:gd name="connsiteX89-11839" fmla="*/ 11 w 226"/>
                <a:gd name="connsiteY89-11840" fmla="*/ 610 h 763"/>
                <a:gd name="connsiteX90-11841" fmla="*/ 26 w 226"/>
                <a:gd name="connsiteY90-11842" fmla="*/ 610 h 763"/>
                <a:gd name="connsiteX91-11843" fmla="*/ 37 w 226"/>
                <a:gd name="connsiteY91-11844" fmla="*/ 610 h 763"/>
                <a:gd name="connsiteX92-11845" fmla="*/ 47 w 226"/>
                <a:gd name="connsiteY92-11846" fmla="*/ 610 h 763"/>
                <a:gd name="connsiteX93-11847" fmla="*/ 58 w 226"/>
                <a:gd name="connsiteY93-11848" fmla="*/ 605 h 763"/>
                <a:gd name="connsiteX94-11849" fmla="*/ 63 w 226"/>
                <a:gd name="connsiteY94-11850" fmla="*/ 605 h 763"/>
                <a:gd name="connsiteX95-11851" fmla="*/ 68 w 226"/>
                <a:gd name="connsiteY95-11852" fmla="*/ 600 h 763"/>
                <a:gd name="connsiteX96-11853" fmla="*/ 68 w 226"/>
                <a:gd name="connsiteY96-11854" fmla="*/ 600 h 763"/>
                <a:gd name="connsiteX97-11855" fmla="*/ 74 w 226"/>
                <a:gd name="connsiteY97-11856" fmla="*/ 594 h 763"/>
                <a:gd name="connsiteX98-11857" fmla="*/ 74 w 226"/>
                <a:gd name="connsiteY98-11858" fmla="*/ 584 h 763"/>
                <a:gd name="connsiteX99-11859" fmla="*/ 79 w 226"/>
                <a:gd name="connsiteY99-11860" fmla="*/ 573 h 763"/>
                <a:gd name="connsiteX100-11861" fmla="*/ 79 w 226"/>
                <a:gd name="connsiteY100-11862" fmla="*/ 558 h 763"/>
                <a:gd name="connsiteX101-11863" fmla="*/ 84 w 226"/>
                <a:gd name="connsiteY101-11864" fmla="*/ 537 h 763"/>
                <a:gd name="connsiteX102-11865" fmla="*/ 90 w 226"/>
                <a:gd name="connsiteY102-11866" fmla="*/ 516 h 763"/>
                <a:gd name="connsiteX103-11867" fmla="*/ 90 w 226"/>
                <a:gd name="connsiteY103-11868" fmla="*/ 489 h 763"/>
                <a:gd name="connsiteX104-11869" fmla="*/ 95 w 226"/>
                <a:gd name="connsiteY104-11870" fmla="*/ 458 h 763"/>
                <a:gd name="connsiteX105-11871" fmla="*/ 105 w 226"/>
                <a:gd name="connsiteY105-11872" fmla="*/ 395 h 763"/>
                <a:gd name="connsiteX106-11873" fmla="*/ 111 w 226"/>
                <a:gd name="connsiteY106-11874" fmla="*/ 337 h 763"/>
                <a:gd name="connsiteX107-11875" fmla="*/ 116 w 226"/>
                <a:gd name="connsiteY107-11876" fmla="*/ 274 h 763"/>
                <a:gd name="connsiteX108-11877" fmla="*/ 116 w 226"/>
                <a:gd name="connsiteY108-11878" fmla="*/ 221 h 763"/>
                <a:gd name="connsiteX109-11879" fmla="*/ 116 w 226"/>
                <a:gd name="connsiteY109-11880" fmla="*/ 221 h 763"/>
                <a:gd name="connsiteX0-11881" fmla="*/ 116 w 226"/>
                <a:gd name="connsiteY0-11882" fmla="*/ 216 h 758"/>
                <a:gd name="connsiteX1-11883" fmla="*/ 116 w 226"/>
                <a:gd name="connsiteY1-11884" fmla="*/ 190 h 758"/>
                <a:gd name="connsiteX2-11885" fmla="*/ 116 w 226"/>
                <a:gd name="connsiteY2-11886" fmla="*/ 163 h 758"/>
                <a:gd name="connsiteX3-11887" fmla="*/ 116 w 226"/>
                <a:gd name="connsiteY3-11888" fmla="*/ 142 h 758"/>
                <a:gd name="connsiteX4-11889" fmla="*/ 116 w 226"/>
                <a:gd name="connsiteY4-11890" fmla="*/ 127 h 758"/>
                <a:gd name="connsiteX5-11891" fmla="*/ 116 w 226"/>
                <a:gd name="connsiteY5-11892" fmla="*/ 111 h 758"/>
                <a:gd name="connsiteX6-11893" fmla="*/ 116 w 226"/>
                <a:gd name="connsiteY6-11894" fmla="*/ 100 h 758"/>
                <a:gd name="connsiteX7-11895" fmla="*/ 111 w 226"/>
                <a:gd name="connsiteY7-11896" fmla="*/ 90 h 758"/>
                <a:gd name="connsiteX8-11897" fmla="*/ 111 w 226"/>
                <a:gd name="connsiteY8-11898" fmla="*/ 84 h 758"/>
                <a:gd name="connsiteX9-11899" fmla="*/ 111 w 226"/>
                <a:gd name="connsiteY9-11900" fmla="*/ 79 h 758"/>
                <a:gd name="connsiteX10-11901" fmla="*/ 105 w 226"/>
                <a:gd name="connsiteY10-11902" fmla="*/ 79 h 758"/>
                <a:gd name="connsiteX11-11903" fmla="*/ 100 w 226"/>
                <a:gd name="connsiteY11-11904" fmla="*/ 74 h 758"/>
                <a:gd name="connsiteX12-11905" fmla="*/ 90 w 226"/>
                <a:gd name="connsiteY12-11906" fmla="*/ 74 h 758"/>
                <a:gd name="connsiteX13-11907" fmla="*/ 84 w 226"/>
                <a:gd name="connsiteY13-11908" fmla="*/ 69 h 758"/>
                <a:gd name="connsiteX14-11909" fmla="*/ 111 w 226"/>
                <a:gd name="connsiteY14-11910" fmla="*/ 0 h 758"/>
                <a:gd name="connsiteX15-11911" fmla="*/ 116 w 226"/>
                <a:gd name="connsiteY15-11912" fmla="*/ 6 h 758"/>
                <a:gd name="connsiteX16-11913" fmla="*/ 126 w 226"/>
                <a:gd name="connsiteY16-11914" fmla="*/ 11 h 758"/>
                <a:gd name="connsiteX17-11915" fmla="*/ 137 w 226"/>
                <a:gd name="connsiteY17-11916" fmla="*/ 16 h 758"/>
                <a:gd name="connsiteX18-11917" fmla="*/ 147 w 226"/>
                <a:gd name="connsiteY18-11918" fmla="*/ 21 h 758"/>
                <a:gd name="connsiteX19-11919" fmla="*/ 158 w 226"/>
                <a:gd name="connsiteY19-11920" fmla="*/ 27 h 758"/>
                <a:gd name="connsiteX20-11921" fmla="*/ 174 w 226"/>
                <a:gd name="connsiteY20-11922" fmla="*/ 37 h 758"/>
                <a:gd name="connsiteX21-11923" fmla="*/ 184 w 226"/>
                <a:gd name="connsiteY21-11924" fmla="*/ 48 h 758"/>
                <a:gd name="connsiteX22-11925" fmla="*/ 195 w 226"/>
                <a:gd name="connsiteY22-11926" fmla="*/ 53 h 758"/>
                <a:gd name="connsiteX23-11927" fmla="*/ 205 w 226"/>
                <a:gd name="connsiteY23-11928" fmla="*/ 63 h 758"/>
                <a:gd name="connsiteX24-11929" fmla="*/ 216 w 226"/>
                <a:gd name="connsiteY24-11930" fmla="*/ 69 h 758"/>
                <a:gd name="connsiteX25-11931" fmla="*/ 221 w 226"/>
                <a:gd name="connsiteY25-11932" fmla="*/ 74 h 758"/>
                <a:gd name="connsiteX26-11933" fmla="*/ 226 w 226"/>
                <a:gd name="connsiteY26-11934" fmla="*/ 79 h 758"/>
                <a:gd name="connsiteX27-11935" fmla="*/ 226 w 226"/>
                <a:gd name="connsiteY27-11936" fmla="*/ 84 h 758"/>
                <a:gd name="connsiteX28-11937" fmla="*/ 226 w 226"/>
                <a:gd name="connsiteY28-11938" fmla="*/ 90 h 758"/>
                <a:gd name="connsiteX29-11939" fmla="*/ 226 w 226"/>
                <a:gd name="connsiteY29-11940" fmla="*/ 95 h 758"/>
                <a:gd name="connsiteX30-11941" fmla="*/ 226 w 226"/>
                <a:gd name="connsiteY30-11942" fmla="*/ 100 h 758"/>
                <a:gd name="connsiteX31-11943" fmla="*/ 221 w 226"/>
                <a:gd name="connsiteY31-11944" fmla="*/ 105 h 758"/>
                <a:gd name="connsiteX32-11945" fmla="*/ 211 w 226"/>
                <a:gd name="connsiteY32-11946" fmla="*/ 111 h 758"/>
                <a:gd name="connsiteX33-11947" fmla="*/ 211 w 226"/>
                <a:gd name="connsiteY33-11948" fmla="*/ 116 h 758"/>
                <a:gd name="connsiteX34-11949" fmla="*/ 211 w 226"/>
                <a:gd name="connsiteY34-11950" fmla="*/ 116 h 758"/>
                <a:gd name="connsiteX35-11951" fmla="*/ 205 w 226"/>
                <a:gd name="connsiteY35-11952" fmla="*/ 121 h 758"/>
                <a:gd name="connsiteX36-11953" fmla="*/ 205 w 226"/>
                <a:gd name="connsiteY36-11954" fmla="*/ 127 h 758"/>
                <a:gd name="connsiteX37-11955" fmla="*/ 200 w 226"/>
                <a:gd name="connsiteY37-11956" fmla="*/ 137 h 758"/>
                <a:gd name="connsiteX38-11957" fmla="*/ 200 w 226"/>
                <a:gd name="connsiteY38-11958" fmla="*/ 142 h 758"/>
                <a:gd name="connsiteX39-11959" fmla="*/ 200 w 226"/>
                <a:gd name="connsiteY39-11960" fmla="*/ 153 h 758"/>
                <a:gd name="connsiteX40-11961" fmla="*/ 195 w 226"/>
                <a:gd name="connsiteY40-11962" fmla="*/ 163 h 758"/>
                <a:gd name="connsiteX41-11963" fmla="*/ 195 w 226"/>
                <a:gd name="connsiteY41-11964" fmla="*/ 174 h 758"/>
                <a:gd name="connsiteX42-11965" fmla="*/ 195 w 226"/>
                <a:gd name="connsiteY42-11966" fmla="*/ 184 h 758"/>
                <a:gd name="connsiteX43-11967" fmla="*/ 190 w 226"/>
                <a:gd name="connsiteY43-11968" fmla="*/ 200 h 758"/>
                <a:gd name="connsiteX44-11969" fmla="*/ 190 w 226"/>
                <a:gd name="connsiteY44-11970" fmla="*/ 216 h 758"/>
                <a:gd name="connsiteX45-11971" fmla="*/ 190 w 226"/>
                <a:gd name="connsiteY45-11972" fmla="*/ 232 h 758"/>
                <a:gd name="connsiteX46-11973" fmla="*/ 184 w 226"/>
                <a:gd name="connsiteY46-11974" fmla="*/ 247 h 758"/>
                <a:gd name="connsiteX47-11975" fmla="*/ 184 w 226"/>
                <a:gd name="connsiteY47-11976" fmla="*/ 263 h 758"/>
                <a:gd name="connsiteX48-11977" fmla="*/ 184 w 226"/>
                <a:gd name="connsiteY48-11978" fmla="*/ 284 h 758"/>
                <a:gd name="connsiteX49-11979" fmla="*/ 179 w 226"/>
                <a:gd name="connsiteY49-11980" fmla="*/ 326 h 758"/>
                <a:gd name="connsiteX50-11981" fmla="*/ 174 w 226"/>
                <a:gd name="connsiteY50-11982" fmla="*/ 363 h 758"/>
                <a:gd name="connsiteX51-11983" fmla="*/ 174 w 226"/>
                <a:gd name="connsiteY51-11984" fmla="*/ 395 h 758"/>
                <a:gd name="connsiteX52-11985" fmla="*/ 169 w 226"/>
                <a:gd name="connsiteY52-11986" fmla="*/ 426 h 758"/>
                <a:gd name="connsiteX53-11987" fmla="*/ 163 w 226"/>
                <a:gd name="connsiteY53-11988" fmla="*/ 458 h 758"/>
                <a:gd name="connsiteX54-11989" fmla="*/ 163 w 226"/>
                <a:gd name="connsiteY54-11990" fmla="*/ 484 h 758"/>
                <a:gd name="connsiteX55-11991" fmla="*/ 158 w 226"/>
                <a:gd name="connsiteY55-11992" fmla="*/ 505 h 758"/>
                <a:gd name="connsiteX56-11993" fmla="*/ 153 w 226"/>
                <a:gd name="connsiteY56-11994" fmla="*/ 526 h 758"/>
                <a:gd name="connsiteX57-11995" fmla="*/ 147 w 226"/>
                <a:gd name="connsiteY57-11996" fmla="*/ 563 h 758"/>
                <a:gd name="connsiteX58-11997" fmla="*/ 137 w 226"/>
                <a:gd name="connsiteY58-11998" fmla="*/ 600 h 758"/>
                <a:gd name="connsiteX59-11999" fmla="*/ 132 w 226"/>
                <a:gd name="connsiteY59-12000" fmla="*/ 631 h 758"/>
                <a:gd name="connsiteX60-12001" fmla="*/ 121 w 226"/>
                <a:gd name="connsiteY60-12002" fmla="*/ 658 h 758"/>
                <a:gd name="connsiteX61-12003" fmla="*/ 116 w 226"/>
                <a:gd name="connsiteY61-12004" fmla="*/ 684 h 758"/>
                <a:gd name="connsiteX62-12005" fmla="*/ 111 w 226"/>
                <a:gd name="connsiteY62-12006" fmla="*/ 695 h 758"/>
                <a:gd name="connsiteX63-12007" fmla="*/ 105 w 226"/>
                <a:gd name="connsiteY63-12008" fmla="*/ 705 h 758"/>
                <a:gd name="connsiteX64-12009" fmla="*/ 105 w 226"/>
                <a:gd name="connsiteY64-12010" fmla="*/ 716 h 758"/>
                <a:gd name="connsiteX65-12011" fmla="*/ 100 w 226"/>
                <a:gd name="connsiteY65-12012" fmla="*/ 721 h 758"/>
                <a:gd name="connsiteX66-12013" fmla="*/ 95 w 226"/>
                <a:gd name="connsiteY66-12014" fmla="*/ 731 h 758"/>
                <a:gd name="connsiteX67-12015" fmla="*/ 95 w 226"/>
                <a:gd name="connsiteY67-12016" fmla="*/ 737 h 758"/>
                <a:gd name="connsiteX68-12017" fmla="*/ 84 w 226"/>
                <a:gd name="connsiteY68-12018" fmla="*/ 742 h 758"/>
                <a:gd name="connsiteX69-12019" fmla="*/ 79 w 226"/>
                <a:gd name="connsiteY69-12020" fmla="*/ 752 h 758"/>
                <a:gd name="connsiteX70-12021" fmla="*/ 74 w 226"/>
                <a:gd name="connsiteY70-12022" fmla="*/ 752 h 758"/>
                <a:gd name="connsiteX71-12023" fmla="*/ 68 w 226"/>
                <a:gd name="connsiteY71-12024" fmla="*/ 758 h 758"/>
                <a:gd name="connsiteX72-12025" fmla="*/ 63 w 226"/>
                <a:gd name="connsiteY72-12026" fmla="*/ 758 h 758"/>
                <a:gd name="connsiteX73-12027" fmla="*/ 63 w 226"/>
                <a:gd name="connsiteY73-12028" fmla="*/ 752 h 758"/>
                <a:gd name="connsiteX74-12029" fmla="*/ 58 w 226"/>
                <a:gd name="connsiteY74-12030" fmla="*/ 752 h 758"/>
                <a:gd name="connsiteX75-12031" fmla="*/ 58 w 226"/>
                <a:gd name="connsiteY75-12032" fmla="*/ 747 h 758"/>
                <a:gd name="connsiteX76-12033" fmla="*/ 58 w 226"/>
                <a:gd name="connsiteY76-12034" fmla="*/ 742 h 758"/>
                <a:gd name="connsiteX77-12035" fmla="*/ 53 w 226"/>
                <a:gd name="connsiteY77-12036" fmla="*/ 737 h 758"/>
                <a:gd name="connsiteX78-12037" fmla="*/ 53 w 226"/>
                <a:gd name="connsiteY78-12038" fmla="*/ 726 h 758"/>
                <a:gd name="connsiteX79-12039" fmla="*/ 53 w 226"/>
                <a:gd name="connsiteY79-12040" fmla="*/ 716 h 758"/>
                <a:gd name="connsiteX80-12041" fmla="*/ 47 w 226"/>
                <a:gd name="connsiteY80-12042" fmla="*/ 700 h 758"/>
                <a:gd name="connsiteX81-12043" fmla="*/ 42 w 226"/>
                <a:gd name="connsiteY81-12044" fmla="*/ 679 h 758"/>
                <a:gd name="connsiteX82-12045" fmla="*/ 37 w 226"/>
                <a:gd name="connsiteY82-12046" fmla="*/ 663 h 758"/>
                <a:gd name="connsiteX83-12047" fmla="*/ 32 w 226"/>
                <a:gd name="connsiteY83-12048" fmla="*/ 647 h 758"/>
                <a:gd name="connsiteX84-12049" fmla="*/ 26 w 226"/>
                <a:gd name="connsiteY84-12050" fmla="*/ 631 h 758"/>
                <a:gd name="connsiteX85-12051" fmla="*/ 16 w 226"/>
                <a:gd name="connsiteY85-12052" fmla="*/ 621 h 758"/>
                <a:gd name="connsiteX86-12053" fmla="*/ 5 w 226"/>
                <a:gd name="connsiteY86-12054" fmla="*/ 610 h 758"/>
                <a:gd name="connsiteX87-12055" fmla="*/ 0 w 226"/>
                <a:gd name="connsiteY87-12056" fmla="*/ 600 h 758"/>
                <a:gd name="connsiteX88-12057" fmla="*/ 11 w 226"/>
                <a:gd name="connsiteY88-12058" fmla="*/ 605 h 758"/>
                <a:gd name="connsiteX89-12059" fmla="*/ 26 w 226"/>
                <a:gd name="connsiteY89-12060" fmla="*/ 605 h 758"/>
                <a:gd name="connsiteX90-12061" fmla="*/ 37 w 226"/>
                <a:gd name="connsiteY90-12062" fmla="*/ 605 h 758"/>
                <a:gd name="connsiteX91-12063" fmla="*/ 47 w 226"/>
                <a:gd name="connsiteY91-12064" fmla="*/ 605 h 758"/>
                <a:gd name="connsiteX92-12065" fmla="*/ 58 w 226"/>
                <a:gd name="connsiteY92-12066" fmla="*/ 600 h 758"/>
                <a:gd name="connsiteX93-12067" fmla="*/ 63 w 226"/>
                <a:gd name="connsiteY93-12068" fmla="*/ 600 h 758"/>
                <a:gd name="connsiteX94-12069" fmla="*/ 68 w 226"/>
                <a:gd name="connsiteY94-12070" fmla="*/ 595 h 758"/>
                <a:gd name="connsiteX95-12071" fmla="*/ 68 w 226"/>
                <a:gd name="connsiteY95-12072" fmla="*/ 595 h 758"/>
                <a:gd name="connsiteX96-12073" fmla="*/ 74 w 226"/>
                <a:gd name="connsiteY96-12074" fmla="*/ 589 h 758"/>
                <a:gd name="connsiteX97-12075" fmla="*/ 74 w 226"/>
                <a:gd name="connsiteY97-12076" fmla="*/ 579 h 758"/>
                <a:gd name="connsiteX98-12077" fmla="*/ 79 w 226"/>
                <a:gd name="connsiteY98-12078" fmla="*/ 568 h 758"/>
                <a:gd name="connsiteX99-12079" fmla="*/ 79 w 226"/>
                <a:gd name="connsiteY99-12080" fmla="*/ 553 h 758"/>
                <a:gd name="connsiteX100-12081" fmla="*/ 84 w 226"/>
                <a:gd name="connsiteY100-12082" fmla="*/ 532 h 758"/>
                <a:gd name="connsiteX101-12083" fmla="*/ 90 w 226"/>
                <a:gd name="connsiteY101-12084" fmla="*/ 511 h 758"/>
                <a:gd name="connsiteX102-12085" fmla="*/ 90 w 226"/>
                <a:gd name="connsiteY102-12086" fmla="*/ 484 h 758"/>
                <a:gd name="connsiteX103-12087" fmla="*/ 95 w 226"/>
                <a:gd name="connsiteY103-12088" fmla="*/ 453 h 758"/>
                <a:gd name="connsiteX104-12089" fmla="*/ 105 w 226"/>
                <a:gd name="connsiteY104-12090" fmla="*/ 390 h 758"/>
                <a:gd name="connsiteX105-12091" fmla="*/ 111 w 226"/>
                <a:gd name="connsiteY105-12092" fmla="*/ 332 h 758"/>
                <a:gd name="connsiteX106-12093" fmla="*/ 116 w 226"/>
                <a:gd name="connsiteY106-12094" fmla="*/ 269 h 758"/>
                <a:gd name="connsiteX107-12095" fmla="*/ 116 w 226"/>
                <a:gd name="connsiteY107-12096" fmla="*/ 216 h 758"/>
                <a:gd name="connsiteX108-12097" fmla="*/ 116 w 226"/>
                <a:gd name="connsiteY108-12098" fmla="*/ 216 h 758"/>
                <a:gd name="connsiteX0-12099" fmla="*/ 116 w 226"/>
                <a:gd name="connsiteY0-12100" fmla="*/ 210 h 752"/>
                <a:gd name="connsiteX1-12101" fmla="*/ 116 w 226"/>
                <a:gd name="connsiteY1-12102" fmla="*/ 184 h 752"/>
                <a:gd name="connsiteX2-12103" fmla="*/ 116 w 226"/>
                <a:gd name="connsiteY2-12104" fmla="*/ 157 h 752"/>
                <a:gd name="connsiteX3-12105" fmla="*/ 116 w 226"/>
                <a:gd name="connsiteY3-12106" fmla="*/ 136 h 752"/>
                <a:gd name="connsiteX4-12107" fmla="*/ 116 w 226"/>
                <a:gd name="connsiteY4-12108" fmla="*/ 121 h 752"/>
                <a:gd name="connsiteX5-12109" fmla="*/ 116 w 226"/>
                <a:gd name="connsiteY5-12110" fmla="*/ 105 h 752"/>
                <a:gd name="connsiteX6-12111" fmla="*/ 116 w 226"/>
                <a:gd name="connsiteY6-12112" fmla="*/ 94 h 752"/>
                <a:gd name="connsiteX7-12113" fmla="*/ 111 w 226"/>
                <a:gd name="connsiteY7-12114" fmla="*/ 84 h 752"/>
                <a:gd name="connsiteX8-12115" fmla="*/ 111 w 226"/>
                <a:gd name="connsiteY8-12116" fmla="*/ 78 h 752"/>
                <a:gd name="connsiteX9-12117" fmla="*/ 111 w 226"/>
                <a:gd name="connsiteY9-12118" fmla="*/ 73 h 752"/>
                <a:gd name="connsiteX10-12119" fmla="*/ 105 w 226"/>
                <a:gd name="connsiteY10-12120" fmla="*/ 73 h 752"/>
                <a:gd name="connsiteX11-12121" fmla="*/ 100 w 226"/>
                <a:gd name="connsiteY11-12122" fmla="*/ 68 h 752"/>
                <a:gd name="connsiteX12-12123" fmla="*/ 90 w 226"/>
                <a:gd name="connsiteY12-12124" fmla="*/ 68 h 752"/>
                <a:gd name="connsiteX13-12125" fmla="*/ 84 w 226"/>
                <a:gd name="connsiteY13-12126" fmla="*/ 63 h 752"/>
                <a:gd name="connsiteX14-12127" fmla="*/ 116 w 226"/>
                <a:gd name="connsiteY14-12128" fmla="*/ 0 h 752"/>
                <a:gd name="connsiteX15-12129" fmla="*/ 126 w 226"/>
                <a:gd name="connsiteY15-12130" fmla="*/ 5 h 752"/>
                <a:gd name="connsiteX16-12131" fmla="*/ 137 w 226"/>
                <a:gd name="connsiteY16-12132" fmla="*/ 10 h 752"/>
                <a:gd name="connsiteX17-12133" fmla="*/ 147 w 226"/>
                <a:gd name="connsiteY17-12134" fmla="*/ 15 h 752"/>
                <a:gd name="connsiteX18-12135" fmla="*/ 158 w 226"/>
                <a:gd name="connsiteY18-12136" fmla="*/ 21 h 752"/>
                <a:gd name="connsiteX19-12137" fmla="*/ 174 w 226"/>
                <a:gd name="connsiteY19-12138" fmla="*/ 31 h 752"/>
                <a:gd name="connsiteX20-12139" fmla="*/ 184 w 226"/>
                <a:gd name="connsiteY20-12140" fmla="*/ 42 h 752"/>
                <a:gd name="connsiteX21-12141" fmla="*/ 195 w 226"/>
                <a:gd name="connsiteY21-12142" fmla="*/ 47 h 752"/>
                <a:gd name="connsiteX22-12143" fmla="*/ 205 w 226"/>
                <a:gd name="connsiteY22-12144" fmla="*/ 57 h 752"/>
                <a:gd name="connsiteX23-12145" fmla="*/ 216 w 226"/>
                <a:gd name="connsiteY23-12146" fmla="*/ 63 h 752"/>
                <a:gd name="connsiteX24-12147" fmla="*/ 221 w 226"/>
                <a:gd name="connsiteY24-12148" fmla="*/ 68 h 752"/>
                <a:gd name="connsiteX25-12149" fmla="*/ 226 w 226"/>
                <a:gd name="connsiteY25-12150" fmla="*/ 73 h 752"/>
                <a:gd name="connsiteX26-12151" fmla="*/ 226 w 226"/>
                <a:gd name="connsiteY26-12152" fmla="*/ 78 h 752"/>
                <a:gd name="connsiteX27-12153" fmla="*/ 226 w 226"/>
                <a:gd name="connsiteY27-12154" fmla="*/ 84 h 752"/>
                <a:gd name="connsiteX28-12155" fmla="*/ 226 w 226"/>
                <a:gd name="connsiteY28-12156" fmla="*/ 89 h 752"/>
                <a:gd name="connsiteX29-12157" fmla="*/ 226 w 226"/>
                <a:gd name="connsiteY29-12158" fmla="*/ 94 h 752"/>
                <a:gd name="connsiteX30-12159" fmla="*/ 221 w 226"/>
                <a:gd name="connsiteY30-12160" fmla="*/ 99 h 752"/>
                <a:gd name="connsiteX31-12161" fmla="*/ 211 w 226"/>
                <a:gd name="connsiteY31-12162" fmla="*/ 105 h 752"/>
                <a:gd name="connsiteX32-12163" fmla="*/ 211 w 226"/>
                <a:gd name="connsiteY32-12164" fmla="*/ 110 h 752"/>
                <a:gd name="connsiteX33-12165" fmla="*/ 211 w 226"/>
                <a:gd name="connsiteY33-12166" fmla="*/ 110 h 752"/>
                <a:gd name="connsiteX34-12167" fmla="*/ 205 w 226"/>
                <a:gd name="connsiteY34-12168" fmla="*/ 115 h 752"/>
                <a:gd name="connsiteX35-12169" fmla="*/ 205 w 226"/>
                <a:gd name="connsiteY35-12170" fmla="*/ 121 h 752"/>
                <a:gd name="connsiteX36-12171" fmla="*/ 200 w 226"/>
                <a:gd name="connsiteY36-12172" fmla="*/ 131 h 752"/>
                <a:gd name="connsiteX37-12173" fmla="*/ 200 w 226"/>
                <a:gd name="connsiteY37-12174" fmla="*/ 136 h 752"/>
                <a:gd name="connsiteX38-12175" fmla="*/ 200 w 226"/>
                <a:gd name="connsiteY38-12176" fmla="*/ 147 h 752"/>
                <a:gd name="connsiteX39-12177" fmla="*/ 195 w 226"/>
                <a:gd name="connsiteY39-12178" fmla="*/ 157 h 752"/>
                <a:gd name="connsiteX40-12179" fmla="*/ 195 w 226"/>
                <a:gd name="connsiteY40-12180" fmla="*/ 168 h 752"/>
                <a:gd name="connsiteX41-12181" fmla="*/ 195 w 226"/>
                <a:gd name="connsiteY41-12182" fmla="*/ 178 h 752"/>
                <a:gd name="connsiteX42-12183" fmla="*/ 190 w 226"/>
                <a:gd name="connsiteY42-12184" fmla="*/ 194 h 752"/>
                <a:gd name="connsiteX43-12185" fmla="*/ 190 w 226"/>
                <a:gd name="connsiteY43-12186" fmla="*/ 210 h 752"/>
                <a:gd name="connsiteX44-12187" fmla="*/ 190 w 226"/>
                <a:gd name="connsiteY44-12188" fmla="*/ 226 h 752"/>
                <a:gd name="connsiteX45-12189" fmla="*/ 184 w 226"/>
                <a:gd name="connsiteY45-12190" fmla="*/ 241 h 752"/>
                <a:gd name="connsiteX46-12191" fmla="*/ 184 w 226"/>
                <a:gd name="connsiteY46-12192" fmla="*/ 257 h 752"/>
                <a:gd name="connsiteX47-12193" fmla="*/ 184 w 226"/>
                <a:gd name="connsiteY47-12194" fmla="*/ 278 h 752"/>
                <a:gd name="connsiteX48-12195" fmla="*/ 179 w 226"/>
                <a:gd name="connsiteY48-12196" fmla="*/ 320 h 752"/>
                <a:gd name="connsiteX49-12197" fmla="*/ 174 w 226"/>
                <a:gd name="connsiteY49-12198" fmla="*/ 357 h 752"/>
                <a:gd name="connsiteX50-12199" fmla="*/ 174 w 226"/>
                <a:gd name="connsiteY50-12200" fmla="*/ 389 h 752"/>
                <a:gd name="connsiteX51-12201" fmla="*/ 169 w 226"/>
                <a:gd name="connsiteY51-12202" fmla="*/ 420 h 752"/>
                <a:gd name="connsiteX52-12203" fmla="*/ 163 w 226"/>
                <a:gd name="connsiteY52-12204" fmla="*/ 452 h 752"/>
                <a:gd name="connsiteX53-12205" fmla="*/ 163 w 226"/>
                <a:gd name="connsiteY53-12206" fmla="*/ 478 h 752"/>
                <a:gd name="connsiteX54-12207" fmla="*/ 158 w 226"/>
                <a:gd name="connsiteY54-12208" fmla="*/ 499 h 752"/>
                <a:gd name="connsiteX55-12209" fmla="*/ 153 w 226"/>
                <a:gd name="connsiteY55-12210" fmla="*/ 520 h 752"/>
                <a:gd name="connsiteX56-12211" fmla="*/ 147 w 226"/>
                <a:gd name="connsiteY56-12212" fmla="*/ 557 h 752"/>
                <a:gd name="connsiteX57-12213" fmla="*/ 137 w 226"/>
                <a:gd name="connsiteY57-12214" fmla="*/ 594 h 752"/>
                <a:gd name="connsiteX58-12215" fmla="*/ 132 w 226"/>
                <a:gd name="connsiteY58-12216" fmla="*/ 625 h 752"/>
                <a:gd name="connsiteX59-12217" fmla="*/ 121 w 226"/>
                <a:gd name="connsiteY59-12218" fmla="*/ 652 h 752"/>
                <a:gd name="connsiteX60-12219" fmla="*/ 116 w 226"/>
                <a:gd name="connsiteY60-12220" fmla="*/ 678 h 752"/>
                <a:gd name="connsiteX61-12221" fmla="*/ 111 w 226"/>
                <a:gd name="connsiteY61-12222" fmla="*/ 689 h 752"/>
                <a:gd name="connsiteX62-12223" fmla="*/ 105 w 226"/>
                <a:gd name="connsiteY62-12224" fmla="*/ 699 h 752"/>
                <a:gd name="connsiteX63-12225" fmla="*/ 105 w 226"/>
                <a:gd name="connsiteY63-12226" fmla="*/ 710 h 752"/>
                <a:gd name="connsiteX64-12227" fmla="*/ 100 w 226"/>
                <a:gd name="connsiteY64-12228" fmla="*/ 715 h 752"/>
                <a:gd name="connsiteX65-12229" fmla="*/ 95 w 226"/>
                <a:gd name="connsiteY65-12230" fmla="*/ 725 h 752"/>
                <a:gd name="connsiteX66-12231" fmla="*/ 95 w 226"/>
                <a:gd name="connsiteY66-12232" fmla="*/ 731 h 752"/>
                <a:gd name="connsiteX67-12233" fmla="*/ 84 w 226"/>
                <a:gd name="connsiteY67-12234" fmla="*/ 736 h 752"/>
                <a:gd name="connsiteX68-12235" fmla="*/ 79 w 226"/>
                <a:gd name="connsiteY68-12236" fmla="*/ 746 h 752"/>
                <a:gd name="connsiteX69-12237" fmla="*/ 74 w 226"/>
                <a:gd name="connsiteY69-12238" fmla="*/ 746 h 752"/>
                <a:gd name="connsiteX70-12239" fmla="*/ 68 w 226"/>
                <a:gd name="connsiteY70-12240" fmla="*/ 752 h 752"/>
                <a:gd name="connsiteX71-12241" fmla="*/ 63 w 226"/>
                <a:gd name="connsiteY71-12242" fmla="*/ 752 h 752"/>
                <a:gd name="connsiteX72-12243" fmla="*/ 63 w 226"/>
                <a:gd name="connsiteY72-12244" fmla="*/ 746 h 752"/>
                <a:gd name="connsiteX73-12245" fmla="*/ 58 w 226"/>
                <a:gd name="connsiteY73-12246" fmla="*/ 746 h 752"/>
                <a:gd name="connsiteX74-12247" fmla="*/ 58 w 226"/>
                <a:gd name="connsiteY74-12248" fmla="*/ 741 h 752"/>
                <a:gd name="connsiteX75-12249" fmla="*/ 58 w 226"/>
                <a:gd name="connsiteY75-12250" fmla="*/ 736 h 752"/>
                <a:gd name="connsiteX76-12251" fmla="*/ 53 w 226"/>
                <a:gd name="connsiteY76-12252" fmla="*/ 731 h 752"/>
                <a:gd name="connsiteX77-12253" fmla="*/ 53 w 226"/>
                <a:gd name="connsiteY77-12254" fmla="*/ 720 h 752"/>
                <a:gd name="connsiteX78-12255" fmla="*/ 53 w 226"/>
                <a:gd name="connsiteY78-12256" fmla="*/ 710 h 752"/>
                <a:gd name="connsiteX79-12257" fmla="*/ 47 w 226"/>
                <a:gd name="connsiteY79-12258" fmla="*/ 694 h 752"/>
                <a:gd name="connsiteX80-12259" fmla="*/ 42 w 226"/>
                <a:gd name="connsiteY80-12260" fmla="*/ 673 h 752"/>
                <a:gd name="connsiteX81-12261" fmla="*/ 37 w 226"/>
                <a:gd name="connsiteY81-12262" fmla="*/ 657 h 752"/>
                <a:gd name="connsiteX82-12263" fmla="*/ 32 w 226"/>
                <a:gd name="connsiteY82-12264" fmla="*/ 641 h 752"/>
                <a:gd name="connsiteX83-12265" fmla="*/ 26 w 226"/>
                <a:gd name="connsiteY83-12266" fmla="*/ 625 h 752"/>
                <a:gd name="connsiteX84-12267" fmla="*/ 16 w 226"/>
                <a:gd name="connsiteY84-12268" fmla="*/ 615 h 752"/>
                <a:gd name="connsiteX85-12269" fmla="*/ 5 w 226"/>
                <a:gd name="connsiteY85-12270" fmla="*/ 604 h 752"/>
                <a:gd name="connsiteX86-12271" fmla="*/ 0 w 226"/>
                <a:gd name="connsiteY86-12272" fmla="*/ 594 h 752"/>
                <a:gd name="connsiteX87-12273" fmla="*/ 11 w 226"/>
                <a:gd name="connsiteY87-12274" fmla="*/ 599 h 752"/>
                <a:gd name="connsiteX88-12275" fmla="*/ 26 w 226"/>
                <a:gd name="connsiteY88-12276" fmla="*/ 599 h 752"/>
                <a:gd name="connsiteX89-12277" fmla="*/ 37 w 226"/>
                <a:gd name="connsiteY89-12278" fmla="*/ 599 h 752"/>
                <a:gd name="connsiteX90-12279" fmla="*/ 47 w 226"/>
                <a:gd name="connsiteY90-12280" fmla="*/ 599 h 752"/>
                <a:gd name="connsiteX91-12281" fmla="*/ 58 w 226"/>
                <a:gd name="connsiteY91-12282" fmla="*/ 594 h 752"/>
                <a:gd name="connsiteX92-12283" fmla="*/ 63 w 226"/>
                <a:gd name="connsiteY92-12284" fmla="*/ 594 h 752"/>
                <a:gd name="connsiteX93-12285" fmla="*/ 68 w 226"/>
                <a:gd name="connsiteY93-12286" fmla="*/ 589 h 752"/>
                <a:gd name="connsiteX94-12287" fmla="*/ 68 w 226"/>
                <a:gd name="connsiteY94-12288" fmla="*/ 589 h 752"/>
                <a:gd name="connsiteX95-12289" fmla="*/ 74 w 226"/>
                <a:gd name="connsiteY95-12290" fmla="*/ 583 h 752"/>
                <a:gd name="connsiteX96-12291" fmla="*/ 74 w 226"/>
                <a:gd name="connsiteY96-12292" fmla="*/ 573 h 752"/>
                <a:gd name="connsiteX97-12293" fmla="*/ 79 w 226"/>
                <a:gd name="connsiteY97-12294" fmla="*/ 562 h 752"/>
                <a:gd name="connsiteX98-12295" fmla="*/ 79 w 226"/>
                <a:gd name="connsiteY98-12296" fmla="*/ 547 h 752"/>
                <a:gd name="connsiteX99-12297" fmla="*/ 84 w 226"/>
                <a:gd name="connsiteY99-12298" fmla="*/ 526 h 752"/>
                <a:gd name="connsiteX100-12299" fmla="*/ 90 w 226"/>
                <a:gd name="connsiteY100-12300" fmla="*/ 505 h 752"/>
                <a:gd name="connsiteX101-12301" fmla="*/ 90 w 226"/>
                <a:gd name="connsiteY101-12302" fmla="*/ 478 h 752"/>
                <a:gd name="connsiteX102-12303" fmla="*/ 95 w 226"/>
                <a:gd name="connsiteY102-12304" fmla="*/ 447 h 752"/>
                <a:gd name="connsiteX103-12305" fmla="*/ 105 w 226"/>
                <a:gd name="connsiteY103-12306" fmla="*/ 384 h 752"/>
                <a:gd name="connsiteX104-12307" fmla="*/ 111 w 226"/>
                <a:gd name="connsiteY104-12308" fmla="*/ 326 h 752"/>
                <a:gd name="connsiteX105-12309" fmla="*/ 116 w 226"/>
                <a:gd name="connsiteY105-12310" fmla="*/ 263 h 752"/>
                <a:gd name="connsiteX106-12311" fmla="*/ 116 w 226"/>
                <a:gd name="connsiteY106-12312" fmla="*/ 210 h 752"/>
                <a:gd name="connsiteX107-12313" fmla="*/ 116 w 226"/>
                <a:gd name="connsiteY107-12314" fmla="*/ 210 h 752"/>
                <a:gd name="connsiteX0-12315" fmla="*/ 116 w 226"/>
                <a:gd name="connsiteY0-12316" fmla="*/ 219 h 761"/>
                <a:gd name="connsiteX1-12317" fmla="*/ 116 w 226"/>
                <a:gd name="connsiteY1-12318" fmla="*/ 193 h 761"/>
                <a:gd name="connsiteX2-12319" fmla="*/ 116 w 226"/>
                <a:gd name="connsiteY2-12320" fmla="*/ 166 h 761"/>
                <a:gd name="connsiteX3-12321" fmla="*/ 116 w 226"/>
                <a:gd name="connsiteY3-12322" fmla="*/ 145 h 761"/>
                <a:gd name="connsiteX4-12323" fmla="*/ 116 w 226"/>
                <a:gd name="connsiteY4-12324" fmla="*/ 130 h 761"/>
                <a:gd name="connsiteX5-12325" fmla="*/ 116 w 226"/>
                <a:gd name="connsiteY5-12326" fmla="*/ 114 h 761"/>
                <a:gd name="connsiteX6-12327" fmla="*/ 116 w 226"/>
                <a:gd name="connsiteY6-12328" fmla="*/ 103 h 761"/>
                <a:gd name="connsiteX7-12329" fmla="*/ 111 w 226"/>
                <a:gd name="connsiteY7-12330" fmla="*/ 93 h 761"/>
                <a:gd name="connsiteX8-12331" fmla="*/ 111 w 226"/>
                <a:gd name="connsiteY8-12332" fmla="*/ 87 h 761"/>
                <a:gd name="connsiteX9-12333" fmla="*/ 111 w 226"/>
                <a:gd name="connsiteY9-12334" fmla="*/ 82 h 761"/>
                <a:gd name="connsiteX10-12335" fmla="*/ 105 w 226"/>
                <a:gd name="connsiteY10-12336" fmla="*/ 82 h 761"/>
                <a:gd name="connsiteX11-12337" fmla="*/ 100 w 226"/>
                <a:gd name="connsiteY11-12338" fmla="*/ 77 h 761"/>
                <a:gd name="connsiteX12-12339" fmla="*/ 90 w 226"/>
                <a:gd name="connsiteY12-12340" fmla="*/ 77 h 761"/>
                <a:gd name="connsiteX13-12341" fmla="*/ 84 w 226"/>
                <a:gd name="connsiteY13-12342" fmla="*/ 72 h 761"/>
                <a:gd name="connsiteX14-12343" fmla="*/ 116 w 226"/>
                <a:gd name="connsiteY14-12344" fmla="*/ 9 h 761"/>
                <a:gd name="connsiteX15-12345" fmla="*/ 137 w 226"/>
                <a:gd name="connsiteY15-12346" fmla="*/ 19 h 761"/>
                <a:gd name="connsiteX16-12347" fmla="*/ 147 w 226"/>
                <a:gd name="connsiteY16-12348" fmla="*/ 24 h 761"/>
                <a:gd name="connsiteX17-12349" fmla="*/ 158 w 226"/>
                <a:gd name="connsiteY17-12350" fmla="*/ 30 h 761"/>
                <a:gd name="connsiteX18-12351" fmla="*/ 174 w 226"/>
                <a:gd name="connsiteY18-12352" fmla="*/ 40 h 761"/>
                <a:gd name="connsiteX19-12353" fmla="*/ 184 w 226"/>
                <a:gd name="connsiteY19-12354" fmla="*/ 51 h 761"/>
                <a:gd name="connsiteX20-12355" fmla="*/ 195 w 226"/>
                <a:gd name="connsiteY20-12356" fmla="*/ 56 h 761"/>
                <a:gd name="connsiteX21-12357" fmla="*/ 205 w 226"/>
                <a:gd name="connsiteY21-12358" fmla="*/ 66 h 761"/>
                <a:gd name="connsiteX22-12359" fmla="*/ 216 w 226"/>
                <a:gd name="connsiteY22-12360" fmla="*/ 72 h 761"/>
                <a:gd name="connsiteX23-12361" fmla="*/ 221 w 226"/>
                <a:gd name="connsiteY23-12362" fmla="*/ 77 h 761"/>
                <a:gd name="connsiteX24-12363" fmla="*/ 226 w 226"/>
                <a:gd name="connsiteY24-12364" fmla="*/ 82 h 761"/>
                <a:gd name="connsiteX25-12365" fmla="*/ 226 w 226"/>
                <a:gd name="connsiteY25-12366" fmla="*/ 87 h 761"/>
                <a:gd name="connsiteX26-12367" fmla="*/ 226 w 226"/>
                <a:gd name="connsiteY26-12368" fmla="*/ 93 h 761"/>
                <a:gd name="connsiteX27-12369" fmla="*/ 226 w 226"/>
                <a:gd name="connsiteY27-12370" fmla="*/ 98 h 761"/>
                <a:gd name="connsiteX28-12371" fmla="*/ 226 w 226"/>
                <a:gd name="connsiteY28-12372" fmla="*/ 103 h 761"/>
                <a:gd name="connsiteX29-12373" fmla="*/ 221 w 226"/>
                <a:gd name="connsiteY29-12374" fmla="*/ 108 h 761"/>
                <a:gd name="connsiteX30-12375" fmla="*/ 211 w 226"/>
                <a:gd name="connsiteY30-12376" fmla="*/ 114 h 761"/>
                <a:gd name="connsiteX31-12377" fmla="*/ 211 w 226"/>
                <a:gd name="connsiteY31-12378" fmla="*/ 119 h 761"/>
                <a:gd name="connsiteX32-12379" fmla="*/ 211 w 226"/>
                <a:gd name="connsiteY32-12380" fmla="*/ 119 h 761"/>
                <a:gd name="connsiteX33-12381" fmla="*/ 205 w 226"/>
                <a:gd name="connsiteY33-12382" fmla="*/ 124 h 761"/>
                <a:gd name="connsiteX34-12383" fmla="*/ 205 w 226"/>
                <a:gd name="connsiteY34-12384" fmla="*/ 130 h 761"/>
                <a:gd name="connsiteX35-12385" fmla="*/ 200 w 226"/>
                <a:gd name="connsiteY35-12386" fmla="*/ 140 h 761"/>
                <a:gd name="connsiteX36-12387" fmla="*/ 200 w 226"/>
                <a:gd name="connsiteY36-12388" fmla="*/ 145 h 761"/>
                <a:gd name="connsiteX37-12389" fmla="*/ 200 w 226"/>
                <a:gd name="connsiteY37-12390" fmla="*/ 156 h 761"/>
                <a:gd name="connsiteX38-12391" fmla="*/ 195 w 226"/>
                <a:gd name="connsiteY38-12392" fmla="*/ 166 h 761"/>
                <a:gd name="connsiteX39-12393" fmla="*/ 195 w 226"/>
                <a:gd name="connsiteY39-12394" fmla="*/ 177 h 761"/>
                <a:gd name="connsiteX40-12395" fmla="*/ 195 w 226"/>
                <a:gd name="connsiteY40-12396" fmla="*/ 187 h 761"/>
                <a:gd name="connsiteX41-12397" fmla="*/ 190 w 226"/>
                <a:gd name="connsiteY41-12398" fmla="*/ 203 h 761"/>
                <a:gd name="connsiteX42-12399" fmla="*/ 190 w 226"/>
                <a:gd name="connsiteY42-12400" fmla="*/ 219 h 761"/>
                <a:gd name="connsiteX43-12401" fmla="*/ 190 w 226"/>
                <a:gd name="connsiteY43-12402" fmla="*/ 235 h 761"/>
                <a:gd name="connsiteX44-12403" fmla="*/ 184 w 226"/>
                <a:gd name="connsiteY44-12404" fmla="*/ 250 h 761"/>
                <a:gd name="connsiteX45-12405" fmla="*/ 184 w 226"/>
                <a:gd name="connsiteY45-12406" fmla="*/ 266 h 761"/>
                <a:gd name="connsiteX46-12407" fmla="*/ 184 w 226"/>
                <a:gd name="connsiteY46-12408" fmla="*/ 287 h 761"/>
                <a:gd name="connsiteX47-12409" fmla="*/ 179 w 226"/>
                <a:gd name="connsiteY47-12410" fmla="*/ 329 h 761"/>
                <a:gd name="connsiteX48-12411" fmla="*/ 174 w 226"/>
                <a:gd name="connsiteY48-12412" fmla="*/ 366 h 761"/>
                <a:gd name="connsiteX49-12413" fmla="*/ 174 w 226"/>
                <a:gd name="connsiteY49-12414" fmla="*/ 398 h 761"/>
                <a:gd name="connsiteX50-12415" fmla="*/ 169 w 226"/>
                <a:gd name="connsiteY50-12416" fmla="*/ 429 h 761"/>
                <a:gd name="connsiteX51-12417" fmla="*/ 163 w 226"/>
                <a:gd name="connsiteY51-12418" fmla="*/ 461 h 761"/>
                <a:gd name="connsiteX52-12419" fmla="*/ 163 w 226"/>
                <a:gd name="connsiteY52-12420" fmla="*/ 487 h 761"/>
                <a:gd name="connsiteX53-12421" fmla="*/ 158 w 226"/>
                <a:gd name="connsiteY53-12422" fmla="*/ 508 h 761"/>
                <a:gd name="connsiteX54-12423" fmla="*/ 153 w 226"/>
                <a:gd name="connsiteY54-12424" fmla="*/ 529 h 761"/>
                <a:gd name="connsiteX55-12425" fmla="*/ 147 w 226"/>
                <a:gd name="connsiteY55-12426" fmla="*/ 566 h 761"/>
                <a:gd name="connsiteX56-12427" fmla="*/ 137 w 226"/>
                <a:gd name="connsiteY56-12428" fmla="*/ 603 h 761"/>
                <a:gd name="connsiteX57-12429" fmla="*/ 132 w 226"/>
                <a:gd name="connsiteY57-12430" fmla="*/ 634 h 761"/>
                <a:gd name="connsiteX58-12431" fmla="*/ 121 w 226"/>
                <a:gd name="connsiteY58-12432" fmla="*/ 661 h 761"/>
                <a:gd name="connsiteX59-12433" fmla="*/ 116 w 226"/>
                <a:gd name="connsiteY59-12434" fmla="*/ 687 h 761"/>
                <a:gd name="connsiteX60-12435" fmla="*/ 111 w 226"/>
                <a:gd name="connsiteY60-12436" fmla="*/ 698 h 761"/>
                <a:gd name="connsiteX61-12437" fmla="*/ 105 w 226"/>
                <a:gd name="connsiteY61-12438" fmla="*/ 708 h 761"/>
                <a:gd name="connsiteX62-12439" fmla="*/ 105 w 226"/>
                <a:gd name="connsiteY62-12440" fmla="*/ 719 h 761"/>
                <a:gd name="connsiteX63-12441" fmla="*/ 100 w 226"/>
                <a:gd name="connsiteY63-12442" fmla="*/ 724 h 761"/>
                <a:gd name="connsiteX64-12443" fmla="*/ 95 w 226"/>
                <a:gd name="connsiteY64-12444" fmla="*/ 734 h 761"/>
                <a:gd name="connsiteX65-12445" fmla="*/ 95 w 226"/>
                <a:gd name="connsiteY65-12446" fmla="*/ 740 h 761"/>
                <a:gd name="connsiteX66-12447" fmla="*/ 84 w 226"/>
                <a:gd name="connsiteY66-12448" fmla="*/ 745 h 761"/>
                <a:gd name="connsiteX67-12449" fmla="*/ 79 w 226"/>
                <a:gd name="connsiteY67-12450" fmla="*/ 755 h 761"/>
                <a:gd name="connsiteX68-12451" fmla="*/ 74 w 226"/>
                <a:gd name="connsiteY68-12452" fmla="*/ 755 h 761"/>
                <a:gd name="connsiteX69-12453" fmla="*/ 68 w 226"/>
                <a:gd name="connsiteY69-12454" fmla="*/ 761 h 761"/>
                <a:gd name="connsiteX70-12455" fmla="*/ 63 w 226"/>
                <a:gd name="connsiteY70-12456" fmla="*/ 761 h 761"/>
                <a:gd name="connsiteX71-12457" fmla="*/ 63 w 226"/>
                <a:gd name="connsiteY71-12458" fmla="*/ 755 h 761"/>
                <a:gd name="connsiteX72-12459" fmla="*/ 58 w 226"/>
                <a:gd name="connsiteY72-12460" fmla="*/ 755 h 761"/>
                <a:gd name="connsiteX73-12461" fmla="*/ 58 w 226"/>
                <a:gd name="connsiteY73-12462" fmla="*/ 750 h 761"/>
                <a:gd name="connsiteX74-12463" fmla="*/ 58 w 226"/>
                <a:gd name="connsiteY74-12464" fmla="*/ 745 h 761"/>
                <a:gd name="connsiteX75-12465" fmla="*/ 53 w 226"/>
                <a:gd name="connsiteY75-12466" fmla="*/ 740 h 761"/>
                <a:gd name="connsiteX76-12467" fmla="*/ 53 w 226"/>
                <a:gd name="connsiteY76-12468" fmla="*/ 729 h 761"/>
                <a:gd name="connsiteX77-12469" fmla="*/ 53 w 226"/>
                <a:gd name="connsiteY77-12470" fmla="*/ 719 h 761"/>
                <a:gd name="connsiteX78-12471" fmla="*/ 47 w 226"/>
                <a:gd name="connsiteY78-12472" fmla="*/ 703 h 761"/>
                <a:gd name="connsiteX79-12473" fmla="*/ 42 w 226"/>
                <a:gd name="connsiteY79-12474" fmla="*/ 682 h 761"/>
                <a:gd name="connsiteX80-12475" fmla="*/ 37 w 226"/>
                <a:gd name="connsiteY80-12476" fmla="*/ 666 h 761"/>
                <a:gd name="connsiteX81-12477" fmla="*/ 32 w 226"/>
                <a:gd name="connsiteY81-12478" fmla="*/ 650 h 761"/>
                <a:gd name="connsiteX82-12479" fmla="*/ 26 w 226"/>
                <a:gd name="connsiteY82-12480" fmla="*/ 634 h 761"/>
                <a:gd name="connsiteX83-12481" fmla="*/ 16 w 226"/>
                <a:gd name="connsiteY83-12482" fmla="*/ 624 h 761"/>
                <a:gd name="connsiteX84-12483" fmla="*/ 5 w 226"/>
                <a:gd name="connsiteY84-12484" fmla="*/ 613 h 761"/>
                <a:gd name="connsiteX85-12485" fmla="*/ 0 w 226"/>
                <a:gd name="connsiteY85-12486" fmla="*/ 603 h 761"/>
                <a:gd name="connsiteX86-12487" fmla="*/ 11 w 226"/>
                <a:gd name="connsiteY86-12488" fmla="*/ 608 h 761"/>
                <a:gd name="connsiteX87-12489" fmla="*/ 26 w 226"/>
                <a:gd name="connsiteY87-12490" fmla="*/ 608 h 761"/>
                <a:gd name="connsiteX88-12491" fmla="*/ 37 w 226"/>
                <a:gd name="connsiteY88-12492" fmla="*/ 608 h 761"/>
                <a:gd name="connsiteX89-12493" fmla="*/ 47 w 226"/>
                <a:gd name="connsiteY89-12494" fmla="*/ 608 h 761"/>
                <a:gd name="connsiteX90-12495" fmla="*/ 58 w 226"/>
                <a:gd name="connsiteY90-12496" fmla="*/ 603 h 761"/>
                <a:gd name="connsiteX91-12497" fmla="*/ 63 w 226"/>
                <a:gd name="connsiteY91-12498" fmla="*/ 603 h 761"/>
                <a:gd name="connsiteX92-12499" fmla="*/ 68 w 226"/>
                <a:gd name="connsiteY92-12500" fmla="*/ 598 h 761"/>
                <a:gd name="connsiteX93-12501" fmla="*/ 68 w 226"/>
                <a:gd name="connsiteY93-12502" fmla="*/ 598 h 761"/>
                <a:gd name="connsiteX94-12503" fmla="*/ 74 w 226"/>
                <a:gd name="connsiteY94-12504" fmla="*/ 592 h 761"/>
                <a:gd name="connsiteX95-12505" fmla="*/ 74 w 226"/>
                <a:gd name="connsiteY95-12506" fmla="*/ 582 h 761"/>
                <a:gd name="connsiteX96-12507" fmla="*/ 79 w 226"/>
                <a:gd name="connsiteY96-12508" fmla="*/ 571 h 761"/>
                <a:gd name="connsiteX97-12509" fmla="*/ 79 w 226"/>
                <a:gd name="connsiteY97-12510" fmla="*/ 556 h 761"/>
                <a:gd name="connsiteX98-12511" fmla="*/ 84 w 226"/>
                <a:gd name="connsiteY98-12512" fmla="*/ 535 h 761"/>
                <a:gd name="connsiteX99-12513" fmla="*/ 90 w 226"/>
                <a:gd name="connsiteY99-12514" fmla="*/ 514 h 761"/>
                <a:gd name="connsiteX100-12515" fmla="*/ 90 w 226"/>
                <a:gd name="connsiteY100-12516" fmla="*/ 487 h 761"/>
                <a:gd name="connsiteX101-12517" fmla="*/ 95 w 226"/>
                <a:gd name="connsiteY101-12518" fmla="*/ 456 h 761"/>
                <a:gd name="connsiteX102-12519" fmla="*/ 105 w 226"/>
                <a:gd name="connsiteY102-12520" fmla="*/ 393 h 761"/>
                <a:gd name="connsiteX103-12521" fmla="*/ 111 w 226"/>
                <a:gd name="connsiteY103-12522" fmla="*/ 335 h 761"/>
                <a:gd name="connsiteX104-12523" fmla="*/ 116 w 226"/>
                <a:gd name="connsiteY104-12524" fmla="*/ 272 h 761"/>
                <a:gd name="connsiteX105-12525" fmla="*/ 116 w 226"/>
                <a:gd name="connsiteY105-12526" fmla="*/ 219 h 761"/>
                <a:gd name="connsiteX106-12527" fmla="*/ 116 w 226"/>
                <a:gd name="connsiteY106-12528" fmla="*/ 219 h 761"/>
                <a:gd name="connsiteX0-12529" fmla="*/ 116 w 226"/>
                <a:gd name="connsiteY0-12530" fmla="*/ 200 h 742"/>
                <a:gd name="connsiteX1-12531" fmla="*/ 116 w 226"/>
                <a:gd name="connsiteY1-12532" fmla="*/ 174 h 742"/>
                <a:gd name="connsiteX2-12533" fmla="*/ 116 w 226"/>
                <a:gd name="connsiteY2-12534" fmla="*/ 147 h 742"/>
                <a:gd name="connsiteX3-12535" fmla="*/ 116 w 226"/>
                <a:gd name="connsiteY3-12536" fmla="*/ 126 h 742"/>
                <a:gd name="connsiteX4-12537" fmla="*/ 116 w 226"/>
                <a:gd name="connsiteY4-12538" fmla="*/ 111 h 742"/>
                <a:gd name="connsiteX5-12539" fmla="*/ 116 w 226"/>
                <a:gd name="connsiteY5-12540" fmla="*/ 95 h 742"/>
                <a:gd name="connsiteX6-12541" fmla="*/ 116 w 226"/>
                <a:gd name="connsiteY6-12542" fmla="*/ 84 h 742"/>
                <a:gd name="connsiteX7-12543" fmla="*/ 111 w 226"/>
                <a:gd name="connsiteY7-12544" fmla="*/ 74 h 742"/>
                <a:gd name="connsiteX8-12545" fmla="*/ 111 w 226"/>
                <a:gd name="connsiteY8-12546" fmla="*/ 68 h 742"/>
                <a:gd name="connsiteX9-12547" fmla="*/ 111 w 226"/>
                <a:gd name="connsiteY9-12548" fmla="*/ 63 h 742"/>
                <a:gd name="connsiteX10-12549" fmla="*/ 105 w 226"/>
                <a:gd name="connsiteY10-12550" fmla="*/ 63 h 742"/>
                <a:gd name="connsiteX11-12551" fmla="*/ 100 w 226"/>
                <a:gd name="connsiteY11-12552" fmla="*/ 58 h 742"/>
                <a:gd name="connsiteX12-12553" fmla="*/ 90 w 226"/>
                <a:gd name="connsiteY12-12554" fmla="*/ 58 h 742"/>
                <a:gd name="connsiteX13-12555" fmla="*/ 84 w 226"/>
                <a:gd name="connsiteY13-12556" fmla="*/ 53 h 742"/>
                <a:gd name="connsiteX14-12557" fmla="*/ 137 w 226"/>
                <a:gd name="connsiteY14-12558" fmla="*/ 0 h 742"/>
                <a:gd name="connsiteX15-12559" fmla="*/ 147 w 226"/>
                <a:gd name="connsiteY15-12560" fmla="*/ 5 h 742"/>
                <a:gd name="connsiteX16-12561" fmla="*/ 158 w 226"/>
                <a:gd name="connsiteY16-12562" fmla="*/ 11 h 742"/>
                <a:gd name="connsiteX17-12563" fmla="*/ 174 w 226"/>
                <a:gd name="connsiteY17-12564" fmla="*/ 21 h 742"/>
                <a:gd name="connsiteX18-12565" fmla="*/ 184 w 226"/>
                <a:gd name="connsiteY18-12566" fmla="*/ 32 h 742"/>
                <a:gd name="connsiteX19-12567" fmla="*/ 195 w 226"/>
                <a:gd name="connsiteY19-12568" fmla="*/ 37 h 742"/>
                <a:gd name="connsiteX20-12569" fmla="*/ 205 w 226"/>
                <a:gd name="connsiteY20-12570" fmla="*/ 47 h 742"/>
                <a:gd name="connsiteX21-12571" fmla="*/ 216 w 226"/>
                <a:gd name="connsiteY21-12572" fmla="*/ 53 h 742"/>
                <a:gd name="connsiteX22-12573" fmla="*/ 221 w 226"/>
                <a:gd name="connsiteY22-12574" fmla="*/ 58 h 742"/>
                <a:gd name="connsiteX23-12575" fmla="*/ 226 w 226"/>
                <a:gd name="connsiteY23-12576" fmla="*/ 63 h 742"/>
                <a:gd name="connsiteX24-12577" fmla="*/ 226 w 226"/>
                <a:gd name="connsiteY24-12578" fmla="*/ 68 h 742"/>
                <a:gd name="connsiteX25-12579" fmla="*/ 226 w 226"/>
                <a:gd name="connsiteY25-12580" fmla="*/ 74 h 742"/>
                <a:gd name="connsiteX26-12581" fmla="*/ 226 w 226"/>
                <a:gd name="connsiteY26-12582" fmla="*/ 79 h 742"/>
                <a:gd name="connsiteX27-12583" fmla="*/ 226 w 226"/>
                <a:gd name="connsiteY27-12584" fmla="*/ 84 h 742"/>
                <a:gd name="connsiteX28-12585" fmla="*/ 221 w 226"/>
                <a:gd name="connsiteY28-12586" fmla="*/ 89 h 742"/>
                <a:gd name="connsiteX29-12587" fmla="*/ 211 w 226"/>
                <a:gd name="connsiteY29-12588" fmla="*/ 95 h 742"/>
                <a:gd name="connsiteX30-12589" fmla="*/ 211 w 226"/>
                <a:gd name="connsiteY30-12590" fmla="*/ 100 h 742"/>
                <a:gd name="connsiteX31-12591" fmla="*/ 211 w 226"/>
                <a:gd name="connsiteY31-12592" fmla="*/ 100 h 742"/>
                <a:gd name="connsiteX32-12593" fmla="*/ 205 w 226"/>
                <a:gd name="connsiteY32-12594" fmla="*/ 105 h 742"/>
                <a:gd name="connsiteX33-12595" fmla="*/ 205 w 226"/>
                <a:gd name="connsiteY33-12596" fmla="*/ 111 h 742"/>
                <a:gd name="connsiteX34-12597" fmla="*/ 200 w 226"/>
                <a:gd name="connsiteY34-12598" fmla="*/ 121 h 742"/>
                <a:gd name="connsiteX35-12599" fmla="*/ 200 w 226"/>
                <a:gd name="connsiteY35-12600" fmla="*/ 126 h 742"/>
                <a:gd name="connsiteX36-12601" fmla="*/ 200 w 226"/>
                <a:gd name="connsiteY36-12602" fmla="*/ 137 h 742"/>
                <a:gd name="connsiteX37-12603" fmla="*/ 195 w 226"/>
                <a:gd name="connsiteY37-12604" fmla="*/ 147 h 742"/>
                <a:gd name="connsiteX38-12605" fmla="*/ 195 w 226"/>
                <a:gd name="connsiteY38-12606" fmla="*/ 158 h 742"/>
                <a:gd name="connsiteX39-12607" fmla="*/ 195 w 226"/>
                <a:gd name="connsiteY39-12608" fmla="*/ 168 h 742"/>
                <a:gd name="connsiteX40-12609" fmla="*/ 190 w 226"/>
                <a:gd name="connsiteY40-12610" fmla="*/ 184 h 742"/>
                <a:gd name="connsiteX41-12611" fmla="*/ 190 w 226"/>
                <a:gd name="connsiteY41-12612" fmla="*/ 200 h 742"/>
                <a:gd name="connsiteX42-12613" fmla="*/ 190 w 226"/>
                <a:gd name="connsiteY42-12614" fmla="*/ 216 h 742"/>
                <a:gd name="connsiteX43-12615" fmla="*/ 184 w 226"/>
                <a:gd name="connsiteY43-12616" fmla="*/ 231 h 742"/>
                <a:gd name="connsiteX44-12617" fmla="*/ 184 w 226"/>
                <a:gd name="connsiteY44-12618" fmla="*/ 247 h 742"/>
                <a:gd name="connsiteX45-12619" fmla="*/ 184 w 226"/>
                <a:gd name="connsiteY45-12620" fmla="*/ 268 h 742"/>
                <a:gd name="connsiteX46-12621" fmla="*/ 179 w 226"/>
                <a:gd name="connsiteY46-12622" fmla="*/ 310 h 742"/>
                <a:gd name="connsiteX47-12623" fmla="*/ 174 w 226"/>
                <a:gd name="connsiteY47-12624" fmla="*/ 347 h 742"/>
                <a:gd name="connsiteX48-12625" fmla="*/ 174 w 226"/>
                <a:gd name="connsiteY48-12626" fmla="*/ 379 h 742"/>
                <a:gd name="connsiteX49-12627" fmla="*/ 169 w 226"/>
                <a:gd name="connsiteY49-12628" fmla="*/ 410 h 742"/>
                <a:gd name="connsiteX50-12629" fmla="*/ 163 w 226"/>
                <a:gd name="connsiteY50-12630" fmla="*/ 442 h 742"/>
                <a:gd name="connsiteX51-12631" fmla="*/ 163 w 226"/>
                <a:gd name="connsiteY51-12632" fmla="*/ 468 h 742"/>
                <a:gd name="connsiteX52-12633" fmla="*/ 158 w 226"/>
                <a:gd name="connsiteY52-12634" fmla="*/ 489 h 742"/>
                <a:gd name="connsiteX53-12635" fmla="*/ 153 w 226"/>
                <a:gd name="connsiteY53-12636" fmla="*/ 510 h 742"/>
                <a:gd name="connsiteX54-12637" fmla="*/ 147 w 226"/>
                <a:gd name="connsiteY54-12638" fmla="*/ 547 h 742"/>
                <a:gd name="connsiteX55-12639" fmla="*/ 137 w 226"/>
                <a:gd name="connsiteY55-12640" fmla="*/ 584 h 742"/>
                <a:gd name="connsiteX56-12641" fmla="*/ 132 w 226"/>
                <a:gd name="connsiteY56-12642" fmla="*/ 615 h 742"/>
                <a:gd name="connsiteX57-12643" fmla="*/ 121 w 226"/>
                <a:gd name="connsiteY57-12644" fmla="*/ 642 h 742"/>
                <a:gd name="connsiteX58-12645" fmla="*/ 116 w 226"/>
                <a:gd name="connsiteY58-12646" fmla="*/ 668 h 742"/>
                <a:gd name="connsiteX59-12647" fmla="*/ 111 w 226"/>
                <a:gd name="connsiteY59-12648" fmla="*/ 679 h 742"/>
                <a:gd name="connsiteX60-12649" fmla="*/ 105 w 226"/>
                <a:gd name="connsiteY60-12650" fmla="*/ 689 h 742"/>
                <a:gd name="connsiteX61-12651" fmla="*/ 105 w 226"/>
                <a:gd name="connsiteY61-12652" fmla="*/ 700 h 742"/>
                <a:gd name="connsiteX62-12653" fmla="*/ 100 w 226"/>
                <a:gd name="connsiteY62-12654" fmla="*/ 705 h 742"/>
                <a:gd name="connsiteX63-12655" fmla="*/ 95 w 226"/>
                <a:gd name="connsiteY63-12656" fmla="*/ 715 h 742"/>
                <a:gd name="connsiteX64-12657" fmla="*/ 95 w 226"/>
                <a:gd name="connsiteY64-12658" fmla="*/ 721 h 742"/>
                <a:gd name="connsiteX65-12659" fmla="*/ 84 w 226"/>
                <a:gd name="connsiteY65-12660" fmla="*/ 726 h 742"/>
                <a:gd name="connsiteX66-12661" fmla="*/ 79 w 226"/>
                <a:gd name="connsiteY66-12662" fmla="*/ 736 h 742"/>
                <a:gd name="connsiteX67-12663" fmla="*/ 74 w 226"/>
                <a:gd name="connsiteY67-12664" fmla="*/ 736 h 742"/>
                <a:gd name="connsiteX68-12665" fmla="*/ 68 w 226"/>
                <a:gd name="connsiteY68-12666" fmla="*/ 742 h 742"/>
                <a:gd name="connsiteX69-12667" fmla="*/ 63 w 226"/>
                <a:gd name="connsiteY69-12668" fmla="*/ 742 h 742"/>
                <a:gd name="connsiteX70-12669" fmla="*/ 63 w 226"/>
                <a:gd name="connsiteY70-12670" fmla="*/ 736 h 742"/>
                <a:gd name="connsiteX71-12671" fmla="*/ 58 w 226"/>
                <a:gd name="connsiteY71-12672" fmla="*/ 736 h 742"/>
                <a:gd name="connsiteX72-12673" fmla="*/ 58 w 226"/>
                <a:gd name="connsiteY72-12674" fmla="*/ 731 h 742"/>
                <a:gd name="connsiteX73-12675" fmla="*/ 58 w 226"/>
                <a:gd name="connsiteY73-12676" fmla="*/ 726 h 742"/>
                <a:gd name="connsiteX74-12677" fmla="*/ 53 w 226"/>
                <a:gd name="connsiteY74-12678" fmla="*/ 721 h 742"/>
                <a:gd name="connsiteX75-12679" fmla="*/ 53 w 226"/>
                <a:gd name="connsiteY75-12680" fmla="*/ 710 h 742"/>
                <a:gd name="connsiteX76-12681" fmla="*/ 53 w 226"/>
                <a:gd name="connsiteY76-12682" fmla="*/ 700 h 742"/>
                <a:gd name="connsiteX77-12683" fmla="*/ 47 w 226"/>
                <a:gd name="connsiteY77-12684" fmla="*/ 684 h 742"/>
                <a:gd name="connsiteX78-12685" fmla="*/ 42 w 226"/>
                <a:gd name="connsiteY78-12686" fmla="*/ 663 h 742"/>
                <a:gd name="connsiteX79-12687" fmla="*/ 37 w 226"/>
                <a:gd name="connsiteY79-12688" fmla="*/ 647 h 742"/>
                <a:gd name="connsiteX80-12689" fmla="*/ 32 w 226"/>
                <a:gd name="connsiteY80-12690" fmla="*/ 631 h 742"/>
                <a:gd name="connsiteX81-12691" fmla="*/ 26 w 226"/>
                <a:gd name="connsiteY81-12692" fmla="*/ 615 h 742"/>
                <a:gd name="connsiteX82-12693" fmla="*/ 16 w 226"/>
                <a:gd name="connsiteY82-12694" fmla="*/ 605 h 742"/>
                <a:gd name="connsiteX83-12695" fmla="*/ 5 w 226"/>
                <a:gd name="connsiteY83-12696" fmla="*/ 594 h 742"/>
                <a:gd name="connsiteX84-12697" fmla="*/ 0 w 226"/>
                <a:gd name="connsiteY84-12698" fmla="*/ 584 h 742"/>
                <a:gd name="connsiteX85-12699" fmla="*/ 11 w 226"/>
                <a:gd name="connsiteY85-12700" fmla="*/ 589 h 742"/>
                <a:gd name="connsiteX86-12701" fmla="*/ 26 w 226"/>
                <a:gd name="connsiteY86-12702" fmla="*/ 589 h 742"/>
                <a:gd name="connsiteX87-12703" fmla="*/ 37 w 226"/>
                <a:gd name="connsiteY87-12704" fmla="*/ 589 h 742"/>
                <a:gd name="connsiteX88-12705" fmla="*/ 47 w 226"/>
                <a:gd name="connsiteY88-12706" fmla="*/ 589 h 742"/>
                <a:gd name="connsiteX89-12707" fmla="*/ 58 w 226"/>
                <a:gd name="connsiteY89-12708" fmla="*/ 584 h 742"/>
                <a:gd name="connsiteX90-12709" fmla="*/ 63 w 226"/>
                <a:gd name="connsiteY90-12710" fmla="*/ 584 h 742"/>
                <a:gd name="connsiteX91-12711" fmla="*/ 68 w 226"/>
                <a:gd name="connsiteY91-12712" fmla="*/ 579 h 742"/>
                <a:gd name="connsiteX92-12713" fmla="*/ 68 w 226"/>
                <a:gd name="connsiteY92-12714" fmla="*/ 579 h 742"/>
                <a:gd name="connsiteX93-12715" fmla="*/ 74 w 226"/>
                <a:gd name="connsiteY93-12716" fmla="*/ 573 h 742"/>
                <a:gd name="connsiteX94-12717" fmla="*/ 74 w 226"/>
                <a:gd name="connsiteY94-12718" fmla="*/ 563 h 742"/>
                <a:gd name="connsiteX95-12719" fmla="*/ 79 w 226"/>
                <a:gd name="connsiteY95-12720" fmla="*/ 552 h 742"/>
                <a:gd name="connsiteX96-12721" fmla="*/ 79 w 226"/>
                <a:gd name="connsiteY96-12722" fmla="*/ 537 h 742"/>
                <a:gd name="connsiteX97-12723" fmla="*/ 84 w 226"/>
                <a:gd name="connsiteY97-12724" fmla="*/ 516 h 742"/>
                <a:gd name="connsiteX98-12725" fmla="*/ 90 w 226"/>
                <a:gd name="connsiteY98-12726" fmla="*/ 495 h 742"/>
                <a:gd name="connsiteX99-12727" fmla="*/ 90 w 226"/>
                <a:gd name="connsiteY99-12728" fmla="*/ 468 h 742"/>
                <a:gd name="connsiteX100-12729" fmla="*/ 95 w 226"/>
                <a:gd name="connsiteY100-12730" fmla="*/ 437 h 742"/>
                <a:gd name="connsiteX101-12731" fmla="*/ 105 w 226"/>
                <a:gd name="connsiteY101-12732" fmla="*/ 374 h 742"/>
                <a:gd name="connsiteX102-12733" fmla="*/ 111 w 226"/>
                <a:gd name="connsiteY102-12734" fmla="*/ 316 h 742"/>
                <a:gd name="connsiteX103-12735" fmla="*/ 116 w 226"/>
                <a:gd name="connsiteY103-12736" fmla="*/ 253 h 742"/>
                <a:gd name="connsiteX104-12737" fmla="*/ 116 w 226"/>
                <a:gd name="connsiteY104-12738" fmla="*/ 200 h 742"/>
                <a:gd name="connsiteX105-12739" fmla="*/ 116 w 226"/>
                <a:gd name="connsiteY105-12740" fmla="*/ 200 h 742"/>
                <a:gd name="connsiteX0-12741" fmla="*/ 116 w 226"/>
                <a:gd name="connsiteY0-12742" fmla="*/ 207 h 749"/>
                <a:gd name="connsiteX1-12743" fmla="*/ 116 w 226"/>
                <a:gd name="connsiteY1-12744" fmla="*/ 181 h 749"/>
                <a:gd name="connsiteX2-12745" fmla="*/ 116 w 226"/>
                <a:gd name="connsiteY2-12746" fmla="*/ 154 h 749"/>
                <a:gd name="connsiteX3-12747" fmla="*/ 116 w 226"/>
                <a:gd name="connsiteY3-12748" fmla="*/ 133 h 749"/>
                <a:gd name="connsiteX4-12749" fmla="*/ 116 w 226"/>
                <a:gd name="connsiteY4-12750" fmla="*/ 118 h 749"/>
                <a:gd name="connsiteX5-12751" fmla="*/ 116 w 226"/>
                <a:gd name="connsiteY5-12752" fmla="*/ 102 h 749"/>
                <a:gd name="connsiteX6-12753" fmla="*/ 116 w 226"/>
                <a:gd name="connsiteY6-12754" fmla="*/ 91 h 749"/>
                <a:gd name="connsiteX7-12755" fmla="*/ 111 w 226"/>
                <a:gd name="connsiteY7-12756" fmla="*/ 81 h 749"/>
                <a:gd name="connsiteX8-12757" fmla="*/ 111 w 226"/>
                <a:gd name="connsiteY8-12758" fmla="*/ 75 h 749"/>
                <a:gd name="connsiteX9-12759" fmla="*/ 111 w 226"/>
                <a:gd name="connsiteY9-12760" fmla="*/ 70 h 749"/>
                <a:gd name="connsiteX10-12761" fmla="*/ 105 w 226"/>
                <a:gd name="connsiteY10-12762" fmla="*/ 70 h 749"/>
                <a:gd name="connsiteX11-12763" fmla="*/ 100 w 226"/>
                <a:gd name="connsiteY11-12764" fmla="*/ 65 h 749"/>
                <a:gd name="connsiteX12-12765" fmla="*/ 90 w 226"/>
                <a:gd name="connsiteY12-12766" fmla="*/ 65 h 749"/>
                <a:gd name="connsiteX13-12767" fmla="*/ 84 w 226"/>
                <a:gd name="connsiteY13-12768" fmla="*/ 60 h 749"/>
                <a:gd name="connsiteX14-12769" fmla="*/ 137 w 226"/>
                <a:gd name="connsiteY14-12770" fmla="*/ 7 h 749"/>
                <a:gd name="connsiteX15-12771" fmla="*/ 158 w 226"/>
                <a:gd name="connsiteY15-12772" fmla="*/ 18 h 749"/>
                <a:gd name="connsiteX16-12773" fmla="*/ 174 w 226"/>
                <a:gd name="connsiteY16-12774" fmla="*/ 28 h 749"/>
                <a:gd name="connsiteX17-12775" fmla="*/ 184 w 226"/>
                <a:gd name="connsiteY17-12776" fmla="*/ 39 h 749"/>
                <a:gd name="connsiteX18-12777" fmla="*/ 195 w 226"/>
                <a:gd name="connsiteY18-12778" fmla="*/ 44 h 749"/>
                <a:gd name="connsiteX19-12779" fmla="*/ 205 w 226"/>
                <a:gd name="connsiteY19-12780" fmla="*/ 54 h 749"/>
                <a:gd name="connsiteX20-12781" fmla="*/ 216 w 226"/>
                <a:gd name="connsiteY20-12782" fmla="*/ 60 h 749"/>
                <a:gd name="connsiteX21-12783" fmla="*/ 221 w 226"/>
                <a:gd name="connsiteY21-12784" fmla="*/ 65 h 749"/>
                <a:gd name="connsiteX22-12785" fmla="*/ 226 w 226"/>
                <a:gd name="connsiteY22-12786" fmla="*/ 70 h 749"/>
                <a:gd name="connsiteX23-12787" fmla="*/ 226 w 226"/>
                <a:gd name="connsiteY23-12788" fmla="*/ 75 h 749"/>
                <a:gd name="connsiteX24-12789" fmla="*/ 226 w 226"/>
                <a:gd name="connsiteY24-12790" fmla="*/ 81 h 749"/>
                <a:gd name="connsiteX25-12791" fmla="*/ 226 w 226"/>
                <a:gd name="connsiteY25-12792" fmla="*/ 86 h 749"/>
                <a:gd name="connsiteX26-12793" fmla="*/ 226 w 226"/>
                <a:gd name="connsiteY26-12794" fmla="*/ 91 h 749"/>
                <a:gd name="connsiteX27-12795" fmla="*/ 221 w 226"/>
                <a:gd name="connsiteY27-12796" fmla="*/ 96 h 749"/>
                <a:gd name="connsiteX28-12797" fmla="*/ 211 w 226"/>
                <a:gd name="connsiteY28-12798" fmla="*/ 102 h 749"/>
                <a:gd name="connsiteX29-12799" fmla="*/ 211 w 226"/>
                <a:gd name="connsiteY29-12800" fmla="*/ 107 h 749"/>
                <a:gd name="connsiteX30-12801" fmla="*/ 211 w 226"/>
                <a:gd name="connsiteY30-12802" fmla="*/ 107 h 749"/>
                <a:gd name="connsiteX31-12803" fmla="*/ 205 w 226"/>
                <a:gd name="connsiteY31-12804" fmla="*/ 112 h 749"/>
                <a:gd name="connsiteX32-12805" fmla="*/ 205 w 226"/>
                <a:gd name="connsiteY32-12806" fmla="*/ 118 h 749"/>
                <a:gd name="connsiteX33-12807" fmla="*/ 200 w 226"/>
                <a:gd name="connsiteY33-12808" fmla="*/ 128 h 749"/>
                <a:gd name="connsiteX34-12809" fmla="*/ 200 w 226"/>
                <a:gd name="connsiteY34-12810" fmla="*/ 133 h 749"/>
                <a:gd name="connsiteX35-12811" fmla="*/ 200 w 226"/>
                <a:gd name="connsiteY35-12812" fmla="*/ 144 h 749"/>
                <a:gd name="connsiteX36-12813" fmla="*/ 195 w 226"/>
                <a:gd name="connsiteY36-12814" fmla="*/ 154 h 749"/>
                <a:gd name="connsiteX37-12815" fmla="*/ 195 w 226"/>
                <a:gd name="connsiteY37-12816" fmla="*/ 165 h 749"/>
                <a:gd name="connsiteX38-12817" fmla="*/ 195 w 226"/>
                <a:gd name="connsiteY38-12818" fmla="*/ 175 h 749"/>
                <a:gd name="connsiteX39-12819" fmla="*/ 190 w 226"/>
                <a:gd name="connsiteY39-12820" fmla="*/ 191 h 749"/>
                <a:gd name="connsiteX40-12821" fmla="*/ 190 w 226"/>
                <a:gd name="connsiteY40-12822" fmla="*/ 207 h 749"/>
                <a:gd name="connsiteX41-12823" fmla="*/ 190 w 226"/>
                <a:gd name="connsiteY41-12824" fmla="*/ 223 h 749"/>
                <a:gd name="connsiteX42-12825" fmla="*/ 184 w 226"/>
                <a:gd name="connsiteY42-12826" fmla="*/ 238 h 749"/>
                <a:gd name="connsiteX43-12827" fmla="*/ 184 w 226"/>
                <a:gd name="connsiteY43-12828" fmla="*/ 254 h 749"/>
                <a:gd name="connsiteX44-12829" fmla="*/ 184 w 226"/>
                <a:gd name="connsiteY44-12830" fmla="*/ 275 h 749"/>
                <a:gd name="connsiteX45-12831" fmla="*/ 179 w 226"/>
                <a:gd name="connsiteY45-12832" fmla="*/ 317 h 749"/>
                <a:gd name="connsiteX46-12833" fmla="*/ 174 w 226"/>
                <a:gd name="connsiteY46-12834" fmla="*/ 354 h 749"/>
                <a:gd name="connsiteX47-12835" fmla="*/ 174 w 226"/>
                <a:gd name="connsiteY47-12836" fmla="*/ 386 h 749"/>
                <a:gd name="connsiteX48-12837" fmla="*/ 169 w 226"/>
                <a:gd name="connsiteY48-12838" fmla="*/ 417 h 749"/>
                <a:gd name="connsiteX49-12839" fmla="*/ 163 w 226"/>
                <a:gd name="connsiteY49-12840" fmla="*/ 449 h 749"/>
                <a:gd name="connsiteX50-12841" fmla="*/ 163 w 226"/>
                <a:gd name="connsiteY50-12842" fmla="*/ 475 h 749"/>
                <a:gd name="connsiteX51-12843" fmla="*/ 158 w 226"/>
                <a:gd name="connsiteY51-12844" fmla="*/ 496 h 749"/>
                <a:gd name="connsiteX52-12845" fmla="*/ 153 w 226"/>
                <a:gd name="connsiteY52-12846" fmla="*/ 517 h 749"/>
                <a:gd name="connsiteX53-12847" fmla="*/ 147 w 226"/>
                <a:gd name="connsiteY53-12848" fmla="*/ 554 h 749"/>
                <a:gd name="connsiteX54-12849" fmla="*/ 137 w 226"/>
                <a:gd name="connsiteY54-12850" fmla="*/ 591 h 749"/>
                <a:gd name="connsiteX55-12851" fmla="*/ 132 w 226"/>
                <a:gd name="connsiteY55-12852" fmla="*/ 622 h 749"/>
                <a:gd name="connsiteX56-12853" fmla="*/ 121 w 226"/>
                <a:gd name="connsiteY56-12854" fmla="*/ 649 h 749"/>
                <a:gd name="connsiteX57-12855" fmla="*/ 116 w 226"/>
                <a:gd name="connsiteY57-12856" fmla="*/ 675 h 749"/>
                <a:gd name="connsiteX58-12857" fmla="*/ 111 w 226"/>
                <a:gd name="connsiteY58-12858" fmla="*/ 686 h 749"/>
                <a:gd name="connsiteX59-12859" fmla="*/ 105 w 226"/>
                <a:gd name="connsiteY59-12860" fmla="*/ 696 h 749"/>
                <a:gd name="connsiteX60-12861" fmla="*/ 105 w 226"/>
                <a:gd name="connsiteY60-12862" fmla="*/ 707 h 749"/>
                <a:gd name="connsiteX61-12863" fmla="*/ 100 w 226"/>
                <a:gd name="connsiteY61-12864" fmla="*/ 712 h 749"/>
                <a:gd name="connsiteX62-12865" fmla="*/ 95 w 226"/>
                <a:gd name="connsiteY62-12866" fmla="*/ 722 h 749"/>
                <a:gd name="connsiteX63-12867" fmla="*/ 95 w 226"/>
                <a:gd name="connsiteY63-12868" fmla="*/ 728 h 749"/>
                <a:gd name="connsiteX64-12869" fmla="*/ 84 w 226"/>
                <a:gd name="connsiteY64-12870" fmla="*/ 733 h 749"/>
                <a:gd name="connsiteX65-12871" fmla="*/ 79 w 226"/>
                <a:gd name="connsiteY65-12872" fmla="*/ 743 h 749"/>
                <a:gd name="connsiteX66-12873" fmla="*/ 74 w 226"/>
                <a:gd name="connsiteY66-12874" fmla="*/ 743 h 749"/>
                <a:gd name="connsiteX67-12875" fmla="*/ 68 w 226"/>
                <a:gd name="connsiteY67-12876" fmla="*/ 749 h 749"/>
                <a:gd name="connsiteX68-12877" fmla="*/ 63 w 226"/>
                <a:gd name="connsiteY68-12878" fmla="*/ 749 h 749"/>
                <a:gd name="connsiteX69-12879" fmla="*/ 63 w 226"/>
                <a:gd name="connsiteY69-12880" fmla="*/ 743 h 749"/>
                <a:gd name="connsiteX70-12881" fmla="*/ 58 w 226"/>
                <a:gd name="connsiteY70-12882" fmla="*/ 743 h 749"/>
                <a:gd name="connsiteX71-12883" fmla="*/ 58 w 226"/>
                <a:gd name="connsiteY71-12884" fmla="*/ 738 h 749"/>
                <a:gd name="connsiteX72-12885" fmla="*/ 58 w 226"/>
                <a:gd name="connsiteY72-12886" fmla="*/ 733 h 749"/>
                <a:gd name="connsiteX73-12887" fmla="*/ 53 w 226"/>
                <a:gd name="connsiteY73-12888" fmla="*/ 728 h 749"/>
                <a:gd name="connsiteX74-12889" fmla="*/ 53 w 226"/>
                <a:gd name="connsiteY74-12890" fmla="*/ 717 h 749"/>
                <a:gd name="connsiteX75-12891" fmla="*/ 53 w 226"/>
                <a:gd name="connsiteY75-12892" fmla="*/ 707 h 749"/>
                <a:gd name="connsiteX76-12893" fmla="*/ 47 w 226"/>
                <a:gd name="connsiteY76-12894" fmla="*/ 691 h 749"/>
                <a:gd name="connsiteX77-12895" fmla="*/ 42 w 226"/>
                <a:gd name="connsiteY77-12896" fmla="*/ 670 h 749"/>
                <a:gd name="connsiteX78-12897" fmla="*/ 37 w 226"/>
                <a:gd name="connsiteY78-12898" fmla="*/ 654 h 749"/>
                <a:gd name="connsiteX79-12899" fmla="*/ 32 w 226"/>
                <a:gd name="connsiteY79-12900" fmla="*/ 638 h 749"/>
                <a:gd name="connsiteX80-12901" fmla="*/ 26 w 226"/>
                <a:gd name="connsiteY80-12902" fmla="*/ 622 h 749"/>
                <a:gd name="connsiteX81-12903" fmla="*/ 16 w 226"/>
                <a:gd name="connsiteY81-12904" fmla="*/ 612 h 749"/>
                <a:gd name="connsiteX82-12905" fmla="*/ 5 w 226"/>
                <a:gd name="connsiteY82-12906" fmla="*/ 601 h 749"/>
                <a:gd name="connsiteX83-12907" fmla="*/ 0 w 226"/>
                <a:gd name="connsiteY83-12908" fmla="*/ 591 h 749"/>
                <a:gd name="connsiteX84-12909" fmla="*/ 11 w 226"/>
                <a:gd name="connsiteY84-12910" fmla="*/ 596 h 749"/>
                <a:gd name="connsiteX85-12911" fmla="*/ 26 w 226"/>
                <a:gd name="connsiteY85-12912" fmla="*/ 596 h 749"/>
                <a:gd name="connsiteX86-12913" fmla="*/ 37 w 226"/>
                <a:gd name="connsiteY86-12914" fmla="*/ 596 h 749"/>
                <a:gd name="connsiteX87-12915" fmla="*/ 47 w 226"/>
                <a:gd name="connsiteY87-12916" fmla="*/ 596 h 749"/>
                <a:gd name="connsiteX88-12917" fmla="*/ 58 w 226"/>
                <a:gd name="connsiteY88-12918" fmla="*/ 591 h 749"/>
                <a:gd name="connsiteX89-12919" fmla="*/ 63 w 226"/>
                <a:gd name="connsiteY89-12920" fmla="*/ 591 h 749"/>
                <a:gd name="connsiteX90-12921" fmla="*/ 68 w 226"/>
                <a:gd name="connsiteY90-12922" fmla="*/ 586 h 749"/>
                <a:gd name="connsiteX91-12923" fmla="*/ 68 w 226"/>
                <a:gd name="connsiteY91-12924" fmla="*/ 586 h 749"/>
                <a:gd name="connsiteX92-12925" fmla="*/ 74 w 226"/>
                <a:gd name="connsiteY92-12926" fmla="*/ 580 h 749"/>
                <a:gd name="connsiteX93-12927" fmla="*/ 74 w 226"/>
                <a:gd name="connsiteY93-12928" fmla="*/ 570 h 749"/>
                <a:gd name="connsiteX94-12929" fmla="*/ 79 w 226"/>
                <a:gd name="connsiteY94-12930" fmla="*/ 559 h 749"/>
                <a:gd name="connsiteX95-12931" fmla="*/ 79 w 226"/>
                <a:gd name="connsiteY95-12932" fmla="*/ 544 h 749"/>
                <a:gd name="connsiteX96-12933" fmla="*/ 84 w 226"/>
                <a:gd name="connsiteY96-12934" fmla="*/ 523 h 749"/>
                <a:gd name="connsiteX97-12935" fmla="*/ 90 w 226"/>
                <a:gd name="connsiteY97-12936" fmla="*/ 502 h 749"/>
                <a:gd name="connsiteX98-12937" fmla="*/ 90 w 226"/>
                <a:gd name="connsiteY98-12938" fmla="*/ 475 h 749"/>
                <a:gd name="connsiteX99-12939" fmla="*/ 95 w 226"/>
                <a:gd name="connsiteY99-12940" fmla="*/ 444 h 749"/>
                <a:gd name="connsiteX100-12941" fmla="*/ 105 w 226"/>
                <a:gd name="connsiteY100-12942" fmla="*/ 381 h 749"/>
                <a:gd name="connsiteX101-12943" fmla="*/ 111 w 226"/>
                <a:gd name="connsiteY101-12944" fmla="*/ 323 h 749"/>
                <a:gd name="connsiteX102-12945" fmla="*/ 116 w 226"/>
                <a:gd name="connsiteY102-12946" fmla="*/ 260 h 749"/>
                <a:gd name="connsiteX103-12947" fmla="*/ 116 w 226"/>
                <a:gd name="connsiteY103-12948" fmla="*/ 207 h 749"/>
                <a:gd name="connsiteX104-12949" fmla="*/ 116 w 226"/>
                <a:gd name="connsiteY104-12950" fmla="*/ 207 h 749"/>
                <a:gd name="connsiteX0-12951" fmla="*/ 116 w 226"/>
                <a:gd name="connsiteY0-12952" fmla="*/ 189 h 731"/>
                <a:gd name="connsiteX1-12953" fmla="*/ 116 w 226"/>
                <a:gd name="connsiteY1-12954" fmla="*/ 163 h 731"/>
                <a:gd name="connsiteX2-12955" fmla="*/ 116 w 226"/>
                <a:gd name="connsiteY2-12956" fmla="*/ 136 h 731"/>
                <a:gd name="connsiteX3-12957" fmla="*/ 116 w 226"/>
                <a:gd name="connsiteY3-12958" fmla="*/ 115 h 731"/>
                <a:gd name="connsiteX4-12959" fmla="*/ 116 w 226"/>
                <a:gd name="connsiteY4-12960" fmla="*/ 100 h 731"/>
                <a:gd name="connsiteX5-12961" fmla="*/ 116 w 226"/>
                <a:gd name="connsiteY5-12962" fmla="*/ 84 h 731"/>
                <a:gd name="connsiteX6-12963" fmla="*/ 116 w 226"/>
                <a:gd name="connsiteY6-12964" fmla="*/ 73 h 731"/>
                <a:gd name="connsiteX7-12965" fmla="*/ 111 w 226"/>
                <a:gd name="connsiteY7-12966" fmla="*/ 63 h 731"/>
                <a:gd name="connsiteX8-12967" fmla="*/ 111 w 226"/>
                <a:gd name="connsiteY8-12968" fmla="*/ 57 h 731"/>
                <a:gd name="connsiteX9-12969" fmla="*/ 111 w 226"/>
                <a:gd name="connsiteY9-12970" fmla="*/ 52 h 731"/>
                <a:gd name="connsiteX10-12971" fmla="*/ 105 w 226"/>
                <a:gd name="connsiteY10-12972" fmla="*/ 52 h 731"/>
                <a:gd name="connsiteX11-12973" fmla="*/ 100 w 226"/>
                <a:gd name="connsiteY11-12974" fmla="*/ 47 h 731"/>
                <a:gd name="connsiteX12-12975" fmla="*/ 90 w 226"/>
                <a:gd name="connsiteY12-12976" fmla="*/ 47 h 731"/>
                <a:gd name="connsiteX13-12977" fmla="*/ 84 w 226"/>
                <a:gd name="connsiteY13-12978" fmla="*/ 42 h 731"/>
                <a:gd name="connsiteX14-12979" fmla="*/ 158 w 226"/>
                <a:gd name="connsiteY14-12980" fmla="*/ 0 h 731"/>
                <a:gd name="connsiteX15-12981" fmla="*/ 174 w 226"/>
                <a:gd name="connsiteY15-12982" fmla="*/ 10 h 731"/>
                <a:gd name="connsiteX16-12983" fmla="*/ 184 w 226"/>
                <a:gd name="connsiteY16-12984" fmla="*/ 21 h 731"/>
                <a:gd name="connsiteX17-12985" fmla="*/ 195 w 226"/>
                <a:gd name="connsiteY17-12986" fmla="*/ 26 h 731"/>
                <a:gd name="connsiteX18-12987" fmla="*/ 205 w 226"/>
                <a:gd name="connsiteY18-12988" fmla="*/ 36 h 731"/>
                <a:gd name="connsiteX19-12989" fmla="*/ 216 w 226"/>
                <a:gd name="connsiteY19-12990" fmla="*/ 42 h 731"/>
                <a:gd name="connsiteX20-12991" fmla="*/ 221 w 226"/>
                <a:gd name="connsiteY20-12992" fmla="*/ 47 h 731"/>
                <a:gd name="connsiteX21-12993" fmla="*/ 226 w 226"/>
                <a:gd name="connsiteY21-12994" fmla="*/ 52 h 731"/>
                <a:gd name="connsiteX22-12995" fmla="*/ 226 w 226"/>
                <a:gd name="connsiteY22-12996" fmla="*/ 57 h 731"/>
                <a:gd name="connsiteX23-12997" fmla="*/ 226 w 226"/>
                <a:gd name="connsiteY23-12998" fmla="*/ 63 h 731"/>
                <a:gd name="connsiteX24-12999" fmla="*/ 226 w 226"/>
                <a:gd name="connsiteY24-13000" fmla="*/ 68 h 731"/>
                <a:gd name="connsiteX25-13001" fmla="*/ 226 w 226"/>
                <a:gd name="connsiteY25-13002" fmla="*/ 73 h 731"/>
                <a:gd name="connsiteX26-13003" fmla="*/ 221 w 226"/>
                <a:gd name="connsiteY26-13004" fmla="*/ 78 h 731"/>
                <a:gd name="connsiteX27-13005" fmla="*/ 211 w 226"/>
                <a:gd name="connsiteY27-13006" fmla="*/ 84 h 731"/>
                <a:gd name="connsiteX28-13007" fmla="*/ 211 w 226"/>
                <a:gd name="connsiteY28-13008" fmla="*/ 89 h 731"/>
                <a:gd name="connsiteX29-13009" fmla="*/ 211 w 226"/>
                <a:gd name="connsiteY29-13010" fmla="*/ 89 h 731"/>
                <a:gd name="connsiteX30-13011" fmla="*/ 205 w 226"/>
                <a:gd name="connsiteY30-13012" fmla="*/ 94 h 731"/>
                <a:gd name="connsiteX31-13013" fmla="*/ 205 w 226"/>
                <a:gd name="connsiteY31-13014" fmla="*/ 100 h 731"/>
                <a:gd name="connsiteX32-13015" fmla="*/ 200 w 226"/>
                <a:gd name="connsiteY32-13016" fmla="*/ 110 h 731"/>
                <a:gd name="connsiteX33-13017" fmla="*/ 200 w 226"/>
                <a:gd name="connsiteY33-13018" fmla="*/ 115 h 731"/>
                <a:gd name="connsiteX34-13019" fmla="*/ 200 w 226"/>
                <a:gd name="connsiteY34-13020" fmla="*/ 126 h 731"/>
                <a:gd name="connsiteX35-13021" fmla="*/ 195 w 226"/>
                <a:gd name="connsiteY35-13022" fmla="*/ 136 h 731"/>
                <a:gd name="connsiteX36-13023" fmla="*/ 195 w 226"/>
                <a:gd name="connsiteY36-13024" fmla="*/ 147 h 731"/>
                <a:gd name="connsiteX37-13025" fmla="*/ 195 w 226"/>
                <a:gd name="connsiteY37-13026" fmla="*/ 157 h 731"/>
                <a:gd name="connsiteX38-13027" fmla="*/ 190 w 226"/>
                <a:gd name="connsiteY38-13028" fmla="*/ 173 h 731"/>
                <a:gd name="connsiteX39-13029" fmla="*/ 190 w 226"/>
                <a:gd name="connsiteY39-13030" fmla="*/ 189 h 731"/>
                <a:gd name="connsiteX40-13031" fmla="*/ 190 w 226"/>
                <a:gd name="connsiteY40-13032" fmla="*/ 205 h 731"/>
                <a:gd name="connsiteX41-13033" fmla="*/ 184 w 226"/>
                <a:gd name="connsiteY41-13034" fmla="*/ 220 h 731"/>
                <a:gd name="connsiteX42-13035" fmla="*/ 184 w 226"/>
                <a:gd name="connsiteY42-13036" fmla="*/ 236 h 731"/>
                <a:gd name="connsiteX43-13037" fmla="*/ 184 w 226"/>
                <a:gd name="connsiteY43-13038" fmla="*/ 257 h 731"/>
                <a:gd name="connsiteX44-13039" fmla="*/ 179 w 226"/>
                <a:gd name="connsiteY44-13040" fmla="*/ 299 h 731"/>
                <a:gd name="connsiteX45-13041" fmla="*/ 174 w 226"/>
                <a:gd name="connsiteY45-13042" fmla="*/ 336 h 731"/>
                <a:gd name="connsiteX46-13043" fmla="*/ 174 w 226"/>
                <a:gd name="connsiteY46-13044" fmla="*/ 368 h 731"/>
                <a:gd name="connsiteX47-13045" fmla="*/ 169 w 226"/>
                <a:gd name="connsiteY47-13046" fmla="*/ 399 h 731"/>
                <a:gd name="connsiteX48-13047" fmla="*/ 163 w 226"/>
                <a:gd name="connsiteY48-13048" fmla="*/ 431 h 731"/>
                <a:gd name="connsiteX49-13049" fmla="*/ 163 w 226"/>
                <a:gd name="connsiteY49-13050" fmla="*/ 457 h 731"/>
                <a:gd name="connsiteX50-13051" fmla="*/ 158 w 226"/>
                <a:gd name="connsiteY50-13052" fmla="*/ 478 h 731"/>
                <a:gd name="connsiteX51-13053" fmla="*/ 153 w 226"/>
                <a:gd name="connsiteY51-13054" fmla="*/ 499 h 731"/>
                <a:gd name="connsiteX52-13055" fmla="*/ 147 w 226"/>
                <a:gd name="connsiteY52-13056" fmla="*/ 536 h 731"/>
                <a:gd name="connsiteX53-13057" fmla="*/ 137 w 226"/>
                <a:gd name="connsiteY53-13058" fmla="*/ 573 h 731"/>
                <a:gd name="connsiteX54-13059" fmla="*/ 132 w 226"/>
                <a:gd name="connsiteY54-13060" fmla="*/ 604 h 731"/>
                <a:gd name="connsiteX55-13061" fmla="*/ 121 w 226"/>
                <a:gd name="connsiteY55-13062" fmla="*/ 631 h 731"/>
                <a:gd name="connsiteX56-13063" fmla="*/ 116 w 226"/>
                <a:gd name="connsiteY56-13064" fmla="*/ 657 h 731"/>
                <a:gd name="connsiteX57-13065" fmla="*/ 111 w 226"/>
                <a:gd name="connsiteY57-13066" fmla="*/ 668 h 731"/>
                <a:gd name="connsiteX58-13067" fmla="*/ 105 w 226"/>
                <a:gd name="connsiteY58-13068" fmla="*/ 678 h 731"/>
                <a:gd name="connsiteX59-13069" fmla="*/ 105 w 226"/>
                <a:gd name="connsiteY59-13070" fmla="*/ 689 h 731"/>
                <a:gd name="connsiteX60-13071" fmla="*/ 100 w 226"/>
                <a:gd name="connsiteY60-13072" fmla="*/ 694 h 731"/>
                <a:gd name="connsiteX61-13073" fmla="*/ 95 w 226"/>
                <a:gd name="connsiteY61-13074" fmla="*/ 704 h 731"/>
                <a:gd name="connsiteX62-13075" fmla="*/ 95 w 226"/>
                <a:gd name="connsiteY62-13076" fmla="*/ 710 h 731"/>
                <a:gd name="connsiteX63-13077" fmla="*/ 84 w 226"/>
                <a:gd name="connsiteY63-13078" fmla="*/ 715 h 731"/>
                <a:gd name="connsiteX64-13079" fmla="*/ 79 w 226"/>
                <a:gd name="connsiteY64-13080" fmla="*/ 725 h 731"/>
                <a:gd name="connsiteX65-13081" fmla="*/ 74 w 226"/>
                <a:gd name="connsiteY65-13082" fmla="*/ 725 h 731"/>
                <a:gd name="connsiteX66-13083" fmla="*/ 68 w 226"/>
                <a:gd name="connsiteY66-13084" fmla="*/ 731 h 731"/>
                <a:gd name="connsiteX67-13085" fmla="*/ 63 w 226"/>
                <a:gd name="connsiteY67-13086" fmla="*/ 731 h 731"/>
                <a:gd name="connsiteX68-13087" fmla="*/ 63 w 226"/>
                <a:gd name="connsiteY68-13088" fmla="*/ 725 h 731"/>
                <a:gd name="connsiteX69-13089" fmla="*/ 58 w 226"/>
                <a:gd name="connsiteY69-13090" fmla="*/ 725 h 731"/>
                <a:gd name="connsiteX70-13091" fmla="*/ 58 w 226"/>
                <a:gd name="connsiteY70-13092" fmla="*/ 720 h 731"/>
                <a:gd name="connsiteX71-13093" fmla="*/ 58 w 226"/>
                <a:gd name="connsiteY71-13094" fmla="*/ 715 h 731"/>
                <a:gd name="connsiteX72-13095" fmla="*/ 53 w 226"/>
                <a:gd name="connsiteY72-13096" fmla="*/ 710 h 731"/>
                <a:gd name="connsiteX73-13097" fmla="*/ 53 w 226"/>
                <a:gd name="connsiteY73-13098" fmla="*/ 699 h 731"/>
                <a:gd name="connsiteX74-13099" fmla="*/ 53 w 226"/>
                <a:gd name="connsiteY74-13100" fmla="*/ 689 h 731"/>
                <a:gd name="connsiteX75-13101" fmla="*/ 47 w 226"/>
                <a:gd name="connsiteY75-13102" fmla="*/ 673 h 731"/>
                <a:gd name="connsiteX76-13103" fmla="*/ 42 w 226"/>
                <a:gd name="connsiteY76-13104" fmla="*/ 652 h 731"/>
                <a:gd name="connsiteX77-13105" fmla="*/ 37 w 226"/>
                <a:gd name="connsiteY77-13106" fmla="*/ 636 h 731"/>
                <a:gd name="connsiteX78-13107" fmla="*/ 32 w 226"/>
                <a:gd name="connsiteY78-13108" fmla="*/ 620 h 731"/>
                <a:gd name="connsiteX79-13109" fmla="*/ 26 w 226"/>
                <a:gd name="connsiteY79-13110" fmla="*/ 604 h 731"/>
                <a:gd name="connsiteX80-13111" fmla="*/ 16 w 226"/>
                <a:gd name="connsiteY80-13112" fmla="*/ 594 h 731"/>
                <a:gd name="connsiteX81-13113" fmla="*/ 5 w 226"/>
                <a:gd name="connsiteY81-13114" fmla="*/ 583 h 731"/>
                <a:gd name="connsiteX82-13115" fmla="*/ 0 w 226"/>
                <a:gd name="connsiteY82-13116" fmla="*/ 573 h 731"/>
                <a:gd name="connsiteX83-13117" fmla="*/ 11 w 226"/>
                <a:gd name="connsiteY83-13118" fmla="*/ 578 h 731"/>
                <a:gd name="connsiteX84-13119" fmla="*/ 26 w 226"/>
                <a:gd name="connsiteY84-13120" fmla="*/ 578 h 731"/>
                <a:gd name="connsiteX85-13121" fmla="*/ 37 w 226"/>
                <a:gd name="connsiteY85-13122" fmla="*/ 578 h 731"/>
                <a:gd name="connsiteX86-13123" fmla="*/ 47 w 226"/>
                <a:gd name="connsiteY86-13124" fmla="*/ 578 h 731"/>
                <a:gd name="connsiteX87-13125" fmla="*/ 58 w 226"/>
                <a:gd name="connsiteY87-13126" fmla="*/ 573 h 731"/>
                <a:gd name="connsiteX88-13127" fmla="*/ 63 w 226"/>
                <a:gd name="connsiteY88-13128" fmla="*/ 573 h 731"/>
                <a:gd name="connsiteX89-13129" fmla="*/ 68 w 226"/>
                <a:gd name="connsiteY89-13130" fmla="*/ 568 h 731"/>
                <a:gd name="connsiteX90-13131" fmla="*/ 68 w 226"/>
                <a:gd name="connsiteY90-13132" fmla="*/ 568 h 731"/>
                <a:gd name="connsiteX91-13133" fmla="*/ 74 w 226"/>
                <a:gd name="connsiteY91-13134" fmla="*/ 562 h 731"/>
                <a:gd name="connsiteX92-13135" fmla="*/ 74 w 226"/>
                <a:gd name="connsiteY92-13136" fmla="*/ 552 h 731"/>
                <a:gd name="connsiteX93-13137" fmla="*/ 79 w 226"/>
                <a:gd name="connsiteY93-13138" fmla="*/ 541 h 731"/>
                <a:gd name="connsiteX94-13139" fmla="*/ 79 w 226"/>
                <a:gd name="connsiteY94-13140" fmla="*/ 526 h 731"/>
                <a:gd name="connsiteX95-13141" fmla="*/ 84 w 226"/>
                <a:gd name="connsiteY95-13142" fmla="*/ 505 h 731"/>
                <a:gd name="connsiteX96-13143" fmla="*/ 90 w 226"/>
                <a:gd name="connsiteY96-13144" fmla="*/ 484 h 731"/>
                <a:gd name="connsiteX97-13145" fmla="*/ 90 w 226"/>
                <a:gd name="connsiteY97-13146" fmla="*/ 457 h 731"/>
                <a:gd name="connsiteX98-13147" fmla="*/ 95 w 226"/>
                <a:gd name="connsiteY98-13148" fmla="*/ 426 h 731"/>
                <a:gd name="connsiteX99-13149" fmla="*/ 105 w 226"/>
                <a:gd name="connsiteY99-13150" fmla="*/ 363 h 731"/>
                <a:gd name="connsiteX100-13151" fmla="*/ 111 w 226"/>
                <a:gd name="connsiteY100-13152" fmla="*/ 305 h 731"/>
                <a:gd name="connsiteX101-13153" fmla="*/ 116 w 226"/>
                <a:gd name="connsiteY101-13154" fmla="*/ 242 h 731"/>
                <a:gd name="connsiteX102-13155" fmla="*/ 116 w 226"/>
                <a:gd name="connsiteY102-13156" fmla="*/ 189 h 731"/>
                <a:gd name="connsiteX103-13157" fmla="*/ 116 w 226"/>
                <a:gd name="connsiteY103-13158" fmla="*/ 189 h 731"/>
                <a:gd name="connsiteX0-13159" fmla="*/ 116 w 226"/>
                <a:gd name="connsiteY0-13160" fmla="*/ 189 h 731"/>
                <a:gd name="connsiteX1-13161" fmla="*/ 116 w 226"/>
                <a:gd name="connsiteY1-13162" fmla="*/ 163 h 731"/>
                <a:gd name="connsiteX2-13163" fmla="*/ 116 w 226"/>
                <a:gd name="connsiteY2-13164" fmla="*/ 136 h 731"/>
                <a:gd name="connsiteX3-13165" fmla="*/ 116 w 226"/>
                <a:gd name="connsiteY3-13166" fmla="*/ 115 h 731"/>
                <a:gd name="connsiteX4-13167" fmla="*/ 116 w 226"/>
                <a:gd name="connsiteY4-13168" fmla="*/ 100 h 731"/>
                <a:gd name="connsiteX5-13169" fmla="*/ 116 w 226"/>
                <a:gd name="connsiteY5-13170" fmla="*/ 84 h 731"/>
                <a:gd name="connsiteX6-13171" fmla="*/ 116 w 226"/>
                <a:gd name="connsiteY6-13172" fmla="*/ 73 h 731"/>
                <a:gd name="connsiteX7-13173" fmla="*/ 111 w 226"/>
                <a:gd name="connsiteY7-13174" fmla="*/ 63 h 731"/>
                <a:gd name="connsiteX8-13175" fmla="*/ 111 w 226"/>
                <a:gd name="connsiteY8-13176" fmla="*/ 57 h 731"/>
                <a:gd name="connsiteX9-13177" fmla="*/ 111 w 226"/>
                <a:gd name="connsiteY9-13178" fmla="*/ 52 h 731"/>
                <a:gd name="connsiteX10-13179" fmla="*/ 105 w 226"/>
                <a:gd name="connsiteY10-13180" fmla="*/ 52 h 731"/>
                <a:gd name="connsiteX11-13181" fmla="*/ 100 w 226"/>
                <a:gd name="connsiteY11-13182" fmla="*/ 47 h 731"/>
                <a:gd name="connsiteX12-13183" fmla="*/ 90 w 226"/>
                <a:gd name="connsiteY12-13184" fmla="*/ 47 h 731"/>
                <a:gd name="connsiteX13-13185" fmla="*/ 158 w 226"/>
                <a:gd name="connsiteY13-13186" fmla="*/ 0 h 731"/>
                <a:gd name="connsiteX14-13187" fmla="*/ 174 w 226"/>
                <a:gd name="connsiteY14-13188" fmla="*/ 10 h 731"/>
                <a:gd name="connsiteX15-13189" fmla="*/ 184 w 226"/>
                <a:gd name="connsiteY15-13190" fmla="*/ 21 h 731"/>
                <a:gd name="connsiteX16-13191" fmla="*/ 195 w 226"/>
                <a:gd name="connsiteY16-13192" fmla="*/ 26 h 731"/>
                <a:gd name="connsiteX17-13193" fmla="*/ 205 w 226"/>
                <a:gd name="connsiteY17-13194" fmla="*/ 36 h 731"/>
                <a:gd name="connsiteX18-13195" fmla="*/ 216 w 226"/>
                <a:gd name="connsiteY18-13196" fmla="*/ 42 h 731"/>
                <a:gd name="connsiteX19-13197" fmla="*/ 221 w 226"/>
                <a:gd name="connsiteY19-13198" fmla="*/ 47 h 731"/>
                <a:gd name="connsiteX20-13199" fmla="*/ 226 w 226"/>
                <a:gd name="connsiteY20-13200" fmla="*/ 52 h 731"/>
                <a:gd name="connsiteX21-13201" fmla="*/ 226 w 226"/>
                <a:gd name="connsiteY21-13202" fmla="*/ 57 h 731"/>
                <a:gd name="connsiteX22-13203" fmla="*/ 226 w 226"/>
                <a:gd name="connsiteY22-13204" fmla="*/ 63 h 731"/>
                <a:gd name="connsiteX23-13205" fmla="*/ 226 w 226"/>
                <a:gd name="connsiteY23-13206" fmla="*/ 68 h 731"/>
                <a:gd name="connsiteX24-13207" fmla="*/ 226 w 226"/>
                <a:gd name="connsiteY24-13208" fmla="*/ 73 h 731"/>
                <a:gd name="connsiteX25-13209" fmla="*/ 221 w 226"/>
                <a:gd name="connsiteY25-13210" fmla="*/ 78 h 731"/>
                <a:gd name="connsiteX26-13211" fmla="*/ 211 w 226"/>
                <a:gd name="connsiteY26-13212" fmla="*/ 84 h 731"/>
                <a:gd name="connsiteX27-13213" fmla="*/ 211 w 226"/>
                <a:gd name="connsiteY27-13214" fmla="*/ 89 h 731"/>
                <a:gd name="connsiteX28-13215" fmla="*/ 211 w 226"/>
                <a:gd name="connsiteY28-13216" fmla="*/ 89 h 731"/>
                <a:gd name="connsiteX29-13217" fmla="*/ 205 w 226"/>
                <a:gd name="connsiteY29-13218" fmla="*/ 94 h 731"/>
                <a:gd name="connsiteX30-13219" fmla="*/ 205 w 226"/>
                <a:gd name="connsiteY30-13220" fmla="*/ 100 h 731"/>
                <a:gd name="connsiteX31-13221" fmla="*/ 200 w 226"/>
                <a:gd name="connsiteY31-13222" fmla="*/ 110 h 731"/>
                <a:gd name="connsiteX32-13223" fmla="*/ 200 w 226"/>
                <a:gd name="connsiteY32-13224" fmla="*/ 115 h 731"/>
                <a:gd name="connsiteX33-13225" fmla="*/ 200 w 226"/>
                <a:gd name="connsiteY33-13226" fmla="*/ 126 h 731"/>
                <a:gd name="connsiteX34-13227" fmla="*/ 195 w 226"/>
                <a:gd name="connsiteY34-13228" fmla="*/ 136 h 731"/>
                <a:gd name="connsiteX35-13229" fmla="*/ 195 w 226"/>
                <a:gd name="connsiteY35-13230" fmla="*/ 147 h 731"/>
                <a:gd name="connsiteX36-13231" fmla="*/ 195 w 226"/>
                <a:gd name="connsiteY36-13232" fmla="*/ 157 h 731"/>
                <a:gd name="connsiteX37-13233" fmla="*/ 190 w 226"/>
                <a:gd name="connsiteY37-13234" fmla="*/ 173 h 731"/>
                <a:gd name="connsiteX38-13235" fmla="*/ 190 w 226"/>
                <a:gd name="connsiteY38-13236" fmla="*/ 189 h 731"/>
                <a:gd name="connsiteX39-13237" fmla="*/ 190 w 226"/>
                <a:gd name="connsiteY39-13238" fmla="*/ 205 h 731"/>
                <a:gd name="connsiteX40-13239" fmla="*/ 184 w 226"/>
                <a:gd name="connsiteY40-13240" fmla="*/ 220 h 731"/>
                <a:gd name="connsiteX41-13241" fmla="*/ 184 w 226"/>
                <a:gd name="connsiteY41-13242" fmla="*/ 236 h 731"/>
                <a:gd name="connsiteX42-13243" fmla="*/ 184 w 226"/>
                <a:gd name="connsiteY42-13244" fmla="*/ 257 h 731"/>
                <a:gd name="connsiteX43-13245" fmla="*/ 179 w 226"/>
                <a:gd name="connsiteY43-13246" fmla="*/ 299 h 731"/>
                <a:gd name="connsiteX44-13247" fmla="*/ 174 w 226"/>
                <a:gd name="connsiteY44-13248" fmla="*/ 336 h 731"/>
                <a:gd name="connsiteX45-13249" fmla="*/ 174 w 226"/>
                <a:gd name="connsiteY45-13250" fmla="*/ 368 h 731"/>
                <a:gd name="connsiteX46-13251" fmla="*/ 169 w 226"/>
                <a:gd name="connsiteY46-13252" fmla="*/ 399 h 731"/>
                <a:gd name="connsiteX47-13253" fmla="*/ 163 w 226"/>
                <a:gd name="connsiteY47-13254" fmla="*/ 431 h 731"/>
                <a:gd name="connsiteX48-13255" fmla="*/ 163 w 226"/>
                <a:gd name="connsiteY48-13256" fmla="*/ 457 h 731"/>
                <a:gd name="connsiteX49-13257" fmla="*/ 158 w 226"/>
                <a:gd name="connsiteY49-13258" fmla="*/ 478 h 731"/>
                <a:gd name="connsiteX50-13259" fmla="*/ 153 w 226"/>
                <a:gd name="connsiteY50-13260" fmla="*/ 499 h 731"/>
                <a:gd name="connsiteX51-13261" fmla="*/ 147 w 226"/>
                <a:gd name="connsiteY51-13262" fmla="*/ 536 h 731"/>
                <a:gd name="connsiteX52-13263" fmla="*/ 137 w 226"/>
                <a:gd name="connsiteY52-13264" fmla="*/ 573 h 731"/>
                <a:gd name="connsiteX53-13265" fmla="*/ 132 w 226"/>
                <a:gd name="connsiteY53-13266" fmla="*/ 604 h 731"/>
                <a:gd name="connsiteX54-13267" fmla="*/ 121 w 226"/>
                <a:gd name="connsiteY54-13268" fmla="*/ 631 h 731"/>
                <a:gd name="connsiteX55-13269" fmla="*/ 116 w 226"/>
                <a:gd name="connsiteY55-13270" fmla="*/ 657 h 731"/>
                <a:gd name="connsiteX56-13271" fmla="*/ 111 w 226"/>
                <a:gd name="connsiteY56-13272" fmla="*/ 668 h 731"/>
                <a:gd name="connsiteX57-13273" fmla="*/ 105 w 226"/>
                <a:gd name="connsiteY57-13274" fmla="*/ 678 h 731"/>
                <a:gd name="connsiteX58-13275" fmla="*/ 105 w 226"/>
                <a:gd name="connsiteY58-13276" fmla="*/ 689 h 731"/>
                <a:gd name="connsiteX59-13277" fmla="*/ 100 w 226"/>
                <a:gd name="connsiteY59-13278" fmla="*/ 694 h 731"/>
                <a:gd name="connsiteX60-13279" fmla="*/ 95 w 226"/>
                <a:gd name="connsiteY60-13280" fmla="*/ 704 h 731"/>
                <a:gd name="connsiteX61-13281" fmla="*/ 95 w 226"/>
                <a:gd name="connsiteY61-13282" fmla="*/ 710 h 731"/>
                <a:gd name="connsiteX62-13283" fmla="*/ 84 w 226"/>
                <a:gd name="connsiteY62-13284" fmla="*/ 715 h 731"/>
                <a:gd name="connsiteX63-13285" fmla="*/ 79 w 226"/>
                <a:gd name="connsiteY63-13286" fmla="*/ 725 h 731"/>
                <a:gd name="connsiteX64-13287" fmla="*/ 74 w 226"/>
                <a:gd name="connsiteY64-13288" fmla="*/ 725 h 731"/>
                <a:gd name="connsiteX65-13289" fmla="*/ 68 w 226"/>
                <a:gd name="connsiteY65-13290" fmla="*/ 731 h 731"/>
                <a:gd name="connsiteX66-13291" fmla="*/ 63 w 226"/>
                <a:gd name="connsiteY66-13292" fmla="*/ 731 h 731"/>
                <a:gd name="connsiteX67-13293" fmla="*/ 63 w 226"/>
                <a:gd name="connsiteY67-13294" fmla="*/ 725 h 731"/>
                <a:gd name="connsiteX68-13295" fmla="*/ 58 w 226"/>
                <a:gd name="connsiteY68-13296" fmla="*/ 725 h 731"/>
                <a:gd name="connsiteX69-13297" fmla="*/ 58 w 226"/>
                <a:gd name="connsiteY69-13298" fmla="*/ 720 h 731"/>
                <a:gd name="connsiteX70-13299" fmla="*/ 58 w 226"/>
                <a:gd name="connsiteY70-13300" fmla="*/ 715 h 731"/>
                <a:gd name="connsiteX71-13301" fmla="*/ 53 w 226"/>
                <a:gd name="connsiteY71-13302" fmla="*/ 710 h 731"/>
                <a:gd name="connsiteX72-13303" fmla="*/ 53 w 226"/>
                <a:gd name="connsiteY72-13304" fmla="*/ 699 h 731"/>
                <a:gd name="connsiteX73-13305" fmla="*/ 53 w 226"/>
                <a:gd name="connsiteY73-13306" fmla="*/ 689 h 731"/>
                <a:gd name="connsiteX74-13307" fmla="*/ 47 w 226"/>
                <a:gd name="connsiteY74-13308" fmla="*/ 673 h 731"/>
                <a:gd name="connsiteX75-13309" fmla="*/ 42 w 226"/>
                <a:gd name="connsiteY75-13310" fmla="*/ 652 h 731"/>
                <a:gd name="connsiteX76-13311" fmla="*/ 37 w 226"/>
                <a:gd name="connsiteY76-13312" fmla="*/ 636 h 731"/>
                <a:gd name="connsiteX77-13313" fmla="*/ 32 w 226"/>
                <a:gd name="connsiteY77-13314" fmla="*/ 620 h 731"/>
                <a:gd name="connsiteX78-13315" fmla="*/ 26 w 226"/>
                <a:gd name="connsiteY78-13316" fmla="*/ 604 h 731"/>
                <a:gd name="connsiteX79-13317" fmla="*/ 16 w 226"/>
                <a:gd name="connsiteY79-13318" fmla="*/ 594 h 731"/>
                <a:gd name="connsiteX80-13319" fmla="*/ 5 w 226"/>
                <a:gd name="connsiteY80-13320" fmla="*/ 583 h 731"/>
                <a:gd name="connsiteX81-13321" fmla="*/ 0 w 226"/>
                <a:gd name="connsiteY81-13322" fmla="*/ 573 h 731"/>
                <a:gd name="connsiteX82-13323" fmla="*/ 11 w 226"/>
                <a:gd name="connsiteY82-13324" fmla="*/ 578 h 731"/>
                <a:gd name="connsiteX83-13325" fmla="*/ 26 w 226"/>
                <a:gd name="connsiteY83-13326" fmla="*/ 578 h 731"/>
                <a:gd name="connsiteX84-13327" fmla="*/ 37 w 226"/>
                <a:gd name="connsiteY84-13328" fmla="*/ 578 h 731"/>
                <a:gd name="connsiteX85-13329" fmla="*/ 47 w 226"/>
                <a:gd name="connsiteY85-13330" fmla="*/ 578 h 731"/>
                <a:gd name="connsiteX86-13331" fmla="*/ 58 w 226"/>
                <a:gd name="connsiteY86-13332" fmla="*/ 573 h 731"/>
                <a:gd name="connsiteX87-13333" fmla="*/ 63 w 226"/>
                <a:gd name="connsiteY87-13334" fmla="*/ 573 h 731"/>
                <a:gd name="connsiteX88-13335" fmla="*/ 68 w 226"/>
                <a:gd name="connsiteY88-13336" fmla="*/ 568 h 731"/>
                <a:gd name="connsiteX89-13337" fmla="*/ 68 w 226"/>
                <a:gd name="connsiteY89-13338" fmla="*/ 568 h 731"/>
                <a:gd name="connsiteX90-13339" fmla="*/ 74 w 226"/>
                <a:gd name="connsiteY90-13340" fmla="*/ 562 h 731"/>
                <a:gd name="connsiteX91-13341" fmla="*/ 74 w 226"/>
                <a:gd name="connsiteY91-13342" fmla="*/ 552 h 731"/>
                <a:gd name="connsiteX92-13343" fmla="*/ 79 w 226"/>
                <a:gd name="connsiteY92-13344" fmla="*/ 541 h 731"/>
                <a:gd name="connsiteX93-13345" fmla="*/ 79 w 226"/>
                <a:gd name="connsiteY93-13346" fmla="*/ 526 h 731"/>
                <a:gd name="connsiteX94-13347" fmla="*/ 84 w 226"/>
                <a:gd name="connsiteY94-13348" fmla="*/ 505 h 731"/>
                <a:gd name="connsiteX95-13349" fmla="*/ 90 w 226"/>
                <a:gd name="connsiteY95-13350" fmla="*/ 484 h 731"/>
                <a:gd name="connsiteX96-13351" fmla="*/ 90 w 226"/>
                <a:gd name="connsiteY96-13352" fmla="*/ 457 h 731"/>
                <a:gd name="connsiteX97-13353" fmla="*/ 95 w 226"/>
                <a:gd name="connsiteY97-13354" fmla="*/ 426 h 731"/>
                <a:gd name="connsiteX98-13355" fmla="*/ 105 w 226"/>
                <a:gd name="connsiteY98-13356" fmla="*/ 363 h 731"/>
                <a:gd name="connsiteX99-13357" fmla="*/ 111 w 226"/>
                <a:gd name="connsiteY99-13358" fmla="*/ 305 h 731"/>
                <a:gd name="connsiteX100-13359" fmla="*/ 116 w 226"/>
                <a:gd name="connsiteY100-13360" fmla="*/ 242 h 731"/>
                <a:gd name="connsiteX101-13361" fmla="*/ 116 w 226"/>
                <a:gd name="connsiteY101-13362" fmla="*/ 189 h 731"/>
                <a:gd name="connsiteX102-13363" fmla="*/ 116 w 226"/>
                <a:gd name="connsiteY102-13364" fmla="*/ 189 h 731"/>
                <a:gd name="connsiteX0-13365" fmla="*/ 116 w 226"/>
                <a:gd name="connsiteY0-13366" fmla="*/ 189 h 731"/>
                <a:gd name="connsiteX1-13367" fmla="*/ 116 w 226"/>
                <a:gd name="connsiteY1-13368" fmla="*/ 163 h 731"/>
                <a:gd name="connsiteX2-13369" fmla="*/ 116 w 226"/>
                <a:gd name="connsiteY2-13370" fmla="*/ 136 h 731"/>
                <a:gd name="connsiteX3-13371" fmla="*/ 116 w 226"/>
                <a:gd name="connsiteY3-13372" fmla="*/ 115 h 731"/>
                <a:gd name="connsiteX4-13373" fmla="*/ 116 w 226"/>
                <a:gd name="connsiteY4-13374" fmla="*/ 100 h 731"/>
                <a:gd name="connsiteX5-13375" fmla="*/ 116 w 226"/>
                <a:gd name="connsiteY5-13376" fmla="*/ 84 h 731"/>
                <a:gd name="connsiteX6-13377" fmla="*/ 116 w 226"/>
                <a:gd name="connsiteY6-13378" fmla="*/ 73 h 731"/>
                <a:gd name="connsiteX7-13379" fmla="*/ 111 w 226"/>
                <a:gd name="connsiteY7-13380" fmla="*/ 63 h 731"/>
                <a:gd name="connsiteX8-13381" fmla="*/ 111 w 226"/>
                <a:gd name="connsiteY8-13382" fmla="*/ 57 h 731"/>
                <a:gd name="connsiteX9-13383" fmla="*/ 111 w 226"/>
                <a:gd name="connsiteY9-13384" fmla="*/ 52 h 731"/>
                <a:gd name="connsiteX10-13385" fmla="*/ 105 w 226"/>
                <a:gd name="connsiteY10-13386" fmla="*/ 52 h 731"/>
                <a:gd name="connsiteX11-13387" fmla="*/ 100 w 226"/>
                <a:gd name="connsiteY11-13388" fmla="*/ 47 h 731"/>
                <a:gd name="connsiteX12-13389" fmla="*/ 158 w 226"/>
                <a:gd name="connsiteY12-13390" fmla="*/ 0 h 731"/>
                <a:gd name="connsiteX13-13391" fmla="*/ 174 w 226"/>
                <a:gd name="connsiteY13-13392" fmla="*/ 10 h 731"/>
                <a:gd name="connsiteX14-13393" fmla="*/ 184 w 226"/>
                <a:gd name="connsiteY14-13394" fmla="*/ 21 h 731"/>
                <a:gd name="connsiteX15-13395" fmla="*/ 195 w 226"/>
                <a:gd name="connsiteY15-13396" fmla="*/ 26 h 731"/>
                <a:gd name="connsiteX16-13397" fmla="*/ 205 w 226"/>
                <a:gd name="connsiteY16-13398" fmla="*/ 36 h 731"/>
                <a:gd name="connsiteX17-13399" fmla="*/ 216 w 226"/>
                <a:gd name="connsiteY17-13400" fmla="*/ 42 h 731"/>
                <a:gd name="connsiteX18-13401" fmla="*/ 221 w 226"/>
                <a:gd name="connsiteY18-13402" fmla="*/ 47 h 731"/>
                <a:gd name="connsiteX19-13403" fmla="*/ 226 w 226"/>
                <a:gd name="connsiteY19-13404" fmla="*/ 52 h 731"/>
                <a:gd name="connsiteX20-13405" fmla="*/ 226 w 226"/>
                <a:gd name="connsiteY20-13406" fmla="*/ 57 h 731"/>
                <a:gd name="connsiteX21-13407" fmla="*/ 226 w 226"/>
                <a:gd name="connsiteY21-13408" fmla="*/ 63 h 731"/>
                <a:gd name="connsiteX22-13409" fmla="*/ 226 w 226"/>
                <a:gd name="connsiteY22-13410" fmla="*/ 68 h 731"/>
                <a:gd name="connsiteX23-13411" fmla="*/ 226 w 226"/>
                <a:gd name="connsiteY23-13412" fmla="*/ 73 h 731"/>
                <a:gd name="connsiteX24-13413" fmla="*/ 221 w 226"/>
                <a:gd name="connsiteY24-13414" fmla="*/ 78 h 731"/>
                <a:gd name="connsiteX25-13415" fmla="*/ 211 w 226"/>
                <a:gd name="connsiteY25-13416" fmla="*/ 84 h 731"/>
                <a:gd name="connsiteX26-13417" fmla="*/ 211 w 226"/>
                <a:gd name="connsiteY26-13418" fmla="*/ 89 h 731"/>
                <a:gd name="connsiteX27-13419" fmla="*/ 211 w 226"/>
                <a:gd name="connsiteY27-13420" fmla="*/ 89 h 731"/>
                <a:gd name="connsiteX28-13421" fmla="*/ 205 w 226"/>
                <a:gd name="connsiteY28-13422" fmla="*/ 94 h 731"/>
                <a:gd name="connsiteX29-13423" fmla="*/ 205 w 226"/>
                <a:gd name="connsiteY29-13424" fmla="*/ 100 h 731"/>
                <a:gd name="connsiteX30-13425" fmla="*/ 200 w 226"/>
                <a:gd name="connsiteY30-13426" fmla="*/ 110 h 731"/>
                <a:gd name="connsiteX31-13427" fmla="*/ 200 w 226"/>
                <a:gd name="connsiteY31-13428" fmla="*/ 115 h 731"/>
                <a:gd name="connsiteX32-13429" fmla="*/ 200 w 226"/>
                <a:gd name="connsiteY32-13430" fmla="*/ 126 h 731"/>
                <a:gd name="connsiteX33-13431" fmla="*/ 195 w 226"/>
                <a:gd name="connsiteY33-13432" fmla="*/ 136 h 731"/>
                <a:gd name="connsiteX34-13433" fmla="*/ 195 w 226"/>
                <a:gd name="connsiteY34-13434" fmla="*/ 147 h 731"/>
                <a:gd name="connsiteX35-13435" fmla="*/ 195 w 226"/>
                <a:gd name="connsiteY35-13436" fmla="*/ 157 h 731"/>
                <a:gd name="connsiteX36-13437" fmla="*/ 190 w 226"/>
                <a:gd name="connsiteY36-13438" fmla="*/ 173 h 731"/>
                <a:gd name="connsiteX37-13439" fmla="*/ 190 w 226"/>
                <a:gd name="connsiteY37-13440" fmla="*/ 189 h 731"/>
                <a:gd name="connsiteX38-13441" fmla="*/ 190 w 226"/>
                <a:gd name="connsiteY38-13442" fmla="*/ 205 h 731"/>
                <a:gd name="connsiteX39-13443" fmla="*/ 184 w 226"/>
                <a:gd name="connsiteY39-13444" fmla="*/ 220 h 731"/>
                <a:gd name="connsiteX40-13445" fmla="*/ 184 w 226"/>
                <a:gd name="connsiteY40-13446" fmla="*/ 236 h 731"/>
                <a:gd name="connsiteX41-13447" fmla="*/ 184 w 226"/>
                <a:gd name="connsiteY41-13448" fmla="*/ 257 h 731"/>
                <a:gd name="connsiteX42-13449" fmla="*/ 179 w 226"/>
                <a:gd name="connsiteY42-13450" fmla="*/ 299 h 731"/>
                <a:gd name="connsiteX43-13451" fmla="*/ 174 w 226"/>
                <a:gd name="connsiteY43-13452" fmla="*/ 336 h 731"/>
                <a:gd name="connsiteX44-13453" fmla="*/ 174 w 226"/>
                <a:gd name="connsiteY44-13454" fmla="*/ 368 h 731"/>
                <a:gd name="connsiteX45-13455" fmla="*/ 169 w 226"/>
                <a:gd name="connsiteY45-13456" fmla="*/ 399 h 731"/>
                <a:gd name="connsiteX46-13457" fmla="*/ 163 w 226"/>
                <a:gd name="connsiteY46-13458" fmla="*/ 431 h 731"/>
                <a:gd name="connsiteX47-13459" fmla="*/ 163 w 226"/>
                <a:gd name="connsiteY47-13460" fmla="*/ 457 h 731"/>
                <a:gd name="connsiteX48-13461" fmla="*/ 158 w 226"/>
                <a:gd name="connsiteY48-13462" fmla="*/ 478 h 731"/>
                <a:gd name="connsiteX49-13463" fmla="*/ 153 w 226"/>
                <a:gd name="connsiteY49-13464" fmla="*/ 499 h 731"/>
                <a:gd name="connsiteX50-13465" fmla="*/ 147 w 226"/>
                <a:gd name="connsiteY50-13466" fmla="*/ 536 h 731"/>
                <a:gd name="connsiteX51-13467" fmla="*/ 137 w 226"/>
                <a:gd name="connsiteY51-13468" fmla="*/ 573 h 731"/>
                <a:gd name="connsiteX52-13469" fmla="*/ 132 w 226"/>
                <a:gd name="connsiteY52-13470" fmla="*/ 604 h 731"/>
                <a:gd name="connsiteX53-13471" fmla="*/ 121 w 226"/>
                <a:gd name="connsiteY53-13472" fmla="*/ 631 h 731"/>
                <a:gd name="connsiteX54-13473" fmla="*/ 116 w 226"/>
                <a:gd name="connsiteY54-13474" fmla="*/ 657 h 731"/>
                <a:gd name="connsiteX55-13475" fmla="*/ 111 w 226"/>
                <a:gd name="connsiteY55-13476" fmla="*/ 668 h 731"/>
                <a:gd name="connsiteX56-13477" fmla="*/ 105 w 226"/>
                <a:gd name="connsiteY56-13478" fmla="*/ 678 h 731"/>
                <a:gd name="connsiteX57-13479" fmla="*/ 105 w 226"/>
                <a:gd name="connsiteY57-13480" fmla="*/ 689 h 731"/>
                <a:gd name="connsiteX58-13481" fmla="*/ 100 w 226"/>
                <a:gd name="connsiteY58-13482" fmla="*/ 694 h 731"/>
                <a:gd name="connsiteX59-13483" fmla="*/ 95 w 226"/>
                <a:gd name="connsiteY59-13484" fmla="*/ 704 h 731"/>
                <a:gd name="connsiteX60-13485" fmla="*/ 95 w 226"/>
                <a:gd name="connsiteY60-13486" fmla="*/ 710 h 731"/>
                <a:gd name="connsiteX61-13487" fmla="*/ 84 w 226"/>
                <a:gd name="connsiteY61-13488" fmla="*/ 715 h 731"/>
                <a:gd name="connsiteX62-13489" fmla="*/ 79 w 226"/>
                <a:gd name="connsiteY62-13490" fmla="*/ 725 h 731"/>
                <a:gd name="connsiteX63-13491" fmla="*/ 74 w 226"/>
                <a:gd name="connsiteY63-13492" fmla="*/ 725 h 731"/>
                <a:gd name="connsiteX64-13493" fmla="*/ 68 w 226"/>
                <a:gd name="connsiteY64-13494" fmla="*/ 731 h 731"/>
                <a:gd name="connsiteX65-13495" fmla="*/ 63 w 226"/>
                <a:gd name="connsiteY65-13496" fmla="*/ 731 h 731"/>
                <a:gd name="connsiteX66-13497" fmla="*/ 63 w 226"/>
                <a:gd name="connsiteY66-13498" fmla="*/ 725 h 731"/>
                <a:gd name="connsiteX67-13499" fmla="*/ 58 w 226"/>
                <a:gd name="connsiteY67-13500" fmla="*/ 725 h 731"/>
                <a:gd name="connsiteX68-13501" fmla="*/ 58 w 226"/>
                <a:gd name="connsiteY68-13502" fmla="*/ 720 h 731"/>
                <a:gd name="connsiteX69-13503" fmla="*/ 58 w 226"/>
                <a:gd name="connsiteY69-13504" fmla="*/ 715 h 731"/>
                <a:gd name="connsiteX70-13505" fmla="*/ 53 w 226"/>
                <a:gd name="connsiteY70-13506" fmla="*/ 710 h 731"/>
                <a:gd name="connsiteX71-13507" fmla="*/ 53 w 226"/>
                <a:gd name="connsiteY71-13508" fmla="*/ 699 h 731"/>
                <a:gd name="connsiteX72-13509" fmla="*/ 53 w 226"/>
                <a:gd name="connsiteY72-13510" fmla="*/ 689 h 731"/>
                <a:gd name="connsiteX73-13511" fmla="*/ 47 w 226"/>
                <a:gd name="connsiteY73-13512" fmla="*/ 673 h 731"/>
                <a:gd name="connsiteX74-13513" fmla="*/ 42 w 226"/>
                <a:gd name="connsiteY74-13514" fmla="*/ 652 h 731"/>
                <a:gd name="connsiteX75-13515" fmla="*/ 37 w 226"/>
                <a:gd name="connsiteY75-13516" fmla="*/ 636 h 731"/>
                <a:gd name="connsiteX76-13517" fmla="*/ 32 w 226"/>
                <a:gd name="connsiteY76-13518" fmla="*/ 620 h 731"/>
                <a:gd name="connsiteX77-13519" fmla="*/ 26 w 226"/>
                <a:gd name="connsiteY77-13520" fmla="*/ 604 h 731"/>
                <a:gd name="connsiteX78-13521" fmla="*/ 16 w 226"/>
                <a:gd name="connsiteY78-13522" fmla="*/ 594 h 731"/>
                <a:gd name="connsiteX79-13523" fmla="*/ 5 w 226"/>
                <a:gd name="connsiteY79-13524" fmla="*/ 583 h 731"/>
                <a:gd name="connsiteX80-13525" fmla="*/ 0 w 226"/>
                <a:gd name="connsiteY80-13526" fmla="*/ 573 h 731"/>
                <a:gd name="connsiteX81-13527" fmla="*/ 11 w 226"/>
                <a:gd name="connsiteY81-13528" fmla="*/ 578 h 731"/>
                <a:gd name="connsiteX82-13529" fmla="*/ 26 w 226"/>
                <a:gd name="connsiteY82-13530" fmla="*/ 578 h 731"/>
                <a:gd name="connsiteX83-13531" fmla="*/ 37 w 226"/>
                <a:gd name="connsiteY83-13532" fmla="*/ 578 h 731"/>
                <a:gd name="connsiteX84-13533" fmla="*/ 47 w 226"/>
                <a:gd name="connsiteY84-13534" fmla="*/ 578 h 731"/>
                <a:gd name="connsiteX85-13535" fmla="*/ 58 w 226"/>
                <a:gd name="connsiteY85-13536" fmla="*/ 573 h 731"/>
                <a:gd name="connsiteX86-13537" fmla="*/ 63 w 226"/>
                <a:gd name="connsiteY86-13538" fmla="*/ 573 h 731"/>
                <a:gd name="connsiteX87-13539" fmla="*/ 68 w 226"/>
                <a:gd name="connsiteY87-13540" fmla="*/ 568 h 731"/>
                <a:gd name="connsiteX88-13541" fmla="*/ 68 w 226"/>
                <a:gd name="connsiteY88-13542" fmla="*/ 568 h 731"/>
                <a:gd name="connsiteX89-13543" fmla="*/ 74 w 226"/>
                <a:gd name="connsiteY89-13544" fmla="*/ 562 h 731"/>
                <a:gd name="connsiteX90-13545" fmla="*/ 74 w 226"/>
                <a:gd name="connsiteY90-13546" fmla="*/ 552 h 731"/>
                <a:gd name="connsiteX91-13547" fmla="*/ 79 w 226"/>
                <a:gd name="connsiteY91-13548" fmla="*/ 541 h 731"/>
                <a:gd name="connsiteX92-13549" fmla="*/ 79 w 226"/>
                <a:gd name="connsiteY92-13550" fmla="*/ 526 h 731"/>
                <a:gd name="connsiteX93-13551" fmla="*/ 84 w 226"/>
                <a:gd name="connsiteY93-13552" fmla="*/ 505 h 731"/>
                <a:gd name="connsiteX94-13553" fmla="*/ 90 w 226"/>
                <a:gd name="connsiteY94-13554" fmla="*/ 484 h 731"/>
                <a:gd name="connsiteX95-13555" fmla="*/ 90 w 226"/>
                <a:gd name="connsiteY95-13556" fmla="*/ 457 h 731"/>
                <a:gd name="connsiteX96-13557" fmla="*/ 95 w 226"/>
                <a:gd name="connsiteY96-13558" fmla="*/ 426 h 731"/>
                <a:gd name="connsiteX97-13559" fmla="*/ 105 w 226"/>
                <a:gd name="connsiteY97-13560" fmla="*/ 363 h 731"/>
                <a:gd name="connsiteX98-13561" fmla="*/ 111 w 226"/>
                <a:gd name="connsiteY98-13562" fmla="*/ 305 h 731"/>
                <a:gd name="connsiteX99-13563" fmla="*/ 116 w 226"/>
                <a:gd name="connsiteY99-13564" fmla="*/ 242 h 731"/>
                <a:gd name="connsiteX100-13565" fmla="*/ 116 w 226"/>
                <a:gd name="connsiteY100-13566" fmla="*/ 189 h 731"/>
                <a:gd name="connsiteX101-13567" fmla="*/ 116 w 226"/>
                <a:gd name="connsiteY101-13568" fmla="*/ 189 h 731"/>
                <a:gd name="connsiteX0-13569" fmla="*/ 116 w 226"/>
                <a:gd name="connsiteY0-13570" fmla="*/ 189 h 731"/>
                <a:gd name="connsiteX1-13571" fmla="*/ 116 w 226"/>
                <a:gd name="connsiteY1-13572" fmla="*/ 163 h 731"/>
                <a:gd name="connsiteX2-13573" fmla="*/ 116 w 226"/>
                <a:gd name="connsiteY2-13574" fmla="*/ 136 h 731"/>
                <a:gd name="connsiteX3-13575" fmla="*/ 116 w 226"/>
                <a:gd name="connsiteY3-13576" fmla="*/ 115 h 731"/>
                <a:gd name="connsiteX4-13577" fmla="*/ 116 w 226"/>
                <a:gd name="connsiteY4-13578" fmla="*/ 100 h 731"/>
                <a:gd name="connsiteX5-13579" fmla="*/ 116 w 226"/>
                <a:gd name="connsiteY5-13580" fmla="*/ 84 h 731"/>
                <a:gd name="connsiteX6-13581" fmla="*/ 116 w 226"/>
                <a:gd name="connsiteY6-13582" fmla="*/ 73 h 731"/>
                <a:gd name="connsiteX7-13583" fmla="*/ 111 w 226"/>
                <a:gd name="connsiteY7-13584" fmla="*/ 63 h 731"/>
                <a:gd name="connsiteX8-13585" fmla="*/ 111 w 226"/>
                <a:gd name="connsiteY8-13586" fmla="*/ 57 h 731"/>
                <a:gd name="connsiteX9-13587" fmla="*/ 111 w 226"/>
                <a:gd name="connsiteY9-13588" fmla="*/ 52 h 731"/>
                <a:gd name="connsiteX10-13589" fmla="*/ 100 w 226"/>
                <a:gd name="connsiteY10-13590" fmla="*/ 47 h 731"/>
                <a:gd name="connsiteX11-13591" fmla="*/ 158 w 226"/>
                <a:gd name="connsiteY11-13592" fmla="*/ 0 h 731"/>
                <a:gd name="connsiteX12-13593" fmla="*/ 174 w 226"/>
                <a:gd name="connsiteY12-13594" fmla="*/ 10 h 731"/>
                <a:gd name="connsiteX13-13595" fmla="*/ 184 w 226"/>
                <a:gd name="connsiteY13-13596" fmla="*/ 21 h 731"/>
                <a:gd name="connsiteX14-13597" fmla="*/ 195 w 226"/>
                <a:gd name="connsiteY14-13598" fmla="*/ 26 h 731"/>
                <a:gd name="connsiteX15-13599" fmla="*/ 205 w 226"/>
                <a:gd name="connsiteY15-13600" fmla="*/ 36 h 731"/>
                <a:gd name="connsiteX16-13601" fmla="*/ 216 w 226"/>
                <a:gd name="connsiteY16-13602" fmla="*/ 42 h 731"/>
                <a:gd name="connsiteX17-13603" fmla="*/ 221 w 226"/>
                <a:gd name="connsiteY17-13604" fmla="*/ 47 h 731"/>
                <a:gd name="connsiteX18-13605" fmla="*/ 226 w 226"/>
                <a:gd name="connsiteY18-13606" fmla="*/ 52 h 731"/>
                <a:gd name="connsiteX19-13607" fmla="*/ 226 w 226"/>
                <a:gd name="connsiteY19-13608" fmla="*/ 57 h 731"/>
                <a:gd name="connsiteX20-13609" fmla="*/ 226 w 226"/>
                <a:gd name="connsiteY20-13610" fmla="*/ 63 h 731"/>
                <a:gd name="connsiteX21-13611" fmla="*/ 226 w 226"/>
                <a:gd name="connsiteY21-13612" fmla="*/ 68 h 731"/>
                <a:gd name="connsiteX22-13613" fmla="*/ 226 w 226"/>
                <a:gd name="connsiteY22-13614" fmla="*/ 73 h 731"/>
                <a:gd name="connsiteX23-13615" fmla="*/ 221 w 226"/>
                <a:gd name="connsiteY23-13616" fmla="*/ 78 h 731"/>
                <a:gd name="connsiteX24-13617" fmla="*/ 211 w 226"/>
                <a:gd name="connsiteY24-13618" fmla="*/ 84 h 731"/>
                <a:gd name="connsiteX25-13619" fmla="*/ 211 w 226"/>
                <a:gd name="connsiteY25-13620" fmla="*/ 89 h 731"/>
                <a:gd name="connsiteX26-13621" fmla="*/ 211 w 226"/>
                <a:gd name="connsiteY26-13622" fmla="*/ 89 h 731"/>
                <a:gd name="connsiteX27-13623" fmla="*/ 205 w 226"/>
                <a:gd name="connsiteY27-13624" fmla="*/ 94 h 731"/>
                <a:gd name="connsiteX28-13625" fmla="*/ 205 w 226"/>
                <a:gd name="connsiteY28-13626" fmla="*/ 100 h 731"/>
                <a:gd name="connsiteX29-13627" fmla="*/ 200 w 226"/>
                <a:gd name="connsiteY29-13628" fmla="*/ 110 h 731"/>
                <a:gd name="connsiteX30-13629" fmla="*/ 200 w 226"/>
                <a:gd name="connsiteY30-13630" fmla="*/ 115 h 731"/>
                <a:gd name="connsiteX31-13631" fmla="*/ 200 w 226"/>
                <a:gd name="connsiteY31-13632" fmla="*/ 126 h 731"/>
                <a:gd name="connsiteX32-13633" fmla="*/ 195 w 226"/>
                <a:gd name="connsiteY32-13634" fmla="*/ 136 h 731"/>
                <a:gd name="connsiteX33-13635" fmla="*/ 195 w 226"/>
                <a:gd name="connsiteY33-13636" fmla="*/ 147 h 731"/>
                <a:gd name="connsiteX34-13637" fmla="*/ 195 w 226"/>
                <a:gd name="connsiteY34-13638" fmla="*/ 157 h 731"/>
                <a:gd name="connsiteX35-13639" fmla="*/ 190 w 226"/>
                <a:gd name="connsiteY35-13640" fmla="*/ 173 h 731"/>
                <a:gd name="connsiteX36-13641" fmla="*/ 190 w 226"/>
                <a:gd name="connsiteY36-13642" fmla="*/ 189 h 731"/>
                <a:gd name="connsiteX37-13643" fmla="*/ 190 w 226"/>
                <a:gd name="connsiteY37-13644" fmla="*/ 205 h 731"/>
                <a:gd name="connsiteX38-13645" fmla="*/ 184 w 226"/>
                <a:gd name="connsiteY38-13646" fmla="*/ 220 h 731"/>
                <a:gd name="connsiteX39-13647" fmla="*/ 184 w 226"/>
                <a:gd name="connsiteY39-13648" fmla="*/ 236 h 731"/>
                <a:gd name="connsiteX40-13649" fmla="*/ 184 w 226"/>
                <a:gd name="connsiteY40-13650" fmla="*/ 257 h 731"/>
                <a:gd name="connsiteX41-13651" fmla="*/ 179 w 226"/>
                <a:gd name="connsiteY41-13652" fmla="*/ 299 h 731"/>
                <a:gd name="connsiteX42-13653" fmla="*/ 174 w 226"/>
                <a:gd name="connsiteY42-13654" fmla="*/ 336 h 731"/>
                <a:gd name="connsiteX43-13655" fmla="*/ 174 w 226"/>
                <a:gd name="connsiteY43-13656" fmla="*/ 368 h 731"/>
                <a:gd name="connsiteX44-13657" fmla="*/ 169 w 226"/>
                <a:gd name="connsiteY44-13658" fmla="*/ 399 h 731"/>
                <a:gd name="connsiteX45-13659" fmla="*/ 163 w 226"/>
                <a:gd name="connsiteY45-13660" fmla="*/ 431 h 731"/>
                <a:gd name="connsiteX46-13661" fmla="*/ 163 w 226"/>
                <a:gd name="connsiteY46-13662" fmla="*/ 457 h 731"/>
                <a:gd name="connsiteX47-13663" fmla="*/ 158 w 226"/>
                <a:gd name="connsiteY47-13664" fmla="*/ 478 h 731"/>
                <a:gd name="connsiteX48-13665" fmla="*/ 153 w 226"/>
                <a:gd name="connsiteY48-13666" fmla="*/ 499 h 731"/>
                <a:gd name="connsiteX49-13667" fmla="*/ 147 w 226"/>
                <a:gd name="connsiteY49-13668" fmla="*/ 536 h 731"/>
                <a:gd name="connsiteX50-13669" fmla="*/ 137 w 226"/>
                <a:gd name="connsiteY50-13670" fmla="*/ 573 h 731"/>
                <a:gd name="connsiteX51-13671" fmla="*/ 132 w 226"/>
                <a:gd name="connsiteY51-13672" fmla="*/ 604 h 731"/>
                <a:gd name="connsiteX52-13673" fmla="*/ 121 w 226"/>
                <a:gd name="connsiteY52-13674" fmla="*/ 631 h 731"/>
                <a:gd name="connsiteX53-13675" fmla="*/ 116 w 226"/>
                <a:gd name="connsiteY53-13676" fmla="*/ 657 h 731"/>
                <a:gd name="connsiteX54-13677" fmla="*/ 111 w 226"/>
                <a:gd name="connsiteY54-13678" fmla="*/ 668 h 731"/>
                <a:gd name="connsiteX55-13679" fmla="*/ 105 w 226"/>
                <a:gd name="connsiteY55-13680" fmla="*/ 678 h 731"/>
                <a:gd name="connsiteX56-13681" fmla="*/ 105 w 226"/>
                <a:gd name="connsiteY56-13682" fmla="*/ 689 h 731"/>
                <a:gd name="connsiteX57-13683" fmla="*/ 100 w 226"/>
                <a:gd name="connsiteY57-13684" fmla="*/ 694 h 731"/>
                <a:gd name="connsiteX58-13685" fmla="*/ 95 w 226"/>
                <a:gd name="connsiteY58-13686" fmla="*/ 704 h 731"/>
                <a:gd name="connsiteX59-13687" fmla="*/ 95 w 226"/>
                <a:gd name="connsiteY59-13688" fmla="*/ 710 h 731"/>
                <a:gd name="connsiteX60-13689" fmla="*/ 84 w 226"/>
                <a:gd name="connsiteY60-13690" fmla="*/ 715 h 731"/>
                <a:gd name="connsiteX61-13691" fmla="*/ 79 w 226"/>
                <a:gd name="connsiteY61-13692" fmla="*/ 725 h 731"/>
                <a:gd name="connsiteX62-13693" fmla="*/ 74 w 226"/>
                <a:gd name="connsiteY62-13694" fmla="*/ 725 h 731"/>
                <a:gd name="connsiteX63-13695" fmla="*/ 68 w 226"/>
                <a:gd name="connsiteY63-13696" fmla="*/ 731 h 731"/>
                <a:gd name="connsiteX64-13697" fmla="*/ 63 w 226"/>
                <a:gd name="connsiteY64-13698" fmla="*/ 731 h 731"/>
                <a:gd name="connsiteX65-13699" fmla="*/ 63 w 226"/>
                <a:gd name="connsiteY65-13700" fmla="*/ 725 h 731"/>
                <a:gd name="connsiteX66-13701" fmla="*/ 58 w 226"/>
                <a:gd name="connsiteY66-13702" fmla="*/ 725 h 731"/>
                <a:gd name="connsiteX67-13703" fmla="*/ 58 w 226"/>
                <a:gd name="connsiteY67-13704" fmla="*/ 720 h 731"/>
                <a:gd name="connsiteX68-13705" fmla="*/ 58 w 226"/>
                <a:gd name="connsiteY68-13706" fmla="*/ 715 h 731"/>
                <a:gd name="connsiteX69-13707" fmla="*/ 53 w 226"/>
                <a:gd name="connsiteY69-13708" fmla="*/ 710 h 731"/>
                <a:gd name="connsiteX70-13709" fmla="*/ 53 w 226"/>
                <a:gd name="connsiteY70-13710" fmla="*/ 699 h 731"/>
                <a:gd name="connsiteX71-13711" fmla="*/ 53 w 226"/>
                <a:gd name="connsiteY71-13712" fmla="*/ 689 h 731"/>
                <a:gd name="connsiteX72-13713" fmla="*/ 47 w 226"/>
                <a:gd name="connsiteY72-13714" fmla="*/ 673 h 731"/>
                <a:gd name="connsiteX73-13715" fmla="*/ 42 w 226"/>
                <a:gd name="connsiteY73-13716" fmla="*/ 652 h 731"/>
                <a:gd name="connsiteX74-13717" fmla="*/ 37 w 226"/>
                <a:gd name="connsiteY74-13718" fmla="*/ 636 h 731"/>
                <a:gd name="connsiteX75-13719" fmla="*/ 32 w 226"/>
                <a:gd name="connsiteY75-13720" fmla="*/ 620 h 731"/>
                <a:gd name="connsiteX76-13721" fmla="*/ 26 w 226"/>
                <a:gd name="connsiteY76-13722" fmla="*/ 604 h 731"/>
                <a:gd name="connsiteX77-13723" fmla="*/ 16 w 226"/>
                <a:gd name="connsiteY77-13724" fmla="*/ 594 h 731"/>
                <a:gd name="connsiteX78-13725" fmla="*/ 5 w 226"/>
                <a:gd name="connsiteY78-13726" fmla="*/ 583 h 731"/>
                <a:gd name="connsiteX79-13727" fmla="*/ 0 w 226"/>
                <a:gd name="connsiteY79-13728" fmla="*/ 573 h 731"/>
                <a:gd name="connsiteX80-13729" fmla="*/ 11 w 226"/>
                <a:gd name="connsiteY80-13730" fmla="*/ 578 h 731"/>
                <a:gd name="connsiteX81-13731" fmla="*/ 26 w 226"/>
                <a:gd name="connsiteY81-13732" fmla="*/ 578 h 731"/>
                <a:gd name="connsiteX82-13733" fmla="*/ 37 w 226"/>
                <a:gd name="connsiteY82-13734" fmla="*/ 578 h 731"/>
                <a:gd name="connsiteX83-13735" fmla="*/ 47 w 226"/>
                <a:gd name="connsiteY83-13736" fmla="*/ 578 h 731"/>
                <a:gd name="connsiteX84-13737" fmla="*/ 58 w 226"/>
                <a:gd name="connsiteY84-13738" fmla="*/ 573 h 731"/>
                <a:gd name="connsiteX85-13739" fmla="*/ 63 w 226"/>
                <a:gd name="connsiteY85-13740" fmla="*/ 573 h 731"/>
                <a:gd name="connsiteX86-13741" fmla="*/ 68 w 226"/>
                <a:gd name="connsiteY86-13742" fmla="*/ 568 h 731"/>
                <a:gd name="connsiteX87-13743" fmla="*/ 68 w 226"/>
                <a:gd name="connsiteY87-13744" fmla="*/ 568 h 731"/>
                <a:gd name="connsiteX88-13745" fmla="*/ 74 w 226"/>
                <a:gd name="connsiteY88-13746" fmla="*/ 562 h 731"/>
                <a:gd name="connsiteX89-13747" fmla="*/ 74 w 226"/>
                <a:gd name="connsiteY89-13748" fmla="*/ 552 h 731"/>
                <a:gd name="connsiteX90-13749" fmla="*/ 79 w 226"/>
                <a:gd name="connsiteY90-13750" fmla="*/ 541 h 731"/>
                <a:gd name="connsiteX91-13751" fmla="*/ 79 w 226"/>
                <a:gd name="connsiteY91-13752" fmla="*/ 526 h 731"/>
                <a:gd name="connsiteX92-13753" fmla="*/ 84 w 226"/>
                <a:gd name="connsiteY92-13754" fmla="*/ 505 h 731"/>
                <a:gd name="connsiteX93-13755" fmla="*/ 90 w 226"/>
                <a:gd name="connsiteY93-13756" fmla="*/ 484 h 731"/>
                <a:gd name="connsiteX94-13757" fmla="*/ 90 w 226"/>
                <a:gd name="connsiteY94-13758" fmla="*/ 457 h 731"/>
                <a:gd name="connsiteX95-13759" fmla="*/ 95 w 226"/>
                <a:gd name="connsiteY95-13760" fmla="*/ 426 h 731"/>
                <a:gd name="connsiteX96-13761" fmla="*/ 105 w 226"/>
                <a:gd name="connsiteY96-13762" fmla="*/ 363 h 731"/>
                <a:gd name="connsiteX97-13763" fmla="*/ 111 w 226"/>
                <a:gd name="connsiteY97-13764" fmla="*/ 305 h 731"/>
                <a:gd name="connsiteX98-13765" fmla="*/ 116 w 226"/>
                <a:gd name="connsiteY98-13766" fmla="*/ 242 h 731"/>
                <a:gd name="connsiteX99-13767" fmla="*/ 116 w 226"/>
                <a:gd name="connsiteY99-13768" fmla="*/ 189 h 731"/>
                <a:gd name="connsiteX100-13769" fmla="*/ 116 w 226"/>
                <a:gd name="connsiteY100-13770" fmla="*/ 189 h 731"/>
                <a:gd name="connsiteX0-13771" fmla="*/ 116 w 226"/>
                <a:gd name="connsiteY0-13772" fmla="*/ 189 h 731"/>
                <a:gd name="connsiteX1-13773" fmla="*/ 116 w 226"/>
                <a:gd name="connsiteY1-13774" fmla="*/ 163 h 731"/>
                <a:gd name="connsiteX2-13775" fmla="*/ 116 w 226"/>
                <a:gd name="connsiteY2-13776" fmla="*/ 136 h 731"/>
                <a:gd name="connsiteX3-13777" fmla="*/ 116 w 226"/>
                <a:gd name="connsiteY3-13778" fmla="*/ 115 h 731"/>
                <a:gd name="connsiteX4-13779" fmla="*/ 116 w 226"/>
                <a:gd name="connsiteY4-13780" fmla="*/ 100 h 731"/>
                <a:gd name="connsiteX5-13781" fmla="*/ 116 w 226"/>
                <a:gd name="connsiteY5-13782" fmla="*/ 84 h 731"/>
                <a:gd name="connsiteX6-13783" fmla="*/ 116 w 226"/>
                <a:gd name="connsiteY6-13784" fmla="*/ 73 h 731"/>
                <a:gd name="connsiteX7-13785" fmla="*/ 111 w 226"/>
                <a:gd name="connsiteY7-13786" fmla="*/ 63 h 731"/>
                <a:gd name="connsiteX8-13787" fmla="*/ 111 w 226"/>
                <a:gd name="connsiteY8-13788" fmla="*/ 57 h 731"/>
                <a:gd name="connsiteX9-13789" fmla="*/ 111 w 226"/>
                <a:gd name="connsiteY9-13790" fmla="*/ 52 h 731"/>
                <a:gd name="connsiteX10-13791" fmla="*/ 158 w 226"/>
                <a:gd name="connsiteY10-13792" fmla="*/ 0 h 731"/>
                <a:gd name="connsiteX11-13793" fmla="*/ 174 w 226"/>
                <a:gd name="connsiteY11-13794" fmla="*/ 10 h 731"/>
                <a:gd name="connsiteX12-13795" fmla="*/ 184 w 226"/>
                <a:gd name="connsiteY12-13796" fmla="*/ 21 h 731"/>
                <a:gd name="connsiteX13-13797" fmla="*/ 195 w 226"/>
                <a:gd name="connsiteY13-13798" fmla="*/ 26 h 731"/>
                <a:gd name="connsiteX14-13799" fmla="*/ 205 w 226"/>
                <a:gd name="connsiteY14-13800" fmla="*/ 36 h 731"/>
                <a:gd name="connsiteX15-13801" fmla="*/ 216 w 226"/>
                <a:gd name="connsiteY15-13802" fmla="*/ 42 h 731"/>
                <a:gd name="connsiteX16-13803" fmla="*/ 221 w 226"/>
                <a:gd name="connsiteY16-13804" fmla="*/ 47 h 731"/>
                <a:gd name="connsiteX17-13805" fmla="*/ 226 w 226"/>
                <a:gd name="connsiteY17-13806" fmla="*/ 52 h 731"/>
                <a:gd name="connsiteX18-13807" fmla="*/ 226 w 226"/>
                <a:gd name="connsiteY18-13808" fmla="*/ 57 h 731"/>
                <a:gd name="connsiteX19-13809" fmla="*/ 226 w 226"/>
                <a:gd name="connsiteY19-13810" fmla="*/ 63 h 731"/>
                <a:gd name="connsiteX20-13811" fmla="*/ 226 w 226"/>
                <a:gd name="connsiteY20-13812" fmla="*/ 68 h 731"/>
                <a:gd name="connsiteX21-13813" fmla="*/ 226 w 226"/>
                <a:gd name="connsiteY21-13814" fmla="*/ 73 h 731"/>
                <a:gd name="connsiteX22-13815" fmla="*/ 221 w 226"/>
                <a:gd name="connsiteY22-13816" fmla="*/ 78 h 731"/>
                <a:gd name="connsiteX23-13817" fmla="*/ 211 w 226"/>
                <a:gd name="connsiteY23-13818" fmla="*/ 84 h 731"/>
                <a:gd name="connsiteX24-13819" fmla="*/ 211 w 226"/>
                <a:gd name="connsiteY24-13820" fmla="*/ 89 h 731"/>
                <a:gd name="connsiteX25-13821" fmla="*/ 211 w 226"/>
                <a:gd name="connsiteY25-13822" fmla="*/ 89 h 731"/>
                <a:gd name="connsiteX26-13823" fmla="*/ 205 w 226"/>
                <a:gd name="connsiteY26-13824" fmla="*/ 94 h 731"/>
                <a:gd name="connsiteX27-13825" fmla="*/ 205 w 226"/>
                <a:gd name="connsiteY27-13826" fmla="*/ 100 h 731"/>
                <a:gd name="connsiteX28-13827" fmla="*/ 200 w 226"/>
                <a:gd name="connsiteY28-13828" fmla="*/ 110 h 731"/>
                <a:gd name="connsiteX29-13829" fmla="*/ 200 w 226"/>
                <a:gd name="connsiteY29-13830" fmla="*/ 115 h 731"/>
                <a:gd name="connsiteX30-13831" fmla="*/ 200 w 226"/>
                <a:gd name="connsiteY30-13832" fmla="*/ 126 h 731"/>
                <a:gd name="connsiteX31-13833" fmla="*/ 195 w 226"/>
                <a:gd name="connsiteY31-13834" fmla="*/ 136 h 731"/>
                <a:gd name="connsiteX32-13835" fmla="*/ 195 w 226"/>
                <a:gd name="connsiteY32-13836" fmla="*/ 147 h 731"/>
                <a:gd name="connsiteX33-13837" fmla="*/ 195 w 226"/>
                <a:gd name="connsiteY33-13838" fmla="*/ 157 h 731"/>
                <a:gd name="connsiteX34-13839" fmla="*/ 190 w 226"/>
                <a:gd name="connsiteY34-13840" fmla="*/ 173 h 731"/>
                <a:gd name="connsiteX35-13841" fmla="*/ 190 w 226"/>
                <a:gd name="connsiteY35-13842" fmla="*/ 189 h 731"/>
                <a:gd name="connsiteX36-13843" fmla="*/ 190 w 226"/>
                <a:gd name="connsiteY36-13844" fmla="*/ 205 h 731"/>
                <a:gd name="connsiteX37-13845" fmla="*/ 184 w 226"/>
                <a:gd name="connsiteY37-13846" fmla="*/ 220 h 731"/>
                <a:gd name="connsiteX38-13847" fmla="*/ 184 w 226"/>
                <a:gd name="connsiteY38-13848" fmla="*/ 236 h 731"/>
                <a:gd name="connsiteX39-13849" fmla="*/ 184 w 226"/>
                <a:gd name="connsiteY39-13850" fmla="*/ 257 h 731"/>
                <a:gd name="connsiteX40-13851" fmla="*/ 179 w 226"/>
                <a:gd name="connsiteY40-13852" fmla="*/ 299 h 731"/>
                <a:gd name="connsiteX41-13853" fmla="*/ 174 w 226"/>
                <a:gd name="connsiteY41-13854" fmla="*/ 336 h 731"/>
                <a:gd name="connsiteX42-13855" fmla="*/ 174 w 226"/>
                <a:gd name="connsiteY42-13856" fmla="*/ 368 h 731"/>
                <a:gd name="connsiteX43-13857" fmla="*/ 169 w 226"/>
                <a:gd name="connsiteY43-13858" fmla="*/ 399 h 731"/>
                <a:gd name="connsiteX44-13859" fmla="*/ 163 w 226"/>
                <a:gd name="connsiteY44-13860" fmla="*/ 431 h 731"/>
                <a:gd name="connsiteX45-13861" fmla="*/ 163 w 226"/>
                <a:gd name="connsiteY45-13862" fmla="*/ 457 h 731"/>
                <a:gd name="connsiteX46-13863" fmla="*/ 158 w 226"/>
                <a:gd name="connsiteY46-13864" fmla="*/ 478 h 731"/>
                <a:gd name="connsiteX47-13865" fmla="*/ 153 w 226"/>
                <a:gd name="connsiteY47-13866" fmla="*/ 499 h 731"/>
                <a:gd name="connsiteX48-13867" fmla="*/ 147 w 226"/>
                <a:gd name="connsiteY48-13868" fmla="*/ 536 h 731"/>
                <a:gd name="connsiteX49-13869" fmla="*/ 137 w 226"/>
                <a:gd name="connsiteY49-13870" fmla="*/ 573 h 731"/>
                <a:gd name="connsiteX50-13871" fmla="*/ 132 w 226"/>
                <a:gd name="connsiteY50-13872" fmla="*/ 604 h 731"/>
                <a:gd name="connsiteX51-13873" fmla="*/ 121 w 226"/>
                <a:gd name="connsiteY51-13874" fmla="*/ 631 h 731"/>
                <a:gd name="connsiteX52-13875" fmla="*/ 116 w 226"/>
                <a:gd name="connsiteY52-13876" fmla="*/ 657 h 731"/>
                <a:gd name="connsiteX53-13877" fmla="*/ 111 w 226"/>
                <a:gd name="connsiteY53-13878" fmla="*/ 668 h 731"/>
                <a:gd name="connsiteX54-13879" fmla="*/ 105 w 226"/>
                <a:gd name="connsiteY54-13880" fmla="*/ 678 h 731"/>
                <a:gd name="connsiteX55-13881" fmla="*/ 105 w 226"/>
                <a:gd name="connsiteY55-13882" fmla="*/ 689 h 731"/>
                <a:gd name="connsiteX56-13883" fmla="*/ 100 w 226"/>
                <a:gd name="connsiteY56-13884" fmla="*/ 694 h 731"/>
                <a:gd name="connsiteX57-13885" fmla="*/ 95 w 226"/>
                <a:gd name="connsiteY57-13886" fmla="*/ 704 h 731"/>
                <a:gd name="connsiteX58-13887" fmla="*/ 95 w 226"/>
                <a:gd name="connsiteY58-13888" fmla="*/ 710 h 731"/>
                <a:gd name="connsiteX59-13889" fmla="*/ 84 w 226"/>
                <a:gd name="connsiteY59-13890" fmla="*/ 715 h 731"/>
                <a:gd name="connsiteX60-13891" fmla="*/ 79 w 226"/>
                <a:gd name="connsiteY60-13892" fmla="*/ 725 h 731"/>
                <a:gd name="connsiteX61-13893" fmla="*/ 74 w 226"/>
                <a:gd name="connsiteY61-13894" fmla="*/ 725 h 731"/>
                <a:gd name="connsiteX62-13895" fmla="*/ 68 w 226"/>
                <a:gd name="connsiteY62-13896" fmla="*/ 731 h 731"/>
                <a:gd name="connsiteX63-13897" fmla="*/ 63 w 226"/>
                <a:gd name="connsiteY63-13898" fmla="*/ 731 h 731"/>
                <a:gd name="connsiteX64-13899" fmla="*/ 63 w 226"/>
                <a:gd name="connsiteY64-13900" fmla="*/ 725 h 731"/>
                <a:gd name="connsiteX65-13901" fmla="*/ 58 w 226"/>
                <a:gd name="connsiteY65-13902" fmla="*/ 725 h 731"/>
                <a:gd name="connsiteX66-13903" fmla="*/ 58 w 226"/>
                <a:gd name="connsiteY66-13904" fmla="*/ 720 h 731"/>
                <a:gd name="connsiteX67-13905" fmla="*/ 58 w 226"/>
                <a:gd name="connsiteY67-13906" fmla="*/ 715 h 731"/>
                <a:gd name="connsiteX68-13907" fmla="*/ 53 w 226"/>
                <a:gd name="connsiteY68-13908" fmla="*/ 710 h 731"/>
                <a:gd name="connsiteX69-13909" fmla="*/ 53 w 226"/>
                <a:gd name="connsiteY69-13910" fmla="*/ 699 h 731"/>
                <a:gd name="connsiteX70-13911" fmla="*/ 53 w 226"/>
                <a:gd name="connsiteY70-13912" fmla="*/ 689 h 731"/>
                <a:gd name="connsiteX71-13913" fmla="*/ 47 w 226"/>
                <a:gd name="connsiteY71-13914" fmla="*/ 673 h 731"/>
                <a:gd name="connsiteX72-13915" fmla="*/ 42 w 226"/>
                <a:gd name="connsiteY72-13916" fmla="*/ 652 h 731"/>
                <a:gd name="connsiteX73-13917" fmla="*/ 37 w 226"/>
                <a:gd name="connsiteY73-13918" fmla="*/ 636 h 731"/>
                <a:gd name="connsiteX74-13919" fmla="*/ 32 w 226"/>
                <a:gd name="connsiteY74-13920" fmla="*/ 620 h 731"/>
                <a:gd name="connsiteX75-13921" fmla="*/ 26 w 226"/>
                <a:gd name="connsiteY75-13922" fmla="*/ 604 h 731"/>
                <a:gd name="connsiteX76-13923" fmla="*/ 16 w 226"/>
                <a:gd name="connsiteY76-13924" fmla="*/ 594 h 731"/>
                <a:gd name="connsiteX77-13925" fmla="*/ 5 w 226"/>
                <a:gd name="connsiteY77-13926" fmla="*/ 583 h 731"/>
                <a:gd name="connsiteX78-13927" fmla="*/ 0 w 226"/>
                <a:gd name="connsiteY78-13928" fmla="*/ 573 h 731"/>
                <a:gd name="connsiteX79-13929" fmla="*/ 11 w 226"/>
                <a:gd name="connsiteY79-13930" fmla="*/ 578 h 731"/>
                <a:gd name="connsiteX80-13931" fmla="*/ 26 w 226"/>
                <a:gd name="connsiteY80-13932" fmla="*/ 578 h 731"/>
                <a:gd name="connsiteX81-13933" fmla="*/ 37 w 226"/>
                <a:gd name="connsiteY81-13934" fmla="*/ 578 h 731"/>
                <a:gd name="connsiteX82-13935" fmla="*/ 47 w 226"/>
                <a:gd name="connsiteY82-13936" fmla="*/ 578 h 731"/>
                <a:gd name="connsiteX83-13937" fmla="*/ 58 w 226"/>
                <a:gd name="connsiteY83-13938" fmla="*/ 573 h 731"/>
                <a:gd name="connsiteX84-13939" fmla="*/ 63 w 226"/>
                <a:gd name="connsiteY84-13940" fmla="*/ 573 h 731"/>
                <a:gd name="connsiteX85-13941" fmla="*/ 68 w 226"/>
                <a:gd name="connsiteY85-13942" fmla="*/ 568 h 731"/>
                <a:gd name="connsiteX86-13943" fmla="*/ 68 w 226"/>
                <a:gd name="connsiteY86-13944" fmla="*/ 568 h 731"/>
                <a:gd name="connsiteX87-13945" fmla="*/ 74 w 226"/>
                <a:gd name="connsiteY87-13946" fmla="*/ 562 h 731"/>
                <a:gd name="connsiteX88-13947" fmla="*/ 74 w 226"/>
                <a:gd name="connsiteY88-13948" fmla="*/ 552 h 731"/>
                <a:gd name="connsiteX89-13949" fmla="*/ 79 w 226"/>
                <a:gd name="connsiteY89-13950" fmla="*/ 541 h 731"/>
                <a:gd name="connsiteX90-13951" fmla="*/ 79 w 226"/>
                <a:gd name="connsiteY90-13952" fmla="*/ 526 h 731"/>
                <a:gd name="connsiteX91-13953" fmla="*/ 84 w 226"/>
                <a:gd name="connsiteY91-13954" fmla="*/ 505 h 731"/>
                <a:gd name="connsiteX92-13955" fmla="*/ 90 w 226"/>
                <a:gd name="connsiteY92-13956" fmla="*/ 484 h 731"/>
                <a:gd name="connsiteX93-13957" fmla="*/ 90 w 226"/>
                <a:gd name="connsiteY93-13958" fmla="*/ 457 h 731"/>
                <a:gd name="connsiteX94-13959" fmla="*/ 95 w 226"/>
                <a:gd name="connsiteY94-13960" fmla="*/ 426 h 731"/>
                <a:gd name="connsiteX95-13961" fmla="*/ 105 w 226"/>
                <a:gd name="connsiteY95-13962" fmla="*/ 363 h 731"/>
                <a:gd name="connsiteX96-13963" fmla="*/ 111 w 226"/>
                <a:gd name="connsiteY96-13964" fmla="*/ 305 h 731"/>
                <a:gd name="connsiteX97-13965" fmla="*/ 116 w 226"/>
                <a:gd name="connsiteY97-13966" fmla="*/ 242 h 731"/>
                <a:gd name="connsiteX98-13967" fmla="*/ 116 w 226"/>
                <a:gd name="connsiteY98-13968" fmla="*/ 189 h 731"/>
                <a:gd name="connsiteX99-13969" fmla="*/ 116 w 226"/>
                <a:gd name="connsiteY99-13970" fmla="*/ 189 h 731"/>
                <a:gd name="connsiteX0-13971" fmla="*/ 116 w 226"/>
                <a:gd name="connsiteY0-13972" fmla="*/ 189 h 731"/>
                <a:gd name="connsiteX1-13973" fmla="*/ 116 w 226"/>
                <a:gd name="connsiteY1-13974" fmla="*/ 163 h 731"/>
                <a:gd name="connsiteX2-13975" fmla="*/ 116 w 226"/>
                <a:gd name="connsiteY2-13976" fmla="*/ 136 h 731"/>
                <a:gd name="connsiteX3-13977" fmla="*/ 116 w 226"/>
                <a:gd name="connsiteY3-13978" fmla="*/ 115 h 731"/>
                <a:gd name="connsiteX4-13979" fmla="*/ 116 w 226"/>
                <a:gd name="connsiteY4-13980" fmla="*/ 100 h 731"/>
                <a:gd name="connsiteX5-13981" fmla="*/ 116 w 226"/>
                <a:gd name="connsiteY5-13982" fmla="*/ 84 h 731"/>
                <a:gd name="connsiteX6-13983" fmla="*/ 116 w 226"/>
                <a:gd name="connsiteY6-13984" fmla="*/ 73 h 731"/>
                <a:gd name="connsiteX7-13985" fmla="*/ 111 w 226"/>
                <a:gd name="connsiteY7-13986" fmla="*/ 57 h 731"/>
                <a:gd name="connsiteX8-13987" fmla="*/ 111 w 226"/>
                <a:gd name="connsiteY8-13988" fmla="*/ 52 h 731"/>
                <a:gd name="connsiteX9-13989" fmla="*/ 158 w 226"/>
                <a:gd name="connsiteY9-13990" fmla="*/ 0 h 731"/>
                <a:gd name="connsiteX10-13991" fmla="*/ 174 w 226"/>
                <a:gd name="connsiteY10-13992" fmla="*/ 10 h 731"/>
                <a:gd name="connsiteX11-13993" fmla="*/ 184 w 226"/>
                <a:gd name="connsiteY11-13994" fmla="*/ 21 h 731"/>
                <a:gd name="connsiteX12-13995" fmla="*/ 195 w 226"/>
                <a:gd name="connsiteY12-13996" fmla="*/ 26 h 731"/>
                <a:gd name="connsiteX13-13997" fmla="*/ 205 w 226"/>
                <a:gd name="connsiteY13-13998" fmla="*/ 36 h 731"/>
                <a:gd name="connsiteX14-13999" fmla="*/ 216 w 226"/>
                <a:gd name="connsiteY14-14000" fmla="*/ 42 h 731"/>
                <a:gd name="connsiteX15-14001" fmla="*/ 221 w 226"/>
                <a:gd name="connsiteY15-14002" fmla="*/ 47 h 731"/>
                <a:gd name="connsiteX16-14003" fmla="*/ 226 w 226"/>
                <a:gd name="connsiteY16-14004" fmla="*/ 52 h 731"/>
                <a:gd name="connsiteX17-14005" fmla="*/ 226 w 226"/>
                <a:gd name="connsiteY17-14006" fmla="*/ 57 h 731"/>
                <a:gd name="connsiteX18-14007" fmla="*/ 226 w 226"/>
                <a:gd name="connsiteY18-14008" fmla="*/ 63 h 731"/>
                <a:gd name="connsiteX19-14009" fmla="*/ 226 w 226"/>
                <a:gd name="connsiteY19-14010" fmla="*/ 68 h 731"/>
                <a:gd name="connsiteX20-14011" fmla="*/ 226 w 226"/>
                <a:gd name="connsiteY20-14012" fmla="*/ 73 h 731"/>
                <a:gd name="connsiteX21-14013" fmla="*/ 221 w 226"/>
                <a:gd name="connsiteY21-14014" fmla="*/ 78 h 731"/>
                <a:gd name="connsiteX22-14015" fmla="*/ 211 w 226"/>
                <a:gd name="connsiteY22-14016" fmla="*/ 84 h 731"/>
                <a:gd name="connsiteX23-14017" fmla="*/ 211 w 226"/>
                <a:gd name="connsiteY23-14018" fmla="*/ 89 h 731"/>
                <a:gd name="connsiteX24-14019" fmla="*/ 211 w 226"/>
                <a:gd name="connsiteY24-14020" fmla="*/ 89 h 731"/>
                <a:gd name="connsiteX25-14021" fmla="*/ 205 w 226"/>
                <a:gd name="connsiteY25-14022" fmla="*/ 94 h 731"/>
                <a:gd name="connsiteX26-14023" fmla="*/ 205 w 226"/>
                <a:gd name="connsiteY26-14024" fmla="*/ 100 h 731"/>
                <a:gd name="connsiteX27-14025" fmla="*/ 200 w 226"/>
                <a:gd name="connsiteY27-14026" fmla="*/ 110 h 731"/>
                <a:gd name="connsiteX28-14027" fmla="*/ 200 w 226"/>
                <a:gd name="connsiteY28-14028" fmla="*/ 115 h 731"/>
                <a:gd name="connsiteX29-14029" fmla="*/ 200 w 226"/>
                <a:gd name="connsiteY29-14030" fmla="*/ 126 h 731"/>
                <a:gd name="connsiteX30-14031" fmla="*/ 195 w 226"/>
                <a:gd name="connsiteY30-14032" fmla="*/ 136 h 731"/>
                <a:gd name="connsiteX31-14033" fmla="*/ 195 w 226"/>
                <a:gd name="connsiteY31-14034" fmla="*/ 147 h 731"/>
                <a:gd name="connsiteX32-14035" fmla="*/ 195 w 226"/>
                <a:gd name="connsiteY32-14036" fmla="*/ 157 h 731"/>
                <a:gd name="connsiteX33-14037" fmla="*/ 190 w 226"/>
                <a:gd name="connsiteY33-14038" fmla="*/ 173 h 731"/>
                <a:gd name="connsiteX34-14039" fmla="*/ 190 w 226"/>
                <a:gd name="connsiteY34-14040" fmla="*/ 189 h 731"/>
                <a:gd name="connsiteX35-14041" fmla="*/ 190 w 226"/>
                <a:gd name="connsiteY35-14042" fmla="*/ 205 h 731"/>
                <a:gd name="connsiteX36-14043" fmla="*/ 184 w 226"/>
                <a:gd name="connsiteY36-14044" fmla="*/ 220 h 731"/>
                <a:gd name="connsiteX37-14045" fmla="*/ 184 w 226"/>
                <a:gd name="connsiteY37-14046" fmla="*/ 236 h 731"/>
                <a:gd name="connsiteX38-14047" fmla="*/ 184 w 226"/>
                <a:gd name="connsiteY38-14048" fmla="*/ 257 h 731"/>
                <a:gd name="connsiteX39-14049" fmla="*/ 179 w 226"/>
                <a:gd name="connsiteY39-14050" fmla="*/ 299 h 731"/>
                <a:gd name="connsiteX40-14051" fmla="*/ 174 w 226"/>
                <a:gd name="connsiteY40-14052" fmla="*/ 336 h 731"/>
                <a:gd name="connsiteX41-14053" fmla="*/ 174 w 226"/>
                <a:gd name="connsiteY41-14054" fmla="*/ 368 h 731"/>
                <a:gd name="connsiteX42-14055" fmla="*/ 169 w 226"/>
                <a:gd name="connsiteY42-14056" fmla="*/ 399 h 731"/>
                <a:gd name="connsiteX43-14057" fmla="*/ 163 w 226"/>
                <a:gd name="connsiteY43-14058" fmla="*/ 431 h 731"/>
                <a:gd name="connsiteX44-14059" fmla="*/ 163 w 226"/>
                <a:gd name="connsiteY44-14060" fmla="*/ 457 h 731"/>
                <a:gd name="connsiteX45-14061" fmla="*/ 158 w 226"/>
                <a:gd name="connsiteY45-14062" fmla="*/ 478 h 731"/>
                <a:gd name="connsiteX46-14063" fmla="*/ 153 w 226"/>
                <a:gd name="connsiteY46-14064" fmla="*/ 499 h 731"/>
                <a:gd name="connsiteX47-14065" fmla="*/ 147 w 226"/>
                <a:gd name="connsiteY47-14066" fmla="*/ 536 h 731"/>
                <a:gd name="connsiteX48-14067" fmla="*/ 137 w 226"/>
                <a:gd name="connsiteY48-14068" fmla="*/ 573 h 731"/>
                <a:gd name="connsiteX49-14069" fmla="*/ 132 w 226"/>
                <a:gd name="connsiteY49-14070" fmla="*/ 604 h 731"/>
                <a:gd name="connsiteX50-14071" fmla="*/ 121 w 226"/>
                <a:gd name="connsiteY50-14072" fmla="*/ 631 h 731"/>
                <a:gd name="connsiteX51-14073" fmla="*/ 116 w 226"/>
                <a:gd name="connsiteY51-14074" fmla="*/ 657 h 731"/>
                <a:gd name="connsiteX52-14075" fmla="*/ 111 w 226"/>
                <a:gd name="connsiteY52-14076" fmla="*/ 668 h 731"/>
                <a:gd name="connsiteX53-14077" fmla="*/ 105 w 226"/>
                <a:gd name="connsiteY53-14078" fmla="*/ 678 h 731"/>
                <a:gd name="connsiteX54-14079" fmla="*/ 105 w 226"/>
                <a:gd name="connsiteY54-14080" fmla="*/ 689 h 731"/>
                <a:gd name="connsiteX55-14081" fmla="*/ 100 w 226"/>
                <a:gd name="connsiteY55-14082" fmla="*/ 694 h 731"/>
                <a:gd name="connsiteX56-14083" fmla="*/ 95 w 226"/>
                <a:gd name="connsiteY56-14084" fmla="*/ 704 h 731"/>
                <a:gd name="connsiteX57-14085" fmla="*/ 95 w 226"/>
                <a:gd name="connsiteY57-14086" fmla="*/ 710 h 731"/>
                <a:gd name="connsiteX58-14087" fmla="*/ 84 w 226"/>
                <a:gd name="connsiteY58-14088" fmla="*/ 715 h 731"/>
                <a:gd name="connsiteX59-14089" fmla="*/ 79 w 226"/>
                <a:gd name="connsiteY59-14090" fmla="*/ 725 h 731"/>
                <a:gd name="connsiteX60-14091" fmla="*/ 74 w 226"/>
                <a:gd name="connsiteY60-14092" fmla="*/ 725 h 731"/>
                <a:gd name="connsiteX61-14093" fmla="*/ 68 w 226"/>
                <a:gd name="connsiteY61-14094" fmla="*/ 731 h 731"/>
                <a:gd name="connsiteX62-14095" fmla="*/ 63 w 226"/>
                <a:gd name="connsiteY62-14096" fmla="*/ 731 h 731"/>
                <a:gd name="connsiteX63-14097" fmla="*/ 63 w 226"/>
                <a:gd name="connsiteY63-14098" fmla="*/ 725 h 731"/>
                <a:gd name="connsiteX64-14099" fmla="*/ 58 w 226"/>
                <a:gd name="connsiteY64-14100" fmla="*/ 725 h 731"/>
                <a:gd name="connsiteX65-14101" fmla="*/ 58 w 226"/>
                <a:gd name="connsiteY65-14102" fmla="*/ 720 h 731"/>
                <a:gd name="connsiteX66-14103" fmla="*/ 58 w 226"/>
                <a:gd name="connsiteY66-14104" fmla="*/ 715 h 731"/>
                <a:gd name="connsiteX67-14105" fmla="*/ 53 w 226"/>
                <a:gd name="connsiteY67-14106" fmla="*/ 710 h 731"/>
                <a:gd name="connsiteX68-14107" fmla="*/ 53 w 226"/>
                <a:gd name="connsiteY68-14108" fmla="*/ 699 h 731"/>
                <a:gd name="connsiteX69-14109" fmla="*/ 53 w 226"/>
                <a:gd name="connsiteY69-14110" fmla="*/ 689 h 731"/>
                <a:gd name="connsiteX70-14111" fmla="*/ 47 w 226"/>
                <a:gd name="connsiteY70-14112" fmla="*/ 673 h 731"/>
                <a:gd name="connsiteX71-14113" fmla="*/ 42 w 226"/>
                <a:gd name="connsiteY71-14114" fmla="*/ 652 h 731"/>
                <a:gd name="connsiteX72-14115" fmla="*/ 37 w 226"/>
                <a:gd name="connsiteY72-14116" fmla="*/ 636 h 731"/>
                <a:gd name="connsiteX73-14117" fmla="*/ 32 w 226"/>
                <a:gd name="connsiteY73-14118" fmla="*/ 620 h 731"/>
                <a:gd name="connsiteX74-14119" fmla="*/ 26 w 226"/>
                <a:gd name="connsiteY74-14120" fmla="*/ 604 h 731"/>
                <a:gd name="connsiteX75-14121" fmla="*/ 16 w 226"/>
                <a:gd name="connsiteY75-14122" fmla="*/ 594 h 731"/>
                <a:gd name="connsiteX76-14123" fmla="*/ 5 w 226"/>
                <a:gd name="connsiteY76-14124" fmla="*/ 583 h 731"/>
                <a:gd name="connsiteX77-14125" fmla="*/ 0 w 226"/>
                <a:gd name="connsiteY77-14126" fmla="*/ 573 h 731"/>
                <a:gd name="connsiteX78-14127" fmla="*/ 11 w 226"/>
                <a:gd name="connsiteY78-14128" fmla="*/ 578 h 731"/>
                <a:gd name="connsiteX79-14129" fmla="*/ 26 w 226"/>
                <a:gd name="connsiteY79-14130" fmla="*/ 578 h 731"/>
                <a:gd name="connsiteX80-14131" fmla="*/ 37 w 226"/>
                <a:gd name="connsiteY80-14132" fmla="*/ 578 h 731"/>
                <a:gd name="connsiteX81-14133" fmla="*/ 47 w 226"/>
                <a:gd name="connsiteY81-14134" fmla="*/ 578 h 731"/>
                <a:gd name="connsiteX82-14135" fmla="*/ 58 w 226"/>
                <a:gd name="connsiteY82-14136" fmla="*/ 573 h 731"/>
                <a:gd name="connsiteX83-14137" fmla="*/ 63 w 226"/>
                <a:gd name="connsiteY83-14138" fmla="*/ 573 h 731"/>
                <a:gd name="connsiteX84-14139" fmla="*/ 68 w 226"/>
                <a:gd name="connsiteY84-14140" fmla="*/ 568 h 731"/>
                <a:gd name="connsiteX85-14141" fmla="*/ 68 w 226"/>
                <a:gd name="connsiteY85-14142" fmla="*/ 568 h 731"/>
                <a:gd name="connsiteX86-14143" fmla="*/ 74 w 226"/>
                <a:gd name="connsiteY86-14144" fmla="*/ 562 h 731"/>
                <a:gd name="connsiteX87-14145" fmla="*/ 74 w 226"/>
                <a:gd name="connsiteY87-14146" fmla="*/ 552 h 731"/>
                <a:gd name="connsiteX88-14147" fmla="*/ 79 w 226"/>
                <a:gd name="connsiteY88-14148" fmla="*/ 541 h 731"/>
                <a:gd name="connsiteX89-14149" fmla="*/ 79 w 226"/>
                <a:gd name="connsiteY89-14150" fmla="*/ 526 h 731"/>
                <a:gd name="connsiteX90-14151" fmla="*/ 84 w 226"/>
                <a:gd name="connsiteY90-14152" fmla="*/ 505 h 731"/>
                <a:gd name="connsiteX91-14153" fmla="*/ 90 w 226"/>
                <a:gd name="connsiteY91-14154" fmla="*/ 484 h 731"/>
                <a:gd name="connsiteX92-14155" fmla="*/ 90 w 226"/>
                <a:gd name="connsiteY92-14156" fmla="*/ 457 h 731"/>
                <a:gd name="connsiteX93-14157" fmla="*/ 95 w 226"/>
                <a:gd name="connsiteY93-14158" fmla="*/ 426 h 731"/>
                <a:gd name="connsiteX94-14159" fmla="*/ 105 w 226"/>
                <a:gd name="connsiteY94-14160" fmla="*/ 363 h 731"/>
                <a:gd name="connsiteX95-14161" fmla="*/ 111 w 226"/>
                <a:gd name="connsiteY95-14162" fmla="*/ 305 h 731"/>
                <a:gd name="connsiteX96-14163" fmla="*/ 116 w 226"/>
                <a:gd name="connsiteY96-14164" fmla="*/ 242 h 731"/>
                <a:gd name="connsiteX97-14165" fmla="*/ 116 w 226"/>
                <a:gd name="connsiteY97-14166" fmla="*/ 189 h 731"/>
                <a:gd name="connsiteX98-14167" fmla="*/ 116 w 226"/>
                <a:gd name="connsiteY98-14168" fmla="*/ 189 h 731"/>
                <a:gd name="connsiteX0-14169" fmla="*/ 116 w 226"/>
                <a:gd name="connsiteY0-14170" fmla="*/ 189 h 731"/>
                <a:gd name="connsiteX1-14171" fmla="*/ 116 w 226"/>
                <a:gd name="connsiteY1-14172" fmla="*/ 163 h 731"/>
                <a:gd name="connsiteX2-14173" fmla="*/ 116 w 226"/>
                <a:gd name="connsiteY2-14174" fmla="*/ 136 h 731"/>
                <a:gd name="connsiteX3-14175" fmla="*/ 116 w 226"/>
                <a:gd name="connsiteY3-14176" fmla="*/ 115 h 731"/>
                <a:gd name="connsiteX4-14177" fmla="*/ 116 w 226"/>
                <a:gd name="connsiteY4-14178" fmla="*/ 100 h 731"/>
                <a:gd name="connsiteX5-14179" fmla="*/ 116 w 226"/>
                <a:gd name="connsiteY5-14180" fmla="*/ 84 h 731"/>
                <a:gd name="connsiteX6-14181" fmla="*/ 116 w 226"/>
                <a:gd name="connsiteY6-14182" fmla="*/ 73 h 731"/>
                <a:gd name="connsiteX7-14183" fmla="*/ 111 w 226"/>
                <a:gd name="connsiteY7-14184" fmla="*/ 57 h 731"/>
                <a:gd name="connsiteX8-14185" fmla="*/ 158 w 226"/>
                <a:gd name="connsiteY8-14186" fmla="*/ 0 h 731"/>
                <a:gd name="connsiteX9-14187" fmla="*/ 174 w 226"/>
                <a:gd name="connsiteY9-14188" fmla="*/ 10 h 731"/>
                <a:gd name="connsiteX10-14189" fmla="*/ 184 w 226"/>
                <a:gd name="connsiteY10-14190" fmla="*/ 21 h 731"/>
                <a:gd name="connsiteX11-14191" fmla="*/ 195 w 226"/>
                <a:gd name="connsiteY11-14192" fmla="*/ 26 h 731"/>
                <a:gd name="connsiteX12-14193" fmla="*/ 205 w 226"/>
                <a:gd name="connsiteY12-14194" fmla="*/ 36 h 731"/>
                <a:gd name="connsiteX13-14195" fmla="*/ 216 w 226"/>
                <a:gd name="connsiteY13-14196" fmla="*/ 42 h 731"/>
                <a:gd name="connsiteX14-14197" fmla="*/ 221 w 226"/>
                <a:gd name="connsiteY14-14198" fmla="*/ 47 h 731"/>
                <a:gd name="connsiteX15-14199" fmla="*/ 226 w 226"/>
                <a:gd name="connsiteY15-14200" fmla="*/ 52 h 731"/>
                <a:gd name="connsiteX16-14201" fmla="*/ 226 w 226"/>
                <a:gd name="connsiteY16-14202" fmla="*/ 57 h 731"/>
                <a:gd name="connsiteX17-14203" fmla="*/ 226 w 226"/>
                <a:gd name="connsiteY17-14204" fmla="*/ 63 h 731"/>
                <a:gd name="connsiteX18-14205" fmla="*/ 226 w 226"/>
                <a:gd name="connsiteY18-14206" fmla="*/ 68 h 731"/>
                <a:gd name="connsiteX19-14207" fmla="*/ 226 w 226"/>
                <a:gd name="connsiteY19-14208" fmla="*/ 73 h 731"/>
                <a:gd name="connsiteX20-14209" fmla="*/ 221 w 226"/>
                <a:gd name="connsiteY20-14210" fmla="*/ 78 h 731"/>
                <a:gd name="connsiteX21-14211" fmla="*/ 211 w 226"/>
                <a:gd name="connsiteY21-14212" fmla="*/ 84 h 731"/>
                <a:gd name="connsiteX22-14213" fmla="*/ 211 w 226"/>
                <a:gd name="connsiteY22-14214" fmla="*/ 89 h 731"/>
                <a:gd name="connsiteX23-14215" fmla="*/ 211 w 226"/>
                <a:gd name="connsiteY23-14216" fmla="*/ 89 h 731"/>
                <a:gd name="connsiteX24-14217" fmla="*/ 205 w 226"/>
                <a:gd name="connsiteY24-14218" fmla="*/ 94 h 731"/>
                <a:gd name="connsiteX25-14219" fmla="*/ 205 w 226"/>
                <a:gd name="connsiteY25-14220" fmla="*/ 100 h 731"/>
                <a:gd name="connsiteX26-14221" fmla="*/ 200 w 226"/>
                <a:gd name="connsiteY26-14222" fmla="*/ 110 h 731"/>
                <a:gd name="connsiteX27-14223" fmla="*/ 200 w 226"/>
                <a:gd name="connsiteY27-14224" fmla="*/ 115 h 731"/>
                <a:gd name="connsiteX28-14225" fmla="*/ 200 w 226"/>
                <a:gd name="connsiteY28-14226" fmla="*/ 126 h 731"/>
                <a:gd name="connsiteX29-14227" fmla="*/ 195 w 226"/>
                <a:gd name="connsiteY29-14228" fmla="*/ 136 h 731"/>
                <a:gd name="connsiteX30-14229" fmla="*/ 195 w 226"/>
                <a:gd name="connsiteY30-14230" fmla="*/ 147 h 731"/>
                <a:gd name="connsiteX31-14231" fmla="*/ 195 w 226"/>
                <a:gd name="connsiteY31-14232" fmla="*/ 157 h 731"/>
                <a:gd name="connsiteX32-14233" fmla="*/ 190 w 226"/>
                <a:gd name="connsiteY32-14234" fmla="*/ 173 h 731"/>
                <a:gd name="connsiteX33-14235" fmla="*/ 190 w 226"/>
                <a:gd name="connsiteY33-14236" fmla="*/ 189 h 731"/>
                <a:gd name="connsiteX34-14237" fmla="*/ 190 w 226"/>
                <a:gd name="connsiteY34-14238" fmla="*/ 205 h 731"/>
                <a:gd name="connsiteX35-14239" fmla="*/ 184 w 226"/>
                <a:gd name="connsiteY35-14240" fmla="*/ 220 h 731"/>
                <a:gd name="connsiteX36-14241" fmla="*/ 184 w 226"/>
                <a:gd name="connsiteY36-14242" fmla="*/ 236 h 731"/>
                <a:gd name="connsiteX37-14243" fmla="*/ 184 w 226"/>
                <a:gd name="connsiteY37-14244" fmla="*/ 257 h 731"/>
                <a:gd name="connsiteX38-14245" fmla="*/ 179 w 226"/>
                <a:gd name="connsiteY38-14246" fmla="*/ 299 h 731"/>
                <a:gd name="connsiteX39-14247" fmla="*/ 174 w 226"/>
                <a:gd name="connsiteY39-14248" fmla="*/ 336 h 731"/>
                <a:gd name="connsiteX40-14249" fmla="*/ 174 w 226"/>
                <a:gd name="connsiteY40-14250" fmla="*/ 368 h 731"/>
                <a:gd name="connsiteX41-14251" fmla="*/ 169 w 226"/>
                <a:gd name="connsiteY41-14252" fmla="*/ 399 h 731"/>
                <a:gd name="connsiteX42-14253" fmla="*/ 163 w 226"/>
                <a:gd name="connsiteY42-14254" fmla="*/ 431 h 731"/>
                <a:gd name="connsiteX43-14255" fmla="*/ 163 w 226"/>
                <a:gd name="connsiteY43-14256" fmla="*/ 457 h 731"/>
                <a:gd name="connsiteX44-14257" fmla="*/ 158 w 226"/>
                <a:gd name="connsiteY44-14258" fmla="*/ 478 h 731"/>
                <a:gd name="connsiteX45-14259" fmla="*/ 153 w 226"/>
                <a:gd name="connsiteY45-14260" fmla="*/ 499 h 731"/>
                <a:gd name="connsiteX46-14261" fmla="*/ 147 w 226"/>
                <a:gd name="connsiteY46-14262" fmla="*/ 536 h 731"/>
                <a:gd name="connsiteX47-14263" fmla="*/ 137 w 226"/>
                <a:gd name="connsiteY47-14264" fmla="*/ 573 h 731"/>
                <a:gd name="connsiteX48-14265" fmla="*/ 132 w 226"/>
                <a:gd name="connsiteY48-14266" fmla="*/ 604 h 731"/>
                <a:gd name="connsiteX49-14267" fmla="*/ 121 w 226"/>
                <a:gd name="connsiteY49-14268" fmla="*/ 631 h 731"/>
                <a:gd name="connsiteX50-14269" fmla="*/ 116 w 226"/>
                <a:gd name="connsiteY50-14270" fmla="*/ 657 h 731"/>
                <a:gd name="connsiteX51-14271" fmla="*/ 111 w 226"/>
                <a:gd name="connsiteY51-14272" fmla="*/ 668 h 731"/>
                <a:gd name="connsiteX52-14273" fmla="*/ 105 w 226"/>
                <a:gd name="connsiteY52-14274" fmla="*/ 678 h 731"/>
                <a:gd name="connsiteX53-14275" fmla="*/ 105 w 226"/>
                <a:gd name="connsiteY53-14276" fmla="*/ 689 h 731"/>
                <a:gd name="connsiteX54-14277" fmla="*/ 100 w 226"/>
                <a:gd name="connsiteY54-14278" fmla="*/ 694 h 731"/>
                <a:gd name="connsiteX55-14279" fmla="*/ 95 w 226"/>
                <a:gd name="connsiteY55-14280" fmla="*/ 704 h 731"/>
                <a:gd name="connsiteX56-14281" fmla="*/ 95 w 226"/>
                <a:gd name="connsiteY56-14282" fmla="*/ 710 h 731"/>
                <a:gd name="connsiteX57-14283" fmla="*/ 84 w 226"/>
                <a:gd name="connsiteY57-14284" fmla="*/ 715 h 731"/>
                <a:gd name="connsiteX58-14285" fmla="*/ 79 w 226"/>
                <a:gd name="connsiteY58-14286" fmla="*/ 725 h 731"/>
                <a:gd name="connsiteX59-14287" fmla="*/ 74 w 226"/>
                <a:gd name="connsiteY59-14288" fmla="*/ 725 h 731"/>
                <a:gd name="connsiteX60-14289" fmla="*/ 68 w 226"/>
                <a:gd name="connsiteY60-14290" fmla="*/ 731 h 731"/>
                <a:gd name="connsiteX61-14291" fmla="*/ 63 w 226"/>
                <a:gd name="connsiteY61-14292" fmla="*/ 731 h 731"/>
                <a:gd name="connsiteX62-14293" fmla="*/ 63 w 226"/>
                <a:gd name="connsiteY62-14294" fmla="*/ 725 h 731"/>
                <a:gd name="connsiteX63-14295" fmla="*/ 58 w 226"/>
                <a:gd name="connsiteY63-14296" fmla="*/ 725 h 731"/>
                <a:gd name="connsiteX64-14297" fmla="*/ 58 w 226"/>
                <a:gd name="connsiteY64-14298" fmla="*/ 720 h 731"/>
                <a:gd name="connsiteX65-14299" fmla="*/ 58 w 226"/>
                <a:gd name="connsiteY65-14300" fmla="*/ 715 h 731"/>
                <a:gd name="connsiteX66-14301" fmla="*/ 53 w 226"/>
                <a:gd name="connsiteY66-14302" fmla="*/ 710 h 731"/>
                <a:gd name="connsiteX67-14303" fmla="*/ 53 w 226"/>
                <a:gd name="connsiteY67-14304" fmla="*/ 699 h 731"/>
                <a:gd name="connsiteX68-14305" fmla="*/ 53 w 226"/>
                <a:gd name="connsiteY68-14306" fmla="*/ 689 h 731"/>
                <a:gd name="connsiteX69-14307" fmla="*/ 47 w 226"/>
                <a:gd name="connsiteY69-14308" fmla="*/ 673 h 731"/>
                <a:gd name="connsiteX70-14309" fmla="*/ 42 w 226"/>
                <a:gd name="connsiteY70-14310" fmla="*/ 652 h 731"/>
                <a:gd name="connsiteX71-14311" fmla="*/ 37 w 226"/>
                <a:gd name="connsiteY71-14312" fmla="*/ 636 h 731"/>
                <a:gd name="connsiteX72-14313" fmla="*/ 32 w 226"/>
                <a:gd name="connsiteY72-14314" fmla="*/ 620 h 731"/>
                <a:gd name="connsiteX73-14315" fmla="*/ 26 w 226"/>
                <a:gd name="connsiteY73-14316" fmla="*/ 604 h 731"/>
                <a:gd name="connsiteX74-14317" fmla="*/ 16 w 226"/>
                <a:gd name="connsiteY74-14318" fmla="*/ 594 h 731"/>
                <a:gd name="connsiteX75-14319" fmla="*/ 5 w 226"/>
                <a:gd name="connsiteY75-14320" fmla="*/ 583 h 731"/>
                <a:gd name="connsiteX76-14321" fmla="*/ 0 w 226"/>
                <a:gd name="connsiteY76-14322" fmla="*/ 573 h 731"/>
                <a:gd name="connsiteX77-14323" fmla="*/ 11 w 226"/>
                <a:gd name="connsiteY77-14324" fmla="*/ 578 h 731"/>
                <a:gd name="connsiteX78-14325" fmla="*/ 26 w 226"/>
                <a:gd name="connsiteY78-14326" fmla="*/ 578 h 731"/>
                <a:gd name="connsiteX79-14327" fmla="*/ 37 w 226"/>
                <a:gd name="connsiteY79-14328" fmla="*/ 578 h 731"/>
                <a:gd name="connsiteX80-14329" fmla="*/ 47 w 226"/>
                <a:gd name="connsiteY80-14330" fmla="*/ 578 h 731"/>
                <a:gd name="connsiteX81-14331" fmla="*/ 58 w 226"/>
                <a:gd name="connsiteY81-14332" fmla="*/ 573 h 731"/>
                <a:gd name="connsiteX82-14333" fmla="*/ 63 w 226"/>
                <a:gd name="connsiteY82-14334" fmla="*/ 573 h 731"/>
                <a:gd name="connsiteX83-14335" fmla="*/ 68 w 226"/>
                <a:gd name="connsiteY83-14336" fmla="*/ 568 h 731"/>
                <a:gd name="connsiteX84-14337" fmla="*/ 68 w 226"/>
                <a:gd name="connsiteY84-14338" fmla="*/ 568 h 731"/>
                <a:gd name="connsiteX85-14339" fmla="*/ 74 w 226"/>
                <a:gd name="connsiteY85-14340" fmla="*/ 562 h 731"/>
                <a:gd name="connsiteX86-14341" fmla="*/ 74 w 226"/>
                <a:gd name="connsiteY86-14342" fmla="*/ 552 h 731"/>
                <a:gd name="connsiteX87-14343" fmla="*/ 79 w 226"/>
                <a:gd name="connsiteY87-14344" fmla="*/ 541 h 731"/>
                <a:gd name="connsiteX88-14345" fmla="*/ 79 w 226"/>
                <a:gd name="connsiteY88-14346" fmla="*/ 526 h 731"/>
                <a:gd name="connsiteX89-14347" fmla="*/ 84 w 226"/>
                <a:gd name="connsiteY89-14348" fmla="*/ 505 h 731"/>
                <a:gd name="connsiteX90-14349" fmla="*/ 90 w 226"/>
                <a:gd name="connsiteY90-14350" fmla="*/ 484 h 731"/>
                <a:gd name="connsiteX91-14351" fmla="*/ 90 w 226"/>
                <a:gd name="connsiteY91-14352" fmla="*/ 457 h 731"/>
                <a:gd name="connsiteX92-14353" fmla="*/ 95 w 226"/>
                <a:gd name="connsiteY92-14354" fmla="*/ 426 h 731"/>
                <a:gd name="connsiteX93-14355" fmla="*/ 105 w 226"/>
                <a:gd name="connsiteY93-14356" fmla="*/ 363 h 731"/>
                <a:gd name="connsiteX94-14357" fmla="*/ 111 w 226"/>
                <a:gd name="connsiteY94-14358" fmla="*/ 305 h 731"/>
                <a:gd name="connsiteX95-14359" fmla="*/ 116 w 226"/>
                <a:gd name="connsiteY95-14360" fmla="*/ 242 h 731"/>
                <a:gd name="connsiteX96-14361" fmla="*/ 116 w 226"/>
                <a:gd name="connsiteY96-14362" fmla="*/ 189 h 731"/>
                <a:gd name="connsiteX97-14363" fmla="*/ 116 w 226"/>
                <a:gd name="connsiteY97-14364" fmla="*/ 189 h 731"/>
                <a:gd name="connsiteX0-14365" fmla="*/ 116 w 226"/>
                <a:gd name="connsiteY0-14366" fmla="*/ 189 h 731"/>
                <a:gd name="connsiteX1-14367" fmla="*/ 116 w 226"/>
                <a:gd name="connsiteY1-14368" fmla="*/ 163 h 731"/>
                <a:gd name="connsiteX2-14369" fmla="*/ 116 w 226"/>
                <a:gd name="connsiteY2-14370" fmla="*/ 136 h 731"/>
                <a:gd name="connsiteX3-14371" fmla="*/ 116 w 226"/>
                <a:gd name="connsiteY3-14372" fmla="*/ 115 h 731"/>
                <a:gd name="connsiteX4-14373" fmla="*/ 116 w 226"/>
                <a:gd name="connsiteY4-14374" fmla="*/ 100 h 731"/>
                <a:gd name="connsiteX5-14375" fmla="*/ 116 w 226"/>
                <a:gd name="connsiteY5-14376" fmla="*/ 84 h 731"/>
                <a:gd name="connsiteX6-14377" fmla="*/ 116 w 226"/>
                <a:gd name="connsiteY6-14378" fmla="*/ 73 h 731"/>
                <a:gd name="connsiteX7-14379" fmla="*/ 113 w 226"/>
                <a:gd name="connsiteY7-14380" fmla="*/ 72 h 731"/>
                <a:gd name="connsiteX8-14381" fmla="*/ 111 w 226"/>
                <a:gd name="connsiteY8-14382" fmla="*/ 57 h 731"/>
                <a:gd name="connsiteX9-14383" fmla="*/ 158 w 226"/>
                <a:gd name="connsiteY9-14384" fmla="*/ 0 h 731"/>
                <a:gd name="connsiteX10-14385" fmla="*/ 174 w 226"/>
                <a:gd name="connsiteY10-14386" fmla="*/ 10 h 731"/>
                <a:gd name="connsiteX11-14387" fmla="*/ 184 w 226"/>
                <a:gd name="connsiteY11-14388" fmla="*/ 21 h 731"/>
                <a:gd name="connsiteX12-14389" fmla="*/ 195 w 226"/>
                <a:gd name="connsiteY12-14390" fmla="*/ 26 h 731"/>
                <a:gd name="connsiteX13-14391" fmla="*/ 205 w 226"/>
                <a:gd name="connsiteY13-14392" fmla="*/ 36 h 731"/>
                <a:gd name="connsiteX14-14393" fmla="*/ 216 w 226"/>
                <a:gd name="connsiteY14-14394" fmla="*/ 42 h 731"/>
                <a:gd name="connsiteX15-14395" fmla="*/ 221 w 226"/>
                <a:gd name="connsiteY15-14396" fmla="*/ 47 h 731"/>
                <a:gd name="connsiteX16-14397" fmla="*/ 226 w 226"/>
                <a:gd name="connsiteY16-14398" fmla="*/ 52 h 731"/>
                <a:gd name="connsiteX17-14399" fmla="*/ 226 w 226"/>
                <a:gd name="connsiteY17-14400" fmla="*/ 57 h 731"/>
                <a:gd name="connsiteX18-14401" fmla="*/ 226 w 226"/>
                <a:gd name="connsiteY18-14402" fmla="*/ 63 h 731"/>
                <a:gd name="connsiteX19-14403" fmla="*/ 226 w 226"/>
                <a:gd name="connsiteY19-14404" fmla="*/ 68 h 731"/>
                <a:gd name="connsiteX20-14405" fmla="*/ 226 w 226"/>
                <a:gd name="connsiteY20-14406" fmla="*/ 73 h 731"/>
                <a:gd name="connsiteX21-14407" fmla="*/ 221 w 226"/>
                <a:gd name="connsiteY21-14408" fmla="*/ 78 h 731"/>
                <a:gd name="connsiteX22-14409" fmla="*/ 211 w 226"/>
                <a:gd name="connsiteY22-14410" fmla="*/ 84 h 731"/>
                <a:gd name="connsiteX23-14411" fmla="*/ 211 w 226"/>
                <a:gd name="connsiteY23-14412" fmla="*/ 89 h 731"/>
                <a:gd name="connsiteX24-14413" fmla="*/ 211 w 226"/>
                <a:gd name="connsiteY24-14414" fmla="*/ 89 h 731"/>
                <a:gd name="connsiteX25-14415" fmla="*/ 205 w 226"/>
                <a:gd name="connsiteY25-14416" fmla="*/ 94 h 731"/>
                <a:gd name="connsiteX26-14417" fmla="*/ 205 w 226"/>
                <a:gd name="connsiteY26-14418" fmla="*/ 100 h 731"/>
                <a:gd name="connsiteX27-14419" fmla="*/ 200 w 226"/>
                <a:gd name="connsiteY27-14420" fmla="*/ 110 h 731"/>
                <a:gd name="connsiteX28-14421" fmla="*/ 200 w 226"/>
                <a:gd name="connsiteY28-14422" fmla="*/ 115 h 731"/>
                <a:gd name="connsiteX29-14423" fmla="*/ 200 w 226"/>
                <a:gd name="connsiteY29-14424" fmla="*/ 126 h 731"/>
                <a:gd name="connsiteX30-14425" fmla="*/ 195 w 226"/>
                <a:gd name="connsiteY30-14426" fmla="*/ 136 h 731"/>
                <a:gd name="connsiteX31-14427" fmla="*/ 195 w 226"/>
                <a:gd name="connsiteY31-14428" fmla="*/ 147 h 731"/>
                <a:gd name="connsiteX32-14429" fmla="*/ 195 w 226"/>
                <a:gd name="connsiteY32-14430" fmla="*/ 157 h 731"/>
                <a:gd name="connsiteX33-14431" fmla="*/ 190 w 226"/>
                <a:gd name="connsiteY33-14432" fmla="*/ 173 h 731"/>
                <a:gd name="connsiteX34-14433" fmla="*/ 190 w 226"/>
                <a:gd name="connsiteY34-14434" fmla="*/ 189 h 731"/>
                <a:gd name="connsiteX35-14435" fmla="*/ 190 w 226"/>
                <a:gd name="connsiteY35-14436" fmla="*/ 205 h 731"/>
                <a:gd name="connsiteX36-14437" fmla="*/ 184 w 226"/>
                <a:gd name="connsiteY36-14438" fmla="*/ 220 h 731"/>
                <a:gd name="connsiteX37-14439" fmla="*/ 184 w 226"/>
                <a:gd name="connsiteY37-14440" fmla="*/ 236 h 731"/>
                <a:gd name="connsiteX38-14441" fmla="*/ 184 w 226"/>
                <a:gd name="connsiteY38-14442" fmla="*/ 257 h 731"/>
                <a:gd name="connsiteX39-14443" fmla="*/ 179 w 226"/>
                <a:gd name="connsiteY39-14444" fmla="*/ 299 h 731"/>
                <a:gd name="connsiteX40-14445" fmla="*/ 174 w 226"/>
                <a:gd name="connsiteY40-14446" fmla="*/ 336 h 731"/>
                <a:gd name="connsiteX41-14447" fmla="*/ 174 w 226"/>
                <a:gd name="connsiteY41-14448" fmla="*/ 368 h 731"/>
                <a:gd name="connsiteX42-14449" fmla="*/ 169 w 226"/>
                <a:gd name="connsiteY42-14450" fmla="*/ 399 h 731"/>
                <a:gd name="connsiteX43-14451" fmla="*/ 163 w 226"/>
                <a:gd name="connsiteY43-14452" fmla="*/ 431 h 731"/>
                <a:gd name="connsiteX44-14453" fmla="*/ 163 w 226"/>
                <a:gd name="connsiteY44-14454" fmla="*/ 457 h 731"/>
                <a:gd name="connsiteX45-14455" fmla="*/ 158 w 226"/>
                <a:gd name="connsiteY45-14456" fmla="*/ 478 h 731"/>
                <a:gd name="connsiteX46-14457" fmla="*/ 153 w 226"/>
                <a:gd name="connsiteY46-14458" fmla="*/ 499 h 731"/>
                <a:gd name="connsiteX47-14459" fmla="*/ 147 w 226"/>
                <a:gd name="connsiteY47-14460" fmla="*/ 536 h 731"/>
                <a:gd name="connsiteX48-14461" fmla="*/ 137 w 226"/>
                <a:gd name="connsiteY48-14462" fmla="*/ 573 h 731"/>
                <a:gd name="connsiteX49-14463" fmla="*/ 132 w 226"/>
                <a:gd name="connsiteY49-14464" fmla="*/ 604 h 731"/>
                <a:gd name="connsiteX50-14465" fmla="*/ 121 w 226"/>
                <a:gd name="connsiteY50-14466" fmla="*/ 631 h 731"/>
                <a:gd name="connsiteX51-14467" fmla="*/ 116 w 226"/>
                <a:gd name="connsiteY51-14468" fmla="*/ 657 h 731"/>
                <a:gd name="connsiteX52-14469" fmla="*/ 111 w 226"/>
                <a:gd name="connsiteY52-14470" fmla="*/ 668 h 731"/>
                <a:gd name="connsiteX53-14471" fmla="*/ 105 w 226"/>
                <a:gd name="connsiteY53-14472" fmla="*/ 678 h 731"/>
                <a:gd name="connsiteX54-14473" fmla="*/ 105 w 226"/>
                <a:gd name="connsiteY54-14474" fmla="*/ 689 h 731"/>
                <a:gd name="connsiteX55-14475" fmla="*/ 100 w 226"/>
                <a:gd name="connsiteY55-14476" fmla="*/ 694 h 731"/>
                <a:gd name="connsiteX56-14477" fmla="*/ 95 w 226"/>
                <a:gd name="connsiteY56-14478" fmla="*/ 704 h 731"/>
                <a:gd name="connsiteX57-14479" fmla="*/ 95 w 226"/>
                <a:gd name="connsiteY57-14480" fmla="*/ 710 h 731"/>
                <a:gd name="connsiteX58-14481" fmla="*/ 84 w 226"/>
                <a:gd name="connsiteY58-14482" fmla="*/ 715 h 731"/>
                <a:gd name="connsiteX59-14483" fmla="*/ 79 w 226"/>
                <a:gd name="connsiteY59-14484" fmla="*/ 725 h 731"/>
                <a:gd name="connsiteX60-14485" fmla="*/ 74 w 226"/>
                <a:gd name="connsiteY60-14486" fmla="*/ 725 h 731"/>
                <a:gd name="connsiteX61-14487" fmla="*/ 68 w 226"/>
                <a:gd name="connsiteY61-14488" fmla="*/ 731 h 731"/>
                <a:gd name="connsiteX62-14489" fmla="*/ 63 w 226"/>
                <a:gd name="connsiteY62-14490" fmla="*/ 731 h 731"/>
                <a:gd name="connsiteX63-14491" fmla="*/ 63 w 226"/>
                <a:gd name="connsiteY63-14492" fmla="*/ 725 h 731"/>
                <a:gd name="connsiteX64-14493" fmla="*/ 58 w 226"/>
                <a:gd name="connsiteY64-14494" fmla="*/ 725 h 731"/>
                <a:gd name="connsiteX65-14495" fmla="*/ 58 w 226"/>
                <a:gd name="connsiteY65-14496" fmla="*/ 720 h 731"/>
                <a:gd name="connsiteX66-14497" fmla="*/ 58 w 226"/>
                <a:gd name="connsiteY66-14498" fmla="*/ 715 h 731"/>
                <a:gd name="connsiteX67-14499" fmla="*/ 53 w 226"/>
                <a:gd name="connsiteY67-14500" fmla="*/ 710 h 731"/>
                <a:gd name="connsiteX68-14501" fmla="*/ 53 w 226"/>
                <a:gd name="connsiteY68-14502" fmla="*/ 699 h 731"/>
                <a:gd name="connsiteX69-14503" fmla="*/ 53 w 226"/>
                <a:gd name="connsiteY69-14504" fmla="*/ 689 h 731"/>
                <a:gd name="connsiteX70-14505" fmla="*/ 47 w 226"/>
                <a:gd name="connsiteY70-14506" fmla="*/ 673 h 731"/>
                <a:gd name="connsiteX71-14507" fmla="*/ 42 w 226"/>
                <a:gd name="connsiteY71-14508" fmla="*/ 652 h 731"/>
                <a:gd name="connsiteX72-14509" fmla="*/ 37 w 226"/>
                <a:gd name="connsiteY72-14510" fmla="*/ 636 h 731"/>
                <a:gd name="connsiteX73-14511" fmla="*/ 32 w 226"/>
                <a:gd name="connsiteY73-14512" fmla="*/ 620 h 731"/>
                <a:gd name="connsiteX74-14513" fmla="*/ 26 w 226"/>
                <a:gd name="connsiteY74-14514" fmla="*/ 604 h 731"/>
                <a:gd name="connsiteX75-14515" fmla="*/ 16 w 226"/>
                <a:gd name="connsiteY75-14516" fmla="*/ 594 h 731"/>
                <a:gd name="connsiteX76-14517" fmla="*/ 5 w 226"/>
                <a:gd name="connsiteY76-14518" fmla="*/ 583 h 731"/>
                <a:gd name="connsiteX77-14519" fmla="*/ 0 w 226"/>
                <a:gd name="connsiteY77-14520" fmla="*/ 573 h 731"/>
                <a:gd name="connsiteX78-14521" fmla="*/ 11 w 226"/>
                <a:gd name="connsiteY78-14522" fmla="*/ 578 h 731"/>
                <a:gd name="connsiteX79-14523" fmla="*/ 26 w 226"/>
                <a:gd name="connsiteY79-14524" fmla="*/ 578 h 731"/>
                <a:gd name="connsiteX80-14525" fmla="*/ 37 w 226"/>
                <a:gd name="connsiteY80-14526" fmla="*/ 578 h 731"/>
                <a:gd name="connsiteX81-14527" fmla="*/ 47 w 226"/>
                <a:gd name="connsiteY81-14528" fmla="*/ 578 h 731"/>
                <a:gd name="connsiteX82-14529" fmla="*/ 58 w 226"/>
                <a:gd name="connsiteY82-14530" fmla="*/ 573 h 731"/>
                <a:gd name="connsiteX83-14531" fmla="*/ 63 w 226"/>
                <a:gd name="connsiteY83-14532" fmla="*/ 573 h 731"/>
                <a:gd name="connsiteX84-14533" fmla="*/ 68 w 226"/>
                <a:gd name="connsiteY84-14534" fmla="*/ 568 h 731"/>
                <a:gd name="connsiteX85-14535" fmla="*/ 68 w 226"/>
                <a:gd name="connsiteY85-14536" fmla="*/ 568 h 731"/>
                <a:gd name="connsiteX86-14537" fmla="*/ 74 w 226"/>
                <a:gd name="connsiteY86-14538" fmla="*/ 562 h 731"/>
                <a:gd name="connsiteX87-14539" fmla="*/ 74 w 226"/>
                <a:gd name="connsiteY87-14540" fmla="*/ 552 h 731"/>
                <a:gd name="connsiteX88-14541" fmla="*/ 79 w 226"/>
                <a:gd name="connsiteY88-14542" fmla="*/ 541 h 731"/>
                <a:gd name="connsiteX89-14543" fmla="*/ 79 w 226"/>
                <a:gd name="connsiteY89-14544" fmla="*/ 526 h 731"/>
                <a:gd name="connsiteX90-14545" fmla="*/ 84 w 226"/>
                <a:gd name="connsiteY90-14546" fmla="*/ 505 h 731"/>
                <a:gd name="connsiteX91-14547" fmla="*/ 90 w 226"/>
                <a:gd name="connsiteY91-14548" fmla="*/ 484 h 731"/>
                <a:gd name="connsiteX92-14549" fmla="*/ 90 w 226"/>
                <a:gd name="connsiteY92-14550" fmla="*/ 457 h 731"/>
                <a:gd name="connsiteX93-14551" fmla="*/ 95 w 226"/>
                <a:gd name="connsiteY93-14552" fmla="*/ 426 h 731"/>
                <a:gd name="connsiteX94-14553" fmla="*/ 105 w 226"/>
                <a:gd name="connsiteY94-14554" fmla="*/ 363 h 731"/>
                <a:gd name="connsiteX95-14555" fmla="*/ 111 w 226"/>
                <a:gd name="connsiteY95-14556" fmla="*/ 305 h 731"/>
                <a:gd name="connsiteX96-14557" fmla="*/ 116 w 226"/>
                <a:gd name="connsiteY96-14558" fmla="*/ 242 h 731"/>
                <a:gd name="connsiteX97-14559" fmla="*/ 116 w 226"/>
                <a:gd name="connsiteY97-14560" fmla="*/ 189 h 731"/>
                <a:gd name="connsiteX98-14561" fmla="*/ 116 w 226"/>
                <a:gd name="connsiteY98-14562" fmla="*/ 189 h 731"/>
                <a:gd name="connsiteX0-14563" fmla="*/ 116 w 226"/>
                <a:gd name="connsiteY0-14564" fmla="*/ 189 h 731"/>
                <a:gd name="connsiteX1-14565" fmla="*/ 116 w 226"/>
                <a:gd name="connsiteY1-14566" fmla="*/ 163 h 731"/>
                <a:gd name="connsiteX2-14567" fmla="*/ 116 w 226"/>
                <a:gd name="connsiteY2-14568" fmla="*/ 136 h 731"/>
                <a:gd name="connsiteX3-14569" fmla="*/ 116 w 226"/>
                <a:gd name="connsiteY3-14570" fmla="*/ 115 h 731"/>
                <a:gd name="connsiteX4-14571" fmla="*/ 116 w 226"/>
                <a:gd name="connsiteY4-14572" fmla="*/ 100 h 731"/>
                <a:gd name="connsiteX5-14573" fmla="*/ 116 w 226"/>
                <a:gd name="connsiteY5-14574" fmla="*/ 84 h 731"/>
                <a:gd name="connsiteX6-14575" fmla="*/ 116 w 226"/>
                <a:gd name="connsiteY6-14576" fmla="*/ 73 h 731"/>
                <a:gd name="connsiteX7-14577" fmla="*/ 113 w 226"/>
                <a:gd name="connsiteY7-14578" fmla="*/ 72 h 731"/>
                <a:gd name="connsiteX8-14579" fmla="*/ 158 w 226"/>
                <a:gd name="connsiteY8-14580" fmla="*/ 0 h 731"/>
                <a:gd name="connsiteX9-14581" fmla="*/ 174 w 226"/>
                <a:gd name="connsiteY9-14582" fmla="*/ 10 h 731"/>
                <a:gd name="connsiteX10-14583" fmla="*/ 184 w 226"/>
                <a:gd name="connsiteY10-14584" fmla="*/ 21 h 731"/>
                <a:gd name="connsiteX11-14585" fmla="*/ 195 w 226"/>
                <a:gd name="connsiteY11-14586" fmla="*/ 26 h 731"/>
                <a:gd name="connsiteX12-14587" fmla="*/ 205 w 226"/>
                <a:gd name="connsiteY12-14588" fmla="*/ 36 h 731"/>
                <a:gd name="connsiteX13-14589" fmla="*/ 216 w 226"/>
                <a:gd name="connsiteY13-14590" fmla="*/ 42 h 731"/>
                <a:gd name="connsiteX14-14591" fmla="*/ 221 w 226"/>
                <a:gd name="connsiteY14-14592" fmla="*/ 47 h 731"/>
                <a:gd name="connsiteX15-14593" fmla="*/ 226 w 226"/>
                <a:gd name="connsiteY15-14594" fmla="*/ 52 h 731"/>
                <a:gd name="connsiteX16-14595" fmla="*/ 226 w 226"/>
                <a:gd name="connsiteY16-14596" fmla="*/ 57 h 731"/>
                <a:gd name="connsiteX17-14597" fmla="*/ 226 w 226"/>
                <a:gd name="connsiteY17-14598" fmla="*/ 63 h 731"/>
                <a:gd name="connsiteX18-14599" fmla="*/ 226 w 226"/>
                <a:gd name="connsiteY18-14600" fmla="*/ 68 h 731"/>
                <a:gd name="connsiteX19-14601" fmla="*/ 226 w 226"/>
                <a:gd name="connsiteY19-14602" fmla="*/ 73 h 731"/>
                <a:gd name="connsiteX20-14603" fmla="*/ 221 w 226"/>
                <a:gd name="connsiteY20-14604" fmla="*/ 78 h 731"/>
                <a:gd name="connsiteX21-14605" fmla="*/ 211 w 226"/>
                <a:gd name="connsiteY21-14606" fmla="*/ 84 h 731"/>
                <a:gd name="connsiteX22-14607" fmla="*/ 211 w 226"/>
                <a:gd name="connsiteY22-14608" fmla="*/ 89 h 731"/>
                <a:gd name="connsiteX23-14609" fmla="*/ 211 w 226"/>
                <a:gd name="connsiteY23-14610" fmla="*/ 89 h 731"/>
                <a:gd name="connsiteX24-14611" fmla="*/ 205 w 226"/>
                <a:gd name="connsiteY24-14612" fmla="*/ 94 h 731"/>
                <a:gd name="connsiteX25-14613" fmla="*/ 205 w 226"/>
                <a:gd name="connsiteY25-14614" fmla="*/ 100 h 731"/>
                <a:gd name="connsiteX26-14615" fmla="*/ 200 w 226"/>
                <a:gd name="connsiteY26-14616" fmla="*/ 110 h 731"/>
                <a:gd name="connsiteX27-14617" fmla="*/ 200 w 226"/>
                <a:gd name="connsiteY27-14618" fmla="*/ 115 h 731"/>
                <a:gd name="connsiteX28-14619" fmla="*/ 200 w 226"/>
                <a:gd name="connsiteY28-14620" fmla="*/ 126 h 731"/>
                <a:gd name="connsiteX29-14621" fmla="*/ 195 w 226"/>
                <a:gd name="connsiteY29-14622" fmla="*/ 136 h 731"/>
                <a:gd name="connsiteX30-14623" fmla="*/ 195 w 226"/>
                <a:gd name="connsiteY30-14624" fmla="*/ 147 h 731"/>
                <a:gd name="connsiteX31-14625" fmla="*/ 195 w 226"/>
                <a:gd name="connsiteY31-14626" fmla="*/ 157 h 731"/>
                <a:gd name="connsiteX32-14627" fmla="*/ 190 w 226"/>
                <a:gd name="connsiteY32-14628" fmla="*/ 173 h 731"/>
                <a:gd name="connsiteX33-14629" fmla="*/ 190 w 226"/>
                <a:gd name="connsiteY33-14630" fmla="*/ 189 h 731"/>
                <a:gd name="connsiteX34-14631" fmla="*/ 190 w 226"/>
                <a:gd name="connsiteY34-14632" fmla="*/ 205 h 731"/>
                <a:gd name="connsiteX35-14633" fmla="*/ 184 w 226"/>
                <a:gd name="connsiteY35-14634" fmla="*/ 220 h 731"/>
                <a:gd name="connsiteX36-14635" fmla="*/ 184 w 226"/>
                <a:gd name="connsiteY36-14636" fmla="*/ 236 h 731"/>
                <a:gd name="connsiteX37-14637" fmla="*/ 184 w 226"/>
                <a:gd name="connsiteY37-14638" fmla="*/ 257 h 731"/>
                <a:gd name="connsiteX38-14639" fmla="*/ 179 w 226"/>
                <a:gd name="connsiteY38-14640" fmla="*/ 299 h 731"/>
                <a:gd name="connsiteX39-14641" fmla="*/ 174 w 226"/>
                <a:gd name="connsiteY39-14642" fmla="*/ 336 h 731"/>
                <a:gd name="connsiteX40-14643" fmla="*/ 174 w 226"/>
                <a:gd name="connsiteY40-14644" fmla="*/ 368 h 731"/>
                <a:gd name="connsiteX41-14645" fmla="*/ 169 w 226"/>
                <a:gd name="connsiteY41-14646" fmla="*/ 399 h 731"/>
                <a:gd name="connsiteX42-14647" fmla="*/ 163 w 226"/>
                <a:gd name="connsiteY42-14648" fmla="*/ 431 h 731"/>
                <a:gd name="connsiteX43-14649" fmla="*/ 163 w 226"/>
                <a:gd name="connsiteY43-14650" fmla="*/ 457 h 731"/>
                <a:gd name="connsiteX44-14651" fmla="*/ 158 w 226"/>
                <a:gd name="connsiteY44-14652" fmla="*/ 478 h 731"/>
                <a:gd name="connsiteX45-14653" fmla="*/ 153 w 226"/>
                <a:gd name="connsiteY45-14654" fmla="*/ 499 h 731"/>
                <a:gd name="connsiteX46-14655" fmla="*/ 147 w 226"/>
                <a:gd name="connsiteY46-14656" fmla="*/ 536 h 731"/>
                <a:gd name="connsiteX47-14657" fmla="*/ 137 w 226"/>
                <a:gd name="connsiteY47-14658" fmla="*/ 573 h 731"/>
                <a:gd name="connsiteX48-14659" fmla="*/ 132 w 226"/>
                <a:gd name="connsiteY48-14660" fmla="*/ 604 h 731"/>
                <a:gd name="connsiteX49-14661" fmla="*/ 121 w 226"/>
                <a:gd name="connsiteY49-14662" fmla="*/ 631 h 731"/>
                <a:gd name="connsiteX50-14663" fmla="*/ 116 w 226"/>
                <a:gd name="connsiteY50-14664" fmla="*/ 657 h 731"/>
                <a:gd name="connsiteX51-14665" fmla="*/ 111 w 226"/>
                <a:gd name="connsiteY51-14666" fmla="*/ 668 h 731"/>
                <a:gd name="connsiteX52-14667" fmla="*/ 105 w 226"/>
                <a:gd name="connsiteY52-14668" fmla="*/ 678 h 731"/>
                <a:gd name="connsiteX53-14669" fmla="*/ 105 w 226"/>
                <a:gd name="connsiteY53-14670" fmla="*/ 689 h 731"/>
                <a:gd name="connsiteX54-14671" fmla="*/ 100 w 226"/>
                <a:gd name="connsiteY54-14672" fmla="*/ 694 h 731"/>
                <a:gd name="connsiteX55-14673" fmla="*/ 95 w 226"/>
                <a:gd name="connsiteY55-14674" fmla="*/ 704 h 731"/>
                <a:gd name="connsiteX56-14675" fmla="*/ 95 w 226"/>
                <a:gd name="connsiteY56-14676" fmla="*/ 710 h 731"/>
                <a:gd name="connsiteX57-14677" fmla="*/ 84 w 226"/>
                <a:gd name="connsiteY57-14678" fmla="*/ 715 h 731"/>
                <a:gd name="connsiteX58-14679" fmla="*/ 79 w 226"/>
                <a:gd name="connsiteY58-14680" fmla="*/ 725 h 731"/>
                <a:gd name="connsiteX59-14681" fmla="*/ 74 w 226"/>
                <a:gd name="connsiteY59-14682" fmla="*/ 725 h 731"/>
                <a:gd name="connsiteX60-14683" fmla="*/ 68 w 226"/>
                <a:gd name="connsiteY60-14684" fmla="*/ 731 h 731"/>
                <a:gd name="connsiteX61-14685" fmla="*/ 63 w 226"/>
                <a:gd name="connsiteY61-14686" fmla="*/ 731 h 731"/>
                <a:gd name="connsiteX62-14687" fmla="*/ 63 w 226"/>
                <a:gd name="connsiteY62-14688" fmla="*/ 725 h 731"/>
                <a:gd name="connsiteX63-14689" fmla="*/ 58 w 226"/>
                <a:gd name="connsiteY63-14690" fmla="*/ 725 h 731"/>
                <a:gd name="connsiteX64-14691" fmla="*/ 58 w 226"/>
                <a:gd name="connsiteY64-14692" fmla="*/ 720 h 731"/>
                <a:gd name="connsiteX65-14693" fmla="*/ 58 w 226"/>
                <a:gd name="connsiteY65-14694" fmla="*/ 715 h 731"/>
                <a:gd name="connsiteX66-14695" fmla="*/ 53 w 226"/>
                <a:gd name="connsiteY66-14696" fmla="*/ 710 h 731"/>
                <a:gd name="connsiteX67-14697" fmla="*/ 53 w 226"/>
                <a:gd name="connsiteY67-14698" fmla="*/ 699 h 731"/>
                <a:gd name="connsiteX68-14699" fmla="*/ 53 w 226"/>
                <a:gd name="connsiteY68-14700" fmla="*/ 689 h 731"/>
                <a:gd name="connsiteX69-14701" fmla="*/ 47 w 226"/>
                <a:gd name="connsiteY69-14702" fmla="*/ 673 h 731"/>
                <a:gd name="connsiteX70-14703" fmla="*/ 42 w 226"/>
                <a:gd name="connsiteY70-14704" fmla="*/ 652 h 731"/>
                <a:gd name="connsiteX71-14705" fmla="*/ 37 w 226"/>
                <a:gd name="connsiteY71-14706" fmla="*/ 636 h 731"/>
                <a:gd name="connsiteX72-14707" fmla="*/ 32 w 226"/>
                <a:gd name="connsiteY72-14708" fmla="*/ 620 h 731"/>
                <a:gd name="connsiteX73-14709" fmla="*/ 26 w 226"/>
                <a:gd name="connsiteY73-14710" fmla="*/ 604 h 731"/>
                <a:gd name="connsiteX74-14711" fmla="*/ 16 w 226"/>
                <a:gd name="connsiteY74-14712" fmla="*/ 594 h 731"/>
                <a:gd name="connsiteX75-14713" fmla="*/ 5 w 226"/>
                <a:gd name="connsiteY75-14714" fmla="*/ 583 h 731"/>
                <a:gd name="connsiteX76-14715" fmla="*/ 0 w 226"/>
                <a:gd name="connsiteY76-14716" fmla="*/ 573 h 731"/>
                <a:gd name="connsiteX77-14717" fmla="*/ 11 w 226"/>
                <a:gd name="connsiteY77-14718" fmla="*/ 578 h 731"/>
                <a:gd name="connsiteX78-14719" fmla="*/ 26 w 226"/>
                <a:gd name="connsiteY78-14720" fmla="*/ 578 h 731"/>
                <a:gd name="connsiteX79-14721" fmla="*/ 37 w 226"/>
                <a:gd name="connsiteY79-14722" fmla="*/ 578 h 731"/>
                <a:gd name="connsiteX80-14723" fmla="*/ 47 w 226"/>
                <a:gd name="connsiteY80-14724" fmla="*/ 578 h 731"/>
                <a:gd name="connsiteX81-14725" fmla="*/ 58 w 226"/>
                <a:gd name="connsiteY81-14726" fmla="*/ 573 h 731"/>
                <a:gd name="connsiteX82-14727" fmla="*/ 63 w 226"/>
                <a:gd name="connsiteY82-14728" fmla="*/ 573 h 731"/>
                <a:gd name="connsiteX83-14729" fmla="*/ 68 w 226"/>
                <a:gd name="connsiteY83-14730" fmla="*/ 568 h 731"/>
                <a:gd name="connsiteX84-14731" fmla="*/ 68 w 226"/>
                <a:gd name="connsiteY84-14732" fmla="*/ 568 h 731"/>
                <a:gd name="connsiteX85-14733" fmla="*/ 74 w 226"/>
                <a:gd name="connsiteY85-14734" fmla="*/ 562 h 731"/>
                <a:gd name="connsiteX86-14735" fmla="*/ 74 w 226"/>
                <a:gd name="connsiteY86-14736" fmla="*/ 552 h 731"/>
                <a:gd name="connsiteX87-14737" fmla="*/ 79 w 226"/>
                <a:gd name="connsiteY87-14738" fmla="*/ 541 h 731"/>
                <a:gd name="connsiteX88-14739" fmla="*/ 79 w 226"/>
                <a:gd name="connsiteY88-14740" fmla="*/ 526 h 731"/>
                <a:gd name="connsiteX89-14741" fmla="*/ 84 w 226"/>
                <a:gd name="connsiteY89-14742" fmla="*/ 505 h 731"/>
                <a:gd name="connsiteX90-14743" fmla="*/ 90 w 226"/>
                <a:gd name="connsiteY90-14744" fmla="*/ 484 h 731"/>
                <a:gd name="connsiteX91-14745" fmla="*/ 90 w 226"/>
                <a:gd name="connsiteY91-14746" fmla="*/ 457 h 731"/>
                <a:gd name="connsiteX92-14747" fmla="*/ 95 w 226"/>
                <a:gd name="connsiteY92-14748" fmla="*/ 426 h 731"/>
                <a:gd name="connsiteX93-14749" fmla="*/ 105 w 226"/>
                <a:gd name="connsiteY93-14750" fmla="*/ 363 h 731"/>
                <a:gd name="connsiteX94-14751" fmla="*/ 111 w 226"/>
                <a:gd name="connsiteY94-14752" fmla="*/ 305 h 731"/>
                <a:gd name="connsiteX95-14753" fmla="*/ 116 w 226"/>
                <a:gd name="connsiteY95-14754" fmla="*/ 242 h 731"/>
                <a:gd name="connsiteX96-14755" fmla="*/ 116 w 226"/>
                <a:gd name="connsiteY96-14756" fmla="*/ 189 h 731"/>
                <a:gd name="connsiteX97-14757" fmla="*/ 116 w 226"/>
                <a:gd name="connsiteY97-14758" fmla="*/ 189 h 731"/>
                <a:gd name="connsiteX0-14759" fmla="*/ 116 w 226"/>
                <a:gd name="connsiteY0-14760" fmla="*/ 189 h 731"/>
                <a:gd name="connsiteX1-14761" fmla="*/ 116 w 226"/>
                <a:gd name="connsiteY1-14762" fmla="*/ 163 h 731"/>
                <a:gd name="connsiteX2-14763" fmla="*/ 116 w 226"/>
                <a:gd name="connsiteY2-14764" fmla="*/ 136 h 731"/>
                <a:gd name="connsiteX3-14765" fmla="*/ 116 w 226"/>
                <a:gd name="connsiteY3-14766" fmla="*/ 115 h 731"/>
                <a:gd name="connsiteX4-14767" fmla="*/ 116 w 226"/>
                <a:gd name="connsiteY4-14768" fmla="*/ 100 h 731"/>
                <a:gd name="connsiteX5-14769" fmla="*/ 116 w 226"/>
                <a:gd name="connsiteY5-14770" fmla="*/ 84 h 731"/>
                <a:gd name="connsiteX6-14771" fmla="*/ 116 w 226"/>
                <a:gd name="connsiteY6-14772" fmla="*/ 73 h 731"/>
                <a:gd name="connsiteX7-14773" fmla="*/ 158 w 226"/>
                <a:gd name="connsiteY7-14774" fmla="*/ 0 h 731"/>
                <a:gd name="connsiteX8-14775" fmla="*/ 174 w 226"/>
                <a:gd name="connsiteY8-14776" fmla="*/ 10 h 731"/>
                <a:gd name="connsiteX9-14777" fmla="*/ 184 w 226"/>
                <a:gd name="connsiteY9-14778" fmla="*/ 21 h 731"/>
                <a:gd name="connsiteX10-14779" fmla="*/ 195 w 226"/>
                <a:gd name="connsiteY10-14780" fmla="*/ 26 h 731"/>
                <a:gd name="connsiteX11-14781" fmla="*/ 205 w 226"/>
                <a:gd name="connsiteY11-14782" fmla="*/ 36 h 731"/>
                <a:gd name="connsiteX12-14783" fmla="*/ 216 w 226"/>
                <a:gd name="connsiteY12-14784" fmla="*/ 42 h 731"/>
                <a:gd name="connsiteX13-14785" fmla="*/ 221 w 226"/>
                <a:gd name="connsiteY13-14786" fmla="*/ 47 h 731"/>
                <a:gd name="connsiteX14-14787" fmla="*/ 226 w 226"/>
                <a:gd name="connsiteY14-14788" fmla="*/ 52 h 731"/>
                <a:gd name="connsiteX15-14789" fmla="*/ 226 w 226"/>
                <a:gd name="connsiteY15-14790" fmla="*/ 57 h 731"/>
                <a:gd name="connsiteX16-14791" fmla="*/ 226 w 226"/>
                <a:gd name="connsiteY16-14792" fmla="*/ 63 h 731"/>
                <a:gd name="connsiteX17-14793" fmla="*/ 226 w 226"/>
                <a:gd name="connsiteY17-14794" fmla="*/ 68 h 731"/>
                <a:gd name="connsiteX18-14795" fmla="*/ 226 w 226"/>
                <a:gd name="connsiteY18-14796" fmla="*/ 73 h 731"/>
                <a:gd name="connsiteX19-14797" fmla="*/ 221 w 226"/>
                <a:gd name="connsiteY19-14798" fmla="*/ 78 h 731"/>
                <a:gd name="connsiteX20-14799" fmla="*/ 211 w 226"/>
                <a:gd name="connsiteY20-14800" fmla="*/ 84 h 731"/>
                <a:gd name="connsiteX21-14801" fmla="*/ 211 w 226"/>
                <a:gd name="connsiteY21-14802" fmla="*/ 89 h 731"/>
                <a:gd name="connsiteX22-14803" fmla="*/ 211 w 226"/>
                <a:gd name="connsiteY22-14804" fmla="*/ 89 h 731"/>
                <a:gd name="connsiteX23-14805" fmla="*/ 205 w 226"/>
                <a:gd name="connsiteY23-14806" fmla="*/ 94 h 731"/>
                <a:gd name="connsiteX24-14807" fmla="*/ 205 w 226"/>
                <a:gd name="connsiteY24-14808" fmla="*/ 100 h 731"/>
                <a:gd name="connsiteX25-14809" fmla="*/ 200 w 226"/>
                <a:gd name="connsiteY25-14810" fmla="*/ 110 h 731"/>
                <a:gd name="connsiteX26-14811" fmla="*/ 200 w 226"/>
                <a:gd name="connsiteY26-14812" fmla="*/ 115 h 731"/>
                <a:gd name="connsiteX27-14813" fmla="*/ 200 w 226"/>
                <a:gd name="connsiteY27-14814" fmla="*/ 126 h 731"/>
                <a:gd name="connsiteX28-14815" fmla="*/ 195 w 226"/>
                <a:gd name="connsiteY28-14816" fmla="*/ 136 h 731"/>
                <a:gd name="connsiteX29-14817" fmla="*/ 195 w 226"/>
                <a:gd name="connsiteY29-14818" fmla="*/ 147 h 731"/>
                <a:gd name="connsiteX30-14819" fmla="*/ 195 w 226"/>
                <a:gd name="connsiteY30-14820" fmla="*/ 157 h 731"/>
                <a:gd name="connsiteX31-14821" fmla="*/ 190 w 226"/>
                <a:gd name="connsiteY31-14822" fmla="*/ 173 h 731"/>
                <a:gd name="connsiteX32-14823" fmla="*/ 190 w 226"/>
                <a:gd name="connsiteY32-14824" fmla="*/ 189 h 731"/>
                <a:gd name="connsiteX33-14825" fmla="*/ 190 w 226"/>
                <a:gd name="connsiteY33-14826" fmla="*/ 205 h 731"/>
                <a:gd name="connsiteX34-14827" fmla="*/ 184 w 226"/>
                <a:gd name="connsiteY34-14828" fmla="*/ 220 h 731"/>
                <a:gd name="connsiteX35-14829" fmla="*/ 184 w 226"/>
                <a:gd name="connsiteY35-14830" fmla="*/ 236 h 731"/>
                <a:gd name="connsiteX36-14831" fmla="*/ 184 w 226"/>
                <a:gd name="connsiteY36-14832" fmla="*/ 257 h 731"/>
                <a:gd name="connsiteX37-14833" fmla="*/ 179 w 226"/>
                <a:gd name="connsiteY37-14834" fmla="*/ 299 h 731"/>
                <a:gd name="connsiteX38-14835" fmla="*/ 174 w 226"/>
                <a:gd name="connsiteY38-14836" fmla="*/ 336 h 731"/>
                <a:gd name="connsiteX39-14837" fmla="*/ 174 w 226"/>
                <a:gd name="connsiteY39-14838" fmla="*/ 368 h 731"/>
                <a:gd name="connsiteX40-14839" fmla="*/ 169 w 226"/>
                <a:gd name="connsiteY40-14840" fmla="*/ 399 h 731"/>
                <a:gd name="connsiteX41-14841" fmla="*/ 163 w 226"/>
                <a:gd name="connsiteY41-14842" fmla="*/ 431 h 731"/>
                <a:gd name="connsiteX42-14843" fmla="*/ 163 w 226"/>
                <a:gd name="connsiteY42-14844" fmla="*/ 457 h 731"/>
                <a:gd name="connsiteX43-14845" fmla="*/ 158 w 226"/>
                <a:gd name="connsiteY43-14846" fmla="*/ 478 h 731"/>
                <a:gd name="connsiteX44-14847" fmla="*/ 153 w 226"/>
                <a:gd name="connsiteY44-14848" fmla="*/ 499 h 731"/>
                <a:gd name="connsiteX45-14849" fmla="*/ 147 w 226"/>
                <a:gd name="connsiteY45-14850" fmla="*/ 536 h 731"/>
                <a:gd name="connsiteX46-14851" fmla="*/ 137 w 226"/>
                <a:gd name="connsiteY46-14852" fmla="*/ 573 h 731"/>
                <a:gd name="connsiteX47-14853" fmla="*/ 132 w 226"/>
                <a:gd name="connsiteY47-14854" fmla="*/ 604 h 731"/>
                <a:gd name="connsiteX48-14855" fmla="*/ 121 w 226"/>
                <a:gd name="connsiteY48-14856" fmla="*/ 631 h 731"/>
                <a:gd name="connsiteX49-14857" fmla="*/ 116 w 226"/>
                <a:gd name="connsiteY49-14858" fmla="*/ 657 h 731"/>
                <a:gd name="connsiteX50-14859" fmla="*/ 111 w 226"/>
                <a:gd name="connsiteY50-14860" fmla="*/ 668 h 731"/>
                <a:gd name="connsiteX51-14861" fmla="*/ 105 w 226"/>
                <a:gd name="connsiteY51-14862" fmla="*/ 678 h 731"/>
                <a:gd name="connsiteX52-14863" fmla="*/ 105 w 226"/>
                <a:gd name="connsiteY52-14864" fmla="*/ 689 h 731"/>
                <a:gd name="connsiteX53-14865" fmla="*/ 100 w 226"/>
                <a:gd name="connsiteY53-14866" fmla="*/ 694 h 731"/>
                <a:gd name="connsiteX54-14867" fmla="*/ 95 w 226"/>
                <a:gd name="connsiteY54-14868" fmla="*/ 704 h 731"/>
                <a:gd name="connsiteX55-14869" fmla="*/ 95 w 226"/>
                <a:gd name="connsiteY55-14870" fmla="*/ 710 h 731"/>
                <a:gd name="connsiteX56-14871" fmla="*/ 84 w 226"/>
                <a:gd name="connsiteY56-14872" fmla="*/ 715 h 731"/>
                <a:gd name="connsiteX57-14873" fmla="*/ 79 w 226"/>
                <a:gd name="connsiteY57-14874" fmla="*/ 725 h 731"/>
                <a:gd name="connsiteX58-14875" fmla="*/ 74 w 226"/>
                <a:gd name="connsiteY58-14876" fmla="*/ 725 h 731"/>
                <a:gd name="connsiteX59-14877" fmla="*/ 68 w 226"/>
                <a:gd name="connsiteY59-14878" fmla="*/ 731 h 731"/>
                <a:gd name="connsiteX60-14879" fmla="*/ 63 w 226"/>
                <a:gd name="connsiteY60-14880" fmla="*/ 731 h 731"/>
                <a:gd name="connsiteX61-14881" fmla="*/ 63 w 226"/>
                <a:gd name="connsiteY61-14882" fmla="*/ 725 h 731"/>
                <a:gd name="connsiteX62-14883" fmla="*/ 58 w 226"/>
                <a:gd name="connsiteY62-14884" fmla="*/ 725 h 731"/>
                <a:gd name="connsiteX63-14885" fmla="*/ 58 w 226"/>
                <a:gd name="connsiteY63-14886" fmla="*/ 720 h 731"/>
                <a:gd name="connsiteX64-14887" fmla="*/ 58 w 226"/>
                <a:gd name="connsiteY64-14888" fmla="*/ 715 h 731"/>
                <a:gd name="connsiteX65-14889" fmla="*/ 53 w 226"/>
                <a:gd name="connsiteY65-14890" fmla="*/ 710 h 731"/>
                <a:gd name="connsiteX66-14891" fmla="*/ 53 w 226"/>
                <a:gd name="connsiteY66-14892" fmla="*/ 699 h 731"/>
                <a:gd name="connsiteX67-14893" fmla="*/ 53 w 226"/>
                <a:gd name="connsiteY67-14894" fmla="*/ 689 h 731"/>
                <a:gd name="connsiteX68-14895" fmla="*/ 47 w 226"/>
                <a:gd name="connsiteY68-14896" fmla="*/ 673 h 731"/>
                <a:gd name="connsiteX69-14897" fmla="*/ 42 w 226"/>
                <a:gd name="connsiteY69-14898" fmla="*/ 652 h 731"/>
                <a:gd name="connsiteX70-14899" fmla="*/ 37 w 226"/>
                <a:gd name="connsiteY70-14900" fmla="*/ 636 h 731"/>
                <a:gd name="connsiteX71-14901" fmla="*/ 32 w 226"/>
                <a:gd name="connsiteY71-14902" fmla="*/ 620 h 731"/>
                <a:gd name="connsiteX72-14903" fmla="*/ 26 w 226"/>
                <a:gd name="connsiteY72-14904" fmla="*/ 604 h 731"/>
                <a:gd name="connsiteX73-14905" fmla="*/ 16 w 226"/>
                <a:gd name="connsiteY73-14906" fmla="*/ 594 h 731"/>
                <a:gd name="connsiteX74-14907" fmla="*/ 5 w 226"/>
                <a:gd name="connsiteY74-14908" fmla="*/ 583 h 731"/>
                <a:gd name="connsiteX75-14909" fmla="*/ 0 w 226"/>
                <a:gd name="connsiteY75-14910" fmla="*/ 573 h 731"/>
                <a:gd name="connsiteX76-14911" fmla="*/ 11 w 226"/>
                <a:gd name="connsiteY76-14912" fmla="*/ 578 h 731"/>
                <a:gd name="connsiteX77-14913" fmla="*/ 26 w 226"/>
                <a:gd name="connsiteY77-14914" fmla="*/ 578 h 731"/>
                <a:gd name="connsiteX78-14915" fmla="*/ 37 w 226"/>
                <a:gd name="connsiteY78-14916" fmla="*/ 578 h 731"/>
                <a:gd name="connsiteX79-14917" fmla="*/ 47 w 226"/>
                <a:gd name="connsiteY79-14918" fmla="*/ 578 h 731"/>
                <a:gd name="connsiteX80-14919" fmla="*/ 58 w 226"/>
                <a:gd name="connsiteY80-14920" fmla="*/ 573 h 731"/>
                <a:gd name="connsiteX81-14921" fmla="*/ 63 w 226"/>
                <a:gd name="connsiteY81-14922" fmla="*/ 573 h 731"/>
                <a:gd name="connsiteX82-14923" fmla="*/ 68 w 226"/>
                <a:gd name="connsiteY82-14924" fmla="*/ 568 h 731"/>
                <a:gd name="connsiteX83-14925" fmla="*/ 68 w 226"/>
                <a:gd name="connsiteY83-14926" fmla="*/ 568 h 731"/>
                <a:gd name="connsiteX84-14927" fmla="*/ 74 w 226"/>
                <a:gd name="connsiteY84-14928" fmla="*/ 562 h 731"/>
                <a:gd name="connsiteX85-14929" fmla="*/ 74 w 226"/>
                <a:gd name="connsiteY85-14930" fmla="*/ 552 h 731"/>
                <a:gd name="connsiteX86-14931" fmla="*/ 79 w 226"/>
                <a:gd name="connsiteY86-14932" fmla="*/ 541 h 731"/>
                <a:gd name="connsiteX87-14933" fmla="*/ 79 w 226"/>
                <a:gd name="connsiteY87-14934" fmla="*/ 526 h 731"/>
                <a:gd name="connsiteX88-14935" fmla="*/ 84 w 226"/>
                <a:gd name="connsiteY88-14936" fmla="*/ 505 h 731"/>
                <a:gd name="connsiteX89-14937" fmla="*/ 90 w 226"/>
                <a:gd name="connsiteY89-14938" fmla="*/ 484 h 731"/>
                <a:gd name="connsiteX90-14939" fmla="*/ 90 w 226"/>
                <a:gd name="connsiteY90-14940" fmla="*/ 457 h 731"/>
                <a:gd name="connsiteX91-14941" fmla="*/ 95 w 226"/>
                <a:gd name="connsiteY91-14942" fmla="*/ 426 h 731"/>
                <a:gd name="connsiteX92-14943" fmla="*/ 105 w 226"/>
                <a:gd name="connsiteY92-14944" fmla="*/ 363 h 731"/>
                <a:gd name="connsiteX93-14945" fmla="*/ 111 w 226"/>
                <a:gd name="connsiteY93-14946" fmla="*/ 305 h 731"/>
                <a:gd name="connsiteX94-14947" fmla="*/ 116 w 226"/>
                <a:gd name="connsiteY94-14948" fmla="*/ 242 h 731"/>
                <a:gd name="connsiteX95-14949" fmla="*/ 116 w 226"/>
                <a:gd name="connsiteY95-14950" fmla="*/ 189 h 731"/>
                <a:gd name="connsiteX96-14951" fmla="*/ 116 w 226"/>
                <a:gd name="connsiteY96-14952" fmla="*/ 189 h 731"/>
                <a:gd name="connsiteX0-14953" fmla="*/ 116 w 226"/>
                <a:gd name="connsiteY0-14954" fmla="*/ 179 h 721"/>
                <a:gd name="connsiteX1-14955" fmla="*/ 116 w 226"/>
                <a:gd name="connsiteY1-14956" fmla="*/ 153 h 721"/>
                <a:gd name="connsiteX2-14957" fmla="*/ 116 w 226"/>
                <a:gd name="connsiteY2-14958" fmla="*/ 126 h 721"/>
                <a:gd name="connsiteX3-14959" fmla="*/ 116 w 226"/>
                <a:gd name="connsiteY3-14960" fmla="*/ 105 h 721"/>
                <a:gd name="connsiteX4-14961" fmla="*/ 116 w 226"/>
                <a:gd name="connsiteY4-14962" fmla="*/ 90 h 721"/>
                <a:gd name="connsiteX5-14963" fmla="*/ 116 w 226"/>
                <a:gd name="connsiteY5-14964" fmla="*/ 74 h 721"/>
                <a:gd name="connsiteX6-14965" fmla="*/ 116 w 226"/>
                <a:gd name="connsiteY6-14966" fmla="*/ 63 h 721"/>
                <a:gd name="connsiteX7-14967" fmla="*/ 174 w 226"/>
                <a:gd name="connsiteY7-14968" fmla="*/ 0 h 721"/>
                <a:gd name="connsiteX8-14969" fmla="*/ 184 w 226"/>
                <a:gd name="connsiteY8-14970" fmla="*/ 11 h 721"/>
                <a:gd name="connsiteX9-14971" fmla="*/ 195 w 226"/>
                <a:gd name="connsiteY9-14972" fmla="*/ 16 h 721"/>
                <a:gd name="connsiteX10-14973" fmla="*/ 205 w 226"/>
                <a:gd name="connsiteY10-14974" fmla="*/ 26 h 721"/>
                <a:gd name="connsiteX11-14975" fmla="*/ 216 w 226"/>
                <a:gd name="connsiteY11-14976" fmla="*/ 32 h 721"/>
                <a:gd name="connsiteX12-14977" fmla="*/ 221 w 226"/>
                <a:gd name="connsiteY12-14978" fmla="*/ 37 h 721"/>
                <a:gd name="connsiteX13-14979" fmla="*/ 226 w 226"/>
                <a:gd name="connsiteY13-14980" fmla="*/ 42 h 721"/>
                <a:gd name="connsiteX14-14981" fmla="*/ 226 w 226"/>
                <a:gd name="connsiteY14-14982" fmla="*/ 47 h 721"/>
                <a:gd name="connsiteX15-14983" fmla="*/ 226 w 226"/>
                <a:gd name="connsiteY15-14984" fmla="*/ 53 h 721"/>
                <a:gd name="connsiteX16-14985" fmla="*/ 226 w 226"/>
                <a:gd name="connsiteY16-14986" fmla="*/ 58 h 721"/>
                <a:gd name="connsiteX17-14987" fmla="*/ 226 w 226"/>
                <a:gd name="connsiteY17-14988" fmla="*/ 63 h 721"/>
                <a:gd name="connsiteX18-14989" fmla="*/ 221 w 226"/>
                <a:gd name="connsiteY18-14990" fmla="*/ 68 h 721"/>
                <a:gd name="connsiteX19-14991" fmla="*/ 211 w 226"/>
                <a:gd name="connsiteY19-14992" fmla="*/ 74 h 721"/>
                <a:gd name="connsiteX20-14993" fmla="*/ 211 w 226"/>
                <a:gd name="connsiteY20-14994" fmla="*/ 79 h 721"/>
                <a:gd name="connsiteX21-14995" fmla="*/ 211 w 226"/>
                <a:gd name="connsiteY21-14996" fmla="*/ 79 h 721"/>
                <a:gd name="connsiteX22-14997" fmla="*/ 205 w 226"/>
                <a:gd name="connsiteY22-14998" fmla="*/ 84 h 721"/>
                <a:gd name="connsiteX23-14999" fmla="*/ 205 w 226"/>
                <a:gd name="connsiteY23-15000" fmla="*/ 90 h 721"/>
                <a:gd name="connsiteX24-15001" fmla="*/ 200 w 226"/>
                <a:gd name="connsiteY24-15002" fmla="*/ 100 h 721"/>
                <a:gd name="connsiteX25-15003" fmla="*/ 200 w 226"/>
                <a:gd name="connsiteY25-15004" fmla="*/ 105 h 721"/>
                <a:gd name="connsiteX26-15005" fmla="*/ 200 w 226"/>
                <a:gd name="connsiteY26-15006" fmla="*/ 116 h 721"/>
                <a:gd name="connsiteX27-15007" fmla="*/ 195 w 226"/>
                <a:gd name="connsiteY27-15008" fmla="*/ 126 h 721"/>
                <a:gd name="connsiteX28-15009" fmla="*/ 195 w 226"/>
                <a:gd name="connsiteY28-15010" fmla="*/ 137 h 721"/>
                <a:gd name="connsiteX29-15011" fmla="*/ 195 w 226"/>
                <a:gd name="connsiteY29-15012" fmla="*/ 147 h 721"/>
                <a:gd name="connsiteX30-15013" fmla="*/ 190 w 226"/>
                <a:gd name="connsiteY30-15014" fmla="*/ 163 h 721"/>
                <a:gd name="connsiteX31-15015" fmla="*/ 190 w 226"/>
                <a:gd name="connsiteY31-15016" fmla="*/ 179 h 721"/>
                <a:gd name="connsiteX32-15017" fmla="*/ 190 w 226"/>
                <a:gd name="connsiteY32-15018" fmla="*/ 195 h 721"/>
                <a:gd name="connsiteX33-15019" fmla="*/ 184 w 226"/>
                <a:gd name="connsiteY33-15020" fmla="*/ 210 h 721"/>
                <a:gd name="connsiteX34-15021" fmla="*/ 184 w 226"/>
                <a:gd name="connsiteY34-15022" fmla="*/ 226 h 721"/>
                <a:gd name="connsiteX35-15023" fmla="*/ 184 w 226"/>
                <a:gd name="connsiteY35-15024" fmla="*/ 247 h 721"/>
                <a:gd name="connsiteX36-15025" fmla="*/ 179 w 226"/>
                <a:gd name="connsiteY36-15026" fmla="*/ 289 h 721"/>
                <a:gd name="connsiteX37-15027" fmla="*/ 174 w 226"/>
                <a:gd name="connsiteY37-15028" fmla="*/ 326 h 721"/>
                <a:gd name="connsiteX38-15029" fmla="*/ 174 w 226"/>
                <a:gd name="connsiteY38-15030" fmla="*/ 358 h 721"/>
                <a:gd name="connsiteX39-15031" fmla="*/ 169 w 226"/>
                <a:gd name="connsiteY39-15032" fmla="*/ 389 h 721"/>
                <a:gd name="connsiteX40-15033" fmla="*/ 163 w 226"/>
                <a:gd name="connsiteY40-15034" fmla="*/ 421 h 721"/>
                <a:gd name="connsiteX41-15035" fmla="*/ 163 w 226"/>
                <a:gd name="connsiteY41-15036" fmla="*/ 447 h 721"/>
                <a:gd name="connsiteX42-15037" fmla="*/ 158 w 226"/>
                <a:gd name="connsiteY42-15038" fmla="*/ 468 h 721"/>
                <a:gd name="connsiteX43-15039" fmla="*/ 153 w 226"/>
                <a:gd name="connsiteY43-15040" fmla="*/ 489 h 721"/>
                <a:gd name="connsiteX44-15041" fmla="*/ 147 w 226"/>
                <a:gd name="connsiteY44-15042" fmla="*/ 526 h 721"/>
                <a:gd name="connsiteX45-15043" fmla="*/ 137 w 226"/>
                <a:gd name="connsiteY45-15044" fmla="*/ 563 h 721"/>
                <a:gd name="connsiteX46-15045" fmla="*/ 132 w 226"/>
                <a:gd name="connsiteY46-15046" fmla="*/ 594 h 721"/>
                <a:gd name="connsiteX47-15047" fmla="*/ 121 w 226"/>
                <a:gd name="connsiteY47-15048" fmla="*/ 621 h 721"/>
                <a:gd name="connsiteX48-15049" fmla="*/ 116 w 226"/>
                <a:gd name="connsiteY48-15050" fmla="*/ 647 h 721"/>
                <a:gd name="connsiteX49-15051" fmla="*/ 111 w 226"/>
                <a:gd name="connsiteY49-15052" fmla="*/ 658 h 721"/>
                <a:gd name="connsiteX50-15053" fmla="*/ 105 w 226"/>
                <a:gd name="connsiteY50-15054" fmla="*/ 668 h 721"/>
                <a:gd name="connsiteX51-15055" fmla="*/ 105 w 226"/>
                <a:gd name="connsiteY51-15056" fmla="*/ 679 h 721"/>
                <a:gd name="connsiteX52-15057" fmla="*/ 100 w 226"/>
                <a:gd name="connsiteY52-15058" fmla="*/ 684 h 721"/>
                <a:gd name="connsiteX53-15059" fmla="*/ 95 w 226"/>
                <a:gd name="connsiteY53-15060" fmla="*/ 694 h 721"/>
                <a:gd name="connsiteX54-15061" fmla="*/ 95 w 226"/>
                <a:gd name="connsiteY54-15062" fmla="*/ 700 h 721"/>
                <a:gd name="connsiteX55-15063" fmla="*/ 84 w 226"/>
                <a:gd name="connsiteY55-15064" fmla="*/ 705 h 721"/>
                <a:gd name="connsiteX56-15065" fmla="*/ 79 w 226"/>
                <a:gd name="connsiteY56-15066" fmla="*/ 715 h 721"/>
                <a:gd name="connsiteX57-15067" fmla="*/ 74 w 226"/>
                <a:gd name="connsiteY57-15068" fmla="*/ 715 h 721"/>
                <a:gd name="connsiteX58-15069" fmla="*/ 68 w 226"/>
                <a:gd name="connsiteY58-15070" fmla="*/ 721 h 721"/>
                <a:gd name="connsiteX59-15071" fmla="*/ 63 w 226"/>
                <a:gd name="connsiteY59-15072" fmla="*/ 721 h 721"/>
                <a:gd name="connsiteX60-15073" fmla="*/ 63 w 226"/>
                <a:gd name="connsiteY60-15074" fmla="*/ 715 h 721"/>
                <a:gd name="connsiteX61-15075" fmla="*/ 58 w 226"/>
                <a:gd name="connsiteY61-15076" fmla="*/ 715 h 721"/>
                <a:gd name="connsiteX62-15077" fmla="*/ 58 w 226"/>
                <a:gd name="connsiteY62-15078" fmla="*/ 710 h 721"/>
                <a:gd name="connsiteX63-15079" fmla="*/ 58 w 226"/>
                <a:gd name="connsiteY63-15080" fmla="*/ 705 h 721"/>
                <a:gd name="connsiteX64-15081" fmla="*/ 53 w 226"/>
                <a:gd name="connsiteY64-15082" fmla="*/ 700 h 721"/>
                <a:gd name="connsiteX65-15083" fmla="*/ 53 w 226"/>
                <a:gd name="connsiteY65-15084" fmla="*/ 689 h 721"/>
                <a:gd name="connsiteX66-15085" fmla="*/ 53 w 226"/>
                <a:gd name="connsiteY66-15086" fmla="*/ 679 h 721"/>
                <a:gd name="connsiteX67-15087" fmla="*/ 47 w 226"/>
                <a:gd name="connsiteY67-15088" fmla="*/ 663 h 721"/>
                <a:gd name="connsiteX68-15089" fmla="*/ 42 w 226"/>
                <a:gd name="connsiteY68-15090" fmla="*/ 642 h 721"/>
                <a:gd name="connsiteX69-15091" fmla="*/ 37 w 226"/>
                <a:gd name="connsiteY69-15092" fmla="*/ 626 h 721"/>
                <a:gd name="connsiteX70-15093" fmla="*/ 32 w 226"/>
                <a:gd name="connsiteY70-15094" fmla="*/ 610 h 721"/>
                <a:gd name="connsiteX71-15095" fmla="*/ 26 w 226"/>
                <a:gd name="connsiteY71-15096" fmla="*/ 594 h 721"/>
                <a:gd name="connsiteX72-15097" fmla="*/ 16 w 226"/>
                <a:gd name="connsiteY72-15098" fmla="*/ 584 h 721"/>
                <a:gd name="connsiteX73-15099" fmla="*/ 5 w 226"/>
                <a:gd name="connsiteY73-15100" fmla="*/ 573 h 721"/>
                <a:gd name="connsiteX74-15101" fmla="*/ 0 w 226"/>
                <a:gd name="connsiteY74-15102" fmla="*/ 563 h 721"/>
                <a:gd name="connsiteX75-15103" fmla="*/ 11 w 226"/>
                <a:gd name="connsiteY75-15104" fmla="*/ 568 h 721"/>
                <a:gd name="connsiteX76-15105" fmla="*/ 26 w 226"/>
                <a:gd name="connsiteY76-15106" fmla="*/ 568 h 721"/>
                <a:gd name="connsiteX77-15107" fmla="*/ 37 w 226"/>
                <a:gd name="connsiteY77-15108" fmla="*/ 568 h 721"/>
                <a:gd name="connsiteX78-15109" fmla="*/ 47 w 226"/>
                <a:gd name="connsiteY78-15110" fmla="*/ 568 h 721"/>
                <a:gd name="connsiteX79-15111" fmla="*/ 58 w 226"/>
                <a:gd name="connsiteY79-15112" fmla="*/ 563 h 721"/>
                <a:gd name="connsiteX80-15113" fmla="*/ 63 w 226"/>
                <a:gd name="connsiteY80-15114" fmla="*/ 563 h 721"/>
                <a:gd name="connsiteX81-15115" fmla="*/ 68 w 226"/>
                <a:gd name="connsiteY81-15116" fmla="*/ 558 h 721"/>
                <a:gd name="connsiteX82-15117" fmla="*/ 68 w 226"/>
                <a:gd name="connsiteY82-15118" fmla="*/ 558 h 721"/>
                <a:gd name="connsiteX83-15119" fmla="*/ 74 w 226"/>
                <a:gd name="connsiteY83-15120" fmla="*/ 552 h 721"/>
                <a:gd name="connsiteX84-15121" fmla="*/ 74 w 226"/>
                <a:gd name="connsiteY84-15122" fmla="*/ 542 h 721"/>
                <a:gd name="connsiteX85-15123" fmla="*/ 79 w 226"/>
                <a:gd name="connsiteY85-15124" fmla="*/ 531 h 721"/>
                <a:gd name="connsiteX86-15125" fmla="*/ 79 w 226"/>
                <a:gd name="connsiteY86-15126" fmla="*/ 516 h 721"/>
                <a:gd name="connsiteX87-15127" fmla="*/ 84 w 226"/>
                <a:gd name="connsiteY87-15128" fmla="*/ 495 h 721"/>
                <a:gd name="connsiteX88-15129" fmla="*/ 90 w 226"/>
                <a:gd name="connsiteY88-15130" fmla="*/ 474 h 721"/>
                <a:gd name="connsiteX89-15131" fmla="*/ 90 w 226"/>
                <a:gd name="connsiteY89-15132" fmla="*/ 447 h 721"/>
                <a:gd name="connsiteX90-15133" fmla="*/ 95 w 226"/>
                <a:gd name="connsiteY90-15134" fmla="*/ 416 h 721"/>
                <a:gd name="connsiteX91-15135" fmla="*/ 105 w 226"/>
                <a:gd name="connsiteY91-15136" fmla="*/ 353 h 721"/>
                <a:gd name="connsiteX92-15137" fmla="*/ 111 w 226"/>
                <a:gd name="connsiteY92-15138" fmla="*/ 295 h 721"/>
                <a:gd name="connsiteX93-15139" fmla="*/ 116 w 226"/>
                <a:gd name="connsiteY93-15140" fmla="*/ 232 h 721"/>
                <a:gd name="connsiteX94-15141" fmla="*/ 116 w 226"/>
                <a:gd name="connsiteY94-15142" fmla="*/ 179 h 721"/>
                <a:gd name="connsiteX95-15143" fmla="*/ 116 w 226"/>
                <a:gd name="connsiteY95-15144" fmla="*/ 179 h 721"/>
                <a:gd name="connsiteX0-15145" fmla="*/ 116 w 226"/>
                <a:gd name="connsiteY0-15146" fmla="*/ 187 h 729"/>
                <a:gd name="connsiteX1-15147" fmla="*/ 116 w 226"/>
                <a:gd name="connsiteY1-15148" fmla="*/ 161 h 729"/>
                <a:gd name="connsiteX2-15149" fmla="*/ 116 w 226"/>
                <a:gd name="connsiteY2-15150" fmla="*/ 134 h 729"/>
                <a:gd name="connsiteX3-15151" fmla="*/ 116 w 226"/>
                <a:gd name="connsiteY3-15152" fmla="*/ 113 h 729"/>
                <a:gd name="connsiteX4-15153" fmla="*/ 116 w 226"/>
                <a:gd name="connsiteY4-15154" fmla="*/ 98 h 729"/>
                <a:gd name="connsiteX5-15155" fmla="*/ 116 w 226"/>
                <a:gd name="connsiteY5-15156" fmla="*/ 82 h 729"/>
                <a:gd name="connsiteX6-15157" fmla="*/ 116 w 226"/>
                <a:gd name="connsiteY6-15158" fmla="*/ 71 h 729"/>
                <a:gd name="connsiteX7-15159" fmla="*/ 174 w 226"/>
                <a:gd name="connsiteY7-15160" fmla="*/ 8 h 729"/>
                <a:gd name="connsiteX8-15161" fmla="*/ 195 w 226"/>
                <a:gd name="connsiteY8-15162" fmla="*/ 24 h 729"/>
                <a:gd name="connsiteX9-15163" fmla="*/ 205 w 226"/>
                <a:gd name="connsiteY9-15164" fmla="*/ 34 h 729"/>
                <a:gd name="connsiteX10-15165" fmla="*/ 216 w 226"/>
                <a:gd name="connsiteY10-15166" fmla="*/ 40 h 729"/>
                <a:gd name="connsiteX11-15167" fmla="*/ 221 w 226"/>
                <a:gd name="connsiteY11-15168" fmla="*/ 45 h 729"/>
                <a:gd name="connsiteX12-15169" fmla="*/ 226 w 226"/>
                <a:gd name="connsiteY12-15170" fmla="*/ 50 h 729"/>
                <a:gd name="connsiteX13-15171" fmla="*/ 226 w 226"/>
                <a:gd name="connsiteY13-15172" fmla="*/ 55 h 729"/>
                <a:gd name="connsiteX14-15173" fmla="*/ 226 w 226"/>
                <a:gd name="connsiteY14-15174" fmla="*/ 61 h 729"/>
                <a:gd name="connsiteX15-15175" fmla="*/ 226 w 226"/>
                <a:gd name="connsiteY15-15176" fmla="*/ 66 h 729"/>
                <a:gd name="connsiteX16-15177" fmla="*/ 226 w 226"/>
                <a:gd name="connsiteY16-15178" fmla="*/ 71 h 729"/>
                <a:gd name="connsiteX17-15179" fmla="*/ 221 w 226"/>
                <a:gd name="connsiteY17-15180" fmla="*/ 76 h 729"/>
                <a:gd name="connsiteX18-15181" fmla="*/ 211 w 226"/>
                <a:gd name="connsiteY18-15182" fmla="*/ 82 h 729"/>
                <a:gd name="connsiteX19-15183" fmla="*/ 211 w 226"/>
                <a:gd name="connsiteY19-15184" fmla="*/ 87 h 729"/>
                <a:gd name="connsiteX20-15185" fmla="*/ 211 w 226"/>
                <a:gd name="connsiteY20-15186" fmla="*/ 87 h 729"/>
                <a:gd name="connsiteX21-15187" fmla="*/ 205 w 226"/>
                <a:gd name="connsiteY21-15188" fmla="*/ 92 h 729"/>
                <a:gd name="connsiteX22-15189" fmla="*/ 205 w 226"/>
                <a:gd name="connsiteY22-15190" fmla="*/ 98 h 729"/>
                <a:gd name="connsiteX23-15191" fmla="*/ 200 w 226"/>
                <a:gd name="connsiteY23-15192" fmla="*/ 108 h 729"/>
                <a:gd name="connsiteX24-15193" fmla="*/ 200 w 226"/>
                <a:gd name="connsiteY24-15194" fmla="*/ 113 h 729"/>
                <a:gd name="connsiteX25-15195" fmla="*/ 200 w 226"/>
                <a:gd name="connsiteY25-15196" fmla="*/ 124 h 729"/>
                <a:gd name="connsiteX26-15197" fmla="*/ 195 w 226"/>
                <a:gd name="connsiteY26-15198" fmla="*/ 134 h 729"/>
                <a:gd name="connsiteX27-15199" fmla="*/ 195 w 226"/>
                <a:gd name="connsiteY27-15200" fmla="*/ 145 h 729"/>
                <a:gd name="connsiteX28-15201" fmla="*/ 195 w 226"/>
                <a:gd name="connsiteY28-15202" fmla="*/ 155 h 729"/>
                <a:gd name="connsiteX29-15203" fmla="*/ 190 w 226"/>
                <a:gd name="connsiteY29-15204" fmla="*/ 171 h 729"/>
                <a:gd name="connsiteX30-15205" fmla="*/ 190 w 226"/>
                <a:gd name="connsiteY30-15206" fmla="*/ 187 h 729"/>
                <a:gd name="connsiteX31-15207" fmla="*/ 190 w 226"/>
                <a:gd name="connsiteY31-15208" fmla="*/ 203 h 729"/>
                <a:gd name="connsiteX32-15209" fmla="*/ 184 w 226"/>
                <a:gd name="connsiteY32-15210" fmla="*/ 218 h 729"/>
                <a:gd name="connsiteX33-15211" fmla="*/ 184 w 226"/>
                <a:gd name="connsiteY33-15212" fmla="*/ 234 h 729"/>
                <a:gd name="connsiteX34-15213" fmla="*/ 184 w 226"/>
                <a:gd name="connsiteY34-15214" fmla="*/ 255 h 729"/>
                <a:gd name="connsiteX35-15215" fmla="*/ 179 w 226"/>
                <a:gd name="connsiteY35-15216" fmla="*/ 297 h 729"/>
                <a:gd name="connsiteX36-15217" fmla="*/ 174 w 226"/>
                <a:gd name="connsiteY36-15218" fmla="*/ 334 h 729"/>
                <a:gd name="connsiteX37-15219" fmla="*/ 174 w 226"/>
                <a:gd name="connsiteY37-15220" fmla="*/ 366 h 729"/>
                <a:gd name="connsiteX38-15221" fmla="*/ 169 w 226"/>
                <a:gd name="connsiteY38-15222" fmla="*/ 397 h 729"/>
                <a:gd name="connsiteX39-15223" fmla="*/ 163 w 226"/>
                <a:gd name="connsiteY39-15224" fmla="*/ 429 h 729"/>
                <a:gd name="connsiteX40-15225" fmla="*/ 163 w 226"/>
                <a:gd name="connsiteY40-15226" fmla="*/ 455 h 729"/>
                <a:gd name="connsiteX41-15227" fmla="*/ 158 w 226"/>
                <a:gd name="connsiteY41-15228" fmla="*/ 476 h 729"/>
                <a:gd name="connsiteX42-15229" fmla="*/ 153 w 226"/>
                <a:gd name="connsiteY42-15230" fmla="*/ 497 h 729"/>
                <a:gd name="connsiteX43-15231" fmla="*/ 147 w 226"/>
                <a:gd name="connsiteY43-15232" fmla="*/ 534 h 729"/>
                <a:gd name="connsiteX44-15233" fmla="*/ 137 w 226"/>
                <a:gd name="connsiteY44-15234" fmla="*/ 571 h 729"/>
                <a:gd name="connsiteX45-15235" fmla="*/ 132 w 226"/>
                <a:gd name="connsiteY45-15236" fmla="*/ 602 h 729"/>
                <a:gd name="connsiteX46-15237" fmla="*/ 121 w 226"/>
                <a:gd name="connsiteY46-15238" fmla="*/ 629 h 729"/>
                <a:gd name="connsiteX47-15239" fmla="*/ 116 w 226"/>
                <a:gd name="connsiteY47-15240" fmla="*/ 655 h 729"/>
                <a:gd name="connsiteX48-15241" fmla="*/ 111 w 226"/>
                <a:gd name="connsiteY48-15242" fmla="*/ 666 h 729"/>
                <a:gd name="connsiteX49-15243" fmla="*/ 105 w 226"/>
                <a:gd name="connsiteY49-15244" fmla="*/ 676 h 729"/>
                <a:gd name="connsiteX50-15245" fmla="*/ 105 w 226"/>
                <a:gd name="connsiteY50-15246" fmla="*/ 687 h 729"/>
                <a:gd name="connsiteX51-15247" fmla="*/ 100 w 226"/>
                <a:gd name="connsiteY51-15248" fmla="*/ 692 h 729"/>
                <a:gd name="connsiteX52-15249" fmla="*/ 95 w 226"/>
                <a:gd name="connsiteY52-15250" fmla="*/ 702 h 729"/>
                <a:gd name="connsiteX53-15251" fmla="*/ 95 w 226"/>
                <a:gd name="connsiteY53-15252" fmla="*/ 708 h 729"/>
                <a:gd name="connsiteX54-15253" fmla="*/ 84 w 226"/>
                <a:gd name="connsiteY54-15254" fmla="*/ 713 h 729"/>
                <a:gd name="connsiteX55-15255" fmla="*/ 79 w 226"/>
                <a:gd name="connsiteY55-15256" fmla="*/ 723 h 729"/>
                <a:gd name="connsiteX56-15257" fmla="*/ 74 w 226"/>
                <a:gd name="connsiteY56-15258" fmla="*/ 723 h 729"/>
                <a:gd name="connsiteX57-15259" fmla="*/ 68 w 226"/>
                <a:gd name="connsiteY57-15260" fmla="*/ 729 h 729"/>
                <a:gd name="connsiteX58-15261" fmla="*/ 63 w 226"/>
                <a:gd name="connsiteY58-15262" fmla="*/ 729 h 729"/>
                <a:gd name="connsiteX59-15263" fmla="*/ 63 w 226"/>
                <a:gd name="connsiteY59-15264" fmla="*/ 723 h 729"/>
                <a:gd name="connsiteX60-15265" fmla="*/ 58 w 226"/>
                <a:gd name="connsiteY60-15266" fmla="*/ 723 h 729"/>
                <a:gd name="connsiteX61-15267" fmla="*/ 58 w 226"/>
                <a:gd name="connsiteY61-15268" fmla="*/ 718 h 729"/>
                <a:gd name="connsiteX62-15269" fmla="*/ 58 w 226"/>
                <a:gd name="connsiteY62-15270" fmla="*/ 713 h 729"/>
                <a:gd name="connsiteX63-15271" fmla="*/ 53 w 226"/>
                <a:gd name="connsiteY63-15272" fmla="*/ 708 h 729"/>
                <a:gd name="connsiteX64-15273" fmla="*/ 53 w 226"/>
                <a:gd name="connsiteY64-15274" fmla="*/ 697 h 729"/>
                <a:gd name="connsiteX65-15275" fmla="*/ 53 w 226"/>
                <a:gd name="connsiteY65-15276" fmla="*/ 687 h 729"/>
                <a:gd name="connsiteX66-15277" fmla="*/ 47 w 226"/>
                <a:gd name="connsiteY66-15278" fmla="*/ 671 h 729"/>
                <a:gd name="connsiteX67-15279" fmla="*/ 42 w 226"/>
                <a:gd name="connsiteY67-15280" fmla="*/ 650 h 729"/>
                <a:gd name="connsiteX68-15281" fmla="*/ 37 w 226"/>
                <a:gd name="connsiteY68-15282" fmla="*/ 634 h 729"/>
                <a:gd name="connsiteX69-15283" fmla="*/ 32 w 226"/>
                <a:gd name="connsiteY69-15284" fmla="*/ 618 h 729"/>
                <a:gd name="connsiteX70-15285" fmla="*/ 26 w 226"/>
                <a:gd name="connsiteY70-15286" fmla="*/ 602 h 729"/>
                <a:gd name="connsiteX71-15287" fmla="*/ 16 w 226"/>
                <a:gd name="connsiteY71-15288" fmla="*/ 592 h 729"/>
                <a:gd name="connsiteX72-15289" fmla="*/ 5 w 226"/>
                <a:gd name="connsiteY72-15290" fmla="*/ 581 h 729"/>
                <a:gd name="connsiteX73-15291" fmla="*/ 0 w 226"/>
                <a:gd name="connsiteY73-15292" fmla="*/ 571 h 729"/>
                <a:gd name="connsiteX74-15293" fmla="*/ 11 w 226"/>
                <a:gd name="connsiteY74-15294" fmla="*/ 576 h 729"/>
                <a:gd name="connsiteX75-15295" fmla="*/ 26 w 226"/>
                <a:gd name="connsiteY75-15296" fmla="*/ 576 h 729"/>
                <a:gd name="connsiteX76-15297" fmla="*/ 37 w 226"/>
                <a:gd name="connsiteY76-15298" fmla="*/ 576 h 729"/>
                <a:gd name="connsiteX77-15299" fmla="*/ 47 w 226"/>
                <a:gd name="connsiteY77-15300" fmla="*/ 576 h 729"/>
                <a:gd name="connsiteX78-15301" fmla="*/ 58 w 226"/>
                <a:gd name="connsiteY78-15302" fmla="*/ 571 h 729"/>
                <a:gd name="connsiteX79-15303" fmla="*/ 63 w 226"/>
                <a:gd name="connsiteY79-15304" fmla="*/ 571 h 729"/>
                <a:gd name="connsiteX80-15305" fmla="*/ 68 w 226"/>
                <a:gd name="connsiteY80-15306" fmla="*/ 566 h 729"/>
                <a:gd name="connsiteX81-15307" fmla="*/ 68 w 226"/>
                <a:gd name="connsiteY81-15308" fmla="*/ 566 h 729"/>
                <a:gd name="connsiteX82-15309" fmla="*/ 74 w 226"/>
                <a:gd name="connsiteY82-15310" fmla="*/ 560 h 729"/>
                <a:gd name="connsiteX83-15311" fmla="*/ 74 w 226"/>
                <a:gd name="connsiteY83-15312" fmla="*/ 550 h 729"/>
                <a:gd name="connsiteX84-15313" fmla="*/ 79 w 226"/>
                <a:gd name="connsiteY84-15314" fmla="*/ 539 h 729"/>
                <a:gd name="connsiteX85-15315" fmla="*/ 79 w 226"/>
                <a:gd name="connsiteY85-15316" fmla="*/ 524 h 729"/>
                <a:gd name="connsiteX86-15317" fmla="*/ 84 w 226"/>
                <a:gd name="connsiteY86-15318" fmla="*/ 503 h 729"/>
                <a:gd name="connsiteX87-15319" fmla="*/ 90 w 226"/>
                <a:gd name="connsiteY87-15320" fmla="*/ 482 h 729"/>
                <a:gd name="connsiteX88-15321" fmla="*/ 90 w 226"/>
                <a:gd name="connsiteY88-15322" fmla="*/ 455 h 729"/>
                <a:gd name="connsiteX89-15323" fmla="*/ 95 w 226"/>
                <a:gd name="connsiteY89-15324" fmla="*/ 424 h 729"/>
                <a:gd name="connsiteX90-15325" fmla="*/ 105 w 226"/>
                <a:gd name="connsiteY90-15326" fmla="*/ 361 h 729"/>
                <a:gd name="connsiteX91-15327" fmla="*/ 111 w 226"/>
                <a:gd name="connsiteY91-15328" fmla="*/ 303 h 729"/>
                <a:gd name="connsiteX92-15329" fmla="*/ 116 w 226"/>
                <a:gd name="connsiteY92-15330" fmla="*/ 240 h 729"/>
                <a:gd name="connsiteX93-15331" fmla="*/ 116 w 226"/>
                <a:gd name="connsiteY93-15332" fmla="*/ 187 h 729"/>
                <a:gd name="connsiteX94-15333" fmla="*/ 116 w 226"/>
                <a:gd name="connsiteY94-15334" fmla="*/ 187 h 729"/>
                <a:gd name="connsiteX0-15335" fmla="*/ 116 w 226"/>
                <a:gd name="connsiteY0-15336" fmla="*/ 163 h 705"/>
                <a:gd name="connsiteX1-15337" fmla="*/ 116 w 226"/>
                <a:gd name="connsiteY1-15338" fmla="*/ 137 h 705"/>
                <a:gd name="connsiteX2-15339" fmla="*/ 116 w 226"/>
                <a:gd name="connsiteY2-15340" fmla="*/ 110 h 705"/>
                <a:gd name="connsiteX3-15341" fmla="*/ 116 w 226"/>
                <a:gd name="connsiteY3-15342" fmla="*/ 89 h 705"/>
                <a:gd name="connsiteX4-15343" fmla="*/ 116 w 226"/>
                <a:gd name="connsiteY4-15344" fmla="*/ 74 h 705"/>
                <a:gd name="connsiteX5-15345" fmla="*/ 116 w 226"/>
                <a:gd name="connsiteY5-15346" fmla="*/ 58 h 705"/>
                <a:gd name="connsiteX6-15347" fmla="*/ 116 w 226"/>
                <a:gd name="connsiteY6-15348" fmla="*/ 47 h 705"/>
                <a:gd name="connsiteX7-15349" fmla="*/ 195 w 226"/>
                <a:gd name="connsiteY7-15350" fmla="*/ 0 h 705"/>
                <a:gd name="connsiteX8-15351" fmla="*/ 205 w 226"/>
                <a:gd name="connsiteY8-15352" fmla="*/ 10 h 705"/>
                <a:gd name="connsiteX9-15353" fmla="*/ 216 w 226"/>
                <a:gd name="connsiteY9-15354" fmla="*/ 16 h 705"/>
                <a:gd name="connsiteX10-15355" fmla="*/ 221 w 226"/>
                <a:gd name="connsiteY10-15356" fmla="*/ 21 h 705"/>
                <a:gd name="connsiteX11-15357" fmla="*/ 226 w 226"/>
                <a:gd name="connsiteY11-15358" fmla="*/ 26 h 705"/>
                <a:gd name="connsiteX12-15359" fmla="*/ 226 w 226"/>
                <a:gd name="connsiteY12-15360" fmla="*/ 31 h 705"/>
                <a:gd name="connsiteX13-15361" fmla="*/ 226 w 226"/>
                <a:gd name="connsiteY13-15362" fmla="*/ 37 h 705"/>
                <a:gd name="connsiteX14-15363" fmla="*/ 226 w 226"/>
                <a:gd name="connsiteY14-15364" fmla="*/ 42 h 705"/>
                <a:gd name="connsiteX15-15365" fmla="*/ 226 w 226"/>
                <a:gd name="connsiteY15-15366" fmla="*/ 47 h 705"/>
                <a:gd name="connsiteX16-15367" fmla="*/ 221 w 226"/>
                <a:gd name="connsiteY16-15368" fmla="*/ 52 h 705"/>
                <a:gd name="connsiteX17-15369" fmla="*/ 211 w 226"/>
                <a:gd name="connsiteY17-15370" fmla="*/ 58 h 705"/>
                <a:gd name="connsiteX18-15371" fmla="*/ 211 w 226"/>
                <a:gd name="connsiteY18-15372" fmla="*/ 63 h 705"/>
                <a:gd name="connsiteX19-15373" fmla="*/ 211 w 226"/>
                <a:gd name="connsiteY19-15374" fmla="*/ 63 h 705"/>
                <a:gd name="connsiteX20-15375" fmla="*/ 205 w 226"/>
                <a:gd name="connsiteY20-15376" fmla="*/ 68 h 705"/>
                <a:gd name="connsiteX21-15377" fmla="*/ 205 w 226"/>
                <a:gd name="connsiteY21-15378" fmla="*/ 74 h 705"/>
                <a:gd name="connsiteX22-15379" fmla="*/ 200 w 226"/>
                <a:gd name="connsiteY22-15380" fmla="*/ 84 h 705"/>
                <a:gd name="connsiteX23-15381" fmla="*/ 200 w 226"/>
                <a:gd name="connsiteY23-15382" fmla="*/ 89 h 705"/>
                <a:gd name="connsiteX24-15383" fmla="*/ 200 w 226"/>
                <a:gd name="connsiteY24-15384" fmla="*/ 100 h 705"/>
                <a:gd name="connsiteX25-15385" fmla="*/ 195 w 226"/>
                <a:gd name="connsiteY25-15386" fmla="*/ 110 h 705"/>
                <a:gd name="connsiteX26-15387" fmla="*/ 195 w 226"/>
                <a:gd name="connsiteY26-15388" fmla="*/ 121 h 705"/>
                <a:gd name="connsiteX27-15389" fmla="*/ 195 w 226"/>
                <a:gd name="connsiteY27-15390" fmla="*/ 131 h 705"/>
                <a:gd name="connsiteX28-15391" fmla="*/ 190 w 226"/>
                <a:gd name="connsiteY28-15392" fmla="*/ 147 h 705"/>
                <a:gd name="connsiteX29-15393" fmla="*/ 190 w 226"/>
                <a:gd name="connsiteY29-15394" fmla="*/ 163 h 705"/>
                <a:gd name="connsiteX30-15395" fmla="*/ 190 w 226"/>
                <a:gd name="connsiteY30-15396" fmla="*/ 179 h 705"/>
                <a:gd name="connsiteX31-15397" fmla="*/ 184 w 226"/>
                <a:gd name="connsiteY31-15398" fmla="*/ 194 h 705"/>
                <a:gd name="connsiteX32-15399" fmla="*/ 184 w 226"/>
                <a:gd name="connsiteY32-15400" fmla="*/ 210 h 705"/>
                <a:gd name="connsiteX33-15401" fmla="*/ 184 w 226"/>
                <a:gd name="connsiteY33-15402" fmla="*/ 231 h 705"/>
                <a:gd name="connsiteX34-15403" fmla="*/ 179 w 226"/>
                <a:gd name="connsiteY34-15404" fmla="*/ 273 h 705"/>
                <a:gd name="connsiteX35-15405" fmla="*/ 174 w 226"/>
                <a:gd name="connsiteY35-15406" fmla="*/ 310 h 705"/>
                <a:gd name="connsiteX36-15407" fmla="*/ 174 w 226"/>
                <a:gd name="connsiteY36-15408" fmla="*/ 342 h 705"/>
                <a:gd name="connsiteX37-15409" fmla="*/ 169 w 226"/>
                <a:gd name="connsiteY37-15410" fmla="*/ 373 h 705"/>
                <a:gd name="connsiteX38-15411" fmla="*/ 163 w 226"/>
                <a:gd name="connsiteY38-15412" fmla="*/ 405 h 705"/>
                <a:gd name="connsiteX39-15413" fmla="*/ 163 w 226"/>
                <a:gd name="connsiteY39-15414" fmla="*/ 431 h 705"/>
                <a:gd name="connsiteX40-15415" fmla="*/ 158 w 226"/>
                <a:gd name="connsiteY40-15416" fmla="*/ 452 h 705"/>
                <a:gd name="connsiteX41-15417" fmla="*/ 153 w 226"/>
                <a:gd name="connsiteY41-15418" fmla="*/ 473 h 705"/>
                <a:gd name="connsiteX42-15419" fmla="*/ 147 w 226"/>
                <a:gd name="connsiteY42-15420" fmla="*/ 510 h 705"/>
                <a:gd name="connsiteX43-15421" fmla="*/ 137 w 226"/>
                <a:gd name="connsiteY43-15422" fmla="*/ 547 h 705"/>
                <a:gd name="connsiteX44-15423" fmla="*/ 132 w 226"/>
                <a:gd name="connsiteY44-15424" fmla="*/ 578 h 705"/>
                <a:gd name="connsiteX45-15425" fmla="*/ 121 w 226"/>
                <a:gd name="connsiteY45-15426" fmla="*/ 605 h 705"/>
                <a:gd name="connsiteX46-15427" fmla="*/ 116 w 226"/>
                <a:gd name="connsiteY46-15428" fmla="*/ 631 h 705"/>
                <a:gd name="connsiteX47-15429" fmla="*/ 111 w 226"/>
                <a:gd name="connsiteY47-15430" fmla="*/ 642 h 705"/>
                <a:gd name="connsiteX48-15431" fmla="*/ 105 w 226"/>
                <a:gd name="connsiteY48-15432" fmla="*/ 652 h 705"/>
                <a:gd name="connsiteX49-15433" fmla="*/ 105 w 226"/>
                <a:gd name="connsiteY49-15434" fmla="*/ 663 h 705"/>
                <a:gd name="connsiteX50-15435" fmla="*/ 100 w 226"/>
                <a:gd name="connsiteY50-15436" fmla="*/ 668 h 705"/>
                <a:gd name="connsiteX51-15437" fmla="*/ 95 w 226"/>
                <a:gd name="connsiteY51-15438" fmla="*/ 678 h 705"/>
                <a:gd name="connsiteX52-15439" fmla="*/ 95 w 226"/>
                <a:gd name="connsiteY52-15440" fmla="*/ 684 h 705"/>
                <a:gd name="connsiteX53-15441" fmla="*/ 84 w 226"/>
                <a:gd name="connsiteY53-15442" fmla="*/ 689 h 705"/>
                <a:gd name="connsiteX54-15443" fmla="*/ 79 w 226"/>
                <a:gd name="connsiteY54-15444" fmla="*/ 699 h 705"/>
                <a:gd name="connsiteX55-15445" fmla="*/ 74 w 226"/>
                <a:gd name="connsiteY55-15446" fmla="*/ 699 h 705"/>
                <a:gd name="connsiteX56-15447" fmla="*/ 68 w 226"/>
                <a:gd name="connsiteY56-15448" fmla="*/ 705 h 705"/>
                <a:gd name="connsiteX57-15449" fmla="*/ 63 w 226"/>
                <a:gd name="connsiteY57-15450" fmla="*/ 705 h 705"/>
                <a:gd name="connsiteX58-15451" fmla="*/ 63 w 226"/>
                <a:gd name="connsiteY58-15452" fmla="*/ 699 h 705"/>
                <a:gd name="connsiteX59-15453" fmla="*/ 58 w 226"/>
                <a:gd name="connsiteY59-15454" fmla="*/ 699 h 705"/>
                <a:gd name="connsiteX60-15455" fmla="*/ 58 w 226"/>
                <a:gd name="connsiteY60-15456" fmla="*/ 694 h 705"/>
                <a:gd name="connsiteX61-15457" fmla="*/ 58 w 226"/>
                <a:gd name="connsiteY61-15458" fmla="*/ 689 h 705"/>
                <a:gd name="connsiteX62-15459" fmla="*/ 53 w 226"/>
                <a:gd name="connsiteY62-15460" fmla="*/ 684 h 705"/>
                <a:gd name="connsiteX63-15461" fmla="*/ 53 w 226"/>
                <a:gd name="connsiteY63-15462" fmla="*/ 673 h 705"/>
                <a:gd name="connsiteX64-15463" fmla="*/ 53 w 226"/>
                <a:gd name="connsiteY64-15464" fmla="*/ 663 h 705"/>
                <a:gd name="connsiteX65-15465" fmla="*/ 47 w 226"/>
                <a:gd name="connsiteY65-15466" fmla="*/ 647 h 705"/>
                <a:gd name="connsiteX66-15467" fmla="*/ 42 w 226"/>
                <a:gd name="connsiteY66-15468" fmla="*/ 626 h 705"/>
                <a:gd name="connsiteX67-15469" fmla="*/ 37 w 226"/>
                <a:gd name="connsiteY67-15470" fmla="*/ 610 h 705"/>
                <a:gd name="connsiteX68-15471" fmla="*/ 32 w 226"/>
                <a:gd name="connsiteY68-15472" fmla="*/ 594 h 705"/>
                <a:gd name="connsiteX69-15473" fmla="*/ 26 w 226"/>
                <a:gd name="connsiteY69-15474" fmla="*/ 578 h 705"/>
                <a:gd name="connsiteX70-15475" fmla="*/ 16 w 226"/>
                <a:gd name="connsiteY70-15476" fmla="*/ 568 h 705"/>
                <a:gd name="connsiteX71-15477" fmla="*/ 5 w 226"/>
                <a:gd name="connsiteY71-15478" fmla="*/ 557 h 705"/>
                <a:gd name="connsiteX72-15479" fmla="*/ 0 w 226"/>
                <a:gd name="connsiteY72-15480" fmla="*/ 547 h 705"/>
                <a:gd name="connsiteX73-15481" fmla="*/ 11 w 226"/>
                <a:gd name="connsiteY73-15482" fmla="*/ 552 h 705"/>
                <a:gd name="connsiteX74-15483" fmla="*/ 26 w 226"/>
                <a:gd name="connsiteY74-15484" fmla="*/ 552 h 705"/>
                <a:gd name="connsiteX75-15485" fmla="*/ 37 w 226"/>
                <a:gd name="connsiteY75-15486" fmla="*/ 552 h 705"/>
                <a:gd name="connsiteX76-15487" fmla="*/ 47 w 226"/>
                <a:gd name="connsiteY76-15488" fmla="*/ 552 h 705"/>
                <a:gd name="connsiteX77-15489" fmla="*/ 58 w 226"/>
                <a:gd name="connsiteY77-15490" fmla="*/ 547 h 705"/>
                <a:gd name="connsiteX78-15491" fmla="*/ 63 w 226"/>
                <a:gd name="connsiteY78-15492" fmla="*/ 547 h 705"/>
                <a:gd name="connsiteX79-15493" fmla="*/ 68 w 226"/>
                <a:gd name="connsiteY79-15494" fmla="*/ 542 h 705"/>
                <a:gd name="connsiteX80-15495" fmla="*/ 68 w 226"/>
                <a:gd name="connsiteY80-15496" fmla="*/ 542 h 705"/>
                <a:gd name="connsiteX81-15497" fmla="*/ 74 w 226"/>
                <a:gd name="connsiteY81-15498" fmla="*/ 536 h 705"/>
                <a:gd name="connsiteX82-15499" fmla="*/ 74 w 226"/>
                <a:gd name="connsiteY82-15500" fmla="*/ 526 h 705"/>
                <a:gd name="connsiteX83-15501" fmla="*/ 79 w 226"/>
                <a:gd name="connsiteY83-15502" fmla="*/ 515 h 705"/>
                <a:gd name="connsiteX84-15503" fmla="*/ 79 w 226"/>
                <a:gd name="connsiteY84-15504" fmla="*/ 500 h 705"/>
                <a:gd name="connsiteX85-15505" fmla="*/ 84 w 226"/>
                <a:gd name="connsiteY85-15506" fmla="*/ 479 h 705"/>
                <a:gd name="connsiteX86-15507" fmla="*/ 90 w 226"/>
                <a:gd name="connsiteY86-15508" fmla="*/ 458 h 705"/>
                <a:gd name="connsiteX87-15509" fmla="*/ 90 w 226"/>
                <a:gd name="connsiteY87-15510" fmla="*/ 431 h 705"/>
                <a:gd name="connsiteX88-15511" fmla="*/ 95 w 226"/>
                <a:gd name="connsiteY88-15512" fmla="*/ 400 h 705"/>
                <a:gd name="connsiteX89-15513" fmla="*/ 105 w 226"/>
                <a:gd name="connsiteY89-15514" fmla="*/ 337 h 705"/>
                <a:gd name="connsiteX90-15515" fmla="*/ 111 w 226"/>
                <a:gd name="connsiteY90-15516" fmla="*/ 279 h 705"/>
                <a:gd name="connsiteX91-15517" fmla="*/ 116 w 226"/>
                <a:gd name="connsiteY91-15518" fmla="*/ 216 h 705"/>
                <a:gd name="connsiteX92-15519" fmla="*/ 116 w 226"/>
                <a:gd name="connsiteY92-15520" fmla="*/ 163 h 705"/>
                <a:gd name="connsiteX93-15521" fmla="*/ 116 w 226"/>
                <a:gd name="connsiteY93-15522" fmla="*/ 163 h 705"/>
                <a:gd name="connsiteX0-15523" fmla="*/ 116 w 226"/>
                <a:gd name="connsiteY0-15524" fmla="*/ 153 h 695"/>
                <a:gd name="connsiteX1-15525" fmla="*/ 116 w 226"/>
                <a:gd name="connsiteY1-15526" fmla="*/ 127 h 695"/>
                <a:gd name="connsiteX2-15527" fmla="*/ 116 w 226"/>
                <a:gd name="connsiteY2-15528" fmla="*/ 100 h 695"/>
                <a:gd name="connsiteX3-15529" fmla="*/ 116 w 226"/>
                <a:gd name="connsiteY3-15530" fmla="*/ 79 h 695"/>
                <a:gd name="connsiteX4-15531" fmla="*/ 116 w 226"/>
                <a:gd name="connsiteY4-15532" fmla="*/ 64 h 695"/>
                <a:gd name="connsiteX5-15533" fmla="*/ 116 w 226"/>
                <a:gd name="connsiteY5-15534" fmla="*/ 48 h 695"/>
                <a:gd name="connsiteX6-15535" fmla="*/ 116 w 226"/>
                <a:gd name="connsiteY6-15536" fmla="*/ 37 h 695"/>
                <a:gd name="connsiteX7-15537" fmla="*/ 205 w 226"/>
                <a:gd name="connsiteY7-15538" fmla="*/ 0 h 695"/>
                <a:gd name="connsiteX8-15539" fmla="*/ 216 w 226"/>
                <a:gd name="connsiteY8-15540" fmla="*/ 6 h 695"/>
                <a:gd name="connsiteX9-15541" fmla="*/ 221 w 226"/>
                <a:gd name="connsiteY9-15542" fmla="*/ 11 h 695"/>
                <a:gd name="connsiteX10-15543" fmla="*/ 226 w 226"/>
                <a:gd name="connsiteY10-15544" fmla="*/ 16 h 695"/>
                <a:gd name="connsiteX11-15545" fmla="*/ 226 w 226"/>
                <a:gd name="connsiteY11-15546" fmla="*/ 21 h 695"/>
                <a:gd name="connsiteX12-15547" fmla="*/ 226 w 226"/>
                <a:gd name="connsiteY12-15548" fmla="*/ 27 h 695"/>
                <a:gd name="connsiteX13-15549" fmla="*/ 226 w 226"/>
                <a:gd name="connsiteY13-15550" fmla="*/ 32 h 695"/>
                <a:gd name="connsiteX14-15551" fmla="*/ 226 w 226"/>
                <a:gd name="connsiteY14-15552" fmla="*/ 37 h 695"/>
                <a:gd name="connsiteX15-15553" fmla="*/ 221 w 226"/>
                <a:gd name="connsiteY15-15554" fmla="*/ 42 h 695"/>
                <a:gd name="connsiteX16-15555" fmla="*/ 211 w 226"/>
                <a:gd name="connsiteY16-15556" fmla="*/ 48 h 695"/>
                <a:gd name="connsiteX17-15557" fmla="*/ 211 w 226"/>
                <a:gd name="connsiteY17-15558" fmla="*/ 53 h 695"/>
                <a:gd name="connsiteX18-15559" fmla="*/ 211 w 226"/>
                <a:gd name="connsiteY18-15560" fmla="*/ 53 h 695"/>
                <a:gd name="connsiteX19-15561" fmla="*/ 205 w 226"/>
                <a:gd name="connsiteY19-15562" fmla="*/ 58 h 695"/>
                <a:gd name="connsiteX20-15563" fmla="*/ 205 w 226"/>
                <a:gd name="connsiteY20-15564" fmla="*/ 64 h 695"/>
                <a:gd name="connsiteX21-15565" fmla="*/ 200 w 226"/>
                <a:gd name="connsiteY21-15566" fmla="*/ 74 h 695"/>
                <a:gd name="connsiteX22-15567" fmla="*/ 200 w 226"/>
                <a:gd name="connsiteY22-15568" fmla="*/ 79 h 695"/>
                <a:gd name="connsiteX23-15569" fmla="*/ 200 w 226"/>
                <a:gd name="connsiteY23-15570" fmla="*/ 90 h 695"/>
                <a:gd name="connsiteX24-15571" fmla="*/ 195 w 226"/>
                <a:gd name="connsiteY24-15572" fmla="*/ 100 h 695"/>
                <a:gd name="connsiteX25-15573" fmla="*/ 195 w 226"/>
                <a:gd name="connsiteY25-15574" fmla="*/ 111 h 695"/>
                <a:gd name="connsiteX26-15575" fmla="*/ 195 w 226"/>
                <a:gd name="connsiteY26-15576" fmla="*/ 121 h 695"/>
                <a:gd name="connsiteX27-15577" fmla="*/ 190 w 226"/>
                <a:gd name="connsiteY27-15578" fmla="*/ 137 h 695"/>
                <a:gd name="connsiteX28-15579" fmla="*/ 190 w 226"/>
                <a:gd name="connsiteY28-15580" fmla="*/ 153 h 695"/>
                <a:gd name="connsiteX29-15581" fmla="*/ 190 w 226"/>
                <a:gd name="connsiteY29-15582" fmla="*/ 169 h 695"/>
                <a:gd name="connsiteX30-15583" fmla="*/ 184 w 226"/>
                <a:gd name="connsiteY30-15584" fmla="*/ 184 h 695"/>
                <a:gd name="connsiteX31-15585" fmla="*/ 184 w 226"/>
                <a:gd name="connsiteY31-15586" fmla="*/ 200 h 695"/>
                <a:gd name="connsiteX32-15587" fmla="*/ 184 w 226"/>
                <a:gd name="connsiteY32-15588" fmla="*/ 221 h 695"/>
                <a:gd name="connsiteX33-15589" fmla="*/ 179 w 226"/>
                <a:gd name="connsiteY33-15590" fmla="*/ 263 h 695"/>
                <a:gd name="connsiteX34-15591" fmla="*/ 174 w 226"/>
                <a:gd name="connsiteY34-15592" fmla="*/ 300 h 695"/>
                <a:gd name="connsiteX35-15593" fmla="*/ 174 w 226"/>
                <a:gd name="connsiteY35-15594" fmla="*/ 332 h 695"/>
                <a:gd name="connsiteX36-15595" fmla="*/ 169 w 226"/>
                <a:gd name="connsiteY36-15596" fmla="*/ 363 h 695"/>
                <a:gd name="connsiteX37-15597" fmla="*/ 163 w 226"/>
                <a:gd name="connsiteY37-15598" fmla="*/ 395 h 695"/>
                <a:gd name="connsiteX38-15599" fmla="*/ 163 w 226"/>
                <a:gd name="connsiteY38-15600" fmla="*/ 421 h 695"/>
                <a:gd name="connsiteX39-15601" fmla="*/ 158 w 226"/>
                <a:gd name="connsiteY39-15602" fmla="*/ 442 h 695"/>
                <a:gd name="connsiteX40-15603" fmla="*/ 153 w 226"/>
                <a:gd name="connsiteY40-15604" fmla="*/ 463 h 695"/>
                <a:gd name="connsiteX41-15605" fmla="*/ 147 w 226"/>
                <a:gd name="connsiteY41-15606" fmla="*/ 500 h 695"/>
                <a:gd name="connsiteX42-15607" fmla="*/ 137 w 226"/>
                <a:gd name="connsiteY42-15608" fmla="*/ 537 h 695"/>
                <a:gd name="connsiteX43-15609" fmla="*/ 132 w 226"/>
                <a:gd name="connsiteY43-15610" fmla="*/ 568 h 695"/>
                <a:gd name="connsiteX44-15611" fmla="*/ 121 w 226"/>
                <a:gd name="connsiteY44-15612" fmla="*/ 595 h 695"/>
                <a:gd name="connsiteX45-15613" fmla="*/ 116 w 226"/>
                <a:gd name="connsiteY45-15614" fmla="*/ 621 h 695"/>
                <a:gd name="connsiteX46-15615" fmla="*/ 111 w 226"/>
                <a:gd name="connsiteY46-15616" fmla="*/ 632 h 695"/>
                <a:gd name="connsiteX47-15617" fmla="*/ 105 w 226"/>
                <a:gd name="connsiteY47-15618" fmla="*/ 642 h 695"/>
                <a:gd name="connsiteX48-15619" fmla="*/ 105 w 226"/>
                <a:gd name="connsiteY48-15620" fmla="*/ 653 h 695"/>
                <a:gd name="connsiteX49-15621" fmla="*/ 100 w 226"/>
                <a:gd name="connsiteY49-15622" fmla="*/ 658 h 695"/>
                <a:gd name="connsiteX50-15623" fmla="*/ 95 w 226"/>
                <a:gd name="connsiteY50-15624" fmla="*/ 668 h 695"/>
                <a:gd name="connsiteX51-15625" fmla="*/ 95 w 226"/>
                <a:gd name="connsiteY51-15626" fmla="*/ 674 h 695"/>
                <a:gd name="connsiteX52-15627" fmla="*/ 84 w 226"/>
                <a:gd name="connsiteY52-15628" fmla="*/ 679 h 695"/>
                <a:gd name="connsiteX53-15629" fmla="*/ 79 w 226"/>
                <a:gd name="connsiteY53-15630" fmla="*/ 689 h 695"/>
                <a:gd name="connsiteX54-15631" fmla="*/ 74 w 226"/>
                <a:gd name="connsiteY54-15632" fmla="*/ 689 h 695"/>
                <a:gd name="connsiteX55-15633" fmla="*/ 68 w 226"/>
                <a:gd name="connsiteY55-15634" fmla="*/ 695 h 695"/>
                <a:gd name="connsiteX56-15635" fmla="*/ 63 w 226"/>
                <a:gd name="connsiteY56-15636" fmla="*/ 695 h 695"/>
                <a:gd name="connsiteX57-15637" fmla="*/ 63 w 226"/>
                <a:gd name="connsiteY57-15638" fmla="*/ 689 h 695"/>
                <a:gd name="connsiteX58-15639" fmla="*/ 58 w 226"/>
                <a:gd name="connsiteY58-15640" fmla="*/ 689 h 695"/>
                <a:gd name="connsiteX59-15641" fmla="*/ 58 w 226"/>
                <a:gd name="connsiteY59-15642" fmla="*/ 684 h 695"/>
                <a:gd name="connsiteX60-15643" fmla="*/ 58 w 226"/>
                <a:gd name="connsiteY60-15644" fmla="*/ 679 h 695"/>
                <a:gd name="connsiteX61-15645" fmla="*/ 53 w 226"/>
                <a:gd name="connsiteY61-15646" fmla="*/ 674 h 695"/>
                <a:gd name="connsiteX62-15647" fmla="*/ 53 w 226"/>
                <a:gd name="connsiteY62-15648" fmla="*/ 663 h 695"/>
                <a:gd name="connsiteX63-15649" fmla="*/ 53 w 226"/>
                <a:gd name="connsiteY63-15650" fmla="*/ 653 h 695"/>
                <a:gd name="connsiteX64-15651" fmla="*/ 47 w 226"/>
                <a:gd name="connsiteY64-15652" fmla="*/ 637 h 695"/>
                <a:gd name="connsiteX65-15653" fmla="*/ 42 w 226"/>
                <a:gd name="connsiteY65-15654" fmla="*/ 616 h 695"/>
                <a:gd name="connsiteX66-15655" fmla="*/ 37 w 226"/>
                <a:gd name="connsiteY66-15656" fmla="*/ 600 h 695"/>
                <a:gd name="connsiteX67-15657" fmla="*/ 32 w 226"/>
                <a:gd name="connsiteY67-15658" fmla="*/ 584 h 695"/>
                <a:gd name="connsiteX68-15659" fmla="*/ 26 w 226"/>
                <a:gd name="connsiteY68-15660" fmla="*/ 568 h 695"/>
                <a:gd name="connsiteX69-15661" fmla="*/ 16 w 226"/>
                <a:gd name="connsiteY69-15662" fmla="*/ 558 h 695"/>
                <a:gd name="connsiteX70-15663" fmla="*/ 5 w 226"/>
                <a:gd name="connsiteY70-15664" fmla="*/ 547 h 695"/>
                <a:gd name="connsiteX71-15665" fmla="*/ 0 w 226"/>
                <a:gd name="connsiteY71-15666" fmla="*/ 537 h 695"/>
                <a:gd name="connsiteX72-15667" fmla="*/ 11 w 226"/>
                <a:gd name="connsiteY72-15668" fmla="*/ 542 h 695"/>
                <a:gd name="connsiteX73-15669" fmla="*/ 26 w 226"/>
                <a:gd name="connsiteY73-15670" fmla="*/ 542 h 695"/>
                <a:gd name="connsiteX74-15671" fmla="*/ 37 w 226"/>
                <a:gd name="connsiteY74-15672" fmla="*/ 542 h 695"/>
                <a:gd name="connsiteX75-15673" fmla="*/ 47 w 226"/>
                <a:gd name="connsiteY75-15674" fmla="*/ 542 h 695"/>
                <a:gd name="connsiteX76-15675" fmla="*/ 58 w 226"/>
                <a:gd name="connsiteY76-15676" fmla="*/ 537 h 695"/>
                <a:gd name="connsiteX77-15677" fmla="*/ 63 w 226"/>
                <a:gd name="connsiteY77-15678" fmla="*/ 537 h 695"/>
                <a:gd name="connsiteX78-15679" fmla="*/ 68 w 226"/>
                <a:gd name="connsiteY78-15680" fmla="*/ 532 h 695"/>
                <a:gd name="connsiteX79-15681" fmla="*/ 68 w 226"/>
                <a:gd name="connsiteY79-15682" fmla="*/ 532 h 695"/>
                <a:gd name="connsiteX80-15683" fmla="*/ 74 w 226"/>
                <a:gd name="connsiteY80-15684" fmla="*/ 526 h 695"/>
                <a:gd name="connsiteX81-15685" fmla="*/ 74 w 226"/>
                <a:gd name="connsiteY81-15686" fmla="*/ 516 h 695"/>
                <a:gd name="connsiteX82-15687" fmla="*/ 79 w 226"/>
                <a:gd name="connsiteY82-15688" fmla="*/ 505 h 695"/>
                <a:gd name="connsiteX83-15689" fmla="*/ 79 w 226"/>
                <a:gd name="connsiteY83-15690" fmla="*/ 490 h 695"/>
                <a:gd name="connsiteX84-15691" fmla="*/ 84 w 226"/>
                <a:gd name="connsiteY84-15692" fmla="*/ 469 h 695"/>
                <a:gd name="connsiteX85-15693" fmla="*/ 90 w 226"/>
                <a:gd name="connsiteY85-15694" fmla="*/ 448 h 695"/>
                <a:gd name="connsiteX86-15695" fmla="*/ 90 w 226"/>
                <a:gd name="connsiteY86-15696" fmla="*/ 421 h 695"/>
                <a:gd name="connsiteX87-15697" fmla="*/ 95 w 226"/>
                <a:gd name="connsiteY87-15698" fmla="*/ 390 h 695"/>
                <a:gd name="connsiteX88-15699" fmla="*/ 105 w 226"/>
                <a:gd name="connsiteY88-15700" fmla="*/ 327 h 695"/>
                <a:gd name="connsiteX89-15701" fmla="*/ 111 w 226"/>
                <a:gd name="connsiteY89-15702" fmla="*/ 269 h 695"/>
                <a:gd name="connsiteX90-15703" fmla="*/ 116 w 226"/>
                <a:gd name="connsiteY90-15704" fmla="*/ 206 h 695"/>
                <a:gd name="connsiteX91-15705" fmla="*/ 116 w 226"/>
                <a:gd name="connsiteY91-15706" fmla="*/ 153 h 695"/>
                <a:gd name="connsiteX92-15707" fmla="*/ 116 w 226"/>
                <a:gd name="connsiteY92-15708" fmla="*/ 153 h 695"/>
                <a:gd name="connsiteX0-15709" fmla="*/ 116 w 233"/>
                <a:gd name="connsiteY0-15710" fmla="*/ 151 h 693"/>
                <a:gd name="connsiteX1-15711" fmla="*/ 116 w 233"/>
                <a:gd name="connsiteY1-15712" fmla="*/ 125 h 693"/>
                <a:gd name="connsiteX2-15713" fmla="*/ 116 w 233"/>
                <a:gd name="connsiteY2-15714" fmla="*/ 98 h 693"/>
                <a:gd name="connsiteX3-15715" fmla="*/ 116 w 233"/>
                <a:gd name="connsiteY3-15716" fmla="*/ 77 h 693"/>
                <a:gd name="connsiteX4-15717" fmla="*/ 116 w 233"/>
                <a:gd name="connsiteY4-15718" fmla="*/ 62 h 693"/>
                <a:gd name="connsiteX5-15719" fmla="*/ 116 w 233"/>
                <a:gd name="connsiteY5-15720" fmla="*/ 46 h 693"/>
                <a:gd name="connsiteX6-15721" fmla="*/ 116 w 233"/>
                <a:gd name="connsiteY6-15722" fmla="*/ 35 h 693"/>
                <a:gd name="connsiteX7-15723" fmla="*/ 216 w 233"/>
                <a:gd name="connsiteY7-15724" fmla="*/ 4 h 693"/>
                <a:gd name="connsiteX8-15725" fmla="*/ 221 w 233"/>
                <a:gd name="connsiteY8-15726" fmla="*/ 9 h 693"/>
                <a:gd name="connsiteX9-15727" fmla="*/ 226 w 233"/>
                <a:gd name="connsiteY9-15728" fmla="*/ 14 h 693"/>
                <a:gd name="connsiteX10-15729" fmla="*/ 226 w 233"/>
                <a:gd name="connsiteY10-15730" fmla="*/ 19 h 693"/>
                <a:gd name="connsiteX11-15731" fmla="*/ 226 w 233"/>
                <a:gd name="connsiteY11-15732" fmla="*/ 25 h 693"/>
                <a:gd name="connsiteX12-15733" fmla="*/ 226 w 233"/>
                <a:gd name="connsiteY12-15734" fmla="*/ 30 h 693"/>
                <a:gd name="connsiteX13-15735" fmla="*/ 226 w 233"/>
                <a:gd name="connsiteY13-15736" fmla="*/ 35 h 693"/>
                <a:gd name="connsiteX14-15737" fmla="*/ 221 w 233"/>
                <a:gd name="connsiteY14-15738" fmla="*/ 40 h 693"/>
                <a:gd name="connsiteX15-15739" fmla="*/ 211 w 233"/>
                <a:gd name="connsiteY15-15740" fmla="*/ 46 h 693"/>
                <a:gd name="connsiteX16-15741" fmla="*/ 211 w 233"/>
                <a:gd name="connsiteY16-15742" fmla="*/ 51 h 693"/>
                <a:gd name="connsiteX17-15743" fmla="*/ 211 w 233"/>
                <a:gd name="connsiteY17-15744" fmla="*/ 51 h 693"/>
                <a:gd name="connsiteX18-15745" fmla="*/ 205 w 233"/>
                <a:gd name="connsiteY18-15746" fmla="*/ 56 h 693"/>
                <a:gd name="connsiteX19-15747" fmla="*/ 205 w 233"/>
                <a:gd name="connsiteY19-15748" fmla="*/ 62 h 693"/>
                <a:gd name="connsiteX20-15749" fmla="*/ 200 w 233"/>
                <a:gd name="connsiteY20-15750" fmla="*/ 72 h 693"/>
                <a:gd name="connsiteX21-15751" fmla="*/ 200 w 233"/>
                <a:gd name="connsiteY21-15752" fmla="*/ 77 h 693"/>
                <a:gd name="connsiteX22-15753" fmla="*/ 200 w 233"/>
                <a:gd name="connsiteY22-15754" fmla="*/ 88 h 693"/>
                <a:gd name="connsiteX23-15755" fmla="*/ 195 w 233"/>
                <a:gd name="connsiteY23-15756" fmla="*/ 98 h 693"/>
                <a:gd name="connsiteX24-15757" fmla="*/ 195 w 233"/>
                <a:gd name="connsiteY24-15758" fmla="*/ 109 h 693"/>
                <a:gd name="connsiteX25-15759" fmla="*/ 195 w 233"/>
                <a:gd name="connsiteY25-15760" fmla="*/ 119 h 693"/>
                <a:gd name="connsiteX26-15761" fmla="*/ 190 w 233"/>
                <a:gd name="connsiteY26-15762" fmla="*/ 135 h 693"/>
                <a:gd name="connsiteX27-15763" fmla="*/ 190 w 233"/>
                <a:gd name="connsiteY27-15764" fmla="*/ 151 h 693"/>
                <a:gd name="connsiteX28-15765" fmla="*/ 190 w 233"/>
                <a:gd name="connsiteY28-15766" fmla="*/ 167 h 693"/>
                <a:gd name="connsiteX29-15767" fmla="*/ 184 w 233"/>
                <a:gd name="connsiteY29-15768" fmla="*/ 182 h 693"/>
                <a:gd name="connsiteX30-15769" fmla="*/ 184 w 233"/>
                <a:gd name="connsiteY30-15770" fmla="*/ 198 h 693"/>
                <a:gd name="connsiteX31-15771" fmla="*/ 184 w 233"/>
                <a:gd name="connsiteY31-15772" fmla="*/ 219 h 693"/>
                <a:gd name="connsiteX32-15773" fmla="*/ 179 w 233"/>
                <a:gd name="connsiteY32-15774" fmla="*/ 261 h 693"/>
                <a:gd name="connsiteX33-15775" fmla="*/ 174 w 233"/>
                <a:gd name="connsiteY33-15776" fmla="*/ 298 h 693"/>
                <a:gd name="connsiteX34-15777" fmla="*/ 174 w 233"/>
                <a:gd name="connsiteY34-15778" fmla="*/ 330 h 693"/>
                <a:gd name="connsiteX35-15779" fmla="*/ 169 w 233"/>
                <a:gd name="connsiteY35-15780" fmla="*/ 361 h 693"/>
                <a:gd name="connsiteX36-15781" fmla="*/ 163 w 233"/>
                <a:gd name="connsiteY36-15782" fmla="*/ 393 h 693"/>
                <a:gd name="connsiteX37-15783" fmla="*/ 163 w 233"/>
                <a:gd name="connsiteY37-15784" fmla="*/ 419 h 693"/>
                <a:gd name="connsiteX38-15785" fmla="*/ 158 w 233"/>
                <a:gd name="connsiteY38-15786" fmla="*/ 440 h 693"/>
                <a:gd name="connsiteX39-15787" fmla="*/ 153 w 233"/>
                <a:gd name="connsiteY39-15788" fmla="*/ 461 h 693"/>
                <a:gd name="connsiteX40-15789" fmla="*/ 147 w 233"/>
                <a:gd name="connsiteY40-15790" fmla="*/ 498 h 693"/>
                <a:gd name="connsiteX41-15791" fmla="*/ 137 w 233"/>
                <a:gd name="connsiteY41-15792" fmla="*/ 535 h 693"/>
                <a:gd name="connsiteX42-15793" fmla="*/ 132 w 233"/>
                <a:gd name="connsiteY42-15794" fmla="*/ 566 h 693"/>
                <a:gd name="connsiteX43-15795" fmla="*/ 121 w 233"/>
                <a:gd name="connsiteY43-15796" fmla="*/ 593 h 693"/>
                <a:gd name="connsiteX44-15797" fmla="*/ 116 w 233"/>
                <a:gd name="connsiteY44-15798" fmla="*/ 619 h 693"/>
                <a:gd name="connsiteX45-15799" fmla="*/ 111 w 233"/>
                <a:gd name="connsiteY45-15800" fmla="*/ 630 h 693"/>
                <a:gd name="connsiteX46-15801" fmla="*/ 105 w 233"/>
                <a:gd name="connsiteY46-15802" fmla="*/ 640 h 693"/>
                <a:gd name="connsiteX47-15803" fmla="*/ 105 w 233"/>
                <a:gd name="connsiteY47-15804" fmla="*/ 651 h 693"/>
                <a:gd name="connsiteX48-15805" fmla="*/ 100 w 233"/>
                <a:gd name="connsiteY48-15806" fmla="*/ 656 h 693"/>
                <a:gd name="connsiteX49-15807" fmla="*/ 95 w 233"/>
                <a:gd name="connsiteY49-15808" fmla="*/ 666 h 693"/>
                <a:gd name="connsiteX50-15809" fmla="*/ 95 w 233"/>
                <a:gd name="connsiteY50-15810" fmla="*/ 672 h 693"/>
                <a:gd name="connsiteX51-15811" fmla="*/ 84 w 233"/>
                <a:gd name="connsiteY51-15812" fmla="*/ 677 h 693"/>
                <a:gd name="connsiteX52-15813" fmla="*/ 79 w 233"/>
                <a:gd name="connsiteY52-15814" fmla="*/ 687 h 693"/>
                <a:gd name="connsiteX53-15815" fmla="*/ 74 w 233"/>
                <a:gd name="connsiteY53-15816" fmla="*/ 687 h 693"/>
                <a:gd name="connsiteX54-15817" fmla="*/ 68 w 233"/>
                <a:gd name="connsiteY54-15818" fmla="*/ 693 h 693"/>
                <a:gd name="connsiteX55-15819" fmla="*/ 63 w 233"/>
                <a:gd name="connsiteY55-15820" fmla="*/ 693 h 693"/>
                <a:gd name="connsiteX56-15821" fmla="*/ 63 w 233"/>
                <a:gd name="connsiteY56-15822" fmla="*/ 687 h 693"/>
                <a:gd name="connsiteX57-15823" fmla="*/ 58 w 233"/>
                <a:gd name="connsiteY57-15824" fmla="*/ 687 h 693"/>
                <a:gd name="connsiteX58-15825" fmla="*/ 58 w 233"/>
                <a:gd name="connsiteY58-15826" fmla="*/ 682 h 693"/>
                <a:gd name="connsiteX59-15827" fmla="*/ 58 w 233"/>
                <a:gd name="connsiteY59-15828" fmla="*/ 677 h 693"/>
                <a:gd name="connsiteX60-15829" fmla="*/ 53 w 233"/>
                <a:gd name="connsiteY60-15830" fmla="*/ 672 h 693"/>
                <a:gd name="connsiteX61-15831" fmla="*/ 53 w 233"/>
                <a:gd name="connsiteY61-15832" fmla="*/ 661 h 693"/>
                <a:gd name="connsiteX62-15833" fmla="*/ 53 w 233"/>
                <a:gd name="connsiteY62-15834" fmla="*/ 651 h 693"/>
                <a:gd name="connsiteX63-15835" fmla="*/ 47 w 233"/>
                <a:gd name="connsiteY63-15836" fmla="*/ 635 h 693"/>
                <a:gd name="connsiteX64-15837" fmla="*/ 42 w 233"/>
                <a:gd name="connsiteY64-15838" fmla="*/ 614 h 693"/>
                <a:gd name="connsiteX65-15839" fmla="*/ 37 w 233"/>
                <a:gd name="connsiteY65-15840" fmla="*/ 598 h 693"/>
                <a:gd name="connsiteX66-15841" fmla="*/ 32 w 233"/>
                <a:gd name="connsiteY66-15842" fmla="*/ 582 h 693"/>
                <a:gd name="connsiteX67-15843" fmla="*/ 26 w 233"/>
                <a:gd name="connsiteY67-15844" fmla="*/ 566 h 693"/>
                <a:gd name="connsiteX68-15845" fmla="*/ 16 w 233"/>
                <a:gd name="connsiteY68-15846" fmla="*/ 556 h 693"/>
                <a:gd name="connsiteX69-15847" fmla="*/ 5 w 233"/>
                <a:gd name="connsiteY69-15848" fmla="*/ 545 h 693"/>
                <a:gd name="connsiteX70-15849" fmla="*/ 0 w 233"/>
                <a:gd name="connsiteY70-15850" fmla="*/ 535 h 693"/>
                <a:gd name="connsiteX71-15851" fmla="*/ 11 w 233"/>
                <a:gd name="connsiteY71-15852" fmla="*/ 540 h 693"/>
                <a:gd name="connsiteX72-15853" fmla="*/ 26 w 233"/>
                <a:gd name="connsiteY72-15854" fmla="*/ 540 h 693"/>
                <a:gd name="connsiteX73-15855" fmla="*/ 37 w 233"/>
                <a:gd name="connsiteY73-15856" fmla="*/ 540 h 693"/>
                <a:gd name="connsiteX74-15857" fmla="*/ 47 w 233"/>
                <a:gd name="connsiteY74-15858" fmla="*/ 540 h 693"/>
                <a:gd name="connsiteX75-15859" fmla="*/ 58 w 233"/>
                <a:gd name="connsiteY75-15860" fmla="*/ 535 h 693"/>
                <a:gd name="connsiteX76-15861" fmla="*/ 63 w 233"/>
                <a:gd name="connsiteY76-15862" fmla="*/ 535 h 693"/>
                <a:gd name="connsiteX77-15863" fmla="*/ 68 w 233"/>
                <a:gd name="connsiteY77-15864" fmla="*/ 530 h 693"/>
                <a:gd name="connsiteX78-15865" fmla="*/ 68 w 233"/>
                <a:gd name="connsiteY78-15866" fmla="*/ 530 h 693"/>
                <a:gd name="connsiteX79-15867" fmla="*/ 74 w 233"/>
                <a:gd name="connsiteY79-15868" fmla="*/ 524 h 693"/>
                <a:gd name="connsiteX80-15869" fmla="*/ 74 w 233"/>
                <a:gd name="connsiteY80-15870" fmla="*/ 514 h 693"/>
                <a:gd name="connsiteX81-15871" fmla="*/ 79 w 233"/>
                <a:gd name="connsiteY81-15872" fmla="*/ 503 h 693"/>
                <a:gd name="connsiteX82-15873" fmla="*/ 79 w 233"/>
                <a:gd name="connsiteY82-15874" fmla="*/ 488 h 693"/>
                <a:gd name="connsiteX83-15875" fmla="*/ 84 w 233"/>
                <a:gd name="connsiteY83-15876" fmla="*/ 467 h 693"/>
                <a:gd name="connsiteX84-15877" fmla="*/ 90 w 233"/>
                <a:gd name="connsiteY84-15878" fmla="*/ 446 h 693"/>
                <a:gd name="connsiteX85-15879" fmla="*/ 90 w 233"/>
                <a:gd name="connsiteY85-15880" fmla="*/ 419 h 693"/>
                <a:gd name="connsiteX86-15881" fmla="*/ 95 w 233"/>
                <a:gd name="connsiteY86-15882" fmla="*/ 388 h 693"/>
                <a:gd name="connsiteX87-15883" fmla="*/ 105 w 233"/>
                <a:gd name="connsiteY87-15884" fmla="*/ 325 h 693"/>
                <a:gd name="connsiteX88-15885" fmla="*/ 111 w 233"/>
                <a:gd name="connsiteY88-15886" fmla="*/ 267 h 693"/>
                <a:gd name="connsiteX89-15887" fmla="*/ 116 w 233"/>
                <a:gd name="connsiteY89-15888" fmla="*/ 204 h 693"/>
                <a:gd name="connsiteX90-15889" fmla="*/ 116 w 233"/>
                <a:gd name="connsiteY90-15890" fmla="*/ 151 h 693"/>
                <a:gd name="connsiteX91-15891" fmla="*/ 116 w 233"/>
                <a:gd name="connsiteY91-15892" fmla="*/ 151 h 693"/>
                <a:gd name="connsiteX0-15893" fmla="*/ 116 w 234"/>
                <a:gd name="connsiteY0-15894" fmla="*/ 150 h 692"/>
                <a:gd name="connsiteX1-15895" fmla="*/ 116 w 234"/>
                <a:gd name="connsiteY1-15896" fmla="*/ 124 h 692"/>
                <a:gd name="connsiteX2-15897" fmla="*/ 116 w 234"/>
                <a:gd name="connsiteY2-15898" fmla="*/ 97 h 692"/>
                <a:gd name="connsiteX3-15899" fmla="*/ 116 w 234"/>
                <a:gd name="connsiteY3-15900" fmla="*/ 76 h 692"/>
                <a:gd name="connsiteX4-15901" fmla="*/ 116 w 234"/>
                <a:gd name="connsiteY4-15902" fmla="*/ 61 h 692"/>
                <a:gd name="connsiteX5-15903" fmla="*/ 116 w 234"/>
                <a:gd name="connsiteY5-15904" fmla="*/ 45 h 692"/>
                <a:gd name="connsiteX6-15905" fmla="*/ 116 w 234"/>
                <a:gd name="connsiteY6-15906" fmla="*/ 34 h 692"/>
                <a:gd name="connsiteX7-15907" fmla="*/ 216 w 234"/>
                <a:gd name="connsiteY7-15908" fmla="*/ 3 h 692"/>
                <a:gd name="connsiteX8-15909" fmla="*/ 226 w 234"/>
                <a:gd name="connsiteY8-15910" fmla="*/ 13 h 692"/>
                <a:gd name="connsiteX9-15911" fmla="*/ 226 w 234"/>
                <a:gd name="connsiteY9-15912" fmla="*/ 18 h 692"/>
                <a:gd name="connsiteX10-15913" fmla="*/ 226 w 234"/>
                <a:gd name="connsiteY10-15914" fmla="*/ 24 h 692"/>
                <a:gd name="connsiteX11-15915" fmla="*/ 226 w 234"/>
                <a:gd name="connsiteY11-15916" fmla="*/ 29 h 692"/>
                <a:gd name="connsiteX12-15917" fmla="*/ 226 w 234"/>
                <a:gd name="connsiteY12-15918" fmla="*/ 34 h 692"/>
                <a:gd name="connsiteX13-15919" fmla="*/ 221 w 234"/>
                <a:gd name="connsiteY13-15920" fmla="*/ 39 h 692"/>
                <a:gd name="connsiteX14-15921" fmla="*/ 211 w 234"/>
                <a:gd name="connsiteY14-15922" fmla="*/ 45 h 692"/>
                <a:gd name="connsiteX15-15923" fmla="*/ 211 w 234"/>
                <a:gd name="connsiteY15-15924" fmla="*/ 50 h 692"/>
                <a:gd name="connsiteX16-15925" fmla="*/ 211 w 234"/>
                <a:gd name="connsiteY16-15926" fmla="*/ 50 h 692"/>
                <a:gd name="connsiteX17-15927" fmla="*/ 205 w 234"/>
                <a:gd name="connsiteY17-15928" fmla="*/ 55 h 692"/>
                <a:gd name="connsiteX18-15929" fmla="*/ 205 w 234"/>
                <a:gd name="connsiteY18-15930" fmla="*/ 61 h 692"/>
                <a:gd name="connsiteX19-15931" fmla="*/ 200 w 234"/>
                <a:gd name="connsiteY19-15932" fmla="*/ 71 h 692"/>
                <a:gd name="connsiteX20-15933" fmla="*/ 200 w 234"/>
                <a:gd name="connsiteY20-15934" fmla="*/ 76 h 692"/>
                <a:gd name="connsiteX21-15935" fmla="*/ 200 w 234"/>
                <a:gd name="connsiteY21-15936" fmla="*/ 87 h 692"/>
                <a:gd name="connsiteX22-15937" fmla="*/ 195 w 234"/>
                <a:gd name="connsiteY22-15938" fmla="*/ 97 h 692"/>
                <a:gd name="connsiteX23-15939" fmla="*/ 195 w 234"/>
                <a:gd name="connsiteY23-15940" fmla="*/ 108 h 692"/>
                <a:gd name="connsiteX24-15941" fmla="*/ 195 w 234"/>
                <a:gd name="connsiteY24-15942" fmla="*/ 118 h 692"/>
                <a:gd name="connsiteX25-15943" fmla="*/ 190 w 234"/>
                <a:gd name="connsiteY25-15944" fmla="*/ 134 h 692"/>
                <a:gd name="connsiteX26-15945" fmla="*/ 190 w 234"/>
                <a:gd name="connsiteY26-15946" fmla="*/ 150 h 692"/>
                <a:gd name="connsiteX27-15947" fmla="*/ 190 w 234"/>
                <a:gd name="connsiteY27-15948" fmla="*/ 166 h 692"/>
                <a:gd name="connsiteX28-15949" fmla="*/ 184 w 234"/>
                <a:gd name="connsiteY28-15950" fmla="*/ 181 h 692"/>
                <a:gd name="connsiteX29-15951" fmla="*/ 184 w 234"/>
                <a:gd name="connsiteY29-15952" fmla="*/ 197 h 692"/>
                <a:gd name="connsiteX30-15953" fmla="*/ 184 w 234"/>
                <a:gd name="connsiteY30-15954" fmla="*/ 218 h 692"/>
                <a:gd name="connsiteX31-15955" fmla="*/ 179 w 234"/>
                <a:gd name="connsiteY31-15956" fmla="*/ 260 h 692"/>
                <a:gd name="connsiteX32-15957" fmla="*/ 174 w 234"/>
                <a:gd name="connsiteY32-15958" fmla="*/ 297 h 692"/>
                <a:gd name="connsiteX33-15959" fmla="*/ 174 w 234"/>
                <a:gd name="connsiteY33-15960" fmla="*/ 329 h 692"/>
                <a:gd name="connsiteX34-15961" fmla="*/ 169 w 234"/>
                <a:gd name="connsiteY34-15962" fmla="*/ 360 h 692"/>
                <a:gd name="connsiteX35-15963" fmla="*/ 163 w 234"/>
                <a:gd name="connsiteY35-15964" fmla="*/ 392 h 692"/>
                <a:gd name="connsiteX36-15965" fmla="*/ 163 w 234"/>
                <a:gd name="connsiteY36-15966" fmla="*/ 418 h 692"/>
                <a:gd name="connsiteX37-15967" fmla="*/ 158 w 234"/>
                <a:gd name="connsiteY37-15968" fmla="*/ 439 h 692"/>
                <a:gd name="connsiteX38-15969" fmla="*/ 153 w 234"/>
                <a:gd name="connsiteY38-15970" fmla="*/ 460 h 692"/>
                <a:gd name="connsiteX39-15971" fmla="*/ 147 w 234"/>
                <a:gd name="connsiteY39-15972" fmla="*/ 497 h 692"/>
                <a:gd name="connsiteX40-15973" fmla="*/ 137 w 234"/>
                <a:gd name="connsiteY40-15974" fmla="*/ 534 h 692"/>
                <a:gd name="connsiteX41-15975" fmla="*/ 132 w 234"/>
                <a:gd name="connsiteY41-15976" fmla="*/ 565 h 692"/>
                <a:gd name="connsiteX42-15977" fmla="*/ 121 w 234"/>
                <a:gd name="connsiteY42-15978" fmla="*/ 592 h 692"/>
                <a:gd name="connsiteX43-15979" fmla="*/ 116 w 234"/>
                <a:gd name="connsiteY43-15980" fmla="*/ 618 h 692"/>
                <a:gd name="connsiteX44-15981" fmla="*/ 111 w 234"/>
                <a:gd name="connsiteY44-15982" fmla="*/ 629 h 692"/>
                <a:gd name="connsiteX45-15983" fmla="*/ 105 w 234"/>
                <a:gd name="connsiteY45-15984" fmla="*/ 639 h 692"/>
                <a:gd name="connsiteX46-15985" fmla="*/ 105 w 234"/>
                <a:gd name="connsiteY46-15986" fmla="*/ 650 h 692"/>
                <a:gd name="connsiteX47-15987" fmla="*/ 100 w 234"/>
                <a:gd name="connsiteY47-15988" fmla="*/ 655 h 692"/>
                <a:gd name="connsiteX48-15989" fmla="*/ 95 w 234"/>
                <a:gd name="connsiteY48-15990" fmla="*/ 665 h 692"/>
                <a:gd name="connsiteX49-15991" fmla="*/ 95 w 234"/>
                <a:gd name="connsiteY49-15992" fmla="*/ 671 h 692"/>
                <a:gd name="connsiteX50-15993" fmla="*/ 84 w 234"/>
                <a:gd name="connsiteY50-15994" fmla="*/ 676 h 692"/>
                <a:gd name="connsiteX51-15995" fmla="*/ 79 w 234"/>
                <a:gd name="connsiteY51-15996" fmla="*/ 686 h 692"/>
                <a:gd name="connsiteX52-15997" fmla="*/ 74 w 234"/>
                <a:gd name="connsiteY52-15998" fmla="*/ 686 h 692"/>
                <a:gd name="connsiteX53-15999" fmla="*/ 68 w 234"/>
                <a:gd name="connsiteY53-16000" fmla="*/ 692 h 692"/>
                <a:gd name="connsiteX54-16001" fmla="*/ 63 w 234"/>
                <a:gd name="connsiteY54-16002" fmla="*/ 692 h 692"/>
                <a:gd name="connsiteX55-16003" fmla="*/ 63 w 234"/>
                <a:gd name="connsiteY55-16004" fmla="*/ 686 h 692"/>
                <a:gd name="connsiteX56-16005" fmla="*/ 58 w 234"/>
                <a:gd name="connsiteY56-16006" fmla="*/ 686 h 692"/>
                <a:gd name="connsiteX57-16007" fmla="*/ 58 w 234"/>
                <a:gd name="connsiteY57-16008" fmla="*/ 681 h 692"/>
                <a:gd name="connsiteX58-16009" fmla="*/ 58 w 234"/>
                <a:gd name="connsiteY58-16010" fmla="*/ 676 h 692"/>
                <a:gd name="connsiteX59-16011" fmla="*/ 53 w 234"/>
                <a:gd name="connsiteY59-16012" fmla="*/ 671 h 692"/>
                <a:gd name="connsiteX60-16013" fmla="*/ 53 w 234"/>
                <a:gd name="connsiteY60-16014" fmla="*/ 660 h 692"/>
                <a:gd name="connsiteX61-16015" fmla="*/ 53 w 234"/>
                <a:gd name="connsiteY61-16016" fmla="*/ 650 h 692"/>
                <a:gd name="connsiteX62-16017" fmla="*/ 47 w 234"/>
                <a:gd name="connsiteY62-16018" fmla="*/ 634 h 692"/>
                <a:gd name="connsiteX63-16019" fmla="*/ 42 w 234"/>
                <a:gd name="connsiteY63-16020" fmla="*/ 613 h 692"/>
                <a:gd name="connsiteX64-16021" fmla="*/ 37 w 234"/>
                <a:gd name="connsiteY64-16022" fmla="*/ 597 h 692"/>
                <a:gd name="connsiteX65-16023" fmla="*/ 32 w 234"/>
                <a:gd name="connsiteY65-16024" fmla="*/ 581 h 692"/>
                <a:gd name="connsiteX66-16025" fmla="*/ 26 w 234"/>
                <a:gd name="connsiteY66-16026" fmla="*/ 565 h 692"/>
                <a:gd name="connsiteX67-16027" fmla="*/ 16 w 234"/>
                <a:gd name="connsiteY67-16028" fmla="*/ 555 h 692"/>
                <a:gd name="connsiteX68-16029" fmla="*/ 5 w 234"/>
                <a:gd name="connsiteY68-16030" fmla="*/ 544 h 692"/>
                <a:gd name="connsiteX69-16031" fmla="*/ 0 w 234"/>
                <a:gd name="connsiteY69-16032" fmla="*/ 534 h 692"/>
                <a:gd name="connsiteX70-16033" fmla="*/ 11 w 234"/>
                <a:gd name="connsiteY70-16034" fmla="*/ 539 h 692"/>
                <a:gd name="connsiteX71-16035" fmla="*/ 26 w 234"/>
                <a:gd name="connsiteY71-16036" fmla="*/ 539 h 692"/>
                <a:gd name="connsiteX72-16037" fmla="*/ 37 w 234"/>
                <a:gd name="connsiteY72-16038" fmla="*/ 539 h 692"/>
                <a:gd name="connsiteX73-16039" fmla="*/ 47 w 234"/>
                <a:gd name="connsiteY73-16040" fmla="*/ 539 h 692"/>
                <a:gd name="connsiteX74-16041" fmla="*/ 58 w 234"/>
                <a:gd name="connsiteY74-16042" fmla="*/ 534 h 692"/>
                <a:gd name="connsiteX75-16043" fmla="*/ 63 w 234"/>
                <a:gd name="connsiteY75-16044" fmla="*/ 534 h 692"/>
                <a:gd name="connsiteX76-16045" fmla="*/ 68 w 234"/>
                <a:gd name="connsiteY76-16046" fmla="*/ 529 h 692"/>
                <a:gd name="connsiteX77-16047" fmla="*/ 68 w 234"/>
                <a:gd name="connsiteY77-16048" fmla="*/ 529 h 692"/>
                <a:gd name="connsiteX78-16049" fmla="*/ 74 w 234"/>
                <a:gd name="connsiteY78-16050" fmla="*/ 523 h 692"/>
                <a:gd name="connsiteX79-16051" fmla="*/ 74 w 234"/>
                <a:gd name="connsiteY79-16052" fmla="*/ 513 h 692"/>
                <a:gd name="connsiteX80-16053" fmla="*/ 79 w 234"/>
                <a:gd name="connsiteY80-16054" fmla="*/ 502 h 692"/>
                <a:gd name="connsiteX81-16055" fmla="*/ 79 w 234"/>
                <a:gd name="connsiteY81-16056" fmla="*/ 487 h 692"/>
                <a:gd name="connsiteX82-16057" fmla="*/ 84 w 234"/>
                <a:gd name="connsiteY82-16058" fmla="*/ 466 h 692"/>
                <a:gd name="connsiteX83-16059" fmla="*/ 90 w 234"/>
                <a:gd name="connsiteY83-16060" fmla="*/ 445 h 692"/>
                <a:gd name="connsiteX84-16061" fmla="*/ 90 w 234"/>
                <a:gd name="connsiteY84-16062" fmla="*/ 418 h 692"/>
                <a:gd name="connsiteX85-16063" fmla="*/ 95 w 234"/>
                <a:gd name="connsiteY85-16064" fmla="*/ 387 h 692"/>
                <a:gd name="connsiteX86-16065" fmla="*/ 105 w 234"/>
                <a:gd name="connsiteY86-16066" fmla="*/ 324 h 692"/>
                <a:gd name="connsiteX87-16067" fmla="*/ 111 w 234"/>
                <a:gd name="connsiteY87-16068" fmla="*/ 266 h 692"/>
                <a:gd name="connsiteX88-16069" fmla="*/ 116 w 234"/>
                <a:gd name="connsiteY88-16070" fmla="*/ 203 h 692"/>
                <a:gd name="connsiteX89-16071" fmla="*/ 116 w 234"/>
                <a:gd name="connsiteY89-16072" fmla="*/ 150 h 692"/>
                <a:gd name="connsiteX90-16073" fmla="*/ 116 w 234"/>
                <a:gd name="connsiteY90-16074" fmla="*/ 150 h 692"/>
                <a:gd name="connsiteX0-16075" fmla="*/ 116 w 234"/>
                <a:gd name="connsiteY0-16076" fmla="*/ 150 h 692"/>
                <a:gd name="connsiteX1-16077" fmla="*/ 116 w 234"/>
                <a:gd name="connsiteY1-16078" fmla="*/ 124 h 692"/>
                <a:gd name="connsiteX2-16079" fmla="*/ 116 w 234"/>
                <a:gd name="connsiteY2-16080" fmla="*/ 97 h 692"/>
                <a:gd name="connsiteX3-16081" fmla="*/ 116 w 234"/>
                <a:gd name="connsiteY3-16082" fmla="*/ 76 h 692"/>
                <a:gd name="connsiteX4-16083" fmla="*/ 116 w 234"/>
                <a:gd name="connsiteY4-16084" fmla="*/ 61 h 692"/>
                <a:gd name="connsiteX5-16085" fmla="*/ 116 w 234"/>
                <a:gd name="connsiteY5-16086" fmla="*/ 45 h 692"/>
                <a:gd name="connsiteX6-16087" fmla="*/ 116 w 234"/>
                <a:gd name="connsiteY6-16088" fmla="*/ 34 h 692"/>
                <a:gd name="connsiteX7-16089" fmla="*/ 216 w 234"/>
                <a:gd name="connsiteY7-16090" fmla="*/ 3 h 692"/>
                <a:gd name="connsiteX8-16091" fmla="*/ 226 w 234"/>
                <a:gd name="connsiteY8-16092" fmla="*/ 13 h 692"/>
                <a:gd name="connsiteX9-16093" fmla="*/ 226 w 234"/>
                <a:gd name="connsiteY9-16094" fmla="*/ 24 h 692"/>
                <a:gd name="connsiteX10-16095" fmla="*/ 226 w 234"/>
                <a:gd name="connsiteY10-16096" fmla="*/ 29 h 692"/>
                <a:gd name="connsiteX11-16097" fmla="*/ 226 w 234"/>
                <a:gd name="connsiteY11-16098" fmla="*/ 34 h 692"/>
                <a:gd name="connsiteX12-16099" fmla="*/ 221 w 234"/>
                <a:gd name="connsiteY12-16100" fmla="*/ 39 h 692"/>
                <a:gd name="connsiteX13-16101" fmla="*/ 211 w 234"/>
                <a:gd name="connsiteY13-16102" fmla="*/ 45 h 692"/>
                <a:gd name="connsiteX14-16103" fmla="*/ 211 w 234"/>
                <a:gd name="connsiteY14-16104" fmla="*/ 50 h 692"/>
                <a:gd name="connsiteX15-16105" fmla="*/ 211 w 234"/>
                <a:gd name="connsiteY15-16106" fmla="*/ 50 h 692"/>
                <a:gd name="connsiteX16-16107" fmla="*/ 205 w 234"/>
                <a:gd name="connsiteY16-16108" fmla="*/ 55 h 692"/>
                <a:gd name="connsiteX17-16109" fmla="*/ 205 w 234"/>
                <a:gd name="connsiteY17-16110" fmla="*/ 61 h 692"/>
                <a:gd name="connsiteX18-16111" fmla="*/ 200 w 234"/>
                <a:gd name="connsiteY18-16112" fmla="*/ 71 h 692"/>
                <a:gd name="connsiteX19-16113" fmla="*/ 200 w 234"/>
                <a:gd name="connsiteY19-16114" fmla="*/ 76 h 692"/>
                <a:gd name="connsiteX20-16115" fmla="*/ 200 w 234"/>
                <a:gd name="connsiteY20-16116" fmla="*/ 87 h 692"/>
                <a:gd name="connsiteX21-16117" fmla="*/ 195 w 234"/>
                <a:gd name="connsiteY21-16118" fmla="*/ 97 h 692"/>
                <a:gd name="connsiteX22-16119" fmla="*/ 195 w 234"/>
                <a:gd name="connsiteY22-16120" fmla="*/ 108 h 692"/>
                <a:gd name="connsiteX23-16121" fmla="*/ 195 w 234"/>
                <a:gd name="connsiteY23-16122" fmla="*/ 118 h 692"/>
                <a:gd name="connsiteX24-16123" fmla="*/ 190 w 234"/>
                <a:gd name="connsiteY24-16124" fmla="*/ 134 h 692"/>
                <a:gd name="connsiteX25-16125" fmla="*/ 190 w 234"/>
                <a:gd name="connsiteY25-16126" fmla="*/ 150 h 692"/>
                <a:gd name="connsiteX26-16127" fmla="*/ 190 w 234"/>
                <a:gd name="connsiteY26-16128" fmla="*/ 166 h 692"/>
                <a:gd name="connsiteX27-16129" fmla="*/ 184 w 234"/>
                <a:gd name="connsiteY27-16130" fmla="*/ 181 h 692"/>
                <a:gd name="connsiteX28-16131" fmla="*/ 184 w 234"/>
                <a:gd name="connsiteY28-16132" fmla="*/ 197 h 692"/>
                <a:gd name="connsiteX29-16133" fmla="*/ 184 w 234"/>
                <a:gd name="connsiteY29-16134" fmla="*/ 218 h 692"/>
                <a:gd name="connsiteX30-16135" fmla="*/ 179 w 234"/>
                <a:gd name="connsiteY30-16136" fmla="*/ 260 h 692"/>
                <a:gd name="connsiteX31-16137" fmla="*/ 174 w 234"/>
                <a:gd name="connsiteY31-16138" fmla="*/ 297 h 692"/>
                <a:gd name="connsiteX32-16139" fmla="*/ 174 w 234"/>
                <a:gd name="connsiteY32-16140" fmla="*/ 329 h 692"/>
                <a:gd name="connsiteX33-16141" fmla="*/ 169 w 234"/>
                <a:gd name="connsiteY33-16142" fmla="*/ 360 h 692"/>
                <a:gd name="connsiteX34-16143" fmla="*/ 163 w 234"/>
                <a:gd name="connsiteY34-16144" fmla="*/ 392 h 692"/>
                <a:gd name="connsiteX35-16145" fmla="*/ 163 w 234"/>
                <a:gd name="connsiteY35-16146" fmla="*/ 418 h 692"/>
                <a:gd name="connsiteX36-16147" fmla="*/ 158 w 234"/>
                <a:gd name="connsiteY36-16148" fmla="*/ 439 h 692"/>
                <a:gd name="connsiteX37-16149" fmla="*/ 153 w 234"/>
                <a:gd name="connsiteY37-16150" fmla="*/ 460 h 692"/>
                <a:gd name="connsiteX38-16151" fmla="*/ 147 w 234"/>
                <a:gd name="connsiteY38-16152" fmla="*/ 497 h 692"/>
                <a:gd name="connsiteX39-16153" fmla="*/ 137 w 234"/>
                <a:gd name="connsiteY39-16154" fmla="*/ 534 h 692"/>
                <a:gd name="connsiteX40-16155" fmla="*/ 132 w 234"/>
                <a:gd name="connsiteY40-16156" fmla="*/ 565 h 692"/>
                <a:gd name="connsiteX41-16157" fmla="*/ 121 w 234"/>
                <a:gd name="connsiteY41-16158" fmla="*/ 592 h 692"/>
                <a:gd name="connsiteX42-16159" fmla="*/ 116 w 234"/>
                <a:gd name="connsiteY42-16160" fmla="*/ 618 h 692"/>
                <a:gd name="connsiteX43-16161" fmla="*/ 111 w 234"/>
                <a:gd name="connsiteY43-16162" fmla="*/ 629 h 692"/>
                <a:gd name="connsiteX44-16163" fmla="*/ 105 w 234"/>
                <a:gd name="connsiteY44-16164" fmla="*/ 639 h 692"/>
                <a:gd name="connsiteX45-16165" fmla="*/ 105 w 234"/>
                <a:gd name="connsiteY45-16166" fmla="*/ 650 h 692"/>
                <a:gd name="connsiteX46-16167" fmla="*/ 100 w 234"/>
                <a:gd name="connsiteY46-16168" fmla="*/ 655 h 692"/>
                <a:gd name="connsiteX47-16169" fmla="*/ 95 w 234"/>
                <a:gd name="connsiteY47-16170" fmla="*/ 665 h 692"/>
                <a:gd name="connsiteX48-16171" fmla="*/ 95 w 234"/>
                <a:gd name="connsiteY48-16172" fmla="*/ 671 h 692"/>
                <a:gd name="connsiteX49-16173" fmla="*/ 84 w 234"/>
                <a:gd name="connsiteY49-16174" fmla="*/ 676 h 692"/>
                <a:gd name="connsiteX50-16175" fmla="*/ 79 w 234"/>
                <a:gd name="connsiteY50-16176" fmla="*/ 686 h 692"/>
                <a:gd name="connsiteX51-16177" fmla="*/ 74 w 234"/>
                <a:gd name="connsiteY51-16178" fmla="*/ 686 h 692"/>
                <a:gd name="connsiteX52-16179" fmla="*/ 68 w 234"/>
                <a:gd name="connsiteY52-16180" fmla="*/ 692 h 692"/>
                <a:gd name="connsiteX53-16181" fmla="*/ 63 w 234"/>
                <a:gd name="connsiteY53-16182" fmla="*/ 692 h 692"/>
                <a:gd name="connsiteX54-16183" fmla="*/ 63 w 234"/>
                <a:gd name="connsiteY54-16184" fmla="*/ 686 h 692"/>
                <a:gd name="connsiteX55-16185" fmla="*/ 58 w 234"/>
                <a:gd name="connsiteY55-16186" fmla="*/ 686 h 692"/>
                <a:gd name="connsiteX56-16187" fmla="*/ 58 w 234"/>
                <a:gd name="connsiteY56-16188" fmla="*/ 681 h 692"/>
                <a:gd name="connsiteX57-16189" fmla="*/ 58 w 234"/>
                <a:gd name="connsiteY57-16190" fmla="*/ 676 h 692"/>
                <a:gd name="connsiteX58-16191" fmla="*/ 53 w 234"/>
                <a:gd name="connsiteY58-16192" fmla="*/ 671 h 692"/>
                <a:gd name="connsiteX59-16193" fmla="*/ 53 w 234"/>
                <a:gd name="connsiteY59-16194" fmla="*/ 660 h 692"/>
                <a:gd name="connsiteX60-16195" fmla="*/ 53 w 234"/>
                <a:gd name="connsiteY60-16196" fmla="*/ 650 h 692"/>
                <a:gd name="connsiteX61-16197" fmla="*/ 47 w 234"/>
                <a:gd name="connsiteY61-16198" fmla="*/ 634 h 692"/>
                <a:gd name="connsiteX62-16199" fmla="*/ 42 w 234"/>
                <a:gd name="connsiteY62-16200" fmla="*/ 613 h 692"/>
                <a:gd name="connsiteX63-16201" fmla="*/ 37 w 234"/>
                <a:gd name="connsiteY63-16202" fmla="*/ 597 h 692"/>
                <a:gd name="connsiteX64-16203" fmla="*/ 32 w 234"/>
                <a:gd name="connsiteY64-16204" fmla="*/ 581 h 692"/>
                <a:gd name="connsiteX65-16205" fmla="*/ 26 w 234"/>
                <a:gd name="connsiteY65-16206" fmla="*/ 565 h 692"/>
                <a:gd name="connsiteX66-16207" fmla="*/ 16 w 234"/>
                <a:gd name="connsiteY66-16208" fmla="*/ 555 h 692"/>
                <a:gd name="connsiteX67-16209" fmla="*/ 5 w 234"/>
                <a:gd name="connsiteY67-16210" fmla="*/ 544 h 692"/>
                <a:gd name="connsiteX68-16211" fmla="*/ 0 w 234"/>
                <a:gd name="connsiteY68-16212" fmla="*/ 534 h 692"/>
                <a:gd name="connsiteX69-16213" fmla="*/ 11 w 234"/>
                <a:gd name="connsiteY69-16214" fmla="*/ 539 h 692"/>
                <a:gd name="connsiteX70-16215" fmla="*/ 26 w 234"/>
                <a:gd name="connsiteY70-16216" fmla="*/ 539 h 692"/>
                <a:gd name="connsiteX71-16217" fmla="*/ 37 w 234"/>
                <a:gd name="connsiteY71-16218" fmla="*/ 539 h 692"/>
                <a:gd name="connsiteX72-16219" fmla="*/ 47 w 234"/>
                <a:gd name="connsiteY72-16220" fmla="*/ 539 h 692"/>
                <a:gd name="connsiteX73-16221" fmla="*/ 58 w 234"/>
                <a:gd name="connsiteY73-16222" fmla="*/ 534 h 692"/>
                <a:gd name="connsiteX74-16223" fmla="*/ 63 w 234"/>
                <a:gd name="connsiteY74-16224" fmla="*/ 534 h 692"/>
                <a:gd name="connsiteX75-16225" fmla="*/ 68 w 234"/>
                <a:gd name="connsiteY75-16226" fmla="*/ 529 h 692"/>
                <a:gd name="connsiteX76-16227" fmla="*/ 68 w 234"/>
                <a:gd name="connsiteY76-16228" fmla="*/ 529 h 692"/>
                <a:gd name="connsiteX77-16229" fmla="*/ 74 w 234"/>
                <a:gd name="connsiteY77-16230" fmla="*/ 523 h 692"/>
                <a:gd name="connsiteX78-16231" fmla="*/ 74 w 234"/>
                <a:gd name="connsiteY78-16232" fmla="*/ 513 h 692"/>
                <a:gd name="connsiteX79-16233" fmla="*/ 79 w 234"/>
                <a:gd name="connsiteY79-16234" fmla="*/ 502 h 692"/>
                <a:gd name="connsiteX80-16235" fmla="*/ 79 w 234"/>
                <a:gd name="connsiteY80-16236" fmla="*/ 487 h 692"/>
                <a:gd name="connsiteX81-16237" fmla="*/ 84 w 234"/>
                <a:gd name="connsiteY81-16238" fmla="*/ 466 h 692"/>
                <a:gd name="connsiteX82-16239" fmla="*/ 90 w 234"/>
                <a:gd name="connsiteY82-16240" fmla="*/ 445 h 692"/>
                <a:gd name="connsiteX83-16241" fmla="*/ 90 w 234"/>
                <a:gd name="connsiteY83-16242" fmla="*/ 418 h 692"/>
                <a:gd name="connsiteX84-16243" fmla="*/ 95 w 234"/>
                <a:gd name="connsiteY84-16244" fmla="*/ 387 h 692"/>
                <a:gd name="connsiteX85-16245" fmla="*/ 105 w 234"/>
                <a:gd name="connsiteY85-16246" fmla="*/ 324 h 692"/>
                <a:gd name="connsiteX86-16247" fmla="*/ 111 w 234"/>
                <a:gd name="connsiteY86-16248" fmla="*/ 266 h 692"/>
                <a:gd name="connsiteX87-16249" fmla="*/ 116 w 234"/>
                <a:gd name="connsiteY87-16250" fmla="*/ 203 h 692"/>
                <a:gd name="connsiteX88-16251" fmla="*/ 116 w 234"/>
                <a:gd name="connsiteY88-16252" fmla="*/ 150 h 692"/>
                <a:gd name="connsiteX89-16253" fmla="*/ 116 w 234"/>
                <a:gd name="connsiteY89-16254" fmla="*/ 150 h 692"/>
                <a:gd name="connsiteX0-16255" fmla="*/ 116 w 244"/>
                <a:gd name="connsiteY0-16256" fmla="*/ 139 h 681"/>
                <a:gd name="connsiteX1-16257" fmla="*/ 116 w 244"/>
                <a:gd name="connsiteY1-16258" fmla="*/ 113 h 681"/>
                <a:gd name="connsiteX2-16259" fmla="*/ 116 w 244"/>
                <a:gd name="connsiteY2-16260" fmla="*/ 86 h 681"/>
                <a:gd name="connsiteX3-16261" fmla="*/ 116 w 244"/>
                <a:gd name="connsiteY3-16262" fmla="*/ 65 h 681"/>
                <a:gd name="connsiteX4-16263" fmla="*/ 116 w 244"/>
                <a:gd name="connsiteY4-16264" fmla="*/ 50 h 681"/>
                <a:gd name="connsiteX5-16265" fmla="*/ 116 w 244"/>
                <a:gd name="connsiteY5-16266" fmla="*/ 34 h 681"/>
                <a:gd name="connsiteX6-16267" fmla="*/ 116 w 244"/>
                <a:gd name="connsiteY6-16268" fmla="*/ 23 h 681"/>
                <a:gd name="connsiteX7-16269" fmla="*/ 226 w 244"/>
                <a:gd name="connsiteY7-16270" fmla="*/ 2 h 681"/>
                <a:gd name="connsiteX8-16271" fmla="*/ 226 w 244"/>
                <a:gd name="connsiteY8-16272" fmla="*/ 13 h 681"/>
                <a:gd name="connsiteX9-16273" fmla="*/ 226 w 244"/>
                <a:gd name="connsiteY9-16274" fmla="*/ 18 h 681"/>
                <a:gd name="connsiteX10-16275" fmla="*/ 226 w 244"/>
                <a:gd name="connsiteY10-16276" fmla="*/ 23 h 681"/>
                <a:gd name="connsiteX11-16277" fmla="*/ 221 w 244"/>
                <a:gd name="connsiteY11-16278" fmla="*/ 28 h 681"/>
                <a:gd name="connsiteX12-16279" fmla="*/ 211 w 244"/>
                <a:gd name="connsiteY12-16280" fmla="*/ 34 h 681"/>
                <a:gd name="connsiteX13-16281" fmla="*/ 211 w 244"/>
                <a:gd name="connsiteY13-16282" fmla="*/ 39 h 681"/>
                <a:gd name="connsiteX14-16283" fmla="*/ 211 w 244"/>
                <a:gd name="connsiteY14-16284" fmla="*/ 39 h 681"/>
                <a:gd name="connsiteX15-16285" fmla="*/ 205 w 244"/>
                <a:gd name="connsiteY15-16286" fmla="*/ 44 h 681"/>
                <a:gd name="connsiteX16-16287" fmla="*/ 205 w 244"/>
                <a:gd name="connsiteY16-16288" fmla="*/ 50 h 681"/>
                <a:gd name="connsiteX17-16289" fmla="*/ 200 w 244"/>
                <a:gd name="connsiteY17-16290" fmla="*/ 60 h 681"/>
                <a:gd name="connsiteX18-16291" fmla="*/ 200 w 244"/>
                <a:gd name="connsiteY18-16292" fmla="*/ 65 h 681"/>
                <a:gd name="connsiteX19-16293" fmla="*/ 200 w 244"/>
                <a:gd name="connsiteY19-16294" fmla="*/ 76 h 681"/>
                <a:gd name="connsiteX20-16295" fmla="*/ 195 w 244"/>
                <a:gd name="connsiteY20-16296" fmla="*/ 86 h 681"/>
                <a:gd name="connsiteX21-16297" fmla="*/ 195 w 244"/>
                <a:gd name="connsiteY21-16298" fmla="*/ 97 h 681"/>
                <a:gd name="connsiteX22-16299" fmla="*/ 195 w 244"/>
                <a:gd name="connsiteY22-16300" fmla="*/ 107 h 681"/>
                <a:gd name="connsiteX23-16301" fmla="*/ 190 w 244"/>
                <a:gd name="connsiteY23-16302" fmla="*/ 123 h 681"/>
                <a:gd name="connsiteX24-16303" fmla="*/ 190 w 244"/>
                <a:gd name="connsiteY24-16304" fmla="*/ 139 h 681"/>
                <a:gd name="connsiteX25-16305" fmla="*/ 190 w 244"/>
                <a:gd name="connsiteY25-16306" fmla="*/ 155 h 681"/>
                <a:gd name="connsiteX26-16307" fmla="*/ 184 w 244"/>
                <a:gd name="connsiteY26-16308" fmla="*/ 170 h 681"/>
                <a:gd name="connsiteX27-16309" fmla="*/ 184 w 244"/>
                <a:gd name="connsiteY27-16310" fmla="*/ 186 h 681"/>
                <a:gd name="connsiteX28-16311" fmla="*/ 184 w 244"/>
                <a:gd name="connsiteY28-16312" fmla="*/ 207 h 681"/>
                <a:gd name="connsiteX29-16313" fmla="*/ 179 w 244"/>
                <a:gd name="connsiteY29-16314" fmla="*/ 249 h 681"/>
                <a:gd name="connsiteX30-16315" fmla="*/ 174 w 244"/>
                <a:gd name="connsiteY30-16316" fmla="*/ 286 h 681"/>
                <a:gd name="connsiteX31-16317" fmla="*/ 174 w 244"/>
                <a:gd name="connsiteY31-16318" fmla="*/ 318 h 681"/>
                <a:gd name="connsiteX32-16319" fmla="*/ 169 w 244"/>
                <a:gd name="connsiteY32-16320" fmla="*/ 349 h 681"/>
                <a:gd name="connsiteX33-16321" fmla="*/ 163 w 244"/>
                <a:gd name="connsiteY33-16322" fmla="*/ 381 h 681"/>
                <a:gd name="connsiteX34-16323" fmla="*/ 163 w 244"/>
                <a:gd name="connsiteY34-16324" fmla="*/ 407 h 681"/>
                <a:gd name="connsiteX35-16325" fmla="*/ 158 w 244"/>
                <a:gd name="connsiteY35-16326" fmla="*/ 428 h 681"/>
                <a:gd name="connsiteX36-16327" fmla="*/ 153 w 244"/>
                <a:gd name="connsiteY36-16328" fmla="*/ 449 h 681"/>
                <a:gd name="connsiteX37-16329" fmla="*/ 147 w 244"/>
                <a:gd name="connsiteY37-16330" fmla="*/ 486 h 681"/>
                <a:gd name="connsiteX38-16331" fmla="*/ 137 w 244"/>
                <a:gd name="connsiteY38-16332" fmla="*/ 523 h 681"/>
                <a:gd name="connsiteX39-16333" fmla="*/ 132 w 244"/>
                <a:gd name="connsiteY39-16334" fmla="*/ 554 h 681"/>
                <a:gd name="connsiteX40-16335" fmla="*/ 121 w 244"/>
                <a:gd name="connsiteY40-16336" fmla="*/ 581 h 681"/>
                <a:gd name="connsiteX41-16337" fmla="*/ 116 w 244"/>
                <a:gd name="connsiteY41-16338" fmla="*/ 607 h 681"/>
                <a:gd name="connsiteX42-16339" fmla="*/ 111 w 244"/>
                <a:gd name="connsiteY42-16340" fmla="*/ 618 h 681"/>
                <a:gd name="connsiteX43-16341" fmla="*/ 105 w 244"/>
                <a:gd name="connsiteY43-16342" fmla="*/ 628 h 681"/>
                <a:gd name="connsiteX44-16343" fmla="*/ 105 w 244"/>
                <a:gd name="connsiteY44-16344" fmla="*/ 639 h 681"/>
                <a:gd name="connsiteX45-16345" fmla="*/ 100 w 244"/>
                <a:gd name="connsiteY45-16346" fmla="*/ 644 h 681"/>
                <a:gd name="connsiteX46-16347" fmla="*/ 95 w 244"/>
                <a:gd name="connsiteY46-16348" fmla="*/ 654 h 681"/>
                <a:gd name="connsiteX47-16349" fmla="*/ 95 w 244"/>
                <a:gd name="connsiteY47-16350" fmla="*/ 660 h 681"/>
                <a:gd name="connsiteX48-16351" fmla="*/ 84 w 244"/>
                <a:gd name="connsiteY48-16352" fmla="*/ 665 h 681"/>
                <a:gd name="connsiteX49-16353" fmla="*/ 79 w 244"/>
                <a:gd name="connsiteY49-16354" fmla="*/ 675 h 681"/>
                <a:gd name="connsiteX50-16355" fmla="*/ 74 w 244"/>
                <a:gd name="connsiteY50-16356" fmla="*/ 675 h 681"/>
                <a:gd name="connsiteX51-16357" fmla="*/ 68 w 244"/>
                <a:gd name="connsiteY51-16358" fmla="*/ 681 h 681"/>
                <a:gd name="connsiteX52-16359" fmla="*/ 63 w 244"/>
                <a:gd name="connsiteY52-16360" fmla="*/ 681 h 681"/>
                <a:gd name="connsiteX53-16361" fmla="*/ 63 w 244"/>
                <a:gd name="connsiteY53-16362" fmla="*/ 675 h 681"/>
                <a:gd name="connsiteX54-16363" fmla="*/ 58 w 244"/>
                <a:gd name="connsiteY54-16364" fmla="*/ 675 h 681"/>
                <a:gd name="connsiteX55-16365" fmla="*/ 58 w 244"/>
                <a:gd name="connsiteY55-16366" fmla="*/ 670 h 681"/>
                <a:gd name="connsiteX56-16367" fmla="*/ 58 w 244"/>
                <a:gd name="connsiteY56-16368" fmla="*/ 665 h 681"/>
                <a:gd name="connsiteX57-16369" fmla="*/ 53 w 244"/>
                <a:gd name="connsiteY57-16370" fmla="*/ 660 h 681"/>
                <a:gd name="connsiteX58-16371" fmla="*/ 53 w 244"/>
                <a:gd name="connsiteY58-16372" fmla="*/ 649 h 681"/>
                <a:gd name="connsiteX59-16373" fmla="*/ 53 w 244"/>
                <a:gd name="connsiteY59-16374" fmla="*/ 639 h 681"/>
                <a:gd name="connsiteX60-16375" fmla="*/ 47 w 244"/>
                <a:gd name="connsiteY60-16376" fmla="*/ 623 h 681"/>
                <a:gd name="connsiteX61-16377" fmla="*/ 42 w 244"/>
                <a:gd name="connsiteY61-16378" fmla="*/ 602 h 681"/>
                <a:gd name="connsiteX62-16379" fmla="*/ 37 w 244"/>
                <a:gd name="connsiteY62-16380" fmla="*/ 586 h 681"/>
                <a:gd name="connsiteX63-16381" fmla="*/ 32 w 244"/>
                <a:gd name="connsiteY63-16382" fmla="*/ 570 h 681"/>
                <a:gd name="connsiteX64-16383" fmla="*/ 26 w 244"/>
                <a:gd name="connsiteY64-16384" fmla="*/ 554 h 681"/>
                <a:gd name="connsiteX65-16385" fmla="*/ 16 w 244"/>
                <a:gd name="connsiteY65-16386" fmla="*/ 544 h 681"/>
                <a:gd name="connsiteX66-16387" fmla="*/ 5 w 244"/>
                <a:gd name="connsiteY66-16388" fmla="*/ 533 h 681"/>
                <a:gd name="connsiteX67-16389" fmla="*/ 0 w 244"/>
                <a:gd name="connsiteY67-16390" fmla="*/ 523 h 681"/>
                <a:gd name="connsiteX68-16391" fmla="*/ 11 w 244"/>
                <a:gd name="connsiteY68-16392" fmla="*/ 528 h 681"/>
                <a:gd name="connsiteX69-16393" fmla="*/ 26 w 244"/>
                <a:gd name="connsiteY69-16394" fmla="*/ 528 h 681"/>
                <a:gd name="connsiteX70-16395" fmla="*/ 37 w 244"/>
                <a:gd name="connsiteY70-16396" fmla="*/ 528 h 681"/>
                <a:gd name="connsiteX71-16397" fmla="*/ 47 w 244"/>
                <a:gd name="connsiteY71-16398" fmla="*/ 528 h 681"/>
                <a:gd name="connsiteX72-16399" fmla="*/ 58 w 244"/>
                <a:gd name="connsiteY72-16400" fmla="*/ 523 h 681"/>
                <a:gd name="connsiteX73-16401" fmla="*/ 63 w 244"/>
                <a:gd name="connsiteY73-16402" fmla="*/ 523 h 681"/>
                <a:gd name="connsiteX74-16403" fmla="*/ 68 w 244"/>
                <a:gd name="connsiteY74-16404" fmla="*/ 518 h 681"/>
                <a:gd name="connsiteX75-16405" fmla="*/ 68 w 244"/>
                <a:gd name="connsiteY75-16406" fmla="*/ 518 h 681"/>
                <a:gd name="connsiteX76-16407" fmla="*/ 74 w 244"/>
                <a:gd name="connsiteY76-16408" fmla="*/ 512 h 681"/>
                <a:gd name="connsiteX77-16409" fmla="*/ 74 w 244"/>
                <a:gd name="connsiteY77-16410" fmla="*/ 502 h 681"/>
                <a:gd name="connsiteX78-16411" fmla="*/ 79 w 244"/>
                <a:gd name="connsiteY78-16412" fmla="*/ 491 h 681"/>
                <a:gd name="connsiteX79-16413" fmla="*/ 79 w 244"/>
                <a:gd name="connsiteY79-16414" fmla="*/ 476 h 681"/>
                <a:gd name="connsiteX80-16415" fmla="*/ 84 w 244"/>
                <a:gd name="connsiteY80-16416" fmla="*/ 455 h 681"/>
                <a:gd name="connsiteX81-16417" fmla="*/ 90 w 244"/>
                <a:gd name="connsiteY81-16418" fmla="*/ 434 h 681"/>
                <a:gd name="connsiteX82-16419" fmla="*/ 90 w 244"/>
                <a:gd name="connsiteY82-16420" fmla="*/ 407 h 681"/>
                <a:gd name="connsiteX83-16421" fmla="*/ 95 w 244"/>
                <a:gd name="connsiteY83-16422" fmla="*/ 376 h 681"/>
                <a:gd name="connsiteX84-16423" fmla="*/ 105 w 244"/>
                <a:gd name="connsiteY84-16424" fmla="*/ 313 h 681"/>
                <a:gd name="connsiteX85-16425" fmla="*/ 111 w 244"/>
                <a:gd name="connsiteY85-16426" fmla="*/ 255 h 681"/>
                <a:gd name="connsiteX86-16427" fmla="*/ 116 w 244"/>
                <a:gd name="connsiteY86-16428" fmla="*/ 192 h 681"/>
                <a:gd name="connsiteX87-16429" fmla="*/ 116 w 244"/>
                <a:gd name="connsiteY87-16430" fmla="*/ 139 h 681"/>
                <a:gd name="connsiteX88-16431" fmla="*/ 116 w 244"/>
                <a:gd name="connsiteY88-16432" fmla="*/ 139 h 681"/>
                <a:gd name="connsiteX0-16433" fmla="*/ 116 w 244"/>
                <a:gd name="connsiteY0-16434" fmla="*/ 127 h 669"/>
                <a:gd name="connsiteX1-16435" fmla="*/ 116 w 244"/>
                <a:gd name="connsiteY1-16436" fmla="*/ 101 h 669"/>
                <a:gd name="connsiteX2-16437" fmla="*/ 116 w 244"/>
                <a:gd name="connsiteY2-16438" fmla="*/ 74 h 669"/>
                <a:gd name="connsiteX3-16439" fmla="*/ 116 w 244"/>
                <a:gd name="connsiteY3-16440" fmla="*/ 53 h 669"/>
                <a:gd name="connsiteX4-16441" fmla="*/ 116 w 244"/>
                <a:gd name="connsiteY4-16442" fmla="*/ 38 h 669"/>
                <a:gd name="connsiteX5-16443" fmla="*/ 116 w 244"/>
                <a:gd name="connsiteY5-16444" fmla="*/ 22 h 669"/>
                <a:gd name="connsiteX6-16445" fmla="*/ 116 w 244"/>
                <a:gd name="connsiteY6-16446" fmla="*/ 11 h 669"/>
                <a:gd name="connsiteX7-16447" fmla="*/ 226 w 244"/>
                <a:gd name="connsiteY7-16448" fmla="*/ 1 h 669"/>
                <a:gd name="connsiteX8-16449" fmla="*/ 226 w 244"/>
                <a:gd name="connsiteY8-16450" fmla="*/ 6 h 669"/>
                <a:gd name="connsiteX9-16451" fmla="*/ 226 w 244"/>
                <a:gd name="connsiteY9-16452" fmla="*/ 11 h 669"/>
                <a:gd name="connsiteX10-16453" fmla="*/ 221 w 244"/>
                <a:gd name="connsiteY10-16454" fmla="*/ 16 h 669"/>
                <a:gd name="connsiteX11-16455" fmla="*/ 211 w 244"/>
                <a:gd name="connsiteY11-16456" fmla="*/ 22 h 669"/>
                <a:gd name="connsiteX12-16457" fmla="*/ 211 w 244"/>
                <a:gd name="connsiteY12-16458" fmla="*/ 27 h 669"/>
                <a:gd name="connsiteX13-16459" fmla="*/ 211 w 244"/>
                <a:gd name="connsiteY13-16460" fmla="*/ 27 h 669"/>
                <a:gd name="connsiteX14-16461" fmla="*/ 205 w 244"/>
                <a:gd name="connsiteY14-16462" fmla="*/ 32 h 669"/>
                <a:gd name="connsiteX15-16463" fmla="*/ 205 w 244"/>
                <a:gd name="connsiteY15-16464" fmla="*/ 38 h 669"/>
                <a:gd name="connsiteX16-16465" fmla="*/ 200 w 244"/>
                <a:gd name="connsiteY16-16466" fmla="*/ 48 h 669"/>
                <a:gd name="connsiteX17-16467" fmla="*/ 200 w 244"/>
                <a:gd name="connsiteY17-16468" fmla="*/ 53 h 669"/>
                <a:gd name="connsiteX18-16469" fmla="*/ 200 w 244"/>
                <a:gd name="connsiteY18-16470" fmla="*/ 64 h 669"/>
                <a:gd name="connsiteX19-16471" fmla="*/ 195 w 244"/>
                <a:gd name="connsiteY19-16472" fmla="*/ 74 h 669"/>
                <a:gd name="connsiteX20-16473" fmla="*/ 195 w 244"/>
                <a:gd name="connsiteY20-16474" fmla="*/ 85 h 669"/>
                <a:gd name="connsiteX21-16475" fmla="*/ 195 w 244"/>
                <a:gd name="connsiteY21-16476" fmla="*/ 95 h 669"/>
                <a:gd name="connsiteX22-16477" fmla="*/ 190 w 244"/>
                <a:gd name="connsiteY22-16478" fmla="*/ 111 h 669"/>
                <a:gd name="connsiteX23-16479" fmla="*/ 190 w 244"/>
                <a:gd name="connsiteY23-16480" fmla="*/ 127 h 669"/>
                <a:gd name="connsiteX24-16481" fmla="*/ 190 w 244"/>
                <a:gd name="connsiteY24-16482" fmla="*/ 143 h 669"/>
                <a:gd name="connsiteX25-16483" fmla="*/ 184 w 244"/>
                <a:gd name="connsiteY25-16484" fmla="*/ 158 h 669"/>
                <a:gd name="connsiteX26-16485" fmla="*/ 184 w 244"/>
                <a:gd name="connsiteY26-16486" fmla="*/ 174 h 669"/>
                <a:gd name="connsiteX27-16487" fmla="*/ 184 w 244"/>
                <a:gd name="connsiteY27-16488" fmla="*/ 195 h 669"/>
                <a:gd name="connsiteX28-16489" fmla="*/ 179 w 244"/>
                <a:gd name="connsiteY28-16490" fmla="*/ 237 h 669"/>
                <a:gd name="connsiteX29-16491" fmla="*/ 174 w 244"/>
                <a:gd name="connsiteY29-16492" fmla="*/ 274 h 669"/>
                <a:gd name="connsiteX30-16493" fmla="*/ 174 w 244"/>
                <a:gd name="connsiteY30-16494" fmla="*/ 306 h 669"/>
                <a:gd name="connsiteX31-16495" fmla="*/ 169 w 244"/>
                <a:gd name="connsiteY31-16496" fmla="*/ 337 h 669"/>
                <a:gd name="connsiteX32-16497" fmla="*/ 163 w 244"/>
                <a:gd name="connsiteY32-16498" fmla="*/ 369 h 669"/>
                <a:gd name="connsiteX33-16499" fmla="*/ 163 w 244"/>
                <a:gd name="connsiteY33-16500" fmla="*/ 395 h 669"/>
                <a:gd name="connsiteX34-16501" fmla="*/ 158 w 244"/>
                <a:gd name="connsiteY34-16502" fmla="*/ 416 h 669"/>
                <a:gd name="connsiteX35-16503" fmla="*/ 153 w 244"/>
                <a:gd name="connsiteY35-16504" fmla="*/ 437 h 669"/>
                <a:gd name="connsiteX36-16505" fmla="*/ 147 w 244"/>
                <a:gd name="connsiteY36-16506" fmla="*/ 474 h 669"/>
                <a:gd name="connsiteX37-16507" fmla="*/ 137 w 244"/>
                <a:gd name="connsiteY37-16508" fmla="*/ 511 h 669"/>
                <a:gd name="connsiteX38-16509" fmla="*/ 132 w 244"/>
                <a:gd name="connsiteY38-16510" fmla="*/ 542 h 669"/>
                <a:gd name="connsiteX39-16511" fmla="*/ 121 w 244"/>
                <a:gd name="connsiteY39-16512" fmla="*/ 569 h 669"/>
                <a:gd name="connsiteX40-16513" fmla="*/ 116 w 244"/>
                <a:gd name="connsiteY40-16514" fmla="*/ 595 h 669"/>
                <a:gd name="connsiteX41-16515" fmla="*/ 111 w 244"/>
                <a:gd name="connsiteY41-16516" fmla="*/ 606 h 669"/>
                <a:gd name="connsiteX42-16517" fmla="*/ 105 w 244"/>
                <a:gd name="connsiteY42-16518" fmla="*/ 616 h 669"/>
                <a:gd name="connsiteX43-16519" fmla="*/ 105 w 244"/>
                <a:gd name="connsiteY43-16520" fmla="*/ 627 h 669"/>
                <a:gd name="connsiteX44-16521" fmla="*/ 100 w 244"/>
                <a:gd name="connsiteY44-16522" fmla="*/ 632 h 669"/>
                <a:gd name="connsiteX45-16523" fmla="*/ 95 w 244"/>
                <a:gd name="connsiteY45-16524" fmla="*/ 642 h 669"/>
                <a:gd name="connsiteX46-16525" fmla="*/ 95 w 244"/>
                <a:gd name="connsiteY46-16526" fmla="*/ 648 h 669"/>
                <a:gd name="connsiteX47-16527" fmla="*/ 84 w 244"/>
                <a:gd name="connsiteY47-16528" fmla="*/ 653 h 669"/>
                <a:gd name="connsiteX48-16529" fmla="*/ 79 w 244"/>
                <a:gd name="connsiteY48-16530" fmla="*/ 663 h 669"/>
                <a:gd name="connsiteX49-16531" fmla="*/ 74 w 244"/>
                <a:gd name="connsiteY49-16532" fmla="*/ 663 h 669"/>
                <a:gd name="connsiteX50-16533" fmla="*/ 68 w 244"/>
                <a:gd name="connsiteY50-16534" fmla="*/ 669 h 669"/>
                <a:gd name="connsiteX51-16535" fmla="*/ 63 w 244"/>
                <a:gd name="connsiteY51-16536" fmla="*/ 669 h 669"/>
                <a:gd name="connsiteX52-16537" fmla="*/ 63 w 244"/>
                <a:gd name="connsiteY52-16538" fmla="*/ 663 h 669"/>
                <a:gd name="connsiteX53-16539" fmla="*/ 58 w 244"/>
                <a:gd name="connsiteY53-16540" fmla="*/ 663 h 669"/>
                <a:gd name="connsiteX54-16541" fmla="*/ 58 w 244"/>
                <a:gd name="connsiteY54-16542" fmla="*/ 658 h 669"/>
                <a:gd name="connsiteX55-16543" fmla="*/ 58 w 244"/>
                <a:gd name="connsiteY55-16544" fmla="*/ 653 h 669"/>
                <a:gd name="connsiteX56-16545" fmla="*/ 53 w 244"/>
                <a:gd name="connsiteY56-16546" fmla="*/ 648 h 669"/>
                <a:gd name="connsiteX57-16547" fmla="*/ 53 w 244"/>
                <a:gd name="connsiteY57-16548" fmla="*/ 637 h 669"/>
                <a:gd name="connsiteX58-16549" fmla="*/ 53 w 244"/>
                <a:gd name="connsiteY58-16550" fmla="*/ 627 h 669"/>
                <a:gd name="connsiteX59-16551" fmla="*/ 47 w 244"/>
                <a:gd name="connsiteY59-16552" fmla="*/ 611 h 669"/>
                <a:gd name="connsiteX60-16553" fmla="*/ 42 w 244"/>
                <a:gd name="connsiteY60-16554" fmla="*/ 590 h 669"/>
                <a:gd name="connsiteX61-16555" fmla="*/ 37 w 244"/>
                <a:gd name="connsiteY61-16556" fmla="*/ 574 h 669"/>
                <a:gd name="connsiteX62-16557" fmla="*/ 32 w 244"/>
                <a:gd name="connsiteY62-16558" fmla="*/ 558 h 669"/>
                <a:gd name="connsiteX63-16559" fmla="*/ 26 w 244"/>
                <a:gd name="connsiteY63-16560" fmla="*/ 542 h 669"/>
                <a:gd name="connsiteX64-16561" fmla="*/ 16 w 244"/>
                <a:gd name="connsiteY64-16562" fmla="*/ 532 h 669"/>
                <a:gd name="connsiteX65-16563" fmla="*/ 5 w 244"/>
                <a:gd name="connsiteY65-16564" fmla="*/ 521 h 669"/>
                <a:gd name="connsiteX66-16565" fmla="*/ 0 w 244"/>
                <a:gd name="connsiteY66-16566" fmla="*/ 511 h 669"/>
                <a:gd name="connsiteX67-16567" fmla="*/ 11 w 244"/>
                <a:gd name="connsiteY67-16568" fmla="*/ 516 h 669"/>
                <a:gd name="connsiteX68-16569" fmla="*/ 26 w 244"/>
                <a:gd name="connsiteY68-16570" fmla="*/ 516 h 669"/>
                <a:gd name="connsiteX69-16571" fmla="*/ 37 w 244"/>
                <a:gd name="connsiteY69-16572" fmla="*/ 516 h 669"/>
                <a:gd name="connsiteX70-16573" fmla="*/ 47 w 244"/>
                <a:gd name="connsiteY70-16574" fmla="*/ 516 h 669"/>
                <a:gd name="connsiteX71-16575" fmla="*/ 58 w 244"/>
                <a:gd name="connsiteY71-16576" fmla="*/ 511 h 669"/>
                <a:gd name="connsiteX72-16577" fmla="*/ 63 w 244"/>
                <a:gd name="connsiteY72-16578" fmla="*/ 511 h 669"/>
                <a:gd name="connsiteX73-16579" fmla="*/ 68 w 244"/>
                <a:gd name="connsiteY73-16580" fmla="*/ 506 h 669"/>
                <a:gd name="connsiteX74-16581" fmla="*/ 68 w 244"/>
                <a:gd name="connsiteY74-16582" fmla="*/ 506 h 669"/>
                <a:gd name="connsiteX75-16583" fmla="*/ 74 w 244"/>
                <a:gd name="connsiteY75-16584" fmla="*/ 500 h 669"/>
                <a:gd name="connsiteX76-16585" fmla="*/ 74 w 244"/>
                <a:gd name="connsiteY76-16586" fmla="*/ 490 h 669"/>
                <a:gd name="connsiteX77-16587" fmla="*/ 79 w 244"/>
                <a:gd name="connsiteY77-16588" fmla="*/ 479 h 669"/>
                <a:gd name="connsiteX78-16589" fmla="*/ 79 w 244"/>
                <a:gd name="connsiteY78-16590" fmla="*/ 464 h 669"/>
                <a:gd name="connsiteX79-16591" fmla="*/ 84 w 244"/>
                <a:gd name="connsiteY79-16592" fmla="*/ 443 h 669"/>
                <a:gd name="connsiteX80-16593" fmla="*/ 90 w 244"/>
                <a:gd name="connsiteY80-16594" fmla="*/ 422 h 669"/>
                <a:gd name="connsiteX81-16595" fmla="*/ 90 w 244"/>
                <a:gd name="connsiteY81-16596" fmla="*/ 395 h 669"/>
                <a:gd name="connsiteX82-16597" fmla="*/ 95 w 244"/>
                <a:gd name="connsiteY82-16598" fmla="*/ 364 h 669"/>
                <a:gd name="connsiteX83-16599" fmla="*/ 105 w 244"/>
                <a:gd name="connsiteY83-16600" fmla="*/ 301 h 669"/>
                <a:gd name="connsiteX84-16601" fmla="*/ 111 w 244"/>
                <a:gd name="connsiteY84-16602" fmla="*/ 243 h 669"/>
                <a:gd name="connsiteX85-16603" fmla="*/ 116 w 244"/>
                <a:gd name="connsiteY85-16604" fmla="*/ 180 h 669"/>
                <a:gd name="connsiteX86-16605" fmla="*/ 116 w 244"/>
                <a:gd name="connsiteY86-16606" fmla="*/ 127 h 669"/>
                <a:gd name="connsiteX87-16607" fmla="*/ 116 w 244"/>
                <a:gd name="connsiteY87-16608" fmla="*/ 127 h 669"/>
                <a:gd name="connsiteX0-16609" fmla="*/ 116 w 244"/>
                <a:gd name="connsiteY0-16610" fmla="*/ 126 h 668"/>
                <a:gd name="connsiteX1-16611" fmla="*/ 116 w 244"/>
                <a:gd name="connsiteY1-16612" fmla="*/ 100 h 668"/>
                <a:gd name="connsiteX2-16613" fmla="*/ 116 w 244"/>
                <a:gd name="connsiteY2-16614" fmla="*/ 73 h 668"/>
                <a:gd name="connsiteX3-16615" fmla="*/ 116 w 244"/>
                <a:gd name="connsiteY3-16616" fmla="*/ 52 h 668"/>
                <a:gd name="connsiteX4-16617" fmla="*/ 116 w 244"/>
                <a:gd name="connsiteY4-16618" fmla="*/ 37 h 668"/>
                <a:gd name="connsiteX5-16619" fmla="*/ 116 w 244"/>
                <a:gd name="connsiteY5-16620" fmla="*/ 21 h 668"/>
                <a:gd name="connsiteX6-16621" fmla="*/ 116 w 244"/>
                <a:gd name="connsiteY6-16622" fmla="*/ 10 h 668"/>
                <a:gd name="connsiteX7-16623" fmla="*/ 226 w 244"/>
                <a:gd name="connsiteY7-16624" fmla="*/ 0 h 668"/>
                <a:gd name="connsiteX8-16625" fmla="*/ 226 w 244"/>
                <a:gd name="connsiteY8-16626" fmla="*/ 10 h 668"/>
                <a:gd name="connsiteX9-16627" fmla="*/ 221 w 244"/>
                <a:gd name="connsiteY9-16628" fmla="*/ 15 h 668"/>
                <a:gd name="connsiteX10-16629" fmla="*/ 211 w 244"/>
                <a:gd name="connsiteY10-16630" fmla="*/ 21 h 668"/>
                <a:gd name="connsiteX11-16631" fmla="*/ 211 w 244"/>
                <a:gd name="connsiteY11-16632" fmla="*/ 26 h 668"/>
                <a:gd name="connsiteX12-16633" fmla="*/ 211 w 244"/>
                <a:gd name="connsiteY12-16634" fmla="*/ 26 h 668"/>
                <a:gd name="connsiteX13-16635" fmla="*/ 205 w 244"/>
                <a:gd name="connsiteY13-16636" fmla="*/ 31 h 668"/>
                <a:gd name="connsiteX14-16637" fmla="*/ 205 w 244"/>
                <a:gd name="connsiteY14-16638" fmla="*/ 37 h 668"/>
                <a:gd name="connsiteX15-16639" fmla="*/ 200 w 244"/>
                <a:gd name="connsiteY15-16640" fmla="*/ 47 h 668"/>
                <a:gd name="connsiteX16-16641" fmla="*/ 200 w 244"/>
                <a:gd name="connsiteY16-16642" fmla="*/ 52 h 668"/>
                <a:gd name="connsiteX17-16643" fmla="*/ 200 w 244"/>
                <a:gd name="connsiteY17-16644" fmla="*/ 63 h 668"/>
                <a:gd name="connsiteX18-16645" fmla="*/ 195 w 244"/>
                <a:gd name="connsiteY18-16646" fmla="*/ 73 h 668"/>
                <a:gd name="connsiteX19-16647" fmla="*/ 195 w 244"/>
                <a:gd name="connsiteY19-16648" fmla="*/ 84 h 668"/>
                <a:gd name="connsiteX20-16649" fmla="*/ 195 w 244"/>
                <a:gd name="connsiteY20-16650" fmla="*/ 94 h 668"/>
                <a:gd name="connsiteX21-16651" fmla="*/ 190 w 244"/>
                <a:gd name="connsiteY21-16652" fmla="*/ 110 h 668"/>
                <a:gd name="connsiteX22-16653" fmla="*/ 190 w 244"/>
                <a:gd name="connsiteY22-16654" fmla="*/ 126 h 668"/>
                <a:gd name="connsiteX23-16655" fmla="*/ 190 w 244"/>
                <a:gd name="connsiteY23-16656" fmla="*/ 142 h 668"/>
                <a:gd name="connsiteX24-16657" fmla="*/ 184 w 244"/>
                <a:gd name="connsiteY24-16658" fmla="*/ 157 h 668"/>
                <a:gd name="connsiteX25-16659" fmla="*/ 184 w 244"/>
                <a:gd name="connsiteY25-16660" fmla="*/ 173 h 668"/>
                <a:gd name="connsiteX26-16661" fmla="*/ 184 w 244"/>
                <a:gd name="connsiteY26-16662" fmla="*/ 194 h 668"/>
                <a:gd name="connsiteX27-16663" fmla="*/ 179 w 244"/>
                <a:gd name="connsiteY27-16664" fmla="*/ 236 h 668"/>
                <a:gd name="connsiteX28-16665" fmla="*/ 174 w 244"/>
                <a:gd name="connsiteY28-16666" fmla="*/ 273 h 668"/>
                <a:gd name="connsiteX29-16667" fmla="*/ 174 w 244"/>
                <a:gd name="connsiteY29-16668" fmla="*/ 305 h 668"/>
                <a:gd name="connsiteX30-16669" fmla="*/ 169 w 244"/>
                <a:gd name="connsiteY30-16670" fmla="*/ 336 h 668"/>
                <a:gd name="connsiteX31-16671" fmla="*/ 163 w 244"/>
                <a:gd name="connsiteY31-16672" fmla="*/ 368 h 668"/>
                <a:gd name="connsiteX32-16673" fmla="*/ 163 w 244"/>
                <a:gd name="connsiteY32-16674" fmla="*/ 394 h 668"/>
                <a:gd name="connsiteX33-16675" fmla="*/ 158 w 244"/>
                <a:gd name="connsiteY33-16676" fmla="*/ 415 h 668"/>
                <a:gd name="connsiteX34-16677" fmla="*/ 153 w 244"/>
                <a:gd name="connsiteY34-16678" fmla="*/ 436 h 668"/>
                <a:gd name="connsiteX35-16679" fmla="*/ 147 w 244"/>
                <a:gd name="connsiteY35-16680" fmla="*/ 473 h 668"/>
                <a:gd name="connsiteX36-16681" fmla="*/ 137 w 244"/>
                <a:gd name="connsiteY36-16682" fmla="*/ 510 h 668"/>
                <a:gd name="connsiteX37-16683" fmla="*/ 132 w 244"/>
                <a:gd name="connsiteY37-16684" fmla="*/ 541 h 668"/>
                <a:gd name="connsiteX38-16685" fmla="*/ 121 w 244"/>
                <a:gd name="connsiteY38-16686" fmla="*/ 568 h 668"/>
                <a:gd name="connsiteX39-16687" fmla="*/ 116 w 244"/>
                <a:gd name="connsiteY39-16688" fmla="*/ 594 h 668"/>
                <a:gd name="connsiteX40-16689" fmla="*/ 111 w 244"/>
                <a:gd name="connsiteY40-16690" fmla="*/ 605 h 668"/>
                <a:gd name="connsiteX41-16691" fmla="*/ 105 w 244"/>
                <a:gd name="connsiteY41-16692" fmla="*/ 615 h 668"/>
                <a:gd name="connsiteX42-16693" fmla="*/ 105 w 244"/>
                <a:gd name="connsiteY42-16694" fmla="*/ 626 h 668"/>
                <a:gd name="connsiteX43-16695" fmla="*/ 100 w 244"/>
                <a:gd name="connsiteY43-16696" fmla="*/ 631 h 668"/>
                <a:gd name="connsiteX44-16697" fmla="*/ 95 w 244"/>
                <a:gd name="connsiteY44-16698" fmla="*/ 641 h 668"/>
                <a:gd name="connsiteX45-16699" fmla="*/ 95 w 244"/>
                <a:gd name="connsiteY45-16700" fmla="*/ 647 h 668"/>
                <a:gd name="connsiteX46-16701" fmla="*/ 84 w 244"/>
                <a:gd name="connsiteY46-16702" fmla="*/ 652 h 668"/>
                <a:gd name="connsiteX47-16703" fmla="*/ 79 w 244"/>
                <a:gd name="connsiteY47-16704" fmla="*/ 662 h 668"/>
                <a:gd name="connsiteX48-16705" fmla="*/ 74 w 244"/>
                <a:gd name="connsiteY48-16706" fmla="*/ 662 h 668"/>
                <a:gd name="connsiteX49-16707" fmla="*/ 68 w 244"/>
                <a:gd name="connsiteY49-16708" fmla="*/ 668 h 668"/>
                <a:gd name="connsiteX50-16709" fmla="*/ 63 w 244"/>
                <a:gd name="connsiteY50-16710" fmla="*/ 668 h 668"/>
                <a:gd name="connsiteX51-16711" fmla="*/ 63 w 244"/>
                <a:gd name="connsiteY51-16712" fmla="*/ 662 h 668"/>
                <a:gd name="connsiteX52-16713" fmla="*/ 58 w 244"/>
                <a:gd name="connsiteY52-16714" fmla="*/ 662 h 668"/>
                <a:gd name="connsiteX53-16715" fmla="*/ 58 w 244"/>
                <a:gd name="connsiteY53-16716" fmla="*/ 657 h 668"/>
                <a:gd name="connsiteX54-16717" fmla="*/ 58 w 244"/>
                <a:gd name="connsiteY54-16718" fmla="*/ 652 h 668"/>
                <a:gd name="connsiteX55-16719" fmla="*/ 53 w 244"/>
                <a:gd name="connsiteY55-16720" fmla="*/ 647 h 668"/>
                <a:gd name="connsiteX56-16721" fmla="*/ 53 w 244"/>
                <a:gd name="connsiteY56-16722" fmla="*/ 636 h 668"/>
                <a:gd name="connsiteX57-16723" fmla="*/ 53 w 244"/>
                <a:gd name="connsiteY57-16724" fmla="*/ 626 h 668"/>
                <a:gd name="connsiteX58-16725" fmla="*/ 47 w 244"/>
                <a:gd name="connsiteY58-16726" fmla="*/ 610 h 668"/>
                <a:gd name="connsiteX59-16727" fmla="*/ 42 w 244"/>
                <a:gd name="connsiteY59-16728" fmla="*/ 589 h 668"/>
                <a:gd name="connsiteX60-16729" fmla="*/ 37 w 244"/>
                <a:gd name="connsiteY60-16730" fmla="*/ 573 h 668"/>
                <a:gd name="connsiteX61-16731" fmla="*/ 32 w 244"/>
                <a:gd name="connsiteY61-16732" fmla="*/ 557 h 668"/>
                <a:gd name="connsiteX62-16733" fmla="*/ 26 w 244"/>
                <a:gd name="connsiteY62-16734" fmla="*/ 541 h 668"/>
                <a:gd name="connsiteX63-16735" fmla="*/ 16 w 244"/>
                <a:gd name="connsiteY63-16736" fmla="*/ 531 h 668"/>
                <a:gd name="connsiteX64-16737" fmla="*/ 5 w 244"/>
                <a:gd name="connsiteY64-16738" fmla="*/ 520 h 668"/>
                <a:gd name="connsiteX65-16739" fmla="*/ 0 w 244"/>
                <a:gd name="connsiteY65-16740" fmla="*/ 510 h 668"/>
                <a:gd name="connsiteX66-16741" fmla="*/ 11 w 244"/>
                <a:gd name="connsiteY66-16742" fmla="*/ 515 h 668"/>
                <a:gd name="connsiteX67-16743" fmla="*/ 26 w 244"/>
                <a:gd name="connsiteY67-16744" fmla="*/ 515 h 668"/>
                <a:gd name="connsiteX68-16745" fmla="*/ 37 w 244"/>
                <a:gd name="connsiteY68-16746" fmla="*/ 515 h 668"/>
                <a:gd name="connsiteX69-16747" fmla="*/ 47 w 244"/>
                <a:gd name="connsiteY69-16748" fmla="*/ 515 h 668"/>
                <a:gd name="connsiteX70-16749" fmla="*/ 58 w 244"/>
                <a:gd name="connsiteY70-16750" fmla="*/ 510 h 668"/>
                <a:gd name="connsiteX71-16751" fmla="*/ 63 w 244"/>
                <a:gd name="connsiteY71-16752" fmla="*/ 510 h 668"/>
                <a:gd name="connsiteX72-16753" fmla="*/ 68 w 244"/>
                <a:gd name="connsiteY72-16754" fmla="*/ 505 h 668"/>
                <a:gd name="connsiteX73-16755" fmla="*/ 68 w 244"/>
                <a:gd name="connsiteY73-16756" fmla="*/ 505 h 668"/>
                <a:gd name="connsiteX74-16757" fmla="*/ 74 w 244"/>
                <a:gd name="connsiteY74-16758" fmla="*/ 499 h 668"/>
                <a:gd name="connsiteX75-16759" fmla="*/ 74 w 244"/>
                <a:gd name="connsiteY75-16760" fmla="*/ 489 h 668"/>
                <a:gd name="connsiteX76-16761" fmla="*/ 79 w 244"/>
                <a:gd name="connsiteY76-16762" fmla="*/ 478 h 668"/>
                <a:gd name="connsiteX77-16763" fmla="*/ 79 w 244"/>
                <a:gd name="connsiteY77-16764" fmla="*/ 463 h 668"/>
                <a:gd name="connsiteX78-16765" fmla="*/ 84 w 244"/>
                <a:gd name="connsiteY78-16766" fmla="*/ 442 h 668"/>
                <a:gd name="connsiteX79-16767" fmla="*/ 90 w 244"/>
                <a:gd name="connsiteY79-16768" fmla="*/ 421 h 668"/>
                <a:gd name="connsiteX80-16769" fmla="*/ 90 w 244"/>
                <a:gd name="connsiteY80-16770" fmla="*/ 394 h 668"/>
                <a:gd name="connsiteX81-16771" fmla="*/ 95 w 244"/>
                <a:gd name="connsiteY81-16772" fmla="*/ 363 h 668"/>
                <a:gd name="connsiteX82-16773" fmla="*/ 105 w 244"/>
                <a:gd name="connsiteY82-16774" fmla="*/ 300 h 668"/>
                <a:gd name="connsiteX83-16775" fmla="*/ 111 w 244"/>
                <a:gd name="connsiteY83-16776" fmla="*/ 242 h 668"/>
                <a:gd name="connsiteX84-16777" fmla="*/ 116 w 244"/>
                <a:gd name="connsiteY84-16778" fmla="*/ 179 h 668"/>
                <a:gd name="connsiteX85-16779" fmla="*/ 116 w 244"/>
                <a:gd name="connsiteY85-16780" fmla="*/ 126 h 668"/>
                <a:gd name="connsiteX86-16781" fmla="*/ 116 w 244"/>
                <a:gd name="connsiteY86-16782" fmla="*/ 126 h 668"/>
                <a:gd name="connsiteX0-16783" fmla="*/ 116 w 244"/>
                <a:gd name="connsiteY0-16784" fmla="*/ 126 h 668"/>
                <a:gd name="connsiteX1-16785" fmla="*/ 116 w 244"/>
                <a:gd name="connsiteY1-16786" fmla="*/ 100 h 668"/>
                <a:gd name="connsiteX2-16787" fmla="*/ 116 w 244"/>
                <a:gd name="connsiteY2-16788" fmla="*/ 73 h 668"/>
                <a:gd name="connsiteX3-16789" fmla="*/ 116 w 244"/>
                <a:gd name="connsiteY3-16790" fmla="*/ 52 h 668"/>
                <a:gd name="connsiteX4-16791" fmla="*/ 116 w 244"/>
                <a:gd name="connsiteY4-16792" fmla="*/ 37 h 668"/>
                <a:gd name="connsiteX5-16793" fmla="*/ 116 w 244"/>
                <a:gd name="connsiteY5-16794" fmla="*/ 21 h 668"/>
                <a:gd name="connsiteX6-16795" fmla="*/ 116 w 244"/>
                <a:gd name="connsiteY6-16796" fmla="*/ 10 h 668"/>
                <a:gd name="connsiteX7-16797" fmla="*/ 226 w 244"/>
                <a:gd name="connsiteY7-16798" fmla="*/ 0 h 668"/>
                <a:gd name="connsiteX8-16799" fmla="*/ 226 w 244"/>
                <a:gd name="connsiteY8-16800" fmla="*/ 10 h 668"/>
                <a:gd name="connsiteX9-16801" fmla="*/ 211 w 244"/>
                <a:gd name="connsiteY9-16802" fmla="*/ 21 h 668"/>
                <a:gd name="connsiteX10-16803" fmla="*/ 211 w 244"/>
                <a:gd name="connsiteY10-16804" fmla="*/ 26 h 668"/>
                <a:gd name="connsiteX11-16805" fmla="*/ 211 w 244"/>
                <a:gd name="connsiteY11-16806" fmla="*/ 26 h 668"/>
                <a:gd name="connsiteX12-16807" fmla="*/ 205 w 244"/>
                <a:gd name="connsiteY12-16808" fmla="*/ 31 h 668"/>
                <a:gd name="connsiteX13-16809" fmla="*/ 205 w 244"/>
                <a:gd name="connsiteY13-16810" fmla="*/ 37 h 668"/>
                <a:gd name="connsiteX14-16811" fmla="*/ 200 w 244"/>
                <a:gd name="connsiteY14-16812" fmla="*/ 47 h 668"/>
                <a:gd name="connsiteX15-16813" fmla="*/ 200 w 244"/>
                <a:gd name="connsiteY15-16814" fmla="*/ 52 h 668"/>
                <a:gd name="connsiteX16-16815" fmla="*/ 200 w 244"/>
                <a:gd name="connsiteY16-16816" fmla="*/ 63 h 668"/>
                <a:gd name="connsiteX17-16817" fmla="*/ 195 w 244"/>
                <a:gd name="connsiteY17-16818" fmla="*/ 73 h 668"/>
                <a:gd name="connsiteX18-16819" fmla="*/ 195 w 244"/>
                <a:gd name="connsiteY18-16820" fmla="*/ 84 h 668"/>
                <a:gd name="connsiteX19-16821" fmla="*/ 195 w 244"/>
                <a:gd name="connsiteY19-16822" fmla="*/ 94 h 668"/>
                <a:gd name="connsiteX20-16823" fmla="*/ 190 w 244"/>
                <a:gd name="connsiteY20-16824" fmla="*/ 110 h 668"/>
                <a:gd name="connsiteX21-16825" fmla="*/ 190 w 244"/>
                <a:gd name="connsiteY21-16826" fmla="*/ 126 h 668"/>
                <a:gd name="connsiteX22-16827" fmla="*/ 190 w 244"/>
                <a:gd name="connsiteY22-16828" fmla="*/ 142 h 668"/>
                <a:gd name="connsiteX23-16829" fmla="*/ 184 w 244"/>
                <a:gd name="connsiteY23-16830" fmla="*/ 157 h 668"/>
                <a:gd name="connsiteX24-16831" fmla="*/ 184 w 244"/>
                <a:gd name="connsiteY24-16832" fmla="*/ 173 h 668"/>
                <a:gd name="connsiteX25-16833" fmla="*/ 184 w 244"/>
                <a:gd name="connsiteY25-16834" fmla="*/ 194 h 668"/>
                <a:gd name="connsiteX26-16835" fmla="*/ 179 w 244"/>
                <a:gd name="connsiteY26-16836" fmla="*/ 236 h 668"/>
                <a:gd name="connsiteX27-16837" fmla="*/ 174 w 244"/>
                <a:gd name="connsiteY27-16838" fmla="*/ 273 h 668"/>
                <a:gd name="connsiteX28-16839" fmla="*/ 174 w 244"/>
                <a:gd name="connsiteY28-16840" fmla="*/ 305 h 668"/>
                <a:gd name="connsiteX29-16841" fmla="*/ 169 w 244"/>
                <a:gd name="connsiteY29-16842" fmla="*/ 336 h 668"/>
                <a:gd name="connsiteX30-16843" fmla="*/ 163 w 244"/>
                <a:gd name="connsiteY30-16844" fmla="*/ 368 h 668"/>
                <a:gd name="connsiteX31-16845" fmla="*/ 163 w 244"/>
                <a:gd name="connsiteY31-16846" fmla="*/ 394 h 668"/>
                <a:gd name="connsiteX32-16847" fmla="*/ 158 w 244"/>
                <a:gd name="connsiteY32-16848" fmla="*/ 415 h 668"/>
                <a:gd name="connsiteX33-16849" fmla="*/ 153 w 244"/>
                <a:gd name="connsiteY33-16850" fmla="*/ 436 h 668"/>
                <a:gd name="connsiteX34-16851" fmla="*/ 147 w 244"/>
                <a:gd name="connsiteY34-16852" fmla="*/ 473 h 668"/>
                <a:gd name="connsiteX35-16853" fmla="*/ 137 w 244"/>
                <a:gd name="connsiteY35-16854" fmla="*/ 510 h 668"/>
                <a:gd name="connsiteX36-16855" fmla="*/ 132 w 244"/>
                <a:gd name="connsiteY36-16856" fmla="*/ 541 h 668"/>
                <a:gd name="connsiteX37-16857" fmla="*/ 121 w 244"/>
                <a:gd name="connsiteY37-16858" fmla="*/ 568 h 668"/>
                <a:gd name="connsiteX38-16859" fmla="*/ 116 w 244"/>
                <a:gd name="connsiteY38-16860" fmla="*/ 594 h 668"/>
                <a:gd name="connsiteX39-16861" fmla="*/ 111 w 244"/>
                <a:gd name="connsiteY39-16862" fmla="*/ 605 h 668"/>
                <a:gd name="connsiteX40-16863" fmla="*/ 105 w 244"/>
                <a:gd name="connsiteY40-16864" fmla="*/ 615 h 668"/>
                <a:gd name="connsiteX41-16865" fmla="*/ 105 w 244"/>
                <a:gd name="connsiteY41-16866" fmla="*/ 626 h 668"/>
                <a:gd name="connsiteX42-16867" fmla="*/ 100 w 244"/>
                <a:gd name="connsiteY42-16868" fmla="*/ 631 h 668"/>
                <a:gd name="connsiteX43-16869" fmla="*/ 95 w 244"/>
                <a:gd name="connsiteY43-16870" fmla="*/ 641 h 668"/>
                <a:gd name="connsiteX44-16871" fmla="*/ 95 w 244"/>
                <a:gd name="connsiteY44-16872" fmla="*/ 647 h 668"/>
                <a:gd name="connsiteX45-16873" fmla="*/ 84 w 244"/>
                <a:gd name="connsiteY45-16874" fmla="*/ 652 h 668"/>
                <a:gd name="connsiteX46-16875" fmla="*/ 79 w 244"/>
                <a:gd name="connsiteY46-16876" fmla="*/ 662 h 668"/>
                <a:gd name="connsiteX47-16877" fmla="*/ 74 w 244"/>
                <a:gd name="connsiteY47-16878" fmla="*/ 662 h 668"/>
                <a:gd name="connsiteX48-16879" fmla="*/ 68 w 244"/>
                <a:gd name="connsiteY48-16880" fmla="*/ 668 h 668"/>
                <a:gd name="connsiteX49-16881" fmla="*/ 63 w 244"/>
                <a:gd name="connsiteY49-16882" fmla="*/ 668 h 668"/>
                <a:gd name="connsiteX50-16883" fmla="*/ 63 w 244"/>
                <a:gd name="connsiteY50-16884" fmla="*/ 662 h 668"/>
                <a:gd name="connsiteX51-16885" fmla="*/ 58 w 244"/>
                <a:gd name="connsiteY51-16886" fmla="*/ 662 h 668"/>
                <a:gd name="connsiteX52-16887" fmla="*/ 58 w 244"/>
                <a:gd name="connsiteY52-16888" fmla="*/ 657 h 668"/>
                <a:gd name="connsiteX53-16889" fmla="*/ 58 w 244"/>
                <a:gd name="connsiteY53-16890" fmla="*/ 652 h 668"/>
                <a:gd name="connsiteX54-16891" fmla="*/ 53 w 244"/>
                <a:gd name="connsiteY54-16892" fmla="*/ 647 h 668"/>
                <a:gd name="connsiteX55-16893" fmla="*/ 53 w 244"/>
                <a:gd name="connsiteY55-16894" fmla="*/ 636 h 668"/>
                <a:gd name="connsiteX56-16895" fmla="*/ 53 w 244"/>
                <a:gd name="connsiteY56-16896" fmla="*/ 626 h 668"/>
                <a:gd name="connsiteX57-16897" fmla="*/ 47 w 244"/>
                <a:gd name="connsiteY57-16898" fmla="*/ 610 h 668"/>
                <a:gd name="connsiteX58-16899" fmla="*/ 42 w 244"/>
                <a:gd name="connsiteY58-16900" fmla="*/ 589 h 668"/>
                <a:gd name="connsiteX59-16901" fmla="*/ 37 w 244"/>
                <a:gd name="connsiteY59-16902" fmla="*/ 573 h 668"/>
                <a:gd name="connsiteX60-16903" fmla="*/ 32 w 244"/>
                <a:gd name="connsiteY60-16904" fmla="*/ 557 h 668"/>
                <a:gd name="connsiteX61-16905" fmla="*/ 26 w 244"/>
                <a:gd name="connsiteY61-16906" fmla="*/ 541 h 668"/>
                <a:gd name="connsiteX62-16907" fmla="*/ 16 w 244"/>
                <a:gd name="connsiteY62-16908" fmla="*/ 531 h 668"/>
                <a:gd name="connsiteX63-16909" fmla="*/ 5 w 244"/>
                <a:gd name="connsiteY63-16910" fmla="*/ 520 h 668"/>
                <a:gd name="connsiteX64-16911" fmla="*/ 0 w 244"/>
                <a:gd name="connsiteY64-16912" fmla="*/ 510 h 668"/>
                <a:gd name="connsiteX65-16913" fmla="*/ 11 w 244"/>
                <a:gd name="connsiteY65-16914" fmla="*/ 515 h 668"/>
                <a:gd name="connsiteX66-16915" fmla="*/ 26 w 244"/>
                <a:gd name="connsiteY66-16916" fmla="*/ 515 h 668"/>
                <a:gd name="connsiteX67-16917" fmla="*/ 37 w 244"/>
                <a:gd name="connsiteY67-16918" fmla="*/ 515 h 668"/>
                <a:gd name="connsiteX68-16919" fmla="*/ 47 w 244"/>
                <a:gd name="connsiteY68-16920" fmla="*/ 515 h 668"/>
                <a:gd name="connsiteX69-16921" fmla="*/ 58 w 244"/>
                <a:gd name="connsiteY69-16922" fmla="*/ 510 h 668"/>
                <a:gd name="connsiteX70-16923" fmla="*/ 63 w 244"/>
                <a:gd name="connsiteY70-16924" fmla="*/ 510 h 668"/>
                <a:gd name="connsiteX71-16925" fmla="*/ 68 w 244"/>
                <a:gd name="connsiteY71-16926" fmla="*/ 505 h 668"/>
                <a:gd name="connsiteX72-16927" fmla="*/ 68 w 244"/>
                <a:gd name="connsiteY72-16928" fmla="*/ 505 h 668"/>
                <a:gd name="connsiteX73-16929" fmla="*/ 74 w 244"/>
                <a:gd name="connsiteY73-16930" fmla="*/ 499 h 668"/>
                <a:gd name="connsiteX74-16931" fmla="*/ 74 w 244"/>
                <a:gd name="connsiteY74-16932" fmla="*/ 489 h 668"/>
                <a:gd name="connsiteX75-16933" fmla="*/ 79 w 244"/>
                <a:gd name="connsiteY75-16934" fmla="*/ 478 h 668"/>
                <a:gd name="connsiteX76-16935" fmla="*/ 79 w 244"/>
                <a:gd name="connsiteY76-16936" fmla="*/ 463 h 668"/>
                <a:gd name="connsiteX77-16937" fmla="*/ 84 w 244"/>
                <a:gd name="connsiteY77-16938" fmla="*/ 442 h 668"/>
                <a:gd name="connsiteX78-16939" fmla="*/ 90 w 244"/>
                <a:gd name="connsiteY78-16940" fmla="*/ 421 h 668"/>
                <a:gd name="connsiteX79-16941" fmla="*/ 90 w 244"/>
                <a:gd name="connsiteY79-16942" fmla="*/ 394 h 668"/>
                <a:gd name="connsiteX80-16943" fmla="*/ 95 w 244"/>
                <a:gd name="connsiteY80-16944" fmla="*/ 363 h 668"/>
                <a:gd name="connsiteX81-16945" fmla="*/ 105 w 244"/>
                <a:gd name="connsiteY81-16946" fmla="*/ 300 h 668"/>
                <a:gd name="connsiteX82-16947" fmla="*/ 111 w 244"/>
                <a:gd name="connsiteY82-16948" fmla="*/ 242 h 668"/>
                <a:gd name="connsiteX83-16949" fmla="*/ 116 w 244"/>
                <a:gd name="connsiteY83-16950" fmla="*/ 179 h 668"/>
                <a:gd name="connsiteX84-16951" fmla="*/ 116 w 244"/>
                <a:gd name="connsiteY84-16952" fmla="*/ 126 h 668"/>
                <a:gd name="connsiteX85-16953" fmla="*/ 116 w 244"/>
                <a:gd name="connsiteY85-16954" fmla="*/ 126 h 668"/>
                <a:gd name="connsiteX0-16955" fmla="*/ 116 w 244"/>
                <a:gd name="connsiteY0-16956" fmla="*/ 126 h 668"/>
                <a:gd name="connsiteX1-16957" fmla="*/ 116 w 244"/>
                <a:gd name="connsiteY1-16958" fmla="*/ 100 h 668"/>
                <a:gd name="connsiteX2-16959" fmla="*/ 116 w 244"/>
                <a:gd name="connsiteY2-16960" fmla="*/ 73 h 668"/>
                <a:gd name="connsiteX3-16961" fmla="*/ 116 w 244"/>
                <a:gd name="connsiteY3-16962" fmla="*/ 52 h 668"/>
                <a:gd name="connsiteX4-16963" fmla="*/ 116 w 244"/>
                <a:gd name="connsiteY4-16964" fmla="*/ 37 h 668"/>
                <a:gd name="connsiteX5-16965" fmla="*/ 116 w 244"/>
                <a:gd name="connsiteY5-16966" fmla="*/ 21 h 668"/>
                <a:gd name="connsiteX6-16967" fmla="*/ 116 w 244"/>
                <a:gd name="connsiteY6-16968" fmla="*/ 10 h 668"/>
                <a:gd name="connsiteX7-16969" fmla="*/ 226 w 244"/>
                <a:gd name="connsiteY7-16970" fmla="*/ 0 h 668"/>
                <a:gd name="connsiteX8-16971" fmla="*/ 226 w 244"/>
                <a:gd name="connsiteY8-16972" fmla="*/ 10 h 668"/>
                <a:gd name="connsiteX9-16973" fmla="*/ 224 w 244"/>
                <a:gd name="connsiteY9-16974" fmla="*/ 14 h 668"/>
                <a:gd name="connsiteX10-16975" fmla="*/ 211 w 244"/>
                <a:gd name="connsiteY10-16976" fmla="*/ 21 h 668"/>
                <a:gd name="connsiteX11-16977" fmla="*/ 211 w 244"/>
                <a:gd name="connsiteY11-16978" fmla="*/ 26 h 668"/>
                <a:gd name="connsiteX12-16979" fmla="*/ 211 w 244"/>
                <a:gd name="connsiteY12-16980" fmla="*/ 26 h 668"/>
                <a:gd name="connsiteX13-16981" fmla="*/ 205 w 244"/>
                <a:gd name="connsiteY13-16982" fmla="*/ 31 h 668"/>
                <a:gd name="connsiteX14-16983" fmla="*/ 205 w 244"/>
                <a:gd name="connsiteY14-16984" fmla="*/ 37 h 668"/>
                <a:gd name="connsiteX15-16985" fmla="*/ 200 w 244"/>
                <a:gd name="connsiteY15-16986" fmla="*/ 47 h 668"/>
                <a:gd name="connsiteX16-16987" fmla="*/ 200 w 244"/>
                <a:gd name="connsiteY16-16988" fmla="*/ 52 h 668"/>
                <a:gd name="connsiteX17-16989" fmla="*/ 200 w 244"/>
                <a:gd name="connsiteY17-16990" fmla="*/ 63 h 668"/>
                <a:gd name="connsiteX18-16991" fmla="*/ 195 w 244"/>
                <a:gd name="connsiteY18-16992" fmla="*/ 73 h 668"/>
                <a:gd name="connsiteX19-16993" fmla="*/ 195 w 244"/>
                <a:gd name="connsiteY19-16994" fmla="*/ 84 h 668"/>
                <a:gd name="connsiteX20-16995" fmla="*/ 195 w 244"/>
                <a:gd name="connsiteY20-16996" fmla="*/ 94 h 668"/>
                <a:gd name="connsiteX21-16997" fmla="*/ 190 w 244"/>
                <a:gd name="connsiteY21-16998" fmla="*/ 110 h 668"/>
                <a:gd name="connsiteX22-16999" fmla="*/ 190 w 244"/>
                <a:gd name="connsiteY22-17000" fmla="*/ 126 h 668"/>
                <a:gd name="connsiteX23-17001" fmla="*/ 190 w 244"/>
                <a:gd name="connsiteY23-17002" fmla="*/ 142 h 668"/>
                <a:gd name="connsiteX24-17003" fmla="*/ 184 w 244"/>
                <a:gd name="connsiteY24-17004" fmla="*/ 157 h 668"/>
                <a:gd name="connsiteX25-17005" fmla="*/ 184 w 244"/>
                <a:gd name="connsiteY25-17006" fmla="*/ 173 h 668"/>
                <a:gd name="connsiteX26-17007" fmla="*/ 184 w 244"/>
                <a:gd name="connsiteY26-17008" fmla="*/ 194 h 668"/>
                <a:gd name="connsiteX27-17009" fmla="*/ 179 w 244"/>
                <a:gd name="connsiteY27-17010" fmla="*/ 236 h 668"/>
                <a:gd name="connsiteX28-17011" fmla="*/ 174 w 244"/>
                <a:gd name="connsiteY28-17012" fmla="*/ 273 h 668"/>
                <a:gd name="connsiteX29-17013" fmla="*/ 174 w 244"/>
                <a:gd name="connsiteY29-17014" fmla="*/ 305 h 668"/>
                <a:gd name="connsiteX30-17015" fmla="*/ 169 w 244"/>
                <a:gd name="connsiteY30-17016" fmla="*/ 336 h 668"/>
                <a:gd name="connsiteX31-17017" fmla="*/ 163 w 244"/>
                <a:gd name="connsiteY31-17018" fmla="*/ 368 h 668"/>
                <a:gd name="connsiteX32-17019" fmla="*/ 163 w 244"/>
                <a:gd name="connsiteY32-17020" fmla="*/ 394 h 668"/>
                <a:gd name="connsiteX33-17021" fmla="*/ 158 w 244"/>
                <a:gd name="connsiteY33-17022" fmla="*/ 415 h 668"/>
                <a:gd name="connsiteX34-17023" fmla="*/ 153 w 244"/>
                <a:gd name="connsiteY34-17024" fmla="*/ 436 h 668"/>
                <a:gd name="connsiteX35-17025" fmla="*/ 147 w 244"/>
                <a:gd name="connsiteY35-17026" fmla="*/ 473 h 668"/>
                <a:gd name="connsiteX36-17027" fmla="*/ 137 w 244"/>
                <a:gd name="connsiteY36-17028" fmla="*/ 510 h 668"/>
                <a:gd name="connsiteX37-17029" fmla="*/ 132 w 244"/>
                <a:gd name="connsiteY37-17030" fmla="*/ 541 h 668"/>
                <a:gd name="connsiteX38-17031" fmla="*/ 121 w 244"/>
                <a:gd name="connsiteY38-17032" fmla="*/ 568 h 668"/>
                <a:gd name="connsiteX39-17033" fmla="*/ 116 w 244"/>
                <a:gd name="connsiteY39-17034" fmla="*/ 594 h 668"/>
                <a:gd name="connsiteX40-17035" fmla="*/ 111 w 244"/>
                <a:gd name="connsiteY40-17036" fmla="*/ 605 h 668"/>
                <a:gd name="connsiteX41-17037" fmla="*/ 105 w 244"/>
                <a:gd name="connsiteY41-17038" fmla="*/ 615 h 668"/>
                <a:gd name="connsiteX42-17039" fmla="*/ 105 w 244"/>
                <a:gd name="connsiteY42-17040" fmla="*/ 626 h 668"/>
                <a:gd name="connsiteX43-17041" fmla="*/ 100 w 244"/>
                <a:gd name="connsiteY43-17042" fmla="*/ 631 h 668"/>
                <a:gd name="connsiteX44-17043" fmla="*/ 95 w 244"/>
                <a:gd name="connsiteY44-17044" fmla="*/ 641 h 668"/>
                <a:gd name="connsiteX45-17045" fmla="*/ 95 w 244"/>
                <a:gd name="connsiteY45-17046" fmla="*/ 647 h 668"/>
                <a:gd name="connsiteX46-17047" fmla="*/ 84 w 244"/>
                <a:gd name="connsiteY46-17048" fmla="*/ 652 h 668"/>
                <a:gd name="connsiteX47-17049" fmla="*/ 79 w 244"/>
                <a:gd name="connsiteY47-17050" fmla="*/ 662 h 668"/>
                <a:gd name="connsiteX48-17051" fmla="*/ 74 w 244"/>
                <a:gd name="connsiteY48-17052" fmla="*/ 662 h 668"/>
                <a:gd name="connsiteX49-17053" fmla="*/ 68 w 244"/>
                <a:gd name="connsiteY49-17054" fmla="*/ 668 h 668"/>
                <a:gd name="connsiteX50-17055" fmla="*/ 63 w 244"/>
                <a:gd name="connsiteY50-17056" fmla="*/ 668 h 668"/>
                <a:gd name="connsiteX51-17057" fmla="*/ 63 w 244"/>
                <a:gd name="connsiteY51-17058" fmla="*/ 662 h 668"/>
                <a:gd name="connsiteX52-17059" fmla="*/ 58 w 244"/>
                <a:gd name="connsiteY52-17060" fmla="*/ 662 h 668"/>
                <a:gd name="connsiteX53-17061" fmla="*/ 58 w 244"/>
                <a:gd name="connsiteY53-17062" fmla="*/ 657 h 668"/>
                <a:gd name="connsiteX54-17063" fmla="*/ 58 w 244"/>
                <a:gd name="connsiteY54-17064" fmla="*/ 652 h 668"/>
                <a:gd name="connsiteX55-17065" fmla="*/ 53 w 244"/>
                <a:gd name="connsiteY55-17066" fmla="*/ 647 h 668"/>
                <a:gd name="connsiteX56-17067" fmla="*/ 53 w 244"/>
                <a:gd name="connsiteY56-17068" fmla="*/ 636 h 668"/>
                <a:gd name="connsiteX57-17069" fmla="*/ 53 w 244"/>
                <a:gd name="connsiteY57-17070" fmla="*/ 626 h 668"/>
                <a:gd name="connsiteX58-17071" fmla="*/ 47 w 244"/>
                <a:gd name="connsiteY58-17072" fmla="*/ 610 h 668"/>
                <a:gd name="connsiteX59-17073" fmla="*/ 42 w 244"/>
                <a:gd name="connsiteY59-17074" fmla="*/ 589 h 668"/>
                <a:gd name="connsiteX60-17075" fmla="*/ 37 w 244"/>
                <a:gd name="connsiteY60-17076" fmla="*/ 573 h 668"/>
                <a:gd name="connsiteX61-17077" fmla="*/ 32 w 244"/>
                <a:gd name="connsiteY61-17078" fmla="*/ 557 h 668"/>
                <a:gd name="connsiteX62-17079" fmla="*/ 26 w 244"/>
                <a:gd name="connsiteY62-17080" fmla="*/ 541 h 668"/>
                <a:gd name="connsiteX63-17081" fmla="*/ 16 w 244"/>
                <a:gd name="connsiteY63-17082" fmla="*/ 531 h 668"/>
                <a:gd name="connsiteX64-17083" fmla="*/ 5 w 244"/>
                <a:gd name="connsiteY64-17084" fmla="*/ 520 h 668"/>
                <a:gd name="connsiteX65-17085" fmla="*/ 0 w 244"/>
                <a:gd name="connsiteY65-17086" fmla="*/ 510 h 668"/>
                <a:gd name="connsiteX66-17087" fmla="*/ 11 w 244"/>
                <a:gd name="connsiteY66-17088" fmla="*/ 515 h 668"/>
                <a:gd name="connsiteX67-17089" fmla="*/ 26 w 244"/>
                <a:gd name="connsiteY67-17090" fmla="*/ 515 h 668"/>
                <a:gd name="connsiteX68-17091" fmla="*/ 37 w 244"/>
                <a:gd name="connsiteY68-17092" fmla="*/ 515 h 668"/>
                <a:gd name="connsiteX69-17093" fmla="*/ 47 w 244"/>
                <a:gd name="connsiteY69-17094" fmla="*/ 515 h 668"/>
                <a:gd name="connsiteX70-17095" fmla="*/ 58 w 244"/>
                <a:gd name="connsiteY70-17096" fmla="*/ 510 h 668"/>
                <a:gd name="connsiteX71-17097" fmla="*/ 63 w 244"/>
                <a:gd name="connsiteY71-17098" fmla="*/ 510 h 668"/>
                <a:gd name="connsiteX72-17099" fmla="*/ 68 w 244"/>
                <a:gd name="connsiteY72-17100" fmla="*/ 505 h 668"/>
                <a:gd name="connsiteX73-17101" fmla="*/ 68 w 244"/>
                <a:gd name="connsiteY73-17102" fmla="*/ 505 h 668"/>
                <a:gd name="connsiteX74-17103" fmla="*/ 74 w 244"/>
                <a:gd name="connsiteY74-17104" fmla="*/ 499 h 668"/>
                <a:gd name="connsiteX75-17105" fmla="*/ 74 w 244"/>
                <a:gd name="connsiteY75-17106" fmla="*/ 489 h 668"/>
                <a:gd name="connsiteX76-17107" fmla="*/ 79 w 244"/>
                <a:gd name="connsiteY76-17108" fmla="*/ 478 h 668"/>
                <a:gd name="connsiteX77-17109" fmla="*/ 79 w 244"/>
                <a:gd name="connsiteY77-17110" fmla="*/ 463 h 668"/>
                <a:gd name="connsiteX78-17111" fmla="*/ 84 w 244"/>
                <a:gd name="connsiteY78-17112" fmla="*/ 442 h 668"/>
                <a:gd name="connsiteX79-17113" fmla="*/ 90 w 244"/>
                <a:gd name="connsiteY79-17114" fmla="*/ 421 h 668"/>
                <a:gd name="connsiteX80-17115" fmla="*/ 90 w 244"/>
                <a:gd name="connsiteY80-17116" fmla="*/ 394 h 668"/>
                <a:gd name="connsiteX81-17117" fmla="*/ 95 w 244"/>
                <a:gd name="connsiteY81-17118" fmla="*/ 363 h 668"/>
                <a:gd name="connsiteX82-17119" fmla="*/ 105 w 244"/>
                <a:gd name="connsiteY82-17120" fmla="*/ 300 h 668"/>
                <a:gd name="connsiteX83-17121" fmla="*/ 111 w 244"/>
                <a:gd name="connsiteY83-17122" fmla="*/ 242 h 668"/>
                <a:gd name="connsiteX84-17123" fmla="*/ 116 w 244"/>
                <a:gd name="connsiteY84-17124" fmla="*/ 179 h 668"/>
                <a:gd name="connsiteX85-17125" fmla="*/ 116 w 244"/>
                <a:gd name="connsiteY85-17126" fmla="*/ 126 h 668"/>
                <a:gd name="connsiteX86-17127" fmla="*/ 116 w 244"/>
                <a:gd name="connsiteY86-17128" fmla="*/ 126 h 668"/>
                <a:gd name="connsiteX0-17129" fmla="*/ 116 w 244"/>
                <a:gd name="connsiteY0-17130" fmla="*/ 118 h 660"/>
                <a:gd name="connsiteX1-17131" fmla="*/ 116 w 244"/>
                <a:gd name="connsiteY1-17132" fmla="*/ 92 h 660"/>
                <a:gd name="connsiteX2-17133" fmla="*/ 116 w 244"/>
                <a:gd name="connsiteY2-17134" fmla="*/ 65 h 660"/>
                <a:gd name="connsiteX3-17135" fmla="*/ 116 w 244"/>
                <a:gd name="connsiteY3-17136" fmla="*/ 44 h 660"/>
                <a:gd name="connsiteX4-17137" fmla="*/ 116 w 244"/>
                <a:gd name="connsiteY4-17138" fmla="*/ 29 h 660"/>
                <a:gd name="connsiteX5-17139" fmla="*/ 116 w 244"/>
                <a:gd name="connsiteY5-17140" fmla="*/ 13 h 660"/>
                <a:gd name="connsiteX6-17141" fmla="*/ 116 w 244"/>
                <a:gd name="connsiteY6-17142" fmla="*/ 2 h 660"/>
                <a:gd name="connsiteX7-17143" fmla="*/ 226 w 244"/>
                <a:gd name="connsiteY7-17144" fmla="*/ 2 h 660"/>
                <a:gd name="connsiteX8-17145" fmla="*/ 224 w 244"/>
                <a:gd name="connsiteY8-17146" fmla="*/ 6 h 660"/>
                <a:gd name="connsiteX9-17147" fmla="*/ 211 w 244"/>
                <a:gd name="connsiteY9-17148" fmla="*/ 13 h 660"/>
                <a:gd name="connsiteX10-17149" fmla="*/ 211 w 244"/>
                <a:gd name="connsiteY10-17150" fmla="*/ 18 h 660"/>
                <a:gd name="connsiteX11-17151" fmla="*/ 211 w 244"/>
                <a:gd name="connsiteY11-17152" fmla="*/ 18 h 660"/>
                <a:gd name="connsiteX12-17153" fmla="*/ 205 w 244"/>
                <a:gd name="connsiteY12-17154" fmla="*/ 23 h 660"/>
                <a:gd name="connsiteX13-17155" fmla="*/ 205 w 244"/>
                <a:gd name="connsiteY13-17156" fmla="*/ 29 h 660"/>
                <a:gd name="connsiteX14-17157" fmla="*/ 200 w 244"/>
                <a:gd name="connsiteY14-17158" fmla="*/ 39 h 660"/>
                <a:gd name="connsiteX15-17159" fmla="*/ 200 w 244"/>
                <a:gd name="connsiteY15-17160" fmla="*/ 44 h 660"/>
                <a:gd name="connsiteX16-17161" fmla="*/ 200 w 244"/>
                <a:gd name="connsiteY16-17162" fmla="*/ 55 h 660"/>
                <a:gd name="connsiteX17-17163" fmla="*/ 195 w 244"/>
                <a:gd name="connsiteY17-17164" fmla="*/ 65 h 660"/>
                <a:gd name="connsiteX18-17165" fmla="*/ 195 w 244"/>
                <a:gd name="connsiteY18-17166" fmla="*/ 76 h 660"/>
                <a:gd name="connsiteX19-17167" fmla="*/ 195 w 244"/>
                <a:gd name="connsiteY19-17168" fmla="*/ 86 h 660"/>
                <a:gd name="connsiteX20-17169" fmla="*/ 190 w 244"/>
                <a:gd name="connsiteY20-17170" fmla="*/ 102 h 660"/>
                <a:gd name="connsiteX21-17171" fmla="*/ 190 w 244"/>
                <a:gd name="connsiteY21-17172" fmla="*/ 118 h 660"/>
                <a:gd name="connsiteX22-17173" fmla="*/ 190 w 244"/>
                <a:gd name="connsiteY22-17174" fmla="*/ 134 h 660"/>
                <a:gd name="connsiteX23-17175" fmla="*/ 184 w 244"/>
                <a:gd name="connsiteY23-17176" fmla="*/ 149 h 660"/>
                <a:gd name="connsiteX24-17177" fmla="*/ 184 w 244"/>
                <a:gd name="connsiteY24-17178" fmla="*/ 165 h 660"/>
                <a:gd name="connsiteX25-17179" fmla="*/ 184 w 244"/>
                <a:gd name="connsiteY25-17180" fmla="*/ 186 h 660"/>
                <a:gd name="connsiteX26-17181" fmla="*/ 179 w 244"/>
                <a:gd name="connsiteY26-17182" fmla="*/ 228 h 660"/>
                <a:gd name="connsiteX27-17183" fmla="*/ 174 w 244"/>
                <a:gd name="connsiteY27-17184" fmla="*/ 265 h 660"/>
                <a:gd name="connsiteX28-17185" fmla="*/ 174 w 244"/>
                <a:gd name="connsiteY28-17186" fmla="*/ 297 h 660"/>
                <a:gd name="connsiteX29-17187" fmla="*/ 169 w 244"/>
                <a:gd name="connsiteY29-17188" fmla="*/ 328 h 660"/>
                <a:gd name="connsiteX30-17189" fmla="*/ 163 w 244"/>
                <a:gd name="connsiteY30-17190" fmla="*/ 360 h 660"/>
                <a:gd name="connsiteX31-17191" fmla="*/ 163 w 244"/>
                <a:gd name="connsiteY31-17192" fmla="*/ 386 h 660"/>
                <a:gd name="connsiteX32-17193" fmla="*/ 158 w 244"/>
                <a:gd name="connsiteY32-17194" fmla="*/ 407 h 660"/>
                <a:gd name="connsiteX33-17195" fmla="*/ 153 w 244"/>
                <a:gd name="connsiteY33-17196" fmla="*/ 428 h 660"/>
                <a:gd name="connsiteX34-17197" fmla="*/ 147 w 244"/>
                <a:gd name="connsiteY34-17198" fmla="*/ 465 h 660"/>
                <a:gd name="connsiteX35-17199" fmla="*/ 137 w 244"/>
                <a:gd name="connsiteY35-17200" fmla="*/ 502 h 660"/>
                <a:gd name="connsiteX36-17201" fmla="*/ 132 w 244"/>
                <a:gd name="connsiteY36-17202" fmla="*/ 533 h 660"/>
                <a:gd name="connsiteX37-17203" fmla="*/ 121 w 244"/>
                <a:gd name="connsiteY37-17204" fmla="*/ 560 h 660"/>
                <a:gd name="connsiteX38-17205" fmla="*/ 116 w 244"/>
                <a:gd name="connsiteY38-17206" fmla="*/ 586 h 660"/>
                <a:gd name="connsiteX39-17207" fmla="*/ 111 w 244"/>
                <a:gd name="connsiteY39-17208" fmla="*/ 597 h 660"/>
                <a:gd name="connsiteX40-17209" fmla="*/ 105 w 244"/>
                <a:gd name="connsiteY40-17210" fmla="*/ 607 h 660"/>
                <a:gd name="connsiteX41-17211" fmla="*/ 105 w 244"/>
                <a:gd name="connsiteY41-17212" fmla="*/ 618 h 660"/>
                <a:gd name="connsiteX42-17213" fmla="*/ 100 w 244"/>
                <a:gd name="connsiteY42-17214" fmla="*/ 623 h 660"/>
                <a:gd name="connsiteX43-17215" fmla="*/ 95 w 244"/>
                <a:gd name="connsiteY43-17216" fmla="*/ 633 h 660"/>
                <a:gd name="connsiteX44-17217" fmla="*/ 95 w 244"/>
                <a:gd name="connsiteY44-17218" fmla="*/ 639 h 660"/>
                <a:gd name="connsiteX45-17219" fmla="*/ 84 w 244"/>
                <a:gd name="connsiteY45-17220" fmla="*/ 644 h 660"/>
                <a:gd name="connsiteX46-17221" fmla="*/ 79 w 244"/>
                <a:gd name="connsiteY46-17222" fmla="*/ 654 h 660"/>
                <a:gd name="connsiteX47-17223" fmla="*/ 74 w 244"/>
                <a:gd name="connsiteY47-17224" fmla="*/ 654 h 660"/>
                <a:gd name="connsiteX48-17225" fmla="*/ 68 w 244"/>
                <a:gd name="connsiteY48-17226" fmla="*/ 660 h 660"/>
                <a:gd name="connsiteX49-17227" fmla="*/ 63 w 244"/>
                <a:gd name="connsiteY49-17228" fmla="*/ 660 h 660"/>
                <a:gd name="connsiteX50-17229" fmla="*/ 63 w 244"/>
                <a:gd name="connsiteY50-17230" fmla="*/ 654 h 660"/>
                <a:gd name="connsiteX51-17231" fmla="*/ 58 w 244"/>
                <a:gd name="connsiteY51-17232" fmla="*/ 654 h 660"/>
                <a:gd name="connsiteX52-17233" fmla="*/ 58 w 244"/>
                <a:gd name="connsiteY52-17234" fmla="*/ 649 h 660"/>
                <a:gd name="connsiteX53-17235" fmla="*/ 58 w 244"/>
                <a:gd name="connsiteY53-17236" fmla="*/ 644 h 660"/>
                <a:gd name="connsiteX54-17237" fmla="*/ 53 w 244"/>
                <a:gd name="connsiteY54-17238" fmla="*/ 639 h 660"/>
                <a:gd name="connsiteX55-17239" fmla="*/ 53 w 244"/>
                <a:gd name="connsiteY55-17240" fmla="*/ 628 h 660"/>
                <a:gd name="connsiteX56-17241" fmla="*/ 53 w 244"/>
                <a:gd name="connsiteY56-17242" fmla="*/ 618 h 660"/>
                <a:gd name="connsiteX57-17243" fmla="*/ 47 w 244"/>
                <a:gd name="connsiteY57-17244" fmla="*/ 602 h 660"/>
                <a:gd name="connsiteX58-17245" fmla="*/ 42 w 244"/>
                <a:gd name="connsiteY58-17246" fmla="*/ 581 h 660"/>
                <a:gd name="connsiteX59-17247" fmla="*/ 37 w 244"/>
                <a:gd name="connsiteY59-17248" fmla="*/ 565 h 660"/>
                <a:gd name="connsiteX60-17249" fmla="*/ 32 w 244"/>
                <a:gd name="connsiteY60-17250" fmla="*/ 549 h 660"/>
                <a:gd name="connsiteX61-17251" fmla="*/ 26 w 244"/>
                <a:gd name="connsiteY61-17252" fmla="*/ 533 h 660"/>
                <a:gd name="connsiteX62-17253" fmla="*/ 16 w 244"/>
                <a:gd name="connsiteY62-17254" fmla="*/ 523 h 660"/>
                <a:gd name="connsiteX63-17255" fmla="*/ 5 w 244"/>
                <a:gd name="connsiteY63-17256" fmla="*/ 512 h 660"/>
                <a:gd name="connsiteX64-17257" fmla="*/ 0 w 244"/>
                <a:gd name="connsiteY64-17258" fmla="*/ 502 h 660"/>
                <a:gd name="connsiteX65-17259" fmla="*/ 11 w 244"/>
                <a:gd name="connsiteY65-17260" fmla="*/ 507 h 660"/>
                <a:gd name="connsiteX66-17261" fmla="*/ 26 w 244"/>
                <a:gd name="connsiteY66-17262" fmla="*/ 507 h 660"/>
                <a:gd name="connsiteX67-17263" fmla="*/ 37 w 244"/>
                <a:gd name="connsiteY67-17264" fmla="*/ 507 h 660"/>
                <a:gd name="connsiteX68-17265" fmla="*/ 47 w 244"/>
                <a:gd name="connsiteY68-17266" fmla="*/ 507 h 660"/>
                <a:gd name="connsiteX69-17267" fmla="*/ 58 w 244"/>
                <a:gd name="connsiteY69-17268" fmla="*/ 502 h 660"/>
                <a:gd name="connsiteX70-17269" fmla="*/ 63 w 244"/>
                <a:gd name="connsiteY70-17270" fmla="*/ 502 h 660"/>
                <a:gd name="connsiteX71-17271" fmla="*/ 68 w 244"/>
                <a:gd name="connsiteY71-17272" fmla="*/ 497 h 660"/>
                <a:gd name="connsiteX72-17273" fmla="*/ 68 w 244"/>
                <a:gd name="connsiteY72-17274" fmla="*/ 497 h 660"/>
                <a:gd name="connsiteX73-17275" fmla="*/ 74 w 244"/>
                <a:gd name="connsiteY73-17276" fmla="*/ 491 h 660"/>
                <a:gd name="connsiteX74-17277" fmla="*/ 74 w 244"/>
                <a:gd name="connsiteY74-17278" fmla="*/ 481 h 660"/>
                <a:gd name="connsiteX75-17279" fmla="*/ 79 w 244"/>
                <a:gd name="connsiteY75-17280" fmla="*/ 470 h 660"/>
                <a:gd name="connsiteX76-17281" fmla="*/ 79 w 244"/>
                <a:gd name="connsiteY76-17282" fmla="*/ 455 h 660"/>
                <a:gd name="connsiteX77-17283" fmla="*/ 84 w 244"/>
                <a:gd name="connsiteY77-17284" fmla="*/ 434 h 660"/>
                <a:gd name="connsiteX78-17285" fmla="*/ 90 w 244"/>
                <a:gd name="connsiteY78-17286" fmla="*/ 413 h 660"/>
                <a:gd name="connsiteX79-17287" fmla="*/ 90 w 244"/>
                <a:gd name="connsiteY79-17288" fmla="*/ 386 h 660"/>
                <a:gd name="connsiteX80-17289" fmla="*/ 95 w 244"/>
                <a:gd name="connsiteY80-17290" fmla="*/ 355 h 660"/>
                <a:gd name="connsiteX81-17291" fmla="*/ 105 w 244"/>
                <a:gd name="connsiteY81-17292" fmla="*/ 292 h 660"/>
                <a:gd name="connsiteX82-17293" fmla="*/ 111 w 244"/>
                <a:gd name="connsiteY82-17294" fmla="*/ 234 h 660"/>
                <a:gd name="connsiteX83-17295" fmla="*/ 116 w 244"/>
                <a:gd name="connsiteY83-17296" fmla="*/ 171 h 660"/>
                <a:gd name="connsiteX84-17297" fmla="*/ 116 w 244"/>
                <a:gd name="connsiteY84-17298" fmla="*/ 118 h 660"/>
                <a:gd name="connsiteX85-17299" fmla="*/ 116 w 244"/>
                <a:gd name="connsiteY85-17300" fmla="*/ 118 h 660"/>
                <a:gd name="connsiteX0-17301" fmla="*/ 116 w 242"/>
                <a:gd name="connsiteY0-17302" fmla="*/ 118 h 660"/>
                <a:gd name="connsiteX1-17303" fmla="*/ 116 w 242"/>
                <a:gd name="connsiteY1-17304" fmla="*/ 92 h 660"/>
                <a:gd name="connsiteX2-17305" fmla="*/ 116 w 242"/>
                <a:gd name="connsiteY2-17306" fmla="*/ 65 h 660"/>
                <a:gd name="connsiteX3-17307" fmla="*/ 116 w 242"/>
                <a:gd name="connsiteY3-17308" fmla="*/ 44 h 660"/>
                <a:gd name="connsiteX4-17309" fmla="*/ 116 w 242"/>
                <a:gd name="connsiteY4-17310" fmla="*/ 29 h 660"/>
                <a:gd name="connsiteX5-17311" fmla="*/ 116 w 242"/>
                <a:gd name="connsiteY5-17312" fmla="*/ 13 h 660"/>
                <a:gd name="connsiteX6-17313" fmla="*/ 116 w 242"/>
                <a:gd name="connsiteY6-17314" fmla="*/ 2 h 660"/>
                <a:gd name="connsiteX7-17315" fmla="*/ 226 w 242"/>
                <a:gd name="connsiteY7-17316" fmla="*/ 2 h 660"/>
                <a:gd name="connsiteX8-17317" fmla="*/ 211 w 242"/>
                <a:gd name="connsiteY8-17318" fmla="*/ 13 h 660"/>
                <a:gd name="connsiteX9-17319" fmla="*/ 211 w 242"/>
                <a:gd name="connsiteY9-17320" fmla="*/ 18 h 660"/>
                <a:gd name="connsiteX10-17321" fmla="*/ 211 w 242"/>
                <a:gd name="connsiteY10-17322" fmla="*/ 18 h 660"/>
                <a:gd name="connsiteX11-17323" fmla="*/ 205 w 242"/>
                <a:gd name="connsiteY11-17324" fmla="*/ 23 h 660"/>
                <a:gd name="connsiteX12-17325" fmla="*/ 205 w 242"/>
                <a:gd name="connsiteY12-17326" fmla="*/ 29 h 660"/>
                <a:gd name="connsiteX13-17327" fmla="*/ 200 w 242"/>
                <a:gd name="connsiteY13-17328" fmla="*/ 39 h 660"/>
                <a:gd name="connsiteX14-17329" fmla="*/ 200 w 242"/>
                <a:gd name="connsiteY14-17330" fmla="*/ 44 h 660"/>
                <a:gd name="connsiteX15-17331" fmla="*/ 200 w 242"/>
                <a:gd name="connsiteY15-17332" fmla="*/ 55 h 660"/>
                <a:gd name="connsiteX16-17333" fmla="*/ 195 w 242"/>
                <a:gd name="connsiteY16-17334" fmla="*/ 65 h 660"/>
                <a:gd name="connsiteX17-17335" fmla="*/ 195 w 242"/>
                <a:gd name="connsiteY17-17336" fmla="*/ 76 h 660"/>
                <a:gd name="connsiteX18-17337" fmla="*/ 195 w 242"/>
                <a:gd name="connsiteY18-17338" fmla="*/ 86 h 660"/>
                <a:gd name="connsiteX19-17339" fmla="*/ 190 w 242"/>
                <a:gd name="connsiteY19-17340" fmla="*/ 102 h 660"/>
                <a:gd name="connsiteX20-17341" fmla="*/ 190 w 242"/>
                <a:gd name="connsiteY20-17342" fmla="*/ 118 h 660"/>
                <a:gd name="connsiteX21-17343" fmla="*/ 190 w 242"/>
                <a:gd name="connsiteY21-17344" fmla="*/ 134 h 660"/>
                <a:gd name="connsiteX22-17345" fmla="*/ 184 w 242"/>
                <a:gd name="connsiteY22-17346" fmla="*/ 149 h 660"/>
                <a:gd name="connsiteX23-17347" fmla="*/ 184 w 242"/>
                <a:gd name="connsiteY23-17348" fmla="*/ 165 h 660"/>
                <a:gd name="connsiteX24-17349" fmla="*/ 184 w 242"/>
                <a:gd name="connsiteY24-17350" fmla="*/ 186 h 660"/>
                <a:gd name="connsiteX25-17351" fmla="*/ 179 w 242"/>
                <a:gd name="connsiteY25-17352" fmla="*/ 228 h 660"/>
                <a:gd name="connsiteX26-17353" fmla="*/ 174 w 242"/>
                <a:gd name="connsiteY26-17354" fmla="*/ 265 h 660"/>
                <a:gd name="connsiteX27-17355" fmla="*/ 174 w 242"/>
                <a:gd name="connsiteY27-17356" fmla="*/ 297 h 660"/>
                <a:gd name="connsiteX28-17357" fmla="*/ 169 w 242"/>
                <a:gd name="connsiteY28-17358" fmla="*/ 328 h 660"/>
                <a:gd name="connsiteX29-17359" fmla="*/ 163 w 242"/>
                <a:gd name="connsiteY29-17360" fmla="*/ 360 h 660"/>
                <a:gd name="connsiteX30-17361" fmla="*/ 163 w 242"/>
                <a:gd name="connsiteY30-17362" fmla="*/ 386 h 660"/>
                <a:gd name="connsiteX31-17363" fmla="*/ 158 w 242"/>
                <a:gd name="connsiteY31-17364" fmla="*/ 407 h 660"/>
                <a:gd name="connsiteX32-17365" fmla="*/ 153 w 242"/>
                <a:gd name="connsiteY32-17366" fmla="*/ 428 h 660"/>
                <a:gd name="connsiteX33-17367" fmla="*/ 147 w 242"/>
                <a:gd name="connsiteY33-17368" fmla="*/ 465 h 660"/>
                <a:gd name="connsiteX34-17369" fmla="*/ 137 w 242"/>
                <a:gd name="connsiteY34-17370" fmla="*/ 502 h 660"/>
                <a:gd name="connsiteX35-17371" fmla="*/ 132 w 242"/>
                <a:gd name="connsiteY35-17372" fmla="*/ 533 h 660"/>
                <a:gd name="connsiteX36-17373" fmla="*/ 121 w 242"/>
                <a:gd name="connsiteY36-17374" fmla="*/ 560 h 660"/>
                <a:gd name="connsiteX37-17375" fmla="*/ 116 w 242"/>
                <a:gd name="connsiteY37-17376" fmla="*/ 586 h 660"/>
                <a:gd name="connsiteX38-17377" fmla="*/ 111 w 242"/>
                <a:gd name="connsiteY38-17378" fmla="*/ 597 h 660"/>
                <a:gd name="connsiteX39-17379" fmla="*/ 105 w 242"/>
                <a:gd name="connsiteY39-17380" fmla="*/ 607 h 660"/>
                <a:gd name="connsiteX40-17381" fmla="*/ 105 w 242"/>
                <a:gd name="connsiteY40-17382" fmla="*/ 618 h 660"/>
                <a:gd name="connsiteX41-17383" fmla="*/ 100 w 242"/>
                <a:gd name="connsiteY41-17384" fmla="*/ 623 h 660"/>
                <a:gd name="connsiteX42-17385" fmla="*/ 95 w 242"/>
                <a:gd name="connsiteY42-17386" fmla="*/ 633 h 660"/>
                <a:gd name="connsiteX43-17387" fmla="*/ 95 w 242"/>
                <a:gd name="connsiteY43-17388" fmla="*/ 639 h 660"/>
                <a:gd name="connsiteX44-17389" fmla="*/ 84 w 242"/>
                <a:gd name="connsiteY44-17390" fmla="*/ 644 h 660"/>
                <a:gd name="connsiteX45-17391" fmla="*/ 79 w 242"/>
                <a:gd name="connsiteY45-17392" fmla="*/ 654 h 660"/>
                <a:gd name="connsiteX46-17393" fmla="*/ 74 w 242"/>
                <a:gd name="connsiteY46-17394" fmla="*/ 654 h 660"/>
                <a:gd name="connsiteX47-17395" fmla="*/ 68 w 242"/>
                <a:gd name="connsiteY47-17396" fmla="*/ 660 h 660"/>
                <a:gd name="connsiteX48-17397" fmla="*/ 63 w 242"/>
                <a:gd name="connsiteY48-17398" fmla="*/ 660 h 660"/>
                <a:gd name="connsiteX49-17399" fmla="*/ 63 w 242"/>
                <a:gd name="connsiteY49-17400" fmla="*/ 654 h 660"/>
                <a:gd name="connsiteX50-17401" fmla="*/ 58 w 242"/>
                <a:gd name="connsiteY50-17402" fmla="*/ 654 h 660"/>
                <a:gd name="connsiteX51-17403" fmla="*/ 58 w 242"/>
                <a:gd name="connsiteY51-17404" fmla="*/ 649 h 660"/>
                <a:gd name="connsiteX52-17405" fmla="*/ 58 w 242"/>
                <a:gd name="connsiteY52-17406" fmla="*/ 644 h 660"/>
                <a:gd name="connsiteX53-17407" fmla="*/ 53 w 242"/>
                <a:gd name="connsiteY53-17408" fmla="*/ 639 h 660"/>
                <a:gd name="connsiteX54-17409" fmla="*/ 53 w 242"/>
                <a:gd name="connsiteY54-17410" fmla="*/ 628 h 660"/>
                <a:gd name="connsiteX55-17411" fmla="*/ 53 w 242"/>
                <a:gd name="connsiteY55-17412" fmla="*/ 618 h 660"/>
                <a:gd name="connsiteX56-17413" fmla="*/ 47 w 242"/>
                <a:gd name="connsiteY56-17414" fmla="*/ 602 h 660"/>
                <a:gd name="connsiteX57-17415" fmla="*/ 42 w 242"/>
                <a:gd name="connsiteY57-17416" fmla="*/ 581 h 660"/>
                <a:gd name="connsiteX58-17417" fmla="*/ 37 w 242"/>
                <a:gd name="connsiteY58-17418" fmla="*/ 565 h 660"/>
                <a:gd name="connsiteX59-17419" fmla="*/ 32 w 242"/>
                <a:gd name="connsiteY59-17420" fmla="*/ 549 h 660"/>
                <a:gd name="connsiteX60-17421" fmla="*/ 26 w 242"/>
                <a:gd name="connsiteY60-17422" fmla="*/ 533 h 660"/>
                <a:gd name="connsiteX61-17423" fmla="*/ 16 w 242"/>
                <a:gd name="connsiteY61-17424" fmla="*/ 523 h 660"/>
                <a:gd name="connsiteX62-17425" fmla="*/ 5 w 242"/>
                <a:gd name="connsiteY62-17426" fmla="*/ 512 h 660"/>
                <a:gd name="connsiteX63-17427" fmla="*/ 0 w 242"/>
                <a:gd name="connsiteY63-17428" fmla="*/ 502 h 660"/>
                <a:gd name="connsiteX64-17429" fmla="*/ 11 w 242"/>
                <a:gd name="connsiteY64-17430" fmla="*/ 507 h 660"/>
                <a:gd name="connsiteX65-17431" fmla="*/ 26 w 242"/>
                <a:gd name="connsiteY65-17432" fmla="*/ 507 h 660"/>
                <a:gd name="connsiteX66-17433" fmla="*/ 37 w 242"/>
                <a:gd name="connsiteY66-17434" fmla="*/ 507 h 660"/>
                <a:gd name="connsiteX67-17435" fmla="*/ 47 w 242"/>
                <a:gd name="connsiteY67-17436" fmla="*/ 507 h 660"/>
                <a:gd name="connsiteX68-17437" fmla="*/ 58 w 242"/>
                <a:gd name="connsiteY68-17438" fmla="*/ 502 h 660"/>
                <a:gd name="connsiteX69-17439" fmla="*/ 63 w 242"/>
                <a:gd name="connsiteY69-17440" fmla="*/ 502 h 660"/>
                <a:gd name="connsiteX70-17441" fmla="*/ 68 w 242"/>
                <a:gd name="connsiteY70-17442" fmla="*/ 497 h 660"/>
                <a:gd name="connsiteX71-17443" fmla="*/ 68 w 242"/>
                <a:gd name="connsiteY71-17444" fmla="*/ 497 h 660"/>
                <a:gd name="connsiteX72-17445" fmla="*/ 74 w 242"/>
                <a:gd name="connsiteY72-17446" fmla="*/ 491 h 660"/>
                <a:gd name="connsiteX73-17447" fmla="*/ 74 w 242"/>
                <a:gd name="connsiteY73-17448" fmla="*/ 481 h 660"/>
                <a:gd name="connsiteX74-17449" fmla="*/ 79 w 242"/>
                <a:gd name="connsiteY74-17450" fmla="*/ 470 h 660"/>
                <a:gd name="connsiteX75-17451" fmla="*/ 79 w 242"/>
                <a:gd name="connsiteY75-17452" fmla="*/ 455 h 660"/>
                <a:gd name="connsiteX76-17453" fmla="*/ 84 w 242"/>
                <a:gd name="connsiteY76-17454" fmla="*/ 434 h 660"/>
                <a:gd name="connsiteX77-17455" fmla="*/ 90 w 242"/>
                <a:gd name="connsiteY77-17456" fmla="*/ 413 h 660"/>
                <a:gd name="connsiteX78-17457" fmla="*/ 90 w 242"/>
                <a:gd name="connsiteY78-17458" fmla="*/ 386 h 660"/>
                <a:gd name="connsiteX79-17459" fmla="*/ 95 w 242"/>
                <a:gd name="connsiteY79-17460" fmla="*/ 355 h 660"/>
                <a:gd name="connsiteX80-17461" fmla="*/ 105 w 242"/>
                <a:gd name="connsiteY80-17462" fmla="*/ 292 h 660"/>
                <a:gd name="connsiteX81-17463" fmla="*/ 111 w 242"/>
                <a:gd name="connsiteY81-17464" fmla="*/ 234 h 660"/>
                <a:gd name="connsiteX82-17465" fmla="*/ 116 w 242"/>
                <a:gd name="connsiteY82-17466" fmla="*/ 171 h 660"/>
                <a:gd name="connsiteX83-17467" fmla="*/ 116 w 242"/>
                <a:gd name="connsiteY83-17468" fmla="*/ 118 h 660"/>
                <a:gd name="connsiteX84-17469" fmla="*/ 116 w 242"/>
                <a:gd name="connsiteY84-17470" fmla="*/ 118 h 660"/>
                <a:gd name="connsiteX0-17471" fmla="*/ 116 w 227"/>
                <a:gd name="connsiteY0-17472" fmla="*/ 116 h 658"/>
                <a:gd name="connsiteX1-17473" fmla="*/ 116 w 227"/>
                <a:gd name="connsiteY1-17474" fmla="*/ 90 h 658"/>
                <a:gd name="connsiteX2-17475" fmla="*/ 116 w 227"/>
                <a:gd name="connsiteY2-17476" fmla="*/ 63 h 658"/>
                <a:gd name="connsiteX3-17477" fmla="*/ 116 w 227"/>
                <a:gd name="connsiteY3-17478" fmla="*/ 42 h 658"/>
                <a:gd name="connsiteX4-17479" fmla="*/ 116 w 227"/>
                <a:gd name="connsiteY4-17480" fmla="*/ 27 h 658"/>
                <a:gd name="connsiteX5-17481" fmla="*/ 116 w 227"/>
                <a:gd name="connsiteY5-17482" fmla="*/ 11 h 658"/>
                <a:gd name="connsiteX6-17483" fmla="*/ 116 w 227"/>
                <a:gd name="connsiteY6-17484" fmla="*/ 0 h 658"/>
                <a:gd name="connsiteX7-17485" fmla="*/ 211 w 227"/>
                <a:gd name="connsiteY7-17486" fmla="*/ 11 h 658"/>
                <a:gd name="connsiteX8-17487" fmla="*/ 211 w 227"/>
                <a:gd name="connsiteY8-17488" fmla="*/ 16 h 658"/>
                <a:gd name="connsiteX9-17489" fmla="*/ 211 w 227"/>
                <a:gd name="connsiteY9-17490" fmla="*/ 16 h 658"/>
                <a:gd name="connsiteX10-17491" fmla="*/ 205 w 227"/>
                <a:gd name="connsiteY10-17492" fmla="*/ 21 h 658"/>
                <a:gd name="connsiteX11-17493" fmla="*/ 205 w 227"/>
                <a:gd name="connsiteY11-17494" fmla="*/ 27 h 658"/>
                <a:gd name="connsiteX12-17495" fmla="*/ 200 w 227"/>
                <a:gd name="connsiteY12-17496" fmla="*/ 37 h 658"/>
                <a:gd name="connsiteX13-17497" fmla="*/ 200 w 227"/>
                <a:gd name="connsiteY13-17498" fmla="*/ 42 h 658"/>
                <a:gd name="connsiteX14-17499" fmla="*/ 200 w 227"/>
                <a:gd name="connsiteY14-17500" fmla="*/ 53 h 658"/>
                <a:gd name="connsiteX15-17501" fmla="*/ 195 w 227"/>
                <a:gd name="connsiteY15-17502" fmla="*/ 63 h 658"/>
                <a:gd name="connsiteX16-17503" fmla="*/ 195 w 227"/>
                <a:gd name="connsiteY16-17504" fmla="*/ 74 h 658"/>
                <a:gd name="connsiteX17-17505" fmla="*/ 195 w 227"/>
                <a:gd name="connsiteY17-17506" fmla="*/ 84 h 658"/>
                <a:gd name="connsiteX18-17507" fmla="*/ 190 w 227"/>
                <a:gd name="connsiteY18-17508" fmla="*/ 100 h 658"/>
                <a:gd name="connsiteX19-17509" fmla="*/ 190 w 227"/>
                <a:gd name="connsiteY19-17510" fmla="*/ 116 h 658"/>
                <a:gd name="connsiteX20-17511" fmla="*/ 190 w 227"/>
                <a:gd name="connsiteY20-17512" fmla="*/ 132 h 658"/>
                <a:gd name="connsiteX21-17513" fmla="*/ 184 w 227"/>
                <a:gd name="connsiteY21-17514" fmla="*/ 147 h 658"/>
                <a:gd name="connsiteX22-17515" fmla="*/ 184 w 227"/>
                <a:gd name="connsiteY22-17516" fmla="*/ 163 h 658"/>
                <a:gd name="connsiteX23-17517" fmla="*/ 184 w 227"/>
                <a:gd name="connsiteY23-17518" fmla="*/ 184 h 658"/>
                <a:gd name="connsiteX24-17519" fmla="*/ 179 w 227"/>
                <a:gd name="connsiteY24-17520" fmla="*/ 226 h 658"/>
                <a:gd name="connsiteX25-17521" fmla="*/ 174 w 227"/>
                <a:gd name="connsiteY25-17522" fmla="*/ 263 h 658"/>
                <a:gd name="connsiteX26-17523" fmla="*/ 174 w 227"/>
                <a:gd name="connsiteY26-17524" fmla="*/ 295 h 658"/>
                <a:gd name="connsiteX27-17525" fmla="*/ 169 w 227"/>
                <a:gd name="connsiteY27-17526" fmla="*/ 326 h 658"/>
                <a:gd name="connsiteX28-17527" fmla="*/ 163 w 227"/>
                <a:gd name="connsiteY28-17528" fmla="*/ 358 h 658"/>
                <a:gd name="connsiteX29-17529" fmla="*/ 163 w 227"/>
                <a:gd name="connsiteY29-17530" fmla="*/ 384 h 658"/>
                <a:gd name="connsiteX30-17531" fmla="*/ 158 w 227"/>
                <a:gd name="connsiteY30-17532" fmla="*/ 405 h 658"/>
                <a:gd name="connsiteX31-17533" fmla="*/ 153 w 227"/>
                <a:gd name="connsiteY31-17534" fmla="*/ 426 h 658"/>
                <a:gd name="connsiteX32-17535" fmla="*/ 147 w 227"/>
                <a:gd name="connsiteY32-17536" fmla="*/ 463 h 658"/>
                <a:gd name="connsiteX33-17537" fmla="*/ 137 w 227"/>
                <a:gd name="connsiteY33-17538" fmla="*/ 500 h 658"/>
                <a:gd name="connsiteX34-17539" fmla="*/ 132 w 227"/>
                <a:gd name="connsiteY34-17540" fmla="*/ 531 h 658"/>
                <a:gd name="connsiteX35-17541" fmla="*/ 121 w 227"/>
                <a:gd name="connsiteY35-17542" fmla="*/ 558 h 658"/>
                <a:gd name="connsiteX36-17543" fmla="*/ 116 w 227"/>
                <a:gd name="connsiteY36-17544" fmla="*/ 584 h 658"/>
                <a:gd name="connsiteX37-17545" fmla="*/ 111 w 227"/>
                <a:gd name="connsiteY37-17546" fmla="*/ 595 h 658"/>
                <a:gd name="connsiteX38-17547" fmla="*/ 105 w 227"/>
                <a:gd name="connsiteY38-17548" fmla="*/ 605 h 658"/>
                <a:gd name="connsiteX39-17549" fmla="*/ 105 w 227"/>
                <a:gd name="connsiteY39-17550" fmla="*/ 616 h 658"/>
                <a:gd name="connsiteX40-17551" fmla="*/ 100 w 227"/>
                <a:gd name="connsiteY40-17552" fmla="*/ 621 h 658"/>
                <a:gd name="connsiteX41-17553" fmla="*/ 95 w 227"/>
                <a:gd name="connsiteY41-17554" fmla="*/ 631 h 658"/>
                <a:gd name="connsiteX42-17555" fmla="*/ 95 w 227"/>
                <a:gd name="connsiteY42-17556" fmla="*/ 637 h 658"/>
                <a:gd name="connsiteX43-17557" fmla="*/ 84 w 227"/>
                <a:gd name="connsiteY43-17558" fmla="*/ 642 h 658"/>
                <a:gd name="connsiteX44-17559" fmla="*/ 79 w 227"/>
                <a:gd name="connsiteY44-17560" fmla="*/ 652 h 658"/>
                <a:gd name="connsiteX45-17561" fmla="*/ 74 w 227"/>
                <a:gd name="connsiteY45-17562" fmla="*/ 652 h 658"/>
                <a:gd name="connsiteX46-17563" fmla="*/ 68 w 227"/>
                <a:gd name="connsiteY46-17564" fmla="*/ 658 h 658"/>
                <a:gd name="connsiteX47-17565" fmla="*/ 63 w 227"/>
                <a:gd name="connsiteY47-17566" fmla="*/ 658 h 658"/>
                <a:gd name="connsiteX48-17567" fmla="*/ 63 w 227"/>
                <a:gd name="connsiteY48-17568" fmla="*/ 652 h 658"/>
                <a:gd name="connsiteX49-17569" fmla="*/ 58 w 227"/>
                <a:gd name="connsiteY49-17570" fmla="*/ 652 h 658"/>
                <a:gd name="connsiteX50-17571" fmla="*/ 58 w 227"/>
                <a:gd name="connsiteY50-17572" fmla="*/ 647 h 658"/>
                <a:gd name="connsiteX51-17573" fmla="*/ 58 w 227"/>
                <a:gd name="connsiteY51-17574" fmla="*/ 642 h 658"/>
                <a:gd name="connsiteX52-17575" fmla="*/ 53 w 227"/>
                <a:gd name="connsiteY52-17576" fmla="*/ 637 h 658"/>
                <a:gd name="connsiteX53-17577" fmla="*/ 53 w 227"/>
                <a:gd name="connsiteY53-17578" fmla="*/ 626 h 658"/>
                <a:gd name="connsiteX54-17579" fmla="*/ 53 w 227"/>
                <a:gd name="connsiteY54-17580" fmla="*/ 616 h 658"/>
                <a:gd name="connsiteX55-17581" fmla="*/ 47 w 227"/>
                <a:gd name="connsiteY55-17582" fmla="*/ 600 h 658"/>
                <a:gd name="connsiteX56-17583" fmla="*/ 42 w 227"/>
                <a:gd name="connsiteY56-17584" fmla="*/ 579 h 658"/>
                <a:gd name="connsiteX57-17585" fmla="*/ 37 w 227"/>
                <a:gd name="connsiteY57-17586" fmla="*/ 563 h 658"/>
                <a:gd name="connsiteX58-17587" fmla="*/ 32 w 227"/>
                <a:gd name="connsiteY58-17588" fmla="*/ 547 h 658"/>
                <a:gd name="connsiteX59-17589" fmla="*/ 26 w 227"/>
                <a:gd name="connsiteY59-17590" fmla="*/ 531 h 658"/>
                <a:gd name="connsiteX60-17591" fmla="*/ 16 w 227"/>
                <a:gd name="connsiteY60-17592" fmla="*/ 521 h 658"/>
                <a:gd name="connsiteX61-17593" fmla="*/ 5 w 227"/>
                <a:gd name="connsiteY61-17594" fmla="*/ 510 h 658"/>
                <a:gd name="connsiteX62-17595" fmla="*/ 0 w 227"/>
                <a:gd name="connsiteY62-17596" fmla="*/ 500 h 658"/>
                <a:gd name="connsiteX63-17597" fmla="*/ 11 w 227"/>
                <a:gd name="connsiteY63-17598" fmla="*/ 505 h 658"/>
                <a:gd name="connsiteX64-17599" fmla="*/ 26 w 227"/>
                <a:gd name="connsiteY64-17600" fmla="*/ 505 h 658"/>
                <a:gd name="connsiteX65-17601" fmla="*/ 37 w 227"/>
                <a:gd name="connsiteY65-17602" fmla="*/ 505 h 658"/>
                <a:gd name="connsiteX66-17603" fmla="*/ 47 w 227"/>
                <a:gd name="connsiteY66-17604" fmla="*/ 505 h 658"/>
                <a:gd name="connsiteX67-17605" fmla="*/ 58 w 227"/>
                <a:gd name="connsiteY67-17606" fmla="*/ 500 h 658"/>
                <a:gd name="connsiteX68-17607" fmla="*/ 63 w 227"/>
                <a:gd name="connsiteY68-17608" fmla="*/ 500 h 658"/>
                <a:gd name="connsiteX69-17609" fmla="*/ 68 w 227"/>
                <a:gd name="connsiteY69-17610" fmla="*/ 495 h 658"/>
                <a:gd name="connsiteX70-17611" fmla="*/ 68 w 227"/>
                <a:gd name="connsiteY70-17612" fmla="*/ 495 h 658"/>
                <a:gd name="connsiteX71-17613" fmla="*/ 74 w 227"/>
                <a:gd name="connsiteY71-17614" fmla="*/ 489 h 658"/>
                <a:gd name="connsiteX72-17615" fmla="*/ 74 w 227"/>
                <a:gd name="connsiteY72-17616" fmla="*/ 479 h 658"/>
                <a:gd name="connsiteX73-17617" fmla="*/ 79 w 227"/>
                <a:gd name="connsiteY73-17618" fmla="*/ 468 h 658"/>
                <a:gd name="connsiteX74-17619" fmla="*/ 79 w 227"/>
                <a:gd name="connsiteY74-17620" fmla="*/ 453 h 658"/>
                <a:gd name="connsiteX75-17621" fmla="*/ 84 w 227"/>
                <a:gd name="connsiteY75-17622" fmla="*/ 432 h 658"/>
                <a:gd name="connsiteX76-17623" fmla="*/ 90 w 227"/>
                <a:gd name="connsiteY76-17624" fmla="*/ 411 h 658"/>
                <a:gd name="connsiteX77-17625" fmla="*/ 90 w 227"/>
                <a:gd name="connsiteY77-17626" fmla="*/ 384 h 658"/>
                <a:gd name="connsiteX78-17627" fmla="*/ 95 w 227"/>
                <a:gd name="connsiteY78-17628" fmla="*/ 353 h 658"/>
                <a:gd name="connsiteX79-17629" fmla="*/ 105 w 227"/>
                <a:gd name="connsiteY79-17630" fmla="*/ 290 h 658"/>
                <a:gd name="connsiteX80-17631" fmla="*/ 111 w 227"/>
                <a:gd name="connsiteY80-17632" fmla="*/ 232 h 658"/>
                <a:gd name="connsiteX81-17633" fmla="*/ 116 w 227"/>
                <a:gd name="connsiteY81-17634" fmla="*/ 169 h 658"/>
                <a:gd name="connsiteX82-17635" fmla="*/ 116 w 227"/>
                <a:gd name="connsiteY82-17636" fmla="*/ 116 h 658"/>
                <a:gd name="connsiteX83-17637" fmla="*/ 116 w 227"/>
                <a:gd name="connsiteY83-17638" fmla="*/ 116 h 658"/>
                <a:gd name="connsiteX0-17639" fmla="*/ 116 w 227"/>
                <a:gd name="connsiteY0-17640" fmla="*/ 116 h 658"/>
                <a:gd name="connsiteX1-17641" fmla="*/ 116 w 227"/>
                <a:gd name="connsiteY1-17642" fmla="*/ 90 h 658"/>
                <a:gd name="connsiteX2-17643" fmla="*/ 116 w 227"/>
                <a:gd name="connsiteY2-17644" fmla="*/ 63 h 658"/>
                <a:gd name="connsiteX3-17645" fmla="*/ 116 w 227"/>
                <a:gd name="connsiteY3-17646" fmla="*/ 42 h 658"/>
                <a:gd name="connsiteX4-17647" fmla="*/ 116 w 227"/>
                <a:gd name="connsiteY4-17648" fmla="*/ 27 h 658"/>
                <a:gd name="connsiteX5-17649" fmla="*/ 116 w 227"/>
                <a:gd name="connsiteY5-17650" fmla="*/ 11 h 658"/>
                <a:gd name="connsiteX6-17651" fmla="*/ 116 w 227"/>
                <a:gd name="connsiteY6-17652" fmla="*/ 0 h 658"/>
                <a:gd name="connsiteX7-17653" fmla="*/ 211 w 227"/>
                <a:gd name="connsiteY7-17654" fmla="*/ 11 h 658"/>
                <a:gd name="connsiteX8-17655" fmla="*/ 211 w 227"/>
                <a:gd name="connsiteY8-17656" fmla="*/ 16 h 658"/>
                <a:gd name="connsiteX9-17657" fmla="*/ 205 w 227"/>
                <a:gd name="connsiteY9-17658" fmla="*/ 21 h 658"/>
                <a:gd name="connsiteX10-17659" fmla="*/ 205 w 227"/>
                <a:gd name="connsiteY10-17660" fmla="*/ 27 h 658"/>
                <a:gd name="connsiteX11-17661" fmla="*/ 200 w 227"/>
                <a:gd name="connsiteY11-17662" fmla="*/ 37 h 658"/>
                <a:gd name="connsiteX12-17663" fmla="*/ 200 w 227"/>
                <a:gd name="connsiteY12-17664" fmla="*/ 42 h 658"/>
                <a:gd name="connsiteX13-17665" fmla="*/ 200 w 227"/>
                <a:gd name="connsiteY13-17666" fmla="*/ 53 h 658"/>
                <a:gd name="connsiteX14-17667" fmla="*/ 195 w 227"/>
                <a:gd name="connsiteY14-17668" fmla="*/ 63 h 658"/>
                <a:gd name="connsiteX15-17669" fmla="*/ 195 w 227"/>
                <a:gd name="connsiteY15-17670" fmla="*/ 74 h 658"/>
                <a:gd name="connsiteX16-17671" fmla="*/ 195 w 227"/>
                <a:gd name="connsiteY16-17672" fmla="*/ 84 h 658"/>
                <a:gd name="connsiteX17-17673" fmla="*/ 190 w 227"/>
                <a:gd name="connsiteY17-17674" fmla="*/ 100 h 658"/>
                <a:gd name="connsiteX18-17675" fmla="*/ 190 w 227"/>
                <a:gd name="connsiteY18-17676" fmla="*/ 116 h 658"/>
                <a:gd name="connsiteX19-17677" fmla="*/ 190 w 227"/>
                <a:gd name="connsiteY19-17678" fmla="*/ 132 h 658"/>
                <a:gd name="connsiteX20-17679" fmla="*/ 184 w 227"/>
                <a:gd name="connsiteY20-17680" fmla="*/ 147 h 658"/>
                <a:gd name="connsiteX21-17681" fmla="*/ 184 w 227"/>
                <a:gd name="connsiteY21-17682" fmla="*/ 163 h 658"/>
                <a:gd name="connsiteX22-17683" fmla="*/ 184 w 227"/>
                <a:gd name="connsiteY22-17684" fmla="*/ 184 h 658"/>
                <a:gd name="connsiteX23-17685" fmla="*/ 179 w 227"/>
                <a:gd name="connsiteY23-17686" fmla="*/ 226 h 658"/>
                <a:gd name="connsiteX24-17687" fmla="*/ 174 w 227"/>
                <a:gd name="connsiteY24-17688" fmla="*/ 263 h 658"/>
                <a:gd name="connsiteX25-17689" fmla="*/ 174 w 227"/>
                <a:gd name="connsiteY25-17690" fmla="*/ 295 h 658"/>
                <a:gd name="connsiteX26-17691" fmla="*/ 169 w 227"/>
                <a:gd name="connsiteY26-17692" fmla="*/ 326 h 658"/>
                <a:gd name="connsiteX27-17693" fmla="*/ 163 w 227"/>
                <a:gd name="connsiteY27-17694" fmla="*/ 358 h 658"/>
                <a:gd name="connsiteX28-17695" fmla="*/ 163 w 227"/>
                <a:gd name="connsiteY28-17696" fmla="*/ 384 h 658"/>
                <a:gd name="connsiteX29-17697" fmla="*/ 158 w 227"/>
                <a:gd name="connsiteY29-17698" fmla="*/ 405 h 658"/>
                <a:gd name="connsiteX30-17699" fmla="*/ 153 w 227"/>
                <a:gd name="connsiteY30-17700" fmla="*/ 426 h 658"/>
                <a:gd name="connsiteX31-17701" fmla="*/ 147 w 227"/>
                <a:gd name="connsiteY31-17702" fmla="*/ 463 h 658"/>
                <a:gd name="connsiteX32-17703" fmla="*/ 137 w 227"/>
                <a:gd name="connsiteY32-17704" fmla="*/ 500 h 658"/>
                <a:gd name="connsiteX33-17705" fmla="*/ 132 w 227"/>
                <a:gd name="connsiteY33-17706" fmla="*/ 531 h 658"/>
                <a:gd name="connsiteX34-17707" fmla="*/ 121 w 227"/>
                <a:gd name="connsiteY34-17708" fmla="*/ 558 h 658"/>
                <a:gd name="connsiteX35-17709" fmla="*/ 116 w 227"/>
                <a:gd name="connsiteY35-17710" fmla="*/ 584 h 658"/>
                <a:gd name="connsiteX36-17711" fmla="*/ 111 w 227"/>
                <a:gd name="connsiteY36-17712" fmla="*/ 595 h 658"/>
                <a:gd name="connsiteX37-17713" fmla="*/ 105 w 227"/>
                <a:gd name="connsiteY37-17714" fmla="*/ 605 h 658"/>
                <a:gd name="connsiteX38-17715" fmla="*/ 105 w 227"/>
                <a:gd name="connsiteY38-17716" fmla="*/ 616 h 658"/>
                <a:gd name="connsiteX39-17717" fmla="*/ 100 w 227"/>
                <a:gd name="connsiteY39-17718" fmla="*/ 621 h 658"/>
                <a:gd name="connsiteX40-17719" fmla="*/ 95 w 227"/>
                <a:gd name="connsiteY40-17720" fmla="*/ 631 h 658"/>
                <a:gd name="connsiteX41-17721" fmla="*/ 95 w 227"/>
                <a:gd name="connsiteY41-17722" fmla="*/ 637 h 658"/>
                <a:gd name="connsiteX42-17723" fmla="*/ 84 w 227"/>
                <a:gd name="connsiteY42-17724" fmla="*/ 642 h 658"/>
                <a:gd name="connsiteX43-17725" fmla="*/ 79 w 227"/>
                <a:gd name="connsiteY43-17726" fmla="*/ 652 h 658"/>
                <a:gd name="connsiteX44-17727" fmla="*/ 74 w 227"/>
                <a:gd name="connsiteY44-17728" fmla="*/ 652 h 658"/>
                <a:gd name="connsiteX45-17729" fmla="*/ 68 w 227"/>
                <a:gd name="connsiteY45-17730" fmla="*/ 658 h 658"/>
                <a:gd name="connsiteX46-17731" fmla="*/ 63 w 227"/>
                <a:gd name="connsiteY46-17732" fmla="*/ 658 h 658"/>
                <a:gd name="connsiteX47-17733" fmla="*/ 63 w 227"/>
                <a:gd name="connsiteY47-17734" fmla="*/ 652 h 658"/>
                <a:gd name="connsiteX48-17735" fmla="*/ 58 w 227"/>
                <a:gd name="connsiteY48-17736" fmla="*/ 652 h 658"/>
                <a:gd name="connsiteX49-17737" fmla="*/ 58 w 227"/>
                <a:gd name="connsiteY49-17738" fmla="*/ 647 h 658"/>
                <a:gd name="connsiteX50-17739" fmla="*/ 58 w 227"/>
                <a:gd name="connsiteY50-17740" fmla="*/ 642 h 658"/>
                <a:gd name="connsiteX51-17741" fmla="*/ 53 w 227"/>
                <a:gd name="connsiteY51-17742" fmla="*/ 637 h 658"/>
                <a:gd name="connsiteX52-17743" fmla="*/ 53 w 227"/>
                <a:gd name="connsiteY52-17744" fmla="*/ 626 h 658"/>
                <a:gd name="connsiteX53-17745" fmla="*/ 53 w 227"/>
                <a:gd name="connsiteY53-17746" fmla="*/ 616 h 658"/>
                <a:gd name="connsiteX54-17747" fmla="*/ 47 w 227"/>
                <a:gd name="connsiteY54-17748" fmla="*/ 600 h 658"/>
                <a:gd name="connsiteX55-17749" fmla="*/ 42 w 227"/>
                <a:gd name="connsiteY55-17750" fmla="*/ 579 h 658"/>
                <a:gd name="connsiteX56-17751" fmla="*/ 37 w 227"/>
                <a:gd name="connsiteY56-17752" fmla="*/ 563 h 658"/>
                <a:gd name="connsiteX57-17753" fmla="*/ 32 w 227"/>
                <a:gd name="connsiteY57-17754" fmla="*/ 547 h 658"/>
                <a:gd name="connsiteX58-17755" fmla="*/ 26 w 227"/>
                <a:gd name="connsiteY58-17756" fmla="*/ 531 h 658"/>
                <a:gd name="connsiteX59-17757" fmla="*/ 16 w 227"/>
                <a:gd name="connsiteY59-17758" fmla="*/ 521 h 658"/>
                <a:gd name="connsiteX60-17759" fmla="*/ 5 w 227"/>
                <a:gd name="connsiteY60-17760" fmla="*/ 510 h 658"/>
                <a:gd name="connsiteX61-17761" fmla="*/ 0 w 227"/>
                <a:gd name="connsiteY61-17762" fmla="*/ 500 h 658"/>
                <a:gd name="connsiteX62-17763" fmla="*/ 11 w 227"/>
                <a:gd name="connsiteY62-17764" fmla="*/ 505 h 658"/>
                <a:gd name="connsiteX63-17765" fmla="*/ 26 w 227"/>
                <a:gd name="connsiteY63-17766" fmla="*/ 505 h 658"/>
                <a:gd name="connsiteX64-17767" fmla="*/ 37 w 227"/>
                <a:gd name="connsiteY64-17768" fmla="*/ 505 h 658"/>
                <a:gd name="connsiteX65-17769" fmla="*/ 47 w 227"/>
                <a:gd name="connsiteY65-17770" fmla="*/ 505 h 658"/>
                <a:gd name="connsiteX66-17771" fmla="*/ 58 w 227"/>
                <a:gd name="connsiteY66-17772" fmla="*/ 500 h 658"/>
                <a:gd name="connsiteX67-17773" fmla="*/ 63 w 227"/>
                <a:gd name="connsiteY67-17774" fmla="*/ 500 h 658"/>
                <a:gd name="connsiteX68-17775" fmla="*/ 68 w 227"/>
                <a:gd name="connsiteY68-17776" fmla="*/ 495 h 658"/>
                <a:gd name="connsiteX69-17777" fmla="*/ 68 w 227"/>
                <a:gd name="connsiteY69-17778" fmla="*/ 495 h 658"/>
                <a:gd name="connsiteX70-17779" fmla="*/ 74 w 227"/>
                <a:gd name="connsiteY70-17780" fmla="*/ 489 h 658"/>
                <a:gd name="connsiteX71-17781" fmla="*/ 74 w 227"/>
                <a:gd name="connsiteY71-17782" fmla="*/ 479 h 658"/>
                <a:gd name="connsiteX72-17783" fmla="*/ 79 w 227"/>
                <a:gd name="connsiteY72-17784" fmla="*/ 468 h 658"/>
                <a:gd name="connsiteX73-17785" fmla="*/ 79 w 227"/>
                <a:gd name="connsiteY73-17786" fmla="*/ 453 h 658"/>
                <a:gd name="connsiteX74-17787" fmla="*/ 84 w 227"/>
                <a:gd name="connsiteY74-17788" fmla="*/ 432 h 658"/>
                <a:gd name="connsiteX75-17789" fmla="*/ 90 w 227"/>
                <a:gd name="connsiteY75-17790" fmla="*/ 411 h 658"/>
                <a:gd name="connsiteX76-17791" fmla="*/ 90 w 227"/>
                <a:gd name="connsiteY76-17792" fmla="*/ 384 h 658"/>
                <a:gd name="connsiteX77-17793" fmla="*/ 95 w 227"/>
                <a:gd name="connsiteY77-17794" fmla="*/ 353 h 658"/>
                <a:gd name="connsiteX78-17795" fmla="*/ 105 w 227"/>
                <a:gd name="connsiteY78-17796" fmla="*/ 290 h 658"/>
                <a:gd name="connsiteX79-17797" fmla="*/ 111 w 227"/>
                <a:gd name="connsiteY79-17798" fmla="*/ 232 h 658"/>
                <a:gd name="connsiteX80-17799" fmla="*/ 116 w 227"/>
                <a:gd name="connsiteY80-17800" fmla="*/ 169 h 658"/>
                <a:gd name="connsiteX81-17801" fmla="*/ 116 w 227"/>
                <a:gd name="connsiteY81-17802" fmla="*/ 116 h 658"/>
                <a:gd name="connsiteX82-17803" fmla="*/ 116 w 227"/>
                <a:gd name="connsiteY82-17804" fmla="*/ 116 h 658"/>
                <a:gd name="connsiteX0-17805" fmla="*/ 116 w 227"/>
                <a:gd name="connsiteY0-17806" fmla="*/ 116 h 658"/>
                <a:gd name="connsiteX1-17807" fmla="*/ 116 w 227"/>
                <a:gd name="connsiteY1-17808" fmla="*/ 90 h 658"/>
                <a:gd name="connsiteX2-17809" fmla="*/ 116 w 227"/>
                <a:gd name="connsiteY2-17810" fmla="*/ 63 h 658"/>
                <a:gd name="connsiteX3-17811" fmla="*/ 116 w 227"/>
                <a:gd name="connsiteY3-17812" fmla="*/ 42 h 658"/>
                <a:gd name="connsiteX4-17813" fmla="*/ 116 w 227"/>
                <a:gd name="connsiteY4-17814" fmla="*/ 27 h 658"/>
                <a:gd name="connsiteX5-17815" fmla="*/ 116 w 227"/>
                <a:gd name="connsiteY5-17816" fmla="*/ 11 h 658"/>
                <a:gd name="connsiteX6-17817" fmla="*/ 116 w 227"/>
                <a:gd name="connsiteY6-17818" fmla="*/ 0 h 658"/>
                <a:gd name="connsiteX7-17819" fmla="*/ 211 w 227"/>
                <a:gd name="connsiteY7-17820" fmla="*/ 11 h 658"/>
                <a:gd name="connsiteX8-17821" fmla="*/ 211 w 227"/>
                <a:gd name="connsiteY8-17822" fmla="*/ 16 h 658"/>
                <a:gd name="connsiteX9-17823" fmla="*/ 205 w 227"/>
                <a:gd name="connsiteY9-17824" fmla="*/ 21 h 658"/>
                <a:gd name="connsiteX10-17825" fmla="*/ 200 w 227"/>
                <a:gd name="connsiteY10-17826" fmla="*/ 37 h 658"/>
                <a:gd name="connsiteX11-17827" fmla="*/ 200 w 227"/>
                <a:gd name="connsiteY11-17828" fmla="*/ 42 h 658"/>
                <a:gd name="connsiteX12-17829" fmla="*/ 200 w 227"/>
                <a:gd name="connsiteY12-17830" fmla="*/ 53 h 658"/>
                <a:gd name="connsiteX13-17831" fmla="*/ 195 w 227"/>
                <a:gd name="connsiteY13-17832" fmla="*/ 63 h 658"/>
                <a:gd name="connsiteX14-17833" fmla="*/ 195 w 227"/>
                <a:gd name="connsiteY14-17834" fmla="*/ 74 h 658"/>
                <a:gd name="connsiteX15-17835" fmla="*/ 195 w 227"/>
                <a:gd name="connsiteY15-17836" fmla="*/ 84 h 658"/>
                <a:gd name="connsiteX16-17837" fmla="*/ 190 w 227"/>
                <a:gd name="connsiteY16-17838" fmla="*/ 100 h 658"/>
                <a:gd name="connsiteX17-17839" fmla="*/ 190 w 227"/>
                <a:gd name="connsiteY17-17840" fmla="*/ 116 h 658"/>
                <a:gd name="connsiteX18-17841" fmla="*/ 190 w 227"/>
                <a:gd name="connsiteY18-17842" fmla="*/ 132 h 658"/>
                <a:gd name="connsiteX19-17843" fmla="*/ 184 w 227"/>
                <a:gd name="connsiteY19-17844" fmla="*/ 147 h 658"/>
                <a:gd name="connsiteX20-17845" fmla="*/ 184 w 227"/>
                <a:gd name="connsiteY20-17846" fmla="*/ 163 h 658"/>
                <a:gd name="connsiteX21-17847" fmla="*/ 184 w 227"/>
                <a:gd name="connsiteY21-17848" fmla="*/ 184 h 658"/>
                <a:gd name="connsiteX22-17849" fmla="*/ 179 w 227"/>
                <a:gd name="connsiteY22-17850" fmla="*/ 226 h 658"/>
                <a:gd name="connsiteX23-17851" fmla="*/ 174 w 227"/>
                <a:gd name="connsiteY23-17852" fmla="*/ 263 h 658"/>
                <a:gd name="connsiteX24-17853" fmla="*/ 174 w 227"/>
                <a:gd name="connsiteY24-17854" fmla="*/ 295 h 658"/>
                <a:gd name="connsiteX25-17855" fmla="*/ 169 w 227"/>
                <a:gd name="connsiteY25-17856" fmla="*/ 326 h 658"/>
                <a:gd name="connsiteX26-17857" fmla="*/ 163 w 227"/>
                <a:gd name="connsiteY26-17858" fmla="*/ 358 h 658"/>
                <a:gd name="connsiteX27-17859" fmla="*/ 163 w 227"/>
                <a:gd name="connsiteY27-17860" fmla="*/ 384 h 658"/>
                <a:gd name="connsiteX28-17861" fmla="*/ 158 w 227"/>
                <a:gd name="connsiteY28-17862" fmla="*/ 405 h 658"/>
                <a:gd name="connsiteX29-17863" fmla="*/ 153 w 227"/>
                <a:gd name="connsiteY29-17864" fmla="*/ 426 h 658"/>
                <a:gd name="connsiteX30-17865" fmla="*/ 147 w 227"/>
                <a:gd name="connsiteY30-17866" fmla="*/ 463 h 658"/>
                <a:gd name="connsiteX31-17867" fmla="*/ 137 w 227"/>
                <a:gd name="connsiteY31-17868" fmla="*/ 500 h 658"/>
                <a:gd name="connsiteX32-17869" fmla="*/ 132 w 227"/>
                <a:gd name="connsiteY32-17870" fmla="*/ 531 h 658"/>
                <a:gd name="connsiteX33-17871" fmla="*/ 121 w 227"/>
                <a:gd name="connsiteY33-17872" fmla="*/ 558 h 658"/>
                <a:gd name="connsiteX34-17873" fmla="*/ 116 w 227"/>
                <a:gd name="connsiteY34-17874" fmla="*/ 584 h 658"/>
                <a:gd name="connsiteX35-17875" fmla="*/ 111 w 227"/>
                <a:gd name="connsiteY35-17876" fmla="*/ 595 h 658"/>
                <a:gd name="connsiteX36-17877" fmla="*/ 105 w 227"/>
                <a:gd name="connsiteY36-17878" fmla="*/ 605 h 658"/>
                <a:gd name="connsiteX37-17879" fmla="*/ 105 w 227"/>
                <a:gd name="connsiteY37-17880" fmla="*/ 616 h 658"/>
                <a:gd name="connsiteX38-17881" fmla="*/ 100 w 227"/>
                <a:gd name="connsiteY38-17882" fmla="*/ 621 h 658"/>
                <a:gd name="connsiteX39-17883" fmla="*/ 95 w 227"/>
                <a:gd name="connsiteY39-17884" fmla="*/ 631 h 658"/>
                <a:gd name="connsiteX40-17885" fmla="*/ 95 w 227"/>
                <a:gd name="connsiteY40-17886" fmla="*/ 637 h 658"/>
                <a:gd name="connsiteX41-17887" fmla="*/ 84 w 227"/>
                <a:gd name="connsiteY41-17888" fmla="*/ 642 h 658"/>
                <a:gd name="connsiteX42-17889" fmla="*/ 79 w 227"/>
                <a:gd name="connsiteY42-17890" fmla="*/ 652 h 658"/>
                <a:gd name="connsiteX43-17891" fmla="*/ 74 w 227"/>
                <a:gd name="connsiteY43-17892" fmla="*/ 652 h 658"/>
                <a:gd name="connsiteX44-17893" fmla="*/ 68 w 227"/>
                <a:gd name="connsiteY44-17894" fmla="*/ 658 h 658"/>
                <a:gd name="connsiteX45-17895" fmla="*/ 63 w 227"/>
                <a:gd name="connsiteY45-17896" fmla="*/ 658 h 658"/>
                <a:gd name="connsiteX46-17897" fmla="*/ 63 w 227"/>
                <a:gd name="connsiteY46-17898" fmla="*/ 652 h 658"/>
                <a:gd name="connsiteX47-17899" fmla="*/ 58 w 227"/>
                <a:gd name="connsiteY47-17900" fmla="*/ 652 h 658"/>
                <a:gd name="connsiteX48-17901" fmla="*/ 58 w 227"/>
                <a:gd name="connsiteY48-17902" fmla="*/ 647 h 658"/>
                <a:gd name="connsiteX49-17903" fmla="*/ 58 w 227"/>
                <a:gd name="connsiteY49-17904" fmla="*/ 642 h 658"/>
                <a:gd name="connsiteX50-17905" fmla="*/ 53 w 227"/>
                <a:gd name="connsiteY50-17906" fmla="*/ 637 h 658"/>
                <a:gd name="connsiteX51-17907" fmla="*/ 53 w 227"/>
                <a:gd name="connsiteY51-17908" fmla="*/ 626 h 658"/>
                <a:gd name="connsiteX52-17909" fmla="*/ 53 w 227"/>
                <a:gd name="connsiteY52-17910" fmla="*/ 616 h 658"/>
                <a:gd name="connsiteX53-17911" fmla="*/ 47 w 227"/>
                <a:gd name="connsiteY53-17912" fmla="*/ 600 h 658"/>
                <a:gd name="connsiteX54-17913" fmla="*/ 42 w 227"/>
                <a:gd name="connsiteY54-17914" fmla="*/ 579 h 658"/>
                <a:gd name="connsiteX55-17915" fmla="*/ 37 w 227"/>
                <a:gd name="connsiteY55-17916" fmla="*/ 563 h 658"/>
                <a:gd name="connsiteX56-17917" fmla="*/ 32 w 227"/>
                <a:gd name="connsiteY56-17918" fmla="*/ 547 h 658"/>
                <a:gd name="connsiteX57-17919" fmla="*/ 26 w 227"/>
                <a:gd name="connsiteY57-17920" fmla="*/ 531 h 658"/>
                <a:gd name="connsiteX58-17921" fmla="*/ 16 w 227"/>
                <a:gd name="connsiteY58-17922" fmla="*/ 521 h 658"/>
                <a:gd name="connsiteX59-17923" fmla="*/ 5 w 227"/>
                <a:gd name="connsiteY59-17924" fmla="*/ 510 h 658"/>
                <a:gd name="connsiteX60-17925" fmla="*/ 0 w 227"/>
                <a:gd name="connsiteY60-17926" fmla="*/ 500 h 658"/>
                <a:gd name="connsiteX61-17927" fmla="*/ 11 w 227"/>
                <a:gd name="connsiteY61-17928" fmla="*/ 505 h 658"/>
                <a:gd name="connsiteX62-17929" fmla="*/ 26 w 227"/>
                <a:gd name="connsiteY62-17930" fmla="*/ 505 h 658"/>
                <a:gd name="connsiteX63-17931" fmla="*/ 37 w 227"/>
                <a:gd name="connsiteY63-17932" fmla="*/ 505 h 658"/>
                <a:gd name="connsiteX64-17933" fmla="*/ 47 w 227"/>
                <a:gd name="connsiteY64-17934" fmla="*/ 505 h 658"/>
                <a:gd name="connsiteX65-17935" fmla="*/ 58 w 227"/>
                <a:gd name="connsiteY65-17936" fmla="*/ 500 h 658"/>
                <a:gd name="connsiteX66-17937" fmla="*/ 63 w 227"/>
                <a:gd name="connsiteY66-17938" fmla="*/ 500 h 658"/>
                <a:gd name="connsiteX67-17939" fmla="*/ 68 w 227"/>
                <a:gd name="connsiteY67-17940" fmla="*/ 495 h 658"/>
                <a:gd name="connsiteX68-17941" fmla="*/ 68 w 227"/>
                <a:gd name="connsiteY68-17942" fmla="*/ 495 h 658"/>
                <a:gd name="connsiteX69-17943" fmla="*/ 74 w 227"/>
                <a:gd name="connsiteY69-17944" fmla="*/ 489 h 658"/>
                <a:gd name="connsiteX70-17945" fmla="*/ 74 w 227"/>
                <a:gd name="connsiteY70-17946" fmla="*/ 479 h 658"/>
                <a:gd name="connsiteX71-17947" fmla="*/ 79 w 227"/>
                <a:gd name="connsiteY71-17948" fmla="*/ 468 h 658"/>
                <a:gd name="connsiteX72-17949" fmla="*/ 79 w 227"/>
                <a:gd name="connsiteY72-17950" fmla="*/ 453 h 658"/>
                <a:gd name="connsiteX73-17951" fmla="*/ 84 w 227"/>
                <a:gd name="connsiteY73-17952" fmla="*/ 432 h 658"/>
                <a:gd name="connsiteX74-17953" fmla="*/ 90 w 227"/>
                <a:gd name="connsiteY74-17954" fmla="*/ 411 h 658"/>
                <a:gd name="connsiteX75-17955" fmla="*/ 90 w 227"/>
                <a:gd name="connsiteY75-17956" fmla="*/ 384 h 658"/>
                <a:gd name="connsiteX76-17957" fmla="*/ 95 w 227"/>
                <a:gd name="connsiteY76-17958" fmla="*/ 353 h 658"/>
                <a:gd name="connsiteX77-17959" fmla="*/ 105 w 227"/>
                <a:gd name="connsiteY77-17960" fmla="*/ 290 h 658"/>
                <a:gd name="connsiteX78-17961" fmla="*/ 111 w 227"/>
                <a:gd name="connsiteY78-17962" fmla="*/ 232 h 658"/>
                <a:gd name="connsiteX79-17963" fmla="*/ 116 w 227"/>
                <a:gd name="connsiteY79-17964" fmla="*/ 169 h 658"/>
                <a:gd name="connsiteX80-17965" fmla="*/ 116 w 227"/>
                <a:gd name="connsiteY80-17966" fmla="*/ 116 h 658"/>
                <a:gd name="connsiteX81-17967" fmla="*/ 116 w 227"/>
                <a:gd name="connsiteY81-17968" fmla="*/ 116 h 658"/>
                <a:gd name="connsiteX0-17969" fmla="*/ 116 w 226"/>
                <a:gd name="connsiteY0-17970" fmla="*/ 116 h 658"/>
                <a:gd name="connsiteX1-17971" fmla="*/ 116 w 226"/>
                <a:gd name="connsiteY1-17972" fmla="*/ 90 h 658"/>
                <a:gd name="connsiteX2-17973" fmla="*/ 116 w 226"/>
                <a:gd name="connsiteY2-17974" fmla="*/ 63 h 658"/>
                <a:gd name="connsiteX3-17975" fmla="*/ 116 w 226"/>
                <a:gd name="connsiteY3-17976" fmla="*/ 42 h 658"/>
                <a:gd name="connsiteX4-17977" fmla="*/ 116 w 226"/>
                <a:gd name="connsiteY4-17978" fmla="*/ 27 h 658"/>
                <a:gd name="connsiteX5-17979" fmla="*/ 116 w 226"/>
                <a:gd name="connsiteY5-17980" fmla="*/ 11 h 658"/>
                <a:gd name="connsiteX6-17981" fmla="*/ 116 w 226"/>
                <a:gd name="connsiteY6-17982" fmla="*/ 0 h 658"/>
                <a:gd name="connsiteX7-17983" fmla="*/ 211 w 226"/>
                <a:gd name="connsiteY7-17984" fmla="*/ 11 h 658"/>
                <a:gd name="connsiteX8-17985" fmla="*/ 205 w 226"/>
                <a:gd name="connsiteY8-17986" fmla="*/ 21 h 658"/>
                <a:gd name="connsiteX9-17987" fmla="*/ 200 w 226"/>
                <a:gd name="connsiteY9-17988" fmla="*/ 37 h 658"/>
                <a:gd name="connsiteX10-17989" fmla="*/ 200 w 226"/>
                <a:gd name="connsiteY10-17990" fmla="*/ 42 h 658"/>
                <a:gd name="connsiteX11-17991" fmla="*/ 200 w 226"/>
                <a:gd name="connsiteY11-17992" fmla="*/ 53 h 658"/>
                <a:gd name="connsiteX12-17993" fmla="*/ 195 w 226"/>
                <a:gd name="connsiteY12-17994" fmla="*/ 63 h 658"/>
                <a:gd name="connsiteX13-17995" fmla="*/ 195 w 226"/>
                <a:gd name="connsiteY13-17996" fmla="*/ 74 h 658"/>
                <a:gd name="connsiteX14-17997" fmla="*/ 195 w 226"/>
                <a:gd name="connsiteY14-17998" fmla="*/ 84 h 658"/>
                <a:gd name="connsiteX15-17999" fmla="*/ 190 w 226"/>
                <a:gd name="connsiteY15-18000" fmla="*/ 100 h 658"/>
                <a:gd name="connsiteX16-18001" fmla="*/ 190 w 226"/>
                <a:gd name="connsiteY16-18002" fmla="*/ 116 h 658"/>
                <a:gd name="connsiteX17-18003" fmla="*/ 190 w 226"/>
                <a:gd name="connsiteY17-18004" fmla="*/ 132 h 658"/>
                <a:gd name="connsiteX18-18005" fmla="*/ 184 w 226"/>
                <a:gd name="connsiteY18-18006" fmla="*/ 147 h 658"/>
                <a:gd name="connsiteX19-18007" fmla="*/ 184 w 226"/>
                <a:gd name="connsiteY19-18008" fmla="*/ 163 h 658"/>
                <a:gd name="connsiteX20-18009" fmla="*/ 184 w 226"/>
                <a:gd name="connsiteY20-18010" fmla="*/ 184 h 658"/>
                <a:gd name="connsiteX21-18011" fmla="*/ 179 w 226"/>
                <a:gd name="connsiteY21-18012" fmla="*/ 226 h 658"/>
                <a:gd name="connsiteX22-18013" fmla="*/ 174 w 226"/>
                <a:gd name="connsiteY22-18014" fmla="*/ 263 h 658"/>
                <a:gd name="connsiteX23-18015" fmla="*/ 174 w 226"/>
                <a:gd name="connsiteY23-18016" fmla="*/ 295 h 658"/>
                <a:gd name="connsiteX24-18017" fmla="*/ 169 w 226"/>
                <a:gd name="connsiteY24-18018" fmla="*/ 326 h 658"/>
                <a:gd name="connsiteX25-18019" fmla="*/ 163 w 226"/>
                <a:gd name="connsiteY25-18020" fmla="*/ 358 h 658"/>
                <a:gd name="connsiteX26-18021" fmla="*/ 163 w 226"/>
                <a:gd name="connsiteY26-18022" fmla="*/ 384 h 658"/>
                <a:gd name="connsiteX27-18023" fmla="*/ 158 w 226"/>
                <a:gd name="connsiteY27-18024" fmla="*/ 405 h 658"/>
                <a:gd name="connsiteX28-18025" fmla="*/ 153 w 226"/>
                <a:gd name="connsiteY28-18026" fmla="*/ 426 h 658"/>
                <a:gd name="connsiteX29-18027" fmla="*/ 147 w 226"/>
                <a:gd name="connsiteY29-18028" fmla="*/ 463 h 658"/>
                <a:gd name="connsiteX30-18029" fmla="*/ 137 w 226"/>
                <a:gd name="connsiteY30-18030" fmla="*/ 500 h 658"/>
                <a:gd name="connsiteX31-18031" fmla="*/ 132 w 226"/>
                <a:gd name="connsiteY31-18032" fmla="*/ 531 h 658"/>
                <a:gd name="connsiteX32-18033" fmla="*/ 121 w 226"/>
                <a:gd name="connsiteY32-18034" fmla="*/ 558 h 658"/>
                <a:gd name="connsiteX33-18035" fmla="*/ 116 w 226"/>
                <a:gd name="connsiteY33-18036" fmla="*/ 584 h 658"/>
                <a:gd name="connsiteX34-18037" fmla="*/ 111 w 226"/>
                <a:gd name="connsiteY34-18038" fmla="*/ 595 h 658"/>
                <a:gd name="connsiteX35-18039" fmla="*/ 105 w 226"/>
                <a:gd name="connsiteY35-18040" fmla="*/ 605 h 658"/>
                <a:gd name="connsiteX36-18041" fmla="*/ 105 w 226"/>
                <a:gd name="connsiteY36-18042" fmla="*/ 616 h 658"/>
                <a:gd name="connsiteX37-18043" fmla="*/ 100 w 226"/>
                <a:gd name="connsiteY37-18044" fmla="*/ 621 h 658"/>
                <a:gd name="connsiteX38-18045" fmla="*/ 95 w 226"/>
                <a:gd name="connsiteY38-18046" fmla="*/ 631 h 658"/>
                <a:gd name="connsiteX39-18047" fmla="*/ 95 w 226"/>
                <a:gd name="connsiteY39-18048" fmla="*/ 637 h 658"/>
                <a:gd name="connsiteX40-18049" fmla="*/ 84 w 226"/>
                <a:gd name="connsiteY40-18050" fmla="*/ 642 h 658"/>
                <a:gd name="connsiteX41-18051" fmla="*/ 79 w 226"/>
                <a:gd name="connsiteY41-18052" fmla="*/ 652 h 658"/>
                <a:gd name="connsiteX42-18053" fmla="*/ 74 w 226"/>
                <a:gd name="connsiteY42-18054" fmla="*/ 652 h 658"/>
                <a:gd name="connsiteX43-18055" fmla="*/ 68 w 226"/>
                <a:gd name="connsiteY43-18056" fmla="*/ 658 h 658"/>
                <a:gd name="connsiteX44-18057" fmla="*/ 63 w 226"/>
                <a:gd name="connsiteY44-18058" fmla="*/ 658 h 658"/>
                <a:gd name="connsiteX45-18059" fmla="*/ 63 w 226"/>
                <a:gd name="connsiteY45-18060" fmla="*/ 652 h 658"/>
                <a:gd name="connsiteX46-18061" fmla="*/ 58 w 226"/>
                <a:gd name="connsiteY46-18062" fmla="*/ 652 h 658"/>
                <a:gd name="connsiteX47-18063" fmla="*/ 58 w 226"/>
                <a:gd name="connsiteY47-18064" fmla="*/ 647 h 658"/>
                <a:gd name="connsiteX48-18065" fmla="*/ 58 w 226"/>
                <a:gd name="connsiteY48-18066" fmla="*/ 642 h 658"/>
                <a:gd name="connsiteX49-18067" fmla="*/ 53 w 226"/>
                <a:gd name="connsiteY49-18068" fmla="*/ 637 h 658"/>
                <a:gd name="connsiteX50-18069" fmla="*/ 53 w 226"/>
                <a:gd name="connsiteY50-18070" fmla="*/ 626 h 658"/>
                <a:gd name="connsiteX51-18071" fmla="*/ 53 w 226"/>
                <a:gd name="connsiteY51-18072" fmla="*/ 616 h 658"/>
                <a:gd name="connsiteX52-18073" fmla="*/ 47 w 226"/>
                <a:gd name="connsiteY52-18074" fmla="*/ 600 h 658"/>
                <a:gd name="connsiteX53-18075" fmla="*/ 42 w 226"/>
                <a:gd name="connsiteY53-18076" fmla="*/ 579 h 658"/>
                <a:gd name="connsiteX54-18077" fmla="*/ 37 w 226"/>
                <a:gd name="connsiteY54-18078" fmla="*/ 563 h 658"/>
                <a:gd name="connsiteX55-18079" fmla="*/ 32 w 226"/>
                <a:gd name="connsiteY55-18080" fmla="*/ 547 h 658"/>
                <a:gd name="connsiteX56-18081" fmla="*/ 26 w 226"/>
                <a:gd name="connsiteY56-18082" fmla="*/ 531 h 658"/>
                <a:gd name="connsiteX57-18083" fmla="*/ 16 w 226"/>
                <a:gd name="connsiteY57-18084" fmla="*/ 521 h 658"/>
                <a:gd name="connsiteX58-18085" fmla="*/ 5 w 226"/>
                <a:gd name="connsiteY58-18086" fmla="*/ 510 h 658"/>
                <a:gd name="connsiteX59-18087" fmla="*/ 0 w 226"/>
                <a:gd name="connsiteY59-18088" fmla="*/ 500 h 658"/>
                <a:gd name="connsiteX60-18089" fmla="*/ 11 w 226"/>
                <a:gd name="connsiteY60-18090" fmla="*/ 505 h 658"/>
                <a:gd name="connsiteX61-18091" fmla="*/ 26 w 226"/>
                <a:gd name="connsiteY61-18092" fmla="*/ 505 h 658"/>
                <a:gd name="connsiteX62-18093" fmla="*/ 37 w 226"/>
                <a:gd name="connsiteY62-18094" fmla="*/ 505 h 658"/>
                <a:gd name="connsiteX63-18095" fmla="*/ 47 w 226"/>
                <a:gd name="connsiteY63-18096" fmla="*/ 505 h 658"/>
                <a:gd name="connsiteX64-18097" fmla="*/ 58 w 226"/>
                <a:gd name="connsiteY64-18098" fmla="*/ 500 h 658"/>
                <a:gd name="connsiteX65-18099" fmla="*/ 63 w 226"/>
                <a:gd name="connsiteY65-18100" fmla="*/ 500 h 658"/>
                <a:gd name="connsiteX66-18101" fmla="*/ 68 w 226"/>
                <a:gd name="connsiteY66-18102" fmla="*/ 495 h 658"/>
                <a:gd name="connsiteX67-18103" fmla="*/ 68 w 226"/>
                <a:gd name="connsiteY67-18104" fmla="*/ 495 h 658"/>
                <a:gd name="connsiteX68-18105" fmla="*/ 74 w 226"/>
                <a:gd name="connsiteY68-18106" fmla="*/ 489 h 658"/>
                <a:gd name="connsiteX69-18107" fmla="*/ 74 w 226"/>
                <a:gd name="connsiteY69-18108" fmla="*/ 479 h 658"/>
                <a:gd name="connsiteX70-18109" fmla="*/ 79 w 226"/>
                <a:gd name="connsiteY70-18110" fmla="*/ 468 h 658"/>
                <a:gd name="connsiteX71-18111" fmla="*/ 79 w 226"/>
                <a:gd name="connsiteY71-18112" fmla="*/ 453 h 658"/>
                <a:gd name="connsiteX72-18113" fmla="*/ 84 w 226"/>
                <a:gd name="connsiteY72-18114" fmla="*/ 432 h 658"/>
                <a:gd name="connsiteX73-18115" fmla="*/ 90 w 226"/>
                <a:gd name="connsiteY73-18116" fmla="*/ 411 h 658"/>
                <a:gd name="connsiteX74-18117" fmla="*/ 90 w 226"/>
                <a:gd name="connsiteY74-18118" fmla="*/ 384 h 658"/>
                <a:gd name="connsiteX75-18119" fmla="*/ 95 w 226"/>
                <a:gd name="connsiteY75-18120" fmla="*/ 353 h 658"/>
                <a:gd name="connsiteX76-18121" fmla="*/ 105 w 226"/>
                <a:gd name="connsiteY76-18122" fmla="*/ 290 h 658"/>
                <a:gd name="connsiteX77-18123" fmla="*/ 111 w 226"/>
                <a:gd name="connsiteY77-18124" fmla="*/ 232 h 658"/>
                <a:gd name="connsiteX78-18125" fmla="*/ 116 w 226"/>
                <a:gd name="connsiteY78-18126" fmla="*/ 169 h 658"/>
                <a:gd name="connsiteX79-18127" fmla="*/ 116 w 226"/>
                <a:gd name="connsiteY79-18128" fmla="*/ 116 h 658"/>
                <a:gd name="connsiteX80-18129" fmla="*/ 116 w 226"/>
                <a:gd name="connsiteY80-18130" fmla="*/ 116 h 658"/>
                <a:gd name="connsiteX0-18131" fmla="*/ 116 w 225"/>
                <a:gd name="connsiteY0-18132" fmla="*/ 116 h 658"/>
                <a:gd name="connsiteX1-18133" fmla="*/ 116 w 225"/>
                <a:gd name="connsiteY1-18134" fmla="*/ 90 h 658"/>
                <a:gd name="connsiteX2-18135" fmla="*/ 116 w 225"/>
                <a:gd name="connsiteY2-18136" fmla="*/ 63 h 658"/>
                <a:gd name="connsiteX3-18137" fmla="*/ 116 w 225"/>
                <a:gd name="connsiteY3-18138" fmla="*/ 42 h 658"/>
                <a:gd name="connsiteX4-18139" fmla="*/ 116 w 225"/>
                <a:gd name="connsiteY4-18140" fmla="*/ 27 h 658"/>
                <a:gd name="connsiteX5-18141" fmla="*/ 116 w 225"/>
                <a:gd name="connsiteY5-18142" fmla="*/ 11 h 658"/>
                <a:gd name="connsiteX6-18143" fmla="*/ 116 w 225"/>
                <a:gd name="connsiteY6-18144" fmla="*/ 0 h 658"/>
                <a:gd name="connsiteX7-18145" fmla="*/ 211 w 225"/>
                <a:gd name="connsiteY7-18146" fmla="*/ 11 h 658"/>
                <a:gd name="connsiteX8-18147" fmla="*/ 200 w 225"/>
                <a:gd name="connsiteY8-18148" fmla="*/ 37 h 658"/>
                <a:gd name="connsiteX9-18149" fmla="*/ 200 w 225"/>
                <a:gd name="connsiteY9-18150" fmla="*/ 42 h 658"/>
                <a:gd name="connsiteX10-18151" fmla="*/ 200 w 225"/>
                <a:gd name="connsiteY10-18152" fmla="*/ 53 h 658"/>
                <a:gd name="connsiteX11-18153" fmla="*/ 195 w 225"/>
                <a:gd name="connsiteY11-18154" fmla="*/ 63 h 658"/>
                <a:gd name="connsiteX12-18155" fmla="*/ 195 w 225"/>
                <a:gd name="connsiteY12-18156" fmla="*/ 74 h 658"/>
                <a:gd name="connsiteX13-18157" fmla="*/ 195 w 225"/>
                <a:gd name="connsiteY13-18158" fmla="*/ 84 h 658"/>
                <a:gd name="connsiteX14-18159" fmla="*/ 190 w 225"/>
                <a:gd name="connsiteY14-18160" fmla="*/ 100 h 658"/>
                <a:gd name="connsiteX15-18161" fmla="*/ 190 w 225"/>
                <a:gd name="connsiteY15-18162" fmla="*/ 116 h 658"/>
                <a:gd name="connsiteX16-18163" fmla="*/ 190 w 225"/>
                <a:gd name="connsiteY16-18164" fmla="*/ 132 h 658"/>
                <a:gd name="connsiteX17-18165" fmla="*/ 184 w 225"/>
                <a:gd name="connsiteY17-18166" fmla="*/ 147 h 658"/>
                <a:gd name="connsiteX18-18167" fmla="*/ 184 w 225"/>
                <a:gd name="connsiteY18-18168" fmla="*/ 163 h 658"/>
                <a:gd name="connsiteX19-18169" fmla="*/ 184 w 225"/>
                <a:gd name="connsiteY19-18170" fmla="*/ 184 h 658"/>
                <a:gd name="connsiteX20-18171" fmla="*/ 179 w 225"/>
                <a:gd name="connsiteY20-18172" fmla="*/ 226 h 658"/>
                <a:gd name="connsiteX21-18173" fmla="*/ 174 w 225"/>
                <a:gd name="connsiteY21-18174" fmla="*/ 263 h 658"/>
                <a:gd name="connsiteX22-18175" fmla="*/ 174 w 225"/>
                <a:gd name="connsiteY22-18176" fmla="*/ 295 h 658"/>
                <a:gd name="connsiteX23-18177" fmla="*/ 169 w 225"/>
                <a:gd name="connsiteY23-18178" fmla="*/ 326 h 658"/>
                <a:gd name="connsiteX24-18179" fmla="*/ 163 w 225"/>
                <a:gd name="connsiteY24-18180" fmla="*/ 358 h 658"/>
                <a:gd name="connsiteX25-18181" fmla="*/ 163 w 225"/>
                <a:gd name="connsiteY25-18182" fmla="*/ 384 h 658"/>
                <a:gd name="connsiteX26-18183" fmla="*/ 158 w 225"/>
                <a:gd name="connsiteY26-18184" fmla="*/ 405 h 658"/>
                <a:gd name="connsiteX27-18185" fmla="*/ 153 w 225"/>
                <a:gd name="connsiteY27-18186" fmla="*/ 426 h 658"/>
                <a:gd name="connsiteX28-18187" fmla="*/ 147 w 225"/>
                <a:gd name="connsiteY28-18188" fmla="*/ 463 h 658"/>
                <a:gd name="connsiteX29-18189" fmla="*/ 137 w 225"/>
                <a:gd name="connsiteY29-18190" fmla="*/ 500 h 658"/>
                <a:gd name="connsiteX30-18191" fmla="*/ 132 w 225"/>
                <a:gd name="connsiteY30-18192" fmla="*/ 531 h 658"/>
                <a:gd name="connsiteX31-18193" fmla="*/ 121 w 225"/>
                <a:gd name="connsiteY31-18194" fmla="*/ 558 h 658"/>
                <a:gd name="connsiteX32-18195" fmla="*/ 116 w 225"/>
                <a:gd name="connsiteY32-18196" fmla="*/ 584 h 658"/>
                <a:gd name="connsiteX33-18197" fmla="*/ 111 w 225"/>
                <a:gd name="connsiteY33-18198" fmla="*/ 595 h 658"/>
                <a:gd name="connsiteX34-18199" fmla="*/ 105 w 225"/>
                <a:gd name="connsiteY34-18200" fmla="*/ 605 h 658"/>
                <a:gd name="connsiteX35-18201" fmla="*/ 105 w 225"/>
                <a:gd name="connsiteY35-18202" fmla="*/ 616 h 658"/>
                <a:gd name="connsiteX36-18203" fmla="*/ 100 w 225"/>
                <a:gd name="connsiteY36-18204" fmla="*/ 621 h 658"/>
                <a:gd name="connsiteX37-18205" fmla="*/ 95 w 225"/>
                <a:gd name="connsiteY37-18206" fmla="*/ 631 h 658"/>
                <a:gd name="connsiteX38-18207" fmla="*/ 95 w 225"/>
                <a:gd name="connsiteY38-18208" fmla="*/ 637 h 658"/>
                <a:gd name="connsiteX39-18209" fmla="*/ 84 w 225"/>
                <a:gd name="connsiteY39-18210" fmla="*/ 642 h 658"/>
                <a:gd name="connsiteX40-18211" fmla="*/ 79 w 225"/>
                <a:gd name="connsiteY40-18212" fmla="*/ 652 h 658"/>
                <a:gd name="connsiteX41-18213" fmla="*/ 74 w 225"/>
                <a:gd name="connsiteY41-18214" fmla="*/ 652 h 658"/>
                <a:gd name="connsiteX42-18215" fmla="*/ 68 w 225"/>
                <a:gd name="connsiteY42-18216" fmla="*/ 658 h 658"/>
                <a:gd name="connsiteX43-18217" fmla="*/ 63 w 225"/>
                <a:gd name="connsiteY43-18218" fmla="*/ 658 h 658"/>
                <a:gd name="connsiteX44-18219" fmla="*/ 63 w 225"/>
                <a:gd name="connsiteY44-18220" fmla="*/ 652 h 658"/>
                <a:gd name="connsiteX45-18221" fmla="*/ 58 w 225"/>
                <a:gd name="connsiteY45-18222" fmla="*/ 652 h 658"/>
                <a:gd name="connsiteX46-18223" fmla="*/ 58 w 225"/>
                <a:gd name="connsiteY46-18224" fmla="*/ 647 h 658"/>
                <a:gd name="connsiteX47-18225" fmla="*/ 58 w 225"/>
                <a:gd name="connsiteY47-18226" fmla="*/ 642 h 658"/>
                <a:gd name="connsiteX48-18227" fmla="*/ 53 w 225"/>
                <a:gd name="connsiteY48-18228" fmla="*/ 637 h 658"/>
                <a:gd name="connsiteX49-18229" fmla="*/ 53 w 225"/>
                <a:gd name="connsiteY49-18230" fmla="*/ 626 h 658"/>
                <a:gd name="connsiteX50-18231" fmla="*/ 53 w 225"/>
                <a:gd name="connsiteY50-18232" fmla="*/ 616 h 658"/>
                <a:gd name="connsiteX51-18233" fmla="*/ 47 w 225"/>
                <a:gd name="connsiteY51-18234" fmla="*/ 600 h 658"/>
                <a:gd name="connsiteX52-18235" fmla="*/ 42 w 225"/>
                <a:gd name="connsiteY52-18236" fmla="*/ 579 h 658"/>
                <a:gd name="connsiteX53-18237" fmla="*/ 37 w 225"/>
                <a:gd name="connsiteY53-18238" fmla="*/ 563 h 658"/>
                <a:gd name="connsiteX54-18239" fmla="*/ 32 w 225"/>
                <a:gd name="connsiteY54-18240" fmla="*/ 547 h 658"/>
                <a:gd name="connsiteX55-18241" fmla="*/ 26 w 225"/>
                <a:gd name="connsiteY55-18242" fmla="*/ 531 h 658"/>
                <a:gd name="connsiteX56-18243" fmla="*/ 16 w 225"/>
                <a:gd name="connsiteY56-18244" fmla="*/ 521 h 658"/>
                <a:gd name="connsiteX57-18245" fmla="*/ 5 w 225"/>
                <a:gd name="connsiteY57-18246" fmla="*/ 510 h 658"/>
                <a:gd name="connsiteX58-18247" fmla="*/ 0 w 225"/>
                <a:gd name="connsiteY58-18248" fmla="*/ 500 h 658"/>
                <a:gd name="connsiteX59-18249" fmla="*/ 11 w 225"/>
                <a:gd name="connsiteY59-18250" fmla="*/ 505 h 658"/>
                <a:gd name="connsiteX60-18251" fmla="*/ 26 w 225"/>
                <a:gd name="connsiteY60-18252" fmla="*/ 505 h 658"/>
                <a:gd name="connsiteX61-18253" fmla="*/ 37 w 225"/>
                <a:gd name="connsiteY61-18254" fmla="*/ 505 h 658"/>
                <a:gd name="connsiteX62-18255" fmla="*/ 47 w 225"/>
                <a:gd name="connsiteY62-18256" fmla="*/ 505 h 658"/>
                <a:gd name="connsiteX63-18257" fmla="*/ 58 w 225"/>
                <a:gd name="connsiteY63-18258" fmla="*/ 500 h 658"/>
                <a:gd name="connsiteX64-18259" fmla="*/ 63 w 225"/>
                <a:gd name="connsiteY64-18260" fmla="*/ 500 h 658"/>
                <a:gd name="connsiteX65-18261" fmla="*/ 68 w 225"/>
                <a:gd name="connsiteY65-18262" fmla="*/ 495 h 658"/>
                <a:gd name="connsiteX66-18263" fmla="*/ 68 w 225"/>
                <a:gd name="connsiteY66-18264" fmla="*/ 495 h 658"/>
                <a:gd name="connsiteX67-18265" fmla="*/ 74 w 225"/>
                <a:gd name="connsiteY67-18266" fmla="*/ 489 h 658"/>
                <a:gd name="connsiteX68-18267" fmla="*/ 74 w 225"/>
                <a:gd name="connsiteY68-18268" fmla="*/ 479 h 658"/>
                <a:gd name="connsiteX69-18269" fmla="*/ 79 w 225"/>
                <a:gd name="connsiteY69-18270" fmla="*/ 468 h 658"/>
                <a:gd name="connsiteX70-18271" fmla="*/ 79 w 225"/>
                <a:gd name="connsiteY70-18272" fmla="*/ 453 h 658"/>
                <a:gd name="connsiteX71-18273" fmla="*/ 84 w 225"/>
                <a:gd name="connsiteY71-18274" fmla="*/ 432 h 658"/>
                <a:gd name="connsiteX72-18275" fmla="*/ 90 w 225"/>
                <a:gd name="connsiteY72-18276" fmla="*/ 411 h 658"/>
                <a:gd name="connsiteX73-18277" fmla="*/ 90 w 225"/>
                <a:gd name="connsiteY73-18278" fmla="*/ 384 h 658"/>
                <a:gd name="connsiteX74-18279" fmla="*/ 95 w 225"/>
                <a:gd name="connsiteY74-18280" fmla="*/ 353 h 658"/>
                <a:gd name="connsiteX75-18281" fmla="*/ 105 w 225"/>
                <a:gd name="connsiteY75-18282" fmla="*/ 290 h 658"/>
                <a:gd name="connsiteX76-18283" fmla="*/ 111 w 225"/>
                <a:gd name="connsiteY76-18284" fmla="*/ 232 h 658"/>
                <a:gd name="connsiteX77-18285" fmla="*/ 116 w 225"/>
                <a:gd name="connsiteY77-18286" fmla="*/ 169 h 658"/>
                <a:gd name="connsiteX78-18287" fmla="*/ 116 w 225"/>
                <a:gd name="connsiteY78-18288" fmla="*/ 116 h 658"/>
                <a:gd name="connsiteX79-18289" fmla="*/ 116 w 225"/>
                <a:gd name="connsiteY79-18290" fmla="*/ 116 h 658"/>
                <a:gd name="connsiteX0-18291" fmla="*/ 116 w 214"/>
                <a:gd name="connsiteY0-18292" fmla="*/ 116 h 658"/>
                <a:gd name="connsiteX1-18293" fmla="*/ 116 w 214"/>
                <a:gd name="connsiteY1-18294" fmla="*/ 90 h 658"/>
                <a:gd name="connsiteX2-18295" fmla="*/ 116 w 214"/>
                <a:gd name="connsiteY2-18296" fmla="*/ 63 h 658"/>
                <a:gd name="connsiteX3-18297" fmla="*/ 116 w 214"/>
                <a:gd name="connsiteY3-18298" fmla="*/ 42 h 658"/>
                <a:gd name="connsiteX4-18299" fmla="*/ 116 w 214"/>
                <a:gd name="connsiteY4-18300" fmla="*/ 27 h 658"/>
                <a:gd name="connsiteX5-18301" fmla="*/ 116 w 214"/>
                <a:gd name="connsiteY5-18302" fmla="*/ 11 h 658"/>
                <a:gd name="connsiteX6-18303" fmla="*/ 116 w 214"/>
                <a:gd name="connsiteY6-18304" fmla="*/ 0 h 658"/>
                <a:gd name="connsiteX7-18305" fmla="*/ 200 w 214"/>
                <a:gd name="connsiteY7-18306" fmla="*/ 37 h 658"/>
                <a:gd name="connsiteX8-18307" fmla="*/ 200 w 214"/>
                <a:gd name="connsiteY8-18308" fmla="*/ 42 h 658"/>
                <a:gd name="connsiteX9-18309" fmla="*/ 200 w 214"/>
                <a:gd name="connsiteY9-18310" fmla="*/ 53 h 658"/>
                <a:gd name="connsiteX10-18311" fmla="*/ 195 w 214"/>
                <a:gd name="connsiteY10-18312" fmla="*/ 63 h 658"/>
                <a:gd name="connsiteX11-18313" fmla="*/ 195 w 214"/>
                <a:gd name="connsiteY11-18314" fmla="*/ 74 h 658"/>
                <a:gd name="connsiteX12-18315" fmla="*/ 195 w 214"/>
                <a:gd name="connsiteY12-18316" fmla="*/ 84 h 658"/>
                <a:gd name="connsiteX13-18317" fmla="*/ 190 w 214"/>
                <a:gd name="connsiteY13-18318" fmla="*/ 100 h 658"/>
                <a:gd name="connsiteX14-18319" fmla="*/ 190 w 214"/>
                <a:gd name="connsiteY14-18320" fmla="*/ 116 h 658"/>
                <a:gd name="connsiteX15-18321" fmla="*/ 190 w 214"/>
                <a:gd name="connsiteY15-18322" fmla="*/ 132 h 658"/>
                <a:gd name="connsiteX16-18323" fmla="*/ 184 w 214"/>
                <a:gd name="connsiteY16-18324" fmla="*/ 147 h 658"/>
                <a:gd name="connsiteX17-18325" fmla="*/ 184 w 214"/>
                <a:gd name="connsiteY17-18326" fmla="*/ 163 h 658"/>
                <a:gd name="connsiteX18-18327" fmla="*/ 184 w 214"/>
                <a:gd name="connsiteY18-18328" fmla="*/ 184 h 658"/>
                <a:gd name="connsiteX19-18329" fmla="*/ 179 w 214"/>
                <a:gd name="connsiteY19-18330" fmla="*/ 226 h 658"/>
                <a:gd name="connsiteX20-18331" fmla="*/ 174 w 214"/>
                <a:gd name="connsiteY20-18332" fmla="*/ 263 h 658"/>
                <a:gd name="connsiteX21-18333" fmla="*/ 174 w 214"/>
                <a:gd name="connsiteY21-18334" fmla="*/ 295 h 658"/>
                <a:gd name="connsiteX22-18335" fmla="*/ 169 w 214"/>
                <a:gd name="connsiteY22-18336" fmla="*/ 326 h 658"/>
                <a:gd name="connsiteX23-18337" fmla="*/ 163 w 214"/>
                <a:gd name="connsiteY23-18338" fmla="*/ 358 h 658"/>
                <a:gd name="connsiteX24-18339" fmla="*/ 163 w 214"/>
                <a:gd name="connsiteY24-18340" fmla="*/ 384 h 658"/>
                <a:gd name="connsiteX25-18341" fmla="*/ 158 w 214"/>
                <a:gd name="connsiteY25-18342" fmla="*/ 405 h 658"/>
                <a:gd name="connsiteX26-18343" fmla="*/ 153 w 214"/>
                <a:gd name="connsiteY26-18344" fmla="*/ 426 h 658"/>
                <a:gd name="connsiteX27-18345" fmla="*/ 147 w 214"/>
                <a:gd name="connsiteY27-18346" fmla="*/ 463 h 658"/>
                <a:gd name="connsiteX28-18347" fmla="*/ 137 w 214"/>
                <a:gd name="connsiteY28-18348" fmla="*/ 500 h 658"/>
                <a:gd name="connsiteX29-18349" fmla="*/ 132 w 214"/>
                <a:gd name="connsiteY29-18350" fmla="*/ 531 h 658"/>
                <a:gd name="connsiteX30-18351" fmla="*/ 121 w 214"/>
                <a:gd name="connsiteY30-18352" fmla="*/ 558 h 658"/>
                <a:gd name="connsiteX31-18353" fmla="*/ 116 w 214"/>
                <a:gd name="connsiteY31-18354" fmla="*/ 584 h 658"/>
                <a:gd name="connsiteX32-18355" fmla="*/ 111 w 214"/>
                <a:gd name="connsiteY32-18356" fmla="*/ 595 h 658"/>
                <a:gd name="connsiteX33-18357" fmla="*/ 105 w 214"/>
                <a:gd name="connsiteY33-18358" fmla="*/ 605 h 658"/>
                <a:gd name="connsiteX34-18359" fmla="*/ 105 w 214"/>
                <a:gd name="connsiteY34-18360" fmla="*/ 616 h 658"/>
                <a:gd name="connsiteX35-18361" fmla="*/ 100 w 214"/>
                <a:gd name="connsiteY35-18362" fmla="*/ 621 h 658"/>
                <a:gd name="connsiteX36-18363" fmla="*/ 95 w 214"/>
                <a:gd name="connsiteY36-18364" fmla="*/ 631 h 658"/>
                <a:gd name="connsiteX37-18365" fmla="*/ 95 w 214"/>
                <a:gd name="connsiteY37-18366" fmla="*/ 637 h 658"/>
                <a:gd name="connsiteX38-18367" fmla="*/ 84 w 214"/>
                <a:gd name="connsiteY38-18368" fmla="*/ 642 h 658"/>
                <a:gd name="connsiteX39-18369" fmla="*/ 79 w 214"/>
                <a:gd name="connsiteY39-18370" fmla="*/ 652 h 658"/>
                <a:gd name="connsiteX40-18371" fmla="*/ 74 w 214"/>
                <a:gd name="connsiteY40-18372" fmla="*/ 652 h 658"/>
                <a:gd name="connsiteX41-18373" fmla="*/ 68 w 214"/>
                <a:gd name="connsiteY41-18374" fmla="*/ 658 h 658"/>
                <a:gd name="connsiteX42-18375" fmla="*/ 63 w 214"/>
                <a:gd name="connsiteY42-18376" fmla="*/ 658 h 658"/>
                <a:gd name="connsiteX43-18377" fmla="*/ 63 w 214"/>
                <a:gd name="connsiteY43-18378" fmla="*/ 652 h 658"/>
                <a:gd name="connsiteX44-18379" fmla="*/ 58 w 214"/>
                <a:gd name="connsiteY44-18380" fmla="*/ 652 h 658"/>
                <a:gd name="connsiteX45-18381" fmla="*/ 58 w 214"/>
                <a:gd name="connsiteY45-18382" fmla="*/ 647 h 658"/>
                <a:gd name="connsiteX46-18383" fmla="*/ 58 w 214"/>
                <a:gd name="connsiteY46-18384" fmla="*/ 642 h 658"/>
                <a:gd name="connsiteX47-18385" fmla="*/ 53 w 214"/>
                <a:gd name="connsiteY47-18386" fmla="*/ 637 h 658"/>
                <a:gd name="connsiteX48-18387" fmla="*/ 53 w 214"/>
                <a:gd name="connsiteY48-18388" fmla="*/ 626 h 658"/>
                <a:gd name="connsiteX49-18389" fmla="*/ 53 w 214"/>
                <a:gd name="connsiteY49-18390" fmla="*/ 616 h 658"/>
                <a:gd name="connsiteX50-18391" fmla="*/ 47 w 214"/>
                <a:gd name="connsiteY50-18392" fmla="*/ 600 h 658"/>
                <a:gd name="connsiteX51-18393" fmla="*/ 42 w 214"/>
                <a:gd name="connsiteY51-18394" fmla="*/ 579 h 658"/>
                <a:gd name="connsiteX52-18395" fmla="*/ 37 w 214"/>
                <a:gd name="connsiteY52-18396" fmla="*/ 563 h 658"/>
                <a:gd name="connsiteX53-18397" fmla="*/ 32 w 214"/>
                <a:gd name="connsiteY53-18398" fmla="*/ 547 h 658"/>
                <a:gd name="connsiteX54-18399" fmla="*/ 26 w 214"/>
                <a:gd name="connsiteY54-18400" fmla="*/ 531 h 658"/>
                <a:gd name="connsiteX55-18401" fmla="*/ 16 w 214"/>
                <a:gd name="connsiteY55-18402" fmla="*/ 521 h 658"/>
                <a:gd name="connsiteX56-18403" fmla="*/ 5 w 214"/>
                <a:gd name="connsiteY56-18404" fmla="*/ 510 h 658"/>
                <a:gd name="connsiteX57-18405" fmla="*/ 0 w 214"/>
                <a:gd name="connsiteY57-18406" fmla="*/ 500 h 658"/>
                <a:gd name="connsiteX58-18407" fmla="*/ 11 w 214"/>
                <a:gd name="connsiteY58-18408" fmla="*/ 505 h 658"/>
                <a:gd name="connsiteX59-18409" fmla="*/ 26 w 214"/>
                <a:gd name="connsiteY59-18410" fmla="*/ 505 h 658"/>
                <a:gd name="connsiteX60-18411" fmla="*/ 37 w 214"/>
                <a:gd name="connsiteY60-18412" fmla="*/ 505 h 658"/>
                <a:gd name="connsiteX61-18413" fmla="*/ 47 w 214"/>
                <a:gd name="connsiteY61-18414" fmla="*/ 505 h 658"/>
                <a:gd name="connsiteX62-18415" fmla="*/ 58 w 214"/>
                <a:gd name="connsiteY62-18416" fmla="*/ 500 h 658"/>
                <a:gd name="connsiteX63-18417" fmla="*/ 63 w 214"/>
                <a:gd name="connsiteY63-18418" fmla="*/ 500 h 658"/>
                <a:gd name="connsiteX64-18419" fmla="*/ 68 w 214"/>
                <a:gd name="connsiteY64-18420" fmla="*/ 495 h 658"/>
                <a:gd name="connsiteX65-18421" fmla="*/ 68 w 214"/>
                <a:gd name="connsiteY65-18422" fmla="*/ 495 h 658"/>
                <a:gd name="connsiteX66-18423" fmla="*/ 74 w 214"/>
                <a:gd name="connsiteY66-18424" fmla="*/ 489 h 658"/>
                <a:gd name="connsiteX67-18425" fmla="*/ 74 w 214"/>
                <a:gd name="connsiteY67-18426" fmla="*/ 479 h 658"/>
                <a:gd name="connsiteX68-18427" fmla="*/ 79 w 214"/>
                <a:gd name="connsiteY68-18428" fmla="*/ 468 h 658"/>
                <a:gd name="connsiteX69-18429" fmla="*/ 79 w 214"/>
                <a:gd name="connsiteY69-18430" fmla="*/ 453 h 658"/>
                <a:gd name="connsiteX70-18431" fmla="*/ 84 w 214"/>
                <a:gd name="connsiteY70-18432" fmla="*/ 432 h 658"/>
                <a:gd name="connsiteX71-18433" fmla="*/ 90 w 214"/>
                <a:gd name="connsiteY71-18434" fmla="*/ 411 h 658"/>
                <a:gd name="connsiteX72-18435" fmla="*/ 90 w 214"/>
                <a:gd name="connsiteY72-18436" fmla="*/ 384 h 658"/>
                <a:gd name="connsiteX73-18437" fmla="*/ 95 w 214"/>
                <a:gd name="connsiteY73-18438" fmla="*/ 353 h 658"/>
                <a:gd name="connsiteX74-18439" fmla="*/ 105 w 214"/>
                <a:gd name="connsiteY74-18440" fmla="*/ 290 h 658"/>
                <a:gd name="connsiteX75-18441" fmla="*/ 111 w 214"/>
                <a:gd name="connsiteY75-18442" fmla="*/ 232 h 658"/>
                <a:gd name="connsiteX76-18443" fmla="*/ 116 w 214"/>
                <a:gd name="connsiteY76-18444" fmla="*/ 169 h 658"/>
                <a:gd name="connsiteX77-18445" fmla="*/ 116 w 214"/>
                <a:gd name="connsiteY77-18446" fmla="*/ 116 h 658"/>
                <a:gd name="connsiteX78-18447" fmla="*/ 116 w 214"/>
                <a:gd name="connsiteY78-18448" fmla="*/ 116 h 658"/>
                <a:gd name="connsiteX0-18449" fmla="*/ 116 w 214"/>
                <a:gd name="connsiteY0-18450" fmla="*/ 105 h 647"/>
                <a:gd name="connsiteX1-18451" fmla="*/ 116 w 214"/>
                <a:gd name="connsiteY1-18452" fmla="*/ 79 h 647"/>
                <a:gd name="connsiteX2-18453" fmla="*/ 116 w 214"/>
                <a:gd name="connsiteY2-18454" fmla="*/ 52 h 647"/>
                <a:gd name="connsiteX3-18455" fmla="*/ 116 w 214"/>
                <a:gd name="connsiteY3-18456" fmla="*/ 31 h 647"/>
                <a:gd name="connsiteX4-18457" fmla="*/ 116 w 214"/>
                <a:gd name="connsiteY4-18458" fmla="*/ 16 h 647"/>
                <a:gd name="connsiteX5-18459" fmla="*/ 116 w 214"/>
                <a:gd name="connsiteY5-18460" fmla="*/ 0 h 647"/>
                <a:gd name="connsiteX6-18461" fmla="*/ 200 w 214"/>
                <a:gd name="connsiteY6-18462" fmla="*/ 26 h 647"/>
                <a:gd name="connsiteX7-18463" fmla="*/ 200 w 214"/>
                <a:gd name="connsiteY7-18464" fmla="*/ 31 h 647"/>
                <a:gd name="connsiteX8-18465" fmla="*/ 200 w 214"/>
                <a:gd name="connsiteY8-18466" fmla="*/ 42 h 647"/>
                <a:gd name="connsiteX9-18467" fmla="*/ 195 w 214"/>
                <a:gd name="connsiteY9-18468" fmla="*/ 52 h 647"/>
                <a:gd name="connsiteX10-18469" fmla="*/ 195 w 214"/>
                <a:gd name="connsiteY10-18470" fmla="*/ 63 h 647"/>
                <a:gd name="connsiteX11-18471" fmla="*/ 195 w 214"/>
                <a:gd name="connsiteY11-18472" fmla="*/ 73 h 647"/>
                <a:gd name="connsiteX12-18473" fmla="*/ 190 w 214"/>
                <a:gd name="connsiteY12-18474" fmla="*/ 89 h 647"/>
                <a:gd name="connsiteX13-18475" fmla="*/ 190 w 214"/>
                <a:gd name="connsiteY13-18476" fmla="*/ 105 h 647"/>
                <a:gd name="connsiteX14-18477" fmla="*/ 190 w 214"/>
                <a:gd name="connsiteY14-18478" fmla="*/ 121 h 647"/>
                <a:gd name="connsiteX15-18479" fmla="*/ 184 w 214"/>
                <a:gd name="connsiteY15-18480" fmla="*/ 136 h 647"/>
                <a:gd name="connsiteX16-18481" fmla="*/ 184 w 214"/>
                <a:gd name="connsiteY16-18482" fmla="*/ 152 h 647"/>
                <a:gd name="connsiteX17-18483" fmla="*/ 184 w 214"/>
                <a:gd name="connsiteY17-18484" fmla="*/ 173 h 647"/>
                <a:gd name="connsiteX18-18485" fmla="*/ 179 w 214"/>
                <a:gd name="connsiteY18-18486" fmla="*/ 215 h 647"/>
                <a:gd name="connsiteX19-18487" fmla="*/ 174 w 214"/>
                <a:gd name="connsiteY19-18488" fmla="*/ 252 h 647"/>
                <a:gd name="connsiteX20-18489" fmla="*/ 174 w 214"/>
                <a:gd name="connsiteY20-18490" fmla="*/ 284 h 647"/>
                <a:gd name="connsiteX21-18491" fmla="*/ 169 w 214"/>
                <a:gd name="connsiteY21-18492" fmla="*/ 315 h 647"/>
                <a:gd name="connsiteX22-18493" fmla="*/ 163 w 214"/>
                <a:gd name="connsiteY22-18494" fmla="*/ 347 h 647"/>
                <a:gd name="connsiteX23-18495" fmla="*/ 163 w 214"/>
                <a:gd name="connsiteY23-18496" fmla="*/ 373 h 647"/>
                <a:gd name="connsiteX24-18497" fmla="*/ 158 w 214"/>
                <a:gd name="connsiteY24-18498" fmla="*/ 394 h 647"/>
                <a:gd name="connsiteX25-18499" fmla="*/ 153 w 214"/>
                <a:gd name="connsiteY25-18500" fmla="*/ 415 h 647"/>
                <a:gd name="connsiteX26-18501" fmla="*/ 147 w 214"/>
                <a:gd name="connsiteY26-18502" fmla="*/ 452 h 647"/>
                <a:gd name="connsiteX27-18503" fmla="*/ 137 w 214"/>
                <a:gd name="connsiteY27-18504" fmla="*/ 489 h 647"/>
                <a:gd name="connsiteX28-18505" fmla="*/ 132 w 214"/>
                <a:gd name="connsiteY28-18506" fmla="*/ 520 h 647"/>
                <a:gd name="connsiteX29-18507" fmla="*/ 121 w 214"/>
                <a:gd name="connsiteY29-18508" fmla="*/ 547 h 647"/>
                <a:gd name="connsiteX30-18509" fmla="*/ 116 w 214"/>
                <a:gd name="connsiteY30-18510" fmla="*/ 573 h 647"/>
                <a:gd name="connsiteX31-18511" fmla="*/ 111 w 214"/>
                <a:gd name="connsiteY31-18512" fmla="*/ 584 h 647"/>
                <a:gd name="connsiteX32-18513" fmla="*/ 105 w 214"/>
                <a:gd name="connsiteY32-18514" fmla="*/ 594 h 647"/>
                <a:gd name="connsiteX33-18515" fmla="*/ 105 w 214"/>
                <a:gd name="connsiteY33-18516" fmla="*/ 605 h 647"/>
                <a:gd name="connsiteX34-18517" fmla="*/ 100 w 214"/>
                <a:gd name="connsiteY34-18518" fmla="*/ 610 h 647"/>
                <a:gd name="connsiteX35-18519" fmla="*/ 95 w 214"/>
                <a:gd name="connsiteY35-18520" fmla="*/ 620 h 647"/>
                <a:gd name="connsiteX36-18521" fmla="*/ 95 w 214"/>
                <a:gd name="connsiteY36-18522" fmla="*/ 626 h 647"/>
                <a:gd name="connsiteX37-18523" fmla="*/ 84 w 214"/>
                <a:gd name="connsiteY37-18524" fmla="*/ 631 h 647"/>
                <a:gd name="connsiteX38-18525" fmla="*/ 79 w 214"/>
                <a:gd name="connsiteY38-18526" fmla="*/ 641 h 647"/>
                <a:gd name="connsiteX39-18527" fmla="*/ 74 w 214"/>
                <a:gd name="connsiteY39-18528" fmla="*/ 641 h 647"/>
                <a:gd name="connsiteX40-18529" fmla="*/ 68 w 214"/>
                <a:gd name="connsiteY40-18530" fmla="*/ 647 h 647"/>
                <a:gd name="connsiteX41-18531" fmla="*/ 63 w 214"/>
                <a:gd name="connsiteY41-18532" fmla="*/ 647 h 647"/>
                <a:gd name="connsiteX42-18533" fmla="*/ 63 w 214"/>
                <a:gd name="connsiteY42-18534" fmla="*/ 641 h 647"/>
                <a:gd name="connsiteX43-18535" fmla="*/ 58 w 214"/>
                <a:gd name="connsiteY43-18536" fmla="*/ 641 h 647"/>
                <a:gd name="connsiteX44-18537" fmla="*/ 58 w 214"/>
                <a:gd name="connsiteY44-18538" fmla="*/ 636 h 647"/>
                <a:gd name="connsiteX45-18539" fmla="*/ 58 w 214"/>
                <a:gd name="connsiteY45-18540" fmla="*/ 631 h 647"/>
                <a:gd name="connsiteX46-18541" fmla="*/ 53 w 214"/>
                <a:gd name="connsiteY46-18542" fmla="*/ 626 h 647"/>
                <a:gd name="connsiteX47-18543" fmla="*/ 53 w 214"/>
                <a:gd name="connsiteY47-18544" fmla="*/ 615 h 647"/>
                <a:gd name="connsiteX48-18545" fmla="*/ 53 w 214"/>
                <a:gd name="connsiteY48-18546" fmla="*/ 605 h 647"/>
                <a:gd name="connsiteX49-18547" fmla="*/ 47 w 214"/>
                <a:gd name="connsiteY49-18548" fmla="*/ 589 h 647"/>
                <a:gd name="connsiteX50-18549" fmla="*/ 42 w 214"/>
                <a:gd name="connsiteY50-18550" fmla="*/ 568 h 647"/>
                <a:gd name="connsiteX51-18551" fmla="*/ 37 w 214"/>
                <a:gd name="connsiteY51-18552" fmla="*/ 552 h 647"/>
                <a:gd name="connsiteX52-18553" fmla="*/ 32 w 214"/>
                <a:gd name="connsiteY52-18554" fmla="*/ 536 h 647"/>
                <a:gd name="connsiteX53-18555" fmla="*/ 26 w 214"/>
                <a:gd name="connsiteY53-18556" fmla="*/ 520 h 647"/>
                <a:gd name="connsiteX54-18557" fmla="*/ 16 w 214"/>
                <a:gd name="connsiteY54-18558" fmla="*/ 510 h 647"/>
                <a:gd name="connsiteX55-18559" fmla="*/ 5 w 214"/>
                <a:gd name="connsiteY55-18560" fmla="*/ 499 h 647"/>
                <a:gd name="connsiteX56-18561" fmla="*/ 0 w 214"/>
                <a:gd name="connsiteY56-18562" fmla="*/ 489 h 647"/>
                <a:gd name="connsiteX57-18563" fmla="*/ 11 w 214"/>
                <a:gd name="connsiteY57-18564" fmla="*/ 494 h 647"/>
                <a:gd name="connsiteX58-18565" fmla="*/ 26 w 214"/>
                <a:gd name="connsiteY58-18566" fmla="*/ 494 h 647"/>
                <a:gd name="connsiteX59-18567" fmla="*/ 37 w 214"/>
                <a:gd name="connsiteY59-18568" fmla="*/ 494 h 647"/>
                <a:gd name="connsiteX60-18569" fmla="*/ 47 w 214"/>
                <a:gd name="connsiteY60-18570" fmla="*/ 494 h 647"/>
                <a:gd name="connsiteX61-18571" fmla="*/ 58 w 214"/>
                <a:gd name="connsiteY61-18572" fmla="*/ 489 h 647"/>
                <a:gd name="connsiteX62-18573" fmla="*/ 63 w 214"/>
                <a:gd name="connsiteY62-18574" fmla="*/ 489 h 647"/>
                <a:gd name="connsiteX63-18575" fmla="*/ 68 w 214"/>
                <a:gd name="connsiteY63-18576" fmla="*/ 484 h 647"/>
                <a:gd name="connsiteX64-18577" fmla="*/ 68 w 214"/>
                <a:gd name="connsiteY64-18578" fmla="*/ 484 h 647"/>
                <a:gd name="connsiteX65-18579" fmla="*/ 74 w 214"/>
                <a:gd name="connsiteY65-18580" fmla="*/ 478 h 647"/>
                <a:gd name="connsiteX66-18581" fmla="*/ 74 w 214"/>
                <a:gd name="connsiteY66-18582" fmla="*/ 468 h 647"/>
                <a:gd name="connsiteX67-18583" fmla="*/ 79 w 214"/>
                <a:gd name="connsiteY67-18584" fmla="*/ 457 h 647"/>
                <a:gd name="connsiteX68-18585" fmla="*/ 79 w 214"/>
                <a:gd name="connsiteY68-18586" fmla="*/ 442 h 647"/>
                <a:gd name="connsiteX69-18587" fmla="*/ 84 w 214"/>
                <a:gd name="connsiteY69-18588" fmla="*/ 421 h 647"/>
                <a:gd name="connsiteX70-18589" fmla="*/ 90 w 214"/>
                <a:gd name="connsiteY70-18590" fmla="*/ 400 h 647"/>
                <a:gd name="connsiteX71-18591" fmla="*/ 90 w 214"/>
                <a:gd name="connsiteY71-18592" fmla="*/ 373 h 647"/>
                <a:gd name="connsiteX72-18593" fmla="*/ 95 w 214"/>
                <a:gd name="connsiteY72-18594" fmla="*/ 342 h 647"/>
                <a:gd name="connsiteX73-18595" fmla="*/ 105 w 214"/>
                <a:gd name="connsiteY73-18596" fmla="*/ 279 h 647"/>
                <a:gd name="connsiteX74-18597" fmla="*/ 111 w 214"/>
                <a:gd name="connsiteY74-18598" fmla="*/ 221 h 647"/>
                <a:gd name="connsiteX75-18599" fmla="*/ 116 w 214"/>
                <a:gd name="connsiteY75-18600" fmla="*/ 158 h 647"/>
                <a:gd name="connsiteX76-18601" fmla="*/ 116 w 214"/>
                <a:gd name="connsiteY76-18602" fmla="*/ 105 h 647"/>
                <a:gd name="connsiteX77-18603" fmla="*/ 116 w 214"/>
                <a:gd name="connsiteY77-18604" fmla="*/ 105 h 647"/>
                <a:gd name="connsiteX0-18605" fmla="*/ 116 w 214"/>
                <a:gd name="connsiteY0-18606" fmla="*/ 89 h 631"/>
                <a:gd name="connsiteX1-18607" fmla="*/ 116 w 214"/>
                <a:gd name="connsiteY1-18608" fmla="*/ 63 h 631"/>
                <a:gd name="connsiteX2-18609" fmla="*/ 116 w 214"/>
                <a:gd name="connsiteY2-18610" fmla="*/ 36 h 631"/>
                <a:gd name="connsiteX3-18611" fmla="*/ 116 w 214"/>
                <a:gd name="connsiteY3-18612" fmla="*/ 15 h 631"/>
                <a:gd name="connsiteX4-18613" fmla="*/ 116 w 214"/>
                <a:gd name="connsiteY4-18614" fmla="*/ 0 h 631"/>
                <a:gd name="connsiteX5-18615" fmla="*/ 200 w 214"/>
                <a:gd name="connsiteY5-18616" fmla="*/ 10 h 631"/>
                <a:gd name="connsiteX6-18617" fmla="*/ 200 w 214"/>
                <a:gd name="connsiteY6-18618" fmla="*/ 15 h 631"/>
                <a:gd name="connsiteX7-18619" fmla="*/ 200 w 214"/>
                <a:gd name="connsiteY7-18620" fmla="*/ 26 h 631"/>
                <a:gd name="connsiteX8-18621" fmla="*/ 195 w 214"/>
                <a:gd name="connsiteY8-18622" fmla="*/ 36 h 631"/>
                <a:gd name="connsiteX9-18623" fmla="*/ 195 w 214"/>
                <a:gd name="connsiteY9-18624" fmla="*/ 47 h 631"/>
                <a:gd name="connsiteX10-18625" fmla="*/ 195 w 214"/>
                <a:gd name="connsiteY10-18626" fmla="*/ 57 h 631"/>
                <a:gd name="connsiteX11-18627" fmla="*/ 190 w 214"/>
                <a:gd name="connsiteY11-18628" fmla="*/ 73 h 631"/>
                <a:gd name="connsiteX12-18629" fmla="*/ 190 w 214"/>
                <a:gd name="connsiteY12-18630" fmla="*/ 89 h 631"/>
                <a:gd name="connsiteX13-18631" fmla="*/ 190 w 214"/>
                <a:gd name="connsiteY13-18632" fmla="*/ 105 h 631"/>
                <a:gd name="connsiteX14-18633" fmla="*/ 184 w 214"/>
                <a:gd name="connsiteY14-18634" fmla="*/ 120 h 631"/>
                <a:gd name="connsiteX15-18635" fmla="*/ 184 w 214"/>
                <a:gd name="connsiteY15-18636" fmla="*/ 136 h 631"/>
                <a:gd name="connsiteX16-18637" fmla="*/ 184 w 214"/>
                <a:gd name="connsiteY16-18638" fmla="*/ 157 h 631"/>
                <a:gd name="connsiteX17-18639" fmla="*/ 179 w 214"/>
                <a:gd name="connsiteY17-18640" fmla="*/ 199 h 631"/>
                <a:gd name="connsiteX18-18641" fmla="*/ 174 w 214"/>
                <a:gd name="connsiteY18-18642" fmla="*/ 236 h 631"/>
                <a:gd name="connsiteX19-18643" fmla="*/ 174 w 214"/>
                <a:gd name="connsiteY19-18644" fmla="*/ 268 h 631"/>
                <a:gd name="connsiteX20-18645" fmla="*/ 169 w 214"/>
                <a:gd name="connsiteY20-18646" fmla="*/ 299 h 631"/>
                <a:gd name="connsiteX21-18647" fmla="*/ 163 w 214"/>
                <a:gd name="connsiteY21-18648" fmla="*/ 331 h 631"/>
                <a:gd name="connsiteX22-18649" fmla="*/ 163 w 214"/>
                <a:gd name="connsiteY22-18650" fmla="*/ 357 h 631"/>
                <a:gd name="connsiteX23-18651" fmla="*/ 158 w 214"/>
                <a:gd name="connsiteY23-18652" fmla="*/ 378 h 631"/>
                <a:gd name="connsiteX24-18653" fmla="*/ 153 w 214"/>
                <a:gd name="connsiteY24-18654" fmla="*/ 399 h 631"/>
                <a:gd name="connsiteX25-18655" fmla="*/ 147 w 214"/>
                <a:gd name="connsiteY25-18656" fmla="*/ 436 h 631"/>
                <a:gd name="connsiteX26-18657" fmla="*/ 137 w 214"/>
                <a:gd name="connsiteY26-18658" fmla="*/ 473 h 631"/>
                <a:gd name="connsiteX27-18659" fmla="*/ 132 w 214"/>
                <a:gd name="connsiteY27-18660" fmla="*/ 504 h 631"/>
                <a:gd name="connsiteX28-18661" fmla="*/ 121 w 214"/>
                <a:gd name="connsiteY28-18662" fmla="*/ 531 h 631"/>
                <a:gd name="connsiteX29-18663" fmla="*/ 116 w 214"/>
                <a:gd name="connsiteY29-18664" fmla="*/ 557 h 631"/>
                <a:gd name="connsiteX30-18665" fmla="*/ 111 w 214"/>
                <a:gd name="connsiteY30-18666" fmla="*/ 568 h 631"/>
                <a:gd name="connsiteX31-18667" fmla="*/ 105 w 214"/>
                <a:gd name="connsiteY31-18668" fmla="*/ 578 h 631"/>
                <a:gd name="connsiteX32-18669" fmla="*/ 105 w 214"/>
                <a:gd name="connsiteY32-18670" fmla="*/ 589 h 631"/>
                <a:gd name="connsiteX33-18671" fmla="*/ 100 w 214"/>
                <a:gd name="connsiteY33-18672" fmla="*/ 594 h 631"/>
                <a:gd name="connsiteX34-18673" fmla="*/ 95 w 214"/>
                <a:gd name="connsiteY34-18674" fmla="*/ 604 h 631"/>
                <a:gd name="connsiteX35-18675" fmla="*/ 95 w 214"/>
                <a:gd name="connsiteY35-18676" fmla="*/ 610 h 631"/>
                <a:gd name="connsiteX36-18677" fmla="*/ 84 w 214"/>
                <a:gd name="connsiteY36-18678" fmla="*/ 615 h 631"/>
                <a:gd name="connsiteX37-18679" fmla="*/ 79 w 214"/>
                <a:gd name="connsiteY37-18680" fmla="*/ 625 h 631"/>
                <a:gd name="connsiteX38-18681" fmla="*/ 74 w 214"/>
                <a:gd name="connsiteY38-18682" fmla="*/ 625 h 631"/>
                <a:gd name="connsiteX39-18683" fmla="*/ 68 w 214"/>
                <a:gd name="connsiteY39-18684" fmla="*/ 631 h 631"/>
                <a:gd name="connsiteX40-18685" fmla="*/ 63 w 214"/>
                <a:gd name="connsiteY40-18686" fmla="*/ 631 h 631"/>
                <a:gd name="connsiteX41-18687" fmla="*/ 63 w 214"/>
                <a:gd name="connsiteY41-18688" fmla="*/ 625 h 631"/>
                <a:gd name="connsiteX42-18689" fmla="*/ 58 w 214"/>
                <a:gd name="connsiteY42-18690" fmla="*/ 625 h 631"/>
                <a:gd name="connsiteX43-18691" fmla="*/ 58 w 214"/>
                <a:gd name="connsiteY43-18692" fmla="*/ 620 h 631"/>
                <a:gd name="connsiteX44-18693" fmla="*/ 58 w 214"/>
                <a:gd name="connsiteY44-18694" fmla="*/ 615 h 631"/>
                <a:gd name="connsiteX45-18695" fmla="*/ 53 w 214"/>
                <a:gd name="connsiteY45-18696" fmla="*/ 610 h 631"/>
                <a:gd name="connsiteX46-18697" fmla="*/ 53 w 214"/>
                <a:gd name="connsiteY46-18698" fmla="*/ 599 h 631"/>
                <a:gd name="connsiteX47-18699" fmla="*/ 53 w 214"/>
                <a:gd name="connsiteY47-18700" fmla="*/ 589 h 631"/>
                <a:gd name="connsiteX48-18701" fmla="*/ 47 w 214"/>
                <a:gd name="connsiteY48-18702" fmla="*/ 573 h 631"/>
                <a:gd name="connsiteX49-18703" fmla="*/ 42 w 214"/>
                <a:gd name="connsiteY49-18704" fmla="*/ 552 h 631"/>
                <a:gd name="connsiteX50-18705" fmla="*/ 37 w 214"/>
                <a:gd name="connsiteY50-18706" fmla="*/ 536 h 631"/>
                <a:gd name="connsiteX51-18707" fmla="*/ 32 w 214"/>
                <a:gd name="connsiteY51-18708" fmla="*/ 520 h 631"/>
                <a:gd name="connsiteX52-18709" fmla="*/ 26 w 214"/>
                <a:gd name="connsiteY52-18710" fmla="*/ 504 h 631"/>
                <a:gd name="connsiteX53-18711" fmla="*/ 16 w 214"/>
                <a:gd name="connsiteY53-18712" fmla="*/ 494 h 631"/>
                <a:gd name="connsiteX54-18713" fmla="*/ 5 w 214"/>
                <a:gd name="connsiteY54-18714" fmla="*/ 483 h 631"/>
                <a:gd name="connsiteX55-18715" fmla="*/ 0 w 214"/>
                <a:gd name="connsiteY55-18716" fmla="*/ 473 h 631"/>
                <a:gd name="connsiteX56-18717" fmla="*/ 11 w 214"/>
                <a:gd name="connsiteY56-18718" fmla="*/ 478 h 631"/>
                <a:gd name="connsiteX57-18719" fmla="*/ 26 w 214"/>
                <a:gd name="connsiteY57-18720" fmla="*/ 478 h 631"/>
                <a:gd name="connsiteX58-18721" fmla="*/ 37 w 214"/>
                <a:gd name="connsiteY58-18722" fmla="*/ 478 h 631"/>
                <a:gd name="connsiteX59-18723" fmla="*/ 47 w 214"/>
                <a:gd name="connsiteY59-18724" fmla="*/ 478 h 631"/>
                <a:gd name="connsiteX60-18725" fmla="*/ 58 w 214"/>
                <a:gd name="connsiteY60-18726" fmla="*/ 473 h 631"/>
                <a:gd name="connsiteX61-18727" fmla="*/ 63 w 214"/>
                <a:gd name="connsiteY61-18728" fmla="*/ 473 h 631"/>
                <a:gd name="connsiteX62-18729" fmla="*/ 68 w 214"/>
                <a:gd name="connsiteY62-18730" fmla="*/ 468 h 631"/>
                <a:gd name="connsiteX63-18731" fmla="*/ 68 w 214"/>
                <a:gd name="connsiteY63-18732" fmla="*/ 468 h 631"/>
                <a:gd name="connsiteX64-18733" fmla="*/ 74 w 214"/>
                <a:gd name="connsiteY64-18734" fmla="*/ 462 h 631"/>
                <a:gd name="connsiteX65-18735" fmla="*/ 74 w 214"/>
                <a:gd name="connsiteY65-18736" fmla="*/ 452 h 631"/>
                <a:gd name="connsiteX66-18737" fmla="*/ 79 w 214"/>
                <a:gd name="connsiteY66-18738" fmla="*/ 441 h 631"/>
                <a:gd name="connsiteX67-18739" fmla="*/ 79 w 214"/>
                <a:gd name="connsiteY67-18740" fmla="*/ 426 h 631"/>
                <a:gd name="connsiteX68-18741" fmla="*/ 84 w 214"/>
                <a:gd name="connsiteY68-18742" fmla="*/ 405 h 631"/>
                <a:gd name="connsiteX69-18743" fmla="*/ 90 w 214"/>
                <a:gd name="connsiteY69-18744" fmla="*/ 384 h 631"/>
                <a:gd name="connsiteX70-18745" fmla="*/ 90 w 214"/>
                <a:gd name="connsiteY70-18746" fmla="*/ 357 h 631"/>
                <a:gd name="connsiteX71-18747" fmla="*/ 95 w 214"/>
                <a:gd name="connsiteY71-18748" fmla="*/ 326 h 631"/>
                <a:gd name="connsiteX72-18749" fmla="*/ 105 w 214"/>
                <a:gd name="connsiteY72-18750" fmla="*/ 263 h 631"/>
                <a:gd name="connsiteX73-18751" fmla="*/ 111 w 214"/>
                <a:gd name="connsiteY73-18752" fmla="*/ 205 h 631"/>
                <a:gd name="connsiteX74-18753" fmla="*/ 116 w 214"/>
                <a:gd name="connsiteY74-18754" fmla="*/ 142 h 631"/>
                <a:gd name="connsiteX75-18755" fmla="*/ 116 w 214"/>
                <a:gd name="connsiteY75-18756" fmla="*/ 89 h 631"/>
                <a:gd name="connsiteX76-18757" fmla="*/ 116 w 214"/>
                <a:gd name="connsiteY76-18758" fmla="*/ 89 h 631"/>
                <a:gd name="connsiteX0-18759" fmla="*/ 116 w 214"/>
                <a:gd name="connsiteY0-18760" fmla="*/ 79 h 621"/>
                <a:gd name="connsiteX1-18761" fmla="*/ 116 w 214"/>
                <a:gd name="connsiteY1-18762" fmla="*/ 53 h 621"/>
                <a:gd name="connsiteX2-18763" fmla="*/ 116 w 214"/>
                <a:gd name="connsiteY2-18764" fmla="*/ 26 h 621"/>
                <a:gd name="connsiteX3-18765" fmla="*/ 116 w 214"/>
                <a:gd name="connsiteY3-18766" fmla="*/ 5 h 621"/>
                <a:gd name="connsiteX4-18767" fmla="*/ 200 w 214"/>
                <a:gd name="connsiteY4-18768" fmla="*/ 0 h 621"/>
                <a:gd name="connsiteX5-18769" fmla="*/ 200 w 214"/>
                <a:gd name="connsiteY5-18770" fmla="*/ 5 h 621"/>
                <a:gd name="connsiteX6-18771" fmla="*/ 200 w 214"/>
                <a:gd name="connsiteY6-18772" fmla="*/ 16 h 621"/>
                <a:gd name="connsiteX7-18773" fmla="*/ 195 w 214"/>
                <a:gd name="connsiteY7-18774" fmla="*/ 26 h 621"/>
                <a:gd name="connsiteX8-18775" fmla="*/ 195 w 214"/>
                <a:gd name="connsiteY8-18776" fmla="*/ 37 h 621"/>
                <a:gd name="connsiteX9-18777" fmla="*/ 195 w 214"/>
                <a:gd name="connsiteY9-18778" fmla="*/ 47 h 621"/>
                <a:gd name="connsiteX10-18779" fmla="*/ 190 w 214"/>
                <a:gd name="connsiteY10-18780" fmla="*/ 63 h 621"/>
                <a:gd name="connsiteX11-18781" fmla="*/ 190 w 214"/>
                <a:gd name="connsiteY11-18782" fmla="*/ 79 h 621"/>
                <a:gd name="connsiteX12-18783" fmla="*/ 190 w 214"/>
                <a:gd name="connsiteY12-18784" fmla="*/ 95 h 621"/>
                <a:gd name="connsiteX13-18785" fmla="*/ 184 w 214"/>
                <a:gd name="connsiteY13-18786" fmla="*/ 110 h 621"/>
                <a:gd name="connsiteX14-18787" fmla="*/ 184 w 214"/>
                <a:gd name="connsiteY14-18788" fmla="*/ 126 h 621"/>
                <a:gd name="connsiteX15-18789" fmla="*/ 184 w 214"/>
                <a:gd name="connsiteY15-18790" fmla="*/ 147 h 621"/>
                <a:gd name="connsiteX16-18791" fmla="*/ 179 w 214"/>
                <a:gd name="connsiteY16-18792" fmla="*/ 189 h 621"/>
                <a:gd name="connsiteX17-18793" fmla="*/ 174 w 214"/>
                <a:gd name="connsiteY17-18794" fmla="*/ 226 h 621"/>
                <a:gd name="connsiteX18-18795" fmla="*/ 174 w 214"/>
                <a:gd name="connsiteY18-18796" fmla="*/ 258 h 621"/>
                <a:gd name="connsiteX19-18797" fmla="*/ 169 w 214"/>
                <a:gd name="connsiteY19-18798" fmla="*/ 289 h 621"/>
                <a:gd name="connsiteX20-18799" fmla="*/ 163 w 214"/>
                <a:gd name="connsiteY20-18800" fmla="*/ 321 h 621"/>
                <a:gd name="connsiteX21-18801" fmla="*/ 163 w 214"/>
                <a:gd name="connsiteY21-18802" fmla="*/ 347 h 621"/>
                <a:gd name="connsiteX22-18803" fmla="*/ 158 w 214"/>
                <a:gd name="connsiteY22-18804" fmla="*/ 368 h 621"/>
                <a:gd name="connsiteX23-18805" fmla="*/ 153 w 214"/>
                <a:gd name="connsiteY23-18806" fmla="*/ 389 h 621"/>
                <a:gd name="connsiteX24-18807" fmla="*/ 147 w 214"/>
                <a:gd name="connsiteY24-18808" fmla="*/ 426 h 621"/>
                <a:gd name="connsiteX25-18809" fmla="*/ 137 w 214"/>
                <a:gd name="connsiteY25-18810" fmla="*/ 463 h 621"/>
                <a:gd name="connsiteX26-18811" fmla="*/ 132 w 214"/>
                <a:gd name="connsiteY26-18812" fmla="*/ 494 h 621"/>
                <a:gd name="connsiteX27-18813" fmla="*/ 121 w 214"/>
                <a:gd name="connsiteY27-18814" fmla="*/ 521 h 621"/>
                <a:gd name="connsiteX28-18815" fmla="*/ 116 w 214"/>
                <a:gd name="connsiteY28-18816" fmla="*/ 547 h 621"/>
                <a:gd name="connsiteX29-18817" fmla="*/ 111 w 214"/>
                <a:gd name="connsiteY29-18818" fmla="*/ 558 h 621"/>
                <a:gd name="connsiteX30-18819" fmla="*/ 105 w 214"/>
                <a:gd name="connsiteY30-18820" fmla="*/ 568 h 621"/>
                <a:gd name="connsiteX31-18821" fmla="*/ 105 w 214"/>
                <a:gd name="connsiteY31-18822" fmla="*/ 579 h 621"/>
                <a:gd name="connsiteX32-18823" fmla="*/ 100 w 214"/>
                <a:gd name="connsiteY32-18824" fmla="*/ 584 h 621"/>
                <a:gd name="connsiteX33-18825" fmla="*/ 95 w 214"/>
                <a:gd name="connsiteY33-18826" fmla="*/ 594 h 621"/>
                <a:gd name="connsiteX34-18827" fmla="*/ 95 w 214"/>
                <a:gd name="connsiteY34-18828" fmla="*/ 600 h 621"/>
                <a:gd name="connsiteX35-18829" fmla="*/ 84 w 214"/>
                <a:gd name="connsiteY35-18830" fmla="*/ 605 h 621"/>
                <a:gd name="connsiteX36-18831" fmla="*/ 79 w 214"/>
                <a:gd name="connsiteY36-18832" fmla="*/ 615 h 621"/>
                <a:gd name="connsiteX37-18833" fmla="*/ 74 w 214"/>
                <a:gd name="connsiteY37-18834" fmla="*/ 615 h 621"/>
                <a:gd name="connsiteX38-18835" fmla="*/ 68 w 214"/>
                <a:gd name="connsiteY38-18836" fmla="*/ 621 h 621"/>
                <a:gd name="connsiteX39-18837" fmla="*/ 63 w 214"/>
                <a:gd name="connsiteY39-18838" fmla="*/ 621 h 621"/>
                <a:gd name="connsiteX40-18839" fmla="*/ 63 w 214"/>
                <a:gd name="connsiteY40-18840" fmla="*/ 615 h 621"/>
                <a:gd name="connsiteX41-18841" fmla="*/ 58 w 214"/>
                <a:gd name="connsiteY41-18842" fmla="*/ 615 h 621"/>
                <a:gd name="connsiteX42-18843" fmla="*/ 58 w 214"/>
                <a:gd name="connsiteY42-18844" fmla="*/ 610 h 621"/>
                <a:gd name="connsiteX43-18845" fmla="*/ 58 w 214"/>
                <a:gd name="connsiteY43-18846" fmla="*/ 605 h 621"/>
                <a:gd name="connsiteX44-18847" fmla="*/ 53 w 214"/>
                <a:gd name="connsiteY44-18848" fmla="*/ 600 h 621"/>
                <a:gd name="connsiteX45-18849" fmla="*/ 53 w 214"/>
                <a:gd name="connsiteY45-18850" fmla="*/ 589 h 621"/>
                <a:gd name="connsiteX46-18851" fmla="*/ 53 w 214"/>
                <a:gd name="connsiteY46-18852" fmla="*/ 579 h 621"/>
                <a:gd name="connsiteX47-18853" fmla="*/ 47 w 214"/>
                <a:gd name="connsiteY47-18854" fmla="*/ 563 h 621"/>
                <a:gd name="connsiteX48-18855" fmla="*/ 42 w 214"/>
                <a:gd name="connsiteY48-18856" fmla="*/ 542 h 621"/>
                <a:gd name="connsiteX49-18857" fmla="*/ 37 w 214"/>
                <a:gd name="connsiteY49-18858" fmla="*/ 526 h 621"/>
                <a:gd name="connsiteX50-18859" fmla="*/ 32 w 214"/>
                <a:gd name="connsiteY50-18860" fmla="*/ 510 h 621"/>
                <a:gd name="connsiteX51-18861" fmla="*/ 26 w 214"/>
                <a:gd name="connsiteY51-18862" fmla="*/ 494 h 621"/>
                <a:gd name="connsiteX52-18863" fmla="*/ 16 w 214"/>
                <a:gd name="connsiteY52-18864" fmla="*/ 484 h 621"/>
                <a:gd name="connsiteX53-18865" fmla="*/ 5 w 214"/>
                <a:gd name="connsiteY53-18866" fmla="*/ 473 h 621"/>
                <a:gd name="connsiteX54-18867" fmla="*/ 0 w 214"/>
                <a:gd name="connsiteY54-18868" fmla="*/ 463 h 621"/>
                <a:gd name="connsiteX55-18869" fmla="*/ 11 w 214"/>
                <a:gd name="connsiteY55-18870" fmla="*/ 468 h 621"/>
                <a:gd name="connsiteX56-18871" fmla="*/ 26 w 214"/>
                <a:gd name="connsiteY56-18872" fmla="*/ 468 h 621"/>
                <a:gd name="connsiteX57-18873" fmla="*/ 37 w 214"/>
                <a:gd name="connsiteY57-18874" fmla="*/ 468 h 621"/>
                <a:gd name="connsiteX58-18875" fmla="*/ 47 w 214"/>
                <a:gd name="connsiteY58-18876" fmla="*/ 468 h 621"/>
                <a:gd name="connsiteX59-18877" fmla="*/ 58 w 214"/>
                <a:gd name="connsiteY59-18878" fmla="*/ 463 h 621"/>
                <a:gd name="connsiteX60-18879" fmla="*/ 63 w 214"/>
                <a:gd name="connsiteY60-18880" fmla="*/ 463 h 621"/>
                <a:gd name="connsiteX61-18881" fmla="*/ 68 w 214"/>
                <a:gd name="connsiteY61-18882" fmla="*/ 458 h 621"/>
                <a:gd name="connsiteX62-18883" fmla="*/ 68 w 214"/>
                <a:gd name="connsiteY62-18884" fmla="*/ 458 h 621"/>
                <a:gd name="connsiteX63-18885" fmla="*/ 74 w 214"/>
                <a:gd name="connsiteY63-18886" fmla="*/ 452 h 621"/>
                <a:gd name="connsiteX64-18887" fmla="*/ 74 w 214"/>
                <a:gd name="connsiteY64-18888" fmla="*/ 442 h 621"/>
                <a:gd name="connsiteX65-18889" fmla="*/ 79 w 214"/>
                <a:gd name="connsiteY65-18890" fmla="*/ 431 h 621"/>
                <a:gd name="connsiteX66-18891" fmla="*/ 79 w 214"/>
                <a:gd name="connsiteY66-18892" fmla="*/ 416 h 621"/>
                <a:gd name="connsiteX67-18893" fmla="*/ 84 w 214"/>
                <a:gd name="connsiteY67-18894" fmla="*/ 395 h 621"/>
                <a:gd name="connsiteX68-18895" fmla="*/ 90 w 214"/>
                <a:gd name="connsiteY68-18896" fmla="*/ 374 h 621"/>
                <a:gd name="connsiteX69-18897" fmla="*/ 90 w 214"/>
                <a:gd name="connsiteY69-18898" fmla="*/ 347 h 621"/>
                <a:gd name="connsiteX70-18899" fmla="*/ 95 w 214"/>
                <a:gd name="connsiteY70-18900" fmla="*/ 316 h 621"/>
                <a:gd name="connsiteX71-18901" fmla="*/ 105 w 214"/>
                <a:gd name="connsiteY71-18902" fmla="*/ 253 h 621"/>
                <a:gd name="connsiteX72-18903" fmla="*/ 111 w 214"/>
                <a:gd name="connsiteY72-18904" fmla="*/ 195 h 621"/>
                <a:gd name="connsiteX73-18905" fmla="*/ 116 w 214"/>
                <a:gd name="connsiteY73-18906" fmla="*/ 132 h 621"/>
                <a:gd name="connsiteX74-18907" fmla="*/ 116 w 214"/>
                <a:gd name="connsiteY74-18908" fmla="*/ 79 h 621"/>
                <a:gd name="connsiteX75-18909" fmla="*/ 116 w 214"/>
                <a:gd name="connsiteY75-18910" fmla="*/ 79 h 621"/>
                <a:gd name="connsiteX0-18911" fmla="*/ 116 w 214"/>
                <a:gd name="connsiteY0-18912" fmla="*/ 79 h 621"/>
                <a:gd name="connsiteX1-18913" fmla="*/ 116 w 214"/>
                <a:gd name="connsiteY1-18914" fmla="*/ 53 h 621"/>
                <a:gd name="connsiteX2-18915" fmla="*/ 116 w 214"/>
                <a:gd name="connsiteY2-18916" fmla="*/ 26 h 621"/>
                <a:gd name="connsiteX3-18917" fmla="*/ 200 w 214"/>
                <a:gd name="connsiteY3-18918" fmla="*/ 0 h 621"/>
                <a:gd name="connsiteX4-18919" fmla="*/ 200 w 214"/>
                <a:gd name="connsiteY4-18920" fmla="*/ 5 h 621"/>
                <a:gd name="connsiteX5-18921" fmla="*/ 200 w 214"/>
                <a:gd name="connsiteY5-18922" fmla="*/ 16 h 621"/>
                <a:gd name="connsiteX6-18923" fmla="*/ 195 w 214"/>
                <a:gd name="connsiteY6-18924" fmla="*/ 26 h 621"/>
                <a:gd name="connsiteX7-18925" fmla="*/ 195 w 214"/>
                <a:gd name="connsiteY7-18926" fmla="*/ 37 h 621"/>
                <a:gd name="connsiteX8-18927" fmla="*/ 195 w 214"/>
                <a:gd name="connsiteY8-18928" fmla="*/ 47 h 621"/>
                <a:gd name="connsiteX9-18929" fmla="*/ 190 w 214"/>
                <a:gd name="connsiteY9-18930" fmla="*/ 63 h 621"/>
                <a:gd name="connsiteX10-18931" fmla="*/ 190 w 214"/>
                <a:gd name="connsiteY10-18932" fmla="*/ 79 h 621"/>
                <a:gd name="connsiteX11-18933" fmla="*/ 190 w 214"/>
                <a:gd name="connsiteY11-18934" fmla="*/ 95 h 621"/>
                <a:gd name="connsiteX12-18935" fmla="*/ 184 w 214"/>
                <a:gd name="connsiteY12-18936" fmla="*/ 110 h 621"/>
                <a:gd name="connsiteX13-18937" fmla="*/ 184 w 214"/>
                <a:gd name="connsiteY13-18938" fmla="*/ 126 h 621"/>
                <a:gd name="connsiteX14-18939" fmla="*/ 184 w 214"/>
                <a:gd name="connsiteY14-18940" fmla="*/ 147 h 621"/>
                <a:gd name="connsiteX15-18941" fmla="*/ 179 w 214"/>
                <a:gd name="connsiteY15-18942" fmla="*/ 189 h 621"/>
                <a:gd name="connsiteX16-18943" fmla="*/ 174 w 214"/>
                <a:gd name="connsiteY16-18944" fmla="*/ 226 h 621"/>
                <a:gd name="connsiteX17-18945" fmla="*/ 174 w 214"/>
                <a:gd name="connsiteY17-18946" fmla="*/ 258 h 621"/>
                <a:gd name="connsiteX18-18947" fmla="*/ 169 w 214"/>
                <a:gd name="connsiteY18-18948" fmla="*/ 289 h 621"/>
                <a:gd name="connsiteX19-18949" fmla="*/ 163 w 214"/>
                <a:gd name="connsiteY19-18950" fmla="*/ 321 h 621"/>
                <a:gd name="connsiteX20-18951" fmla="*/ 163 w 214"/>
                <a:gd name="connsiteY20-18952" fmla="*/ 347 h 621"/>
                <a:gd name="connsiteX21-18953" fmla="*/ 158 w 214"/>
                <a:gd name="connsiteY21-18954" fmla="*/ 368 h 621"/>
                <a:gd name="connsiteX22-18955" fmla="*/ 153 w 214"/>
                <a:gd name="connsiteY22-18956" fmla="*/ 389 h 621"/>
                <a:gd name="connsiteX23-18957" fmla="*/ 147 w 214"/>
                <a:gd name="connsiteY23-18958" fmla="*/ 426 h 621"/>
                <a:gd name="connsiteX24-18959" fmla="*/ 137 w 214"/>
                <a:gd name="connsiteY24-18960" fmla="*/ 463 h 621"/>
                <a:gd name="connsiteX25-18961" fmla="*/ 132 w 214"/>
                <a:gd name="connsiteY25-18962" fmla="*/ 494 h 621"/>
                <a:gd name="connsiteX26-18963" fmla="*/ 121 w 214"/>
                <a:gd name="connsiteY26-18964" fmla="*/ 521 h 621"/>
                <a:gd name="connsiteX27-18965" fmla="*/ 116 w 214"/>
                <a:gd name="connsiteY27-18966" fmla="*/ 547 h 621"/>
                <a:gd name="connsiteX28-18967" fmla="*/ 111 w 214"/>
                <a:gd name="connsiteY28-18968" fmla="*/ 558 h 621"/>
                <a:gd name="connsiteX29-18969" fmla="*/ 105 w 214"/>
                <a:gd name="connsiteY29-18970" fmla="*/ 568 h 621"/>
                <a:gd name="connsiteX30-18971" fmla="*/ 105 w 214"/>
                <a:gd name="connsiteY30-18972" fmla="*/ 579 h 621"/>
                <a:gd name="connsiteX31-18973" fmla="*/ 100 w 214"/>
                <a:gd name="connsiteY31-18974" fmla="*/ 584 h 621"/>
                <a:gd name="connsiteX32-18975" fmla="*/ 95 w 214"/>
                <a:gd name="connsiteY32-18976" fmla="*/ 594 h 621"/>
                <a:gd name="connsiteX33-18977" fmla="*/ 95 w 214"/>
                <a:gd name="connsiteY33-18978" fmla="*/ 600 h 621"/>
                <a:gd name="connsiteX34-18979" fmla="*/ 84 w 214"/>
                <a:gd name="connsiteY34-18980" fmla="*/ 605 h 621"/>
                <a:gd name="connsiteX35-18981" fmla="*/ 79 w 214"/>
                <a:gd name="connsiteY35-18982" fmla="*/ 615 h 621"/>
                <a:gd name="connsiteX36-18983" fmla="*/ 74 w 214"/>
                <a:gd name="connsiteY36-18984" fmla="*/ 615 h 621"/>
                <a:gd name="connsiteX37-18985" fmla="*/ 68 w 214"/>
                <a:gd name="connsiteY37-18986" fmla="*/ 621 h 621"/>
                <a:gd name="connsiteX38-18987" fmla="*/ 63 w 214"/>
                <a:gd name="connsiteY38-18988" fmla="*/ 621 h 621"/>
                <a:gd name="connsiteX39-18989" fmla="*/ 63 w 214"/>
                <a:gd name="connsiteY39-18990" fmla="*/ 615 h 621"/>
                <a:gd name="connsiteX40-18991" fmla="*/ 58 w 214"/>
                <a:gd name="connsiteY40-18992" fmla="*/ 615 h 621"/>
                <a:gd name="connsiteX41-18993" fmla="*/ 58 w 214"/>
                <a:gd name="connsiteY41-18994" fmla="*/ 610 h 621"/>
                <a:gd name="connsiteX42-18995" fmla="*/ 58 w 214"/>
                <a:gd name="connsiteY42-18996" fmla="*/ 605 h 621"/>
                <a:gd name="connsiteX43-18997" fmla="*/ 53 w 214"/>
                <a:gd name="connsiteY43-18998" fmla="*/ 600 h 621"/>
                <a:gd name="connsiteX44-18999" fmla="*/ 53 w 214"/>
                <a:gd name="connsiteY44-19000" fmla="*/ 589 h 621"/>
                <a:gd name="connsiteX45-19001" fmla="*/ 53 w 214"/>
                <a:gd name="connsiteY45-19002" fmla="*/ 579 h 621"/>
                <a:gd name="connsiteX46-19003" fmla="*/ 47 w 214"/>
                <a:gd name="connsiteY46-19004" fmla="*/ 563 h 621"/>
                <a:gd name="connsiteX47-19005" fmla="*/ 42 w 214"/>
                <a:gd name="connsiteY47-19006" fmla="*/ 542 h 621"/>
                <a:gd name="connsiteX48-19007" fmla="*/ 37 w 214"/>
                <a:gd name="connsiteY48-19008" fmla="*/ 526 h 621"/>
                <a:gd name="connsiteX49-19009" fmla="*/ 32 w 214"/>
                <a:gd name="connsiteY49-19010" fmla="*/ 510 h 621"/>
                <a:gd name="connsiteX50-19011" fmla="*/ 26 w 214"/>
                <a:gd name="connsiteY50-19012" fmla="*/ 494 h 621"/>
                <a:gd name="connsiteX51-19013" fmla="*/ 16 w 214"/>
                <a:gd name="connsiteY51-19014" fmla="*/ 484 h 621"/>
                <a:gd name="connsiteX52-19015" fmla="*/ 5 w 214"/>
                <a:gd name="connsiteY52-19016" fmla="*/ 473 h 621"/>
                <a:gd name="connsiteX53-19017" fmla="*/ 0 w 214"/>
                <a:gd name="connsiteY53-19018" fmla="*/ 463 h 621"/>
                <a:gd name="connsiteX54-19019" fmla="*/ 11 w 214"/>
                <a:gd name="connsiteY54-19020" fmla="*/ 468 h 621"/>
                <a:gd name="connsiteX55-19021" fmla="*/ 26 w 214"/>
                <a:gd name="connsiteY55-19022" fmla="*/ 468 h 621"/>
                <a:gd name="connsiteX56-19023" fmla="*/ 37 w 214"/>
                <a:gd name="connsiteY56-19024" fmla="*/ 468 h 621"/>
                <a:gd name="connsiteX57-19025" fmla="*/ 47 w 214"/>
                <a:gd name="connsiteY57-19026" fmla="*/ 468 h 621"/>
                <a:gd name="connsiteX58-19027" fmla="*/ 58 w 214"/>
                <a:gd name="connsiteY58-19028" fmla="*/ 463 h 621"/>
                <a:gd name="connsiteX59-19029" fmla="*/ 63 w 214"/>
                <a:gd name="connsiteY59-19030" fmla="*/ 463 h 621"/>
                <a:gd name="connsiteX60-19031" fmla="*/ 68 w 214"/>
                <a:gd name="connsiteY60-19032" fmla="*/ 458 h 621"/>
                <a:gd name="connsiteX61-19033" fmla="*/ 68 w 214"/>
                <a:gd name="connsiteY61-19034" fmla="*/ 458 h 621"/>
                <a:gd name="connsiteX62-19035" fmla="*/ 74 w 214"/>
                <a:gd name="connsiteY62-19036" fmla="*/ 452 h 621"/>
                <a:gd name="connsiteX63-19037" fmla="*/ 74 w 214"/>
                <a:gd name="connsiteY63-19038" fmla="*/ 442 h 621"/>
                <a:gd name="connsiteX64-19039" fmla="*/ 79 w 214"/>
                <a:gd name="connsiteY64-19040" fmla="*/ 431 h 621"/>
                <a:gd name="connsiteX65-19041" fmla="*/ 79 w 214"/>
                <a:gd name="connsiteY65-19042" fmla="*/ 416 h 621"/>
                <a:gd name="connsiteX66-19043" fmla="*/ 84 w 214"/>
                <a:gd name="connsiteY66-19044" fmla="*/ 395 h 621"/>
                <a:gd name="connsiteX67-19045" fmla="*/ 90 w 214"/>
                <a:gd name="connsiteY67-19046" fmla="*/ 374 h 621"/>
                <a:gd name="connsiteX68-19047" fmla="*/ 90 w 214"/>
                <a:gd name="connsiteY68-19048" fmla="*/ 347 h 621"/>
                <a:gd name="connsiteX69-19049" fmla="*/ 95 w 214"/>
                <a:gd name="connsiteY69-19050" fmla="*/ 316 h 621"/>
                <a:gd name="connsiteX70-19051" fmla="*/ 105 w 214"/>
                <a:gd name="connsiteY70-19052" fmla="*/ 253 h 621"/>
                <a:gd name="connsiteX71-19053" fmla="*/ 111 w 214"/>
                <a:gd name="connsiteY71-19054" fmla="*/ 195 h 621"/>
                <a:gd name="connsiteX72-19055" fmla="*/ 116 w 214"/>
                <a:gd name="connsiteY72-19056" fmla="*/ 132 h 621"/>
                <a:gd name="connsiteX73-19057" fmla="*/ 116 w 214"/>
                <a:gd name="connsiteY73-19058" fmla="*/ 79 h 621"/>
                <a:gd name="connsiteX74-19059" fmla="*/ 116 w 214"/>
                <a:gd name="connsiteY74-19060" fmla="*/ 79 h 621"/>
                <a:gd name="connsiteX0-19061" fmla="*/ 116 w 214"/>
                <a:gd name="connsiteY0-19062" fmla="*/ 79 h 621"/>
                <a:gd name="connsiteX1-19063" fmla="*/ 116 w 214"/>
                <a:gd name="connsiteY1-19064" fmla="*/ 53 h 621"/>
                <a:gd name="connsiteX2-19065" fmla="*/ 200 w 214"/>
                <a:gd name="connsiteY2-19066" fmla="*/ 0 h 621"/>
                <a:gd name="connsiteX3-19067" fmla="*/ 200 w 214"/>
                <a:gd name="connsiteY3-19068" fmla="*/ 5 h 621"/>
                <a:gd name="connsiteX4-19069" fmla="*/ 200 w 214"/>
                <a:gd name="connsiteY4-19070" fmla="*/ 16 h 621"/>
                <a:gd name="connsiteX5-19071" fmla="*/ 195 w 214"/>
                <a:gd name="connsiteY5-19072" fmla="*/ 26 h 621"/>
                <a:gd name="connsiteX6-19073" fmla="*/ 195 w 214"/>
                <a:gd name="connsiteY6-19074" fmla="*/ 37 h 621"/>
                <a:gd name="connsiteX7-19075" fmla="*/ 195 w 214"/>
                <a:gd name="connsiteY7-19076" fmla="*/ 47 h 621"/>
                <a:gd name="connsiteX8-19077" fmla="*/ 190 w 214"/>
                <a:gd name="connsiteY8-19078" fmla="*/ 63 h 621"/>
                <a:gd name="connsiteX9-19079" fmla="*/ 190 w 214"/>
                <a:gd name="connsiteY9-19080" fmla="*/ 79 h 621"/>
                <a:gd name="connsiteX10-19081" fmla="*/ 190 w 214"/>
                <a:gd name="connsiteY10-19082" fmla="*/ 95 h 621"/>
                <a:gd name="connsiteX11-19083" fmla="*/ 184 w 214"/>
                <a:gd name="connsiteY11-19084" fmla="*/ 110 h 621"/>
                <a:gd name="connsiteX12-19085" fmla="*/ 184 w 214"/>
                <a:gd name="connsiteY12-19086" fmla="*/ 126 h 621"/>
                <a:gd name="connsiteX13-19087" fmla="*/ 184 w 214"/>
                <a:gd name="connsiteY13-19088" fmla="*/ 147 h 621"/>
                <a:gd name="connsiteX14-19089" fmla="*/ 179 w 214"/>
                <a:gd name="connsiteY14-19090" fmla="*/ 189 h 621"/>
                <a:gd name="connsiteX15-19091" fmla="*/ 174 w 214"/>
                <a:gd name="connsiteY15-19092" fmla="*/ 226 h 621"/>
                <a:gd name="connsiteX16-19093" fmla="*/ 174 w 214"/>
                <a:gd name="connsiteY16-19094" fmla="*/ 258 h 621"/>
                <a:gd name="connsiteX17-19095" fmla="*/ 169 w 214"/>
                <a:gd name="connsiteY17-19096" fmla="*/ 289 h 621"/>
                <a:gd name="connsiteX18-19097" fmla="*/ 163 w 214"/>
                <a:gd name="connsiteY18-19098" fmla="*/ 321 h 621"/>
                <a:gd name="connsiteX19-19099" fmla="*/ 163 w 214"/>
                <a:gd name="connsiteY19-19100" fmla="*/ 347 h 621"/>
                <a:gd name="connsiteX20-19101" fmla="*/ 158 w 214"/>
                <a:gd name="connsiteY20-19102" fmla="*/ 368 h 621"/>
                <a:gd name="connsiteX21-19103" fmla="*/ 153 w 214"/>
                <a:gd name="connsiteY21-19104" fmla="*/ 389 h 621"/>
                <a:gd name="connsiteX22-19105" fmla="*/ 147 w 214"/>
                <a:gd name="connsiteY22-19106" fmla="*/ 426 h 621"/>
                <a:gd name="connsiteX23-19107" fmla="*/ 137 w 214"/>
                <a:gd name="connsiteY23-19108" fmla="*/ 463 h 621"/>
                <a:gd name="connsiteX24-19109" fmla="*/ 132 w 214"/>
                <a:gd name="connsiteY24-19110" fmla="*/ 494 h 621"/>
                <a:gd name="connsiteX25-19111" fmla="*/ 121 w 214"/>
                <a:gd name="connsiteY25-19112" fmla="*/ 521 h 621"/>
                <a:gd name="connsiteX26-19113" fmla="*/ 116 w 214"/>
                <a:gd name="connsiteY26-19114" fmla="*/ 547 h 621"/>
                <a:gd name="connsiteX27-19115" fmla="*/ 111 w 214"/>
                <a:gd name="connsiteY27-19116" fmla="*/ 558 h 621"/>
                <a:gd name="connsiteX28-19117" fmla="*/ 105 w 214"/>
                <a:gd name="connsiteY28-19118" fmla="*/ 568 h 621"/>
                <a:gd name="connsiteX29-19119" fmla="*/ 105 w 214"/>
                <a:gd name="connsiteY29-19120" fmla="*/ 579 h 621"/>
                <a:gd name="connsiteX30-19121" fmla="*/ 100 w 214"/>
                <a:gd name="connsiteY30-19122" fmla="*/ 584 h 621"/>
                <a:gd name="connsiteX31-19123" fmla="*/ 95 w 214"/>
                <a:gd name="connsiteY31-19124" fmla="*/ 594 h 621"/>
                <a:gd name="connsiteX32-19125" fmla="*/ 95 w 214"/>
                <a:gd name="connsiteY32-19126" fmla="*/ 600 h 621"/>
                <a:gd name="connsiteX33-19127" fmla="*/ 84 w 214"/>
                <a:gd name="connsiteY33-19128" fmla="*/ 605 h 621"/>
                <a:gd name="connsiteX34-19129" fmla="*/ 79 w 214"/>
                <a:gd name="connsiteY34-19130" fmla="*/ 615 h 621"/>
                <a:gd name="connsiteX35-19131" fmla="*/ 74 w 214"/>
                <a:gd name="connsiteY35-19132" fmla="*/ 615 h 621"/>
                <a:gd name="connsiteX36-19133" fmla="*/ 68 w 214"/>
                <a:gd name="connsiteY36-19134" fmla="*/ 621 h 621"/>
                <a:gd name="connsiteX37-19135" fmla="*/ 63 w 214"/>
                <a:gd name="connsiteY37-19136" fmla="*/ 621 h 621"/>
                <a:gd name="connsiteX38-19137" fmla="*/ 63 w 214"/>
                <a:gd name="connsiteY38-19138" fmla="*/ 615 h 621"/>
                <a:gd name="connsiteX39-19139" fmla="*/ 58 w 214"/>
                <a:gd name="connsiteY39-19140" fmla="*/ 615 h 621"/>
                <a:gd name="connsiteX40-19141" fmla="*/ 58 w 214"/>
                <a:gd name="connsiteY40-19142" fmla="*/ 610 h 621"/>
                <a:gd name="connsiteX41-19143" fmla="*/ 58 w 214"/>
                <a:gd name="connsiteY41-19144" fmla="*/ 605 h 621"/>
                <a:gd name="connsiteX42-19145" fmla="*/ 53 w 214"/>
                <a:gd name="connsiteY42-19146" fmla="*/ 600 h 621"/>
                <a:gd name="connsiteX43-19147" fmla="*/ 53 w 214"/>
                <a:gd name="connsiteY43-19148" fmla="*/ 589 h 621"/>
                <a:gd name="connsiteX44-19149" fmla="*/ 53 w 214"/>
                <a:gd name="connsiteY44-19150" fmla="*/ 579 h 621"/>
                <a:gd name="connsiteX45-19151" fmla="*/ 47 w 214"/>
                <a:gd name="connsiteY45-19152" fmla="*/ 563 h 621"/>
                <a:gd name="connsiteX46-19153" fmla="*/ 42 w 214"/>
                <a:gd name="connsiteY46-19154" fmla="*/ 542 h 621"/>
                <a:gd name="connsiteX47-19155" fmla="*/ 37 w 214"/>
                <a:gd name="connsiteY47-19156" fmla="*/ 526 h 621"/>
                <a:gd name="connsiteX48-19157" fmla="*/ 32 w 214"/>
                <a:gd name="connsiteY48-19158" fmla="*/ 510 h 621"/>
                <a:gd name="connsiteX49-19159" fmla="*/ 26 w 214"/>
                <a:gd name="connsiteY49-19160" fmla="*/ 494 h 621"/>
                <a:gd name="connsiteX50-19161" fmla="*/ 16 w 214"/>
                <a:gd name="connsiteY50-19162" fmla="*/ 484 h 621"/>
                <a:gd name="connsiteX51-19163" fmla="*/ 5 w 214"/>
                <a:gd name="connsiteY51-19164" fmla="*/ 473 h 621"/>
                <a:gd name="connsiteX52-19165" fmla="*/ 0 w 214"/>
                <a:gd name="connsiteY52-19166" fmla="*/ 463 h 621"/>
                <a:gd name="connsiteX53-19167" fmla="*/ 11 w 214"/>
                <a:gd name="connsiteY53-19168" fmla="*/ 468 h 621"/>
                <a:gd name="connsiteX54-19169" fmla="*/ 26 w 214"/>
                <a:gd name="connsiteY54-19170" fmla="*/ 468 h 621"/>
                <a:gd name="connsiteX55-19171" fmla="*/ 37 w 214"/>
                <a:gd name="connsiteY55-19172" fmla="*/ 468 h 621"/>
                <a:gd name="connsiteX56-19173" fmla="*/ 47 w 214"/>
                <a:gd name="connsiteY56-19174" fmla="*/ 468 h 621"/>
                <a:gd name="connsiteX57-19175" fmla="*/ 58 w 214"/>
                <a:gd name="connsiteY57-19176" fmla="*/ 463 h 621"/>
                <a:gd name="connsiteX58-19177" fmla="*/ 63 w 214"/>
                <a:gd name="connsiteY58-19178" fmla="*/ 463 h 621"/>
                <a:gd name="connsiteX59-19179" fmla="*/ 68 w 214"/>
                <a:gd name="connsiteY59-19180" fmla="*/ 458 h 621"/>
                <a:gd name="connsiteX60-19181" fmla="*/ 68 w 214"/>
                <a:gd name="connsiteY60-19182" fmla="*/ 458 h 621"/>
                <a:gd name="connsiteX61-19183" fmla="*/ 74 w 214"/>
                <a:gd name="connsiteY61-19184" fmla="*/ 452 h 621"/>
                <a:gd name="connsiteX62-19185" fmla="*/ 74 w 214"/>
                <a:gd name="connsiteY62-19186" fmla="*/ 442 h 621"/>
                <a:gd name="connsiteX63-19187" fmla="*/ 79 w 214"/>
                <a:gd name="connsiteY63-19188" fmla="*/ 431 h 621"/>
                <a:gd name="connsiteX64-19189" fmla="*/ 79 w 214"/>
                <a:gd name="connsiteY64-19190" fmla="*/ 416 h 621"/>
                <a:gd name="connsiteX65-19191" fmla="*/ 84 w 214"/>
                <a:gd name="connsiteY65-19192" fmla="*/ 395 h 621"/>
                <a:gd name="connsiteX66-19193" fmla="*/ 90 w 214"/>
                <a:gd name="connsiteY66-19194" fmla="*/ 374 h 621"/>
                <a:gd name="connsiteX67-19195" fmla="*/ 90 w 214"/>
                <a:gd name="connsiteY67-19196" fmla="*/ 347 h 621"/>
                <a:gd name="connsiteX68-19197" fmla="*/ 95 w 214"/>
                <a:gd name="connsiteY68-19198" fmla="*/ 316 h 621"/>
                <a:gd name="connsiteX69-19199" fmla="*/ 105 w 214"/>
                <a:gd name="connsiteY69-19200" fmla="*/ 253 h 621"/>
                <a:gd name="connsiteX70-19201" fmla="*/ 111 w 214"/>
                <a:gd name="connsiteY70-19202" fmla="*/ 195 h 621"/>
                <a:gd name="connsiteX71-19203" fmla="*/ 116 w 214"/>
                <a:gd name="connsiteY71-19204" fmla="*/ 132 h 621"/>
                <a:gd name="connsiteX72-19205" fmla="*/ 116 w 214"/>
                <a:gd name="connsiteY72-19206" fmla="*/ 79 h 621"/>
                <a:gd name="connsiteX73-19207" fmla="*/ 116 w 214"/>
                <a:gd name="connsiteY73-19208" fmla="*/ 79 h 621"/>
                <a:gd name="connsiteX0-19209" fmla="*/ 116 w 214"/>
                <a:gd name="connsiteY0-19210" fmla="*/ 79 h 621"/>
                <a:gd name="connsiteX1-19211" fmla="*/ 200 w 214"/>
                <a:gd name="connsiteY1-19212" fmla="*/ 0 h 621"/>
                <a:gd name="connsiteX2-19213" fmla="*/ 200 w 214"/>
                <a:gd name="connsiteY2-19214" fmla="*/ 5 h 621"/>
                <a:gd name="connsiteX3-19215" fmla="*/ 200 w 214"/>
                <a:gd name="connsiteY3-19216" fmla="*/ 16 h 621"/>
                <a:gd name="connsiteX4-19217" fmla="*/ 195 w 214"/>
                <a:gd name="connsiteY4-19218" fmla="*/ 26 h 621"/>
                <a:gd name="connsiteX5-19219" fmla="*/ 195 w 214"/>
                <a:gd name="connsiteY5-19220" fmla="*/ 37 h 621"/>
                <a:gd name="connsiteX6-19221" fmla="*/ 195 w 214"/>
                <a:gd name="connsiteY6-19222" fmla="*/ 47 h 621"/>
                <a:gd name="connsiteX7-19223" fmla="*/ 190 w 214"/>
                <a:gd name="connsiteY7-19224" fmla="*/ 63 h 621"/>
                <a:gd name="connsiteX8-19225" fmla="*/ 190 w 214"/>
                <a:gd name="connsiteY8-19226" fmla="*/ 79 h 621"/>
                <a:gd name="connsiteX9-19227" fmla="*/ 190 w 214"/>
                <a:gd name="connsiteY9-19228" fmla="*/ 95 h 621"/>
                <a:gd name="connsiteX10-19229" fmla="*/ 184 w 214"/>
                <a:gd name="connsiteY10-19230" fmla="*/ 110 h 621"/>
                <a:gd name="connsiteX11-19231" fmla="*/ 184 w 214"/>
                <a:gd name="connsiteY11-19232" fmla="*/ 126 h 621"/>
                <a:gd name="connsiteX12-19233" fmla="*/ 184 w 214"/>
                <a:gd name="connsiteY12-19234" fmla="*/ 147 h 621"/>
                <a:gd name="connsiteX13-19235" fmla="*/ 179 w 214"/>
                <a:gd name="connsiteY13-19236" fmla="*/ 189 h 621"/>
                <a:gd name="connsiteX14-19237" fmla="*/ 174 w 214"/>
                <a:gd name="connsiteY14-19238" fmla="*/ 226 h 621"/>
                <a:gd name="connsiteX15-19239" fmla="*/ 174 w 214"/>
                <a:gd name="connsiteY15-19240" fmla="*/ 258 h 621"/>
                <a:gd name="connsiteX16-19241" fmla="*/ 169 w 214"/>
                <a:gd name="connsiteY16-19242" fmla="*/ 289 h 621"/>
                <a:gd name="connsiteX17-19243" fmla="*/ 163 w 214"/>
                <a:gd name="connsiteY17-19244" fmla="*/ 321 h 621"/>
                <a:gd name="connsiteX18-19245" fmla="*/ 163 w 214"/>
                <a:gd name="connsiteY18-19246" fmla="*/ 347 h 621"/>
                <a:gd name="connsiteX19-19247" fmla="*/ 158 w 214"/>
                <a:gd name="connsiteY19-19248" fmla="*/ 368 h 621"/>
                <a:gd name="connsiteX20-19249" fmla="*/ 153 w 214"/>
                <a:gd name="connsiteY20-19250" fmla="*/ 389 h 621"/>
                <a:gd name="connsiteX21-19251" fmla="*/ 147 w 214"/>
                <a:gd name="connsiteY21-19252" fmla="*/ 426 h 621"/>
                <a:gd name="connsiteX22-19253" fmla="*/ 137 w 214"/>
                <a:gd name="connsiteY22-19254" fmla="*/ 463 h 621"/>
                <a:gd name="connsiteX23-19255" fmla="*/ 132 w 214"/>
                <a:gd name="connsiteY23-19256" fmla="*/ 494 h 621"/>
                <a:gd name="connsiteX24-19257" fmla="*/ 121 w 214"/>
                <a:gd name="connsiteY24-19258" fmla="*/ 521 h 621"/>
                <a:gd name="connsiteX25-19259" fmla="*/ 116 w 214"/>
                <a:gd name="connsiteY25-19260" fmla="*/ 547 h 621"/>
                <a:gd name="connsiteX26-19261" fmla="*/ 111 w 214"/>
                <a:gd name="connsiteY26-19262" fmla="*/ 558 h 621"/>
                <a:gd name="connsiteX27-19263" fmla="*/ 105 w 214"/>
                <a:gd name="connsiteY27-19264" fmla="*/ 568 h 621"/>
                <a:gd name="connsiteX28-19265" fmla="*/ 105 w 214"/>
                <a:gd name="connsiteY28-19266" fmla="*/ 579 h 621"/>
                <a:gd name="connsiteX29-19267" fmla="*/ 100 w 214"/>
                <a:gd name="connsiteY29-19268" fmla="*/ 584 h 621"/>
                <a:gd name="connsiteX30-19269" fmla="*/ 95 w 214"/>
                <a:gd name="connsiteY30-19270" fmla="*/ 594 h 621"/>
                <a:gd name="connsiteX31-19271" fmla="*/ 95 w 214"/>
                <a:gd name="connsiteY31-19272" fmla="*/ 600 h 621"/>
                <a:gd name="connsiteX32-19273" fmla="*/ 84 w 214"/>
                <a:gd name="connsiteY32-19274" fmla="*/ 605 h 621"/>
                <a:gd name="connsiteX33-19275" fmla="*/ 79 w 214"/>
                <a:gd name="connsiteY33-19276" fmla="*/ 615 h 621"/>
                <a:gd name="connsiteX34-19277" fmla="*/ 74 w 214"/>
                <a:gd name="connsiteY34-19278" fmla="*/ 615 h 621"/>
                <a:gd name="connsiteX35-19279" fmla="*/ 68 w 214"/>
                <a:gd name="connsiteY35-19280" fmla="*/ 621 h 621"/>
                <a:gd name="connsiteX36-19281" fmla="*/ 63 w 214"/>
                <a:gd name="connsiteY36-19282" fmla="*/ 621 h 621"/>
                <a:gd name="connsiteX37-19283" fmla="*/ 63 w 214"/>
                <a:gd name="connsiteY37-19284" fmla="*/ 615 h 621"/>
                <a:gd name="connsiteX38-19285" fmla="*/ 58 w 214"/>
                <a:gd name="connsiteY38-19286" fmla="*/ 615 h 621"/>
                <a:gd name="connsiteX39-19287" fmla="*/ 58 w 214"/>
                <a:gd name="connsiteY39-19288" fmla="*/ 610 h 621"/>
                <a:gd name="connsiteX40-19289" fmla="*/ 58 w 214"/>
                <a:gd name="connsiteY40-19290" fmla="*/ 605 h 621"/>
                <a:gd name="connsiteX41-19291" fmla="*/ 53 w 214"/>
                <a:gd name="connsiteY41-19292" fmla="*/ 600 h 621"/>
                <a:gd name="connsiteX42-19293" fmla="*/ 53 w 214"/>
                <a:gd name="connsiteY42-19294" fmla="*/ 589 h 621"/>
                <a:gd name="connsiteX43-19295" fmla="*/ 53 w 214"/>
                <a:gd name="connsiteY43-19296" fmla="*/ 579 h 621"/>
                <a:gd name="connsiteX44-19297" fmla="*/ 47 w 214"/>
                <a:gd name="connsiteY44-19298" fmla="*/ 563 h 621"/>
                <a:gd name="connsiteX45-19299" fmla="*/ 42 w 214"/>
                <a:gd name="connsiteY45-19300" fmla="*/ 542 h 621"/>
                <a:gd name="connsiteX46-19301" fmla="*/ 37 w 214"/>
                <a:gd name="connsiteY46-19302" fmla="*/ 526 h 621"/>
                <a:gd name="connsiteX47-19303" fmla="*/ 32 w 214"/>
                <a:gd name="connsiteY47-19304" fmla="*/ 510 h 621"/>
                <a:gd name="connsiteX48-19305" fmla="*/ 26 w 214"/>
                <a:gd name="connsiteY48-19306" fmla="*/ 494 h 621"/>
                <a:gd name="connsiteX49-19307" fmla="*/ 16 w 214"/>
                <a:gd name="connsiteY49-19308" fmla="*/ 484 h 621"/>
                <a:gd name="connsiteX50-19309" fmla="*/ 5 w 214"/>
                <a:gd name="connsiteY50-19310" fmla="*/ 473 h 621"/>
                <a:gd name="connsiteX51-19311" fmla="*/ 0 w 214"/>
                <a:gd name="connsiteY51-19312" fmla="*/ 463 h 621"/>
                <a:gd name="connsiteX52-19313" fmla="*/ 11 w 214"/>
                <a:gd name="connsiteY52-19314" fmla="*/ 468 h 621"/>
                <a:gd name="connsiteX53-19315" fmla="*/ 26 w 214"/>
                <a:gd name="connsiteY53-19316" fmla="*/ 468 h 621"/>
                <a:gd name="connsiteX54-19317" fmla="*/ 37 w 214"/>
                <a:gd name="connsiteY54-19318" fmla="*/ 468 h 621"/>
                <a:gd name="connsiteX55-19319" fmla="*/ 47 w 214"/>
                <a:gd name="connsiteY55-19320" fmla="*/ 468 h 621"/>
                <a:gd name="connsiteX56-19321" fmla="*/ 58 w 214"/>
                <a:gd name="connsiteY56-19322" fmla="*/ 463 h 621"/>
                <a:gd name="connsiteX57-19323" fmla="*/ 63 w 214"/>
                <a:gd name="connsiteY57-19324" fmla="*/ 463 h 621"/>
                <a:gd name="connsiteX58-19325" fmla="*/ 68 w 214"/>
                <a:gd name="connsiteY58-19326" fmla="*/ 458 h 621"/>
                <a:gd name="connsiteX59-19327" fmla="*/ 68 w 214"/>
                <a:gd name="connsiteY59-19328" fmla="*/ 458 h 621"/>
                <a:gd name="connsiteX60-19329" fmla="*/ 74 w 214"/>
                <a:gd name="connsiteY60-19330" fmla="*/ 452 h 621"/>
                <a:gd name="connsiteX61-19331" fmla="*/ 74 w 214"/>
                <a:gd name="connsiteY61-19332" fmla="*/ 442 h 621"/>
                <a:gd name="connsiteX62-19333" fmla="*/ 79 w 214"/>
                <a:gd name="connsiteY62-19334" fmla="*/ 431 h 621"/>
                <a:gd name="connsiteX63-19335" fmla="*/ 79 w 214"/>
                <a:gd name="connsiteY63-19336" fmla="*/ 416 h 621"/>
                <a:gd name="connsiteX64-19337" fmla="*/ 84 w 214"/>
                <a:gd name="connsiteY64-19338" fmla="*/ 395 h 621"/>
                <a:gd name="connsiteX65-19339" fmla="*/ 90 w 214"/>
                <a:gd name="connsiteY65-19340" fmla="*/ 374 h 621"/>
                <a:gd name="connsiteX66-19341" fmla="*/ 90 w 214"/>
                <a:gd name="connsiteY66-19342" fmla="*/ 347 h 621"/>
                <a:gd name="connsiteX67-19343" fmla="*/ 95 w 214"/>
                <a:gd name="connsiteY67-19344" fmla="*/ 316 h 621"/>
                <a:gd name="connsiteX68-19345" fmla="*/ 105 w 214"/>
                <a:gd name="connsiteY68-19346" fmla="*/ 253 h 621"/>
                <a:gd name="connsiteX69-19347" fmla="*/ 111 w 214"/>
                <a:gd name="connsiteY69-19348" fmla="*/ 195 h 621"/>
                <a:gd name="connsiteX70-19349" fmla="*/ 116 w 214"/>
                <a:gd name="connsiteY70-19350" fmla="*/ 132 h 621"/>
                <a:gd name="connsiteX71-19351" fmla="*/ 116 w 214"/>
                <a:gd name="connsiteY71-19352" fmla="*/ 79 h 621"/>
                <a:gd name="connsiteX72-19353" fmla="*/ 116 w 214"/>
                <a:gd name="connsiteY72-19354" fmla="*/ 79 h 621"/>
                <a:gd name="connsiteX0-19355" fmla="*/ 116 w 214"/>
                <a:gd name="connsiteY0-19356" fmla="*/ 79 h 621"/>
                <a:gd name="connsiteX1-19357" fmla="*/ 200 w 214"/>
                <a:gd name="connsiteY1-19358" fmla="*/ 0 h 621"/>
                <a:gd name="connsiteX2-19359" fmla="*/ 200 w 214"/>
                <a:gd name="connsiteY2-19360" fmla="*/ 5 h 621"/>
                <a:gd name="connsiteX3-19361" fmla="*/ 200 w 214"/>
                <a:gd name="connsiteY3-19362" fmla="*/ 16 h 621"/>
                <a:gd name="connsiteX4-19363" fmla="*/ 195 w 214"/>
                <a:gd name="connsiteY4-19364" fmla="*/ 26 h 621"/>
                <a:gd name="connsiteX5-19365" fmla="*/ 195 w 214"/>
                <a:gd name="connsiteY5-19366" fmla="*/ 37 h 621"/>
                <a:gd name="connsiteX6-19367" fmla="*/ 195 w 214"/>
                <a:gd name="connsiteY6-19368" fmla="*/ 47 h 621"/>
                <a:gd name="connsiteX7-19369" fmla="*/ 190 w 214"/>
                <a:gd name="connsiteY7-19370" fmla="*/ 63 h 621"/>
                <a:gd name="connsiteX8-19371" fmla="*/ 190 w 214"/>
                <a:gd name="connsiteY8-19372" fmla="*/ 79 h 621"/>
                <a:gd name="connsiteX9-19373" fmla="*/ 190 w 214"/>
                <a:gd name="connsiteY9-19374" fmla="*/ 95 h 621"/>
                <a:gd name="connsiteX10-19375" fmla="*/ 184 w 214"/>
                <a:gd name="connsiteY10-19376" fmla="*/ 110 h 621"/>
                <a:gd name="connsiteX11-19377" fmla="*/ 184 w 214"/>
                <a:gd name="connsiteY11-19378" fmla="*/ 126 h 621"/>
                <a:gd name="connsiteX12-19379" fmla="*/ 184 w 214"/>
                <a:gd name="connsiteY12-19380" fmla="*/ 147 h 621"/>
                <a:gd name="connsiteX13-19381" fmla="*/ 179 w 214"/>
                <a:gd name="connsiteY13-19382" fmla="*/ 189 h 621"/>
                <a:gd name="connsiteX14-19383" fmla="*/ 174 w 214"/>
                <a:gd name="connsiteY14-19384" fmla="*/ 226 h 621"/>
                <a:gd name="connsiteX15-19385" fmla="*/ 174 w 214"/>
                <a:gd name="connsiteY15-19386" fmla="*/ 258 h 621"/>
                <a:gd name="connsiteX16-19387" fmla="*/ 169 w 214"/>
                <a:gd name="connsiteY16-19388" fmla="*/ 289 h 621"/>
                <a:gd name="connsiteX17-19389" fmla="*/ 163 w 214"/>
                <a:gd name="connsiteY17-19390" fmla="*/ 321 h 621"/>
                <a:gd name="connsiteX18-19391" fmla="*/ 163 w 214"/>
                <a:gd name="connsiteY18-19392" fmla="*/ 347 h 621"/>
                <a:gd name="connsiteX19-19393" fmla="*/ 158 w 214"/>
                <a:gd name="connsiteY19-19394" fmla="*/ 368 h 621"/>
                <a:gd name="connsiteX20-19395" fmla="*/ 153 w 214"/>
                <a:gd name="connsiteY20-19396" fmla="*/ 389 h 621"/>
                <a:gd name="connsiteX21-19397" fmla="*/ 147 w 214"/>
                <a:gd name="connsiteY21-19398" fmla="*/ 426 h 621"/>
                <a:gd name="connsiteX22-19399" fmla="*/ 137 w 214"/>
                <a:gd name="connsiteY22-19400" fmla="*/ 463 h 621"/>
                <a:gd name="connsiteX23-19401" fmla="*/ 132 w 214"/>
                <a:gd name="connsiteY23-19402" fmla="*/ 494 h 621"/>
                <a:gd name="connsiteX24-19403" fmla="*/ 121 w 214"/>
                <a:gd name="connsiteY24-19404" fmla="*/ 521 h 621"/>
                <a:gd name="connsiteX25-19405" fmla="*/ 116 w 214"/>
                <a:gd name="connsiteY25-19406" fmla="*/ 547 h 621"/>
                <a:gd name="connsiteX26-19407" fmla="*/ 111 w 214"/>
                <a:gd name="connsiteY26-19408" fmla="*/ 558 h 621"/>
                <a:gd name="connsiteX27-19409" fmla="*/ 105 w 214"/>
                <a:gd name="connsiteY27-19410" fmla="*/ 568 h 621"/>
                <a:gd name="connsiteX28-19411" fmla="*/ 105 w 214"/>
                <a:gd name="connsiteY28-19412" fmla="*/ 579 h 621"/>
                <a:gd name="connsiteX29-19413" fmla="*/ 100 w 214"/>
                <a:gd name="connsiteY29-19414" fmla="*/ 584 h 621"/>
                <a:gd name="connsiteX30-19415" fmla="*/ 95 w 214"/>
                <a:gd name="connsiteY30-19416" fmla="*/ 594 h 621"/>
                <a:gd name="connsiteX31-19417" fmla="*/ 95 w 214"/>
                <a:gd name="connsiteY31-19418" fmla="*/ 600 h 621"/>
                <a:gd name="connsiteX32-19419" fmla="*/ 84 w 214"/>
                <a:gd name="connsiteY32-19420" fmla="*/ 605 h 621"/>
                <a:gd name="connsiteX33-19421" fmla="*/ 79 w 214"/>
                <a:gd name="connsiteY33-19422" fmla="*/ 615 h 621"/>
                <a:gd name="connsiteX34-19423" fmla="*/ 74 w 214"/>
                <a:gd name="connsiteY34-19424" fmla="*/ 615 h 621"/>
                <a:gd name="connsiteX35-19425" fmla="*/ 68 w 214"/>
                <a:gd name="connsiteY35-19426" fmla="*/ 621 h 621"/>
                <a:gd name="connsiteX36-19427" fmla="*/ 63 w 214"/>
                <a:gd name="connsiteY36-19428" fmla="*/ 621 h 621"/>
                <a:gd name="connsiteX37-19429" fmla="*/ 63 w 214"/>
                <a:gd name="connsiteY37-19430" fmla="*/ 615 h 621"/>
                <a:gd name="connsiteX38-19431" fmla="*/ 58 w 214"/>
                <a:gd name="connsiteY38-19432" fmla="*/ 615 h 621"/>
                <a:gd name="connsiteX39-19433" fmla="*/ 58 w 214"/>
                <a:gd name="connsiteY39-19434" fmla="*/ 610 h 621"/>
                <a:gd name="connsiteX40-19435" fmla="*/ 58 w 214"/>
                <a:gd name="connsiteY40-19436" fmla="*/ 605 h 621"/>
                <a:gd name="connsiteX41-19437" fmla="*/ 53 w 214"/>
                <a:gd name="connsiteY41-19438" fmla="*/ 600 h 621"/>
                <a:gd name="connsiteX42-19439" fmla="*/ 53 w 214"/>
                <a:gd name="connsiteY42-19440" fmla="*/ 589 h 621"/>
                <a:gd name="connsiteX43-19441" fmla="*/ 53 w 214"/>
                <a:gd name="connsiteY43-19442" fmla="*/ 579 h 621"/>
                <a:gd name="connsiteX44-19443" fmla="*/ 47 w 214"/>
                <a:gd name="connsiteY44-19444" fmla="*/ 563 h 621"/>
                <a:gd name="connsiteX45-19445" fmla="*/ 42 w 214"/>
                <a:gd name="connsiteY45-19446" fmla="*/ 542 h 621"/>
                <a:gd name="connsiteX46-19447" fmla="*/ 37 w 214"/>
                <a:gd name="connsiteY46-19448" fmla="*/ 526 h 621"/>
                <a:gd name="connsiteX47-19449" fmla="*/ 32 w 214"/>
                <a:gd name="connsiteY47-19450" fmla="*/ 510 h 621"/>
                <a:gd name="connsiteX48-19451" fmla="*/ 26 w 214"/>
                <a:gd name="connsiteY48-19452" fmla="*/ 494 h 621"/>
                <a:gd name="connsiteX49-19453" fmla="*/ 16 w 214"/>
                <a:gd name="connsiteY49-19454" fmla="*/ 484 h 621"/>
                <a:gd name="connsiteX50-19455" fmla="*/ 5 w 214"/>
                <a:gd name="connsiteY50-19456" fmla="*/ 473 h 621"/>
                <a:gd name="connsiteX51-19457" fmla="*/ 0 w 214"/>
                <a:gd name="connsiteY51-19458" fmla="*/ 463 h 621"/>
                <a:gd name="connsiteX52-19459" fmla="*/ 11 w 214"/>
                <a:gd name="connsiteY52-19460" fmla="*/ 468 h 621"/>
                <a:gd name="connsiteX53-19461" fmla="*/ 26 w 214"/>
                <a:gd name="connsiteY53-19462" fmla="*/ 468 h 621"/>
                <a:gd name="connsiteX54-19463" fmla="*/ 37 w 214"/>
                <a:gd name="connsiteY54-19464" fmla="*/ 468 h 621"/>
                <a:gd name="connsiteX55-19465" fmla="*/ 47 w 214"/>
                <a:gd name="connsiteY55-19466" fmla="*/ 468 h 621"/>
                <a:gd name="connsiteX56-19467" fmla="*/ 58 w 214"/>
                <a:gd name="connsiteY56-19468" fmla="*/ 463 h 621"/>
                <a:gd name="connsiteX57-19469" fmla="*/ 63 w 214"/>
                <a:gd name="connsiteY57-19470" fmla="*/ 463 h 621"/>
                <a:gd name="connsiteX58-19471" fmla="*/ 68 w 214"/>
                <a:gd name="connsiteY58-19472" fmla="*/ 458 h 621"/>
                <a:gd name="connsiteX59-19473" fmla="*/ 68 w 214"/>
                <a:gd name="connsiteY59-19474" fmla="*/ 458 h 621"/>
                <a:gd name="connsiteX60-19475" fmla="*/ 74 w 214"/>
                <a:gd name="connsiteY60-19476" fmla="*/ 452 h 621"/>
                <a:gd name="connsiteX61-19477" fmla="*/ 74 w 214"/>
                <a:gd name="connsiteY61-19478" fmla="*/ 442 h 621"/>
                <a:gd name="connsiteX62-19479" fmla="*/ 79 w 214"/>
                <a:gd name="connsiteY62-19480" fmla="*/ 431 h 621"/>
                <a:gd name="connsiteX63-19481" fmla="*/ 79 w 214"/>
                <a:gd name="connsiteY63-19482" fmla="*/ 416 h 621"/>
                <a:gd name="connsiteX64-19483" fmla="*/ 84 w 214"/>
                <a:gd name="connsiteY64-19484" fmla="*/ 395 h 621"/>
                <a:gd name="connsiteX65-19485" fmla="*/ 90 w 214"/>
                <a:gd name="connsiteY65-19486" fmla="*/ 374 h 621"/>
                <a:gd name="connsiteX66-19487" fmla="*/ 90 w 214"/>
                <a:gd name="connsiteY66-19488" fmla="*/ 347 h 621"/>
                <a:gd name="connsiteX67-19489" fmla="*/ 95 w 214"/>
                <a:gd name="connsiteY67-19490" fmla="*/ 316 h 621"/>
                <a:gd name="connsiteX68-19491" fmla="*/ 105 w 214"/>
                <a:gd name="connsiteY68-19492" fmla="*/ 253 h 621"/>
                <a:gd name="connsiteX69-19493" fmla="*/ 111 w 214"/>
                <a:gd name="connsiteY69-19494" fmla="*/ 195 h 621"/>
                <a:gd name="connsiteX70-19495" fmla="*/ 116 w 214"/>
                <a:gd name="connsiteY70-19496" fmla="*/ 132 h 621"/>
                <a:gd name="connsiteX71-19497" fmla="*/ 116 w 214"/>
                <a:gd name="connsiteY71-19498" fmla="*/ 79 h 621"/>
                <a:gd name="connsiteX0-19499" fmla="*/ 116 w 214"/>
                <a:gd name="connsiteY0-19500" fmla="*/ 79 h 621"/>
                <a:gd name="connsiteX1-19501" fmla="*/ 200 w 214"/>
                <a:gd name="connsiteY1-19502" fmla="*/ 0 h 621"/>
                <a:gd name="connsiteX2-19503" fmla="*/ 200 w 214"/>
                <a:gd name="connsiteY2-19504" fmla="*/ 5 h 621"/>
                <a:gd name="connsiteX3-19505" fmla="*/ 200 w 214"/>
                <a:gd name="connsiteY3-19506" fmla="*/ 16 h 621"/>
                <a:gd name="connsiteX4-19507" fmla="*/ 195 w 214"/>
                <a:gd name="connsiteY4-19508" fmla="*/ 26 h 621"/>
                <a:gd name="connsiteX5-19509" fmla="*/ 195 w 214"/>
                <a:gd name="connsiteY5-19510" fmla="*/ 37 h 621"/>
                <a:gd name="connsiteX6-19511" fmla="*/ 190 w 214"/>
                <a:gd name="connsiteY6-19512" fmla="*/ 63 h 621"/>
                <a:gd name="connsiteX7-19513" fmla="*/ 190 w 214"/>
                <a:gd name="connsiteY7-19514" fmla="*/ 79 h 621"/>
                <a:gd name="connsiteX8-19515" fmla="*/ 190 w 214"/>
                <a:gd name="connsiteY8-19516" fmla="*/ 95 h 621"/>
                <a:gd name="connsiteX9-19517" fmla="*/ 184 w 214"/>
                <a:gd name="connsiteY9-19518" fmla="*/ 110 h 621"/>
                <a:gd name="connsiteX10-19519" fmla="*/ 184 w 214"/>
                <a:gd name="connsiteY10-19520" fmla="*/ 126 h 621"/>
                <a:gd name="connsiteX11-19521" fmla="*/ 184 w 214"/>
                <a:gd name="connsiteY11-19522" fmla="*/ 147 h 621"/>
                <a:gd name="connsiteX12-19523" fmla="*/ 179 w 214"/>
                <a:gd name="connsiteY12-19524" fmla="*/ 189 h 621"/>
                <a:gd name="connsiteX13-19525" fmla="*/ 174 w 214"/>
                <a:gd name="connsiteY13-19526" fmla="*/ 226 h 621"/>
                <a:gd name="connsiteX14-19527" fmla="*/ 174 w 214"/>
                <a:gd name="connsiteY14-19528" fmla="*/ 258 h 621"/>
                <a:gd name="connsiteX15-19529" fmla="*/ 169 w 214"/>
                <a:gd name="connsiteY15-19530" fmla="*/ 289 h 621"/>
                <a:gd name="connsiteX16-19531" fmla="*/ 163 w 214"/>
                <a:gd name="connsiteY16-19532" fmla="*/ 321 h 621"/>
                <a:gd name="connsiteX17-19533" fmla="*/ 163 w 214"/>
                <a:gd name="connsiteY17-19534" fmla="*/ 347 h 621"/>
                <a:gd name="connsiteX18-19535" fmla="*/ 158 w 214"/>
                <a:gd name="connsiteY18-19536" fmla="*/ 368 h 621"/>
                <a:gd name="connsiteX19-19537" fmla="*/ 153 w 214"/>
                <a:gd name="connsiteY19-19538" fmla="*/ 389 h 621"/>
                <a:gd name="connsiteX20-19539" fmla="*/ 147 w 214"/>
                <a:gd name="connsiteY20-19540" fmla="*/ 426 h 621"/>
                <a:gd name="connsiteX21-19541" fmla="*/ 137 w 214"/>
                <a:gd name="connsiteY21-19542" fmla="*/ 463 h 621"/>
                <a:gd name="connsiteX22-19543" fmla="*/ 132 w 214"/>
                <a:gd name="connsiteY22-19544" fmla="*/ 494 h 621"/>
                <a:gd name="connsiteX23-19545" fmla="*/ 121 w 214"/>
                <a:gd name="connsiteY23-19546" fmla="*/ 521 h 621"/>
                <a:gd name="connsiteX24-19547" fmla="*/ 116 w 214"/>
                <a:gd name="connsiteY24-19548" fmla="*/ 547 h 621"/>
                <a:gd name="connsiteX25-19549" fmla="*/ 111 w 214"/>
                <a:gd name="connsiteY25-19550" fmla="*/ 558 h 621"/>
                <a:gd name="connsiteX26-19551" fmla="*/ 105 w 214"/>
                <a:gd name="connsiteY26-19552" fmla="*/ 568 h 621"/>
                <a:gd name="connsiteX27-19553" fmla="*/ 105 w 214"/>
                <a:gd name="connsiteY27-19554" fmla="*/ 579 h 621"/>
                <a:gd name="connsiteX28-19555" fmla="*/ 100 w 214"/>
                <a:gd name="connsiteY28-19556" fmla="*/ 584 h 621"/>
                <a:gd name="connsiteX29-19557" fmla="*/ 95 w 214"/>
                <a:gd name="connsiteY29-19558" fmla="*/ 594 h 621"/>
                <a:gd name="connsiteX30-19559" fmla="*/ 95 w 214"/>
                <a:gd name="connsiteY30-19560" fmla="*/ 600 h 621"/>
                <a:gd name="connsiteX31-19561" fmla="*/ 84 w 214"/>
                <a:gd name="connsiteY31-19562" fmla="*/ 605 h 621"/>
                <a:gd name="connsiteX32-19563" fmla="*/ 79 w 214"/>
                <a:gd name="connsiteY32-19564" fmla="*/ 615 h 621"/>
                <a:gd name="connsiteX33-19565" fmla="*/ 74 w 214"/>
                <a:gd name="connsiteY33-19566" fmla="*/ 615 h 621"/>
                <a:gd name="connsiteX34-19567" fmla="*/ 68 w 214"/>
                <a:gd name="connsiteY34-19568" fmla="*/ 621 h 621"/>
                <a:gd name="connsiteX35-19569" fmla="*/ 63 w 214"/>
                <a:gd name="connsiteY35-19570" fmla="*/ 621 h 621"/>
                <a:gd name="connsiteX36-19571" fmla="*/ 63 w 214"/>
                <a:gd name="connsiteY36-19572" fmla="*/ 615 h 621"/>
                <a:gd name="connsiteX37-19573" fmla="*/ 58 w 214"/>
                <a:gd name="connsiteY37-19574" fmla="*/ 615 h 621"/>
                <a:gd name="connsiteX38-19575" fmla="*/ 58 w 214"/>
                <a:gd name="connsiteY38-19576" fmla="*/ 610 h 621"/>
                <a:gd name="connsiteX39-19577" fmla="*/ 58 w 214"/>
                <a:gd name="connsiteY39-19578" fmla="*/ 605 h 621"/>
                <a:gd name="connsiteX40-19579" fmla="*/ 53 w 214"/>
                <a:gd name="connsiteY40-19580" fmla="*/ 600 h 621"/>
                <a:gd name="connsiteX41-19581" fmla="*/ 53 w 214"/>
                <a:gd name="connsiteY41-19582" fmla="*/ 589 h 621"/>
                <a:gd name="connsiteX42-19583" fmla="*/ 53 w 214"/>
                <a:gd name="connsiteY42-19584" fmla="*/ 579 h 621"/>
                <a:gd name="connsiteX43-19585" fmla="*/ 47 w 214"/>
                <a:gd name="connsiteY43-19586" fmla="*/ 563 h 621"/>
                <a:gd name="connsiteX44-19587" fmla="*/ 42 w 214"/>
                <a:gd name="connsiteY44-19588" fmla="*/ 542 h 621"/>
                <a:gd name="connsiteX45-19589" fmla="*/ 37 w 214"/>
                <a:gd name="connsiteY45-19590" fmla="*/ 526 h 621"/>
                <a:gd name="connsiteX46-19591" fmla="*/ 32 w 214"/>
                <a:gd name="connsiteY46-19592" fmla="*/ 510 h 621"/>
                <a:gd name="connsiteX47-19593" fmla="*/ 26 w 214"/>
                <a:gd name="connsiteY47-19594" fmla="*/ 494 h 621"/>
                <a:gd name="connsiteX48-19595" fmla="*/ 16 w 214"/>
                <a:gd name="connsiteY48-19596" fmla="*/ 484 h 621"/>
                <a:gd name="connsiteX49-19597" fmla="*/ 5 w 214"/>
                <a:gd name="connsiteY49-19598" fmla="*/ 473 h 621"/>
                <a:gd name="connsiteX50-19599" fmla="*/ 0 w 214"/>
                <a:gd name="connsiteY50-19600" fmla="*/ 463 h 621"/>
                <a:gd name="connsiteX51-19601" fmla="*/ 11 w 214"/>
                <a:gd name="connsiteY51-19602" fmla="*/ 468 h 621"/>
                <a:gd name="connsiteX52-19603" fmla="*/ 26 w 214"/>
                <a:gd name="connsiteY52-19604" fmla="*/ 468 h 621"/>
                <a:gd name="connsiteX53-19605" fmla="*/ 37 w 214"/>
                <a:gd name="connsiteY53-19606" fmla="*/ 468 h 621"/>
                <a:gd name="connsiteX54-19607" fmla="*/ 47 w 214"/>
                <a:gd name="connsiteY54-19608" fmla="*/ 468 h 621"/>
                <a:gd name="connsiteX55-19609" fmla="*/ 58 w 214"/>
                <a:gd name="connsiteY55-19610" fmla="*/ 463 h 621"/>
                <a:gd name="connsiteX56-19611" fmla="*/ 63 w 214"/>
                <a:gd name="connsiteY56-19612" fmla="*/ 463 h 621"/>
                <a:gd name="connsiteX57-19613" fmla="*/ 68 w 214"/>
                <a:gd name="connsiteY57-19614" fmla="*/ 458 h 621"/>
                <a:gd name="connsiteX58-19615" fmla="*/ 68 w 214"/>
                <a:gd name="connsiteY58-19616" fmla="*/ 458 h 621"/>
                <a:gd name="connsiteX59-19617" fmla="*/ 74 w 214"/>
                <a:gd name="connsiteY59-19618" fmla="*/ 452 h 621"/>
                <a:gd name="connsiteX60-19619" fmla="*/ 74 w 214"/>
                <a:gd name="connsiteY60-19620" fmla="*/ 442 h 621"/>
                <a:gd name="connsiteX61-19621" fmla="*/ 79 w 214"/>
                <a:gd name="connsiteY61-19622" fmla="*/ 431 h 621"/>
                <a:gd name="connsiteX62-19623" fmla="*/ 79 w 214"/>
                <a:gd name="connsiteY62-19624" fmla="*/ 416 h 621"/>
                <a:gd name="connsiteX63-19625" fmla="*/ 84 w 214"/>
                <a:gd name="connsiteY63-19626" fmla="*/ 395 h 621"/>
                <a:gd name="connsiteX64-19627" fmla="*/ 90 w 214"/>
                <a:gd name="connsiteY64-19628" fmla="*/ 374 h 621"/>
                <a:gd name="connsiteX65-19629" fmla="*/ 90 w 214"/>
                <a:gd name="connsiteY65-19630" fmla="*/ 347 h 621"/>
                <a:gd name="connsiteX66-19631" fmla="*/ 95 w 214"/>
                <a:gd name="connsiteY66-19632" fmla="*/ 316 h 621"/>
                <a:gd name="connsiteX67-19633" fmla="*/ 105 w 214"/>
                <a:gd name="connsiteY67-19634" fmla="*/ 253 h 621"/>
                <a:gd name="connsiteX68-19635" fmla="*/ 111 w 214"/>
                <a:gd name="connsiteY68-19636" fmla="*/ 195 h 621"/>
                <a:gd name="connsiteX69-19637" fmla="*/ 116 w 214"/>
                <a:gd name="connsiteY69-19638" fmla="*/ 132 h 621"/>
                <a:gd name="connsiteX70-19639" fmla="*/ 116 w 214"/>
                <a:gd name="connsiteY70-19640" fmla="*/ 79 h 621"/>
                <a:gd name="connsiteX0-19641" fmla="*/ 116 w 214"/>
                <a:gd name="connsiteY0-19642" fmla="*/ 79 h 621"/>
                <a:gd name="connsiteX1-19643" fmla="*/ 200 w 214"/>
                <a:gd name="connsiteY1-19644" fmla="*/ 0 h 621"/>
                <a:gd name="connsiteX2-19645" fmla="*/ 200 w 214"/>
                <a:gd name="connsiteY2-19646" fmla="*/ 5 h 621"/>
                <a:gd name="connsiteX3-19647" fmla="*/ 200 w 214"/>
                <a:gd name="connsiteY3-19648" fmla="*/ 16 h 621"/>
                <a:gd name="connsiteX4-19649" fmla="*/ 195 w 214"/>
                <a:gd name="connsiteY4-19650" fmla="*/ 26 h 621"/>
                <a:gd name="connsiteX5-19651" fmla="*/ 190 w 214"/>
                <a:gd name="connsiteY5-19652" fmla="*/ 63 h 621"/>
                <a:gd name="connsiteX6-19653" fmla="*/ 190 w 214"/>
                <a:gd name="connsiteY6-19654" fmla="*/ 79 h 621"/>
                <a:gd name="connsiteX7-19655" fmla="*/ 190 w 214"/>
                <a:gd name="connsiteY7-19656" fmla="*/ 95 h 621"/>
                <a:gd name="connsiteX8-19657" fmla="*/ 184 w 214"/>
                <a:gd name="connsiteY8-19658" fmla="*/ 110 h 621"/>
                <a:gd name="connsiteX9-19659" fmla="*/ 184 w 214"/>
                <a:gd name="connsiteY9-19660" fmla="*/ 126 h 621"/>
                <a:gd name="connsiteX10-19661" fmla="*/ 184 w 214"/>
                <a:gd name="connsiteY10-19662" fmla="*/ 147 h 621"/>
                <a:gd name="connsiteX11-19663" fmla="*/ 179 w 214"/>
                <a:gd name="connsiteY11-19664" fmla="*/ 189 h 621"/>
                <a:gd name="connsiteX12-19665" fmla="*/ 174 w 214"/>
                <a:gd name="connsiteY12-19666" fmla="*/ 226 h 621"/>
                <a:gd name="connsiteX13-19667" fmla="*/ 174 w 214"/>
                <a:gd name="connsiteY13-19668" fmla="*/ 258 h 621"/>
                <a:gd name="connsiteX14-19669" fmla="*/ 169 w 214"/>
                <a:gd name="connsiteY14-19670" fmla="*/ 289 h 621"/>
                <a:gd name="connsiteX15-19671" fmla="*/ 163 w 214"/>
                <a:gd name="connsiteY15-19672" fmla="*/ 321 h 621"/>
                <a:gd name="connsiteX16-19673" fmla="*/ 163 w 214"/>
                <a:gd name="connsiteY16-19674" fmla="*/ 347 h 621"/>
                <a:gd name="connsiteX17-19675" fmla="*/ 158 w 214"/>
                <a:gd name="connsiteY17-19676" fmla="*/ 368 h 621"/>
                <a:gd name="connsiteX18-19677" fmla="*/ 153 w 214"/>
                <a:gd name="connsiteY18-19678" fmla="*/ 389 h 621"/>
                <a:gd name="connsiteX19-19679" fmla="*/ 147 w 214"/>
                <a:gd name="connsiteY19-19680" fmla="*/ 426 h 621"/>
                <a:gd name="connsiteX20-19681" fmla="*/ 137 w 214"/>
                <a:gd name="connsiteY20-19682" fmla="*/ 463 h 621"/>
                <a:gd name="connsiteX21-19683" fmla="*/ 132 w 214"/>
                <a:gd name="connsiteY21-19684" fmla="*/ 494 h 621"/>
                <a:gd name="connsiteX22-19685" fmla="*/ 121 w 214"/>
                <a:gd name="connsiteY22-19686" fmla="*/ 521 h 621"/>
                <a:gd name="connsiteX23-19687" fmla="*/ 116 w 214"/>
                <a:gd name="connsiteY23-19688" fmla="*/ 547 h 621"/>
                <a:gd name="connsiteX24-19689" fmla="*/ 111 w 214"/>
                <a:gd name="connsiteY24-19690" fmla="*/ 558 h 621"/>
                <a:gd name="connsiteX25-19691" fmla="*/ 105 w 214"/>
                <a:gd name="connsiteY25-19692" fmla="*/ 568 h 621"/>
                <a:gd name="connsiteX26-19693" fmla="*/ 105 w 214"/>
                <a:gd name="connsiteY26-19694" fmla="*/ 579 h 621"/>
                <a:gd name="connsiteX27-19695" fmla="*/ 100 w 214"/>
                <a:gd name="connsiteY27-19696" fmla="*/ 584 h 621"/>
                <a:gd name="connsiteX28-19697" fmla="*/ 95 w 214"/>
                <a:gd name="connsiteY28-19698" fmla="*/ 594 h 621"/>
                <a:gd name="connsiteX29-19699" fmla="*/ 95 w 214"/>
                <a:gd name="connsiteY29-19700" fmla="*/ 600 h 621"/>
                <a:gd name="connsiteX30-19701" fmla="*/ 84 w 214"/>
                <a:gd name="connsiteY30-19702" fmla="*/ 605 h 621"/>
                <a:gd name="connsiteX31-19703" fmla="*/ 79 w 214"/>
                <a:gd name="connsiteY31-19704" fmla="*/ 615 h 621"/>
                <a:gd name="connsiteX32-19705" fmla="*/ 74 w 214"/>
                <a:gd name="connsiteY32-19706" fmla="*/ 615 h 621"/>
                <a:gd name="connsiteX33-19707" fmla="*/ 68 w 214"/>
                <a:gd name="connsiteY33-19708" fmla="*/ 621 h 621"/>
                <a:gd name="connsiteX34-19709" fmla="*/ 63 w 214"/>
                <a:gd name="connsiteY34-19710" fmla="*/ 621 h 621"/>
                <a:gd name="connsiteX35-19711" fmla="*/ 63 w 214"/>
                <a:gd name="connsiteY35-19712" fmla="*/ 615 h 621"/>
                <a:gd name="connsiteX36-19713" fmla="*/ 58 w 214"/>
                <a:gd name="connsiteY36-19714" fmla="*/ 615 h 621"/>
                <a:gd name="connsiteX37-19715" fmla="*/ 58 w 214"/>
                <a:gd name="connsiteY37-19716" fmla="*/ 610 h 621"/>
                <a:gd name="connsiteX38-19717" fmla="*/ 58 w 214"/>
                <a:gd name="connsiteY38-19718" fmla="*/ 605 h 621"/>
                <a:gd name="connsiteX39-19719" fmla="*/ 53 w 214"/>
                <a:gd name="connsiteY39-19720" fmla="*/ 600 h 621"/>
                <a:gd name="connsiteX40-19721" fmla="*/ 53 w 214"/>
                <a:gd name="connsiteY40-19722" fmla="*/ 589 h 621"/>
                <a:gd name="connsiteX41-19723" fmla="*/ 53 w 214"/>
                <a:gd name="connsiteY41-19724" fmla="*/ 579 h 621"/>
                <a:gd name="connsiteX42-19725" fmla="*/ 47 w 214"/>
                <a:gd name="connsiteY42-19726" fmla="*/ 563 h 621"/>
                <a:gd name="connsiteX43-19727" fmla="*/ 42 w 214"/>
                <a:gd name="connsiteY43-19728" fmla="*/ 542 h 621"/>
                <a:gd name="connsiteX44-19729" fmla="*/ 37 w 214"/>
                <a:gd name="connsiteY44-19730" fmla="*/ 526 h 621"/>
                <a:gd name="connsiteX45-19731" fmla="*/ 32 w 214"/>
                <a:gd name="connsiteY45-19732" fmla="*/ 510 h 621"/>
                <a:gd name="connsiteX46-19733" fmla="*/ 26 w 214"/>
                <a:gd name="connsiteY46-19734" fmla="*/ 494 h 621"/>
                <a:gd name="connsiteX47-19735" fmla="*/ 16 w 214"/>
                <a:gd name="connsiteY47-19736" fmla="*/ 484 h 621"/>
                <a:gd name="connsiteX48-19737" fmla="*/ 5 w 214"/>
                <a:gd name="connsiteY48-19738" fmla="*/ 473 h 621"/>
                <a:gd name="connsiteX49-19739" fmla="*/ 0 w 214"/>
                <a:gd name="connsiteY49-19740" fmla="*/ 463 h 621"/>
                <a:gd name="connsiteX50-19741" fmla="*/ 11 w 214"/>
                <a:gd name="connsiteY50-19742" fmla="*/ 468 h 621"/>
                <a:gd name="connsiteX51-19743" fmla="*/ 26 w 214"/>
                <a:gd name="connsiteY51-19744" fmla="*/ 468 h 621"/>
                <a:gd name="connsiteX52-19745" fmla="*/ 37 w 214"/>
                <a:gd name="connsiteY52-19746" fmla="*/ 468 h 621"/>
                <a:gd name="connsiteX53-19747" fmla="*/ 47 w 214"/>
                <a:gd name="connsiteY53-19748" fmla="*/ 468 h 621"/>
                <a:gd name="connsiteX54-19749" fmla="*/ 58 w 214"/>
                <a:gd name="connsiteY54-19750" fmla="*/ 463 h 621"/>
                <a:gd name="connsiteX55-19751" fmla="*/ 63 w 214"/>
                <a:gd name="connsiteY55-19752" fmla="*/ 463 h 621"/>
                <a:gd name="connsiteX56-19753" fmla="*/ 68 w 214"/>
                <a:gd name="connsiteY56-19754" fmla="*/ 458 h 621"/>
                <a:gd name="connsiteX57-19755" fmla="*/ 68 w 214"/>
                <a:gd name="connsiteY57-19756" fmla="*/ 458 h 621"/>
                <a:gd name="connsiteX58-19757" fmla="*/ 74 w 214"/>
                <a:gd name="connsiteY58-19758" fmla="*/ 452 h 621"/>
                <a:gd name="connsiteX59-19759" fmla="*/ 74 w 214"/>
                <a:gd name="connsiteY59-19760" fmla="*/ 442 h 621"/>
                <a:gd name="connsiteX60-19761" fmla="*/ 79 w 214"/>
                <a:gd name="connsiteY60-19762" fmla="*/ 431 h 621"/>
                <a:gd name="connsiteX61-19763" fmla="*/ 79 w 214"/>
                <a:gd name="connsiteY61-19764" fmla="*/ 416 h 621"/>
                <a:gd name="connsiteX62-19765" fmla="*/ 84 w 214"/>
                <a:gd name="connsiteY62-19766" fmla="*/ 395 h 621"/>
                <a:gd name="connsiteX63-19767" fmla="*/ 90 w 214"/>
                <a:gd name="connsiteY63-19768" fmla="*/ 374 h 621"/>
                <a:gd name="connsiteX64-19769" fmla="*/ 90 w 214"/>
                <a:gd name="connsiteY64-19770" fmla="*/ 347 h 621"/>
                <a:gd name="connsiteX65-19771" fmla="*/ 95 w 214"/>
                <a:gd name="connsiteY65-19772" fmla="*/ 316 h 621"/>
                <a:gd name="connsiteX66-19773" fmla="*/ 105 w 214"/>
                <a:gd name="connsiteY66-19774" fmla="*/ 253 h 621"/>
                <a:gd name="connsiteX67-19775" fmla="*/ 111 w 214"/>
                <a:gd name="connsiteY67-19776" fmla="*/ 195 h 621"/>
                <a:gd name="connsiteX68-19777" fmla="*/ 116 w 214"/>
                <a:gd name="connsiteY68-19778" fmla="*/ 132 h 621"/>
                <a:gd name="connsiteX69-19779" fmla="*/ 116 w 214"/>
                <a:gd name="connsiteY69-19780" fmla="*/ 79 h 621"/>
                <a:gd name="connsiteX0-19781" fmla="*/ 116 w 214"/>
                <a:gd name="connsiteY0-19782" fmla="*/ 79 h 621"/>
                <a:gd name="connsiteX1-19783" fmla="*/ 200 w 214"/>
                <a:gd name="connsiteY1-19784" fmla="*/ 0 h 621"/>
                <a:gd name="connsiteX2-19785" fmla="*/ 200 w 214"/>
                <a:gd name="connsiteY2-19786" fmla="*/ 5 h 621"/>
                <a:gd name="connsiteX3-19787" fmla="*/ 200 w 214"/>
                <a:gd name="connsiteY3-19788" fmla="*/ 16 h 621"/>
                <a:gd name="connsiteX4-19789" fmla="*/ 190 w 214"/>
                <a:gd name="connsiteY4-19790" fmla="*/ 63 h 621"/>
                <a:gd name="connsiteX5-19791" fmla="*/ 190 w 214"/>
                <a:gd name="connsiteY5-19792" fmla="*/ 79 h 621"/>
                <a:gd name="connsiteX6-19793" fmla="*/ 190 w 214"/>
                <a:gd name="connsiteY6-19794" fmla="*/ 95 h 621"/>
                <a:gd name="connsiteX7-19795" fmla="*/ 184 w 214"/>
                <a:gd name="connsiteY7-19796" fmla="*/ 110 h 621"/>
                <a:gd name="connsiteX8-19797" fmla="*/ 184 w 214"/>
                <a:gd name="connsiteY8-19798" fmla="*/ 126 h 621"/>
                <a:gd name="connsiteX9-19799" fmla="*/ 184 w 214"/>
                <a:gd name="connsiteY9-19800" fmla="*/ 147 h 621"/>
                <a:gd name="connsiteX10-19801" fmla="*/ 179 w 214"/>
                <a:gd name="connsiteY10-19802" fmla="*/ 189 h 621"/>
                <a:gd name="connsiteX11-19803" fmla="*/ 174 w 214"/>
                <a:gd name="connsiteY11-19804" fmla="*/ 226 h 621"/>
                <a:gd name="connsiteX12-19805" fmla="*/ 174 w 214"/>
                <a:gd name="connsiteY12-19806" fmla="*/ 258 h 621"/>
                <a:gd name="connsiteX13-19807" fmla="*/ 169 w 214"/>
                <a:gd name="connsiteY13-19808" fmla="*/ 289 h 621"/>
                <a:gd name="connsiteX14-19809" fmla="*/ 163 w 214"/>
                <a:gd name="connsiteY14-19810" fmla="*/ 321 h 621"/>
                <a:gd name="connsiteX15-19811" fmla="*/ 163 w 214"/>
                <a:gd name="connsiteY15-19812" fmla="*/ 347 h 621"/>
                <a:gd name="connsiteX16-19813" fmla="*/ 158 w 214"/>
                <a:gd name="connsiteY16-19814" fmla="*/ 368 h 621"/>
                <a:gd name="connsiteX17-19815" fmla="*/ 153 w 214"/>
                <a:gd name="connsiteY17-19816" fmla="*/ 389 h 621"/>
                <a:gd name="connsiteX18-19817" fmla="*/ 147 w 214"/>
                <a:gd name="connsiteY18-19818" fmla="*/ 426 h 621"/>
                <a:gd name="connsiteX19-19819" fmla="*/ 137 w 214"/>
                <a:gd name="connsiteY19-19820" fmla="*/ 463 h 621"/>
                <a:gd name="connsiteX20-19821" fmla="*/ 132 w 214"/>
                <a:gd name="connsiteY20-19822" fmla="*/ 494 h 621"/>
                <a:gd name="connsiteX21-19823" fmla="*/ 121 w 214"/>
                <a:gd name="connsiteY21-19824" fmla="*/ 521 h 621"/>
                <a:gd name="connsiteX22-19825" fmla="*/ 116 w 214"/>
                <a:gd name="connsiteY22-19826" fmla="*/ 547 h 621"/>
                <a:gd name="connsiteX23-19827" fmla="*/ 111 w 214"/>
                <a:gd name="connsiteY23-19828" fmla="*/ 558 h 621"/>
                <a:gd name="connsiteX24-19829" fmla="*/ 105 w 214"/>
                <a:gd name="connsiteY24-19830" fmla="*/ 568 h 621"/>
                <a:gd name="connsiteX25-19831" fmla="*/ 105 w 214"/>
                <a:gd name="connsiteY25-19832" fmla="*/ 579 h 621"/>
                <a:gd name="connsiteX26-19833" fmla="*/ 100 w 214"/>
                <a:gd name="connsiteY26-19834" fmla="*/ 584 h 621"/>
                <a:gd name="connsiteX27-19835" fmla="*/ 95 w 214"/>
                <a:gd name="connsiteY27-19836" fmla="*/ 594 h 621"/>
                <a:gd name="connsiteX28-19837" fmla="*/ 95 w 214"/>
                <a:gd name="connsiteY28-19838" fmla="*/ 600 h 621"/>
                <a:gd name="connsiteX29-19839" fmla="*/ 84 w 214"/>
                <a:gd name="connsiteY29-19840" fmla="*/ 605 h 621"/>
                <a:gd name="connsiteX30-19841" fmla="*/ 79 w 214"/>
                <a:gd name="connsiteY30-19842" fmla="*/ 615 h 621"/>
                <a:gd name="connsiteX31-19843" fmla="*/ 74 w 214"/>
                <a:gd name="connsiteY31-19844" fmla="*/ 615 h 621"/>
                <a:gd name="connsiteX32-19845" fmla="*/ 68 w 214"/>
                <a:gd name="connsiteY32-19846" fmla="*/ 621 h 621"/>
                <a:gd name="connsiteX33-19847" fmla="*/ 63 w 214"/>
                <a:gd name="connsiteY33-19848" fmla="*/ 621 h 621"/>
                <a:gd name="connsiteX34-19849" fmla="*/ 63 w 214"/>
                <a:gd name="connsiteY34-19850" fmla="*/ 615 h 621"/>
                <a:gd name="connsiteX35-19851" fmla="*/ 58 w 214"/>
                <a:gd name="connsiteY35-19852" fmla="*/ 615 h 621"/>
                <a:gd name="connsiteX36-19853" fmla="*/ 58 w 214"/>
                <a:gd name="connsiteY36-19854" fmla="*/ 610 h 621"/>
                <a:gd name="connsiteX37-19855" fmla="*/ 58 w 214"/>
                <a:gd name="connsiteY37-19856" fmla="*/ 605 h 621"/>
                <a:gd name="connsiteX38-19857" fmla="*/ 53 w 214"/>
                <a:gd name="connsiteY38-19858" fmla="*/ 600 h 621"/>
                <a:gd name="connsiteX39-19859" fmla="*/ 53 w 214"/>
                <a:gd name="connsiteY39-19860" fmla="*/ 589 h 621"/>
                <a:gd name="connsiteX40-19861" fmla="*/ 53 w 214"/>
                <a:gd name="connsiteY40-19862" fmla="*/ 579 h 621"/>
                <a:gd name="connsiteX41-19863" fmla="*/ 47 w 214"/>
                <a:gd name="connsiteY41-19864" fmla="*/ 563 h 621"/>
                <a:gd name="connsiteX42-19865" fmla="*/ 42 w 214"/>
                <a:gd name="connsiteY42-19866" fmla="*/ 542 h 621"/>
                <a:gd name="connsiteX43-19867" fmla="*/ 37 w 214"/>
                <a:gd name="connsiteY43-19868" fmla="*/ 526 h 621"/>
                <a:gd name="connsiteX44-19869" fmla="*/ 32 w 214"/>
                <a:gd name="connsiteY44-19870" fmla="*/ 510 h 621"/>
                <a:gd name="connsiteX45-19871" fmla="*/ 26 w 214"/>
                <a:gd name="connsiteY45-19872" fmla="*/ 494 h 621"/>
                <a:gd name="connsiteX46-19873" fmla="*/ 16 w 214"/>
                <a:gd name="connsiteY46-19874" fmla="*/ 484 h 621"/>
                <a:gd name="connsiteX47-19875" fmla="*/ 5 w 214"/>
                <a:gd name="connsiteY47-19876" fmla="*/ 473 h 621"/>
                <a:gd name="connsiteX48-19877" fmla="*/ 0 w 214"/>
                <a:gd name="connsiteY48-19878" fmla="*/ 463 h 621"/>
                <a:gd name="connsiteX49-19879" fmla="*/ 11 w 214"/>
                <a:gd name="connsiteY49-19880" fmla="*/ 468 h 621"/>
                <a:gd name="connsiteX50-19881" fmla="*/ 26 w 214"/>
                <a:gd name="connsiteY50-19882" fmla="*/ 468 h 621"/>
                <a:gd name="connsiteX51-19883" fmla="*/ 37 w 214"/>
                <a:gd name="connsiteY51-19884" fmla="*/ 468 h 621"/>
                <a:gd name="connsiteX52-19885" fmla="*/ 47 w 214"/>
                <a:gd name="connsiteY52-19886" fmla="*/ 468 h 621"/>
                <a:gd name="connsiteX53-19887" fmla="*/ 58 w 214"/>
                <a:gd name="connsiteY53-19888" fmla="*/ 463 h 621"/>
                <a:gd name="connsiteX54-19889" fmla="*/ 63 w 214"/>
                <a:gd name="connsiteY54-19890" fmla="*/ 463 h 621"/>
                <a:gd name="connsiteX55-19891" fmla="*/ 68 w 214"/>
                <a:gd name="connsiteY55-19892" fmla="*/ 458 h 621"/>
                <a:gd name="connsiteX56-19893" fmla="*/ 68 w 214"/>
                <a:gd name="connsiteY56-19894" fmla="*/ 458 h 621"/>
                <a:gd name="connsiteX57-19895" fmla="*/ 74 w 214"/>
                <a:gd name="connsiteY57-19896" fmla="*/ 452 h 621"/>
                <a:gd name="connsiteX58-19897" fmla="*/ 74 w 214"/>
                <a:gd name="connsiteY58-19898" fmla="*/ 442 h 621"/>
                <a:gd name="connsiteX59-19899" fmla="*/ 79 w 214"/>
                <a:gd name="connsiteY59-19900" fmla="*/ 431 h 621"/>
                <a:gd name="connsiteX60-19901" fmla="*/ 79 w 214"/>
                <a:gd name="connsiteY60-19902" fmla="*/ 416 h 621"/>
                <a:gd name="connsiteX61-19903" fmla="*/ 84 w 214"/>
                <a:gd name="connsiteY61-19904" fmla="*/ 395 h 621"/>
                <a:gd name="connsiteX62-19905" fmla="*/ 90 w 214"/>
                <a:gd name="connsiteY62-19906" fmla="*/ 374 h 621"/>
                <a:gd name="connsiteX63-19907" fmla="*/ 90 w 214"/>
                <a:gd name="connsiteY63-19908" fmla="*/ 347 h 621"/>
                <a:gd name="connsiteX64-19909" fmla="*/ 95 w 214"/>
                <a:gd name="connsiteY64-19910" fmla="*/ 316 h 621"/>
                <a:gd name="connsiteX65-19911" fmla="*/ 105 w 214"/>
                <a:gd name="connsiteY65-19912" fmla="*/ 253 h 621"/>
                <a:gd name="connsiteX66-19913" fmla="*/ 111 w 214"/>
                <a:gd name="connsiteY66-19914" fmla="*/ 195 h 621"/>
                <a:gd name="connsiteX67-19915" fmla="*/ 116 w 214"/>
                <a:gd name="connsiteY67-19916" fmla="*/ 132 h 621"/>
                <a:gd name="connsiteX68-19917" fmla="*/ 116 w 214"/>
                <a:gd name="connsiteY68-19918" fmla="*/ 79 h 621"/>
                <a:gd name="connsiteX0-19919" fmla="*/ 116 w 214"/>
                <a:gd name="connsiteY0-19920" fmla="*/ 79 h 621"/>
                <a:gd name="connsiteX1-19921" fmla="*/ 200 w 214"/>
                <a:gd name="connsiteY1-19922" fmla="*/ 0 h 621"/>
                <a:gd name="connsiteX2-19923" fmla="*/ 200 w 214"/>
                <a:gd name="connsiteY2-19924" fmla="*/ 5 h 621"/>
                <a:gd name="connsiteX3-19925" fmla="*/ 190 w 214"/>
                <a:gd name="connsiteY3-19926" fmla="*/ 63 h 621"/>
                <a:gd name="connsiteX4-19927" fmla="*/ 190 w 214"/>
                <a:gd name="connsiteY4-19928" fmla="*/ 79 h 621"/>
                <a:gd name="connsiteX5-19929" fmla="*/ 190 w 214"/>
                <a:gd name="connsiteY5-19930" fmla="*/ 95 h 621"/>
                <a:gd name="connsiteX6-19931" fmla="*/ 184 w 214"/>
                <a:gd name="connsiteY6-19932" fmla="*/ 110 h 621"/>
                <a:gd name="connsiteX7-19933" fmla="*/ 184 w 214"/>
                <a:gd name="connsiteY7-19934" fmla="*/ 126 h 621"/>
                <a:gd name="connsiteX8-19935" fmla="*/ 184 w 214"/>
                <a:gd name="connsiteY8-19936" fmla="*/ 147 h 621"/>
                <a:gd name="connsiteX9-19937" fmla="*/ 179 w 214"/>
                <a:gd name="connsiteY9-19938" fmla="*/ 189 h 621"/>
                <a:gd name="connsiteX10-19939" fmla="*/ 174 w 214"/>
                <a:gd name="connsiteY10-19940" fmla="*/ 226 h 621"/>
                <a:gd name="connsiteX11-19941" fmla="*/ 174 w 214"/>
                <a:gd name="connsiteY11-19942" fmla="*/ 258 h 621"/>
                <a:gd name="connsiteX12-19943" fmla="*/ 169 w 214"/>
                <a:gd name="connsiteY12-19944" fmla="*/ 289 h 621"/>
                <a:gd name="connsiteX13-19945" fmla="*/ 163 w 214"/>
                <a:gd name="connsiteY13-19946" fmla="*/ 321 h 621"/>
                <a:gd name="connsiteX14-19947" fmla="*/ 163 w 214"/>
                <a:gd name="connsiteY14-19948" fmla="*/ 347 h 621"/>
                <a:gd name="connsiteX15-19949" fmla="*/ 158 w 214"/>
                <a:gd name="connsiteY15-19950" fmla="*/ 368 h 621"/>
                <a:gd name="connsiteX16-19951" fmla="*/ 153 w 214"/>
                <a:gd name="connsiteY16-19952" fmla="*/ 389 h 621"/>
                <a:gd name="connsiteX17-19953" fmla="*/ 147 w 214"/>
                <a:gd name="connsiteY17-19954" fmla="*/ 426 h 621"/>
                <a:gd name="connsiteX18-19955" fmla="*/ 137 w 214"/>
                <a:gd name="connsiteY18-19956" fmla="*/ 463 h 621"/>
                <a:gd name="connsiteX19-19957" fmla="*/ 132 w 214"/>
                <a:gd name="connsiteY19-19958" fmla="*/ 494 h 621"/>
                <a:gd name="connsiteX20-19959" fmla="*/ 121 w 214"/>
                <a:gd name="connsiteY20-19960" fmla="*/ 521 h 621"/>
                <a:gd name="connsiteX21-19961" fmla="*/ 116 w 214"/>
                <a:gd name="connsiteY21-19962" fmla="*/ 547 h 621"/>
                <a:gd name="connsiteX22-19963" fmla="*/ 111 w 214"/>
                <a:gd name="connsiteY22-19964" fmla="*/ 558 h 621"/>
                <a:gd name="connsiteX23-19965" fmla="*/ 105 w 214"/>
                <a:gd name="connsiteY23-19966" fmla="*/ 568 h 621"/>
                <a:gd name="connsiteX24-19967" fmla="*/ 105 w 214"/>
                <a:gd name="connsiteY24-19968" fmla="*/ 579 h 621"/>
                <a:gd name="connsiteX25-19969" fmla="*/ 100 w 214"/>
                <a:gd name="connsiteY25-19970" fmla="*/ 584 h 621"/>
                <a:gd name="connsiteX26-19971" fmla="*/ 95 w 214"/>
                <a:gd name="connsiteY26-19972" fmla="*/ 594 h 621"/>
                <a:gd name="connsiteX27-19973" fmla="*/ 95 w 214"/>
                <a:gd name="connsiteY27-19974" fmla="*/ 600 h 621"/>
                <a:gd name="connsiteX28-19975" fmla="*/ 84 w 214"/>
                <a:gd name="connsiteY28-19976" fmla="*/ 605 h 621"/>
                <a:gd name="connsiteX29-19977" fmla="*/ 79 w 214"/>
                <a:gd name="connsiteY29-19978" fmla="*/ 615 h 621"/>
                <a:gd name="connsiteX30-19979" fmla="*/ 74 w 214"/>
                <a:gd name="connsiteY30-19980" fmla="*/ 615 h 621"/>
                <a:gd name="connsiteX31-19981" fmla="*/ 68 w 214"/>
                <a:gd name="connsiteY31-19982" fmla="*/ 621 h 621"/>
                <a:gd name="connsiteX32-19983" fmla="*/ 63 w 214"/>
                <a:gd name="connsiteY32-19984" fmla="*/ 621 h 621"/>
                <a:gd name="connsiteX33-19985" fmla="*/ 63 w 214"/>
                <a:gd name="connsiteY33-19986" fmla="*/ 615 h 621"/>
                <a:gd name="connsiteX34-19987" fmla="*/ 58 w 214"/>
                <a:gd name="connsiteY34-19988" fmla="*/ 615 h 621"/>
                <a:gd name="connsiteX35-19989" fmla="*/ 58 w 214"/>
                <a:gd name="connsiteY35-19990" fmla="*/ 610 h 621"/>
                <a:gd name="connsiteX36-19991" fmla="*/ 58 w 214"/>
                <a:gd name="connsiteY36-19992" fmla="*/ 605 h 621"/>
                <a:gd name="connsiteX37-19993" fmla="*/ 53 w 214"/>
                <a:gd name="connsiteY37-19994" fmla="*/ 600 h 621"/>
                <a:gd name="connsiteX38-19995" fmla="*/ 53 w 214"/>
                <a:gd name="connsiteY38-19996" fmla="*/ 589 h 621"/>
                <a:gd name="connsiteX39-19997" fmla="*/ 53 w 214"/>
                <a:gd name="connsiteY39-19998" fmla="*/ 579 h 621"/>
                <a:gd name="connsiteX40-19999" fmla="*/ 47 w 214"/>
                <a:gd name="connsiteY40-20000" fmla="*/ 563 h 621"/>
                <a:gd name="connsiteX41-20001" fmla="*/ 42 w 214"/>
                <a:gd name="connsiteY41-20002" fmla="*/ 542 h 621"/>
                <a:gd name="connsiteX42-20003" fmla="*/ 37 w 214"/>
                <a:gd name="connsiteY42-20004" fmla="*/ 526 h 621"/>
                <a:gd name="connsiteX43-20005" fmla="*/ 32 w 214"/>
                <a:gd name="connsiteY43-20006" fmla="*/ 510 h 621"/>
                <a:gd name="connsiteX44-20007" fmla="*/ 26 w 214"/>
                <a:gd name="connsiteY44-20008" fmla="*/ 494 h 621"/>
                <a:gd name="connsiteX45-20009" fmla="*/ 16 w 214"/>
                <a:gd name="connsiteY45-20010" fmla="*/ 484 h 621"/>
                <a:gd name="connsiteX46-20011" fmla="*/ 5 w 214"/>
                <a:gd name="connsiteY46-20012" fmla="*/ 473 h 621"/>
                <a:gd name="connsiteX47-20013" fmla="*/ 0 w 214"/>
                <a:gd name="connsiteY47-20014" fmla="*/ 463 h 621"/>
                <a:gd name="connsiteX48-20015" fmla="*/ 11 w 214"/>
                <a:gd name="connsiteY48-20016" fmla="*/ 468 h 621"/>
                <a:gd name="connsiteX49-20017" fmla="*/ 26 w 214"/>
                <a:gd name="connsiteY49-20018" fmla="*/ 468 h 621"/>
                <a:gd name="connsiteX50-20019" fmla="*/ 37 w 214"/>
                <a:gd name="connsiteY50-20020" fmla="*/ 468 h 621"/>
                <a:gd name="connsiteX51-20021" fmla="*/ 47 w 214"/>
                <a:gd name="connsiteY51-20022" fmla="*/ 468 h 621"/>
                <a:gd name="connsiteX52-20023" fmla="*/ 58 w 214"/>
                <a:gd name="connsiteY52-20024" fmla="*/ 463 h 621"/>
                <a:gd name="connsiteX53-20025" fmla="*/ 63 w 214"/>
                <a:gd name="connsiteY53-20026" fmla="*/ 463 h 621"/>
                <a:gd name="connsiteX54-20027" fmla="*/ 68 w 214"/>
                <a:gd name="connsiteY54-20028" fmla="*/ 458 h 621"/>
                <a:gd name="connsiteX55-20029" fmla="*/ 68 w 214"/>
                <a:gd name="connsiteY55-20030" fmla="*/ 458 h 621"/>
                <a:gd name="connsiteX56-20031" fmla="*/ 74 w 214"/>
                <a:gd name="connsiteY56-20032" fmla="*/ 452 h 621"/>
                <a:gd name="connsiteX57-20033" fmla="*/ 74 w 214"/>
                <a:gd name="connsiteY57-20034" fmla="*/ 442 h 621"/>
                <a:gd name="connsiteX58-20035" fmla="*/ 79 w 214"/>
                <a:gd name="connsiteY58-20036" fmla="*/ 431 h 621"/>
                <a:gd name="connsiteX59-20037" fmla="*/ 79 w 214"/>
                <a:gd name="connsiteY59-20038" fmla="*/ 416 h 621"/>
                <a:gd name="connsiteX60-20039" fmla="*/ 84 w 214"/>
                <a:gd name="connsiteY60-20040" fmla="*/ 395 h 621"/>
                <a:gd name="connsiteX61-20041" fmla="*/ 90 w 214"/>
                <a:gd name="connsiteY61-20042" fmla="*/ 374 h 621"/>
                <a:gd name="connsiteX62-20043" fmla="*/ 90 w 214"/>
                <a:gd name="connsiteY62-20044" fmla="*/ 347 h 621"/>
                <a:gd name="connsiteX63-20045" fmla="*/ 95 w 214"/>
                <a:gd name="connsiteY63-20046" fmla="*/ 316 h 621"/>
                <a:gd name="connsiteX64-20047" fmla="*/ 105 w 214"/>
                <a:gd name="connsiteY64-20048" fmla="*/ 253 h 621"/>
                <a:gd name="connsiteX65-20049" fmla="*/ 111 w 214"/>
                <a:gd name="connsiteY65-20050" fmla="*/ 195 h 621"/>
                <a:gd name="connsiteX66-20051" fmla="*/ 116 w 214"/>
                <a:gd name="connsiteY66-20052" fmla="*/ 132 h 621"/>
                <a:gd name="connsiteX67-20053" fmla="*/ 116 w 214"/>
                <a:gd name="connsiteY67-20054" fmla="*/ 79 h 621"/>
                <a:gd name="connsiteX0-20055" fmla="*/ 116 w 212"/>
                <a:gd name="connsiteY0-20056" fmla="*/ 82 h 624"/>
                <a:gd name="connsiteX1-20057" fmla="*/ 200 w 212"/>
                <a:gd name="connsiteY1-20058" fmla="*/ 3 h 624"/>
                <a:gd name="connsiteX2-20059" fmla="*/ 190 w 212"/>
                <a:gd name="connsiteY2-20060" fmla="*/ 66 h 624"/>
                <a:gd name="connsiteX3-20061" fmla="*/ 190 w 212"/>
                <a:gd name="connsiteY3-20062" fmla="*/ 82 h 624"/>
                <a:gd name="connsiteX4-20063" fmla="*/ 190 w 212"/>
                <a:gd name="connsiteY4-20064" fmla="*/ 98 h 624"/>
                <a:gd name="connsiteX5-20065" fmla="*/ 184 w 212"/>
                <a:gd name="connsiteY5-20066" fmla="*/ 113 h 624"/>
                <a:gd name="connsiteX6-20067" fmla="*/ 184 w 212"/>
                <a:gd name="connsiteY6-20068" fmla="*/ 129 h 624"/>
                <a:gd name="connsiteX7-20069" fmla="*/ 184 w 212"/>
                <a:gd name="connsiteY7-20070" fmla="*/ 150 h 624"/>
                <a:gd name="connsiteX8-20071" fmla="*/ 179 w 212"/>
                <a:gd name="connsiteY8-20072" fmla="*/ 192 h 624"/>
                <a:gd name="connsiteX9-20073" fmla="*/ 174 w 212"/>
                <a:gd name="connsiteY9-20074" fmla="*/ 229 h 624"/>
                <a:gd name="connsiteX10-20075" fmla="*/ 174 w 212"/>
                <a:gd name="connsiteY10-20076" fmla="*/ 261 h 624"/>
                <a:gd name="connsiteX11-20077" fmla="*/ 169 w 212"/>
                <a:gd name="connsiteY11-20078" fmla="*/ 292 h 624"/>
                <a:gd name="connsiteX12-20079" fmla="*/ 163 w 212"/>
                <a:gd name="connsiteY12-20080" fmla="*/ 324 h 624"/>
                <a:gd name="connsiteX13-20081" fmla="*/ 163 w 212"/>
                <a:gd name="connsiteY13-20082" fmla="*/ 350 h 624"/>
                <a:gd name="connsiteX14-20083" fmla="*/ 158 w 212"/>
                <a:gd name="connsiteY14-20084" fmla="*/ 371 h 624"/>
                <a:gd name="connsiteX15-20085" fmla="*/ 153 w 212"/>
                <a:gd name="connsiteY15-20086" fmla="*/ 392 h 624"/>
                <a:gd name="connsiteX16-20087" fmla="*/ 147 w 212"/>
                <a:gd name="connsiteY16-20088" fmla="*/ 429 h 624"/>
                <a:gd name="connsiteX17-20089" fmla="*/ 137 w 212"/>
                <a:gd name="connsiteY17-20090" fmla="*/ 466 h 624"/>
                <a:gd name="connsiteX18-20091" fmla="*/ 132 w 212"/>
                <a:gd name="connsiteY18-20092" fmla="*/ 497 h 624"/>
                <a:gd name="connsiteX19-20093" fmla="*/ 121 w 212"/>
                <a:gd name="connsiteY19-20094" fmla="*/ 524 h 624"/>
                <a:gd name="connsiteX20-20095" fmla="*/ 116 w 212"/>
                <a:gd name="connsiteY20-20096" fmla="*/ 550 h 624"/>
                <a:gd name="connsiteX21-20097" fmla="*/ 111 w 212"/>
                <a:gd name="connsiteY21-20098" fmla="*/ 561 h 624"/>
                <a:gd name="connsiteX22-20099" fmla="*/ 105 w 212"/>
                <a:gd name="connsiteY22-20100" fmla="*/ 571 h 624"/>
                <a:gd name="connsiteX23-20101" fmla="*/ 105 w 212"/>
                <a:gd name="connsiteY23-20102" fmla="*/ 582 h 624"/>
                <a:gd name="connsiteX24-20103" fmla="*/ 100 w 212"/>
                <a:gd name="connsiteY24-20104" fmla="*/ 587 h 624"/>
                <a:gd name="connsiteX25-20105" fmla="*/ 95 w 212"/>
                <a:gd name="connsiteY25-20106" fmla="*/ 597 h 624"/>
                <a:gd name="connsiteX26-20107" fmla="*/ 95 w 212"/>
                <a:gd name="connsiteY26-20108" fmla="*/ 603 h 624"/>
                <a:gd name="connsiteX27-20109" fmla="*/ 84 w 212"/>
                <a:gd name="connsiteY27-20110" fmla="*/ 608 h 624"/>
                <a:gd name="connsiteX28-20111" fmla="*/ 79 w 212"/>
                <a:gd name="connsiteY28-20112" fmla="*/ 618 h 624"/>
                <a:gd name="connsiteX29-20113" fmla="*/ 74 w 212"/>
                <a:gd name="connsiteY29-20114" fmla="*/ 618 h 624"/>
                <a:gd name="connsiteX30-20115" fmla="*/ 68 w 212"/>
                <a:gd name="connsiteY30-20116" fmla="*/ 624 h 624"/>
                <a:gd name="connsiteX31-20117" fmla="*/ 63 w 212"/>
                <a:gd name="connsiteY31-20118" fmla="*/ 624 h 624"/>
                <a:gd name="connsiteX32-20119" fmla="*/ 63 w 212"/>
                <a:gd name="connsiteY32-20120" fmla="*/ 618 h 624"/>
                <a:gd name="connsiteX33-20121" fmla="*/ 58 w 212"/>
                <a:gd name="connsiteY33-20122" fmla="*/ 618 h 624"/>
                <a:gd name="connsiteX34-20123" fmla="*/ 58 w 212"/>
                <a:gd name="connsiteY34-20124" fmla="*/ 613 h 624"/>
                <a:gd name="connsiteX35-20125" fmla="*/ 58 w 212"/>
                <a:gd name="connsiteY35-20126" fmla="*/ 608 h 624"/>
                <a:gd name="connsiteX36-20127" fmla="*/ 53 w 212"/>
                <a:gd name="connsiteY36-20128" fmla="*/ 603 h 624"/>
                <a:gd name="connsiteX37-20129" fmla="*/ 53 w 212"/>
                <a:gd name="connsiteY37-20130" fmla="*/ 592 h 624"/>
                <a:gd name="connsiteX38-20131" fmla="*/ 53 w 212"/>
                <a:gd name="connsiteY38-20132" fmla="*/ 582 h 624"/>
                <a:gd name="connsiteX39-20133" fmla="*/ 47 w 212"/>
                <a:gd name="connsiteY39-20134" fmla="*/ 566 h 624"/>
                <a:gd name="connsiteX40-20135" fmla="*/ 42 w 212"/>
                <a:gd name="connsiteY40-20136" fmla="*/ 545 h 624"/>
                <a:gd name="connsiteX41-20137" fmla="*/ 37 w 212"/>
                <a:gd name="connsiteY41-20138" fmla="*/ 529 h 624"/>
                <a:gd name="connsiteX42-20139" fmla="*/ 32 w 212"/>
                <a:gd name="connsiteY42-20140" fmla="*/ 513 h 624"/>
                <a:gd name="connsiteX43-20141" fmla="*/ 26 w 212"/>
                <a:gd name="connsiteY43-20142" fmla="*/ 497 h 624"/>
                <a:gd name="connsiteX44-20143" fmla="*/ 16 w 212"/>
                <a:gd name="connsiteY44-20144" fmla="*/ 487 h 624"/>
                <a:gd name="connsiteX45-20145" fmla="*/ 5 w 212"/>
                <a:gd name="connsiteY45-20146" fmla="*/ 476 h 624"/>
                <a:gd name="connsiteX46-20147" fmla="*/ 0 w 212"/>
                <a:gd name="connsiteY46-20148" fmla="*/ 466 h 624"/>
                <a:gd name="connsiteX47-20149" fmla="*/ 11 w 212"/>
                <a:gd name="connsiteY47-20150" fmla="*/ 471 h 624"/>
                <a:gd name="connsiteX48-20151" fmla="*/ 26 w 212"/>
                <a:gd name="connsiteY48-20152" fmla="*/ 471 h 624"/>
                <a:gd name="connsiteX49-20153" fmla="*/ 37 w 212"/>
                <a:gd name="connsiteY49-20154" fmla="*/ 471 h 624"/>
                <a:gd name="connsiteX50-20155" fmla="*/ 47 w 212"/>
                <a:gd name="connsiteY50-20156" fmla="*/ 471 h 624"/>
                <a:gd name="connsiteX51-20157" fmla="*/ 58 w 212"/>
                <a:gd name="connsiteY51-20158" fmla="*/ 466 h 624"/>
                <a:gd name="connsiteX52-20159" fmla="*/ 63 w 212"/>
                <a:gd name="connsiteY52-20160" fmla="*/ 466 h 624"/>
                <a:gd name="connsiteX53-20161" fmla="*/ 68 w 212"/>
                <a:gd name="connsiteY53-20162" fmla="*/ 461 h 624"/>
                <a:gd name="connsiteX54-20163" fmla="*/ 68 w 212"/>
                <a:gd name="connsiteY54-20164" fmla="*/ 461 h 624"/>
                <a:gd name="connsiteX55-20165" fmla="*/ 74 w 212"/>
                <a:gd name="connsiteY55-20166" fmla="*/ 455 h 624"/>
                <a:gd name="connsiteX56-20167" fmla="*/ 74 w 212"/>
                <a:gd name="connsiteY56-20168" fmla="*/ 445 h 624"/>
                <a:gd name="connsiteX57-20169" fmla="*/ 79 w 212"/>
                <a:gd name="connsiteY57-20170" fmla="*/ 434 h 624"/>
                <a:gd name="connsiteX58-20171" fmla="*/ 79 w 212"/>
                <a:gd name="connsiteY58-20172" fmla="*/ 419 h 624"/>
                <a:gd name="connsiteX59-20173" fmla="*/ 84 w 212"/>
                <a:gd name="connsiteY59-20174" fmla="*/ 398 h 624"/>
                <a:gd name="connsiteX60-20175" fmla="*/ 90 w 212"/>
                <a:gd name="connsiteY60-20176" fmla="*/ 377 h 624"/>
                <a:gd name="connsiteX61-20177" fmla="*/ 90 w 212"/>
                <a:gd name="connsiteY61-20178" fmla="*/ 350 h 624"/>
                <a:gd name="connsiteX62-20179" fmla="*/ 95 w 212"/>
                <a:gd name="connsiteY62-20180" fmla="*/ 319 h 624"/>
                <a:gd name="connsiteX63-20181" fmla="*/ 105 w 212"/>
                <a:gd name="connsiteY63-20182" fmla="*/ 256 h 624"/>
                <a:gd name="connsiteX64-20183" fmla="*/ 111 w 212"/>
                <a:gd name="connsiteY64-20184" fmla="*/ 198 h 624"/>
                <a:gd name="connsiteX65-20185" fmla="*/ 116 w 212"/>
                <a:gd name="connsiteY65-20186" fmla="*/ 135 h 624"/>
                <a:gd name="connsiteX66-20187" fmla="*/ 116 w 212"/>
                <a:gd name="connsiteY66-20188" fmla="*/ 82 h 624"/>
                <a:gd name="connsiteX0-20189" fmla="*/ 116 w 202"/>
                <a:gd name="connsiteY0-20190" fmla="*/ 16 h 558"/>
                <a:gd name="connsiteX1-20191" fmla="*/ 190 w 202"/>
                <a:gd name="connsiteY1-20192" fmla="*/ 0 h 558"/>
                <a:gd name="connsiteX2-20193" fmla="*/ 190 w 202"/>
                <a:gd name="connsiteY2-20194" fmla="*/ 16 h 558"/>
                <a:gd name="connsiteX3-20195" fmla="*/ 190 w 202"/>
                <a:gd name="connsiteY3-20196" fmla="*/ 32 h 558"/>
                <a:gd name="connsiteX4-20197" fmla="*/ 184 w 202"/>
                <a:gd name="connsiteY4-20198" fmla="*/ 47 h 558"/>
                <a:gd name="connsiteX5-20199" fmla="*/ 184 w 202"/>
                <a:gd name="connsiteY5-20200" fmla="*/ 63 h 558"/>
                <a:gd name="connsiteX6-20201" fmla="*/ 184 w 202"/>
                <a:gd name="connsiteY6-20202" fmla="*/ 84 h 558"/>
                <a:gd name="connsiteX7-20203" fmla="*/ 179 w 202"/>
                <a:gd name="connsiteY7-20204" fmla="*/ 126 h 558"/>
                <a:gd name="connsiteX8-20205" fmla="*/ 174 w 202"/>
                <a:gd name="connsiteY8-20206" fmla="*/ 163 h 558"/>
                <a:gd name="connsiteX9-20207" fmla="*/ 174 w 202"/>
                <a:gd name="connsiteY9-20208" fmla="*/ 195 h 558"/>
                <a:gd name="connsiteX10-20209" fmla="*/ 169 w 202"/>
                <a:gd name="connsiteY10-20210" fmla="*/ 226 h 558"/>
                <a:gd name="connsiteX11-20211" fmla="*/ 163 w 202"/>
                <a:gd name="connsiteY11-20212" fmla="*/ 258 h 558"/>
                <a:gd name="connsiteX12-20213" fmla="*/ 163 w 202"/>
                <a:gd name="connsiteY12-20214" fmla="*/ 284 h 558"/>
                <a:gd name="connsiteX13-20215" fmla="*/ 158 w 202"/>
                <a:gd name="connsiteY13-20216" fmla="*/ 305 h 558"/>
                <a:gd name="connsiteX14-20217" fmla="*/ 153 w 202"/>
                <a:gd name="connsiteY14-20218" fmla="*/ 326 h 558"/>
                <a:gd name="connsiteX15-20219" fmla="*/ 147 w 202"/>
                <a:gd name="connsiteY15-20220" fmla="*/ 363 h 558"/>
                <a:gd name="connsiteX16-20221" fmla="*/ 137 w 202"/>
                <a:gd name="connsiteY16-20222" fmla="*/ 400 h 558"/>
                <a:gd name="connsiteX17-20223" fmla="*/ 132 w 202"/>
                <a:gd name="connsiteY17-20224" fmla="*/ 431 h 558"/>
                <a:gd name="connsiteX18-20225" fmla="*/ 121 w 202"/>
                <a:gd name="connsiteY18-20226" fmla="*/ 458 h 558"/>
                <a:gd name="connsiteX19-20227" fmla="*/ 116 w 202"/>
                <a:gd name="connsiteY19-20228" fmla="*/ 484 h 558"/>
                <a:gd name="connsiteX20-20229" fmla="*/ 111 w 202"/>
                <a:gd name="connsiteY20-20230" fmla="*/ 495 h 558"/>
                <a:gd name="connsiteX21-20231" fmla="*/ 105 w 202"/>
                <a:gd name="connsiteY21-20232" fmla="*/ 505 h 558"/>
                <a:gd name="connsiteX22-20233" fmla="*/ 105 w 202"/>
                <a:gd name="connsiteY22-20234" fmla="*/ 516 h 558"/>
                <a:gd name="connsiteX23-20235" fmla="*/ 100 w 202"/>
                <a:gd name="connsiteY23-20236" fmla="*/ 521 h 558"/>
                <a:gd name="connsiteX24-20237" fmla="*/ 95 w 202"/>
                <a:gd name="connsiteY24-20238" fmla="*/ 531 h 558"/>
                <a:gd name="connsiteX25-20239" fmla="*/ 95 w 202"/>
                <a:gd name="connsiteY25-20240" fmla="*/ 537 h 558"/>
                <a:gd name="connsiteX26-20241" fmla="*/ 84 w 202"/>
                <a:gd name="connsiteY26-20242" fmla="*/ 542 h 558"/>
                <a:gd name="connsiteX27-20243" fmla="*/ 79 w 202"/>
                <a:gd name="connsiteY27-20244" fmla="*/ 552 h 558"/>
                <a:gd name="connsiteX28-20245" fmla="*/ 74 w 202"/>
                <a:gd name="connsiteY28-20246" fmla="*/ 552 h 558"/>
                <a:gd name="connsiteX29-20247" fmla="*/ 68 w 202"/>
                <a:gd name="connsiteY29-20248" fmla="*/ 558 h 558"/>
                <a:gd name="connsiteX30-20249" fmla="*/ 63 w 202"/>
                <a:gd name="connsiteY30-20250" fmla="*/ 558 h 558"/>
                <a:gd name="connsiteX31-20251" fmla="*/ 63 w 202"/>
                <a:gd name="connsiteY31-20252" fmla="*/ 552 h 558"/>
                <a:gd name="connsiteX32-20253" fmla="*/ 58 w 202"/>
                <a:gd name="connsiteY32-20254" fmla="*/ 552 h 558"/>
                <a:gd name="connsiteX33-20255" fmla="*/ 58 w 202"/>
                <a:gd name="connsiteY33-20256" fmla="*/ 547 h 558"/>
                <a:gd name="connsiteX34-20257" fmla="*/ 58 w 202"/>
                <a:gd name="connsiteY34-20258" fmla="*/ 542 h 558"/>
                <a:gd name="connsiteX35-20259" fmla="*/ 53 w 202"/>
                <a:gd name="connsiteY35-20260" fmla="*/ 537 h 558"/>
                <a:gd name="connsiteX36-20261" fmla="*/ 53 w 202"/>
                <a:gd name="connsiteY36-20262" fmla="*/ 526 h 558"/>
                <a:gd name="connsiteX37-20263" fmla="*/ 53 w 202"/>
                <a:gd name="connsiteY37-20264" fmla="*/ 516 h 558"/>
                <a:gd name="connsiteX38-20265" fmla="*/ 47 w 202"/>
                <a:gd name="connsiteY38-20266" fmla="*/ 500 h 558"/>
                <a:gd name="connsiteX39-20267" fmla="*/ 42 w 202"/>
                <a:gd name="connsiteY39-20268" fmla="*/ 479 h 558"/>
                <a:gd name="connsiteX40-20269" fmla="*/ 37 w 202"/>
                <a:gd name="connsiteY40-20270" fmla="*/ 463 h 558"/>
                <a:gd name="connsiteX41-20271" fmla="*/ 32 w 202"/>
                <a:gd name="connsiteY41-20272" fmla="*/ 447 h 558"/>
                <a:gd name="connsiteX42-20273" fmla="*/ 26 w 202"/>
                <a:gd name="connsiteY42-20274" fmla="*/ 431 h 558"/>
                <a:gd name="connsiteX43-20275" fmla="*/ 16 w 202"/>
                <a:gd name="connsiteY43-20276" fmla="*/ 421 h 558"/>
                <a:gd name="connsiteX44-20277" fmla="*/ 5 w 202"/>
                <a:gd name="connsiteY44-20278" fmla="*/ 410 h 558"/>
                <a:gd name="connsiteX45-20279" fmla="*/ 0 w 202"/>
                <a:gd name="connsiteY45-20280" fmla="*/ 400 h 558"/>
                <a:gd name="connsiteX46-20281" fmla="*/ 11 w 202"/>
                <a:gd name="connsiteY46-20282" fmla="*/ 405 h 558"/>
                <a:gd name="connsiteX47-20283" fmla="*/ 26 w 202"/>
                <a:gd name="connsiteY47-20284" fmla="*/ 405 h 558"/>
                <a:gd name="connsiteX48-20285" fmla="*/ 37 w 202"/>
                <a:gd name="connsiteY48-20286" fmla="*/ 405 h 558"/>
                <a:gd name="connsiteX49-20287" fmla="*/ 47 w 202"/>
                <a:gd name="connsiteY49-20288" fmla="*/ 405 h 558"/>
                <a:gd name="connsiteX50-20289" fmla="*/ 58 w 202"/>
                <a:gd name="connsiteY50-20290" fmla="*/ 400 h 558"/>
                <a:gd name="connsiteX51-20291" fmla="*/ 63 w 202"/>
                <a:gd name="connsiteY51-20292" fmla="*/ 400 h 558"/>
                <a:gd name="connsiteX52-20293" fmla="*/ 68 w 202"/>
                <a:gd name="connsiteY52-20294" fmla="*/ 395 h 558"/>
                <a:gd name="connsiteX53-20295" fmla="*/ 68 w 202"/>
                <a:gd name="connsiteY53-20296" fmla="*/ 395 h 558"/>
                <a:gd name="connsiteX54-20297" fmla="*/ 74 w 202"/>
                <a:gd name="connsiteY54-20298" fmla="*/ 389 h 558"/>
                <a:gd name="connsiteX55-20299" fmla="*/ 74 w 202"/>
                <a:gd name="connsiteY55-20300" fmla="*/ 379 h 558"/>
                <a:gd name="connsiteX56-20301" fmla="*/ 79 w 202"/>
                <a:gd name="connsiteY56-20302" fmla="*/ 368 h 558"/>
                <a:gd name="connsiteX57-20303" fmla="*/ 79 w 202"/>
                <a:gd name="connsiteY57-20304" fmla="*/ 353 h 558"/>
                <a:gd name="connsiteX58-20305" fmla="*/ 84 w 202"/>
                <a:gd name="connsiteY58-20306" fmla="*/ 332 h 558"/>
                <a:gd name="connsiteX59-20307" fmla="*/ 90 w 202"/>
                <a:gd name="connsiteY59-20308" fmla="*/ 311 h 558"/>
                <a:gd name="connsiteX60-20309" fmla="*/ 90 w 202"/>
                <a:gd name="connsiteY60-20310" fmla="*/ 284 h 558"/>
                <a:gd name="connsiteX61-20311" fmla="*/ 95 w 202"/>
                <a:gd name="connsiteY61-20312" fmla="*/ 253 h 558"/>
                <a:gd name="connsiteX62-20313" fmla="*/ 105 w 202"/>
                <a:gd name="connsiteY62-20314" fmla="*/ 190 h 558"/>
                <a:gd name="connsiteX63-20315" fmla="*/ 111 w 202"/>
                <a:gd name="connsiteY63-20316" fmla="*/ 132 h 558"/>
                <a:gd name="connsiteX64-20317" fmla="*/ 116 w 202"/>
                <a:gd name="connsiteY64-20318" fmla="*/ 69 h 558"/>
                <a:gd name="connsiteX65-20319" fmla="*/ 116 w 202"/>
                <a:gd name="connsiteY65-20320" fmla="*/ 16 h 558"/>
                <a:gd name="connsiteX0-20321" fmla="*/ 116 w 190"/>
                <a:gd name="connsiteY0-20322" fmla="*/ 3 h 545"/>
                <a:gd name="connsiteX1-20323" fmla="*/ 190 w 190"/>
                <a:gd name="connsiteY1-20324" fmla="*/ 3 h 545"/>
                <a:gd name="connsiteX2-20325" fmla="*/ 190 w 190"/>
                <a:gd name="connsiteY2-20326" fmla="*/ 19 h 545"/>
                <a:gd name="connsiteX3-20327" fmla="*/ 184 w 190"/>
                <a:gd name="connsiteY3-20328" fmla="*/ 34 h 545"/>
                <a:gd name="connsiteX4-20329" fmla="*/ 184 w 190"/>
                <a:gd name="connsiteY4-20330" fmla="*/ 50 h 545"/>
                <a:gd name="connsiteX5-20331" fmla="*/ 184 w 190"/>
                <a:gd name="connsiteY5-20332" fmla="*/ 71 h 545"/>
                <a:gd name="connsiteX6-20333" fmla="*/ 179 w 190"/>
                <a:gd name="connsiteY6-20334" fmla="*/ 113 h 545"/>
                <a:gd name="connsiteX7-20335" fmla="*/ 174 w 190"/>
                <a:gd name="connsiteY7-20336" fmla="*/ 150 h 545"/>
                <a:gd name="connsiteX8-20337" fmla="*/ 174 w 190"/>
                <a:gd name="connsiteY8-20338" fmla="*/ 182 h 545"/>
                <a:gd name="connsiteX9-20339" fmla="*/ 169 w 190"/>
                <a:gd name="connsiteY9-20340" fmla="*/ 213 h 545"/>
                <a:gd name="connsiteX10-20341" fmla="*/ 163 w 190"/>
                <a:gd name="connsiteY10-20342" fmla="*/ 245 h 545"/>
                <a:gd name="connsiteX11-20343" fmla="*/ 163 w 190"/>
                <a:gd name="connsiteY11-20344" fmla="*/ 271 h 545"/>
                <a:gd name="connsiteX12-20345" fmla="*/ 158 w 190"/>
                <a:gd name="connsiteY12-20346" fmla="*/ 292 h 545"/>
                <a:gd name="connsiteX13-20347" fmla="*/ 153 w 190"/>
                <a:gd name="connsiteY13-20348" fmla="*/ 313 h 545"/>
                <a:gd name="connsiteX14-20349" fmla="*/ 147 w 190"/>
                <a:gd name="connsiteY14-20350" fmla="*/ 350 h 545"/>
                <a:gd name="connsiteX15-20351" fmla="*/ 137 w 190"/>
                <a:gd name="connsiteY15-20352" fmla="*/ 387 h 545"/>
                <a:gd name="connsiteX16-20353" fmla="*/ 132 w 190"/>
                <a:gd name="connsiteY16-20354" fmla="*/ 418 h 545"/>
                <a:gd name="connsiteX17-20355" fmla="*/ 121 w 190"/>
                <a:gd name="connsiteY17-20356" fmla="*/ 445 h 545"/>
                <a:gd name="connsiteX18-20357" fmla="*/ 116 w 190"/>
                <a:gd name="connsiteY18-20358" fmla="*/ 471 h 545"/>
                <a:gd name="connsiteX19-20359" fmla="*/ 111 w 190"/>
                <a:gd name="connsiteY19-20360" fmla="*/ 482 h 545"/>
                <a:gd name="connsiteX20-20361" fmla="*/ 105 w 190"/>
                <a:gd name="connsiteY20-20362" fmla="*/ 492 h 545"/>
                <a:gd name="connsiteX21-20363" fmla="*/ 105 w 190"/>
                <a:gd name="connsiteY21-20364" fmla="*/ 503 h 545"/>
                <a:gd name="connsiteX22-20365" fmla="*/ 100 w 190"/>
                <a:gd name="connsiteY22-20366" fmla="*/ 508 h 545"/>
                <a:gd name="connsiteX23-20367" fmla="*/ 95 w 190"/>
                <a:gd name="connsiteY23-20368" fmla="*/ 518 h 545"/>
                <a:gd name="connsiteX24-20369" fmla="*/ 95 w 190"/>
                <a:gd name="connsiteY24-20370" fmla="*/ 524 h 545"/>
                <a:gd name="connsiteX25-20371" fmla="*/ 84 w 190"/>
                <a:gd name="connsiteY25-20372" fmla="*/ 529 h 545"/>
                <a:gd name="connsiteX26-20373" fmla="*/ 79 w 190"/>
                <a:gd name="connsiteY26-20374" fmla="*/ 539 h 545"/>
                <a:gd name="connsiteX27-20375" fmla="*/ 74 w 190"/>
                <a:gd name="connsiteY27-20376" fmla="*/ 539 h 545"/>
                <a:gd name="connsiteX28-20377" fmla="*/ 68 w 190"/>
                <a:gd name="connsiteY28-20378" fmla="*/ 545 h 545"/>
                <a:gd name="connsiteX29-20379" fmla="*/ 63 w 190"/>
                <a:gd name="connsiteY29-20380" fmla="*/ 545 h 545"/>
                <a:gd name="connsiteX30-20381" fmla="*/ 63 w 190"/>
                <a:gd name="connsiteY30-20382" fmla="*/ 539 h 545"/>
                <a:gd name="connsiteX31-20383" fmla="*/ 58 w 190"/>
                <a:gd name="connsiteY31-20384" fmla="*/ 539 h 545"/>
                <a:gd name="connsiteX32-20385" fmla="*/ 58 w 190"/>
                <a:gd name="connsiteY32-20386" fmla="*/ 534 h 545"/>
                <a:gd name="connsiteX33-20387" fmla="*/ 58 w 190"/>
                <a:gd name="connsiteY33-20388" fmla="*/ 529 h 545"/>
                <a:gd name="connsiteX34-20389" fmla="*/ 53 w 190"/>
                <a:gd name="connsiteY34-20390" fmla="*/ 524 h 545"/>
                <a:gd name="connsiteX35-20391" fmla="*/ 53 w 190"/>
                <a:gd name="connsiteY35-20392" fmla="*/ 513 h 545"/>
                <a:gd name="connsiteX36-20393" fmla="*/ 53 w 190"/>
                <a:gd name="connsiteY36-20394" fmla="*/ 503 h 545"/>
                <a:gd name="connsiteX37-20395" fmla="*/ 47 w 190"/>
                <a:gd name="connsiteY37-20396" fmla="*/ 487 h 545"/>
                <a:gd name="connsiteX38-20397" fmla="*/ 42 w 190"/>
                <a:gd name="connsiteY38-20398" fmla="*/ 466 h 545"/>
                <a:gd name="connsiteX39-20399" fmla="*/ 37 w 190"/>
                <a:gd name="connsiteY39-20400" fmla="*/ 450 h 545"/>
                <a:gd name="connsiteX40-20401" fmla="*/ 32 w 190"/>
                <a:gd name="connsiteY40-20402" fmla="*/ 434 h 545"/>
                <a:gd name="connsiteX41-20403" fmla="*/ 26 w 190"/>
                <a:gd name="connsiteY41-20404" fmla="*/ 418 h 545"/>
                <a:gd name="connsiteX42-20405" fmla="*/ 16 w 190"/>
                <a:gd name="connsiteY42-20406" fmla="*/ 408 h 545"/>
                <a:gd name="connsiteX43-20407" fmla="*/ 5 w 190"/>
                <a:gd name="connsiteY43-20408" fmla="*/ 397 h 545"/>
                <a:gd name="connsiteX44-20409" fmla="*/ 0 w 190"/>
                <a:gd name="connsiteY44-20410" fmla="*/ 387 h 545"/>
                <a:gd name="connsiteX45-20411" fmla="*/ 11 w 190"/>
                <a:gd name="connsiteY45-20412" fmla="*/ 392 h 545"/>
                <a:gd name="connsiteX46-20413" fmla="*/ 26 w 190"/>
                <a:gd name="connsiteY46-20414" fmla="*/ 392 h 545"/>
                <a:gd name="connsiteX47-20415" fmla="*/ 37 w 190"/>
                <a:gd name="connsiteY47-20416" fmla="*/ 392 h 545"/>
                <a:gd name="connsiteX48-20417" fmla="*/ 47 w 190"/>
                <a:gd name="connsiteY48-20418" fmla="*/ 392 h 545"/>
                <a:gd name="connsiteX49-20419" fmla="*/ 58 w 190"/>
                <a:gd name="connsiteY49-20420" fmla="*/ 387 h 545"/>
                <a:gd name="connsiteX50-20421" fmla="*/ 63 w 190"/>
                <a:gd name="connsiteY50-20422" fmla="*/ 387 h 545"/>
                <a:gd name="connsiteX51-20423" fmla="*/ 68 w 190"/>
                <a:gd name="connsiteY51-20424" fmla="*/ 382 h 545"/>
                <a:gd name="connsiteX52-20425" fmla="*/ 68 w 190"/>
                <a:gd name="connsiteY52-20426" fmla="*/ 382 h 545"/>
                <a:gd name="connsiteX53-20427" fmla="*/ 74 w 190"/>
                <a:gd name="connsiteY53-20428" fmla="*/ 376 h 545"/>
                <a:gd name="connsiteX54-20429" fmla="*/ 74 w 190"/>
                <a:gd name="connsiteY54-20430" fmla="*/ 366 h 545"/>
                <a:gd name="connsiteX55-20431" fmla="*/ 79 w 190"/>
                <a:gd name="connsiteY55-20432" fmla="*/ 355 h 545"/>
                <a:gd name="connsiteX56-20433" fmla="*/ 79 w 190"/>
                <a:gd name="connsiteY56-20434" fmla="*/ 340 h 545"/>
                <a:gd name="connsiteX57-20435" fmla="*/ 84 w 190"/>
                <a:gd name="connsiteY57-20436" fmla="*/ 319 h 545"/>
                <a:gd name="connsiteX58-20437" fmla="*/ 90 w 190"/>
                <a:gd name="connsiteY58-20438" fmla="*/ 298 h 545"/>
                <a:gd name="connsiteX59-20439" fmla="*/ 90 w 190"/>
                <a:gd name="connsiteY59-20440" fmla="*/ 271 h 545"/>
                <a:gd name="connsiteX60-20441" fmla="*/ 95 w 190"/>
                <a:gd name="connsiteY60-20442" fmla="*/ 240 h 545"/>
                <a:gd name="connsiteX61-20443" fmla="*/ 105 w 190"/>
                <a:gd name="connsiteY61-20444" fmla="*/ 177 h 545"/>
                <a:gd name="connsiteX62-20445" fmla="*/ 111 w 190"/>
                <a:gd name="connsiteY62-20446" fmla="*/ 119 h 545"/>
                <a:gd name="connsiteX63-20447" fmla="*/ 116 w 190"/>
                <a:gd name="connsiteY63-20448" fmla="*/ 56 h 545"/>
                <a:gd name="connsiteX64-20449" fmla="*/ 116 w 190"/>
                <a:gd name="connsiteY64-20450" fmla="*/ 3 h 545"/>
                <a:gd name="connsiteX0-20451" fmla="*/ 116 w 190"/>
                <a:gd name="connsiteY0-20452" fmla="*/ 0 h 542"/>
                <a:gd name="connsiteX1-20453" fmla="*/ 190 w 190"/>
                <a:gd name="connsiteY1-20454" fmla="*/ 16 h 542"/>
                <a:gd name="connsiteX2-20455" fmla="*/ 184 w 190"/>
                <a:gd name="connsiteY2-20456" fmla="*/ 31 h 542"/>
                <a:gd name="connsiteX3-20457" fmla="*/ 184 w 190"/>
                <a:gd name="connsiteY3-20458" fmla="*/ 47 h 542"/>
                <a:gd name="connsiteX4-20459" fmla="*/ 184 w 190"/>
                <a:gd name="connsiteY4-20460" fmla="*/ 68 h 542"/>
                <a:gd name="connsiteX5-20461" fmla="*/ 179 w 190"/>
                <a:gd name="connsiteY5-20462" fmla="*/ 110 h 542"/>
                <a:gd name="connsiteX6-20463" fmla="*/ 174 w 190"/>
                <a:gd name="connsiteY6-20464" fmla="*/ 147 h 542"/>
                <a:gd name="connsiteX7-20465" fmla="*/ 174 w 190"/>
                <a:gd name="connsiteY7-20466" fmla="*/ 179 h 542"/>
                <a:gd name="connsiteX8-20467" fmla="*/ 169 w 190"/>
                <a:gd name="connsiteY8-20468" fmla="*/ 210 h 542"/>
                <a:gd name="connsiteX9-20469" fmla="*/ 163 w 190"/>
                <a:gd name="connsiteY9-20470" fmla="*/ 242 h 542"/>
                <a:gd name="connsiteX10-20471" fmla="*/ 163 w 190"/>
                <a:gd name="connsiteY10-20472" fmla="*/ 268 h 542"/>
                <a:gd name="connsiteX11-20473" fmla="*/ 158 w 190"/>
                <a:gd name="connsiteY11-20474" fmla="*/ 289 h 542"/>
                <a:gd name="connsiteX12-20475" fmla="*/ 153 w 190"/>
                <a:gd name="connsiteY12-20476" fmla="*/ 310 h 542"/>
                <a:gd name="connsiteX13-20477" fmla="*/ 147 w 190"/>
                <a:gd name="connsiteY13-20478" fmla="*/ 347 h 542"/>
                <a:gd name="connsiteX14-20479" fmla="*/ 137 w 190"/>
                <a:gd name="connsiteY14-20480" fmla="*/ 384 h 542"/>
                <a:gd name="connsiteX15-20481" fmla="*/ 132 w 190"/>
                <a:gd name="connsiteY15-20482" fmla="*/ 415 h 542"/>
                <a:gd name="connsiteX16-20483" fmla="*/ 121 w 190"/>
                <a:gd name="connsiteY16-20484" fmla="*/ 442 h 542"/>
                <a:gd name="connsiteX17-20485" fmla="*/ 116 w 190"/>
                <a:gd name="connsiteY17-20486" fmla="*/ 468 h 542"/>
                <a:gd name="connsiteX18-20487" fmla="*/ 111 w 190"/>
                <a:gd name="connsiteY18-20488" fmla="*/ 479 h 542"/>
                <a:gd name="connsiteX19-20489" fmla="*/ 105 w 190"/>
                <a:gd name="connsiteY19-20490" fmla="*/ 489 h 542"/>
                <a:gd name="connsiteX20-20491" fmla="*/ 105 w 190"/>
                <a:gd name="connsiteY20-20492" fmla="*/ 500 h 542"/>
                <a:gd name="connsiteX21-20493" fmla="*/ 100 w 190"/>
                <a:gd name="connsiteY21-20494" fmla="*/ 505 h 542"/>
                <a:gd name="connsiteX22-20495" fmla="*/ 95 w 190"/>
                <a:gd name="connsiteY22-20496" fmla="*/ 515 h 542"/>
                <a:gd name="connsiteX23-20497" fmla="*/ 95 w 190"/>
                <a:gd name="connsiteY23-20498" fmla="*/ 521 h 542"/>
                <a:gd name="connsiteX24-20499" fmla="*/ 84 w 190"/>
                <a:gd name="connsiteY24-20500" fmla="*/ 526 h 542"/>
                <a:gd name="connsiteX25-20501" fmla="*/ 79 w 190"/>
                <a:gd name="connsiteY25-20502" fmla="*/ 536 h 542"/>
                <a:gd name="connsiteX26-20503" fmla="*/ 74 w 190"/>
                <a:gd name="connsiteY26-20504" fmla="*/ 536 h 542"/>
                <a:gd name="connsiteX27-20505" fmla="*/ 68 w 190"/>
                <a:gd name="connsiteY27-20506" fmla="*/ 542 h 542"/>
                <a:gd name="connsiteX28-20507" fmla="*/ 63 w 190"/>
                <a:gd name="connsiteY28-20508" fmla="*/ 542 h 542"/>
                <a:gd name="connsiteX29-20509" fmla="*/ 63 w 190"/>
                <a:gd name="connsiteY29-20510" fmla="*/ 536 h 542"/>
                <a:gd name="connsiteX30-20511" fmla="*/ 58 w 190"/>
                <a:gd name="connsiteY30-20512" fmla="*/ 536 h 542"/>
                <a:gd name="connsiteX31-20513" fmla="*/ 58 w 190"/>
                <a:gd name="connsiteY31-20514" fmla="*/ 531 h 542"/>
                <a:gd name="connsiteX32-20515" fmla="*/ 58 w 190"/>
                <a:gd name="connsiteY32-20516" fmla="*/ 526 h 542"/>
                <a:gd name="connsiteX33-20517" fmla="*/ 53 w 190"/>
                <a:gd name="connsiteY33-20518" fmla="*/ 521 h 542"/>
                <a:gd name="connsiteX34-20519" fmla="*/ 53 w 190"/>
                <a:gd name="connsiteY34-20520" fmla="*/ 510 h 542"/>
                <a:gd name="connsiteX35-20521" fmla="*/ 53 w 190"/>
                <a:gd name="connsiteY35-20522" fmla="*/ 500 h 542"/>
                <a:gd name="connsiteX36-20523" fmla="*/ 47 w 190"/>
                <a:gd name="connsiteY36-20524" fmla="*/ 484 h 542"/>
                <a:gd name="connsiteX37-20525" fmla="*/ 42 w 190"/>
                <a:gd name="connsiteY37-20526" fmla="*/ 463 h 542"/>
                <a:gd name="connsiteX38-20527" fmla="*/ 37 w 190"/>
                <a:gd name="connsiteY38-20528" fmla="*/ 447 h 542"/>
                <a:gd name="connsiteX39-20529" fmla="*/ 32 w 190"/>
                <a:gd name="connsiteY39-20530" fmla="*/ 431 h 542"/>
                <a:gd name="connsiteX40-20531" fmla="*/ 26 w 190"/>
                <a:gd name="connsiteY40-20532" fmla="*/ 415 h 542"/>
                <a:gd name="connsiteX41-20533" fmla="*/ 16 w 190"/>
                <a:gd name="connsiteY41-20534" fmla="*/ 405 h 542"/>
                <a:gd name="connsiteX42-20535" fmla="*/ 5 w 190"/>
                <a:gd name="connsiteY42-20536" fmla="*/ 394 h 542"/>
                <a:gd name="connsiteX43-20537" fmla="*/ 0 w 190"/>
                <a:gd name="connsiteY43-20538" fmla="*/ 384 h 542"/>
                <a:gd name="connsiteX44-20539" fmla="*/ 11 w 190"/>
                <a:gd name="connsiteY44-20540" fmla="*/ 389 h 542"/>
                <a:gd name="connsiteX45-20541" fmla="*/ 26 w 190"/>
                <a:gd name="connsiteY45-20542" fmla="*/ 389 h 542"/>
                <a:gd name="connsiteX46-20543" fmla="*/ 37 w 190"/>
                <a:gd name="connsiteY46-20544" fmla="*/ 389 h 542"/>
                <a:gd name="connsiteX47-20545" fmla="*/ 47 w 190"/>
                <a:gd name="connsiteY47-20546" fmla="*/ 389 h 542"/>
                <a:gd name="connsiteX48-20547" fmla="*/ 58 w 190"/>
                <a:gd name="connsiteY48-20548" fmla="*/ 384 h 542"/>
                <a:gd name="connsiteX49-20549" fmla="*/ 63 w 190"/>
                <a:gd name="connsiteY49-20550" fmla="*/ 384 h 542"/>
                <a:gd name="connsiteX50-20551" fmla="*/ 68 w 190"/>
                <a:gd name="connsiteY50-20552" fmla="*/ 379 h 542"/>
                <a:gd name="connsiteX51-20553" fmla="*/ 68 w 190"/>
                <a:gd name="connsiteY51-20554" fmla="*/ 379 h 542"/>
                <a:gd name="connsiteX52-20555" fmla="*/ 74 w 190"/>
                <a:gd name="connsiteY52-20556" fmla="*/ 373 h 542"/>
                <a:gd name="connsiteX53-20557" fmla="*/ 74 w 190"/>
                <a:gd name="connsiteY53-20558" fmla="*/ 363 h 542"/>
                <a:gd name="connsiteX54-20559" fmla="*/ 79 w 190"/>
                <a:gd name="connsiteY54-20560" fmla="*/ 352 h 542"/>
                <a:gd name="connsiteX55-20561" fmla="*/ 79 w 190"/>
                <a:gd name="connsiteY55-20562" fmla="*/ 337 h 542"/>
                <a:gd name="connsiteX56-20563" fmla="*/ 84 w 190"/>
                <a:gd name="connsiteY56-20564" fmla="*/ 316 h 542"/>
                <a:gd name="connsiteX57-20565" fmla="*/ 90 w 190"/>
                <a:gd name="connsiteY57-20566" fmla="*/ 295 h 542"/>
                <a:gd name="connsiteX58-20567" fmla="*/ 90 w 190"/>
                <a:gd name="connsiteY58-20568" fmla="*/ 268 h 542"/>
                <a:gd name="connsiteX59-20569" fmla="*/ 95 w 190"/>
                <a:gd name="connsiteY59-20570" fmla="*/ 237 h 542"/>
                <a:gd name="connsiteX60-20571" fmla="*/ 105 w 190"/>
                <a:gd name="connsiteY60-20572" fmla="*/ 174 h 542"/>
                <a:gd name="connsiteX61-20573" fmla="*/ 111 w 190"/>
                <a:gd name="connsiteY61-20574" fmla="*/ 116 h 542"/>
                <a:gd name="connsiteX62-20575" fmla="*/ 116 w 190"/>
                <a:gd name="connsiteY62-20576" fmla="*/ 53 h 542"/>
                <a:gd name="connsiteX63-20577" fmla="*/ 116 w 190"/>
                <a:gd name="connsiteY63-20578" fmla="*/ 0 h 542"/>
                <a:gd name="connsiteX0-20579" fmla="*/ 116 w 195"/>
                <a:gd name="connsiteY0-20580" fmla="*/ 0 h 542"/>
                <a:gd name="connsiteX1-20581" fmla="*/ 184 w 195"/>
                <a:gd name="connsiteY1-20582" fmla="*/ 31 h 542"/>
                <a:gd name="connsiteX2-20583" fmla="*/ 184 w 195"/>
                <a:gd name="connsiteY2-20584" fmla="*/ 47 h 542"/>
                <a:gd name="connsiteX3-20585" fmla="*/ 184 w 195"/>
                <a:gd name="connsiteY3-20586" fmla="*/ 68 h 542"/>
                <a:gd name="connsiteX4-20587" fmla="*/ 179 w 195"/>
                <a:gd name="connsiteY4-20588" fmla="*/ 110 h 542"/>
                <a:gd name="connsiteX5-20589" fmla="*/ 174 w 195"/>
                <a:gd name="connsiteY5-20590" fmla="*/ 147 h 542"/>
                <a:gd name="connsiteX6-20591" fmla="*/ 174 w 195"/>
                <a:gd name="connsiteY6-20592" fmla="*/ 179 h 542"/>
                <a:gd name="connsiteX7-20593" fmla="*/ 169 w 195"/>
                <a:gd name="connsiteY7-20594" fmla="*/ 210 h 542"/>
                <a:gd name="connsiteX8-20595" fmla="*/ 163 w 195"/>
                <a:gd name="connsiteY8-20596" fmla="*/ 242 h 542"/>
                <a:gd name="connsiteX9-20597" fmla="*/ 163 w 195"/>
                <a:gd name="connsiteY9-20598" fmla="*/ 268 h 542"/>
                <a:gd name="connsiteX10-20599" fmla="*/ 158 w 195"/>
                <a:gd name="connsiteY10-20600" fmla="*/ 289 h 542"/>
                <a:gd name="connsiteX11-20601" fmla="*/ 153 w 195"/>
                <a:gd name="connsiteY11-20602" fmla="*/ 310 h 542"/>
                <a:gd name="connsiteX12-20603" fmla="*/ 147 w 195"/>
                <a:gd name="connsiteY12-20604" fmla="*/ 347 h 542"/>
                <a:gd name="connsiteX13-20605" fmla="*/ 137 w 195"/>
                <a:gd name="connsiteY13-20606" fmla="*/ 384 h 542"/>
                <a:gd name="connsiteX14-20607" fmla="*/ 132 w 195"/>
                <a:gd name="connsiteY14-20608" fmla="*/ 415 h 542"/>
                <a:gd name="connsiteX15-20609" fmla="*/ 121 w 195"/>
                <a:gd name="connsiteY15-20610" fmla="*/ 442 h 542"/>
                <a:gd name="connsiteX16-20611" fmla="*/ 116 w 195"/>
                <a:gd name="connsiteY16-20612" fmla="*/ 468 h 542"/>
                <a:gd name="connsiteX17-20613" fmla="*/ 111 w 195"/>
                <a:gd name="connsiteY17-20614" fmla="*/ 479 h 542"/>
                <a:gd name="connsiteX18-20615" fmla="*/ 105 w 195"/>
                <a:gd name="connsiteY18-20616" fmla="*/ 489 h 542"/>
                <a:gd name="connsiteX19-20617" fmla="*/ 105 w 195"/>
                <a:gd name="connsiteY19-20618" fmla="*/ 500 h 542"/>
                <a:gd name="connsiteX20-20619" fmla="*/ 100 w 195"/>
                <a:gd name="connsiteY20-20620" fmla="*/ 505 h 542"/>
                <a:gd name="connsiteX21-20621" fmla="*/ 95 w 195"/>
                <a:gd name="connsiteY21-20622" fmla="*/ 515 h 542"/>
                <a:gd name="connsiteX22-20623" fmla="*/ 95 w 195"/>
                <a:gd name="connsiteY22-20624" fmla="*/ 521 h 542"/>
                <a:gd name="connsiteX23-20625" fmla="*/ 84 w 195"/>
                <a:gd name="connsiteY23-20626" fmla="*/ 526 h 542"/>
                <a:gd name="connsiteX24-20627" fmla="*/ 79 w 195"/>
                <a:gd name="connsiteY24-20628" fmla="*/ 536 h 542"/>
                <a:gd name="connsiteX25-20629" fmla="*/ 74 w 195"/>
                <a:gd name="connsiteY25-20630" fmla="*/ 536 h 542"/>
                <a:gd name="connsiteX26-20631" fmla="*/ 68 w 195"/>
                <a:gd name="connsiteY26-20632" fmla="*/ 542 h 542"/>
                <a:gd name="connsiteX27-20633" fmla="*/ 63 w 195"/>
                <a:gd name="connsiteY27-20634" fmla="*/ 542 h 542"/>
                <a:gd name="connsiteX28-20635" fmla="*/ 63 w 195"/>
                <a:gd name="connsiteY28-20636" fmla="*/ 536 h 542"/>
                <a:gd name="connsiteX29-20637" fmla="*/ 58 w 195"/>
                <a:gd name="connsiteY29-20638" fmla="*/ 536 h 542"/>
                <a:gd name="connsiteX30-20639" fmla="*/ 58 w 195"/>
                <a:gd name="connsiteY30-20640" fmla="*/ 531 h 542"/>
                <a:gd name="connsiteX31-20641" fmla="*/ 58 w 195"/>
                <a:gd name="connsiteY31-20642" fmla="*/ 526 h 542"/>
                <a:gd name="connsiteX32-20643" fmla="*/ 53 w 195"/>
                <a:gd name="connsiteY32-20644" fmla="*/ 521 h 542"/>
                <a:gd name="connsiteX33-20645" fmla="*/ 53 w 195"/>
                <a:gd name="connsiteY33-20646" fmla="*/ 510 h 542"/>
                <a:gd name="connsiteX34-20647" fmla="*/ 53 w 195"/>
                <a:gd name="connsiteY34-20648" fmla="*/ 500 h 542"/>
                <a:gd name="connsiteX35-20649" fmla="*/ 47 w 195"/>
                <a:gd name="connsiteY35-20650" fmla="*/ 484 h 542"/>
                <a:gd name="connsiteX36-20651" fmla="*/ 42 w 195"/>
                <a:gd name="connsiteY36-20652" fmla="*/ 463 h 542"/>
                <a:gd name="connsiteX37-20653" fmla="*/ 37 w 195"/>
                <a:gd name="connsiteY37-20654" fmla="*/ 447 h 542"/>
                <a:gd name="connsiteX38-20655" fmla="*/ 32 w 195"/>
                <a:gd name="connsiteY38-20656" fmla="*/ 431 h 542"/>
                <a:gd name="connsiteX39-20657" fmla="*/ 26 w 195"/>
                <a:gd name="connsiteY39-20658" fmla="*/ 415 h 542"/>
                <a:gd name="connsiteX40-20659" fmla="*/ 16 w 195"/>
                <a:gd name="connsiteY40-20660" fmla="*/ 405 h 542"/>
                <a:gd name="connsiteX41-20661" fmla="*/ 5 w 195"/>
                <a:gd name="connsiteY41-20662" fmla="*/ 394 h 542"/>
                <a:gd name="connsiteX42-20663" fmla="*/ 0 w 195"/>
                <a:gd name="connsiteY42-20664" fmla="*/ 384 h 542"/>
                <a:gd name="connsiteX43-20665" fmla="*/ 11 w 195"/>
                <a:gd name="connsiteY43-20666" fmla="*/ 389 h 542"/>
                <a:gd name="connsiteX44-20667" fmla="*/ 26 w 195"/>
                <a:gd name="connsiteY44-20668" fmla="*/ 389 h 542"/>
                <a:gd name="connsiteX45-20669" fmla="*/ 37 w 195"/>
                <a:gd name="connsiteY45-20670" fmla="*/ 389 h 542"/>
                <a:gd name="connsiteX46-20671" fmla="*/ 47 w 195"/>
                <a:gd name="connsiteY46-20672" fmla="*/ 389 h 542"/>
                <a:gd name="connsiteX47-20673" fmla="*/ 58 w 195"/>
                <a:gd name="connsiteY47-20674" fmla="*/ 384 h 542"/>
                <a:gd name="connsiteX48-20675" fmla="*/ 63 w 195"/>
                <a:gd name="connsiteY48-20676" fmla="*/ 384 h 542"/>
                <a:gd name="connsiteX49-20677" fmla="*/ 68 w 195"/>
                <a:gd name="connsiteY49-20678" fmla="*/ 379 h 542"/>
                <a:gd name="connsiteX50-20679" fmla="*/ 68 w 195"/>
                <a:gd name="connsiteY50-20680" fmla="*/ 379 h 542"/>
                <a:gd name="connsiteX51-20681" fmla="*/ 74 w 195"/>
                <a:gd name="connsiteY51-20682" fmla="*/ 373 h 542"/>
                <a:gd name="connsiteX52-20683" fmla="*/ 74 w 195"/>
                <a:gd name="connsiteY52-20684" fmla="*/ 363 h 542"/>
                <a:gd name="connsiteX53-20685" fmla="*/ 79 w 195"/>
                <a:gd name="connsiteY53-20686" fmla="*/ 352 h 542"/>
                <a:gd name="connsiteX54-20687" fmla="*/ 79 w 195"/>
                <a:gd name="connsiteY54-20688" fmla="*/ 337 h 542"/>
                <a:gd name="connsiteX55-20689" fmla="*/ 84 w 195"/>
                <a:gd name="connsiteY55-20690" fmla="*/ 316 h 542"/>
                <a:gd name="connsiteX56-20691" fmla="*/ 90 w 195"/>
                <a:gd name="connsiteY56-20692" fmla="*/ 295 h 542"/>
                <a:gd name="connsiteX57-20693" fmla="*/ 90 w 195"/>
                <a:gd name="connsiteY57-20694" fmla="*/ 268 h 542"/>
                <a:gd name="connsiteX58-20695" fmla="*/ 95 w 195"/>
                <a:gd name="connsiteY58-20696" fmla="*/ 237 h 542"/>
                <a:gd name="connsiteX59-20697" fmla="*/ 105 w 195"/>
                <a:gd name="connsiteY59-20698" fmla="*/ 174 h 542"/>
                <a:gd name="connsiteX60-20699" fmla="*/ 111 w 195"/>
                <a:gd name="connsiteY60-20700" fmla="*/ 116 h 542"/>
                <a:gd name="connsiteX61-20701" fmla="*/ 116 w 195"/>
                <a:gd name="connsiteY61-20702" fmla="*/ 53 h 542"/>
                <a:gd name="connsiteX62-20703" fmla="*/ 116 w 195"/>
                <a:gd name="connsiteY62-20704" fmla="*/ 0 h 542"/>
                <a:gd name="connsiteX0-20705" fmla="*/ 116 w 184"/>
                <a:gd name="connsiteY0-20706" fmla="*/ 0 h 542"/>
                <a:gd name="connsiteX1-20707" fmla="*/ 184 w 184"/>
                <a:gd name="connsiteY1-20708" fmla="*/ 47 h 542"/>
                <a:gd name="connsiteX2-20709" fmla="*/ 184 w 184"/>
                <a:gd name="connsiteY2-20710" fmla="*/ 68 h 542"/>
                <a:gd name="connsiteX3-20711" fmla="*/ 179 w 184"/>
                <a:gd name="connsiteY3-20712" fmla="*/ 110 h 542"/>
                <a:gd name="connsiteX4-20713" fmla="*/ 174 w 184"/>
                <a:gd name="connsiteY4-20714" fmla="*/ 147 h 542"/>
                <a:gd name="connsiteX5-20715" fmla="*/ 174 w 184"/>
                <a:gd name="connsiteY5-20716" fmla="*/ 179 h 542"/>
                <a:gd name="connsiteX6-20717" fmla="*/ 169 w 184"/>
                <a:gd name="connsiteY6-20718" fmla="*/ 210 h 542"/>
                <a:gd name="connsiteX7-20719" fmla="*/ 163 w 184"/>
                <a:gd name="connsiteY7-20720" fmla="*/ 242 h 542"/>
                <a:gd name="connsiteX8-20721" fmla="*/ 163 w 184"/>
                <a:gd name="connsiteY8-20722" fmla="*/ 268 h 542"/>
                <a:gd name="connsiteX9-20723" fmla="*/ 158 w 184"/>
                <a:gd name="connsiteY9-20724" fmla="*/ 289 h 542"/>
                <a:gd name="connsiteX10-20725" fmla="*/ 153 w 184"/>
                <a:gd name="connsiteY10-20726" fmla="*/ 310 h 542"/>
                <a:gd name="connsiteX11-20727" fmla="*/ 147 w 184"/>
                <a:gd name="connsiteY11-20728" fmla="*/ 347 h 542"/>
                <a:gd name="connsiteX12-20729" fmla="*/ 137 w 184"/>
                <a:gd name="connsiteY12-20730" fmla="*/ 384 h 542"/>
                <a:gd name="connsiteX13-20731" fmla="*/ 132 w 184"/>
                <a:gd name="connsiteY13-20732" fmla="*/ 415 h 542"/>
                <a:gd name="connsiteX14-20733" fmla="*/ 121 w 184"/>
                <a:gd name="connsiteY14-20734" fmla="*/ 442 h 542"/>
                <a:gd name="connsiteX15-20735" fmla="*/ 116 w 184"/>
                <a:gd name="connsiteY15-20736" fmla="*/ 468 h 542"/>
                <a:gd name="connsiteX16-20737" fmla="*/ 111 w 184"/>
                <a:gd name="connsiteY16-20738" fmla="*/ 479 h 542"/>
                <a:gd name="connsiteX17-20739" fmla="*/ 105 w 184"/>
                <a:gd name="connsiteY17-20740" fmla="*/ 489 h 542"/>
                <a:gd name="connsiteX18-20741" fmla="*/ 105 w 184"/>
                <a:gd name="connsiteY18-20742" fmla="*/ 500 h 542"/>
                <a:gd name="connsiteX19-20743" fmla="*/ 100 w 184"/>
                <a:gd name="connsiteY19-20744" fmla="*/ 505 h 542"/>
                <a:gd name="connsiteX20-20745" fmla="*/ 95 w 184"/>
                <a:gd name="connsiteY20-20746" fmla="*/ 515 h 542"/>
                <a:gd name="connsiteX21-20747" fmla="*/ 95 w 184"/>
                <a:gd name="connsiteY21-20748" fmla="*/ 521 h 542"/>
                <a:gd name="connsiteX22-20749" fmla="*/ 84 w 184"/>
                <a:gd name="connsiteY22-20750" fmla="*/ 526 h 542"/>
                <a:gd name="connsiteX23-20751" fmla="*/ 79 w 184"/>
                <a:gd name="connsiteY23-20752" fmla="*/ 536 h 542"/>
                <a:gd name="connsiteX24-20753" fmla="*/ 74 w 184"/>
                <a:gd name="connsiteY24-20754" fmla="*/ 536 h 542"/>
                <a:gd name="connsiteX25-20755" fmla="*/ 68 w 184"/>
                <a:gd name="connsiteY25-20756" fmla="*/ 542 h 542"/>
                <a:gd name="connsiteX26-20757" fmla="*/ 63 w 184"/>
                <a:gd name="connsiteY26-20758" fmla="*/ 542 h 542"/>
                <a:gd name="connsiteX27-20759" fmla="*/ 63 w 184"/>
                <a:gd name="connsiteY27-20760" fmla="*/ 536 h 542"/>
                <a:gd name="connsiteX28-20761" fmla="*/ 58 w 184"/>
                <a:gd name="connsiteY28-20762" fmla="*/ 536 h 542"/>
                <a:gd name="connsiteX29-20763" fmla="*/ 58 w 184"/>
                <a:gd name="connsiteY29-20764" fmla="*/ 531 h 542"/>
                <a:gd name="connsiteX30-20765" fmla="*/ 58 w 184"/>
                <a:gd name="connsiteY30-20766" fmla="*/ 526 h 542"/>
                <a:gd name="connsiteX31-20767" fmla="*/ 53 w 184"/>
                <a:gd name="connsiteY31-20768" fmla="*/ 521 h 542"/>
                <a:gd name="connsiteX32-20769" fmla="*/ 53 w 184"/>
                <a:gd name="connsiteY32-20770" fmla="*/ 510 h 542"/>
                <a:gd name="connsiteX33-20771" fmla="*/ 53 w 184"/>
                <a:gd name="connsiteY33-20772" fmla="*/ 500 h 542"/>
                <a:gd name="connsiteX34-20773" fmla="*/ 47 w 184"/>
                <a:gd name="connsiteY34-20774" fmla="*/ 484 h 542"/>
                <a:gd name="connsiteX35-20775" fmla="*/ 42 w 184"/>
                <a:gd name="connsiteY35-20776" fmla="*/ 463 h 542"/>
                <a:gd name="connsiteX36-20777" fmla="*/ 37 w 184"/>
                <a:gd name="connsiteY36-20778" fmla="*/ 447 h 542"/>
                <a:gd name="connsiteX37-20779" fmla="*/ 32 w 184"/>
                <a:gd name="connsiteY37-20780" fmla="*/ 431 h 542"/>
                <a:gd name="connsiteX38-20781" fmla="*/ 26 w 184"/>
                <a:gd name="connsiteY38-20782" fmla="*/ 415 h 542"/>
                <a:gd name="connsiteX39-20783" fmla="*/ 16 w 184"/>
                <a:gd name="connsiteY39-20784" fmla="*/ 405 h 542"/>
                <a:gd name="connsiteX40-20785" fmla="*/ 5 w 184"/>
                <a:gd name="connsiteY40-20786" fmla="*/ 394 h 542"/>
                <a:gd name="connsiteX41-20787" fmla="*/ 0 w 184"/>
                <a:gd name="connsiteY41-20788" fmla="*/ 384 h 542"/>
                <a:gd name="connsiteX42-20789" fmla="*/ 11 w 184"/>
                <a:gd name="connsiteY42-20790" fmla="*/ 389 h 542"/>
                <a:gd name="connsiteX43-20791" fmla="*/ 26 w 184"/>
                <a:gd name="connsiteY43-20792" fmla="*/ 389 h 542"/>
                <a:gd name="connsiteX44-20793" fmla="*/ 37 w 184"/>
                <a:gd name="connsiteY44-20794" fmla="*/ 389 h 542"/>
                <a:gd name="connsiteX45-20795" fmla="*/ 47 w 184"/>
                <a:gd name="connsiteY45-20796" fmla="*/ 389 h 542"/>
                <a:gd name="connsiteX46-20797" fmla="*/ 58 w 184"/>
                <a:gd name="connsiteY46-20798" fmla="*/ 384 h 542"/>
                <a:gd name="connsiteX47-20799" fmla="*/ 63 w 184"/>
                <a:gd name="connsiteY47-20800" fmla="*/ 384 h 542"/>
                <a:gd name="connsiteX48-20801" fmla="*/ 68 w 184"/>
                <a:gd name="connsiteY48-20802" fmla="*/ 379 h 542"/>
                <a:gd name="connsiteX49-20803" fmla="*/ 68 w 184"/>
                <a:gd name="connsiteY49-20804" fmla="*/ 379 h 542"/>
                <a:gd name="connsiteX50-20805" fmla="*/ 74 w 184"/>
                <a:gd name="connsiteY50-20806" fmla="*/ 373 h 542"/>
                <a:gd name="connsiteX51-20807" fmla="*/ 74 w 184"/>
                <a:gd name="connsiteY51-20808" fmla="*/ 363 h 542"/>
                <a:gd name="connsiteX52-20809" fmla="*/ 79 w 184"/>
                <a:gd name="connsiteY52-20810" fmla="*/ 352 h 542"/>
                <a:gd name="connsiteX53-20811" fmla="*/ 79 w 184"/>
                <a:gd name="connsiteY53-20812" fmla="*/ 337 h 542"/>
                <a:gd name="connsiteX54-20813" fmla="*/ 84 w 184"/>
                <a:gd name="connsiteY54-20814" fmla="*/ 316 h 542"/>
                <a:gd name="connsiteX55-20815" fmla="*/ 90 w 184"/>
                <a:gd name="connsiteY55-20816" fmla="*/ 295 h 542"/>
                <a:gd name="connsiteX56-20817" fmla="*/ 90 w 184"/>
                <a:gd name="connsiteY56-20818" fmla="*/ 268 h 542"/>
                <a:gd name="connsiteX57-20819" fmla="*/ 95 w 184"/>
                <a:gd name="connsiteY57-20820" fmla="*/ 237 h 542"/>
                <a:gd name="connsiteX58-20821" fmla="*/ 105 w 184"/>
                <a:gd name="connsiteY58-20822" fmla="*/ 174 h 542"/>
                <a:gd name="connsiteX59-20823" fmla="*/ 111 w 184"/>
                <a:gd name="connsiteY59-20824" fmla="*/ 116 h 542"/>
                <a:gd name="connsiteX60-20825" fmla="*/ 116 w 184"/>
                <a:gd name="connsiteY60-20826" fmla="*/ 53 h 542"/>
                <a:gd name="connsiteX61-20827" fmla="*/ 116 w 184"/>
                <a:gd name="connsiteY61-20828" fmla="*/ 0 h 542"/>
                <a:gd name="connsiteX0-20829" fmla="*/ 116 w 184"/>
                <a:gd name="connsiteY0-20830" fmla="*/ 0 h 542"/>
                <a:gd name="connsiteX1-20831" fmla="*/ 184 w 184"/>
                <a:gd name="connsiteY1-20832" fmla="*/ 68 h 542"/>
                <a:gd name="connsiteX2-20833" fmla="*/ 179 w 184"/>
                <a:gd name="connsiteY2-20834" fmla="*/ 110 h 542"/>
                <a:gd name="connsiteX3-20835" fmla="*/ 174 w 184"/>
                <a:gd name="connsiteY3-20836" fmla="*/ 147 h 542"/>
                <a:gd name="connsiteX4-20837" fmla="*/ 174 w 184"/>
                <a:gd name="connsiteY4-20838" fmla="*/ 179 h 542"/>
                <a:gd name="connsiteX5-20839" fmla="*/ 169 w 184"/>
                <a:gd name="connsiteY5-20840" fmla="*/ 210 h 542"/>
                <a:gd name="connsiteX6-20841" fmla="*/ 163 w 184"/>
                <a:gd name="connsiteY6-20842" fmla="*/ 242 h 542"/>
                <a:gd name="connsiteX7-20843" fmla="*/ 163 w 184"/>
                <a:gd name="connsiteY7-20844" fmla="*/ 268 h 542"/>
                <a:gd name="connsiteX8-20845" fmla="*/ 158 w 184"/>
                <a:gd name="connsiteY8-20846" fmla="*/ 289 h 542"/>
                <a:gd name="connsiteX9-20847" fmla="*/ 153 w 184"/>
                <a:gd name="connsiteY9-20848" fmla="*/ 310 h 542"/>
                <a:gd name="connsiteX10-20849" fmla="*/ 147 w 184"/>
                <a:gd name="connsiteY10-20850" fmla="*/ 347 h 542"/>
                <a:gd name="connsiteX11-20851" fmla="*/ 137 w 184"/>
                <a:gd name="connsiteY11-20852" fmla="*/ 384 h 542"/>
                <a:gd name="connsiteX12-20853" fmla="*/ 132 w 184"/>
                <a:gd name="connsiteY12-20854" fmla="*/ 415 h 542"/>
                <a:gd name="connsiteX13-20855" fmla="*/ 121 w 184"/>
                <a:gd name="connsiteY13-20856" fmla="*/ 442 h 542"/>
                <a:gd name="connsiteX14-20857" fmla="*/ 116 w 184"/>
                <a:gd name="connsiteY14-20858" fmla="*/ 468 h 542"/>
                <a:gd name="connsiteX15-20859" fmla="*/ 111 w 184"/>
                <a:gd name="connsiteY15-20860" fmla="*/ 479 h 542"/>
                <a:gd name="connsiteX16-20861" fmla="*/ 105 w 184"/>
                <a:gd name="connsiteY16-20862" fmla="*/ 489 h 542"/>
                <a:gd name="connsiteX17-20863" fmla="*/ 105 w 184"/>
                <a:gd name="connsiteY17-20864" fmla="*/ 500 h 542"/>
                <a:gd name="connsiteX18-20865" fmla="*/ 100 w 184"/>
                <a:gd name="connsiteY18-20866" fmla="*/ 505 h 542"/>
                <a:gd name="connsiteX19-20867" fmla="*/ 95 w 184"/>
                <a:gd name="connsiteY19-20868" fmla="*/ 515 h 542"/>
                <a:gd name="connsiteX20-20869" fmla="*/ 95 w 184"/>
                <a:gd name="connsiteY20-20870" fmla="*/ 521 h 542"/>
                <a:gd name="connsiteX21-20871" fmla="*/ 84 w 184"/>
                <a:gd name="connsiteY21-20872" fmla="*/ 526 h 542"/>
                <a:gd name="connsiteX22-20873" fmla="*/ 79 w 184"/>
                <a:gd name="connsiteY22-20874" fmla="*/ 536 h 542"/>
                <a:gd name="connsiteX23-20875" fmla="*/ 74 w 184"/>
                <a:gd name="connsiteY23-20876" fmla="*/ 536 h 542"/>
                <a:gd name="connsiteX24-20877" fmla="*/ 68 w 184"/>
                <a:gd name="connsiteY24-20878" fmla="*/ 542 h 542"/>
                <a:gd name="connsiteX25-20879" fmla="*/ 63 w 184"/>
                <a:gd name="connsiteY25-20880" fmla="*/ 542 h 542"/>
                <a:gd name="connsiteX26-20881" fmla="*/ 63 w 184"/>
                <a:gd name="connsiteY26-20882" fmla="*/ 536 h 542"/>
                <a:gd name="connsiteX27-20883" fmla="*/ 58 w 184"/>
                <a:gd name="connsiteY27-20884" fmla="*/ 536 h 542"/>
                <a:gd name="connsiteX28-20885" fmla="*/ 58 w 184"/>
                <a:gd name="connsiteY28-20886" fmla="*/ 531 h 542"/>
                <a:gd name="connsiteX29-20887" fmla="*/ 58 w 184"/>
                <a:gd name="connsiteY29-20888" fmla="*/ 526 h 542"/>
                <a:gd name="connsiteX30-20889" fmla="*/ 53 w 184"/>
                <a:gd name="connsiteY30-20890" fmla="*/ 521 h 542"/>
                <a:gd name="connsiteX31-20891" fmla="*/ 53 w 184"/>
                <a:gd name="connsiteY31-20892" fmla="*/ 510 h 542"/>
                <a:gd name="connsiteX32-20893" fmla="*/ 53 w 184"/>
                <a:gd name="connsiteY32-20894" fmla="*/ 500 h 542"/>
                <a:gd name="connsiteX33-20895" fmla="*/ 47 w 184"/>
                <a:gd name="connsiteY33-20896" fmla="*/ 484 h 542"/>
                <a:gd name="connsiteX34-20897" fmla="*/ 42 w 184"/>
                <a:gd name="connsiteY34-20898" fmla="*/ 463 h 542"/>
                <a:gd name="connsiteX35-20899" fmla="*/ 37 w 184"/>
                <a:gd name="connsiteY35-20900" fmla="*/ 447 h 542"/>
                <a:gd name="connsiteX36-20901" fmla="*/ 32 w 184"/>
                <a:gd name="connsiteY36-20902" fmla="*/ 431 h 542"/>
                <a:gd name="connsiteX37-20903" fmla="*/ 26 w 184"/>
                <a:gd name="connsiteY37-20904" fmla="*/ 415 h 542"/>
                <a:gd name="connsiteX38-20905" fmla="*/ 16 w 184"/>
                <a:gd name="connsiteY38-20906" fmla="*/ 405 h 542"/>
                <a:gd name="connsiteX39-20907" fmla="*/ 5 w 184"/>
                <a:gd name="connsiteY39-20908" fmla="*/ 394 h 542"/>
                <a:gd name="connsiteX40-20909" fmla="*/ 0 w 184"/>
                <a:gd name="connsiteY40-20910" fmla="*/ 384 h 542"/>
                <a:gd name="connsiteX41-20911" fmla="*/ 11 w 184"/>
                <a:gd name="connsiteY41-20912" fmla="*/ 389 h 542"/>
                <a:gd name="connsiteX42-20913" fmla="*/ 26 w 184"/>
                <a:gd name="connsiteY42-20914" fmla="*/ 389 h 542"/>
                <a:gd name="connsiteX43-20915" fmla="*/ 37 w 184"/>
                <a:gd name="connsiteY43-20916" fmla="*/ 389 h 542"/>
                <a:gd name="connsiteX44-20917" fmla="*/ 47 w 184"/>
                <a:gd name="connsiteY44-20918" fmla="*/ 389 h 542"/>
                <a:gd name="connsiteX45-20919" fmla="*/ 58 w 184"/>
                <a:gd name="connsiteY45-20920" fmla="*/ 384 h 542"/>
                <a:gd name="connsiteX46-20921" fmla="*/ 63 w 184"/>
                <a:gd name="connsiteY46-20922" fmla="*/ 384 h 542"/>
                <a:gd name="connsiteX47-20923" fmla="*/ 68 w 184"/>
                <a:gd name="connsiteY47-20924" fmla="*/ 379 h 542"/>
                <a:gd name="connsiteX48-20925" fmla="*/ 68 w 184"/>
                <a:gd name="connsiteY48-20926" fmla="*/ 379 h 542"/>
                <a:gd name="connsiteX49-20927" fmla="*/ 74 w 184"/>
                <a:gd name="connsiteY49-20928" fmla="*/ 373 h 542"/>
                <a:gd name="connsiteX50-20929" fmla="*/ 74 w 184"/>
                <a:gd name="connsiteY50-20930" fmla="*/ 363 h 542"/>
                <a:gd name="connsiteX51-20931" fmla="*/ 79 w 184"/>
                <a:gd name="connsiteY51-20932" fmla="*/ 352 h 542"/>
                <a:gd name="connsiteX52-20933" fmla="*/ 79 w 184"/>
                <a:gd name="connsiteY52-20934" fmla="*/ 337 h 542"/>
                <a:gd name="connsiteX53-20935" fmla="*/ 84 w 184"/>
                <a:gd name="connsiteY53-20936" fmla="*/ 316 h 542"/>
                <a:gd name="connsiteX54-20937" fmla="*/ 90 w 184"/>
                <a:gd name="connsiteY54-20938" fmla="*/ 295 h 542"/>
                <a:gd name="connsiteX55-20939" fmla="*/ 90 w 184"/>
                <a:gd name="connsiteY55-20940" fmla="*/ 268 h 542"/>
                <a:gd name="connsiteX56-20941" fmla="*/ 95 w 184"/>
                <a:gd name="connsiteY56-20942" fmla="*/ 237 h 542"/>
                <a:gd name="connsiteX57-20943" fmla="*/ 105 w 184"/>
                <a:gd name="connsiteY57-20944" fmla="*/ 174 h 542"/>
                <a:gd name="connsiteX58-20945" fmla="*/ 111 w 184"/>
                <a:gd name="connsiteY58-20946" fmla="*/ 116 h 542"/>
                <a:gd name="connsiteX59-20947" fmla="*/ 116 w 184"/>
                <a:gd name="connsiteY59-20948" fmla="*/ 53 h 542"/>
                <a:gd name="connsiteX60-20949" fmla="*/ 116 w 184"/>
                <a:gd name="connsiteY60-20950" fmla="*/ 0 h 542"/>
                <a:gd name="connsiteX0-20951" fmla="*/ 116 w 184"/>
                <a:gd name="connsiteY0-20952" fmla="*/ 0 h 542"/>
                <a:gd name="connsiteX1-20953" fmla="*/ 184 w 184"/>
                <a:gd name="connsiteY1-20954" fmla="*/ 68 h 542"/>
                <a:gd name="connsiteX2-20955" fmla="*/ 179 w 184"/>
                <a:gd name="connsiteY2-20956" fmla="*/ 110 h 542"/>
                <a:gd name="connsiteX3-20957" fmla="*/ 174 w 184"/>
                <a:gd name="connsiteY3-20958" fmla="*/ 147 h 542"/>
                <a:gd name="connsiteX4-20959" fmla="*/ 174 w 184"/>
                <a:gd name="connsiteY4-20960" fmla="*/ 179 h 542"/>
                <a:gd name="connsiteX5-20961" fmla="*/ 169 w 184"/>
                <a:gd name="connsiteY5-20962" fmla="*/ 210 h 542"/>
                <a:gd name="connsiteX6-20963" fmla="*/ 163 w 184"/>
                <a:gd name="connsiteY6-20964" fmla="*/ 242 h 542"/>
                <a:gd name="connsiteX7-20965" fmla="*/ 163 w 184"/>
                <a:gd name="connsiteY7-20966" fmla="*/ 268 h 542"/>
                <a:gd name="connsiteX8-20967" fmla="*/ 158 w 184"/>
                <a:gd name="connsiteY8-20968" fmla="*/ 289 h 542"/>
                <a:gd name="connsiteX9-20969" fmla="*/ 153 w 184"/>
                <a:gd name="connsiteY9-20970" fmla="*/ 310 h 542"/>
                <a:gd name="connsiteX10-20971" fmla="*/ 147 w 184"/>
                <a:gd name="connsiteY10-20972" fmla="*/ 347 h 542"/>
                <a:gd name="connsiteX11-20973" fmla="*/ 137 w 184"/>
                <a:gd name="connsiteY11-20974" fmla="*/ 384 h 542"/>
                <a:gd name="connsiteX12-20975" fmla="*/ 132 w 184"/>
                <a:gd name="connsiteY12-20976" fmla="*/ 415 h 542"/>
                <a:gd name="connsiteX13-20977" fmla="*/ 121 w 184"/>
                <a:gd name="connsiteY13-20978" fmla="*/ 442 h 542"/>
                <a:gd name="connsiteX14-20979" fmla="*/ 116 w 184"/>
                <a:gd name="connsiteY14-20980" fmla="*/ 468 h 542"/>
                <a:gd name="connsiteX15-20981" fmla="*/ 111 w 184"/>
                <a:gd name="connsiteY15-20982" fmla="*/ 479 h 542"/>
                <a:gd name="connsiteX16-20983" fmla="*/ 105 w 184"/>
                <a:gd name="connsiteY16-20984" fmla="*/ 489 h 542"/>
                <a:gd name="connsiteX17-20985" fmla="*/ 105 w 184"/>
                <a:gd name="connsiteY17-20986" fmla="*/ 500 h 542"/>
                <a:gd name="connsiteX18-20987" fmla="*/ 100 w 184"/>
                <a:gd name="connsiteY18-20988" fmla="*/ 505 h 542"/>
                <a:gd name="connsiteX19-20989" fmla="*/ 95 w 184"/>
                <a:gd name="connsiteY19-20990" fmla="*/ 515 h 542"/>
                <a:gd name="connsiteX20-20991" fmla="*/ 95 w 184"/>
                <a:gd name="connsiteY20-20992" fmla="*/ 521 h 542"/>
                <a:gd name="connsiteX21-20993" fmla="*/ 84 w 184"/>
                <a:gd name="connsiteY21-20994" fmla="*/ 526 h 542"/>
                <a:gd name="connsiteX22-20995" fmla="*/ 79 w 184"/>
                <a:gd name="connsiteY22-20996" fmla="*/ 536 h 542"/>
                <a:gd name="connsiteX23-20997" fmla="*/ 74 w 184"/>
                <a:gd name="connsiteY23-20998" fmla="*/ 536 h 542"/>
                <a:gd name="connsiteX24-20999" fmla="*/ 68 w 184"/>
                <a:gd name="connsiteY24-21000" fmla="*/ 542 h 542"/>
                <a:gd name="connsiteX25-21001" fmla="*/ 63 w 184"/>
                <a:gd name="connsiteY25-21002" fmla="*/ 542 h 542"/>
                <a:gd name="connsiteX26-21003" fmla="*/ 63 w 184"/>
                <a:gd name="connsiteY26-21004" fmla="*/ 536 h 542"/>
                <a:gd name="connsiteX27-21005" fmla="*/ 58 w 184"/>
                <a:gd name="connsiteY27-21006" fmla="*/ 536 h 542"/>
                <a:gd name="connsiteX28-21007" fmla="*/ 58 w 184"/>
                <a:gd name="connsiteY28-21008" fmla="*/ 531 h 542"/>
                <a:gd name="connsiteX29-21009" fmla="*/ 58 w 184"/>
                <a:gd name="connsiteY29-21010" fmla="*/ 526 h 542"/>
                <a:gd name="connsiteX30-21011" fmla="*/ 53 w 184"/>
                <a:gd name="connsiteY30-21012" fmla="*/ 521 h 542"/>
                <a:gd name="connsiteX31-21013" fmla="*/ 53 w 184"/>
                <a:gd name="connsiteY31-21014" fmla="*/ 510 h 542"/>
                <a:gd name="connsiteX32-21015" fmla="*/ 53 w 184"/>
                <a:gd name="connsiteY32-21016" fmla="*/ 500 h 542"/>
                <a:gd name="connsiteX33-21017" fmla="*/ 47 w 184"/>
                <a:gd name="connsiteY33-21018" fmla="*/ 484 h 542"/>
                <a:gd name="connsiteX34-21019" fmla="*/ 42 w 184"/>
                <a:gd name="connsiteY34-21020" fmla="*/ 463 h 542"/>
                <a:gd name="connsiteX35-21021" fmla="*/ 37 w 184"/>
                <a:gd name="connsiteY35-21022" fmla="*/ 447 h 542"/>
                <a:gd name="connsiteX36-21023" fmla="*/ 32 w 184"/>
                <a:gd name="connsiteY36-21024" fmla="*/ 431 h 542"/>
                <a:gd name="connsiteX37-21025" fmla="*/ 26 w 184"/>
                <a:gd name="connsiteY37-21026" fmla="*/ 415 h 542"/>
                <a:gd name="connsiteX38-21027" fmla="*/ 16 w 184"/>
                <a:gd name="connsiteY38-21028" fmla="*/ 405 h 542"/>
                <a:gd name="connsiteX39-21029" fmla="*/ 5 w 184"/>
                <a:gd name="connsiteY39-21030" fmla="*/ 394 h 542"/>
                <a:gd name="connsiteX40-21031" fmla="*/ 0 w 184"/>
                <a:gd name="connsiteY40-21032" fmla="*/ 384 h 542"/>
                <a:gd name="connsiteX41-21033" fmla="*/ 11 w 184"/>
                <a:gd name="connsiteY41-21034" fmla="*/ 389 h 542"/>
                <a:gd name="connsiteX42-21035" fmla="*/ 26 w 184"/>
                <a:gd name="connsiteY42-21036" fmla="*/ 389 h 542"/>
                <a:gd name="connsiteX43-21037" fmla="*/ 37 w 184"/>
                <a:gd name="connsiteY43-21038" fmla="*/ 389 h 542"/>
                <a:gd name="connsiteX44-21039" fmla="*/ 47 w 184"/>
                <a:gd name="connsiteY44-21040" fmla="*/ 389 h 542"/>
                <a:gd name="connsiteX45-21041" fmla="*/ 58 w 184"/>
                <a:gd name="connsiteY45-21042" fmla="*/ 384 h 542"/>
                <a:gd name="connsiteX46-21043" fmla="*/ 63 w 184"/>
                <a:gd name="connsiteY46-21044" fmla="*/ 384 h 542"/>
                <a:gd name="connsiteX47-21045" fmla="*/ 68 w 184"/>
                <a:gd name="connsiteY47-21046" fmla="*/ 379 h 542"/>
                <a:gd name="connsiteX48-21047" fmla="*/ 68 w 184"/>
                <a:gd name="connsiteY48-21048" fmla="*/ 379 h 542"/>
                <a:gd name="connsiteX49-21049" fmla="*/ 74 w 184"/>
                <a:gd name="connsiteY49-21050" fmla="*/ 373 h 542"/>
                <a:gd name="connsiteX50-21051" fmla="*/ 74 w 184"/>
                <a:gd name="connsiteY50-21052" fmla="*/ 363 h 542"/>
                <a:gd name="connsiteX51-21053" fmla="*/ 79 w 184"/>
                <a:gd name="connsiteY51-21054" fmla="*/ 352 h 542"/>
                <a:gd name="connsiteX52-21055" fmla="*/ 79 w 184"/>
                <a:gd name="connsiteY52-21056" fmla="*/ 337 h 542"/>
                <a:gd name="connsiteX53-21057" fmla="*/ 84 w 184"/>
                <a:gd name="connsiteY53-21058" fmla="*/ 316 h 542"/>
                <a:gd name="connsiteX54-21059" fmla="*/ 90 w 184"/>
                <a:gd name="connsiteY54-21060" fmla="*/ 295 h 542"/>
                <a:gd name="connsiteX55-21061" fmla="*/ 90 w 184"/>
                <a:gd name="connsiteY55-21062" fmla="*/ 268 h 542"/>
                <a:gd name="connsiteX56-21063" fmla="*/ 95 w 184"/>
                <a:gd name="connsiteY56-21064" fmla="*/ 237 h 542"/>
                <a:gd name="connsiteX57-21065" fmla="*/ 105 w 184"/>
                <a:gd name="connsiteY57-21066" fmla="*/ 174 h 542"/>
                <a:gd name="connsiteX58-21067" fmla="*/ 111 w 184"/>
                <a:gd name="connsiteY58-21068" fmla="*/ 116 h 542"/>
                <a:gd name="connsiteX59-21069" fmla="*/ 116 w 184"/>
                <a:gd name="connsiteY59-21070" fmla="*/ 53 h 542"/>
                <a:gd name="connsiteX0-21071" fmla="*/ 116 w 184"/>
                <a:gd name="connsiteY0-21072" fmla="*/ 0 h 542"/>
                <a:gd name="connsiteX1-21073" fmla="*/ 184 w 184"/>
                <a:gd name="connsiteY1-21074" fmla="*/ 68 h 542"/>
                <a:gd name="connsiteX2-21075" fmla="*/ 179 w 184"/>
                <a:gd name="connsiteY2-21076" fmla="*/ 110 h 542"/>
                <a:gd name="connsiteX3-21077" fmla="*/ 174 w 184"/>
                <a:gd name="connsiteY3-21078" fmla="*/ 147 h 542"/>
                <a:gd name="connsiteX4-21079" fmla="*/ 174 w 184"/>
                <a:gd name="connsiteY4-21080" fmla="*/ 179 h 542"/>
                <a:gd name="connsiteX5-21081" fmla="*/ 169 w 184"/>
                <a:gd name="connsiteY5-21082" fmla="*/ 210 h 542"/>
                <a:gd name="connsiteX6-21083" fmla="*/ 163 w 184"/>
                <a:gd name="connsiteY6-21084" fmla="*/ 242 h 542"/>
                <a:gd name="connsiteX7-21085" fmla="*/ 163 w 184"/>
                <a:gd name="connsiteY7-21086" fmla="*/ 268 h 542"/>
                <a:gd name="connsiteX8-21087" fmla="*/ 158 w 184"/>
                <a:gd name="connsiteY8-21088" fmla="*/ 289 h 542"/>
                <a:gd name="connsiteX9-21089" fmla="*/ 153 w 184"/>
                <a:gd name="connsiteY9-21090" fmla="*/ 310 h 542"/>
                <a:gd name="connsiteX10-21091" fmla="*/ 147 w 184"/>
                <a:gd name="connsiteY10-21092" fmla="*/ 347 h 542"/>
                <a:gd name="connsiteX11-21093" fmla="*/ 137 w 184"/>
                <a:gd name="connsiteY11-21094" fmla="*/ 384 h 542"/>
                <a:gd name="connsiteX12-21095" fmla="*/ 132 w 184"/>
                <a:gd name="connsiteY12-21096" fmla="*/ 415 h 542"/>
                <a:gd name="connsiteX13-21097" fmla="*/ 121 w 184"/>
                <a:gd name="connsiteY13-21098" fmla="*/ 442 h 542"/>
                <a:gd name="connsiteX14-21099" fmla="*/ 116 w 184"/>
                <a:gd name="connsiteY14-21100" fmla="*/ 468 h 542"/>
                <a:gd name="connsiteX15-21101" fmla="*/ 111 w 184"/>
                <a:gd name="connsiteY15-21102" fmla="*/ 479 h 542"/>
                <a:gd name="connsiteX16-21103" fmla="*/ 105 w 184"/>
                <a:gd name="connsiteY16-21104" fmla="*/ 489 h 542"/>
                <a:gd name="connsiteX17-21105" fmla="*/ 105 w 184"/>
                <a:gd name="connsiteY17-21106" fmla="*/ 500 h 542"/>
                <a:gd name="connsiteX18-21107" fmla="*/ 100 w 184"/>
                <a:gd name="connsiteY18-21108" fmla="*/ 505 h 542"/>
                <a:gd name="connsiteX19-21109" fmla="*/ 95 w 184"/>
                <a:gd name="connsiteY19-21110" fmla="*/ 515 h 542"/>
                <a:gd name="connsiteX20-21111" fmla="*/ 95 w 184"/>
                <a:gd name="connsiteY20-21112" fmla="*/ 521 h 542"/>
                <a:gd name="connsiteX21-21113" fmla="*/ 84 w 184"/>
                <a:gd name="connsiteY21-21114" fmla="*/ 526 h 542"/>
                <a:gd name="connsiteX22-21115" fmla="*/ 79 w 184"/>
                <a:gd name="connsiteY22-21116" fmla="*/ 536 h 542"/>
                <a:gd name="connsiteX23-21117" fmla="*/ 74 w 184"/>
                <a:gd name="connsiteY23-21118" fmla="*/ 536 h 542"/>
                <a:gd name="connsiteX24-21119" fmla="*/ 68 w 184"/>
                <a:gd name="connsiteY24-21120" fmla="*/ 542 h 542"/>
                <a:gd name="connsiteX25-21121" fmla="*/ 63 w 184"/>
                <a:gd name="connsiteY25-21122" fmla="*/ 542 h 542"/>
                <a:gd name="connsiteX26-21123" fmla="*/ 63 w 184"/>
                <a:gd name="connsiteY26-21124" fmla="*/ 536 h 542"/>
                <a:gd name="connsiteX27-21125" fmla="*/ 58 w 184"/>
                <a:gd name="connsiteY27-21126" fmla="*/ 536 h 542"/>
                <a:gd name="connsiteX28-21127" fmla="*/ 58 w 184"/>
                <a:gd name="connsiteY28-21128" fmla="*/ 531 h 542"/>
                <a:gd name="connsiteX29-21129" fmla="*/ 58 w 184"/>
                <a:gd name="connsiteY29-21130" fmla="*/ 526 h 542"/>
                <a:gd name="connsiteX30-21131" fmla="*/ 53 w 184"/>
                <a:gd name="connsiteY30-21132" fmla="*/ 521 h 542"/>
                <a:gd name="connsiteX31-21133" fmla="*/ 53 w 184"/>
                <a:gd name="connsiteY31-21134" fmla="*/ 510 h 542"/>
                <a:gd name="connsiteX32-21135" fmla="*/ 53 w 184"/>
                <a:gd name="connsiteY32-21136" fmla="*/ 500 h 542"/>
                <a:gd name="connsiteX33-21137" fmla="*/ 47 w 184"/>
                <a:gd name="connsiteY33-21138" fmla="*/ 484 h 542"/>
                <a:gd name="connsiteX34-21139" fmla="*/ 42 w 184"/>
                <a:gd name="connsiteY34-21140" fmla="*/ 463 h 542"/>
                <a:gd name="connsiteX35-21141" fmla="*/ 37 w 184"/>
                <a:gd name="connsiteY35-21142" fmla="*/ 447 h 542"/>
                <a:gd name="connsiteX36-21143" fmla="*/ 32 w 184"/>
                <a:gd name="connsiteY36-21144" fmla="*/ 431 h 542"/>
                <a:gd name="connsiteX37-21145" fmla="*/ 26 w 184"/>
                <a:gd name="connsiteY37-21146" fmla="*/ 415 h 542"/>
                <a:gd name="connsiteX38-21147" fmla="*/ 16 w 184"/>
                <a:gd name="connsiteY38-21148" fmla="*/ 405 h 542"/>
                <a:gd name="connsiteX39-21149" fmla="*/ 5 w 184"/>
                <a:gd name="connsiteY39-21150" fmla="*/ 394 h 542"/>
                <a:gd name="connsiteX40-21151" fmla="*/ 0 w 184"/>
                <a:gd name="connsiteY40-21152" fmla="*/ 384 h 542"/>
                <a:gd name="connsiteX41-21153" fmla="*/ 11 w 184"/>
                <a:gd name="connsiteY41-21154" fmla="*/ 389 h 542"/>
                <a:gd name="connsiteX42-21155" fmla="*/ 26 w 184"/>
                <a:gd name="connsiteY42-21156" fmla="*/ 389 h 542"/>
                <a:gd name="connsiteX43-21157" fmla="*/ 37 w 184"/>
                <a:gd name="connsiteY43-21158" fmla="*/ 389 h 542"/>
                <a:gd name="connsiteX44-21159" fmla="*/ 47 w 184"/>
                <a:gd name="connsiteY44-21160" fmla="*/ 389 h 542"/>
                <a:gd name="connsiteX45-21161" fmla="*/ 58 w 184"/>
                <a:gd name="connsiteY45-21162" fmla="*/ 384 h 542"/>
                <a:gd name="connsiteX46-21163" fmla="*/ 63 w 184"/>
                <a:gd name="connsiteY46-21164" fmla="*/ 384 h 542"/>
                <a:gd name="connsiteX47-21165" fmla="*/ 68 w 184"/>
                <a:gd name="connsiteY47-21166" fmla="*/ 379 h 542"/>
                <a:gd name="connsiteX48-21167" fmla="*/ 68 w 184"/>
                <a:gd name="connsiteY48-21168" fmla="*/ 379 h 542"/>
                <a:gd name="connsiteX49-21169" fmla="*/ 74 w 184"/>
                <a:gd name="connsiteY49-21170" fmla="*/ 373 h 542"/>
                <a:gd name="connsiteX50-21171" fmla="*/ 74 w 184"/>
                <a:gd name="connsiteY50-21172" fmla="*/ 363 h 542"/>
                <a:gd name="connsiteX51-21173" fmla="*/ 79 w 184"/>
                <a:gd name="connsiteY51-21174" fmla="*/ 352 h 542"/>
                <a:gd name="connsiteX52-21175" fmla="*/ 79 w 184"/>
                <a:gd name="connsiteY52-21176" fmla="*/ 337 h 542"/>
                <a:gd name="connsiteX53-21177" fmla="*/ 84 w 184"/>
                <a:gd name="connsiteY53-21178" fmla="*/ 316 h 542"/>
                <a:gd name="connsiteX54-21179" fmla="*/ 90 w 184"/>
                <a:gd name="connsiteY54-21180" fmla="*/ 295 h 542"/>
                <a:gd name="connsiteX55-21181" fmla="*/ 90 w 184"/>
                <a:gd name="connsiteY55-21182" fmla="*/ 268 h 542"/>
                <a:gd name="connsiteX56-21183" fmla="*/ 95 w 184"/>
                <a:gd name="connsiteY56-21184" fmla="*/ 237 h 542"/>
                <a:gd name="connsiteX57-21185" fmla="*/ 105 w 184"/>
                <a:gd name="connsiteY57-21186" fmla="*/ 174 h 542"/>
                <a:gd name="connsiteX58-21187" fmla="*/ 111 w 184"/>
                <a:gd name="connsiteY58-21188" fmla="*/ 116 h 542"/>
                <a:gd name="connsiteX0-21189" fmla="*/ 184 w 184"/>
                <a:gd name="connsiteY0-21190" fmla="*/ 0 h 474"/>
                <a:gd name="connsiteX1-21191" fmla="*/ 179 w 184"/>
                <a:gd name="connsiteY1-21192" fmla="*/ 42 h 474"/>
                <a:gd name="connsiteX2-21193" fmla="*/ 174 w 184"/>
                <a:gd name="connsiteY2-21194" fmla="*/ 79 h 474"/>
                <a:gd name="connsiteX3-21195" fmla="*/ 174 w 184"/>
                <a:gd name="connsiteY3-21196" fmla="*/ 111 h 474"/>
                <a:gd name="connsiteX4-21197" fmla="*/ 169 w 184"/>
                <a:gd name="connsiteY4-21198" fmla="*/ 142 h 474"/>
                <a:gd name="connsiteX5-21199" fmla="*/ 163 w 184"/>
                <a:gd name="connsiteY5-21200" fmla="*/ 174 h 474"/>
                <a:gd name="connsiteX6-21201" fmla="*/ 163 w 184"/>
                <a:gd name="connsiteY6-21202" fmla="*/ 200 h 474"/>
                <a:gd name="connsiteX7-21203" fmla="*/ 158 w 184"/>
                <a:gd name="connsiteY7-21204" fmla="*/ 221 h 474"/>
                <a:gd name="connsiteX8-21205" fmla="*/ 153 w 184"/>
                <a:gd name="connsiteY8-21206" fmla="*/ 242 h 474"/>
                <a:gd name="connsiteX9-21207" fmla="*/ 147 w 184"/>
                <a:gd name="connsiteY9-21208" fmla="*/ 279 h 474"/>
                <a:gd name="connsiteX10-21209" fmla="*/ 137 w 184"/>
                <a:gd name="connsiteY10-21210" fmla="*/ 316 h 474"/>
                <a:gd name="connsiteX11-21211" fmla="*/ 132 w 184"/>
                <a:gd name="connsiteY11-21212" fmla="*/ 347 h 474"/>
                <a:gd name="connsiteX12-21213" fmla="*/ 121 w 184"/>
                <a:gd name="connsiteY12-21214" fmla="*/ 374 h 474"/>
                <a:gd name="connsiteX13-21215" fmla="*/ 116 w 184"/>
                <a:gd name="connsiteY13-21216" fmla="*/ 400 h 474"/>
                <a:gd name="connsiteX14-21217" fmla="*/ 111 w 184"/>
                <a:gd name="connsiteY14-21218" fmla="*/ 411 h 474"/>
                <a:gd name="connsiteX15-21219" fmla="*/ 105 w 184"/>
                <a:gd name="connsiteY15-21220" fmla="*/ 421 h 474"/>
                <a:gd name="connsiteX16-21221" fmla="*/ 105 w 184"/>
                <a:gd name="connsiteY16-21222" fmla="*/ 432 h 474"/>
                <a:gd name="connsiteX17-21223" fmla="*/ 100 w 184"/>
                <a:gd name="connsiteY17-21224" fmla="*/ 437 h 474"/>
                <a:gd name="connsiteX18-21225" fmla="*/ 95 w 184"/>
                <a:gd name="connsiteY18-21226" fmla="*/ 447 h 474"/>
                <a:gd name="connsiteX19-21227" fmla="*/ 95 w 184"/>
                <a:gd name="connsiteY19-21228" fmla="*/ 453 h 474"/>
                <a:gd name="connsiteX20-21229" fmla="*/ 84 w 184"/>
                <a:gd name="connsiteY20-21230" fmla="*/ 458 h 474"/>
                <a:gd name="connsiteX21-21231" fmla="*/ 79 w 184"/>
                <a:gd name="connsiteY21-21232" fmla="*/ 468 h 474"/>
                <a:gd name="connsiteX22-21233" fmla="*/ 74 w 184"/>
                <a:gd name="connsiteY22-21234" fmla="*/ 468 h 474"/>
                <a:gd name="connsiteX23-21235" fmla="*/ 68 w 184"/>
                <a:gd name="connsiteY23-21236" fmla="*/ 474 h 474"/>
                <a:gd name="connsiteX24-21237" fmla="*/ 63 w 184"/>
                <a:gd name="connsiteY24-21238" fmla="*/ 474 h 474"/>
                <a:gd name="connsiteX25-21239" fmla="*/ 63 w 184"/>
                <a:gd name="connsiteY25-21240" fmla="*/ 468 h 474"/>
                <a:gd name="connsiteX26-21241" fmla="*/ 58 w 184"/>
                <a:gd name="connsiteY26-21242" fmla="*/ 468 h 474"/>
                <a:gd name="connsiteX27-21243" fmla="*/ 58 w 184"/>
                <a:gd name="connsiteY27-21244" fmla="*/ 463 h 474"/>
                <a:gd name="connsiteX28-21245" fmla="*/ 58 w 184"/>
                <a:gd name="connsiteY28-21246" fmla="*/ 458 h 474"/>
                <a:gd name="connsiteX29-21247" fmla="*/ 53 w 184"/>
                <a:gd name="connsiteY29-21248" fmla="*/ 453 h 474"/>
                <a:gd name="connsiteX30-21249" fmla="*/ 53 w 184"/>
                <a:gd name="connsiteY30-21250" fmla="*/ 442 h 474"/>
                <a:gd name="connsiteX31-21251" fmla="*/ 53 w 184"/>
                <a:gd name="connsiteY31-21252" fmla="*/ 432 h 474"/>
                <a:gd name="connsiteX32-21253" fmla="*/ 47 w 184"/>
                <a:gd name="connsiteY32-21254" fmla="*/ 416 h 474"/>
                <a:gd name="connsiteX33-21255" fmla="*/ 42 w 184"/>
                <a:gd name="connsiteY33-21256" fmla="*/ 395 h 474"/>
                <a:gd name="connsiteX34-21257" fmla="*/ 37 w 184"/>
                <a:gd name="connsiteY34-21258" fmla="*/ 379 h 474"/>
                <a:gd name="connsiteX35-21259" fmla="*/ 32 w 184"/>
                <a:gd name="connsiteY35-21260" fmla="*/ 363 h 474"/>
                <a:gd name="connsiteX36-21261" fmla="*/ 26 w 184"/>
                <a:gd name="connsiteY36-21262" fmla="*/ 347 h 474"/>
                <a:gd name="connsiteX37-21263" fmla="*/ 16 w 184"/>
                <a:gd name="connsiteY37-21264" fmla="*/ 337 h 474"/>
                <a:gd name="connsiteX38-21265" fmla="*/ 5 w 184"/>
                <a:gd name="connsiteY38-21266" fmla="*/ 326 h 474"/>
                <a:gd name="connsiteX39-21267" fmla="*/ 0 w 184"/>
                <a:gd name="connsiteY39-21268" fmla="*/ 316 h 474"/>
                <a:gd name="connsiteX40-21269" fmla="*/ 11 w 184"/>
                <a:gd name="connsiteY40-21270" fmla="*/ 321 h 474"/>
                <a:gd name="connsiteX41-21271" fmla="*/ 26 w 184"/>
                <a:gd name="connsiteY41-21272" fmla="*/ 321 h 474"/>
                <a:gd name="connsiteX42-21273" fmla="*/ 37 w 184"/>
                <a:gd name="connsiteY42-21274" fmla="*/ 321 h 474"/>
                <a:gd name="connsiteX43-21275" fmla="*/ 47 w 184"/>
                <a:gd name="connsiteY43-21276" fmla="*/ 321 h 474"/>
                <a:gd name="connsiteX44-21277" fmla="*/ 58 w 184"/>
                <a:gd name="connsiteY44-21278" fmla="*/ 316 h 474"/>
                <a:gd name="connsiteX45-21279" fmla="*/ 63 w 184"/>
                <a:gd name="connsiteY45-21280" fmla="*/ 316 h 474"/>
                <a:gd name="connsiteX46-21281" fmla="*/ 68 w 184"/>
                <a:gd name="connsiteY46-21282" fmla="*/ 311 h 474"/>
                <a:gd name="connsiteX47-21283" fmla="*/ 68 w 184"/>
                <a:gd name="connsiteY47-21284" fmla="*/ 311 h 474"/>
                <a:gd name="connsiteX48-21285" fmla="*/ 74 w 184"/>
                <a:gd name="connsiteY48-21286" fmla="*/ 305 h 474"/>
                <a:gd name="connsiteX49-21287" fmla="*/ 74 w 184"/>
                <a:gd name="connsiteY49-21288" fmla="*/ 295 h 474"/>
                <a:gd name="connsiteX50-21289" fmla="*/ 79 w 184"/>
                <a:gd name="connsiteY50-21290" fmla="*/ 284 h 474"/>
                <a:gd name="connsiteX51-21291" fmla="*/ 79 w 184"/>
                <a:gd name="connsiteY51-21292" fmla="*/ 269 h 474"/>
                <a:gd name="connsiteX52-21293" fmla="*/ 84 w 184"/>
                <a:gd name="connsiteY52-21294" fmla="*/ 248 h 474"/>
                <a:gd name="connsiteX53-21295" fmla="*/ 90 w 184"/>
                <a:gd name="connsiteY53-21296" fmla="*/ 227 h 474"/>
                <a:gd name="connsiteX54-21297" fmla="*/ 90 w 184"/>
                <a:gd name="connsiteY54-21298" fmla="*/ 200 h 474"/>
                <a:gd name="connsiteX55-21299" fmla="*/ 95 w 184"/>
                <a:gd name="connsiteY55-21300" fmla="*/ 169 h 474"/>
                <a:gd name="connsiteX56-21301" fmla="*/ 105 w 184"/>
                <a:gd name="connsiteY56-21302" fmla="*/ 106 h 474"/>
                <a:gd name="connsiteX57-21303" fmla="*/ 111 w 184"/>
                <a:gd name="connsiteY57-21304" fmla="*/ 48 h 474"/>
                <a:gd name="connsiteX0-21305" fmla="*/ 179 w 179"/>
                <a:gd name="connsiteY0-21306" fmla="*/ 0 h 432"/>
                <a:gd name="connsiteX1-21307" fmla="*/ 174 w 179"/>
                <a:gd name="connsiteY1-21308" fmla="*/ 37 h 432"/>
                <a:gd name="connsiteX2-21309" fmla="*/ 174 w 179"/>
                <a:gd name="connsiteY2-21310" fmla="*/ 69 h 432"/>
                <a:gd name="connsiteX3-21311" fmla="*/ 169 w 179"/>
                <a:gd name="connsiteY3-21312" fmla="*/ 100 h 432"/>
                <a:gd name="connsiteX4-21313" fmla="*/ 163 w 179"/>
                <a:gd name="connsiteY4-21314" fmla="*/ 132 h 432"/>
                <a:gd name="connsiteX5-21315" fmla="*/ 163 w 179"/>
                <a:gd name="connsiteY5-21316" fmla="*/ 158 h 432"/>
                <a:gd name="connsiteX6-21317" fmla="*/ 158 w 179"/>
                <a:gd name="connsiteY6-21318" fmla="*/ 179 h 432"/>
                <a:gd name="connsiteX7-21319" fmla="*/ 153 w 179"/>
                <a:gd name="connsiteY7-21320" fmla="*/ 200 h 432"/>
                <a:gd name="connsiteX8-21321" fmla="*/ 147 w 179"/>
                <a:gd name="connsiteY8-21322" fmla="*/ 237 h 432"/>
                <a:gd name="connsiteX9-21323" fmla="*/ 137 w 179"/>
                <a:gd name="connsiteY9-21324" fmla="*/ 274 h 432"/>
                <a:gd name="connsiteX10-21325" fmla="*/ 132 w 179"/>
                <a:gd name="connsiteY10-21326" fmla="*/ 305 h 432"/>
                <a:gd name="connsiteX11-21327" fmla="*/ 121 w 179"/>
                <a:gd name="connsiteY11-21328" fmla="*/ 332 h 432"/>
                <a:gd name="connsiteX12-21329" fmla="*/ 116 w 179"/>
                <a:gd name="connsiteY12-21330" fmla="*/ 358 h 432"/>
                <a:gd name="connsiteX13-21331" fmla="*/ 111 w 179"/>
                <a:gd name="connsiteY13-21332" fmla="*/ 369 h 432"/>
                <a:gd name="connsiteX14-21333" fmla="*/ 105 w 179"/>
                <a:gd name="connsiteY14-21334" fmla="*/ 379 h 432"/>
                <a:gd name="connsiteX15-21335" fmla="*/ 105 w 179"/>
                <a:gd name="connsiteY15-21336" fmla="*/ 390 h 432"/>
                <a:gd name="connsiteX16-21337" fmla="*/ 100 w 179"/>
                <a:gd name="connsiteY16-21338" fmla="*/ 395 h 432"/>
                <a:gd name="connsiteX17-21339" fmla="*/ 95 w 179"/>
                <a:gd name="connsiteY17-21340" fmla="*/ 405 h 432"/>
                <a:gd name="connsiteX18-21341" fmla="*/ 95 w 179"/>
                <a:gd name="connsiteY18-21342" fmla="*/ 411 h 432"/>
                <a:gd name="connsiteX19-21343" fmla="*/ 84 w 179"/>
                <a:gd name="connsiteY19-21344" fmla="*/ 416 h 432"/>
                <a:gd name="connsiteX20-21345" fmla="*/ 79 w 179"/>
                <a:gd name="connsiteY20-21346" fmla="*/ 426 h 432"/>
                <a:gd name="connsiteX21-21347" fmla="*/ 74 w 179"/>
                <a:gd name="connsiteY21-21348" fmla="*/ 426 h 432"/>
                <a:gd name="connsiteX22-21349" fmla="*/ 68 w 179"/>
                <a:gd name="connsiteY22-21350" fmla="*/ 432 h 432"/>
                <a:gd name="connsiteX23-21351" fmla="*/ 63 w 179"/>
                <a:gd name="connsiteY23-21352" fmla="*/ 432 h 432"/>
                <a:gd name="connsiteX24-21353" fmla="*/ 63 w 179"/>
                <a:gd name="connsiteY24-21354" fmla="*/ 426 h 432"/>
                <a:gd name="connsiteX25-21355" fmla="*/ 58 w 179"/>
                <a:gd name="connsiteY25-21356" fmla="*/ 426 h 432"/>
                <a:gd name="connsiteX26-21357" fmla="*/ 58 w 179"/>
                <a:gd name="connsiteY26-21358" fmla="*/ 421 h 432"/>
                <a:gd name="connsiteX27-21359" fmla="*/ 58 w 179"/>
                <a:gd name="connsiteY27-21360" fmla="*/ 416 h 432"/>
                <a:gd name="connsiteX28-21361" fmla="*/ 53 w 179"/>
                <a:gd name="connsiteY28-21362" fmla="*/ 411 h 432"/>
                <a:gd name="connsiteX29-21363" fmla="*/ 53 w 179"/>
                <a:gd name="connsiteY29-21364" fmla="*/ 400 h 432"/>
                <a:gd name="connsiteX30-21365" fmla="*/ 53 w 179"/>
                <a:gd name="connsiteY30-21366" fmla="*/ 390 h 432"/>
                <a:gd name="connsiteX31-21367" fmla="*/ 47 w 179"/>
                <a:gd name="connsiteY31-21368" fmla="*/ 374 h 432"/>
                <a:gd name="connsiteX32-21369" fmla="*/ 42 w 179"/>
                <a:gd name="connsiteY32-21370" fmla="*/ 353 h 432"/>
                <a:gd name="connsiteX33-21371" fmla="*/ 37 w 179"/>
                <a:gd name="connsiteY33-21372" fmla="*/ 337 h 432"/>
                <a:gd name="connsiteX34-21373" fmla="*/ 32 w 179"/>
                <a:gd name="connsiteY34-21374" fmla="*/ 321 h 432"/>
                <a:gd name="connsiteX35-21375" fmla="*/ 26 w 179"/>
                <a:gd name="connsiteY35-21376" fmla="*/ 305 h 432"/>
                <a:gd name="connsiteX36-21377" fmla="*/ 16 w 179"/>
                <a:gd name="connsiteY36-21378" fmla="*/ 295 h 432"/>
                <a:gd name="connsiteX37-21379" fmla="*/ 5 w 179"/>
                <a:gd name="connsiteY37-21380" fmla="*/ 284 h 432"/>
                <a:gd name="connsiteX38-21381" fmla="*/ 0 w 179"/>
                <a:gd name="connsiteY38-21382" fmla="*/ 274 h 432"/>
                <a:gd name="connsiteX39-21383" fmla="*/ 11 w 179"/>
                <a:gd name="connsiteY39-21384" fmla="*/ 279 h 432"/>
                <a:gd name="connsiteX40-21385" fmla="*/ 26 w 179"/>
                <a:gd name="connsiteY40-21386" fmla="*/ 279 h 432"/>
                <a:gd name="connsiteX41-21387" fmla="*/ 37 w 179"/>
                <a:gd name="connsiteY41-21388" fmla="*/ 279 h 432"/>
                <a:gd name="connsiteX42-21389" fmla="*/ 47 w 179"/>
                <a:gd name="connsiteY42-21390" fmla="*/ 279 h 432"/>
                <a:gd name="connsiteX43-21391" fmla="*/ 58 w 179"/>
                <a:gd name="connsiteY43-21392" fmla="*/ 274 h 432"/>
                <a:gd name="connsiteX44-21393" fmla="*/ 63 w 179"/>
                <a:gd name="connsiteY44-21394" fmla="*/ 274 h 432"/>
                <a:gd name="connsiteX45-21395" fmla="*/ 68 w 179"/>
                <a:gd name="connsiteY45-21396" fmla="*/ 269 h 432"/>
                <a:gd name="connsiteX46-21397" fmla="*/ 68 w 179"/>
                <a:gd name="connsiteY46-21398" fmla="*/ 269 h 432"/>
                <a:gd name="connsiteX47-21399" fmla="*/ 74 w 179"/>
                <a:gd name="connsiteY47-21400" fmla="*/ 263 h 432"/>
                <a:gd name="connsiteX48-21401" fmla="*/ 74 w 179"/>
                <a:gd name="connsiteY48-21402" fmla="*/ 253 h 432"/>
                <a:gd name="connsiteX49-21403" fmla="*/ 79 w 179"/>
                <a:gd name="connsiteY49-21404" fmla="*/ 242 h 432"/>
                <a:gd name="connsiteX50-21405" fmla="*/ 79 w 179"/>
                <a:gd name="connsiteY50-21406" fmla="*/ 227 h 432"/>
                <a:gd name="connsiteX51-21407" fmla="*/ 84 w 179"/>
                <a:gd name="connsiteY51-21408" fmla="*/ 206 h 432"/>
                <a:gd name="connsiteX52-21409" fmla="*/ 90 w 179"/>
                <a:gd name="connsiteY52-21410" fmla="*/ 185 h 432"/>
                <a:gd name="connsiteX53-21411" fmla="*/ 90 w 179"/>
                <a:gd name="connsiteY53-21412" fmla="*/ 158 h 432"/>
                <a:gd name="connsiteX54-21413" fmla="*/ 95 w 179"/>
                <a:gd name="connsiteY54-21414" fmla="*/ 127 h 432"/>
                <a:gd name="connsiteX55-21415" fmla="*/ 105 w 179"/>
                <a:gd name="connsiteY55-21416" fmla="*/ 64 h 432"/>
                <a:gd name="connsiteX56-21417" fmla="*/ 111 w 179"/>
                <a:gd name="connsiteY56-21418" fmla="*/ 6 h 432"/>
                <a:gd name="connsiteX0-21419" fmla="*/ 174 w 174"/>
                <a:gd name="connsiteY0-21420" fmla="*/ 31 h 426"/>
                <a:gd name="connsiteX1-21421" fmla="*/ 174 w 174"/>
                <a:gd name="connsiteY1-21422" fmla="*/ 63 h 426"/>
                <a:gd name="connsiteX2-21423" fmla="*/ 169 w 174"/>
                <a:gd name="connsiteY2-21424" fmla="*/ 94 h 426"/>
                <a:gd name="connsiteX3-21425" fmla="*/ 163 w 174"/>
                <a:gd name="connsiteY3-21426" fmla="*/ 126 h 426"/>
                <a:gd name="connsiteX4-21427" fmla="*/ 163 w 174"/>
                <a:gd name="connsiteY4-21428" fmla="*/ 152 h 426"/>
                <a:gd name="connsiteX5-21429" fmla="*/ 158 w 174"/>
                <a:gd name="connsiteY5-21430" fmla="*/ 173 h 426"/>
                <a:gd name="connsiteX6-21431" fmla="*/ 153 w 174"/>
                <a:gd name="connsiteY6-21432" fmla="*/ 194 h 426"/>
                <a:gd name="connsiteX7-21433" fmla="*/ 147 w 174"/>
                <a:gd name="connsiteY7-21434" fmla="*/ 231 h 426"/>
                <a:gd name="connsiteX8-21435" fmla="*/ 137 w 174"/>
                <a:gd name="connsiteY8-21436" fmla="*/ 268 h 426"/>
                <a:gd name="connsiteX9-21437" fmla="*/ 132 w 174"/>
                <a:gd name="connsiteY9-21438" fmla="*/ 299 h 426"/>
                <a:gd name="connsiteX10-21439" fmla="*/ 121 w 174"/>
                <a:gd name="connsiteY10-21440" fmla="*/ 326 h 426"/>
                <a:gd name="connsiteX11-21441" fmla="*/ 116 w 174"/>
                <a:gd name="connsiteY11-21442" fmla="*/ 352 h 426"/>
                <a:gd name="connsiteX12-21443" fmla="*/ 111 w 174"/>
                <a:gd name="connsiteY12-21444" fmla="*/ 363 h 426"/>
                <a:gd name="connsiteX13-21445" fmla="*/ 105 w 174"/>
                <a:gd name="connsiteY13-21446" fmla="*/ 373 h 426"/>
                <a:gd name="connsiteX14-21447" fmla="*/ 105 w 174"/>
                <a:gd name="connsiteY14-21448" fmla="*/ 384 h 426"/>
                <a:gd name="connsiteX15-21449" fmla="*/ 100 w 174"/>
                <a:gd name="connsiteY15-21450" fmla="*/ 389 h 426"/>
                <a:gd name="connsiteX16-21451" fmla="*/ 95 w 174"/>
                <a:gd name="connsiteY16-21452" fmla="*/ 399 h 426"/>
                <a:gd name="connsiteX17-21453" fmla="*/ 95 w 174"/>
                <a:gd name="connsiteY17-21454" fmla="*/ 405 h 426"/>
                <a:gd name="connsiteX18-21455" fmla="*/ 84 w 174"/>
                <a:gd name="connsiteY18-21456" fmla="*/ 410 h 426"/>
                <a:gd name="connsiteX19-21457" fmla="*/ 79 w 174"/>
                <a:gd name="connsiteY19-21458" fmla="*/ 420 h 426"/>
                <a:gd name="connsiteX20-21459" fmla="*/ 74 w 174"/>
                <a:gd name="connsiteY20-21460" fmla="*/ 420 h 426"/>
                <a:gd name="connsiteX21-21461" fmla="*/ 68 w 174"/>
                <a:gd name="connsiteY21-21462" fmla="*/ 426 h 426"/>
                <a:gd name="connsiteX22-21463" fmla="*/ 63 w 174"/>
                <a:gd name="connsiteY22-21464" fmla="*/ 426 h 426"/>
                <a:gd name="connsiteX23-21465" fmla="*/ 63 w 174"/>
                <a:gd name="connsiteY23-21466" fmla="*/ 420 h 426"/>
                <a:gd name="connsiteX24-21467" fmla="*/ 58 w 174"/>
                <a:gd name="connsiteY24-21468" fmla="*/ 420 h 426"/>
                <a:gd name="connsiteX25-21469" fmla="*/ 58 w 174"/>
                <a:gd name="connsiteY25-21470" fmla="*/ 415 h 426"/>
                <a:gd name="connsiteX26-21471" fmla="*/ 58 w 174"/>
                <a:gd name="connsiteY26-21472" fmla="*/ 410 h 426"/>
                <a:gd name="connsiteX27-21473" fmla="*/ 53 w 174"/>
                <a:gd name="connsiteY27-21474" fmla="*/ 405 h 426"/>
                <a:gd name="connsiteX28-21475" fmla="*/ 53 w 174"/>
                <a:gd name="connsiteY28-21476" fmla="*/ 394 h 426"/>
                <a:gd name="connsiteX29-21477" fmla="*/ 53 w 174"/>
                <a:gd name="connsiteY29-21478" fmla="*/ 384 h 426"/>
                <a:gd name="connsiteX30-21479" fmla="*/ 47 w 174"/>
                <a:gd name="connsiteY30-21480" fmla="*/ 368 h 426"/>
                <a:gd name="connsiteX31-21481" fmla="*/ 42 w 174"/>
                <a:gd name="connsiteY31-21482" fmla="*/ 347 h 426"/>
                <a:gd name="connsiteX32-21483" fmla="*/ 37 w 174"/>
                <a:gd name="connsiteY32-21484" fmla="*/ 331 h 426"/>
                <a:gd name="connsiteX33-21485" fmla="*/ 32 w 174"/>
                <a:gd name="connsiteY33-21486" fmla="*/ 315 h 426"/>
                <a:gd name="connsiteX34-21487" fmla="*/ 26 w 174"/>
                <a:gd name="connsiteY34-21488" fmla="*/ 299 h 426"/>
                <a:gd name="connsiteX35-21489" fmla="*/ 16 w 174"/>
                <a:gd name="connsiteY35-21490" fmla="*/ 289 h 426"/>
                <a:gd name="connsiteX36-21491" fmla="*/ 5 w 174"/>
                <a:gd name="connsiteY36-21492" fmla="*/ 278 h 426"/>
                <a:gd name="connsiteX37-21493" fmla="*/ 0 w 174"/>
                <a:gd name="connsiteY37-21494" fmla="*/ 268 h 426"/>
                <a:gd name="connsiteX38-21495" fmla="*/ 11 w 174"/>
                <a:gd name="connsiteY38-21496" fmla="*/ 273 h 426"/>
                <a:gd name="connsiteX39-21497" fmla="*/ 26 w 174"/>
                <a:gd name="connsiteY39-21498" fmla="*/ 273 h 426"/>
                <a:gd name="connsiteX40-21499" fmla="*/ 37 w 174"/>
                <a:gd name="connsiteY40-21500" fmla="*/ 273 h 426"/>
                <a:gd name="connsiteX41-21501" fmla="*/ 47 w 174"/>
                <a:gd name="connsiteY41-21502" fmla="*/ 273 h 426"/>
                <a:gd name="connsiteX42-21503" fmla="*/ 58 w 174"/>
                <a:gd name="connsiteY42-21504" fmla="*/ 268 h 426"/>
                <a:gd name="connsiteX43-21505" fmla="*/ 63 w 174"/>
                <a:gd name="connsiteY43-21506" fmla="*/ 268 h 426"/>
                <a:gd name="connsiteX44-21507" fmla="*/ 68 w 174"/>
                <a:gd name="connsiteY44-21508" fmla="*/ 263 h 426"/>
                <a:gd name="connsiteX45-21509" fmla="*/ 68 w 174"/>
                <a:gd name="connsiteY45-21510" fmla="*/ 263 h 426"/>
                <a:gd name="connsiteX46-21511" fmla="*/ 74 w 174"/>
                <a:gd name="connsiteY46-21512" fmla="*/ 257 h 426"/>
                <a:gd name="connsiteX47-21513" fmla="*/ 74 w 174"/>
                <a:gd name="connsiteY47-21514" fmla="*/ 247 h 426"/>
                <a:gd name="connsiteX48-21515" fmla="*/ 79 w 174"/>
                <a:gd name="connsiteY48-21516" fmla="*/ 236 h 426"/>
                <a:gd name="connsiteX49-21517" fmla="*/ 79 w 174"/>
                <a:gd name="connsiteY49-21518" fmla="*/ 221 h 426"/>
                <a:gd name="connsiteX50-21519" fmla="*/ 84 w 174"/>
                <a:gd name="connsiteY50-21520" fmla="*/ 200 h 426"/>
                <a:gd name="connsiteX51-21521" fmla="*/ 90 w 174"/>
                <a:gd name="connsiteY51-21522" fmla="*/ 179 h 426"/>
                <a:gd name="connsiteX52-21523" fmla="*/ 90 w 174"/>
                <a:gd name="connsiteY52-21524" fmla="*/ 152 h 426"/>
                <a:gd name="connsiteX53-21525" fmla="*/ 95 w 174"/>
                <a:gd name="connsiteY53-21526" fmla="*/ 121 h 426"/>
                <a:gd name="connsiteX54-21527" fmla="*/ 105 w 174"/>
                <a:gd name="connsiteY54-21528" fmla="*/ 58 h 426"/>
                <a:gd name="connsiteX55-21529" fmla="*/ 111 w 174"/>
                <a:gd name="connsiteY55-21530" fmla="*/ 0 h 426"/>
                <a:gd name="connsiteX0-21531" fmla="*/ 174 w 174"/>
                <a:gd name="connsiteY0-21532" fmla="*/ 63 h 426"/>
                <a:gd name="connsiteX1-21533" fmla="*/ 169 w 174"/>
                <a:gd name="connsiteY1-21534" fmla="*/ 94 h 426"/>
                <a:gd name="connsiteX2-21535" fmla="*/ 163 w 174"/>
                <a:gd name="connsiteY2-21536" fmla="*/ 126 h 426"/>
                <a:gd name="connsiteX3-21537" fmla="*/ 163 w 174"/>
                <a:gd name="connsiteY3-21538" fmla="*/ 152 h 426"/>
                <a:gd name="connsiteX4-21539" fmla="*/ 158 w 174"/>
                <a:gd name="connsiteY4-21540" fmla="*/ 173 h 426"/>
                <a:gd name="connsiteX5-21541" fmla="*/ 153 w 174"/>
                <a:gd name="connsiteY5-21542" fmla="*/ 194 h 426"/>
                <a:gd name="connsiteX6-21543" fmla="*/ 147 w 174"/>
                <a:gd name="connsiteY6-21544" fmla="*/ 231 h 426"/>
                <a:gd name="connsiteX7-21545" fmla="*/ 137 w 174"/>
                <a:gd name="connsiteY7-21546" fmla="*/ 268 h 426"/>
                <a:gd name="connsiteX8-21547" fmla="*/ 132 w 174"/>
                <a:gd name="connsiteY8-21548" fmla="*/ 299 h 426"/>
                <a:gd name="connsiteX9-21549" fmla="*/ 121 w 174"/>
                <a:gd name="connsiteY9-21550" fmla="*/ 326 h 426"/>
                <a:gd name="connsiteX10-21551" fmla="*/ 116 w 174"/>
                <a:gd name="connsiteY10-21552" fmla="*/ 352 h 426"/>
                <a:gd name="connsiteX11-21553" fmla="*/ 111 w 174"/>
                <a:gd name="connsiteY11-21554" fmla="*/ 363 h 426"/>
                <a:gd name="connsiteX12-21555" fmla="*/ 105 w 174"/>
                <a:gd name="connsiteY12-21556" fmla="*/ 373 h 426"/>
                <a:gd name="connsiteX13-21557" fmla="*/ 105 w 174"/>
                <a:gd name="connsiteY13-21558" fmla="*/ 384 h 426"/>
                <a:gd name="connsiteX14-21559" fmla="*/ 100 w 174"/>
                <a:gd name="connsiteY14-21560" fmla="*/ 389 h 426"/>
                <a:gd name="connsiteX15-21561" fmla="*/ 95 w 174"/>
                <a:gd name="connsiteY15-21562" fmla="*/ 399 h 426"/>
                <a:gd name="connsiteX16-21563" fmla="*/ 95 w 174"/>
                <a:gd name="connsiteY16-21564" fmla="*/ 405 h 426"/>
                <a:gd name="connsiteX17-21565" fmla="*/ 84 w 174"/>
                <a:gd name="connsiteY17-21566" fmla="*/ 410 h 426"/>
                <a:gd name="connsiteX18-21567" fmla="*/ 79 w 174"/>
                <a:gd name="connsiteY18-21568" fmla="*/ 420 h 426"/>
                <a:gd name="connsiteX19-21569" fmla="*/ 74 w 174"/>
                <a:gd name="connsiteY19-21570" fmla="*/ 420 h 426"/>
                <a:gd name="connsiteX20-21571" fmla="*/ 68 w 174"/>
                <a:gd name="connsiteY20-21572" fmla="*/ 426 h 426"/>
                <a:gd name="connsiteX21-21573" fmla="*/ 63 w 174"/>
                <a:gd name="connsiteY21-21574" fmla="*/ 426 h 426"/>
                <a:gd name="connsiteX22-21575" fmla="*/ 63 w 174"/>
                <a:gd name="connsiteY22-21576" fmla="*/ 420 h 426"/>
                <a:gd name="connsiteX23-21577" fmla="*/ 58 w 174"/>
                <a:gd name="connsiteY23-21578" fmla="*/ 420 h 426"/>
                <a:gd name="connsiteX24-21579" fmla="*/ 58 w 174"/>
                <a:gd name="connsiteY24-21580" fmla="*/ 415 h 426"/>
                <a:gd name="connsiteX25-21581" fmla="*/ 58 w 174"/>
                <a:gd name="connsiteY25-21582" fmla="*/ 410 h 426"/>
                <a:gd name="connsiteX26-21583" fmla="*/ 53 w 174"/>
                <a:gd name="connsiteY26-21584" fmla="*/ 405 h 426"/>
                <a:gd name="connsiteX27-21585" fmla="*/ 53 w 174"/>
                <a:gd name="connsiteY27-21586" fmla="*/ 394 h 426"/>
                <a:gd name="connsiteX28-21587" fmla="*/ 53 w 174"/>
                <a:gd name="connsiteY28-21588" fmla="*/ 384 h 426"/>
                <a:gd name="connsiteX29-21589" fmla="*/ 47 w 174"/>
                <a:gd name="connsiteY29-21590" fmla="*/ 368 h 426"/>
                <a:gd name="connsiteX30-21591" fmla="*/ 42 w 174"/>
                <a:gd name="connsiteY30-21592" fmla="*/ 347 h 426"/>
                <a:gd name="connsiteX31-21593" fmla="*/ 37 w 174"/>
                <a:gd name="connsiteY31-21594" fmla="*/ 331 h 426"/>
                <a:gd name="connsiteX32-21595" fmla="*/ 32 w 174"/>
                <a:gd name="connsiteY32-21596" fmla="*/ 315 h 426"/>
                <a:gd name="connsiteX33-21597" fmla="*/ 26 w 174"/>
                <a:gd name="connsiteY33-21598" fmla="*/ 299 h 426"/>
                <a:gd name="connsiteX34-21599" fmla="*/ 16 w 174"/>
                <a:gd name="connsiteY34-21600" fmla="*/ 289 h 426"/>
                <a:gd name="connsiteX35-21601" fmla="*/ 5 w 174"/>
                <a:gd name="connsiteY35-21602" fmla="*/ 278 h 426"/>
                <a:gd name="connsiteX36-21603" fmla="*/ 0 w 174"/>
                <a:gd name="connsiteY36-21604" fmla="*/ 268 h 426"/>
                <a:gd name="connsiteX37-21605" fmla="*/ 11 w 174"/>
                <a:gd name="connsiteY37-21606" fmla="*/ 273 h 426"/>
                <a:gd name="connsiteX38-21607" fmla="*/ 26 w 174"/>
                <a:gd name="connsiteY38-21608" fmla="*/ 273 h 426"/>
                <a:gd name="connsiteX39-21609" fmla="*/ 37 w 174"/>
                <a:gd name="connsiteY39-21610" fmla="*/ 273 h 426"/>
                <a:gd name="connsiteX40-21611" fmla="*/ 47 w 174"/>
                <a:gd name="connsiteY40-21612" fmla="*/ 273 h 426"/>
                <a:gd name="connsiteX41-21613" fmla="*/ 58 w 174"/>
                <a:gd name="connsiteY41-21614" fmla="*/ 268 h 426"/>
                <a:gd name="connsiteX42-21615" fmla="*/ 63 w 174"/>
                <a:gd name="connsiteY42-21616" fmla="*/ 268 h 426"/>
                <a:gd name="connsiteX43-21617" fmla="*/ 68 w 174"/>
                <a:gd name="connsiteY43-21618" fmla="*/ 263 h 426"/>
                <a:gd name="connsiteX44-21619" fmla="*/ 68 w 174"/>
                <a:gd name="connsiteY44-21620" fmla="*/ 263 h 426"/>
                <a:gd name="connsiteX45-21621" fmla="*/ 74 w 174"/>
                <a:gd name="connsiteY45-21622" fmla="*/ 257 h 426"/>
                <a:gd name="connsiteX46-21623" fmla="*/ 74 w 174"/>
                <a:gd name="connsiteY46-21624" fmla="*/ 247 h 426"/>
                <a:gd name="connsiteX47-21625" fmla="*/ 79 w 174"/>
                <a:gd name="connsiteY47-21626" fmla="*/ 236 h 426"/>
                <a:gd name="connsiteX48-21627" fmla="*/ 79 w 174"/>
                <a:gd name="connsiteY48-21628" fmla="*/ 221 h 426"/>
                <a:gd name="connsiteX49-21629" fmla="*/ 84 w 174"/>
                <a:gd name="connsiteY49-21630" fmla="*/ 200 h 426"/>
                <a:gd name="connsiteX50-21631" fmla="*/ 90 w 174"/>
                <a:gd name="connsiteY50-21632" fmla="*/ 179 h 426"/>
                <a:gd name="connsiteX51-21633" fmla="*/ 90 w 174"/>
                <a:gd name="connsiteY51-21634" fmla="*/ 152 h 426"/>
                <a:gd name="connsiteX52-21635" fmla="*/ 95 w 174"/>
                <a:gd name="connsiteY52-21636" fmla="*/ 121 h 426"/>
                <a:gd name="connsiteX53-21637" fmla="*/ 105 w 174"/>
                <a:gd name="connsiteY53-21638" fmla="*/ 58 h 426"/>
                <a:gd name="connsiteX54-21639" fmla="*/ 111 w 174"/>
                <a:gd name="connsiteY54-21640" fmla="*/ 0 h 426"/>
                <a:gd name="connsiteX0-21641" fmla="*/ 174 w 174"/>
                <a:gd name="connsiteY0-21642" fmla="*/ 5 h 368"/>
                <a:gd name="connsiteX1-21643" fmla="*/ 169 w 174"/>
                <a:gd name="connsiteY1-21644" fmla="*/ 36 h 368"/>
                <a:gd name="connsiteX2-21645" fmla="*/ 163 w 174"/>
                <a:gd name="connsiteY2-21646" fmla="*/ 68 h 368"/>
                <a:gd name="connsiteX3-21647" fmla="*/ 163 w 174"/>
                <a:gd name="connsiteY3-21648" fmla="*/ 94 h 368"/>
                <a:gd name="connsiteX4-21649" fmla="*/ 158 w 174"/>
                <a:gd name="connsiteY4-21650" fmla="*/ 115 h 368"/>
                <a:gd name="connsiteX5-21651" fmla="*/ 153 w 174"/>
                <a:gd name="connsiteY5-21652" fmla="*/ 136 h 368"/>
                <a:gd name="connsiteX6-21653" fmla="*/ 147 w 174"/>
                <a:gd name="connsiteY6-21654" fmla="*/ 173 h 368"/>
                <a:gd name="connsiteX7-21655" fmla="*/ 137 w 174"/>
                <a:gd name="connsiteY7-21656" fmla="*/ 210 h 368"/>
                <a:gd name="connsiteX8-21657" fmla="*/ 132 w 174"/>
                <a:gd name="connsiteY8-21658" fmla="*/ 241 h 368"/>
                <a:gd name="connsiteX9-21659" fmla="*/ 121 w 174"/>
                <a:gd name="connsiteY9-21660" fmla="*/ 268 h 368"/>
                <a:gd name="connsiteX10-21661" fmla="*/ 116 w 174"/>
                <a:gd name="connsiteY10-21662" fmla="*/ 294 h 368"/>
                <a:gd name="connsiteX11-21663" fmla="*/ 111 w 174"/>
                <a:gd name="connsiteY11-21664" fmla="*/ 305 h 368"/>
                <a:gd name="connsiteX12-21665" fmla="*/ 105 w 174"/>
                <a:gd name="connsiteY12-21666" fmla="*/ 315 h 368"/>
                <a:gd name="connsiteX13-21667" fmla="*/ 105 w 174"/>
                <a:gd name="connsiteY13-21668" fmla="*/ 326 h 368"/>
                <a:gd name="connsiteX14-21669" fmla="*/ 100 w 174"/>
                <a:gd name="connsiteY14-21670" fmla="*/ 331 h 368"/>
                <a:gd name="connsiteX15-21671" fmla="*/ 95 w 174"/>
                <a:gd name="connsiteY15-21672" fmla="*/ 341 h 368"/>
                <a:gd name="connsiteX16-21673" fmla="*/ 95 w 174"/>
                <a:gd name="connsiteY16-21674" fmla="*/ 347 h 368"/>
                <a:gd name="connsiteX17-21675" fmla="*/ 84 w 174"/>
                <a:gd name="connsiteY17-21676" fmla="*/ 352 h 368"/>
                <a:gd name="connsiteX18-21677" fmla="*/ 79 w 174"/>
                <a:gd name="connsiteY18-21678" fmla="*/ 362 h 368"/>
                <a:gd name="connsiteX19-21679" fmla="*/ 74 w 174"/>
                <a:gd name="connsiteY19-21680" fmla="*/ 362 h 368"/>
                <a:gd name="connsiteX20-21681" fmla="*/ 68 w 174"/>
                <a:gd name="connsiteY20-21682" fmla="*/ 368 h 368"/>
                <a:gd name="connsiteX21-21683" fmla="*/ 63 w 174"/>
                <a:gd name="connsiteY21-21684" fmla="*/ 368 h 368"/>
                <a:gd name="connsiteX22-21685" fmla="*/ 63 w 174"/>
                <a:gd name="connsiteY22-21686" fmla="*/ 362 h 368"/>
                <a:gd name="connsiteX23-21687" fmla="*/ 58 w 174"/>
                <a:gd name="connsiteY23-21688" fmla="*/ 362 h 368"/>
                <a:gd name="connsiteX24-21689" fmla="*/ 58 w 174"/>
                <a:gd name="connsiteY24-21690" fmla="*/ 357 h 368"/>
                <a:gd name="connsiteX25-21691" fmla="*/ 58 w 174"/>
                <a:gd name="connsiteY25-21692" fmla="*/ 352 h 368"/>
                <a:gd name="connsiteX26-21693" fmla="*/ 53 w 174"/>
                <a:gd name="connsiteY26-21694" fmla="*/ 347 h 368"/>
                <a:gd name="connsiteX27-21695" fmla="*/ 53 w 174"/>
                <a:gd name="connsiteY27-21696" fmla="*/ 336 h 368"/>
                <a:gd name="connsiteX28-21697" fmla="*/ 53 w 174"/>
                <a:gd name="connsiteY28-21698" fmla="*/ 326 h 368"/>
                <a:gd name="connsiteX29-21699" fmla="*/ 47 w 174"/>
                <a:gd name="connsiteY29-21700" fmla="*/ 310 h 368"/>
                <a:gd name="connsiteX30-21701" fmla="*/ 42 w 174"/>
                <a:gd name="connsiteY30-21702" fmla="*/ 289 h 368"/>
                <a:gd name="connsiteX31-21703" fmla="*/ 37 w 174"/>
                <a:gd name="connsiteY31-21704" fmla="*/ 273 h 368"/>
                <a:gd name="connsiteX32-21705" fmla="*/ 32 w 174"/>
                <a:gd name="connsiteY32-21706" fmla="*/ 257 h 368"/>
                <a:gd name="connsiteX33-21707" fmla="*/ 26 w 174"/>
                <a:gd name="connsiteY33-21708" fmla="*/ 241 h 368"/>
                <a:gd name="connsiteX34-21709" fmla="*/ 16 w 174"/>
                <a:gd name="connsiteY34-21710" fmla="*/ 231 h 368"/>
                <a:gd name="connsiteX35-21711" fmla="*/ 5 w 174"/>
                <a:gd name="connsiteY35-21712" fmla="*/ 220 h 368"/>
                <a:gd name="connsiteX36-21713" fmla="*/ 0 w 174"/>
                <a:gd name="connsiteY36-21714" fmla="*/ 210 h 368"/>
                <a:gd name="connsiteX37-21715" fmla="*/ 11 w 174"/>
                <a:gd name="connsiteY37-21716" fmla="*/ 215 h 368"/>
                <a:gd name="connsiteX38-21717" fmla="*/ 26 w 174"/>
                <a:gd name="connsiteY38-21718" fmla="*/ 215 h 368"/>
                <a:gd name="connsiteX39-21719" fmla="*/ 37 w 174"/>
                <a:gd name="connsiteY39-21720" fmla="*/ 215 h 368"/>
                <a:gd name="connsiteX40-21721" fmla="*/ 47 w 174"/>
                <a:gd name="connsiteY40-21722" fmla="*/ 215 h 368"/>
                <a:gd name="connsiteX41-21723" fmla="*/ 58 w 174"/>
                <a:gd name="connsiteY41-21724" fmla="*/ 210 h 368"/>
                <a:gd name="connsiteX42-21725" fmla="*/ 63 w 174"/>
                <a:gd name="connsiteY42-21726" fmla="*/ 210 h 368"/>
                <a:gd name="connsiteX43-21727" fmla="*/ 68 w 174"/>
                <a:gd name="connsiteY43-21728" fmla="*/ 205 h 368"/>
                <a:gd name="connsiteX44-21729" fmla="*/ 68 w 174"/>
                <a:gd name="connsiteY44-21730" fmla="*/ 205 h 368"/>
                <a:gd name="connsiteX45-21731" fmla="*/ 74 w 174"/>
                <a:gd name="connsiteY45-21732" fmla="*/ 199 h 368"/>
                <a:gd name="connsiteX46-21733" fmla="*/ 74 w 174"/>
                <a:gd name="connsiteY46-21734" fmla="*/ 189 h 368"/>
                <a:gd name="connsiteX47-21735" fmla="*/ 79 w 174"/>
                <a:gd name="connsiteY47-21736" fmla="*/ 178 h 368"/>
                <a:gd name="connsiteX48-21737" fmla="*/ 79 w 174"/>
                <a:gd name="connsiteY48-21738" fmla="*/ 163 h 368"/>
                <a:gd name="connsiteX49-21739" fmla="*/ 84 w 174"/>
                <a:gd name="connsiteY49-21740" fmla="*/ 142 h 368"/>
                <a:gd name="connsiteX50-21741" fmla="*/ 90 w 174"/>
                <a:gd name="connsiteY50-21742" fmla="*/ 121 h 368"/>
                <a:gd name="connsiteX51-21743" fmla="*/ 90 w 174"/>
                <a:gd name="connsiteY51-21744" fmla="*/ 94 h 368"/>
                <a:gd name="connsiteX52-21745" fmla="*/ 95 w 174"/>
                <a:gd name="connsiteY52-21746" fmla="*/ 63 h 368"/>
                <a:gd name="connsiteX53-21747" fmla="*/ 105 w 174"/>
                <a:gd name="connsiteY53-21748" fmla="*/ 0 h 368"/>
                <a:gd name="connsiteX0-21749" fmla="*/ 174 w 174"/>
                <a:gd name="connsiteY0-21750" fmla="*/ 0 h 363"/>
                <a:gd name="connsiteX1-21751" fmla="*/ 169 w 174"/>
                <a:gd name="connsiteY1-21752" fmla="*/ 31 h 363"/>
                <a:gd name="connsiteX2-21753" fmla="*/ 163 w 174"/>
                <a:gd name="connsiteY2-21754" fmla="*/ 63 h 363"/>
                <a:gd name="connsiteX3-21755" fmla="*/ 163 w 174"/>
                <a:gd name="connsiteY3-21756" fmla="*/ 89 h 363"/>
                <a:gd name="connsiteX4-21757" fmla="*/ 158 w 174"/>
                <a:gd name="connsiteY4-21758" fmla="*/ 110 h 363"/>
                <a:gd name="connsiteX5-21759" fmla="*/ 153 w 174"/>
                <a:gd name="connsiteY5-21760" fmla="*/ 131 h 363"/>
                <a:gd name="connsiteX6-21761" fmla="*/ 147 w 174"/>
                <a:gd name="connsiteY6-21762" fmla="*/ 168 h 363"/>
                <a:gd name="connsiteX7-21763" fmla="*/ 137 w 174"/>
                <a:gd name="connsiteY7-21764" fmla="*/ 205 h 363"/>
                <a:gd name="connsiteX8-21765" fmla="*/ 132 w 174"/>
                <a:gd name="connsiteY8-21766" fmla="*/ 236 h 363"/>
                <a:gd name="connsiteX9-21767" fmla="*/ 121 w 174"/>
                <a:gd name="connsiteY9-21768" fmla="*/ 263 h 363"/>
                <a:gd name="connsiteX10-21769" fmla="*/ 116 w 174"/>
                <a:gd name="connsiteY10-21770" fmla="*/ 289 h 363"/>
                <a:gd name="connsiteX11-21771" fmla="*/ 111 w 174"/>
                <a:gd name="connsiteY11-21772" fmla="*/ 300 h 363"/>
                <a:gd name="connsiteX12-21773" fmla="*/ 105 w 174"/>
                <a:gd name="connsiteY12-21774" fmla="*/ 310 h 363"/>
                <a:gd name="connsiteX13-21775" fmla="*/ 105 w 174"/>
                <a:gd name="connsiteY13-21776" fmla="*/ 321 h 363"/>
                <a:gd name="connsiteX14-21777" fmla="*/ 100 w 174"/>
                <a:gd name="connsiteY14-21778" fmla="*/ 326 h 363"/>
                <a:gd name="connsiteX15-21779" fmla="*/ 95 w 174"/>
                <a:gd name="connsiteY15-21780" fmla="*/ 336 h 363"/>
                <a:gd name="connsiteX16-21781" fmla="*/ 95 w 174"/>
                <a:gd name="connsiteY16-21782" fmla="*/ 342 h 363"/>
                <a:gd name="connsiteX17-21783" fmla="*/ 84 w 174"/>
                <a:gd name="connsiteY17-21784" fmla="*/ 347 h 363"/>
                <a:gd name="connsiteX18-21785" fmla="*/ 79 w 174"/>
                <a:gd name="connsiteY18-21786" fmla="*/ 357 h 363"/>
                <a:gd name="connsiteX19-21787" fmla="*/ 74 w 174"/>
                <a:gd name="connsiteY19-21788" fmla="*/ 357 h 363"/>
                <a:gd name="connsiteX20-21789" fmla="*/ 68 w 174"/>
                <a:gd name="connsiteY20-21790" fmla="*/ 363 h 363"/>
                <a:gd name="connsiteX21-21791" fmla="*/ 63 w 174"/>
                <a:gd name="connsiteY21-21792" fmla="*/ 363 h 363"/>
                <a:gd name="connsiteX22-21793" fmla="*/ 63 w 174"/>
                <a:gd name="connsiteY22-21794" fmla="*/ 357 h 363"/>
                <a:gd name="connsiteX23-21795" fmla="*/ 58 w 174"/>
                <a:gd name="connsiteY23-21796" fmla="*/ 357 h 363"/>
                <a:gd name="connsiteX24-21797" fmla="*/ 58 w 174"/>
                <a:gd name="connsiteY24-21798" fmla="*/ 352 h 363"/>
                <a:gd name="connsiteX25-21799" fmla="*/ 58 w 174"/>
                <a:gd name="connsiteY25-21800" fmla="*/ 347 h 363"/>
                <a:gd name="connsiteX26-21801" fmla="*/ 53 w 174"/>
                <a:gd name="connsiteY26-21802" fmla="*/ 342 h 363"/>
                <a:gd name="connsiteX27-21803" fmla="*/ 53 w 174"/>
                <a:gd name="connsiteY27-21804" fmla="*/ 331 h 363"/>
                <a:gd name="connsiteX28-21805" fmla="*/ 53 w 174"/>
                <a:gd name="connsiteY28-21806" fmla="*/ 321 h 363"/>
                <a:gd name="connsiteX29-21807" fmla="*/ 47 w 174"/>
                <a:gd name="connsiteY29-21808" fmla="*/ 305 h 363"/>
                <a:gd name="connsiteX30-21809" fmla="*/ 42 w 174"/>
                <a:gd name="connsiteY30-21810" fmla="*/ 284 h 363"/>
                <a:gd name="connsiteX31-21811" fmla="*/ 37 w 174"/>
                <a:gd name="connsiteY31-21812" fmla="*/ 268 h 363"/>
                <a:gd name="connsiteX32-21813" fmla="*/ 32 w 174"/>
                <a:gd name="connsiteY32-21814" fmla="*/ 252 h 363"/>
                <a:gd name="connsiteX33-21815" fmla="*/ 26 w 174"/>
                <a:gd name="connsiteY33-21816" fmla="*/ 236 h 363"/>
                <a:gd name="connsiteX34-21817" fmla="*/ 16 w 174"/>
                <a:gd name="connsiteY34-21818" fmla="*/ 226 h 363"/>
                <a:gd name="connsiteX35-21819" fmla="*/ 5 w 174"/>
                <a:gd name="connsiteY35-21820" fmla="*/ 215 h 363"/>
                <a:gd name="connsiteX36-21821" fmla="*/ 0 w 174"/>
                <a:gd name="connsiteY36-21822" fmla="*/ 205 h 363"/>
                <a:gd name="connsiteX37-21823" fmla="*/ 11 w 174"/>
                <a:gd name="connsiteY37-21824" fmla="*/ 210 h 363"/>
                <a:gd name="connsiteX38-21825" fmla="*/ 26 w 174"/>
                <a:gd name="connsiteY38-21826" fmla="*/ 210 h 363"/>
                <a:gd name="connsiteX39-21827" fmla="*/ 37 w 174"/>
                <a:gd name="connsiteY39-21828" fmla="*/ 210 h 363"/>
                <a:gd name="connsiteX40-21829" fmla="*/ 47 w 174"/>
                <a:gd name="connsiteY40-21830" fmla="*/ 210 h 363"/>
                <a:gd name="connsiteX41-21831" fmla="*/ 58 w 174"/>
                <a:gd name="connsiteY41-21832" fmla="*/ 205 h 363"/>
                <a:gd name="connsiteX42-21833" fmla="*/ 63 w 174"/>
                <a:gd name="connsiteY42-21834" fmla="*/ 205 h 363"/>
                <a:gd name="connsiteX43-21835" fmla="*/ 68 w 174"/>
                <a:gd name="connsiteY43-21836" fmla="*/ 200 h 363"/>
                <a:gd name="connsiteX44-21837" fmla="*/ 68 w 174"/>
                <a:gd name="connsiteY44-21838" fmla="*/ 200 h 363"/>
                <a:gd name="connsiteX45-21839" fmla="*/ 74 w 174"/>
                <a:gd name="connsiteY45-21840" fmla="*/ 194 h 363"/>
                <a:gd name="connsiteX46-21841" fmla="*/ 74 w 174"/>
                <a:gd name="connsiteY46-21842" fmla="*/ 184 h 363"/>
                <a:gd name="connsiteX47-21843" fmla="*/ 79 w 174"/>
                <a:gd name="connsiteY47-21844" fmla="*/ 173 h 363"/>
                <a:gd name="connsiteX48-21845" fmla="*/ 79 w 174"/>
                <a:gd name="connsiteY48-21846" fmla="*/ 158 h 363"/>
                <a:gd name="connsiteX49-21847" fmla="*/ 84 w 174"/>
                <a:gd name="connsiteY49-21848" fmla="*/ 137 h 363"/>
                <a:gd name="connsiteX50-21849" fmla="*/ 90 w 174"/>
                <a:gd name="connsiteY50-21850" fmla="*/ 116 h 363"/>
                <a:gd name="connsiteX51-21851" fmla="*/ 90 w 174"/>
                <a:gd name="connsiteY51-21852" fmla="*/ 89 h 363"/>
                <a:gd name="connsiteX52-21853" fmla="*/ 95 w 174"/>
                <a:gd name="connsiteY52-21854" fmla="*/ 58 h 363"/>
                <a:gd name="connsiteX0-21855" fmla="*/ 169 w 169"/>
                <a:gd name="connsiteY0-21856" fmla="*/ 0 h 332"/>
                <a:gd name="connsiteX1-21857" fmla="*/ 163 w 169"/>
                <a:gd name="connsiteY1-21858" fmla="*/ 32 h 332"/>
                <a:gd name="connsiteX2-21859" fmla="*/ 163 w 169"/>
                <a:gd name="connsiteY2-21860" fmla="*/ 58 h 332"/>
                <a:gd name="connsiteX3-21861" fmla="*/ 158 w 169"/>
                <a:gd name="connsiteY3-21862" fmla="*/ 79 h 332"/>
                <a:gd name="connsiteX4-21863" fmla="*/ 153 w 169"/>
                <a:gd name="connsiteY4-21864" fmla="*/ 100 h 332"/>
                <a:gd name="connsiteX5-21865" fmla="*/ 147 w 169"/>
                <a:gd name="connsiteY5-21866" fmla="*/ 137 h 332"/>
                <a:gd name="connsiteX6-21867" fmla="*/ 137 w 169"/>
                <a:gd name="connsiteY6-21868" fmla="*/ 174 h 332"/>
                <a:gd name="connsiteX7-21869" fmla="*/ 132 w 169"/>
                <a:gd name="connsiteY7-21870" fmla="*/ 205 h 332"/>
                <a:gd name="connsiteX8-21871" fmla="*/ 121 w 169"/>
                <a:gd name="connsiteY8-21872" fmla="*/ 232 h 332"/>
                <a:gd name="connsiteX9-21873" fmla="*/ 116 w 169"/>
                <a:gd name="connsiteY9-21874" fmla="*/ 258 h 332"/>
                <a:gd name="connsiteX10-21875" fmla="*/ 111 w 169"/>
                <a:gd name="connsiteY10-21876" fmla="*/ 269 h 332"/>
                <a:gd name="connsiteX11-21877" fmla="*/ 105 w 169"/>
                <a:gd name="connsiteY11-21878" fmla="*/ 279 h 332"/>
                <a:gd name="connsiteX12-21879" fmla="*/ 105 w 169"/>
                <a:gd name="connsiteY12-21880" fmla="*/ 290 h 332"/>
                <a:gd name="connsiteX13-21881" fmla="*/ 100 w 169"/>
                <a:gd name="connsiteY13-21882" fmla="*/ 295 h 332"/>
                <a:gd name="connsiteX14-21883" fmla="*/ 95 w 169"/>
                <a:gd name="connsiteY14-21884" fmla="*/ 305 h 332"/>
                <a:gd name="connsiteX15-21885" fmla="*/ 95 w 169"/>
                <a:gd name="connsiteY15-21886" fmla="*/ 311 h 332"/>
                <a:gd name="connsiteX16-21887" fmla="*/ 84 w 169"/>
                <a:gd name="connsiteY16-21888" fmla="*/ 316 h 332"/>
                <a:gd name="connsiteX17-21889" fmla="*/ 79 w 169"/>
                <a:gd name="connsiteY17-21890" fmla="*/ 326 h 332"/>
                <a:gd name="connsiteX18-21891" fmla="*/ 74 w 169"/>
                <a:gd name="connsiteY18-21892" fmla="*/ 326 h 332"/>
                <a:gd name="connsiteX19-21893" fmla="*/ 68 w 169"/>
                <a:gd name="connsiteY19-21894" fmla="*/ 332 h 332"/>
                <a:gd name="connsiteX20-21895" fmla="*/ 63 w 169"/>
                <a:gd name="connsiteY20-21896" fmla="*/ 332 h 332"/>
                <a:gd name="connsiteX21-21897" fmla="*/ 63 w 169"/>
                <a:gd name="connsiteY21-21898" fmla="*/ 326 h 332"/>
                <a:gd name="connsiteX22-21899" fmla="*/ 58 w 169"/>
                <a:gd name="connsiteY22-21900" fmla="*/ 326 h 332"/>
                <a:gd name="connsiteX23-21901" fmla="*/ 58 w 169"/>
                <a:gd name="connsiteY23-21902" fmla="*/ 321 h 332"/>
                <a:gd name="connsiteX24-21903" fmla="*/ 58 w 169"/>
                <a:gd name="connsiteY24-21904" fmla="*/ 316 h 332"/>
                <a:gd name="connsiteX25-21905" fmla="*/ 53 w 169"/>
                <a:gd name="connsiteY25-21906" fmla="*/ 311 h 332"/>
                <a:gd name="connsiteX26-21907" fmla="*/ 53 w 169"/>
                <a:gd name="connsiteY26-21908" fmla="*/ 300 h 332"/>
                <a:gd name="connsiteX27-21909" fmla="*/ 53 w 169"/>
                <a:gd name="connsiteY27-21910" fmla="*/ 290 h 332"/>
                <a:gd name="connsiteX28-21911" fmla="*/ 47 w 169"/>
                <a:gd name="connsiteY28-21912" fmla="*/ 274 h 332"/>
                <a:gd name="connsiteX29-21913" fmla="*/ 42 w 169"/>
                <a:gd name="connsiteY29-21914" fmla="*/ 253 h 332"/>
                <a:gd name="connsiteX30-21915" fmla="*/ 37 w 169"/>
                <a:gd name="connsiteY30-21916" fmla="*/ 237 h 332"/>
                <a:gd name="connsiteX31-21917" fmla="*/ 32 w 169"/>
                <a:gd name="connsiteY31-21918" fmla="*/ 221 h 332"/>
                <a:gd name="connsiteX32-21919" fmla="*/ 26 w 169"/>
                <a:gd name="connsiteY32-21920" fmla="*/ 205 h 332"/>
                <a:gd name="connsiteX33-21921" fmla="*/ 16 w 169"/>
                <a:gd name="connsiteY33-21922" fmla="*/ 195 h 332"/>
                <a:gd name="connsiteX34-21923" fmla="*/ 5 w 169"/>
                <a:gd name="connsiteY34-21924" fmla="*/ 184 h 332"/>
                <a:gd name="connsiteX35-21925" fmla="*/ 0 w 169"/>
                <a:gd name="connsiteY35-21926" fmla="*/ 174 h 332"/>
                <a:gd name="connsiteX36-21927" fmla="*/ 11 w 169"/>
                <a:gd name="connsiteY36-21928" fmla="*/ 179 h 332"/>
                <a:gd name="connsiteX37-21929" fmla="*/ 26 w 169"/>
                <a:gd name="connsiteY37-21930" fmla="*/ 179 h 332"/>
                <a:gd name="connsiteX38-21931" fmla="*/ 37 w 169"/>
                <a:gd name="connsiteY38-21932" fmla="*/ 179 h 332"/>
                <a:gd name="connsiteX39-21933" fmla="*/ 47 w 169"/>
                <a:gd name="connsiteY39-21934" fmla="*/ 179 h 332"/>
                <a:gd name="connsiteX40-21935" fmla="*/ 58 w 169"/>
                <a:gd name="connsiteY40-21936" fmla="*/ 174 h 332"/>
                <a:gd name="connsiteX41-21937" fmla="*/ 63 w 169"/>
                <a:gd name="connsiteY41-21938" fmla="*/ 174 h 332"/>
                <a:gd name="connsiteX42-21939" fmla="*/ 68 w 169"/>
                <a:gd name="connsiteY42-21940" fmla="*/ 169 h 332"/>
                <a:gd name="connsiteX43-21941" fmla="*/ 68 w 169"/>
                <a:gd name="connsiteY43-21942" fmla="*/ 169 h 332"/>
                <a:gd name="connsiteX44-21943" fmla="*/ 74 w 169"/>
                <a:gd name="connsiteY44-21944" fmla="*/ 163 h 332"/>
                <a:gd name="connsiteX45-21945" fmla="*/ 74 w 169"/>
                <a:gd name="connsiteY45-21946" fmla="*/ 153 h 332"/>
                <a:gd name="connsiteX46-21947" fmla="*/ 79 w 169"/>
                <a:gd name="connsiteY46-21948" fmla="*/ 142 h 332"/>
                <a:gd name="connsiteX47-21949" fmla="*/ 79 w 169"/>
                <a:gd name="connsiteY47-21950" fmla="*/ 127 h 332"/>
                <a:gd name="connsiteX48-21951" fmla="*/ 84 w 169"/>
                <a:gd name="connsiteY48-21952" fmla="*/ 106 h 332"/>
                <a:gd name="connsiteX49-21953" fmla="*/ 90 w 169"/>
                <a:gd name="connsiteY49-21954" fmla="*/ 85 h 332"/>
                <a:gd name="connsiteX50-21955" fmla="*/ 90 w 169"/>
                <a:gd name="connsiteY50-21956" fmla="*/ 58 h 332"/>
                <a:gd name="connsiteX51-21957" fmla="*/ 95 w 169"/>
                <a:gd name="connsiteY51-21958" fmla="*/ 27 h 332"/>
                <a:gd name="connsiteX0-21959" fmla="*/ 163 w 163"/>
                <a:gd name="connsiteY0-21960" fmla="*/ 5 h 305"/>
                <a:gd name="connsiteX1-21961" fmla="*/ 163 w 163"/>
                <a:gd name="connsiteY1-21962" fmla="*/ 31 h 305"/>
                <a:gd name="connsiteX2-21963" fmla="*/ 158 w 163"/>
                <a:gd name="connsiteY2-21964" fmla="*/ 52 h 305"/>
                <a:gd name="connsiteX3-21965" fmla="*/ 153 w 163"/>
                <a:gd name="connsiteY3-21966" fmla="*/ 73 h 305"/>
                <a:gd name="connsiteX4-21967" fmla="*/ 147 w 163"/>
                <a:gd name="connsiteY4-21968" fmla="*/ 110 h 305"/>
                <a:gd name="connsiteX5-21969" fmla="*/ 137 w 163"/>
                <a:gd name="connsiteY5-21970" fmla="*/ 147 h 305"/>
                <a:gd name="connsiteX6-21971" fmla="*/ 132 w 163"/>
                <a:gd name="connsiteY6-21972" fmla="*/ 178 h 305"/>
                <a:gd name="connsiteX7-21973" fmla="*/ 121 w 163"/>
                <a:gd name="connsiteY7-21974" fmla="*/ 205 h 305"/>
                <a:gd name="connsiteX8-21975" fmla="*/ 116 w 163"/>
                <a:gd name="connsiteY8-21976" fmla="*/ 231 h 305"/>
                <a:gd name="connsiteX9-21977" fmla="*/ 111 w 163"/>
                <a:gd name="connsiteY9-21978" fmla="*/ 242 h 305"/>
                <a:gd name="connsiteX10-21979" fmla="*/ 105 w 163"/>
                <a:gd name="connsiteY10-21980" fmla="*/ 252 h 305"/>
                <a:gd name="connsiteX11-21981" fmla="*/ 105 w 163"/>
                <a:gd name="connsiteY11-21982" fmla="*/ 263 h 305"/>
                <a:gd name="connsiteX12-21983" fmla="*/ 100 w 163"/>
                <a:gd name="connsiteY12-21984" fmla="*/ 268 h 305"/>
                <a:gd name="connsiteX13-21985" fmla="*/ 95 w 163"/>
                <a:gd name="connsiteY13-21986" fmla="*/ 278 h 305"/>
                <a:gd name="connsiteX14-21987" fmla="*/ 95 w 163"/>
                <a:gd name="connsiteY14-21988" fmla="*/ 284 h 305"/>
                <a:gd name="connsiteX15-21989" fmla="*/ 84 w 163"/>
                <a:gd name="connsiteY15-21990" fmla="*/ 289 h 305"/>
                <a:gd name="connsiteX16-21991" fmla="*/ 79 w 163"/>
                <a:gd name="connsiteY16-21992" fmla="*/ 299 h 305"/>
                <a:gd name="connsiteX17-21993" fmla="*/ 74 w 163"/>
                <a:gd name="connsiteY17-21994" fmla="*/ 299 h 305"/>
                <a:gd name="connsiteX18-21995" fmla="*/ 68 w 163"/>
                <a:gd name="connsiteY18-21996" fmla="*/ 305 h 305"/>
                <a:gd name="connsiteX19-21997" fmla="*/ 63 w 163"/>
                <a:gd name="connsiteY19-21998" fmla="*/ 305 h 305"/>
                <a:gd name="connsiteX20-21999" fmla="*/ 63 w 163"/>
                <a:gd name="connsiteY20-22000" fmla="*/ 299 h 305"/>
                <a:gd name="connsiteX21-22001" fmla="*/ 58 w 163"/>
                <a:gd name="connsiteY21-22002" fmla="*/ 299 h 305"/>
                <a:gd name="connsiteX22-22003" fmla="*/ 58 w 163"/>
                <a:gd name="connsiteY22-22004" fmla="*/ 294 h 305"/>
                <a:gd name="connsiteX23-22005" fmla="*/ 58 w 163"/>
                <a:gd name="connsiteY23-22006" fmla="*/ 289 h 305"/>
                <a:gd name="connsiteX24-22007" fmla="*/ 53 w 163"/>
                <a:gd name="connsiteY24-22008" fmla="*/ 284 h 305"/>
                <a:gd name="connsiteX25-22009" fmla="*/ 53 w 163"/>
                <a:gd name="connsiteY25-22010" fmla="*/ 273 h 305"/>
                <a:gd name="connsiteX26-22011" fmla="*/ 53 w 163"/>
                <a:gd name="connsiteY26-22012" fmla="*/ 263 h 305"/>
                <a:gd name="connsiteX27-22013" fmla="*/ 47 w 163"/>
                <a:gd name="connsiteY27-22014" fmla="*/ 247 h 305"/>
                <a:gd name="connsiteX28-22015" fmla="*/ 42 w 163"/>
                <a:gd name="connsiteY28-22016" fmla="*/ 226 h 305"/>
                <a:gd name="connsiteX29-22017" fmla="*/ 37 w 163"/>
                <a:gd name="connsiteY29-22018" fmla="*/ 210 h 305"/>
                <a:gd name="connsiteX30-22019" fmla="*/ 32 w 163"/>
                <a:gd name="connsiteY30-22020" fmla="*/ 194 h 305"/>
                <a:gd name="connsiteX31-22021" fmla="*/ 26 w 163"/>
                <a:gd name="connsiteY31-22022" fmla="*/ 178 h 305"/>
                <a:gd name="connsiteX32-22023" fmla="*/ 16 w 163"/>
                <a:gd name="connsiteY32-22024" fmla="*/ 168 h 305"/>
                <a:gd name="connsiteX33-22025" fmla="*/ 5 w 163"/>
                <a:gd name="connsiteY33-22026" fmla="*/ 157 h 305"/>
                <a:gd name="connsiteX34-22027" fmla="*/ 0 w 163"/>
                <a:gd name="connsiteY34-22028" fmla="*/ 147 h 305"/>
                <a:gd name="connsiteX35-22029" fmla="*/ 11 w 163"/>
                <a:gd name="connsiteY35-22030" fmla="*/ 152 h 305"/>
                <a:gd name="connsiteX36-22031" fmla="*/ 26 w 163"/>
                <a:gd name="connsiteY36-22032" fmla="*/ 152 h 305"/>
                <a:gd name="connsiteX37-22033" fmla="*/ 37 w 163"/>
                <a:gd name="connsiteY37-22034" fmla="*/ 152 h 305"/>
                <a:gd name="connsiteX38-22035" fmla="*/ 47 w 163"/>
                <a:gd name="connsiteY38-22036" fmla="*/ 152 h 305"/>
                <a:gd name="connsiteX39-22037" fmla="*/ 58 w 163"/>
                <a:gd name="connsiteY39-22038" fmla="*/ 147 h 305"/>
                <a:gd name="connsiteX40-22039" fmla="*/ 63 w 163"/>
                <a:gd name="connsiteY40-22040" fmla="*/ 147 h 305"/>
                <a:gd name="connsiteX41-22041" fmla="*/ 68 w 163"/>
                <a:gd name="connsiteY41-22042" fmla="*/ 142 h 305"/>
                <a:gd name="connsiteX42-22043" fmla="*/ 68 w 163"/>
                <a:gd name="connsiteY42-22044" fmla="*/ 142 h 305"/>
                <a:gd name="connsiteX43-22045" fmla="*/ 74 w 163"/>
                <a:gd name="connsiteY43-22046" fmla="*/ 136 h 305"/>
                <a:gd name="connsiteX44-22047" fmla="*/ 74 w 163"/>
                <a:gd name="connsiteY44-22048" fmla="*/ 126 h 305"/>
                <a:gd name="connsiteX45-22049" fmla="*/ 79 w 163"/>
                <a:gd name="connsiteY45-22050" fmla="*/ 115 h 305"/>
                <a:gd name="connsiteX46-22051" fmla="*/ 79 w 163"/>
                <a:gd name="connsiteY46-22052" fmla="*/ 100 h 305"/>
                <a:gd name="connsiteX47-22053" fmla="*/ 84 w 163"/>
                <a:gd name="connsiteY47-22054" fmla="*/ 79 h 305"/>
                <a:gd name="connsiteX48-22055" fmla="*/ 90 w 163"/>
                <a:gd name="connsiteY48-22056" fmla="*/ 58 h 305"/>
                <a:gd name="connsiteX49-22057" fmla="*/ 90 w 163"/>
                <a:gd name="connsiteY49-22058" fmla="*/ 31 h 305"/>
                <a:gd name="connsiteX50-22059" fmla="*/ 95 w 163"/>
                <a:gd name="connsiteY50-22060" fmla="*/ 0 h 305"/>
                <a:gd name="connsiteX0-22061" fmla="*/ 163 w 163"/>
                <a:gd name="connsiteY0-22062" fmla="*/ 31 h 305"/>
                <a:gd name="connsiteX1-22063" fmla="*/ 158 w 163"/>
                <a:gd name="connsiteY1-22064" fmla="*/ 52 h 305"/>
                <a:gd name="connsiteX2-22065" fmla="*/ 153 w 163"/>
                <a:gd name="connsiteY2-22066" fmla="*/ 73 h 305"/>
                <a:gd name="connsiteX3-22067" fmla="*/ 147 w 163"/>
                <a:gd name="connsiteY3-22068" fmla="*/ 110 h 305"/>
                <a:gd name="connsiteX4-22069" fmla="*/ 137 w 163"/>
                <a:gd name="connsiteY4-22070" fmla="*/ 147 h 305"/>
                <a:gd name="connsiteX5-22071" fmla="*/ 132 w 163"/>
                <a:gd name="connsiteY5-22072" fmla="*/ 178 h 305"/>
                <a:gd name="connsiteX6-22073" fmla="*/ 121 w 163"/>
                <a:gd name="connsiteY6-22074" fmla="*/ 205 h 305"/>
                <a:gd name="connsiteX7-22075" fmla="*/ 116 w 163"/>
                <a:gd name="connsiteY7-22076" fmla="*/ 231 h 305"/>
                <a:gd name="connsiteX8-22077" fmla="*/ 111 w 163"/>
                <a:gd name="connsiteY8-22078" fmla="*/ 242 h 305"/>
                <a:gd name="connsiteX9-22079" fmla="*/ 105 w 163"/>
                <a:gd name="connsiteY9-22080" fmla="*/ 252 h 305"/>
                <a:gd name="connsiteX10-22081" fmla="*/ 105 w 163"/>
                <a:gd name="connsiteY10-22082" fmla="*/ 263 h 305"/>
                <a:gd name="connsiteX11-22083" fmla="*/ 100 w 163"/>
                <a:gd name="connsiteY11-22084" fmla="*/ 268 h 305"/>
                <a:gd name="connsiteX12-22085" fmla="*/ 95 w 163"/>
                <a:gd name="connsiteY12-22086" fmla="*/ 278 h 305"/>
                <a:gd name="connsiteX13-22087" fmla="*/ 95 w 163"/>
                <a:gd name="connsiteY13-22088" fmla="*/ 284 h 305"/>
                <a:gd name="connsiteX14-22089" fmla="*/ 84 w 163"/>
                <a:gd name="connsiteY14-22090" fmla="*/ 289 h 305"/>
                <a:gd name="connsiteX15-22091" fmla="*/ 79 w 163"/>
                <a:gd name="connsiteY15-22092" fmla="*/ 299 h 305"/>
                <a:gd name="connsiteX16-22093" fmla="*/ 74 w 163"/>
                <a:gd name="connsiteY16-22094" fmla="*/ 299 h 305"/>
                <a:gd name="connsiteX17-22095" fmla="*/ 68 w 163"/>
                <a:gd name="connsiteY17-22096" fmla="*/ 305 h 305"/>
                <a:gd name="connsiteX18-22097" fmla="*/ 63 w 163"/>
                <a:gd name="connsiteY18-22098" fmla="*/ 305 h 305"/>
                <a:gd name="connsiteX19-22099" fmla="*/ 63 w 163"/>
                <a:gd name="connsiteY19-22100" fmla="*/ 299 h 305"/>
                <a:gd name="connsiteX20-22101" fmla="*/ 58 w 163"/>
                <a:gd name="connsiteY20-22102" fmla="*/ 299 h 305"/>
                <a:gd name="connsiteX21-22103" fmla="*/ 58 w 163"/>
                <a:gd name="connsiteY21-22104" fmla="*/ 294 h 305"/>
                <a:gd name="connsiteX22-22105" fmla="*/ 58 w 163"/>
                <a:gd name="connsiteY22-22106" fmla="*/ 289 h 305"/>
                <a:gd name="connsiteX23-22107" fmla="*/ 53 w 163"/>
                <a:gd name="connsiteY23-22108" fmla="*/ 284 h 305"/>
                <a:gd name="connsiteX24-22109" fmla="*/ 53 w 163"/>
                <a:gd name="connsiteY24-22110" fmla="*/ 273 h 305"/>
                <a:gd name="connsiteX25-22111" fmla="*/ 53 w 163"/>
                <a:gd name="connsiteY25-22112" fmla="*/ 263 h 305"/>
                <a:gd name="connsiteX26-22113" fmla="*/ 47 w 163"/>
                <a:gd name="connsiteY26-22114" fmla="*/ 247 h 305"/>
                <a:gd name="connsiteX27-22115" fmla="*/ 42 w 163"/>
                <a:gd name="connsiteY27-22116" fmla="*/ 226 h 305"/>
                <a:gd name="connsiteX28-22117" fmla="*/ 37 w 163"/>
                <a:gd name="connsiteY28-22118" fmla="*/ 210 h 305"/>
                <a:gd name="connsiteX29-22119" fmla="*/ 32 w 163"/>
                <a:gd name="connsiteY29-22120" fmla="*/ 194 h 305"/>
                <a:gd name="connsiteX30-22121" fmla="*/ 26 w 163"/>
                <a:gd name="connsiteY30-22122" fmla="*/ 178 h 305"/>
                <a:gd name="connsiteX31-22123" fmla="*/ 16 w 163"/>
                <a:gd name="connsiteY31-22124" fmla="*/ 168 h 305"/>
                <a:gd name="connsiteX32-22125" fmla="*/ 5 w 163"/>
                <a:gd name="connsiteY32-22126" fmla="*/ 157 h 305"/>
                <a:gd name="connsiteX33-22127" fmla="*/ 0 w 163"/>
                <a:gd name="connsiteY33-22128" fmla="*/ 147 h 305"/>
                <a:gd name="connsiteX34-22129" fmla="*/ 11 w 163"/>
                <a:gd name="connsiteY34-22130" fmla="*/ 152 h 305"/>
                <a:gd name="connsiteX35-22131" fmla="*/ 26 w 163"/>
                <a:gd name="connsiteY35-22132" fmla="*/ 152 h 305"/>
                <a:gd name="connsiteX36-22133" fmla="*/ 37 w 163"/>
                <a:gd name="connsiteY36-22134" fmla="*/ 152 h 305"/>
                <a:gd name="connsiteX37-22135" fmla="*/ 47 w 163"/>
                <a:gd name="connsiteY37-22136" fmla="*/ 152 h 305"/>
                <a:gd name="connsiteX38-22137" fmla="*/ 58 w 163"/>
                <a:gd name="connsiteY38-22138" fmla="*/ 147 h 305"/>
                <a:gd name="connsiteX39-22139" fmla="*/ 63 w 163"/>
                <a:gd name="connsiteY39-22140" fmla="*/ 147 h 305"/>
                <a:gd name="connsiteX40-22141" fmla="*/ 68 w 163"/>
                <a:gd name="connsiteY40-22142" fmla="*/ 142 h 305"/>
                <a:gd name="connsiteX41-22143" fmla="*/ 68 w 163"/>
                <a:gd name="connsiteY41-22144" fmla="*/ 142 h 305"/>
                <a:gd name="connsiteX42-22145" fmla="*/ 74 w 163"/>
                <a:gd name="connsiteY42-22146" fmla="*/ 136 h 305"/>
                <a:gd name="connsiteX43-22147" fmla="*/ 74 w 163"/>
                <a:gd name="connsiteY43-22148" fmla="*/ 126 h 305"/>
                <a:gd name="connsiteX44-22149" fmla="*/ 79 w 163"/>
                <a:gd name="connsiteY44-22150" fmla="*/ 115 h 305"/>
                <a:gd name="connsiteX45-22151" fmla="*/ 79 w 163"/>
                <a:gd name="connsiteY45-22152" fmla="*/ 100 h 305"/>
                <a:gd name="connsiteX46-22153" fmla="*/ 84 w 163"/>
                <a:gd name="connsiteY46-22154" fmla="*/ 79 h 305"/>
                <a:gd name="connsiteX47-22155" fmla="*/ 90 w 163"/>
                <a:gd name="connsiteY47-22156" fmla="*/ 58 h 305"/>
                <a:gd name="connsiteX48-22157" fmla="*/ 90 w 163"/>
                <a:gd name="connsiteY48-22158" fmla="*/ 31 h 305"/>
                <a:gd name="connsiteX49-22159" fmla="*/ 95 w 163"/>
                <a:gd name="connsiteY49-22160" fmla="*/ 0 h 305"/>
                <a:gd name="connsiteX0-22161" fmla="*/ 163 w 163"/>
                <a:gd name="connsiteY0-22162" fmla="*/ 0 h 274"/>
                <a:gd name="connsiteX1-22163" fmla="*/ 158 w 163"/>
                <a:gd name="connsiteY1-22164" fmla="*/ 21 h 274"/>
                <a:gd name="connsiteX2-22165" fmla="*/ 153 w 163"/>
                <a:gd name="connsiteY2-22166" fmla="*/ 42 h 274"/>
                <a:gd name="connsiteX3-22167" fmla="*/ 147 w 163"/>
                <a:gd name="connsiteY3-22168" fmla="*/ 79 h 274"/>
                <a:gd name="connsiteX4-22169" fmla="*/ 137 w 163"/>
                <a:gd name="connsiteY4-22170" fmla="*/ 116 h 274"/>
                <a:gd name="connsiteX5-22171" fmla="*/ 132 w 163"/>
                <a:gd name="connsiteY5-22172" fmla="*/ 147 h 274"/>
                <a:gd name="connsiteX6-22173" fmla="*/ 121 w 163"/>
                <a:gd name="connsiteY6-22174" fmla="*/ 174 h 274"/>
                <a:gd name="connsiteX7-22175" fmla="*/ 116 w 163"/>
                <a:gd name="connsiteY7-22176" fmla="*/ 200 h 274"/>
                <a:gd name="connsiteX8-22177" fmla="*/ 111 w 163"/>
                <a:gd name="connsiteY8-22178" fmla="*/ 211 h 274"/>
                <a:gd name="connsiteX9-22179" fmla="*/ 105 w 163"/>
                <a:gd name="connsiteY9-22180" fmla="*/ 221 h 274"/>
                <a:gd name="connsiteX10-22181" fmla="*/ 105 w 163"/>
                <a:gd name="connsiteY10-22182" fmla="*/ 232 h 274"/>
                <a:gd name="connsiteX11-22183" fmla="*/ 100 w 163"/>
                <a:gd name="connsiteY11-22184" fmla="*/ 237 h 274"/>
                <a:gd name="connsiteX12-22185" fmla="*/ 95 w 163"/>
                <a:gd name="connsiteY12-22186" fmla="*/ 247 h 274"/>
                <a:gd name="connsiteX13-22187" fmla="*/ 95 w 163"/>
                <a:gd name="connsiteY13-22188" fmla="*/ 253 h 274"/>
                <a:gd name="connsiteX14-22189" fmla="*/ 84 w 163"/>
                <a:gd name="connsiteY14-22190" fmla="*/ 258 h 274"/>
                <a:gd name="connsiteX15-22191" fmla="*/ 79 w 163"/>
                <a:gd name="connsiteY15-22192" fmla="*/ 268 h 274"/>
                <a:gd name="connsiteX16-22193" fmla="*/ 74 w 163"/>
                <a:gd name="connsiteY16-22194" fmla="*/ 268 h 274"/>
                <a:gd name="connsiteX17-22195" fmla="*/ 68 w 163"/>
                <a:gd name="connsiteY17-22196" fmla="*/ 274 h 274"/>
                <a:gd name="connsiteX18-22197" fmla="*/ 63 w 163"/>
                <a:gd name="connsiteY18-22198" fmla="*/ 274 h 274"/>
                <a:gd name="connsiteX19-22199" fmla="*/ 63 w 163"/>
                <a:gd name="connsiteY19-22200" fmla="*/ 268 h 274"/>
                <a:gd name="connsiteX20-22201" fmla="*/ 58 w 163"/>
                <a:gd name="connsiteY20-22202" fmla="*/ 268 h 274"/>
                <a:gd name="connsiteX21-22203" fmla="*/ 58 w 163"/>
                <a:gd name="connsiteY21-22204" fmla="*/ 263 h 274"/>
                <a:gd name="connsiteX22-22205" fmla="*/ 58 w 163"/>
                <a:gd name="connsiteY22-22206" fmla="*/ 258 h 274"/>
                <a:gd name="connsiteX23-22207" fmla="*/ 53 w 163"/>
                <a:gd name="connsiteY23-22208" fmla="*/ 253 h 274"/>
                <a:gd name="connsiteX24-22209" fmla="*/ 53 w 163"/>
                <a:gd name="connsiteY24-22210" fmla="*/ 242 h 274"/>
                <a:gd name="connsiteX25-22211" fmla="*/ 53 w 163"/>
                <a:gd name="connsiteY25-22212" fmla="*/ 232 h 274"/>
                <a:gd name="connsiteX26-22213" fmla="*/ 47 w 163"/>
                <a:gd name="connsiteY26-22214" fmla="*/ 216 h 274"/>
                <a:gd name="connsiteX27-22215" fmla="*/ 42 w 163"/>
                <a:gd name="connsiteY27-22216" fmla="*/ 195 h 274"/>
                <a:gd name="connsiteX28-22217" fmla="*/ 37 w 163"/>
                <a:gd name="connsiteY28-22218" fmla="*/ 179 h 274"/>
                <a:gd name="connsiteX29-22219" fmla="*/ 32 w 163"/>
                <a:gd name="connsiteY29-22220" fmla="*/ 163 h 274"/>
                <a:gd name="connsiteX30-22221" fmla="*/ 26 w 163"/>
                <a:gd name="connsiteY30-22222" fmla="*/ 147 h 274"/>
                <a:gd name="connsiteX31-22223" fmla="*/ 16 w 163"/>
                <a:gd name="connsiteY31-22224" fmla="*/ 137 h 274"/>
                <a:gd name="connsiteX32-22225" fmla="*/ 5 w 163"/>
                <a:gd name="connsiteY32-22226" fmla="*/ 126 h 274"/>
                <a:gd name="connsiteX33-22227" fmla="*/ 0 w 163"/>
                <a:gd name="connsiteY33-22228" fmla="*/ 116 h 274"/>
                <a:gd name="connsiteX34-22229" fmla="*/ 11 w 163"/>
                <a:gd name="connsiteY34-22230" fmla="*/ 121 h 274"/>
                <a:gd name="connsiteX35-22231" fmla="*/ 26 w 163"/>
                <a:gd name="connsiteY35-22232" fmla="*/ 121 h 274"/>
                <a:gd name="connsiteX36-22233" fmla="*/ 37 w 163"/>
                <a:gd name="connsiteY36-22234" fmla="*/ 121 h 274"/>
                <a:gd name="connsiteX37-22235" fmla="*/ 47 w 163"/>
                <a:gd name="connsiteY37-22236" fmla="*/ 121 h 274"/>
                <a:gd name="connsiteX38-22237" fmla="*/ 58 w 163"/>
                <a:gd name="connsiteY38-22238" fmla="*/ 116 h 274"/>
                <a:gd name="connsiteX39-22239" fmla="*/ 63 w 163"/>
                <a:gd name="connsiteY39-22240" fmla="*/ 116 h 274"/>
                <a:gd name="connsiteX40-22241" fmla="*/ 68 w 163"/>
                <a:gd name="connsiteY40-22242" fmla="*/ 111 h 274"/>
                <a:gd name="connsiteX41-22243" fmla="*/ 68 w 163"/>
                <a:gd name="connsiteY41-22244" fmla="*/ 111 h 274"/>
                <a:gd name="connsiteX42-22245" fmla="*/ 74 w 163"/>
                <a:gd name="connsiteY42-22246" fmla="*/ 105 h 274"/>
                <a:gd name="connsiteX43-22247" fmla="*/ 74 w 163"/>
                <a:gd name="connsiteY43-22248" fmla="*/ 95 h 274"/>
                <a:gd name="connsiteX44-22249" fmla="*/ 79 w 163"/>
                <a:gd name="connsiteY44-22250" fmla="*/ 84 h 274"/>
                <a:gd name="connsiteX45-22251" fmla="*/ 79 w 163"/>
                <a:gd name="connsiteY45-22252" fmla="*/ 69 h 274"/>
                <a:gd name="connsiteX46-22253" fmla="*/ 84 w 163"/>
                <a:gd name="connsiteY46-22254" fmla="*/ 48 h 274"/>
                <a:gd name="connsiteX47-22255" fmla="*/ 90 w 163"/>
                <a:gd name="connsiteY47-22256" fmla="*/ 27 h 274"/>
                <a:gd name="connsiteX48-22257" fmla="*/ 90 w 163"/>
                <a:gd name="connsiteY48-22258" fmla="*/ 0 h 274"/>
                <a:gd name="connsiteX0-22259" fmla="*/ 163 w 163"/>
                <a:gd name="connsiteY0-22260" fmla="*/ 0 h 274"/>
                <a:gd name="connsiteX1-22261" fmla="*/ 158 w 163"/>
                <a:gd name="connsiteY1-22262" fmla="*/ 21 h 274"/>
                <a:gd name="connsiteX2-22263" fmla="*/ 153 w 163"/>
                <a:gd name="connsiteY2-22264" fmla="*/ 42 h 274"/>
                <a:gd name="connsiteX3-22265" fmla="*/ 147 w 163"/>
                <a:gd name="connsiteY3-22266" fmla="*/ 79 h 274"/>
                <a:gd name="connsiteX4-22267" fmla="*/ 137 w 163"/>
                <a:gd name="connsiteY4-22268" fmla="*/ 116 h 274"/>
                <a:gd name="connsiteX5-22269" fmla="*/ 132 w 163"/>
                <a:gd name="connsiteY5-22270" fmla="*/ 147 h 274"/>
                <a:gd name="connsiteX6-22271" fmla="*/ 121 w 163"/>
                <a:gd name="connsiteY6-22272" fmla="*/ 174 h 274"/>
                <a:gd name="connsiteX7-22273" fmla="*/ 116 w 163"/>
                <a:gd name="connsiteY7-22274" fmla="*/ 200 h 274"/>
                <a:gd name="connsiteX8-22275" fmla="*/ 111 w 163"/>
                <a:gd name="connsiteY8-22276" fmla="*/ 211 h 274"/>
                <a:gd name="connsiteX9-22277" fmla="*/ 105 w 163"/>
                <a:gd name="connsiteY9-22278" fmla="*/ 221 h 274"/>
                <a:gd name="connsiteX10-22279" fmla="*/ 105 w 163"/>
                <a:gd name="connsiteY10-22280" fmla="*/ 232 h 274"/>
                <a:gd name="connsiteX11-22281" fmla="*/ 100 w 163"/>
                <a:gd name="connsiteY11-22282" fmla="*/ 237 h 274"/>
                <a:gd name="connsiteX12-22283" fmla="*/ 95 w 163"/>
                <a:gd name="connsiteY12-22284" fmla="*/ 247 h 274"/>
                <a:gd name="connsiteX13-22285" fmla="*/ 95 w 163"/>
                <a:gd name="connsiteY13-22286" fmla="*/ 253 h 274"/>
                <a:gd name="connsiteX14-22287" fmla="*/ 84 w 163"/>
                <a:gd name="connsiteY14-22288" fmla="*/ 258 h 274"/>
                <a:gd name="connsiteX15-22289" fmla="*/ 79 w 163"/>
                <a:gd name="connsiteY15-22290" fmla="*/ 268 h 274"/>
                <a:gd name="connsiteX16-22291" fmla="*/ 74 w 163"/>
                <a:gd name="connsiteY16-22292" fmla="*/ 268 h 274"/>
                <a:gd name="connsiteX17-22293" fmla="*/ 68 w 163"/>
                <a:gd name="connsiteY17-22294" fmla="*/ 274 h 274"/>
                <a:gd name="connsiteX18-22295" fmla="*/ 63 w 163"/>
                <a:gd name="connsiteY18-22296" fmla="*/ 274 h 274"/>
                <a:gd name="connsiteX19-22297" fmla="*/ 63 w 163"/>
                <a:gd name="connsiteY19-22298" fmla="*/ 268 h 274"/>
                <a:gd name="connsiteX20-22299" fmla="*/ 58 w 163"/>
                <a:gd name="connsiteY20-22300" fmla="*/ 268 h 274"/>
                <a:gd name="connsiteX21-22301" fmla="*/ 58 w 163"/>
                <a:gd name="connsiteY21-22302" fmla="*/ 263 h 274"/>
                <a:gd name="connsiteX22-22303" fmla="*/ 58 w 163"/>
                <a:gd name="connsiteY22-22304" fmla="*/ 258 h 274"/>
                <a:gd name="connsiteX23-22305" fmla="*/ 53 w 163"/>
                <a:gd name="connsiteY23-22306" fmla="*/ 253 h 274"/>
                <a:gd name="connsiteX24-22307" fmla="*/ 53 w 163"/>
                <a:gd name="connsiteY24-22308" fmla="*/ 242 h 274"/>
                <a:gd name="connsiteX25-22309" fmla="*/ 53 w 163"/>
                <a:gd name="connsiteY25-22310" fmla="*/ 232 h 274"/>
                <a:gd name="connsiteX26-22311" fmla="*/ 47 w 163"/>
                <a:gd name="connsiteY26-22312" fmla="*/ 216 h 274"/>
                <a:gd name="connsiteX27-22313" fmla="*/ 42 w 163"/>
                <a:gd name="connsiteY27-22314" fmla="*/ 195 h 274"/>
                <a:gd name="connsiteX28-22315" fmla="*/ 37 w 163"/>
                <a:gd name="connsiteY28-22316" fmla="*/ 179 h 274"/>
                <a:gd name="connsiteX29-22317" fmla="*/ 32 w 163"/>
                <a:gd name="connsiteY29-22318" fmla="*/ 163 h 274"/>
                <a:gd name="connsiteX30-22319" fmla="*/ 26 w 163"/>
                <a:gd name="connsiteY30-22320" fmla="*/ 147 h 274"/>
                <a:gd name="connsiteX31-22321" fmla="*/ 16 w 163"/>
                <a:gd name="connsiteY31-22322" fmla="*/ 137 h 274"/>
                <a:gd name="connsiteX32-22323" fmla="*/ 5 w 163"/>
                <a:gd name="connsiteY32-22324" fmla="*/ 126 h 274"/>
                <a:gd name="connsiteX33-22325" fmla="*/ 0 w 163"/>
                <a:gd name="connsiteY33-22326" fmla="*/ 116 h 274"/>
                <a:gd name="connsiteX34-22327" fmla="*/ 11 w 163"/>
                <a:gd name="connsiteY34-22328" fmla="*/ 121 h 274"/>
                <a:gd name="connsiteX35-22329" fmla="*/ 26 w 163"/>
                <a:gd name="connsiteY35-22330" fmla="*/ 121 h 274"/>
                <a:gd name="connsiteX36-22331" fmla="*/ 37 w 163"/>
                <a:gd name="connsiteY36-22332" fmla="*/ 121 h 274"/>
                <a:gd name="connsiteX37-22333" fmla="*/ 47 w 163"/>
                <a:gd name="connsiteY37-22334" fmla="*/ 121 h 274"/>
                <a:gd name="connsiteX38-22335" fmla="*/ 58 w 163"/>
                <a:gd name="connsiteY38-22336" fmla="*/ 116 h 274"/>
                <a:gd name="connsiteX39-22337" fmla="*/ 63 w 163"/>
                <a:gd name="connsiteY39-22338" fmla="*/ 116 h 274"/>
                <a:gd name="connsiteX40-22339" fmla="*/ 68 w 163"/>
                <a:gd name="connsiteY40-22340" fmla="*/ 111 h 274"/>
                <a:gd name="connsiteX41-22341" fmla="*/ 68 w 163"/>
                <a:gd name="connsiteY41-22342" fmla="*/ 111 h 274"/>
                <a:gd name="connsiteX42-22343" fmla="*/ 74 w 163"/>
                <a:gd name="connsiteY42-22344" fmla="*/ 105 h 274"/>
                <a:gd name="connsiteX43-22345" fmla="*/ 74 w 163"/>
                <a:gd name="connsiteY43-22346" fmla="*/ 95 h 274"/>
                <a:gd name="connsiteX44-22347" fmla="*/ 79 w 163"/>
                <a:gd name="connsiteY44-22348" fmla="*/ 84 h 274"/>
                <a:gd name="connsiteX45-22349" fmla="*/ 79 w 163"/>
                <a:gd name="connsiteY45-22350" fmla="*/ 69 h 274"/>
                <a:gd name="connsiteX46-22351" fmla="*/ 84 w 163"/>
                <a:gd name="connsiteY46-22352" fmla="*/ 48 h 274"/>
                <a:gd name="connsiteX47-22353" fmla="*/ 90 w 163"/>
                <a:gd name="connsiteY47-22354" fmla="*/ 27 h 274"/>
                <a:gd name="connsiteX0-22355" fmla="*/ 158 w 158"/>
                <a:gd name="connsiteY0-22356" fmla="*/ 0 h 253"/>
                <a:gd name="connsiteX1-22357" fmla="*/ 153 w 158"/>
                <a:gd name="connsiteY1-22358" fmla="*/ 21 h 253"/>
                <a:gd name="connsiteX2-22359" fmla="*/ 147 w 158"/>
                <a:gd name="connsiteY2-22360" fmla="*/ 58 h 253"/>
                <a:gd name="connsiteX3-22361" fmla="*/ 137 w 158"/>
                <a:gd name="connsiteY3-22362" fmla="*/ 95 h 253"/>
                <a:gd name="connsiteX4-22363" fmla="*/ 132 w 158"/>
                <a:gd name="connsiteY4-22364" fmla="*/ 126 h 253"/>
                <a:gd name="connsiteX5-22365" fmla="*/ 121 w 158"/>
                <a:gd name="connsiteY5-22366" fmla="*/ 153 h 253"/>
                <a:gd name="connsiteX6-22367" fmla="*/ 116 w 158"/>
                <a:gd name="connsiteY6-22368" fmla="*/ 179 h 253"/>
                <a:gd name="connsiteX7-22369" fmla="*/ 111 w 158"/>
                <a:gd name="connsiteY7-22370" fmla="*/ 190 h 253"/>
                <a:gd name="connsiteX8-22371" fmla="*/ 105 w 158"/>
                <a:gd name="connsiteY8-22372" fmla="*/ 200 h 253"/>
                <a:gd name="connsiteX9-22373" fmla="*/ 105 w 158"/>
                <a:gd name="connsiteY9-22374" fmla="*/ 211 h 253"/>
                <a:gd name="connsiteX10-22375" fmla="*/ 100 w 158"/>
                <a:gd name="connsiteY10-22376" fmla="*/ 216 h 253"/>
                <a:gd name="connsiteX11-22377" fmla="*/ 95 w 158"/>
                <a:gd name="connsiteY11-22378" fmla="*/ 226 h 253"/>
                <a:gd name="connsiteX12-22379" fmla="*/ 95 w 158"/>
                <a:gd name="connsiteY12-22380" fmla="*/ 232 h 253"/>
                <a:gd name="connsiteX13-22381" fmla="*/ 84 w 158"/>
                <a:gd name="connsiteY13-22382" fmla="*/ 237 h 253"/>
                <a:gd name="connsiteX14-22383" fmla="*/ 79 w 158"/>
                <a:gd name="connsiteY14-22384" fmla="*/ 247 h 253"/>
                <a:gd name="connsiteX15-22385" fmla="*/ 74 w 158"/>
                <a:gd name="connsiteY15-22386" fmla="*/ 247 h 253"/>
                <a:gd name="connsiteX16-22387" fmla="*/ 68 w 158"/>
                <a:gd name="connsiteY16-22388" fmla="*/ 253 h 253"/>
                <a:gd name="connsiteX17-22389" fmla="*/ 63 w 158"/>
                <a:gd name="connsiteY17-22390" fmla="*/ 253 h 253"/>
                <a:gd name="connsiteX18-22391" fmla="*/ 63 w 158"/>
                <a:gd name="connsiteY18-22392" fmla="*/ 247 h 253"/>
                <a:gd name="connsiteX19-22393" fmla="*/ 58 w 158"/>
                <a:gd name="connsiteY19-22394" fmla="*/ 247 h 253"/>
                <a:gd name="connsiteX20-22395" fmla="*/ 58 w 158"/>
                <a:gd name="connsiteY20-22396" fmla="*/ 242 h 253"/>
                <a:gd name="connsiteX21-22397" fmla="*/ 58 w 158"/>
                <a:gd name="connsiteY21-22398" fmla="*/ 237 h 253"/>
                <a:gd name="connsiteX22-22399" fmla="*/ 53 w 158"/>
                <a:gd name="connsiteY22-22400" fmla="*/ 232 h 253"/>
                <a:gd name="connsiteX23-22401" fmla="*/ 53 w 158"/>
                <a:gd name="connsiteY23-22402" fmla="*/ 221 h 253"/>
                <a:gd name="connsiteX24-22403" fmla="*/ 53 w 158"/>
                <a:gd name="connsiteY24-22404" fmla="*/ 211 h 253"/>
                <a:gd name="connsiteX25-22405" fmla="*/ 47 w 158"/>
                <a:gd name="connsiteY25-22406" fmla="*/ 195 h 253"/>
                <a:gd name="connsiteX26-22407" fmla="*/ 42 w 158"/>
                <a:gd name="connsiteY26-22408" fmla="*/ 174 h 253"/>
                <a:gd name="connsiteX27-22409" fmla="*/ 37 w 158"/>
                <a:gd name="connsiteY27-22410" fmla="*/ 158 h 253"/>
                <a:gd name="connsiteX28-22411" fmla="*/ 32 w 158"/>
                <a:gd name="connsiteY28-22412" fmla="*/ 142 h 253"/>
                <a:gd name="connsiteX29-22413" fmla="*/ 26 w 158"/>
                <a:gd name="connsiteY29-22414" fmla="*/ 126 h 253"/>
                <a:gd name="connsiteX30-22415" fmla="*/ 16 w 158"/>
                <a:gd name="connsiteY30-22416" fmla="*/ 116 h 253"/>
                <a:gd name="connsiteX31-22417" fmla="*/ 5 w 158"/>
                <a:gd name="connsiteY31-22418" fmla="*/ 105 h 253"/>
                <a:gd name="connsiteX32-22419" fmla="*/ 0 w 158"/>
                <a:gd name="connsiteY32-22420" fmla="*/ 95 h 253"/>
                <a:gd name="connsiteX33-22421" fmla="*/ 11 w 158"/>
                <a:gd name="connsiteY33-22422" fmla="*/ 100 h 253"/>
                <a:gd name="connsiteX34-22423" fmla="*/ 26 w 158"/>
                <a:gd name="connsiteY34-22424" fmla="*/ 100 h 253"/>
                <a:gd name="connsiteX35-22425" fmla="*/ 37 w 158"/>
                <a:gd name="connsiteY35-22426" fmla="*/ 100 h 253"/>
                <a:gd name="connsiteX36-22427" fmla="*/ 47 w 158"/>
                <a:gd name="connsiteY36-22428" fmla="*/ 100 h 253"/>
                <a:gd name="connsiteX37-22429" fmla="*/ 58 w 158"/>
                <a:gd name="connsiteY37-22430" fmla="*/ 95 h 253"/>
                <a:gd name="connsiteX38-22431" fmla="*/ 63 w 158"/>
                <a:gd name="connsiteY38-22432" fmla="*/ 95 h 253"/>
                <a:gd name="connsiteX39-22433" fmla="*/ 68 w 158"/>
                <a:gd name="connsiteY39-22434" fmla="*/ 90 h 253"/>
                <a:gd name="connsiteX40-22435" fmla="*/ 68 w 158"/>
                <a:gd name="connsiteY40-22436" fmla="*/ 90 h 253"/>
                <a:gd name="connsiteX41-22437" fmla="*/ 74 w 158"/>
                <a:gd name="connsiteY41-22438" fmla="*/ 84 h 253"/>
                <a:gd name="connsiteX42-22439" fmla="*/ 74 w 158"/>
                <a:gd name="connsiteY42-22440" fmla="*/ 74 h 253"/>
                <a:gd name="connsiteX43-22441" fmla="*/ 79 w 158"/>
                <a:gd name="connsiteY43-22442" fmla="*/ 63 h 253"/>
                <a:gd name="connsiteX44-22443" fmla="*/ 79 w 158"/>
                <a:gd name="connsiteY44-22444" fmla="*/ 48 h 253"/>
                <a:gd name="connsiteX45-22445" fmla="*/ 84 w 158"/>
                <a:gd name="connsiteY45-22446" fmla="*/ 27 h 253"/>
                <a:gd name="connsiteX46-22447" fmla="*/ 90 w 158"/>
                <a:gd name="connsiteY46-22448" fmla="*/ 6 h 253"/>
                <a:gd name="connsiteX0-22449" fmla="*/ 153 w 153"/>
                <a:gd name="connsiteY0-22450" fmla="*/ 15 h 247"/>
                <a:gd name="connsiteX1-22451" fmla="*/ 147 w 153"/>
                <a:gd name="connsiteY1-22452" fmla="*/ 52 h 247"/>
                <a:gd name="connsiteX2-22453" fmla="*/ 137 w 153"/>
                <a:gd name="connsiteY2-22454" fmla="*/ 89 h 247"/>
                <a:gd name="connsiteX3-22455" fmla="*/ 132 w 153"/>
                <a:gd name="connsiteY3-22456" fmla="*/ 120 h 247"/>
                <a:gd name="connsiteX4-22457" fmla="*/ 121 w 153"/>
                <a:gd name="connsiteY4-22458" fmla="*/ 147 h 247"/>
                <a:gd name="connsiteX5-22459" fmla="*/ 116 w 153"/>
                <a:gd name="connsiteY5-22460" fmla="*/ 173 h 247"/>
                <a:gd name="connsiteX6-22461" fmla="*/ 111 w 153"/>
                <a:gd name="connsiteY6-22462" fmla="*/ 184 h 247"/>
                <a:gd name="connsiteX7-22463" fmla="*/ 105 w 153"/>
                <a:gd name="connsiteY7-22464" fmla="*/ 194 h 247"/>
                <a:gd name="connsiteX8-22465" fmla="*/ 105 w 153"/>
                <a:gd name="connsiteY8-22466" fmla="*/ 205 h 247"/>
                <a:gd name="connsiteX9-22467" fmla="*/ 100 w 153"/>
                <a:gd name="connsiteY9-22468" fmla="*/ 210 h 247"/>
                <a:gd name="connsiteX10-22469" fmla="*/ 95 w 153"/>
                <a:gd name="connsiteY10-22470" fmla="*/ 220 h 247"/>
                <a:gd name="connsiteX11-22471" fmla="*/ 95 w 153"/>
                <a:gd name="connsiteY11-22472" fmla="*/ 226 h 247"/>
                <a:gd name="connsiteX12-22473" fmla="*/ 84 w 153"/>
                <a:gd name="connsiteY12-22474" fmla="*/ 231 h 247"/>
                <a:gd name="connsiteX13-22475" fmla="*/ 79 w 153"/>
                <a:gd name="connsiteY13-22476" fmla="*/ 241 h 247"/>
                <a:gd name="connsiteX14-22477" fmla="*/ 74 w 153"/>
                <a:gd name="connsiteY14-22478" fmla="*/ 241 h 247"/>
                <a:gd name="connsiteX15-22479" fmla="*/ 68 w 153"/>
                <a:gd name="connsiteY15-22480" fmla="*/ 247 h 247"/>
                <a:gd name="connsiteX16-22481" fmla="*/ 63 w 153"/>
                <a:gd name="connsiteY16-22482" fmla="*/ 247 h 247"/>
                <a:gd name="connsiteX17-22483" fmla="*/ 63 w 153"/>
                <a:gd name="connsiteY17-22484" fmla="*/ 241 h 247"/>
                <a:gd name="connsiteX18-22485" fmla="*/ 58 w 153"/>
                <a:gd name="connsiteY18-22486" fmla="*/ 241 h 247"/>
                <a:gd name="connsiteX19-22487" fmla="*/ 58 w 153"/>
                <a:gd name="connsiteY19-22488" fmla="*/ 236 h 247"/>
                <a:gd name="connsiteX20-22489" fmla="*/ 58 w 153"/>
                <a:gd name="connsiteY20-22490" fmla="*/ 231 h 247"/>
                <a:gd name="connsiteX21-22491" fmla="*/ 53 w 153"/>
                <a:gd name="connsiteY21-22492" fmla="*/ 226 h 247"/>
                <a:gd name="connsiteX22-22493" fmla="*/ 53 w 153"/>
                <a:gd name="connsiteY22-22494" fmla="*/ 215 h 247"/>
                <a:gd name="connsiteX23-22495" fmla="*/ 53 w 153"/>
                <a:gd name="connsiteY23-22496" fmla="*/ 205 h 247"/>
                <a:gd name="connsiteX24-22497" fmla="*/ 47 w 153"/>
                <a:gd name="connsiteY24-22498" fmla="*/ 189 h 247"/>
                <a:gd name="connsiteX25-22499" fmla="*/ 42 w 153"/>
                <a:gd name="connsiteY25-22500" fmla="*/ 168 h 247"/>
                <a:gd name="connsiteX26-22501" fmla="*/ 37 w 153"/>
                <a:gd name="connsiteY26-22502" fmla="*/ 152 h 247"/>
                <a:gd name="connsiteX27-22503" fmla="*/ 32 w 153"/>
                <a:gd name="connsiteY27-22504" fmla="*/ 136 h 247"/>
                <a:gd name="connsiteX28-22505" fmla="*/ 26 w 153"/>
                <a:gd name="connsiteY28-22506" fmla="*/ 120 h 247"/>
                <a:gd name="connsiteX29-22507" fmla="*/ 16 w 153"/>
                <a:gd name="connsiteY29-22508" fmla="*/ 110 h 247"/>
                <a:gd name="connsiteX30-22509" fmla="*/ 5 w 153"/>
                <a:gd name="connsiteY30-22510" fmla="*/ 99 h 247"/>
                <a:gd name="connsiteX31-22511" fmla="*/ 0 w 153"/>
                <a:gd name="connsiteY31-22512" fmla="*/ 89 h 247"/>
                <a:gd name="connsiteX32-22513" fmla="*/ 11 w 153"/>
                <a:gd name="connsiteY32-22514" fmla="*/ 94 h 247"/>
                <a:gd name="connsiteX33-22515" fmla="*/ 26 w 153"/>
                <a:gd name="connsiteY33-22516" fmla="*/ 94 h 247"/>
                <a:gd name="connsiteX34-22517" fmla="*/ 37 w 153"/>
                <a:gd name="connsiteY34-22518" fmla="*/ 94 h 247"/>
                <a:gd name="connsiteX35-22519" fmla="*/ 47 w 153"/>
                <a:gd name="connsiteY35-22520" fmla="*/ 94 h 247"/>
                <a:gd name="connsiteX36-22521" fmla="*/ 58 w 153"/>
                <a:gd name="connsiteY36-22522" fmla="*/ 89 h 247"/>
                <a:gd name="connsiteX37-22523" fmla="*/ 63 w 153"/>
                <a:gd name="connsiteY37-22524" fmla="*/ 89 h 247"/>
                <a:gd name="connsiteX38-22525" fmla="*/ 68 w 153"/>
                <a:gd name="connsiteY38-22526" fmla="*/ 84 h 247"/>
                <a:gd name="connsiteX39-22527" fmla="*/ 68 w 153"/>
                <a:gd name="connsiteY39-22528" fmla="*/ 84 h 247"/>
                <a:gd name="connsiteX40-22529" fmla="*/ 74 w 153"/>
                <a:gd name="connsiteY40-22530" fmla="*/ 78 h 247"/>
                <a:gd name="connsiteX41-22531" fmla="*/ 74 w 153"/>
                <a:gd name="connsiteY41-22532" fmla="*/ 68 h 247"/>
                <a:gd name="connsiteX42-22533" fmla="*/ 79 w 153"/>
                <a:gd name="connsiteY42-22534" fmla="*/ 57 h 247"/>
                <a:gd name="connsiteX43-22535" fmla="*/ 79 w 153"/>
                <a:gd name="connsiteY43-22536" fmla="*/ 42 h 247"/>
                <a:gd name="connsiteX44-22537" fmla="*/ 84 w 153"/>
                <a:gd name="connsiteY44-22538" fmla="*/ 21 h 247"/>
                <a:gd name="connsiteX45-22539" fmla="*/ 90 w 153"/>
                <a:gd name="connsiteY45-22540" fmla="*/ 0 h 247"/>
                <a:gd name="connsiteX0-22541" fmla="*/ 147 w 147"/>
                <a:gd name="connsiteY0-22542" fmla="*/ 52 h 247"/>
                <a:gd name="connsiteX1-22543" fmla="*/ 137 w 147"/>
                <a:gd name="connsiteY1-22544" fmla="*/ 89 h 247"/>
                <a:gd name="connsiteX2-22545" fmla="*/ 132 w 147"/>
                <a:gd name="connsiteY2-22546" fmla="*/ 120 h 247"/>
                <a:gd name="connsiteX3-22547" fmla="*/ 121 w 147"/>
                <a:gd name="connsiteY3-22548" fmla="*/ 147 h 247"/>
                <a:gd name="connsiteX4-22549" fmla="*/ 116 w 147"/>
                <a:gd name="connsiteY4-22550" fmla="*/ 173 h 247"/>
                <a:gd name="connsiteX5-22551" fmla="*/ 111 w 147"/>
                <a:gd name="connsiteY5-22552" fmla="*/ 184 h 247"/>
                <a:gd name="connsiteX6-22553" fmla="*/ 105 w 147"/>
                <a:gd name="connsiteY6-22554" fmla="*/ 194 h 247"/>
                <a:gd name="connsiteX7-22555" fmla="*/ 105 w 147"/>
                <a:gd name="connsiteY7-22556" fmla="*/ 205 h 247"/>
                <a:gd name="connsiteX8-22557" fmla="*/ 100 w 147"/>
                <a:gd name="connsiteY8-22558" fmla="*/ 210 h 247"/>
                <a:gd name="connsiteX9-22559" fmla="*/ 95 w 147"/>
                <a:gd name="connsiteY9-22560" fmla="*/ 220 h 247"/>
                <a:gd name="connsiteX10-22561" fmla="*/ 95 w 147"/>
                <a:gd name="connsiteY10-22562" fmla="*/ 226 h 247"/>
                <a:gd name="connsiteX11-22563" fmla="*/ 84 w 147"/>
                <a:gd name="connsiteY11-22564" fmla="*/ 231 h 247"/>
                <a:gd name="connsiteX12-22565" fmla="*/ 79 w 147"/>
                <a:gd name="connsiteY12-22566" fmla="*/ 241 h 247"/>
                <a:gd name="connsiteX13-22567" fmla="*/ 74 w 147"/>
                <a:gd name="connsiteY13-22568" fmla="*/ 241 h 247"/>
                <a:gd name="connsiteX14-22569" fmla="*/ 68 w 147"/>
                <a:gd name="connsiteY14-22570" fmla="*/ 247 h 247"/>
                <a:gd name="connsiteX15-22571" fmla="*/ 63 w 147"/>
                <a:gd name="connsiteY15-22572" fmla="*/ 247 h 247"/>
                <a:gd name="connsiteX16-22573" fmla="*/ 63 w 147"/>
                <a:gd name="connsiteY16-22574" fmla="*/ 241 h 247"/>
                <a:gd name="connsiteX17-22575" fmla="*/ 58 w 147"/>
                <a:gd name="connsiteY17-22576" fmla="*/ 241 h 247"/>
                <a:gd name="connsiteX18-22577" fmla="*/ 58 w 147"/>
                <a:gd name="connsiteY18-22578" fmla="*/ 236 h 247"/>
                <a:gd name="connsiteX19-22579" fmla="*/ 58 w 147"/>
                <a:gd name="connsiteY19-22580" fmla="*/ 231 h 247"/>
                <a:gd name="connsiteX20-22581" fmla="*/ 53 w 147"/>
                <a:gd name="connsiteY20-22582" fmla="*/ 226 h 247"/>
                <a:gd name="connsiteX21-22583" fmla="*/ 53 w 147"/>
                <a:gd name="connsiteY21-22584" fmla="*/ 215 h 247"/>
                <a:gd name="connsiteX22-22585" fmla="*/ 53 w 147"/>
                <a:gd name="connsiteY22-22586" fmla="*/ 205 h 247"/>
                <a:gd name="connsiteX23-22587" fmla="*/ 47 w 147"/>
                <a:gd name="connsiteY23-22588" fmla="*/ 189 h 247"/>
                <a:gd name="connsiteX24-22589" fmla="*/ 42 w 147"/>
                <a:gd name="connsiteY24-22590" fmla="*/ 168 h 247"/>
                <a:gd name="connsiteX25-22591" fmla="*/ 37 w 147"/>
                <a:gd name="connsiteY25-22592" fmla="*/ 152 h 247"/>
                <a:gd name="connsiteX26-22593" fmla="*/ 32 w 147"/>
                <a:gd name="connsiteY26-22594" fmla="*/ 136 h 247"/>
                <a:gd name="connsiteX27-22595" fmla="*/ 26 w 147"/>
                <a:gd name="connsiteY27-22596" fmla="*/ 120 h 247"/>
                <a:gd name="connsiteX28-22597" fmla="*/ 16 w 147"/>
                <a:gd name="connsiteY28-22598" fmla="*/ 110 h 247"/>
                <a:gd name="connsiteX29-22599" fmla="*/ 5 w 147"/>
                <a:gd name="connsiteY29-22600" fmla="*/ 99 h 247"/>
                <a:gd name="connsiteX30-22601" fmla="*/ 0 w 147"/>
                <a:gd name="connsiteY30-22602" fmla="*/ 89 h 247"/>
                <a:gd name="connsiteX31-22603" fmla="*/ 11 w 147"/>
                <a:gd name="connsiteY31-22604" fmla="*/ 94 h 247"/>
                <a:gd name="connsiteX32-22605" fmla="*/ 26 w 147"/>
                <a:gd name="connsiteY32-22606" fmla="*/ 94 h 247"/>
                <a:gd name="connsiteX33-22607" fmla="*/ 37 w 147"/>
                <a:gd name="connsiteY33-22608" fmla="*/ 94 h 247"/>
                <a:gd name="connsiteX34-22609" fmla="*/ 47 w 147"/>
                <a:gd name="connsiteY34-22610" fmla="*/ 94 h 247"/>
                <a:gd name="connsiteX35-22611" fmla="*/ 58 w 147"/>
                <a:gd name="connsiteY35-22612" fmla="*/ 89 h 247"/>
                <a:gd name="connsiteX36-22613" fmla="*/ 63 w 147"/>
                <a:gd name="connsiteY36-22614" fmla="*/ 89 h 247"/>
                <a:gd name="connsiteX37-22615" fmla="*/ 68 w 147"/>
                <a:gd name="connsiteY37-22616" fmla="*/ 84 h 247"/>
                <a:gd name="connsiteX38-22617" fmla="*/ 68 w 147"/>
                <a:gd name="connsiteY38-22618" fmla="*/ 84 h 247"/>
                <a:gd name="connsiteX39-22619" fmla="*/ 74 w 147"/>
                <a:gd name="connsiteY39-22620" fmla="*/ 78 h 247"/>
                <a:gd name="connsiteX40-22621" fmla="*/ 74 w 147"/>
                <a:gd name="connsiteY40-22622" fmla="*/ 68 h 247"/>
                <a:gd name="connsiteX41-22623" fmla="*/ 79 w 147"/>
                <a:gd name="connsiteY41-22624" fmla="*/ 57 h 247"/>
                <a:gd name="connsiteX42-22625" fmla="*/ 79 w 147"/>
                <a:gd name="connsiteY42-22626" fmla="*/ 42 h 247"/>
                <a:gd name="connsiteX43-22627" fmla="*/ 84 w 147"/>
                <a:gd name="connsiteY43-22628" fmla="*/ 21 h 247"/>
                <a:gd name="connsiteX44-22629" fmla="*/ 90 w 147"/>
                <a:gd name="connsiteY44-22630" fmla="*/ 0 h 247"/>
                <a:gd name="connsiteX0-22631" fmla="*/ 137 w 137"/>
                <a:gd name="connsiteY0-22632" fmla="*/ 89 h 247"/>
                <a:gd name="connsiteX1-22633" fmla="*/ 132 w 137"/>
                <a:gd name="connsiteY1-22634" fmla="*/ 120 h 247"/>
                <a:gd name="connsiteX2-22635" fmla="*/ 121 w 137"/>
                <a:gd name="connsiteY2-22636" fmla="*/ 147 h 247"/>
                <a:gd name="connsiteX3-22637" fmla="*/ 116 w 137"/>
                <a:gd name="connsiteY3-22638" fmla="*/ 173 h 247"/>
                <a:gd name="connsiteX4-22639" fmla="*/ 111 w 137"/>
                <a:gd name="connsiteY4-22640" fmla="*/ 184 h 247"/>
                <a:gd name="connsiteX5-22641" fmla="*/ 105 w 137"/>
                <a:gd name="connsiteY5-22642" fmla="*/ 194 h 247"/>
                <a:gd name="connsiteX6-22643" fmla="*/ 105 w 137"/>
                <a:gd name="connsiteY6-22644" fmla="*/ 205 h 247"/>
                <a:gd name="connsiteX7-22645" fmla="*/ 100 w 137"/>
                <a:gd name="connsiteY7-22646" fmla="*/ 210 h 247"/>
                <a:gd name="connsiteX8-22647" fmla="*/ 95 w 137"/>
                <a:gd name="connsiteY8-22648" fmla="*/ 220 h 247"/>
                <a:gd name="connsiteX9-22649" fmla="*/ 95 w 137"/>
                <a:gd name="connsiteY9-22650" fmla="*/ 226 h 247"/>
                <a:gd name="connsiteX10-22651" fmla="*/ 84 w 137"/>
                <a:gd name="connsiteY10-22652" fmla="*/ 231 h 247"/>
                <a:gd name="connsiteX11-22653" fmla="*/ 79 w 137"/>
                <a:gd name="connsiteY11-22654" fmla="*/ 241 h 247"/>
                <a:gd name="connsiteX12-22655" fmla="*/ 74 w 137"/>
                <a:gd name="connsiteY12-22656" fmla="*/ 241 h 247"/>
                <a:gd name="connsiteX13-22657" fmla="*/ 68 w 137"/>
                <a:gd name="connsiteY13-22658" fmla="*/ 247 h 247"/>
                <a:gd name="connsiteX14-22659" fmla="*/ 63 w 137"/>
                <a:gd name="connsiteY14-22660" fmla="*/ 247 h 247"/>
                <a:gd name="connsiteX15-22661" fmla="*/ 63 w 137"/>
                <a:gd name="connsiteY15-22662" fmla="*/ 241 h 247"/>
                <a:gd name="connsiteX16-22663" fmla="*/ 58 w 137"/>
                <a:gd name="connsiteY16-22664" fmla="*/ 241 h 247"/>
                <a:gd name="connsiteX17-22665" fmla="*/ 58 w 137"/>
                <a:gd name="connsiteY17-22666" fmla="*/ 236 h 247"/>
                <a:gd name="connsiteX18-22667" fmla="*/ 58 w 137"/>
                <a:gd name="connsiteY18-22668" fmla="*/ 231 h 247"/>
                <a:gd name="connsiteX19-22669" fmla="*/ 53 w 137"/>
                <a:gd name="connsiteY19-22670" fmla="*/ 226 h 247"/>
                <a:gd name="connsiteX20-22671" fmla="*/ 53 w 137"/>
                <a:gd name="connsiteY20-22672" fmla="*/ 215 h 247"/>
                <a:gd name="connsiteX21-22673" fmla="*/ 53 w 137"/>
                <a:gd name="connsiteY21-22674" fmla="*/ 205 h 247"/>
                <a:gd name="connsiteX22-22675" fmla="*/ 47 w 137"/>
                <a:gd name="connsiteY22-22676" fmla="*/ 189 h 247"/>
                <a:gd name="connsiteX23-22677" fmla="*/ 42 w 137"/>
                <a:gd name="connsiteY23-22678" fmla="*/ 168 h 247"/>
                <a:gd name="connsiteX24-22679" fmla="*/ 37 w 137"/>
                <a:gd name="connsiteY24-22680" fmla="*/ 152 h 247"/>
                <a:gd name="connsiteX25-22681" fmla="*/ 32 w 137"/>
                <a:gd name="connsiteY25-22682" fmla="*/ 136 h 247"/>
                <a:gd name="connsiteX26-22683" fmla="*/ 26 w 137"/>
                <a:gd name="connsiteY26-22684" fmla="*/ 120 h 247"/>
                <a:gd name="connsiteX27-22685" fmla="*/ 16 w 137"/>
                <a:gd name="connsiteY27-22686" fmla="*/ 110 h 247"/>
                <a:gd name="connsiteX28-22687" fmla="*/ 5 w 137"/>
                <a:gd name="connsiteY28-22688" fmla="*/ 99 h 247"/>
                <a:gd name="connsiteX29-22689" fmla="*/ 0 w 137"/>
                <a:gd name="connsiteY29-22690" fmla="*/ 89 h 247"/>
                <a:gd name="connsiteX30-22691" fmla="*/ 11 w 137"/>
                <a:gd name="connsiteY30-22692" fmla="*/ 94 h 247"/>
                <a:gd name="connsiteX31-22693" fmla="*/ 26 w 137"/>
                <a:gd name="connsiteY31-22694" fmla="*/ 94 h 247"/>
                <a:gd name="connsiteX32-22695" fmla="*/ 37 w 137"/>
                <a:gd name="connsiteY32-22696" fmla="*/ 94 h 247"/>
                <a:gd name="connsiteX33-22697" fmla="*/ 47 w 137"/>
                <a:gd name="connsiteY33-22698" fmla="*/ 94 h 247"/>
                <a:gd name="connsiteX34-22699" fmla="*/ 58 w 137"/>
                <a:gd name="connsiteY34-22700" fmla="*/ 89 h 247"/>
                <a:gd name="connsiteX35-22701" fmla="*/ 63 w 137"/>
                <a:gd name="connsiteY35-22702" fmla="*/ 89 h 247"/>
                <a:gd name="connsiteX36-22703" fmla="*/ 68 w 137"/>
                <a:gd name="connsiteY36-22704" fmla="*/ 84 h 247"/>
                <a:gd name="connsiteX37-22705" fmla="*/ 68 w 137"/>
                <a:gd name="connsiteY37-22706" fmla="*/ 84 h 247"/>
                <a:gd name="connsiteX38-22707" fmla="*/ 74 w 137"/>
                <a:gd name="connsiteY38-22708" fmla="*/ 78 h 247"/>
                <a:gd name="connsiteX39-22709" fmla="*/ 74 w 137"/>
                <a:gd name="connsiteY39-22710" fmla="*/ 68 h 247"/>
                <a:gd name="connsiteX40-22711" fmla="*/ 79 w 137"/>
                <a:gd name="connsiteY40-22712" fmla="*/ 57 h 247"/>
                <a:gd name="connsiteX41-22713" fmla="*/ 79 w 137"/>
                <a:gd name="connsiteY41-22714" fmla="*/ 42 h 247"/>
                <a:gd name="connsiteX42-22715" fmla="*/ 84 w 137"/>
                <a:gd name="connsiteY42-22716" fmla="*/ 21 h 247"/>
                <a:gd name="connsiteX43-22717" fmla="*/ 90 w 137"/>
                <a:gd name="connsiteY43-22718" fmla="*/ 0 h 247"/>
                <a:gd name="connsiteX0-22719" fmla="*/ 132 w 132"/>
                <a:gd name="connsiteY0-22720" fmla="*/ 120 h 247"/>
                <a:gd name="connsiteX1-22721" fmla="*/ 121 w 132"/>
                <a:gd name="connsiteY1-22722" fmla="*/ 147 h 247"/>
                <a:gd name="connsiteX2-22723" fmla="*/ 116 w 132"/>
                <a:gd name="connsiteY2-22724" fmla="*/ 173 h 247"/>
                <a:gd name="connsiteX3-22725" fmla="*/ 111 w 132"/>
                <a:gd name="connsiteY3-22726" fmla="*/ 184 h 247"/>
                <a:gd name="connsiteX4-22727" fmla="*/ 105 w 132"/>
                <a:gd name="connsiteY4-22728" fmla="*/ 194 h 247"/>
                <a:gd name="connsiteX5-22729" fmla="*/ 105 w 132"/>
                <a:gd name="connsiteY5-22730" fmla="*/ 205 h 247"/>
                <a:gd name="connsiteX6-22731" fmla="*/ 100 w 132"/>
                <a:gd name="connsiteY6-22732" fmla="*/ 210 h 247"/>
                <a:gd name="connsiteX7-22733" fmla="*/ 95 w 132"/>
                <a:gd name="connsiteY7-22734" fmla="*/ 220 h 247"/>
                <a:gd name="connsiteX8-22735" fmla="*/ 95 w 132"/>
                <a:gd name="connsiteY8-22736" fmla="*/ 226 h 247"/>
                <a:gd name="connsiteX9-22737" fmla="*/ 84 w 132"/>
                <a:gd name="connsiteY9-22738" fmla="*/ 231 h 247"/>
                <a:gd name="connsiteX10-22739" fmla="*/ 79 w 132"/>
                <a:gd name="connsiteY10-22740" fmla="*/ 241 h 247"/>
                <a:gd name="connsiteX11-22741" fmla="*/ 74 w 132"/>
                <a:gd name="connsiteY11-22742" fmla="*/ 241 h 247"/>
                <a:gd name="connsiteX12-22743" fmla="*/ 68 w 132"/>
                <a:gd name="connsiteY12-22744" fmla="*/ 247 h 247"/>
                <a:gd name="connsiteX13-22745" fmla="*/ 63 w 132"/>
                <a:gd name="connsiteY13-22746" fmla="*/ 247 h 247"/>
                <a:gd name="connsiteX14-22747" fmla="*/ 63 w 132"/>
                <a:gd name="connsiteY14-22748" fmla="*/ 241 h 247"/>
                <a:gd name="connsiteX15-22749" fmla="*/ 58 w 132"/>
                <a:gd name="connsiteY15-22750" fmla="*/ 241 h 247"/>
                <a:gd name="connsiteX16-22751" fmla="*/ 58 w 132"/>
                <a:gd name="connsiteY16-22752" fmla="*/ 236 h 247"/>
                <a:gd name="connsiteX17-22753" fmla="*/ 58 w 132"/>
                <a:gd name="connsiteY17-22754" fmla="*/ 231 h 247"/>
                <a:gd name="connsiteX18-22755" fmla="*/ 53 w 132"/>
                <a:gd name="connsiteY18-22756" fmla="*/ 226 h 247"/>
                <a:gd name="connsiteX19-22757" fmla="*/ 53 w 132"/>
                <a:gd name="connsiteY19-22758" fmla="*/ 215 h 247"/>
                <a:gd name="connsiteX20-22759" fmla="*/ 53 w 132"/>
                <a:gd name="connsiteY20-22760" fmla="*/ 205 h 247"/>
                <a:gd name="connsiteX21-22761" fmla="*/ 47 w 132"/>
                <a:gd name="connsiteY21-22762" fmla="*/ 189 h 247"/>
                <a:gd name="connsiteX22-22763" fmla="*/ 42 w 132"/>
                <a:gd name="connsiteY22-22764" fmla="*/ 168 h 247"/>
                <a:gd name="connsiteX23-22765" fmla="*/ 37 w 132"/>
                <a:gd name="connsiteY23-22766" fmla="*/ 152 h 247"/>
                <a:gd name="connsiteX24-22767" fmla="*/ 32 w 132"/>
                <a:gd name="connsiteY24-22768" fmla="*/ 136 h 247"/>
                <a:gd name="connsiteX25-22769" fmla="*/ 26 w 132"/>
                <a:gd name="connsiteY25-22770" fmla="*/ 120 h 247"/>
                <a:gd name="connsiteX26-22771" fmla="*/ 16 w 132"/>
                <a:gd name="connsiteY26-22772" fmla="*/ 110 h 247"/>
                <a:gd name="connsiteX27-22773" fmla="*/ 5 w 132"/>
                <a:gd name="connsiteY27-22774" fmla="*/ 99 h 247"/>
                <a:gd name="connsiteX28-22775" fmla="*/ 0 w 132"/>
                <a:gd name="connsiteY28-22776" fmla="*/ 89 h 247"/>
                <a:gd name="connsiteX29-22777" fmla="*/ 11 w 132"/>
                <a:gd name="connsiteY29-22778" fmla="*/ 94 h 247"/>
                <a:gd name="connsiteX30-22779" fmla="*/ 26 w 132"/>
                <a:gd name="connsiteY30-22780" fmla="*/ 94 h 247"/>
                <a:gd name="connsiteX31-22781" fmla="*/ 37 w 132"/>
                <a:gd name="connsiteY31-22782" fmla="*/ 94 h 247"/>
                <a:gd name="connsiteX32-22783" fmla="*/ 47 w 132"/>
                <a:gd name="connsiteY32-22784" fmla="*/ 94 h 247"/>
                <a:gd name="connsiteX33-22785" fmla="*/ 58 w 132"/>
                <a:gd name="connsiteY33-22786" fmla="*/ 89 h 247"/>
                <a:gd name="connsiteX34-22787" fmla="*/ 63 w 132"/>
                <a:gd name="connsiteY34-22788" fmla="*/ 89 h 247"/>
                <a:gd name="connsiteX35-22789" fmla="*/ 68 w 132"/>
                <a:gd name="connsiteY35-22790" fmla="*/ 84 h 247"/>
                <a:gd name="connsiteX36-22791" fmla="*/ 68 w 132"/>
                <a:gd name="connsiteY36-22792" fmla="*/ 84 h 247"/>
                <a:gd name="connsiteX37-22793" fmla="*/ 74 w 132"/>
                <a:gd name="connsiteY37-22794" fmla="*/ 78 h 247"/>
                <a:gd name="connsiteX38-22795" fmla="*/ 74 w 132"/>
                <a:gd name="connsiteY38-22796" fmla="*/ 68 h 247"/>
                <a:gd name="connsiteX39-22797" fmla="*/ 79 w 132"/>
                <a:gd name="connsiteY39-22798" fmla="*/ 57 h 247"/>
                <a:gd name="connsiteX40-22799" fmla="*/ 79 w 132"/>
                <a:gd name="connsiteY40-22800" fmla="*/ 42 h 247"/>
                <a:gd name="connsiteX41-22801" fmla="*/ 84 w 132"/>
                <a:gd name="connsiteY41-22802" fmla="*/ 21 h 247"/>
                <a:gd name="connsiteX42-22803" fmla="*/ 90 w 132"/>
                <a:gd name="connsiteY42-22804" fmla="*/ 0 h 247"/>
                <a:gd name="connsiteX0-22805" fmla="*/ 132 w 132"/>
                <a:gd name="connsiteY0-22806" fmla="*/ 99 h 226"/>
                <a:gd name="connsiteX1-22807" fmla="*/ 121 w 132"/>
                <a:gd name="connsiteY1-22808" fmla="*/ 126 h 226"/>
                <a:gd name="connsiteX2-22809" fmla="*/ 116 w 132"/>
                <a:gd name="connsiteY2-22810" fmla="*/ 152 h 226"/>
                <a:gd name="connsiteX3-22811" fmla="*/ 111 w 132"/>
                <a:gd name="connsiteY3-22812" fmla="*/ 163 h 226"/>
                <a:gd name="connsiteX4-22813" fmla="*/ 105 w 132"/>
                <a:gd name="connsiteY4-22814" fmla="*/ 173 h 226"/>
                <a:gd name="connsiteX5-22815" fmla="*/ 105 w 132"/>
                <a:gd name="connsiteY5-22816" fmla="*/ 184 h 226"/>
                <a:gd name="connsiteX6-22817" fmla="*/ 100 w 132"/>
                <a:gd name="connsiteY6-22818" fmla="*/ 189 h 226"/>
                <a:gd name="connsiteX7-22819" fmla="*/ 95 w 132"/>
                <a:gd name="connsiteY7-22820" fmla="*/ 199 h 226"/>
                <a:gd name="connsiteX8-22821" fmla="*/ 95 w 132"/>
                <a:gd name="connsiteY8-22822" fmla="*/ 205 h 226"/>
                <a:gd name="connsiteX9-22823" fmla="*/ 84 w 132"/>
                <a:gd name="connsiteY9-22824" fmla="*/ 210 h 226"/>
                <a:gd name="connsiteX10-22825" fmla="*/ 79 w 132"/>
                <a:gd name="connsiteY10-22826" fmla="*/ 220 h 226"/>
                <a:gd name="connsiteX11-22827" fmla="*/ 74 w 132"/>
                <a:gd name="connsiteY11-22828" fmla="*/ 220 h 226"/>
                <a:gd name="connsiteX12-22829" fmla="*/ 68 w 132"/>
                <a:gd name="connsiteY12-22830" fmla="*/ 226 h 226"/>
                <a:gd name="connsiteX13-22831" fmla="*/ 63 w 132"/>
                <a:gd name="connsiteY13-22832" fmla="*/ 226 h 226"/>
                <a:gd name="connsiteX14-22833" fmla="*/ 63 w 132"/>
                <a:gd name="connsiteY14-22834" fmla="*/ 220 h 226"/>
                <a:gd name="connsiteX15-22835" fmla="*/ 58 w 132"/>
                <a:gd name="connsiteY15-22836" fmla="*/ 220 h 226"/>
                <a:gd name="connsiteX16-22837" fmla="*/ 58 w 132"/>
                <a:gd name="connsiteY16-22838" fmla="*/ 215 h 226"/>
                <a:gd name="connsiteX17-22839" fmla="*/ 58 w 132"/>
                <a:gd name="connsiteY17-22840" fmla="*/ 210 h 226"/>
                <a:gd name="connsiteX18-22841" fmla="*/ 53 w 132"/>
                <a:gd name="connsiteY18-22842" fmla="*/ 205 h 226"/>
                <a:gd name="connsiteX19-22843" fmla="*/ 53 w 132"/>
                <a:gd name="connsiteY19-22844" fmla="*/ 194 h 226"/>
                <a:gd name="connsiteX20-22845" fmla="*/ 53 w 132"/>
                <a:gd name="connsiteY20-22846" fmla="*/ 184 h 226"/>
                <a:gd name="connsiteX21-22847" fmla="*/ 47 w 132"/>
                <a:gd name="connsiteY21-22848" fmla="*/ 168 h 226"/>
                <a:gd name="connsiteX22-22849" fmla="*/ 42 w 132"/>
                <a:gd name="connsiteY22-22850" fmla="*/ 147 h 226"/>
                <a:gd name="connsiteX23-22851" fmla="*/ 37 w 132"/>
                <a:gd name="connsiteY23-22852" fmla="*/ 131 h 226"/>
                <a:gd name="connsiteX24-22853" fmla="*/ 32 w 132"/>
                <a:gd name="connsiteY24-22854" fmla="*/ 115 h 226"/>
                <a:gd name="connsiteX25-22855" fmla="*/ 26 w 132"/>
                <a:gd name="connsiteY25-22856" fmla="*/ 99 h 226"/>
                <a:gd name="connsiteX26-22857" fmla="*/ 16 w 132"/>
                <a:gd name="connsiteY26-22858" fmla="*/ 89 h 226"/>
                <a:gd name="connsiteX27-22859" fmla="*/ 5 w 132"/>
                <a:gd name="connsiteY27-22860" fmla="*/ 78 h 226"/>
                <a:gd name="connsiteX28-22861" fmla="*/ 0 w 132"/>
                <a:gd name="connsiteY28-22862" fmla="*/ 68 h 226"/>
                <a:gd name="connsiteX29-22863" fmla="*/ 11 w 132"/>
                <a:gd name="connsiteY29-22864" fmla="*/ 73 h 226"/>
                <a:gd name="connsiteX30-22865" fmla="*/ 26 w 132"/>
                <a:gd name="connsiteY30-22866" fmla="*/ 73 h 226"/>
                <a:gd name="connsiteX31-22867" fmla="*/ 37 w 132"/>
                <a:gd name="connsiteY31-22868" fmla="*/ 73 h 226"/>
                <a:gd name="connsiteX32-22869" fmla="*/ 47 w 132"/>
                <a:gd name="connsiteY32-22870" fmla="*/ 73 h 226"/>
                <a:gd name="connsiteX33-22871" fmla="*/ 58 w 132"/>
                <a:gd name="connsiteY33-22872" fmla="*/ 68 h 226"/>
                <a:gd name="connsiteX34-22873" fmla="*/ 63 w 132"/>
                <a:gd name="connsiteY34-22874" fmla="*/ 68 h 226"/>
                <a:gd name="connsiteX35-22875" fmla="*/ 68 w 132"/>
                <a:gd name="connsiteY35-22876" fmla="*/ 63 h 226"/>
                <a:gd name="connsiteX36-22877" fmla="*/ 68 w 132"/>
                <a:gd name="connsiteY36-22878" fmla="*/ 63 h 226"/>
                <a:gd name="connsiteX37-22879" fmla="*/ 74 w 132"/>
                <a:gd name="connsiteY37-22880" fmla="*/ 57 h 226"/>
                <a:gd name="connsiteX38-22881" fmla="*/ 74 w 132"/>
                <a:gd name="connsiteY38-22882" fmla="*/ 47 h 226"/>
                <a:gd name="connsiteX39-22883" fmla="*/ 79 w 132"/>
                <a:gd name="connsiteY39-22884" fmla="*/ 36 h 226"/>
                <a:gd name="connsiteX40-22885" fmla="*/ 79 w 132"/>
                <a:gd name="connsiteY40-22886" fmla="*/ 21 h 226"/>
                <a:gd name="connsiteX41-22887" fmla="*/ 84 w 132"/>
                <a:gd name="connsiteY41-22888" fmla="*/ 0 h 226"/>
                <a:gd name="connsiteX0-22889" fmla="*/ 132 w 132"/>
                <a:gd name="connsiteY0-22890" fmla="*/ 78 h 205"/>
                <a:gd name="connsiteX1-22891" fmla="*/ 121 w 132"/>
                <a:gd name="connsiteY1-22892" fmla="*/ 105 h 205"/>
                <a:gd name="connsiteX2-22893" fmla="*/ 116 w 132"/>
                <a:gd name="connsiteY2-22894" fmla="*/ 131 h 205"/>
                <a:gd name="connsiteX3-22895" fmla="*/ 111 w 132"/>
                <a:gd name="connsiteY3-22896" fmla="*/ 142 h 205"/>
                <a:gd name="connsiteX4-22897" fmla="*/ 105 w 132"/>
                <a:gd name="connsiteY4-22898" fmla="*/ 152 h 205"/>
                <a:gd name="connsiteX5-22899" fmla="*/ 105 w 132"/>
                <a:gd name="connsiteY5-22900" fmla="*/ 163 h 205"/>
                <a:gd name="connsiteX6-22901" fmla="*/ 100 w 132"/>
                <a:gd name="connsiteY6-22902" fmla="*/ 168 h 205"/>
                <a:gd name="connsiteX7-22903" fmla="*/ 95 w 132"/>
                <a:gd name="connsiteY7-22904" fmla="*/ 178 h 205"/>
                <a:gd name="connsiteX8-22905" fmla="*/ 95 w 132"/>
                <a:gd name="connsiteY8-22906" fmla="*/ 184 h 205"/>
                <a:gd name="connsiteX9-22907" fmla="*/ 84 w 132"/>
                <a:gd name="connsiteY9-22908" fmla="*/ 189 h 205"/>
                <a:gd name="connsiteX10-22909" fmla="*/ 79 w 132"/>
                <a:gd name="connsiteY10-22910" fmla="*/ 199 h 205"/>
                <a:gd name="connsiteX11-22911" fmla="*/ 74 w 132"/>
                <a:gd name="connsiteY11-22912" fmla="*/ 199 h 205"/>
                <a:gd name="connsiteX12-22913" fmla="*/ 68 w 132"/>
                <a:gd name="connsiteY12-22914" fmla="*/ 205 h 205"/>
                <a:gd name="connsiteX13-22915" fmla="*/ 63 w 132"/>
                <a:gd name="connsiteY13-22916" fmla="*/ 205 h 205"/>
                <a:gd name="connsiteX14-22917" fmla="*/ 63 w 132"/>
                <a:gd name="connsiteY14-22918" fmla="*/ 199 h 205"/>
                <a:gd name="connsiteX15-22919" fmla="*/ 58 w 132"/>
                <a:gd name="connsiteY15-22920" fmla="*/ 199 h 205"/>
                <a:gd name="connsiteX16-22921" fmla="*/ 58 w 132"/>
                <a:gd name="connsiteY16-22922" fmla="*/ 194 h 205"/>
                <a:gd name="connsiteX17-22923" fmla="*/ 58 w 132"/>
                <a:gd name="connsiteY17-22924" fmla="*/ 189 h 205"/>
                <a:gd name="connsiteX18-22925" fmla="*/ 53 w 132"/>
                <a:gd name="connsiteY18-22926" fmla="*/ 184 h 205"/>
                <a:gd name="connsiteX19-22927" fmla="*/ 53 w 132"/>
                <a:gd name="connsiteY19-22928" fmla="*/ 173 h 205"/>
                <a:gd name="connsiteX20-22929" fmla="*/ 53 w 132"/>
                <a:gd name="connsiteY20-22930" fmla="*/ 163 h 205"/>
                <a:gd name="connsiteX21-22931" fmla="*/ 47 w 132"/>
                <a:gd name="connsiteY21-22932" fmla="*/ 147 h 205"/>
                <a:gd name="connsiteX22-22933" fmla="*/ 42 w 132"/>
                <a:gd name="connsiteY22-22934" fmla="*/ 126 h 205"/>
                <a:gd name="connsiteX23-22935" fmla="*/ 37 w 132"/>
                <a:gd name="connsiteY23-22936" fmla="*/ 110 h 205"/>
                <a:gd name="connsiteX24-22937" fmla="*/ 32 w 132"/>
                <a:gd name="connsiteY24-22938" fmla="*/ 94 h 205"/>
                <a:gd name="connsiteX25-22939" fmla="*/ 26 w 132"/>
                <a:gd name="connsiteY25-22940" fmla="*/ 78 h 205"/>
                <a:gd name="connsiteX26-22941" fmla="*/ 16 w 132"/>
                <a:gd name="connsiteY26-22942" fmla="*/ 68 h 205"/>
                <a:gd name="connsiteX27-22943" fmla="*/ 5 w 132"/>
                <a:gd name="connsiteY27-22944" fmla="*/ 57 h 205"/>
                <a:gd name="connsiteX28-22945" fmla="*/ 0 w 132"/>
                <a:gd name="connsiteY28-22946" fmla="*/ 47 h 205"/>
                <a:gd name="connsiteX29-22947" fmla="*/ 11 w 132"/>
                <a:gd name="connsiteY29-22948" fmla="*/ 52 h 205"/>
                <a:gd name="connsiteX30-22949" fmla="*/ 26 w 132"/>
                <a:gd name="connsiteY30-22950" fmla="*/ 52 h 205"/>
                <a:gd name="connsiteX31-22951" fmla="*/ 37 w 132"/>
                <a:gd name="connsiteY31-22952" fmla="*/ 52 h 205"/>
                <a:gd name="connsiteX32-22953" fmla="*/ 47 w 132"/>
                <a:gd name="connsiteY32-22954" fmla="*/ 52 h 205"/>
                <a:gd name="connsiteX33-22955" fmla="*/ 58 w 132"/>
                <a:gd name="connsiteY33-22956" fmla="*/ 47 h 205"/>
                <a:gd name="connsiteX34-22957" fmla="*/ 63 w 132"/>
                <a:gd name="connsiteY34-22958" fmla="*/ 47 h 205"/>
                <a:gd name="connsiteX35-22959" fmla="*/ 68 w 132"/>
                <a:gd name="connsiteY35-22960" fmla="*/ 42 h 205"/>
                <a:gd name="connsiteX36-22961" fmla="*/ 68 w 132"/>
                <a:gd name="connsiteY36-22962" fmla="*/ 42 h 205"/>
                <a:gd name="connsiteX37-22963" fmla="*/ 74 w 132"/>
                <a:gd name="connsiteY37-22964" fmla="*/ 36 h 205"/>
                <a:gd name="connsiteX38-22965" fmla="*/ 74 w 132"/>
                <a:gd name="connsiteY38-22966" fmla="*/ 26 h 205"/>
                <a:gd name="connsiteX39-22967" fmla="*/ 79 w 132"/>
                <a:gd name="connsiteY39-22968" fmla="*/ 15 h 205"/>
                <a:gd name="connsiteX40-22969" fmla="*/ 79 w 132"/>
                <a:gd name="connsiteY40-22970" fmla="*/ 0 h 205"/>
                <a:gd name="connsiteX0-22971" fmla="*/ 132 w 132"/>
                <a:gd name="connsiteY0-22972" fmla="*/ 63 h 190"/>
                <a:gd name="connsiteX1-22973" fmla="*/ 121 w 132"/>
                <a:gd name="connsiteY1-22974" fmla="*/ 90 h 190"/>
                <a:gd name="connsiteX2-22975" fmla="*/ 116 w 132"/>
                <a:gd name="connsiteY2-22976" fmla="*/ 116 h 190"/>
                <a:gd name="connsiteX3-22977" fmla="*/ 111 w 132"/>
                <a:gd name="connsiteY3-22978" fmla="*/ 127 h 190"/>
                <a:gd name="connsiteX4-22979" fmla="*/ 105 w 132"/>
                <a:gd name="connsiteY4-22980" fmla="*/ 137 h 190"/>
                <a:gd name="connsiteX5-22981" fmla="*/ 105 w 132"/>
                <a:gd name="connsiteY5-22982" fmla="*/ 148 h 190"/>
                <a:gd name="connsiteX6-22983" fmla="*/ 100 w 132"/>
                <a:gd name="connsiteY6-22984" fmla="*/ 153 h 190"/>
                <a:gd name="connsiteX7-22985" fmla="*/ 95 w 132"/>
                <a:gd name="connsiteY7-22986" fmla="*/ 163 h 190"/>
                <a:gd name="connsiteX8-22987" fmla="*/ 95 w 132"/>
                <a:gd name="connsiteY8-22988" fmla="*/ 169 h 190"/>
                <a:gd name="connsiteX9-22989" fmla="*/ 84 w 132"/>
                <a:gd name="connsiteY9-22990" fmla="*/ 174 h 190"/>
                <a:gd name="connsiteX10-22991" fmla="*/ 79 w 132"/>
                <a:gd name="connsiteY10-22992" fmla="*/ 184 h 190"/>
                <a:gd name="connsiteX11-22993" fmla="*/ 74 w 132"/>
                <a:gd name="connsiteY11-22994" fmla="*/ 184 h 190"/>
                <a:gd name="connsiteX12-22995" fmla="*/ 68 w 132"/>
                <a:gd name="connsiteY12-22996" fmla="*/ 190 h 190"/>
                <a:gd name="connsiteX13-22997" fmla="*/ 63 w 132"/>
                <a:gd name="connsiteY13-22998" fmla="*/ 190 h 190"/>
                <a:gd name="connsiteX14-22999" fmla="*/ 63 w 132"/>
                <a:gd name="connsiteY14-23000" fmla="*/ 184 h 190"/>
                <a:gd name="connsiteX15-23001" fmla="*/ 58 w 132"/>
                <a:gd name="connsiteY15-23002" fmla="*/ 184 h 190"/>
                <a:gd name="connsiteX16-23003" fmla="*/ 58 w 132"/>
                <a:gd name="connsiteY16-23004" fmla="*/ 179 h 190"/>
                <a:gd name="connsiteX17-23005" fmla="*/ 58 w 132"/>
                <a:gd name="connsiteY17-23006" fmla="*/ 174 h 190"/>
                <a:gd name="connsiteX18-23007" fmla="*/ 53 w 132"/>
                <a:gd name="connsiteY18-23008" fmla="*/ 169 h 190"/>
                <a:gd name="connsiteX19-23009" fmla="*/ 53 w 132"/>
                <a:gd name="connsiteY19-23010" fmla="*/ 158 h 190"/>
                <a:gd name="connsiteX20-23011" fmla="*/ 53 w 132"/>
                <a:gd name="connsiteY20-23012" fmla="*/ 148 h 190"/>
                <a:gd name="connsiteX21-23013" fmla="*/ 47 w 132"/>
                <a:gd name="connsiteY21-23014" fmla="*/ 132 h 190"/>
                <a:gd name="connsiteX22-23015" fmla="*/ 42 w 132"/>
                <a:gd name="connsiteY22-23016" fmla="*/ 111 h 190"/>
                <a:gd name="connsiteX23-23017" fmla="*/ 37 w 132"/>
                <a:gd name="connsiteY23-23018" fmla="*/ 95 h 190"/>
                <a:gd name="connsiteX24-23019" fmla="*/ 32 w 132"/>
                <a:gd name="connsiteY24-23020" fmla="*/ 79 h 190"/>
                <a:gd name="connsiteX25-23021" fmla="*/ 26 w 132"/>
                <a:gd name="connsiteY25-23022" fmla="*/ 63 h 190"/>
                <a:gd name="connsiteX26-23023" fmla="*/ 16 w 132"/>
                <a:gd name="connsiteY26-23024" fmla="*/ 53 h 190"/>
                <a:gd name="connsiteX27-23025" fmla="*/ 5 w 132"/>
                <a:gd name="connsiteY27-23026" fmla="*/ 42 h 190"/>
                <a:gd name="connsiteX28-23027" fmla="*/ 0 w 132"/>
                <a:gd name="connsiteY28-23028" fmla="*/ 32 h 190"/>
                <a:gd name="connsiteX29-23029" fmla="*/ 11 w 132"/>
                <a:gd name="connsiteY29-23030" fmla="*/ 37 h 190"/>
                <a:gd name="connsiteX30-23031" fmla="*/ 26 w 132"/>
                <a:gd name="connsiteY30-23032" fmla="*/ 37 h 190"/>
                <a:gd name="connsiteX31-23033" fmla="*/ 37 w 132"/>
                <a:gd name="connsiteY31-23034" fmla="*/ 37 h 190"/>
                <a:gd name="connsiteX32-23035" fmla="*/ 47 w 132"/>
                <a:gd name="connsiteY32-23036" fmla="*/ 37 h 190"/>
                <a:gd name="connsiteX33-23037" fmla="*/ 58 w 132"/>
                <a:gd name="connsiteY33-23038" fmla="*/ 32 h 190"/>
                <a:gd name="connsiteX34-23039" fmla="*/ 63 w 132"/>
                <a:gd name="connsiteY34-23040" fmla="*/ 32 h 190"/>
                <a:gd name="connsiteX35-23041" fmla="*/ 68 w 132"/>
                <a:gd name="connsiteY35-23042" fmla="*/ 27 h 190"/>
                <a:gd name="connsiteX36-23043" fmla="*/ 68 w 132"/>
                <a:gd name="connsiteY36-23044" fmla="*/ 27 h 190"/>
                <a:gd name="connsiteX37-23045" fmla="*/ 74 w 132"/>
                <a:gd name="connsiteY37-23046" fmla="*/ 21 h 190"/>
                <a:gd name="connsiteX38-23047" fmla="*/ 74 w 132"/>
                <a:gd name="connsiteY38-23048" fmla="*/ 11 h 190"/>
                <a:gd name="connsiteX39-23049" fmla="*/ 79 w 132"/>
                <a:gd name="connsiteY39-23050" fmla="*/ 0 h 190"/>
                <a:gd name="connsiteX0-23051" fmla="*/ 132 w 132"/>
                <a:gd name="connsiteY0-23052" fmla="*/ 52 h 179"/>
                <a:gd name="connsiteX1-23053" fmla="*/ 121 w 132"/>
                <a:gd name="connsiteY1-23054" fmla="*/ 79 h 179"/>
                <a:gd name="connsiteX2-23055" fmla="*/ 116 w 132"/>
                <a:gd name="connsiteY2-23056" fmla="*/ 105 h 179"/>
                <a:gd name="connsiteX3-23057" fmla="*/ 111 w 132"/>
                <a:gd name="connsiteY3-23058" fmla="*/ 116 h 179"/>
                <a:gd name="connsiteX4-23059" fmla="*/ 105 w 132"/>
                <a:gd name="connsiteY4-23060" fmla="*/ 126 h 179"/>
                <a:gd name="connsiteX5-23061" fmla="*/ 105 w 132"/>
                <a:gd name="connsiteY5-23062" fmla="*/ 137 h 179"/>
                <a:gd name="connsiteX6-23063" fmla="*/ 100 w 132"/>
                <a:gd name="connsiteY6-23064" fmla="*/ 142 h 179"/>
                <a:gd name="connsiteX7-23065" fmla="*/ 95 w 132"/>
                <a:gd name="connsiteY7-23066" fmla="*/ 152 h 179"/>
                <a:gd name="connsiteX8-23067" fmla="*/ 95 w 132"/>
                <a:gd name="connsiteY8-23068" fmla="*/ 158 h 179"/>
                <a:gd name="connsiteX9-23069" fmla="*/ 84 w 132"/>
                <a:gd name="connsiteY9-23070" fmla="*/ 163 h 179"/>
                <a:gd name="connsiteX10-23071" fmla="*/ 79 w 132"/>
                <a:gd name="connsiteY10-23072" fmla="*/ 173 h 179"/>
                <a:gd name="connsiteX11-23073" fmla="*/ 74 w 132"/>
                <a:gd name="connsiteY11-23074" fmla="*/ 173 h 179"/>
                <a:gd name="connsiteX12-23075" fmla="*/ 68 w 132"/>
                <a:gd name="connsiteY12-23076" fmla="*/ 179 h 179"/>
                <a:gd name="connsiteX13-23077" fmla="*/ 63 w 132"/>
                <a:gd name="connsiteY13-23078" fmla="*/ 179 h 179"/>
                <a:gd name="connsiteX14-23079" fmla="*/ 63 w 132"/>
                <a:gd name="connsiteY14-23080" fmla="*/ 173 h 179"/>
                <a:gd name="connsiteX15-23081" fmla="*/ 58 w 132"/>
                <a:gd name="connsiteY15-23082" fmla="*/ 173 h 179"/>
                <a:gd name="connsiteX16-23083" fmla="*/ 58 w 132"/>
                <a:gd name="connsiteY16-23084" fmla="*/ 168 h 179"/>
                <a:gd name="connsiteX17-23085" fmla="*/ 58 w 132"/>
                <a:gd name="connsiteY17-23086" fmla="*/ 163 h 179"/>
                <a:gd name="connsiteX18-23087" fmla="*/ 53 w 132"/>
                <a:gd name="connsiteY18-23088" fmla="*/ 158 h 179"/>
                <a:gd name="connsiteX19-23089" fmla="*/ 53 w 132"/>
                <a:gd name="connsiteY19-23090" fmla="*/ 147 h 179"/>
                <a:gd name="connsiteX20-23091" fmla="*/ 53 w 132"/>
                <a:gd name="connsiteY20-23092" fmla="*/ 137 h 179"/>
                <a:gd name="connsiteX21-23093" fmla="*/ 47 w 132"/>
                <a:gd name="connsiteY21-23094" fmla="*/ 121 h 179"/>
                <a:gd name="connsiteX22-23095" fmla="*/ 42 w 132"/>
                <a:gd name="connsiteY22-23096" fmla="*/ 100 h 179"/>
                <a:gd name="connsiteX23-23097" fmla="*/ 37 w 132"/>
                <a:gd name="connsiteY23-23098" fmla="*/ 84 h 179"/>
                <a:gd name="connsiteX24-23099" fmla="*/ 32 w 132"/>
                <a:gd name="connsiteY24-23100" fmla="*/ 68 h 179"/>
                <a:gd name="connsiteX25-23101" fmla="*/ 26 w 132"/>
                <a:gd name="connsiteY25-23102" fmla="*/ 52 h 179"/>
                <a:gd name="connsiteX26-23103" fmla="*/ 16 w 132"/>
                <a:gd name="connsiteY26-23104" fmla="*/ 42 h 179"/>
                <a:gd name="connsiteX27-23105" fmla="*/ 5 w 132"/>
                <a:gd name="connsiteY27-23106" fmla="*/ 31 h 179"/>
                <a:gd name="connsiteX28-23107" fmla="*/ 0 w 132"/>
                <a:gd name="connsiteY28-23108" fmla="*/ 21 h 179"/>
                <a:gd name="connsiteX29-23109" fmla="*/ 11 w 132"/>
                <a:gd name="connsiteY29-23110" fmla="*/ 26 h 179"/>
                <a:gd name="connsiteX30-23111" fmla="*/ 26 w 132"/>
                <a:gd name="connsiteY30-23112" fmla="*/ 26 h 179"/>
                <a:gd name="connsiteX31-23113" fmla="*/ 37 w 132"/>
                <a:gd name="connsiteY31-23114" fmla="*/ 26 h 179"/>
                <a:gd name="connsiteX32-23115" fmla="*/ 47 w 132"/>
                <a:gd name="connsiteY32-23116" fmla="*/ 26 h 179"/>
                <a:gd name="connsiteX33-23117" fmla="*/ 58 w 132"/>
                <a:gd name="connsiteY33-23118" fmla="*/ 21 h 179"/>
                <a:gd name="connsiteX34-23119" fmla="*/ 63 w 132"/>
                <a:gd name="connsiteY34-23120" fmla="*/ 21 h 179"/>
                <a:gd name="connsiteX35-23121" fmla="*/ 68 w 132"/>
                <a:gd name="connsiteY35-23122" fmla="*/ 16 h 179"/>
                <a:gd name="connsiteX36-23123" fmla="*/ 68 w 132"/>
                <a:gd name="connsiteY36-23124" fmla="*/ 16 h 179"/>
                <a:gd name="connsiteX37-23125" fmla="*/ 74 w 132"/>
                <a:gd name="connsiteY37-23126" fmla="*/ 10 h 179"/>
                <a:gd name="connsiteX38-23127" fmla="*/ 74 w 132"/>
                <a:gd name="connsiteY38-23128" fmla="*/ 0 h 179"/>
                <a:gd name="connsiteX0-23129" fmla="*/ 132 w 132"/>
                <a:gd name="connsiteY0-23130" fmla="*/ 42 h 169"/>
                <a:gd name="connsiteX1-23131" fmla="*/ 121 w 132"/>
                <a:gd name="connsiteY1-23132" fmla="*/ 69 h 169"/>
                <a:gd name="connsiteX2-23133" fmla="*/ 116 w 132"/>
                <a:gd name="connsiteY2-23134" fmla="*/ 95 h 169"/>
                <a:gd name="connsiteX3-23135" fmla="*/ 111 w 132"/>
                <a:gd name="connsiteY3-23136" fmla="*/ 106 h 169"/>
                <a:gd name="connsiteX4-23137" fmla="*/ 105 w 132"/>
                <a:gd name="connsiteY4-23138" fmla="*/ 116 h 169"/>
                <a:gd name="connsiteX5-23139" fmla="*/ 105 w 132"/>
                <a:gd name="connsiteY5-23140" fmla="*/ 127 h 169"/>
                <a:gd name="connsiteX6-23141" fmla="*/ 100 w 132"/>
                <a:gd name="connsiteY6-23142" fmla="*/ 132 h 169"/>
                <a:gd name="connsiteX7-23143" fmla="*/ 95 w 132"/>
                <a:gd name="connsiteY7-23144" fmla="*/ 142 h 169"/>
                <a:gd name="connsiteX8-23145" fmla="*/ 95 w 132"/>
                <a:gd name="connsiteY8-23146" fmla="*/ 148 h 169"/>
                <a:gd name="connsiteX9-23147" fmla="*/ 84 w 132"/>
                <a:gd name="connsiteY9-23148" fmla="*/ 153 h 169"/>
                <a:gd name="connsiteX10-23149" fmla="*/ 79 w 132"/>
                <a:gd name="connsiteY10-23150" fmla="*/ 163 h 169"/>
                <a:gd name="connsiteX11-23151" fmla="*/ 74 w 132"/>
                <a:gd name="connsiteY11-23152" fmla="*/ 163 h 169"/>
                <a:gd name="connsiteX12-23153" fmla="*/ 68 w 132"/>
                <a:gd name="connsiteY12-23154" fmla="*/ 169 h 169"/>
                <a:gd name="connsiteX13-23155" fmla="*/ 63 w 132"/>
                <a:gd name="connsiteY13-23156" fmla="*/ 169 h 169"/>
                <a:gd name="connsiteX14-23157" fmla="*/ 63 w 132"/>
                <a:gd name="connsiteY14-23158" fmla="*/ 163 h 169"/>
                <a:gd name="connsiteX15-23159" fmla="*/ 58 w 132"/>
                <a:gd name="connsiteY15-23160" fmla="*/ 163 h 169"/>
                <a:gd name="connsiteX16-23161" fmla="*/ 58 w 132"/>
                <a:gd name="connsiteY16-23162" fmla="*/ 158 h 169"/>
                <a:gd name="connsiteX17-23163" fmla="*/ 58 w 132"/>
                <a:gd name="connsiteY17-23164" fmla="*/ 153 h 169"/>
                <a:gd name="connsiteX18-23165" fmla="*/ 53 w 132"/>
                <a:gd name="connsiteY18-23166" fmla="*/ 148 h 169"/>
                <a:gd name="connsiteX19-23167" fmla="*/ 53 w 132"/>
                <a:gd name="connsiteY19-23168" fmla="*/ 137 h 169"/>
                <a:gd name="connsiteX20-23169" fmla="*/ 53 w 132"/>
                <a:gd name="connsiteY20-23170" fmla="*/ 127 h 169"/>
                <a:gd name="connsiteX21-23171" fmla="*/ 47 w 132"/>
                <a:gd name="connsiteY21-23172" fmla="*/ 111 h 169"/>
                <a:gd name="connsiteX22-23173" fmla="*/ 42 w 132"/>
                <a:gd name="connsiteY22-23174" fmla="*/ 90 h 169"/>
                <a:gd name="connsiteX23-23175" fmla="*/ 37 w 132"/>
                <a:gd name="connsiteY23-23176" fmla="*/ 74 h 169"/>
                <a:gd name="connsiteX24-23177" fmla="*/ 32 w 132"/>
                <a:gd name="connsiteY24-23178" fmla="*/ 58 h 169"/>
                <a:gd name="connsiteX25-23179" fmla="*/ 26 w 132"/>
                <a:gd name="connsiteY25-23180" fmla="*/ 42 h 169"/>
                <a:gd name="connsiteX26-23181" fmla="*/ 16 w 132"/>
                <a:gd name="connsiteY26-23182" fmla="*/ 32 h 169"/>
                <a:gd name="connsiteX27-23183" fmla="*/ 5 w 132"/>
                <a:gd name="connsiteY27-23184" fmla="*/ 21 h 169"/>
                <a:gd name="connsiteX28-23185" fmla="*/ 0 w 132"/>
                <a:gd name="connsiteY28-23186" fmla="*/ 11 h 169"/>
                <a:gd name="connsiteX29-23187" fmla="*/ 11 w 132"/>
                <a:gd name="connsiteY29-23188" fmla="*/ 16 h 169"/>
                <a:gd name="connsiteX30-23189" fmla="*/ 26 w 132"/>
                <a:gd name="connsiteY30-23190" fmla="*/ 16 h 169"/>
                <a:gd name="connsiteX31-23191" fmla="*/ 37 w 132"/>
                <a:gd name="connsiteY31-23192" fmla="*/ 16 h 169"/>
                <a:gd name="connsiteX32-23193" fmla="*/ 47 w 132"/>
                <a:gd name="connsiteY32-23194" fmla="*/ 16 h 169"/>
                <a:gd name="connsiteX33-23195" fmla="*/ 58 w 132"/>
                <a:gd name="connsiteY33-23196" fmla="*/ 11 h 169"/>
                <a:gd name="connsiteX34-23197" fmla="*/ 63 w 132"/>
                <a:gd name="connsiteY34-23198" fmla="*/ 11 h 169"/>
                <a:gd name="connsiteX35-23199" fmla="*/ 68 w 132"/>
                <a:gd name="connsiteY35-23200" fmla="*/ 6 h 169"/>
                <a:gd name="connsiteX36-23201" fmla="*/ 68 w 132"/>
                <a:gd name="connsiteY36-23202" fmla="*/ 6 h 169"/>
                <a:gd name="connsiteX37-23203" fmla="*/ 74 w 132"/>
                <a:gd name="connsiteY37-23204" fmla="*/ 0 h 169"/>
                <a:gd name="connsiteX0-23205" fmla="*/ 121 w 121"/>
                <a:gd name="connsiteY0-23206" fmla="*/ 69 h 169"/>
                <a:gd name="connsiteX1-23207" fmla="*/ 116 w 121"/>
                <a:gd name="connsiteY1-23208" fmla="*/ 95 h 169"/>
                <a:gd name="connsiteX2-23209" fmla="*/ 111 w 121"/>
                <a:gd name="connsiteY2-23210" fmla="*/ 106 h 169"/>
                <a:gd name="connsiteX3-23211" fmla="*/ 105 w 121"/>
                <a:gd name="connsiteY3-23212" fmla="*/ 116 h 169"/>
                <a:gd name="connsiteX4-23213" fmla="*/ 105 w 121"/>
                <a:gd name="connsiteY4-23214" fmla="*/ 127 h 169"/>
                <a:gd name="connsiteX5-23215" fmla="*/ 100 w 121"/>
                <a:gd name="connsiteY5-23216" fmla="*/ 132 h 169"/>
                <a:gd name="connsiteX6-23217" fmla="*/ 95 w 121"/>
                <a:gd name="connsiteY6-23218" fmla="*/ 142 h 169"/>
                <a:gd name="connsiteX7-23219" fmla="*/ 95 w 121"/>
                <a:gd name="connsiteY7-23220" fmla="*/ 148 h 169"/>
                <a:gd name="connsiteX8-23221" fmla="*/ 84 w 121"/>
                <a:gd name="connsiteY8-23222" fmla="*/ 153 h 169"/>
                <a:gd name="connsiteX9-23223" fmla="*/ 79 w 121"/>
                <a:gd name="connsiteY9-23224" fmla="*/ 163 h 169"/>
                <a:gd name="connsiteX10-23225" fmla="*/ 74 w 121"/>
                <a:gd name="connsiteY10-23226" fmla="*/ 163 h 169"/>
                <a:gd name="connsiteX11-23227" fmla="*/ 68 w 121"/>
                <a:gd name="connsiteY11-23228" fmla="*/ 169 h 169"/>
                <a:gd name="connsiteX12-23229" fmla="*/ 63 w 121"/>
                <a:gd name="connsiteY12-23230" fmla="*/ 169 h 169"/>
                <a:gd name="connsiteX13-23231" fmla="*/ 63 w 121"/>
                <a:gd name="connsiteY13-23232" fmla="*/ 163 h 169"/>
                <a:gd name="connsiteX14-23233" fmla="*/ 58 w 121"/>
                <a:gd name="connsiteY14-23234" fmla="*/ 163 h 169"/>
                <a:gd name="connsiteX15-23235" fmla="*/ 58 w 121"/>
                <a:gd name="connsiteY15-23236" fmla="*/ 158 h 169"/>
                <a:gd name="connsiteX16-23237" fmla="*/ 58 w 121"/>
                <a:gd name="connsiteY16-23238" fmla="*/ 153 h 169"/>
                <a:gd name="connsiteX17-23239" fmla="*/ 53 w 121"/>
                <a:gd name="connsiteY17-23240" fmla="*/ 148 h 169"/>
                <a:gd name="connsiteX18-23241" fmla="*/ 53 w 121"/>
                <a:gd name="connsiteY18-23242" fmla="*/ 137 h 169"/>
                <a:gd name="connsiteX19-23243" fmla="*/ 53 w 121"/>
                <a:gd name="connsiteY19-23244" fmla="*/ 127 h 169"/>
                <a:gd name="connsiteX20-23245" fmla="*/ 47 w 121"/>
                <a:gd name="connsiteY20-23246" fmla="*/ 111 h 169"/>
                <a:gd name="connsiteX21-23247" fmla="*/ 42 w 121"/>
                <a:gd name="connsiteY21-23248" fmla="*/ 90 h 169"/>
                <a:gd name="connsiteX22-23249" fmla="*/ 37 w 121"/>
                <a:gd name="connsiteY22-23250" fmla="*/ 74 h 169"/>
                <a:gd name="connsiteX23-23251" fmla="*/ 32 w 121"/>
                <a:gd name="connsiteY23-23252" fmla="*/ 58 h 169"/>
                <a:gd name="connsiteX24-23253" fmla="*/ 26 w 121"/>
                <a:gd name="connsiteY24-23254" fmla="*/ 42 h 169"/>
                <a:gd name="connsiteX25-23255" fmla="*/ 16 w 121"/>
                <a:gd name="connsiteY25-23256" fmla="*/ 32 h 169"/>
                <a:gd name="connsiteX26-23257" fmla="*/ 5 w 121"/>
                <a:gd name="connsiteY26-23258" fmla="*/ 21 h 169"/>
                <a:gd name="connsiteX27-23259" fmla="*/ 0 w 121"/>
                <a:gd name="connsiteY27-23260" fmla="*/ 11 h 169"/>
                <a:gd name="connsiteX28-23261" fmla="*/ 11 w 121"/>
                <a:gd name="connsiteY28-23262" fmla="*/ 16 h 169"/>
                <a:gd name="connsiteX29-23263" fmla="*/ 26 w 121"/>
                <a:gd name="connsiteY29-23264" fmla="*/ 16 h 169"/>
                <a:gd name="connsiteX30-23265" fmla="*/ 37 w 121"/>
                <a:gd name="connsiteY30-23266" fmla="*/ 16 h 169"/>
                <a:gd name="connsiteX31-23267" fmla="*/ 47 w 121"/>
                <a:gd name="connsiteY31-23268" fmla="*/ 16 h 169"/>
                <a:gd name="connsiteX32-23269" fmla="*/ 58 w 121"/>
                <a:gd name="connsiteY32-23270" fmla="*/ 11 h 169"/>
                <a:gd name="connsiteX33-23271" fmla="*/ 63 w 121"/>
                <a:gd name="connsiteY33-23272" fmla="*/ 11 h 169"/>
                <a:gd name="connsiteX34-23273" fmla="*/ 68 w 121"/>
                <a:gd name="connsiteY34-23274" fmla="*/ 6 h 169"/>
                <a:gd name="connsiteX35-23275" fmla="*/ 68 w 121"/>
                <a:gd name="connsiteY35-23276" fmla="*/ 6 h 169"/>
                <a:gd name="connsiteX36-23277" fmla="*/ 74 w 121"/>
                <a:gd name="connsiteY36-23278" fmla="*/ 0 h 169"/>
                <a:gd name="connsiteX0-23279" fmla="*/ 116 w 116"/>
                <a:gd name="connsiteY0-23280" fmla="*/ 95 h 169"/>
                <a:gd name="connsiteX1-23281" fmla="*/ 111 w 116"/>
                <a:gd name="connsiteY1-23282" fmla="*/ 106 h 169"/>
                <a:gd name="connsiteX2-23283" fmla="*/ 105 w 116"/>
                <a:gd name="connsiteY2-23284" fmla="*/ 116 h 169"/>
                <a:gd name="connsiteX3-23285" fmla="*/ 105 w 116"/>
                <a:gd name="connsiteY3-23286" fmla="*/ 127 h 169"/>
                <a:gd name="connsiteX4-23287" fmla="*/ 100 w 116"/>
                <a:gd name="connsiteY4-23288" fmla="*/ 132 h 169"/>
                <a:gd name="connsiteX5-23289" fmla="*/ 95 w 116"/>
                <a:gd name="connsiteY5-23290" fmla="*/ 142 h 169"/>
                <a:gd name="connsiteX6-23291" fmla="*/ 95 w 116"/>
                <a:gd name="connsiteY6-23292" fmla="*/ 148 h 169"/>
                <a:gd name="connsiteX7-23293" fmla="*/ 84 w 116"/>
                <a:gd name="connsiteY7-23294" fmla="*/ 153 h 169"/>
                <a:gd name="connsiteX8-23295" fmla="*/ 79 w 116"/>
                <a:gd name="connsiteY8-23296" fmla="*/ 163 h 169"/>
                <a:gd name="connsiteX9-23297" fmla="*/ 74 w 116"/>
                <a:gd name="connsiteY9-23298" fmla="*/ 163 h 169"/>
                <a:gd name="connsiteX10-23299" fmla="*/ 68 w 116"/>
                <a:gd name="connsiteY10-23300" fmla="*/ 169 h 169"/>
                <a:gd name="connsiteX11-23301" fmla="*/ 63 w 116"/>
                <a:gd name="connsiteY11-23302" fmla="*/ 169 h 169"/>
                <a:gd name="connsiteX12-23303" fmla="*/ 63 w 116"/>
                <a:gd name="connsiteY12-23304" fmla="*/ 163 h 169"/>
                <a:gd name="connsiteX13-23305" fmla="*/ 58 w 116"/>
                <a:gd name="connsiteY13-23306" fmla="*/ 163 h 169"/>
                <a:gd name="connsiteX14-23307" fmla="*/ 58 w 116"/>
                <a:gd name="connsiteY14-23308" fmla="*/ 158 h 169"/>
                <a:gd name="connsiteX15-23309" fmla="*/ 58 w 116"/>
                <a:gd name="connsiteY15-23310" fmla="*/ 153 h 169"/>
                <a:gd name="connsiteX16-23311" fmla="*/ 53 w 116"/>
                <a:gd name="connsiteY16-23312" fmla="*/ 148 h 169"/>
                <a:gd name="connsiteX17-23313" fmla="*/ 53 w 116"/>
                <a:gd name="connsiteY17-23314" fmla="*/ 137 h 169"/>
                <a:gd name="connsiteX18-23315" fmla="*/ 53 w 116"/>
                <a:gd name="connsiteY18-23316" fmla="*/ 127 h 169"/>
                <a:gd name="connsiteX19-23317" fmla="*/ 47 w 116"/>
                <a:gd name="connsiteY19-23318" fmla="*/ 111 h 169"/>
                <a:gd name="connsiteX20-23319" fmla="*/ 42 w 116"/>
                <a:gd name="connsiteY20-23320" fmla="*/ 90 h 169"/>
                <a:gd name="connsiteX21-23321" fmla="*/ 37 w 116"/>
                <a:gd name="connsiteY21-23322" fmla="*/ 74 h 169"/>
                <a:gd name="connsiteX22-23323" fmla="*/ 32 w 116"/>
                <a:gd name="connsiteY22-23324" fmla="*/ 58 h 169"/>
                <a:gd name="connsiteX23-23325" fmla="*/ 26 w 116"/>
                <a:gd name="connsiteY23-23326" fmla="*/ 42 h 169"/>
                <a:gd name="connsiteX24-23327" fmla="*/ 16 w 116"/>
                <a:gd name="connsiteY24-23328" fmla="*/ 32 h 169"/>
                <a:gd name="connsiteX25-23329" fmla="*/ 5 w 116"/>
                <a:gd name="connsiteY25-23330" fmla="*/ 21 h 169"/>
                <a:gd name="connsiteX26-23331" fmla="*/ 0 w 116"/>
                <a:gd name="connsiteY26-23332" fmla="*/ 11 h 169"/>
                <a:gd name="connsiteX27-23333" fmla="*/ 11 w 116"/>
                <a:gd name="connsiteY27-23334" fmla="*/ 16 h 169"/>
                <a:gd name="connsiteX28-23335" fmla="*/ 26 w 116"/>
                <a:gd name="connsiteY28-23336" fmla="*/ 16 h 169"/>
                <a:gd name="connsiteX29-23337" fmla="*/ 37 w 116"/>
                <a:gd name="connsiteY29-23338" fmla="*/ 16 h 169"/>
                <a:gd name="connsiteX30-23339" fmla="*/ 47 w 116"/>
                <a:gd name="connsiteY30-23340" fmla="*/ 16 h 169"/>
                <a:gd name="connsiteX31-23341" fmla="*/ 58 w 116"/>
                <a:gd name="connsiteY31-23342" fmla="*/ 11 h 169"/>
                <a:gd name="connsiteX32-23343" fmla="*/ 63 w 116"/>
                <a:gd name="connsiteY32-23344" fmla="*/ 11 h 169"/>
                <a:gd name="connsiteX33-23345" fmla="*/ 68 w 116"/>
                <a:gd name="connsiteY33-23346" fmla="*/ 6 h 169"/>
                <a:gd name="connsiteX34-23347" fmla="*/ 68 w 116"/>
                <a:gd name="connsiteY34-23348" fmla="*/ 6 h 169"/>
                <a:gd name="connsiteX35-23349" fmla="*/ 74 w 116"/>
                <a:gd name="connsiteY35-23350" fmla="*/ 0 h 169"/>
                <a:gd name="connsiteX0-23351" fmla="*/ 111 w 111"/>
                <a:gd name="connsiteY0-23352" fmla="*/ 106 h 169"/>
                <a:gd name="connsiteX1-23353" fmla="*/ 105 w 111"/>
                <a:gd name="connsiteY1-23354" fmla="*/ 116 h 169"/>
                <a:gd name="connsiteX2-23355" fmla="*/ 105 w 111"/>
                <a:gd name="connsiteY2-23356" fmla="*/ 127 h 169"/>
                <a:gd name="connsiteX3-23357" fmla="*/ 100 w 111"/>
                <a:gd name="connsiteY3-23358" fmla="*/ 132 h 169"/>
                <a:gd name="connsiteX4-23359" fmla="*/ 95 w 111"/>
                <a:gd name="connsiteY4-23360" fmla="*/ 142 h 169"/>
                <a:gd name="connsiteX5-23361" fmla="*/ 95 w 111"/>
                <a:gd name="connsiteY5-23362" fmla="*/ 148 h 169"/>
                <a:gd name="connsiteX6-23363" fmla="*/ 84 w 111"/>
                <a:gd name="connsiteY6-23364" fmla="*/ 153 h 169"/>
                <a:gd name="connsiteX7-23365" fmla="*/ 79 w 111"/>
                <a:gd name="connsiteY7-23366" fmla="*/ 163 h 169"/>
                <a:gd name="connsiteX8-23367" fmla="*/ 74 w 111"/>
                <a:gd name="connsiteY8-23368" fmla="*/ 163 h 169"/>
                <a:gd name="connsiteX9-23369" fmla="*/ 68 w 111"/>
                <a:gd name="connsiteY9-23370" fmla="*/ 169 h 169"/>
                <a:gd name="connsiteX10-23371" fmla="*/ 63 w 111"/>
                <a:gd name="connsiteY10-23372" fmla="*/ 169 h 169"/>
                <a:gd name="connsiteX11-23373" fmla="*/ 63 w 111"/>
                <a:gd name="connsiteY11-23374" fmla="*/ 163 h 169"/>
                <a:gd name="connsiteX12-23375" fmla="*/ 58 w 111"/>
                <a:gd name="connsiteY12-23376" fmla="*/ 163 h 169"/>
                <a:gd name="connsiteX13-23377" fmla="*/ 58 w 111"/>
                <a:gd name="connsiteY13-23378" fmla="*/ 158 h 169"/>
                <a:gd name="connsiteX14-23379" fmla="*/ 58 w 111"/>
                <a:gd name="connsiteY14-23380" fmla="*/ 153 h 169"/>
                <a:gd name="connsiteX15-23381" fmla="*/ 53 w 111"/>
                <a:gd name="connsiteY15-23382" fmla="*/ 148 h 169"/>
                <a:gd name="connsiteX16-23383" fmla="*/ 53 w 111"/>
                <a:gd name="connsiteY16-23384" fmla="*/ 137 h 169"/>
                <a:gd name="connsiteX17-23385" fmla="*/ 53 w 111"/>
                <a:gd name="connsiteY17-23386" fmla="*/ 127 h 169"/>
                <a:gd name="connsiteX18-23387" fmla="*/ 47 w 111"/>
                <a:gd name="connsiteY18-23388" fmla="*/ 111 h 169"/>
                <a:gd name="connsiteX19-23389" fmla="*/ 42 w 111"/>
                <a:gd name="connsiteY19-23390" fmla="*/ 90 h 169"/>
                <a:gd name="connsiteX20-23391" fmla="*/ 37 w 111"/>
                <a:gd name="connsiteY20-23392" fmla="*/ 74 h 169"/>
                <a:gd name="connsiteX21-23393" fmla="*/ 32 w 111"/>
                <a:gd name="connsiteY21-23394" fmla="*/ 58 h 169"/>
                <a:gd name="connsiteX22-23395" fmla="*/ 26 w 111"/>
                <a:gd name="connsiteY22-23396" fmla="*/ 42 h 169"/>
                <a:gd name="connsiteX23-23397" fmla="*/ 16 w 111"/>
                <a:gd name="connsiteY23-23398" fmla="*/ 32 h 169"/>
                <a:gd name="connsiteX24-23399" fmla="*/ 5 w 111"/>
                <a:gd name="connsiteY24-23400" fmla="*/ 21 h 169"/>
                <a:gd name="connsiteX25-23401" fmla="*/ 0 w 111"/>
                <a:gd name="connsiteY25-23402" fmla="*/ 11 h 169"/>
                <a:gd name="connsiteX26-23403" fmla="*/ 11 w 111"/>
                <a:gd name="connsiteY26-23404" fmla="*/ 16 h 169"/>
                <a:gd name="connsiteX27-23405" fmla="*/ 26 w 111"/>
                <a:gd name="connsiteY27-23406" fmla="*/ 16 h 169"/>
                <a:gd name="connsiteX28-23407" fmla="*/ 37 w 111"/>
                <a:gd name="connsiteY28-23408" fmla="*/ 16 h 169"/>
                <a:gd name="connsiteX29-23409" fmla="*/ 47 w 111"/>
                <a:gd name="connsiteY29-23410" fmla="*/ 16 h 169"/>
                <a:gd name="connsiteX30-23411" fmla="*/ 58 w 111"/>
                <a:gd name="connsiteY30-23412" fmla="*/ 11 h 169"/>
                <a:gd name="connsiteX31-23413" fmla="*/ 63 w 111"/>
                <a:gd name="connsiteY31-23414" fmla="*/ 11 h 169"/>
                <a:gd name="connsiteX32-23415" fmla="*/ 68 w 111"/>
                <a:gd name="connsiteY32-23416" fmla="*/ 6 h 169"/>
                <a:gd name="connsiteX33-23417" fmla="*/ 68 w 111"/>
                <a:gd name="connsiteY33-23418" fmla="*/ 6 h 169"/>
                <a:gd name="connsiteX34-23419" fmla="*/ 74 w 111"/>
                <a:gd name="connsiteY34-23420" fmla="*/ 0 h 169"/>
                <a:gd name="connsiteX0-23421" fmla="*/ 111 w 111"/>
                <a:gd name="connsiteY0-23422" fmla="*/ 106 h 169"/>
                <a:gd name="connsiteX1-23423" fmla="*/ 105 w 111"/>
                <a:gd name="connsiteY1-23424" fmla="*/ 127 h 169"/>
                <a:gd name="connsiteX2-23425" fmla="*/ 100 w 111"/>
                <a:gd name="connsiteY2-23426" fmla="*/ 132 h 169"/>
                <a:gd name="connsiteX3-23427" fmla="*/ 95 w 111"/>
                <a:gd name="connsiteY3-23428" fmla="*/ 142 h 169"/>
                <a:gd name="connsiteX4-23429" fmla="*/ 95 w 111"/>
                <a:gd name="connsiteY4-23430" fmla="*/ 148 h 169"/>
                <a:gd name="connsiteX5-23431" fmla="*/ 84 w 111"/>
                <a:gd name="connsiteY5-23432" fmla="*/ 153 h 169"/>
                <a:gd name="connsiteX6-23433" fmla="*/ 79 w 111"/>
                <a:gd name="connsiteY6-23434" fmla="*/ 163 h 169"/>
                <a:gd name="connsiteX7-23435" fmla="*/ 74 w 111"/>
                <a:gd name="connsiteY7-23436" fmla="*/ 163 h 169"/>
                <a:gd name="connsiteX8-23437" fmla="*/ 68 w 111"/>
                <a:gd name="connsiteY8-23438" fmla="*/ 169 h 169"/>
                <a:gd name="connsiteX9-23439" fmla="*/ 63 w 111"/>
                <a:gd name="connsiteY9-23440" fmla="*/ 169 h 169"/>
                <a:gd name="connsiteX10-23441" fmla="*/ 63 w 111"/>
                <a:gd name="connsiteY10-23442" fmla="*/ 163 h 169"/>
                <a:gd name="connsiteX11-23443" fmla="*/ 58 w 111"/>
                <a:gd name="connsiteY11-23444" fmla="*/ 163 h 169"/>
                <a:gd name="connsiteX12-23445" fmla="*/ 58 w 111"/>
                <a:gd name="connsiteY12-23446" fmla="*/ 158 h 169"/>
                <a:gd name="connsiteX13-23447" fmla="*/ 58 w 111"/>
                <a:gd name="connsiteY13-23448" fmla="*/ 153 h 169"/>
                <a:gd name="connsiteX14-23449" fmla="*/ 53 w 111"/>
                <a:gd name="connsiteY14-23450" fmla="*/ 148 h 169"/>
                <a:gd name="connsiteX15-23451" fmla="*/ 53 w 111"/>
                <a:gd name="connsiteY15-23452" fmla="*/ 137 h 169"/>
                <a:gd name="connsiteX16-23453" fmla="*/ 53 w 111"/>
                <a:gd name="connsiteY16-23454" fmla="*/ 127 h 169"/>
                <a:gd name="connsiteX17-23455" fmla="*/ 47 w 111"/>
                <a:gd name="connsiteY17-23456" fmla="*/ 111 h 169"/>
                <a:gd name="connsiteX18-23457" fmla="*/ 42 w 111"/>
                <a:gd name="connsiteY18-23458" fmla="*/ 90 h 169"/>
                <a:gd name="connsiteX19-23459" fmla="*/ 37 w 111"/>
                <a:gd name="connsiteY19-23460" fmla="*/ 74 h 169"/>
                <a:gd name="connsiteX20-23461" fmla="*/ 32 w 111"/>
                <a:gd name="connsiteY20-23462" fmla="*/ 58 h 169"/>
                <a:gd name="connsiteX21-23463" fmla="*/ 26 w 111"/>
                <a:gd name="connsiteY21-23464" fmla="*/ 42 h 169"/>
                <a:gd name="connsiteX22-23465" fmla="*/ 16 w 111"/>
                <a:gd name="connsiteY22-23466" fmla="*/ 32 h 169"/>
                <a:gd name="connsiteX23-23467" fmla="*/ 5 w 111"/>
                <a:gd name="connsiteY23-23468" fmla="*/ 21 h 169"/>
                <a:gd name="connsiteX24-23469" fmla="*/ 0 w 111"/>
                <a:gd name="connsiteY24-23470" fmla="*/ 11 h 169"/>
                <a:gd name="connsiteX25-23471" fmla="*/ 11 w 111"/>
                <a:gd name="connsiteY25-23472" fmla="*/ 16 h 169"/>
                <a:gd name="connsiteX26-23473" fmla="*/ 26 w 111"/>
                <a:gd name="connsiteY26-23474" fmla="*/ 16 h 169"/>
                <a:gd name="connsiteX27-23475" fmla="*/ 37 w 111"/>
                <a:gd name="connsiteY27-23476" fmla="*/ 16 h 169"/>
                <a:gd name="connsiteX28-23477" fmla="*/ 47 w 111"/>
                <a:gd name="connsiteY28-23478" fmla="*/ 16 h 169"/>
                <a:gd name="connsiteX29-23479" fmla="*/ 58 w 111"/>
                <a:gd name="connsiteY29-23480" fmla="*/ 11 h 169"/>
                <a:gd name="connsiteX30-23481" fmla="*/ 63 w 111"/>
                <a:gd name="connsiteY30-23482" fmla="*/ 11 h 169"/>
                <a:gd name="connsiteX31-23483" fmla="*/ 68 w 111"/>
                <a:gd name="connsiteY31-23484" fmla="*/ 6 h 169"/>
                <a:gd name="connsiteX32-23485" fmla="*/ 68 w 111"/>
                <a:gd name="connsiteY32-23486" fmla="*/ 6 h 169"/>
                <a:gd name="connsiteX33-23487" fmla="*/ 74 w 111"/>
                <a:gd name="connsiteY33-23488" fmla="*/ 0 h 169"/>
                <a:gd name="connsiteX0-23489" fmla="*/ 105 w 105"/>
                <a:gd name="connsiteY0-23490" fmla="*/ 127 h 169"/>
                <a:gd name="connsiteX1-23491" fmla="*/ 100 w 105"/>
                <a:gd name="connsiteY1-23492" fmla="*/ 132 h 169"/>
                <a:gd name="connsiteX2-23493" fmla="*/ 95 w 105"/>
                <a:gd name="connsiteY2-23494" fmla="*/ 142 h 169"/>
                <a:gd name="connsiteX3-23495" fmla="*/ 95 w 105"/>
                <a:gd name="connsiteY3-23496" fmla="*/ 148 h 169"/>
                <a:gd name="connsiteX4-23497" fmla="*/ 84 w 105"/>
                <a:gd name="connsiteY4-23498" fmla="*/ 153 h 169"/>
                <a:gd name="connsiteX5-23499" fmla="*/ 79 w 105"/>
                <a:gd name="connsiteY5-23500" fmla="*/ 163 h 169"/>
                <a:gd name="connsiteX6-23501" fmla="*/ 74 w 105"/>
                <a:gd name="connsiteY6-23502" fmla="*/ 163 h 169"/>
                <a:gd name="connsiteX7-23503" fmla="*/ 68 w 105"/>
                <a:gd name="connsiteY7-23504" fmla="*/ 169 h 169"/>
                <a:gd name="connsiteX8-23505" fmla="*/ 63 w 105"/>
                <a:gd name="connsiteY8-23506" fmla="*/ 169 h 169"/>
                <a:gd name="connsiteX9-23507" fmla="*/ 63 w 105"/>
                <a:gd name="connsiteY9-23508" fmla="*/ 163 h 169"/>
                <a:gd name="connsiteX10-23509" fmla="*/ 58 w 105"/>
                <a:gd name="connsiteY10-23510" fmla="*/ 163 h 169"/>
                <a:gd name="connsiteX11-23511" fmla="*/ 58 w 105"/>
                <a:gd name="connsiteY11-23512" fmla="*/ 158 h 169"/>
                <a:gd name="connsiteX12-23513" fmla="*/ 58 w 105"/>
                <a:gd name="connsiteY12-23514" fmla="*/ 153 h 169"/>
                <a:gd name="connsiteX13-23515" fmla="*/ 53 w 105"/>
                <a:gd name="connsiteY13-23516" fmla="*/ 148 h 169"/>
                <a:gd name="connsiteX14-23517" fmla="*/ 53 w 105"/>
                <a:gd name="connsiteY14-23518" fmla="*/ 137 h 169"/>
                <a:gd name="connsiteX15-23519" fmla="*/ 53 w 105"/>
                <a:gd name="connsiteY15-23520" fmla="*/ 127 h 169"/>
                <a:gd name="connsiteX16-23521" fmla="*/ 47 w 105"/>
                <a:gd name="connsiteY16-23522" fmla="*/ 111 h 169"/>
                <a:gd name="connsiteX17-23523" fmla="*/ 42 w 105"/>
                <a:gd name="connsiteY17-23524" fmla="*/ 90 h 169"/>
                <a:gd name="connsiteX18-23525" fmla="*/ 37 w 105"/>
                <a:gd name="connsiteY18-23526" fmla="*/ 74 h 169"/>
                <a:gd name="connsiteX19-23527" fmla="*/ 32 w 105"/>
                <a:gd name="connsiteY19-23528" fmla="*/ 58 h 169"/>
                <a:gd name="connsiteX20-23529" fmla="*/ 26 w 105"/>
                <a:gd name="connsiteY20-23530" fmla="*/ 42 h 169"/>
                <a:gd name="connsiteX21-23531" fmla="*/ 16 w 105"/>
                <a:gd name="connsiteY21-23532" fmla="*/ 32 h 169"/>
                <a:gd name="connsiteX22-23533" fmla="*/ 5 w 105"/>
                <a:gd name="connsiteY22-23534" fmla="*/ 21 h 169"/>
                <a:gd name="connsiteX23-23535" fmla="*/ 0 w 105"/>
                <a:gd name="connsiteY23-23536" fmla="*/ 11 h 169"/>
                <a:gd name="connsiteX24-23537" fmla="*/ 11 w 105"/>
                <a:gd name="connsiteY24-23538" fmla="*/ 16 h 169"/>
                <a:gd name="connsiteX25-23539" fmla="*/ 26 w 105"/>
                <a:gd name="connsiteY25-23540" fmla="*/ 16 h 169"/>
                <a:gd name="connsiteX26-23541" fmla="*/ 37 w 105"/>
                <a:gd name="connsiteY26-23542" fmla="*/ 16 h 169"/>
                <a:gd name="connsiteX27-23543" fmla="*/ 47 w 105"/>
                <a:gd name="connsiteY27-23544" fmla="*/ 16 h 169"/>
                <a:gd name="connsiteX28-23545" fmla="*/ 58 w 105"/>
                <a:gd name="connsiteY28-23546" fmla="*/ 11 h 169"/>
                <a:gd name="connsiteX29-23547" fmla="*/ 63 w 105"/>
                <a:gd name="connsiteY29-23548" fmla="*/ 11 h 169"/>
                <a:gd name="connsiteX30-23549" fmla="*/ 68 w 105"/>
                <a:gd name="connsiteY30-23550" fmla="*/ 6 h 169"/>
                <a:gd name="connsiteX31-23551" fmla="*/ 68 w 105"/>
                <a:gd name="connsiteY31-23552" fmla="*/ 6 h 169"/>
                <a:gd name="connsiteX32-23553" fmla="*/ 74 w 105"/>
                <a:gd name="connsiteY32-23554" fmla="*/ 0 h 169"/>
                <a:gd name="connsiteX0-23555" fmla="*/ 105 w 105"/>
                <a:gd name="connsiteY0-23556" fmla="*/ 127 h 169"/>
                <a:gd name="connsiteX1-23557" fmla="*/ 95 w 105"/>
                <a:gd name="connsiteY1-23558" fmla="*/ 142 h 169"/>
                <a:gd name="connsiteX2-23559" fmla="*/ 95 w 105"/>
                <a:gd name="connsiteY2-23560" fmla="*/ 148 h 169"/>
                <a:gd name="connsiteX3-23561" fmla="*/ 84 w 105"/>
                <a:gd name="connsiteY3-23562" fmla="*/ 153 h 169"/>
                <a:gd name="connsiteX4-23563" fmla="*/ 79 w 105"/>
                <a:gd name="connsiteY4-23564" fmla="*/ 163 h 169"/>
                <a:gd name="connsiteX5-23565" fmla="*/ 74 w 105"/>
                <a:gd name="connsiteY5-23566" fmla="*/ 163 h 169"/>
                <a:gd name="connsiteX6-23567" fmla="*/ 68 w 105"/>
                <a:gd name="connsiteY6-23568" fmla="*/ 169 h 169"/>
                <a:gd name="connsiteX7-23569" fmla="*/ 63 w 105"/>
                <a:gd name="connsiteY7-23570" fmla="*/ 169 h 169"/>
                <a:gd name="connsiteX8-23571" fmla="*/ 63 w 105"/>
                <a:gd name="connsiteY8-23572" fmla="*/ 163 h 169"/>
                <a:gd name="connsiteX9-23573" fmla="*/ 58 w 105"/>
                <a:gd name="connsiteY9-23574" fmla="*/ 163 h 169"/>
                <a:gd name="connsiteX10-23575" fmla="*/ 58 w 105"/>
                <a:gd name="connsiteY10-23576" fmla="*/ 158 h 169"/>
                <a:gd name="connsiteX11-23577" fmla="*/ 58 w 105"/>
                <a:gd name="connsiteY11-23578" fmla="*/ 153 h 169"/>
                <a:gd name="connsiteX12-23579" fmla="*/ 53 w 105"/>
                <a:gd name="connsiteY12-23580" fmla="*/ 148 h 169"/>
                <a:gd name="connsiteX13-23581" fmla="*/ 53 w 105"/>
                <a:gd name="connsiteY13-23582" fmla="*/ 137 h 169"/>
                <a:gd name="connsiteX14-23583" fmla="*/ 53 w 105"/>
                <a:gd name="connsiteY14-23584" fmla="*/ 127 h 169"/>
                <a:gd name="connsiteX15-23585" fmla="*/ 47 w 105"/>
                <a:gd name="connsiteY15-23586" fmla="*/ 111 h 169"/>
                <a:gd name="connsiteX16-23587" fmla="*/ 42 w 105"/>
                <a:gd name="connsiteY16-23588" fmla="*/ 90 h 169"/>
                <a:gd name="connsiteX17-23589" fmla="*/ 37 w 105"/>
                <a:gd name="connsiteY17-23590" fmla="*/ 74 h 169"/>
                <a:gd name="connsiteX18-23591" fmla="*/ 32 w 105"/>
                <a:gd name="connsiteY18-23592" fmla="*/ 58 h 169"/>
                <a:gd name="connsiteX19-23593" fmla="*/ 26 w 105"/>
                <a:gd name="connsiteY19-23594" fmla="*/ 42 h 169"/>
                <a:gd name="connsiteX20-23595" fmla="*/ 16 w 105"/>
                <a:gd name="connsiteY20-23596" fmla="*/ 32 h 169"/>
                <a:gd name="connsiteX21-23597" fmla="*/ 5 w 105"/>
                <a:gd name="connsiteY21-23598" fmla="*/ 21 h 169"/>
                <a:gd name="connsiteX22-23599" fmla="*/ 0 w 105"/>
                <a:gd name="connsiteY22-23600" fmla="*/ 11 h 169"/>
                <a:gd name="connsiteX23-23601" fmla="*/ 11 w 105"/>
                <a:gd name="connsiteY23-23602" fmla="*/ 16 h 169"/>
                <a:gd name="connsiteX24-23603" fmla="*/ 26 w 105"/>
                <a:gd name="connsiteY24-23604" fmla="*/ 16 h 169"/>
                <a:gd name="connsiteX25-23605" fmla="*/ 37 w 105"/>
                <a:gd name="connsiteY25-23606" fmla="*/ 16 h 169"/>
                <a:gd name="connsiteX26-23607" fmla="*/ 47 w 105"/>
                <a:gd name="connsiteY26-23608" fmla="*/ 16 h 169"/>
                <a:gd name="connsiteX27-23609" fmla="*/ 58 w 105"/>
                <a:gd name="connsiteY27-23610" fmla="*/ 11 h 169"/>
                <a:gd name="connsiteX28-23611" fmla="*/ 63 w 105"/>
                <a:gd name="connsiteY28-23612" fmla="*/ 11 h 169"/>
                <a:gd name="connsiteX29-23613" fmla="*/ 68 w 105"/>
                <a:gd name="connsiteY29-23614" fmla="*/ 6 h 169"/>
                <a:gd name="connsiteX30-23615" fmla="*/ 68 w 105"/>
                <a:gd name="connsiteY30-23616" fmla="*/ 6 h 169"/>
                <a:gd name="connsiteX31-23617" fmla="*/ 74 w 105"/>
                <a:gd name="connsiteY31-23618" fmla="*/ 0 h 169"/>
                <a:gd name="connsiteX0-23619" fmla="*/ 95 w 95"/>
                <a:gd name="connsiteY0-23620" fmla="*/ 142 h 169"/>
                <a:gd name="connsiteX1-23621" fmla="*/ 95 w 95"/>
                <a:gd name="connsiteY1-23622" fmla="*/ 148 h 169"/>
                <a:gd name="connsiteX2-23623" fmla="*/ 84 w 95"/>
                <a:gd name="connsiteY2-23624" fmla="*/ 153 h 169"/>
                <a:gd name="connsiteX3-23625" fmla="*/ 79 w 95"/>
                <a:gd name="connsiteY3-23626" fmla="*/ 163 h 169"/>
                <a:gd name="connsiteX4-23627" fmla="*/ 74 w 95"/>
                <a:gd name="connsiteY4-23628" fmla="*/ 163 h 169"/>
                <a:gd name="connsiteX5-23629" fmla="*/ 68 w 95"/>
                <a:gd name="connsiteY5-23630" fmla="*/ 169 h 169"/>
                <a:gd name="connsiteX6-23631" fmla="*/ 63 w 95"/>
                <a:gd name="connsiteY6-23632" fmla="*/ 169 h 169"/>
                <a:gd name="connsiteX7-23633" fmla="*/ 63 w 95"/>
                <a:gd name="connsiteY7-23634" fmla="*/ 163 h 169"/>
                <a:gd name="connsiteX8-23635" fmla="*/ 58 w 95"/>
                <a:gd name="connsiteY8-23636" fmla="*/ 163 h 169"/>
                <a:gd name="connsiteX9-23637" fmla="*/ 58 w 95"/>
                <a:gd name="connsiteY9-23638" fmla="*/ 158 h 169"/>
                <a:gd name="connsiteX10-23639" fmla="*/ 58 w 95"/>
                <a:gd name="connsiteY10-23640" fmla="*/ 153 h 169"/>
                <a:gd name="connsiteX11-23641" fmla="*/ 53 w 95"/>
                <a:gd name="connsiteY11-23642" fmla="*/ 148 h 169"/>
                <a:gd name="connsiteX12-23643" fmla="*/ 53 w 95"/>
                <a:gd name="connsiteY12-23644" fmla="*/ 137 h 169"/>
                <a:gd name="connsiteX13-23645" fmla="*/ 53 w 95"/>
                <a:gd name="connsiteY13-23646" fmla="*/ 127 h 169"/>
                <a:gd name="connsiteX14-23647" fmla="*/ 47 w 95"/>
                <a:gd name="connsiteY14-23648" fmla="*/ 111 h 169"/>
                <a:gd name="connsiteX15-23649" fmla="*/ 42 w 95"/>
                <a:gd name="connsiteY15-23650" fmla="*/ 90 h 169"/>
                <a:gd name="connsiteX16-23651" fmla="*/ 37 w 95"/>
                <a:gd name="connsiteY16-23652" fmla="*/ 74 h 169"/>
                <a:gd name="connsiteX17-23653" fmla="*/ 32 w 95"/>
                <a:gd name="connsiteY17-23654" fmla="*/ 58 h 169"/>
                <a:gd name="connsiteX18-23655" fmla="*/ 26 w 95"/>
                <a:gd name="connsiteY18-23656" fmla="*/ 42 h 169"/>
                <a:gd name="connsiteX19-23657" fmla="*/ 16 w 95"/>
                <a:gd name="connsiteY19-23658" fmla="*/ 32 h 169"/>
                <a:gd name="connsiteX20-23659" fmla="*/ 5 w 95"/>
                <a:gd name="connsiteY20-23660" fmla="*/ 21 h 169"/>
                <a:gd name="connsiteX21-23661" fmla="*/ 0 w 95"/>
                <a:gd name="connsiteY21-23662" fmla="*/ 11 h 169"/>
                <a:gd name="connsiteX22-23663" fmla="*/ 11 w 95"/>
                <a:gd name="connsiteY22-23664" fmla="*/ 16 h 169"/>
                <a:gd name="connsiteX23-23665" fmla="*/ 26 w 95"/>
                <a:gd name="connsiteY23-23666" fmla="*/ 16 h 169"/>
                <a:gd name="connsiteX24-23667" fmla="*/ 37 w 95"/>
                <a:gd name="connsiteY24-23668" fmla="*/ 16 h 169"/>
                <a:gd name="connsiteX25-23669" fmla="*/ 47 w 95"/>
                <a:gd name="connsiteY25-23670" fmla="*/ 16 h 169"/>
                <a:gd name="connsiteX26-23671" fmla="*/ 58 w 95"/>
                <a:gd name="connsiteY26-23672" fmla="*/ 11 h 169"/>
                <a:gd name="connsiteX27-23673" fmla="*/ 63 w 95"/>
                <a:gd name="connsiteY27-23674" fmla="*/ 11 h 169"/>
                <a:gd name="connsiteX28-23675" fmla="*/ 68 w 95"/>
                <a:gd name="connsiteY28-23676" fmla="*/ 6 h 169"/>
                <a:gd name="connsiteX29-23677" fmla="*/ 68 w 95"/>
                <a:gd name="connsiteY29-23678" fmla="*/ 6 h 169"/>
                <a:gd name="connsiteX30-23679" fmla="*/ 74 w 95"/>
                <a:gd name="connsiteY30-23680" fmla="*/ 0 h 169"/>
                <a:gd name="connsiteX0-23681" fmla="*/ 95 w 95"/>
                <a:gd name="connsiteY0-23682" fmla="*/ 142 h 169"/>
                <a:gd name="connsiteX1-23683" fmla="*/ 84 w 95"/>
                <a:gd name="connsiteY1-23684" fmla="*/ 153 h 169"/>
                <a:gd name="connsiteX2-23685" fmla="*/ 79 w 95"/>
                <a:gd name="connsiteY2-23686" fmla="*/ 163 h 169"/>
                <a:gd name="connsiteX3-23687" fmla="*/ 74 w 95"/>
                <a:gd name="connsiteY3-23688" fmla="*/ 163 h 169"/>
                <a:gd name="connsiteX4-23689" fmla="*/ 68 w 95"/>
                <a:gd name="connsiteY4-23690" fmla="*/ 169 h 169"/>
                <a:gd name="connsiteX5-23691" fmla="*/ 63 w 95"/>
                <a:gd name="connsiteY5-23692" fmla="*/ 169 h 169"/>
                <a:gd name="connsiteX6-23693" fmla="*/ 63 w 95"/>
                <a:gd name="connsiteY6-23694" fmla="*/ 163 h 169"/>
                <a:gd name="connsiteX7-23695" fmla="*/ 58 w 95"/>
                <a:gd name="connsiteY7-23696" fmla="*/ 163 h 169"/>
                <a:gd name="connsiteX8-23697" fmla="*/ 58 w 95"/>
                <a:gd name="connsiteY8-23698" fmla="*/ 158 h 169"/>
                <a:gd name="connsiteX9-23699" fmla="*/ 58 w 95"/>
                <a:gd name="connsiteY9-23700" fmla="*/ 153 h 169"/>
                <a:gd name="connsiteX10-23701" fmla="*/ 53 w 95"/>
                <a:gd name="connsiteY10-23702" fmla="*/ 148 h 169"/>
                <a:gd name="connsiteX11-23703" fmla="*/ 53 w 95"/>
                <a:gd name="connsiteY11-23704" fmla="*/ 137 h 169"/>
                <a:gd name="connsiteX12-23705" fmla="*/ 53 w 95"/>
                <a:gd name="connsiteY12-23706" fmla="*/ 127 h 169"/>
                <a:gd name="connsiteX13-23707" fmla="*/ 47 w 95"/>
                <a:gd name="connsiteY13-23708" fmla="*/ 111 h 169"/>
                <a:gd name="connsiteX14-23709" fmla="*/ 42 w 95"/>
                <a:gd name="connsiteY14-23710" fmla="*/ 90 h 169"/>
                <a:gd name="connsiteX15-23711" fmla="*/ 37 w 95"/>
                <a:gd name="connsiteY15-23712" fmla="*/ 74 h 169"/>
                <a:gd name="connsiteX16-23713" fmla="*/ 32 w 95"/>
                <a:gd name="connsiteY16-23714" fmla="*/ 58 h 169"/>
                <a:gd name="connsiteX17-23715" fmla="*/ 26 w 95"/>
                <a:gd name="connsiteY17-23716" fmla="*/ 42 h 169"/>
                <a:gd name="connsiteX18-23717" fmla="*/ 16 w 95"/>
                <a:gd name="connsiteY18-23718" fmla="*/ 32 h 169"/>
                <a:gd name="connsiteX19-23719" fmla="*/ 5 w 95"/>
                <a:gd name="connsiteY19-23720" fmla="*/ 21 h 169"/>
                <a:gd name="connsiteX20-23721" fmla="*/ 0 w 95"/>
                <a:gd name="connsiteY20-23722" fmla="*/ 11 h 169"/>
                <a:gd name="connsiteX21-23723" fmla="*/ 11 w 95"/>
                <a:gd name="connsiteY21-23724" fmla="*/ 16 h 169"/>
                <a:gd name="connsiteX22-23725" fmla="*/ 26 w 95"/>
                <a:gd name="connsiteY22-23726" fmla="*/ 16 h 169"/>
                <a:gd name="connsiteX23-23727" fmla="*/ 37 w 95"/>
                <a:gd name="connsiteY23-23728" fmla="*/ 16 h 169"/>
                <a:gd name="connsiteX24-23729" fmla="*/ 47 w 95"/>
                <a:gd name="connsiteY24-23730" fmla="*/ 16 h 169"/>
                <a:gd name="connsiteX25-23731" fmla="*/ 58 w 95"/>
                <a:gd name="connsiteY25-23732" fmla="*/ 11 h 169"/>
                <a:gd name="connsiteX26-23733" fmla="*/ 63 w 95"/>
                <a:gd name="connsiteY26-23734" fmla="*/ 11 h 169"/>
                <a:gd name="connsiteX27-23735" fmla="*/ 68 w 95"/>
                <a:gd name="connsiteY27-23736" fmla="*/ 6 h 169"/>
                <a:gd name="connsiteX28-23737" fmla="*/ 68 w 95"/>
                <a:gd name="connsiteY28-23738" fmla="*/ 6 h 169"/>
                <a:gd name="connsiteX29-23739" fmla="*/ 74 w 95"/>
                <a:gd name="connsiteY29-23740" fmla="*/ 0 h 169"/>
                <a:gd name="connsiteX0-23741" fmla="*/ 84 w 84"/>
                <a:gd name="connsiteY0-23742" fmla="*/ 153 h 169"/>
                <a:gd name="connsiteX1-23743" fmla="*/ 79 w 84"/>
                <a:gd name="connsiteY1-23744" fmla="*/ 163 h 169"/>
                <a:gd name="connsiteX2-23745" fmla="*/ 74 w 84"/>
                <a:gd name="connsiteY2-23746" fmla="*/ 163 h 169"/>
                <a:gd name="connsiteX3-23747" fmla="*/ 68 w 84"/>
                <a:gd name="connsiteY3-23748" fmla="*/ 169 h 169"/>
                <a:gd name="connsiteX4-23749" fmla="*/ 63 w 84"/>
                <a:gd name="connsiteY4-23750" fmla="*/ 169 h 169"/>
                <a:gd name="connsiteX5-23751" fmla="*/ 63 w 84"/>
                <a:gd name="connsiteY5-23752" fmla="*/ 163 h 169"/>
                <a:gd name="connsiteX6-23753" fmla="*/ 58 w 84"/>
                <a:gd name="connsiteY6-23754" fmla="*/ 163 h 169"/>
                <a:gd name="connsiteX7-23755" fmla="*/ 58 w 84"/>
                <a:gd name="connsiteY7-23756" fmla="*/ 158 h 169"/>
                <a:gd name="connsiteX8-23757" fmla="*/ 58 w 84"/>
                <a:gd name="connsiteY8-23758" fmla="*/ 153 h 169"/>
                <a:gd name="connsiteX9-23759" fmla="*/ 53 w 84"/>
                <a:gd name="connsiteY9-23760" fmla="*/ 148 h 169"/>
                <a:gd name="connsiteX10-23761" fmla="*/ 53 w 84"/>
                <a:gd name="connsiteY10-23762" fmla="*/ 137 h 169"/>
                <a:gd name="connsiteX11-23763" fmla="*/ 53 w 84"/>
                <a:gd name="connsiteY11-23764" fmla="*/ 127 h 169"/>
                <a:gd name="connsiteX12-23765" fmla="*/ 47 w 84"/>
                <a:gd name="connsiteY12-23766" fmla="*/ 111 h 169"/>
                <a:gd name="connsiteX13-23767" fmla="*/ 42 w 84"/>
                <a:gd name="connsiteY13-23768" fmla="*/ 90 h 169"/>
                <a:gd name="connsiteX14-23769" fmla="*/ 37 w 84"/>
                <a:gd name="connsiteY14-23770" fmla="*/ 74 h 169"/>
                <a:gd name="connsiteX15-23771" fmla="*/ 32 w 84"/>
                <a:gd name="connsiteY15-23772" fmla="*/ 58 h 169"/>
                <a:gd name="connsiteX16-23773" fmla="*/ 26 w 84"/>
                <a:gd name="connsiteY16-23774" fmla="*/ 42 h 169"/>
                <a:gd name="connsiteX17-23775" fmla="*/ 16 w 84"/>
                <a:gd name="connsiteY17-23776" fmla="*/ 32 h 169"/>
                <a:gd name="connsiteX18-23777" fmla="*/ 5 w 84"/>
                <a:gd name="connsiteY18-23778" fmla="*/ 21 h 169"/>
                <a:gd name="connsiteX19-23779" fmla="*/ 0 w 84"/>
                <a:gd name="connsiteY19-23780" fmla="*/ 11 h 169"/>
                <a:gd name="connsiteX20-23781" fmla="*/ 11 w 84"/>
                <a:gd name="connsiteY20-23782" fmla="*/ 16 h 169"/>
                <a:gd name="connsiteX21-23783" fmla="*/ 26 w 84"/>
                <a:gd name="connsiteY21-23784" fmla="*/ 16 h 169"/>
                <a:gd name="connsiteX22-23785" fmla="*/ 37 w 84"/>
                <a:gd name="connsiteY22-23786" fmla="*/ 16 h 169"/>
                <a:gd name="connsiteX23-23787" fmla="*/ 47 w 84"/>
                <a:gd name="connsiteY23-23788" fmla="*/ 16 h 169"/>
                <a:gd name="connsiteX24-23789" fmla="*/ 58 w 84"/>
                <a:gd name="connsiteY24-23790" fmla="*/ 11 h 169"/>
                <a:gd name="connsiteX25-23791" fmla="*/ 63 w 84"/>
                <a:gd name="connsiteY25-23792" fmla="*/ 11 h 169"/>
                <a:gd name="connsiteX26-23793" fmla="*/ 68 w 84"/>
                <a:gd name="connsiteY26-23794" fmla="*/ 6 h 169"/>
                <a:gd name="connsiteX27-23795" fmla="*/ 68 w 84"/>
                <a:gd name="connsiteY27-23796" fmla="*/ 6 h 169"/>
                <a:gd name="connsiteX28-23797" fmla="*/ 74 w 84"/>
                <a:gd name="connsiteY28-23798" fmla="*/ 0 h 169"/>
                <a:gd name="connsiteX0-23799" fmla="*/ 79 w 79"/>
                <a:gd name="connsiteY0-23800" fmla="*/ 163 h 169"/>
                <a:gd name="connsiteX1-23801" fmla="*/ 74 w 79"/>
                <a:gd name="connsiteY1-23802" fmla="*/ 163 h 169"/>
                <a:gd name="connsiteX2-23803" fmla="*/ 68 w 79"/>
                <a:gd name="connsiteY2-23804" fmla="*/ 169 h 169"/>
                <a:gd name="connsiteX3-23805" fmla="*/ 63 w 79"/>
                <a:gd name="connsiteY3-23806" fmla="*/ 169 h 169"/>
                <a:gd name="connsiteX4-23807" fmla="*/ 63 w 79"/>
                <a:gd name="connsiteY4-23808" fmla="*/ 163 h 169"/>
                <a:gd name="connsiteX5-23809" fmla="*/ 58 w 79"/>
                <a:gd name="connsiteY5-23810" fmla="*/ 163 h 169"/>
                <a:gd name="connsiteX6-23811" fmla="*/ 58 w 79"/>
                <a:gd name="connsiteY6-23812" fmla="*/ 158 h 169"/>
                <a:gd name="connsiteX7-23813" fmla="*/ 58 w 79"/>
                <a:gd name="connsiteY7-23814" fmla="*/ 153 h 169"/>
                <a:gd name="connsiteX8-23815" fmla="*/ 53 w 79"/>
                <a:gd name="connsiteY8-23816" fmla="*/ 148 h 169"/>
                <a:gd name="connsiteX9-23817" fmla="*/ 53 w 79"/>
                <a:gd name="connsiteY9-23818" fmla="*/ 137 h 169"/>
                <a:gd name="connsiteX10-23819" fmla="*/ 53 w 79"/>
                <a:gd name="connsiteY10-23820" fmla="*/ 127 h 169"/>
                <a:gd name="connsiteX11-23821" fmla="*/ 47 w 79"/>
                <a:gd name="connsiteY11-23822" fmla="*/ 111 h 169"/>
                <a:gd name="connsiteX12-23823" fmla="*/ 42 w 79"/>
                <a:gd name="connsiteY12-23824" fmla="*/ 90 h 169"/>
                <a:gd name="connsiteX13-23825" fmla="*/ 37 w 79"/>
                <a:gd name="connsiteY13-23826" fmla="*/ 74 h 169"/>
                <a:gd name="connsiteX14-23827" fmla="*/ 32 w 79"/>
                <a:gd name="connsiteY14-23828" fmla="*/ 58 h 169"/>
                <a:gd name="connsiteX15-23829" fmla="*/ 26 w 79"/>
                <a:gd name="connsiteY15-23830" fmla="*/ 42 h 169"/>
                <a:gd name="connsiteX16-23831" fmla="*/ 16 w 79"/>
                <a:gd name="connsiteY16-23832" fmla="*/ 32 h 169"/>
                <a:gd name="connsiteX17-23833" fmla="*/ 5 w 79"/>
                <a:gd name="connsiteY17-23834" fmla="*/ 21 h 169"/>
                <a:gd name="connsiteX18-23835" fmla="*/ 0 w 79"/>
                <a:gd name="connsiteY18-23836" fmla="*/ 11 h 169"/>
                <a:gd name="connsiteX19-23837" fmla="*/ 11 w 79"/>
                <a:gd name="connsiteY19-23838" fmla="*/ 16 h 169"/>
                <a:gd name="connsiteX20-23839" fmla="*/ 26 w 79"/>
                <a:gd name="connsiteY20-23840" fmla="*/ 16 h 169"/>
                <a:gd name="connsiteX21-23841" fmla="*/ 37 w 79"/>
                <a:gd name="connsiteY21-23842" fmla="*/ 16 h 169"/>
                <a:gd name="connsiteX22-23843" fmla="*/ 47 w 79"/>
                <a:gd name="connsiteY22-23844" fmla="*/ 16 h 169"/>
                <a:gd name="connsiteX23-23845" fmla="*/ 58 w 79"/>
                <a:gd name="connsiteY23-23846" fmla="*/ 11 h 169"/>
                <a:gd name="connsiteX24-23847" fmla="*/ 63 w 79"/>
                <a:gd name="connsiteY24-23848" fmla="*/ 11 h 169"/>
                <a:gd name="connsiteX25-23849" fmla="*/ 68 w 79"/>
                <a:gd name="connsiteY25-23850" fmla="*/ 6 h 169"/>
                <a:gd name="connsiteX26-23851" fmla="*/ 68 w 79"/>
                <a:gd name="connsiteY26-23852" fmla="*/ 6 h 169"/>
                <a:gd name="connsiteX27-23853" fmla="*/ 74 w 79"/>
                <a:gd name="connsiteY27-23854" fmla="*/ 0 h 1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</a:cxnLst>
              <a:rect l="l" t="t" r="r" b="b"/>
              <a:pathLst>
                <a:path w="79" h="169">
                  <a:moveTo>
                    <a:pt x="79" y="163"/>
                  </a:moveTo>
                  <a:lnTo>
                    <a:pt x="74" y="163"/>
                  </a:lnTo>
                  <a:lnTo>
                    <a:pt x="68" y="169"/>
                  </a:lnTo>
                  <a:lnTo>
                    <a:pt x="63" y="169"/>
                  </a:lnTo>
                  <a:lnTo>
                    <a:pt x="63" y="163"/>
                  </a:lnTo>
                  <a:lnTo>
                    <a:pt x="58" y="163"/>
                  </a:lnTo>
                  <a:lnTo>
                    <a:pt x="58" y="158"/>
                  </a:lnTo>
                  <a:lnTo>
                    <a:pt x="58" y="153"/>
                  </a:lnTo>
                  <a:lnTo>
                    <a:pt x="53" y="148"/>
                  </a:lnTo>
                  <a:lnTo>
                    <a:pt x="53" y="137"/>
                  </a:lnTo>
                  <a:lnTo>
                    <a:pt x="53" y="127"/>
                  </a:lnTo>
                  <a:cubicBezTo>
                    <a:pt x="51" y="122"/>
                    <a:pt x="49" y="116"/>
                    <a:pt x="47" y="111"/>
                  </a:cubicBezTo>
                  <a:cubicBezTo>
                    <a:pt x="45" y="104"/>
                    <a:pt x="44" y="97"/>
                    <a:pt x="42" y="90"/>
                  </a:cubicBezTo>
                  <a:cubicBezTo>
                    <a:pt x="40" y="85"/>
                    <a:pt x="39" y="79"/>
                    <a:pt x="37" y="74"/>
                  </a:cubicBezTo>
                  <a:cubicBezTo>
                    <a:pt x="35" y="69"/>
                    <a:pt x="34" y="63"/>
                    <a:pt x="32" y="58"/>
                  </a:cubicBezTo>
                  <a:cubicBezTo>
                    <a:pt x="30" y="53"/>
                    <a:pt x="28" y="47"/>
                    <a:pt x="26" y="42"/>
                  </a:cubicBezTo>
                  <a:lnTo>
                    <a:pt x="16" y="32"/>
                  </a:lnTo>
                  <a:lnTo>
                    <a:pt x="5" y="21"/>
                  </a:lnTo>
                  <a:cubicBezTo>
                    <a:pt x="3" y="18"/>
                    <a:pt x="2" y="14"/>
                    <a:pt x="0" y="11"/>
                  </a:cubicBezTo>
                  <a:cubicBezTo>
                    <a:pt x="4" y="13"/>
                    <a:pt x="7" y="14"/>
                    <a:pt x="11" y="16"/>
                  </a:cubicBezTo>
                  <a:lnTo>
                    <a:pt x="26" y="16"/>
                  </a:lnTo>
                  <a:lnTo>
                    <a:pt x="37" y="16"/>
                  </a:lnTo>
                  <a:lnTo>
                    <a:pt x="47" y="16"/>
                  </a:lnTo>
                  <a:cubicBezTo>
                    <a:pt x="51" y="14"/>
                    <a:pt x="54" y="13"/>
                    <a:pt x="58" y="11"/>
                  </a:cubicBezTo>
                  <a:lnTo>
                    <a:pt x="63" y="11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4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2373" y="2871"/>
              <a:ext cx="395" cy="1828"/>
            </a:xfrm>
            <a:custGeom>
              <a:avLst/>
              <a:gdLst>
                <a:gd name="connsiteX0" fmla="*/ 601 w 711"/>
                <a:gd name="connsiteY0" fmla="*/ 221 h 763"/>
                <a:gd name="connsiteX1" fmla="*/ 601 w 711"/>
                <a:gd name="connsiteY1" fmla="*/ 195 h 763"/>
                <a:gd name="connsiteX2" fmla="*/ 601 w 711"/>
                <a:gd name="connsiteY2" fmla="*/ 168 h 763"/>
                <a:gd name="connsiteX3" fmla="*/ 601 w 711"/>
                <a:gd name="connsiteY3" fmla="*/ 147 h 763"/>
                <a:gd name="connsiteX4" fmla="*/ 601 w 711"/>
                <a:gd name="connsiteY4" fmla="*/ 132 h 763"/>
                <a:gd name="connsiteX5" fmla="*/ 601 w 711"/>
                <a:gd name="connsiteY5" fmla="*/ 116 h 763"/>
                <a:gd name="connsiteX6" fmla="*/ 601 w 711"/>
                <a:gd name="connsiteY6" fmla="*/ 105 h 763"/>
                <a:gd name="connsiteX7" fmla="*/ 596 w 711"/>
                <a:gd name="connsiteY7" fmla="*/ 95 h 763"/>
                <a:gd name="connsiteX8" fmla="*/ 596 w 711"/>
                <a:gd name="connsiteY8" fmla="*/ 89 h 763"/>
                <a:gd name="connsiteX9" fmla="*/ 596 w 711"/>
                <a:gd name="connsiteY9" fmla="*/ 84 h 763"/>
                <a:gd name="connsiteX10" fmla="*/ 590 w 711"/>
                <a:gd name="connsiteY10" fmla="*/ 84 h 763"/>
                <a:gd name="connsiteX11" fmla="*/ 585 w 711"/>
                <a:gd name="connsiteY11" fmla="*/ 79 h 763"/>
                <a:gd name="connsiteX12" fmla="*/ 575 w 711"/>
                <a:gd name="connsiteY12" fmla="*/ 79 h 763"/>
                <a:gd name="connsiteX13" fmla="*/ 569 w 711"/>
                <a:gd name="connsiteY13" fmla="*/ 74 h 763"/>
                <a:gd name="connsiteX14" fmla="*/ 553 w 711"/>
                <a:gd name="connsiteY14" fmla="*/ 74 h 763"/>
                <a:gd name="connsiteX15" fmla="*/ 543 w 711"/>
                <a:gd name="connsiteY15" fmla="*/ 74 h 763"/>
                <a:gd name="connsiteX16" fmla="*/ 527 w 711"/>
                <a:gd name="connsiteY16" fmla="*/ 79 h 763"/>
                <a:gd name="connsiteX17" fmla="*/ 496 w 711"/>
                <a:gd name="connsiteY17" fmla="*/ 79 h 763"/>
                <a:gd name="connsiteX18" fmla="*/ 459 w 711"/>
                <a:gd name="connsiteY18" fmla="*/ 84 h 763"/>
                <a:gd name="connsiteX19" fmla="*/ 422 w 711"/>
                <a:gd name="connsiteY19" fmla="*/ 89 h 763"/>
                <a:gd name="connsiteX20" fmla="*/ 385 w 711"/>
                <a:gd name="connsiteY20" fmla="*/ 89 h 763"/>
                <a:gd name="connsiteX21" fmla="*/ 343 w 711"/>
                <a:gd name="connsiteY21" fmla="*/ 95 h 763"/>
                <a:gd name="connsiteX22" fmla="*/ 295 w 711"/>
                <a:gd name="connsiteY22" fmla="*/ 105 h 763"/>
                <a:gd name="connsiteX23" fmla="*/ 269 w 711"/>
                <a:gd name="connsiteY23" fmla="*/ 105 h 763"/>
                <a:gd name="connsiteX24" fmla="*/ 243 w 711"/>
                <a:gd name="connsiteY24" fmla="*/ 110 h 763"/>
                <a:gd name="connsiteX25" fmla="*/ 216 w 711"/>
                <a:gd name="connsiteY25" fmla="*/ 116 h 763"/>
                <a:gd name="connsiteX26" fmla="*/ 190 w 711"/>
                <a:gd name="connsiteY26" fmla="*/ 116 h 763"/>
                <a:gd name="connsiteX27" fmla="*/ 158 w 711"/>
                <a:gd name="connsiteY27" fmla="*/ 121 h 763"/>
                <a:gd name="connsiteX28" fmla="*/ 132 w 711"/>
                <a:gd name="connsiteY28" fmla="*/ 126 h 763"/>
                <a:gd name="connsiteX29" fmla="*/ 106 w 711"/>
                <a:gd name="connsiteY29" fmla="*/ 126 h 763"/>
                <a:gd name="connsiteX30" fmla="*/ 85 w 711"/>
                <a:gd name="connsiteY30" fmla="*/ 132 h 763"/>
                <a:gd name="connsiteX31" fmla="*/ 64 w 711"/>
                <a:gd name="connsiteY31" fmla="*/ 132 h 763"/>
                <a:gd name="connsiteX32" fmla="*/ 37 w 711"/>
                <a:gd name="connsiteY32" fmla="*/ 132 h 763"/>
                <a:gd name="connsiteX33" fmla="*/ 0 w 711"/>
                <a:gd name="connsiteY33" fmla="*/ 137 h 763"/>
                <a:gd name="connsiteX34" fmla="*/ 0 w 711"/>
                <a:gd name="connsiteY34" fmla="*/ 100 h 763"/>
                <a:gd name="connsiteX35" fmla="*/ 16 w 711"/>
                <a:gd name="connsiteY35" fmla="*/ 100 h 763"/>
                <a:gd name="connsiteX36" fmla="*/ 37 w 711"/>
                <a:gd name="connsiteY36" fmla="*/ 100 h 763"/>
                <a:gd name="connsiteX37" fmla="*/ 53 w 711"/>
                <a:gd name="connsiteY37" fmla="*/ 100 h 763"/>
                <a:gd name="connsiteX38" fmla="*/ 74 w 711"/>
                <a:gd name="connsiteY38" fmla="*/ 95 h 763"/>
                <a:gd name="connsiteX39" fmla="*/ 100 w 711"/>
                <a:gd name="connsiteY39" fmla="*/ 95 h 763"/>
                <a:gd name="connsiteX40" fmla="*/ 122 w 711"/>
                <a:gd name="connsiteY40" fmla="*/ 89 h 763"/>
                <a:gd name="connsiteX41" fmla="*/ 148 w 711"/>
                <a:gd name="connsiteY41" fmla="*/ 84 h 763"/>
                <a:gd name="connsiteX42" fmla="*/ 179 w 711"/>
                <a:gd name="connsiteY42" fmla="*/ 84 h 763"/>
                <a:gd name="connsiteX43" fmla="*/ 237 w 711"/>
                <a:gd name="connsiteY43" fmla="*/ 74 h 763"/>
                <a:gd name="connsiteX44" fmla="*/ 295 w 711"/>
                <a:gd name="connsiteY44" fmla="*/ 63 h 763"/>
                <a:gd name="connsiteX45" fmla="*/ 353 w 711"/>
                <a:gd name="connsiteY45" fmla="*/ 58 h 763"/>
                <a:gd name="connsiteX46" fmla="*/ 411 w 711"/>
                <a:gd name="connsiteY46" fmla="*/ 47 h 763"/>
                <a:gd name="connsiteX47" fmla="*/ 438 w 711"/>
                <a:gd name="connsiteY47" fmla="*/ 42 h 763"/>
                <a:gd name="connsiteX48" fmla="*/ 464 w 711"/>
                <a:gd name="connsiteY48" fmla="*/ 37 h 763"/>
                <a:gd name="connsiteX49" fmla="*/ 490 w 711"/>
                <a:gd name="connsiteY49" fmla="*/ 32 h 763"/>
                <a:gd name="connsiteX50" fmla="*/ 506 w 711"/>
                <a:gd name="connsiteY50" fmla="*/ 32 h 763"/>
                <a:gd name="connsiteX51" fmla="*/ 522 w 711"/>
                <a:gd name="connsiteY51" fmla="*/ 26 h 763"/>
                <a:gd name="connsiteX52" fmla="*/ 538 w 711"/>
                <a:gd name="connsiteY52" fmla="*/ 21 h 763"/>
                <a:gd name="connsiteX53" fmla="*/ 543 w 711"/>
                <a:gd name="connsiteY53" fmla="*/ 21 h 763"/>
                <a:gd name="connsiteX54" fmla="*/ 553 w 711"/>
                <a:gd name="connsiteY54" fmla="*/ 16 h 763"/>
                <a:gd name="connsiteX55" fmla="*/ 559 w 711"/>
                <a:gd name="connsiteY55" fmla="*/ 11 h 763"/>
                <a:gd name="connsiteX56" fmla="*/ 569 w 711"/>
                <a:gd name="connsiteY56" fmla="*/ 5 h 763"/>
                <a:gd name="connsiteX57" fmla="*/ 575 w 711"/>
                <a:gd name="connsiteY57" fmla="*/ 5 h 763"/>
                <a:gd name="connsiteX58" fmla="*/ 585 w 711"/>
                <a:gd name="connsiteY58" fmla="*/ 0 h 763"/>
                <a:gd name="connsiteX59" fmla="*/ 590 w 711"/>
                <a:gd name="connsiteY59" fmla="*/ 5 h 763"/>
                <a:gd name="connsiteX60" fmla="*/ 596 w 711"/>
                <a:gd name="connsiteY60" fmla="*/ 5 h 763"/>
                <a:gd name="connsiteX61" fmla="*/ 601 w 711"/>
                <a:gd name="connsiteY61" fmla="*/ 11 h 763"/>
                <a:gd name="connsiteX62" fmla="*/ 611 w 711"/>
                <a:gd name="connsiteY62" fmla="*/ 16 h 763"/>
                <a:gd name="connsiteX63" fmla="*/ 622 w 711"/>
                <a:gd name="connsiteY63" fmla="*/ 21 h 763"/>
                <a:gd name="connsiteX64" fmla="*/ 632 w 711"/>
                <a:gd name="connsiteY64" fmla="*/ 26 h 763"/>
                <a:gd name="connsiteX65" fmla="*/ 643 w 711"/>
                <a:gd name="connsiteY65" fmla="*/ 32 h 763"/>
                <a:gd name="connsiteX66" fmla="*/ 659 w 711"/>
                <a:gd name="connsiteY66" fmla="*/ 42 h 763"/>
                <a:gd name="connsiteX67" fmla="*/ 669 w 711"/>
                <a:gd name="connsiteY67" fmla="*/ 53 h 763"/>
                <a:gd name="connsiteX68" fmla="*/ 680 w 711"/>
                <a:gd name="connsiteY68" fmla="*/ 58 h 763"/>
                <a:gd name="connsiteX69" fmla="*/ 690 w 711"/>
                <a:gd name="connsiteY69" fmla="*/ 68 h 763"/>
                <a:gd name="connsiteX70" fmla="*/ 701 w 711"/>
                <a:gd name="connsiteY70" fmla="*/ 74 h 763"/>
                <a:gd name="connsiteX71" fmla="*/ 706 w 711"/>
                <a:gd name="connsiteY71" fmla="*/ 79 h 763"/>
                <a:gd name="connsiteX72" fmla="*/ 711 w 711"/>
                <a:gd name="connsiteY72" fmla="*/ 84 h 763"/>
                <a:gd name="connsiteX73" fmla="*/ 711 w 711"/>
                <a:gd name="connsiteY73" fmla="*/ 89 h 763"/>
                <a:gd name="connsiteX74" fmla="*/ 711 w 711"/>
                <a:gd name="connsiteY74" fmla="*/ 95 h 763"/>
                <a:gd name="connsiteX75" fmla="*/ 711 w 711"/>
                <a:gd name="connsiteY75" fmla="*/ 100 h 763"/>
                <a:gd name="connsiteX76" fmla="*/ 711 w 711"/>
                <a:gd name="connsiteY76" fmla="*/ 105 h 763"/>
                <a:gd name="connsiteX77" fmla="*/ 706 w 711"/>
                <a:gd name="connsiteY77" fmla="*/ 110 h 763"/>
                <a:gd name="connsiteX78" fmla="*/ 696 w 711"/>
                <a:gd name="connsiteY78" fmla="*/ 116 h 763"/>
                <a:gd name="connsiteX79" fmla="*/ 696 w 711"/>
                <a:gd name="connsiteY79" fmla="*/ 121 h 763"/>
                <a:gd name="connsiteX80" fmla="*/ 696 w 711"/>
                <a:gd name="connsiteY80" fmla="*/ 121 h 763"/>
                <a:gd name="connsiteX81" fmla="*/ 690 w 711"/>
                <a:gd name="connsiteY81" fmla="*/ 126 h 763"/>
                <a:gd name="connsiteX82" fmla="*/ 690 w 711"/>
                <a:gd name="connsiteY82" fmla="*/ 132 h 763"/>
                <a:gd name="connsiteX83" fmla="*/ 685 w 711"/>
                <a:gd name="connsiteY83" fmla="*/ 142 h 763"/>
                <a:gd name="connsiteX84" fmla="*/ 685 w 711"/>
                <a:gd name="connsiteY84" fmla="*/ 147 h 763"/>
                <a:gd name="connsiteX85" fmla="*/ 685 w 711"/>
                <a:gd name="connsiteY85" fmla="*/ 158 h 763"/>
                <a:gd name="connsiteX86" fmla="*/ 680 w 711"/>
                <a:gd name="connsiteY86" fmla="*/ 168 h 763"/>
                <a:gd name="connsiteX87" fmla="*/ 680 w 711"/>
                <a:gd name="connsiteY87" fmla="*/ 179 h 763"/>
                <a:gd name="connsiteX88" fmla="*/ 680 w 711"/>
                <a:gd name="connsiteY88" fmla="*/ 189 h 763"/>
                <a:gd name="connsiteX89" fmla="*/ 675 w 711"/>
                <a:gd name="connsiteY89" fmla="*/ 205 h 763"/>
                <a:gd name="connsiteX90" fmla="*/ 675 w 711"/>
                <a:gd name="connsiteY90" fmla="*/ 221 h 763"/>
                <a:gd name="connsiteX91" fmla="*/ 675 w 711"/>
                <a:gd name="connsiteY91" fmla="*/ 237 h 763"/>
                <a:gd name="connsiteX92" fmla="*/ 669 w 711"/>
                <a:gd name="connsiteY92" fmla="*/ 252 h 763"/>
                <a:gd name="connsiteX93" fmla="*/ 669 w 711"/>
                <a:gd name="connsiteY93" fmla="*/ 268 h 763"/>
                <a:gd name="connsiteX94" fmla="*/ 669 w 711"/>
                <a:gd name="connsiteY94" fmla="*/ 289 h 763"/>
                <a:gd name="connsiteX95" fmla="*/ 664 w 711"/>
                <a:gd name="connsiteY95" fmla="*/ 331 h 763"/>
                <a:gd name="connsiteX96" fmla="*/ 659 w 711"/>
                <a:gd name="connsiteY96" fmla="*/ 368 h 763"/>
                <a:gd name="connsiteX97" fmla="*/ 659 w 711"/>
                <a:gd name="connsiteY97" fmla="*/ 400 h 763"/>
                <a:gd name="connsiteX98" fmla="*/ 654 w 711"/>
                <a:gd name="connsiteY98" fmla="*/ 431 h 763"/>
                <a:gd name="connsiteX99" fmla="*/ 648 w 711"/>
                <a:gd name="connsiteY99" fmla="*/ 463 h 763"/>
                <a:gd name="connsiteX100" fmla="*/ 648 w 711"/>
                <a:gd name="connsiteY100" fmla="*/ 489 h 763"/>
                <a:gd name="connsiteX101" fmla="*/ 643 w 711"/>
                <a:gd name="connsiteY101" fmla="*/ 510 h 763"/>
                <a:gd name="connsiteX102" fmla="*/ 638 w 711"/>
                <a:gd name="connsiteY102" fmla="*/ 531 h 763"/>
                <a:gd name="connsiteX103" fmla="*/ 632 w 711"/>
                <a:gd name="connsiteY103" fmla="*/ 568 h 763"/>
                <a:gd name="connsiteX104" fmla="*/ 622 w 711"/>
                <a:gd name="connsiteY104" fmla="*/ 605 h 763"/>
                <a:gd name="connsiteX105" fmla="*/ 617 w 711"/>
                <a:gd name="connsiteY105" fmla="*/ 636 h 763"/>
                <a:gd name="connsiteX106" fmla="*/ 606 w 711"/>
                <a:gd name="connsiteY106" fmla="*/ 663 h 763"/>
                <a:gd name="connsiteX107" fmla="*/ 601 w 711"/>
                <a:gd name="connsiteY107" fmla="*/ 689 h 763"/>
                <a:gd name="connsiteX108" fmla="*/ 596 w 711"/>
                <a:gd name="connsiteY108" fmla="*/ 700 h 763"/>
                <a:gd name="connsiteX109" fmla="*/ 590 w 711"/>
                <a:gd name="connsiteY109" fmla="*/ 710 h 763"/>
                <a:gd name="connsiteX110" fmla="*/ 590 w 711"/>
                <a:gd name="connsiteY110" fmla="*/ 721 h 763"/>
                <a:gd name="connsiteX111" fmla="*/ 585 w 711"/>
                <a:gd name="connsiteY111" fmla="*/ 726 h 763"/>
                <a:gd name="connsiteX112" fmla="*/ 580 w 711"/>
                <a:gd name="connsiteY112" fmla="*/ 736 h 763"/>
                <a:gd name="connsiteX113" fmla="*/ 580 w 711"/>
                <a:gd name="connsiteY113" fmla="*/ 742 h 763"/>
                <a:gd name="connsiteX114" fmla="*/ 569 w 711"/>
                <a:gd name="connsiteY114" fmla="*/ 747 h 763"/>
                <a:gd name="connsiteX115" fmla="*/ 564 w 711"/>
                <a:gd name="connsiteY115" fmla="*/ 757 h 763"/>
                <a:gd name="connsiteX116" fmla="*/ 559 w 711"/>
                <a:gd name="connsiteY116" fmla="*/ 757 h 763"/>
                <a:gd name="connsiteX117" fmla="*/ 553 w 711"/>
                <a:gd name="connsiteY117" fmla="*/ 763 h 763"/>
                <a:gd name="connsiteX118" fmla="*/ 548 w 711"/>
                <a:gd name="connsiteY118" fmla="*/ 763 h 763"/>
                <a:gd name="connsiteX119" fmla="*/ 548 w 711"/>
                <a:gd name="connsiteY119" fmla="*/ 757 h 763"/>
                <a:gd name="connsiteX120" fmla="*/ 543 w 711"/>
                <a:gd name="connsiteY120" fmla="*/ 757 h 763"/>
                <a:gd name="connsiteX121" fmla="*/ 543 w 711"/>
                <a:gd name="connsiteY121" fmla="*/ 752 h 763"/>
                <a:gd name="connsiteX122" fmla="*/ 543 w 711"/>
                <a:gd name="connsiteY122" fmla="*/ 747 h 763"/>
                <a:gd name="connsiteX123" fmla="*/ 538 w 711"/>
                <a:gd name="connsiteY123" fmla="*/ 742 h 763"/>
                <a:gd name="connsiteX124" fmla="*/ 538 w 711"/>
                <a:gd name="connsiteY124" fmla="*/ 731 h 763"/>
                <a:gd name="connsiteX125" fmla="*/ 538 w 711"/>
                <a:gd name="connsiteY125" fmla="*/ 721 h 763"/>
                <a:gd name="connsiteX126" fmla="*/ 532 w 711"/>
                <a:gd name="connsiteY126" fmla="*/ 705 h 763"/>
                <a:gd name="connsiteX127" fmla="*/ 527 w 711"/>
                <a:gd name="connsiteY127" fmla="*/ 684 h 763"/>
                <a:gd name="connsiteX128" fmla="*/ 522 w 711"/>
                <a:gd name="connsiteY128" fmla="*/ 668 h 763"/>
                <a:gd name="connsiteX129" fmla="*/ 517 w 711"/>
                <a:gd name="connsiteY129" fmla="*/ 652 h 763"/>
                <a:gd name="connsiteX130" fmla="*/ 511 w 711"/>
                <a:gd name="connsiteY130" fmla="*/ 636 h 763"/>
                <a:gd name="connsiteX131" fmla="*/ 501 w 711"/>
                <a:gd name="connsiteY131" fmla="*/ 626 h 763"/>
                <a:gd name="connsiteX132" fmla="*/ 490 w 711"/>
                <a:gd name="connsiteY132" fmla="*/ 615 h 763"/>
                <a:gd name="connsiteX133" fmla="*/ 485 w 711"/>
                <a:gd name="connsiteY133" fmla="*/ 605 h 763"/>
                <a:gd name="connsiteX134" fmla="*/ 496 w 711"/>
                <a:gd name="connsiteY134" fmla="*/ 610 h 763"/>
                <a:gd name="connsiteX135" fmla="*/ 511 w 711"/>
                <a:gd name="connsiteY135" fmla="*/ 610 h 763"/>
                <a:gd name="connsiteX136" fmla="*/ 522 w 711"/>
                <a:gd name="connsiteY136" fmla="*/ 610 h 763"/>
                <a:gd name="connsiteX137" fmla="*/ 532 w 711"/>
                <a:gd name="connsiteY137" fmla="*/ 610 h 763"/>
                <a:gd name="connsiteX138" fmla="*/ 543 w 711"/>
                <a:gd name="connsiteY138" fmla="*/ 605 h 763"/>
                <a:gd name="connsiteX139" fmla="*/ 548 w 711"/>
                <a:gd name="connsiteY139" fmla="*/ 605 h 763"/>
                <a:gd name="connsiteX140" fmla="*/ 553 w 711"/>
                <a:gd name="connsiteY140" fmla="*/ 600 h 763"/>
                <a:gd name="connsiteX141" fmla="*/ 553 w 711"/>
                <a:gd name="connsiteY141" fmla="*/ 600 h 763"/>
                <a:gd name="connsiteX142" fmla="*/ 559 w 711"/>
                <a:gd name="connsiteY142" fmla="*/ 594 h 763"/>
                <a:gd name="connsiteX143" fmla="*/ 559 w 711"/>
                <a:gd name="connsiteY143" fmla="*/ 584 h 763"/>
                <a:gd name="connsiteX144" fmla="*/ 564 w 711"/>
                <a:gd name="connsiteY144" fmla="*/ 573 h 763"/>
                <a:gd name="connsiteX145" fmla="*/ 564 w 711"/>
                <a:gd name="connsiteY145" fmla="*/ 558 h 763"/>
                <a:gd name="connsiteX146" fmla="*/ 569 w 711"/>
                <a:gd name="connsiteY146" fmla="*/ 537 h 763"/>
                <a:gd name="connsiteX147" fmla="*/ 575 w 711"/>
                <a:gd name="connsiteY147" fmla="*/ 516 h 763"/>
                <a:gd name="connsiteX148" fmla="*/ 575 w 711"/>
                <a:gd name="connsiteY148" fmla="*/ 489 h 763"/>
                <a:gd name="connsiteX149" fmla="*/ 580 w 711"/>
                <a:gd name="connsiteY149" fmla="*/ 458 h 763"/>
                <a:gd name="connsiteX150" fmla="*/ 590 w 711"/>
                <a:gd name="connsiteY150" fmla="*/ 395 h 763"/>
                <a:gd name="connsiteX151" fmla="*/ 596 w 711"/>
                <a:gd name="connsiteY151" fmla="*/ 337 h 763"/>
                <a:gd name="connsiteX152" fmla="*/ 601 w 711"/>
                <a:gd name="connsiteY152" fmla="*/ 274 h 763"/>
                <a:gd name="connsiteX153" fmla="*/ 601 w 711"/>
                <a:gd name="connsiteY153" fmla="*/ 221 h 763"/>
                <a:gd name="connsiteX154" fmla="*/ 601 w 711"/>
                <a:gd name="connsiteY154" fmla="*/ 221 h 763"/>
                <a:gd name="connsiteX0-1" fmla="*/ 604 w 714"/>
                <a:gd name="connsiteY0-2" fmla="*/ 221 h 763"/>
                <a:gd name="connsiteX1-3" fmla="*/ 604 w 714"/>
                <a:gd name="connsiteY1-4" fmla="*/ 195 h 763"/>
                <a:gd name="connsiteX2-5" fmla="*/ 604 w 714"/>
                <a:gd name="connsiteY2-6" fmla="*/ 168 h 763"/>
                <a:gd name="connsiteX3-7" fmla="*/ 604 w 714"/>
                <a:gd name="connsiteY3-8" fmla="*/ 147 h 763"/>
                <a:gd name="connsiteX4-9" fmla="*/ 604 w 714"/>
                <a:gd name="connsiteY4-10" fmla="*/ 132 h 763"/>
                <a:gd name="connsiteX5-11" fmla="*/ 604 w 714"/>
                <a:gd name="connsiteY5-12" fmla="*/ 116 h 763"/>
                <a:gd name="connsiteX6-13" fmla="*/ 604 w 714"/>
                <a:gd name="connsiteY6-14" fmla="*/ 105 h 763"/>
                <a:gd name="connsiteX7-15" fmla="*/ 599 w 714"/>
                <a:gd name="connsiteY7-16" fmla="*/ 95 h 763"/>
                <a:gd name="connsiteX8-17" fmla="*/ 599 w 714"/>
                <a:gd name="connsiteY8-18" fmla="*/ 89 h 763"/>
                <a:gd name="connsiteX9-19" fmla="*/ 599 w 714"/>
                <a:gd name="connsiteY9-20" fmla="*/ 84 h 763"/>
                <a:gd name="connsiteX10-21" fmla="*/ 593 w 714"/>
                <a:gd name="connsiteY10-22" fmla="*/ 84 h 763"/>
                <a:gd name="connsiteX11-23" fmla="*/ 588 w 714"/>
                <a:gd name="connsiteY11-24" fmla="*/ 79 h 763"/>
                <a:gd name="connsiteX12-25" fmla="*/ 578 w 714"/>
                <a:gd name="connsiteY12-26" fmla="*/ 79 h 763"/>
                <a:gd name="connsiteX13-27" fmla="*/ 572 w 714"/>
                <a:gd name="connsiteY13-28" fmla="*/ 74 h 763"/>
                <a:gd name="connsiteX14-29" fmla="*/ 556 w 714"/>
                <a:gd name="connsiteY14-30" fmla="*/ 74 h 763"/>
                <a:gd name="connsiteX15-31" fmla="*/ 546 w 714"/>
                <a:gd name="connsiteY15-32" fmla="*/ 74 h 763"/>
                <a:gd name="connsiteX16-33" fmla="*/ 530 w 714"/>
                <a:gd name="connsiteY16-34" fmla="*/ 79 h 763"/>
                <a:gd name="connsiteX17-35" fmla="*/ 499 w 714"/>
                <a:gd name="connsiteY17-36" fmla="*/ 79 h 763"/>
                <a:gd name="connsiteX18-37" fmla="*/ 462 w 714"/>
                <a:gd name="connsiteY18-38" fmla="*/ 84 h 763"/>
                <a:gd name="connsiteX19-39" fmla="*/ 425 w 714"/>
                <a:gd name="connsiteY19-40" fmla="*/ 89 h 763"/>
                <a:gd name="connsiteX20-41" fmla="*/ 388 w 714"/>
                <a:gd name="connsiteY20-42" fmla="*/ 89 h 763"/>
                <a:gd name="connsiteX21-43" fmla="*/ 346 w 714"/>
                <a:gd name="connsiteY21-44" fmla="*/ 95 h 763"/>
                <a:gd name="connsiteX22-45" fmla="*/ 298 w 714"/>
                <a:gd name="connsiteY22-46" fmla="*/ 105 h 763"/>
                <a:gd name="connsiteX23-47" fmla="*/ 272 w 714"/>
                <a:gd name="connsiteY23-48" fmla="*/ 105 h 763"/>
                <a:gd name="connsiteX24-49" fmla="*/ 246 w 714"/>
                <a:gd name="connsiteY24-50" fmla="*/ 110 h 763"/>
                <a:gd name="connsiteX25-51" fmla="*/ 219 w 714"/>
                <a:gd name="connsiteY25-52" fmla="*/ 116 h 763"/>
                <a:gd name="connsiteX26-53" fmla="*/ 193 w 714"/>
                <a:gd name="connsiteY26-54" fmla="*/ 116 h 763"/>
                <a:gd name="connsiteX27-55" fmla="*/ 161 w 714"/>
                <a:gd name="connsiteY27-56" fmla="*/ 121 h 763"/>
                <a:gd name="connsiteX28-57" fmla="*/ 135 w 714"/>
                <a:gd name="connsiteY28-58" fmla="*/ 126 h 763"/>
                <a:gd name="connsiteX29-59" fmla="*/ 109 w 714"/>
                <a:gd name="connsiteY29-60" fmla="*/ 126 h 763"/>
                <a:gd name="connsiteX30-61" fmla="*/ 88 w 714"/>
                <a:gd name="connsiteY30-62" fmla="*/ 132 h 763"/>
                <a:gd name="connsiteX31-63" fmla="*/ 67 w 714"/>
                <a:gd name="connsiteY31-64" fmla="*/ 132 h 763"/>
                <a:gd name="connsiteX32-65" fmla="*/ 40 w 714"/>
                <a:gd name="connsiteY32-66" fmla="*/ 132 h 763"/>
                <a:gd name="connsiteX33-67" fmla="*/ 3 w 714"/>
                <a:gd name="connsiteY33-68" fmla="*/ 100 h 763"/>
                <a:gd name="connsiteX34-69" fmla="*/ 19 w 714"/>
                <a:gd name="connsiteY34-70" fmla="*/ 100 h 763"/>
                <a:gd name="connsiteX35-71" fmla="*/ 40 w 714"/>
                <a:gd name="connsiteY35-72" fmla="*/ 100 h 763"/>
                <a:gd name="connsiteX36-73" fmla="*/ 56 w 714"/>
                <a:gd name="connsiteY36-74" fmla="*/ 100 h 763"/>
                <a:gd name="connsiteX37-75" fmla="*/ 77 w 714"/>
                <a:gd name="connsiteY37-76" fmla="*/ 95 h 763"/>
                <a:gd name="connsiteX38-77" fmla="*/ 103 w 714"/>
                <a:gd name="connsiteY38-78" fmla="*/ 95 h 763"/>
                <a:gd name="connsiteX39-79" fmla="*/ 125 w 714"/>
                <a:gd name="connsiteY39-80" fmla="*/ 89 h 763"/>
                <a:gd name="connsiteX40-81" fmla="*/ 151 w 714"/>
                <a:gd name="connsiteY40-82" fmla="*/ 84 h 763"/>
                <a:gd name="connsiteX41-83" fmla="*/ 182 w 714"/>
                <a:gd name="connsiteY41-84" fmla="*/ 84 h 763"/>
                <a:gd name="connsiteX42-85" fmla="*/ 240 w 714"/>
                <a:gd name="connsiteY42-86" fmla="*/ 74 h 763"/>
                <a:gd name="connsiteX43-87" fmla="*/ 298 w 714"/>
                <a:gd name="connsiteY43-88" fmla="*/ 63 h 763"/>
                <a:gd name="connsiteX44-89" fmla="*/ 356 w 714"/>
                <a:gd name="connsiteY44-90" fmla="*/ 58 h 763"/>
                <a:gd name="connsiteX45-91" fmla="*/ 414 w 714"/>
                <a:gd name="connsiteY45-92" fmla="*/ 47 h 763"/>
                <a:gd name="connsiteX46-93" fmla="*/ 441 w 714"/>
                <a:gd name="connsiteY46-94" fmla="*/ 42 h 763"/>
                <a:gd name="connsiteX47-95" fmla="*/ 467 w 714"/>
                <a:gd name="connsiteY47-96" fmla="*/ 37 h 763"/>
                <a:gd name="connsiteX48-97" fmla="*/ 493 w 714"/>
                <a:gd name="connsiteY48-98" fmla="*/ 32 h 763"/>
                <a:gd name="connsiteX49-99" fmla="*/ 509 w 714"/>
                <a:gd name="connsiteY49-100" fmla="*/ 32 h 763"/>
                <a:gd name="connsiteX50-101" fmla="*/ 525 w 714"/>
                <a:gd name="connsiteY50-102" fmla="*/ 26 h 763"/>
                <a:gd name="connsiteX51-103" fmla="*/ 541 w 714"/>
                <a:gd name="connsiteY51-104" fmla="*/ 21 h 763"/>
                <a:gd name="connsiteX52-105" fmla="*/ 546 w 714"/>
                <a:gd name="connsiteY52-106" fmla="*/ 21 h 763"/>
                <a:gd name="connsiteX53-107" fmla="*/ 556 w 714"/>
                <a:gd name="connsiteY53-108" fmla="*/ 16 h 763"/>
                <a:gd name="connsiteX54-109" fmla="*/ 562 w 714"/>
                <a:gd name="connsiteY54-110" fmla="*/ 11 h 763"/>
                <a:gd name="connsiteX55-111" fmla="*/ 572 w 714"/>
                <a:gd name="connsiteY55-112" fmla="*/ 5 h 763"/>
                <a:gd name="connsiteX56-113" fmla="*/ 578 w 714"/>
                <a:gd name="connsiteY56-114" fmla="*/ 5 h 763"/>
                <a:gd name="connsiteX57-115" fmla="*/ 588 w 714"/>
                <a:gd name="connsiteY57-116" fmla="*/ 0 h 763"/>
                <a:gd name="connsiteX58-117" fmla="*/ 593 w 714"/>
                <a:gd name="connsiteY58-118" fmla="*/ 5 h 763"/>
                <a:gd name="connsiteX59-119" fmla="*/ 599 w 714"/>
                <a:gd name="connsiteY59-120" fmla="*/ 5 h 763"/>
                <a:gd name="connsiteX60-121" fmla="*/ 604 w 714"/>
                <a:gd name="connsiteY60-122" fmla="*/ 11 h 763"/>
                <a:gd name="connsiteX61-123" fmla="*/ 614 w 714"/>
                <a:gd name="connsiteY61-124" fmla="*/ 16 h 763"/>
                <a:gd name="connsiteX62-125" fmla="*/ 625 w 714"/>
                <a:gd name="connsiteY62-126" fmla="*/ 21 h 763"/>
                <a:gd name="connsiteX63-127" fmla="*/ 635 w 714"/>
                <a:gd name="connsiteY63-128" fmla="*/ 26 h 763"/>
                <a:gd name="connsiteX64-129" fmla="*/ 646 w 714"/>
                <a:gd name="connsiteY64-130" fmla="*/ 32 h 763"/>
                <a:gd name="connsiteX65-131" fmla="*/ 662 w 714"/>
                <a:gd name="connsiteY65-132" fmla="*/ 42 h 763"/>
                <a:gd name="connsiteX66-133" fmla="*/ 672 w 714"/>
                <a:gd name="connsiteY66-134" fmla="*/ 53 h 763"/>
                <a:gd name="connsiteX67-135" fmla="*/ 683 w 714"/>
                <a:gd name="connsiteY67-136" fmla="*/ 58 h 763"/>
                <a:gd name="connsiteX68-137" fmla="*/ 693 w 714"/>
                <a:gd name="connsiteY68-138" fmla="*/ 68 h 763"/>
                <a:gd name="connsiteX69-139" fmla="*/ 704 w 714"/>
                <a:gd name="connsiteY69-140" fmla="*/ 74 h 763"/>
                <a:gd name="connsiteX70-141" fmla="*/ 709 w 714"/>
                <a:gd name="connsiteY70-142" fmla="*/ 79 h 763"/>
                <a:gd name="connsiteX71-143" fmla="*/ 714 w 714"/>
                <a:gd name="connsiteY71-144" fmla="*/ 84 h 763"/>
                <a:gd name="connsiteX72-145" fmla="*/ 714 w 714"/>
                <a:gd name="connsiteY72-146" fmla="*/ 89 h 763"/>
                <a:gd name="connsiteX73-147" fmla="*/ 714 w 714"/>
                <a:gd name="connsiteY73-148" fmla="*/ 95 h 763"/>
                <a:gd name="connsiteX74-149" fmla="*/ 714 w 714"/>
                <a:gd name="connsiteY74-150" fmla="*/ 100 h 763"/>
                <a:gd name="connsiteX75-151" fmla="*/ 714 w 714"/>
                <a:gd name="connsiteY75-152" fmla="*/ 105 h 763"/>
                <a:gd name="connsiteX76-153" fmla="*/ 709 w 714"/>
                <a:gd name="connsiteY76-154" fmla="*/ 110 h 763"/>
                <a:gd name="connsiteX77-155" fmla="*/ 699 w 714"/>
                <a:gd name="connsiteY77-156" fmla="*/ 116 h 763"/>
                <a:gd name="connsiteX78-157" fmla="*/ 699 w 714"/>
                <a:gd name="connsiteY78-158" fmla="*/ 121 h 763"/>
                <a:gd name="connsiteX79-159" fmla="*/ 699 w 714"/>
                <a:gd name="connsiteY79-160" fmla="*/ 121 h 763"/>
                <a:gd name="connsiteX80-161" fmla="*/ 693 w 714"/>
                <a:gd name="connsiteY80-162" fmla="*/ 126 h 763"/>
                <a:gd name="connsiteX81-163" fmla="*/ 693 w 714"/>
                <a:gd name="connsiteY81-164" fmla="*/ 132 h 763"/>
                <a:gd name="connsiteX82-165" fmla="*/ 688 w 714"/>
                <a:gd name="connsiteY82-166" fmla="*/ 142 h 763"/>
                <a:gd name="connsiteX83-167" fmla="*/ 688 w 714"/>
                <a:gd name="connsiteY83-168" fmla="*/ 147 h 763"/>
                <a:gd name="connsiteX84-169" fmla="*/ 688 w 714"/>
                <a:gd name="connsiteY84-170" fmla="*/ 158 h 763"/>
                <a:gd name="connsiteX85-171" fmla="*/ 683 w 714"/>
                <a:gd name="connsiteY85-172" fmla="*/ 168 h 763"/>
                <a:gd name="connsiteX86-173" fmla="*/ 683 w 714"/>
                <a:gd name="connsiteY86-174" fmla="*/ 179 h 763"/>
                <a:gd name="connsiteX87-175" fmla="*/ 683 w 714"/>
                <a:gd name="connsiteY87-176" fmla="*/ 189 h 763"/>
                <a:gd name="connsiteX88-177" fmla="*/ 678 w 714"/>
                <a:gd name="connsiteY88-178" fmla="*/ 205 h 763"/>
                <a:gd name="connsiteX89-179" fmla="*/ 678 w 714"/>
                <a:gd name="connsiteY89-180" fmla="*/ 221 h 763"/>
                <a:gd name="connsiteX90-181" fmla="*/ 678 w 714"/>
                <a:gd name="connsiteY90-182" fmla="*/ 237 h 763"/>
                <a:gd name="connsiteX91-183" fmla="*/ 672 w 714"/>
                <a:gd name="connsiteY91-184" fmla="*/ 252 h 763"/>
                <a:gd name="connsiteX92-185" fmla="*/ 672 w 714"/>
                <a:gd name="connsiteY92-186" fmla="*/ 268 h 763"/>
                <a:gd name="connsiteX93-187" fmla="*/ 672 w 714"/>
                <a:gd name="connsiteY93-188" fmla="*/ 289 h 763"/>
                <a:gd name="connsiteX94-189" fmla="*/ 667 w 714"/>
                <a:gd name="connsiteY94-190" fmla="*/ 331 h 763"/>
                <a:gd name="connsiteX95-191" fmla="*/ 662 w 714"/>
                <a:gd name="connsiteY95-192" fmla="*/ 368 h 763"/>
                <a:gd name="connsiteX96-193" fmla="*/ 662 w 714"/>
                <a:gd name="connsiteY96-194" fmla="*/ 400 h 763"/>
                <a:gd name="connsiteX97-195" fmla="*/ 657 w 714"/>
                <a:gd name="connsiteY97-196" fmla="*/ 431 h 763"/>
                <a:gd name="connsiteX98-197" fmla="*/ 651 w 714"/>
                <a:gd name="connsiteY98-198" fmla="*/ 463 h 763"/>
                <a:gd name="connsiteX99-199" fmla="*/ 651 w 714"/>
                <a:gd name="connsiteY99-200" fmla="*/ 489 h 763"/>
                <a:gd name="connsiteX100-201" fmla="*/ 646 w 714"/>
                <a:gd name="connsiteY100-202" fmla="*/ 510 h 763"/>
                <a:gd name="connsiteX101-203" fmla="*/ 641 w 714"/>
                <a:gd name="connsiteY101-204" fmla="*/ 531 h 763"/>
                <a:gd name="connsiteX102-205" fmla="*/ 635 w 714"/>
                <a:gd name="connsiteY102-206" fmla="*/ 568 h 763"/>
                <a:gd name="connsiteX103-207" fmla="*/ 625 w 714"/>
                <a:gd name="connsiteY103-208" fmla="*/ 605 h 763"/>
                <a:gd name="connsiteX104-209" fmla="*/ 620 w 714"/>
                <a:gd name="connsiteY104-210" fmla="*/ 636 h 763"/>
                <a:gd name="connsiteX105-211" fmla="*/ 609 w 714"/>
                <a:gd name="connsiteY105-212" fmla="*/ 663 h 763"/>
                <a:gd name="connsiteX106-213" fmla="*/ 604 w 714"/>
                <a:gd name="connsiteY106-214" fmla="*/ 689 h 763"/>
                <a:gd name="connsiteX107-215" fmla="*/ 599 w 714"/>
                <a:gd name="connsiteY107-216" fmla="*/ 700 h 763"/>
                <a:gd name="connsiteX108-217" fmla="*/ 593 w 714"/>
                <a:gd name="connsiteY108-218" fmla="*/ 710 h 763"/>
                <a:gd name="connsiteX109-219" fmla="*/ 593 w 714"/>
                <a:gd name="connsiteY109-220" fmla="*/ 721 h 763"/>
                <a:gd name="connsiteX110-221" fmla="*/ 588 w 714"/>
                <a:gd name="connsiteY110-222" fmla="*/ 726 h 763"/>
                <a:gd name="connsiteX111-223" fmla="*/ 583 w 714"/>
                <a:gd name="connsiteY111-224" fmla="*/ 736 h 763"/>
                <a:gd name="connsiteX112-225" fmla="*/ 583 w 714"/>
                <a:gd name="connsiteY112-226" fmla="*/ 742 h 763"/>
                <a:gd name="connsiteX113-227" fmla="*/ 572 w 714"/>
                <a:gd name="connsiteY113-228" fmla="*/ 747 h 763"/>
                <a:gd name="connsiteX114-229" fmla="*/ 567 w 714"/>
                <a:gd name="connsiteY114-230" fmla="*/ 757 h 763"/>
                <a:gd name="connsiteX115-231" fmla="*/ 562 w 714"/>
                <a:gd name="connsiteY115-232" fmla="*/ 757 h 763"/>
                <a:gd name="connsiteX116-233" fmla="*/ 556 w 714"/>
                <a:gd name="connsiteY116-234" fmla="*/ 763 h 763"/>
                <a:gd name="connsiteX117-235" fmla="*/ 551 w 714"/>
                <a:gd name="connsiteY117-236" fmla="*/ 763 h 763"/>
                <a:gd name="connsiteX118-237" fmla="*/ 551 w 714"/>
                <a:gd name="connsiteY118-238" fmla="*/ 757 h 763"/>
                <a:gd name="connsiteX119-239" fmla="*/ 546 w 714"/>
                <a:gd name="connsiteY119-240" fmla="*/ 757 h 763"/>
                <a:gd name="connsiteX120-241" fmla="*/ 546 w 714"/>
                <a:gd name="connsiteY120-242" fmla="*/ 752 h 763"/>
                <a:gd name="connsiteX121-243" fmla="*/ 546 w 714"/>
                <a:gd name="connsiteY121-244" fmla="*/ 747 h 763"/>
                <a:gd name="connsiteX122-245" fmla="*/ 541 w 714"/>
                <a:gd name="connsiteY122-246" fmla="*/ 742 h 763"/>
                <a:gd name="connsiteX123-247" fmla="*/ 541 w 714"/>
                <a:gd name="connsiteY123-248" fmla="*/ 731 h 763"/>
                <a:gd name="connsiteX124-249" fmla="*/ 541 w 714"/>
                <a:gd name="connsiteY124-250" fmla="*/ 721 h 763"/>
                <a:gd name="connsiteX125-251" fmla="*/ 535 w 714"/>
                <a:gd name="connsiteY125-252" fmla="*/ 705 h 763"/>
                <a:gd name="connsiteX126-253" fmla="*/ 530 w 714"/>
                <a:gd name="connsiteY126-254" fmla="*/ 684 h 763"/>
                <a:gd name="connsiteX127-255" fmla="*/ 525 w 714"/>
                <a:gd name="connsiteY127-256" fmla="*/ 668 h 763"/>
                <a:gd name="connsiteX128-257" fmla="*/ 520 w 714"/>
                <a:gd name="connsiteY128-258" fmla="*/ 652 h 763"/>
                <a:gd name="connsiteX129-259" fmla="*/ 514 w 714"/>
                <a:gd name="connsiteY129-260" fmla="*/ 636 h 763"/>
                <a:gd name="connsiteX130-261" fmla="*/ 504 w 714"/>
                <a:gd name="connsiteY130-262" fmla="*/ 626 h 763"/>
                <a:gd name="connsiteX131-263" fmla="*/ 493 w 714"/>
                <a:gd name="connsiteY131-264" fmla="*/ 615 h 763"/>
                <a:gd name="connsiteX132-265" fmla="*/ 488 w 714"/>
                <a:gd name="connsiteY132-266" fmla="*/ 605 h 763"/>
                <a:gd name="connsiteX133-267" fmla="*/ 499 w 714"/>
                <a:gd name="connsiteY133-268" fmla="*/ 610 h 763"/>
                <a:gd name="connsiteX134-269" fmla="*/ 514 w 714"/>
                <a:gd name="connsiteY134-270" fmla="*/ 610 h 763"/>
                <a:gd name="connsiteX135-271" fmla="*/ 525 w 714"/>
                <a:gd name="connsiteY135-272" fmla="*/ 610 h 763"/>
                <a:gd name="connsiteX136-273" fmla="*/ 535 w 714"/>
                <a:gd name="connsiteY136-274" fmla="*/ 610 h 763"/>
                <a:gd name="connsiteX137-275" fmla="*/ 546 w 714"/>
                <a:gd name="connsiteY137-276" fmla="*/ 605 h 763"/>
                <a:gd name="connsiteX138-277" fmla="*/ 551 w 714"/>
                <a:gd name="connsiteY138-278" fmla="*/ 605 h 763"/>
                <a:gd name="connsiteX139-279" fmla="*/ 556 w 714"/>
                <a:gd name="connsiteY139-280" fmla="*/ 600 h 763"/>
                <a:gd name="connsiteX140-281" fmla="*/ 556 w 714"/>
                <a:gd name="connsiteY140-282" fmla="*/ 600 h 763"/>
                <a:gd name="connsiteX141-283" fmla="*/ 562 w 714"/>
                <a:gd name="connsiteY141-284" fmla="*/ 594 h 763"/>
                <a:gd name="connsiteX142-285" fmla="*/ 562 w 714"/>
                <a:gd name="connsiteY142-286" fmla="*/ 584 h 763"/>
                <a:gd name="connsiteX143-287" fmla="*/ 567 w 714"/>
                <a:gd name="connsiteY143-288" fmla="*/ 573 h 763"/>
                <a:gd name="connsiteX144-289" fmla="*/ 567 w 714"/>
                <a:gd name="connsiteY144-290" fmla="*/ 558 h 763"/>
                <a:gd name="connsiteX145-291" fmla="*/ 572 w 714"/>
                <a:gd name="connsiteY145-292" fmla="*/ 537 h 763"/>
                <a:gd name="connsiteX146-293" fmla="*/ 578 w 714"/>
                <a:gd name="connsiteY146-294" fmla="*/ 516 h 763"/>
                <a:gd name="connsiteX147-295" fmla="*/ 578 w 714"/>
                <a:gd name="connsiteY147-296" fmla="*/ 489 h 763"/>
                <a:gd name="connsiteX148-297" fmla="*/ 583 w 714"/>
                <a:gd name="connsiteY148-298" fmla="*/ 458 h 763"/>
                <a:gd name="connsiteX149-299" fmla="*/ 593 w 714"/>
                <a:gd name="connsiteY149-300" fmla="*/ 395 h 763"/>
                <a:gd name="connsiteX150-301" fmla="*/ 599 w 714"/>
                <a:gd name="connsiteY150-302" fmla="*/ 337 h 763"/>
                <a:gd name="connsiteX151-303" fmla="*/ 604 w 714"/>
                <a:gd name="connsiteY151-304" fmla="*/ 274 h 763"/>
                <a:gd name="connsiteX152-305" fmla="*/ 604 w 714"/>
                <a:gd name="connsiteY152-306" fmla="*/ 221 h 763"/>
                <a:gd name="connsiteX153-307" fmla="*/ 604 w 714"/>
                <a:gd name="connsiteY153-308" fmla="*/ 221 h 763"/>
                <a:gd name="connsiteX0-309" fmla="*/ 585 w 695"/>
                <a:gd name="connsiteY0-310" fmla="*/ 221 h 763"/>
                <a:gd name="connsiteX1-311" fmla="*/ 585 w 695"/>
                <a:gd name="connsiteY1-312" fmla="*/ 195 h 763"/>
                <a:gd name="connsiteX2-313" fmla="*/ 585 w 695"/>
                <a:gd name="connsiteY2-314" fmla="*/ 168 h 763"/>
                <a:gd name="connsiteX3-315" fmla="*/ 585 w 695"/>
                <a:gd name="connsiteY3-316" fmla="*/ 147 h 763"/>
                <a:gd name="connsiteX4-317" fmla="*/ 585 w 695"/>
                <a:gd name="connsiteY4-318" fmla="*/ 132 h 763"/>
                <a:gd name="connsiteX5-319" fmla="*/ 585 w 695"/>
                <a:gd name="connsiteY5-320" fmla="*/ 116 h 763"/>
                <a:gd name="connsiteX6-321" fmla="*/ 585 w 695"/>
                <a:gd name="connsiteY6-322" fmla="*/ 105 h 763"/>
                <a:gd name="connsiteX7-323" fmla="*/ 580 w 695"/>
                <a:gd name="connsiteY7-324" fmla="*/ 95 h 763"/>
                <a:gd name="connsiteX8-325" fmla="*/ 580 w 695"/>
                <a:gd name="connsiteY8-326" fmla="*/ 89 h 763"/>
                <a:gd name="connsiteX9-327" fmla="*/ 580 w 695"/>
                <a:gd name="connsiteY9-328" fmla="*/ 84 h 763"/>
                <a:gd name="connsiteX10-329" fmla="*/ 574 w 695"/>
                <a:gd name="connsiteY10-330" fmla="*/ 84 h 763"/>
                <a:gd name="connsiteX11-331" fmla="*/ 569 w 695"/>
                <a:gd name="connsiteY11-332" fmla="*/ 79 h 763"/>
                <a:gd name="connsiteX12-333" fmla="*/ 559 w 695"/>
                <a:gd name="connsiteY12-334" fmla="*/ 79 h 763"/>
                <a:gd name="connsiteX13-335" fmla="*/ 553 w 695"/>
                <a:gd name="connsiteY13-336" fmla="*/ 74 h 763"/>
                <a:gd name="connsiteX14-337" fmla="*/ 537 w 695"/>
                <a:gd name="connsiteY14-338" fmla="*/ 74 h 763"/>
                <a:gd name="connsiteX15-339" fmla="*/ 527 w 695"/>
                <a:gd name="connsiteY15-340" fmla="*/ 74 h 763"/>
                <a:gd name="connsiteX16-341" fmla="*/ 511 w 695"/>
                <a:gd name="connsiteY16-342" fmla="*/ 79 h 763"/>
                <a:gd name="connsiteX17-343" fmla="*/ 480 w 695"/>
                <a:gd name="connsiteY17-344" fmla="*/ 79 h 763"/>
                <a:gd name="connsiteX18-345" fmla="*/ 443 w 695"/>
                <a:gd name="connsiteY18-346" fmla="*/ 84 h 763"/>
                <a:gd name="connsiteX19-347" fmla="*/ 406 w 695"/>
                <a:gd name="connsiteY19-348" fmla="*/ 89 h 763"/>
                <a:gd name="connsiteX20-349" fmla="*/ 369 w 695"/>
                <a:gd name="connsiteY20-350" fmla="*/ 89 h 763"/>
                <a:gd name="connsiteX21-351" fmla="*/ 327 w 695"/>
                <a:gd name="connsiteY21-352" fmla="*/ 95 h 763"/>
                <a:gd name="connsiteX22-353" fmla="*/ 279 w 695"/>
                <a:gd name="connsiteY22-354" fmla="*/ 105 h 763"/>
                <a:gd name="connsiteX23-355" fmla="*/ 253 w 695"/>
                <a:gd name="connsiteY23-356" fmla="*/ 105 h 763"/>
                <a:gd name="connsiteX24-357" fmla="*/ 227 w 695"/>
                <a:gd name="connsiteY24-358" fmla="*/ 110 h 763"/>
                <a:gd name="connsiteX25-359" fmla="*/ 200 w 695"/>
                <a:gd name="connsiteY25-360" fmla="*/ 116 h 763"/>
                <a:gd name="connsiteX26-361" fmla="*/ 174 w 695"/>
                <a:gd name="connsiteY26-362" fmla="*/ 116 h 763"/>
                <a:gd name="connsiteX27-363" fmla="*/ 142 w 695"/>
                <a:gd name="connsiteY27-364" fmla="*/ 121 h 763"/>
                <a:gd name="connsiteX28-365" fmla="*/ 116 w 695"/>
                <a:gd name="connsiteY28-366" fmla="*/ 126 h 763"/>
                <a:gd name="connsiteX29-367" fmla="*/ 90 w 695"/>
                <a:gd name="connsiteY29-368" fmla="*/ 126 h 763"/>
                <a:gd name="connsiteX30-369" fmla="*/ 69 w 695"/>
                <a:gd name="connsiteY30-370" fmla="*/ 132 h 763"/>
                <a:gd name="connsiteX31-371" fmla="*/ 48 w 695"/>
                <a:gd name="connsiteY31-372" fmla="*/ 132 h 763"/>
                <a:gd name="connsiteX32-373" fmla="*/ 21 w 695"/>
                <a:gd name="connsiteY32-374" fmla="*/ 132 h 763"/>
                <a:gd name="connsiteX33-375" fmla="*/ 0 w 695"/>
                <a:gd name="connsiteY33-376" fmla="*/ 100 h 763"/>
                <a:gd name="connsiteX34-377" fmla="*/ 21 w 695"/>
                <a:gd name="connsiteY34-378" fmla="*/ 100 h 763"/>
                <a:gd name="connsiteX35-379" fmla="*/ 37 w 695"/>
                <a:gd name="connsiteY35-380" fmla="*/ 100 h 763"/>
                <a:gd name="connsiteX36-381" fmla="*/ 58 w 695"/>
                <a:gd name="connsiteY36-382" fmla="*/ 95 h 763"/>
                <a:gd name="connsiteX37-383" fmla="*/ 84 w 695"/>
                <a:gd name="connsiteY37-384" fmla="*/ 95 h 763"/>
                <a:gd name="connsiteX38-385" fmla="*/ 106 w 695"/>
                <a:gd name="connsiteY38-386" fmla="*/ 89 h 763"/>
                <a:gd name="connsiteX39-387" fmla="*/ 132 w 695"/>
                <a:gd name="connsiteY39-388" fmla="*/ 84 h 763"/>
                <a:gd name="connsiteX40-389" fmla="*/ 163 w 695"/>
                <a:gd name="connsiteY40-390" fmla="*/ 84 h 763"/>
                <a:gd name="connsiteX41-391" fmla="*/ 221 w 695"/>
                <a:gd name="connsiteY41-392" fmla="*/ 74 h 763"/>
                <a:gd name="connsiteX42-393" fmla="*/ 279 w 695"/>
                <a:gd name="connsiteY42-394" fmla="*/ 63 h 763"/>
                <a:gd name="connsiteX43-395" fmla="*/ 337 w 695"/>
                <a:gd name="connsiteY43-396" fmla="*/ 58 h 763"/>
                <a:gd name="connsiteX44-397" fmla="*/ 395 w 695"/>
                <a:gd name="connsiteY44-398" fmla="*/ 47 h 763"/>
                <a:gd name="connsiteX45-399" fmla="*/ 422 w 695"/>
                <a:gd name="connsiteY45-400" fmla="*/ 42 h 763"/>
                <a:gd name="connsiteX46-401" fmla="*/ 448 w 695"/>
                <a:gd name="connsiteY46-402" fmla="*/ 37 h 763"/>
                <a:gd name="connsiteX47-403" fmla="*/ 474 w 695"/>
                <a:gd name="connsiteY47-404" fmla="*/ 32 h 763"/>
                <a:gd name="connsiteX48-405" fmla="*/ 490 w 695"/>
                <a:gd name="connsiteY48-406" fmla="*/ 32 h 763"/>
                <a:gd name="connsiteX49-407" fmla="*/ 506 w 695"/>
                <a:gd name="connsiteY49-408" fmla="*/ 26 h 763"/>
                <a:gd name="connsiteX50-409" fmla="*/ 522 w 695"/>
                <a:gd name="connsiteY50-410" fmla="*/ 21 h 763"/>
                <a:gd name="connsiteX51-411" fmla="*/ 527 w 695"/>
                <a:gd name="connsiteY51-412" fmla="*/ 21 h 763"/>
                <a:gd name="connsiteX52-413" fmla="*/ 537 w 695"/>
                <a:gd name="connsiteY52-414" fmla="*/ 16 h 763"/>
                <a:gd name="connsiteX53-415" fmla="*/ 543 w 695"/>
                <a:gd name="connsiteY53-416" fmla="*/ 11 h 763"/>
                <a:gd name="connsiteX54-417" fmla="*/ 553 w 695"/>
                <a:gd name="connsiteY54-418" fmla="*/ 5 h 763"/>
                <a:gd name="connsiteX55-419" fmla="*/ 559 w 695"/>
                <a:gd name="connsiteY55-420" fmla="*/ 5 h 763"/>
                <a:gd name="connsiteX56-421" fmla="*/ 569 w 695"/>
                <a:gd name="connsiteY56-422" fmla="*/ 0 h 763"/>
                <a:gd name="connsiteX57-423" fmla="*/ 574 w 695"/>
                <a:gd name="connsiteY57-424" fmla="*/ 5 h 763"/>
                <a:gd name="connsiteX58-425" fmla="*/ 580 w 695"/>
                <a:gd name="connsiteY58-426" fmla="*/ 5 h 763"/>
                <a:gd name="connsiteX59-427" fmla="*/ 585 w 695"/>
                <a:gd name="connsiteY59-428" fmla="*/ 11 h 763"/>
                <a:gd name="connsiteX60-429" fmla="*/ 595 w 695"/>
                <a:gd name="connsiteY60-430" fmla="*/ 16 h 763"/>
                <a:gd name="connsiteX61-431" fmla="*/ 606 w 695"/>
                <a:gd name="connsiteY61-432" fmla="*/ 21 h 763"/>
                <a:gd name="connsiteX62-433" fmla="*/ 616 w 695"/>
                <a:gd name="connsiteY62-434" fmla="*/ 26 h 763"/>
                <a:gd name="connsiteX63-435" fmla="*/ 627 w 695"/>
                <a:gd name="connsiteY63-436" fmla="*/ 32 h 763"/>
                <a:gd name="connsiteX64-437" fmla="*/ 643 w 695"/>
                <a:gd name="connsiteY64-438" fmla="*/ 42 h 763"/>
                <a:gd name="connsiteX65-439" fmla="*/ 653 w 695"/>
                <a:gd name="connsiteY65-440" fmla="*/ 53 h 763"/>
                <a:gd name="connsiteX66-441" fmla="*/ 664 w 695"/>
                <a:gd name="connsiteY66-442" fmla="*/ 58 h 763"/>
                <a:gd name="connsiteX67-443" fmla="*/ 674 w 695"/>
                <a:gd name="connsiteY67-444" fmla="*/ 68 h 763"/>
                <a:gd name="connsiteX68-445" fmla="*/ 685 w 695"/>
                <a:gd name="connsiteY68-446" fmla="*/ 74 h 763"/>
                <a:gd name="connsiteX69-447" fmla="*/ 690 w 695"/>
                <a:gd name="connsiteY69-448" fmla="*/ 79 h 763"/>
                <a:gd name="connsiteX70-449" fmla="*/ 695 w 695"/>
                <a:gd name="connsiteY70-450" fmla="*/ 84 h 763"/>
                <a:gd name="connsiteX71-451" fmla="*/ 695 w 695"/>
                <a:gd name="connsiteY71-452" fmla="*/ 89 h 763"/>
                <a:gd name="connsiteX72-453" fmla="*/ 695 w 695"/>
                <a:gd name="connsiteY72-454" fmla="*/ 95 h 763"/>
                <a:gd name="connsiteX73-455" fmla="*/ 695 w 695"/>
                <a:gd name="connsiteY73-456" fmla="*/ 100 h 763"/>
                <a:gd name="connsiteX74-457" fmla="*/ 695 w 695"/>
                <a:gd name="connsiteY74-458" fmla="*/ 105 h 763"/>
                <a:gd name="connsiteX75-459" fmla="*/ 690 w 695"/>
                <a:gd name="connsiteY75-460" fmla="*/ 110 h 763"/>
                <a:gd name="connsiteX76-461" fmla="*/ 680 w 695"/>
                <a:gd name="connsiteY76-462" fmla="*/ 116 h 763"/>
                <a:gd name="connsiteX77-463" fmla="*/ 680 w 695"/>
                <a:gd name="connsiteY77-464" fmla="*/ 121 h 763"/>
                <a:gd name="connsiteX78-465" fmla="*/ 680 w 695"/>
                <a:gd name="connsiteY78-466" fmla="*/ 121 h 763"/>
                <a:gd name="connsiteX79-467" fmla="*/ 674 w 695"/>
                <a:gd name="connsiteY79-468" fmla="*/ 126 h 763"/>
                <a:gd name="connsiteX80-469" fmla="*/ 674 w 695"/>
                <a:gd name="connsiteY80-470" fmla="*/ 132 h 763"/>
                <a:gd name="connsiteX81-471" fmla="*/ 669 w 695"/>
                <a:gd name="connsiteY81-472" fmla="*/ 142 h 763"/>
                <a:gd name="connsiteX82-473" fmla="*/ 669 w 695"/>
                <a:gd name="connsiteY82-474" fmla="*/ 147 h 763"/>
                <a:gd name="connsiteX83-475" fmla="*/ 669 w 695"/>
                <a:gd name="connsiteY83-476" fmla="*/ 158 h 763"/>
                <a:gd name="connsiteX84-477" fmla="*/ 664 w 695"/>
                <a:gd name="connsiteY84-478" fmla="*/ 168 h 763"/>
                <a:gd name="connsiteX85-479" fmla="*/ 664 w 695"/>
                <a:gd name="connsiteY85-480" fmla="*/ 179 h 763"/>
                <a:gd name="connsiteX86-481" fmla="*/ 664 w 695"/>
                <a:gd name="connsiteY86-482" fmla="*/ 189 h 763"/>
                <a:gd name="connsiteX87-483" fmla="*/ 659 w 695"/>
                <a:gd name="connsiteY87-484" fmla="*/ 205 h 763"/>
                <a:gd name="connsiteX88-485" fmla="*/ 659 w 695"/>
                <a:gd name="connsiteY88-486" fmla="*/ 221 h 763"/>
                <a:gd name="connsiteX89-487" fmla="*/ 659 w 695"/>
                <a:gd name="connsiteY89-488" fmla="*/ 237 h 763"/>
                <a:gd name="connsiteX90-489" fmla="*/ 653 w 695"/>
                <a:gd name="connsiteY90-490" fmla="*/ 252 h 763"/>
                <a:gd name="connsiteX91-491" fmla="*/ 653 w 695"/>
                <a:gd name="connsiteY91-492" fmla="*/ 268 h 763"/>
                <a:gd name="connsiteX92-493" fmla="*/ 653 w 695"/>
                <a:gd name="connsiteY92-494" fmla="*/ 289 h 763"/>
                <a:gd name="connsiteX93-495" fmla="*/ 648 w 695"/>
                <a:gd name="connsiteY93-496" fmla="*/ 331 h 763"/>
                <a:gd name="connsiteX94-497" fmla="*/ 643 w 695"/>
                <a:gd name="connsiteY94-498" fmla="*/ 368 h 763"/>
                <a:gd name="connsiteX95-499" fmla="*/ 643 w 695"/>
                <a:gd name="connsiteY95-500" fmla="*/ 400 h 763"/>
                <a:gd name="connsiteX96-501" fmla="*/ 638 w 695"/>
                <a:gd name="connsiteY96-502" fmla="*/ 431 h 763"/>
                <a:gd name="connsiteX97-503" fmla="*/ 632 w 695"/>
                <a:gd name="connsiteY97-504" fmla="*/ 463 h 763"/>
                <a:gd name="connsiteX98-505" fmla="*/ 632 w 695"/>
                <a:gd name="connsiteY98-506" fmla="*/ 489 h 763"/>
                <a:gd name="connsiteX99-507" fmla="*/ 627 w 695"/>
                <a:gd name="connsiteY99-508" fmla="*/ 510 h 763"/>
                <a:gd name="connsiteX100-509" fmla="*/ 622 w 695"/>
                <a:gd name="connsiteY100-510" fmla="*/ 531 h 763"/>
                <a:gd name="connsiteX101-511" fmla="*/ 616 w 695"/>
                <a:gd name="connsiteY101-512" fmla="*/ 568 h 763"/>
                <a:gd name="connsiteX102-513" fmla="*/ 606 w 695"/>
                <a:gd name="connsiteY102-514" fmla="*/ 605 h 763"/>
                <a:gd name="connsiteX103-515" fmla="*/ 601 w 695"/>
                <a:gd name="connsiteY103-516" fmla="*/ 636 h 763"/>
                <a:gd name="connsiteX104-517" fmla="*/ 590 w 695"/>
                <a:gd name="connsiteY104-518" fmla="*/ 663 h 763"/>
                <a:gd name="connsiteX105-519" fmla="*/ 585 w 695"/>
                <a:gd name="connsiteY105-520" fmla="*/ 689 h 763"/>
                <a:gd name="connsiteX106-521" fmla="*/ 580 w 695"/>
                <a:gd name="connsiteY106-522" fmla="*/ 700 h 763"/>
                <a:gd name="connsiteX107-523" fmla="*/ 574 w 695"/>
                <a:gd name="connsiteY107-524" fmla="*/ 710 h 763"/>
                <a:gd name="connsiteX108-525" fmla="*/ 574 w 695"/>
                <a:gd name="connsiteY108-526" fmla="*/ 721 h 763"/>
                <a:gd name="connsiteX109-527" fmla="*/ 569 w 695"/>
                <a:gd name="connsiteY109-528" fmla="*/ 726 h 763"/>
                <a:gd name="connsiteX110-529" fmla="*/ 564 w 695"/>
                <a:gd name="connsiteY110-530" fmla="*/ 736 h 763"/>
                <a:gd name="connsiteX111-531" fmla="*/ 564 w 695"/>
                <a:gd name="connsiteY111-532" fmla="*/ 742 h 763"/>
                <a:gd name="connsiteX112-533" fmla="*/ 553 w 695"/>
                <a:gd name="connsiteY112-534" fmla="*/ 747 h 763"/>
                <a:gd name="connsiteX113-535" fmla="*/ 548 w 695"/>
                <a:gd name="connsiteY113-536" fmla="*/ 757 h 763"/>
                <a:gd name="connsiteX114-537" fmla="*/ 543 w 695"/>
                <a:gd name="connsiteY114-538" fmla="*/ 757 h 763"/>
                <a:gd name="connsiteX115-539" fmla="*/ 537 w 695"/>
                <a:gd name="connsiteY115-540" fmla="*/ 763 h 763"/>
                <a:gd name="connsiteX116-541" fmla="*/ 532 w 695"/>
                <a:gd name="connsiteY116-542" fmla="*/ 763 h 763"/>
                <a:gd name="connsiteX117-543" fmla="*/ 532 w 695"/>
                <a:gd name="connsiteY117-544" fmla="*/ 757 h 763"/>
                <a:gd name="connsiteX118-545" fmla="*/ 527 w 695"/>
                <a:gd name="connsiteY118-546" fmla="*/ 757 h 763"/>
                <a:gd name="connsiteX119-547" fmla="*/ 527 w 695"/>
                <a:gd name="connsiteY119-548" fmla="*/ 752 h 763"/>
                <a:gd name="connsiteX120-549" fmla="*/ 527 w 695"/>
                <a:gd name="connsiteY120-550" fmla="*/ 747 h 763"/>
                <a:gd name="connsiteX121-551" fmla="*/ 522 w 695"/>
                <a:gd name="connsiteY121-552" fmla="*/ 742 h 763"/>
                <a:gd name="connsiteX122-553" fmla="*/ 522 w 695"/>
                <a:gd name="connsiteY122-554" fmla="*/ 731 h 763"/>
                <a:gd name="connsiteX123-555" fmla="*/ 522 w 695"/>
                <a:gd name="connsiteY123-556" fmla="*/ 721 h 763"/>
                <a:gd name="connsiteX124-557" fmla="*/ 516 w 695"/>
                <a:gd name="connsiteY124-558" fmla="*/ 705 h 763"/>
                <a:gd name="connsiteX125-559" fmla="*/ 511 w 695"/>
                <a:gd name="connsiteY125-560" fmla="*/ 684 h 763"/>
                <a:gd name="connsiteX126-561" fmla="*/ 506 w 695"/>
                <a:gd name="connsiteY126-562" fmla="*/ 668 h 763"/>
                <a:gd name="connsiteX127-563" fmla="*/ 501 w 695"/>
                <a:gd name="connsiteY127-564" fmla="*/ 652 h 763"/>
                <a:gd name="connsiteX128-565" fmla="*/ 495 w 695"/>
                <a:gd name="connsiteY128-566" fmla="*/ 636 h 763"/>
                <a:gd name="connsiteX129-567" fmla="*/ 485 w 695"/>
                <a:gd name="connsiteY129-568" fmla="*/ 626 h 763"/>
                <a:gd name="connsiteX130-569" fmla="*/ 474 w 695"/>
                <a:gd name="connsiteY130-570" fmla="*/ 615 h 763"/>
                <a:gd name="connsiteX131-571" fmla="*/ 469 w 695"/>
                <a:gd name="connsiteY131-572" fmla="*/ 605 h 763"/>
                <a:gd name="connsiteX132-573" fmla="*/ 480 w 695"/>
                <a:gd name="connsiteY132-574" fmla="*/ 610 h 763"/>
                <a:gd name="connsiteX133-575" fmla="*/ 495 w 695"/>
                <a:gd name="connsiteY133-576" fmla="*/ 610 h 763"/>
                <a:gd name="connsiteX134-577" fmla="*/ 506 w 695"/>
                <a:gd name="connsiteY134-578" fmla="*/ 610 h 763"/>
                <a:gd name="connsiteX135-579" fmla="*/ 516 w 695"/>
                <a:gd name="connsiteY135-580" fmla="*/ 610 h 763"/>
                <a:gd name="connsiteX136-581" fmla="*/ 527 w 695"/>
                <a:gd name="connsiteY136-582" fmla="*/ 605 h 763"/>
                <a:gd name="connsiteX137-583" fmla="*/ 532 w 695"/>
                <a:gd name="connsiteY137-584" fmla="*/ 605 h 763"/>
                <a:gd name="connsiteX138-585" fmla="*/ 537 w 695"/>
                <a:gd name="connsiteY138-586" fmla="*/ 600 h 763"/>
                <a:gd name="connsiteX139-587" fmla="*/ 537 w 695"/>
                <a:gd name="connsiteY139-588" fmla="*/ 600 h 763"/>
                <a:gd name="connsiteX140-589" fmla="*/ 543 w 695"/>
                <a:gd name="connsiteY140-590" fmla="*/ 594 h 763"/>
                <a:gd name="connsiteX141-591" fmla="*/ 543 w 695"/>
                <a:gd name="connsiteY141-592" fmla="*/ 584 h 763"/>
                <a:gd name="connsiteX142-593" fmla="*/ 548 w 695"/>
                <a:gd name="connsiteY142-594" fmla="*/ 573 h 763"/>
                <a:gd name="connsiteX143-595" fmla="*/ 548 w 695"/>
                <a:gd name="connsiteY143-596" fmla="*/ 558 h 763"/>
                <a:gd name="connsiteX144-597" fmla="*/ 553 w 695"/>
                <a:gd name="connsiteY144-598" fmla="*/ 537 h 763"/>
                <a:gd name="connsiteX145-599" fmla="*/ 559 w 695"/>
                <a:gd name="connsiteY145-600" fmla="*/ 516 h 763"/>
                <a:gd name="connsiteX146-601" fmla="*/ 559 w 695"/>
                <a:gd name="connsiteY146-602" fmla="*/ 489 h 763"/>
                <a:gd name="connsiteX147-603" fmla="*/ 564 w 695"/>
                <a:gd name="connsiteY147-604" fmla="*/ 458 h 763"/>
                <a:gd name="connsiteX148-605" fmla="*/ 574 w 695"/>
                <a:gd name="connsiteY148-606" fmla="*/ 395 h 763"/>
                <a:gd name="connsiteX149-607" fmla="*/ 580 w 695"/>
                <a:gd name="connsiteY149-608" fmla="*/ 337 h 763"/>
                <a:gd name="connsiteX150-609" fmla="*/ 585 w 695"/>
                <a:gd name="connsiteY150-610" fmla="*/ 274 h 763"/>
                <a:gd name="connsiteX151-611" fmla="*/ 585 w 695"/>
                <a:gd name="connsiteY151-612" fmla="*/ 221 h 763"/>
                <a:gd name="connsiteX152-613" fmla="*/ 585 w 695"/>
                <a:gd name="connsiteY152-614" fmla="*/ 221 h 763"/>
                <a:gd name="connsiteX0-615" fmla="*/ 568 w 678"/>
                <a:gd name="connsiteY0-616" fmla="*/ 221 h 763"/>
                <a:gd name="connsiteX1-617" fmla="*/ 568 w 678"/>
                <a:gd name="connsiteY1-618" fmla="*/ 195 h 763"/>
                <a:gd name="connsiteX2-619" fmla="*/ 568 w 678"/>
                <a:gd name="connsiteY2-620" fmla="*/ 168 h 763"/>
                <a:gd name="connsiteX3-621" fmla="*/ 568 w 678"/>
                <a:gd name="connsiteY3-622" fmla="*/ 147 h 763"/>
                <a:gd name="connsiteX4-623" fmla="*/ 568 w 678"/>
                <a:gd name="connsiteY4-624" fmla="*/ 132 h 763"/>
                <a:gd name="connsiteX5-625" fmla="*/ 568 w 678"/>
                <a:gd name="connsiteY5-626" fmla="*/ 116 h 763"/>
                <a:gd name="connsiteX6-627" fmla="*/ 568 w 678"/>
                <a:gd name="connsiteY6-628" fmla="*/ 105 h 763"/>
                <a:gd name="connsiteX7-629" fmla="*/ 563 w 678"/>
                <a:gd name="connsiteY7-630" fmla="*/ 95 h 763"/>
                <a:gd name="connsiteX8-631" fmla="*/ 563 w 678"/>
                <a:gd name="connsiteY8-632" fmla="*/ 89 h 763"/>
                <a:gd name="connsiteX9-633" fmla="*/ 563 w 678"/>
                <a:gd name="connsiteY9-634" fmla="*/ 84 h 763"/>
                <a:gd name="connsiteX10-635" fmla="*/ 557 w 678"/>
                <a:gd name="connsiteY10-636" fmla="*/ 84 h 763"/>
                <a:gd name="connsiteX11-637" fmla="*/ 552 w 678"/>
                <a:gd name="connsiteY11-638" fmla="*/ 79 h 763"/>
                <a:gd name="connsiteX12-639" fmla="*/ 542 w 678"/>
                <a:gd name="connsiteY12-640" fmla="*/ 79 h 763"/>
                <a:gd name="connsiteX13-641" fmla="*/ 536 w 678"/>
                <a:gd name="connsiteY13-642" fmla="*/ 74 h 763"/>
                <a:gd name="connsiteX14-643" fmla="*/ 520 w 678"/>
                <a:gd name="connsiteY14-644" fmla="*/ 74 h 763"/>
                <a:gd name="connsiteX15-645" fmla="*/ 510 w 678"/>
                <a:gd name="connsiteY15-646" fmla="*/ 74 h 763"/>
                <a:gd name="connsiteX16-647" fmla="*/ 494 w 678"/>
                <a:gd name="connsiteY16-648" fmla="*/ 79 h 763"/>
                <a:gd name="connsiteX17-649" fmla="*/ 463 w 678"/>
                <a:gd name="connsiteY17-650" fmla="*/ 79 h 763"/>
                <a:gd name="connsiteX18-651" fmla="*/ 426 w 678"/>
                <a:gd name="connsiteY18-652" fmla="*/ 84 h 763"/>
                <a:gd name="connsiteX19-653" fmla="*/ 389 w 678"/>
                <a:gd name="connsiteY19-654" fmla="*/ 89 h 763"/>
                <a:gd name="connsiteX20-655" fmla="*/ 352 w 678"/>
                <a:gd name="connsiteY20-656" fmla="*/ 89 h 763"/>
                <a:gd name="connsiteX21-657" fmla="*/ 310 w 678"/>
                <a:gd name="connsiteY21-658" fmla="*/ 95 h 763"/>
                <a:gd name="connsiteX22-659" fmla="*/ 262 w 678"/>
                <a:gd name="connsiteY22-660" fmla="*/ 105 h 763"/>
                <a:gd name="connsiteX23-661" fmla="*/ 236 w 678"/>
                <a:gd name="connsiteY23-662" fmla="*/ 105 h 763"/>
                <a:gd name="connsiteX24-663" fmla="*/ 210 w 678"/>
                <a:gd name="connsiteY24-664" fmla="*/ 110 h 763"/>
                <a:gd name="connsiteX25-665" fmla="*/ 183 w 678"/>
                <a:gd name="connsiteY25-666" fmla="*/ 116 h 763"/>
                <a:gd name="connsiteX26-667" fmla="*/ 157 w 678"/>
                <a:gd name="connsiteY26-668" fmla="*/ 116 h 763"/>
                <a:gd name="connsiteX27-669" fmla="*/ 125 w 678"/>
                <a:gd name="connsiteY27-670" fmla="*/ 121 h 763"/>
                <a:gd name="connsiteX28-671" fmla="*/ 99 w 678"/>
                <a:gd name="connsiteY28-672" fmla="*/ 126 h 763"/>
                <a:gd name="connsiteX29-673" fmla="*/ 73 w 678"/>
                <a:gd name="connsiteY29-674" fmla="*/ 126 h 763"/>
                <a:gd name="connsiteX30-675" fmla="*/ 52 w 678"/>
                <a:gd name="connsiteY30-676" fmla="*/ 132 h 763"/>
                <a:gd name="connsiteX31-677" fmla="*/ 31 w 678"/>
                <a:gd name="connsiteY31-678" fmla="*/ 132 h 763"/>
                <a:gd name="connsiteX32-679" fmla="*/ 4 w 678"/>
                <a:gd name="connsiteY32-680" fmla="*/ 132 h 763"/>
                <a:gd name="connsiteX33-681" fmla="*/ 4 w 678"/>
                <a:gd name="connsiteY33-682" fmla="*/ 100 h 763"/>
                <a:gd name="connsiteX34-683" fmla="*/ 20 w 678"/>
                <a:gd name="connsiteY34-684" fmla="*/ 100 h 763"/>
                <a:gd name="connsiteX35-685" fmla="*/ 41 w 678"/>
                <a:gd name="connsiteY35-686" fmla="*/ 95 h 763"/>
                <a:gd name="connsiteX36-687" fmla="*/ 67 w 678"/>
                <a:gd name="connsiteY36-688" fmla="*/ 95 h 763"/>
                <a:gd name="connsiteX37-689" fmla="*/ 89 w 678"/>
                <a:gd name="connsiteY37-690" fmla="*/ 89 h 763"/>
                <a:gd name="connsiteX38-691" fmla="*/ 115 w 678"/>
                <a:gd name="connsiteY38-692" fmla="*/ 84 h 763"/>
                <a:gd name="connsiteX39-693" fmla="*/ 146 w 678"/>
                <a:gd name="connsiteY39-694" fmla="*/ 84 h 763"/>
                <a:gd name="connsiteX40-695" fmla="*/ 204 w 678"/>
                <a:gd name="connsiteY40-696" fmla="*/ 74 h 763"/>
                <a:gd name="connsiteX41-697" fmla="*/ 262 w 678"/>
                <a:gd name="connsiteY41-698" fmla="*/ 63 h 763"/>
                <a:gd name="connsiteX42-699" fmla="*/ 320 w 678"/>
                <a:gd name="connsiteY42-700" fmla="*/ 58 h 763"/>
                <a:gd name="connsiteX43-701" fmla="*/ 378 w 678"/>
                <a:gd name="connsiteY43-702" fmla="*/ 47 h 763"/>
                <a:gd name="connsiteX44-703" fmla="*/ 405 w 678"/>
                <a:gd name="connsiteY44-704" fmla="*/ 42 h 763"/>
                <a:gd name="connsiteX45-705" fmla="*/ 431 w 678"/>
                <a:gd name="connsiteY45-706" fmla="*/ 37 h 763"/>
                <a:gd name="connsiteX46-707" fmla="*/ 457 w 678"/>
                <a:gd name="connsiteY46-708" fmla="*/ 32 h 763"/>
                <a:gd name="connsiteX47-709" fmla="*/ 473 w 678"/>
                <a:gd name="connsiteY47-710" fmla="*/ 32 h 763"/>
                <a:gd name="connsiteX48-711" fmla="*/ 489 w 678"/>
                <a:gd name="connsiteY48-712" fmla="*/ 26 h 763"/>
                <a:gd name="connsiteX49-713" fmla="*/ 505 w 678"/>
                <a:gd name="connsiteY49-714" fmla="*/ 21 h 763"/>
                <a:gd name="connsiteX50-715" fmla="*/ 510 w 678"/>
                <a:gd name="connsiteY50-716" fmla="*/ 21 h 763"/>
                <a:gd name="connsiteX51-717" fmla="*/ 520 w 678"/>
                <a:gd name="connsiteY51-718" fmla="*/ 16 h 763"/>
                <a:gd name="connsiteX52-719" fmla="*/ 526 w 678"/>
                <a:gd name="connsiteY52-720" fmla="*/ 11 h 763"/>
                <a:gd name="connsiteX53-721" fmla="*/ 536 w 678"/>
                <a:gd name="connsiteY53-722" fmla="*/ 5 h 763"/>
                <a:gd name="connsiteX54-723" fmla="*/ 542 w 678"/>
                <a:gd name="connsiteY54-724" fmla="*/ 5 h 763"/>
                <a:gd name="connsiteX55-725" fmla="*/ 552 w 678"/>
                <a:gd name="connsiteY55-726" fmla="*/ 0 h 763"/>
                <a:gd name="connsiteX56-727" fmla="*/ 557 w 678"/>
                <a:gd name="connsiteY56-728" fmla="*/ 5 h 763"/>
                <a:gd name="connsiteX57-729" fmla="*/ 563 w 678"/>
                <a:gd name="connsiteY57-730" fmla="*/ 5 h 763"/>
                <a:gd name="connsiteX58-731" fmla="*/ 568 w 678"/>
                <a:gd name="connsiteY58-732" fmla="*/ 11 h 763"/>
                <a:gd name="connsiteX59-733" fmla="*/ 578 w 678"/>
                <a:gd name="connsiteY59-734" fmla="*/ 16 h 763"/>
                <a:gd name="connsiteX60-735" fmla="*/ 589 w 678"/>
                <a:gd name="connsiteY60-736" fmla="*/ 21 h 763"/>
                <a:gd name="connsiteX61-737" fmla="*/ 599 w 678"/>
                <a:gd name="connsiteY61-738" fmla="*/ 26 h 763"/>
                <a:gd name="connsiteX62-739" fmla="*/ 610 w 678"/>
                <a:gd name="connsiteY62-740" fmla="*/ 32 h 763"/>
                <a:gd name="connsiteX63-741" fmla="*/ 626 w 678"/>
                <a:gd name="connsiteY63-742" fmla="*/ 42 h 763"/>
                <a:gd name="connsiteX64-743" fmla="*/ 636 w 678"/>
                <a:gd name="connsiteY64-744" fmla="*/ 53 h 763"/>
                <a:gd name="connsiteX65-745" fmla="*/ 647 w 678"/>
                <a:gd name="connsiteY65-746" fmla="*/ 58 h 763"/>
                <a:gd name="connsiteX66-747" fmla="*/ 657 w 678"/>
                <a:gd name="connsiteY66-748" fmla="*/ 68 h 763"/>
                <a:gd name="connsiteX67-749" fmla="*/ 668 w 678"/>
                <a:gd name="connsiteY67-750" fmla="*/ 74 h 763"/>
                <a:gd name="connsiteX68-751" fmla="*/ 673 w 678"/>
                <a:gd name="connsiteY68-752" fmla="*/ 79 h 763"/>
                <a:gd name="connsiteX69-753" fmla="*/ 678 w 678"/>
                <a:gd name="connsiteY69-754" fmla="*/ 84 h 763"/>
                <a:gd name="connsiteX70-755" fmla="*/ 678 w 678"/>
                <a:gd name="connsiteY70-756" fmla="*/ 89 h 763"/>
                <a:gd name="connsiteX71-757" fmla="*/ 678 w 678"/>
                <a:gd name="connsiteY71-758" fmla="*/ 95 h 763"/>
                <a:gd name="connsiteX72-759" fmla="*/ 678 w 678"/>
                <a:gd name="connsiteY72-760" fmla="*/ 100 h 763"/>
                <a:gd name="connsiteX73-761" fmla="*/ 678 w 678"/>
                <a:gd name="connsiteY73-762" fmla="*/ 105 h 763"/>
                <a:gd name="connsiteX74-763" fmla="*/ 673 w 678"/>
                <a:gd name="connsiteY74-764" fmla="*/ 110 h 763"/>
                <a:gd name="connsiteX75-765" fmla="*/ 663 w 678"/>
                <a:gd name="connsiteY75-766" fmla="*/ 116 h 763"/>
                <a:gd name="connsiteX76-767" fmla="*/ 663 w 678"/>
                <a:gd name="connsiteY76-768" fmla="*/ 121 h 763"/>
                <a:gd name="connsiteX77-769" fmla="*/ 663 w 678"/>
                <a:gd name="connsiteY77-770" fmla="*/ 121 h 763"/>
                <a:gd name="connsiteX78-771" fmla="*/ 657 w 678"/>
                <a:gd name="connsiteY78-772" fmla="*/ 126 h 763"/>
                <a:gd name="connsiteX79-773" fmla="*/ 657 w 678"/>
                <a:gd name="connsiteY79-774" fmla="*/ 132 h 763"/>
                <a:gd name="connsiteX80-775" fmla="*/ 652 w 678"/>
                <a:gd name="connsiteY80-776" fmla="*/ 142 h 763"/>
                <a:gd name="connsiteX81-777" fmla="*/ 652 w 678"/>
                <a:gd name="connsiteY81-778" fmla="*/ 147 h 763"/>
                <a:gd name="connsiteX82-779" fmla="*/ 652 w 678"/>
                <a:gd name="connsiteY82-780" fmla="*/ 158 h 763"/>
                <a:gd name="connsiteX83-781" fmla="*/ 647 w 678"/>
                <a:gd name="connsiteY83-782" fmla="*/ 168 h 763"/>
                <a:gd name="connsiteX84-783" fmla="*/ 647 w 678"/>
                <a:gd name="connsiteY84-784" fmla="*/ 179 h 763"/>
                <a:gd name="connsiteX85-785" fmla="*/ 647 w 678"/>
                <a:gd name="connsiteY85-786" fmla="*/ 189 h 763"/>
                <a:gd name="connsiteX86-787" fmla="*/ 642 w 678"/>
                <a:gd name="connsiteY86-788" fmla="*/ 205 h 763"/>
                <a:gd name="connsiteX87-789" fmla="*/ 642 w 678"/>
                <a:gd name="connsiteY87-790" fmla="*/ 221 h 763"/>
                <a:gd name="connsiteX88-791" fmla="*/ 642 w 678"/>
                <a:gd name="connsiteY88-792" fmla="*/ 237 h 763"/>
                <a:gd name="connsiteX89-793" fmla="*/ 636 w 678"/>
                <a:gd name="connsiteY89-794" fmla="*/ 252 h 763"/>
                <a:gd name="connsiteX90-795" fmla="*/ 636 w 678"/>
                <a:gd name="connsiteY90-796" fmla="*/ 268 h 763"/>
                <a:gd name="connsiteX91-797" fmla="*/ 636 w 678"/>
                <a:gd name="connsiteY91-798" fmla="*/ 289 h 763"/>
                <a:gd name="connsiteX92-799" fmla="*/ 631 w 678"/>
                <a:gd name="connsiteY92-800" fmla="*/ 331 h 763"/>
                <a:gd name="connsiteX93-801" fmla="*/ 626 w 678"/>
                <a:gd name="connsiteY93-802" fmla="*/ 368 h 763"/>
                <a:gd name="connsiteX94-803" fmla="*/ 626 w 678"/>
                <a:gd name="connsiteY94-804" fmla="*/ 400 h 763"/>
                <a:gd name="connsiteX95-805" fmla="*/ 621 w 678"/>
                <a:gd name="connsiteY95-806" fmla="*/ 431 h 763"/>
                <a:gd name="connsiteX96-807" fmla="*/ 615 w 678"/>
                <a:gd name="connsiteY96-808" fmla="*/ 463 h 763"/>
                <a:gd name="connsiteX97-809" fmla="*/ 615 w 678"/>
                <a:gd name="connsiteY97-810" fmla="*/ 489 h 763"/>
                <a:gd name="connsiteX98-811" fmla="*/ 610 w 678"/>
                <a:gd name="connsiteY98-812" fmla="*/ 510 h 763"/>
                <a:gd name="connsiteX99-813" fmla="*/ 605 w 678"/>
                <a:gd name="connsiteY99-814" fmla="*/ 531 h 763"/>
                <a:gd name="connsiteX100-815" fmla="*/ 599 w 678"/>
                <a:gd name="connsiteY100-816" fmla="*/ 568 h 763"/>
                <a:gd name="connsiteX101-817" fmla="*/ 589 w 678"/>
                <a:gd name="connsiteY101-818" fmla="*/ 605 h 763"/>
                <a:gd name="connsiteX102-819" fmla="*/ 584 w 678"/>
                <a:gd name="connsiteY102-820" fmla="*/ 636 h 763"/>
                <a:gd name="connsiteX103-821" fmla="*/ 573 w 678"/>
                <a:gd name="connsiteY103-822" fmla="*/ 663 h 763"/>
                <a:gd name="connsiteX104-823" fmla="*/ 568 w 678"/>
                <a:gd name="connsiteY104-824" fmla="*/ 689 h 763"/>
                <a:gd name="connsiteX105-825" fmla="*/ 563 w 678"/>
                <a:gd name="connsiteY105-826" fmla="*/ 700 h 763"/>
                <a:gd name="connsiteX106-827" fmla="*/ 557 w 678"/>
                <a:gd name="connsiteY106-828" fmla="*/ 710 h 763"/>
                <a:gd name="connsiteX107-829" fmla="*/ 557 w 678"/>
                <a:gd name="connsiteY107-830" fmla="*/ 721 h 763"/>
                <a:gd name="connsiteX108-831" fmla="*/ 552 w 678"/>
                <a:gd name="connsiteY108-832" fmla="*/ 726 h 763"/>
                <a:gd name="connsiteX109-833" fmla="*/ 547 w 678"/>
                <a:gd name="connsiteY109-834" fmla="*/ 736 h 763"/>
                <a:gd name="connsiteX110-835" fmla="*/ 547 w 678"/>
                <a:gd name="connsiteY110-836" fmla="*/ 742 h 763"/>
                <a:gd name="connsiteX111-837" fmla="*/ 536 w 678"/>
                <a:gd name="connsiteY111-838" fmla="*/ 747 h 763"/>
                <a:gd name="connsiteX112-839" fmla="*/ 531 w 678"/>
                <a:gd name="connsiteY112-840" fmla="*/ 757 h 763"/>
                <a:gd name="connsiteX113-841" fmla="*/ 526 w 678"/>
                <a:gd name="connsiteY113-842" fmla="*/ 757 h 763"/>
                <a:gd name="connsiteX114-843" fmla="*/ 520 w 678"/>
                <a:gd name="connsiteY114-844" fmla="*/ 763 h 763"/>
                <a:gd name="connsiteX115-845" fmla="*/ 515 w 678"/>
                <a:gd name="connsiteY115-846" fmla="*/ 763 h 763"/>
                <a:gd name="connsiteX116-847" fmla="*/ 515 w 678"/>
                <a:gd name="connsiteY116-848" fmla="*/ 757 h 763"/>
                <a:gd name="connsiteX117-849" fmla="*/ 510 w 678"/>
                <a:gd name="connsiteY117-850" fmla="*/ 757 h 763"/>
                <a:gd name="connsiteX118-851" fmla="*/ 510 w 678"/>
                <a:gd name="connsiteY118-852" fmla="*/ 752 h 763"/>
                <a:gd name="connsiteX119-853" fmla="*/ 510 w 678"/>
                <a:gd name="connsiteY119-854" fmla="*/ 747 h 763"/>
                <a:gd name="connsiteX120-855" fmla="*/ 505 w 678"/>
                <a:gd name="connsiteY120-856" fmla="*/ 742 h 763"/>
                <a:gd name="connsiteX121-857" fmla="*/ 505 w 678"/>
                <a:gd name="connsiteY121-858" fmla="*/ 731 h 763"/>
                <a:gd name="connsiteX122-859" fmla="*/ 505 w 678"/>
                <a:gd name="connsiteY122-860" fmla="*/ 721 h 763"/>
                <a:gd name="connsiteX123-861" fmla="*/ 499 w 678"/>
                <a:gd name="connsiteY123-862" fmla="*/ 705 h 763"/>
                <a:gd name="connsiteX124-863" fmla="*/ 494 w 678"/>
                <a:gd name="connsiteY124-864" fmla="*/ 684 h 763"/>
                <a:gd name="connsiteX125-865" fmla="*/ 489 w 678"/>
                <a:gd name="connsiteY125-866" fmla="*/ 668 h 763"/>
                <a:gd name="connsiteX126-867" fmla="*/ 484 w 678"/>
                <a:gd name="connsiteY126-868" fmla="*/ 652 h 763"/>
                <a:gd name="connsiteX127-869" fmla="*/ 478 w 678"/>
                <a:gd name="connsiteY127-870" fmla="*/ 636 h 763"/>
                <a:gd name="connsiteX128-871" fmla="*/ 468 w 678"/>
                <a:gd name="connsiteY128-872" fmla="*/ 626 h 763"/>
                <a:gd name="connsiteX129-873" fmla="*/ 457 w 678"/>
                <a:gd name="connsiteY129-874" fmla="*/ 615 h 763"/>
                <a:gd name="connsiteX130-875" fmla="*/ 452 w 678"/>
                <a:gd name="connsiteY130-876" fmla="*/ 605 h 763"/>
                <a:gd name="connsiteX131-877" fmla="*/ 463 w 678"/>
                <a:gd name="connsiteY131-878" fmla="*/ 610 h 763"/>
                <a:gd name="connsiteX132-879" fmla="*/ 478 w 678"/>
                <a:gd name="connsiteY132-880" fmla="*/ 610 h 763"/>
                <a:gd name="connsiteX133-881" fmla="*/ 489 w 678"/>
                <a:gd name="connsiteY133-882" fmla="*/ 610 h 763"/>
                <a:gd name="connsiteX134-883" fmla="*/ 499 w 678"/>
                <a:gd name="connsiteY134-884" fmla="*/ 610 h 763"/>
                <a:gd name="connsiteX135-885" fmla="*/ 510 w 678"/>
                <a:gd name="connsiteY135-886" fmla="*/ 605 h 763"/>
                <a:gd name="connsiteX136-887" fmla="*/ 515 w 678"/>
                <a:gd name="connsiteY136-888" fmla="*/ 605 h 763"/>
                <a:gd name="connsiteX137-889" fmla="*/ 520 w 678"/>
                <a:gd name="connsiteY137-890" fmla="*/ 600 h 763"/>
                <a:gd name="connsiteX138-891" fmla="*/ 520 w 678"/>
                <a:gd name="connsiteY138-892" fmla="*/ 600 h 763"/>
                <a:gd name="connsiteX139-893" fmla="*/ 526 w 678"/>
                <a:gd name="connsiteY139-894" fmla="*/ 594 h 763"/>
                <a:gd name="connsiteX140-895" fmla="*/ 526 w 678"/>
                <a:gd name="connsiteY140-896" fmla="*/ 584 h 763"/>
                <a:gd name="connsiteX141-897" fmla="*/ 531 w 678"/>
                <a:gd name="connsiteY141-898" fmla="*/ 573 h 763"/>
                <a:gd name="connsiteX142-899" fmla="*/ 531 w 678"/>
                <a:gd name="connsiteY142-900" fmla="*/ 558 h 763"/>
                <a:gd name="connsiteX143-901" fmla="*/ 536 w 678"/>
                <a:gd name="connsiteY143-902" fmla="*/ 537 h 763"/>
                <a:gd name="connsiteX144-903" fmla="*/ 542 w 678"/>
                <a:gd name="connsiteY144-904" fmla="*/ 516 h 763"/>
                <a:gd name="connsiteX145-905" fmla="*/ 542 w 678"/>
                <a:gd name="connsiteY145-906" fmla="*/ 489 h 763"/>
                <a:gd name="connsiteX146-907" fmla="*/ 547 w 678"/>
                <a:gd name="connsiteY146-908" fmla="*/ 458 h 763"/>
                <a:gd name="connsiteX147-909" fmla="*/ 557 w 678"/>
                <a:gd name="connsiteY147-910" fmla="*/ 395 h 763"/>
                <a:gd name="connsiteX148-911" fmla="*/ 563 w 678"/>
                <a:gd name="connsiteY148-912" fmla="*/ 337 h 763"/>
                <a:gd name="connsiteX149-913" fmla="*/ 568 w 678"/>
                <a:gd name="connsiteY149-914" fmla="*/ 274 h 763"/>
                <a:gd name="connsiteX150-915" fmla="*/ 568 w 678"/>
                <a:gd name="connsiteY150-916" fmla="*/ 221 h 763"/>
                <a:gd name="connsiteX151-917" fmla="*/ 568 w 678"/>
                <a:gd name="connsiteY151-918" fmla="*/ 221 h 763"/>
                <a:gd name="connsiteX0-919" fmla="*/ 564 w 674"/>
                <a:gd name="connsiteY0-920" fmla="*/ 221 h 763"/>
                <a:gd name="connsiteX1-921" fmla="*/ 564 w 674"/>
                <a:gd name="connsiteY1-922" fmla="*/ 195 h 763"/>
                <a:gd name="connsiteX2-923" fmla="*/ 564 w 674"/>
                <a:gd name="connsiteY2-924" fmla="*/ 168 h 763"/>
                <a:gd name="connsiteX3-925" fmla="*/ 564 w 674"/>
                <a:gd name="connsiteY3-926" fmla="*/ 147 h 763"/>
                <a:gd name="connsiteX4-927" fmla="*/ 564 w 674"/>
                <a:gd name="connsiteY4-928" fmla="*/ 132 h 763"/>
                <a:gd name="connsiteX5-929" fmla="*/ 564 w 674"/>
                <a:gd name="connsiteY5-930" fmla="*/ 116 h 763"/>
                <a:gd name="connsiteX6-931" fmla="*/ 564 w 674"/>
                <a:gd name="connsiteY6-932" fmla="*/ 105 h 763"/>
                <a:gd name="connsiteX7-933" fmla="*/ 559 w 674"/>
                <a:gd name="connsiteY7-934" fmla="*/ 95 h 763"/>
                <a:gd name="connsiteX8-935" fmla="*/ 559 w 674"/>
                <a:gd name="connsiteY8-936" fmla="*/ 89 h 763"/>
                <a:gd name="connsiteX9-937" fmla="*/ 559 w 674"/>
                <a:gd name="connsiteY9-938" fmla="*/ 84 h 763"/>
                <a:gd name="connsiteX10-939" fmla="*/ 553 w 674"/>
                <a:gd name="connsiteY10-940" fmla="*/ 84 h 763"/>
                <a:gd name="connsiteX11-941" fmla="*/ 548 w 674"/>
                <a:gd name="connsiteY11-942" fmla="*/ 79 h 763"/>
                <a:gd name="connsiteX12-943" fmla="*/ 538 w 674"/>
                <a:gd name="connsiteY12-944" fmla="*/ 79 h 763"/>
                <a:gd name="connsiteX13-945" fmla="*/ 532 w 674"/>
                <a:gd name="connsiteY13-946" fmla="*/ 74 h 763"/>
                <a:gd name="connsiteX14-947" fmla="*/ 516 w 674"/>
                <a:gd name="connsiteY14-948" fmla="*/ 74 h 763"/>
                <a:gd name="connsiteX15-949" fmla="*/ 506 w 674"/>
                <a:gd name="connsiteY15-950" fmla="*/ 74 h 763"/>
                <a:gd name="connsiteX16-951" fmla="*/ 490 w 674"/>
                <a:gd name="connsiteY16-952" fmla="*/ 79 h 763"/>
                <a:gd name="connsiteX17-953" fmla="*/ 459 w 674"/>
                <a:gd name="connsiteY17-954" fmla="*/ 79 h 763"/>
                <a:gd name="connsiteX18-955" fmla="*/ 422 w 674"/>
                <a:gd name="connsiteY18-956" fmla="*/ 84 h 763"/>
                <a:gd name="connsiteX19-957" fmla="*/ 385 w 674"/>
                <a:gd name="connsiteY19-958" fmla="*/ 89 h 763"/>
                <a:gd name="connsiteX20-959" fmla="*/ 348 w 674"/>
                <a:gd name="connsiteY20-960" fmla="*/ 89 h 763"/>
                <a:gd name="connsiteX21-961" fmla="*/ 306 w 674"/>
                <a:gd name="connsiteY21-962" fmla="*/ 95 h 763"/>
                <a:gd name="connsiteX22-963" fmla="*/ 258 w 674"/>
                <a:gd name="connsiteY22-964" fmla="*/ 105 h 763"/>
                <a:gd name="connsiteX23-965" fmla="*/ 232 w 674"/>
                <a:gd name="connsiteY23-966" fmla="*/ 105 h 763"/>
                <a:gd name="connsiteX24-967" fmla="*/ 206 w 674"/>
                <a:gd name="connsiteY24-968" fmla="*/ 110 h 763"/>
                <a:gd name="connsiteX25-969" fmla="*/ 179 w 674"/>
                <a:gd name="connsiteY25-970" fmla="*/ 116 h 763"/>
                <a:gd name="connsiteX26-971" fmla="*/ 153 w 674"/>
                <a:gd name="connsiteY26-972" fmla="*/ 116 h 763"/>
                <a:gd name="connsiteX27-973" fmla="*/ 121 w 674"/>
                <a:gd name="connsiteY27-974" fmla="*/ 121 h 763"/>
                <a:gd name="connsiteX28-975" fmla="*/ 95 w 674"/>
                <a:gd name="connsiteY28-976" fmla="*/ 126 h 763"/>
                <a:gd name="connsiteX29-977" fmla="*/ 69 w 674"/>
                <a:gd name="connsiteY29-978" fmla="*/ 126 h 763"/>
                <a:gd name="connsiteX30-979" fmla="*/ 48 w 674"/>
                <a:gd name="connsiteY30-980" fmla="*/ 132 h 763"/>
                <a:gd name="connsiteX31-981" fmla="*/ 27 w 674"/>
                <a:gd name="connsiteY31-982" fmla="*/ 132 h 763"/>
                <a:gd name="connsiteX32-983" fmla="*/ 0 w 674"/>
                <a:gd name="connsiteY32-984" fmla="*/ 100 h 763"/>
                <a:gd name="connsiteX33-985" fmla="*/ 16 w 674"/>
                <a:gd name="connsiteY33-986" fmla="*/ 100 h 763"/>
                <a:gd name="connsiteX34-987" fmla="*/ 37 w 674"/>
                <a:gd name="connsiteY34-988" fmla="*/ 95 h 763"/>
                <a:gd name="connsiteX35-989" fmla="*/ 63 w 674"/>
                <a:gd name="connsiteY35-990" fmla="*/ 95 h 763"/>
                <a:gd name="connsiteX36-991" fmla="*/ 85 w 674"/>
                <a:gd name="connsiteY36-992" fmla="*/ 89 h 763"/>
                <a:gd name="connsiteX37-993" fmla="*/ 111 w 674"/>
                <a:gd name="connsiteY37-994" fmla="*/ 84 h 763"/>
                <a:gd name="connsiteX38-995" fmla="*/ 142 w 674"/>
                <a:gd name="connsiteY38-996" fmla="*/ 84 h 763"/>
                <a:gd name="connsiteX39-997" fmla="*/ 200 w 674"/>
                <a:gd name="connsiteY39-998" fmla="*/ 74 h 763"/>
                <a:gd name="connsiteX40-999" fmla="*/ 258 w 674"/>
                <a:gd name="connsiteY40-1000" fmla="*/ 63 h 763"/>
                <a:gd name="connsiteX41-1001" fmla="*/ 316 w 674"/>
                <a:gd name="connsiteY41-1002" fmla="*/ 58 h 763"/>
                <a:gd name="connsiteX42-1003" fmla="*/ 374 w 674"/>
                <a:gd name="connsiteY42-1004" fmla="*/ 47 h 763"/>
                <a:gd name="connsiteX43-1005" fmla="*/ 401 w 674"/>
                <a:gd name="connsiteY43-1006" fmla="*/ 42 h 763"/>
                <a:gd name="connsiteX44-1007" fmla="*/ 427 w 674"/>
                <a:gd name="connsiteY44-1008" fmla="*/ 37 h 763"/>
                <a:gd name="connsiteX45-1009" fmla="*/ 453 w 674"/>
                <a:gd name="connsiteY45-1010" fmla="*/ 32 h 763"/>
                <a:gd name="connsiteX46-1011" fmla="*/ 469 w 674"/>
                <a:gd name="connsiteY46-1012" fmla="*/ 32 h 763"/>
                <a:gd name="connsiteX47-1013" fmla="*/ 485 w 674"/>
                <a:gd name="connsiteY47-1014" fmla="*/ 26 h 763"/>
                <a:gd name="connsiteX48-1015" fmla="*/ 501 w 674"/>
                <a:gd name="connsiteY48-1016" fmla="*/ 21 h 763"/>
                <a:gd name="connsiteX49-1017" fmla="*/ 506 w 674"/>
                <a:gd name="connsiteY49-1018" fmla="*/ 21 h 763"/>
                <a:gd name="connsiteX50-1019" fmla="*/ 516 w 674"/>
                <a:gd name="connsiteY50-1020" fmla="*/ 16 h 763"/>
                <a:gd name="connsiteX51-1021" fmla="*/ 522 w 674"/>
                <a:gd name="connsiteY51-1022" fmla="*/ 11 h 763"/>
                <a:gd name="connsiteX52-1023" fmla="*/ 532 w 674"/>
                <a:gd name="connsiteY52-1024" fmla="*/ 5 h 763"/>
                <a:gd name="connsiteX53-1025" fmla="*/ 538 w 674"/>
                <a:gd name="connsiteY53-1026" fmla="*/ 5 h 763"/>
                <a:gd name="connsiteX54-1027" fmla="*/ 548 w 674"/>
                <a:gd name="connsiteY54-1028" fmla="*/ 0 h 763"/>
                <a:gd name="connsiteX55-1029" fmla="*/ 553 w 674"/>
                <a:gd name="connsiteY55-1030" fmla="*/ 5 h 763"/>
                <a:gd name="connsiteX56-1031" fmla="*/ 559 w 674"/>
                <a:gd name="connsiteY56-1032" fmla="*/ 5 h 763"/>
                <a:gd name="connsiteX57-1033" fmla="*/ 564 w 674"/>
                <a:gd name="connsiteY57-1034" fmla="*/ 11 h 763"/>
                <a:gd name="connsiteX58-1035" fmla="*/ 574 w 674"/>
                <a:gd name="connsiteY58-1036" fmla="*/ 16 h 763"/>
                <a:gd name="connsiteX59-1037" fmla="*/ 585 w 674"/>
                <a:gd name="connsiteY59-1038" fmla="*/ 21 h 763"/>
                <a:gd name="connsiteX60-1039" fmla="*/ 595 w 674"/>
                <a:gd name="connsiteY60-1040" fmla="*/ 26 h 763"/>
                <a:gd name="connsiteX61-1041" fmla="*/ 606 w 674"/>
                <a:gd name="connsiteY61-1042" fmla="*/ 32 h 763"/>
                <a:gd name="connsiteX62-1043" fmla="*/ 622 w 674"/>
                <a:gd name="connsiteY62-1044" fmla="*/ 42 h 763"/>
                <a:gd name="connsiteX63-1045" fmla="*/ 632 w 674"/>
                <a:gd name="connsiteY63-1046" fmla="*/ 53 h 763"/>
                <a:gd name="connsiteX64-1047" fmla="*/ 643 w 674"/>
                <a:gd name="connsiteY64-1048" fmla="*/ 58 h 763"/>
                <a:gd name="connsiteX65-1049" fmla="*/ 653 w 674"/>
                <a:gd name="connsiteY65-1050" fmla="*/ 68 h 763"/>
                <a:gd name="connsiteX66-1051" fmla="*/ 664 w 674"/>
                <a:gd name="connsiteY66-1052" fmla="*/ 74 h 763"/>
                <a:gd name="connsiteX67-1053" fmla="*/ 669 w 674"/>
                <a:gd name="connsiteY67-1054" fmla="*/ 79 h 763"/>
                <a:gd name="connsiteX68-1055" fmla="*/ 674 w 674"/>
                <a:gd name="connsiteY68-1056" fmla="*/ 84 h 763"/>
                <a:gd name="connsiteX69-1057" fmla="*/ 674 w 674"/>
                <a:gd name="connsiteY69-1058" fmla="*/ 89 h 763"/>
                <a:gd name="connsiteX70-1059" fmla="*/ 674 w 674"/>
                <a:gd name="connsiteY70-1060" fmla="*/ 95 h 763"/>
                <a:gd name="connsiteX71-1061" fmla="*/ 674 w 674"/>
                <a:gd name="connsiteY71-1062" fmla="*/ 100 h 763"/>
                <a:gd name="connsiteX72-1063" fmla="*/ 674 w 674"/>
                <a:gd name="connsiteY72-1064" fmla="*/ 105 h 763"/>
                <a:gd name="connsiteX73-1065" fmla="*/ 669 w 674"/>
                <a:gd name="connsiteY73-1066" fmla="*/ 110 h 763"/>
                <a:gd name="connsiteX74-1067" fmla="*/ 659 w 674"/>
                <a:gd name="connsiteY74-1068" fmla="*/ 116 h 763"/>
                <a:gd name="connsiteX75-1069" fmla="*/ 659 w 674"/>
                <a:gd name="connsiteY75-1070" fmla="*/ 121 h 763"/>
                <a:gd name="connsiteX76-1071" fmla="*/ 659 w 674"/>
                <a:gd name="connsiteY76-1072" fmla="*/ 121 h 763"/>
                <a:gd name="connsiteX77-1073" fmla="*/ 653 w 674"/>
                <a:gd name="connsiteY77-1074" fmla="*/ 126 h 763"/>
                <a:gd name="connsiteX78-1075" fmla="*/ 653 w 674"/>
                <a:gd name="connsiteY78-1076" fmla="*/ 132 h 763"/>
                <a:gd name="connsiteX79-1077" fmla="*/ 648 w 674"/>
                <a:gd name="connsiteY79-1078" fmla="*/ 142 h 763"/>
                <a:gd name="connsiteX80-1079" fmla="*/ 648 w 674"/>
                <a:gd name="connsiteY80-1080" fmla="*/ 147 h 763"/>
                <a:gd name="connsiteX81-1081" fmla="*/ 648 w 674"/>
                <a:gd name="connsiteY81-1082" fmla="*/ 158 h 763"/>
                <a:gd name="connsiteX82-1083" fmla="*/ 643 w 674"/>
                <a:gd name="connsiteY82-1084" fmla="*/ 168 h 763"/>
                <a:gd name="connsiteX83-1085" fmla="*/ 643 w 674"/>
                <a:gd name="connsiteY83-1086" fmla="*/ 179 h 763"/>
                <a:gd name="connsiteX84-1087" fmla="*/ 643 w 674"/>
                <a:gd name="connsiteY84-1088" fmla="*/ 189 h 763"/>
                <a:gd name="connsiteX85-1089" fmla="*/ 638 w 674"/>
                <a:gd name="connsiteY85-1090" fmla="*/ 205 h 763"/>
                <a:gd name="connsiteX86-1091" fmla="*/ 638 w 674"/>
                <a:gd name="connsiteY86-1092" fmla="*/ 221 h 763"/>
                <a:gd name="connsiteX87-1093" fmla="*/ 638 w 674"/>
                <a:gd name="connsiteY87-1094" fmla="*/ 237 h 763"/>
                <a:gd name="connsiteX88-1095" fmla="*/ 632 w 674"/>
                <a:gd name="connsiteY88-1096" fmla="*/ 252 h 763"/>
                <a:gd name="connsiteX89-1097" fmla="*/ 632 w 674"/>
                <a:gd name="connsiteY89-1098" fmla="*/ 268 h 763"/>
                <a:gd name="connsiteX90-1099" fmla="*/ 632 w 674"/>
                <a:gd name="connsiteY90-1100" fmla="*/ 289 h 763"/>
                <a:gd name="connsiteX91-1101" fmla="*/ 627 w 674"/>
                <a:gd name="connsiteY91-1102" fmla="*/ 331 h 763"/>
                <a:gd name="connsiteX92-1103" fmla="*/ 622 w 674"/>
                <a:gd name="connsiteY92-1104" fmla="*/ 368 h 763"/>
                <a:gd name="connsiteX93-1105" fmla="*/ 622 w 674"/>
                <a:gd name="connsiteY93-1106" fmla="*/ 400 h 763"/>
                <a:gd name="connsiteX94-1107" fmla="*/ 617 w 674"/>
                <a:gd name="connsiteY94-1108" fmla="*/ 431 h 763"/>
                <a:gd name="connsiteX95-1109" fmla="*/ 611 w 674"/>
                <a:gd name="connsiteY95-1110" fmla="*/ 463 h 763"/>
                <a:gd name="connsiteX96-1111" fmla="*/ 611 w 674"/>
                <a:gd name="connsiteY96-1112" fmla="*/ 489 h 763"/>
                <a:gd name="connsiteX97-1113" fmla="*/ 606 w 674"/>
                <a:gd name="connsiteY97-1114" fmla="*/ 510 h 763"/>
                <a:gd name="connsiteX98-1115" fmla="*/ 601 w 674"/>
                <a:gd name="connsiteY98-1116" fmla="*/ 531 h 763"/>
                <a:gd name="connsiteX99-1117" fmla="*/ 595 w 674"/>
                <a:gd name="connsiteY99-1118" fmla="*/ 568 h 763"/>
                <a:gd name="connsiteX100-1119" fmla="*/ 585 w 674"/>
                <a:gd name="connsiteY100-1120" fmla="*/ 605 h 763"/>
                <a:gd name="connsiteX101-1121" fmla="*/ 580 w 674"/>
                <a:gd name="connsiteY101-1122" fmla="*/ 636 h 763"/>
                <a:gd name="connsiteX102-1123" fmla="*/ 569 w 674"/>
                <a:gd name="connsiteY102-1124" fmla="*/ 663 h 763"/>
                <a:gd name="connsiteX103-1125" fmla="*/ 564 w 674"/>
                <a:gd name="connsiteY103-1126" fmla="*/ 689 h 763"/>
                <a:gd name="connsiteX104-1127" fmla="*/ 559 w 674"/>
                <a:gd name="connsiteY104-1128" fmla="*/ 700 h 763"/>
                <a:gd name="connsiteX105-1129" fmla="*/ 553 w 674"/>
                <a:gd name="connsiteY105-1130" fmla="*/ 710 h 763"/>
                <a:gd name="connsiteX106-1131" fmla="*/ 553 w 674"/>
                <a:gd name="connsiteY106-1132" fmla="*/ 721 h 763"/>
                <a:gd name="connsiteX107-1133" fmla="*/ 548 w 674"/>
                <a:gd name="connsiteY107-1134" fmla="*/ 726 h 763"/>
                <a:gd name="connsiteX108-1135" fmla="*/ 543 w 674"/>
                <a:gd name="connsiteY108-1136" fmla="*/ 736 h 763"/>
                <a:gd name="connsiteX109-1137" fmla="*/ 543 w 674"/>
                <a:gd name="connsiteY109-1138" fmla="*/ 742 h 763"/>
                <a:gd name="connsiteX110-1139" fmla="*/ 532 w 674"/>
                <a:gd name="connsiteY110-1140" fmla="*/ 747 h 763"/>
                <a:gd name="connsiteX111-1141" fmla="*/ 527 w 674"/>
                <a:gd name="connsiteY111-1142" fmla="*/ 757 h 763"/>
                <a:gd name="connsiteX112-1143" fmla="*/ 522 w 674"/>
                <a:gd name="connsiteY112-1144" fmla="*/ 757 h 763"/>
                <a:gd name="connsiteX113-1145" fmla="*/ 516 w 674"/>
                <a:gd name="connsiteY113-1146" fmla="*/ 763 h 763"/>
                <a:gd name="connsiteX114-1147" fmla="*/ 511 w 674"/>
                <a:gd name="connsiteY114-1148" fmla="*/ 763 h 763"/>
                <a:gd name="connsiteX115-1149" fmla="*/ 511 w 674"/>
                <a:gd name="connsiteY115-1150" fmla="*/ 757 h 763"/>
                <a:gd name="connsiteX116-1151" fmla="*/ 506 w 674"/>
                <a:gd name="connsiteY116-1152" fmla="*/ 757 h 763"/>
                <a:gd name="connsiteX117-1153" fmla="*/ 506 w 674"/>
                <a:gd name="connsiteY117-1154" fmla="*/ 752 h 763"/>
                <a:gd name="connsiteX118-1155" fmla="*/ 506 w 674"/>
                <a:gd name="connsiteY118-1156" fmla="*/ 747 h 763"/>
                <a:gd name="connsiteX119-1157" fmla="*/ 501 w 674"/>
                <a:gd name="connsiteY119-1158" fmla="*/ 742 h 763"/>
                <a:gd name="connsiteX120-1159" fmla="*/ 501 w 674"/>
                <a:gd name="connsiteY120-1160" fmla="*/ 731 h 763"/>
                <a:gd name="connsiteX121-1161" fmla="*/ 501 w 674"/>
                <a:gd name="connsiteY121-1162" fmla="*/ 721 h 763"/>
                <a:gd name="connsiteX122-1163" fmla="*/ 495 w 674"/>
                <a:gd name="connsiteY122-1164" fmla="*/ 705 h 763"/>
                <a:gd name="connsiteX123-1165" fmla="*/ 490 w 674"/>
                <a:gd name="connsiteY123-1166" fmla="*/ 684 h 763"/>
                <a:gd name="connsiteX124-1167" fmla="*/ 485 w 674"/>
                <a:gd name="connsiteY124-1168" fmla="*/ 668 h 763"/>
                <a:gd name="connsiteX125-1169" fmla="*/ 480 w 674"/>
                <a:gd name="connsiteY125-1170" fmla="*/ 652 h 763"/>
                <a:gd name="connsiteX126-1171" fmla="*/ 474 w 674"/>
                <a:gd name="connsiteY126-1172" fmla="*/ 636 h 763"/>
                <a:gd name="connsiteX127-1173" fmla="*/ 464 w 674"/>
                <a:gd name="connsiteY127-1174" fmla="*/ 626 h 763"/>
                <a:gd name="connsiteX128-1175" fmla="*/ 453 w 674"/>
                <a:gd name="connsiteY128-1176" fmla="*/ 615 h 763"/>
                <a:gd name="connsiteX129-1177" fmla="*/ 448 w 674"/>
                <a:gd name="connsiteY129-1178" fmla="*/ 605 h 763"/>
                <a:gd name="connsiteX130-1179" fmla="*/ 459 w 674"/>
                <a:gd name="connsiteY130-1180" fmla="*/ 610 h 763"/>
                <a:gd name="connsiteX131-1181" fmla="*/ 474 w 674"/>
                <a:gd name="connsiteY131-1182" fmla="*/ 610 h 763"/>
                <a:gd name="connsiteX132-1183" fmla="*/ 485 w 674"/>
                <a:gd name="connsiteY132-1184" fmla="*/ 610 h 763"/>
                <a:gd name="connsiteX133-1185" fmla="*/ 495 w 674"/>
                <a:gd name="connsiteY133-1186" fmla="*/ 610 h 763"/>
                <a:gd name="connsiteX134-1187" fmla="*/ 506 w 674"/>
                <a:gd name="connsiteY134-1188" fmla="*/ 605 h 763"/>
                <a:gd name="connsiteX135-1189" fmla="*/ 511 w 674"/>
                <a:gd name="connsiteY135-1190" fmla="*/ 605 h 763"/>
                <a:gd name="connsiteX136-1191" fmla="*/ 516 w 674"/>
                <a:gd name="connsiteY136-1192" fmla="*/ 600 h 763"/>
                <a:gd name="connsiteX137-1193" fmla="*/ 516 w 674"/>
                <a:gd name="connsiteY137-1194" fmla="*/ 600 h 763"/>
                <a:gd name="connsiteX138-1195" fmla="*/ 522 w 674"/>
                <a:gd name="connsiteY138-1196" fmla="*/ 594 h 763"/>
                <a:gd name="connsiteX139-1197" fmla="*/ 522 w 674"/>
                <a:gd name="connsiteY139-1198" fmla="*/ 584 h 763"/>
                <a:gd name="connsiteX140-1199" fmla="*/ 527 w 674"/>
                <a:gd name="connsiteY140-1200" fmla="*/ 573 h 763"/>
                <a:gd name="connsiteX141-1201" fmla="*/ 527 w 674"/>
                <a:gd name="connsiteY141-1202" fmla="*/ 558 h 763"/>
                <a:gd name="connsiteX142-1203" fmla="*/ 532 w 674"/>
                <a:gd name="connsiteY142-1204" fmla="*/ 537 h 763"/>
                <a:gd name="connsiteX143-1205" fmla="*/ 538 w 674"/>
                <a:gd name="connsiteY143-1206" fmla="*/ 516 h 763"/>
                <a:gd name="connsiteX144-1207" fmla="*/ 538 w 674"/>
                <a:gd name="connsiteY144-1208" fmla="*/ 489 h 763"/>
                <a:gd name="connsiteX145-1209" fmla="*/ 543 w 674"/>
                <a:gd name="connsiteY145-1210" fmla="*/ 458 h 763"/>
                <a:gd name="connsiteX146-1211" fmla="*/ 553 w 674"/>
                <a:gd name="connsiteY146-1212" fmla="*/ 395 h 763"/>
                <a:gd name="connsiteX147-1213" fmla="*/ 559 w 674"/>
                <a:gd name="connsiteY147-1214" fmla="*/ 337 h 763"/>
                <a:gd name="connsiteX148-1215" fmla="*/ 564 w 674"/>
                <a:gd name="connsiteY148-1216" fmla="*/ 274 h 763"/>
                <a:gd name="connsiteX149-1217" fmla="*/ 564 w 674"/>
                <a:gd name="connsiteY149-1218" fmla="*/ 221 h 763"/>
                <a:gd name="connsiteX150-1219" fmla="*/ 564 w 674"/>
                <a:gd name="connsiteY150-1220" fmla="*/ 221 h 763"/>
                <a:gd name="connsiteX0-1221" fmla="*/ 550 w 660"/>
                <a:gd name="connsiteY0-1222" fmla="*/ 221 h 763"/>
                <a:gd name="connsiteX1-1223" fmla="*/ 550 w 660"/>
                <a:gd name="connsiteY1-1224" fmla="*/ 195 h 763"/>
                <a:gd name="connsiteX2-1225" fmla="*/ 550 w 660"/>
                <a:gd name="connsiteY2-1226" fmla="*/ 168 h 763"/>
                <a:gd name="connsiteX3-1227" fmla="*/ 550 w 660"/>
                <a:gd name="connsiteY3-1228" fmla="*/ 147 h 763"/>
                <a:gd name="connsiteX4-1229" fmla="*/ 550 w 660"/>
                <a:gd name="connsiteY4-1230" fmla="*/ 132 h 763"/>
                <a:gd name="connsiteX5-1231" fmla="*/ 550 w 660"/>
                <a:gd name="connsiteY5-1232" fmla="*/ 116 h 763"/>
                <a:gd name="connsiteX6-1233" fmla="*/ 550 w 660"/>
                <a:gd name="connsiteY6-1234" fmla="*/ 105 h 763"/>
                <a:gd name="connsiteX7-1235" fmla="*/ 545 w 660"/>
                <a:gd name="connsiteY7-1236" fmla="*/ 95 h 763"/>
                <a:gd name="connsiteX8-1237" fmla="*/ 545 w 660"/>
                <a:gd name="connsiteY8-1238" fmla="*/ 89 h 763"/>
                <a:gd name="connsiteX9-1239" fmla="*/ 545 w 660"/>
                <a:gd name="connsiteY9-1240" fmla="*/ 84 h 763"/>
                <a:gd name="connsiteX10-1241" fmla="*/ 539 w 660"/>
                <a:gd name="connsiteY10-1242" fmla="*/ 84 h 763"/>
                <a:gd name="connsiteX11-1243" fmla="*/ 534 w 660"/>
                <a:gd name="connsiteY11-1244" fmla="*/ 79 h 763"/>
                <a:gd name="connsiteX12-1245" fmla="*/ 524 w 660"/>
                <a:gd name="connsiteY12-1246" fmla="*/ 79 h 763"/>
                <a:gd name="connsiteX13-1247" fmla="*/ 518 w 660"/>
                <a:gd name="connsiteY13-1248" fmla="*/ 74 h 763"/>
                <a:gd name="connsiteX14-1249" fmla="*/ 502 w 660"/>
                <a:gd name="connsiteY14-1250" fmla="*/ 74 h 763"/>
                <a:gd name="connsiteX15-1251" fmla="*/ 492 w 660"/>
                <a:gd name="connsiteY15-1252" fmla="*/ 74 h 763"/>
                <a:gd name="connsiteX16-1253" fmla="*/ 476 w 660"/>
                <a:gd name="connsiteY16-1254" fmla="*/ 79 h 763"/>
                <a:gd name="connsiteX17-1255" fmla="*/ 445 w 660"/>
                <a:gd name="connsiteY17-1256" fmla="*/ 79 h 763"/>
                <a:gd name="connsiteX18-1257" fmla="*/ 408 w 660"/>
                <a:gd name="connsiteY18-1258" fmla="*/ 84 h 763"/>
                <a:gd name="connsiteX19-1259" fmla="*/ 371 w 660"/>
                <a:gd name="connsiteY19-1260" fmla="*/ 89 h 763"/>
                <a:gd name="connsiteX20-1261" fmla="*/ 334 w 660"/>
                <a:gd name="connsiteY20-1262" fmla="*/ 89 h 763"/>
                <a:gd name="connsiteX21-1263" fmla="*/ 292 w 660"/>
                <a:gd name="connsiteY21-1264" fmla="*/ 95 h 763"/>
                <a:gd name="connsiteX22-1265" fmla="*/ 244 w 660"/>
                <a:gd name="connsiteY22-1266" fmla="*/ 105 h 763"/>
                <a:gd name="connsiteX23-1267" fmla="*/ 218 w 660"/>
                <a:gd name="connsiteY23-1268" fmla="*/ 105 h 763"/>
                <a:gd name="connsiteX24-1269" fmla="*/ 192 w 660"/>
                <a:gd name="connsiteY24-1270" fmla="*/ 110 h 763"/>
                <a:gd name="connsiteX25-1271" fmla="*/ 165 w 660"/>
                <a:gd name="connsiteY25-1272" fmla="*/ 116 h 763"/>
                <a:gd name="connsiteX26-1273" fmla="*/ 139 w 660"/>
                <a:gd name="connsiteY26-1274" fmla="*/ 116 h 763"/>
                <a:gd name="connsiteX27-1275" fmla="*/ 107 w 660"/>
                <a:gd name="connsiteY27-1276" fmla="*/ 121 h 763"/>
                <a:gd name="connsiteX28-1277" fmla="*/ 81 w 660"/>
                <a:gd name="connsiteY28-1278" fmla="*/ 126 h 763"/>
                <a:gd name="connsiteX29-1279" fmla="*/ 55 w 660"/>
                <a:gd name="connsiteY29-1280" fmla="*/ 126 h 763"/>
                <a:gd name="connsiteX30-1281" fmla="*/ 34 w 660"/>
                <a:gd name="connsiteY30-1282" fmla="*/ 132 h 763"/>
                <a:gd name="connsiteX31-1283" fmla="*/ 13 w 660"/>
                <a:gd name="connsiteY31-1284" fmla="*/ 132 h 763"/>
                <a:gd name="connsiteX32-1285" fmla="*/ 2 w 660"/>
                <a:gd name="connsiteY32-1286" fmla="*/ 100 h 763"/>
                <a:gd name="connsiteX33-1287" fmla="*/ 23 w 660"/>
                <a:gd name="connsiteY33-1288" fmla="*/ 95 h 763"/>
                <a:gd name="connsiteX34-1289" fmla="*/ 49 w 660"/>
                <a:gd name="connsiteY34-1290" fmla="*/ 95 h 763"/>
                <a:gd name="connsiteX35-1291" fmla="*/ 71 w 660"/>
                <a:gd name="connsiteY35-1292" fmla="*/ 89 h 763"/>
                <a:gd name="connsiteX36-1293" fmla="*/ 97 w 660"/>
                <a:gd name="connsiteY36-1294" fmla="*/ 84 h 763"/>
                <a:gd name="connsiteX37-1295" fmla="*/ 128 w 660"/>
                <a:gd name="connsiteY37-1296" fmla="*/ 84 h 763"/>
                <a:gd name="connsiteX38-1297" fmla="*/ 186 w 660"/>
                <a:gd name="connsiteY38-1298" fmla="*/ 74 h 763"/>
                <a:gd name="connsiteX39-1299" fmla="*/ 244 w 660"/>
                <a:gd name="connsiteY39-1300" fmla="*/ 63 h 763"/>
                <a:gd name="connsiteX40-1301" fmla="*/ 302 w 660"/>
                <a:gd name="connsiteY40-1302" fmla="*/ 58 h 763"/>
                <a:gd name="connsiteX41-1303" fmla="*/ 360 w 660"/>
                <a:gd name="connsiteY41-1304" fmla="*/ 47 h 763"/>
                <a:gd name="connsiteX42-1305" fmla="*/ 387 w 660"/>
                <a:gd name="connsiteY42-1306" fmla="*/ 42 h 763"/>
                <a:gd name="connsiteX43-1307" fmla="*/ 413 w 660"/>
                <a:gd name="connsiteY43-1308" fmla="*/ 37 h 763"/>
                <a:gd name="connsiteX44-1309" fmla="*/ 439 w 660"/>
                <a:gd name="connsiteY44-1310" fmla="*/ 32 h 763"/>
                <a:gd name="connsiteX45-1311" fmla="*/ 455 w 660"/>
                <a:gd name="connsiteY45-1312" fmla="*/ 32 h 763"/>
                <a:gd name="connsiteX46-1313" fmla="*/ 471 w 660"/>
                <a:gd name="connsiteY46-1314" fmla="*/ 26 h 763"/>
                <a:gd name="connsiteX47-1315" fmla="*/ 487 w 660"/>
                <a:gd name="connsiteY47-1316" fmla="*/ 21 h 763"/>
                <a:gd name="connsiteX48-1317" fmla="*/ 492 w 660"/>
                <a:gd name="connsiteY48-1318" fmla="*/ 21 h 763"/>
                <a:gd name="connsiteX49-1319" fmla="*/ 502 w 660"/>
                <a:gd name="connsiteY49-1320" fmla="*/ 16 h 763"/>
                <a:gd name="connsiteX50-1321" fmla="*/ 508 w 660"/>
                <a:gd name="connsiteY50-1322" fmla="*/ 11 h 763"/>
                <a:gd name="connsiteX51-1323" fmla="*/ 518 w 660"/>
                <a:gd name="connsiteY51-1324" fmla="*/ 5 h 763"/>
                <a:gd name="connsiteX52-1325" fmla="*/ 524 w 660"/>
                <a:gd name="connsiteY52-1326" fmla="*/ 5 h 763"/>
                <a:gd name="connsiteX53-1327" fmla="*/ 534 w 660"/>
                <a:gd name="connsiteY53-1328" fmla="*/ 0 h 763"/>
                <a:gd name="connsiteX54-1329" fmla="*/ 539 w 660"/>
                <a:gd name="connsiteY54-1330" fmla="*/ 5 h 763"/>
                <a:gd name="connsiteX55-1331" fmla="*/ 545 w 660"/>
                <a:gd name="connsiteY55-1332" fmla="*/ 5 h 763"/>
                <a:gd name="connsiteX56-1333" fmla="*/ 550 w 660"/>
                <a:gd name="connsiteY56-1334" fmla="*/ 11 h 763"/>
                <a:gd name="connsiteX57-1335" fmla="*/ 560 w 660"/>
                <a:gd name="connsiteY57-1336" fmla="*/ 16 h 763"/>
                <a:gd name="connsiteX58-1337" fmla="*/ 571 w 660"/>
                <a:gd name="connsiteY58-1338" fmla="*/ 21 h 763"/>
                <a:gd name="connsiteX59-1339" fmla="*/ 581 w 660"/>
                <a:gd name="connsiteY59-1340" fmla="*/ 26 h 763"/>
                <a:gd name="connsiteX60-1341" fmla="*/ 592 w 660"/>
                <a:gd name="connsiteY60-1342" fmla="*/ 32 h 763"/>
                <a:gd name="connsiteX61-1343" fmla="*/ 608 w 660"/>
                <a:gd name="connsiteY61-1344" fmla="*/ 42 h 763"/>
                <a:gd name="connsiteX62-1345" fmla="*/ 618 w 660"/>
                <a:gd name="connsiteY62-1346" fmla="*/ 53 h 763"/>
                <a:gd name="connsiteX63-1347" fmla="*/ 629 w 660"/>
                <a:gd name="connsiteY63-1348" fmla="*/ 58 h 763"/>
                <a:gd name="connsiteX64-1349" fmla="*/ 639 w 660"/>
                <a:gd name="connsiteY64-1350" fmla="*/ 68 h 763"/>
                <a:gd name="connsiteX65-1351" fmla="*/ 650 w 660"/>
                <a:gd name="connsiteY65-1352" fmla="*/ 74 h 763"/>
                <a:gd name="connsiteX66-1353" fmla="*/ 655 w 660"/>
                <a:gd name="connsiteY66-1354" fmla="*/ 79 h 763"/>
                <a:gd name="connsiteX67-1355" fmla="*/ 660 w 660"/>
                <a:gd name="connsiteY67-1356" fmla="*/ 84 h 763"/>
                <a:gd name="connsiteX68-1357" fmla="*/ 660 w 660"/>
                <a:gd name="connsiteY68-1358" fmla="*/ 89 h 763"/>
                <a:gd name="connsiteX69-1359" fmla="*/ 660 w 660"/>
                <a:gd name="connsiteY69-1360" fmla="*/ 95 h 763"/>
                <a:gd name="connsiteX70-1361" fmla="*/ 660 w 660"/>
                <a:gd name="connsiteY70-1362" fmla="*/ 100 h 763"/>
                <a:gd name="connsiteX71-1363" fmla="*/ 660 w 660"/>
                <a:gd name="connsiteY71-1364" fmla="*/ 105 h 763"/>
                <a:gd name="connsiteX72-1365" fmla="*/ 655 w 660"/>
                <a:gd name="connsiteY72-1366" fmla="*/ 110 h 763"/>
                <a:gd name="connsiteX73-1367" fmla="*/ 645 w 660"/>
                <a:gd name="connsiteY73-1368" fmla="*/ 116 h 763"/>
                <a:gd name="connsiteX74-1369" fmla="*/ 645 w 660"/>
                <a:gd name="connsiteY74-1370" fmla="*/ 121 h 763"/>
                <a:gd name="connsiteX75-1371" fmla="*/ 645 w 660"/>
                <a:gd name="connsiteY75-1372" fmla="*/ 121 h 763"/>
                <a:gd name="connsiteX76-1373" fmla="*/ 639 w 660"/>
                <a:gd name="connsiteY76-1374" fmla="*/ 126 h 763"/>
                <a:gd name="connsiteX77-1375" fmla="*/ 639 w 660"/>
                <a:gd name="connsiteY77-1376" fmla="*/ 132 h 763"/>
                <a:gd name="connsiteX78-1377" fmla="*/ 634 w 660"/>
                <a:gd name="connsiteY78-1378" fmla="*/ 142 h 763"/>
                <a:gd name="connsiteX79-1379" fmla="*/ 634 w 660"/>
                <a:gd name="connsiteY79-1380" fmla="*/ 147 h 763"/>
                <a:gd name="connsiteX80-1381" fmla="*/ 634 w 660"/>
                <a:gd name="connsiteY80-1382" fmla="*/ 158 h 763"/>
                <a:gd name="connsiteX81-1383" fmla="*/ 629 w 660"/>
                <a:gd name="connsiteY81-1384" fmla="*/ 168 h 763"/>
                <a:gd name="connsiteX82-1385" fmla="*/ 629 w 660"/>
                <a:gd name="connsiteY82-1386" fmla="*/ 179 h 763"/>
                <a:gd name="connsiteX83-1387" fmla="*/ 629 w 660"/>
                <a:gd name="connsiteY83-1388" fmla="*/ 189 h 763"/>
                <a:gd name="connsiteX84-1389" fmla="*/ 624 w 660"/>
                <a:gd name="connsiteY84-1390" fmla="*/ 205 h 763"/>
                <a:gd name="connsiteX85-1391" fmla="*/ 624 w 660"/>
                <a:gd name="connsiteY85-1392" fmla="*/ 221 h 763"/>
                <a:gd name="connsiteX86-1393" fmla="*/ 624 w 660"/>
                <a:gd name="connsiteY86-1394" fmla="*/ 237 h 763"/>
                <a:gd name="connsiteX87-1395" fmla="*/ 618 w 660"/>
                <a:gd name="connsiteY87-1396" fmla="*/ 252 h 763"/>
                <a:gd name="connsiteX88-1397" fmla="*/ 618 w 660"/>
                <a:gd name="connsiteY88-1398" fmla="*/ 268 h 763"/>
                <a:gd name="connsiteX89-1399" fmla="*/ 618 w 660"/>
                <a:gd name="connsiteY89-1400" fmla="*/ 289 h 763"/>
                <a:gd name="connsiteX90-1401" fmla="*/ 613 w 660"/>
                <a:gd name="connsiteY90-1402" fmla="*/ 331 h 763"/>
                <a:gd name="connsiteX91-1403" fmla="*/ 608 w 660"/>
                <a:gd name="connsiteY91-1404" fmla="*/ 368 h 763"/>
                <a:gd name="connsiteX92-1405" fmla="*/ 608 w 660"/>
                <a:gd name="connsiteY92-1406" fmla="*/ 400 h 763"/>
                <a:gd name="connsiteX93-1407" fmla="*/ 603 w 660"/>
                <a:gd name="connsiteY93-1408" fmla="*/ 431 h 763"/>
                <a:gd name="connsiteX94-1409" fmla="*/ 597 w 660"/>
                <a:gd name="connsiteY94-1410" fmla="*/ 463 h 763"/>
                <a:gd name="connsiteX95-1411" fmla="*/ 597 w 660"/>
                <a:gd name="connsiteY95-1412" fmla="*/ 489 h 763"/>
                <a:gd name="connsiteX96-1413" fmla="*/ 592 w 660"/>
                <a:gd name="connsiteY96-1414" fmla="*/ 510 h 763"/>
                <a:gd name="connsiteX97-1415" fmla="*/ 587 w 660"/>
                <a:gd name="connsiteY97-1416" fmla="*/ 531 h 763"/>
                <a:gd name="connsiteX98-1417" fmla="*/ 581 w 660"/>
                <a:gd name="connsiteY98-1418" fmla="*/ 568 h 763"/>
                <a:gd name="connsiteX99-1419" fmla="*/ 571 w 660"/>
                <a:gd name="connsiteY99-1420" fmla="*/ 605 h 763"/>
                <a:gd name="connsiteX100-1421" fmla="*/ 566 w 660"/>
                <a:gd name="connsiteY100-1422" fmla="*/ 636 h 763"/>
                <a:gd name="connsiteX101-1423" fmla="*/ 555 w 660"/>
                <a:gd name="connsiteY101-1424" fmla="*/ 663 h 763"/>
                <a:gd name="connsiteX102-1425" fmla="*/ 550 w 660"/>
                <a:gd name="connsiteY102-1426" fmla="*/ 689 h 763"/>
                <a:gd name="connsiteX103-1427" fmla="*/ 545 w 660"/>
                <a:gd name="connsiteY103-1428" fmla="*/ 700 h 763"/>
                <a:gd name="connsiteX104-1429" fmla="*/ 539 w 660"/>
                <a:gd name="connsiteY104-1430" fmla="*/ 710 h 763"/>
                <a:gd name="connsiteX105-1431" fmla="*/ 539 w 660"/>
                <a:gd name="connsiteY105-1432" fmla="*/ 721 h 763"/>
                <a:gd name="connsiteX106-1433" fmla="*/ 534 w 660"/>
                <a:gd name="connsiteY106-1434" fmla="*/ 726 h 763"/>
                <a:gd name="connsiteX107-1435" fmla="*/ 529 w 660"/>
                <a:gd name="connsiteY107-1436" fmla="*/ 736 h 763"/>
                <a:gd name="connsiteX108-1437" fmla="*/ 529 w 660"/>
                <a:gd name="connsiteY108-1438" fmla="*/ 742 h 763"/>
                <a:gd name="connsiteX109-1439" fmla="*/ 518 w 660"/>
                <a:gd name="connsiteY109-1440" fmla="*/ 747 h 763"/>
                <a:gd name="connsiteX110-1441" fmla="*/ 513 w 660"/>
                <a:gd name="connsiteY110-1442" fmla="*/ 757 h 763"/>
                <a:gd name="connsiteX111-1443" fmla="*/ 508 w 660"/>
                <a:gd name="connsiteY111-1444" fmla="*/ 757 h 763"/>
                <a:gd name="connsiteX112-1445" fmla="*/ 502 w 660"/>
                <a:gd name="connsiteY112-1446" fmla="*/ 763 h 763"/>
                <a:gd name="connsiteX113-1447" fmla="*/ 497 w 660"/>
                <a:gd name="connsiteY113-1448" fmla="*/ 763 h 763"/>
                <a:gd name="connsiteX114-1449" fmla="*/ 497 w 660"/>
                <a:gd name="connsiteY114-1450" fmla="*/ 757 h 763"/>
                <a:gd name="connsiteX115-1451" fmla="*/ 492 w 660"/>
                <a:gd name="connsiteY115-1452" fmla="*/ 757 h 763"/>
                <a:gd name="connsiteX116-1453" fmla="*/ 492 w 660"/>
                <a:gd name="connsiteY116-1454" fmla="*/ 752 h 763"/>
                <a:gd name="connsiteX117-1455" fmla="*/ 492 w 660"/>
                <a:gd name="connsiteY117-1456" fmla="*/ 747 h 763"/>
                <a:gd name="connsiteX118-1457" fmla="*/ 487 w 660"/>
                <a:gd name="connsiteY118-1458" fmla="*/ 742 h 763"/>
                <a:gd name="connsiteX119-1459" fmla="*/ 487 w 660"/>
                <a:gd name="connsiteY119-1460" fmla="*/ 731 h 763"/>
                <a:gd name="connsiteX120-1461" fmla="*/ 487 w 660"/>
                <a:gd name="connsiteY120-1462" fmla="*/ 721 h 763"/>
                <a:gd name="connsiteX121-1463" fmla="*/ 481 w 660"/>
                <a:gd name="connsiteY121-1464" fmla="*/ 705 h 763"/>
                <a:gd name="connsiteX122-1465" fmla="*/ 476 w 660"/>
                <a:gd name="connsiteY122-1466" fmla="*/ 684 h 763"/>
                <a:gd name="connsiteX123-1467" fmla="*/ 471 w 660"/>
                <a:gd name="connsiteY123-1468" fmla="*/ 668 h 763"/>
                <a:gd name="connsiteX124-1469" fmla="*/ 466 w 660"/>
                <a:gd name="connsiteY124-1470" fmla="*/ 652 h 763"/>
                <a:gd name="connsiteX125-1471" fmla="*/ 460 w 660"/>
                <a:gd name="connsiteY125-1472" fmla="*/ 636 h 763"/>
                <a:gd name="connsiteX126-1473" fmla="*/ 450 w 660"/>
                <a:gd name="connsiteY126-1474" fmla="*/ 626 h 763"/>
                <a:gd name="connsiteX127-1475" fmla="*/ 439 w 660"/>
                <a:gd name="connsiteY127-1476" fmla="*/ 615 h 763"/>
                <a:gd name="connsiteX128-1477" fmla="*/ 434 w 660"/>
                <a:gd name="connsiteY128-1478" fmla="*/ 605 h 763"/>
                <a:gd name="connsiteX129-1479" fmla="*/ 445 w 660"/>
                <a:gd name="connsiteY129-1480" fmla="*/ 610 h 763"/>
                <a:gd name="connsiteX130-1481" fmla="*/ 460 w 660"/>
                <a:gd name="connsiteY130-1482" fmla="*/ 610 h 763"/>
                <a:gd name="connsiteX131-1483" fmla="*/ 471 w 660"/>
                <a:gd name="connsiteY131-1484" fmla="*/ 610 h 763"/>
                <a:gd name="connsiteX132-1485" fmla="*/ 481 w 660"/>
                <a:gd name="connsiteY132-1486" fmla="*/ 610 h 763"/>
                <a:gd name="connsiteX133-1487" fmla="*/ 492 w 660"/>
                <a:gd name="connsiteY133-1488" fmla="*/ 605 h 763"/>
                <a:gd name="connsiteX134-1489" fmla="*/ 497 w 660"/>
                <a:gd name="connsiteY134-1490" fmla="*/ 605 h 763"/>
                <a:gd name="connsiteX135-1491" fmla="*/ 502 w 660"/>
                <a:gd name="connsiteY135-1492" fmla="*/ 600 h 763"/>
                <a:gd name="connsiteX136-1493" fmla="*/ 502 w 660"/>
                <a:gd name="connsiteY136-1494" fmla="*/ 600 h 763"/>
                <a:gd name="connsiteX137-1495" fmla="*/ 508 w 660"/>
                <a:gd name="connsiteY137-1496" fmla="*/ 594 h 763"/>
                <a:gd name="connsiteX138-1497" fmla="*/ 508 w 660"/>
                <a:gd name="connsiteY138-1498" fmla="*/ 584 h 763"/>
                <a:gd name="connsiteX139-1499" fmla="*/ 513 w 660"/>
                <a:gd name="connsiteY139-1500" fmla="*/ 573 h 763"/>
                <a:gd name="connsiteX140-1501" fmla="*/ 513 w 660"/>
                <a:gd name="connsiteY140-1502" fmla="*/ 558 h 763"/>
                <a:gd name="connsiteX141-1503" fmla="*/ 518 w 660"/>
                <a:gd name="connsiteY141-1504" fmla="*/ 537 h 763"/>
                <a:gd name="connsiteX142-1505" fmla="*/ 524 w 660"/>
                <a:gd name="connsiteY142-1506" fmla="*/ 516 h 763"/>
                <a:gd name="connsiteX143-1507" fmla="*/ 524 w 660"/>
                <a:gd name="connsiteY143-1508" fmla="*/ 489 h 763"/>
                <a:gd name="connsiteX144-1509" fmla="*/ 529 w 660"/>
                <a:gd name="connsiteY144-1510" fmla="*/ 458 h 763"/>
                <a:gd name="connsiteX145-1511" fmla="*/ 539 w 660"/>
                <a:gd name="connsiteY145-1512" fmla="*/ 395 h 763"/>
                <a:gd name="connsiteX146-1513" fmla="*/ 545 w 660"/>
                <a:gd name="connsiteY146-1514" fmla="*/ 337 h 763"/>
                <a:gd name="connsiteX147-1515" fmla="*/ 550 w 660"/>
                <a:gd name="connsiteY147-1516" fmla="*/ 274 h 763"/>
                <a:gd name="connsiteX148-1517" fmla="*/ 550 w 660"/>
                <a:gd name="connsiteY148-1518" fmla="*/ 221 h 763"/>
                <a:gd name="connsiteX149-1519" fmla="*/ 550 w 660"/>
                <a:gd name="connsiteY149-1520" fmla="*/ 221 h 763"/>
                <a:gd name="connsiteX0-1521" fmla="*/ 539 w 649"/>
                <a:gd name="connsiteY0-1522" fmla="*/ 221 h 763"/>
                <a:gd name="connsiteX1-1523" fmla="*/ 539 w 649"/>
                <a:gd name="connsiteY1-1524" fmla="*/ 195 h 763"/>
                <a:gd name="connsiteX2-1525" fmla="*/ 539 w 649"/>
                <a:gd name="connsiteY2-1526" fmla="*/ 168 h 763"/>
                <a:gd name="connsiteX3-1527" fmla="*/ 539 w 649"/>
                <a:gd name="connsiteY3-1528" fmla="*/ 147 h 763"/>
                <a:gd name="connsiteX4-1529" fmla="*/ 539 w 649"/>
                <a:gd name="connsiteY4-1530" fmla="*/ 132 h 763"/>
                <a:gd name="connsiteX5-1531" fmla="*/ 539 w 649"/>
                <a:gd name="connsiteY5-1532" fmla="*/ 116 h 763"/>
                <a:gd name="connsiteX6-1533" fmla="*/ 539 w 649"/>
                <a:gd name="connsiteY6-1534" fmla="*/ 105 h 763"/>
                <a:gd name="connsiteX7-1535" fmla="*/ 534 w 649"/>
                <a:gd name="connsiteY7-1536" fmla="*/ 95 h 763"/>
                <a:gd name="connsiteX8-1537" fmla="*/ 534 w 649"/>
                <a:gd name="connsiteY8-1538" fmla="*/ 89 h 763"/>
                <a:gd name="connsiteX9-1539" fmla="*/ 534 w 649"/>
                <a:gd name="connsiteY9-1540" fmla="*/ 84 h 763"/>
                <a:gd name="connsiteX10-1541" fmla="*/ 528 w 649"/>
                <a:gd name="connsiteY10-1542" fmla="*/ 84 h 763"/>
                <a:gd name="connsiteX11-1543" fmla="*/ 523 w 649"/>
                <a:gd name="connsiteY11-1544" fmla="*/ 79 h 763"/>
                <a:gd name="connsiteX12-1545" fmla="*/ 513 w 649"/>
                <a:gd name="connsiteY12-1546" fmla="*/ 79 h 763"/>
                <a:gd name="connsiteX13-1547" fmla="*/ 507 w 649"/>
                <a:gd name="connsiteY13-1548" fmla="*/ 74 h 763"/>
                <a:gd name="connsiteX14-1549" fmla="*/ 491 w 649"/>
                <a:gd name="connsiteY14-1550" fmla="*/ 74 h 763"/>
                <a:gd name="connsiteX15-1551" fmla="*/ 481 w 649"/>
                <a:gd name="connsiteY15-1552" fmla="*/ 74 h 763"/>
                <a:gd name="connsiteX16-1553" fmla="*/ 465 w 649"/>
                <a:gd name="connsiteY16-1554" fmla="*/ 79 h 763"/>
                <a:gd name="connsiteX17-1555" fmla="*/ 434 w 649"/>
                <a:gd name="connsiteY17-1556" fmla="*/ 79 h 763"/>
                <a:gd name="connsiteX18-1557" fmla="*/ 397 w 649"/>
                <a:gd name="connsiteY18-1558" fmla="*/ 84 h 763"/>
                <a:gd name="connsiteX19-1559" fmla="*/ 360 w 649"/>
                <a:gd name="connsiteY19-1560" fmla="*/ 89 h 763"/>
                <a:gd name="connsiteX20-1561" fmla="*/ 323 w 649"/>
                <a:gd name="connsiteY20-1562" fmla="*/ 89 h 763"/>
                <a:gd name="connsiteX21-1563" fmla="*/ 281 w 649"/>
                <a:gd name="connsiteY21-1564" fmla="*/ 95 h 763"/>
                <a:gd name="connsiteX22-1565" fmla="*/ 233 w 649"/>
                <a:gd name="connsiteY22-1566" fmla="*/ 105 h 763"/>
                <a:gd name="connsiteX23-1567" fmla="*/ 207 w 649"/>
                <a:gd name="connsiteY23-1568" fmla="*/ 105 h 763"/>
                <a:gd name="connsiteX24-1569" fmla="*/ 181 w 649"/>
                <a:gd name="connsiteY24-1570" fmla="*/ 110 h 763"/>
                <a:gd name="connsiteX25-1571" fmla="*/ 154 w 649"/>
                <a:gd name="connsiteY25-1572" fmla="*/ 116 h 763"/>
                <a:gd name="connsiteX26-1573" fmla="*/ 128 w 649"/>
                <a:gd name="connsiteY26-1574" fmla="*/ 116 h 763"/>
                <a:gd name="connsiteX27-1575" fmla="*/ 96 w 649"/>
                <a:gd name="connsiteY27-1576" fmla="*/ 121 h 763"/>
                <a:gd name="connsiteX28-1577" fmla="*/ 70 w 649"/>
                <a:gd name="connsiteY28-1578" fmla="*/ 126 h 763"/>
                <a:gd name="connsiteX29-1579" fmla="*/ 44 w 649"/>
                <a:gd name="connsiteY29-1580" fmla="*/ 126 h 763"/>
                <a:gd name="connsiteX30-1581" fmla="*/ 23 w 649"/>
                <a:gd name="connsiteY30-1582" fmla="*/ 132 h 763"/>
                <a:gd name="connsiteX31-1583" fmla="*/ 2 w 649"/>
                <a:gd name="connsiteY31-1584" fmla="*/ 132 h 763"/>
                <a:gd name="connsiteX32-1585" fmla="*/ 12 w 649"/>
                <a:gd name="connsiteY32-1586" fmla="*/ 95 h 763"/>
                <a:gd name="connsiteX33-1587" fmla="*/ 38 w 649"/>
                <a:gd name="connsiteY33-1588" fmla="*/ 95 h 763"/>
                <a:gd name="connsiteX34-1589" fmla="*/ 60 w 649"/>
                <a:gd name="connsiteY34-1590" fmla="*/ 89 h 763"/>
                <a:gd name="connsiteX35-1591" fmla="*/ 86 w 649"/>
                <a:gd name="connsiteY35-1592" fmla="*/ 84 h 763"/>
                <a:gd name="connsiteX36-1593" fmla="*/ 117 w 649"/>
                <a:gd name="connsiteY36-1594" fmla="*/ 84 h 763"/>
                <a:gd name="connsiteX37-1595" fmla="*/ 175 w 649"/>
                <a:gd name="connsiteY37-1596" fmla="*/ 74 h 763"/>
                <a:gd name="connsiteX38-1597" fmla="*/ 233 w 649"/>
                <a:gd name="connsiteY38-1598" fmla="*/ 63 h 763"/>
                <a:gd name="connsiteX39-1599" fmla="*/ 291 w 649"/>
                <a:gd name="connsiteY39-1600" fmla="*/ 58 h 763"/>
                <a:gd name="connsiteX40-1601" fmla="*/ 349 w 649"/>
                <a:gd name="connsiteY40-1602" fmla="*/ 47 h 763"/>
                <a:gd name="connsiteX41-1603" fmla="*/ 376 w 649"/>
                <a:gd name="connsiteY41-1604" fmla="*/ 42 h 763"/>
                <a:gd name="connsiteX42-1605" fmla="*/ 402 w 649"/>
                <a:gd name="connsiteY42-1606" fmla="*/ 37 h 763"/>
                <a:gd name="connsiteX43-1607" fmla="*/ 428 w 649"/>
                <a:gd name="connsiteY43-1608" fmla="*/ 32 h 763"/>
                <a:gd name="connsiteX44-1609" fmla="*/ 444 w 649"/>
                <a:gd name="connsiteY44-1610" fmla="*/ 32 h 763"/>
                <a:gd name="connsiteX45-1611" fmla="*/ 460 w 649"/>
                <a:gd name="connsiteY45-1612" fmla="*/ 26 h 763"/>
                <a:gd name="connsiteX46-1613" fmla="*/ 476 w 649"/>
                <a:gd name="connsiteY46-1614" fmla="*/ 21 h 763"/>
                <a:gd name="connsiteX47-1615" fmla="*/ 481 w 649"/>
                <a:gd name="connsiteY47-1616" fmla="*/ 21 h 763"/>
                <a:gd name="connsiteX48-1617" fmla="*/ 491 w 649"/>
                <a:gd name="connsiteY48-1618" fmla="*/ 16 h 763"/>
                <a:gd name="connsiteX49-1619" fmla="*/ 497 w 649"/>
                <a:gd name="connsiteY49-1620" fmla="*/ 11 h 763"/>
                <a:gd name="connsiteX50-1621" fmla="*/ 507 w 649"/>
                <a:gd name="connsiteY50-1622" fmla="*/ 5 h 763"/>
                <a:gd name="connsiteX51-1623" fmla="*/ 513 w 649"/>
                <a:gd name="connsiteY51-1624" fmla="*/ 5 h 763"/>
                <a:gd name="connsiteX52-1625" fmla="*/ 523 w 649"/>
                <a:gd name="connsiteY52-1626" fmla="*/ 0 h 763"/>
                <a:gd name="connsiteX53-1627" fmla="*/ 528 w 649"/>
                <a:gd name="connsiteY53-1628" fmla="*/ 5 h 763"/>
                <a:gd name="connsiteX54-1629" fmla="*/ 534 w 649"/>
                <a:gd name="connsiteY54-1630" fmla="*/ 5 h 763"/>
                <a:gd name="connsiteX55-1631" fmla="*/ 539 w 649"/>
                <a:gd name="connsiteY55-1632" fmla="*/ 11 h 763"/>
                <a:gd name="connsiteX56-1633" fmla="*/ 549 w 649"/>
                <a:gd name="connsiteY56-1634" fmla="*/ 16 h 763"/>
                <a:gd name="connsiteX57-1635" fmla="*/ 560 w 649"/>
                <a:gd name="connsiteY57-1636" fmla="*/ 21 h 763"/>
                <a:gd name="connsiteX58-1637" fmla="*/ 570 w 649"/>
                <a:gd name="connsiteY58-1638" fmla="*/ 26 h 763"/>
                <a:gd name="connsiteX59-1639" fmla="*/ 581 w 649"/>
                <a:gd name="connsiteY59-1640" fmla="*/ 32 h 763"/>
                <a:gd name="connsiteX60-1641" fmla="*/ 597 w 649"/>
                <a:gd name="connsiteY60-1642" fmla="*/ 42 h 763"/>
                <a:gd name="connsiteX61-1643" fmla="*/ 607 w 649"/>
                <a:gd name="connsiteY61-1644" fmla="*/ 53 h 763"/>
                <a:gd name="connsiteX62-1645" fmla="*/ 618 w 649"/>
                <a:gd name="connsiteY62-1646" fmla="*/ 58 h 763"/>
                <a:gd name="connsiteX63-1647" fmla="*/ 628 w 649"/>
                <a:gd name="connsiteY63-1648" fmla="*/ 68 h 763"/>
                <a:gd name="connsiteX64-1649" fmla="*/ 639 w 649"/>
                <a:gd name="connsiteY64-1650" fmla="*/ 74 h 763"/>
                <a:gd name="connsiteX65-1651" fmla="*/ 644 w 649"/>
                <a:gd name="connsiteY65-1652" fmla="*/ 79 h 763"/>
                <a:gd name="connsiteX66-1653" fmla="*/ 649 w 649"/>
                <a:gd name="connsiteY66-1654" fmla="*/ 84 h 763"/>
                <a:gd name="connsiteX67-1655" fmla="*/ 649 w 649"/>
                <a:gd name="connsiteY67-1656" fmla="*/ 89 h 763"/>
                <a:gd name="connsiteX68-1657" fmla="*/ 649 w 649"/>
                <a:gd name="connsiteY68-1658" fmla="*/ 95 h 763"/>
                <a:gd name="connsiteX69-1659" fmla="*/ 649 w 649"/>
                <a:gd name="connsiteY69-1660" fmla="*/ 100 h 763"/>
                <a:gd name="connsiteX70-1661" fmla="*/ 649 w 649"/>
                <a:gd name="connsiteY70-1662" fmla="*/ 105 h 763"/>
                <a:gd name="connsiteX71-1663" fmla="*/ 644 w 649"/>
                <a:gd name="connsiteY71-1664" fmla="*/ 110 h 763"/>
                <a:gd name="connsiteX72-1665" fmla="*/ 634 w 649"/>
                <a:gd name="connsiteY72-1666" fmla="*/ 116 h 763"/>
                <a:gd name="connsiteX73-1667" fmla="*/ 634 w 649"/>
                <a:gd name="connsiteY73-1668" fmla="*/ 121 h 763"/>
                <a:gd name="connsiteX74-1669" fmla="*/ 634 w 649"/>
                <a:gd name="connsiteY74-1670" fmla="*/ 121 h 763"/>
                <a:gd name="connsiteX75-1671" fmla="*/ 628 w 649"/>
                <a:gd name="connsiteY75-1672" fmla="*/ 126 h 763"/>
                <a:gd name="connsiteX76-1673" fmla="*/ 628 w 649"/>
                <a:gd name="connsiteY76-1674" fmla="*/ 132 h 763"/>
                <a:gd name="connsiteX77-1675" fmla="*/ 623 w 649"/>
                <a:gd name="connsiteY77-1676" fmla="*/ 142 h 763"/>
                <a:gd name="connsiteX78-1677" fmla="*/ 623 w 649"/>
                <a:gd name="connsiteY78-1678" fmla="*/ 147 h 763"/>
                <a:gd name="connsiteX79-1679" fmla="*/ 623 w 649"/>
                <a:gd name="connsiteY79-1680" fmla="*/ 158 h 763"/>
                <a:gd name="connsiteX80-1681" fmla="*/ 618 w 649"/>
                <a:gd name="connsiteY80-1682" fmla="*/ 168 h 763"/>
                <a:gd name="connsiteX81-1683" fmla="*/ 618 w 649"/>
                <a:gd name="connsiteY81-1684" fmla="*/ 179 h 763"/>
                <a:gd name="connsiteX82-1685" fmla="*/ 618 w 649"/>
                <a:gd name="connsiteY82-1686" fmla="*/ 189 h 763"/>
                <a:gd name="connsiteX83-1687" fmla="*/ 613 w 649"/>
                <a:gd name="connsiteY83-1688" fmla="*/ 205 h 763"/>
                <a:gd name="connsiteX84-1689" fmla="*/ 613 w 649"/>
                <a:gd name="connsiteY84-1690" fmla="*/ 221 h 763"/>
                <a:gd name="connsiteX85-1691" fmla="*/ 613 w 649"/>
                <a:gd name="connsiteY85-1692" fmla="*/ 237 h 763"/>
                <a:gd name="connsiteX86-1693" fmla="*/ 607 w 649"/>
                <a:gd name="connsiteY86-1694" fmla="*/ 252 h 763"/>
                <a:gd name="connsiteX87-1695" fmla="*/ 607 w 649"/>
                <a:gd name="connsiteY87-1696" fmla="*/ 268 h 763"/>
                <a:gd name="connsiteX88-1697" fmla="*/ 607 w 649"/>
                <a:gd name="connsiteY88-1698" fmla="*/ 289 h 763"/>
                <a:gd name="connsiteX89-1699" fmla="*/ 602 w 649"/>
                <a:gd name="connsiteY89-1700" fmla="*/ 331 h 763"/>
                <a:gd name="connsiteX90-1701" fmla="*/ 597 w 649"/>
                <a:gd name="connsiteY90-1702" fmla="*/ 368 h 763"/>
                <a:gd name="connsiteX91-1703" fmla="*/ 597 w 649"/>
                <a:gd name="connsiteY91-1704" fmla="*/ 400 h 763"/>
                <a:gd name="connsiteX92-1705" fmla="*/ 592 w 649"/>
                <a:gd name="connsiteY92-1706" fmla="*/ 431 h 763"/>
                <a:gd name="connsiteX93-1707" fmla="*/ 586 w 649"/>
                <a:gd name="connsiteY93-1708" fmla="*/ 463 h 763"/>
                <a:gd name="connsiteX94-1709" fmla="*/ 586 w 649"/>
                <a:gd name="connsiteY94-1710" fmla="*/ 489 h 763"/>
                <a:gd name="connsiteX95-1711" fmla="*/ 581 w 649"/>
                <a:gd name="connsiteY95-1712" fmla="*/ 510 h 763"/>
                <a:gd name="connsiteX96-1713" fmla="*/ 576 w 649"/>
                <a:gd name="connsiteY96-1714" fmla="*/ 531 h 763"/>
                <a:gd name="connsiteX97-1715" fmla="*/ 570 w 649"/>
                <a:gd name="connsiteY97-1716" fmla="*/ 568 h 763"/>
                <a:gd name="connsiteX98-1717" fmla="*/ 560 w 649"/>
                <a:gd name="connsiteY98-1718" fmla="*/ 605 h 763"/>
                <a:gd name="connsiteX99-1719" fmla="*/ 555 w 649"/>
                <a:gd name="connsiteY99-1720" fmla="*/ 636 h 763"/>
                <a:gd name="connsiteX100-1721" fmla="*/ 544 w 649"/>
                <a:gd name="connsiteY100-1722" fmla="*/ 663 h 763"/>
                <a:gd name="connsiteX101-1723" fmla="*/ 539 w 649"/>
                <a:gd name="connsiteY101-1724" fmla="*/ 689 h 763"/>
                <a:gd name="connsiteX102-1725" fmla="*/ 534 w 649"/>
                <a:gd name="connsiteY102-1726" fmla="*/ 700 h 763"/>
                <a:gd name="connsiteX103-1727" fmla="*/ 528 w 649"/>
                <a:gd name="connsiteY103-1728" fmla="*/ 710 h 763"/>
                <a:gd name="connsiteX104-1729" fmla="*/ 528 w 649"/>
                <a:gd name="connsiteY104-1730" fmla="*/ 721 h 763"/>
                <a:gd name="connsiteX105-1731" fmla="*/ 523 w 649"/>
                <a:gd name="connsiteY105-1732" fmla="*/ 726 h 763"/>
                <a:gd name="connsiteX106-1733" fmla="*/ 518 w 649"/>
                <a:gd name="connsiteY106-1734" fmla="*/ 736 h 763"/>
                <a:gd name="connsiteX107-1735" fmla="*/ 518 w 649"/>
                <a:gd name="connsiteY107-1736" fmla="*/ 742 h 763"/>
                <a:gd name="connsiteX108-1737" fmla="*/ 507 w 649"/>
                <a:gd name="connsiteY108-1738" fmla="*/ 747 h 763"/>
                <a:gd name="connsiteX109-1739" fmla="*/ 502 w 649"/>
                <a:gd name="connsiteY109-1740" fmla="*/ 757 h 763"/>
                <a:gd name="connsiteX110-1741" fmla="*/ 497 w 649"/>
                <a:gd name="connsiteY110-1742" fmla="*/ 757 h 763"/>
                <a:gd name="connsiteX111-1743" fmla="*/ 491 w 649"/>
                <a:gd name="connsiteY111-1744" fmla="*/ 763 h 763"/>
                <a:gd name="connsiteX112-1745" fmla="*/ 486 w 649"/>
                <a:gd name="connsiteY112-1746" fmla="*/ 763 h 763"/>
                <a:gd name="connsiteX113-1747" fmla="*/ 486 w 649"/>
                <a:gd name="connsiteY113-1748" fmla="*/ 757 h 763"/>
                <a:gd name="connsiteX114-1749" fmla="*/ 481 w 649"/>
                <a:gd name="connsiteY114-1750" fmla="*/ 757 h 763"/>
                <a:gd name="connsiteX115-1751" fmla="*/ 481 w 649"/>
                <a:gd name="connsiteY115-1752" fmla="*/ 752 h 763"/>
                <a:gd name="connsiteX116-1753" fmla="*/ 481 w 649"/>
                <a:gd name="connsiteY116-1754" fmla="*/ 747 h 763"/>
                <a:gd name="connsiteX117-1755" fmla="*/ 476 w 649"/>
                <a:gd name="connsiteY117-1756" fmla="*/ 742 h 763"/>
                <a:gd name="connsiteX118-1757" fmla="*/ 476 w 649"/>
                <a:gd name="connsiteY118-1758" fmla="*/ 731 h 763"/>
                <a:gd name="connsiteX119-1759" fmla="*/ 476 w 649"/>
                <a:gd name="connsiteY119-1760" fmla="*/ 721 h 763"/>
                <a:gd name="connsiteX120-1761" fmla="*/ 470 w 649"/>
                <a:gd name="connsiteY120-1762" fmla="*/ 705 h 763"/>
                <a:gd name="connsiteX121-1763" fmla="*/ 465 w 649"/>
                <a:gd name="connsiteY121-1764" fmla="*/ 684 h 763"/>
                <a:gd name="connsiteX122-1765" fmla="*/ 460 w 649"/>
                <a:gd name="connsiteY122-1766" fmla="*/ 668 h 763"/>
                <a:gd name="connsiteX123-1767" fmla="*/ 455 w 649"/>
                <a:gd name="connsiteY123-1768" fmla="*/ 652 h 763"/>
                <a:gd name="connsiteX124-1769" fmla="*/ 449 w 649"/>
                <a:gd name="connsiteY124-1770" fmla="*/ 636 h 763"/>
                <a:gd name="connsiteX125-1771" fmla="*/ 439 w 649"/>
                <a:gd name="connsiteY125-1772" fmla="*/ 626 h 763"/>
                <a:gd name="connsiteX126-1773" fmla="*/ 428 w 649"/>
                <a:gd name="connsiteY126-1774" fmla="*/ 615 h 763"/>
                <a:gd name="connsiteX127-1775" fmla="*/ 423 w 649"/>
                <a:gd name="connsiteY127-1776" fmla="*/ 605 h 763"/>
                <a:gd name="connsiteX128-1777" fmla="*/ 434 w 649"/>
                <a:gd name="connsiteY128-1778" fmla="*/ 610 h 763"/>
                <a:gd name="connsiteX129-1779" fmla="*/ 449 w 649"/>
                <a:gd name="connsiteY129-1780" fmla="*/ 610 h 763"/>
                <a:gd name="connsiteX130-1781" fmla="*/ 460 w 649"/>
                <a:gd name="connsiteY130-1782" fmla="*/ 610 h 763"/>
                <a:gd name="connsiteX131-1783" fmla="*/ 470 w 649"/>
                <a:gd name="connsiteY131-1784" fmla="*/ 610 h 763"/>
                <a:gd name="connsiteX132-1785" fmla="*/ 481 w 649"/>
                <a:gd name="connsiteY132-1786" fmla="*/ 605 h 763"/>
                <a:gd name="connsiteX133-1787" fmla="*/ 486 w 649"/>
                <a:gd name="connsiteY133-1788" fmla="*/ 605 h 763"/>
                <a:gd name="connsiteX134-1789" fmla="*/ 491 w 649"/>
                <a:gd name="connsiteY134-1790" fmla="*/ 600 h 763"/>
                <a:gd name="connsiteX135-1791" fmla="*/ 491 w 649"/>
                <a:gd name="connsiteY135-1792" fmla="*/ 600 h 763"/>
                <a:gd name="connsiteX136-1793" fmla="*/ 497 w 649"/>
                <a:gd name="connsiteY136-1794" fmla="*/ 594 h 763"/>
                <a:gd name="connsiteX137-1795" fmla="*/ 497 w 649"/>
                <a:gd name="connsiteY137-1796" fmla="*/ 584 h 763"/>
                <a:gd name="connsiteX138-1797" fmla="*/ 502 w 649"/>
                <a:gd name="connsiteY138-1798" fmla="*/ 573 h 763"/>
                <a:gd name="connsiteX139-1799" fmla="*/ 502 w 649"/>
                <a:gd name="connsiteY139-1800" fmla="*/ 558 h 763"/>
                <a:gd name="connsiteX140-1801" fmla="*/ 507 w 649"/>
                <a:gd name="connsiteY140-1802" fmla="*/ 537 h 763"/>
                <a:gd name="connsiteX141-1803" fmla="*/ 513 w 649"/>
                <a:gd name="connsiteY141-1804" fmla="*/ 516 h 763"/>
                <a:gd name="connsiteX142-1805" fmla="*/ 513 w 649"/>
                <a:gd name="connsiteY142-1806" fmla="*/ 489 h 763"/>
                <a:gd name="connsiteX143-1807" fmla="*/ 518 w 649"/>
                <a:gd name="connsiteY143-1808" fmla="*/ 458 h 763"/>
                <a:gd name="connsiteX144-1809" fmla="*/ 528 w 649"/>
                <a:gd name="connsiteY144-1810" fmla="*/ 395 h 763"/>
                <a:gd name="connsiteX145-1811" fmla="*/ 534 w 649"/>
                <a:gd name="connsiteY145-1812" fmla="*/ 337 h 763"/>
                <a:gd name="connsiteX146-1813" fmla="*/ 539 w 649"/>
                <a:gd name="connsiteY146-1814" fmla="*/ 274 h 763"/>
                <a:gd name="connsiteX147-1815" fmla="*/ 539 w 649"/>
                <a:gd name="connsiteY147-1816" fmla="*/ 221 h 763"/>
                <a:gd name="connsiteX148-1817" fmla="*/ 539 w 649"/>
                <a:gd name="connsiteY148-1818" fmla="*/ 221 h 763"/>
                <a:gd name="connsiteX0-1819" fmla="*/ 527 w 637"/>
                <a:gd name="connsiteY0-1820" fmla="*/ 221 h 763"/>
                <a:gd name="connsiteX1-1821" fmla="*/ 527 w 637"/>
                <a:gd name="connsiteY1-1822" fmla="*/ 195 h 763"/>
                <a:gd name="connsiteX2-1823" fmla="*/ 527 w 637"/>
                <a:gd name="connsiteY2-1824" fmla="*/ 168 h 763"/>
                <a:gd name="connsiteX3-1825" fmla="*/ 527 w 637"/>
                <a:gd name="connsiteY3-1826" fmla="*/ 147 h 763"/>
                <a:gd name="connsiteX4-1827" fmla="*/ 527 w 637"/>
                <a:gd name="connsiteY4-1828" fmla="*/ 132 h 763"/>
                <a:gd name="connsiteX5-1829" fmla="*/ 527 w 637"/>
                <a:gd name="connsiteY5-1830" fmla="*/ 116 h 763"/>
                <a:gd name="connsiteX6-1831" fmla="*/ 527 w 637"/>
                <a:gd name="connsiteY6-1832" fmla="*/ 105 h 763"/>
                <a:gd name="connsiteX7-1833" fmla="*/ 522 w 637"/>
                <a:gd name="connsiteY7-1834" fmla="*/ 95 h 763"/>
                <a:gd name="connsiteX8-1835" fmla="*/ 522 w 637"/>
                <a:gd name="connsiteY8-1836" fmla="*/ 89 h 763"/>
                <a:gd name="connsiteX9-1837" fmla="*/ 522 w 637"/>
                <a:gd name="connsiteY9-1838" fmla="*/ 84 h 763"/>
                <a:gd name="connsiteX10-1839" fmla="*/ 516 w 637"/>
                <a:gd name="connsiteY10-1840" fmla="*/ 84 h 763"/>
                <a:gd name="connsiteX11-1841" fmla="*/ 511 w 637"/>
                <a:gd name="connsiteY11-1842" fmla="*/ 79 h 763"/>
                <a:gd name="connsiteX12-1843" fmla="*/ 501 w 637"/>
                <a:gd name="connsiteY12-1844" fmla="*/ 79 h 763"/>
                <a:gd name="connsiteX13-1845" fmla="*/ 495 w 637"/>
                <a:gd name="connsiteY13-1846" fmla="*/ 74 h 763"/>
                <a:gd name="connsiteX14-1847" fmla="*/ 479 w 637"/>
                <a:gd name="connsiteY14-1848" fmla="*/ 74 h 763"/>
                <a:gd name="connsiteX15-1849" fmla="*/ 469 w 637"/>
                <a:gd name="connsiteY15-1850" fmla="*/ 74 h 763"/>
                <a:gd name="connsiteX16-1851" fmla="*/ 453 w 637"/>
                <a:gd name="connsiteY16-1852" fmla="*/ 79 h 763"/>
                <a:gd name="connsiteX17-1853" fmla="*/ 422 w 637"/>
                <a:gd name="connsiteY17-1854" fmla="*/ 79 h 763"/>
                <a:gd name="connsiteX18-1855" fmla="*/ 385 w 637"/>
                <a:gd name="connsiteY18-1856" fmla="*/ 84 h 763"/>
                <a:gd name="connsiteX19-1857" fmla="*/ 348 w 637"/>
                <a:gd name="connsiteY19-1858" fmla="*/ 89 h 763"/>
                <a:gd name="connsiteX20-1859" fmla="*/ 311 w 637"/>
                <a:gd name="connsiteY20-1860" fmla="*/ 89 h 763"/>
                <a:gd name="connsiteX21-1861" fmla="*/ 269 w 637"/>
                <a:gd name="connsiteY21-1862" fmla="*/ 95 h 763"/>
                <a:gd name="connsiteX22-1863" fmla="*/ 221 w 637"/>
                <a:gd name="connsiteY22-1864" fmla="*/ 105 h 763"/>
                <a:gd name="connsiteX23-1865" fmla="*/ 195 w 637"/>
                <a:gd name="connsiteY23-1866" fmla="*/ 105 h 763"/>
                <a:gd name="connsiteX24-1867" fmla="*/ 169 w 637"/>
                <a:gd name="connsiteY24-1868" fmla="*/ 110 h 763"/>
                <a:gd name="connsiteX25-1869" fmla="*/ 142 w 637"/>
                <a:gd name="connsiteY25-1870" fmla="*/ 116 h 763"/>
                <a:gd name="connsiteX26-1871" fmla="*/ 116 w 637"/>
                <a:gd name="connsiteY26-1872" fmla="*/ 116 h 763"/>
                <a:gd name="connsiteX27-1873" fmla="*/ 84 w 637"/>
                <a:gd name="connsiteY27-1874" fmla="*/ 121 h 763"/>
                <a:gd name="connsiteX28-1875" fmla="*/ 58 w 637"/>
                <a:gd name="connsiteY28-1876" fmla="*/ 126 h 763"/>
                <a:gd name="connsiteX29-1877" fmla="*/ 32 w 637"/>
                <a:gd name="connsiteY29-1878" fmla="*/ 126 h 763"/>
                <a:gd name="connsiteX30-1879" fmla="*/ 11 w 637"/>
                <a:gd name="connsiteY30-1880" fmla="*/ 132 h 763"/>
                <a:gd name="connsiteX31-1881" fmla="*/ 0 w 637"/>
                <a:gd name="connsiteY31-1882" fmla="*/ 95 h 763"/>
                <a:gd name="connsiteX32-1883" fmla="*/ 26 w 637"/>
                <a:gd name="connsiteY32-1884" fmla="*/ 95 h 763"/>
                <a:gd name="connsiteX33-1885" fmla="*/ 48 w 637"/>
                <a:gd name="connsiteY33-1886" fmla="*/ 89 h 763"/>
                <a:gd name="connsiteX34-1887" fmla="*/ 74 w 637"/>
                <a:gd name="connsiteY34-1888" fmla="*/ 84 h 763"/>
                <a:gd name="connsiteX35-1889" fmla="*/ 105 w 637"/>
                <a:gd name="connsiteY35-1890" fmla="*/ 84 h 763"/>
                <a:gd name="connsiteX36-1891" fmla="*/ 163 w 637"/>
                <a:gd name="connsiteY36-1892" fmla="*/ 74 h 763"/>
                <a:gd name="connsiteX37-1893" fmla="*/ 221 w 637"/>
                <a:gd name="connsiteY37-1894" fmla="*/ 63 h 763"/>
                <a:gd name="connsiteX38-1895" fmla="*/ 279 w 637"/>
                <a:gd name="connsiteY38-1896" fmla="*/ 58 h 763"/>
                <a:gd name="connsiteX39-1897" fmla="*/ 337 w 637"/>
                <a:gd name="connsiteY39-1898" fmla="*/ 47 h 763"/>
                <a:gd name="connsiteX40-1899" fmla="*/ 364 w 637"/>
                <a:gd name="connsiteY40-1900" fmla="*/ 42 h 763"/>
                <a:gd name="connsiteX41-1901" fmla="*/ 390 w 637"/>
                <a:gd name="connsiteY41-1902" fmla="*/ 37 h 763"/>
                <a:gd name="connsiteX42-1903" fmla="*/ 416 w 637"/>
                <a:gd name="connsiteY42-1904" fmla="*/ 32 h 763"/>
                <a:gd name="connsiteX43-1905" fmla="*/ 432 w 637"/>
                <a:gd name="connsiteY43-1906" fmla="*/ 32 h 763"/>
                <a:gd name="connsiteX44-1907" fmla="*/ 448 w 637"/>
                <a:gd name="connsiteY44-1908" fmla="*/ 26 h 763"/>
                <a:gd name="connsiteX45-1909" fmla="*/ 464 w 637"/>
                <a:gd name="connsiteY45-1910" fmla="*/ 21 h 763"/>
                <a:gd name="connsiteX46-1911" fmla="*/ 469 w 637"/>
                <a:gd name="connsiteY46-1912" fmla="*/ 21 h 763"/>
                <a:gd name="connsiteX47-1913" fmla="*/ 479 w 637"/>
                <a:gd name="connsiteY47-1914" fmla="*/ 16 h 763"/>
                <a:gd name="connsiteX48-1915" fmla="*/ 485 w 637"/>
                <a:gd name="connsiteY48-1916" fmla="*/ 11 h 763"/>
                <a:gd name="connsiteX49-1917" fmla="*/ 495 w 637"/>
                <a:gd name="connsiteY49-1918" fmla="*/ 5 h 763"/>
                <a:gd name="connsiteX50-1919" fmla="*/ 501 w 637"/>
                <a:gd name="connsiteY50-1920" fmla="*/ 5 h 763"/>
                <a:gd name="connsiteX51-1921" fmla="*/ 511 w 637"/>
                <a:gd name="connsiteY51-1922" fmla="*/ 0 h 763"/>
                <a:gd name="connsiteX52-1923" fmla="*/ 516 w 637"/>
                <a:gd name="connsiteY52-1924" fmla="*/ 5 h 763"/>
                <a:gd name="connsiteX53-1925" fmla="*/ 522 w 637"/>
                <a:gd name="connsiteY53-1926" fmla="*/ 5 h 763"/>
                <a:gd name="connsiteX54-1927" fmla="*/ 527 w 637"/>
                <a:gd name="connsiteY54-1928" fmla="*/ 11 h 763"/>
                <a:gd name="connsiteX55-1929" fmla="*/ 537 w 637"/>
                <a:gd name="connsiteY55-1930" fmla="*/ 16 h 763"/>
                <a:gd name="connsiteX56-1931" fmla="*/ 548 w 637"/>
                <a:gd name="connsiteY56-1932" fmla="*/ 21 h 763"/>
                <a:gd name="connsiteX57-1933" fmla="*/ 558 w 637"/>
                <a:gd name="connsiteY57-1934" fmla="*/ 26 h 763"/>
                <a:gd name="connsiteX58-1935" fmla="*/ 569 w 637"/>
                <a:gd name="connsiteY58-1936" fmla="*/ 32 h 763"/>
                <a:gd name="connsiteX59-1937" fmla="*/ 585 w 637"/>
                <a:gd name="connsiteY59-1938" fmla="*/ 42 h 763"/>
                <a:gd name="connsiteX60-1939" fmla="*/ 595 w 637"/>
                <a:gd name="connsiteY60-1940" fmla="*/ 53 h 763"/>
                <a:gd name="connsiteX61-1941" fmla="*/ 606 w 637"/>
                <a:gd name="connsiteY61-1942" fmla="*/ 58 h 763"/>
                <a:gd name="connsiteX62-1943" fmla="*/ 616 w 637"/>
                <a:gd name="connsiteY62-1944" fmla="*/ 68 h 763"/>
                <a:gd name="connsiteX63-1945" fmla="*/ 627 w 637"/>
                <a:gd name="connsiteY63-1946" fmla="*/ 74 h 763"/>
                <a:gd name="connsiteX64-1947" fmla="*/ 632 w 637"/>
                <a:gd name="connsiteY64-1948" fmla="*/ 79 h 763"/>
                <a:gd name="connsiteX65-1949" fmla="*/ 637 w 637"/>
                <a:gd name="connsiteY65-1950" fmla="*/ 84 h 763"/>
                <a:gd name="connsiteX66-1951" fmla="*/ 637 w 637"/>
                <a:gd name="connsiteY66-1952" fmla="*/ 89 h 763"/>
                <a:gd name="connsiteX67-1953" fmla="*/ 637 w 637"/>
                <a:gd name="connsiteY67-1954" fmla="*/ 95 h 763"/>
                <a:gd name="connsiteX68-1955" fmla="*/ 637 w 637"/>
                <a:gd name="connsiteY68-1956" fmla="*/ 100 h 763"/>
                <a:gd name="connsiteX69-1957" fmla="*/ 637 w 637"/>
                <a:gd name="connsiteY69-1958" fmla="*/ 105 h 763"/>
                <a:gd name="connsiteX70-1959" fmla="*/ 632 w 637"/>
                <a:gd name="connsiteY70-1960" fmla="*/ 110 h 763"/>
                <a:gd name="connsiteX71-1961" fmla="*/ 622 w 637"/>
                <a:gd name="connsiteY71-1962" fmla="*/ 116 h 763"/>
                <a:gd name="connsiteX72-1963" fmla="*/ 622 w 637"/>
                <a:gd name="connsiteY72-1964" fmla="*/ 121 h 763"/>
                <a:gd name="connsiteX73-1965" fmla="*/ 622 w 637"/>
                <a:gd name="connsiteY73-1966" fmla="*/ 121 h 763"/>
                <a:gd name="connsiteX74-1967" fmla="*/ 616 w 637"/>
                <a:gd name="connsiteY74-1968" fmla="*/ 126 h 763"/>
                <a:gd name="connsiteX75-1969" fmla="*/ 616 w 637"/>
                <a:gd name="connsiteY75-1970" fmla="*/ 132 h 763"/>
                <a:gd name="connsiteX76-1971" fmla="*/ 611 w 637"/>
                <a:gd name="connsiteY76-1972" fmla="*/ 142 h 763"/>
                <a:gd name="connsiteX77-1973" fmla="*/ 611 w 637"/>
                <a:gd name="connsiteY77-1974" fmla="*/ 147 h 763"/>
                <a:gd name="connsiteX78-1975" fmla="*/ 611 w 637"/>
                <a:gd name="connsiteY78-1976" fmla="*/ 158 h 763"/>
                <a:gd name="connsiteX79-1977" fmla="*/ 606 w 637"/>
                <a:gd name="connsiteY79-1978" fmla="*/ 168 h 763"/>
                <a:gd name="connsiteX80-1979" fmla="*/ 606 w 637"/>
                <a:gd name="connsiteY80-1980" fmla="*/ 179 h 763"/>
                <a:gd name="connsiteX81-1981" fmla="*/ 606 w 637"/>
                <a:gd name="connsiteY81-1982" fmla="*/ 189 h 763"/>
                <a:gd name="connsiteX82-1983" fmla="*/ 601 w 637"/>
                <a:gd name="connsiteY82-1984" fmla="*/ 205 h 763"/>
                <a:gd name="connsiteX83-1985" fmla="*/ 601 w 637"/>
                <a:gd name="connsiteY83-1986" fmla="*/ 221 h 763"/>
                <a:gd name="connsiteX84-1987" fmla="*/ 601 w 637"/>
                <a:gd name="connsiteY84-1988" fmla="*/ 237 h 763"/>
                <a:gd name="connsiteX85-1989" fmla="*/ 595 w 637"/>
                <a:gd name="connsiteY85-1990" fmla="*/ 252 h 763"/>
                <a:gd name="connsiteX86-1991" fmla="*/ 595 w 637"/>
                <a:gd name="connsiteY86-1992" fmla="*/ 268 h 763"/>
                <a:gd name="connsiteX87-1993" fmla="*/ 595 w 637"/>
                <a:gd name="connsiteY87-1994" fmla="*/ 289 h 763"/>
                <a:gd name="connsiteX88-1995" fmla="*/ 590 w 637"/>
                <a:gd name="connsiteY88-1996" fmla="*/ 331 h 763"/>
                <a:gd name="connsiteX89-1997" fmla="*/ 585 w 637"/>
                <a:gd name="connsiteY89-1998" fmla="*/ 368 h 763"/>
                <a:gd name="connsiteX90-1999" fmla="*/ 585 w 637"/>
                <a:gd name="connsiteY90-2000" fmla="*/ 400 h 763"/>
                <a:gd name="connsiteX91-2001" fmla="*/ 580 w 637"/>
                <a:gd name="connsiteY91-2002" fmla="*/ 431 h 763"/>
                <a:gd name="connsiteX92-2003" fmla="*/ 574 w 637"/>
                <a:gd name="connsiteY92-2004" fmla="*/ 463 h 763"/>
                <a:gd name="connsiteX93-2005" fmla="*/ 574 w 637"/>
                <a:gd name="connsiteY93-2006" fmla="*/ 489 h 763"/>
                <a:gd name="connsiteX94-2007" fmla="*/ 569 w 637"/>
                <a:gd name="connsiteY94-2008" fmla="*/ 510 h 763"/>
                <a:gd name="connsiteX95-2009" fmla="*/ 564 w 637"/>
                <a:gd name="connsiteY95-2010" fmla="*/ 531 h 763"/>
                <a:gd name="connsiteX96-2011" fmla="*/ 558 w 637"/>
                <a:gd name="connsiteY96-2012" fmla="*/ 568 h 763"/>
                <a:gd name="connsiteX97-2013" fmla="*/ 548 w 637"/>
                <a:gd name="connsiteY97-2014" fmla="*/ 605 h 763"/>
                <a:gd name="connsiteX98-2015" fmla="*/ 543 w 637"/>
                <a:gd name="connsiteY98-2016" fmla="*/ 636 h 763"/>
                <a:gd name="connsiteX99-2017" fmla="*/ 532 w 637"/>
                <a:gd name="connsiteY99-2018" fmla="*/ 663 h 763"/>
                <a:gd name="connsiteX100-2019" fmla="*/ 527 w 637"/>
                <a:gd name="connsiteY100-2020" fmla="*/ 689 h 763"/>
                <a:gd name="connsiteX101-2021" fmla="*/ 522 w 637"/>
                <a:gd name="connsiteY101-2022" fmla="*/ 700 h 763"/>
                <a:gd name="connsiteX102-2023" fmla="*/ 516 w 637"/>
                <a:gd name="connsiteY102-2024" fmla="*/ 710 h 763"/>
                <a:gd name="connsiteX103-2025" fmla="*/ 516 w 637"/>
                <a:gd name="connsiteY103-2026" fmla="*/ 721 h 763"/>
                <a:gd name="connsiteX104-2027" fmla="*/ 511 w 637"/>
                <a:gd name="connsiteY104-2028" fmla="*/ 726 h 763"/>
                <a:gd name="connsiteX105-2029" fmla="*/ 506 w 637"/>
                <a:gd name="connsiteY105-2030" fmla="*/ 736 h 763"/>
                <a:gd name="connsiteX106-2031" fmla="*/ 506 w 637"/>
                <a:gd name="connsiteY106-2032" fmla="*/ 742 h 763"/>
                <a:gd name="connsiteX107-2033" fmla="*/ 495 w 637"/>
                <a:gd name="connsiteY107-2034" fmla="*/ 747 h 763"/>
                <a:gd name="connsiteX108-2035" fmla="*/ 490 w 637"/>
                <a:gd name="connsiteY108-2036" fmla="*/ 757 h 763"/>
                <a:gd name="connsiteX109-2037" fmla="*/ 485 w 637"/>
                <a:gd name="connsiteY109-2038" fmla="*/ 757 h 763"/>
                <a:gd name="connsiteX110-2039" fmla="*/ 479 w 637"/>
                <a:gd name="connsiteY110-2040" fmla="*/ 763 h 763"/>
                <a:gd name="connsiteX111-2041" fmla="*/ 474 w 637"/>
                <a:gd name="connsiteY111-2042" fmla="*/ 763 h 763"/>
                <a:gd name="connsiteX112-2043" fmla="*/ 474 w 637"/>
                <a:gd name="connsiteY112-2044" fmla="*/ 757 h 763"/>
                <a:gd name="connsiteX113-2045" fmla="*/ 469 w 637"/>
                <a:gd name="connsiteY113-2046" fmla="*/ 757 h 763"/>
                <a:gd name="connsiteX114-2047" fmla="*/ 469 w 637"/>
                <a:gd name="connsiteY114-2048" fmla="*/ 752 h 763"/>
                <a:gd name="connsiteX115-2049" fmla="*/ 469 w 637"/>
                <a:gd name="connsiteY115-2050" fmla="*/ 747 h 763"/>
                <a:gd name="connsiteX116-2051" fmla="*/ 464 w 637"/>
                <a:gd name="connsiteY116-2052" fmla="*/ 742 h 763"/>
                <a:gd name="connsiteX117-2053" fmla="*/ 464 w 637"/>
                <a:gd name="connsiteY117-2054" fmla="*/ 731 h 763"/>
                <a:gd name="connsiteX118-2055" fmla="*/ 464 w 637"/>
                <a:gd name="connsiteY118-2056" fmla="*/ 721 h 763"/>
                <a:gd name="connsiteX119-2057" fmla="*/ 458 w 637"/>
                <a:gd name="connsiteY119-2058" fmla="*/ 705 h 763"/>
                <a:gd name="connsiteX120-2059" fmla="*/ 453 w 637"/>
                <a:gd name="connsiteY120-2060" fmla="*/ 684 h 763"/>
                <a:gd name="connsiteX121-2061" fmla="*/ 448 w 637"/>
                <a:gd name="connsiteY121-2062" fmla="*/ 668 h 763"/>
                <a:gd name="connsiteX122-2063" fmla="*/ 443 w 637"/>
                <a:gd name="connsiteY122-2064" fmla="*/ 652 h 763"/>
                <a:gd name="connsiteX123-2065" fmla="*/ 437 w 637"/>
                <a:gd name="connsiteY123-2066" fmla="*/ 636 h 763"/>
                <a:gd name="connsiteX124-2067" fmla="*/ 427 w 637"/>
                <a:gd name="connsiteY124-2068" fmla="*/ 626 h 763"/>
                <a:gd name="connsiteX125-2069" fmla="*/ 416 w 637"/>
                <a:gd name="connsiteY125-2070" fmla="*/ 615 h 763"/>
                <a:gd name="connsiteX126-2071" fmla="*/ 411 w 637"/>
                <a:gd name="connsiteY126-2072" fmla="*/ 605 h 763"/>
                <a:gd name="connsiteX127-2073" fmla="*/ 422 w 637"/>
                <a:gd name="connsiteY127-2074" fmla="*/ 610 h 763"/>
                <a:gd name="connsiteX128-2075" fmla="*/ 437 w 637"/>
                <a:gd name="connsiteY128-2076" fmla="*/ 610 h 763"/>
                <a:gd name="connsiteX129-2077" fmla="*/ 448 w 637"/>
                <a:gd name="connsiteY129-2078" fmla="*/ 610 h 763"/>
                <a:gd name="connsiteX130-2079" fmla="*/ 458 w 637"/>
                <a:gd name="connsiteY130-2080" fmla="*/ 610 h 763"/>
                <a:gd name="connsiteX131-2081" fmla="*/ 469 w 637"/>
                <a:gd name="connsiteY131-2082" fmla="*/ 605 h 763"/>
                <a:gd name="connsiteX132-2083" fmla="*/ 474 w 637"/>
                <a:gd name="connsiteY132-2084" fmla="*/ 605 h 763"/>
                <a:gd name="connsiteX133-2085" fmla="*/ 479 w 637"/>
                <a:gd name="connsiteY133-2086" fmla="*/ 600 h 763"/>
                <a:gd name="connsiteX134-2087" fmla="*/ 479 w 637"/>
                <a:gd name="connsiteY134-2088" fmla="*/ 600 h 763"/>
                <a:gd name="connsiteX135-2089" fmla="*/ 485 w 637"/>
                <a:gd name="connsiteY135-2090" fmla="*/ 594 h 763"/>
                <a:gd name="connsiteX136-2091" fmla="*/ 485 w 637"/>
                <a:gd name="connsiteY136-2092" fmla="*/ 584 h 763"/>
                <a:gd name="connsiteX137-2093" fmla="*/ 490 w 637"/>
                <a:gd name="connsiteY137-2094" fmla="*/ 573 h 763"/>
                <a:gd name="connsiteX138-2095" fmla="*/ 490 w 637"/>
                <a:gd name="connsiteY138-2096" fmla="*/ 558 h 763"/>
                <a:gd name="connsiteX139-2097" fmla="*/ 495 w 637"/>
                <a:gd name="connsiteY139-2098" fmla="*/ 537 h 763"/>
                <a:gd name="connsiteX140-2099" fmla="*/ 501 w 637"/>
                <a:gd name="connsiteY140-2100" fmla="*/ 516 h 763"/>
                <a:gd name="connsiteX141-2101" fmla="*/ 501 w 637"/>
                <a:gd name="connsiteY141-2102" fmla="*/ 489 h 763"/>
                <a:gd name="connsiteX142-2103" fmla="*/ 506 w 637"/>
                <a:gd name="connsiteY142-2104" fmla="*/ 458 h 763"/>
                <a:gd name="connsiteX143-2105" fmla="*/ 516 w 637"/>
                <a:gd name="connsiteY143-2106" fmla="*/ 395 h 763"/>
                <a:gd name="connsiteX144-2107" fmla="*/ 522 w 637"/>
                <a:gd name="connsiteY144-2108" fmla="*/ 337 h 763"/>
                <a:gd name="connsiteX145-2109" fmla="*/ 527 w 637"/>
                <a:gd name="connsiteY145-2110" fmla="*/ 274 h 763"/>
                <a:gd name="connsiteX146-2111" fmla="*/ 527 w 637"/>
                <a:gd name="connsiteY146-2112" fmla="*/ 221 h 763"/>
                <a:gd name="connsiteX147-2113" fmla="*/ 527 w 637"/>
                <a:gd name="connsiteY147-2114" fmla="*/ 221 h 763"/>
                <a:gd name="connsiteX0-2115" fmla="*/ 527 w 637"/>
                <a:gd name="connsiteY0-2116" fmla="*/ 221 h 763"/>
                <a:gd name="connsiteX1-2117" fmla="*/ 527 w 637"/>
                <a:gd name="connsiteY1-2118" fmla="*/ 195 h 763"/>
                <a:gd name="connsiteX2-2119" fmla="*/ 527 w 637"/>
                <a:gd name="connsiteY2-2120" fmla="*/ 168 h 763"/>
                <a:gd name="connsiteX3-2121" fmla="*/ 527 w 637"/>
                <a:gd name="connsiteY3-2122" fmla="*/ 147 h 763"/>
                <a:gd name="connsiteX4-2123" fmla="*/ 527 w 637"/>
                <a:gd name="connsiteY4-2124" fmla="*/ 132 h 763"/>
                <a:gd name="connsiteX5-2125" fmla="*/ 527 w 637"/>
                <a:gd name="connsiteY5-2126" fmla="*/ 116 h 763"/>
                <a:gd name="connsiteX6-2127" fmla="*/ 527 w 637"/>
                <a:gd name="connsiteY6-2128" fmla="*/ 105 h 763"/>
                <a:gd name="connsiteX7-2129" fmla="*/ 522 w 637"/>
                <a:gd name="connsiteY7-2130" fmla="*/ 95 h 763"/>
                <a:gd name="connsiteX8-2131" fmla="*/ 522 w 637"/>
                <a:gd name="connsiteY8-2132" fmla="*/ 89 h 763"/>
                <a:gd name="connsiteX9-2133" fmla="*/ 522 w 637"/>
                <a:gd name="connsiteY9-2134" fmla="*/ 84 h 763"/>
                <a:gd name="connsiteX10-2135" fmla="*/ 516 w 637"/>
                <a:gd name="connsiteY10-2136" fmla="*/ 84 h 763"/>
                <a:gd name="connsiteX11-2137" fmla="*/ 511 w 637"/>
                <a:gd name="connsiteY11-2138" fmla="*/ 79 h 763"/>
                <a:gd name="connsiteX12-2139" fmla="*/ 501 w 637"/>
                <a:gd name="connsiteY12-2140" fmla="*/ 79 h 763"/>
                <a:gd name="connsiteX13-2141" fmla="*/ 495 w 637"/>
                <a:gd name="connsiteY13-2142" fmla="*/ 74 h 763"/>
                <a:gd name="connsiteX14-2143" fmla="*/ 479 w 637"/>
                <a:gd name="connsiteY14-2144" fmla="*/ 74 h 763"/>
                <a:gd name="connsiteX15-2145" fmla="*/ 469 w 637"/>
                <a:gd name="connsiteY15-2146" fmla="*/ 74 h 763"/>
                <a:gd name="connsiteX16-2147" fmla="*/ 453 w 637"/>
                <a:gd name="connsiteY16-2148" fmla="*/ 79 h 763"/>
                <a:gd name="connsiteX17-2149" fmla="*/ 422 w 637"/>
                <a:gd name="connsiteY17-2150" fmla="*/ 79 h 763"/>
                <a:gd name="connsiteX18-2151" fmla="*/ 385 w 637"/>
                <a:gd name="connsiteY18-2152" fmla="*/ 84 h 763"/>
                <a:gd name="connsiteX19-2153" fmla="*/ 348 w 637"/>
                <a:gd name="connsiteY19-2154" fmla="*/ 89 h 763"/>
                <a:gd name="connsiteX20-2155" fmla="*/ 311 w 637"/>
                <a:gd name="connsiteY20-2156" fmla="*/ 89 h 763"/>
                <a:gd name="connsiteX21-2157" fmla="*/ 269 w 637"/>
                <a:gd name="connsiteY21-2158" fmla="*/ 95 h 763"/>
                <a:gd name="connsiteX22-2159" fmla="*/ 221 w 637"/>
                <a:gd name="connsiteY22-2160" fmla="*/ 105 h 763"/>
                <a:gd name="connsiteX23-2161" fmla="*/ 195 w 637"/>
                <a:gd name="connsiteY23-2162" fmla="*/ 105 h 763"/>
                <a:gd name="connsiteX24-2163" fmla="*/ 169 w 637"/>
                <a:gd name="connsiteY24-2164" fmla="*/ 110 h 763"/>
                <a:gd name="connsiteX25-2165" fmla="*/ 142 w 637"/>
                <a:gd name="connsiteY25-2166" fmla="*/ 116 h 763"/>
                <a:gd name="connsiteX26-2167" fmla="*/ 116 w 637"/>
                <a:gd name="connsiteY26-2168" fmla="*/ 116 h 763"/>
                <a:gd name="connsiteX27-2169" fmla="*/ 84 w 637"/>
                <a:gd name="connsiteY27-2170" fmla="*/ 121 h 763"/>
                <a:gd name="connsiteX28-2171" fmla="*/ 58 w 637"/>
                <a:gd name="connsiteY28-2172" fmla="*/ 126 h 763"/>
                <a:gd name="connsiteX29-2173" fmla="*/ 32 w 637"/>
                <a:gd name="connsiteY29-2174" fmla="*/ 126 h 763"/>
                <a:gd name="connsiteX30-2175" fmla="*/ 0 w 637"/>
                <a:gd name="connsiteY30-2176" fmla="*/ 95 h 763"/>
                <a:gd name="connsiteX31-2177" fmla="*/ 26 w 637"/>
                <a:gd name="connsiteY31-2178" fmla="*/ 95 h 763"/>
                <a:gd name="connsiteX32-2179" fmla="*/ 48 w 637"/>
                <a:gd name="connsiteY32-2180" fmla="*/ 89 h 763"/>
                <a:gd name="connsiteX33-2181" fmla="*/ 74 w 637"/>
                <a:gd name="connsiteY33-2182" fmla="*/ 84 h 763"/>
                <a:gd name="connsiteX34-2183" fmla="*/ 105 w 637"/>
                <a:gd name="connsiteY34-2184" fmla="*/ 84 h 763"/>
                <a:gd name="connsiteX35-2185" fmla="*/ 163 w 637"/>
                <a:gd name="connsiteY35-2186" fmla="*/ 74 h 763"/>
                <a:gd name="connsiteX36-2187" fmla="*/ 221 w 637"/>
                <a:gd name="connsiteY36-2188" fmla="*/ 63 h 763"/>
                <a:gd name="connsiteX37-2189" fmla="*/ 279 w 637"/>
                <a:gd name="connsiteY37-2190" fmla="*/ 58 h 763"/>
                <a:gd name="connsiteX38-2191" fmla="*/ 337 w 637"/>
                <a:gd name="connsiteY38-2192" fmla="*/ 47 h 763"/>
                <a:gd name="connsiteX39-2193" fmla="*/ 364 w 637"/>
                <a:gd name="connsiteY39-2194" fmla="*/ 42 h 763"/>
                <a:gd name="connsiteX40-2195" fmla="*/ 390 w 637"/>
                <a:gd name="connsiteY40-2196" fmla="*/ 37 h 763"/>
                <a:gd name="connsiteX41-2197" fmla="*/ 416 w 637"/>
                <a:gd name="connsiteY41-2198" fmla="*/ 32 h 763"/>
                <a:gd name="connsiteX42-2199" fmla="*/ 432 w 637"/>
                <a:gd name="connsiteY42-2200" fmla="*/ 32 h 763"/>
                <a:gd name="connsiteX43-2201" fmla="*/ 448 w 637"/>
                <a:gd name="connsiteY43-2202" fmla="*/ 26 h 763"/>
                <a:gd name="connsiteX44-2203" fmla="*/ 464 w 637"/>
                <a:gd name="connsiteY44-2204" fmla="*/ 21 h 763"/>
                <a:gd name="connsiteX45-2205" fmla="*/ 469 w 637"/>
                <a:gd name="connsiteY45-2206" fmla="*/ 21 h 763"/>
                <a:gd name="connsiteX46-2207" fmla="*/ 479 w 637"/>
                <a:gd name="connsiteY46-2208" fmla="*/ 16 h 763"/>
                <a:gd name="connsiteX47-2209" fmla="*/ 485 w 637"/>
                <a:gd name="connsiteY47-2210" fmla="*/ 11 h 763"/>
                <a:gd name="connsiteX48-2211" fmla="*/ 495 w 637"/>
                <a:gd name="connsiteY48-2212" fmla="*/ 5 h 763"/>
                <a:gd name="connsiteX49-2213" fmla="*/ 501 w 637"/>
                <a:gd name="connsiteY49-2214" fmla="*/ 5 h 763"/>
                <a:gd name="connsiteX50-2215" fmla="*/ 511 w 637"/>
                <a:gd name="connsiteY50-2216" fmla="*/ 0 h 763"/>
                <a:gd name="connsiteX51-2217" fmla="*/ 516 w 637"/>
                <a:gd name="connsiteY51-2218" fmla="*/ 5 h 763"/>
                <a:gd name="connsiteX52-2219" fmla="*/ 522 w 637"/>
                <a:gd name="connsiteY52-2220" fmla="*/ 5 h 763"/>
                <a:gd name="connsiteX53-2221" fmla="*/ 527 w 637"/>
                <a:gd name="connsiteY53-2222" fmla="*/ 11 h 763"/>
                <a:gd name="connsiteX54-2223" fmla="*/ 537 w 637"/>
                <a:gd name="connsiteY54-2224" fmla="*/ 16 h 763"/>
                <a:gd name="connsiteX55-2225" fmla="*/ 548 w 637"/>
                <a:gd name="connsiteY55-2226" fmla="*/ 21 h 763"/>
                <a:gd name="connsiteX56-2227" fmla="*/ 558 w 637"/>
                <a:gd name="connsiteY56-2228" fmla="*/ 26 h 763"/>
                <a:gd name="connsiteX57-2229" fmla="*/ 569 w 637"/>
                <a:gd name="connsiteY57-2230" fmla="*/ 32 h 763"/>
                <a:gd name="connsiteX58-2231" fmla="*/ 585 w 637"/>
                <a:gd name="connsiteY58-2232" fmla="*/ 42 h 763"/>
                <a:gd name="connsiteX59-2233" fmla="*/ 595 w 637"/>
                <a:gd name="connsiteY59-2234" fmla="*/ 53 h 763"/>
                <a:gd name="connsiteX60-2235" fmla="*/ 606 w 637"/>
                <a:gd name="connsiteY60-2236" fmla="*/ 58 h 763"/>
                <a:gd name="connsiteX61-2237" fmla="*/ 616 w 637"/>
                <a:gd name="connsiteY61-2238" fmla="*/ 68 h 763"/>
                <a:gd name="connsiteX62-2239" fmla="*/ 627 w 637"/>
                <a:gd name="connsiteY62-2240" fmla="*/ 74 h 763"/>
                <a:gd name="connsiteX63-2241" fmla="*/ 632 w 637"/>
                <a:gd name="connsiteY63-2242" fmla="*/ 79 h 763"/>
                <a:gd name="connsiteX64-2243" fmla="*/ 637 w 637"/>
                <a:gd name="connsiteY64-2244" fmla="*/ 84 h 763"/>
                <a:gd name="connsiteX65-2245" fmla="*/ 637 w 637"/>
                <a:gd name="connsiteY65-2246" fmla="*/ 89 h 763"/>
                <a:gd name="connsiteX66-2247" fmla="*/ 637 w 637"/>
                <a:gd name="connsiteY66-2248" fmla="*/ 95 h 763"/>
                <a:gd name="connsiteX67-2249" fmla="*/ 637 w 637"/>
                <a:gd name="connsiteY67-2250" fmla="*/ 100 h 763"/>
                <a:gd name="connsiteX68-2251" fmla="*/ 637 w 637"/>
                <a:gd name="connsiteY68-2252" fmla="*/ 105 h 763"/>
                <a:gd name="connsiteX69-2253" fmla="*/ 632 w 637"/>
                <a:gd name="connsiteY69-2254" fmla="*/ 110 h 763"/>
                <a:gd name="connsiteX70-2255" fmla="*/ 622 w 637"/>
                <a:gd name="connsiteY70-2256" fmla="*/ 116 h 763"/>
                <a:gd name="connsiteX71-2257" fmla="*/ 622 w 637"/>
                <a:gd name="connsiteY71-2258" fmla="*/ 121 h 763"/>
                <a:gd name="connsiteX72-2259" fmla="*/ 622 w 637"/>
                <a:gd name="connsiteY72-2260" fmla="*/ 121 h 763"/>
                <a:gd name="connsiteX73-2261" fmla="*/ 616 w 637"/>
                <a:gd name="connsiteY73-2262" fmla="*/ 126 h 763"/>
                <a:gd name="connsiteX74-2263" fmla="*/ 616 w 637"/>
                <a:gd name="connsiteY74-2264" fmla="*/ 132 h 763"/>
                <a:gd name="connsiteX75-2265" fmla="*/ 611 w 637"/>
                <a:gd name="connsiteY75-2266" fmla="*/ 142 h 763"/>
                <a:gd name="connsiteX76-2267" fmla="*/ 611 w 637"/>
                <a:gd name="connsiteY76-2268" fmla="*/ 147 h 763"/>
                <a:gd name="connsiteX77-2269" fmla="*/ 611 w 637"/>
                <a:gd name="connsiteY77-2270" fmla="*/ 158 h 763"/>
                <a:gd name="connsiteX78-2271" fmla="*/ 606 w 637"/>
                <a:gd name="connsiteY78-2272" fmla="*/ 168 h 763"/>
                <a:gd name="connsiteX79-2273" fmla="*/ 606 w 637"/>
                <a:gd name="connsiteY79-2274" fmla="*/ 179 h 763"/>
                <a:gd name="connsiteX80-2275" fmla="*/ 606 w 637"/>
                <a:gd name="connsiteY80-2276" fmla="*/ 189 h 763"/>
                <a:gd name="connsiteX81-2277" fmla="*/ 601 w 637"/>
                <a:gd name="connsiteY81-2278" fmla="*/ 205 h 763"/>
                <a:gd name="connsiteX82-2279" fmla="*/ 601 w 637"/>
                <a:gd name="connsiteY82-2280" fmla="*/ 221 h 763"/>
                <a:gd name="connsiteX83-2281" fmla="*/ 601 w 637"/>
                <a:gd name="connsiteY83-2282" fmla="*/ 237 h 763"/>
                <a:gd name="connsiteX84-2283" fmla="*/ 595 w 637"/>
                <a:gd name="connsiteY84-2284" fmla="*/ 252 h 763"/>
                <a:gd name="connsiteX85-2285" fmla="*/ 595 w 637"/>
                <a:gd name="connsiteY85-2286" fmla="*/ 268 h 763"/>
                <a:gd name="connsiteX86-2287" fmla="*/ 595 w 637"/>
                <a:gd name="connsiteY86-2288" fmla="*/ 289 h 763"/>
                <a:gd name="connsiteX87-2289" fmla="*/ 590 w 637"/>
                <a:gd name="connsiteY87-2290" fmla="*/ 331 h 763"/>
                <a:gd name="connsiteX88-2291" fmla="*/ 585 w 637"/>
                <a:gd name="connsiteY88-2292" fmla="*/ 368 h 763"/>
                <a:gd name="connsiteX89-2293" fmla="*/ 585 w 637"/>
                <a:gd name="connsiteY89-2294" fmla="*/ 400 h 763"/>
                <a:gd name="connsiteX90-2295" fmla="*/ 580 w 637"/>
                <a:gd name="connsiteY90-2296" fmla="*/ 431 h 763"/>
                <a:gd name="connsiteX91-2297" fmla="*/ 574 w 637"/>
                <a:gd name="connsiteY91-2298" fmla="*/ 463 h 763"/>
                <a:gd name="connsiteX92-2299" fmla="*/ 574 w 637"/>
                <a:gd name="connsiteY92-2300" fmla="*/ 489 h 763"/>
                <a:gd name="connsiteX93-2301" fmla="*/ 569 w 637"/>
                <a:gd name="connsiteY93-2302" fmla="*/ 510 h 763"/>
                <a:gd name="connsiteX94-2303" fmla="*/ 564 w 637"/>
                <a:gd name="connsiteY94-2304" fmla="*/ 531 h 763"/>
                <a:gd name="connsiteX95-2305" fmla="*/ 558 w 637"/>
                <a:gd name="connsiteY95-2306" fmla="*/ 568 h 763"/>
                <a:gd name="connsiteX96-2307" fmla="*/ 548 w 637"/>
                <a:gd name="connsiteY96-2308" fmla="*/ 605 h 763"/>
                <a:gd name="connsiteX97-2309" fmla="*/ 543 w 637"/>
                <a:gd name="connsiteY97-2310" fmla="*/ 636 h 763"/>
                <a:gd name="connsiteX98-2311" fmla="*/ 532 w 637"/>
                <a:gd name="connsiteY98-2312" fmla="*/ 663 h 763"/>
                <a:gd name="connsiteX99-2313" fmla="*/ 527 w 637"/>
                <a:gd name="connsiteY99-2314" fmla="*/ 689 h 763"/>
                <a:gd name="connsiteX100-2315" fmla="*/ 522 w 637"/>
                <a:gd name="connsiteY100-2316" fmla="*/ 700 h 763"/>
                <a:gd name="connsiteX101-2317" fmla="*/ 516 w 637"/>
                <a:gd name="connsiteY101-2318" fmla="*/ 710 h 763"/>
                <a:gd name="connsiteX102-2319" fmla="*/ 516 w 637"/>
                <a:gd name="connsiteY102-2320" fmla="*/ 721 h 763"/>
                <a:gd name="connsiteX103-2321" fmla="*/ 511 w 637"/>
                <a:gd name="connsiteY103-2322" fmla="*/ 726 h 763"/>
                <a:gd name="connsiteX104-2323" fmla="*/ 506 w 637"/>
                <a:gd name="connsiteY104-2324" fmla="*/ 736 h 763"/>
                <a:gd name="connsiteX105-2325" fmla="*/ 506 w 637"/>
                <a:gd name="connsiteY105-2326" fmla="*/ 742 h 763"/>
                <a:gd name="connsiteX106-2327" fmla="*/ 495 w 637"/>
                <a:gd name="connsiteY106-2328" fmla="*/ 747 h 763"/>
                <a:gd name="connsiteX107-2329" fmla="*/ 490 w 637"/>
                <a:gd name="connsiteY107-2330" fmla="*/ 757 h 763"/>
                <a:gd name="connsiteX108-2331" fmla="*/ 485 w 637"/>
                <a:gd name="connsiteY108-2332" fmla="*/ 757 h 763"/>
                <a:gd name="connsiteX109-2333" fmla="*/ 479 w 637"/>
                <a:gd name="connsiteY109-2334" fmla="*/ 763 h 763"/>
                <a:gd name="connsiteX110-2335" fmla="*/ 474 w 637"/>
                <a:gd name="connsiteY110-2336" fmla="*/ 763 h 763"/>
                <a:gd name="connsiteX111-2337" fmla="*/ 474 w 637"/>
                <a:gd name="connsiteY111-2338" fmla="*/ 757 h 763"/>
                <a:gd name="connsiteX112-2339" fmla="*/ 469 w 637"/>
                <a:gd name="connsiteY112-2340" fmla="*/ 757 h 763"/>
                <a:gd name="connsiteX113-2341" fmla="*/ 469 w 637"/>
                <a:gd name="connsiteY113-2342" fmla="*/ 752 h 763"/>
                <a:gd name="connsiteX114-2343" fmla="*/ 469 w 637"/>
                <a:gd name="connsiteY114-2344" fmla="*/ 747 h 763"/>
                <a:gd name="connsiteX115-2345" fmla="*/ 464 w 637"/>
                <a:gd name="connsiteY115-2346" fmla="*/ 742 h 763"/>
                <a:gd name="connsiteX116-2347" fmla="*/ 464 w 637"/>
                <a:gd name="connsiteY116-2348" fmla="*/ 731 h 763"/>
                <a:gd name="connsiteX117-2349" fmla="*/ 464 w 637"/>
                <a:gd name="connsiteY117-2350" fmla="*/ 721 h 763"/>
                <a:gd name="connsiteX118-2351" fmla="*/ 458 w 637"/>
                <a:gd name="connsiteY118-2352" fmla="*/ 705 h 763"/>
                <a:gd name="connsiteX119-2353" fmla="*/ 453 w 637"/>
                <a:gd name="connsiteY119-2354" fmla="*/ 684 h 763"/>
                <a:gd name="connsiteX120-2355" fmla="*/ 448 w 637"/>
                <a:gd name="connsiteY120-2356" fmla="*/ 668 h 763"/>
                <a:gd name="connsiteX121-2357" fmla="*/ 443 w 637"/>
                <a:gd name="connsiteY121-2358" fmla="*/ 652 h 763"/>
                <a:gd name="connsiteX122-2359" fmla="*/ 437 w 637"/>
                <a:gd name="connsiteY122-2360" fmla="*/ 636 h 763"/>
                <a:gd name="connsiteX123-2361" fmla="*/ 427 w 637"/>
                <a:gd name="connsiteY123-2362" fmla="*/ 626 h 763"/>
                <a:gd name="connsiteX124-2363" fmla="*/ 416 w 637"/>
                <a:gd name="connsiteY124-2364" fmla="*/ 615 h 763"/>
                <a:gd name="connsiteX125-2365" fmla="*/ 411 w 637"/>
                <a:gd name="connsiteY125-2366" fmla="*/ 605 h 763"/>
                <a:gd name="connsiteX126-2367" fmla="*/ 422 w 637"/>
                <a:gd name="connsiteY126-2368" fmla="*/ 610 h 763"/>
                <a:gd name="connsiteX127-2369" fmla="*/ 437 w 637"/>
                <a:gd name="connsiteY127-2370" fmla="*/ 610 h 763"/>
                <a:gd name="connsiteX128-2371" fmla="*/ 448 w 637"/>
                <a:gd name="connsiteY128-2372" fmla="*/ 610 h 763"/>
                <a:gd name="connsiteX129-2373" fmla="*/ 458 w 637"/>
                <a:gd name="connsiteY129-2374" fmla="*/ 610 h 763"/>
                <a:gd name="connsiteX130-2375" fmla="*/ 469 w 637"/>
                <a:gd name="connsiteY130-2376" fmla="*/ 605 h 763"/>
                <a:gd name="connsiteX131-2377" fmla="*/ 474 w 637"/>
                <a:gd name="connsiteY131-2378" fmla="*/ 605 h 763"/>
                <a:gd name="connsiteX132-2379" fmla="*/ 479 w 637"/>
                <a:gd name="connsiteY132-2380" fmla="*/ 600 h 763"/>
                <a:gd name="connsiteX133-2381" fmla="*/ 479 w 637"/>
                <a:gd name="connsiteY133-2382" fmla="*/ 600 h 763"/>
                <a:gd name="connsiteX134-2383" fmla="*/ 485 w 637"/>
                <a:gd name="connsiteY134-2384" fmla="*/ 594 h 763"/>
                <a:gd name="connsiteX135-2385" fmla="*/ 485 w 637"/>
                <a:gd name="connsiteY135-2386" fmla="*/ 584 h 763"/>
                <a:gd name="connsiteX136-2387" fmla="*/ 490 w 637"/>
                <a:gd name="connsiteY136-2388" fmla="*/ 573 h 763"/>
                <a:gd name="connsiteX137-2389" fmla="*/ 490 w 637"/>
                <a:gd name="connsiteY137-2390" fmla="*/ 558 h 763"/>
                <a:gd name="connsiteX138-2391" fmla="*/ 495 w 637"/>
                <a:gd name="connsiteY138-2392" fmla="*/ 537 h 763"/>
                <a:gd name="connsiteX139-2393" fmla="*/ 501 w 637"/>
                <a:gd name="connsiteY139-2394" fmla="*/ 516 h 763"/>
                <a:gd name="connsiteX140-2395" fmla="*/ 501 w 637"/>
                <a:gd name="connsiteY140-2396" fmla="*/ 489 h 763"/>
                <a:gd name="connsiteX141-2397" fmla="*/ 506 w 637"/>
                <a:gd name="connsiteY141-2398" fmla="*/ 458 h 763"/>
                <a:gd name="connsiteX142-2399" fmla="*/ 516 w 637"/>
                <a:gd name="connsiteY142-2400" fmla="*/ 395 h 763"/>
                <a:gd name="connsiteX143-2401" fmla="*/ 522 w 637"/>
                <a:gd name="connsiteY143-2402" fmla="*/ 337 h 763"/>
                <a:gd name="connsiteX144-2403" fmla="*/ 527 w 637"/>
                <a:gd name="connsiteY144-2404" fmla="*/ 274 h 763"/>
                <a:gd name="connsiteX145-2405" fmla="*/ 527 w 637"/>
                <a:gd name="connsiteY145-2406" fmla="*/ 221 h 763"/>
                <a:gd name="connsiteX146-2407" fmla="*/ 527 w 637"/>
                <a:gd name="connsiteY146-2408" fmla="*/ 221 h 763"/>
                <a:gd name="connsiteX0-2409" fmla="*/ 504 w 614"/>
                <a:gd name="connsiteY0-2410" fmla="*/ 221 h 763"/>
                <a:gd name="connsiteX1-2411" fmla="*/ 504 w 614"/>
                <a:gd name="connsiteY1-2412" fmla="*/ 195 h 763"/>
                <a:gd name="connsiteX2-2413" fmla="*/ 504 w 614"/>
                <a:gd name="connsiteY2-2414" fmla="*/ 168 h 763"/>
                <a:gd name="connsiteX3-2415" fmla="*/ 504 w 614"/>
                <a:gd name="connsiteY3-2416" fmla="*/ 147 h 763"/>
                <a:gd name="connsiteX4-2417" fmla="*/ 504 w 614"/>
                <a:gd name="connsiteY4-2418" fmla="*/ 132 h 763"/>
                <a:gd name="connsiteX5-2419" fmla="*/ 504 w 614"/>
                <a:gd name="connsiteY5-2420" fmla="*/ 116 h 763"/>
                <a:gd name="connsiteX6-2421" fmla="*/ 504 w 614"/>
                <a:gd name="connsiteY6-2422" fmla="*/ 105 h 763"/>
                <a:gd name="connsiteX7-2423" fmla="*/ 499 w 614"/>
                <a:gd name="connsiteY7-2424" fmla="*/ 95 h 763"/>
                <a:gd name="connsiteX8-2425" fmla="*/ 499 w 614"/>
                <a:gd name="connsiteY8-2426" fmla="*/ 89 h 763"/>
                <a:gd name="connsiteX9-2427" fmla="*/ 499 w 614"/>
                <a:gd name="connsiteY9-2428" fmla="*/ 84 h 763"/>
                <a:gd name="connsiteX10-2429" fmla="*/ 493 w 614"/>
                <a:gd name="connsiteY10-2430" fmla="*/ 84 h 763"/>
                <a:gd name="connsiteX11-2431" fmla="*/ 488 w 614"/>
                <a:gd name="connsiteY11-2432" fmla="*/ 79 h 763"/>
                <a:gd name="connsiteX12-2433" fmla="*/ 478 w 614"/>
                <a:gd name="connsiteY12-2434" fmla="*/ 79 h 763"/>
                <a:gd name="connsiteX13-2435" fmla="*/ 472 w 614"/>
                <a:gd name="connsiteY13-2436" fmla="*/ 74 h 763"/>
                <a:gd name="connsiteX14-2437" fmla="*/ 456 w 614"/>
                <a:gd name="connsiteY14-2438" fmla="*/ 74 h 763"/>
                <a:gd name="connsiteX15-2439" fmla="*/ 446 w 614"/>
                <a:gd name="connsiteY15-2440" fmla="*/ 74 h 763"/>
                <a:gd name="connsiteX16-2441" fmla="*/ 430 w 614"/>
                <a:gd name="connsiteY16-2442" fmla="*/ 79 h 763"/>
                <a:gd name="connsiteX17-2443" fmla="*/ 399 w 614"/>
                <a:gd name="connsiteY17-2444" fmla="*/ 79 h 763"/>
                <a:gd name="connsiteX18-2445" fmla="*/ 362 w 614"/>
                <a:gd name="connsiteY18-2446" fmla="*/ 84 h 763"/>
                <a:gd name="connsiteX19-2447" fmla="*/ 325 w 614"/>
                <a:gd name="connsiteY19-2448" fmla="*/ 89 h 763"/>
                <a:gd name="connsiteX20-2449" fmla="*/ 288 w 614"/>
                <a:gd name="connsiteY20-2450" fmla="*/ 89 h 763"/>
                <a:gd name="connsiteX21-2451" fmla="*/ 246 w 614"/>
                <a:gd name="connsiteY21-2452" fmla="*/ 95 h 763"/>
                <a:gd name="connsiteX22-2453" fmla="*/ 198 w 614"/>
                <a:gd name="connsiteY22-2454" fmla="*/ 105 h 763"/>
                <a:gd name="connsiteX23-2455" fmla="*/ 172 w 614"/>
                <a:gd name="connsiteY23-2456" fmla="*/ 105 h 763"/>
                <a:gd name="connsiteX24-2457" fmla="*/ 146 w 614"/>
                <a:gd name="connsiteY24-2458" fmla="*/ 110 h 763"/>
                <a:gd name="connsiteX25-2459" fmla="*/ 119 w 614"/>
                <a:gd name="connsiteY25-2460" fmla="*/ 116 h 763"/>
                <a:gd name="connsiteX26-2461" fmla="*/ 93 w 614"/>
                <a:gd name="connsiteY26-2462" fmla="*/ 116 h 763"/>
                <a:gd name="connsiteX27-2463" fmla="*/ 61 w 614"/>
                <a:gd name="connsiteY27-2464" fmla="*/ 121 h 763"/>
                <a:gd name="connsiteX28-2465" fmla="*/ 35 w 614"/>
                <a:gd name="connsiteY28-2466" fmla="*/ 126 h 763"/>
                <a:gd name="connsiteX29-2467" fmla="*/ 9 w 614"/>
                <a:gd name="connsiteY29-2468" fmla="*/ 126 h 763"/>
                <a:gd name="connsiteX30-2469" fmla="*/ 3 w 614"/>
                <a:gd name="connsiteY30-2470" fmla="*/ 95 h 763"/>
                <a:gd name="connsiteX31-2471" fmla="*/ 25 w 614"/>
                <a:gd name="connsiteY31-2472" fmla="*/ 89 h 763"/>
                <a:gd name="connsiteX32-2473" fmla="*/ 51 w 614"/>
                <a:gd name="connsiteY32-2474" fmla="*/ 84 h 763"/>
                <a:gd name="connsiteX33-2475" fmla="*/ 82 w 614"/>
                <a:gd name="connsiteY33-2476" fmla="*/ 84 h 763"/>
                <a:gd name="connsiteX34-2477" fmla="*/ 140 w 614"/>
                <a:gd name="connsiteY34-2478" fmla="*/ 74 h 763"/>
                <a:gd name="connsiteX35-2479" fmla="*/ 198 w 614"/>
                <a:gd name="connsiteY35-2480" fmla="*/ 63 h 763"/>
                <a:gd name="connsiteX36-2481" fmla="*/ 256 w 614"/>
                <a:gd name="connsiteY36-2482" fmla="*/ 58 h 763"/>
                <a:gd name="connsiteX37-2483" fmla="*/ 314 w 614"/>
                <a:gd name="connsiteY37-2484" fmla="*/ 47 h 763"/>
                <a:gd name="connsiteX38-2485" fmla="*/ 341 w 614"/>
                <a:gd name="connsiteY38-2486" fmla="*/ 42 h 763"/>
                <a:gd name="connsiteX39-2487" fmla="*/ 367 w 614"/>
                <a:gd name="connsiteY39-2488" fmla="*/ 37 h 763"/>
                <a:gd name="connsiteX40-2489" fmla="*/ 393 w 614"/>
                <a:gd name="connsiteY40-2490" fmla="*/ 32 h 763"/>
                <a:gd name="connsiteX41-2491" fmla="*/ 409 w 614"/>
                <a:gd name="connsiteY41-2492" fmla="*/ 32 h 763"/>
                <a:gd name="connsiteX42-2493" fmla="*/ 425 w 614"/>
                <a:gd name="connsiteY42-2494" fmla="*/ 26 h 763"/>
                <a:gd name="connsiteX43-2495" fmla="*/ 441 w 614"/>
                <a:gd name="connsiteY43-2496" fmla="*/ 21 h 763"/>
                <a:gd name="connsiteX44-2497" fmla="*/ 446 w 614"/>
                <a:gd name="connsiteY44-2498" fmla="*/ 21 h 763"/>
                <a:gd name="connsiteX45-2499" fmla="*/ 456 w 614"/>
                <a:gd name="connsiteY45-2500" fmla="*/ 16 h 763"/>
                <a:gd name="connsiteX46-2501" fmla="*/ 462 w 614"/>
                <a:gd name="connsiteY46-2502" fmla="*/ 11 h 763"/>
                <a:gd name="connsiteX47-2503" fmla="*/ 472 w 614"/>
                <a:gd name="connsiteY47-2504" fmla="*/ 5 h 763"/>
                <a:gd name="connsiteX48-2505" fmla="*/ 478 w 614"/>
                <a:gd name="connsiteY48-2506" fmla="*/ 5 h 763"/>
                <a:gd name="connsiteX49-2507" fmla="*/ 488 w 614"/>
                <a:gd name="connsiteY49-2508" fmla="*/ 0 h 763"/>
                <a:gd name="connsiteX50-2509" fmla="*/ 493 w 614"/>
                <a:gd name="connsiteY50-2510" fmla="*/ 5 h 763"/>
                <a:gd name="connsiteX51-2511" fmla="*/ 499 w 614"/>
                <a:gd name="connsiteY51-2512" fmla="*/ 5 h 763"/>
                <a:gd name="connsiteX52-2513" fmla="*/ 504 w 614"/>
                <a:gd name="connsiteY52-2514" fmla="*/ 11 h 763"/>
                <a:gd name="connsiteX53-2515" fmla="*/ 514 w 614"/>
                <a:gd name="connsiteY53-2516" fmla="*/ 16 h 763"/>
                <a:gd name="connsiteX54-2517" fmla="*/ 525 w 614"/>
                <a:gd name="connsiteY54-2518" fmla="*/ 21 h 763"/>
                <a:gd name="connsiteX55-2519" fmla="*/ 535 w 614"/>
                <a:gd name="connsiteY55-2520" fmla="*/ 26 h 763"/>
                <a:gd name="connsiteX56-2521" fmla="*/ 546 w 614"/>
                <a:gd name="connsiteY56-2522" fmla="*/ 32 h 763"/>
                <a:gd name="connsiteX57-2523" fmla="*/ 562 w 614"/>
                <a:gd name="connsiteY57-2524" fmla="*/ 42 h 763"/>
                <a:gd name="connsiteX58-2525" fmla="*/ 572 w 614"/>
                <a:gd name="connsiteY58-2526" fmla="*/ 53 h 763"/>
                <a:gd name="connsiteX59-2527" fmla="*/ 583 w 614"/>
                <a:gd name="connsiteY59-2528" fmla="*/ 58 h 763"/>
                <a:gd name="connsiteX60-2529" fmla="*/ 593 w 614"/>
                <a:gd name="connsiteY60-2530" fmla="*/ 68 h 763"/>
                <a:gd name="connsiteX61-2531" fmla="*/ 604 w 614"/>
                <a:gd name="connsiteY61-2532" fmla="*/ 74 h 763"/>
                <a:gd name="connsiteX62-2533" fmla="*/ 609 w 614"/>
                <a:gd name="connsiteY62-2534" fmla="*/ 79 h 763"/>
                <a:gd name="connsiteX63-2535" fmla="*/ 614 w 614"/>
                <a:gd name="connsiteY63-2536" fmla="*/ 84 h 763"/>
                <a:gd name="connsiteX64-2537" fmla="*/ 614 w 614"/>
                <a:gd name="connsiteY64-2538" fmla="*/ 89 h 763"/>
                <a:gd name="connsiteX65-2539" fmla="*/ 614 w 614"/>
                <a:gd name="connsiteY65-2540" fmla="*/ 95 h 763"/>
                <a:gd name="connsiteX66-2541" fmla="*/ 614 w 614"/>
                <a:gd name="connsiteY66-2542" fmla="*/ 100 h 763"/>
                <a:gd name="connsiteX67-2543" fmla="*/ 614 w 614"/>
                <a:gd name="connsiteY67-2544" fmla="*/ 105 h 763"/>
                <a:gd name="connsiteX68-2545" fmla="*/ 609 w 614"/>
                <a:gd name="connsiteY68-2546" fmla="*/ 110 h 763"/>
                <a:gd name="connsiteX69-2547" fmla="*/ 599 w 614"/>
                <a:gd name="connsiteY69-2548" fmla="*/ 116 h 763"/>
                <a:gd name="connsiteX70-2549" fmla="*/ 599 w 614"/>
                <a:gd name="connsiteY70-2550" fmla="*/ 121 h 763"/>
                <a:gd name="connsiteX71-2551" fmla="*/ 599 w 614"/>
                <a:gd name="connsiteY71-2552" fmla="*/ 121 h 763"/>
                <a:gd name="connsiteX72-2553" fmla="*/ 593 w 614"/>
                <a:gd name="connsiteY72-2554" fmla="*/ 126 h 763"/>
                <a:gd name="connsiteX73-2555" fmla="*/ 593 w 614"/>
                <a:gd name="connsiteY73-2556" fmla="*/ 132 h 763"/>
                <a:gd name="connsiteX74-2557" fmla="*/ 588 w 614"/>
                <a:gd name="connsiteY74-2558" fmla="*/ 142 h 763"/>
                <a:gd name="connsiteX75-2559" fmla="*/ 588 w 614"/>
                <a:gd name="connsiteY75-2560" fmla="*/ 147 h 763"/>
                <a:gd name="connsiteX76-2561" fmla="*/ 588 w 614"/>
                <a:gd name="connsiteY76-2562" fmla="*/ 158 h 763"/>
                <a:gd name="connsiteX77-2563" fmla="*/ 583 w 614"/>
                <a:gd name="connsiteY77-2564" fmla="*/ 168 h 763"/>
                <a:gd name="connsiteX78-2565" fmla="*/ 583 w 614"/>
                <a:gd name="connsiteY78-2566" fmla="*/ 179 h 763"/>
                <a:gd name="connsiteX79-2567" fmla="*/ 583 w 614"/>
                <a:gd name="connsiteY79-2568" fmla="*/ 189 h 763"/>
                <a:gd name="connsiteX80-2569" fmla="*/ 578 w 614"/>
                <a:gd name="connsiteY80-2570" fmla="*/ 205 h 763"/>
                <a:gd name="connsiteX81-2571" fmla="*/ 578 w 614"/>
                <a:gd name="connsiteY81-2572" fmla="*/ 221 h 763"/>
                <a:gd name="connsiteX82-2573" fmla="*/ 578 w 614"/>
                <a:gd name="connsiteY82-2574" fmla="*/ 237 h 763"/>
                <a:gd name="connsiteX83-2575" fmla="*/ 572 w 614"/>
                <a:gd name="connsiteY83-2576" fmla="*/ 252 h 763"/>
                <a:gd name="connsiteX84-2577" fmla="*/ 572 w 614"/>
                <a:gd name="connsiteY84-2578" fmla="*/ 268 h 763"/>
                <a:gd name="connsiteX85-2579" fmla="*/ 572 w 614"/>
                <a:gd name="connsiteY85-2580" fmla="*/ 289 h 763"/>
                <a:gd name="connsiteX86-2581" fmla="*/ 567 w 614"/>
                <a:gd name="connsiteY86-2582" fmla="*/ 331 h 763"/>
                <a:gd name="connsiteX87-2583" fmla="*/ 562 w 614"/>
                <a:gd name="connsiteY87-2584" fmla="*/ 368 h 763"/>
                <a:gd name="connsiteX88-2585" fmla="*/ 562 w 614"/>
                <a:gd name="connsiteY88-2586" fmla="*/ 400 h 763"/>
                <a:gd name="connsiteX89-2587" fmla="*/ 557 w 614"/>
                <a:gd name="connsiteY89-2588" fmla="*/ 431 h 763"/>
                <a:gd name="connsiteX90-2589" fmla="*/ 551 w 614"/>
                <a:gd name="connsiteY90-2590" fmla="*/ 463 h 763"/>
                <a:gd name="connsiteX91-2591" fmla="*/ 551 w 614"/>
                <a:gd name="connsiteY91-2592" fmla="*/ 489 h 763"/>
                <a:gd name="connsiteX92-2593" fmla="*/ 546 w 614"/>
                <a:gd name="connsiteY92-2594" fmla="*/ 510 h 763"/>
                <a:gd name="connsiteX93-2595" fmla="*/ 541 w 614"/>
                <a:gd name="connsiteY93-2596" fmla="*/ 531 h 763"/>
                <a:gd name="connsiteX94-2597" fmla="*/ 535 w 614"/>
                <a:gd name="connsiteY94-2598" fmla="*/ 568 h 763"/>
                <a:gd name="connsiteX95-2599" fmla="*/ 525 w 614"/>
                <a:gd name="connsiteY95-2600" fmla="*/ 605 h 763"/>
                <a:gd name="connsiteX96-2601" fmla="*/ 520 w 614"/>
                <a:gd name="connsiteY96-2602" fmla="*/ 636 h 763"/>
                <a:gd name="connsiteX97-2603" fmla="*/ 509 w 614"/>
                <a:gd name="connsiteY97-2604" fmla="*/ 663 h 763"/>
                <a:gd name="connsiteX98-2605" fmla="*/ 504 w 614"/>
                <a:gd name="connsiteY98-2606" fmla="*/ 689 h 763"/>
                <a:gd name="connsiteX99-2607" fmla="*/ 499 w 614"/>
                <a:gd name="connsiteY99-2608" fmla="*/ 700 h 763"/>
                <a:gd name="connsiteX100-2609" fmla="*/ 493 w 614"/>
                <a:gd name="connsiteY100-2610" fmla="*/ 710 h 763"/>
                <a:gd name="connsiteX101-2611" fmla="*/ 493 w 614"/>
                <a:gd name="connsiteY101-2612" fmla="*/ 721 h 763"/>
                <a:gd name="connsiteX102-2613" fmla="*/ 488 w 614"/>
                <a:gd name="connsiteY102-2614" fmla="*/ 726 h 763"/>
                <a:gd name="connsiteX103-2615" fmla="*/ 483 w 614"/>
                <a:gd name="connsiteY103-2616" fmla="*/ 736 h 763"/>
                <a:gd name="connsiteX104-2617" fmla="*/ 483 w 614"/>
                <a:gd name="connsiteY104-2618" fmla="*/ 742 h 763"/>
                <a:gd name="connsiteX105-2619" fmla="*/ 472 w 614"/>
                <a:gd name="connsiteY105-2620" fmla="*/ 747 h 763"/>
                <a:gd name="connsiteX106-2621" fmla="*/ 467 w 614"/>
                <a:gd name="connsiteY106-2622" fmla="*/ 757 h 763"/>
                <a:gd name="connsiteX107-2623" fmla="*/ 462 w 614"/>
                <a:gd name="connsiteY107-2624" fmla="*/ 757 h 763"/>
                <a:gd name="connsiteX108-2625" fmla="*/ 456 w 614"/>
                <a:gd name="connsiteY108-2626" fmla="*/ 763 h 763"/>
                <a:gd name="connsiteX109-2627" fmla="*/ 451 w 614"/>
                <a:gd name="connsiteY109-2628" fmla="*/ 763 h 763"/>
                <a:gd name="connsiteX110-2629" fmla="*/ 451 w 614"/>
                <a:gd name="connsiteY110-2630" fmla="*/ 757 h 763"/>
                <a:gd name="connsiteX111-2631" fmla="*/ 446 w 614"/>
                <a:gd name="connsiteY111-2632" fmla="*/ 757 h 763"/>
                <a:gd name="connsiteX112-2633" fmla="*/ 446 w 614"/>
                <a:gd name="connsiteY112-2634" fmla="*/ 752 h 763"/>
                <a:gd name="connsiteX113-2635" fmla="*/ 446 w 614"/>
                <a:gd name="connsiteY113-2636" fmla="*/ 747 h 763"/>
                <a:gd name="connsiteX114-2637" fmla="*/ 441 w 614"/>
                <a:gd name="connsiteY114-2638" fmla="*/ 742 h 763"/>
                <a:gd name="connsiteX115-2639" fmla="*/ 441 w 614"/>
                <a:gd name="connsiteY115-2640" fmla="*/ 731 h 763"/>
                <a:gd name="connsiteX116-2641" fmla="*/ 441 w 614"/>
                <a:gd name="connsiteY116-2642" fmla="*/ 721 h 763"/>
                <a:gd name="connsiteX117-2643" fmla="*/ 435 w 614"/>
                <a:gd name="connsiteY117-2644" fmla="*/ 705 h 763"/>
                <a:gd name="connsiteX118-2645" fmla="*/ 430 w 614"/>
                <a:gd name="connsiteY118-2646" fmla="*/ 684 h 763"/>
                <a:gd name="connsiteX119-2647" fmla="*/ 425 w 614"/>
                <a:gd name="connsiteY119-2648" fmla="*/ 668 h 763"/>
                <a:gd name="connsiteX120-2649" fmla="*/ 420 w 614"/>
                <a:gd name="connsiteY120-2650" fmla="*/ 652 h 763"/>
                <a:gd name="connsiteX121-2651" fmla="*/ 414 w 614"/>
                <a:gd name="connsiteY121-2652" fmla="*/ 636 h 763"/>
                <a:gd name="connsiteX122-2653" fmla="*/ 404 w 614"/>
                <a:gd name="connsiteY122-2654" fmla="*/ 626 h 763"/>
                <a:gd name="connsiteX123-2655" fmla="*/ 393 w 614"/>
                <a:gd name="connsiteY123-2656" fmla="*/ 615 h 763"/>
                <a:gd name="connsiteX124-2657" fmla="*/ 388 w 614"/>
                <a:gd name="connsiteY124-2658" fmla="*/ 605 h 763"/>
                <a:gd name="connsiteX125-2659" fmla="*/ 399 w 614"/>
                <a:gd name="connsiteY125-2660" fmla="*/ 610 h 763"/>
                <a:gd name="connsiteX126-2661" fmla="*/ 414 w 614"/>
                <a:gd name="connsiteY126-2662" fmla="*/ 610 h 763"/>
                <a:gd name="connsiteX127-2663" fmla="*/ 425 w 614"/>
                <a:gd name="connsiteY127-2664" fmla="*/ 610 h 763"/>
                <a:gd name="connsiteX128-2665" fmla="*/ 435 w 614"/>
                <a:gd name="connsiteY128-2666" fmla="*/ 610 h 763"/>
                <a:gd name="connsiteX129-2667" fmla="*/ 446 w 614"/>
                <a:gd name="connsiteY129-2668" fmla="*/ 605 h 763"/>
                <a:gd name="connsiteX130-2669" fmla="*/ 451 w 614"/>
                <a:gd name="connsiteY130-2670" fmla="*/ 605 h 763"/>
                <a:gd name="connsiteX131-2671" fmla="*/ 456 w 614"/>
                <a:gd name="connsiteY131-2672" fmla="*/ 600 h 763"/>
                <a:gd name="connsiteX132-2673" fmla="*/ 456 w 614"/>
                <a:gd name="connsiteY132-2674" fmla="*/ 600 h 763"/>
                <a:gd name="connsiteX133-2675" fmla="*/ 462 w 614"/>
                <a:gd name="connsiteY133-2676" fmla="*/ 594 h 763"/>
                <a:gd name="connsiteX134-2677" fmla="*/ 462 w 614"/>
                <a:gd name="connsiteY134-2678" fmla="*/ 584 h 763"/>
                <a:gd name="connsiteX135-2679" fmla="*/ 467 w 614"/>
                <a:gd name="connsiteY135-2680" fmla="*/ 573 h 763"/>
                <a:gd name="connsiteX136-2681" fmla="*/ 467 w 614"/>
                <a:gd name="connsiteY136-2682" fmla="*/ 558 h 763"/>
                <a:gd name="connsiteX137-2683" fmla="*/ 472 w 614"/>
                <a:gd name="connsiteY137-2684" fmla="*/ 537 h 763"/>
                <a:gd name="connsiteX138-2685" fmla="*/ 478 w 614"/>
                <a:gd name="connsiteY138-2686" fmla="*/ 516 h 763"/>
                <a:gd name="connsiteX139-2687" fmla="*/ 478 w 614"/>
                <a:gd name="connsiteY139-2688" fmla="*/ 489 h 763"/>
                <a:gd name="connsiteX140-2689" fmla="*/ 483 w 614"/>
                <a:gd name="connsiteY140-2690" fmla="*/ 458 h 763"/>
                <a:gd name="connsiteX141-2691" fmla="*/ 493 w 614"/>
                <a:gd name="connsiteY141-2692" fmla="*/ 395 h 763"/>
                <a:gd name="connsiteX142-2693" fmla="*/ 499 w 614"/>
                <a:gd name="connsiteY142-2694" fmla="*/ 337 h 763"/>
                <a:gd name="connsiteX143-2695" fmla="*/ 504 w 614"/>
                <a:gd name="connsiteY143-2696" fmla="*/ 274 h 763"/>
                <a:gd name="connsiteX144-2697" fmla="*/ 504 w 614"/>
                <a:gd name="connsiteY144-2698" fmla="*/ 221 h 763"/>
                <a:gd name="connsiteX145-2699" fmla="*/ 504 w 614"/>
                <a:gd name="connsiteY145-2700" fmla="*/ 221 h 763"/>
                <a:gd name="connsiteX0-2701" fmla="*/ 497 w 607"/>
                <a:gd name="connsiteY0-2702" fmla="*/ 221 h 763"/>
                <a:gd name="connsiteX1-2703" fmla="*/ 497 w 607"/>
                <a:gd name="connsiteY1-2704" fmla="*/ 195 h 763"/>
                <a:gd name="connsiteX2-2705" fmla="*/ 497 w 607"/>
                <a:gd name="connsiteY2-2706" fmla="*/ 168 h 763"/>
                <a:gd name="connsiteX3-2707" fmla="*/ 497 w 607"/>
                <a:gd name="connsiteY3-2708" fmla="*/ 147 h 763"/>
                <a:gd name="connsiteX4-2709" fmla="*/ 497 w 607"/>
                <a:gd name="connsiteY4-2710" fmla="*/ 132 h 763"/>
                <a:gd name="connsiteX5-2711" fmla="*/ 497 w 607"/>
                <a:gd name="connsiteY5-2712" fmla="*/ 116 h 763"/>
                <a:gd name="connsiteX6-2713" fmla="*/ 497 w 607"/>
                <a:gd name="connsiteY6-2714" fmla="*/ 105 h 763"/>
                <a:gd name="connsiteX7-2715" fmla="*/ 492 w 607"/>
                <a:gd name="connsiteY7-2716" fmla="*/ 95 h 763"/>
                <a:gd name="connsiteX8-2717" fmla="*/ 492 w 607"/>
                <a:gd name="connsiteY8-2718" fmla="*/ 89 h 763"/>
                <a:gd name="connsiteX9-2719" fmla="*/ 492 w 607"/>
                <a:gd name="connsiteY9-2720" fmla="*/ 84 h 763"/>
                <a:gd name="connsiteX10-2721" fmla="*/ 486 w 607"/>
                <a:gd name="connsiteY10-2722" fmla="*/ 84 h 763"/>
                <a:gd name="connsiteX11-2723" fmla="*/ 481 w 607"/>
                <a:gd name="connsiteY11-2724" fmla="*/ 79 h 763"/>
                <a:gd name="connsiteX12-2725" fmla="*/ 471 w 607"/>
                <a:gd name="connsiteY12-2726" fmla="*/ 79 h 763"/>
                <a:gd name="connsiteX13-2727" fmla="*/ 465 w 607"/>
                <a:gd name="connsiteY13-2728" fmla="*/ 74 h 763"/>
                <a:gd name="connsiteX14-2729" fmla="*/ 449 w 607"/>
                <a:gd name="connsiteY14-2730" fmla="*/ 74 h 763"/>
                <a:gd name="connsiteX15-2731" fmla="*/ 439 w 607"/>
                <a:gd name="connsiteY15-2732" fmla="*/ 74 h 763"/>
                <a:gd name="connsiteX16-2733" fmla="*/ 423 w 607"/>
                <a:gd name="connsiteY16-2734" fmla="*/ 79 h 763"/>
                <a:gd name="connsiteX17-2735" fmla="*/ 392 w 607"/>
                <a:gd name="connsiteY17-2736" fmla="*/ 79 h 763"/>
                <a:gd name="connsiteX18-2737" fmla="*/ 355 w 607"/>
                <a:gd name="connsiteY18-2738" fmla="*/ 84 h 763"/>
                <a:gd name="connsiteX19-2739" fmla="*/ 318 w 607"/>
                <a:gd name="connsiteY19-2740" fmla="*/ 89 h 763"/>
                <a:gd name="connsiteX20-2741" fmla="*/ 281 w 607"/>
                <a:gd name="connsiteY20-2742" fmla="*/ 89 h 763"/>
                <a:gd name="connsiteX21-2743" fmla="*/ 239 w 607"/>
                <a:gd name="connsiteY21-2744" fmla="*/ 95 h 763"/>
                <a:gd name="connsiteX22-2745" fmla="*/ 191 w 607"/>
                <a:gd name="connsiteY22-2746" fmla="*/ 105 h 763"/>
                <a:gd name="connsiteX23-2747" fmla="*/ 165 w 607"/>
                <a:gd name="connsiteY23-2748" fmla="*/ 105 h 763"/>
                <a:gd name="connsiteX24-2749" fmla="*/ 139 w 607"/>
                <a:gd name="connsiteY24-2750" fmla="*/ 110 h 763"/>
                <a:gd name="connsiteX25-2751" fmla="*/ 112 w 607"/>
                <a:gd name="connsiteY25-2752" fmla="*/ 116 h 763"/>
                <a:gd name="connsiteX26-2753" fmla="*/ 86 w 607"/>
                <a:gd name="connsiteY26-2754" fmla="*/ 116 h 763"/>
                <a:gd name="connsiteX27-2755" fmla="*/ 54 w 607"/>
                <a:gd name="connsiteY27-2756" fmla="*/ 121 h 763"/>
                <a:gd name="connsiteX28-2757" fmla="*/ 28 w 607"/>
                <a:gd name="connsiteY28-2758" fmla="*/ 126 h 763"/>
                <a:gd name="connsiteX29-2759" fmla="*/ 2 w 607"/>
                <a:gd name="connsiteY29-2760" fmla="*/ 126 h 763"/>
                <a:gd name="connsiteX30-2761" fmla="*/ 18 w 607"/>
                <a:gd name="connsiteY30-2762" fmla="*/ 89 h 763"/>
                <a:gd name="connsiteX31-2763" fmla="*/ 44 w 607"/>
                <a:gd name="connsiteY31-2764" fmla="*/ 84 h 763"/>
                <a:gd name="connsiteX32-2765" fmla="*/ 75 w 607"/>
                <a:gd name="connsiteY32-2766" fmla="*/ 84 h 763"/>
                <a:gd name="connsiteX33-2767" fmla="*/ 133 w 607"/>
                <a:gd name="connsiteY33-2768" fmla="*/ 74 h 763"/>
                <a:gd name="connsiteX34-2769" fmla="*/ 191 w 607"/>
                <a:gd name="connsiteY34-2770" fmla="*/ 63 h 763"/>
                <a:gd name="connsiteX35-2771" fmla="*/ 249 w 607"/>
                <a:gd name="connsiteY35-2772" fmla="*/ 58 h 763"/>
                <a:gd name="connsiteX36-2773" fmla="*/ 307 w 607"/>
                <a:gd name="connsiteY36-2774" fmla="*/ 47 h 763"/>
                <a:gd name="connsiteX37-2775" fmla="*/ 334 w 607"/>
                <a:gd name="connsiteY37-2776" fmla="*/ 42 h 763"/>
                <a:gd name="connsiteX38-2777" fmla="*/ 360 w 607"/>
                <a:gd name="connsiteY38-2778" fmla="*/ 37 h 763"/>
                <a:gd name="connsiteX39-2779" fmla="*/ 386 w 607"/>
                <a:gd name="connsiteY39-2780" fmla="*/ 32 h 763"/>
                <a:gd name="connsiteX40-2781" fmla="*/ 402 w 607"/>
                <a:gd name="connsiteY40-2782" fmla="*/ 32 h 763"/>
                <a:gd name="connsiteX41-2783" fmla="*/ 418 w 607"/>
                <a:gd name="connsiteY41-2784" fmla="*/ 26 h 763"/>
                <a:gd name="connsiteX42-2785" fmla="*/ 434 w 607"/>
                <a:gd name="connsiteY42-2786" fmla="*/ 21 h 763"/>
                <a:gd name="connsiteX43-2787" fmla="*/ 439 w 607"/>
                <a:gd name="connsiteY43-2788" fmla="*/ 21 h 763"/>
                <a:gd name="connsiteX44-2789" fmla="*/ 449 w 607"/>
                <a:gd name="connsiteY44-2790" fmla="*/ 16 h 763"/>
                <a:gd name="connsiteX45-2791" fmla="*/ 455 w 607"/>
                <a:gd name="connsiteY45-2792" fmla="*/ 11 h 763"/>
                <a:gd name="connsiteX46-2793" fmla="*/ 465 w 607"/>
                <a:gd name="connsiteY46-2794" fmla="*/ 5 h 763"/>
                <a:gd name="connsiteX47-2795" fmla="*/ 471 w 607"/>
                <a:gd name="connsiteY47-2796" fmla="*/ 5 h 763"/>
                <a:gd name="connsiteX48-2797" fmla="*/ 481 w 607"/>
                <a:gd name="connsiteY48-2798" fmla="*/ 0 h 763"/>
                <a:gd name="connsiteX49-2799" fmla="*/ 486 w 607"/>
                <a:gd name="connsiteY49-2800" fmla="*/ 5 h 763"/>
                <a:gd name="connsiteX50-2801" fmla="*/ 492 w 607"/>
                <a:gd name="connsiteY50-2802" fmla="*/ 5 h 763"/>
                <a:gd name="connsiteX51-2803" fmla="*/ 497 w 607"/>
                <a:gd name="connsiteY51-2804" fmla="*/ 11 h 763"/>
                <a:gd name="connsiteX52-2805" fmla="*/ 507 w 607"/>
                <a:gd name="connsiteY52-2806" fmla="*/ 16 h 763"/>
                <a:gd name="connsiteX53-2807" fmla="*/ 518 w 607"/>
                <a:gd name="connsiteY53-2808" fmla="*/ 21 h 763"/>
                <a:gd name="connsiteX54-2809" fmla="*/ 528 w 607"/>
                <a:gd name="connsiteY54-2810" fmla="*/ 26 h 763"/>
                <a:gd name="connsiteX55-2811" fmla="*/ 539 w 607"/>
                <a:gd name="connsiteY55-2812" fmla="*/ 32 h 763"/>
                <a:gd name="connsiteX56-2813" fmla="*/ 555 w 607"/>
                <a:gd name="connsiteY56-2814" fmla="*/ 42 h 763"/>
                <a:gd name="connsiteX57-2815" fmla="*/ 565 w 607"/>
                <a:gd name="connsiteY57-2816" fmla="*/ 53 h 763"/>
                <a:gd name="connsiteX58-2817" fmla="*/ 576 w 607"/>
                <a:gd name="connsiteY58-2818" fmla="*/ 58 h 763"/>
                <a:gd name="connsiteX59-2819" fmla="*/ 586 w 607"/>
                <a:gd name="connsiteY59-2820" fmla="*/ 68 h 763"/>
                <a:gd name="connsiteX60-2821" fmla="*/ 597 w 607"/>
                <a:gd name="connsiteY60-2822" fmla="*/ 74 h 763"/>
                <a:gd name="connsiteX61-2823" fmla="*/ 602 w 607"/>
                <a:gd name="connsiteY61-2824" fmla="*/ 79 h 763"/>
                <a:gd name="connsiteX62-2825" fmla="*/ 607 w 607"/>
                <a:gd name="connsiteY62-2826" fmla="*/ 84 h 763"/>
                <a:gd name="connsiteX63-2827" fmla="*/ 607 w 607"/>
                <a:gd name="connsiteY63-2828" fmla="*/ 89 h 763"/>
                <a:gd name="connsiteX64-2829" fmla="*/ 607 w 607"/>
                <a:gd name="connsiteY64-2830" fmla="*/ 95 h 763"/>
                <a:gd name="connsiteX65-2831" fmla="*/ 607 w 607"/>
                <a:gd name="connsiteY65-2832" fmla="*/ 100 h 763"/>
                <a:gd name="connsiteX66-2833" fmla="*/ 607 w 607"/>
                <a:gd name="connsiteY66-2834" fmla="*/ 105 h 763"/>
                <a:gd name="connsiteX67-2835" fmla="*/ 602 w 607"/>
                <a:gd name="connsiteY67-2836" fmla="*/ 110 h 763"/>
                <a:gd name="connsiteX68-2837" fmla="*/ 592 w 607"/>
                <a:gd name="connsiteY68-2838" fmla="*/ 116 h 763"/>
                <a:gd name="connsiteX69-2839" fmla="*/ 592 w 607"/>
                <a:gd name="connsiteY69-2840" fmla="*/ 121 h 763"/>
                <a:gd name="connsiteX70-2841" fmla="*/ 592 w 607"/>
                <a:gd name="connsiteY70-2842" fmla="*/ 121 h 763"/>
                <a:gd name="connsiteX71-2843" fmla="*/ 586 w 607"/>
                <a:gd name="connsiteY71-2844" fmla="*/ 126 h 763"/>
                <a:gd name="connsiteX72-2845" fmla="*/ 586 w 607"/>
                <a:gd name="connsiteY72-2846" fmla="*/ 132 h 763"/>
                <a:gd name="connsiteX73-2847" fmla="*/ 581 w 607"/>
                <a:gd name="connsiteY73-2848" fmla="*/ 142 h 763"/>
                <a:gd name="connsiteX74-2849" fmla="*/ 581 w 607"/>
                <a:gd name="connsiteY74-2850" fmla="*/ 147 h 763"/>
                <a:gd name="connsiteX75-2851" fmla="*/ 581 w 607"/>
                <a:gd name="connsiteY75-2852" fmla="*/ 158 h 763"/>
                <a:gd name="connsiteX76-2853" fmla="*/ 576 w 607"/>
                <a:gd name="connsiteY76-2854" fmla="*/ 168 h 763"/>
                <a:gd name="connsiteX77-2855" fmla="*/ 576 w 607"/>
                <a:gd name="connsiteY77-2856" fmla="*/ 179 h 763"/>
                <a:gd name="connsiteX78-2857" fmla="*/ 576 w 607"/>
                <a:gd name="connsiteY78-2858" fmla="*/ 189 h 763"/>
                <a:gd name="connsiteX79-2859" fmla="*/ 571 w 607"/>
                <a:gd name="connsiteY79-2860" fmla="*/ 205 h 763"/>
                <a:gd name="connsiteX80-2861" fmla="*/ 571 w 607"/>
                <a:gd name="connsiteY80-2862" fmla="*/ 221 h 763"/>
                <a:gd name="connsiteX81-2863" fmla="*/ 571 w 607"/>
                <a:gd name="connsiteY81-2864" fmla="*/ 237 h 763"/>
                <a:gd name="connsiteX82-2865" fmla="*/ 565 w 607"/>
                <a:gd name="connsiteY82-2866" fmla="*/ 252 h 763"/>
                <a:gd name="connsiteX83-2867" fmla="*/ 565 w 607"/>
                <a:gd name="connsiteY83-2868" fmla="*/ 268 h 763"/>
                <a:gd name="connsiteX84-2869" fmla="*/ 565 w 607"/>
                <a:gd name="connsiteY84-2870" fmla="*/ 289 h 763"/>
                <a:gd name="connsiteX85-2871" fmla="*/ 560 w 607"/>
                <a:gd name="connsiteY85-2872" fmla="*/ 331 h 763"/>
                <a:gd name="connsiteX86-2873" fmla="*/ 555 w 607"/>
                <a:gd name="connsiteY86-2874" fmla="*/ 368 h 763"/>
                <a:gd name="connsiteX87-2875" fmla="*/ 555 w 607"/>
                <a:gd name="connsiteY87-2876" fmla="*/ 400 h 763"/>
                <a:gd name="connsiteX88-2877" fmla="*/ 550 w 607"/>
                <a:gd name="connsiteY88-2878" fmla="*/ 431 h 763"/>
                <a:gd name="connsiteX89-2879" fmla="*/ 544 w 607"/>
                <a:gd name="connsiteY89-2880" fmla="*/ 463 h 763"/>
                <a:gd name="connsiteX90-2881" fmla="*/ 544 w 607"/>
                <a:gd name="connsiteY90-2882" fmla="*/ 489 h 763"/>
                <a:gd name="connsiteX91-2883" fmla="*/ 539 w 607"/>
                <a:gd name="connsiteY91-2884" fmla="*/ 510 h 763"/>
                <a:gd name="connsiteX92-2885" fmla="*/ 534 w 607"/>
                <a:gd name="connsiteY92-2886" fmla="*/ 531 h 763"/>
                <a:gd name="connsiteX93-2887" fmla="*/ 528 w 607"/>
                <a:gd name="connsiteY93-2888" fmla="*/ 568 h 763"/>
                <a:gd name="connsiteX94-2889" fmla="*/ 518 w 607"/>
                <a:gd name="connsiteY94-2890" fmla="*/ 605 h 763"/>
                <a:gd name="connsiteX95-2891" fmla="*/ 513 w 607"/>
                <a:gd name="connsiteY95-2892" fmla="*/ 636 h 763"/>
                <a:gd name="connsiteX96-2893" fmla="*/ 502 w 607"/>
                <a:gd name="connsiteY96-2894" fmla="*/ 663 h 763"/>
                <a:gd name="connsiteX97-2895" fmla="*/ 497 w 607"/>
                <a:gd name="connsiteY97-2896" fmla="*/ 689 h 763"/>
                <a:gd name="connsiteX98-2897" fmla="*/ 492 w 607"/>
                <a:gd name="connsiteY98-2898" fmla="*/ 700 h 763"/>
                <a:gd name="connsiteX99-2899" fmla="*/ 486 w 607"/>
                <a:gd name="connsiteY99-2900" fmla="*/ 710 h 763"/>
                <a:gd name="connsiteX100-2901" fmla="*/ 486 w 607"/>
                <a:gd name="connsiteY100-2902" fmla="*/ 721 h 763"/>
                <a:gd name="connsiteX101-2903" fmla="*/ 481 w 607"/>
                <a:gd name="connsiteY101-2904" fmla="*/ 726 h 763"/>
                <a:gd name="connsiteX102-2905" fmla="*/ 476 w 607"/>
                <a:gd name="connsiteY102-2906" fmla="*/ 736 h 763"/>
                <a:gd name="connsiteX103-2907" fmla="*/ 476 w 607"/>
                <a:gd name="connsiteY103-2908" fmla="*/ 742 h 763"/>
                <a:gd name="connsiteX104-2909" fmla="*/ 465 w 607"/>
                <a:gd name="connsiteY104-2910" fmla="*/ 747 h 763"/>
                <a:gd name="connsiteX105-2911" fmla="*/ 460 w 607"/>
                <a:gd name="connsiteY105-2912" fmla="*/ 757 h 763"/>
                <a:gd name="connsiteX106-2913" fmla="*/ 455 w 607"/>
                <a:gd name="connsiteY106-2914" fmla="*/ 757 h 763"/>
                <a:gd name="connsiteX107-2915" fmla="*/ 449 w 607"/>
                <a:gd name="connsiteY107-2916" fmla="*/ 763 h 763"/>
                <a:gd name="connsiteX108-2917" fmla="*/ 444 w 607"/>
                <a:gd name="connsiteY108-2918" fmla="*/ 763 h 763"/>
                <a:gd name="connsiteX109-2919" fmla="*/ 444 w 607"/>
                <a:gd name="connsiteY109-2920" fmla="*/ 757 h 763"/>
                <a:gd name="connsiteX110-2921" fmla="*/ 439 w 607"/>
                <a:gd name="connsiteY110-2922" fmla="*/ 757 h 763"/>
                <a:gd name="connsiteX111-2923" fmla="*/ 439 w 607"/>
                <a:gd name="connsiteY111-2924" fmla="*/ 752 h 763"/>
                <a:gd name="connsiteX112-2925" fmla="*/ 439 w 607"/>
                <a:gd name="connsiteY112-2926" fmla="*/ 747 h 763"/>
                <a:gd name="connsiteX113-2927" fmla="*/ 434 w 607"/>
                <a:gd name="connsiteY113-2928" fmla="*/ 742 h 763"/>
                <a:gd name="connsiteX114-2929" fmla="*/ 434 w 607"/>
                <a:gd name="connsiteY114-2930" fmla="*/ 731 h 763"/>
                <a:gd name="connsiteX115-2931" fmla="*/ 434 w 607"/>
                <a:gd name="connsiteY115-2932" fmla="*/ 721 h 763"/>
                <a:gd name="connsiteX116-2933" fmla="*/ 428 w 607"/>
                <a:gd name="connsiteY116-2934" fmla="*/ 705 h 763"/>
                <a:gd name="connsiteX117-2935" fmla="*/ 423 w 607"/>
                <a:gd name="connsiteY117-2936" fmla="*/ 684 h 763"/>
                <a:gd name="connsiteX118-2937" fmla="*/ 418 w 607"/>
                <a:gd name="connsiteY118-2938" fmla="*/ 668 h 763"/>
                <a:gd name="connsiteX119-2939" fmla="*/ 413 w 607"/>
                <a:gd name="connsiteY119-2940" fmla="*/ 652 h 763"/>
                <a:gd name="connsiteX120-2941" fmla="*/ 407 w 607"/>
                <a:gd name="connsiteY120-2942" fmla="*/ 636 h 763"/>
                <a:gd name="connsiteX121-2943" fmla="*/ 397 w 607"/>
                <a:gd name="connsiteY121-2944" fmla="*/ 626 h 763"/>
                <a:gd name="connsiteX122-2945" fmla="*/ 386 w 607"/>
                <a:gd name="connsiteY122-2946" fmla="*/ 615 h 763"/>
                <a:gd name="connsiteX123-2947" fmla="*/ 381 w 607"/>
                <a:gd name="connsiteY123-2948" fmla="*/ 605 h 763"/>
                <a:gd name="connsiteX124-2949" fmla="*/ 392 w 607"/>
                <a:gd name="connsiteY124-2950" fmla="*/ 610 h 763"/>
                <a:gd name="connsiteX125-2951" fmla="*/ 407 w 607"/>
                <a:gd name="connsiteY125-2952" fmla="*/ 610 h 763"/>
                <a:gd name="connsiteX126-2953" fmla="*/ 418 w 607"/>
                <a:gd name="connsiteY126-2954" fmla="*/ 610 h 763"/>
                <a:gd name="connsiteX127-2955" fmla="*/ 428 w 607"/>
                <a:gd name="connsiteY127-2956" fmla="*/ 610 h 763"/>
                <a:gd name="connsiteX128-2957" fmla="*/ 439 w 607"/>
                <a:gd name="connsiteY128-2958" fmla="*/ 605 h 763"/>
                <a:gd name="connsiteX129-2959" fmla="*/ 444 w 607"/>
                <a:gd name="connsiteY129-2960" fmla="*/ 605 h 763"/>
                <a:gd name="connsiteX130-2961" fmla="*/ 449 w 607"/>
                <a:gd name="connsiteY130-2962" fmla="*/ 600 h 763"/>
                <a:gd name="connsiteX131-2963" fmla="*/ 449 w 607"/>
                <a:gd name="connsiteY131-2964" fmla="*/ 600 h 763"/>
                <a:gd name="connsiteX132-2965" fmla="*/ 455 w 607"/>
                <a:gd name="connsiteY132-2966" fmla="*/ 594 h 763"/>
                <a:gd name="connsiteX133-2967" fmla="*/ 455 w 607"/>
                <a:gd name="connsiteY133-2968" fmla="*/ 584 h 763"/>
                <a:gd name="connsiteX134-2969" fmla="*/ 460 w 607"/>
                <a:gd name="connsiteY134-2970" fmla="*/ 573 h 763"/>
                <a:gd name="connsiteX135-2971" fmla="*/ 460 w 607"/>
                <a:gd name="connsiteY135-2972" fmla="*/ 558 h 763"/>
                <a:gd name="connsiteX136-2973" fmla="*/ 465 w 607"/>
                <a:gd name="connsiteY136-2974" fmla="*/ 537 h 763"/>
                <a:gd name="connsiteX137-2975" fmla="*/ 471 w 607"/>
                <a:gd name="connsiteY137-2976" fmla="*/ 516 h 763"/>
                <a:gd name="connsiteX138-2977" fmla="*/ 471 w 607"/>
                <a:gd name="connsiteY138-2978" fmla="*/ 489 h 763"/>
                <a:gd name="connsiteX139-2979" fmla="*/ 476 w 607"/>
                <a:gd name="connsiteY139-2980" fmla="*/ 458 h 763"/>
                <a:gd name="connsiteX140-2981" fmla="*/ 486 w 607"/>
                <a:gd name="connsiteY140-2982" fmla="*/ 395 h 763"/>
                <a:gd name="connsiteX141-2983" fmla="*/ 492 w 607"/>
                <a:gd name="connsiteY141-2984" fmla="*/ 337 h 763"/>
                <a:gd name="connsiteX142-2985" fmla="*/ 497 w 607"/>
                <a:gd name="connsiteY142-2986" fmla="*/ 274 h 763"/>
                <a:gd name="connsiteX143-2987" fmla="*/ 497 w 607"/>
                <a:gd name="connsiteY143-2988" fmla="*/ 221 h 763"/>
                <a:gd name="connsiteX144-2989" fmla="*/ 497 w 607"/>
                <a:gd name="connsiteY144-2990" fmla="*/ 221 h 763"/>
                <a:gd name="connsiteX0-2991" fmla="*/ 495 w 605"/>
                <a:gd name="connsiteY0-2992" fmla="*/ 221 h 763"/>
                <a:gd name="connsiteX1-2993" fmla="*/ 495 w 605"/>
                <a:gd name="connsiteY1-2994" fmla="*/ 195 h 763"/>
                <a:gd name="connsiteX2-2995" fmla="*/ 495 w 605"/>
                <a:gd name="connsiteY2-2996" fmla="*/ 168 h 763"/>
                <a:gd name="connsiteX3-2997" fmla="*/ 495 w 605"/>
                <a:gd name="connsiteY3-2998" fmla="*/ 147 h 763"/>
                <a:gd name="connsiteX4-2999" fmla="*/ 495 w 605"/>
                <a:gd name="connsiteY4-3000" fmla="*/ 132 h 763"/>
                <a:gd name="connsiteX5-3001" fmla="*/ 495 w 605"/>
                <a:gd name="connsiteY5-3002" fmla="*/ 116 h 763"/>
                <a:gd name="connsiteX6-3003" fmla="*/ 495 w 605"/>
                <a:gd name="connsiteY6-3004" fmla="*/ 105 h 763"/>
                <a:gd name="connsiteX7-3005" fmla="*/ 490 w 605"/>
                <a:gd name="connsiteY7-3006" fmla="*/ 95 h 763"/>
                <a:gd name="connsiteX8-3007" fmla="*/ 490 w 605"/>
                <a:gd name="connsiteY8-3008" fmla="*/ 89 h 763"/>
                <a:gd name="connsiteX9-3009" fmla="*/ 490 w 605"/>
                <a:gd name="connsiteY9-3010" fmla="*/ 84 h 763"/>
                <a:gd name="connsiteX10-3011" fmla="*/ 484 w 605"/>
                <a:gd name="connsiteY10-3012" fmla="*/ 84 h 763"/>
                <a:gd name="connsiteX11-3013" fmla="*/ 479 w 605"/>
                <a:gd name="connsiteY11-3014" fmla="*/ 79 h 763"/>
                <a:gd name="connsiteX12-3015" fmla="*/ 469 w 605"/>
                <a:gd name="connsiteY12-3016" fmla="*/ 79 h 763"/>
                <a:gd name="connsiteX13-3017" fmla="*/ 463 w 605"/>
                <a:gd name="connsiteY13-3018" fmla="*/ 74 h 763"/>
                <a:gd name="connsiteX14-3019" fmla="*/ 447 w 605"/>
                <a:gd name="connsiteY14-3020" fmla="*/ 74 h 763"/>
                <a:gd name="connsiteX15-3021" fmla="*/ 437 w 605"/>
                <a:gd name="connsiteY15-3022" fmla="*/ 74 h 763"/>
                <a:gd name="connsiteX16-3023" fmla="*/ 421 w 605"/>
                <a:gd name="connsiteY16-3024" fmla="*/ 79 h 763"/>
                <a:gd name="connsiteX17-3025" fmla="*/ 390 w 605"/>
                <a:gd name="connsiteY17-3026" fmla="*/ 79 h 763"/>
                <a:gd name="connsiteX18-3027" fmla="*/ 353 w 605"/>
                <a:gd name="connsiteY18-3028" fmla="*/ 84 h 763"/>
                <a:gd name="connsiteX19-3029" fmla="*/ 316 w 605"/>
                <a:gd name="connsiteY19-3030" fmla="*/ 89 h 763"/>
                <a:gd name="connsiteX20-3031" fmla="*/ 279 w 605"/>
                <a:gd name="connsiteY20-3032" fmla="*/ 89 h 763"/>
                <a:gd name="connsiteX21-3033" fmla="*/ 237 w 605"/>
                <a:gd name="connsiteY21-3034" fmla="*/ 95 h 763"/>
                <a:gd name="connsiteX22-3035" fmla="*/ 189 w 605"/>
                <a:gd name="connsiteY22-3036" fmla="*/ 105 h 763"/>
                <a:gd name="connsiteX23-3037" fmla="*/ 163 w 605"/>
                <a:gd name="connsiteY23-3038" fmla="*/ 105 h 763"/>
                <a:gd name="connsiteX24-3039" fmla="*/ 137 w 605"/>
                <a:gd name="connsiteY24-3040" fmla="*/ 110 h 763"/>
                <a:gd name="connsiteX25-3041" fmla="*/ 110 w 605"/>
                <a:gd name="connsiteY25-3042" fmla="*/ 116 h 763"/>
                <a:gd name="connsiteX26-3043" fmla="*/ 84 w 605"/>
                <a:gd name="connsiteY26-3044" fmla="*/ 116 h 763"/>
                <a:gd name="connsiteX27-3045" fmla="*/ 52 w 605"/>
                <a:gd name="connsiteY27-3046" fmla="*/ 121 h 763"/>
                <a:gd name="connsiteX28-3047" fmla="*/ 26 w 605"/>
                <a:gd name="connsiteY28-3048" fmla="*/ 126 h 763"/>
                <a:gd name="connsiteX29-3049" fmla="*/ 0 w 605"/>
                <a:gd name="connsiteY29-3050" fmla="*/ 126 h 763"/>
                <a:gd name="connsiteX30-3051" fmla="*/ 42 w 605"/>
                <a:gd name="connsiteY30-3052" fmla="*/ 84 h 763"/>
                <a:gd name="connsiteX31-3053" fmla="*/ 73 w 605"/>
                <a:gd name="connsiteY31-3054" fmla="*/ 84 h 763"/>
                <a:gd name="connsiteX32-3055" fmla="*/ 131 w 605"/>
                <a:gd name="connsiteY32-3056" fmla="*/ 74 h 763"/>
                <a:gd name="connsiteX33-3057" fmla="*/ 189 w 605"/>
                <a:gd name="connsiteY33-3058" fmla="*/ 63 h 763"/>
                <a:gd name="connsiteX34-3059" fmla="*/ 247 w 605"/>
                <a:gd name="connsiteY34-3060" fmla="*/ 58 h 763"/>
                <a:gd name="connsiteX35-3061" fmla="*/ 305 w 605"/>
                <a:gd name="connsiteY35-3062" fmla="*/ 47 h 763"/>
                <a:gd name="connsiteX36-3063" fmla="*/ 332 w 605"/>
                <a:gd name="connsiteY36-3064" fmla="*/ 42 h 763"/>
                <a:gd name="connsiteX37-3065" fmla="*/ 358 w 605"/>
                <a:gd name="connsiteY37-3066" fmla="*/ 37 h 763"/>
                <a:gd name="connsiteX38-3067" fmla="*/ 384 w 605"/>
                <a:gd name="connsiteY38-3068" fmla="*/ 32 h 763"/>
                <a:gd name="connsiteX39-3069" fmla="*/ 400 w 605"/>
                <a:gd name="connsiteY39-3070" fmla="*/ 32 h 763"/>
                <a:gd name="connsiteX40-3071" fmla="*/ 416 w 605"/>
                <a:gd name="connsiteY40-3072" fmla="*/ 26 h 763"/>
                <a:gd name="connsiteX41-3073" fmla="*/ 432 w 605"/>
                <a:gd name="connsiteY41-3074" fmla="*/ 21 h 763"/>
                <a:gd name="connsiteX42-3075" fmla="*/ 437 w 605"/>
                <a:gd name="connsiteY42-3076" fmla="*/ 21 h 763"/>
                <a:gd name="connsiteX43-3077" fmla="*/ 447 w 605"/>
                <a:gd name="connsiteY43-3078" fmla="*/ 16 h 763"/>
                <a:gd name="connsiteX44-3079" fmla="*/ 453 w 605"/>
                <a:gd name="connsiteY44-3080" fmla="*/ 11 h 763"/>
                <a:gd name="connsiteX45-3081" fmla="*/ 463 w 605"/>
                <a:gd name="connsiteY45-3082" fmla="*/ 5 h 763"/>
                <a:gd name="connsiteX46-3083" fmla="*/ 469 w 605"/>
                <a:gd name="connsiteY46-3084" fmla="*/ 5 h 763"/>
                <a:gd name="connsiteX47-3085" fmla="*/ 479 w 605"/>
                <a:gd name="connsiteY47-3086" fmla="*/ 0 h 763"/>
                <a:gd name="connsiteX48-3087" fmla="*/ 484 w 605"/>
                <a:gd name="connsiteY48-3088" fmla="*/ 5 h 763"/>
                <a:gd name="connsiteX49-3089" fmla="*/ 490 w 605"/>
                <a:gd name="connsiteY49-3090" fmla="*/ 5 h 763"/>
                <a:gd name="connsiteX50-3091" fmla="*/ 495 w 605"/>
                <a:gd name="connsiteY50-3092" fmla="*/ 11 h 763"/>
                <a:gd name="connsiteX51-3093" fmla="*/ 505 w 605"/>
                <a:gd name="connsiteY51-3094" fmla="*/ 16 h 763"/>
                <a:gd name="connsiteX52-3095" fmla="*/ 516 w 605"/>
                <a:gd name="connsiteY52-3096" fmla="*/ 21 h 763"/>
                <a:gd name="connsiteX53-3097" fmla="*/ 526 w 605"/>
                <a:gd name="connsiteY53-3098" fmla="*/ 26 h 763"/>
                <a:gd name="connsiteX54-3099" fmla="*/ 537 w 605"/>
                <a:gd name="connsiteY54-3100" fmla="*/ 32 h 763"/>
                <a:gd name="connsiteX55-3101" fmla="*/ 553 w 605"/>
                <a:gd name="connsiteY55-3102" fmla="*/ 42 h 763"/>
                <a:gd name="connsiteX56-3103" fmla="*/ 563 w 605"/>
                <a:gd name="connsiteY56-3104" fmla="*/ 53 h 763"/>
                <a:gd name="connsiteX57-3105" fmla="*/ 574 w 605"/>
                <a:gd name="connsiteY57-3106" fmla="*/ 58 h 763"/>
                <a:gd name="connsiteX58-3107" fmla="*/ 584 w 605"/>
                <a:gd name="connsiteY58-3108" fmla="*/ 68 h 763"/>
                <a:gd name="connsiteX59-3109" fmla="*/ 595 w 605"/>
                <a:gd name="connsiteY59-3110" fmla="*/ 74 h 763"/>
                <a:gd name="connsiteX60-3111" fmla="*/ 600 w 605"/>
                <a:gd name="connsiteY60-3112" fmla="*/ 79 h 763"/>
                <a:gd name="connsiteX61-3113" fmla="*/ 605 w 605"/>
                <a:gd name="connsiteY61-3114" fmla="*/ 84 h 763"/>
                <a:gd name="connsiteX62-3115" fmla="*/ 605 w 605"/>
                <a:gd name="connsiteY62-3116" fmla="*/ 89 h 763"/>
                <a:gd name="connsiteX63-3117" fmla="*/ 605 w 605"/>
                <a:gd name="connsiteY63-3118" fmla="*/ 95 h 763"/>
                <a:gd name="connsiteX64-3119" fmla="*/ 605 w 605"/>
                <a:gd name="connsiteY64-3120" fmla="*/ 100 h 763"/>
                <a:gd name="connsiteX65-3121" fmla="*/ 605 w 605"/>
                <a:gd name="connsiteY65-3122" fmla="*/ 105 h 763"/>
                <a:gd name="connsiteX66-3123" fmla="*/ 600 w 605"/>
                <a:gd name="connsiteY66-3124" fmla="*/ 110 h 763"/>
                <a:gd name="connsiteX67-3125" fmla="*/ 590 w 605"/>
                <a:gd name="connsiteY67-3126" fmla="*/ 116 h 763"/>
                <a:gd name="connsiteX68-3127" fmla="*/ 590 w 605"/>
                <a:gd name="connsiteY68-3128" fmla="*/ 121 h 763"/>
                <a:gd name="connsiteX69-3129" fmla="*/ 590 w 605"/>
                <a:gd name="connsiteY69-3130" fmla="*/ 121 h 763"/>
                <a:gd name="connsiteX70-3131" fmla="*/ 584 w 605"/>
                <a:gd name="connsiteY70-3132" fmla="*/ 126 h 763"/>
                <a:gd name="connsiteX71-3133" fmla="*/ 584 w 605"/>
                <a:gd name="connsiteY71-3134" fmla="*/ 132 h 763"/>
                <a:gd name="connsiteX72-3135" fmla="*/ 579 w 605"/>
                <a:gd name="connsiteY72-3136" fmla="*/ 142 h 763"/>
                <a:gd name="connsiteX73-3137" fmla="*/ 579 w 605"/>
                <a:gd name="connsiteY73-3138" fmla="*/ 147 h 763"/>
                <a:gd name="connsiteX74-3139" fmla="*/ 579 w 605"/>
                <a:gd name="connsiteY74-3140" fmla="*/ 158 h 763"/>
                <a:gd name="connsiteX75-3141" fmla="*/ 574 w 605"/>
                <a:gd name="connsiteY75-3142" fmla="*/ 168 h 763"/>
                <a:gd name="connsiteX76-3143" fmla="*/ 574 w 605"/>
                <a:gd name="connsiteY76-3144" fmla="*/ 179 h 763"/>
                <a:gd name="connsiteX77-3145" fmla="*/ 574 w 605"/>
                <a:gd name="connsiteY77-3146" fmla="*/ 189 h 763"/>
                <a:gd name="connsiteX78-3147" fmla="*/ 569 w 605"/>
                <a:gd name="connsiteY78-3148" fmla="*/ 205 h 763"/>
                <a:gd name="connsiteX79-3149" fmla="*/ 569 w 605"/>
                <a:gd name="connsiteY79-3150" fmla="*/ 221 h 763"/>
                <a:gd name="connsiteX80-3151" fmla="*/ 569 w 605"/>
                <a:gd name="connsiteY80-3152" fmla="*/ 237 h 763"/>
                <a:gd name="connsiteX81-3153" fmla="*/ 563 w 605"/>
                <a:gd name="connsiteY81-3154" fmla="*/ 252 h 763"/>
                <a:gd name="connsiteX82-3155" fmla="*/ 563 w 605"/>
                <a:gd name="connsiteY82-3156" fmla="*/ 268 h 763"/>
                <a:gd name="connsiteX83-3157" fmla="*/ 563 w 605"/>
                <a:gd name="connsiteY83-3158" fmla="*/ 289 h 763"/>
                <a:gd name="connsiteX84-3159" fmla="*/ 558 w 605"/>
                <a:gd name="connsiteY84-3160" fmla="*/ 331 h 763"/>
                <a:gd name="connsiteX85-3161" fmla="*/ 553 w 605"/>
                <a:gd name="connsiteY85-3162" fmla="*/ 368 h 763"/>
                <a:gd name="connsiteX86-3163" fmla="*/ 553 w 605"/>
                <a:gd name="connsiteY86-3164" fmla="*/ 400 h 763"/>
                <a:gd name="connsiteX87-3165" fmla="*/ 548 w 605"/>
                <a:gd name="connsiteY87-3166" fmla="*/ 431 h 763"/>
                <a:gd name="connsiteX88-3167" fmla="*/ 542 w 605"/>
                <a:gd name="connsiteY88-3168" fmla="*/ 463 h 763"/>
                <a:gd name="connsiteX89-3169" fmla="*/ 542 w 605"/>
                <a:gd name="connsiteY89-3170" fmla="*/ 489 h 763"/>
                <a:gd name="connsiteX90-3171" fmla="*/ 537 w 605"/>
                <a:gd name="connsiteY90-3172" fmla="*/ 510 h 763"/>
                <a:gd name="connsiteX91-3173" fmla="*/ 532 w 605"/>
                <a:gd name="connsiteY91-3174" fmla="*/ 531 h 763"/>
                <a:gd name="connsiteX92-3175" fmla="*/ 526 w 605"/>
                <a:gd name="connsiteY92-3176" fmla="*/ 568 h 763"/>
                <a:gd name="connsiteX93-3177" fmla="*/ 516 w 605"/>
                <a:gd name="connsiteY93-3178" fmla="*/ 605 h 763"/>
                <a:gd name="connsiteX94-3179" fmla="*/ 511 w 605"/>
                <a:gd name="connsiteY94-3180" fmla="*/ 636 h 763"/>
                <a:gd name="connsiteX95-3181" fmla="*/ 500 w 605"/>
                <a:gd name="connsiteY95-3182" fmla="*/ 663 h 763"/>
                <a:gd name="connsiteX96-3183" fmla="*/ 495 w 605"/>
                <a:gd name="connsiteY96-3184" fmla="*/ 689 h 763"/>
                <a:gd name="connsiteX97-3185" fmla="*/ 490 w 605"/>
                <a:gd name="connsiteY97-3186" fmla="*/ 700 h 763"/>
                <a:gd name="connsiteX98-3187" fmla="*/ 484 w 605"/>
                <a:gd name="connsiteY98-3188" fmla="*/ 710 h 763"/>
                <a:gd name="connsiteX99-3189" fmla="*/ 484 w 605"/>
                <a:gd name="connsiteY99-3190" fmla="*/ 721 h 763"/>
                <a:gd name="connsiteX100-3191" fmla="*/ 479 w 605"/>
                <a:gd name="connsiteY100-3192" fmla="*/ 726 h 763"/>
                <a:gd name="connsiteX101-3193" fmla="*/ 474 w 605"/>
                <a:gd name="connsiteY101-3194" fmla="*/ 736 h 763"/>
                <a:gd name="connsiteX102-3195" fmla="*/ 474 w 605"/>
                <a:gd name="connsiteY102-3196" fmla="*/ 742 h 763"/>
                <a:gd name="connsiteX103-3197" fmla="*/ 463 w 605"/>
                <a:gd name="connsiteY103-3198" fmla="*/ 747 h 763"/>
                <a:gd name="connsiteX104-3199" fmla="*/ 458 w 605"/>
                <a:gd name="connsiteY104-3200" fmla="*/ 757 h 763"/>
                <a:gd name="connsiteX105-3201" fmla="*/ 453 w 605"/>
                <a:gd name="connsiteY105-3202" fmla="*/ 757 h 763"/>
                <a:gd name="connsiteX106-3203" fmla="*/ 447 w 605"/>
                <a:gd name="connsiteY106-3204" fmla="*/ 763 h 763"/>
                <a:gd name="connsiteX107-3205" fmla="*/ 442 w 605"/>
                <a:gd name="connsiteY107-3206" fmla="*/ 763 h 763"/>
                <a:gd name="connsiteX108-3207" fmla="*/ 442 w 605"/>
                <a:gd name="connsiteY108-3208" fmla="*/ 757 h 763"/>
                <a:gd name="connsiteX109-3209" fmla="*/ 437 w 605"/>
                <a:gd name="connsiteY109-3210" fmla="*/ 757 h 763"/>
                <a:gd name="connsiteX110-3211" fmla="*/ 437 w 605"/>
                <a:gd name="connsiteY110-3212" fmla="*/ 752 h 763"/>
                <a:gd name="connsiteX111-3213" fmla="*/ 437 w 605"/>
                <a:gd name="connsiteY111-3214" fmla="*/ 747 h 763"/>
                <a:gd name="connsiteX112-3215" fmla="*/ 432 w 605"/>
                <a:gd name="connsiteY112-3216" fmla="*/ 742 h 763"/>
                <a:gd name="connsiteX113-3217" fmla="*/ 432 w 605"/>
                <a:gd name="connsiteY113-3218" fmla="*/ 731 h 763"/>
                <a:gd name="connsiteX114-3219" fmla="*/ 432 w 605"/>
                <a:gd name="connsiteY114-3220" fmla="*/ 721 h 763"/>
                <a:gd name="connsiteX115-3221" fmla="*/ 426 w 605"/>
                <a:gd name="connsiteY115-3222" fmla="*/ 705 h 763"/>
                <a:gd name="connsiteX116-3223" fmla="*/ 421 w 605"/>
                <a:gd name="connsiteY116-3224" fmla="*/ 684 h 763"/>
                <a:gd name="connsiteX117-3225" fmla="*/ 416 w 605"/>
                <a:gd name="connsiteY117-3226" fmla="*/ 668 h 763"/>
                <a:gd name="connsiteX118-3227" fmla="*/ 411 w 605"/>
                <a:gd name="connsiteY118-3228" fmla="*/ 652 h 763"/>
                <a:gd name="connsiteX119-3229" fmla="*/ 405 w 605"/>
                <a:gd name="connsiteY119-3230" fmla="*/ 636 h 763"/>
                <a:gd name="connsiteX120-3231" fmla="*/ 395 w 605"/>
                <a:gd name="connsiteY120-3232" fmla="*/ 626 h 763"/>
                <a:gd name="connsiteX121-3233" fmla="*/ 384 w 605"/>
                <a:gd name="connsiteY121-3234" fmla="*/ 615 h 763"/>
                <a:gd name="connsiteX122-3235" fmla="*/ 379 w 605"/>
                <a:gd name="connsiteY122-3236" fmla="*/ 605 h 763"/>
                <a:gd name="connsiteX123-3237" fmla="*/ 390 w 605"/>
                <a:gd name="connsiteY123-3238" fmla="*/ 610 h 763"/>
                <a:gd name="connsiteX124-3239" fmla="*/ 405 w 605"/>
                <a:gd name="connsiteY124-3240" fmla="*/ 610 h 763"/>
                <a:gd name="connsiteX125-3241" fmla="*/ 416 w 605"/>
                <a:gd name="connsiteY125-3242" fmla="*/ 610 h 763"/>
                <a:gd name="connsiteX126-3243" fmla="*/ 426 w 605"/>
                <a:gd name="connsiteY126-3244" fmla="*/ 610 h 763"/>
                <a:gd name="connsiteX127-3245" fmla="*/ 437 w 605"/>
                <a:gd name="connsiteY127-3246" fmla="*/ 605 h 763"/>
                <a:gd name="connsiteX128-3247" fmla="*/ 442 w 605"/>
                <a:gd name="connsiteY128-3248" fmla="*/ 605 h 763"/>
                <a:gd name="connsiteX129-3249" fmla="*/ 447 w 605"/>
                <a:gd name="connsiteY129-3250" fmla="*/ 600 h 763"/>
                <a:gd name="connsiteX130-3251" fmla="*/ 447 w 605"/>
                <a:gd name="connsiteY130-3252" fmla="*/ 600 h 763"/>
                <a:gd name="connsiteX131-3253" fmla="*/ 453 w 605"/>
                <a:gd name="connsiteY131-3254" fmla="*/ 594 h 763"/>
                <a:gd name="connsiteX132-3255" fmla="*/ 453 w 605"/>
                <a:gd name="connsiteY132-3256" fmla="*/ 584 h 763"/>
                <a:gd name="connsiteX133-3257" fmla="*/ 458 w 605"/>
                <a:gd name="connsiteY133-3258" fmla="*/ 573 h 763"/>
                <a:gd name="connsiteX134-3259" fmla="*/ 458 w 605"/>
                <a:gd name="connsiteY134-3260" fmla="*/ 558 h 763"/>
                <a:gd name="connsiteX135-3261" fmla="*/ 463 w 605"/>
                <a:gd name="connsiteY135-3262" fmla="*/ 537 h 763"/>
                <a:gd name="connsiteX136-3263" fmla="*/ 469 w 605"/>
                <a:gd name="connsiteY136-3264" fmla="*/ 516 h 763"/>
                <a:gd name="connsiteX137-3265" fmla="*/ 469 w 605"/>
                <a:gd name="connsiteY137-3266" fmla="*/ 489 h 763"/>
                <a:gd name="connsiteX138-3267" fmla="*/ 474 w 605"/>
                <a:gd name="connsiteY138-3268" fmla="*/ 458 h 763"/>
                <a:gd name="connsiteX139-3269" fmla="*/ 484 w 605"/>
                <a:gd name="connsiteY139-3270" fmla="*/ 395 h 763"/>
                <a:gd name="connsiteX140-3271" fmla="*/ 490 w 605"/>
                <a:gd name="connsiteY140-3272" fmla="*/ 337 h 763"/>
                <a:gd name="connsiteX141-3273" fmla="*/ 495 w 605"/>
                <a:gd name="connsiteY141-3274" fmla="*/ 274 h 763"/>
                <a:gd name="connsiteX142-3275" fmla="*/ 495 w 605"/>
                <a:gd name="connsiteY142-3276" fmla="*/ 221 h 763"/>
                <a:gd name="connsiteX143-3277" fmla="*/ 495 w 605"/>
                <a:gd name="connsiteY143-3278" fmla="*/ 221 h 763"/>
                <a:gd name="connsiteX0-3279" fmla="*/ 495 w 605"/>
                <a:gd name="connsiteY0-3280" fmla="*/ 221 h 763"/>
                <a:gd name="connsiteX1-3281" fmla="*/ 495 w 605"/>
                <a:gd name="connsiteY1-3282" fmla="*/ 195 h 763"/>
                <a:gd name="connsiteX2-3283" fmla="*/ 495 w 605"/>
                <a:gd name="connsiteY2-3284" fmla="*/ 168 h 763"/>
                <a:gd name="connsiteX3-3285" fmla="*/ 495 w 605"/>
                <a:gd name="connsiteY3-3286" fmla="*/ 147 h 763"/>
                <a:gd name="connsiteX4-3287" fmla="*/ 495 w 605"/>
                <a:gd name="connsiteY4-3288" fmla="*/ 132 h 763"/>
                <a:gd name="connsiteX5-3289" fmla="*/ 495 w 605"/>
                <a:gd name="connsiteY5-3290" fmla="*/ 116 h 763"/>
                <a:gd name="connsiteX6-3291" fmla="*/ 495 w 605"/>
                <a:gd name="connsiteY6-3292" fmla="*/ 105 h 763"/>
                <a:gd name="connsiteX7-3293" fmla="*/ 490 w 605"/>
                <a:gd name="connsiteY7-3294" fmla="*/ 95 h 763"/>
                <a:gd name="connsiteX8-3295" fmla="*/ 490 w 605"/>
                <a:gd name="connsiteY8-3296" fmla="*/ 89 h 763"/>
                <a:gd name="connsiteX9-3297" fmla="*/ 490 w 605"/>
                <a:gd name="connsiteY9-3298" fmla="*/ 84 h 763"/>
                <a:gd name="connsiteX10-3299" fmla="*/ 484 w 605"/>
                <a:gd name="connsiteY10-3300" fmla="*/ 84 h 763"/>
                <a:gd name="connsiteX11-3301" fmla="*/ 479 w 605"/>
                <a:gd name="connsiteY11-3302" fmla="*/ 79 h 763"/>
                <a:gd name="connsiteX12-3303" fmla="*/ 469 w 605"/>
                <a:gd name="connsiteY12-3304" fmla="*/ 79 h 763"/>
                <a:gd name="connsiteX13-3305" fmla="*/ 463 w 605"/>
                <a:gd name="connsiteY13-3306" fmla="*/ 74 h 763"/>
                <a:gd name="connsiteX14-3307" fmla="*/ 447 w 605"/>
                <a:gd name="connsiteY14-3308" fmla="*/ 74 h 763"/>
                <a:gd name="connsiteX15-3309" fmla="*/ 437 w 605"/>
                <a:gd name="connsiteY15-3310" fmla="*/ 74 h 763"/>
                <a:gd name="connsiteX16-3311" fmla="*/ 421 w 605"/>
                <a:gd name="connsiteY16-3312" fmla="*/ 79 h 763"/>
                <a:gd name="connsiteX17-3313" fmla="*/ 390 w 605"/>
                <a:gd name="connsiteY17-3314" fmla="*/ 79 h 763"/>
                <a:gd name="connsiteX18-3315" fmla="*/ 353 w 605"/>
                <a:gd name="connsiteY18-3316" fmla="*/ 84 h 763"/>
                <a:gd name="connsiteX19-3317" fmla="*/ 316 w 605"/>
                <a:gd name="connsiteY19-3318" fmla="*/ 89 h 763"/>
                <a:gd name="connsiteX20-3319" fmla="*/ 279 w 605"/>
                <a:gd name="connsiteY20-3320" fmla="*/ 89 h 763"/>
                <a:gd name="connsiteX21-3321" fmla="*/ 237 w 605"/>
                <a:gd name="connsiteY21-3322" fmla="*/ 95 h 763"/>
                <a:gd name="connsiteX22-3323" fmla="*/ 189 w 605"/>
                <a:gd name="connsiteY22-3324" fmla="*/ 105 h 763"/>
                <a:gd name="connsiteX23-3325" fmla="*/ 163 w 605"/>
                <a:gd name="connsiteY23-3326" fmla="*/ 105 h 763"/>
                <a:gd name="connsiteX24-3327" fmla="*/ 137 w 605"/>
                <a:gd name="connsiteY24-3328" fmla="*/ 110 h 763"/>
                <a:gd name="connsiteX25-3329" fmla="*/ 110 w 605"/>
                <a:gd name="connsiteY25-3330" fmla="*/ 116 h 763"/>
                <a:gd name="connsiteX26-3331" fmla="*/ 84 w 605"/>
                <a:gd name="connsiteY26-3332" fmla="*/ 116 h 763"/>
                <a:gd name="connsiteX27-3333" fmla="*/ 52 w 605"/>
                <a:gd name="connsiteY27-3334" fmla="*/ 121 h 763"/>
                <a:gd name="connsiteX28-3335" fmla="*/ 26 w 605"/>
                <a:gd name="connsiteY28-3336" fmla="*/ 126 h 763"/>
                <a:gd name="connsiteX29-3337" fmla="*/ 0 w 605"/>
                <a:gd name="connsiteY29-3338" fmla="*/ 126 h 763"/>
                <a:gd name="connsiteX30-3339" fmla="*/ 42 w 605"/>
                <a:gd name="connsiteY30-3340" fmla="*/ 84 h 763"/>
                <a:gd name="connsiteX31-3341" fmla="*/ 131 w 605"/>
                <a:gd name="connsiteY31-3342" fmla="*/ 74 h 763"/>
                <a:gd name="connsiteX32-3343" fmla="*/ 189 w 605"/>
                <a:gd name="connsiteY32-3344" fmla="*/ 63 h 763"/>
                <a:gd name="connsiteX33-3345" fmla="*/ 247 w 605"/>
                <a:gd name="connsiteY33-3346" fmla="*/ 58 h 763"/>
                <a:gd name="connsiteX34-3347" fmla="*/ 305 w 605"/>
                <a:gd name="connsiteY34-3348" fmla="*/ 47 h 763"/>
                <a:gd name="connsiteX35-3349" fmla="*/ 332 w 605"/>
                <a:gd name="connsiteY35-3350" fmla="*/ 42 h 763"/>
                <a:gd name="connsiteX36-3351" fmla="*/ 358 w 605"/>
                <a:gd name="connsiteY36-3352" fmla="*/ 37 h 763"/>
                <a:gd name="connsiteX37-3353" fmla="*/ 384 w 605"/>
                <a:gd name="connsiteY37-3354" fmla="*/ 32 h 763"/>
                <a:gd name="connsiteX38-3355" fmla="*/ 400 w 605"/>
                <a:gd name="connsiteY38-3356" fmla="*/ 32 h 763"/>
                <a:gd name="connsiteX39-3357" fmla="*/ 416 w 605"/>
                <a:gd name="connsiteY39-3358" fmla="*/ 26 h 763"/>
                <a:gd name="connsiteX40-3359" fmla="*/ 432 w 605"/>
                <a:gd name="connsiteY40-3360" fmla="*/ 21 h 763"/>
                <a:gd name="connsiteX41-3361" fmla="*/ 437 w 605"/>
                <a:gd name="connsiteY41-3362" fmla="*/ 21 h 763"/>
                <a:gd name="connsiteX42-3363" fmla="*/ 447 w 605"/>
                <a:gd name="connsiteY42-3364" fmla="*/ 16 h 763"/>
                <a:gd name="connsiteX43-3365" fmla="*/ 453 w 605"/>
                <a:gd name="connsiteY43-3366" fmla="*/ 11 h 763"/>
                <a:gd name="connsiteX44-3367" fmla="*/ 463 w 605"/>
                <a:gd name="connsiteY44-3368" fmla="*/ 5 h 763"/>
                <a:gd name="connsiteX45-3369" fmla="*/ 469 w 605"/>
                <a:gd name="connsiteY45-3370" fmla="*/ 5 h 763"/>
                <a:gd name="connsiteX46-3371" fmla="*/ 479 w 605"/>
                <a:gd name="connsiteY46-3372" fmla="*/ 0 h 763"/>
                <a:gd name="connsiteX47-3373" fmla="*/ 484 w 605"/>
                <a:gd name="connsiteY47-3374" fmla="*/ 5 h 763"/>
                <a:gd name="connsiteX48-3375" fmla="*/ 490 w 605"/>
                <a:gd name="connsiteY48-3376" fmla="*/ 5 h 763"/>
                <a:gd name="connsiteX49-3377" fmla="*/ 495 w 605"/>
                <a:gd name="connsiteY49-3378" fmla="*/ 11 h 763"/>
                <a:gd name="connsiteX50-3379" fmla="*/ 505 w 605"/>
                <a:gd name="connsiteY50-3380" fmla="*/ 16 h 763"/>
                <a:gd name="connsiteX51-3381" fmla="*/ 516 w 605"/>
                <a:gd name="connsiteY51-3382" fmla="*/ 21 h 763"/>
                <a:gd name="connsiteX52-3383" fmla="*/ 526 w 605"/>
                <a:gd name="connsiteY52-3384" fmla="*/ 26 h 763"/>
                <a:gd name="connsiteX53-3385" fmla="*/ 537 w 605"/>
                <a:gd name="connsiteY53-3386" fmla="*/ 32 h 763"/>
                <a:gd name="connsiteX54-3387" fmla="*/ 553 w 605"/>
                <a:gd name="connsiteY54-3388" fmla="*/ 42 h 763"/>
                <a:gd name="connsiteX55-3389" fmla="*/ 563 w 605"/>
                <a:gd name="connsiteY55-3390" fmla="*/ 53 h 763"/>
                <a:gd name="connsiteX56-3391" fmla="*/ 574 w 605"/>
                <a:gd name="connsiteY56-3392" fmla="*/ 58 h 763"/>
                <a:gd name="connsiteX57-3393" fmla="*/ 584 w 605"/>
                <a:gd name="connsiteY57-3394" fmla="*/ 68 h 763"/>
                <a:gd name="connsiteX58-3395" fmla="*/ 595 w 605"/>
                <a:gd name="connsiteY58-3396" fmla="*/ 74 h 763"/>
                <a:gd name="connsiteX59-3397" fmla="*/ 600 w 605"/>
                <a:gd name="connsiteY59-3398" fmla="*/ 79 h 763"/>
                <a:gd name="connsiteX60-3399" fmla="*/ 605 w 605"/>
                <a:gd name="connsiteY60-3400" fmla="*/ 84 h 763"/>
                <a:gd name="connsiteX61-3401" fmla="*/ 605 w 605"/>
                <a:gd name="connsiteY61-3402" fmla="*/ 89 h 763"/>
                <a:gd name="connsiteX62-3403" fmla="*/ 605 w 605"/>
                <a:gd name="connsiteY62-3404" fmla="*/ 95 h 763"/>
                <a:gd name="connsiteX63-3405" fmla="*/ 605 w 605"/>
                <a:gd name="connsiteY63-3406" fmla="*/ 100 h 763"/>
                <a:gd name="connsiteX64-3407" fmla="*/ 605 w 605"/>
                <a:gd name="connsiteY64-3408" fmla="*/ 105 h 763"/>
                <a:gd name="connsiteX65-3409" fmla="*/ 600 w 605"/>
                <a:gd name="connsiteY65-3410" fmla="*/ 110 h 763"/>
                <a:gd name="connsiteX66-3411" fmla="*/ 590 w 605"/>
                <a:gd name="connsiteY66-3412" fmla="*/ 116 h 763"/>
                <a:gd name="connsiteX67-3413" fmla="*/ 590 w 605"/>
                <a:gd name="connsiteY67-3414" fmla="*/ 121 h 763"/>
                <a:gd name="connsiteX68-3415" fmla="*/ 590 w 605"/>
                <a:gd name="connsiteY68-3416" fmla="*/ 121 h 763"/>
                <a:gd name="connsiteX69-3417" fmla="*/ 584 w 605"/>
                <a:gd name="connsiteY69-3418" fmla="*/ 126 h 763"/>
                <a:gd name="connsiteX70-3419" fmla="*/ 584 w 605"/>
                <a:gd name="connsiteY70-3420" fmla="*/ 132 h 763"/>
                <a:gd name="connsiteX71-3421" fmla="*/ 579 w 605"/>
                <a:gd name="connsiteY71-3422" fmla="*/ 142 h 763"/>
                <a:gd name="connsiteX72-3423" fmla="*/ 579 w 605"/>
                <a:gd name="connsiteY72-3424" fmla="*/ 147 h 763"/>
                <a:gd name="connsiteX73-3425" fmla="*/ 579 w 605"/>
                <a:gd name="connsiteY73-3426" fmla="*/ 158 h 763"/>
                <a:gd name="connsiteX74-3427" fmla="*/ 574 w 605"/>
                <a:gd name="connsiteY74-3428" fmla="*/ 168 h 763"/>
                <a:gd name="connsiteX75-3429" fmla="*/ 574 w 605"/>
                <a:gd name="connsiteY75-3430" fmla="*/ 179 h 763"/>
                <a:gd name="connsiteX76-3431" fmla="*/ 574 w 605"/>
                <a:gd name="connsiteY76-3432" fmla="*/ 189 h 763"/>
                <a:gd name="connsiteX77-3433" fmla="*/ 569 w 605"/>
                <a:gd name="connsiteY77-3434" fmla="*/ 205 h 763"/>
                <a:gd name="connsiteX78-3435" fmla="*/ 569 w 605"/>
                <a:gd name="connsiteY78-3436" fmla="*/ 221 h 763"/>
                <a:gd name="connsiteX79-3437" fmla="*/ 569 w 605"/>
                <a:gd name="connsiteY79-3438" fmla="*/ 237 h 763"/>
                <a:gd name="connsiteX80-3439" fmla="*/ 563 w 605"/>
                <a:gd name="connsiteY80-3440" fmla="*/ 252 h 763"/>
                <a:gd name="connsiteX81-3441" fmla="*/ 563 w 605"/>
                <a:gd name="connsiteY81-3442" fmla="*/ 268 h 763"/>
                <a:gd name="connsiteX82-3443" fmla="*/ 563 w 605"/>
                <a:gd name="connsiteY82-3444" fmla="*/ 289 h 763"/>
                <a:gd name="connsiteX83-3445" fmla="*/ 558 w 605"/>
                <a:gd name="connsiteY83-3446" fmla="*/ 331 h 763"/>
                <a:gd name="connsiteX84-3447" fmla="*/ 553 w 605"/>
                <a:gd name="connsiteY84-3448" fmla="*/ 368 h 763"/>
                <a:gd name="connsiteX85-3449" fmla="*/ 553 w 605"/>
                <a:gd name="connsiteY85-3450" fmla="*/ 400 h 763"/>
                <a:gd name="connsiteX86-3451" fmla="*/ 548 w 605"/>
                <a:gd name="connsiteY86-3452" fmla="*/ 431 h 763"/>
                <a:gd name="connsiteX87-3453" fmla="*/ 542 w 605"/>
                <a:gd name="connsiteY87-3454" fmla="*/ 463 h 763"/>
                <a:gd name="connsiteX88-3455" fmla="*/ 542 w 605"/>
                <a:gd name="connsiteY88-3456" fmla="*/ 489 h 763"/>
                <a:gd name="connsiteX89-3457" fmla="*/ 537 w 605"/>
                <a:gd name="connsiteY89-3458" fmla="*/ 510 h 763"/>
                <a:gd name="connsiteX90-3459" fmla="*/ 532 w 605"/>
                <a:gd name="connsiteY90-3460" fmla="*/ 531 h 763"/>
                <a:gd name="connsiteX91-3461" fmla="*/ 526 w 605"/>
                <a:gd name="connsiteY91-3462" fmla="*/ 568 h 763"/>
                <a:gd name="connsiteX92-3463" fmla="*/ 516 w 605"/>
                <a:gd name="connsiteY92-3464" fmla="*/ 605 h 763"/>
                <a:gd name="connsiteX93-3465" fmla="*/ 511 w 605"/>
                <a:gd name="connsiteY93-3466" fmla="*/ 636 h 763"/>
                <a:gd name="connsiteX94-3467" fmla="*/ 500 w 605"/>
                <a:gd name="connsiteY94-3468" fmla="*/ 663 h 763"/>
                <a:gd name="connsiteX95-3469" fmla="*/ 495 w 605"/>
                <a:gd name="connsiteY95-3470" fmla="*/ 689 h 763"/>
                <a:gd name="connsiteX96-3471" fmla="*/ 490 w 605"/>
                <a:gd name="connsiteY96-3472" fmla="*/ 700 h 763"/>
                <a:gd name="connsiteX97-3473" fmla="*/ 484 w 605"/>
                <a:gd name="connsiteY97-3474" fmla="*/ 710 h 763"/>
                <a:gd name="connsiteX98-3475" fmla="*/ 484 w 605"/>
                <a:gd name="connsiteY98-3476" fmla="*/ 721 h 763"/>
                <a:gd name="connsiteX99-3477" fmla="*/ 479 w 605"/>
                <a:gd name="connsiteY99-3478" fmla="*/ 726 h 763"/>
                <a:gd name="connsiteX100-3479" fmla="*/ 474 w 605"/>
                <a:gd name="connsiteY100-3480" fmla="*/ 736 h 763"/>
                <a:gd name="connsiteX101-3481" fmla="*/ 474 w 605"/>
                <a:gd name="connsiteY101-3482" fmla="*/ 742 h 763"/>
                <a:gd name="connsiteX102-3483" fmla="*/ 463 w 605"/>
                <a:gd name="connsiteY102-3484" fmla="*/ 747 h 763"/>
                <a:gd name="connsiteX103-3485" fmla="*/ 458 w 605"/>
                <a:gd name="connsiteY103-3486" fmla="*/ 757 h 763"/>
                <a:gd name="connsiteX104-3487" fmla="*/ 453 w 605"/>
                <a:gd name="connsiteY104-3488" fmla="*/ 757 h 763"/>
                <a:gd name="connsiteX105-3489" fmla="*/ 447 w 605"/>
                <a:gd name="connsiteY105-3490" fmla="*/ 763 h 763"/>
                <a:gd name="connsiteX106-3491" fmla="*/ 442 w 605"/>
                <a:gd name="connsiteY106-3492" fmla="*/ 763 h 763"/>
                <a:gd name="connsiteX107-3493" fmla="*/ 442 w 605"/>
                <a:gd name="connsiteY107-3494" fmla="*/ 757 h 763"/>
                <a:gd name="connsiteX108-3495" fmla="*/ 437 w 605"/>
                <a:gd name="connsiteY108-3496" fmla="*/ 757 h 763"/>
                <a:gd name="connsiteX109-3497" fmla="*/ 437 w 605"/>
                <a:gd name="connsiteY109-3498" fmla="*/ 752 h 763"/>
                <a:gd name="connsiteX110-3499" fmla="*/ 437 w 605"/>
                <a:gd name="connsiteY110-3500" fmla="*/ 747 h 763"/>
                <a:gd name="connsiteX111-3501" fmla="*/ 432 w 605"/>
                <a:gd name="connsiteY111-3502" fmla="*/ 742 h 763"/>
                <a:gd name="connsiteX112-3503" fmla="*/ 432 w 605"/>
                <a:gd name="connsiteY112-3504" fmla="*/ 731 h 763"/>
                <a:gd name="connsiteX113-3505" fmla="*/ 432 w 605"/>
                <a:gd name="connsiteY113-3506" fmla="*/ 721 h 763"/>
                <a:gd name="connsiteX114-3507" fmla="*/ 426 w 605"/>
                <a:gd name="connsiteY114-3508" fmla="*/ 705 h 763"/>
                <a:gd name="connsiteX115-3509" fmla="*/ 421 w 605"/>
                <a:gd name="connsiteY115-3510" fmla="*/ 684 h 763"/>
                <a:gd name="connsiteX116-3511" fmla="*/ 416 w 605"/>
                <a:gd name="connsiteY116-3512" fmla="*/ 668 h 763"/>
                <a:gd name="connsiteX117-3513" fmla="*/ 411 w 605"/>
                <a:gd name="connsiteY117-3514" fmla="*/ 652 h 763"/>
                <a:gd name="connsiteX118-3515" fmla="*/ 405 w 605"/>
                <a:gd name="connsiteY118-3516" fmla="*/ 636 h 763"/>
                <a:gd name="connsiteX119-3517" fmla="*/ 395 w 605"/>
                <a:gd name="connsiteY119-3518" fmla="*/ 626 h 763"/>
                <a:gd name="connsiteX120-3519" fmla="*/ 384 w 605"/>
                <a:gd name="connsiteY120-3520" fmla="*/ 615 h 763"/>
                <a:gd name="connsiteX121-3521" fmla="*/ 379 w 605"/>
                <a:gd name="connsiteY121-3522" fmla="*/ 605 h 763"/>
                <a:gd name="connsiteX122-3523" fmla="*/ 390 w 605"/>
                <a:gd name="connsiteY122-3524" fmla="*/ 610 h 763"/>
                <a:gd name="connsiteX123-3525" fmla="*/ 405 w 605"/>
                <a:gd name="connsiteY123-3526" fmla="*/ 610 h 763"/>
                <a:gd name="connsiteX124-3527" fmla="*/ 416 w 605"/>
                <a:gd name="connsiteY124-3528" fmla="*/ 610 h 763"/>
                <a:gd name="connsiteX125-3529" fmla="*/ 426 w 605"/>
                <a:gd name="connsiteY125-3530" fmla="*/ 610 h 763"/>
                <a:gd name="connsiteX126-3531" fmla="*/ 437 w 605"/>
                <a:gd name="connsiteY126-3532" fmla="*/ 605 h 763"/>
                <a:gd name="connsiteX127-3533" fmla="*/ 442 w 605"/>
                <a:gd name="connsiteY127-3534" fmla="*/ 605 h 763"/>
                <a:gd name="connsiteX128-3535" fmla="*/ 447 w 605"/>
                <a:gd name="connsiteY128-3536" fmla="*/ 600 h 763"/>
                <a:gd name="connsiteX129-3537" fmla="*/ 447 w 605"/>
                <a:gd name="connsiteY129-3538" fmla="*/ 600 h 763"/>
                <a:gd name="connsiteX130-3539" fmla="*/ 453 w 605"/>
                <a:gd name="connsiteY130-3540" fmla="*/ 594 h 763"/>
                <a:gd name="connsiteX131-3541" fmla="*/ 453 w 605"/>
                <a:gd name="connsiteY131-3542" fmla="*/ 584 h 763"/>
                <a:gd name="connsiteX132-3543" fmla="*/ 458 w 605"/>
                <a:gd name="connsiteY132-3544" fmla="*/ 573 h 763"/>
                <a:gd name="connsiteX133-3545" fmla="*/ 458 w 605"/>
                <a:gd name="connsiteY133-3546" fmla="*/ 558 h 763"/>
                <a:gd name="connsiteX134-3547" fmla="*/ 463 w 605"/>
                <a:gd name="connsiteY134-3548" fmla="*/ 537 h 763"/>
                <a:gd name="connsiteX135-3549" fmla="*/ 469 w 605"/>
                <a:gd name="connsiteY135-3550" fmla="*/ 516 h 763"/>
                <a:gd name="connsiteX136-3551" fmla="*/ 469 w 605"/>
                <a:gd name="connsiteY136-3552" fmla="*/ 489 h 763"/>
                <a:gd name="connsiteX137-3553" fmla="*/ 474 w 605"/>
                <a:gd name="connsiteY137-3554" fmla="*/ 458 h 763"/>
                <a:gd name="connsiteX138-3555" fmla="*/ 484 w 605"/>
                <a:gd name="connsiteY138-3556" fmla="*/ 395 h 763"/>
                <a:gd name="connsiteX139-3557" fmla="*/ 490 w 605"/>
                <a:gd name="connsiteY139-3558" fmla="*/ 337 h 763"/>
                <a:gd name="connsiteX140-3559" fmla="*/ 495 w 605"/>
                <a:gd name="connsiteY140-3560" fmla="*/ 274 h 763"/>
                <a:gd name="connsiteX141-3561" fmla="*/ 495 w 605"/>
                <a:gd name="connsiteY141-3562" fmla="*/ 221 h 763"/>
                <a:gd name="connsiteX142-3563" fmla="*/ 495 w 605"/>
                <a:gd name="connsiteY142-3564" fmla="*/ 221 h 763"/>
                <a:gd name="connsiteX0-3565" fmla="*/ 495 w 605"/>
                <a:gd name="connsiteY0-3566" fmla="*/ 221 h 763"/>
                <a:gd name="connsiteX1-3567" fmla="*/ 495 w 605"/>
                <a:gd name="connsiteY1-3568" fmla="*/ 195 h 763"/>
                <a:gd name="connsiteX2-3569" fmla="*/ 495 w 605"/>
                <a:gd name="connsiteY2-3570" fmla="*/ 168 h 763"/>
                <a:gd name="connsiteX3-3571" fmla="*/ 495 w 605"/>
                <a:gd name="connsiteY3-3572" fmla="*/ 147 h 763"/>
                <a:gd name="connsiteX4-3573" fmla="*/ 495 w 605"/>
                <a:gd name="connsiteY4-3574" fmla="*/ 132 h 763"/>
                <a:gd name="connsiteX5-3575" fmla="*/ 495 w 605"/>
                <a:gd name="connsiteY5-3576" fmla="*/ 116 h 763"/>
                <a:gd name="connsiteX6-3577" fmla="*/ 495 w 605"/>
                <a:gd name="connsiteY6-3578" fmla="*/ 105 h 763"/>
                <a:gd name="connsiteX7-3579" fmla="*/ 490 w 605"/>
                <a:gd name="connsiteY7-3580" fmla="*/ 95 h 763"/>
                <a:gd name="connsiteX8-3581" fmla="*/ 490 w 605"/>
                <a:gd name="connsiteY8-3582" fmla="*/ 89 h 763"/>
                <a:gd name="connsiteX9-3583" fmla="*/ 490 w 605"/>
                <a:gd name="connsiteY9-3584" fmla="*/ 84 h 763"/>
                <a:gd name="connsiteX10-3585" fmla="*/ 484 w 605"/>
                <a:gd name="connsiteY10-3586" fmla="*/ 84 h 763"/>
                <a:gd name="connsiteX11-3587" fmla="*/ 479 w 605"/>
                <a:gd name="connsiteY11-3588" fmla="*/ 79 h 763"/>
                <a:gd name="connsiteX12-3589" fmla="*/ 469 w 605"/>
                <a:gd name="connsiteY12-3590" fmla="*/ 79 h 763"/>
                <a:gd name="connsiteX13-3591" fmla="*/ 463 w 605"/>
                <a:gd name="connsiteY13-3592" fmla="*/ 74 h 763"/>
                <a:gd name="connsiteX14-3593" fmla="*/ 447 w 605"/>
                <a:gd name="connsiteY14-3594" fmla="*/ 74 h 763"/>
                <a:gd name="connsiteX15-3595" fmla="*/ 437 w 605"/>
                <a:gd name="connsiteY15-3596" fmla="*/ 74 h 763"/>
                <a:gd name="connsiteX16-3597" fmla="*/ 421 w 605"/>
                <a:gd name="connsiteY16-3598" fmla="*/ 79 h 763"/>
                <a:gd name="connsiteX17-3599" fmla="*/ 390 w 605"/>
                <a:gd name="connsiteY17-3600" fmla="*/ 79 h 763"/>
                <a:gd name="connsiteX18-3601" fmla="*/ 353 w 605"/>
                <a:gd name="connsiteY18-3602" fmla="*/ 84 h 763"/>
                <a:gd name="connsiteX19-3603" fmla="*/ 316 w 605"/>
                <a:gd name="connsiteY19-3604" fmla="*/ 89 h 763"/>
                <a:gd name="connsiteX20-3605" fmla="*/ 279 w 605"/>
                <a:gd name="connsiteY20-3606" fmla="*/ 89 h 763"/>
                <a:gd name="connsiteX21-3607" fmla="*/ 237 w 605"/>
                <a:gd name="connsiteY21-3608" fmla="*/ 95 h 763"/>
                <a:gd name="connsiteX22-3609" fmla="*/ 189 w 605"/>
                <a:gd name="connsiteY22-3610" fmla="*/ 105 h 763"/>
                <a:gd name="connsiteX23-3611" fmla="*/ 163 w 605"/>
                <a:gd name="connsiteY23-3612" fmla="*/ 105 h 763"/>
                <a:gd name="connsiteX24-3613" fmla="*/ 137 w 605"/>
                <a:gd name="connsiteY24-3614" fmla="*/ 110 h 763"/>
                <a:gd name="connsiteX25-3615" fmla="*/ 110 w 605"/>
                <a:gd name="connsiteY25-3616" fmla="*/ 116 h 763"/>
                <a:gd name="connsiteX26-3617" fmla="*/ 84 w 605"/>
                <a:gd name="connsiteY26-3618" fmla="*/ 116 h 763"/>
                <a:gd name="connsiteX27-3619" fmla="*/ 52 w 605"/>
                <a:gd name="connsiteY27-3620" fmla="*/ 121 h 763"/>
                <a:gd name="connsiteX28-3621" fmla="*/ 26 w 605"/>
                <a:gd name="connsiteY28-3622" fmla="*/ 126 h 763"/>
                <a:gd name="connsiteX29-3623" fmla="*/ 0 w 605"/>
                <a:gd name="connsiteY29-3624" fmla="*/ 126 h 763"/>
                <a:gd name="connsiteX30-3625" fmla="*/ 131 w 605"/>
                <a:gd name="connsiteY30-3626" fmla="*/ 74 h 763"/>
                <a:gd name="connsiteX31-3627" fmla="*/ 189 w 605"/>
                <a:gd name="connsiteY31-3628" fmla="*/ 63 h 763"/>
                <a:gd name="connsiteX32-3629" fmla="*/ 247 w 605"/>
                <a:gd name="connsiteY32-3630" fmla="*/ 58 h 763"/>
                <a:gd name="connsiteX33-3631" fmla="*/ 305 w 605"/>
                <a:gd name="connsiteY33-3632" fmla="*/ 47 h 763"/>
                <a:gd name="connsiteX34-3633" fmla="*/ 332 w 605"/>
                <a:gd name="connsiteY34-3634" fmla="*/ 42 h 763"/>
                <a:gd name="connsiteX35-3635" fmla="*/ 358 w 605"/>
                <a:gd name="connsiteY35-3636" fmla="*/ 37 h 763"/>
                <a:gd name="connsiteX36-3637" fmla="*/ 384 w 605"/>
                <a:gd name="connsiteY36-3638" fmla="*/ 32 h 763"/>
                <a:gd name="connsiteX37-3639" fmla="*/ 400 w 605"/>
                <a:gd name="connsiteY37-3640" fmla="*/ 32 h 763"/>
                <a:gd name="connsiteX38-3641" fmla="*/ 416 w 605"/>
                <a:gd name="connsiteY38-3642" fmla="*/ 26 h 763"/>
                <a:gd name="connsiteX39-3643" fmla="*/ 432 w 605"/>
                <a:gd name="connsiteY39-3644" fmla="*/ 21 h 763"/>
                <a:gd name="connsiteX40-3645" fmla="*/ 437 w 605"/>
                <a:gd name="connsiteY40-3646" fmla="*/ 21 h 763"/>
                <a:gd name="connsiteX41-3647" fmla="*/ 447 w 605"/>
                <a:gd name="connsiteY41-3648" fmla="*/ 16 h 763"/>
                <a:gd name="connsiteX42-3649" fmla="*/ 453 w 605"/>
                <a:gd name="connsiteY42-3650" fmla="*/ 11 h 763"/>
                <a:gd name="connsiteX43-3651" fmla="*/ 463 w 605"/>
                <a:gd name="connsiteY43-3652" fmla="*/ 5 h 763"/>
                <a:gd name="connsiteX44-3653" fmla="*/ 469 w 605"/>
                <a:gd name="connsiteY44-3654" fmla="*/ 5 h 763"/>
                <a:gd name="connsiteX45-3655" fmla="*/ 479 w 605"/>
                <a:gd name="connsiteY45-3656" fmla="*/ 0 h 763"/>
                <a:gd name="connsiteX46-3657" fmla="*/ 484 w 605"/>
                <a:gd name="connsiteY46-3658" fmla="*/ 5 h 763"/>
                <a:gd name="connsiteX47-3659" fmla="*/ 490 w 605"/>
                <a:gd name="connsiteY47-3660" fmla="*/ 5 h 763"/>
                <a:gd name="connsiteX48-3661" fmla="*/ 495 w 605"/>
                <a:gd name="connsiteY48-3662" fmla="*/ 11 h 763"/>
                <a:gd name="connsiteX49-3663" fmla="*/ 505 w 605"/>
                <a:gd name="connsiteY49-3664" fmla="*/ 16 h 763"/>
                <a:gd name="connsiteX50-3665" fmla="*/ 516 w 605"/>
                <a:gd name="connsiteY50-3666" fmla="*/ 21 h 763"/>
                <a:gd name="connsiteX51-3667" fmla="*/ 526 w 605"/>
                <a:gd name="connsiteY51-3668" fmla="*/ 26 h 763"/>
                <a:gd name="connsiteX52-3669" fmla="*/ 537 w 605"/>
                <a:gd name="connsiteY52-3670" fmla="*/ 32 h 763"/>
                <a:gd name="connsiteX53-3671" fmla="*/ 553 w 605"/>
                <a:gd name="connsiteY53-3672" fmla="*/ 42 h 763"/>
                <a:gd name="connsiteX54-3673" fmla="*/ 563 w 605"/>
                <a:gd name="connsiteY54-3674" fmla="*/ 53 h 763"/>
                <a:gd name="connsiteX55-3675" fmla="*/ 574 w 605"/>
                <a:gd name="connsiteY55-3676" fmla="*/ 58 h 763"/>
                <a:gd name="connsiteX56-3677" fmla="*/ 584 w 605"/>
                <a:gd name="connsiteY56-3678" fmla="*/ 68 h 763"/>
                <a:gd name="connsiteX57-3679" fmla="*/ 595 w 605"/>
                <a:gd name="connsiteY57-3680" fmla="*/ 74 h 763"/>
                <a:gd name="connsiteX58-3681" fmla="*/ 600 w 605"/>
                <a:gd name="connsiteY58-3682" fmla="*/ 79 h 763"/>
                <a:gd name="connsiteX59-3683" fmla="*/ 605 w 605"/>
                <a:gd name="connsiteY59-3684" fmla="*/ 84 h 763"/>
                <a:gd name="connsiteX60-3685" fmla="*/ 605 w 605"/>
                <a:gd name="connsiteY60-3686" fmla="*/ 89 h 763"/>
                <a:gd name="connsiteX61-3687" fmla="*/ 605 w 605"/>
                <a:gd name="connsiteY61-3688" fmla="*/ 95 h 763"/>
                <a:gd name="connsiteX62-3689" fmla="*/ 605 w 605"/>
                <a:gd name="connsiteY62-3690" fmla="*/ 100 h 763"/>
                <a:gd name="connsiteX63-3691" fmla="*/ 605 w 605"/>
                <a:gd name="connsiteY63-3692" fmla="*/ 105 h 763"/>
                <a:gd name="connsiteX64-3693" fmla="*/ 600 w 605"/>
                <a:gd name="connsiteY64-3694" fmla="*/ 110 h 763"/>
                <a:gd name="connsiteX65-3695" fmla="*/ 590 w 605"/>
                <a:gd name="connsiteY65-3696" fmla="*/ 116 h 763"/>
                <a:gd name="connsiteX66-3697" fmla="*/ 590 w 605"/>
                <a:gd name="connsiteY66-3698" fmla="*/ 121 h 763"/>
                <a:gd name="connsiteX67-3699" fmla="*/ 590 w 605"/>
                <a:gd name="connsiteY67-3700" fmla="*/ 121 h 763"/>
                <a:gd name="connsiteX68-3701" fmla="*/ 584 w 605"/>
                <a:gd name="connsiteY68-3702" fmla="*/ 126 h 763"/>
                <a:gd name="connsiteX69-3703" fmla="*/ 584 w 605"/>
                <a:gd name="connsiteY69-3704" fmla="*/ 132 h 763"/>
                <a:gd name="connsiteX70-3705" fmla="*/ 579 w 605"/>
                <a:gd name="connsiteY70-3706" fmla="*/ 142 h 763"/>
                <a:gd name="connsiteX71-3707" fmla="*/ 579 w 605"/>
                <a:gd name="connsiteY71-3708" fmla="*/ 147 h 763"/>
                <a:gd name="connsiteX72-3709" fmla="*/ 579 w 605"/>
                <a:gd name="connsiteY72-3710" fmla="*/ 158 h 763"/>
                <a:gd name="connsiteX73-3711" fmla="*/ 574 w 605"/>
                <a:gd name="connsiteY73-3712" fmla="*/ 168 h 763"/>
                <a:gd name="connsiteX74-3713" fmla="*/ 574 w 605"/>
                <a:gd name="connsiteY74-3714" fmla="*/ 179 h 763"/>
                <a:gd name="connsiteX75-3715" fmla="*/ 574 w 605"/>
                <a:gd name="connsiteY75-3716" fmla="*/ 189 h 763"/>
                <a:gd name="connsiteX76-3717" fmla="*/ 569 w 605"/>
                <a:gd name="connsiteY76-3718" fmla="*/ 205 h 763"/>
                <a:gd name="connsiteX77-3719" fmla="*/ 569 w 605"/>
                <a:gd name="connsiteY77-3720" fmla="*/ 221 h 763"/>
                <a:gd name="connsiteX78-3721" fmla="*/ 569 w 605"/>
                <a:gd name="connsiteY78-3722" fmla="*/ 237 h 763"/>
                <a:gd name="connsiteX79-3723" fmla="*/ 563 w 605"/>
                <a:gd name="connsiteY79-3724" fmla="*/ 252 h 763"/>
                <a:gd name="connsiteX80-3725" fmla="*/ 563 w 605"/>
                <a:gd name="connsiteY80-3726" fmla="*/ 268 h 763"/>
                <a:gd name="connsiteX81-3727" fmla="*/ 563 w 605"/>
                <a:gd name="connsiteY81-3728" fmla="*/ 289 h 763"/>
                <a:gd name="connsiteX82-3729" fmla="*/ 558 w 605"/>
                <a:gd name="connsiteY82-3730" fmla="*/ 331 h 763"/>
                <a:gd name="connsiteX83-3731" fmla="*/ 553 w 605"/>
                <a:gd name="connsiteY83-3732" fmla="*/ 368 h 763"/>
                <a:gd name="connsiteX84-3733" fmla="*/ 553 w 605"/>
                <a:gd name="connsiteY84-3734" fmla="*/ 400 h 763"/>
                <a:gd name="connsiteX85-3735" fmla="*/ 548 w 605"/>
                <a:gd name="connsiteY85-3736" fmla="*/ 431 h 763"/>
                <a:gd name="connsiteX86-3737" fmla="*/ 542 w 605"/>
                <a:gd name="connsiteY86-3738" fmla="*/ 463 h 763"/>
                <a:gd name="connsiteX87-3739" fmla="*/ 542 w 605"/>
                <a:gd name="connsiteY87-3740" fmla="*/ 489 h 763"/>
                <a:gd name="connsiteX88-3741" fmla="*/ 537 w 605"/>
                <a:gd name="connsiteY88-3742" fmla="*/ 510 h 763"/>
                <a:gd name="connsiteX89-3743" fmla="*/ 532 w 605"/>
                <a:gd name="connsiteY89-3744" fmla="*/ 531 h 763"/>
                <a:gd name="connsiteX90-3745" fmla="*/ 526 w 605"/>
                <a:gd name="connsiteY90-3746" fmla="*/ 568 h 763"/>
                <a:gd name="connsiteX91-3747" fmla="*/ 516 w 605"/>
                <a:gd name="connsiteY91-3748" fmla="*/ 605 h 763"/>
                <a:gd name="connsiteX92-3749" fmla="*/ 511 w 605"/>
                <a:gd name="connsiteY92-3750" fmla="*/ 636 h 763"/>
                <a:gd name="connsiteX93-3751" fmla="*/ 500 w 605"/>
                <a:gd name="connsiteY93-3752" fmla="*/ 663 h 763"/>
                <a:gd name="connsiteX94-3753" fmla="*/ 495 w 605"/>
                <a:gd name="connsiteY94-3754" fmla="*/ 689 h 763"/>
                <a:gd name="connsiteX95-3755" fmla="*/ 490 w 605"/>
                <a:gd name="connsiteY95-3756" fmla="*/ 700 h 763"/>
                <a:gd name="connsiteX96-3757" fmla="*/ 484 w 605"/>
                <a:gd name="connsiteY96-3758" fmla="*/ 710 h 763"/>
                <a:gd name="connsiteX97-3759" fmla="*/ 484 w 605"/>
                <a:gd name="connsiteY97-3760" fmla="*/ 721 h 763"/>
                <a:gd name="connsiteX98-3761" fmla="*/ 479 w 605"/>
                <a:gd name="connsiteY98-3762" fmla="*/ 726 h 763"/>
                <a:gd name="connsiteX99-3763" fmla="*/ 474 w 605"/>
                <a:gd name="connsiteY99-3764" fmla="*/ 736 h 763"/>
                <a:gd name="connsiteX100-3765" fmla="*/ 474 w 605"/>
                <a:gd name="connsiteY100-3766" fmla="*/ 742 h 763"/>
                <a:gd name="connsiteX101-3767" fmla="*/ 463 w 605"/>
                <a:gd name="connsiteY101-3768" fmla="*/ 747 h 763"/>
                <a:gd name="connsiteX102-3769" fmla="*/ 458 w 605"/>
                <a:gd name="connsiteY102-3770" fmla="*/ 757 h 763"/>
                <a:gd name="connsiteX103-3771" fmla="*/ 453 w 605"/>
                <a:gd name="connsiteY103-3772" fmla="*/ 757 h 763"/>
                <a:gd name="connsiteX104-3773" fmla="*/ 447 w 605"/>
                <a:gd name="connsiteY104-3774" fmla="*/ 763 h 763"/>
                <a:gd name="connsiteX105-3775" fmla="*/ 442 w 605"/>
                <a:gd name="connsiteY105-3776" fmla="*/ 763 h 763"/>
                <a:gd name="connsiteX106-3777" fmla="*/ 442 w 605"/>
                <a:gd name="connsiteY106-3778" fmla="*/ 757 h 763"/>
                <a:gd name="connsiteX107-3779" fmla="*/ 437 w 605"/>
                <a:gd name="connsiteY107-3780" fmla="*/ 757 h 763"/>
                <a:gd name="connsiteX108-3781" fmla="*/ 437 w 605"/>
                <a:gd name="connsiteY108-3782" fmla="*/ 752 h 763"/>
                <a:gd name="connsiteX109-3783" fmla="*/ 437 w 605"/>
                <a:gd name="connsiteY109-3784" fmla="*/ 747 h 763"/>
                <a:gd name="connsiteX110-3785" fmla="*/ 432 w 605"/>
                <a:gd name="connsiteY110-3786" fmla="*/ 742 h 763"/>
                <a:gd name="connsiteX111-3787" fmla="*/ 432 w 605"/>
                <a:gd name="connsiteY111-3788" fmla="*/ 731 h 763"/>
                <a:gd name="connsiteX112-3789" fmla="*/ 432 w 605"/>
                <a:gd name="connsiteY112-3790" fmla="*/ 721 h 763"/>
                <a:gd name="connsiteX113-3791" fmla="*/ 426 w 605"/>
                <a:gd name="connsiteY113-3792" fmla="*/ 705 h 763"/>
                <a:gd name="connsiteX114-3793" fmla="*/ 421 w 605"/>
                <a:gd name="connsiteY114-3794" fmla="*/ 684 h 763"/>
                <a:gd name="connsiteX115-3795" fmla="*/ 416 w 605"/>
                <a:gd name="connsiteY115-3796" fmla="*/ 668 h 763"/>
                <a:gd name="connsiteX116-3797" fmla="*/ 411 w 605"/>
                <a:gd name="connsiteY116-3798" fmla="*/ 652 h 763"/>
                <a:gd name="connsiteX117-3799" fmla="*/ 405 w 605"/>
                <a:gd name="connsiteY117-3800" fmla="*/ 636 h 763"/>
                <a:gd name="connsiteX118-3801" fmla="*/ 395 w 605"/>
                <a:gd name="connsiteY118-3802" fmla="*/ 626 h 763"/>
                <a:gd name="connsiteX119-3803" fmla="*/ 384 w 605"/>
                <a:gd name="connsiteY119-3804" fmla="*/ 615 h 763"/>
                <a:gd name="connsiteX120-3805" fmla="*/ 379 w 605"/>
                <a:gd name="connsiteY120-3806" fmla="*/ 605 h 763"/>
                <a:gd name="connsiteX121-3807" fmla="*/ 390 w 605"/>
                <a:gd name="connsiteY121-3808" fmla="*/ 610 h 763"/>
                <a:gd name="connsiteX122-3809" fmla="*/ 405 w 605"/>
                <a:gd name="connsiteY122-3810" fmla="*/ 610 h 763"/>
                <a:gd name="connsiteX123-3811" fmla="*/ 416 w 605"/>
                <a:gd name="connsiteY123-3812" fmla="*/ 610 h 763"/>
                <a:gd name="connsiteX124-3813" fmla="*/ 426 w 605"/>
                <a:gd name="connsiteY124-3814" fmla="*/ 610 h 763"/>
                <a:gd name="connsiteX125-3815" fmla="*/ 437 w 605"/>
                <a:gd name="connsiteY125-3816" fmla="*/ 605 h 763"/>
                <a:gd name="connsiteX126-3817" fmla="*/ 442 w 605"/>
                <a:gd name="connsiteY126-3818" fmla="*/ 605 h 763"/>
                <a:gd name="connsiteX127-3819" fmla="*/ 447 w 605"/>
                <a:gd name="connsiteY127-3820" fmla="*/ 600 h 763"/>
                <a:gd name="connsiteX128-3821" fmla="*/ 447 w 605"/>
                <a:gd name="connsiteY128-3822" fmla="*/ 600 h 763"/>
                <a:gd name="connsiteX129-3823" fmla="*/ 453 w 605"/>
                <a:gd name="connsiteY129-3824" fmla="*/ 594 h 763"/>
                <a:gd name="connsiteX130-3825" fmla="*/ 453 w 605"/>
                <a:gd name="connsiteY130-3826" fmla="*/ 584 h 763"/>
                <a:gd name="connsiteX131-3827" fmla="*/ 458 w 605"/>
                <a:gd name="connsiteY131-3828" fmla="*/ 573 h 763"/>
                <a:gd name="connsiteX132-3829" fmla="*/ 458 w 605"/>
                <a:gd name="connsiteY132-3830" fmla="*/ 558 h 763"/>
                <a:gd name="connsiteX133-3831" fmla="*/ 463 w 605"/>
                <a:gd name="connsiteY133-3832" fmla="*/ 537 h 763"/>
                <a:gd name="connsiteX134-3833" fmla="*/ 469 w 605"/>
                <a:gd name="connsiteY134-3834" fmla="*/ 516 h 763"/>
                <a:gd name="connsiteX135-3835" fmla="*/ 469 w 605"/>
                <a:gd name="connsiteY135-3836" fmla="*/ 489 h 763"/>
                <a:gd name="connsiteX136-3837" fmla="*/ 474 w 605"/>
                <a:gd name="connsiteY136-3838" fmla="*/ 458 h 763"/>
                <a:gd name="connsiteX137-3839" fmla="*/ 484 w 605"/>
                <a:gd name="connsiteY137-3840" fmla="*/ 395 h 763"/>
                <a:gd name="connsiteX138-3841" fmla="*/ 490 w 605"/>
                <a:gd name="connsiteY138-3842" fmla="*/ 337 h 763"/>
                <a:gd name="connsiteX139-3843" fmla="*/ 495 w 605"/>
                <a:gd name="connsiteY139-3844" fmla="*/ 274 h 763"/>
                <a:gd name="connsiteX140-3845" fmla="*/ 495 w 605"/>
                <a:gd name="connsiteY140-3846" fmla="*/ 221 h 763"/>
                <a:gd name="connsiteX141-3847" fmla="*/ 495 w 605"/>
                <a:gd name="connsiteY141-3848" fmla="*/ 221 h 763"/>
                <a:gd name="connsiteX0-3849" fmla="*/ 495 w 605"/>
                <a:gd name="connsiteY0-3850" fmla="*/ 221 h 763"/>
                <a:gd name="connsiteX1-3851" fmla="*/ 495 w 605"/>
                <a:gd name="connsiteY1-3852" fmla="*/ 195 h 763"/>
                <a:gd name="connsiteX2-3853" fmla="*/ 495 w 605"/>
                <a:gd name="connsiteY2-3854" fmla="*/ 168 h 763"/>
                <a:gd name="connsiteX3-3855" fmla="*/ 495 w 605"/>
                <a:gd name="connsiteY3-3856" fmla="*/ 147 h 763"/>
                <a:gd name="connsiteX4-3857" fmla="*/ 495 w 605"/>
                <a:gd name="connsiteY4-3858" fmla="*/ 132 h 763"/>
                <a:gd name="connsiteX5-3859" fmla="*/ 495 w 605"/>
                <a:gd name="connsiteY5-3860" fmla="*/ 116 h 763"/>
                <a:gd name="connsiteX6-3861" fmla="*/ 495 w 605"/>
                <a:gd name="connsiteY6-3862" fmla="*/ 105 h 763"/>
                <a:gd name="connsiteX7-3863" fmla="*/ 490 w 605"/>
                <a:gd name="connsiteY7-3864" fmla="*/ 95 h 763"/>
                <a:gd name="connsiteX8-3865" fmla="*/ 490 w 605"/>
                <a:gd name="connsiteY8-3866" fmla="*/ 89 h 763"/>
                <a:gd name="connsiteX9-3867" fmla="*/ 490 w 605"/>
                <a:gd name="connsiteY9-3868" fmla="*/ 84 h 763"/>
                <a:gd name="connsiteX10-3869" fmla="*/ 484 w 605"/>
                <a:gd name="connsiteY10-3870" fmla="*/ 84 h 763"/>
                <a:gd name="connsiteX11-3871" fmla="*/ 479 w 605"/>
                <a:gd name="connsiteY11-3872" fmla="*/ 79 h 763"/>
                <a:gd name="connsiteX12-3873" fmla="*/ 469 w 605"/>
                <a:gd name="connsiteY12-3874" fmla="*/ 79 h 763"/>
                <a:gd name="connsiteX13-3875" fmla="*/ 463 w 605"/>
                <a:gd name="connsiteY13-3876" fmla="*/ 74 h 763"/>
                <a:gd name="connsiteX14-3877" fmla="*/ 447 w 605"/>
                <a:gd name="connsiteY14-3878" fmla="*/ 74 h 763"/>
                <a:gd name="connsiteX15-3879" fmla="*/ 437 w 605"/>
                <a:gd name="connsiteY15-3880" fmla="*/ 74 h 763"/>
                <a:gd name="connsiteX16-3881" fmla="*/ 421 w 605"/>
                <a:gd name="connsiteY16-3882" fmla="*/ 79 h 763"/>
                <a:gd name="connsiteX17-3883" fmla="*/ 390 w 605"/>
                <a:gd name="connsiteY17-3884" fmla="*/ 79 h 763"/>
                <a:gd name="connsiteX18-3885" fmla="*/ 353 w 605"/>
                <a:gd name="connsiteY18-3886" fmla="*/ 84 h 763"/>
                <a:gd name="connsiteX19-3887" fmla="*/ 316 w 605"/>
                <a:gd name="connsiteY19-3888" fmla="*/ 89 h 763"/>
                <a:gd name="connsiteX20-3889" fmla="*/ 279 w 605"/>
                <a:gd name="connsiteY20-3890" fmla="*/ 89 h 763"/>
                <a:gd name="connsiteX21-3891" fmla="*/ 237 w 605"/>
                <a:gd name="connsiteY21-3892" fmla="*/ 95 h 763"/>
                <a:gd name="connsiteX22-3893" fmla="*/ 189 w 605"/>
                <a:gd name="connsiteY22-3894" fmla="*/ 105 h 763"/>
                <a:gd name="connsiteX23-3895" fmla="*/ 163 w 605"/>
                <a:gd name="connsiteY23-3896" fmla="*/ 105 h 763"/>
                <a:gd name="connsiteX24-3897" fmla="*/ 137 w 605"/>
                <a:gd name="connsiteY24-3898" fmla="*/ 110 h 763"/>
                <a:gd name="connsiteX25-3899" fmla="*/ 110 w 605"/>
                <a:gd name="connsiteY25-3900" fmla="*/ 116 h 763"/>
                <a:gd name="connsiteX26-3901" fmla="*/ 84 w 605"/>
                <a:gd name="connsiteY26-3902" fmla="*/ 116 h 763"/>
                <a:gd name="connsiteX27-3903" fmla="*/ 52 w 605"/>
                <a:gd name="connsiteY27-3904" fmla="*/ 121 h 763"/>
                <a:gd name="connsiteX28-3905" fmla="*/ 26 w 605"/>
                <a:gd name="connsiteY28-3906" fmla="*/ 126 h 763"/>
                <a:gd name="connsiteX29-3907" fmla="*/ 0 w 605"/>
                <a:gd name="connsiteY29-3908" fmla="*/ 126 h 763"/>
                <a:gd name="connsiteX30-3909" fmla="*/ 189 w 605"/>
                <a:gd name="connsiteY30-3910" fmla="*/ 63 h 763"/>
                <a:gd name="connsiteX31-3911" fmla="*/ 247 w 605"/>
                <a:gd name="connsiteY31-3912" fmla="*/ 58 h 763"/>
                <a:gd name="connsiteX32-3913" fmla="*/ 305 w 605"/>
                <a:gd name="connsiteY32-3914" fmla="*/ 47 h 763"/>
                <a:gd name="connsiteX33-3915" fmla="*/ 332 w 605"/>
                <a:gd name="connsiteY33-3916" fmla="*/ 42 h 763"/>
                <a:gd name="connsiteX34-3917" fmla="*/ 358 w 605"/>
                <a:gd name="connsiteY34-3918" fmla="*/ 37 h 763"/>
                <a:gd name="connsiteX35-3919" fmla="*/ 384 w 605"/>
                <a:gd name="connsiteY35-3920" fmla="*/ 32 h 763"/>
                <a:gd name="connsiteX36-3921" fmla="*/ 400 w 605"/>
                <a:gd name="connsiteY36-3922" fmla="*/ 32 h 763"/>
                <a:gd name="connsiteX37-3923" fmla="*/ 416 w 605"/>
                <a:gd name="connsiteY37-3924" fmla="*/ 26 h 763"/>
                <a:gd name="connsiteX38-3925" fmla="*/ 432 w 605"/>
                <a:gd name="connsiteY38-3926" fmla="*/ 21 h 763"/>
                <a:gd name="connsiteX39-3927" fmla="*/ 437 w 605"/>
                <a:gd name="connsiteY39-3928" fmla="*/ 21 h 763"/>
                <a:gd name="connsiteX40-3929" fmla="*/ 447 w 605"/>
                <a:gd name="connsiteY40-3930" fmla="*/ 16 h 763"/>
                <a:gd name="connsiteX41-3931" fmla="*/ 453 w 605"/>
                <a:gd name="connsiteY41-3932" fmla="*/ 11 h 763"/>
                <a:gd name="connsiteX42-3933" fmla="*/ 463 w 605"/>
                <a:gd name="connsiteY42-3934" fmla="*/ 5 h 763"/>
                <a:gd name="connsiteX43-3935" fmla="*/ 469 w 605"/>
                <a:gd name="connsiteY43-3936" fmla="*/ 5 h 763"/>
                <a:gd name="connsiteX44-3937" fmla="*/ 479 w 605"/>
                <a:gd name="connsiteY44-3938" fmla="*/ 0 h 763"/>
                <a:gd name="connsiteX45-3939" fmla="*/ 484 w 605"/>
                <a:gd name="connsiteY45-3940" fmla="*/ 5 h 763"/>
                <a:gd name="connsiteX46-3941" fmla="*/ 490 w 605"/>
                <a:gd name="connsiteY46-3942" fmla="*/ 5 h 763"/>
                <a:gd name="connsiteX47-3943" fmla="*/ 495 w 605"/>
                <a:gd name="connsiteY47-3944" fmla="*/ 11 h 763"/>
                <a:gd name="connsiteX48-3945" fmla="*/ 505 w 605"/>
                <a:gd name="connsiteY48-3946" fmla="*/ 16 h 763"/>
                <a:gd name="connsiteX49-3947" fmla="*/ 516 w 605"/>
                <a:gd name="connsiteY49-3948" fmla="*/ 21 h 763"/>
                <a:gd name="connsiteX50-3949" fmla="*/ 526 w 605"/>
                <a:gd name="connsiteY50-3950" fmla="*/ 26 h 763"/>
                <a:gd name="connsiteX51-3951" fmla="*/ 537 w 605"/>
                <a:gd name="connsiteY51-3952" fmla="*/ 32 h 763"/>
                <a:gd name="connsiteX52-3953" fmla="*/ 553 w 605"/>
                <a:gd name="connsiteY52-3954" fmla="*/ 42 h 763"/>
                <a:gd name="connsiteX53-3955" fmla="*/ 563 w 605"/>
                <a:gd name="connsiteY53-3956" fmla="*/ 53 h 763"/>
                <a:gd name="connsiteX54-3957" fmla="*/ 574 w 605"/>
                <a:gd name="connsiteY54-3958" fmla="*/ 58 h 763"/>
                <a:gd name="connsiteX55-3959" fmla="*/ 584 w 605"/>
                <a:gd name="connsiteY55-3960" fmla="*/ 68 h 763"/>
                <a:gd name="connsiteX56-3961" fmla="*/ 595 w 605"/>
                <a:gd name="connsiteY56-3962" fmla="*/ 74 h 763"/>
                <a:gd name="connsiteX57-3963" fmla="*/ 600 w 605"/>
                <a:gd name="connsiteY57-3964" fmla="*/ 79 h 763"/>
                <a:gd name="connsiteX58-3965" fmla="*/ 605 w 605"/>
                <a:gd name="connsiteY58-3966" fmla="*/ 84 h 763"/>
                <a:gd name="connsiteX59-3967" fmla="*/ 605 w 605"/>
                <a:gd name="connsiteY59-3968" fmla="*/ 89 h 763"/>
                <a:gd name="connsiteX60-3969" fmla="*/ 605 w 605"/>
                <a:gd name="connsiteY60-3970" fmla="*/ 95 h 763"/>
                <a:gd name="connsiteX61-3971" fmla="*/ 605 w 605"/>
                <a:gd name="connsiteY61-3972" fmla="*/ 100 h 763"/>
                <a:gd name="connsiteX62-3973" fmla="*/ 605 w 605"/>
                <a:gd name="connsiteY62-3974" fmla="*/ 105 h 763"/>
                <a:gd name="connsiteX63-3975" fmla="*/ 600 w 605"/>
                <a:gd name="connsiteY63-3976" fmla="*/ 110 h 763"/>
                <a:gd name="connsiteX64-3977" fmla="*/ 590 w 605"/>
                <a:gd name="connsiteY64-3978" fmla="*/ 116 h 763"/>
                <a:gd name="connsiteX65-3979" fmla="*/ 590 w 605"/>
                <a:gd name="connsiteY65-3980" fmla="*/ 121 h 763"/>
                <a:gd name="connsiteX66-3981" fmla="*/ 590 w 605"/>
                <a:gd name="connsiteY66-3982" fmla="*/ 121 h 763"/>
                <a:gd name="connsiteX67-3983" fmla="*/ 584 w 605"/>
                <a:gd name="connsiteY67-3984" fmla="*/ 126 h 763"/>
                <a:gd name="connsiteX68-3985" fmla="*/ 584 w 605"/>
                <a:gd name="connsiteY68-3986" fmla="*/ 132 h 763"/>
                <a:gd name="connsiteX69-3987" fmla="*/ 579 w 605"/>
                <a:gd name="connsiteY69-3988" fmla="*/ 142 h 763"/>
                <a:gd name="connsiteX70-3989" fmla="*/ 579 w 605"/>
                <a:gd name="connsiteY70-3990" fmla="*/ 147 h 763"/>
                <a:gd name="connsiteX71-3991" fmla="*/ 579 w 605"/>
                <a:gd name="connsiteY71-3992" fmla="*/ 158 h 763"/>
                <a:gd name="connsiteX72-3993" fmla="*/ 574 w 605"/>
                <a:gd name="connsiteY72-3994" fmla="*/ 168 h 763"/>
                <a:gd name="connsiteX73-3995" fmla="*/ 574 w 605"/>
                <a:gd name="connsiteY73-3996" fmla="*/ 179 h 763"/>
                <a:gd name="connsiteX74-3997" fmla="*/ 574 w 605"/>
                <a:gd name="connsiteY74-3998" fmla="*/ 189 h 763"/>
                <a:gd name="connsiteX75-3999" fmla="*/ 569 w 605"/>
                <a:gd name="connsiteY75-4000" fmla="*/ 205 h 763"/>
                <a:gd name="connsiteX76-4001" fmla="*/ 569 w 605"/>
                <a:gd name="connsiteY76-4002" fmla="*/ 221 h 763"/>
                <a:gd name="connsiteX77-4003" fmla="*/ 569 w 605"/>
                <a:gd name="connsiteY77-4004" fmla="*/ 237 h 763"/>
                <a:gd name="connsiteX78-4005" fmla="*/ 563 w 605"/>
                <a:gd name="connsiteY78-4006" fmla="*/ 252 h 763"/>
                <a:gd name="connsiteX79-4007" fmla="*/ 563 w 605"/>
                <a:gd name="connsiteY79-4008" fmla="*/ 268 h 763"/>
                <a:gd name="connsiteX80-4009" fmla="*/ 563 w 605"/>
                <a:gd name="connsiteY80-4010" fmla="*/ 289 h 763"/>
                <a:gd name="connsiteX81-4011" fmla="*/ 558 w 605"/>
                <a:gd name="connsiteY81-4012" fmla="*/ 331 h 763"/>
                <a:gd name="connsiteX82-4013" fmla="*/ 553 w 605"/>
                <a:gd name="connsiteY82-4014" fmla="*/ 368 h 763"/>
                <a:gd name="connsiteX83-4015" fmla="*/ 553 w 605"/>
                <a:gd name="connsiteY83-4016" fmla="*/ 400 h 763"/>
                <a:gd name="connsiteX84-4017" fmla="*/ 548 w 605"/>
                <a:gd name="connsiteY84-4018" fmla="*/ 431 h 763"/>
                <a:gd name="connsiteX85-4019" fmla="*/ 542 w 605"/>
                <a:gd name="connsiteY85-4020" fmla="*/ 463 h 763"/>
                <a:gd name="connsiteX86-4021" fmla="*/ 542 w 605"/>
                <a:gd name="connsiteY86-4022" fmla="*/ 489 h 763"/>
                <a:gd name="connsiteX87-4023" fmla="*/ 537 w 605"/>
                <a:gd name="connsiteY87-4024" fmla="*/ 510 h 763"/>
                <a:gd name="connsiteX88-4025" fmla="*/ 532 w 605"/>
                <a:gd name="connsiteY88-4026" fmla="*/ 531 h 763"/>
                <a:gd name="connsiteX89-4027" fmla="*/ 526 w 605"/>
                <a:gd name="connsiteY89-4028" fmla="*/ 568 h 763"/>
                <a:gd name="connsiteX90-4029" fmla="*/ 516 w 605"/>
                <a:gd name="connsiteY90-4030" fmla="*/ 605 h 763"/>
                <a:gd name="connsiteX91-4031" fmla="*/ 511 w 605"/>
                <a:gd name="connsiteY91-4032" fmla="*/ 636 h 763"/>
                <a:gd name="connsiteX92-4033" fmla="*/ 500 w 605"/>
                <a:gd name="connsiteY92-4034" fmla="*/ 663 h 763"/>
                <a:gd name="connsiteX93-4035" fmla="*/ 495 w 605"/>
                <a:gd name="connsiteY93-4036" fmla="*/ 689 h 763"/>
                <a:gd name="connsiteX94-4037" fmla="*/ 490 w 605"/>
                <a:gd name="connsiteY94-4038" fmla="*/ 700 h 763"/>
                <a:gd name="connsiteX95-4039" fmla="*/ 484 w 605"/>
                <a:gd name="connsiteY95-4040" fmla="*/ 710 h 763"/>
                <a:gd name="connsiteX96-4041" fmla="*/ 484 w 605"/>
                <a:gd name="connsiteY96-4042" fmla="*/ 721 h 763"/>
                <a:gd name="connsiteX97-4043" fmla="*/ 479 w 605"/>
                <a:gd name="connsiteY97-4044" fmla="*/ 726 h 763"/>
                <a:gd name="connsiteX98-4045" fmla="*/ 474 w 605"/>
                <a:gd name="connsiteY98-4046" fmla="*/ 736 h 763"/>
                <a:gd name="connsiteX99-4047" fmla="*/ 474 w 605"/>
                <a:gd name="connsiteY99-4048" fmla="*/ 742 h 763"/>
                <a:gd name="connsiteX100-4049" fmla="*/ 463 w 605"/>
                <a:gd name="connsiteY100-4050" fmla="*/ 747 h 763"/>
                <a:gd name="connsiteX101-4051" fmla="*/ 458 w 605"/>
                <a:gd name="connsiteY101-4052" fmla="*/ 757 h 763"/>
                <a:gd name="connsiteX102-4053" fmla="*/ 453 w 605"/>
                <a:gd name="connsiteY102-4054" fmla="*/ 757 h 763"/>
                <a:gd name="connsiteX103-4055" fmla="*/ 447 w 605"/>
                <a:gd name="connsiteY103-4056" fmla="*/ 763 h 763"/>
                <a:gd name="connsiteX104-4057" fmla="*/ 442 w 605"/>
                <a:gd name="connsiteY104-4058" fmla="*/ 763 h 763"/>
                <a:gd name="connsiteX105-4059" fmla="*/ 442 w 605"/>
                <a:gd name="connsiteY105-4060" fmla="*/ 757 h 763"/>
                <a:gd name="connsiteX106-4061" fmla="*/ 437 w 605"/>
                <a:gd name="connsiteY106-4062" fmla="*/ 757 h 763"/>
                <a:gd name="connsiteX107-4063" fmla="*/ 437 w 605"/>
                <a:gd name="connsiteY107-4064" fmla="*/ 752 h 763"/>
                <a:gd name="connsiteX108-4065" fmla="*/ 437 w 605"/>
                <a:gd name="connsiteY108-4066" fmla="*/ 747 h 763"/>
                <a:gd name="connsiteX109-4067" fmla="*/ 432 w 605"/>
                <a:gd name="connsiteY109-4068" fmla="*/ 742 h 763"/>
                <a:gd name="connsiteX110-4069" fmla="*/ 432 w 605"/>
                <a:gd name="connsiteY110-4070" fmla="*/ 731 h 763"/>
                <a:gd name="connsiteX111-4071" fmla="*/ 432 w 605"/>
                <a:gd name="connsiteY111-4072" fmla="*/ 721 h 763"/>
                <a:gd name="connsiteX112-4073" fmla="*/ 426 w 605"/>
                <a:gd name="connsiteY112-4074" fmla="*/ 705 h 763"/>
                <a:gd name="connsiteX113-4075" fmla="*/ 421 w 605"/>
                <a:gd name="connsiteY113-4076" fmla="*/ 684 h 763"/>
                <a:gd name="connsiteX114-4077" fmla="*/ 416 w 605"/>
                <a:gd name="connsiteY114-4078" fmla="*/ 668 h 763"/>
                <a:gd name="connsiteX115-4079" fmla="*/ 411 w 605"/>
                <a:gd name="connsiteY115-4080" fmla="*/ 652 h 763"/>
                <a:gd name="connsiteX116-4081" fmla="*/ 405 w 605"/>
                <a:gd name="connsiteY116-4082" fmla="*/ 636 h 763"/>
                <a:gd name="connsiteX117-4083" fmla="*/ 395 w 605"/>
                <a:gd name="connsiteY117-4084" fmla="*/ 626 h 763"/>
                <a:gd name="connsiteX118-4085" fmla="*/ 384 w 605"/>
                <a:gd name="connsiteY118-4086" fmla="*/ 615 h 763"/>
                <a:gd name="connsiteX119-4087" fmla="*/ 379 w 605"/>
                <a:gd name="connsiteY119-4088" fmla="*/ 605 h 763"/>
                <a:gd name="connsiteX120-4089" fmla="*/ 390 w 605"/>
                <a:gd name="connsiteY120-4090" fmla="*/ 610 h 763"/>
                <a:gd name="connsiteX121-4091" fmla="*/ 405 w 605"/>
                <a:gd name="connsiteY121-4092" fmla="*/ 610 h 763"/>
                <a:gd name="connsiteX122-4093" fmla="*/ 416 w 605"/>
                <a:gd name="connsiteY122-4094" fmla="*/ 610 h 763"/>
                <a:gd name="connsiteX123-4095" fmla="*/ 426 w 605"/>
                <a:gd name="connsiteY123-4096" fmla="*/ 610 h 763"/>
                <a:gd name="connsiteX124-4097" fmla="*/ 437 w 605"/>
                <a:gd name="connsiteY124-4098" fmla="*/ 605 h 763"/>
                <a:gd name="connsiteX125-4099" fmla="*/ 442 w 605"/>
                <a:gd name="connsiteY125-4100" fmla="*/ 605 h 763"/>
                <a:gd name="connsiteX126-4101" fmla="*/ 447 w 605"/>
                <a:gd name="connsiteY126-4102" fmla="*/ 600 h 763"/>
                <a:gd name="connsiteX127-4103" fmla="*/ 447 w 605"/>
                <a:gd name="connsiteY127-4104" fmla="*/ 600 h 763"/>
                <a:gd name="connsiteX128-4105" fmla="*/ 453 w 605"/>
                <a:gd name="connsiteY128-4106" fmla="*/ 594 h 763"/>
                <a:gd name="connsiteX129-4107" fmla="*/ 453 w 605"/>
                <a:gd name="connsiteY129-4108" fmla="*/ 584 h 763"/>
                <a:gd name="connsiteX130-4109" fmla="*/ 458 w 605"/>
                <a:gd name="connsiteY130-4110" fmla="*/ 573 h 763"/>
                <a:gd name="connsiteX131-4111" fmla="*/ 458 w 605"/>
                <a:gd name="connsiteY131-4112" fmla="*/ 558 h 763"/>
                <a:gd name="connsiteX132-4113" fmla="*/ 463 w 605"/>
                <a:gd name="connsiteY132-4114" fmla="*/ 537 h 763"/>
                <a:gd name="connsiteX133-4115" fmla="*/ 469 w 605"/>
                <a:gd name="connsiteY133-4116" fmla="*/ 516 h 763"/>
                <a:gd name="connsiteX134-4117" fmla="*/ 469 w 605"/>
                <a:gd name="connsiteY134-4118" fmla="*/ 489 h 763"/>
                <a:gd name="connsiteX135-4119" fmla="*/ 474 w 605"/>
                <a:gd name="connsiteY135-4120" fmla="*/ 458 h 763"/>
                <a:gd name="connsiteX136-4121" fmla="*/ 484 w 605"/>
                <a:gd name="connsiteY136-4122" fmla="*/ 395 h 763"/>
                <a:gd name="connsiteX137-4123" fmla="*/ 490 w 605"/>
                <a:gd name="connsiteY137-4124" fmla="*/ 337 h 763"/>
                <a:gd name="connsiteX138-4125" fmla="*/ 495 w 605"/>
                <a:gd name="connsiteY138-4126" fmla="*/ 274 h 763"/>
                <a:gd name="connsiteX139-4127" fmla="*/ 495 w 605"/>
                <a:gd name="connsiteY139-4128" fmla="*/ 221 h 763"/>
                <a:gd name="connsiteX140-4129" fmla="*/ 495 w 605"/>
                <a:gd name="connsiteY140-4130" fmla="*/ 221 h 763"/>
                <a:gd name="connsiteX0-4131" fmla="*/ 495 w 605"/>
                <a:gd name="connsiteY0-4132" fmla="*/ 221 h 763"/>
                <a:gd name="connsiteX1-4133" fmla="*/ 495 w 605"/>
                <a:gd name="connsiteY1-4134" fmla="*/ 195 h 763"/>
                <a:gd name="connsiteX2-4135" fmla="*/ 495 w 605"/>
                <a:gd name="connsiteY2-4136" fmla="*/ 168 h 763"/>
                <a:gd name="connsiteX3-4137" fmla="*/ 495 w 605"/>
                <a:gd name="connsiteY3-4138" fmla="*/ 147 h 763"/>
                <a:gd name="connsiteX4-4139" fmla="*/ 495 w 605"/>
                <a:gd name="connsiteY4-4140" fmla="*/ 132 h 763"/>
                <a:gd name="connsiteX5-4141" fmla="*/ 495 w 605"/>
                <a:gd name="connsiteY5-4142" fmla="*/ 116 h 763"/>
                <a:gd name="connsiteX6-4143" fmla="*/ 495 w 605"/>
                <a:gd name="connsiteY6-4144" fmla="*/ 105 h 763"/>
                <a:gd name="connsiteX7-4145" fmla="*/ 490 w 605"/>
                <a:gd name="connsiteY7-4146" fmla="*/ 95 h 763"/>
                <a:gd name="connsiteX8-4147" fmla="*/ 490 w 605"/>
                <a:gd name="connsiteY8-4148" fmla="*/ 89 h 763"/>
                <a:gd name="connsiteX9-4149" fmla="*/ 490 w 605"/>
                <a:gd name="connsiteY9-4150" fmla="*/ 84 h 763"/>
                <a:gd name="connsiteX10-4151" fmla="*/ 484 w 605"/>
                <a:gd name="connsiteY10-4152" fmla="*/ 84 h 763"/>
                <a:gd name="connsiteX11-4153" fmla="*/ 479 w 605"/>
                <a:gd name="connsiteY11-4154" fmla="*/ 79 h 763"/>
                <a:gd name="connsiteX12-4155" fmla="*/ 469 w 605"/>
                <a:gd name="connsiteY12-4156" fmla="*/ 79 h 763"/>
                <a:gd name="connsiteX13-4157" fmla="*/ 463 w 605"/>
                <a:gd name="connsiteY13-4158" fmla="*/ 74 h 763"/>
                <a:gd name="connsiteX14-4159" fmla="*/ 447 w 605"/>
                <a:gd name="connsiteY14-4160" fmla="*/ 74 h 763"/>
                <a:gd name="connsiteX15-4161" fmla="*/ 437 w 605"/>
                <a:gd name="connsiteY15-4162" fmla="*/ 74 h 763"/>
                <a:gd name="connsiteX16-4163" fmla="*/ 421 w 605"/>
                <a:gd name="connsiteY16-4164" fmla="*/ 79 h 763"/>
                <a:gd name="connsiteX17-4165" fmla="*/ 390 w 605"/>
                <a:gd name="connsiteY17-4166" fmla="*/ 79 h 763"/>
                <a:gd name="connsiteX18-4167" fmla="*/ 353 w 605"/>
                <a:gd name="connsiteY18-4168" fmla="*/ 84 h 763"/>
                <a:gd name="connsiteX19-4169" fmla="*/ 316 w 605"/>
                <a:gd name="connsiteY19-4170" fmla="*/ 89 h 763"/>
                <a:gd name="connsiteX20-4171" fmla="*/ 279 w 605"/>
                <a:gd name="connsiteY20-4172" fmla="*/ 89 h 763"/>
                <a:gd name="connsiteX21-4173" fmla="*/ 237 w 605"/>
                <a:gd name="connsiteY21-4174" fmla="*/ 95 h 763"/>
                <a:gd name="connsiteX22-4175" fmla="*/ 189 w 605"/>
                <a:gd name="connsiteY22-4176" fmla="*/ 105 h 763"/>
                <a:gd name="connsiteX23-4177" fmla="*/ 163 w 605"/>
                <a:gd name="connsiteY23-4178" fmla="*/ 105 h 763"/>
                <a:gd name="connsiteX24-4179" fmla="*/ 137 w 605"/>
                <a:gd name="connsiteY24-4180" fmla="*/ 110 h 763"/>
                <a:gd name="connsiteX25-4181" fmla="*/ 110 w 605"/>
                <a:gd name="connsiteY25-4182" fmla="*/ 116 h 763"/>
                <a:gd name="connsiteX26-4183" fmla="*/ 84 w 605"/>
                <a:gd name="connsiteY26-4184" fmla="*/ 116 h 763"/>
                <a:gd name="connsiteX27-4185" fmla="*/ 52 w 605"/>
                <a:gd name="connsiteY27-4186" fmla="*/ 121 h 763"/>
                <a:gd name="connsiteX28-4187" fmla="*/ 26 w 605"/>
                <a:gd name="connsiteY28-4188" fmla="*/ 126 h 763"/>
                <a:gd name="connsiteX29-4189" fmla="*/ 0 w 605"/>
                <a:gd name="connsiteY29-4190" fmla="*/ 126 h 763"/>
                <a:gd name="connsiteX30-4191" fmla="*/ 247 w 605"/>
                <a:gd name="connsiteY30-4192" fmla="*/ 58 h 763"/>
                <a:gd name="connsiteX31-4193" fmla="*/ 305 w 605"/>
                <a:gd name="connsiteY31-4194" fmla="*/ 47 h 763"/>
                <a:gd name="connsiteX32-4195" fmla="*/ 332 w 605"/>
                <a:gd name="connsiteY32-4196" fmla="*/ 42 h 763"/>
                <a:gd name="connsiteX33-4197" fmla="*/ 358 w 605"/>
                <a:gd name="connsiteY33-4198" fmla="*/ 37 h 763"/>
                <a:gd name="connsiteX34-4199" fmla="*/ 384 w 605"/>
                <a:gd name="connsiteY34-4200" fmla="*/ 32 h 763"/>
                <a:gd name="connsiteX35-4201" fmla="*/ 400 w 605"/>
                <a:gd name="connsiteY35-4202" fmla="*/ 32 h 763"/>
                <a:gd name="connsiteX36-4203" fmla="*/ 416 w 605"/>
                <a:gd name="connsiteY36-4204" fmla="*/ 26 h 763"/>
                <a:gd name="connsiteX37-4205" fmla="*/ 432 w 605"/>
                <a:gd name="connsiteY37-4206" fmla="*/ 21 h 763"/>
                <a:gd name="connsiteX38-4207" fmla="*/ 437 w 605"/>
                <a:gd name="connsiteY38-4208" fmla="*/ 21 h 763"/>
                <a:gd name="connsiteX39-4209" fmla="*/ 447 w 605"/>
                <a:gd name="connsiteY39-4210" fmla="*/ 16 h 763"/>
                <a:gd name="connsiteX40-4211" fmla="*/ 453 w 605"/>
                <a:gd name="connsiteY40-4212" fmla="*/ 11 h 763"/>
                <a:gd name="connsiteX41-4213" fmla="*/ 463 w 605"/>
                <a:gd name="connsiteY41-4214" fmla="*/ 5 h 763"/>
                <a:gd name="connsiteX42-4215" fmla="*/ 469 w 605"/>
                <a:gd name="connsiteY42-4216" fmla="*/ 5 h 763"/>
                <a:gd name="connsiteX43-4217" fmla="*/ 479 w 605"/>
                <a:gd name="connsiteY43-4218" fmla="*/ 0 h 763"/>
                <a:gd name="connsiteX44-4219" fmla="*/ 484 w 605"/>
                <a:gd name="connsiteY44-4220" fmla="*/ 5 h 763"/>
                <a:gd name="connsiteX45-4221" fmla="*/ 490 w 605"/>
                <a:gd name="connsiteY45-4222" fmla="*/ 5 h 763"/>
                <a:gd name="connsiteX46-4223" fmla="*/ 495 w 605"/>
                <a:gd name="connsiteY46-4224" fmla="*/ 11 h 763"/>
                <a:gd name="connsiteX47-4225" fmla="*/ 505 w 605"/>
                <a:gd name="connsiteY47-4226" fmla="*/ 16 h 763"/>
                <a:gd name="connsiteX48-4227" fmla="*/ 516 w 605"/>
                <a:gd name="connsiteY48-4228" fmla="*/ 21 h 763"/>
                <a:gd name="connsiteX49-4229" fmla="*/ 526 w 605"/>
                <a:gd name="connsiteY49-4230" fmla="*/ 26 h 763"/>
                <a:gd name="connsiteX50-4231" fmla="*/ 537 w 605"/>
                <a:gd name="connsiteY50-4232" fmla="*/ 32 h 763"/>
                <a:gd name="connsiteX51-4233" fmla="*/ 553 w 605"/>
                <a:gd name="connsiteY51-4234" fmla="*/ 42 h 763"/>
                <a:gd name="connsiteX52-4235" fmla="*/ 563 w 605"/>
                <a:gd name="connsiteY52-4236" fmla="*/ 53 h 763"/>
                <a:gd name="connsiteX53-4237" fmla="*/ 574 w 605"/>
                <a:gd name="connsiteY53-4238" fmla="*/ 58 h 763"/>
                <a:gd name="connsiteX54-4239" fmla="*/ 584 w 605"/>
                <a:gd name="connsiteY54-4240" fmla="*/ 68 h 763"/>
                <a:gd name="connsiteX55-4241" fmla="*/ 595 w 605"/>
                <a:gd name="connsiteY55-4242" fmla="*/ 74 h 763"/>
                <a:gd name="connsiteX56-4243" fmla="*/ 600 w 605"/>
                <a:gd name="connsiteY56-4244" fmla="*/ 79 h 763"/>
                <a:gd name="connsiteX57-4245" fmla="*/ 605 w 605"/>
                <a:gd name="connsiteY57-4246" fmla="*/ 84 h 763"/>
                <a:gd name="connsiteX58-4247" fmla="*/ 605 w 605"/>
                <a:gd name="connsiteY58-4248" fmla="*/ 89 h 763"/>
                <a:gd name="connsiteX59-4249" fmla="*/ 605 w 605"/>
                <a:gd name="connsiteY59-4250" fmla="*/ 95 h 763"/>
                <a:gd name="connsiteX60-4251" fmla="*/ 605 w 605"/>
                <a:gd name="connsiteY60-4252" fmla="*/ 100 h 763"/>
                <a:gd name="connsiteX61-4253" fmla="*/ 605 w 605"/>
                <a:gd name="connsiteY61-4254" fmla="*/ 105 h 763"/>
                <a:gd name="connsiteX62-4255" fmla="*/ 600 w 605"/>
                <a:gd name="connsiteY62-4256" fmla="*/ 110 h 763"/>
                <a:gd name="connsiteX63-4257" fmla="*/ 590 w 605"/>
                <a:gd name="connsiteY63-4258" fmla="*/ 116 h 763"/>
                <a:gd name="connsiteX64-4259" fmla="*/ 590 w 605"/>
                <a:gd name="connsiteY64-4260" fmla="*/ 121 h 763"/>
                <a:gd name="connsiteX65-4261" fmla="*/ 590 w 605"/>
                <a:gd name="connsiteY65-4262" fmla="*/ 121 h 763"/>
                <a:gd name="connsiteX66-4263" fmla="*/ 584 w 605"/>
                <a:gd name="connsiteY66-4264" fmla="*/ 126 h 763"/>
                <a:gd name="connsiteX67-4265" fmla="*/ 584 w 605"/>
                <a:gd name="connsiteY67-4266" fmla="*/ 132 h 763"/>
                <a:gd name="connsiteX68-4267" fmla="*/ 579 w 605"/>
                <a:gd name="connsiteY68-4268" fmla="*/ 142 h 763"/>
                <a:gd name="connsiteX69-4269" fmla="*/ 579 w 605"/>
                <a:gd name="connsiteY69-4270" fmla="*/ 147 h 763"/>
                <a:gd name="connsiteX70-4271" fmla="*/ 579 w 605"/>
                <a:gd name="connsiteY70-4272" fmla="*/ 158 h 763"/>
                <a:gd name="connsiteX71-4273" fmla="*/ 574 w 605"/>
                <a:gd name="connsiteY71-4274" fmla="*/ 168 h 763"/>
                <a:gd name="connsiteX72-4275" fmla="*/ 574 w 605"/>
                <a:gd name="connsiteY72-4276" fmla="*/ 179 h 763"/>
                <a:gd name="connsiteX73-4277" fmla="*/ 574 w 605"/>
                <a:gd name="connsiteY73-4278" fmla="*/ 189 h 763"/>
                <a:gd name="connsiteX74-4279" fmla="*/ 569 w 605"/>
                <a:gd name="connsiteY74-4280" fmla="*/ 205 h 763"/>
                <a:gd name="connsiteX75-4281" fmla="*/ 569 w 605"/>
                <a:gd name="connsiteY75-4282" fmla="*/ 221 h 763"/>
                <a:gd name="connsiteX76-4283" fmla="*/ 569 w 605"/>
                <a:gd name="connsiteY76-4284" fmla="*/ 237 h 763"/>
                <a:gd name="connsiteX77-4285" fmla="*/ 563 w 605"/>
                <a:gd name="connsiteY77-4286" fmla="*/ 252 h 763"/>
                <a:gd name="connsiteX78-4287" fmla="*/ 563 w 605"/>
                <a:gd name="connsiteY78-4288" fmla="*/ 268 h 763"/>
                <a:gd name="connsiteX79-4289" fmla="*/ 563 w 605"/>
                <a:gd name="connsiteY79-4290" fmla="*/ 289 h 763"/>
                <a:gd name="connsiteX80-4291" fmla="*/ 558 w 605"/>
                <a:gd name="connsiteY80-4292" fmla="*/ 331 h 763"/>
                <a:gd name="connsiteX81-4293" fmla="*/ 553 w 605"/>
                <a:gd name="connsiteY81-4294" fmla="*/ 368 h 763"/>
                <a:gd name="connsiteX82-4295" fmla="*/ 553 w 605"/>
                <a:gd name="connsiteY82-4296" fmla="*/ 400 h 763"/>
                <a:gd name="connsiteX83-4297" fmla="*/ 548 w 605"/>
                <a:gd name="connsiteY83-4298" fmla="*/ 431 h 763"/>
                <a:gd name="connsiteX84-4299" fmla="*/ 542 w 605"/>
                <a:gd name="connsiteY84-4300" fmla="*/ 463 h 763"/>
                <a:gd name="connsiteX85-4301" fmla="*/ 542 w 605"/>
                <a:gd name="connsiteY85-4302" fmla="*/ 489 h 763"/>
                <a:gd name="connsiteX86-4303" fmla="*/ 537 w 605"/>
                <a:gd name="connsiteY86-4304" fmla="*/ 510 h 763"/>
                <a:gd name="connsiteX87-4305" fmla="*/ 532 w 605"/>
                <a:gd name="connsiteY87-4306" fmla="*/ 531 h 763"/>
                <a:gd name="connsiteX88-4307" fmla="*/ 526 w 605"/>
                <a:gd name="connsiteY88-4308" fmla="*/ 568 h 763"/>
                <a:gd name="connsiteX89-4309" fmla="*/ 516 w 605"/>
                <a:gd name="connsiteY89-4310" fmla="*/ 605 h 763"/>
                <a:gd name="connsiteX90-4311" fmla="*/ 511 w 605"/>
                <a:gd name="connsiteY90-4312" fmla="*/ 636 h 763"/>
                <a:gd name="connsiteX91-4313" fmla="*/ 500 w 605"/>
                <a:gd name="connsiteY91-4314" fmla="*/ 663 h 763"/>
                <a:gd name="connsiteX92-4315" fmla="*/ 495 w 605"/>
                <a:gd name="connsiteY92-4316" fmla="*/ 689 h 763"/>
                <a:gd name="connsiteX93-4317" fmla="*/ 490 w 605"/>
                <a:gd name="connsiteY93-4318" fmla="*/ 700 h 763"/>
                <a:gd name="connsiteX94-4319" fmla="*/ 484 w 605"/>
                <a:gd name="connsiteY94-4320" fmla="*/ 710 h 763"/>
                <a:gd name="connsiteX95-4321" fmla="*/ 484 w 605"/>
                <a:gd name="connsiteY95-4322" fmla="*/ 721 h 763"/>
                <a:gd name="connsiteX96-4323" fmla="*/ 479 w 605"/>
                <a:gd name="connsiteY96-4324" fmla="*/ 726 h 763"/>
                <a:gd name="connsiteX97-4325" fmla="*/ 474 w 605"/>
                <a:gd name="connsiteY97-4326" fmla="*/ 736 h 763"/>
                <a:gd name="connsiteX98-4327" fmla="*/ 474 w 605"/>
                <a:gd name="connsiteY98-4328" fmla="*/ 742 h 763"/>
                <a:gd name="connsiteX99-4329" fmla="*/ 463 w 605"/>
                <a:gd name="connsiteY99-4330" fmla="*/ 747 h 763"/>
                <a:gd name="connsiteX100-4331" fmla="*/ 458 w 605"/>
                <a:gd name="connsiteY100-4332" fmla="*/ 757 h 763"/>
                <a:gd name="connsiteX101-4333" fmla="*/ 453 w 605"/>
                <a:gd name="connsiteY101-4334" fmla="*/ 757 h 763"/>
                <a:gd name="connsiteX102-4335" fmla="*/ 447 w 605"/>
                <a:gd name="connsiteY102-4336" fmla="*/ 763 h 763"/>
                <a:gd name="connsiteX103-4337" fmla="*/ 442 w 605"/>
                <a:gd name="connsiteY103-4338" fmla="*/ 763 h 763"/>
                <a:gd name="connsiteX104-4339" fmla="*/ 442 w 605"/>
                <a:gd name="connsiteY104-4340" fmla="*/ 757 h 763"/>
                <a:gd name="connsiteX105-4341" fmla="*/ 437 w 605"/>
                <a:gd name="connsiteY105-4342" fmla="*/ 757 h 763"/>
                <a:gd name="connsiteX106-4343" fmla="*/ 437 w 605"/>
                <a:gd name="connsiteY106-4344" fmla="*/ 752 h 763"/>
                <a:gd name="connsiteX107-4345" fmla="*/ 437 w 605"/>
                <a:gd name="connsiteY107-4346" fmla="*/ 747 h 763"/>
                <a:gd name="connsiteX108-4347" fmla="*/ 432 w 605"/>
                <a:gd name="connsiteY108-4348" fmla="*/ 742 h 763"/>
                <a:gd name="connsiteX109-4349" fmla="*/ 432 w 605"/>
                <a:gd name="connsiteY109-4350" fmla="*/ 731 h 763"/>
                <a:gd name="connsiteX110-4351" fmla="*/ 432 w 605"/>
                <a:gd name="connsiteY110-4352" fmla="*/ 721 h 763"/>
                <a:gd name="connsiteX111-4353" fmla="*/ 426 w 605"/>
                <a:gd name="connsiteY111-4354" fmla="*/ 705 h 763"/>
                <a:gd name="connsiteX112-4355" fmla="*/ 421 w 605"/>
                <a:gd name="connsiteY112-4356" fmla="*/ 684 h 763"/>
                <a:gd name="connsiteX113-4357" fmla="*/ 416 w 605"/>
                <a:gd name="connsiteY113-4358" fmla="*/ 668 h 763"/>
                <a:gd name="connsiteX114-4359" fmla="*/ 411 w 605"/>
                <a:gd name="connsiteY114-4360" fmla="*/ 652 h 763"/>
                <a:gd name="connsiteX115-4361" fmla="*/ 405 w 605"/>
                <a:gd name="connsiteY115-4362" fmla="*/ 636 h 763"/>
                <a:gd name="connsiteX116-4363" fmla="*/ 395 w 605"/>
                <a:gd name="connsiteY116-4364" fmla="*/ 626 h 763"/>
                <a:gd name="connsiteX117-4365" fmla="*/ 384 w 605"/>
                <a:gd name="connsiteY117-4366" fmla="*/ 615 h 763"/>
                <a:gd name="connsiteX118-4367" fmla="*/ 379 w 605"/>
                <a:gd name="connsiteY118-4368" fmla="*/ 605 h 763"/>
                <a:gd name="connsiteX119-4369" fmla="*/ 390 w 605"/>
                <a:gd name="connsiteY119-4370" fmla="*/ 610 h 763"/>
                <a:gd name="connsiteX120-4371" fmla="*/ 405 w 605"/>
                <a:gd name="connsiteY120-4372" fmla="*/ 610 h 763"/>
                <a:gd name="connsiteX121-4373" fmla="*/ 416 w 605"/>
                <a:gd name="connsiteY121-4374" fmla="*/ 610 h 763"/>
                <a:gd name="connsiteX122-4375" fmla="*/ 426 w 605"/>
                <a:gd name="connsiteY122-4376" fmla="*/ 610 h 763"/>
                <a:gd name="connsiteX123-4377" fmla="*/ 437 w 605"/>
                <a:gd name="connsiteY123-4378" fmla="*/ 605 h 763"/>
                <a:gd name="connsiteX124-4379" fmla="*/ 442 w 605"/>
                <a:gd name="connsiteY124-4380" fmla="*/ 605 h 763"/>
                <a:gd name="connsiteX125-4381" fmla="*/ 447 w 605"/>
                <a:gd name="connsiteY125-4382" fmla="*/ 600 h 763"/>
                <a:gd name="connsiteX126-4383" fmla="*/ 447 w 605"/>
                <a:gd name="connsiteY126-4384" fmla="*/ 600 h 763"/>
                <a:gd name="connsiteX127-4385" fmla="*/ 453 w 605"/>
                <a:gd name="connsiteY127-4386" fmla="*/ 594 h 763"/>
                <a:gd name="connsiteX128-4387" fmla="*/ 453 w 605"/>
                <a:gd name="connsiteY128-4388" fmla="*/ 584 h 763"/>
                <a:gd name="connsiteX129-4389" fmla="*/ 458 w 605"/>
                <a:gd name="connsiteY129-4390" fmla="*/ 573 h 763"/>
                <a:gd name="connsiteX130-4391" fmla="*/ 458 w 605"/>
                <a:gd name="connsiteY130-4392" fmla="*/ 558 h 763"/>
                <a:gd name="connsiteX131-4393" fmla="*/ 463 w 605"/>
                <a:gd name="connsiteY131-4394" fmla="*/ 537 h 763"/>
                <a:gd name="connsiteX132-4395" fmla="*/ 469 w 605"/>
                <a:gd name="connsiteY132-4396" fmla="*/ 516 h 763"/>
                <a:gd name="connsiteX133-4397" fmla="*/ 469 w 605"/>
                <a:gd name="connsiteY133-4398" fmla="*/ 489 h 763"/>
                <a:gd name="connsiteX134-4399" fmla="*/ 474 w 605"/>
                <a:gd name="connsiteY134-4400" fmla="*/ 458 h 763"/>
                <a:gd name="connsiteX135-4401" fmla="*/ 484 w 605"/>
                <a:gd name="connsiteY135-4402" fmla="*/ 395 h 763"/>
                <a:gd name="connsiteX136-4403" fmla="*/ 490 w 605"/>
                <a:gd name="connsiteY136-4404" fmla="*/ 337 h 763"/>
                <a:gd name="connsiteX137-4405" fmla="*/ 495 w 605"/>
                <a:gd name="connsiteY137-4406" fmla="*/ 274 h 763"/>
                <a:gd name="connsiteX138-4407" fmla="*/ 495 w 605"/>
                <a:gd name="connsiteY138-4408" fmla="*/ 221 h 763"/>
                <a:gd name="connsiteX139-4409" fmla="*/ 495 w 605"/>
                <a:gd name="connsiteY139-4410" fmla="*/ 221 h 763"/>
                <a:gd name="connsiteX0-4411" fmla="*/ 495 w 605"/>
                <a:gd name="connsiteY0-4412" fmla="*/ 221 h 763"/>
                <a:gd name="connsiteX1-4413" fmla="*/ 495 w 605"/>
                <a:gd name="connsiteY1-4414" fmla="*/ 195 h 763"/>
                <a:gd name="connsiteX2-4415" fmla="*/ 495 w 605"/>
                <a:gd name="connsiteY2-4416" fmla="*/ 168 h 763"/>
                <a:gd name="connsiteX3-4417" fmla="*/ 495 w 605"/>
                <a:gd name="connsiteY3-4418" fmla="*/ 147 h 763"/>
                <a:gd name="connsiteX4-4419" fmla="*/ 495 w 605"/>
                <a:gd name="connsiteY4-4420" fmla="*/ 132 h 763"/>
                <a:gd name="connsiteX5-4421" fmla="*/ 495 w 605"/>
                <a:gd name="connsiteY5-4422" fmla="*/ 116 h 763"/>
                <a:gd name="connsiteX6-4423" fmla="*/ 495 w 605"/>
                <a:gd name="connsiteY6-4424" fmla="*/ 105 h 763"/>
                <a:gd name="connsiteX7-4425" fmla="*/ 490 w 605"/>
                <a:gd name="connsiteY7-4426" fmla="*/ 95 h 763"/>
                <a:gd name="connsiteX8-4427" fmla="*/ 490 w 605"/>
                <a:gd name="connsiteY8-4428" fmla="*/ 89 h 763"/>
                <a:gd name="connsiteX9-4429" fmla="*/ 490 w 605"/>
                <a:gd name="connsiteY9-4430" fmla="*/ 84 h 763"/>
                <a:gd name="connsiteX10-4431" fmla="*/ 484 w 605"/>
                <a:gd name="connsiteY10-4432" fmla="*/ 84 h 763"/>
                <a:gd name="connsiteX11-4433" fmla="*/ 479 w 605"/>
                <a:gd name="connsiteY11-4434" fmla="*/ 79 h 763"/>
                <a:gd name="connsiteX12-4435" fmla="*/ 469 w 605"/>
                <a:gd name="connsiteY12-4436" fmla="*/ 79 h 763"/>
                <a:gd name="connsiteX13-4437" fmla="*/ 463 w 605"/>
                <a:gd name="connsiteY13-4438" fmla="*/ 74 h 763"/>
                <a:gd name="connsiteX14-4439" fmla="*/ 447 w 605"/>
                <a:gd name="connsiteY14-4440" fmla="*/ 74 h 763"/>
                <a:gd name="connsiteX15-4441" fmla="*/ 437 w 605"/>
                <a:gd name="connsiteY15-4442" fmla="*/ 74 h 763"/>
                <a:gd name="connsiteX16-4443" fmla="*/ 421 w 605"/>
                <a:gd name="connsiteY16-4444" fmla="*/ 79 h 763"/>
                <a:gd name="connsiteX17-4445" fmla="*/ 390 w 605"/>
                <a:gd name="connsiteY17-4446" fmla="*/ 79 h 763"/>
                <a:gd name="connsiteX18-4447" fmla="*/ 353 w 605"/>
                <a:gd name="connsiteY18-4448" fmla="*/ 84 h 763"/>
                <a:gd name="connsiteX19-4449" fmla="*/ 316 w 605"/>
                <a:gd name="connsiteY19-4450" fmla="*/ 89 h 763"/>
                <a:gd name="connsiteX20-4451" fmla="*/ 279 w 605"/>
                <a:gd name="connsiteY20-4452" fmla="*/ 89 h 763"/>
                <a:gd name="connsiteX21-4453" fmla="*/ 237 w 605"/>
                <a:gd name="connsiteY21-4454" fmla="*/ 95 h 763"/>
                <a:gd name="connsiteX22-4455" fmla="*/ 163 w 605"/>
                <a:gd name="connsiteY22-4456" fmla="*/ 105 h 763"/>
                <a:gd name="connsiteX23-4457" fmla="*/ 137 w 605"/>
                <a:gd name="connsiteY23-4458" fmla="*/ 110 h 763"/>
                <a:gd name="connsiteX24-4459" fmla="*/ 110 w 605"/>
                <a:gd name="connsiteY24-4460" fmla="*/ 116 h 763"/>
                <a:gd name="connsiteX25-4461" fmla="*/ 84 w 605"/>
                <a:gd name="connsiteY25-4462" fmla="*/ 116 h 763"/>
                <a:gd name="connsiteX26-4463" fmla="*/ 52 w 605"/>
                <a:gd name="connsiteY26-4464" fmla="*/ 121 h 763"/>
                <a:gd name="connsiteX27-4465" fmla="*/ 26 w 605"/>
                <a:gd name="connsiteY27-4466" fmla="*/ 126 h 763"/>
                <a:gd name="connsiteX28-4467" fmla="*/ 0 w 605"/>
                <a:gd name="connsiteY28-4468" fmla="*/ 126 h 763"/>
                <a:gd name="connsiteX29-4469" fmla="*/ 247 w 605"/>
                <a:gd name="connsiteY29-4470" fmla="*/ 58 h 763"/>
                <a:gd name="connsiteX30-4471" fmla="*/ 305 w 605"/>
                <a:gd name="connsiteY30-4472" fmla="*/ 47 h 763"/>
                <a:gd name="connsiteX31-4473" fmla="*/ 332 w 605"/>
                <a:gd name="connsiteY31-4474" fmla="*/ 42 h 763"/>
                <a:gd name="connsiteX32-4475" fmla="*/ 358 w 605"/>
                <a:gd name="connsiteY32-4476" fmla="*/ 37 h 763"/>
                <a:gd name="connsiteX33-4477" fmla="*/ 384 w 605"/>
                <a:gd name="connsiteY33-4478" fmla="*/ 32 h 763"/>
                <a:gd name="connsiteX34-4479" fmla="*/ 400 w 605"/>
                <a:gd name="connsiteY34-4480" fmla="*/ 32 h 763"/>
                <a:gd name="connsiteX35-4481" fmla="*/ 416 w 605"/>
                <a:gd name="connsiteY35-4482" fmla="*/ 26 h 763"/>
                <a:gd name="connsiteX36-4483" fmla="*/ 432 w 605"/>
                <a:gd name="connsiteY36-4484" fmla="*/ 21 h 763"/>
                <a:gd name="connsiteX37-4485" fmla="*/ 437 w 605"/>
                <a:gd name="connsiteY37-4486" fmla="*/ 21 h 763"/>
                <a:gd name="connsiteX38-4487" fmla="*/ 447 w 605"/>
                <a:gd name="connsiteY38-4488" fmla="*/ 16 h 763"/>
                <a:gd name="connsiteX39-4489" fmla="*/ 453 w 605"/>
                <a:gd name="connsiteY39-4490" fmla="*/ 11 h 763"/>
                <a:gd name="connsiteX40-4491" fmla="*/ 463 w 605"/>
                <a:gd name="connsiteY40-4492" fmla="*/ 5 h 763"/>
                <a:gd name="connsiteX41-4493" fmla="*/ 469 w 605"/>
                <a:gd name="connsiteY41-4494" fmla="*/ 5 h 763"/>
                <a:gd name="connsiteX42-4495" fmla="*/ 479 w 605"/>
                <a:gd name="connsiteY42-4496" fmla="*/ 0 h 763"/>
                <a:gd name="connsiteX43-4497" fmla="*/ 484 w 605"/>
                <a:gd name="connsiteY43-4498" fmla="*/ 5 h 763"/>
                <a:gd name="connsiteX44-4499" fmla="*/ 490 w 605"/>
                <a:gd name="connsiteY44-4500" fmla="*/ 5 h 763"/>
                <a:gd name="connsiteX45-4501" fmla="*/ 495 w 605"/>
                <a:gd name="connsiteY45-4502" fmla="*/ 11 h 763"/>
                <a:gd name="connsiteX46-4503" fmla="*/ 505 w 605"/>
                <a:gd name="connsiteY46-4504" fmla="*/ 16 h 763"/>
                <a:gd name="connsiteX47-4505" fmla="*/ 516 w 605"/>
                <a:gd name="connsiteY47-4506" fmla="*/ 21 h 763"/>
                <a:gd name="connsiteX48-4507" fmla="*/ 526 w 605"/>
                <a:gd name="connsiteY48-4508" fmla="*/ 26 h 763"/>
                <a:gd name="connsiteX49-4509" fmla="*/ 537 w 605"/>
                <a:gd name="connsiteY49-4510" fmla="*/ 32 h 763"/>
                <a:gd name="connsiteX50-4511" fmla="*/ 553 w 605"/>
                <a:gd name="connsiteY50-4512" fmla="*/ 42 h 763"/>
                <a:gd name="connsiteX51-4513" fmla="*/ 563 w 605"/>
                <a:gd name="connsiteY51-4514" fmla="*/ 53 h 763"/>
                <a:gd name="connsiteX52-4515" fmla="*/ 574 w 605"/>
                <a:gd name="connsiteY52-4516" fmla="*/ 58 h 763"/>
                <a:gd name="connsiteX53-4517" fmla="*/ 584 w 605"/>
                <a:gd name="connsiteY53-4518" fmla="*/ 68 h 763"/>
                <a:gd name="connsiteX54-4519" fmla="*/ 595 w 605"/>
                <a:gd name="connsiteY54-4520" fmla="*/ 74 h 763"/>
                <a:gd name="connsiteX55-4521" fmla="*/ 600 w 605"/>
                <a:gd name="connsiteY55-4522" fmla="*/ 79 h 763"/>
                <a:gd name="connsiteX56-4523" fmla="*/ 605 w 605"/>
                <a:gd name="connsiteY56-4524" fmla="*/ 84 h 763"/>
                <a:gd name="connsiteX57-4525" fmla="*/ 605 w 605"/>
                <a:gd name="connsiteY57-4526" fmla="*/ 89 h 763"/>
                <a:gd name="connsiteX58-4527" fmla="*/ 605 w 605"/>
                <a:gd name="connsiteY58-4528" fmla="*/ 95 h 763"/>
                <a:gd name="connsiteX59-4529" fmla="*/ 605 w 605"/>
                <a:gd name="connsiteY59-4530" fmla="*/ 100 h 763"/>
                <a:gd name="connsiteX60-4531" fmla="*/ 605 w 605"/>
                <a:gd name="connsiteY60-4532" fmla="*/ 105 h 763"/>
                <a:gd name="connsiteX61-4533" fmla="*/ 600 w 605"/>
                <a:gd name="connsiteY61-4534" fmla="*/ 110 h 763"/>
                <a:gd name="connsiteX62-4535" fmla="*/ 590 w 605"/>
                <a:gd name="connsiteY62-4536" fmla="*/ 116 h 763"/>
                <a:gd name="connsiteX63-4537" fmla="*/ 590 w 605"/>
                <a:gd name="connsiteY63-4538" fmla="*/ 121 h 763"/>
                <a:gd name="connsiteX64-4539" fmla="*/ 590 w 605"/>
                <a:gd name="connsiteY64-4540" fmla="*/ 121 h 763"/>
                <a:gd name="connsiteX65-4541" fmla="*/ 584 w 605"/>
                <a:gd name="connsiteY65-4542" fmla="*/ 126 h 763"/>
                <a:gd name="connsiteX66-4543" fmla="*/ 584 w 605"/>
                <a:gd name="connsiteY66-4544" fmla="*/ 132 h 763"/>
                <a:gd name="connsiteX67-4545" fmla="*/ 579 w 605"/>
                <a:gd name="connsiteY67-4546" fmla="*/ 142 h 763"/>
                <a:gd name="connsiteX68-4547" fmla="*/ 579 w 605"/>
                <a:gd name="connsiteY68-4548" fmla="*/ 147 h 763"/>
                <a:gd name="connsiteX69-4549" fmla="*/ 579 w 605"/>
                <a:gd name="connsiteY69-4550" fmla="*/ 158 h 763"/>
                <a:gd name="connsiteX70-4551" fmla="*/ 574 w 605"/>
                <a:gd name="connsiteY70-4552" fmla="*/ 168 h 763"/>
                <a:gd name="connsiteX71-4553" fmla="*/ 574 w 605"/>
                <a:gd name="connsiteY71-4554" fmla="*/ 179 h 763"/>
                <a:gd name="connsiteX72-4555" fmla="*/ 574 w 605"/>
                <a:gd name="connsiteY72-4556" fmla="*/ 189 h 763"/>
                <a:gd name="connsiteX73-4557" fmla="*/ 569 w 605"/>
                <a:gd name="connsiteY73-4558" fmla="*/ 205 h 763"/>
                <a:gd name="connsiteX74-4559" fmla="*/ 569 w 605"/>
                <a:gd name="connsiteY74-4560" fmla="*/ 221 h 763"/>
                <a:gd name="connsiteX75-4561" fmla="*/ 569 w 605"/>
                <a:gd name="connsiteY75-4562" fmla="*/ 237 h 763"/>
                <a:gd name="connsiteX76-4563" fmla="*/ 563 w 605"/>
                <a:gd name="connsiteY76-4564" fmla="*/ 252 h 763"/>
                <a:gd name="connsiteX77-4565" fmla="*/ 563 w 605"/>
                <a:gd name="connsiteY77-4566" fmla="*/ 268 h 763"/>
                <a:gd name="connsiteX78-4567" fmla="*/ 563 w 605"/>
                <a:gd name="connsiteY78-4568" fmla="*/ 289 h 763"/>
                <a:gd name="connsiteX79-4569" fmla="*/ 558 w 605"/>
                <a:gd name="connsiteY79-4570" fmla="*/ 331 h 763"/>
                <a:gd name="connsiteX80-4571" fmla="*/ 553 w 605"/>
                <a:gd name="connsiteY80-4572" fmla="*/ 368 h 763"/>
                <a:gd name="connsiteX81-4573" fmla="*/ 553 w 605"/>
                <a:gd name="connsiteY81-4574" fmla="*/ 400 h 763"/>
                <a:gd name="connsiteX82-4575" fmla="*/ 548 w 605"/>
                <a:gd name="connsiteY82-4576" fmla="*/ 431 h 763"/>
                <a:gd name="connsiteX83-4577" fmla="*/ 542 w 605"/>
                <a:gd name="connsiteY83-4578" fmla="*/ 463 h 763"/>
                <a:gd name="connsiteX84-4579" fmla="*/ 542 w 605"/>
                <a:gd name="connsiteY84-4580" fmla="*/ 489 h 763"/>
                <a:gd name="connsiteX85-4581" fmla="*/ 537 w 605"/>
                <a:gd name="connsiteY85-4582" fmla="*/ 510 h 763"/>
                <a:gd name="connsiteX86-4583" fmla="*/ 532 w 605"/>
                <a:gd name="connsiteY86-4584" fmla="*/ 531 h 763"/>
                <a:gd name="connsiteX87-4585" fmla="*/ 526 w 605"/>
                <a:gd name="connsiteY87-4586" fmla="*/ 568 h 763"/>
                <a:gd name="connsiteX88-4587" fmla="*/ 516 w 605"/>
                <a:gd name="connsiteY88-4588" fmla="*/ 605 h 763"/>
                <a:gd name="connsiteX89-4589" fmla="*/ 511 w 605"/>
                <a:gd name="connsiteY89-4590" fmla="*/ 636 h 763"/>
                <a:gd name="connsiteX90-4591" fmla="*/ 500 w 605"/>
                <a:gd name="connsiteY90-4592" fmla="*/ 663 h 763"/>
                <a:gd name="connsiteX91-4593" fmla="*/ 495 w 605"/>
                <a:gd name="connsiteY91-4594" fmla="*/ 689 h 763"/>
                <a:gd name="connsiteX92-4595" fmla="*/ 490 w 605"/>
                <a:gd name="connsiteY92-4596" fmla="*/ 700 h 763"/>
                <a:gd name="connsiteX93-4597" fmla="*/ 484 w 605"/>
                <a:gd name="connsiteY93-4598" fmla="*/ 710 h 763"/>
                <a:gd name="connsiteX94-4599" fmla="*/ 484 w 605"/>
                <a:gd name="connsiteY94-4600" fmla="*/ 721 h 763"/>
                <a:gd name="connsiteX95-4601" fmla="*/ 479 w 605"/>
                <a:gd name="connsiteY95-4602" fmla="*/ 726 h 763"/>
                <a:gd name="connsiteX96-4603" fmla="*/ 474 w 605"/>
                <a:gd name="connsiteY96-4604" fmla="*/ 736 h 763"/>
                <a:gd name="connsiteX97-4605" fmla="*/ 474 w 605"/>
                <a:gd name="connsiteY97-4606" fmla="*/ 742 h 763"/>
                <a:gd name="connsiteX98-4607" fmla="*/ 463 w 605"/>
                <a:gd name="connsiteY98-4608" fmla="*/ 747 h 763"/>
                <a:gd name="connsiteX99-4609" fmla="*/ 458 w 605"/>
                <a:gd name="connsiteY99-4610" fmla="*/ 757 h 763"/>
                <a:gd name="connsiteX100-4611" fmla="*/ 453 w 605"/>
                <a:gd name="connsiteY100-4612" fmla="*/ 757 h 763"/>
                <a:gd name="connsiteX101-4613" fmla="*/ 447 w 605"/>
                <a:gd name="connsiteY101-4614" fmla="*/ 763 h 763"/>
                <a:gd name="connsiteX102-4615" fmla="*/ 442 w 605"/>
                <a:gd name="connsiteY102-4616" fmla="*/ 763 h 763"/>
                <a:gd name="connsiteX103-4617" fmla="*/ 442 w 605"/>
                <a:gd name="connsiteY103-4618" fmla="*/ 757 h 763"/>
                <a:gd name="connsiteX104-4619" fmla="*/ 437 w 605"/>
                <a:gd name="connsiteY104-4620" fmla="*/ 757 h 763"/>
                <a:gd name="connsiteX105-4621" fmla="*/ 437 w 605"/>
                <a:gd name="connsiteY105-4622" fmla="*/ 752 h 763"/>
                <a:gd name="connsiteX106-4623" fmla="*/ 437 w 605"/>
                <a:gd name="connsiteY106-4624" fmla="*/ 747 h 763"/>
                <a:gd name="connsiteX107-4625" fmla="*/ 432 w 605"/>
                <a:gd name="connsiteY107-4626" fmla="*/ 742 h 763"/>
                <a:gd name="connsiteX108-4627" fmla="*/ 432 w 605"/>
                <a:gd name="connsiteY108-4628" fmla="*/ 731 h 763"/>
                <a:gd name="connsiteX109-4629" fmla="*/ 432 w 605"/>
                <a:gd name="connsiteY109-4630" fmla="*/ 721 h 763"/>
                <a:gd name="connsiteX110-4631" fmla="*/ 426 w 605"/>
                <a:gd name="connsiteY110-4632" fmla="*/ 705 h 763"/>
                <a:gd name="connsiteX111-4633" fmla="*/ 421 w 605"/>
                <a:gd name="connsiteY111-4634" fmla="*/ 684 h 763"/>
                <a:gd name="connsiteX112-4635" fmla="*/ 416 w 605"/>
                <a:gd name="connsiteY112-4636" fmla="*/ 668 h 763"/>
                <a:gd name="connsiteX113-4637" fmla="*/ 411 w 605"/>
                <a:gd name="connsiteY113-4638" fmla="*/ 652 h 763"/>
                <a:gd name="connsiteX114-4639" fmla="*/ 405 w 605"/>
                <a:gd name="connsiteY114-4640" fmla="*/ 636 h 763"/>
                <a:gd name="connsiteX115-4641" fmla="*/ 395 w 605"/>
                <a:gd name="connsiteY115-4642" fmla="*/ 626 h 763"/>
                <a:gd name="connsiteX116-4643" fmla="*/ 384 w 605"/>
                <a:gd name="connsiteY116-4644" fmla="*/ 615 h 763"/>
                <a:gd name="connsiteX117-4645" fmla="*/ 379 w 605"/>
                <a:gd name="connsiteY117-4646" fmla="*/ 605 h 763"/>
                <a:gd name="connsiteX118-4647" fmla="*/ 390 w 605"/>
                <a:gd name="connsiteY118-4648" fmla="*/ 610 h 763"/>
                <a:gd name="connsiteX119-4649" fmla="*/ 405 w 605"/>
                <a:gd name="connsiteY119-4650" fmla="*/ 610 h 763"/>
                <a:gd name="connsiteX120-4651" fmla="*/ 416 w 605"/>
                <a:gd name="connsiteY120-4652" fmla="*/ 610 h 763"/>
                <a:gd name="connsiteX121-4653" fmla="*/ 426 w 605"/>
                <a:gd name="connsiteY121-4654" fmla="*/ 610 h 763"/>
                <a:gd name="connsiteX122-4655" fmla="*/ 437 w 605"/>
                <a:gd name="connsiteY122-4656" fmla="*/ 605 h 763"/>
                <a:gd name="connsiteX123-4657" fmla="*/ 442 w 605"/>
                <a:gd name="connsiteY123-4658" fmla="*/ 605 h 763"/>
                <a:gd name="connsiteX124-4659" fmla="*/ 447 w 605"/>
                <a:gd name="connsiteY124-4660" fmla="*/ 600 h 763"/>
                <a:gd name="connsiteX125-4661" fmla="*/ 447 w 605"/>
                <a:gd name="connsiteY125-4662" fmla="*/ 600 h 763"/>
                <a:gd name="connsiteX126-4663" fmla="*/ 453 w 605"/>
                <a:gd name="connsiteY126-4664" fmla="*/ 594 h 763"/>
                <a:gd name="connsiteX127-4665" fmla="*/ 453 w 605"/>
                <a:gd name="connsiteY127-4666" fmla="*/ 584 h 763"/>
                <a:gd name="connsiteX128-4667" fmla="*/ 458 w 605"/>
                <a:gd name="connsiteY128-4668" fmla="*/ 573 h 763"/>
                <a:gd name="connsiteX129-4669" fmla="*/ 458 w 605"/>
                <a:gd name="connsiteY129-4670" fmla="*/ 558 h 763"/>
                <a:gd name="connsiteX130-4671" fmla="*/ 463 w 605"/>
                <a:gd name="connsiteY130-4672" fmla="*/ 537 h 763"/>
                <a:gd name="connsiteX131-4673" fmla="*/ 469 w 605"/>
                <a:gd name="connsiteY131-4674" fmla="*/ 516 h 763"/>
                <a:gd name="connsiteX132-4675" fmla="*/ 469 w 605"/>
                <a:gd name="connsiteY132-4676" fmla="*/ 489 h 763"/>
                <a:gd name="connsiteX133-4677" fmla="*/ 474 w 605"/>
                <a:gd name="connsiteY133-4678" fmla="*/ 458 h 763"/>
                <a:gd name="connsiteX134-4679" fmla="*/ 484 w 605"/>
                <a:gd name="connsiteY134-4680" fmla="*/ 395 h 763"/>
                <a:gd name="connsiteX135-4681" fmla="*/ 490 w 605"/>
                <a:gd name="connsiteY135-4682" fmla="*/ 337 h 763"/>
                <a:gd name="connsiteX136-4683" fmla="*/ 495 w 605"/>
                <a:gd name="connsiteY136-4684" fmla="*/ 274 h 763"/>
                <a:gd name="connsiteX137-4685" fmla="*/ 495 w 605"/>
                <a:gd name="connsiteY137-4686" fmla="*/ 221 h 763"/>
                <a:gd name="connsiteX138-4687" fmla="*/ 495 w 605"/>
                <a:gd name="connsiteY138-4688" fmla="*/ 221 h 763"/>
                <a:gd name="connsiteX0-4689" fmla="*/ 495 w 605"/>
                <a:gd name="connsiteY0-4690" fmla="*/ 221 h 763"/>
                <a:gd name="connsiteX1-4691" fmla="*/ 495 w 605"/>
                <a:gd name="connsiteY1-4692" fmla="*/ 195 h 763"/>
                <a:gd name="connsiteX2-4693" fmla="*/ 495 w 605"/>
                <a:gd name="connsiteY2-4694" fmla="*/ 168 h 763"/>
                <a:gd name="connsiteX3-4695" fmla="*/ 495 w 605"/>
                <a:gd name="connsiteY3-4696" fmla="*/ 147 h 763"/>
                <a:gd name="connsiteX4-4697" fmla="*/ 495 w 605"/>
                <a:gd name="connsiteY4-4698" fmla="*/ 132 h 763"/>
                <a:gd name="connsiteX5-4699" fmla="*/ 495 w 605"/>
                <a:gd name="connsiteY5-4700" fmla="*/ 116 h 763"/>
                <a:gd name="connsiteX6-4701" fmla="*/ 495 w 605"/>
                <a:gd name="connsiteY6-4702" fmla="*/ 105 h 763"/>
                <a:gd name="connsiteX7-4703" fmla="*/ 490 w 605"/>
                <a:gd name="connsiteY7-4704" fmla="*/ 95 h 763"/>
                <a:gd name="connsiteX8-4705" fmla="*/ 490 w 605"/>
                <a:gd name="connsiteY8-4706" fmla="*/ 89 h 763"/>
                <a:gd name="connsiteX9-4707" fmla="*/ 490 w 605"/>
                <a:gd name="connsiteY9-4708" fmla="*/ 84 h 763"/>
                <a:gd name="connsiteX10-4709" fmla="*/ 484 w 605"/>
                <a:gd name="connsiteY10-4710" fmla="*/ 84 h 763"/>
                <a:gd name="connsiteX11-4711" fmla="*/ 479 w 605"/>
                <a:gd name="connsiteY11-4712" fmla="*/ 79 h 763"/>
                <a:gd name="connsiteX12-4713" fmla="*/ 469 w 605"/>
                <a:gd name="connsiteY12-4714" fmla="*/ 79 h 763"/>
                <a:gd name="connsiteX13-4715" fmla="*/ 463 w 605"/>
                <a:gd name="connsiteY13-4716" fmla="*/ 74 h 763"/>
                <a:gd name="connsiteX14-4717" fmla="*/ 447 w 605"/>
                <a:gd name="connsiteY14-4718" fmla="*/ 74 h 763"/>
                <a:gd name="connsiteX15-4719" fmla="*/ 437 w 605"/>
                <a:gd name="connsiteY15-4720" fmla="*/ 74 h 763"/>
                <a:gd name="connsiteX16-4721" fmla="*/ 421 w 605"/>
                <a:gd name="connsiteY16-4722" fmla="*/ 79 h 763"/>
                <a:gd name="connsiteX17-4723" fmla="*/ 390 w 605"/>
                <a:gd name="connsiteY17-4724" fmla="*/ 79 h 763"/>
                <a:gd name="connsiteX18-4725" fmla="*/ 353 w 605"/>
                <a:gd name="connsiteY18-4726" fmla="*/ 84 h 763"/>
                <a:gd name="connsiteX19-4727" fmla="*/ 316 w 605"/>
                <a:gd name="connsiteY19-4728" fmla="*/ 89 h 763"/>
                <a:gd name="connsiteX20-4729" fmla="*/ 279 w 605"/>
                <a:gd name="connsiteY20-4730" fmla="*/ 89 h 763"/>
                <a:gd name="connsiteX21-4731" fmla="*/ 237 w 605"/>
                <a:gd name="connsiteY21-4732" fmla="*/ 95 h 763"/>
                <a:gd name="connsiteX22-4733" fmla="*/ 137 w 605"/>
                <a:gd name="connsiteY22-4734" fmla="*/ 110 h 763"/>
                <a:gd name="connsiteX23-4735" fmla="*/ 110 w 605"/>
                <a:gd name="connsiteY23-4736" fmla="*/ 116 h 763"/>
                <a:gd name="connsiteX24-4737" fmla="*/ 84 w 605"/>
                <a:gd name="connsiteY24-4738" fmla="*/ 116 h 763"/>
                <a:gd name="connsiteX25-4739" fmla="*/ 52 w 605"/>
                <a:gd name="connsiteY25-4740" fmla="*/ 121 h 763"/>
                <a:gd name="connsiteX26-4741" fmla="*/ 26 w 605"/>
                <a:gd name="connsiteY26-4742" fmla="*/ 126 h 763"/>
                <a:gd name="connsiteX27-4743" fmla="*/ 0 w 605"/>
                <a:gd name="connsiteY27-4744" fmla="*/ 126 h 763"/>
                <a:gd name="connsiteX28-4745" fmla="*/ 247 w 605"/>
                <a:gd name="connsiteY28-4746" fmla="*/ 58 h 763"/>
                <a:gd name="connsiteX29-4747" fmla="*/ 305 w 605"/>
                <a:gd name="connsiteY29-4748" fmla="*/ 47 h 763"/>
                <a:gd name="connsiteX30-4749" fmla="*/ 332 w 605"/>
                <a:gd name="connsiteY30-4750" fmla="*/ 42 h 763"/>
                <a:gd name="connsiteX31-4751" fmla="*/ 358 w 605"/>
                <a:gd name="connsiteY31-4752" fmla="*/ 37 h 763"/>
                <a:gd name="connsiteX32-4753" fmla="*/ 384 w 605"/>
                <a:gd name="connsiteY32-4754" fmla="*/ 32 h 763"/>
                <a:gd name="connsiteX33-4755" fmla="*/ 400 w 605"/>
                <a:gd name="connsiteY33-4756" fmla="*/ 32 h 763"/>
                <a:gd name="connsiteX34-4757" fmla="*/ 416 w 605"/>
                <a:gd name="connsiteY34-4758" fmla="*/ 26 h 763"/>
                <a:gd name="connsiteX35-4759" fmla="*/ 432 w 605"/>
                <a:gd name="connsiteY35-4760" fmla="*/ 21 h 763"/>
                <a:gd name="connsiteX36-4761" fmla="*/ 437 w 605"/>
                <a:gd name="connsiteY36-4762" fmla="*/ 21 h 763"/>
                <a:gd name="connsiteX37-4763" fmla="*/ 447 w 605"/>
                <a:gd name="connsiteY37-4764" fmla="*/ 16 h 763"/>
                <a:gd name="connsiteX38-4765" fmla="*/ 453 w 605"/>
                <a:gd name="connsiteY38-4766" fmla="*/ 11 h 763"/>
                <a:gd name="connsiteX39-4767" fmla="*/ 463 w 605"/>
                <a:gd name="connsiteY39-4768" fmla="*/ 5 h 763"/>
                <a:gd name="connsiteX40-4769" fmla="*/ 469 w 605"/>
                <a:gd name="connsiteY40-4770" fmla="*/ 5 h 763"/>
                <a:gd name="connsiteX41-4771" fmla="*/ 479 w 605"/>
                <a:gd name="connsiteY41-4772" fmla="*/ 0 h 763"/>
                <a:gd name="connsiteX42-4773" fmla="*/ 484 w 605"/>
                <a:gd name="connsiteY42-4774" fmla="*/ 5 h 763"/>
                <a:gd name="connsiteX43-4775" fmla="*/ 490 w 605"/>
                <a:gd name="connsiteY43-4776" fmla="*/ 5 h 763"/>
                <a:gd name="connsiteX44-4777" fmla="*/ 495 w 605"/>
                <a:gd name="connsiteY44-4778" fmla="*/ 11 h 763"/>
                <a:gd name="connsiteX45-4779" fmla="*/ 505 w 605"/>
                <a:gd name="connsiteY45-4780" fmla="*/ 16 h 763"/>
                <a:gd name="connsiteX46-4781" fmla="*/ 516 w 605"/>
                <a:gd name="connsiteY46-4782" fmla="*/ 21 h 763"/>
                <a:gd name="connsiteX47-4783" fmla="*/ 526 w 605"/>
                <a:gd name="connsiteY47-4784" fmla="*/ 26 h 763"/>
                <a:gd name="connsiteX48-4785" fmla="*/ 537 w 605"/>
                <a:gd name="connsiteY48-4786" fmla="*/ 32 h 763"/>
                <a:gd name="connsiteX49-4787" fmla="*/ 553 w 605"/>
                <a:gd name="connsiteY49-4788" fmla="*/ 42 h 763"/>
                <a:gd name="connsiteX50-4789" fmla="*/ 563 w 605"/>
                <a:gd name="connsiteY50-4790" fmla="*/ 53 h 763"/>
                <a:gd name="connsiteX51-4791" fmla="*/ 574 w 605"/>
                <a:gd name="connsiteY51-4792" fmla="*/ 58 h 763"/>
                <a:gd name="connsiteX52-4793" fmla="*/ 584 w 605"/>
                <a:gd name="connsiteY52-4794" fmla="*/ 68 h 763"/>
                <a:gd name="connsiteX53-4795" fmla="*/ 595 w 605"/>
                <a:gd name="connsiteY53-4796" fmla="*/ 74 h 763"/>
                <a:gd name="connsiteX54-4797" fmla="*/ 600 w 605"/>
                <a:gd name="connsiteY54-4798" fmla="*/ 79 h 763"/>
                <a:gd name="connsiteX55-4799" fmla="*/ 605 w 605"/>
                <a:gd name="connsiteY55-4800" fmla="*/ 84 h 763"/>
                <a:gd name="connsiteX56-4801" fmla="*/ 605 w 605"/>
                <a:gd name="connsiteY56-4802" fmla="*/ 89 h 763"/>
                <a:gd name="connsiteX57-4803" fmla="*/ 605 w 605"/>
                <a:gd name="connsiteY57-4804" fmla="*/ 95 h 763"/>
                <a:gd name="connsiteX58-4805" fmla="*/ 605 w 605"/>
                <a:gd name="connsiteY58-4806" fmla="*/ 100 h 763"/>
                <a:gd name="connsiteX59-4807" fmla="*/ 605 w 605"/>
                <a:gd name="connsiteY59-4808" fmla="*/ 105 h 763"/>
                <a:gd name="connsiteX60-4809" fmla="*/ 600 w 605"/>
                <a:gd name="connsiteY60-4810" fmla="*/ 110 h 763"/>
                <a:gd name="connsiteX61-4811" fmla="*/ 590 w 605"/>
                <a:gd name="connsiteY61-4812" fmla="*/ 116 h 763"/>
                <a:gd name="connsiteX62-4813" fmla="*/ 590 w 605"/>
                <a:gd name="connsiteY62-4814" fmla="*/ 121 h 763"/>
                <a:gd name="connsiteX63-4815" fmla="*/ 590 w 605"/>
                <a:gd name="connsiteY63-4816" fmla="*/ 121 h 763"/>
                <a:gd name="connsiteX64-4817" fmla="*/ 584 w 605"/>
                <a:gd name="connsiteY64-4818" fmla="*/ 126 h 763"/>
                <a:gd name="connsiteX65-4819" fmla="*/ 584 w 605"/>
                <a:gd name="connsiteY65-4820" fmla="*/ 132 h 763"/>
                <a:gd name="connsiteX66-4821" fmla="*/ 579 w 605"/>
                <a:gd name="connsiteY66-4822" fmla="*/ 142 h 763"/>
                <a:gd name="connsiteX67-4823" fmla="*/ 579 w 605"/>
                <a:gd name="connsiteY67-4824" fmla="*/ 147 h 763"/>
                <a:gd name="connsiteX68-4825" fmla="*/ 579 w 605"/>
                <a:gd name="connsiteY68-4826" fmla="*/ 158 h 763"/>
                <a:gd name="connsiteX69-4827" fmla="*/ 574 w 605"/>
                <a:gd name="connsiteY69-4828" fmla="*/ 168 h 763"/>
                <a:gd name="connsiteX70-4829" fmla="*/ 574 w 605"/>
                <a:gd name="connsiteY70-4830" fmla="*/ 179 h 763"/>
                <a:gd name="connsiteX71-4831" fmla="*/ 574 w 605"/>
                <a:gd name="connsiteY71-4832" fmla="*/ 189 h 763"/>
                <a:gd name="connsiteX72-4833" fmla="*/ 569 w 605"/>
                <a:gd name="connsiteY72-4834" fmla="*/ 205 h 763"/>
                <a:gd name="connsiteX73-4835" fmla="*/ 569 w 605"/>
                <a:gd name="connsiteY73-4836" fmla="*/ 221 h 763"/>
                <a:gd name="connsiteX74-4837" fmla="*/ 569 w 605"/>
                <a:gd name="connsiteY74-4838" fmla="*/ 237 h 763"/>
                <a:gd name="connsiteX75-4839" fmla="*/ 563 w 605"/>
                <a:gd name="connsiteY75-4840" fmla="*/ 252 h 763"/>
                <a:gd name="connsiteX76-4841" fmla="*/ 563 w 605"/>
                <a:gd name="connsiteY76-4842" fmla="*/ 268 h 763"/>
                <a:gd name="connsiteX77-4843" fmla="*/ 563 w 605"/>
                <a:gd name="connsiteY77-4844" fmla="*/ 289 h 763"/>
                <a:gd name="connsiteX78-4845" fmla="*/ 558 w 605"/>
                <a:gd name="connsiteY78-4846" fmla="*/ 331 h 763"/>
                <a:gd name="connsiteX79-4847" fmla="*/ 553 w 605"/>
                <a:gd name="connsiteY79-4848" fmla="*/ 368 h 763"/>
                <a:gd name="connsiteX80-4849" fmla="*/ 553 w 605"/>
                <a:gd name="connsiteY80-4850" fmla="*/ 400 h 763"/>
                <a:gd name="connsiteX81-4851" fmla="*/ 548 w 605"/>
                <a:gd name="connsiteY81-4852" fmla="*/ 431 h 763"/>
                <a:gd name="connsiteX82-4853" fmla="*/ 542 w 605"/>
                <a:gd name="connsiteY82-4854" fmla="*/ 463 h 763"/>
                <a:gd name="connsiteX83-4855" fmla="*/ 542 w 605"/>
                <a:gd name="connsiteY83-4856" fmla="*/ 489 h 763"/>
                <a:gd name="connsiteX84-4857" fmla="*/ 537 w 605"/>
                <a:gd name="connsiteY84-4858" fmla="*/ 510 h 763"/>
                <a:gd name="connsiteX85-4859" fmla="*/ 532 w 605"/>
                <a:gd name="connsiteY85-4860" fmla="*/ 531 h 763"/>
                <a:gd name="connsiteX86-4861" fmla="*/ 526 w 605"/>
                <a:gd name="connsiteY86-4862" fmla="*/ 568 h 763"/>
                <a:gd name="connsiteX87-4863" fmla="*/ 516 w 605"/>
                <a:gd name="connsiteY87-4864" fmla="*/ 605 h 763"/>
                <a:gd name="connsiteX88-4865" fmla="*/ 511 w 605"/>
                <a:gd name="connsiteY88-4866" fmla="*/ 636 h 763"/>
                <a:gd name="connsiteX89-4867" fmla="*/ 500 w 605"/>
                <a:gd name="connsiteY89-4868" fmla="*/ 663 h 763"/>
                <a:gd name="connsiteX90-4869" fmla="*/ 495 w 605"/>
                <a:gd name="connsiteY90-4870" fmla="*/ 689 h 763"/>
                <a:gd name="connsiteX91-4871" fmla="*/ 490 w 605"/>
                <a:gd name="connsiteY91-4872" fmla="*/ 700 h 763"/>
                <a:gd name="connsiteX92-4873" fmla="*/ 484 w 605"/>
                <a:gd name="connsiteY92-4874" fmla="*/ 710 h 763"/>
                <a:gd name="connsiteX93-4875" fmla="*/ 484 w 605"/>
                <a:gd name="connsiteY93-4876" fmla="*/ 721 h 763"/>
                <a:gd name="connsiteX94-4877" fmla="*/ 479 w 605"/>
                <a:gd name="connsiteY94-4878" fmla="*/ 726 h 763"/>
                <a:gd name="connsiteX95-4879" fmla="*/ 474 w 605"/>
                <a:gd name="connsiteY95-4880" fmla="*/ 736 h 763"/>
                <a:gd name="connsiteX96-4881" fmla="*/ 474 w 605"/>
                <a:gd name="connsiteY96-4882" fmla="*/ 742 h 763"/>
                <a:gd name="connsiteX97-4883" fmla="*/ 463 w 605"/>
                <a:gd name="connsiteY97-4884" fmla="*/ 747 h 763"/>
                <a:gd name="connsiteX98-4885" fmla="*/ 458 w 605"/>
                <a:gd name="connsiteY98-4886" fmla="*/ 757 h 763"/>
                <a:gd name="connsiteX99-4887" fmla="*/ 453 w 605"/>
                <a:gd name="connsiteY99-4888" fmla="*/ 757 h 763"/>
                <a:gd name="connsiteX100-4889" fmla="*/ 447 w 605"/>
                <a:gd name="connsiteY100-4890" fmla="*/ 763 h 763"/>
                <a:gd name="connsiteX101-4891" fmla="*/ 442 w 605"/>
                <a:gd name="connsiteY101-4892" fmla="*/ 763 h 763"/>
                <a:gd name="connsiteX102-4893" fmla="*/ 442 w 605"/>
                <a:gd name="connsiteY102-4894" fmla="*/ 757 h 763"/>
                <a:gd name="connsiteX103-4895" fmla="*/ 437 w 605"/>
                <a:gd name="connsiteY103-4896" fmla="*/ 757 h 763"/>
                <a:gd name="connsiteX104-4897" fmla="*/ 437 w 605"/>
                <a:gd name="connsiteY104-4898" fmla="*/ 752 h 763"/>
                <a:gd name="connsiteX105-4899" fmla="*/ 437 w 605"/>
                <a:gd name="connsiteY105-4900" fmla="*/ 747 h 763"/>
                <a:gd name="connsiteX106-4901" fmla="*/ 432 w 605"/>
                <a:gd name="connsiteY106-4902" fmla="*/ 742 h 763"/>
                <a:gd name="connsiteX107-4903" fmla="*/ 432 w 605"/>
                <a:gd name="connsiteY107-4904" fmla="*/ 731 h 763"/>
                <a:gd name="connsiteX108-4905" fmla="*/ 432 w 605"/>
                <a:gd name="connsiteY108-4906" fmla="*/ 721 h 763"/>
                <a:gd name="connsiteX109-4907" fmla="*/ 426 w 605"/>
                <a:gd name="connsiteY109-4908" fmla="*/ 705 h 763"/>
                <a:gd name="connsiteX110-4909" fmla="*/ 421 w 605"/>
                <a:gd name="connsiteY110-4910" fmla="*/ 684 h 763"/>
                <a:gd name="connsiteX111-4911" fmla="*/ 416 w 605"/>
                <a:gd name="connsiteY111-4912" fmla="*/ 668 h 763"/>
                <a:gd name="connsiteX112-4913" fmla="*/ 411 w 605"/>
                <a:gd name="connsiteY112-4914" fmla="*/ 652 h 763"/>
                <a:gd name="connsiteX113-4915" fmla="*/ 405 w 605"/>
                <a:gd name="connsiteY113-4916" fmla="*/ 636 h 763"/>
                <a:gd name="connsiteX114-4917" fmla="*/ 395 w 605"/>
                <a:gd name="connsiteY114-4918" fmla="*/ 626 h 763"/>
                <a:gd name="connsiteX115-4919" fmla="*/ 384 w 605"/>
                <a:gd name="connsiteY115-4920" fmla="*/ 615 h 763"/>
                <a:gd name="connsiteX116-4921" fmla="*/ 379 w 605"/>
                <a:gd name="connsiteY116-4922" fmla="*/ 605 h 763"/>
                <a:gd name="connsiteX117-4923" fmla="*/ 390 w 605"/>
                <a:gd name="connsiteY117-4924" fmla="*/ 610 h 763"/>
                <a:gd name="connsiteX118-4925" fmla="*/ 405 w 605"/>
                <a:gd name="connsiteY118-4926" fmla="*/ 610 h 763"/>
                <a:gd name="connsiteX119-4927" fmla="*/ 416 w 605"/>
                <a:gd name="connsiteY119-4928" fmla="*/ 610 h 763"/>
                <a:gd name="connsiteX120-4929" fmla="*/ 426 w 605"/>
                <a:gd name="connsiteY120-4930" fmla="*/ 610 h 763"/>
                <a:gd name="connsiteX121-4931" fmla="*/ 437 w 605"/>
                <a:gd name="connsiteY121-4932" fmla="*/ 605 h 763"/>
                <a:gd name="connsiteX122-4933" fmla="*/ 442 w 605"/>
                <a:gd name="connsiteY122-4934" fmla="*/ 605 h 763"/>
                <a:gd name="connsiteX123-4935" fmla="*/ 447 w 605"/>
                <a:gd name="connsiteY123-4936" fmla="*/ 600 h 763"/>
                <a:gd name="connsiteX124-4937" fmla="*/ 447 w 605"/>
                <a:gd name="connsiteY124-4938" fmla="*/ 600 h 763"/>
                <a:gd name="connsiteX125-4939" fmla="*/ 453 w 605"/>
                <a:gd name="connsiteY125-4940" fmla="*/ 594 h 763"/>
                <a:gd name="connsiteX126-4941" fmla="*/ 453 w 605"/>
                <a:gd name="connsiteY126-4942" fmla="*/ 584 h 763"/>
                <a:gd name="connsiteX127-4943" fmla="*/ 458 w 605"/>
                <a:gd name="connsiteY127-4944" fmla="*/ 573 h 763"/>
                <a:gd name="connsiteX128-4945" fmla="*/ 458 w 605"/>
                <a:gd name="connsiteY128-4946" fmla="*/ 558 h 763"/>
                <a:gd name="connsiteX129-4947" fmla="*/ 463 w 605"/>
                <a:gd name="connsiteY129-4948" fmla="*/ 537 h 763"/>
                <a:gd name="connsiteX130-4949" fmla="*/ 469 w 605"/>
                <a:gd name="connsiteY130-4950" fmla="*/ 516 h 763"/>
                <a:gd name="connsiteX131-4951" fmla="*/ 469 w 605"/>
                <a:gd name="connsiteY131-4952" fmla="*/ 489 h 763"/>
                <a:gd name="connsiteX132-4953" fmla="*/ 474 w 605"/>
                <a:gd name="connsiteY132-4954" fmla="*/ 458 h 763"/>
                <a:gd name="connsiteX133-4955" fmla="*/ 484 w 605"/>
                <a:gd name="connsiteY133-4956" fmla="*/ 395 h 763"/>
                <a:gd name="connsiteX134-4957" fmla="*/ 490 w 605"/>
                <a:gd name="connsiteY134-4958" fmla="*/ 337 h 763"/>
                <a:gd name="connsiteX135-4959" fmla="*/ 495 w 605"/>
                <a:gd name="connsiteY135-4960" fmla="*/ 274 h 763"/>
                <a:gd name="connsiteX136-4961" fmla="*/ 495 w 605"/>
                <a:gd name="connsiteY136-4962" fmla="*/ 221 h 763"/>
                <a:gd name="connsiteX137-4963" fmla="*/ 495 w 605"/>
                <a:gd name="connsiteY137-4964" fmla="*/ 221 h 763"/>
                <a:gd name="connsiteX0-4965" fmla="*/ 495 w 605"/>
                <a:gd name="connsiteY0-4966" fmla="*/ 221 h 763"/>
                <a:gd name="connsiteX1-4967" fmla="*/ 495 w 605"/>
                <a:gd name="connsiteY1-4968" fmla="*/ 195 h 763"/>
                <a:gd name="connsiteX2-4969" fmla="*/ 495 w 605"/>
                <a:gd name="connsiteY2-4970" fmla="*/ 168 h 763"/>
                <a:gd name="connsiteX3-4971" fmla="*/ 495 w 605"/>
                <a:gd name="connsiteY3-4972" fmla="*/ 147 h 763"/>
                <a:gd name="connsiteX4-4973" fmla="*/ 495 w 605"/>
                <a:gd name="connsiteY4-4974" fmla="*/ 132 h 763"/>
                <a:gd name="connsiteX5-4975" fmla="*/ 495 w 605"/>
                <a:gd name="connsiteY5-4976" fmla="*/ 116 h 763"/>
                <a:gd name="connsiteX6-4977" fmla="*/ 495 w 605"/>
                <a:gd name="connsiteY6-4978" fmla="*/ 105 h 763"/>
                <a:gd name="connsiteX7-4979" fmla="*/ 490 w 605"/>
                <a:gd name="connsiteY7-4980" fmla="*/ 95 h 763"/>
                <a:gd name="connsiteX8-4981" fmla="*/ 490 w 605"/>
                <a:gd name="connsiteY8-4982" fmla="*/ 89 h 763"/>
                <a:gd name="connsiteX9-4983" fmla="*/ 490 w 605"/>
                <a:gd name="connsiteY9-4984" fmla="*/ 84 h 763"/>
                <a:gd name="connsiteX10-4985" fmla="*/ 484 w 605"/>
                <a:gd name="connsiteY10-4986" fmla="*/ 84 h 763"/>
                <a:gd name="connsiteX11-4987" fmla="*/ 479 w 605"/>
                <a:gd name="connsiteY11-4988" fmla="*/ 79 h 763"/>
                <a:gd name="connsiteX12-4989" fmla="*/ 469 w 605"/>
                <a:gd name="connsiteY12-4990" fmla="*/ 79 h 763"/>
                <a:gd name="connsiteX13-4991" fmla="*/ 463 w 605"/>
                <a:gd name="connsiteY13-4992" fmla="*/ 74 h 763"/>
                <a:gd name="connsiteX14-4993" fmla="*/ 447 w 605"/>
                <a:gd name="connsiteY14-4994" fmla="*/ 74 h 763"/>
                <a:gd name="connsiteX15-4995" fmla="*/ 437 w 605"/>
                <a:gd name="connsiteY15-4996" fmla="*/ 74 h 763"/>
                <a:gd name="connsiteX16-4997" fmla="*/ 421 w 605"/>
                <a:gd name="connsiteY16-4998" fmla="*/ 79 h 763"/>
                <a:gd name="connsiteX17-4999" fmla="*/ 390 w 605"/>
                <a:gd name="connsiteY17-5000" fmla="*/ 79 h 763"/>
                <a:gd name="connsiteX18-5001" fmla="*/ 353 w 605"/>
                <a:gd name="connsiteY18-5002" fmla="*/ 84 h 763"/>
                <a:gd name="connsiteX19-5003" fmla="*/ 316 w 605"/>
                <a:gd name="connsiteY19-5004" fmla="*/ 89 h 763"/>
                <a:gd name="connsiteX20-5005" fmla="*/ 279 w 605"/>
                <a:gd name="connsiteY20-5006" fmla="*/ 89 h 763"/>
                <a:gd name="connsiteX21-5007" fmla="*/ 237 w 605"/>
                <a:gd name="connsiteY21-5008" fmla="*/ 95 h 763"/>
                <a:gd name="connsiteX22-5009" fmla="*/ 110 w 605"/>
                <a:gd name="connsiteY22-5010" fmla="*/ 116 h 763"/>
                <a:gd name="connsiteX23-5011" fmla="*/ 84 w 605"/>
                <a:gd name="connsiteY23-5012" fmla="*/ 116 h 763"/>
                <a:gd name="connsiteX24-5013" fmla="*/ 52 w 605"/>
                <a:gd name="connsiteY24-5014" fmla="*/ 121 h 763"/>
                <a:gd name="connsiteX25-5015" fmla="*/ 26 w 605"/>
                <a:gd name="connsiteY25-5016" fmla="*/ 126 h 763"/>
                <a:gd name="connsiteX26-5017" fmla="*/ 0 w 605"/>
                <a:gd name="connsiteY26-5018" fmla="*/ 126 h 763"/>
                <a:gd name="connsiteX27-5019" fmla="*/ 247 w 605"/>
                <a:gd name="connsiteY27-5020" fmla="*/ 58 h 763"/>
                <a:gd name="connsiteX28-5021" fmla="*/ 305 w 605"/>
                <a:gd name="connsiteY28-5022" fmla="*/ 47 h 763"/>
                <a:gd name="connsiteX29-5023" fmla="*/ 332 w 605"/>
                <a:gd name="connsiteY29-5024" fmla="*/ 42 h 763"/>
                <a:gd name="connsiteX30-5025" fmla="*/ 358 w 605"/>
                <a:gd name="connsiteY30-5026" fmla="*/ 37 h 763"/>
                <a:gd name="connsiteX31-5027" fmla="*/ 384 w 605"/>
                <a:gd name="connsiteY31-5028" fmla="*/ 32 h 763"/>
                <a:gd name="connsiteX32-5029" fmla="*/ 400 w 605"/>
                <a:gd name="connsiteY32-5030" fmla="*/ 32 h 763"/>
                <a:gd name="connsiteX33-5031" fmla="*/ 416 w 605"/>
                <a:gd name="connsiteY33-5032" fmla="*/ 26 h 763"/>
                <a:gd name="connsiteX34-5033" fmla="*/ 432 w 605"/>
                <a:gd name="connsiteY34-5034" fmla="*/ 21 h 763"/>
                <a:gd name="connsiteX35-5035" fmla="*/ 437 w 605"/>
                <a:gd name="connsiteY35-5036" fmla="*/ 21 h 763"/>
                <a:gd name="connsiteX36-5037" fmla="*/ 447 w 605"/>
                <a:gd name="connsiteY36-5038" fmla="*/ 16 h 763"/>
                <a:gd name="connsiteX37-5039" fmla="*/ 453 w 605"/>
                <a:gd name="connsiteY37-5040" fmla="*/ 11 h 763"/>
                <a:gd name="connsiteX38-5041" fmla="*/ 463 w 605"/>
                <a:gd name="connsiteY38-5042" fmla="*/ 5 h 763"/>
                <a:gd name="connsiteX39-5043" fmla="*/ 469 w 605"/>
                <a:gd name="connsiteY39-5044" fmla="*/ 5 h 763"/>
                <a:gd name="connsiteX40-5045" fmla="*/ 479 w 605"/>
                <a:gd name="connsiteY40-5046" fmla="*/ 0 h 763"/>
                <a:gd name="connsiteX41-5047" fmla="*/ 484 w 605"/>
                <a:gd name="connsiteY41-5048" fmla="*/ 5 h 763"/>
                <a:gd name="connsiteX42-5049" fmla="*/ 490 w 605"/>
                <a:gd name="connsiteY42-5050" fmla="*/ 5 h 763"/>
                <a:gd name="connsiteX43-5051" fmla="*/ 495 w 605"/>
                <a:gd name="connsiteY43-5052" fmla="*/ 11 h 763"/>
                <a:gd name="connsiteX44-5053" fmla="*/ 505 w 605"/>
                <a:gd name="connsiteY44-5054" fmla="*/ 16 h 763"/>
                <a:gd name="connsiteX45-5055" fmla="*/ 516 w 605"/>
                <a:gd name="connsiteY45-5056" fmla="*/ 21 h 763"/>
                <a:gd name="connsiteX46-5057" fmla="*/ 526 w 605"/>
                <a:gd name="connsiteY46-5058" fmla="*/ 26 h 763"/>
                <a:gd name="connsiteX47-5059" fmla="*/ 537 w 605"/>
                <a:gd name="connsiteY47-5060" fmla="*/ 32 h 763"/>
                <a:gd name="connsiteX48-5061" fmla="*/ 553 w 605"/>
                <a:gd name="connsiteY48-5062" fmla="*/ 42 h 763"/>
                <a:gd name="connsiteX49-5063" fmla="*/ 563 w 605"/>
                <a:gd name="connsiteY49-5064" fmla="*/ 53 h 763"/>
                <a:gd name="connsiteX50-5065" fmla="*/ 574 w 605"/>
                <a:gd name="connsiteY50-5066" fmla="*/ 58 h 763"/>
                <a:gd name="connsiteX51-5067" fmla="*/ 584 w 605"/>
                <a:gd name="connsiteY51-5068" fmla="*/ 68 h 763"/>
                <a:gd name="connsiteX52-5069" fmla="*/ 595 w 605"/>
                <a:gd name="connsiteY52-5070" fmla="*/ 74 h 763"/>
                <a:gd name="connsiteX53-5071" fmla="*/ 600 w 605"/>
                <a:gd name="connsiteY53-5072" fmla="*/ 79 h 763"/>
                <a:gd name="connsiteX54-5073" fmla="*/ 605 w 605"/>
                <a:gd name="connsiteY54-5074" fmla="*/ 84 h 763"/>
                <a:gd name="connsiteX55-5075" fmla="*/ 605 w 605"/>
                <a:gd name="connsiteY55-5076" fmla="*/ 89 h 763"/>
                <a:gd name="connsiteX56-5077" fmla="*/ 605 w 605"/>
                <a:gd name="connsiteY56-5078" fmla="*/ 95 h 763"/>
                <a:gd name="connsiteX57-5079" fmla="*/ 605 w 605"/>
                <a:gd name="connsiteY57-5080" fmla="*/ 100 h 763"/>
                <a:gd name="connsiteX58-5081" fmla="*/ 605 w 605"/>
                <a:gd name="connsiteY58-5082" fmla="*/ 105 h 763"/>
                <a:gd name="connsiteX59-5083" fmla="*/ 600 w 605"/>
                <a:gd name="connsiteY59-5084" fmla="*/ 110 h 763"/>
                <a:gd name="connsiteX60-5085" fmla="*/ 590 w 605"/>
                <a:gd name="connsiteY60-5086" fmla="*/ 116 h 763"/>
                <a:gd name="connsiteX61-5087" fmla="*/ 590 w 605"/>
                <a:gd name="connsiteY61-5088" fmla="*/ 121 h 763"/>
                <a:gd name="connsiteX62-5089" fmla="*/ 590 w 605"/>
                <a:gd name="connsiteY62-5090" fmla="*/ 121 h 763"/>
                <a:gd name="connsiteX63-5091" fmla="*/ 584 w 605"/>
                <a:gd name="connsiteY63-5092" fmla="*/ 126 h 763"/>
                <a:gd name="connsiteX64-5093" fmla="*/ 584 w 605"/>
                <a:gd name="connsiteY64-5094" fmla="*/ 132 h 763"/>
                <a:gd name="connsiteX65-5095" fmla="*/ 579 w 605"/>
                <a:gd name="connsiteY65-5096" fmla="*/ 142 h 763"/>
                <a:gd name="connsiteX66-5097" fmla="*/ 579 w 605"/>
                <a:gd name="connsiteY66-5098" fmla="*/ 147 h 763"/>
                <a:gd name="connsiteX67-5099" fmla="*/ 579 w 605"/>
                <a:gd name="connsiteY67-5100" fmla="*/ 158 h 763"/>
                <a:gd name="connsiteX68-5101" fmla="*/ 574 w 605"/>
                <a:gd name="connsiteY68-5102" fmla="*/ 168 h 763"/>
                <a:gd name="connsiteX69-5103" fmla="*/ 574 w 605"/>
                <a:gd name="connsiteY69-5104" fmla="*/ 179 h 763"/>
                <a:gd name="connsiteX70-5105" fmla="*/ 574 w 605"/>
                <a:gd name="connsiteY70-5106" fmla="*/ 189 h 763"/>
                <a:gd name="connsiteX71-5107" fmla="*/ 569 w 605"/>
                <a:gd name="connsiteY71-5108" fmla="*/ 205 h 763"/>
                <a:gd name="connsiteX72-5109" fmla="*/ 569 w 605"/>
                <a:gd name="connsiteY72-5110" fmla="*/ 221 h 763"/>
                <a:gd name="connsiteX73-5111" fmla="*/ 569 w 605"/>
                <a:gd name="connsiteY73-5112" fmla="*/ 237 h 763"/>
                <a:gd name="connsiteX74-5113" fmla="*/ 563 w 605"/>
                <a:gd name="connsiteY74-5114" fmla="*/ 252 h 763"/>
                <a:gd name="connsiteX75-5115" fmla="*/ 563 w 605"/>
                <a:gd name="connsiteY75-5116" fmla="*/ 268 h 763"/>
                <a:gd name="connsiteX76-5117" fmla="*/ 563 w 605"/>
                <a:gd name="connsiteY76-5118" fmla="*/ 289 h 763"/>
                <a:gd name="connsiteX77-5119" fmla="*/ 558 w 605"/>
                <a:gd name="connsiteY77-5120" fmla="*/ 331 h 763"/>
                <a:gd name="connsiteX78-5121" fmla="*/ 553 w 605"/>
                <a:gd name="connsiteY78-5122" fmla="*/ 368 h 763"/>
                <a:gd name="connsiteX79-5123" fmla="*/ 553 w 605"/>
                <a:gd name="connsiteY79-5124" fmla="*/ 400 h 763"/>
                <a:gd name="connsiteX80-5125" fmla="*/ 548 w 605"/>
                <a:gd name="connsiteY80-5126" fmla="*/ 431 h 763"/>
                <a:gd name="connsiteX81-5127" fmla="*/ 542 w 605"/>
                <a:gd name="connsiteY81-5128" fmla="*/ 463 h 763"/>
                <a:gd name="connsiteX82-5129" fmla="*/ 542 w 605"/>
                <a:gd name="connsiteY82-5130" fmla="*/ 489 h 763"/>
                <a:gd name="connsiteX83-5131" fmla="*/ 537 w 605"/>
                <a:gd name="connsiteY83-5132" fmla="*/ 510 h 763"/>
                <a:gd name="connsiteX84-5133" fmla="*/ 532 w 605"/>
                <a:gd name="connsiteY84-5134" fmla="*/ 531 h 763"/>
                <a:gd name="connsiteX85-5135" fmla="*/ 526 w 605"/>
                <a:gd name="connsiteY85-5136" fmla="*/ 568 h 763"/>
                <a:gd name="connsiteX86-5137" fmla="*/ 516 w 605"/>
                <a:gd name="connsiteY86-5138" fmla="*/ 605 h 763"/>
                <a:gd name="connsiteX87-5139" fmla="*/ 511 w 605"/>
                <a:gd name="connsiteY87-5140" fmla="*/ 636 h 763"/>
                <a:gd name="connsiteX88-5141" fmla="*/ 500 w 605"/>
                <a:gd name="connsiteY88-5142" fmla="*/ 663 h 763"/>
                <a:gd name="connsiteX89-5143" fmla="*/ 495 w 605"/>
                <a:gd name="connsiteY89-5144" fmla="*/ 689 h 763"/>
                <a:gd name="connsiteX90-5145" fmla="*/ 490 w 605"/>
                <a:gd name="connsiteY90-5146" fmla="*/ 700 h 763"/>
                <a:gd name="connsiteX91-5147" fmla="*/ 484 w 605"/>
                <a:gd name="connsiteY91-5148" fmla="*/ 710 h 763"/>
                <a:gd name="connsiteX92-5149" fmla="*/ 484 w 605"/>
                <a:gd name="connsiteY92-5150" fmla="*/ 721 h 763"/>
                <a:gd name="connsiteX93-5151" fmla="*/ 479 w 605"/>
                <a:gd name="connsiteY93-5152" fmla="*/ 726 h 763"/>
                <a:gd name="connsiteX94-5153" fmla="*/ 474 w 605"/>
                <a:gd name="connsiteY94-5154" fmla="*/ 736 h 763"/>
                <a:gd name="connsiteX95-5155" fmla="*/ 474 w 605"/>
                <a:gd name="connsiteY95-5156" fmla="*/ 742 h 763"/>
                <a:gd name="connsiteX96-5157" fmla="*/ 463 w 605"/>
                <a:gd name="connsiteY96-5158" fmla="*/ 747 h 763"/>
                <a:gd name="connsiteX97-5159" fmla="*/ 458 w 605"/>
                <a:gd name="connsiteY97-5160" fmla="*/ 757 h 763"/>
                <a:gd name="connsiteX98-5161" fmla="*/ 453 w 605"/>
                <a:gd name="connsiteY98-5162" fmla="*/ 757 h 763"/>
                <a:gd name="connsiteX99-5163" fmla="*/ 447 w 605"/>
                <a:gd name="connsiteY99-5164" fmla="*/ 763 h 763"/>
                <a:gd name="connsiteX100-5165" fmla="*/ 442 w 605"/>
                <a:gd name="connsiteY100-5166" fmla="*/ 763 h 763"/>
                <a:gd name="connsiteX101-5167" fmla="*/ 442 w 605"/>
                <a:gd name="connsiteY101-5168" fmla="*/ 757 h 763"/>
                <a:gd name="connsiteX102-5169" fmla="*/ 437 w 605"/>
                <a:gd name="connsiteY102-5170" fmla="*/ 757 h 763"/>
                <a:gd name="connsiteX103-5171" fmla="*/ 437 w 605"/>
                <a:gd name="connsiteY103-5172" fmla="*/ 752 h 763"/>
                <a:gd name="connsiteX104-5173" fmla="*/ 437 w 605"/>
                <a:gd name="connsiteY104-5174" fmla="*/ 747 h 763"/>
                <a:gd name="connsiteX105-5175" fmla="*/ 432 w 605"/>
                <a:gd name="connsiteY105-5176" fmla="*/ 742 h 763"/>
                <a:gd name="connsiteX106-5177" fmla="*/ 432 w 605"/>
                <a:gd name="connsiteY106-5178" fmla="*/ 731 h 763"/>
                <a:gd name="connsiteX107-5179" fmla="*/ 432 w 605"/>
                <a:gd name="connsiteY107-5180" fmla="*/ 721 h 763"/>
                <a:gd name="connsiteX108-5181" fmla="*/ 426 w 605"/>
                <a:gd name="connsiteY108-5182" fmla="*/ 705 h 763"/>
                <a:gd name="connsiteX109-5183" fmla="*/ 421 w 605"/>
                <a:gd name="connsiteY109-5184" fmla="*/ 684 h 763"/>
                <a:gd name="connsiteX110-5185" fmla="*/ 416 w 605"/>
                <a:gd name="connsiteY110-5186" fmla="*/ 668 h 763"/>
                <a:gd name="connsiteX111-5187" fmla="*/ 411 w 605"/>
                <a:gd name="connsiteY111-5188" fmla="*/ 652 h 763"/>
                <a:gd name="connsiteX112-5189" fmla="*/ 405 w 605"/>
                <a:gd name="connsiteY112-5190" fmla="*/ 636 h 763"/>
                <a:gd name="connsiteX113-5191" fmla="*/ 395 w 605"/>
                <a:gd name="connsiteY113-5192" fmla="*/ 626 h 763"/>
                <a:gd name="connsiteX114-5193" fmla="*/ 384 w 605"/>
                <a:gd name="connsiteY114-5194" fmla="*/ 615 h 763"/>
                <a:gd name="connsiteX115-5195" fmla="*/ 379 w 605"/>
                <a:gd name="connsiteY115-5196" fmla="*/ 605 h 763"/>
                <a:gd name="connsiteX116-5197" fmla="*/ 390 w 605"/>
                <a:gd name="connsiteY116-5198" fmla="*/ 610 h 763"/>
                <a:gd name="connsiteX117-5199" fmla="*/ 405 w 605"/>
                <a:gd name="connsiteY117-5200" fmla="*/ 610 h 763"/>
                <a:gd name="connsiteX118-5201" fmla="*/ 416 w 605"/>
                <a:gd name="connsiteY118-5202" fmla="*/ 610 h 763"/>
                <a:gd name="connsiteX119-5203" fmla="*/ 426 w 605"/>
                <a:gd name="connsiteY119-5204" fmla="*/ 610 h 763"/>
                <a:gd name="connsiteX120-5205" fmla="*/ 437 w 605"/>
                <a:gd name="connsiteY120-5206" fmla="*/ 605 h 763"/>
                <a:gd name="connsiteX121-5207" fmla="*/ 442 w 605"/>
                <a:gd name="connsiteY121-5208" fmla="*/ 605 h 763"/>
                <a:gd name="connsiteX122-5209" fmla="*/ 447 w 605"/>
                <a:gd name="connsiteY122-5210" fmla="*/ 600 h 763"/>
                <a:gd name="connsiteX123-5211" fmla="*/ 447 w 605"/>
                <a:gd name="connsiteY123-5212" fmla="*/ 600 h 763"/>
                <a:gd name="connsiteX124-5213" fmla="*/ 453 w 605"/>
                <a:gd name="connsiteY124-5214" fmla="*/ 594 h 763"/>
                <a:gd name="connsiteX125-5215" fmla="*/ 453 w 605"/>
                <a:gd name="connsiteY125-5216" fmla="*/ 584 h 763"/>
                <a:gd name="connsiteX126-5217" fmla="*/ 458 w 605"/>
                <a:gd name="connsiteY126-5218" fmla="*/ 573 h 763"/>
                <a:gd name="connsiteX127-5219" fmla="*/ 458 w 605"/>
                <a:gd name="connsiteY127-5220" fmla="*/ 558 h 763"/>
                <a:gd name="connsiteX128-5221" fmla="*/ 463 w 605"/>
                <a:gd name="connsiteY128-5222" fmla="*/ 537 h 763"/>
                <a:gd name="connsiteX129-5223" fmla="*/ 469 w 605"/>
                <a:gd name="connsiteY129-5224" fmla="*/ 516 h 763"/>
                <a:gd name="connsiteX130-5225" fmla="*/ 469 w 605"/>
                <a:gd name="connsiteY130-5226" fmla="*/ 489 h 763"/>
                <a:gd name="connsiteX131-5227" fmla="*/ 474 w 605"/>
                <a:gd name="connsiteY131-5228" fmla="*/ 458 h 763"/>
                <a:gd name="connsiteX132-5229" fmla="*/ 484 w 605"/>
                <a:gd name="connsiteY132-5230" fmla="*/ 395 h 763"/>
                <a:gd name="connsiteX133-5231" fmla="*/ 490 w 605"/>
                <a:gd name="connsiteY133-5232" fmla="*/ 337 h 763"/>
                <a:gd name="connsiteX134-5233" fmla="*/ 495 w 605"/>
                <a:gd name="connsiteY134-5234" fmla="*/ 274 h 763"/>
                <a:gd name="connsiteX135-5235" fmla="*/ 495 w 605"/>
                <a:gd name="connsiteY135-5236" fmla="*/ 221 h 763"/>
                <a:gd name="connsiteX136-5237" fmla="*/ 495 w 605"/>
                <a:gd name="connsiteY136-5238" fmla="*/ 221 h 763"/>
                <a:gd name="connsiteX0-5239" fmla="*/ 495 w 605"/>
                <a:gd name="connsiteY0-5240" fmla="*/ 221 h 763"/>
                <a:gd name="connsiteX1-5241" fmla="*/ 495 w 605"/>
                <a:gd name="connsiteY1-5242" fmla="*/ 195 h 763"/>
                <a:gd name="connsiteX2-5243" fmla="*/ 495 w 605"/>
                <a:gd name="connsiteY2-5244" fmla="*/ 168 h 763"/>
                <a:gd name="connsiteX3-5245" fmla="*/ 495 w 605"/>
                <a:gd name="connsiteY3-5246" fmla="*/ 147 h 763"/>
                <a:gd name="connsiteX4-5247" fmla="*/ 495 w 605"/>
                <a:gd name="connsiteY4-5248" fmla="*/ 132 h 763"/>
                <a:gd name="connsiteX5-5249" fmla="*/ 495 w 605"/>
                <a:gd name="connsiteY5-5250" fmla="*/ 116 h 763"/>
                <a:gd name="connsiteX6-5251" fmla="*/ 495 w 605"/>
                <a:gd name="connsiteY6-5252" fmla="*/ 105 h 763"/>
                <a:gd name="connsiteX7-5253" fmla="*/ 490 w 605"/>
                <a:gd name="connsiteY7-5254" fmla="*/ 95 h 763"/>
                <a:gd name="connsiteX8-5255" fmla="*/ 490 w 605"/>
                <a:gd name="connsiteY8-5256" fmla="*/ 89 h 763"/>
                <a:gd name="connsiteX9-5257" fmla="*/ 490 w 605"/>
                <a:gd name="connsiteY9-5258" fmla="*/ 84 h 763"/>
                <a:gd name="connsiteX10-5259" fmla="*/ 484 w 605"/>
                <a:gd name="connsiteY10-5260" fmla="*/ 84 h 763"/>
                <a:gd name="connsiteX11-5261" fmla="*/ 479 w 605"/>
                <a:gd name="connsiteY11-5262" fmla="*/ 79 h 763"/>
                <a:gd name="connsiteX12-5263" fmla="*/ 469 w 605"/>
                <a:gd name="connsiteY12-5264" fmla="*/ 79 h 763"/>
                <a:gd name="connsiteX13-5265" fmla="*/ 463 w 605"/>
                <a:gd name="connsiteY13-5266" fmla="*/ 74 h 763"/>
                <a:gd name="connsiteX14-5267" fmla="*/ 447 w 605"/>
                <a:gd name="connsiteY14-5268" fmla="*/ 74 h 763"/>
                <a:gd name="connsiteX15-5269" fmla="*/ 437 w 605"/>
                <a:gd name="connsiteY15-5270" fmla="*/ 74 h 763"/>
                <a:gd name="connsiteX16-5271" fmla="*/ 421 w 605"/>
                <a:gd name="connsiteY16-5272" fmla="*/ 79 h 763"/>
                <a:gd name="connsiteX17-5273" fmla="*/ 390 w 605"/>
                <a:gd name="connsiteY17-5274" fmla="*/ 79 h 763"/>
                <a:gd name="connsiteX18-5275" fmla="*/ 353 w 605"/>
                <a:gd name="connsiteY18-5276" fmla="*/ 84 h 763"/>
                <a:gd name="connsiteX19-5277" fmla="*/ 316 w 605"/>
                <a:gd name="connsiteY19-5278" fmla="*/ 89 h 763"/>
                <a:gd name="connsiteX20-5279" fmla="*/ 279 w 605"/>
                <a:gd name="connsiteY20-5280" fmla="*/ 89 h 763"/>
                <a:gd name="connsiteX21-5281" fmla="*/ 237 w 605"/>
                <a:gd name="connsiteY21-5282" fmla="*/ 95 h 763"/>
                <a:gd name="connsiteX22-5283" fmla="*/ 84 w 605"/>
                <a:gd name="connsiteY22-5284" fmla="*/ 116 h 763"/>
                <a:gd name="connsiteX23-5285" fmla="*/ 52 w 605"/>
                <a:gd name="connsiteY23-5286" fmla="*/ 121 h 763"/>
                <a:gd name="connsiteX24-5287" fmla="*/ 26 w 605"/>
                <a:gd name="connsiteY24-5288" fmla="*/ 126 h 763"/>
                <a:gd name="connsiteX25-5289" fmla="*/ 0 w 605"/>
                <a:gd name="connsiteY25-5290" fmla="*/ 126 h 763"/>
                <a:gd name="connsiteX26-5291" fmla="*/ 247 w 605"/>
                <a:gd name="connsiteY26-5292" fmla="*/ 58 h 763"/>
                <a:gd name="connsiteX27-5293" fmla="*/ 305 w 605"/>
                <a:gd name="connsiteY27-5294" fmla="*/ 47 h 763"/>
                <a:gd name="connsiteX28-5295" fmla="*/ 332 w 605"/>
                <a:gd name="connsiteY28-5296" fmla="*/ 42 h 763"/>
                <a:gd name="connsiteX29-5297" fmla="*/ 358 w 605"/>
                <a:gd name="connsiteY29-5298" fmla="*/ 37 h 763"/>
                <a:gd name="connsiteX30-5299" fmla="*/ 384 w 605"/>
                <a:gd name="connsiteY30-5300" fmla="*/ 32 h 763"/>
                <a:gd name="connsiteX31-5301" fmla="*/ 400 w 605"/>
                <a:gd name="connsiteY31-5302" fmla="*/ 32 h 763"/>
                <a:gd name="connsiteX32-5303" fmla="*/ 416 w 605"/>
                <a:gd name="connsiteY32-5304" fmla="*/ 26 h 763"/>
                <a:gd name="connsiteX33-5305" fmla="*/ 432 w 605"/>
                <a:gd name="connsiteY33-5306" fmla="*/ 21 h 763"/>
                <a:gd name="connsiteX34-5307" fmla="*/ 437 w 605"/>
                <a:gd name="connsiteY34-5308" fmla="*/ 21 h 763"/>
                <a:gd name="connsiteX35-5309" fmla="*/ 447 w 605"/>
                <a:gd name="connsiteY35-5310" fmla="*/ 16 h 763"/>
                <a:gd name="connsiteX36-5311" fmla="*/ 453 w 605"/>
                <a:gd name="connsiteY36-5312" fmla="*/ 11 h 763"/>
                <a:gd name="connsiteX37-5313" fmla="*/ 463 w 605"/>
                <a:gd name="connsiteY37-5314" fmla="*/ 5 h 763"/>
                <a:gd name="connsiteX38-5315" fmla="*/ 469 w 605"/>
                <a:gd name="connsiteY38-5316" fmla="*/ 5 h 763"/>
                <a:gd name="connsiteX39-5317" fmla="*/ 479 w 605"/>
                <a:gd name="connsiteY39-5318" fmla="*/ 0 h 763"/>
                <a:gd name="connsiteX40-5319" fmla="*/ 484 w 605"/>
                <a:gd name="connsiteY40-5320" fmla="*/ 5 h 763"/>
                <a:gd name="connsiteX41-5321" fmla="*/ 490 w 605"/>
                <a:gd name="connsiteY41-5322" fmla="*/ 5 h 763"/>
                <a:gd name="connsiteX42-5323" fmla="*/ 495 w 605"/>
                <a:gd name="connsiteY42-5324" fmla="*/ 11 h 763"/>
                <a:gd name="connsiteX43-5325" fmla="*/ 505 w 605"/>
                <a:gd name="connsiteY43-5326" fmla="*/ 16 h 763"/>
                <a:gd name="connsiteX44-5327" fmla="*/ 516 w 605"/>
                <a:gd name="connsiteY44-5328" fmla="*/ 21 h 763"/>
                <a:gd name="connsiteX45-5329" fmla="*/ 526 w 605"/>
                <a:gd name="connsiteY45-5330" fmla="*/ 26 h 763"/>
                <a:gd name="connsiteX46-5331" fmla="*/ 537 w 605"/>
                <a:gd name="connsiteY46-5332" fmla="*/ 32 h 763"/>
                <a:gd name="connsiteX47-5333" fmla="*/ 553 w 605"/>
                <a:gd name="connsiteY47-5334" fmla="*/ 42 h 763"/>
                <a:gd name="connsiteX48-5335" fmla="*/ 563 w 605"/>
                <a:gd name="connsiteY48-5336" fmla="*/ 53 h 763"/>
                <a:gd name="connsiteX49-5337" fmla="*/ 574 w 605"/>
                <a:gd name="connsiteY49-5338" fmla="*/ 58 h 763"/>
                <a:gd name="connsiteX50-5339" fmla="*/ 584 w 605"/>
                <a:gd name="connsiteY50-5340" fmla="*/ 68 h 763"/>
                <a:gd name="connsiteX51-5341" fmla="*/ 595 w 605"/>
                <a:gd name="connsiteY51-5342" fmla="*/ 74 h 763"/>
                <a:gd name="connsiteX52-5343" fmla="*/ 600 w 605"/>
                <a:gd name="connsiteY52-5344" fmla="*/ 79 h 763"/>
                <a:gd name="connsiteX53-5345" fmla="*/ 605 w 605"/>
                <a:gd name="connsiteY53-5346" fmla="*/ 84 h 763"/>
                <a:gd name="connsiteX54-5347" fmla="*/ 605 w 605"/>
                <a:gd name="connsiteY54-5348" fmla="*/ 89 h 763"/>
                <a:gd name="connsiteX55-5349" fmla="*/ 605 w 605"/>
                <a:gd name="connsiteY55-5350" fmla="*/ 95 h 763"/>
                <a:gd name="connsiteX56-5351" fmla="*/ 605 w 605"/>
                <a:gd name="connsiteY56-5352" fmla="*/ 100 h 763"/>
                <a:gd name="connsiteX57-5353" fmla="*/ 605 w 605"/>
                <a:gd name="connsiteY57-5354" fmla="*/ 105 h 763"/>
                <a:gd name="connsiteX58-5355" fmla="*/ 600 w 605"/>
                <a:gd name="connsiteY58-5356" fmla="*/ 110 h 763"/>
                <a:gd name="connsiteX59-5357" fmla="*/ 590 w 605"/>
                <a:gd name="connsiteY59-5358" fmla="*/ 116 h 763"/>
                <a:gd name="connsiteX60-5359" fmla="*/ 590 w 605"/>
                <a:gd name="connsiteY60-5360" fmla="*/ 121 h 763"/>
                <a:gd name="connsiteX61-5361" fmla="*/ 590 w 605"/>
                <a:gd name="connsiteY61-5362" fmla="*/ 121 h 763"/>
                <a:gd name="connsiteX62-5363" fmla="*/ 584 w 605"/>
                <a:gd name="connsiteY62-5364" fmla="*/ 126 h 763"/>
                <a:gd name="connsiteX63-5365" fmla="*/ 584 w 605"/>
                <a:gd name="connsiteY63-5366" fmla="*/ 132 h 763"/>
                <a:gd name="connsiteX64-5367" fmla="*/ 579 w 605"/>
                <a:gd name="connsiteY64-5368" fmla="*/ 142 h 763"/>
                <a:gd name="connsiteX65-5369" fmla="*/ 579 w 605"/>
                <a:gd name="connsiteY65-5370" fmla="*/ 147 h 763"/>
                <a:gd name="connsiteX66-5371" fmla="*/ 579 w 605"/>
                <a:gd name="connsiteY66-5372" fmla="*/ 158 h 763"/>
                <a:gd name="connsiteX67-5373" fmla="*/ 574 w 605"/>
                <a:gd name="connsiteY67-5374" fmla="*/ 168 h 763"/>
                <a:gd name="connsiteX68-5375" fmla="*/ 574 w 605"/>
                <a:gd name="connsiteY68-5376" fmla="*/ 179 h 763"/>
                <a:gd name="connsiteX69-5377" fmla="*/ 574 w 605"/>
                <a:gd name="connsiteY69-5378" fmla="*/ 189 h 763"/>
                <a:gd name="connsiteX70-5379" fmla="*/ 569 w 605"/>
                <a:gd name="connsiteY70-5380" fmla="*/ 205 h 763"/>
                <a:gd name="connsiteX71-5381" fmla="*/ 569 w 605"/>
                <a:gd name="connsiteY71-5382" fmla="*/ 221 h 763"/>
                <a:gd name="connsiteX72-5383" fmla="*/ 569 w 605"/>
                <a:gd name="connsiteY72-5384" fmla="*/ 237 h 763"/>
                <a:gd name="connsiteX73-5385" fmla="*/ 563 w 605"/>
                <a:gd name="connsiteY73-5386" fmla="*/ 252 h 763"/>
                <a:gd name="connsiteX74-5387" fmla="*/ 563 w 605"/>
                <a:gd name="connsiteY74-5388" fmla="*/ 268 h 763"/>
                <a:gd name="connsiteX75-5389" fmla="*/ 563 w 605"/>
                <a:gd name="connsiteY75-5390" fmla="*/ 289 h 763"/>
                <a:gd name="connsiteX76-5391" fmla="*/ 558 w 605"/>
                <a:gd name="connsiteY76-5392" fmla="*/ 331 h 763"/>
                <a:gd name="connsiteX77-5393" fmla="*/ 553 w 605"/>
                <a:gd name="connsiteY77-5394" fmla="*/ 368 h 763"/>
                <a:gd name="connsiteX78-5395" fmla="*/ 553 w 605"/>
                <a:gd name="connsiteY78-5396" fmla="*/ 400 h 763"/>
                <a:gd name="connsiteX79-5397" fmla="*/ 548 w 605"/>
                <a:gd name="connsiteY79-5398" fmla="*/ 431 h 763"/>
                <a:gd name="connsiteX80-5399" fmla="*/ 542 w 605"/>
                <a:gd name="connsiteY80-5400" fmla="*/ 463 h 763"/>
                <a:gd name="connsiteX81-5401" fmla="*/ 542 w 605"/>
                <a:gd name="connsiteY81-5402" fmla="*/ 489 h 763"/>
                <a:gd name="connsiteX82-5403" fmla="*/ 537 w 605"/>
                <a:gd name="connsiteY82-5404" fmla="*/ 510 h 763"/>
                <a:gd name="connsiteX83-5405" fmla="*/ 532 w 605"/>
                <a:gd name="connsiteY83-5406" fmla="*/ 531 h 763"/>
                <a:gd name="connsiteX84-5407" fmla="*/ 526 w 605"/>
                <a:gd name="connsiteY84-5408" fmla="*/ 568 h 763"/>
                <a:gd name="connsiteX85-5409" fmla="*/ 516 w 605"/>
                <a:gd name="connsiteY85-5410" fmla="*/ 605 h 763"/>
                <a:gd name="connsiteX86-5411" fmla="*/ 511 w 605"/>
                <a:gd name="connsiteY86-5412" fmla="*/ 636 h 763"/>
                <a:gd name="connsiteX87-5413" fmla="*/ 500 w 605"/>
                <a:gd name="connsiteY87-5414" fmla="*/ 663 h 763"/>
                <a:gd name="connsiteX88-5415" fmla="*/ 495 w 605"/>
                <a:gd name="connsiteY88-5416" fmla="*/ 689 h 763"/>
                <a:gd name="connsiteX89-5417" fmla="*/ 490 w 605"/>
                <a:gd name="connsiteY89-5418" fmla="*/ 700 h 763"/>
                <a:gd name="connsiteX90-5419" fmla="*/ 484 w 605"/>
                <a:gd name="connsiteY90-5420" fmla="*/ 710 h 763"/>
                <a:gd name="connsiteX91-5421" fmla="*/ 484 w 605"/>
                <a:gd name="connsiteY91-5422" fmla="*/ 721 h 763"/>
                <a:gd name="connsiteX92-5423" fmla="*/ 479 w 605"/>
                <a:gd name="connsiteY92-5424" fmla="*/ 726 h 763"/>
                <a:gd name="connsiteX93-5425" fmla="*/ 474 w 605"/>
                <a:gd name="connsiteY93-5426" fmla="*/ 736 h 763"/>
                <a:gd name="connsiteX94-5427" fmla="*/ 474 w 605"/>
                <a:gd name="connsiteY94-5428" fmla="*/ 742 h 763"/>
                <a:gd name="connsiteX95-5429" fmla="*/ 463 w 605"/>
                <a:gd name="connsiteY95-5430" fmla="*/ 747 h 763"/>
                <a:gd name="connsiteX96-5431" fmla="*/ 458 w 605"/>
                <a:gd name="connsiteY96-5432" fmla="*/ 757 h 763"/>
                <a:gd name="connsiteX97-5433" fmla="*/ 453 w 605"/>
                <a:gd name="connsiteY97-5434" fmla="*/ 757 h 763"/>
                <a:gd name="connsiteX98-5435" fmla="*/ 447 w 605"/>
                <a:gd name="connsiteY98-5436" fmla="*/ 763 h 763"/>
                <a:gd name="connsiteX99-5437" fmla="*/ 442 w 605"/>
                <a:gd name="connsiteY99-5438" fmla="*/ 763 h 763"/>
                <a:gd name="connsiteX100-5439" fmla="*/ 442 w 605"/>
                <a:gd name="connsiteY100-5440" fmla="*/ 757 h 763"/>
                <a:gd name="connsiteX101-5441" fmla="*/ 437 w 605"/>
                <a:gd name="connsiteY101-5442" fmla="*/ 757 h 763"/>
                <a:gd name="connsiteX102-5443" fmla="*/ 437 w 605"/>
                <a:gd name="connsiteY102-5444" fmla="*/ 752 h 763"/>
                <a:gd name="connsiteX103-5445" fmla="*/ 437 w 605"/>
                <a:gd name="connsiteY103-5446" fmla="*/ 747 h 763"/>
                <a:gd name="connsiteX104-5447" fmla="*/ 432 w 605"/>
                <a:gd name="connsiteY104-5448" fmla="*/ 742 h 763"/>
                <a:gd name="connsiteX105-5449" fmla="*/ 432 w 605"/>
                <a:gd name="connsiteY105-5450" fmla="*/ 731 h 763"/>
                <a:gd name="connsiteX106-5451" fmla="*/ 432 w 605"/>
                <a:gd name="connsiteY106-5452" fmla="*/ 721 h 763"/>
                <a:gd name="connsiteX107-5453" fmla="*/ 426 w 605"/>
                <a:gd name="connsiteY107-5454" fmla="*/ 705 h 763"/>
                <a:gd name="connsiteX108-5455" fmla="*/ 421 w 605"/>
                <a:gd name="connsiteY108-5456" fmla="*/ 684 h 763"/>
                <a:gd name="connsiteX109-5457" fmla="*/ 416 w 605"/>
                <a:gd name="connsiteY109-5458" fmla="*/ 668 h 763"/>
                <a:gd name="connsiteX110-5459" fmla="*/ 411 w 605"/>
                <a:gd name="connsiteY110-5460" fmla="*/ 652 h 763"/>
                <a:gd name="connsiteX111-5461" fmla="*/ 405 w 605"/>
                <a:gd name="connsiteY111-5462" fmla="*/ 636 h 763"/>
                <a:gd name="connsiteX112-5463" fmla="*/ 395 w 605"/>
                <a:gd name="connsiteY112-5464" fmla="*/ 626 h 763"/>
                <a:gd name="connsiteX113-5465" fmla="*/ 384 w 605"/>
                <a:gd name="connsiteY113-5466" fmla="*/ 615 h 763"/>
                <a:gd name="connsiteX114-5467" fmla="*/ 379 w 605"/>
                <a:gd name="connsiteY114-5468" fmla="*/ 605 h 763"/>
                <a:gd name="connsiteX115-5469" fmla="*/ 390 w 605"/>
                <a:gd name="connsiteY115-5470" fmla="*/ 610 h 763"/>
                <a:gd name="connsiteX116-5471" fmla="*/ 405 w 605"/>
                <a:gd name="connsiteY116-5472" fmla="*/ 610 h 763"/>
                <a:gd name="connsiteX117-5473" fmla="*/ 416 w 605"/>
                <a:gd name="connsiteY117-5474" fmla="*/ 610 h 763"/>
                <a:gd name="connsiteX118-5475" fmla="*/ 426 w 605"/>
                <a:gd name="connsiteY118-5476" fmla="*/ 610 h 763"/>
                <a:gd name="connsiteX119-5477" fmla="*/ 437 w 605"/>
                <a:gd name="connsiteY119-5478" fmla="*/ 605 h 763"/>
                <a:gd name="connsiteX120-5479" fmla="*/ 442 w 605"/>
                <a:gd name="connsiteY120-5480" fmla="*/ 605 h 763"/>
                <a:gd name="connsiteX121-5481" fmla="*/ 447 w 605"/>
                <a:gd name="connsiteY121-5482" fmla="*/ 600 h 763"/>
                <a:gd name="connsiteX122-5483" fmla="*/ 447 w 605"/>
                <a:gd name="connsiteY122-5484" fmla="*/ 600 h 763"/>
                <a:gd name="connsiteX123-5485" fmla="*/ 453 w 605"/>
                <a:gd name="connsiteY123-5486" fmla="*/ 594 h 763"/>
                <a:gd name="connsiteX124-5487" fmla="*/ 453 w 605"/>
                <a:gd name="connsiteY124-5488" fmla="*/ 584 h 763"/>
                <a:gd name="connsiteX125-5489" fmla="*/ 458 w 605"/>
                <a:gd name="connsiteY125-5490" fmla="*/ 573 h 763"/>
                <a:gd name="connsiteX126-5491" fmla="*/ 458 w 605"/>
                <a:gd name="connsiteY126-5492" fmla="*/ 558 h 763"/>
                <a:gd name="connsiteX127-5493" fmla="*/ 463 w 605"/>
                <a:gd name="connsiteY127-5494" fmla="*/ 537 h 763"/>
                <a:gd name="connsiteX128-5495" fmla="*/ 469 w 605"/>
                <a:gd name="connsiteY128-5496" fmla="*/ 516 h 763"/>
                <a:gd name="connsiteX129-5497" fmla="*/ 469 w 605"/>
                <a:gd name="connsiteY129-5498" fmla="*/ 489 h 763"/>
                <a:gd name="connsiteX130-5499" fmla="*/ 474 w 605"/>
                <a:gd name="connsiteY130-5500" fmla="*/ 458 h 763"/>
                <a:gd name="connsiteX131-5501" fmla="*/ 484 w 605"/>
                <a:gd name="connsiteY131-5502" fmla="*/ 395 h 763"/>
                <a:gd name="connsiteX132-5503" fmla="*/ 490 w 605"/>
                <a:gd name="connsiteY132-5504" fmla="*/ 337 h 763"/>
                <a:gd name="connsiteX133-5505" fmla="*/ 495 w 605"/>
                <a:gd name="connsiteY133-5506" fmla="*/ 274 h 763"/>
                <a:gd name="connsiteX134-5507" fmla="*/ 495 w 605"/>
                <a:gd name="connsiteY134-5508" fmla="*/ 221 h 763"/>
                <a:gd name="connsiteX135-5509" fmla="*/ 495 w 605"/>
                <a:gd name="connsiteY135-5510" fmla="*/ 221 h 763"/>
                <a:gd name="connsiteX0-5511" fmla="*/ 495 w 605"/>
                <a:gd name="connsiteY0-5512" fmla="*/ 221 h 763"/>
                <a:gd name="connsiteX1-5513" fmla="*/ 495 w 605"/>
                <a:gd name="connsiteY1-5514" fmla="*/ 195 h 763"/>
                <a:gd name="connsiteX2-5515" fmla="*/ 495 w 605"/>
                <a:gd name="connsiteY2-5516" fmla="*/ 168 h 763"/>
                <a:gd name="connsiteX3-5517" fmla="*/ 495 w 605"/>
                <a:gd name="connsiteY3-5518" fmla="*/ 147 h 763"/>
                <a:gd name="connsiteX4-5519" fmla="*/ 495 w 605"/>
                <a:gd name="connsiteY4-5520" fmla="*/ 132 h 763"/>
                <a:gd name="connsiteX5-5521" fmla="*/ 495 w 605"/>
                <a:gd name="connsiteY5-5522" fmla="*/ 116 h 763"/>
                <a:gd name="connsiteX6-5523" fmla="*/ 495 w 605"/>
                <a:gd name="connsiteY6-5524" fmla="*/ 105 h 763"/>
                <a:gd name="connsiteX7-5525" fmla="*/ 490 w 605"/>
                <a:gd name="connsiteY7-5526" fmla="*/ 95 h 763"/>
                <a:gd name="connsiteX8-5527" fmla="*/ 490 w 605"/>
                <a:gd name="connsiteY8-5528" fmla="*/ 89 h 763"/>
                <a:gd name="connsiteX9-5529" fmla="*/ 490 w 605"/>
                <a:gd name="connsiteY9-5530" fmla="*/ 84 h 763"/>
                <a:gd name="connsiteX10-5531" fmla="*/ 484 w 605"/>
                <a:gd name="connsiteY10-5532" fmla="*/ 84 h 763"/>
                <a:gd name="connsiteX11-5533" fmla="*/ 479 w 605"/>
                <a:gd name="connsiteY11-5534" fmla="*/ 79 h 763"/>
                <a:gd name="connsiteX12-5535" fmla="*/ 469 w 605"/>
                <a:gd name="connsiteY12-5536" fmla="*/ 79 h 763"/>
                <a:gd name="connsiteX13-5537" fmla="*/ 463 w 605"/>
                <a:gd name="connsiteY13-5538" fmla="*/ 74 h 763"/>
                <a:gd name="connsiteX14-5539" fmla="*/ 447 w 605"/>
                <a:gd name="connsiteY14-5540" fmla="*/ 74 h 763"/>
                <a:gd name="connsiteX15-5541" fmla="*/ 437 w 605"/>
                <a:gd name="connsiteY15-5542" fmla="*/ 74 h 763"/>
                <a:gd name="connsiteX16-5543" fmla="*/ 421 w 605"/>
                <a:gd name="connsiteY16-5544" fmla="*/ 79 h 763"/>
                <a:gd name="connsiteX17-5545" fmla="*/ 390 w 605"/>
                <a:gd name="connsiteY17-5546" fmla="*/ 79 h 763"/>
                <a:gd name="connsiteX18-5547" fmla="*/ 353 w 605"/>
                <a:gd name="connsiteY18-5548" fmla="*/ 84 h 763"/>
                <a:gd name="connsiteX19-5549" fmla="*/ 316 w 605"/>
                <a:gd name="connsiteY19-5550" fmla="*/ 89 h 763"/>
                <a:gd name="connsiteX20-5551" fmla="*/ 279 w 605"/>
                <a:gd name="connsiteY20-5552" fmla="*/ 89 h 763"/>
                <a:gd name="connsiteX21-5553" fmla="*/ 237 w 605"/>
                <a:gd name="connsiteY21-5554" fmla="*/ 95 h 763"/>
                <a:gd name="connsiteX22-5555" fmla="*/ 52 w 605"/>
                <a:gd name="connsiteY22-5556" fmla="*/ 121 h 763"/>
                <a:gd name="connsiteX23-5557" fmla="*/ 26 w 605"/>
                <a:gd name="connsiteY23-5558" fmla="*/ 126 h 763"/>
                <a:gd name="connsiteX24-5559" fmla="*/ 0 w 605"/>
                <a:gd name="connsiteY24-5560" fmla="*/ 126 h 763"/>
                <a:gd name="connsiteX25-5561" fmla="*/ 247 w 605"/>
                <a:gd name="connsiteY25-5562" fmla="*/ 58 h 763"/>
                <a:gd name="connsiteX26-5563" fmla="*/ 305 w 605"/>
                <a:gd name="connsiteY26-5564" fmla="*/ 47 h 763"/>
                <a:gd name="connsiteX27-5565" fmla="*/ 332 w 605"/>
                <a:gd name="connsiteY27-5566" fmla="*/ 42 h 763"/>
                <a:gd name="connsiteX28-5567" fmla="*/ 358 w 605"/>
                <a:gd name="connsiteY28-5568" fmla="*/ 37 h 763"/>
                <a:gd name="connsiteX29-5569" fmla="*/ 384 w 605"/>
                <a:gd name="connsiteY29-5570" fmla="*/ 32 h 763"/>
                <a:gd name="connsiteX30-5571" fmla="*/ 400 w 605"/>
                <a:gd name="connsiteY30-5572" fmla="*/ 32 h 763"/>
                <a:gd name="connsiteX31-5573" fmla="*/ 416 w 605"/>
                <a:gd name="connsiteY31-5574" fmla="*/ 26 h 763"/>
                <a:gd name="connsiteX32-5575" fmla="*/ 432 w 605"/>
                <a:gd name="connsiteY32-5576" fmla="*/ 21 h 763"/>
                <a:gd name="connsiteX33-5577" fmla="*/ 437 w 605"/>
                <a:gd name="connsiteY33-5578" fmla="*/ 21 h 763"/>
                <a:gd name="connsiteX34-5579" fmla="*/ 447 w 605"/>
                <a:gd name="connsiteY34-5580" fmla="*/ 16 h 763"/>
                <a:gd name="connsiteX35-5581" fmla="*/ 453 w 605"/>
                <a:gd name="connsiteY35-5582" fmla="*/ 11 h 763"/>
                <a:gd name="connsiteX36-5583" fmla="*/ 463 w 605"/>
                <a:gd name="connsiteY36-5584" fmla="*/ 5 h 763"/>
                <a:gd name="connsiteX37-5585" fmla="*/ 469 w 605"/>
                <a:gd name="connsiteY37-5586" fmla="*/ 5 h 763"/>
                <a:gd name="connsiteX38-5587" fmla="*/ 479 w 605"/>
                <a:gd name="connsiteY38-5588" fmla="*/ 0 h 763"/>
                <a:gd name="connsiteX39-5589" fmla="*/ 484 w 605"/>
                <a:gd name="connsiteY39-5590" fmla="*/ 5 h 763"/>
                <a:gd name="connsiteX40-5591" fmla="*/ 490 w 605"/>
                <a:gd name="connsiteY40-5592" fmla="*/ 5 h 763"/>
                <a:gd name="connsiteX41-5593" fmla="*/ 495 w 605"/>
                <a:gd name="connsiteY41-5594" fmla="*/ 11 h 763"/>
                <a:gd name="connsiteX42-5595" fmla="*/ 505 w 605"/>
                <a:gd name="connsiteY42-5596" fmla="*/ 16 h 763"/>
                <a:gd name="connsiteX43-5597" fmla="*/ 516 w 605"/>
                <a:gd name="connsiteY43-5598" fmla="*/ 21 h 763"/>
                <a:gd name="connsiteX44-5599" fmla="*/ 526 w 605"/>
                <a:gd name="connsiteY44-5600" fmla="*/ 26 h 763"/>
                <a:gd name="connsiteX45-5601" fmla="*/ 537 w 605"/>
                <a:gd name="connsiteY45-5602" fmla="*/ 32 h 763"/>
                <a:gd name="connsiteX46-5603" fmla="*/ 553 w 605"/>
                <a:gd name="connsiteY46-5604" fmla="*/ 42 h 763"/>
                <a:gd name="connsiteX47-5605" fmla="*/ 563 w 605"/>
                <a:gd name="connsiteY47-5606" fmla="*/ 53 h 763"/>
                <a:gd name="connsiteX48-5607" fmla="*/ 574 w 605"/>
                <a:gd name="connsiteY48-5608" fmla="*/ 58 h 763"/>
                <a:gd name="connsiteX49-5609" fmla="*/ 584 w 605"/>
                <a:gd name="connsiteY49-5610" fmla="*/ 68 h 763"/>
                <a:gd name="connsiteX50-5611" fmla="*/ 595 w 605"/>
                <a:gd name="connsiteY50-5612" fmla="*/ 74 h 763"/>
                <a:gd name="connsiteX51-5613" fmla="*/ 600 w 605"/>
                <a:gd name="connsiteY51-5614" fmla="*/ 79 h 763"/>
                <a:gd name="connsiteX52-5615" fmla="*/ 605 w 605"/>
                <a:gd name="connsiteY52-5616" fmla="*/ 84 h 763"/>
                <a:gd name="connsiteX53-5617" fmla="*/ 605 w 605"/>
                <a:gd name="connsiteY53-5618" fmla="*/ 89 h 763"/>
                <a:gd name="connsiteX54-5619" fmla="*/ 605 w 605"/>
                <a:gd name="connsiteY54-5620" fmla="*/ 95 h 763"/>
                <a:gd name="connsiteX55-5621" fmla="*/ 605 w 605"/>
                <a:gd name="connsiteY55-5622" fmla="*/ 100 h 763"/>
                <a:gd name="connsiteX56-5623" fmla="*/ 605 w 605"/>
                <a:gd name="connsiteY56-5624" fmla="*/ 105 h 763"/>
                <a:gd name="connsiteX57-5625" fmla="*/ 600 w 605"/>
                <a:gd name="connsiteY57-5626" fmla="*/ 110 h 763"/>
                <a:gd name="connsiteX58-5627" fmla="*/ 590 w 605"/>
                <a:gd name="connsiteY58-5628" fmla="*/ 116 h 763"/>
                <a:gd name="connsiteX59-5629" fmla="*/ 590 w 605"/>
                <a:gd name="connsiteY59-5630" fmla="*/ 121 h 763"/>
                <a:gd name="connsiteX60-5631" fmla="*/ 590 w 605"/>
                <a:gd name="connsiteY60-5632" fmla="*/ 121 h 763"/>
                <a:gd name="connsiteX61-5633" fmla="*/ 584 w 605"/>
                <a:gd name="connsiteY61-5634" fmla="*/ 126 h 763"/>
                <a:gd name="connsiteX62-5635" fmla="*/ 584 w 605"/>
                <a:gd name="connsiteY62-5636" fmla="*/ 132 h 763"/>
                <a:gd name="connsiteX63-5637" fmla="*/ 579 w 605"/>
                <a:gd name="connsiteY63-5638" fmla="*/ 142 h 763"/>
                <a:gd name="connsiteX64-5639" fmla="*/ 579 w 605"/>
                <a:gd name="connsiteY64-5640" fmla="*/ 147 h 763"/>
                <a:gd name="connsiteX65-5641" fmla="*/ 579 w 605"/>
                <a:gd name="connsiteY65-5642" fmla="*/ 158 h 763"/>
                <a:gd name="connsiteX66-5643" fmla="*/ 574 w 605"/>
                <a:gd name="connsiteY66-5644" fmla="*/ 168 h 763"/>
                <a:gd name="connsiteX67-5645" fmla="*/ 574 w 605"/>
                <a:gd name="connsiteY67-5646" fmla="*/ 179 h 763"/>
                <a:gd name="connsiteX68-5647" fmla="*/ 574 w 605"/>
                <a:gd name="connsiteY68-5648" fmla="*/ 189 h 763"/>
                <a:gd name="connsiteX69-5649" fmla="*/ 569 w 605"/>
                <a:gd name="connsiteY69-5650" fmla="*/ 205 h 763"/>
                <a:gd name="connsiteX70-5651" fmla="*/ 569 w 605"/>
                <a:gd name="connsiteY70-5652" fmla="*/ 221 h 763"/>
                <a:gd name="connsiteX71-5653" fmla="*/ 569 w 605"/>
                <a:gd name="connsiteY71-5654" fmla="*/ 237 h 763"/>
                <a:gd name="connsiteX72-5655" fmla="*/ 563 w 605"/>
                <a:gd name="connsiteY72-5656" fmla="*/ 252 h 763"/>
                <a:gd name="connsiteX73-5657" fmla="*/ 563 w 605"/>
                <a:gd name="connsiteY73-5658" fmla="*/ 268 h 763"/>
                <a:gd name="connsiteX74-5659" fmla="*/ 563 w 605"/>
                <a:gd name="connsiteY74-5660" fmla="*/ 289 h 763"/>
                <a:gd name="connsiteX75-5661" fmla="*/ 558 w 605"/>
                <a:gd name="connsiteY75-5662" fmla="*/ 331 h 763"/>
                <a:gd name="connsiteX76-5663" fmla="*/ 553 w 605"/>
                <a:gd name="connsiteY76-5664" fmla="*/ 368 h 763"/>
                <a:gd name="connsiteX77-5665" fmla="*/ 553 w 605"/>
                <a:gd name="connsiteY77-5666" fmla="*/ 400 h 763"/>
                <a:gd name="connsiteX78-5667" fmla="*/ 548 w 605"/>
                <a:gd name="connsiteY78-5668" fmla="*/ 431 h 763"/>
                <a:gd name="connsiteX79-5669" fmla="*/ 542 w 605"/>
                <a:gd name="connsiteY79-5670" fmla="*/ 463 h 763"/>
                <a:gd name="connsiteX80-5671" fmla="*/ 542 w 605"/>
                <a:gd name="connsiteY80-5672" fmla="*/ 489 h 763"/>
                <a:gd name="connsiteX81-5673" fmla="*/ 537 w 605"/>
                <a:gd name="connsiteY81-5674" fmla="*/ 510 h 763"/>
                <a:gd name="connsiteX82-5675" fmla="*/ 532 w 605"/>
                <a:gd name="connsiteY82-5676" fmla="*/ 531 h 763"/>
                <a:gd name="connsiteX83-5677" fmla="*/ 526 w 605"/>
                <a:gd name="connsiteY83-5678" fmla="*/ 568 h 763"/>
                <a:gd name="connsiteX84-5679" fmla="*/ 516 w 605"/>
                <a:gd name="connsiteY84-5680" fmla="*/ 605 h 763"/>
                <a:gd name="connsiteX85-5681" fmla="*/ 511 w 605"/>
                <a:gd name="connsiteY85-5682" fmla="*/ 636 h 763"/>
                <a:gd name="connsiteX86-5683" fmla="*/ 500 w 605"/>
                <a:gd name="connsiteY86-5684" fmla="*/ 663 h 763"/>
                <a:gd name="connsiteX87-5685" fmla="*/ 495 w 605"/>
                <a:gd name="connsiteY87-5686" fmla="*/ 689 h 763"/>
                <a:gd name="connsiteX88-5687" fmla="*/ 490 w 605"/>
                <a:gd name="connsiteY88-5688" fmla="*/ 700 h 763"/>
                <a:gd name="connsiteX89-5689" fmla="*/ 484 w 605"/>
                <a:gd name="connsiteY89-5690" fmla="*/ 710 h 763"/>
                <a:gd name="connsiteX90-5691" fmla="*/ 484 w 605"/>
                <a:gd name="connsiteY90-5692" fmla="*/ 721 h 763"/>
                <a:gd name="connsiteX91-5693" fmla="*/ 479 w 605"/>
                <a:gd name="connsiteY91-5694" fmla="*/ 726 h 763"/>
                <a:gd name="connsiteX92-5695" fmla="*/ 474 w 605"/>
                <a:gd name="connsiteY92-5696" fmla="*/ 736 h 763"/>
                <a:gd name="connsiteX93-5697" fmla="*/ 474 w 605"/>
                <a:gd name="connsiteY93-5698" fmla="*/ 742 h 763"/>
                <a:gd name="connsiteX94-5699" fmla="*/ 463 w 605"/>
                <a:gd name="connsiteY94-5700" fmla="*/ 747 h 763"/>
                <a:gd name="connsiteX95-5701" fmla="*/ 458 w 605"/>
                <a:gd name="connsiteY95-5702" fmla="*/ 757 h 763"/>
                <a:gd name="connsiteX96-5703" fmla="*/ 453 w 605"/>
                <a:gd name="connsiteY96-5704" fmla="*/ 757 h 763"/>
                <a:gd name="connsiteX97-5705" fmla="*/ 447 w 605"/>
                <a:gd name="connsiteY97-5706" fmla="*/ 763 h 763"/>
                <a:gd name="connsiteX98-5707" fmla="*/ 442 w 605"/>
                <a:gd name="connsiteY98-5708" fmla="*/ 763 h 763"/>
                <a:gd name="connsiteX99-5709" fmla="*/ 442 w 605"/>
                <a:gd name="connsiteY99-5710" fmla="*/ 757 h 763"/>
                <a:gd name="connsiteX100-5711" fmla="*/ 437 w 605"/>
                <a:gd name="connsiteY100-5712" fmla="*/ 757 h 763"/>
                <a:gd name="connsiteX101-5713" fmla="*/ 437 w 605"/>
                <a:gd name="connsiteY101-5714" fmla="*/ 752 h 763"/>
                <a:gd name="connsiteX102-5715" fmla="*/ 437 w 605"/>
                <a:gd name="connsiteY102-5716" fmla="*/ 747 h 763"/>
                <a:gd name="connsiteX103-5717" fmla="*/ 432 w 605"/>
                <a:gd name="connsiteY103-5718" fmla="*/ 742 h 763"/>
                <a:gd name="connsiteX104-5719" fmla="*/ 432 w 605"/>
                <a:gd name="connsiteY104-5720" fmla="*/ 731 h 763"/>
                <a:gd name="connsiteX105-5721" fmla="*/ 432 w 605"/>
                <a:gd name="connsiteY105-5722" fmla="*/ 721 h 763"/>
                <a:gd name="connsiteX106-5723" fmla="*/ 426 w 605"/>
                <a:gd name="connsiteY106-5724" fmla="*/ 705 h 763"/>
                <a:gd name="connsiteX107-5725" fmla="*/ 421 w 605"/>
                <a:gd name="connsiteY107-5726" fmla="*/ 684 h 763"/>
                <a:gd name="connsiteX108-5727" fmla="*/ 416 w 605"/>
                <a:gd name="connsiteY108-5728" fmla="*/ 668 h 763"/>
                <a:gd name="connsiteX109-5729" fmla="*/ 411 w 605"/>
                <a:gd name="connsiteY109-5730" fmla="*/ 652 h 763"/>
                <a:gd name="connsiteX110-5731" fmla="*/ 405 w 605"/>
                <a:gd name="connsiteY110-5732" fmla="*/ 636 h 763"/>
                <a:gd name="connsiteX111-5733" fmla="*/ 395 w 605"/>
                <a:gd name="connsiteY111-5734" fmla="*/ 626 h 763"/>
                <a:gd name="connsiteX112-5735" fmla="*/ 384 w 605"/>
                <a:gd name="connsiteY112-5736" fmla="*/ 615 h 763"/>
                <a:gd name="connsiteX113-5737" fmla="*/ 379 w 605"/>
                <a:gd name="connsiteY113-5738" fmla="*/ 605 h 763"/>
                <a:gd name="connsiteX114-5739" fmla="*/ 390 w 605"/>
                <a:gd name="connsiteY114-5740" fmla="*/ 610 h 763"/>
                <a:gd name="connsiteX115-5741" fmla="*/ 405 w 605"/>
                <a:gd name="connsiteY115-5742" fmla="*/ 610 h 763"/>
                <a:gd name="connsiteX116-5743" fmla="*/ 416 w 605"/>
                <a:gd name="connsiteY116-5744" fmla="*/ 610 h 763"/>
                <a:gd name="connsiteX117-5745" fmla="*/ 426 w 605"/>
                <a:gd name="connsiteY117-5746" fmla="*/ 610 h 763"/>
                <a:gd name="connsiteX118-5747" fmla="*/ 437 w 605"/>
                <a:gd name="connsiteY118-5748" fmla="*/ 605 h 763"/>
                <a:gd name="connsiteX119-5749" fmla="*/ 442 w 605"/>
                <a:gd name="connsiteY119-5750" fmla="*/ 605 h 763"/>
                <a:gd name="connsiteX120-5751" fmla="*/ 447 w 605"/>
                <a:gd name="connsiteY120-5752" fmla="*/ 600 h 763"/>
                <a:gd name="connsiteX121-5753" fmla="*/ 447 w 605"/>
                <a:gd name="connsiteY121-5754" fmla="*/ 600 h 763"/>
                <a:gd name="connsiteX122-5755" fmla="*/ 453 w 605"/>
                <a:gd name="connsiteY122-5756" fmla="*/ 594 h 763"/>
                <a:gd name="connsiteX123-5757" fmla="*/ 453 w 605"/>
                <a:gd name="connsiteY123-5758" fmla="*/ 584 h 763"/>
                <a:gd name="connsiteX124-5759" fmla="*/ 458 w 605"/>
                <a:gd name="connsiteY124-5760" fmla="*/ 573 h 763"/>
                <a:gd name="connsiteX125-5761" fmla="*/ 458 w 605"/>
                <a:gd name="connsiteY125-5762" fmla="*/ 558 h 763"/>
                <a:gd name="connsiteX126-5763" fmla="*/ 463 w 605"/>
                <a:gd name="connsiteY126-5764" fmla="*/ 537 h 763"/>
                <a:gd name="connsiteX127-5765" fmla="*/ 469 w 605"/>
                <a:gd name="connsiteY127-5766" fmla="*/ 516 h 763"/>
                <a:gd name="connsiteX128-5767" fmla="*/ 469 w 605"/>
                <a:gd name="connsiteY128-5768" fmla="*/ 489 h 763"/>
                <a:gd name="connsiteX129-5769" fmla="*/ 474 w 605"/>
                <a:gd name="connsiteY129-5770" fmla="*/ 458 h 763"/>
                <a:gd name="connsiteX130-5771" fmla="*/ 484 w 605"/>
                <a:gd name="connsiteY130-5772" fmla="*/ 395 h 763"/>
                <a:gd name="connsiteX131-5773" fmla="*/ 490 w 605"/>
                <a:gd name="connsiteY131-5774" fmla="*/ 337 h 763"/>
                <a:gd name="connsiteX132-5775" fmla="*/ 495 w 605"/>
                <a:gd name="connsiteY132-5776" fmla="*/ 274 h 763"/>
                <a:gd name="connsiteX133-5777" fmla="*/ 495 w 605"/>
                <a:gd name="connsiteY133-5778" fmla="*/ 221 h 763"/>
                <a:gd name="connsiteX134-5779" fmla="*/ 495 w 605"/>
                <a:gd name="connsiteY134-5780" fmla="*/ 221 h 763"/>
                <a:gd name="connsiteX0-5781" fmla="*/ 527 w 637"/>
                <a:gd name="connsiteY0-5782" fmla="*/ 221 h 763"/>
                <a:gd name="connsiteX1-5783" fmla="*/ 527 w 637"/>
                <a:gd name="connsiteY1-5784" fmla="*/ 195 h 763"/>
                <a:gd name="connsiteX2-5785" fmla="*/ 527 w 637"/>
                <a:gd name="connsiteY2-5786" fmla="*/ 168 h 763"/>
                <a:gd name="connsiteX3-5787" fmla="*/ 527 w 637"/>
                <a:gd name="connsiteY3-5788" fmla="*/ 147 h 763"/>
                <a:gd name="connsiteX4-5789" fmla="*/ 527 w 637"/>
                <a:gd name="connsiteY4-5790" fmla="*/ 132 h 763"/>
                <a:gd name="connsiteX5-5791" fmla="*/ 527 w 637"/>
                <a:gd name="connsiteY5-5792" fmla="*/ 116 h 763"/>
                <a:gd name="connsiteX6-5793" fmla="*/ 527 w 637"/>
                <a:gd name="connsiteY6-5794" fmla="*/ 105 h 763"/>
                <a:gd name="connsiteX7-5795" fmla="*/ 522 w 637"/>
                <a:gd name="connsiteY7-5796" fmla="*/ 95 h 763"/>
                <a:gd name="connsiteX8-5797" fmla="*/ 522 w 637"/>
                <a:gd name="connsiteY8-5798" fmla="*/ 89 h 763"/>
                <a:gd name="connsiteX9-5799" fmla="*/ 522 w 637"/>
                <a:gd name="connsiteY9-5800" fmla="*/ 84 h 763"/>
                <a:gd name="connsiteX10-5801" fmla="*/ 516 w 637"/>
                <a:gd name="connsiteY10-5802" fmla="*/ 84 h 763"/>
                <a:gd name="connsiteX11-5803" fmla="*/ 511 w 637"/>
                <a:gd name="connsiteY11-5804" fmla="*/ 79 h 763"/>
                <a:gd name="connsiteX12-5805" fmla="*/ 501 w 637"/>
                <a:gd name="connsiteY12-5806" fmla="*/ 79 h 763"/>
                <a:gd name="connsiteX13-5807" fmla="*/ 495 w 637"/>
                <a:gd name="connsiteY13-5808" fmla="*/ 74 h 763"/>
                <a:gd name="connsiteX14-5809" fmla="*/ 479 w 637"/>
                <a:gd name="connsiteY14-5810" fmla="*/ 74 h 763"/>
                <a:gd name="connsiteX15-5811" fmla="*/ 469 w 637"/>
                <a:gd name="connsiteY15-5812" fmla="*/ 74 h 763"/>
                <a:gd name="connsiteX16-5813" fmla="*/ 453 w 637"/>
                <a:gd name="connsiteY16-5814" fmla="*/ 79 h 763"/>
                <a:gd name="connsiteX17-5815" fmla="*/ 422 w 637"/>
                <a:gd name="connsiteY17-5816" fmla="*/ 79 h 763"/>
                <a:gd name="connsiteX18-5817" fmla="*/ 385 w 637"/>
                <a:gd name="connsiteY18-5818" fmla="*/ 84 h 763"/>
                <a:gd name="connsiteX19-5819" fmla="*/ 348 w 637"/>
                <a:gd name="connsiteY19-5820" fmla="*/ 89 h 763"/>
                <a:gd name="connsiteX20-5821" fmla="*/ 311 w 637"/>
                <a:gd name="connsiteY20-5822" fmla="*/ 89 h 763"/>
                <a:gd name="connsiteX21-5823" fmla="*/ 269 w 637"/>
                <a:gd name="connsiteY21-5824" fmla="*/ 95 h 763"/>
                <a:gd name="connsiteX22-5825" fmla="*/ 84 w 637"/>
                <a:gd name="connsiteY22-5826" fmla="*/ 121 h 763"/>
                <a:gd name="connsiteX23-5827" fmla="*/ 32 w 637"/>
                <a:gd name="connsiteY23-5828" fmla="*/ 126 h 763"/>
                <a:gd name="connsiteX24-5829" fmla="*/ 279 w 637"/>
                <a:gd name="connsiteY24-5830" fmla="*/ 58 h 763"/>
                <a:gd name="connsiteX25-5831" fmla="*/ 337 w 637"/>
                <a:gd name="connsiteY25-5832" fmla="*/ 47 h 763"/>
                <a:gd name="connsiteX26-5833" fmla="*/ 364 w 637"/>
                <a:gd name="connsiteY26-5834" fmla="*/ 42 h 763"/>
                <a:gd name="connsiteX27-5835" fmla="*/ 390 w 637"/>
                <a:gd name="connsiteY27-5836" fmla="*/ 37 h 763"/>
                <a:gd name="connsiteX28-5837" fmla="*/ 416 w 637"/>
                <a:gd name="connsiteY28-5838" fmla="*/ 32 h 763"/>
                <a:gd name="connsiteX29-5839" fmla="*/ 432 w 637"/>
                <a:gd name="connsiteY29-5840" fmla="*/ 32 h 763"/>
                <a:gd name="connsiteX30-5841" fmla="*/ 448 w 637"/>
                <a:gd name="connsiteY30-5842" fmla="*/ 26 h 763"/>
                <a:gd name="connsiteX31-5843" fmla="*/ 464 w 637"/>
                <a:gd name="connsiteY31-5844" fmla="*/ 21 h 763"/>
                <a:gd name="connsiteX32-5845" fmla="*/ 469 w 637"/>
                <a:gd name="connsiteY32-5846" fmla="*/ 21 h 763"/>
                <a:gd name="connsiteX33-5847" fmla="*/ 479 w 637"/>
                <a:gd name="connsiteY33-5848" fmla="*/ 16 h 763"/>
                <a:gd name="connsiteX34-5849" fmla="*/ 485 w 637"/>
                <a:gd name="connsiteY34-5850" fmla="*/ 11 h 763"/>
                <a:gd name="connsiteX35-5851" fmla="*/ 495 w 637"/>
                <a:gd name="connsiteY35-5852" fmla="*/ 5 h 763"/>
                <a:gd name="connsiteX36-5853" fmla="*/ 501 w 637"/>
                <a:gd name="connsiteY36-5854" fmla="*/ 5 h 763"/>
                <a:gd name="connsiteX37-5855" fmla="*/ 511 w 637"/>
                <a:gd name="connsiteY37-5856" fmla="*/ 0 h 763"/>
                <a:gd name="connsiteX38-5857" fmla="*/ 516 w 637"/>
                <a:gd name="connsiteY38-5858" fmla="*/ 5 h 763"/>
                <a:gd name="connsiteX39-5859" fmla="*/ 522 w 637"/>
                <a:gd name="connsiteY39-5860" fmla="*/ 5 h 763"/>
                <a:gd name="connsiteX40-5861" fmla="*/ 527 w 637"/>
                <a:gd name="connsiteY40-5862" fmla="*/ 11 h 763"/>
                <a:gd name="connsiteX41-5863" fmla="*/ 537 w 637"/>
                <a:gd name="connsiteY41-5864" fmla="*/ 16 h 763"/>
                <a:gd name="connsiteX42-5865" fmla="*/ 548 w 637"/>
                <a:gd name="connsiteY42-5866" fmla="*/ 21 h 763"/>
                <a:gd name="connsiteX43-5867" fmla="*/ 558 w 637"/>
                <a:gd name="connsiteY43-5868" fmla="*/ 26 h 763"/>
                <a:gd name="connsiteX44-5869" fmla="*/ 569 w 637"/>
                <a:gd name="connsiteY44-5870" fmla="*/ 32 h 763"/>
                <a:gd name="connsiteX45-5871" fmla="*/ 585 w 637"/>
                <a:gd name="connsiteY45-5872" fmla="*/ 42 h 763"/>
                <a:gd name="connsiteX46-5873" fmla="*/ 595 w 637"/>
                <a:gd name="connsiteY46-5874" fmla="*/ 53 h 763"/>
                <a:gd name="connsiteX47-5875" fmla="*/ 606 w 637"/>
                <a:gd name="connsiteY47-5876" fmla="*/ 58 h 763"/>
                <a:gd name="connsiteX48-5877" fmla="*/ 616 w 637"/>
                <a:gd name="connsiteY48-5878" fmla="*/ 68 h 763"/>
                <a:gd name="connsiteX49-5879" fmla="*/ 627 w 637"/>
                <a:gd name="connsiteY49-5880" fmla="*/ 74 h 763"/>
                <a:gd name="connsiteX50-5881" fmla="*/ 632 w 637"/>
                <a:gd name="connsiteY50-5882" fmla="*/ 79 h 763"/>
                <a:gd name="connsiteX51-5883" fmla="*/ 637 w 637"/>
                <a:gd name="connsiteY51-5884" fmla="*/ 84 h 763"/>
                <a:gd name="connsiteX52-5885" fmla="*/ 637 w 637"/>
                <a:gd name="connsiteY52-5886" fmla="*/ 89 h 763"/>
                <a:gd name="connsiteX53-5887" fmla="*/ 637 w 637"/>
                <a:gd name="connsiteY53-5888" fmla="*/ 95 h 763"/>
                <a:gd name="connsiteX54-5889" fmla="*/ 637 w 637"/>
                <a:gd name="connsiteY54-5890" fmla="*/ 100 h 763"/>
                <a:gd name="connsiteX55-5891" fmla="*/ 637 w 637"/>
                <a:gd name="connsiteY55-5892" fmla="*/ 105 h 763"/>
                <a:gd name="connsiteX56-5893" fmla="*/ 632 w 637"/>
                <a:gd name="connsiteY56-5894" fmla="*/ 110 h 763"/>
                <a:gd name="connsiteX57-5895" fmla="*/ 622 w 637"/>
                <a:gd name="connsiteY57-5896" fmla="*/ 116 h 763"/>
                <a:gd name="connsiteX58-5897" fmla="*/ 622 w 637"/>
                <a:gd name="connsiteY58-5898" fmla="*/ 121 h 763"/>
                <a:gd name="connsiteX59-5899" fmla="*/ 622 w 637"/>
                <a:gd name="connsiteY59-5900" fmla="*/ 121 h 763"/>
                <a:gd name="connsiteX60-5901" fmla="*/ 616 w 637"/>
                <a:gd name="connsiteY60-5902" fmla="*/ 126 h 763"/>
                <a:gd name="connsiteX61-5903" fmla="*/ 616 w 637"/>
                <a:gd name="connsiteY61-5904" fmla="*/ 132 h 763"/>
                <a:gd name="connsiteX62-5905" fmla="*/ 611 w 637"/>
                <a:gd name="connsiteY62-5906" fmla="*/ 142 h 763"/>
                <a:gd name="connsiteX63-5907" fmla="*/ 611 w 637"/>
                <a:gd name="connsiteY63-5908" fmla="*/ 147 h 763"/>
                <a:gd name="connsiteX64-5909" fmla="*/ 611 w 637"/>
                <a:gd name="connsiteY64-5910" fmla="*/ 158 h 763"/>
                <a:gd name="connsiteX65-5911" fmla="*/ 606 w 637"/>
                <a:gd name="connsiteY65-5912" fmla="*/ 168 h 763"/>
                <a:gd name="connsiteX66-5913" fmla="*/ 606 w 637"/>
                <a:gd name="connsiteY66-5914" fmla="*/ 179 h 763"/>
                <a:gd name="connsiteX67-5915" fmla="*/ 606 w 637"/>
                <a:gd name="connsiteY67-5916" fmla="*/ 189 h 763"/>
                <a:gd name="connsiteX68-5917" fmla="*/ 601 w 637"/>
                <a:gd name="connsiteY68-5918" fmla="*/ 205 h 763"/>
                <a:gd name="connsiteX69-5919" fmla="*/ 601 w 637"/>
                <a:gd name="connsiteY69-5920" fmla="*/ 221 h 763"/>
                <a:gd name="connsiteX70-5921" fmla="*/ 601 w 637"/>
                <a:gd name="connsiteY70-5922" fmla="*/ 237 h 763"/>
                <a:gd name="connsiteX71-5923" fmla="*/ 595 w 637"/>
                <a:gd name="connsiteY71-5924" fmla="*/ 252 h 763"/>
                <a:gd name="connsiteX72-5925" fmla="*/ 595 w 637"/>
                <a:gd name="connsiteY72-5926" fmla="*/ 268 h 763"/>
                <a:gd name="connsiteX73-5927" fmla="*/ 595 w 637"/>
                <a:gd name="connsiteY73-5928" fmla="*/ 289 h 763"/>
                <a:gd name="connsiteX74-5929" fmla="*/ 590 w 637"/>
                <a:gd name="connsiteY74-5930" fmla="*/ 331 h 763"/>
                <a:gd name="connsiteX75-5931" fmla="*/ 585 w 637"/>
                <a:gd name="connsiteY75-5932" fmla="*/ 368 h 763"/>
                <a:gd name="connsiteX76-5933" fmla="*/ 585 w 637"/>
                <a:gd name="connsiteY76-5934" fmla="*/ 400 h 763"/>
                <a:gd name="connsiteX77-5935" fmla="*/ 580 w 637"/>
                <a:gd name="connsiteY77-5936" fmla="*/ 431 h 763"/>
                <a:gd name="connsiteX78-5937" fmla="*/ 574 w 637"/>
                <a:gd name="connsiteY78-5938" fmla="*/ 463 h 763"/>
                <a:gd name="connsiteX79-5939" fmla="*/ 574 w 637"/>
                <a:gd name="connsiteY79-5940" fmla="*/ 489 h 763"/>
                <a:gd name="connsiteX80-5941" fmla="*/ 569 w 637"/>
                <a:gd name="connsiteY80-5942" fmla="*/ 510 h 763"/>
                <a:gd name="connsiteX81-5943" fmla="*/ 564 w 637"/>
                <a:gd name="connsiteY81-5944" fmla="*/ 531 h 763"/>
                <a:gd name="connsiteX82-5945" fmla="*/ 558 w 637"/>
                <a:gd name="connsiteY82-5946" fmla="*/ 568 h 763"/>
                <a:gd name="connsiteX83-5947" fmla="*/ 548 w 637"/>
                <a:gd name="connsiteY83-5948" fmla="*/ 605 h 763"/>
                <a:gd name="connsiteX84-5949" fmla="*/ 543 w 637"/>
                <a:gd name="connsiteY84-5950" fmla="*/ 636 h 763"/>
                <a:gd name="connsiteX85-5951" fmla="*/ 532 w 637"/>
                <a:gd name="connsiteY85-5952" fmla="*/ 663 h 763"/>
                <a:gd name="connsiteX86-5953" fmla="*/ 527 w 637"/>
                <a:gd name="connsiteY86-5954" fmla="*/ 689 h 763"/>
                <a:gd name="connsiteX87-5955" fmla="*/ 522 w 637"/>
                <a:gd name="connsiteY87-5956" fmla="*/ 700 h 763"/>
                <a:gd name="connsiteX88-5957" fmla="*/ 516 w 637"/>
                <a:gd name="connsiteY88-5958" fmla="*/ 710 h 763"/>
                <a:gd name="connsiteX89-5959" fmla="*/ 516 w 637"/>
                <a:gd name="connsiteY89-5960" fmla="*/ 721 h 763"/>
                <a:gd name="connsiteX90-5961" fmla="*/ 511 w 637"/>
                <a:gd name="connsiteY90-5962" fmla="*/ 726 h 763"/>
                <a:gd name="connsiteX91-5963" fmla="*/ 506 w 637"/>
                <a:gd name="connsiteY91-5964" fmla="*/ 736 h 763"/>
                <a:gd name="connsiteX92-5965" fmla="*/ 506 w 637"/>
                <a:gd name="connsiteY92-5966" fmla="*/ 742 h 763"/>
                <a:gd name="connsiteX93-5967" fmla="*/ 495 w 637"/>
                <a:gd name="connsiteY93-5968" fmla="*/ 747 h 763"/>
                <a:gd name="connsiteX94-5969" fmla="*/ 490 w 637"/>
                <a:gd name="connsiteY94-5970" fmla="*/ 757 h 763"/>
                <a:gd name="connsiteX95-5971" fmla="*/ 485 w 637"/>
                <a:gd name="connsiteY95-5972" fmla="*/ 757 h 763"/>
                <a:gd name="connsiteX96-5973" fmla="*/ 479 w 637"/>
                <a:gd name="connsiteY96-5974" fmla="*/ 763 h 763"/>
                <a:gd name="connsiteX97-5975" fmla="*/ 474 w 637"/>
                <a:gd name="connsiteY97-5976" fmla="*/ 763 h 763"/>
                <a:gd name="connsiteX98-5977" fmla="*/ 474 w 637"/>
                <a:gd name="connsiteY98-5978" fmla="*/ 757 h 763"/>
                <a:gd name="connsiteX99-5979" fmla="*/ 469 w 637"/>
                <a:gd name="connsiteY99-5980" fmla="*/ 757 h 763"/>
                <a:gd name="connsiteX100-5981" fmla="*/ 469 w 637"/>
                <a:gd name="connsiteY100-5982" fmla="*/ 752 h 763"/>
                <a:gd name="connsiteX101-5983" fmla="*/ 469 w 637"/>
                <a:gd name="connsiteY101-5984" fmla="*/ 747 h 763"/>
                <a:gd name="connsiteX102-5985" fmla="*/ 464 w 637"/>
                <a:gd name="connsiteY102-5986" fmla="*/ 742 h 763"/>
                <a:gd name="connsiteX103-5987" fmla="*/ 464 w 637"/>
                <a:gd name="connsiteY103-5988" fmla="*/ 731 h 763"/>
                <a:gd name="connsiteX104-5989" fmla="*/ 464 w 637"/>
                <a:gd name="connsiteY104-5990" fmla="*/ 721 h 763"/>
                <a:gd name="connsiteX105-5991" fmla="*/ 458 w 637"/>
                <a:gd name="connsiteY105-5992" fmla="*/ 705 h 763"/>
                <a:gd name="connsiteX106-5993" fmla="*/ 453 w 637"/>
                <a:gd name="connsiteY106-5994" fmla="*/ 684 h 763"/>
                <a:gd name="connsiteX107-5995" fmla="*/ 448 w 637"/>
                <a:gd name="connsiteY107-5996" fmla="*/ 668 h 763"/>
                <a:gd name="connsiteX108-5997" fmla="*/ 443 w 637"/>
                <a:gd name="connsiteY108-5998" fmla="*/ 652 h 763"/>
                <a:gd name="connsiteX109-5999" fmla="*/ 437 w 637"/>
                <a:gd name="connsiteY109-6000" fmla="*/ 636 h 763"/>
                <a:gd name="connsiteX110-6001" fmla="*/ 427 w 637"/>
                <a:gd name="connsiteY110-6002" fmla="*/ 626 h 763"/>
                <a:gd name="connsiteX111-6003" fmla="*/ 416 w 637"/>
                <a:gd name="connsiteY111-6004" fmla="*/ 615 h 763"/>
                <a:gd name="connsiteX112-6005" fmla="*/ 411 w 637"/>
                <a:gd name="connsiteY112-6006" fmla="*/ 605 h 763"/>
                <a:gd name="connsiteX113-6007" fmla="*/ 422 w 637"/>
                <a:gd name="connsiteY113-6008" fmla="*/ 610 h 763"/>
                <a:gd name="connsiteX114-6009" fmla="*/ 437 w 637"/>
                <a:gd name="connsiteY114-6010" fmla="*/ 610 h 763"/>
                <a:gd name="connsiteX115-6011" fmla="*/ 448 w 637"/>
                <a:gd name="connsiteY115-6012" fmla="*/ 610 h 763"/>
                <a:gd name="connsiteX116-6013" fmla="*/ 458 w 637"/>
                <a:gd name="connsiteY116-6014" fmla="*/ 610 h 763"/>
                <a:gd name="connsiteX117-6015" fmla="*/ 469 w 637"/>
                <a:gd name="connsiteY117-6016" fmla="*/ 605 h 763"/>
                <a:gd name="connsiteX118-6017" fmla="*/ 474 w 637"/>
                <a:gd name="connsiteY118-6018" fmla="*/ 605 h 763"/>
                <a:gd name="connsiteX119-6019" fmla="*/ 479 w 637"/>
                <a:gd name="connsiteY119-6020" fmla="*/ 600 h 763"/>
                <a:gd name="connsiteX120-6021" fmla="*/ 479 w 637"/>
                <a:gd name="connsiteY120-6022" fmla="*/ 600 h 763"/>
                <a:gd name="connsiteX121-6023" fmla="*/ 485 w 637"/>
                <a:gd name="connsiteY121-6024" fmla="*/ 594 h 763"/>
                <a:gd name="connsiteX122-6025" fmla="*/ 485 w 637"/>
                <a:gd name="connsiteY122-6026" fmla="*/ 584 h 763"/>
                <a:gd name="connsiteX123-6027" fmla="*/ 490 w 637"/>
                <a:gd name="connsiteY123-6028" fmla="*/ 573 h 763"/>
                <a:gd name="connsiteX124-6029" fmla="*/ 490 w 637"/>
                <a:gd name="connsiteY124-6030" fmla="*/ 558 h 763"/>
                <a:gd name="connsiteX125-6031" fmla="*/ 495 w 637"/>
                <a:gd name="connsiteY125-6032" fmla="*/ 537 h 763"/>
                <a:gd name="connsiteX126-6033" fmla="*/ 501 w 637"/>
                <a:gd name="connsiteY126-6034" fmla="*/ 516 h 763"/>
                <a:gd name="connsiteX127-6035" fmla="*/ 501 w 637"/>
                <a:gd name="connsiteY127-6036" fmla="*/ 489 h 763"/>
                <a:gd name="connsiteX128-6037" fmla="*/ 506 w 637"/>
                <a:gd name="connsiteY128-6038" fmla="*/ 458 h 763"/>
                <a:gd name="connsiteX129-6039" fmla="*/ 516 w 637"/>
                <a:gd name="connsiteY129-6040" fmla="*/ 395 h 763"/>
                <a:gd name="connsiteX130-6041" fmla="*/ 522 w 637"/>
                <a:gd name="connsiteY130-6042" fmla="*/ 337 h 763"/>
                <a:gd name="connsiteX131-6043" fmla="*/ 527 w 637"/>
                <a:gd name="connsiteY131-6044" fmla="*/ 274 h 763"/>
                <a:gd name="connsiteX132-6045" fmla="*/ 527 w 637"/>
                <a:gd name="connsiteY132-6046" fmla="*/ 221 h 763"/>
                <a:gd name="connsiteX133-6047" fmla="*/ 527 w 637"/>
                <a:gd name="connsiteY133-6048" fmla="*/ 221 h 763"/>
                <a:gd name="connsiteX0-6049" fmla="*/ 443 w 553"/>
                <a:gd name="connsiteY0-6050" fmla="*/ 221 h 763"/>
                <a:gd name="connsiteX1-6051" fmla="*/ 443 w 553"/>
                <a:gd name="connsiteY1-6052" fmla="*/ 195 h 763"/>
                <a:gd name="connsiteX2-6053" fmla="*/ 443 w 553"/>
                <a:gd name="connsiteY2-6054" fmla="*/ 168 h 763"/>
                <a:gd name="connsiteX3-6055" fmla="*/ 443 w 553"/>
                <a:gd name="connsiteY3-6056" fmla="*/ 147 h 763"/>
                <a:gd name="connsiteX4-6057" fmla="*/ 443 w 553"/>
                <a:gd name="connsiteY4-6058" fmla="*/ 132 h 763"/>
                <a:gd name="connsiteX5-6059" fmla="*/ 443 w 553"/>
                <a:gd name="connsiteY5-6060" fmla="*/ 116 h 763"/>
                <a:gd name="connsiteX6-6061" fmla="*/ 443 w 553"/>
                <a:gd name="connsiteY6-6062" fmla="*/ 105 h 763"/>
                <a:gd name="connsiteX7-6063" fmla="*/ 438 w 553"/>
                <a:gd name="connsiteY7-6064" fmla="*/ 95 h 763"/>
                <a:gd name="connsiteX8-6065" fmla="*/ 438 w 553"/>
                <a:gd name="connsiteY8-6066" fmla="*/ 89 h 763"/>
                <a:gd name="connsiteX9-6067" fmla="*/ 438 w 553"/>
                <a:gd name="connsiteY9-6068" fmla="*/ 84 h 763"/>
                <a:gd name="connsiteX10-6069" fmla="*/ 432 w 553"/>
                <a:gd name="connsiteY10-6070" fmla="*/ 84 h 763"/>
                <a:gd name="connsiteX11-6071" fmla="*/ 427 w 553"/>
                <a:gd name="connsiteY11-6072" fmla="*/ 79 h 763"/>
                <a:gd name="connsiteX12-6073" fmla="*/ 417 w 553"/>
                <a:gd name="connsiteY12-6074" fmla="*/ 79 h 763"/>
                <a:gd name="connsiteX13-6075" fmla="*/ 411 w 553"/>
                <a:gd name="connsiteY13-6076" fmla="*/ 74 h 763"/>
                <a:gd name="connsiteX14-6077" fmla="*/ 395 w 553"/>
                <a:gd name="connsiteY14-6078" fmla="*/ 74 h 763"/>
                <a:gd name="connsiteX15-6079" fmla="*/ 385 w 553"/>
                <a:gd name="connsiteY15-6080" fmla="*/ 74 h 763"/>
                <a:gd name="connsiteX16-6081" fmla="*/ 369 w 553"/>
                <a:gd name="connsiteY16-6082" fmla="*/ 79 h 763"/>
                <a:gd name="connsiteX17-6083" fmla="*/ 338 w 553"/>
                <a:gd name="connsiteY17-6084" fmla="*/ 79 h 763"/>
                <a:gd name="connsiteX18-6085" fmla="*/ 301 w 553"/>
                <a:gd name="connsiteY18-6086" fmla="*/ 84 h 763"/>
                <a:gd name="connsiteX19-6087" fmla="*/ 264 w 553"/>
                <a:gd name="connsiteY19-6088" fmla="*/ 89 h 763"/>
                <a:gd name="connsiteX20-6089" fmla="*/ 227 w 553"/>
                <a:gd name="connsiteY20-6090" fmla="*/ 89 h 763"/>
                <a:gd name="connsiteX21-6091" fmla="*/ 185 w 553"/>
                <a:gd name="connsiteY21-6092" fmla="*/ 95 h 763"/>
                <a:gd name="connsiteX22-6093" fmla="*/ 0 w 553"/>
                <a:gd name="connsiteY22-6094" fmla="*/ 121 h 763"/>
                <a:gd name="connsiteX23-6095" fmla="*/ 195 w 553"/>
                <a:gd name="connsiteY23-6096" fmla="*/ 58 h 763"/>
                <a:gd name="connsiteX24-6097" fmla="*/ 253 w 553"/>
                <a:gd name="connsiteY24-6098" fmla="*/ 47 h 763"/>
                <a:gd name="connsiteX25-6099" fmla="*/ 280 w 553"/>
                <a:gd name="connsiteY25-6100" fmla="*/ 42 h 763"/>
                <a:gd name="connsiteX26-6101" fmla="*/ 306 w 553"/>
                <a:gd name="connsiteY26-6102" fmla="*/ 37 h 763"/>
                <a:gd name="connsiteX27-6103" fmla="*/ 332 w 553"/>
                <a:gd name="connsiteY27-6104" fmla="*/ 32 h 763"/>
                <a:gd name="connsiteX28-6105" fmla="*/ 348 w 553"/>
                <a:gd name="connsiteY28-6106" fmla="*/ 32 h 763"/>
                <a:gd name="connsiteX29-6107" fmla="*/ 364 w 553"/>
                <a:gd name="connsiteY29-6108" fmla="*/ 26 h 763"/>
                <a:gd name="connsiteX30-6109" fmla="*/ 380 w 553"/>
                <a:gd name="connsiteY30-6110" fmla="*/ 21 h 763"/>
                <a:gd name="connsiteX31-6111" fmla="*/ 385 w 553"/>
                <a:gd name="connsiteY31-6112" fmla="*/ 21 h 763"/>
                <a:gd name="connsiteX32-6113" fmla="*/ 395 w 553"/>
                <a:gd name="connsiteY32-6114" fmla="*/ 16 h 763"/>
                <a:gd name="connsiteX33-6115" fmla="*/ 401 w 553"/>
                <a:gd name="connsiteY33-6116" fmla="*/ 11 h 763"/>
                <a:gd name="connsiteX34-6117" fmla="*/ 411 w 553"/>
                <a:gd name="connsiteY34-6118" fmla="*/ 5 h 763"/>
                <a:gd name="connsiteX35-6119" fmla="*/ 417 w 553"/>
                <a:gd name="connsiteY35-6120" fmla="*/ 5 h 763"/>
                <a:gd name="connsiteX36-6121" fmla="*/ 427 w 553"/>
                <a:gd name="connsiteY36-6122" fmla="*/ 0 h 763"/>
                <a:gd name="connsiteX37-6123" fmla="*/ 432 w 553"/>
                <a:gd name="connsiteY37-6124" fmla="*/ 5 h 763"/>
                <a:gd name="connsiteX38-6125" fmla="*/ 438 w 553"/>
                <a:gd name="connsiteY38-6126" fmla="*/ 5 h 763"/>
                <a:gd name="connsiteX39-6127" fmla="*/ 443 w 553"/>
                <a:gd name="connsiteY39-6128" fmla="*/ 11 h 763"/>
                <a:gd name="connsiteX40-6129" fmla="*/ 453 w 553"/>
                <a:gd name="connsiteY40-6130" fmla="*/ 16 h 763"/>
                <a:gd name="connsiteX41-6131" fmla="*/ 464 w 553"/>
                <a:gd name="connsiteY41-6132" fmla="*/ 21 h 763"/>
                <a:gd name="connsiteX42-6133" fmla="*/ 474 w 553"/>
                <a:gd name="connsiteY42-6134" fmla="*/ 26 h 763"/>
                <a:gd name="connsiteX43-6135" fmla="*/ 485 w 553"/>
                <a:gd name="connsiteY43-6136" fmla="*/ 32 h 763"/>
                <a:gd name="connsiteX44-6137" fmla="*/ 501 w 553"/>
                <a:gd name="connsiteY44-6138" fmla="*/ 42 h 763"/>
                <a:gd name="connsiteX45-6139" fmla="*/ 511 w 553"/>
                <a:gd name="connsiteY45-6140" fmla="*/ 53 h 763"/>
                <a:gd name="connsiteX46-6141" fmla="*/ 522 w 553"/>
                <a:gd name="connsiteY46-6142" fmla="*/ 58 h 763"/>
                <a:gd name="connsiteX47-6143" fmla="*/ 532 w 553"/>
                <a:gd name="connsiteY47-6144" fmla="*/ 68 h 763"/>
                <a:gd name="connsiteX48-6145" fmla="*/ 543 w 553"/>
                <a:gd name="connsiteY48-6146" fmla="*/ 74 h 763"/>
                <a:gd name="connsiteX49-6147" fmla="*/ 548 w 553"/>
                <a:gd name="connsiteY49-6148" fmla="*/ 79 h 763"/>
                <a:gd name="connsiteX50-6149" fmla="*/ 553 w 553"/>
                <a:gd name="connsiteY50-6150" fmla="*/ 84 h 763"/>
                <a:gd name="connsiteX51-6151" fmla="*/ 553 w 553"/>
                <a:gd name="connsiteY51-6152" fmla="*/ 89 h 763"/>
                <a:gd name="connsiteX52-6153" fmla="*/ 553 w 553"/>
                <a:gd name="connsiteY52-6154" fmla="*/ 95 h 763"/>
                <a:gd name="connsiteX53-6155" fmla="*/ 553 w 553"/>
                <a:gd name="connsiteY53-6156" fmla="*/ 100 h 763"/>
                <a:gd name="connsiteX54-6157" fmla="*/ 553 w 553"/>
                <a:gd name="connsiteY54-6158" fmla="*/ 105 h 763"/>
                <a:gd name="connsiteX55-6159" fmla="*/ 548 w 553"/>
                <a:gd name="connsiteY55-6160" fmla="*/ 110 h 763"/>
                <a:gd name="connsiteX56-6161" fmla="*/ 538 w 553"/>
                <a:gd name="connsiteY56-6162" fmla="*/ 116 h 763"/>
                <a:gd name="connsiteX57-6163" fmla="*/ 538 w 553"/>
                <a:gd name="connsiteY57-6164" fmla="*/ 121 h 763"/>
                <a:gd name="connsiteX58-6165" fmla="*/ 538 w 553"/>
                <a:gd name="connsiteY58-6166" fmla="*/ 121 h 763"/>
                <a:gd name="connsiteX59-6167" fmla="*/ 532 w 553"/>
                <a:gd name="connsiteY59-6168" fmla="*/ 126 h 763"/>
                <a:gd name="connsiteX60-6169" fmla="*/ 532 w 553"/>
                <a:gd name="connsiteY60-6170" fmla="*/ 132 h 763"/>
                <a:gd name="connsiteX61-6171" fmla="*/ 527 w 553"/>
                <a:gd name="connsiteY61-6172" fmla="*/ 142 h 763"/>
                <a:gd name="connsiteX62-6173" fmla="*/ 527 w 553"/>
                <a:gd name="connsiteY62-6174" fmla="*/ 147 h 763"/>
                <a:gd name="connsiteX63-6175" fmla="*/ 527 w 553"/>
                <a:gd name="connsiteY63-6176" fmla="*/ 158 h 763"/>
                <a:gd name="connsiteX64-6177" fmla="*/ 522 w 553"/>
                <a:gd name="connsiteY64-6178" fmla="*/ 168 h 763"/>
                <a:gd name="connsiteX65-6179" fmla="*/ 522 w 553"/>
                <a:gd name="connsiteY65-6180" fmla="*/ 179 h 763"/>
                <a:gd name="connsiteX66-6181" fmla="*/ 522 w 553"/>
                <a:gd name="connsiteY66-6182" fmla="*/ 189 h 763"/>
                <a:gd name="connsiteX67-6183" fmla="*/ 517 w 553"/>
                <a:gd name="connsiteY67-6184" fmla="*/ 205 h 763"/>
                <a:gd name="connsiteX68-6185" fmla="*/ 517 w 553"/>
                <a:gd name="connsiteY68-6186" fmla="*/ 221 h 763"/>
                <a:gd name="connsiteX69-6187" fmla="*/ 517 w 553"/>
                <a:gd name="connsiteY69-6188" fmla="*/ 237 h 763"/>
                <a:gd name="connsiteX70-6189" fmla="*/ 511 w 553"/>
                <a:gd name="connsiteY70-6190" fmla="*/ 252 h 763"/>
                <a:gd name="connsiteX71-6191" fmla="*/ 511 w 553"/>
                <a:gd name="connsiteY71-6192" fmla="*/ 268 h 763"/>
                <a:gd name="connsiteX72-6193" fmla="*/ 511 w 553"/>
                <a:gd name="connsiteY72-6194" fmla="*/ 289 h 763"/>
                <a:gd name="connsiteX73-6195" fmla="*/ 506 w 553"/>
                <a:gd name="connsiteY73-6196" fmla="*/ 331 h 763"/>
                <a:gd name="connsiteX74-6197" fmla="*/ 501 w 553"/>
                <a:gd name="connsiteY74-6198" fmla="*/ 368 h 763"/>
                <a:gd name="connsiteX75-6199" fmla="*/ 501 w 553"/>
                <a:gd name="connsiteY75-6200" fmla="*/ 400 h 763"/>
                <a:gd name="connsiteX76-6201" fmla="*/ 496 w 553"/>
                <a:gd name="connsiteY76-6202" fmla="*/ 431 h 763"/>
                <a:gd name="connsiteX77-6203" fmla="*/ 490 w 553"/>
                <a:gd name="connsiteY77-6204" fmla="*/ 463 h 763"/>
                <a:gd name="connsiteX78-6205" fmla="*/ 490 w 553"/>
                <a:gd name="connsiteY78-6206" fmla="*/ 489 h 763"/>
                <a:gd name="connsiteX79-6207" fmla="*/ 485 w 553"/>
                <a:gd name="connsiteY79-6208" fmla="*/ 510 h 763"/>
                <a:gd name="connsiteX80-6209" fmla="*/ 480 w 553"/>
                <a:gd name="connsiteY80-6210" fmla="*/ 531 h 763"/>
                <a:gd name="connsiteX81-6211" fmla="*/ 474 w 553"/>
                <a:gd name="connsiteY81-6212" fmla="*/ 568 h 763"/>
                <a:gd name="connsiteX82-6213" fmla="*/ 464 w 553"/>
                <a:gd name="connsiteY82-6214" fmla="*/ 605 h 763"/>
                <a:gd name="connsiteX83-6215" fmla="*/ 459 w 553"/>
                <a:gd name="connsiteY83-6216" fmla="*/ 636 h 763"/>
                <a:gd name="connsiteX84-6217" fmla="*/ 448 w 553"/>
                <a:gd name="connsiteY84-6218" fmla="*/ 663 h 763"/>
                <a:gd name="connsiteX85-6219" fmla="*/ 443 w 553"/>
                <a:gd name="connsiteY85-6220" fmla="*/ 689 h 763"/>
                <a:gd name="connsiteX86-6221" fmla="*/ 438 w 553"/>
                <a:gd name="connsiteY86-6222" fmla="*/ 700 h 763"/>
                <a:gd name="connsiteX87-6223" fmla="*/ 432 w 553"/>
                <a:gd name="connsiteY87-6224" fmla="*/ 710 h 763"/>
                <a:gd name="connsiteX88-6225" fmla="*/ 432 w 553"/>
                <a:gd name="connsiteY88-6226" fmla="*/ 721 h 763"/>
                <a:gd name="connsiteX89-6227" fmla="*/ 427 w 553"/>
                <a:gd name="connsiteY89-6228" fmla="*/ 726 h 763"/>
                <a:gd name="connsiteX90-6229" fmla="*/ 422 w 553"/>
                <a:gd name="connsiteY90-6230" fmla="*/ 736 h 763"/>
                <a:gd name="connsiteX91-6231" fmla="*/ 422 w 553"/>
                <a:gd name="connsiteY91-6232" fmla="*/ 742 h 763"/>
                <a:gd name="connsiteX92-6233" fmla="*/ 411 w 553"/>
                <a:gd name="connsiteY92-6234" fmla="*/ 747 h 763"/>
                <a:gd name="connsiteX93-6235" fmla="*/ 406 w 553"/>
                <a:gd name="connsiteY93-6236" fmla="*/ 757 h 763"/>
                <a:gd name="connsiteX94-6237" fmla="*/ 401 w 553"/>
                <a:gd name="connsiteY94-6238" fmla="*/ 757 h 763"/>
                <a:gd name="connsiteX95-6239" fmla="*/ 395 w 553"/>
                <a:gd name="connsiteY95-6240" fmla="*/ 763 h 763"/>
                <a:gd name="connsiteX96-6241" fmla="*/ 390 w 553"/>
                <a:gd name="connsiteY96-6242" fmla="*/ 763 h 763"/>
                <a:gd name="connsiteX97-6243" fmla="*/ 390 w 553"/>
                <a:gd name="connsiteY97-6244" fmla="*/ 757 h 763"/>
                <a:gd name="connsiteX98-6245" fmla="*/ 385 w 553"/>
                <a:gd name="connsiteY98-6246" fmla="*/ 757 h 763"/>
                <a:gd name="connsiteX99-6247" fmla="*/ 385 w 553"/>
                <a:gd name="connsiteY99-6248" fmla="*/ 752 h 763"/>
                <a:gd name="connsiteX100-6249" fmla="*/ 385 w 553"/>
                <a:gd name="connsiteY100-6250" fmla="*/ 747 h 763"/>
                <a:gd name="connsiteX101-6251" fmla="*/ 380 w 553"/>
                <a:gd name="connsiteY101-6252" fmla="*/ 742 h 763"/>
                <a:gd name="connsiteX102-6253" fmla="*/ 380 w 553"/>
                <a:gd name="connsiteY102-6254" fmla="*/ 731 h 763"/>
                <a:gd name="connsiteX103-6255" fmla="*/ 380 w 553"/>
                <a:gd name="connsiteY103-6256" fmla="*/ 721 h 763"/>
                <a:gd name="connsiteX104-6257" fmla="*/ 374 w 553"/>
                <a:gd name="connsiteY104-6258" fmla="*/ 705 h 763"/>
                <a:gd name="connsiteX105-6259" fmla="*/ 369 w 553"/>
                <a:gd name="connsiteY105-6260" fmla="*/ 684 h 763"/>
                <a:gd name="connsiteX106-6261" fmla="*/ 364 w 553"/>
                <a:gd name="connsiteY106-6262" fmla="*/ 668 h 763"/>
                <a:gd name="connsiteX107-6263" fmla="*/ 359 w 553"/>
                <a:gd name="connsiteY107-6264" fmla="*/ 652 h 763"/>
                <a:gd name="connsiteX108-6265" fmla="*/ 353 w 553"/>
                <a:gd name="connsiteY108-6266" fmla="*/ 636 h 763"/>
                <a:gd name="connsiteX109-6267" fmla="*/ 343 w 553"/>
                <a:gd name="connsiteY109-6268" fmla="*/ 626 h 763"/>
                <a:gd name="connsiteX110-6269" fmla="*/ 332 w 553"/>
                <a:gd name="connsiteY110-6270" fmla="*/ 615 h 763"/>
                <a:gd name="connsiteX111-6271" fmla="*/ 327 w 553"/>
                <a:gd name="connsiteY111-6272" fmla="*/ 605 h 763"/>
                <a:gd name="connsiteX112-6273" fmla="*/ 338 w 553"/>
                <a:gd name="connsiteY112-6274" fmla="*/ 610 h 763"/>
                <a:gd name="connsiteX113-6275" fmla="*/ 353 w 553"/>
                <a:gd name="connsiteY113-6276" fmla="*/ 610 h 763"/>
                <a:gd name="connsiteX114-6277" fmla="*/ 364 w 553"/>
                <a:gd name="connsiteY114-6278" fmla="*/ 610 h 763"/>
                <a:gd name="connsiteX115-6279" fmla="*/ 374 w 553"/>
                <a:gd name="connsiteY115-6280" fmla="*/ 610 h 763"/>
                <a:gd name="connsiteX116-6281" fmla="*/ 385 w 553"/>
                <a:gd name="connsiteY116-6282" fmla="*/ 605 h 763"/>
                <a:gd name="connsiteX117-6283" fmla="*/ 390 w 553"/>
                <a:gd name="connsiteY117-6284" fmla="*/ 605 h 763"/>
                <a:gd name="connsiteX118-6285" fmla="*/ 395 w 553"/>
                <a:gd name="connsiteY118-6286" fmla="*/ 600 h 763"/>
                <a:gd name="connsiteX119-6287" fmla="*/ 395 w 553"/>
                <a:gd name="connsiteY119-6288" fmla="*/ 600 h 763"/>
                <a:gd name="connsiteX120-6289" fmla="*/ 401 w 553"/>
                <a:gd name="connsiteY120-6290" fmla="*/ 594 h 763"/>
                <a:gd name="connsiteX121-6291" fmla="*/ 401 w 553"/>
                <a:gd name="connsiteY121-6292" fmla="*/ 584 h 763"/>
                <a:gd name="connsiteX122-6293" fmla="*/ 406 w 553"/>
                <a:gd name="connsiteY122-6294" fmla="*/ 573 h 763"/>
                <a:gd name="connsiteX123-6295" fmla="*/ 406 w 553"/>
                <a:gd name="connsiteY123-6296" fmla="*/ 558 h 763"/>
                <a:gd name="connsiteX124-6297" fmla="*/ 411 w 553"/>
                <a:gd name="connsiteY124-6298" fmla="*/ 537 h 763"/>
                <a:gd name="connsiteX125-6299" fmla="*/ 417 w 553"/>
                <a:gd name="connsiteY125-6300" fmla="*/ 516 h 763"/>
                <a:gd name="connsiteX126-6301" fmla="*/ 417 w 553"/>
                <a:gd name="connsiteY126-6302" fmla="*/ 489 h 763"/>
                <a:gd name="connsiteX127-6303" fmla="*/ 422 w 553"/>
                <a:gd name="connsiteY127-6304" fmla="*/ 458 h 763"/>
                <a:gd name="connsiteX128-6305" fmla="*/ 432 w 553"/>
                <a:gd name="connsiteY128-6306" fmla="*/ 395 h 763"/>
                <a:gd name="connsiteX129-6307" fmla="*/ 438 w 553"/>
                <a:gd name="connsiteY129-6308" fmla="*/ 337 h 763"/>
                <a:gd name="connsiteX130-6309" fmla="*/ 443 w 553"/>
                <a:gd name="connsiteY130-6310" fmla="*/ 274 h 763"/>
                <a:gd name="connsiteX131-6311" fmla="*/ 443 w 553"/>
                <a:gd name="connsiteY131-6312" fmla="*/ 221 h 763"/>
                <a:gd name="connsiteX132-6313" fmla="*/ 443 w 553"/>
                <a:gd name="connsiteY132-6314" fmla="*/ 221 h 763"/>
                <a:gd name="connsiteX0-6315" fmla="*/ 258 w 368"/>
                <a:gd name="connsiteY0-6316" fmla="*/ 221 h 763"/>
                <a:gd name="connsiteX1-6317" fmla="*/ 258 w 368"/>
                <a:gd name="connsiteY1-6318" fmla="*/ 195 h 763"/>
                <a:gd name="connsiteX2-6319" fmla="*/ 258 w 368"/>
                <a:gd name="connsiteY2-6320" fmla="*/ 168 h 763"/>
                <a:gd name="connsiteX3-6321" fmla="*/ 258 w 368"/>
                <a:gd name="connsiteY3-6322" fmla="*/ 147 h 763"/>
                <a:gd name="connsiteX4-6323" fmla="*/ 258 w 368"/>
                <a:gd name="connsiteY4-6324" fmla="*/ 132 h 763"/>
                <a:gd name="connsiteX5-6325" fmla="*/ 258 w 368"/>
                <a:gd name="connsiteY5-6326" fmla="*/ 116 h 763"/>
                <a:gd name="connsiteX6-6327" fmla="*/ 258 w 368"/>
                <a:gd name="connsiteY6-6328" fmla="*/ 105 h 763"/>
                <a:gd name="connsiteX7-6329" fmla="*/ 253 w 368"/>
                <a:gd name="connsiteY7-6330" fmla="*/ 95 h 763"/>
                <a:gd name="connsiteX8-6331" fmla="*/ 253 w 368"/>
                <a:gd name="connsiteY8-6332" fmla="*/ 89 h 763"/>
                <a:gd name="connsiteX9-6333" fmla="*/ 253 w 368"/>
                <a:gd name="connsiteY9-6334" fmla="*/ 84 h 763"/>
                <a:gd name="connsiteX10-6335" fmla="*/ 247 w 368"/>
                <a:gd name="connsiteY10-6336" fmla="*/ 84 h 763"/>
                <a:gd name="connsiteX11-6337" fmla="*/ 242 w 368"/>
                <a:gd name="connsiteY11-6338" fmla="*/ 79 h 763"/>
                <a:gd name="connsiteX12-6339" fmla="*/ 232 w 368"/>
                <a:gd name="connsiteY12-6340" fmla="*/ 79 h 763"/>
                <a:gd name="connsiteX13-6341" fmla="*/ 226 w 368"/>
                <a:gd name="connsiteY13-6342" fmla="*/ 74 h 763"/>
                <a:gd name="connsiteX14-6343" fmla="*/ 210 w 368"/>
                <a:gd name="connsiteY14-6344" fmla="*/ 74 h 763"/>
                <a:gd name="connsiteX15-6345" fmla="*/ 200 w 368"/>
                <a:gd name="connsiteY15-6346" fmla="*/ 74 h 763"/>
                <a:gd name="connsiteX16-6347" fmla="*/ 184 w 368"/>
                <a:gd name="connsiteY16-6348" fmla="*/ 79 h 763"/>
                <a:gd name="connsiteX17-6349" fmla="*/ 153 w 368"/>
                <a:gd name="connsiteY17-6350" fmla="*/ 79 h 763"/>
                <a:gd name="connsiteX18-6351" fmla="*/ 116 w 368"/>
                <a:gd name="connsiteY18-6352" fmla="*/ 84 h 763"/>
                <a:gd name="connsiteX19-6353" fmla="*/ 79 w 368"/>
                <a:gd name="connsiteY19-6354" fmla="*/ 89 h 763"/>
                <a:gd name="connsiteX20-6355" fmla="*/ 42 w 368"/>
                <a:gd name="connsiteY20-6356" fmla="*/ 89 h 763"/>
                <a:gd name="connsiteX21-6357" fmla="*/ 0 w 368"/>
                <a:gd name="connsiteY21-6358" fmla="*/ 95 h 763"/>
                <a:gd name="connsiteX22-6359" fmla="*/ 10 w 368"/>
                <a:gd name="connsiteY22-6360" fmla="*/ 58 h 763"/>
                <a:gd name="connsiteX23-6361" fmla="*/ 68 w 368"/>
                <a:gd name="connsiteY23-6362" fmla="*/ 47 h 763"/>
                <a:gd name="connsiteX24-6363" fmla="*/ 95 w 368"/>
                <a:gd name="connsiteY24-6364" fmla="*/ 42 h 763"/>
                <a:gd name="connsiteX25-6365" fmla="*/ 121 w 368"/>
                <a:gd name="connsiteY25-6366" fmla="*/ 37 h 763"/>
                <a:gd name="connsiteX26-6367" fmla="*/ 147 w 368"/>
                <a:gd name="connsiteY26-6368" fmla="*/ 32 h 763"/>
                <a:gd name="connsiteX27-6369" fmla="*/ 163 w 368"/>
                <a:gd name="connsiteY27-6370" fmla="*/ 32 h 763"/>
                <a:gd name="connsiteX28-6371" fmla="*/ 179 w 368"/>
                <a:gd name="connsiteY28-6372" fmla="*/ 26 h 763"/>
                <a:gd name="connsiteX29-6373" fmla="*/ 195 w 368"/>
                <a:gd name="connsiteY29-6374" fmla="*/ 21 h 763"/>
                <a:gd name="connsiteX30-6375" fmla="*/ 200 w 368"/>
                <a:gd name="connsiteY30-6376" fmla="*/ 21 h 763"/>
                <a:gd name="connsiteX31-6377" fmla="*/ 210 w 368"/>
                <a:gd name="connsiteY31-6378" fmla="*/ 16 h 763"/>
                <a:gd name="connsiteX32-6379" fmla="*/ 216 w 368"/>
                <a:gd name="connsiteY32-6380" fmla="*/ 11 h 763"/>
                <a:gd name="connsiteX33-6381" fmla="*/ 226 w 368"/>
                <a:gd name="connsiteY33-6382" fmla="*/ 5 h 763"/>
                <a:gd name="connsiteX34-6383" fmla="*/ 232 w 368"/>
                <a:gd name="connsiteY34-6384" fmla="*/ 5 h 763"/>
                <a:gd name="connsiteX35-6385" fmla="*/ 242 w 368"/>
                <a:gd name="connsiteY35-6386" fmla="*/ 0 h 763"/>
                <a:gd name="connsiteX36-6387" fmla="*/ 247 w 368"/>
                <a:gd name="connsiteY36-6388" fmla="*/ 5 h 763"/>
                <a:gd name="connsiteX37-6389" fmla="*/ 253 w 368"/>
                <a:gd name="connsiteY37-6390" fmla="*/ 5 h 763"/>
                <a:gd name="connsiteX38-6391" fmla="*/ 258 w 368"/>
                <a:gd name="connsiteY38-6392" fmla="*/ 11 h 763"/>
                <a:gd name="connsiteX39-6393" fmla="*/ 268 w 368"/>
                <a:gd name="connsiteY39-6394" fmla="*/ 16 h 763"/>
                <a:gd name="connsiteX40-6395" fmla="*/ 279 w 368"/>
                <a:gd name="connsiteY40-6396" fmla="*/ 21 h 763"/>
                <a:gd name="connsiteX41-6397" fmla="*/ 289 w 368"/>
                <a:gd name="connsiteY41-6398" fmla="*/ 26 h 763"/>
                <a:gd name="connsiteX42-6399" fmla="*/ 300 w 368"/>
                <a:gd name="connsiteY42-6400" fmla="*/ 32 h 763"/>
                <a:gd name="connsiteX43-6401" fmla="*/ 316 w 368"/>
                <a:gd name="connsiteY43-6402" fmla="*/ 42 h 763"/>
                <a:gd name="connsiteX44-6403" fmla="*/ 326 w 368"/>
                <a:gd name="connsiteY44-6404" fmla="*/ 53 h 763"/>
                <a:gd name="connsiteX45-6405" fmla="*/ 337 w 368"/>
                <a:gd name="connsiteY45-6406" fmla="*/ 58 h 763"/>
                <a:gd name="connsiteX46-6407" fmla="*/ 347 w 368"/>
                <a:gd name="connsiteY46-6408" fmla="*/ 68 h 763"/>
                <a:gd name="connsiteX47-6409" fmla="*/ 358 w 368"/>
                <a:gd name="connsiteY47-6410" fmla="*/ 74 h 763"/>
                <a:gd name="connsiteX48-6411" fmla="*/ 363 w 368"/>
                <a:gd name="connsiteY48-6412" fmla="*/ 79 h 763"/>
                <a:gd name="connsiteX49-6413" fmla="*/ 368 w 368"/>
                <a:gd name="connsiteY49-6414" fmla="*/ 84 h 763"/>
                <a:gd name="connsiteX50-6415" fmla="*/ 368 w 368"/>
                <a:gd name="connsiteY50-6416" fmla="*/ 89 h 763"/>
                <a:gd name="connsiteX51-6417" fmla="*/ 368 w 368"/>
                <a:gd name="connsiteY51-6418" fmla="*/ 95 h 763"/>
                <a:gd name="connsiteX52-6419" fmla="*/ 368 w 368"/>
                <a:gd name="connsiteY52-6420" fmla="*/ 100 h 763"/>
                <a:gd name="connsiteX53-6421" fmla="*/ 368 w 368"/>
                <a:gd name="connsiteY53-6422" fmla="*/ 105 h 763"/>
                <a:gd name="connsiteX54-6423" fmla="*/ 363 w 368"/>
                <a:gd name="connsiteY54-6424" fmla="*/ 110 h 763"/>
                <a:gd name="connsiteX55-6425" fmla="*/ 353 w 368"/>
                <a:gd name="connsiteY55-6426" fmla="*/ 116 h 763"/>
                <a:gd name="connsiteX56-6427" fmla="*/ 353 w 368"/>
                <a:gd name="connsiteY56-6428" fmla="*/ 121 h 763"/>
                <a:gd name="connsiteX57-6429" fmla="*/ 353 w 368"/>
                <a:gd name="connsiteY57-6430" fmla="*/ 121 h 763"/>
                <a:gd name="connsiteX58-6431" fmla="*/ 347 w 368"/>
                <a:gd name="connsiteY58-6432" fmla="*/ 126 h 763"/>
                <a:gd name="connsiteX59-6433" fmla="*/ 347 w 368"/>
                <a:gd name="connsiteY59-6434" fmla="*/ 132 h 763"/>
                <a:gd name="connsiteX60-6435" fmla="*/ 342 w 368"/>
                <a:gd name="connsiteY60-6436" fmla="*/ 142 h 763"/>
                <a:gd name="connsiteX61-6437" fmla="*/ 342 w 368"/>
                <a:gd name="connsiteY61-6438" fmla="*/ 147 h 763"/>
                <a:gd name="connsiteX62-6439" fmla="*/ 342 w 368"/>
                <a:gd name="connsiteY62-6440" fmla="*/ 158 h 763"/>
                <a:gd name="connsiteX63-6441" fmla="*/ 337 w 368"/>
                <a:gd name="connsiteY63-6442" fmla="*/ 168 h 763"/>
                <a:gd name="connsiteX64-6443" fmla="*/ 337 w 368"/>
                <a:gd name="connsiteY64-6444" fmla="*/ 179 h 763"/>
                <a:gd name="connsiteX65-6445" fmla="*/ 337 w 368"/>
                <a:gd name="connsiteY65-6446" fmla="*/ 189 h 763"/>
                <a:gd name="connsiteX66-6447" fmla="*/ 332 w 368"/>
                <a:gd name="connsiteY66-6448" fmla="*/ 205 h 763"/>
                <a:gd name="connsiteX67-6449" fmla="*/ 332 w 368"/>
                <a:gd name="connsiteY67-6450" fmla="*/ 221 h 763"/>
                <a:gd name="connsiteX68-6451" fmla="*/ 332 w 368"/>
                <a:gd name="connsiteY68-6452" fmla="*/ 237 h 763"/>
                <a:gd name="connsiteX69-6453" fmla="*/ 326 w 368"/>
                <a:gd name="connsiteY69-6454" fmla="*/ 252 h 763"/>
                <a:gd name="connsiteX70-6455" fmla="*/ 326 w 368"/>
                <a:gd name="connsiteY70-6456" fmla="*/ 268 h 763"/>
                <a:gd name="connsiteX71-6457" fmla="*/ 326 w 368"/>
                <a:gd name="connsiteY71-6458" fmla="*/ 289 h 763"/>
                <a:gd name="connsiteX72-6459" fmla="*/ 321 w 368"/>
                <a:gd name="connsiteY72-6460" fmla="*/ 331 h 763"/>
                <a:gd name="connsiteX73-6461" fmla="*/ 316 w 368"/>
                <a:gd name="connsiteY73-6462" fmla="*/ 368 h 763"/>
                <a:gd name="connsiteX74-6463" fmla="*/ 316 w 368"/>
                <a:gd name="connsiteY74-6464" fmla="*/ 400 h 763"/>
                <a:gd name="connsiteX75-6465" fmla="*/ 311 w 368"/>
                <a:gd name="connsiteY75-6466" fmla="*/ 431 h 763"/>
                <a:gd name="connsiteX76-6467" fmla="*/ 305 w 368"/>
                <a:gd name="connsiteY76-6468" fmla="*/ 463 h 763"/>
                <a:gd name="connsiteX77-6469" fmla="*/ 305 w 368"/>
                <a:gd name="connsiteY77-6470" fmla="*/ 489 h 763"/>
                <a:gd name="connsiteX78-6471" fmla="*/ 300 w 368"/>
                <a:gd name="connsiteY78-6472" fmla="*/ 510 h 763"/>
                <a:gd name="connsiteX79-6473" fmla="*/ 295 w 368"/>
                <a:gd name="connsiteY79-6474" fmla="*/ 531 h 763"/>
                <a:gd name="connsiteX80-6475" fmla="*/ 289 w 368"/>
                <a:gd name="connsiteY80-6476" fmla="*/ 568 h 763"/>
                <a:gd name="connsiteX81-6477" fmla="*/ 279 w 368"/>
                <a:gd name="connsiteY81-6478" fmla="*/ 605 h 763"/>
                <a:gd name="connsiteX82-6479" fmla="*/ 274 w 368"/>
                <a:gd name="connsiteY82-6480" fmla="*/ 636 h 763"/>
                <a:gd name="connsiteX83-6481" fmla="*/ 263 w 368"/>
                <a:gd name="connsiteY83-6482" fmla="*/ 663 h 763"/>
                <a:gd name="connsiteX84-6483" fmla="*/ 258 w 368"/>
                <a:gd name="connsiteY84-6484" fmla="*/ 689 h 763"/>
                <a:gd name="connsiteX85-6485" fmla="*/ 253 w 368"/>
                <a:gd name="connsiteY85-6486" fmla="*/ 700 h 763"/>
                <a:gd name="connsiteX86-6487" fmla="*/ 247 w 368"/>
                <a:gd name="connsiteY86-6488" fmla="*/ 710 h 763"/>
                <a:gd name="connsiteX87-6489" fmla="*/ 247 w 368"/>
                <a:gd name="connsiteY87-6490" fmla="*/ 721 h 763"/>
                <a:gd name="connsiteX88-6491" fmla="*/ 242 w 368"/>
                <a:gd name="connsiteY88-6492" fmla="*/ 726 h 763"/>
                <a:gd name="connsiteX89-6493" fmla="*/ 237 w 368"/>
                <a:gd name="connsiteY89-6494" fmla="*/ 736 h 763"/>
                <a:gd name="connsiteX90-6495" fmla="*/ 237 w 368"/>
                <a:gd name="connsiteY90-6496" fmla="*/ 742 h 763"/>
                <a:gd name="connsiteX91-6497" fmla="*/ 226 w 368"/>
                <a:gd name="connsiteY91-6498" fmla="*/ 747 h 763"/>
                <a:gd name="connsiteX92-6499" fmla="*/ 221 w 368"/>
                <a:gd name="connsiteY92-6500" fmla="*/ 757 h 763"/>
                <a:gd name="connsiteX93-6501" fmla="*/ 216 w 368"/>
                <a:gd name="connsiteY93-6502" fmla="*/ 757 h 763"/>
                <a:gd name="connsiteX94-6503" fmla="*/ 210 w 368"/>
                <a:gd name="connsiteY94-6504" fmla="*/ 763 h 763"/>
                <a:gd name="connsiteX95-6505" fmla="*/ 205 w 368"/>
                <a:gd name="connsiteY95-6506" fmla="*/ 763 h 763"/>
                <a:gd name="connsiteX96-6507" fmla="*/ 205 w 368"/>
                <a:gd name="connsiteY96-6508" fmla="*/ 757 h 763"/>
                <a:gd name="connsiteX97-6509" fmla="*/ 200 w 368"/>
                <a:gd name="connsiteY97-6510" fmla="*/ 757 h 763"/>
                <a:gd name="connsiteX98-6511" fmla="*/ 200 w 368"/>
                <a:gd name="connsiteY98-6512" fmla="*/ 752 h 763"/>
                <a:gd name="connsiteX99-6513" fmla="*/ 200 w 368"/>
                <a:gd name="connsiteY99-6514" fmla="*/ 747 h 763"/>
                <a:gd name="connsiteX100-6515" fmla="*/ 195 w 368"/>
                <a:gd name="connsiteY100-6516" fmla="*/ 742 h 763"/>
                <a:gd name="connsiteX101-6517" fmla="*/ 195 w 368"/>
                <a:gd name="connsiteY101-6518" fmla="*/ 731 h 763"/>
                <a:gd name="connsiteX102-6519" fmla="*/ 195 w 368"/>
                <a:gd name="connsiteY102-6520" fmla="*/ 721 h 763"/>
                <a:gd name="connsiteX103-6521" fmla="*/ 189 w 368"/>
                <a:gd name="connsiteY103-6522" fmla="*/ 705 h 763"/>
                <a:gd name="connsiteX104-6523" fmla="*/ 184 w 368"/>
                <a:gd name="connsiteY104-6524" fmla="*/ 684 h 763"/>
                <a:gd name="connsiteX105-6525" fmla="*/ 179 w 368"/>
                <a:gd name="connsiteY105-6526" fmla="*/ 668 h 763"/>
                <a:gd name="connsiteX106-6527" fmla="*/ 174 w 368"/>
                <a:gd name="connsiteY106-6528" fmla="*/ 652 h 763"/>
                <a:gd name="connsiteX107-6529" fmla="*/ 168 w 368"/>
                <a:gd name="connsiteY107-6530" fmla="*/ 636 h 763"/>
                <a:gd name="connsiteX108-6531" fmla="*/ 158 w 368"/>
                <a:gd name="connsiteY108-6532" fmla="*/ 626 h 763"/>
                <a:gd name="connsiteX109-6533" fmla="*/ 147 w 368"/>
                <a:gd name="connsiteY109-6534" fmla="*/ 615 h 763"/>
                <a:gd name="connsiteX110-6535" fmla="*/ 142 w 368"/>
                <a:gd name="connsiteY110-6536" fmla="*/ 605 h 763"/>
                <a:gd name="connsiteX111-6537" fmla="*/ 153 w 368"/>
                <a:gd name="connsiteY111-6538" fmla="*/ 610 h 763"/>
                <a:gd name="connsiteX112-6539" fmla="*/ 168 w 368"/>
                <a:gd name="connsiteY112-6540" fmla="*/ 610 h 763"/>
                <a:gd name="connsiteX113-6541" fmla="*/ 179 w 368"/>
                <a:gd name="connsiteY113-6542" fmla="*/ 610 h 763"/>
                <a:gd name="connsiteX114-6543" fmla="*/ 189 w 368"/>
                <a:gd name="connsiteY114-6544" fmla="*/ 610 h 763"/>
                <a:gd name="connsiteX115-6545" fmla="*/ 200 w 368"/>
                <a:gd name="connsiteY115-6546" fmla="*/ 605 h 763"/>
                <a:gd name="connsiteX116-6547" fmla="*/ 205 w 368"/>
                <a:gd name="connsiteY116-6548" fmla="*/ 605 h 763"/>
                <a:gd name="connsiteX117-6549" fmla="*/ 210 w 368"/>
                <a:gd name="connsiteY117-6550" fmla="*/ 600 h 763"/>
                <a:gd name="connsiteX118-6551" fmla="*/ 210 w 368"/>
                <a:gd name="connsiteY118-6552" fmla="*/ 600 h 763"/>
                <a:gd name="connsiteX119-6553" fmla="*/ 216 w 368"/>
                <a:gd name="connsiteY119-6554" fmla="*/ 594 h 763"/>
                <a:gd name="connsiteX120-6555" fmla="*/ 216 w 368"/>
                <a:gd name="connsiteY120-6556" fmla="*/ 584 h 763"/>
                <a:gd name="connsiteX121-6557" fmla="*/ 221 w 368"/>
                <a:gd name="connsiteY121-6558" fmla="*/ 573 h 763"/>
                <a:gd name="connsiteX122-6559" fmla="*/ 221 w 368"/>
                <a:gd name="connsiteY122-6560" fmla="*/ 558 h 763"/>
                <a:gd name="connsiteX123-6561" fmla="*/ 226 w 368"/>
                <a:gd name="connsiteY123-6562" fmla="*/ 537 h 763"/>
                <a:gd name="connsiteX124-6563" fmla="*/ 232 w 368"/>
                <a:gd name="connsiteY124-6564" fmla="*/ 516 h 763"/>
                <a:gd name="connsiteX125-6565" fmla="*/ 232 w 368"/>
                <a:gd name="connsiteY125-6566" fmla="*/ 489 h 763"/>
                <a:gd name="connsiteX126-6567" fmla="*/ 237 w 368"/>
                <a:gd name="connsiteY126-6568" fmla="*/ 458 h 763"/>
                <a:gd name="connsiteX127-6569" fmla="*/ 247 w 368"/>
                <a:gd name="connsiteY127-6570" fmla="*/ 395 h 763"/>
                <a:gd name="connsiteX128-6571" fmla="*/ 253 w 368"/>
                <a:gd name="connsiteY128-6572" fmla="*/ 337 h 763"/>
                <a:gd name="connsiteX129-6573" fmla="*/ 258 w 368"/>
                <a:gd name="connsiteY129-6574" fmla="*/ 274 h 763"/>
                <a:gd name="connsiteX130-6575" fmla="*/ 258 w 368"/>
                <a:gd name="connsiteY130-6576" fmla="*/ 221 h 763"/>
                <a:gd name="connsiteX131-6577" fmla="*/ 258 w 368"/>
                <a:gd name="connsiteY131-6578" fmla="*/ 221 h 763"/>
                <a:gd name="connsiteX0-6579" fmla="*/ 248 w 358"/>
                <a:gd name="connsiteY0-6580" fmla="*/ 221 h 763"/>
                <a:gd name="connsiteX1-6581" fmla="*/ 248 w 358"/>
                <a:gd name="connsiteY1-6582" fmla="*/ 195 h 763"/>
                <a:gd name="connsiteX2-6583" fmla="*/ 248 w 358"/>
                <a:gd name="connsiteY2-6584" fmla="*/ 168 h 763"/>
                <a:gd name="connsiteX3-6585" fmla="*/ 248 w 358"/>
                <a:gd name="connsiteY3-6586" fmla="*/ 147 h 763"/>
                <a:gd name="connsiteX4-6587" fmla="*/ 248 w 358"/>
                <a:gd name="connsiteY4-6588" fmla="*/ 132 h 763"/>
                <a:gd name="connsiteX5-6589" fmla="*/ 248 w 358"/>
                <a:gd name="connsiteY5-6590" fmla="*/ 116 h 763"/>
                <a:gd name="connsiteX6-6591" fmla="*/ 248 w 358"/>
                <a:gd name="connsiteY6-6592" fmla="*/ 105 h 763"/>
                <a:gd name="connsiteX7-6593" fmla="*/ 243 w 358"/>
                <a:gd name="connsiteY7-6594" fmla="*/ 95 h 763"/>
                <a:gd name="connsiteX8-6595" fmla="*/ 243 w 358"/>
                <a:gd name="connsiteY8-6596" fmla="*/ 89 h 763"/>
                <a:gd name="connsiteX9-6597" fmla="*/ 243 w 358"/>
                <a:gd name="connsiteY9-6598" fmla="*/ 84 h 763"/>
                <a:gd name="connsiteX10-6599" fmla="*/ 237 w 358"/>
                <a:gd name="connsiteY10-6600" fmla="*/ 84 h 763"/>
                <a:gd name="connsiteX11-6601" fmla="*/ 232 w 358"/>
                <a:gd name="connsiteY11-6602" fmla="*/ 79 h 763"/>
                <a:gd name="connsiteX12-6603" fmla="*/ 222 w 358"/>
                <a:gd name="connsiteY12-6604" fmla="*/ 79 h 763"/>
                <a:gd name="connsiteX13-6605" fmla="*/ 216 w 358"/>
                <a:gd name="connsiteY13-6606" fmla="*/ 74 h 763"/>
                <a:gd name="connsiteX14-6607" fmla="*/ 200 w 358"/>
                <a:gd name="connsiteY14-6608" fmla="*/ 74 h 763"/>
                <a:gd name="connsiteX15-6609" fmla="*/ 190 w 358"/>
                <a:gd name="connsiteY15-6610" fmla="*/ 74 h 763"/>
                <a:gd name="connsiteX16-6611" fmla="*/ 174 w 358"/>
                <a:gd name="connsiteY16-6612" fmla="*/ 79 h 763"/>
                <a:gd name="connsiteX17-6613" fmla="*/ 143 w 358"/>
                <a:gd name="connsiteY17-6614" fmla="*/ 79 h 763"/>
                <a:gd name="connsiteX18-6615" fmla="*/ 106 w 358"/>
                <a:gd name="connsiteY18-6616" fmla="*/ 84 h 763"/>
                <a:gd name="connsiteX19-6617" fmla="*/ 69 w 358"/>
                <a:gd name="connsiteY19-6618" fmla="*/ 89 h 763"/>
                <a:gd name="connsiteX20-6619" fmla="*/ 32 w 358"/>
                <a:gd name="connsiteY20-6620" fmla="*/ 89 h 763"/>
                <a:gd name="connsiteX21-6621" fmla="*/ 0 w 358"/>
                <a:gd name="connsiteY21-6622" fmla="*/ 58 h 763"/>
                <a:gd name="connsiteX22-6623" fmla="*/ 58 w 358"/>
                <a:gd name="connsiteY22-6624" fmla="*/ 47 h 763"/>
                <a:gd name="connsiteX23-6625" fmla="*/ 85 w 358"/>
                <a:gd name="connsiteY23-6626" fmla="*/ 42 h 763"/>
                <a:gd name="connsiteX24-6627" fmla="*/ 111 w 358"/>
                <a:gd name="connsiteY24-6628" fmla="*/ 37 h 763"/>
                <a:gd name="connsiteX25-6629" fmla="*/ 137 w 358"/>
                <a:gd name="connsiteY25-6630" fmla="*/ 32 h 763"/>
                <a:gd name="connsiteX26-6631" fmla="*/ 153 w 358"/>
                <a:gd name="connsiteY26-6632" fmla="*/ 32 h 763"/>
                <a:gd name="connsiteX27-6633" fmla="*/ 169 w 358"/>
                <a:gd name="connsiteY27-6634" fmla="*/ 26 h 763"/>
                <a:gd name="connsiteX28-6635" fmla="*/ 185 w 358"/>
                <a:gd name="connsiteY28-6636" fmla="*/ 21 h 763"/>
                <a:gd name="connsiteX29-6637" fmla="*/ 190 w 358"/>
                <a:gd name="connsiteY29-6638" fmla="*/ 21 h 763"/>
                <a:gd name="connsiteX30-6639" fmla="*/ 200 w 358"/>
                <a:gd name="connsiteY30-6640" fmla="*/ 16 h 763"/>
                <a:gd name="connsiteX31-6641" fmla="*/ 206 w 358"/>
                <a:gd name="connsiteY31-6642" fmla="*/ 11 h 763"/>
                <a:gd name="connsiteX32-6643" fmla="*/ 216 w 358"/>
                <a:gd name="connsiteY32-6644" fmla="*/ 5 h 763"/>
                <a:gd name="connsiteX33-6645" fmla="*/ 222 w 358"/>
                <a:gd name="connsiteY33-6646" fmla="*/ 5 h 763"/>
                <a:gd name="connsiteX34-6647" fmla="*/ 232 w 358"/>
                <a:gd name="connsiteY34-6648" fmla="*/ 0 h 763"/>
                <a:gd name="connsiteX35-6649" fmla="*/ 237 w 358"/>
                <a:gd name="connsiteY35-6650" fmla="*/ 5 h 763"/>
                <a:gd name="connsiteX36-6651" fmla="*/ 243 w 358"/>
                <a:gd name="connsiteY36-6652" fmla="*/ 5 h 763"/>
                <a:gd name="connsiteX37-6653" fmla="*/ 248 w 358"/>
                <a:gd name="connsiteY37-6654" fmla="*/ 11 h 763"/>
                <a:gd name="connsiteX38-6655" fmla="*/ 258 w 358"/>
                <a:gd name="connsiteY38-6656" fmla="*/ 16 h 763"/>
                <a:gd name="connsiteX39-6657" fmla="*/ 269 w 358"/>
                <a:gd name="connsiteY39-6658" fmla="*/ 21 h 763"/>
                <a:gd name="connsiteX40-6659" fmla="*/ 279 w 358"/>
                <a:gd name="connsiteY40-6660" fmla="*/ 26 h 763"/>
                <a:gd name="connsiteX41-6661" fmla="*/ 290 w 358"/>
                <a:gd name="connsiteY41-6662" fmla="*/ 32 h 763"/>
                <a:gd name="connsiteX42-6663" fmla="*/ 306 w 358"/>
                <a:gd name="connsiteY42-6664" fmla="*/ 42 h 763"/>
                <a:gd name="connsiteX43-6665" fmla="*/ 316 w 358"/>
                <a:gd name="connsiteY43-6666" fmla="*/ 53 h 763"/>
                <a:gd name="connsiteX44-6667" fmla="*/ 327 w 358"/>
                <a:gd name="connsiteY44-6668" fmla="*/ 58 h 763"/>
                <a:gd name="connsiteX45-6669" fmla="*/ 337 w 358"/>
                <a:gd name="connsiteY45-6670" fmla="*/ 68 h 763"/>
                <a:gd name="connsiteX46-6671" fmla="*/ 348 w 358"/>
                <a:gd name="connsiteY46-6672" fmla="*/ 74 h 763"/>
                <a:gd name="connsiteX47-6673" fmla="*/ 353 w 358"/>
                <a:gd name="connsiteY47-6674" fmla="*/ 79 h 763"/>
                <a:gd name="connsiteX48-6675" fmla="*/ 358 w 358"/>
                <a:gd name="connsiteY48-6676" fmla="*/ 84 h 763"/>
                <a:gd name="connsiteX49-6677" fmla="*/ 358 w 358"/>
                <a:gd name="connsiteY49-6678" fmla="*/ 89 h 763"/>
                <a:gd name="connsiteX50-6679" fmla="*/ 358 w 358"/>
                <a:gd name="connsiteY50-6680" fmla="*/ 95 h 763"/>
                <a:gd name="connsiteX51-6681" fmla="*/ 358 w 358"/>
                <a:gd name="connsiteY51-6682" fmla="*/ 100 h 763"/>
                <a:gd name="connsiteX52-6683" fmla="*/ 358 w 358"/>
                <a:gd name="connsiteY52-6684" fmla="*/ 105 h 763"/>
                <a:gd name="connsiteX53-6685" fmla="*/ 353 w 358"/>
                <a:gd name="connsiteY53-6686" fmla="*/ 110 h 763"/>
                <a:gd name="connsiteX54-6687" fmla="*/ 343 w 358"/>
                <a:gd name="connsiteY54-6688" fmla="*/ 116 h 763"/>
                <a:gd name="connsiteX55-6689" fmla="*/ 343 w 358"/>
                <a:gd name="connsiteY55-6690" fmla="*/ 121 h 763"/>
                <a:gd name="connsiteX56-6691" fmla="*/ 343 w 358"/>
                <a:gd name="connsiteY56-6692" fmla="*/ 121 h 763"/>
                <a:gd name="connsiteX57-6693" fmla="*/ 337 w 358"/>
                <a:gd name="connsiteY57-6694" fmla="*/ 126 h 763"/>
                <a:gd name="connsiteX58-6695" fmla="*/ 337 w 358"/>
                <a:gd name="connsiteY58-6696" fmla="*/ 132 h 763"/>
                <a:gd name="connsiteX59-6697" fmla="*/ 332 w 358"/>
                <a:gd name="connsiteY59-6698" fmla="*/ 142 h 763"/>
                <a:gd name="connsiteX60-6699" fmla="*/ 332 w 358"/>
                <a:gd name="connsiteY60-6700" fmla="*/ 147 h 763"/>
                <a:gd name="connsiteX61-6701" fmla="*/ 332 w 358"/>
                <a:gd name="connsiteY61-6702" fmla="*/ 158 h 763"/>
                <a:gd name="connsiteX62-6703" fmla="*/ 327 w 358"/>
                <a:gd name="connsiteY62-6704" fmla="*/ 168 h 763"/>
                <a:gd name="connsiteX63-6705" fmla="*/ 327 w 358"/>
                <a:gd name="connsiteY63-6706" fmla="*/ 179 h 763"/>
                <a:gd name="connsiteX64-6707" fmla="*/ 327 w 358"/>
                <a:gd name="connsiteY64-6708" fmla="*/ 189 h 763"/>
                <a:gd name="connsiteX65-6709" fmla="*/ 322 w 358"/>
                <a:gd name="connsiteY65-6710" fmla="*/ 205 h 763"/>
                <a:gd name="connsiteX66-6711" fmla="*/ 322 w 358"/>
                <a:gd name="connsiteY66-6712" fmla="*/ 221 h 763"/>
                <a:gd name="connsiteX67-6713" fmla="*/ 322 w 358"/>
                <a:gd name="connsiteY67-6714" fmla="*/ 237 h 763"/>
                <a:gd name="connsiteX68-6715" fmla="*/ 316 w 358"/>
                <a:gd name="connsiteY68-6716" fmla="*/ 252 h 763"/>
                <a:gd name="connsiteX69-6717" fmla="*/ 316 w 358"/>
                <a:gd name="connsiteY69-6718" fmla="*/ 268 h 763"/>
                <a:gd name="connsiteX70-6719" fmla="*/ 316 w 358"/>
                <a:gd name="connsiteY70-6720" fmla="*/ 289 h 763"/>
                <a:gd name="connsiteX71-6721" fmla="*/ 311 w 358"/>
                <a:gd name="connsiteY71-6722" fmla="*/ 331 h 763"/>
                <a:gd name="connsiteX72-6723" fmla="*/ 306 w 358"/>
                <a:gd name="connsiteY72-6724" fmla="*/ 368 h 763"/>
                <a:gd name="connsiteX73-6725" fmla="*/ 306 w 358"/>
                <a:gd name="connsiteY73-6726" fmla="*/ 400 h 763"/>
                <a:gd name="connsiteX74-6727" fmla="*/ 301 w 358"/>
                <a:gd name="connsiteY74-6728" fmla="*/ 431 h 763"/>
                <a:gd name="connsiteX75-6729" fmla="*/ 295 w 358"/>
                <a:gd name="connsiteY75-6730" fmla="*/ 463 h 763"/>
                <a:gd name="connsiteX76-6731" fmla="*/ 295 w 358"/>
                <a:gd name="connsiteY76-6732" fmla="*/ 489 h 763"/>
                <a:gd name="connsiteX77-6733" fmla="*/ 290 w 358"/>
                <a:gd name="connsiteY77-6734" fmla="*/ 510 h 763"/>
                <a:gd name="connsiteX78-6735" fmla="*/ 285 w 358"/>
                <a:gd name="connsiteY78-6736" fmla="*/ 531 h 763"/>
                <a:gd name="connsiteX79-6737" fmla="*/ 279 w 358"/>
                <a:gd name="connsiteY79-6738" fmla="*/ 568 h 763"/>
                <a:gd name="connsiteX80-6739" fmla="*/ 269 w 358"/>
                <a:gd name="connsiteY80-6740" fmla="*/ 605 h 763"/>
                <a:gd name="connsiteX81-6741" fmla="*/ 264 w 358"/>
                <a:gd name="connsiteY81-6742" fmla="*/ 636 h 763"/>
                <a:gd name="connsiteX82-6743" fmla="*/ 253 w 358"/>
                <a:gd name="connsiteY82-6744" fmla="*/ 663 h 763"/>
                <a:gd name="connsiteX83-6745" fmla="*/ 248 w 358"/>
                <a:gd name="connsiteY83-6746" fmla="*/ 689 h 763"/>
                <a:gd name="connsiteX84-6747" fmla="*/ 243 w 358"/>
                <a:gd name="connsiteY84-6748" fmla="*/ 700 h 763"/>
                <a:gd name="connsiteX85-6749" fmla="*/ 237 w 358"/>
                <a:gd name="connsiteY85-6750" fmla="*/ 710 h 763"/>
                <a:gd name="connsiteX86-6751" fmla="*/ 237 w 358"/>
                <a:gd name="connsiteY86-6752" fmla="*/ 721 h 763"/>
                <a:gd name="connsiteX87-6753" fmla="*/ 232 w 358"/>
                <a:gd name="connsiteY87-6754" fmla="*/ 726 h 763"/>
                <a:gd name="connsiteX88-6755" fmla="*/ 227 w 358"/>
                <a:gd name="connsiteY88-6756" fmla="*/ 736 h 763"/>
                <a:gd name="connsiteX89-6757" fmla="*/ 227 w 358"/>
                <a:gd name="connsiteY89-6758" fmla="*/ 742 h 763"/>
                <a:gd name="connsiteX90-6759" fmla="*/ 216 w 358"/>
                <a:gd name="connsiteY90-6760" fmla="*/ 747 h 763"/>
                <a:gd name="connsiteX91-6761" fmla="*/ 211 w 358"/>
                <a:gd name="connsiteY91-6762" fmla="*/ 757 h 763"/>
                <a:gd name="connsiteX92-6763" fmla="*/ 206 w 358"/>
                <a:gd name="connsiteY92-6764" fmla="*/ 757 h 763"/>
                <a:gd name="connsiteX93-6765" fmla="*/ 200 w 358"/>
                <a:gd name="connsiteY93-6766" fmla="*/ 763 h 763"/>
                <a:gd name="connsiteX94-6767" fmla="*/ 195 w 358"/>
                <a:gd name="connsiteY94-6768" fmla="*/ 763 h 763"/>
                <a:gd name="connsiteX95-6769" fmla="*/ 195 w 358"/>
                <a:gd name="connsiteY95-6770" fmla="*/ 757 h 763"/>
                <a:gd name="connsiteX96-6771" fmla="*/ 190 w 358"/>
                <a:gd name="connsiteY96-6772" fmla="*/ 757 h 763"/>
                <a:gd name="connsiteX97-6773" fmla="*/ 190 w 358"/>
                <a:gd name="connsiteY97-6774" fmla="*/ 752 h 763"/>
                <a:gd name="connsiteX98-6775" fmla="*/ 190 w 358"/>
                <a:gd name="connsiteY98-6776" fmla="*/ 747 h 763"/>
                <a:gd name="connsiteX99-6777" fmla="*/ 185 w 358"/>
                <a:gd name="connsiteY99-6778" fmla="*/ 742 h 763"/>
                <a:gd name="connsiteX100-6779" fmla="*/ 185 w 358"/>
                <a:gd name="connsiteY100-6780" fmla="*/ 731 h 763"/>
                <a:gd name="connsiteX101-6781" fmla="*/ 185 w 358"/>
                <a:gd name="connsiteY101-6782" fmla="*/ 721 h 763"/>
                <a:gd name="connsiteX102-6783" fmla="*/ 179 w 358"/>
                <a:gd name="connsiteY102-6784" fmla="*/ 705 h 763"/>
                <a:gd name="connsiteX103-6785" fmla="*/ 174 w 358"/>
                <a:gd name="connsiteY103-6786" fmla="*/ 684 h 763"/>
                <a:gd name="connsiteX104-6787" fmla="*/ 169 w 358"/>
                <a:gd name="connsiteY104-6788" fmla="*/ 668 h 763"/>
                <a:gd name="connsiteX105-6789" fmla="*/ 164 w 358"/>
                <a:gd name="connsiteY105-6790" fmla="*/ 652 h 763"/>
                <a:gd name="connsiteX106-6791" fmla="*/ 158 w 358"/>
                <a:gd name="connsiteY106-6792" fmla="*/ 636 h 763"/>
                <a:gd name="connsiteX107-6793" fmla="*/ 148 w 358"/>
                <a:gd name="connsiteY107-6794" fmla="*/ 626 h 763"/>
                <a:gd name="connsiteX108-6795" fmla="*/ 137 w 358"/>
                <a:gd name="connsiteY108-6796" fmla="*/ 615 h 763"/>
                <a:gd name="connsiteX109-6797" fmla="*/ 132 w 358"/>
                <a:gd name="connsiteY109-6798" fmla="*/ 605 h 763"/>
                <a:gd name="connsiteX110-6799" fmla="*/ 143 w 358"/>
                <a:gd name="connsiteY110-6800" fmla="*/ 610 h 763"/>
                <a:gd name="connsiteX111-6801" fmla="*/ 158 w 358"/>
                <a:gd name="connsiteY111-6802" fmla="*/ 610 h 763"/>
                <a:gd name="connsiteX112-6803" fmla="*/ 169 w 358"/>
                <a:gd name="connsiteY112-6804" fmla="*/ 610 h 763"/>
                <a:gd name="connsiteX113-6805" fmla="*/ 179 w 358"/>
                <a:gd name="connsiteY113-6806" fmla="*/ 610 h 763"/>
                <a:gd name="connsiteX114-6807" fmla="*/ 190 w 358"/>
                <a:gd name="connsiteY114-6808" fmla="*/ 605 h 763"/>
                <a:gd name="connsiteX115-6809" fmla="*/ 195 w 358"/>
                <a:gd name="connsiteY115-6810" fmla="*/ 605 h 763"/>
                <a:gd name="connsiteX116-6811" fmla="*/ 200 w 358"/>
                <a:gd name="connsiteY116-6812" fmla="*/ 600 h 763"/>
                <a:gd name="connsiteX117-6813" fmla="*/ 200 w 358"/>
                <a:gd name="connsiteY117-6814" fmla="*/ 600 h 763"/>
                <a:gd name="connsiteX118-6815" fmla="*/ 206 w 358"/>
                <a:gd name="connsiteY118-6816" fmla="*/ 594 h 763"/>
                <a:gd name="connsiteX119-6817" fmla="*/ 206 w 358"/>
                <a:gd name="connsiteY119-6818" fmla="*/ 584 h 763"/>
                <a:gd name="connsiteX120-6819" fmla="*/ 211 w 358"/>
                <a:gd name="connsiteY120-6820" fmla="*/ 573 h 763"/>
                <a:gd name="connsiteX121-6821" fmla="*/ 211 w 358"/>
                <a:gd name="connsiteY121-6822" fmla="*/ 558 h 763"/>
                <a:gd name="connsiteX122-6823" fmla="*/ 216 w 358"/>
                <a:gd name="connsiteY122-6824" fmla="*/ 537 h 763"/>
                <a:gd name="connsiteX123-6825" fmla="*/ 222 w 358"/>
                <a:gd name="connsiteY123-6826" fmla="*/ 516 h 763"/>
                <a:gd name="connsiteX124-6827" fmla="*/ 222 w 358"/>
                <a:gd name="connsiteY124-6828" fmla="*/ 489 h 763"/>
                <a:gd name="connsiteX125-6829" fmla="*/ 227 w 358"/>
                <a:gd name="connsiteY125-6830" fmla="*/ 458 h 763"/>
                <a:gd name="connsiteX126-6831" fmla="*/ 237 w 358"/>
                <a:gd name="connsiteY126-6832" fmla="*/ 395 h 763"/>
                <a:gd name="connsiteX127-6833" fmla="*/ 243 w 358"/>
                <a:gd name="connsiteY127-6834" fmla="*/ 337 h 763"/>
                <a:gd name="connsiteX128-6835" fmla="*/ 248 w 358"/>
                <a:gd name="connsiteY128-6836" fmla="*/ 274 h 763"/>
                <a:gd name="connsiteX129-6837" fmla="*/ 248 w 358"/>
                <a:gd name="connsiteY129-6838" fmla="*/ 221 h 763"/>
                <a:gd name="connsiteX130-6839" fmla="*/ 248 w 358"/>
                <a:gd name="connsiteY130-6840" fmla="*/ 221 h 763"/>
                <a:gd name="connsiteX0-6841" fmla="*/ 248 w 358"/>
                <a:gd name="connsiteY0-6842" fmla="*/ 221 h 763"/>
                <a:gd name="connsiteX1-6843" fmla="*/ 248 w 358"/>
                <a:gd name="connsiteY1-6844" fmla="*/ 195 h 763"/>
                <a:gd name="connsiteX2-6845" fmla="*/ 248 w 358"/>
                <a:gd name="connsiteY2-6846" fmla="*/ 168 h 763"/>
                <a:gd name="connsiteX3-6847" fmla="*/ 248 w 358"/>
                <a:gd name="connsiteY3-6848" fmla="*/ 147 h 763"/>
                <a:gd name="connsiteX4-6849" fmla="*/ 248 w 358"/>
                <a:gd name="connsiteY4-6850" fmla="*/ 132 h 763"/>
                <a:gd name="connsiteX5-6851" fmla="*/ 248 w 358"/>
                <a:gd name="connsiteY5-6852" fmla="*/ 116 h 763"/>
                <a:gd name="connsiteX6-6853" fmla="*/ 248 w 358"/>
                <a:gd name="connsiteY6-6854" fmla="*/ 105 h 763"/>
                <a:gd name="connsiteX7-6855" fmla="*/ 243 w 358"/>
                <a:gd name="connsiteY7-6856" fmla="*/ 95 h 763"/>
                <a:gd name="connsiteX8-6857" fmla="*/ 243 w 358"/>
                <a:gd name="connsiteY8-6858" fmla="*/ 89 h 763"/>
                <a:gd name="connsiteX9-6859" fmla="*/ 243 w 358"/>
                <a:gd name="connsiteY9-6860" fmla="*/ 84 h 763"/>
                <a:gd name="connsiteX10-6861" fmla="*/ 237 w 358"/>
                <a:gd name="connsiteY10-6862" fmla="*/ 84 h 763"/>
                <a:gd name="connsiteX11-6863" fmla="*/ 232 w 358"/>
                <a:gd name="connsiteY11-6864" fmla="*/ 79 h 763"/>
                <a:gd name="connsiteX12-6865" fmla="*/ 222 w 358"/>
                <a:gd name="connsiteY12-6866" fmla="*/ 79 h 763"/>
                <a:gd name="connsiteX13-6867" fmla="*/ 216 w 358"/>
                <a:gd name="connsiteY13-6868" fmla="*/ 74 h 763"/>
                <a:gd name="connsiteX14-6869" fmla="*/ 200 w 358"/>
                <a:gd name="connsiteY14-6870" fmla="*/ 74 h 763"/>
                <a:gd name="connsiteX15-6871" fmla="*/ 190 w 358"/>
                <a:gd name="connsiteY15-6872" fmla="*/ 74 h 763"/>
                <a:gd name="connsiteX16-6873" fmla="*/ 174 w 358"/>
                <a:gd name="connsiteY16-6874" fmla="*/ 79 h 763"/>
                <a:gd name="connsiteX17-6875" fmla="*/ 143 w 358"/>
                <a:gd name="connsiteY17-6876" fmla="*/ 79 h 763"/>
                <a:gd name="connsiteX18-6877" fmla="*/ 106 w 358"/>
                <a:gd name="connsiteY18-6878" fmla="*/ 84 h 763"/>
                <a:gd name="connsiteX19-6879" fmla="*/ 69 w 358"/>
                <a:gd name="connsiteY19-6880" fmla="*/ 89 h 763"/>
                <a:gd name="connsiteX20-6881" fmla="*/ 0 w 358"/>
                <a:gd name="connsiteY20-6882" fmla="*/ 58 h 763"/>
                <a:gd name="connsiteX21-6883" fmla="*/ 58 w 358"/>
                <a:gd name="connsiteY21-6884" fmla="*/ 47 h 763"/>
                <a:gd name="connsiteX22-6885" fmla="*/ 85 w 358"/>
                <a:gd name="connsiteY22-6886" fmla="*/ 42 h 763"/>
                <a:gd name="connsiteX23-6887" fmla="*/ 111 w 358"/>
                <a:gd name="connsiteY23-6888" fmla="*/ 37 h 763"/>
                <a:gd name="connsiteX24-6889" fmla="*/ 137 w 358"/>
                <a:gd name="connsiteY24-6890" fmla="*/ 32 h 763"/>
                <a:gd name="connsiteX25-6891" fmla="*/ 153 w 358"/>
                <a:gd name="connsiteY25-6892" fmla="*/ 32 h 763"/>
                <a:gd name="connsiteX26-6893" fmla="*/ 169 w 358"/>
                <a:gd name="connsiteY26-6894" fmla="*/ 26 h 763"/>
                <a:gd name="connsiteX27-6895" fmla="*/ 185 w 358"/>
                <a:gd name="connsiteY27-6896" fmla="*/ 21 h 763"/>
                <a:gd name="connsiteX28-6897" fmla="*/ 190 w 358"/>
                <a:gd name="connsiteY28-6898" fmla="*/ 21 h 763"/>
                <a:gd name="connsiteX29-6899" fmla="*/ 200 w 358"/>
                <a:gd name="connsiteY29-6900" fmla="*/ 16 h 763"/>
                <a:gd name="connsiteX30-6901" fmla="*/ 206 w 358"/>
                <a:gd name="connsiteY30-6902" fmla="*/ 11 h 763"/>
                <a:gd name="connsiteX31-6903" fmla="*/ 216 w 358"/>
                <a:gd name="connsiteY31-6904" fmla="*/ 5 h 763"/>
                <a:gd name="connsiteX32-6905" fmla="*/ 222 w 358"/>
                <a:gd name="connsiteY32-6906" fmla="*/ 5 h 763"/>
                <a:gd name="connsiteX33-6907" fmla="*/ 232 w 358"/>
                <a:gd name="connsiteY33-6908" fmla="*/ 0 h 763"/>
                <a:gd name="connsiteX34-6909" fmla="*/ 237 w 358"/>
                <a:gd name="connsiteY34-6910" fmla="*/ 5 h 763"/>
                <a:gd name="connsiteX35-6911" fmla="*/ 243 w 358"/>
                <a:gd name="connsiteY35-6912" fmla="*/ 5 h 763"/>
                <a:gd name="connsiteX36-6913" fmla="*/ 248 w 358"/>
                <a:gd name="connsiteY36-6914" fmla="*/ 11 h 763"/>
                <a:gd name="connsiteX37-6915" fmla="*/ 258 w 358"/>
                <a:gd name="connsiteY37-6916" fmla="*/ 16 h 763"/>
                <a:gd name="connsiteX38-6917" fmla="*/ 269 w 358"/>
                <a:gd name="connsiteY38-6918" fmla="*/ 21 h 763"/>
                <a:gd name="connsiteX39-6919" fmla="*/ 279 w 358"/>
                <a:gd name="connsiteY39-6920" fmla="*/ 26 h 763"/>
                <a:gd name="connsiteX40-6921" fmla="*/ 290 w 358"/>
                <a:gd name="connsiteY40-6922" fmla="*/ 32 h 763"/>
                <a:gd name="connsiteX41-6923" fmla="*/ 306 w 358"/>
                <a:gd name="connsiteY41-6924" fmla="*/ 42 h 763"/>
                <a:gd name="connsiteX42-6925" fmla="*/ 316 w 358"/>
                <a:gd name="connsiteY42-6926" fmla="*/ 53 h 763"/>
                <a:gd name="connsiteX43-6927" fmla="*/ 327 w 358"/>
                <a:gd name="connsiteY43-6928" fmla="*/ 58 h 763"/>
                <a:gd name="connsiteX44-6929" fmla="*/ 337 w 358"/>
                <a:gd name="connsiteY44-6930" fmla="*/ 68 h 763"/>
                <a:gd name="connsiteX45-6931" fmla="*/ 348 w 358"/>
                <a:gd name="connsiteY45-6932" fmla="*/ 74 h 763"/>
                <a:gd name="connsiteX46-6933" fmla="*/ 353 w 358"/>
                <a:gd name="connsiteY46-6934" fmla="*/ 79 h 763"/>
                <a:gd name="connsiteX47-6935" fmla="*/ 358 w 358"/>
                <a:gd name="connsiteY47-6936" fmla="*/ 84 h 763"/>
                <a:gd name="connsiteX48-6937" fmla="*/ 358 w 358"/>
                <a:gd name="connsiteY48-6938" fmla="*/ 89 h 763"/>
                <a:gd name="connsiteX49-6939" fmla="*/ 358 w 358"/>
                <a:gd name="connsiteY49-6940" fmla="*/ 95 h 763"/>
                <a:gd name="connsiteX50-6941" fmla="*/ 358 w 358"/>
                <a:gd name="connsiteY50-6942" fmla="*/ 100 h 763"/>
                <a:gd name="connsiteX51-6943" fmla="*/ 358 w 358"/>
                <a:gd name="connsiteY51-6944" fmla="*/ 105 h 763"/>
                <a:gd name="connsiteX52-6945" fmla="*/ 353 w 358"/>
                <a:gd name="connsiteY52-6946" fmla="*/ 110 h 763"/>
                <a:gd name="connsiteX53-6947" fmla="*/ 343 w 358"/>
                <a:gd name="connsiteY53-6948" fmla="*/ 116 h 763"/>
                <a:gd name="connsiteX54-6949" fmla="*/ 343 w 358"/>
                <a:gd name="connsiteY54-6950" fmla="*/ 121 h 763"/>
                <a:gd name="connsiteX55-6951" fmla="*/ 343 w 358"/>
                <a:gd name="connsiteY55-6952" fmla="*/ 121 h 763"/>
                <a:gd name="connsiteX56-6953" fmla="*/ 337 w 358"/>
                <a:gd name="connsiteY56-6954" fmla="*/ 126 h 763"/>
                <a:gd name="connsiteX57-6955" fmla="*/ 337 w 358"/>
                <a:gd name="connsiteY57-6956" fmla="*/ 132 h 763"/>
                <a:gd name="connsiteX58-6957" fmla="*/ 332 w 358"/>
                <a:gd name="connsiteY58-6958" fmla="*/ 142 h 763"/>
                <a:gd name="connsiteX59-6959" fmla="*/ 332 w 358"/>
                <a:gd name="connsiteY59-6960" fmla="*/ 147 h 763"/>
                <a:gd name="connsiteX60-6961" fmla="*/ 332 w 358"/>
                <a:gd name="connsiteY60-6962" fmla="*/ 158 h 763"/>
                <a:gd name="connsiteX61-6963" fmla="*/ 327 w 358"/>
                <a:gd name="connsiteY61-6964" fmla="*/ 168 h 763"/>
                <a:gd name="connsiteX62-6965" fmla="*/ 327 w 358"/>
                <a:gd name="connsiteY62-6966" fmla="*/ 179 h 763"/>
                <a:gd name="connsiteX63-6967" fmla="*/ 327 w 358"/>
                <a:gd name="connsiteY63-6968" fmla="*/ 189 h 763"/>
                <a:gd name="connsiteX64-6969" fmla="*/ 322 w 358"/>
                <a:gd name="connsiteY64-6970" fmla="*/ 205 h 763"/>
                <a:gd name="connsiteX65-6971" fmla="*/ 322 w 358"/>
                <a:gd name="connsiteY65-6972" fmla="*/ 221 h 763"/>
                <a:gd name="connsiteX66-6973" fmla="*/ 322 w 358"/>
                <a:gd name="connsiteY66-6974" fmla="*/ 237 h 763"/>
                <a:gd name="connsiteX67-6975" fmla="*/ 316 w 358"/>
                <a:gd name="connsiteY67-6976" fmla="*/ 252 h 763"/>
                <a:gd name="connsiteX68-6977" fmla="*/ 316 w 358"/>
                <a:gd name="connsiteY68-6978" fmla="*/ 268 h 763"/>
                <a:gd name="connsiteX69-6979" fmla="*/ 316 w 358"/>
                <a:gd name="connsiteY69-6980" fmla="*/ 289 h 763"/>
                <a:gd name="connsiteX70-6981" fmla="*/ 311 w 358"/>
                <a:gd name="connsiteY70-6982" fmla="*/ 331 h 763"/>
                <a:gd name="connsiteX71-6983" fmla="*/ 306 w 358"/>
                <a:gd name="connsiteY71-6984" fmla="*/ 368 h 763"/>
                <a:gd name="connsiteX72-6985" fmla="*/ 306 w 358"/>
                <a:gd name="connsiteY72-6986" fmla="*/ 400 h 763"/>
                <a:gd name="connsiteX73-6987" fmla="*/ 301 w 358"/>
                <a:gd name="connsiteY73-6988" fmla="*/ 431 h 763"/>
                <a:gd name="connsiteX74-6989" fmla="*/ 295 w 358"/>
                <a:gd name="connsiteY74-6990" fmla="*/ 463 h 763"/>
                <a:gd name="connsiteX75-6991" fmla="*/ 295 w 358"/>
                <a:gd name="connsiteY75-6992" fmla="*/ 489 h 763"/>
                <a:gd name="connsiteX76-6993" fmla="*/ 290 w 358"/>
                <a:gd name="connsiteY76-6994" fmla="*/ 510 h 763"/>
                <a:gd name="connsiteX77-6995" fmla="*/ 285 w 358"/>
                <a:gd name="connsiteY77-6996" fmla="*/ 531 h 763"/>
                <a:gd name="connsiteX78-6997" fmla="*/ 279 w 358"/>
                <a:gd name="connsiteY78-6998" fmla="*/ 568 h 763"/>
                <a:gd name="connsiteX79-6999" fmla="*/ 269 w 358"/>
                <a:gd name="connsiteY79-7000" fmla="*/ 605 h 763"/>
                <a:gd name="connsiteX80-7001" fmla="*/ 264 w 358"/>
                <a:gd name="connsiteY80-7002" fmla="*/ 636 h 763"/>
                <a:gd name="connsiteX81-7003" fmla="*/ 253 w 358"/>
                <a:gd name="connsiteY81-7004" fmla="*/ 663 h 763"/>
                <a:gd name="connsiteX82-7005" fmla="*/ 248 w 358"/>
                <a:gd name="connsiteY82-7006" fmla="*/ 689 h 763"/>
                <a:gd name="connsiteX83-7007" fmla="*/ 243 w 358"/>
                <a:gd name="connsiteY83-7008" fmla="*/ 700 h 763"/>
                <a:gd name="connsiteX84-7009" fmla="*/ 237 w 358"/>
                <a:gd name="connsiteY84-7010" fmla="*/ 710 h 763"/>
                <a:gd name="connsiteX85-7011" fmla="*/ 237 w 358"/>
                <a:gd name="connsiteY85-7012" fmla="*/ 721 h 763"/>
                <a:gd name="connsiteX86-7013" fmla="*/ 232 w 358"/>
                <a:gd name="connsiteY86-7014" fmla="*/ 726 h 763"/>
                <a:gd name="connsiteX87-7015" fmla="*/ 227 w 358"/>
                <a:gd name="connsiteY87-7016" fmla="*/ 736 h 763"/>
                <a:gd name="connsiteX88-7017" fmla="*/ 227 w 358"/>
                <a:gd name="connsiteY88-7018" fmla="*/ 742 h 763"/>
                <a:gd name="connsiteX89-7019" fmla="*/ 216 w 358"/>
                <a:gd name="connsiteY89-7020" fmla="*/ 747 h 763"/>
                <a:gd name="connsiteX90-7021" fmla="*/ 211 w 358"/>
                <a:gd name="connsiteY90-7022" fmla="*/ 757 h 763"/>
                <a:gd name="connsiteX91-7023" fmla="*/ 206 w 358"/>
                <a:gd name="connsiteY91-7024" fmla="*/ 757 h 763"/>
                <a:gd name="connsiteX92-7025" fmla="*/ 200 w 358"/>
                <a:gd name="connsiteY92-7026" fmla="*/ 763 h 763"/>
                <a:gd name="connsiteX93-7027" fmla="*/ 195 w 358"/>
                <a:gd name="connsiteY93-7028" fmla="*/ 763 h 763"/>
                <a:gd name="connsiteX94-7029" fmla="*/ 195 w 358"/>
                <a:gd name="connsiteY94-7030" fmla="*/ 757 h 763"/>
                <a:gd name="connsiteX95-7031" fmla="*/ 190 w 358"/>
                <a:gd name="connsiteY95-7032" fmla="*/ 757 h 763"/>
                <a:gd name="connsiteX96-7033" fmla="*/ 190 w 358"/>
                <a:gd name="connsiteY96-7034" fmla="*/ 752 h 763"/>
                <a:gd name="connsiteX97-7035" fmla="*/ 190 w 358"/>
                <a:gd name="connsiteY97-7036" fmla="*/ 747 h 763"/>
                <a:gd name="connsiteX98-7037" fmla="*/ 185 w 358"/>
                <a:gd name="connsiteY98-7038" fmla="*/ 742 h 763"/>
                <a:gd name="connsiteX99-7039" fmla="*/ 185 w 358"/>
                <a:gd name="connsiteY99-7040" fmla="*/ 731 h 763"/>
                <a:gd name="connsiteX100-7041" fmla="*/ 185 w 358"/>
                <a:gd name="connsiteY100-7042" fmla="*/ 721 h 763"/>
                <a:gd name="connsiteX101-7043" fmla="*/ 179 w 358"/>
                <a:gd name="connsiteY101-7044" fmla="*/ 705 h 763"/>
                <a:gd name="connsiteX102-7045" fmla="*/ 174 w 358"/>
                <a:gd name="connsiteY102-7046" fmla="*/ 684 h 763"/>
                <a:gd name="connsiteX103-7047" fmla="*/ 169 w 358"/>
                <a:gd name="connsiteY103-7048" fmla="*/ 668 h 763"/>
                <a:gd name="connsiteX104-7049" fmla="*/ 164 w 358"/>
                <a:gd name="connsiteY104-7050" fmla="*/ 652 h 763"/>
                <a:gd name="connsiteX105-7051" fmla="*/ 158 w 358"/>
                <a:gd name="connsiteY105-7052" fmla="*/ 636 h 763"/>
                <a:gd name="connsiteX106-7053" fmla="*/ 148 w 358"/>
                <a:gd name="connsiteY106-7054" fmla="*/ 626 h 763"/>
                <a:gd name="connsiteX107-7055" fmla="*/ 137 w 358"/>
                <a:gd name="connsiteY107-7056" fmla="*/ 615 h 763"/>
                <a:gd name="connsiteX108-7057" fmla="*/ 132 w 358"/>
                <a:gd name="connsiteY108-7058" fmla="*/ 605 h 763"/>
                <a:gd name="connsiteX109-7059" fmla="*/ 143 w 358"/>
                <a:gd name="connsiteY109-7060" fmla="*/ 610 h 763"/>
                <a:gd name="connsiteX110-7061" fmla="*/ 158 w 358"/>
                <a:gd name="connsiteY110-7062" fmla="*/ 610 h 763"/>
                <a:gd name="connsiteX111-7063" fmla="*/ 169 w 358"/>
                <a:gd name="connsiteY111-7064" fmla="*/ 610 h 763"/>
                <a:gd name="connsiteX112-7065" fmla="*/ 179 w 358"/>
                <a:gd name="connsiteY112-7066" fmla="*/ 610 h 763"/>
                <a:gd name="connsiteX113-7067" fmla="*/ 190 w 358"/>
                <a:gd name="connsiteY113-7068" fmla="*/ 605 h 763"/>
                <a:gd name="connsiteX114-7069" fmla="*/ 195 w 358"/>
                <a:gd name="connsiteY114-7070" fmla="*/ 605 h 763"/>
                <a:gd name="connsiteX115-7071" fmla="*/ 200 w 358"/>
                <a:gd name="connsiteY115-7072" fmla="*/ 600 h 763"/>
                <a:gd name="connsiteX116-7073" fmla="*/ 200 w 358"/>
                <a:gd name="connsiteY116-7074" fmla="*/ 600 h 763"/>
                <a:gd name="connsiteX117-7075" fmla="*/ 206 w 358"/>
                <a:gd name="connsiteY117-7076" fmla="*/ 594 h 763"/>
                <a:gd name="connsiteX118-7077" fmla="*/ 206 w 358"/>
                <a:gd name="connsiteY118-7078" fmla="*/ 584 h 763"/>
                <a:gd name="connsiteX119-7079" fmla="*/ 211 w 358"/>
                <a:gd name="connsiteY119-7080" fmla="*/ 573 h 763"/>
                <a:gd name="connsiteX120-7081" fmla="*/ 211 w 358"/>
                <a:gd name="connsiteY120-7082" fmla="*/ 558 h 763"/>
                <a:gd name="connsiteX121-7083" fmla="*/ 216 w 358"/>
                <a:gd name="connsiteY121-7084" fmla="*/ 537 h 763"/>
                <a:gd name="connsiteX122-7085" fmla="*/ 222 w 358"/>
                <a:gd name="connsiteY122-7086" fmla="*/ 516 h 763"/>
                <a:gd name="connsiteX123-7087" fmla="*/ 222 w 358"/>
                <a:gd name="connsiteY123-7088" fmla="*/ 489 h 763"/>
                <a:gd name="connsiteX124-7089" fmla="*/ 227 w 358"/>
                <a:gd name="connsiteY124-7090" fmla="*/ 458 h 763"/>
                <a:gd name="connsiteX125-7091" fmla="*/ 237 w 358"/>
                <a:gd name="connsiteY125-7092" fmla="*/ 395 h 763"/>
                <a:gd name="connsiteX126-7093" fmla="*/ 243 w 358"/>
                <a:gd name="connsiteY126-7094" fmla="*/ 337 h 763"/>
                <a:gd name="connsiteX127-7095" fmla="*/ 248 w 358"/>
                <a:gd name="connsiteY127-7096" fmla="*/ 274 h 763"/>
                <a:gd name="connsiteX128-7097" fmla="*/ 248 w 358"/>
                <a:gd name="connsiteY128-7098" fmla="*/ 221 h 763"/>
                <a:gd name="connsiteX129-7099" fmla="*/ 248 w 358"/>
                <a:gd name="connsiteY129-7100" fmla="*/ 221 h 763"/>
                <a:gd name="connsiteX0-7101" fmla="*/ 248 w 358"/>
                <a:gd name="connsiteY0-7102" fmla="*/ 221 h 763"/>
                <a:gd name="connsiteX1-7103" fmla="*/ 248 w 358"/>
                <a:gd name="connsiteY1-7104" fmla="*/ 195 h 763"/>
                <a:gd name="connsiteX2-7105" fmla="*/ 248 w 358"/>
                <a:gd name="connsiteY2-7106" fmla="*/ 168 h 763"/>
                <a:gd name="connsiteX3-7107" fmla="*/ 248 w 358"/>
                <a:gd name="connsiteY3-7108" fmla="*/ 147 h 763"/>
                <a:gd name="connsiteX4-7109" fmla="*/ 248 w 358"/>
                <a:gd name="connsiteY4-7110" fmla="*/ 132 h 763"/>
                <a:gd name="connsiteX5-7111" fmla="*/ 248 w 358"/>
                <a:gd name="connsiteY5-7112" fmla="*/ 116 h 763"/>
                <a:gd name="connsiteX6-7113" fmla="*/ 248 w 358"/>
                <a:gd name="connsiteY6-7114" fmla="*/ 105 h 763"/>
                <a:gd name="connsiteX7-7115" fmla="*/ 243 w 358"/>
                <a:gd name="connsiteY7-7116" fmla="*/ 95 h 763"/>
                <a:gd name="connsiteX8-7117" fmla="*/ 243 w 358"/>
                <a:gd name="connsiteY8-7118" fmla="*/ 89 h 763"/>
                <a:gd name="connsiteX9-7119" fmla="*/ 243 w 358"/>
                <a:gd name="connsiteY9-7120" fmla="*/ 84 h 763"/>
                <a:gd name="connsiteX10-7121" fmla="*/ 237 w 358"/>
                <a:gd name="connsiteY10-7122" fmla="*/ 84 h 763"/>
                <a:gd name="connsiteX11-7123" fmla="*/ 232 w 358"/>
                <a:gd name="connsiteY11-7124" fmla="*/ 79 h 763"/>
                <a:gd name="connsiteX12-7125" fmla="*/ 222 w 358"/>
                <a:gd name="connsiteY12-7126" fmla="*/ 79 h 763"/>
                <a:gd name="connsiteX13-7127" fmla="*/ 216 w 358"/>
                <a:gd name="connsiteY13-7128" fmla="*/ 74 h 763"/>
                <a:gd name="connsiteX14-7129" fmla="*/ 200 w 358"/>
                <a:gd name="connsiteY14-7130" fmla="*/ 74 h 763"/>
                <a:gd name="connsiteX15-7131" fmla="*/ 190 w 358"/>
                <a:gd name="connsiteY15-7132" fmla="*/ 74 h 763"/>
                <a:gd name="connsiteX16-7133" fmla="*/ 174 w 358"/>
                <a:gd name="connsiteY16-7134" fmla="*/ 79 h 763"/>
                <a:gd name="connsiteX17-7135" fmla="*/ 143 w 358"/>
                <a:gd name="connsiteY17-7136" fmla="*/ 79 h 763"/>
                <a:gd name="connsiteX18-7137" fmla="*/ 106 w 358"/>
                <a:gd name="connsiteY18-7138" fmla="*/ 84 h 763"/>
                <a:gd name="connsiteX19-7139" fmla="*/ 0 w 358"/>
                <a:gd name="connsiteY19-7140" fmla="*/ 58 h 763"/>
                <a:gd name="connsiteX20-7141" fmla="*/ 58 w 358"/>
                <a:gd name="connsiteY20-7142" fmla="*/ 47 h 763"/>
                <a:gd name="connsiteX21-7143" fmla="*/ 85 w 358"/>
                <a:gd name="connsiteY21-7144" fmla="*/ 42 h 763"/>
                <a:gd name="connsiteX22-7145" fmla="*/ 111 w 358"/>
                <a:gd name="connsiteY22-7146" fmla="*/ 37 h 763"/>
                <a:gd name="connsiteX23-7147" fmla="*/ 137 w 358"/>
                <a:gd name="connsiteY23-7148" fmla="*/ 32 h 763"/>
                <a:gd name="connsiteX24-7149" fmla="*/ 153 w 358"/>
                <a:gd name="connsiteY24-7150" fmla="*/ 32 h 763"/>
                <a:gd name="connsiteX25-7151" fmla="*/ 169 w 358"/>
                <a:gd name="connsiteY25-7152" fmla="*/ 26 h 763"/>
                <a:gd name="connsiteX26-7153" fmla="*/ 185 w 358"/>
                <a:gd name="connsiteY26-7154" fmla="*/ 21 h 763"/>
                <a:gd name="connsiteX27-7155" fmla="*/ 190 w 358"/>
                <a:gd name="connsiteY27-7156" fmla="*/ 21 h 763"/>
                <a:gd name="connsiteX28-7157" fmla="*/ 200 w 358"/>
                <a:gd name="connsiteY28-7158" fmla="*/ 16 h 763"/>
                <a:gd name="connsiteX29-7159" fmla="*/ 206 w 358"/>
                <a:gd name="connsiteY29-7160" fmla="*/ 11 h 763"/>
                <a:gd name="connsiteX30-7161" fmla="*/ 216 w 358"/>
                <a:gd name="connsiteY30-7162" fmla="*/ 5 h 763"/>
                <a:gd name="connsiteX31-7163" fmla="*/ 222 w 358"/>
                <a:gd name="connsiteY31-7164" fmla="*/ 5 h 763"/>
                <a:gd name="connsiteX32-7165" fmla="*/ 232 w 358"/>
                <a:gd name="connsiteY32-7166" fmla="*/ 0 h 763"/>
                <a:gd name="connsiteX33-7167" fmla="*/ 237 w 358"/>
                <a:gd name="connsiteY33-7168" fmla="*/ 5 h 763"/>
                <a:gd name="connsiteX34-7169" fmla="*/ 243 w 358"/>
                <a:gd name="connsiteY34-7170" fmla="*/ 5 h 763"/>
                <a:gd name="connsiteX35-7171" fmla="*/ 248 w 358"/>
                <a:gd name="connsiteY35-7172" fmla="*/ 11 h 763"/>
                <a:gd name="connsiteX36-7173" fmla="*/ 258 w 358"/>
                <a:gd name="connsiteY36-7174" fmla="*/ 16 h 763"/>
                <a:gd name="connsiteX37-7175" fmla="*/ 269 w 358"/>
                <a:gd name="connsiteY37-7176" fmla="*/ 21 h 763"/>
                <a:gd name="connsiteX38-7177" fmla="*/ 279 w 358"/>
                <a:gd name="connsiteY38-7178" fmla="*/ 26 h 763"/>
                <a:gd name="connsiteX39-7179" fmla="*/ 290 w 358"/>
                <a:gd name="connsiteY39-7180" fmla="*/ 32 h 763"/>
                <a:gd name="connsiteX40-7181" fmla="*/ 306 w 358"/>
                <a:gd name="connsiteY40-7182" fmla="*/ 42 h 763"/>
                <a:gd name="connsiteX41-7183" fmla="*/ 316 w 358"/>
                <a:gd name="connsiteY41-7184" fmla="*/ 53 h 763"/>
                <a:gd name="connsiteX42-7185" fmla="*/ 327 w 358"/>
                <a:gd name="connsiteY42-7186" fmla="*/ 58 h 763"/>
                <a:gd name="connsiteX43-7187" fmla="*/ 337 w 358"/>
                <a:gd name="connsiteY43-7188" fmla="*/ 68 h 763"/>
                <a:gd name="connsiteX44-7189" fmla="*/ 348 w 358"/>
                <a:gd name="connsiteY44-7190" fmla="*/ 74 h 763"/>
                <a:gd name="connsiteX45-7191" fmla="*/ 353 w 358"/>
                <a:gd name="connsiteY45-7192" fmla="*/ 79 h 763"/>
                <a:gd name="connsiteX46-7193" fmla="*/ 358 w 358"/>
                <a:gd name="connsiteY46-7194" fmla="*/ 84 h 763"/>
                <a:gd name="connsiteX47-7195" fmla="*/ 358 w 358"/>
                <a:gd name="connsiteY47-7196" fmla="*/ 89 h 763"/>
                <a:gd name="connsiteX48-7197" fmla="*/ 358 w 358"/>
                <a:gd name="connsiteY48-7198" fmla="*/ 95 h 763"/>
                <a:gd name="connsiteX49-7199" fmla="*/ 358 w 358"/>
                <a:gd name="connsiteY49-7200" fmla="*/ 100 h 763"/>
                <a:gd name="connsiteX50-7201" fmla="*/ 358 w 358"/>
                <a:gd name="connsiteY50-7202" fmla="*/ 105 h 763"/>
                <a:gd name="connsiteX51-7203" fmla="*/ 353 w 358"/>
                <a:gd name="connsiteY51-7204" fmla="*/ 110 h 763"/>
                <a:gd name="connsiteX52-7205" fmla="*/ 343 w 358"/>
                <a:gd name="connsiteY52-7206" fmla="*/ 116 h 763"/>
                <a:gd name="connsiteX53-7207" fmla="*/ 343 w 358"/>
                <a:gd name="connsiteY53-7208" fmla="*/ 121 h 763"/>
                <a:gd name="connsiteX54-7209" fmla="*/ 343 w 358"/>
                <a:gd name="connsiteY54-7210" fmla="*/ 121 h 763"/>
                <a:gd name="connsiteX55-7211" fmla="*/ 337 w 358"/>
                <a:gd name="connsiteY55-7212" fmla="*/ 126 h 763"/>
                <a:gd name="connsiteX56-7213" fmla="*/ 337 w 358"/>
                <a:gd name="connsiteY56-7214" fmla="*/ 132 h 763"/>
                <a:gd name="connsiteX57-7215" fmla="*/ 332 w 358"/>
                <a:gd name="connsiteY57-7216" fmla="*/ 142 h 763"/>
                <a:gd name="connsiteX58-7217" fmla="*/ 332 w 358"/>
                <a:gd name="connsiteY58-7218" fmla="*/ 147 h 763"/>
                <a:gd name="connsiteX59-7219" fmla="*/ 332 w 358"/>
                <a:gd name="connsiteY59-7220" fmla="*/ 158 h 763"/>
                <a:gd name="connsiteX60-7221" fmla="*/ 327 w 358"/>
                <a:gd name="connsiteY60-7222" fmla="*/ 168 h 763"/>
                <a:gd name="connsiteX61-7223" fmla="*/ 327 w 358"/>
                <a:gd name="connsiteY61-7224" fmla="*/ 179 h 763"/>
                <a:gd name="connsiteX62-7225" fmla="*/ 327 w 358"/>
                <a:gd name="connsiteY62-7226" fmla="*/ 189 h 763"/>
                <a:gd name="connsiteX63-7227" fmla="*/ 322 w 358"/>
                <a:gd name="connsiteY63-7228" fmla="*/ 205 h 763"/>
                <a:gd name="connsiteX64-7229" fmla="*/ 322 w 358"/>
                <a:gd name="connsiteY64-7230" fmla="*/ 221 h 763"/>
                <a:gd name="connsiteX65-7231" fmla="*/ 322 w 358"/>
                <a:gd name="connsiteY65-7232" fmla="*/ 237 h 763"/>
                <a:gd name="connsiteX66-7233" fmla="*/ 316 w 358"/>
                <a:gd name="connsiteY66-7234" fmla="*/ 252 h 763"/>
                <a:gd name="connsiteX67-7235" fmla="*/ 316 w 358"/>
                <a:gd name="connsiteY67-7236" fmla="*/ 268 h 763"/>
                <a:gd name="connsiteX68-7237" fmla="*/ 316 w 358"/>
                <a:gd name="connsiteY68-7238" fmla="*/ 289 h 763"/>
                <a:gd name="connsiteX69-7239" fmla="*/ 311 w 358"/>
                <a:gd name="connsiteY69-7240" fmla="*/ 331 h 763"/>
                <a:gd name="connsiteX70-7241" fmla="*/ 306 w 358"/>
                <a:gd name="connsiteY70-7242" fmla="*/ 368 h 763"/>
                <a:gd name="connsiteX71-7243" fmla="*/ 306 w 358"/>
                <a:gd name="connsiteY71-7244" fmla="*/ 400 h 763"/>
                <a:gd name="connsiteX72-7245" fmla="*/ 301 w 358"/>
                <a:gd name="connsiteY72-7246" fmla="*/ 431 h 763"/>
                <a:gd name="connsiteX73-7247" fmla="*/ 295 w 358"/>
                <a:gd name="connsiteY73-7248" fmla="*/ 463 h 763"/>
                <a:gd name="connsiteX74-7249" fmla="*/ 295 w 358"/>
                <a:gd name="connsiteY74-7250" fmla="*/ 489 h 763"/>
                <a:gd name="connsiteX75-7251" fmla="*/ 290 w 358"/>
                <a:gd name="connsiteY75-7252" fmla="*/ 510 h 763"/>
                <a:gd name="connsiteX76-7253" fmla="*/ 285 w 358"/>
                <a:gd name="connsiteY76-7254" fmla="*/ 531 h 763"/>
                <a:gd name="connsiteX77-7255" fmla="*/ 279 w 358"/>
                <a:gd name="connsiteY77-7256" fmla="*/ 568 h 763"/>
                <a:gd name="connsiteX78-7257" fmla="*/ 269 w 358"/>
                <a:gd name="connsiteY78-7258" fmla="*/ 605 h 763"/>
                <a:gd name="connsiteX79-7259" fmla="*/ 264 w 358"/>
                <a:gd name="connsiteY79-7260" fmla="*/ 636 h 763"/>
                <a:gd name="connsiteX80-7261" fmla="*/ 253 w 358"/>
                <a:gd name="connsiteY80-7262" fmla="*/ 663 h 763"/>
                <a:gd name="connsiteX81-7263" fmla="*/ 248 w 358"/>
                <a:gd name="connsiteY81-7264" fmla="*/ 689 h 763"/>
                <a:gd name="connsiteX82-7265" fmla="*/ 243 w 358"/>
                <a:gd name="connsiteY82-7266" fmla="*/ 700 h 763"/>
                <a:gd name="connsiteX83-7267" fmla="*/ 237 w 358"/>
                <a:gd name="connsiteY83-7268" fmla="*/ 710 h 763"/>
                <a:gd name="connsiteX84-7269" fmla="*/ 237 w 358"/>
                <a:gd name="connsiteY84-7270" fmla="*/ 721 h 763"/>
                <a:gd name="connsiteX85-7271" fmla="*/ 232 w 358"/>
                <a:gd name="connsiteY85-7272" fmla="*/ 726 h 763"/>
                <a:gd name="connsiteX86-7273" fmla="*/ 227 w 358"/>
                <a:gd name="connsiteY86-7274" fmla="*/ 736 h 763"/>
                <a:gd name="connsiteX87-7275" fmla="*/ 227 w 358"/>
                <a:gd name="connsiteY87-7276" fmla="*/ 742 h 763"/>
                <a:gd name="connsiteX88-7277" fmla="*/ 216 w 358"/>
                <a:gd name="connsiteY88-7278" fmla="*/ 747 h 763"/>
                <a:gd name="connsiteX89-7279" fmla="*/ 211 w 358"/>
                <a:gd name="connsiteY89-7280" fmla="*/ 757 h 763"/>
                <a:gd name="connsiteX90-7281" fmla="*/ 206 w 358"/>
                <a:gd name="connsiteY90-7282" fmla="*/ 757 h 763"/>
                <a:gd name="connsiteX91-7283" fmla="*/ 200 w 358"/>
                <a:gd name="connsiteY91-7284" fmla="*/ 763 h 763"/>
                <a:gd name="connsiteX92-7285" fmla="*/ 195 w 358"/>
                <a:gd name="connsiteY92-7286" fmla="*/ 763 h 763"/>
                <a:gd name="connsiteX93-7287" fmla="*/ 195 w 358"/>
                <a:gd name="connsiteY93-7288" fmla="*/ 757 h 763"/>
                <a:gd name="connsiteX94-7289" fmla="*/ 190 w 358"/>
                <a:gd name="connsiteY94-7290" fmla="*/ 757 h 763"/>
                <a:gd name="connsiteX95-7291" fmla="*/ 190 w 358"/>
                <a:gd name="connsiteY95-7292" fmla="*/ 752 h 763"/>
                <a:gd name="connsiteX96-7293" fmla="*/ 190 w 358"/>
                <a:gd name="connsiteY96-7294" fmla="*/ 747 h 763"/>
                <a:gd name="connsiteX97-7295" fmla="*/ 185 w 358"/>
                <a:gd name="connsiteY97-7296" fmla="*/ 742 h 763"/>
                <a:gd name="connsiteX98-7297" fmla="*/ 185 w 358"/>
                <a:gd name="connsiteY98-7298" fmla="*/ 731 h 763"/>
                <a:gd name="connsiteX99-7299" fmla="*/ 185 w 358"/>
                <a:gd name="connsiteY99-7300" fmla="*/ 721 h 763"/>
                <a:gd name="connsiteX100-7301" fmla="*/ 179 w 358"/>
                <a:gd name="connsiteY100-7302" fmla="*/ 705 h 763"/>
                <a:gd name="connsiteX101-7303" fmla="*/ 174 w 358"/>
                <a:gd name="connsiteY101-7304" fmla="*/ 684 h 763"/>
                <a:gd name="connsiteX102-7305" fmla="*/ 169 w 358"/>
                <a:gd name="connsiteY102-7306" fmla="*/ 668 h 763"/>
                <a:gd name="connsiteX103-7307" fmla="*/ 164 w 358"/>
                <a:gd name="connsiteY103-7308" fmla="*/ 652 h 763"/>
                <a:gd name="connsiteX104-7309" fmla="*/ 158 w 358"/>
                <a:gd name="connsiteY104-7310" fmla="*/ 636 h 763"/>
                <a:gd name="connsiteX105-7311" fmla="*/ 148 w 358"/>
                <a:gd name="connsiteY105-7312" fmla="*/ 626 h 763"/>
                <a:gd name="connsiteX106-7313" fmla="*/ 137 w 358"/>
                <a:gd name="connsiteY106-7314" fmla="*/ 615 h 763"/>
                <a:gd name="connsiteX107-7315" fmla="*/ 132 w 358"/>
                <a:gd name="connsiteY107-7316" fmla="*/ 605 h 763"/>
                <a:gd name="connsiteX108-7317" fmla="*/ 143 w 358"/>
                <a:gd name="connsiteY108-7318" fmla="*/ 610 h 763"/>
                <a:gd name="connsiteX109-7319" fmla="*/ 158 w 358"/>
                <a:gd name="connsiteY109-7320" fmla="*/ 610 h 763"/>
                <a:gd name="connsiteX110-7321" fmla="*/ 169 w 358"/>
                <a:gd name="connsiteY110-7322" fmla="*/ 610 h 763"/>
                <a:gd name="connsiteX111-7323" fmla="*/ 179 w 358"/>
                <a:gd name="connsiteY111-7324" fmla="*/ 610 h 763"/>
                <a:gd name="connsiteX112-7325" fmla="*/ 190 w 358"/>
                <a:gd name="connsiteY112-7326" fmla="*/ 605 h 763"/>
                <a:gd name="connsiteX113-7327" fmla="*/ 195 w 358"/>
                <a:gd name="connsiteY113-7328" fmla="*/ 605 h 763"/>
                <a:gd name="connsiteX114-7329" fmla="*/ 200 w 358"/>
                <a:gd name="connsiteY114-7330" fmla="*/ 600 h 763"/>
                <a:gd name="connsiteX115-7331" fmla="*/ 200 w 358"/>
                <a:gd name="connsiteY115-7332" fmla="*/ 600 h 763"/>
                <a:gd name="connsiteX116-7333" fmla="*/ 206 w 358"/>
                <a:gd name="connsiteY116-7334" fmla="*/ 594 h 763"/>
                <a:gd name="connsiteX117-7335" fmla="*/ 206 w 358"/>
                <a:gd name="connsiteY117-7336" fmla="*/ 584 h 763"/>
                <a:gd name="connsiteX118-7337" fmla="*/ 211 w 358"/>
                <a:gd name="connsiteY118-7338" fmla="*/ 573 h 763"/>
                <a:gd name="connsiteX119-7339" fmla="*/ 211 w 358"/>
                <a:gd name="connsiteY119-7340" fmla="*/ 558 h 763"/>
                <a:gd name="connsiteX120-7341" fmla="*/ 216 w 358"/>
                <a:gd name="connsiteY120-7342" fmla="*/ 537 h 763"/>
                <a:gd name="connsiteX121-7343" fmla="*/ 222 w 358"/>
                <a:gd name="connsiteY121-7344" fmla="*/ 516 h 763"/>
                <a:gd name="connsiteX122-7345" fmla="*/ 222 w 358"/>
                <a:gd name="connsiteY122-7346" fmla="*/ 489 h 763"/>
                <a:gd name="connsiteX123-7347" fmla="*/ 227 w 358"/>
                <a:gd name="connsiteY123-7348" fmla="*/ 458 h 763"/>
                <a:gd name="connsiteX124-7349" fmla="*/ 237 w 358"/>
                <a:gd name="connsiteY124-7350" fmla="*/ 395 h 763"/>
                <a:gd name="connsiteX125-7351" fmla="*/ 243 w 358"/>
                <a:gd name="connsiteY125-7352" fmla="*/ 337 h 763"/>
                <a:gd name="connsiteX126-7353" fmla="*/ 248 w 358"/>
                <a:gd name="connsiteY126-7354" fmla="*/ 274 h 763"/>
                <a:gd name="connsiteX127-7355" fmla="*/ 248 w 358"/>
                <a:gd name="connsiteY127-7356" fmla="*/ 221 h 763"/>
                <a:gd name="connsiteX128-7357" fmla="*/ 248 w 358"/>
                <a:gd name="connsiteY128-7358" fmla="*/ 221 h 763"/>
                <a:gd name="connsiteX0-7359" fmla="*/ 248 w 358"/>
                <a:gd name="connsiteY0-7360" fmla="*/ 221 h 763"/>
                <a:gd name="connsiteX1-7361" fmla="*/ 248 w 358"/>
                <a:gd name="connsiteY1-7362" fmla="*/ 195 h 763"/>
                <a:gd name="connsiteX2-7363" fmla="*/ 248 w 358"/>
                <a:gd name="connsiteY2-7364" fmla="*/ 168 h 763"/>
                <a:gd name="connsiteX3-7365" fmla="*/ 248 w 358"/>
                <a:gd name="connsiteY3-7366" fmla="*/ 147 h 763"/>
                <a:gd name="connsiteX4-7367" fmla="*/ 248 w 358"/>
                <a:gd name="connsiteY4-7368" fmla="*/ 132 h 763"/>
                <a:gd name="connsiteX5-7369" fmla="*/ 248 w 358"/>
                <a:gd name="connsiteY5-7370" fmla="*/ 116 h 763"/>
                <a:gd name="connsiteX6-7371" fmla="*/ 248 w 358"/>
                <a:gd name="connsiteY6-7372" fmla="*/ 105 h 763"/>
                <a:gd name="connsiteX7-7373" fmla="*/ 243 w 358"/>
                <a:gd name="connsiteY7-7374" fmla="*/ 95 h 763"/>
                <a:gd name="connsiteX8-7375" fmla="*/ 243 w 358"/>
                <a:gd name="connsiteY8-7376" fmla="*/ 89 h 763"/>
                <a:gd name="connsiteX9-7377" fmla="*/ 243 w 358"/>
                <a:gd name="connsiteY9-7378" fmla="*/ 84 h 763"/>
                <a:gd name="connsiteX10-7379" fmla="*/ 237 w 358"/>
                <a:gd name="connsiteY10-7380" fmla="*/ 84 h 763"/>
                <a:gd name="connsiteX11-7381" fmla="*/ 232 w 358"/>
                <a:gd name="connsiteY11-7382" fmla="*/ 79 h 763"/>
                <a:gd name="connsiteX12-7383" fmla="*/ 222 w 358"/>
                <a:gd name="connsiteY12-7384" fmla="*/ 79 h 763"/>
                <a:gd name="connsiteX13-7385" fmla="*/ 216 w 358"/>
                <a:gd name="connsiteY13-7386" fmla="*/ 74 h 763"/>
                <a:gd name="connsiteX14-7387" fmla="*/ 200 w 358"/>
                <a:gd name="connsiteY14-7388" fmla="*/ 74 h 763"/>
                <a:gd name="connsiteX15-7389" fmla="*/ 190 w 358"/>
                <a:gd name="connsiteY15-7390" fmla="*/ 74 h 763"/>
                <a:gd name="connsiteX16-7391" fmla="*/ 174 w 358"/>
                <a:gd name="connsiteY16-7392" fmla="*/ 79 h 763"/>
                <a:gd name="connsiteX17-7393" fmla="*/ 106 w 358"/>
                <a:gd name="connsiteY17-7394" fmla="*/ 84 h 763"/>
                <a:gd name="connsiteX18-7395" fmla="*/ 0 w 358"/>
                <a:gd name="connsiteY18-7396" fmla="*/ 58 h 763"/>
                <a:gd name="connsiteX19-7397" fmla="*/ 58 w 358"/>
                <a:gd name="connsiteY19-7398" fmla="*/ 47 h 763"/>
                <a:gd name="connsiteX20-7399" fmla="*/ 85 w 358"/>
                <a:gd name="connsiteY20-7400" fmla="*/ 42 h 763"/>
                <a:gd name="connsiteX21-7401" fmla="*/ 111 w 358"/>
                <a:gd name="connsiteY21-7402" fmla="*/ 37 h 763"/>
                <a:gd name="connsiteX22-7403" fmla="*/ 137 w 358"/>
                <a:gd name="connsiteY22-7404" fmla="*/ 32 h 763"/>
                <a:gd name="connsiteX23-7405" fmla="*/ 153 w 358"/>
                <a:gd name="connsiteY23-7406" fmla="*/ 32 h 763"/>
                <a:gd name="connsiteX24-7407" fmla="*/ 169 w 358"/>
                <a:gd name="connsiteY24-7408" fmla="*/ 26 h 763"/>
                <a:gd name="connsiteX25-7409" fmla="*/ 185 w 358"/>
                <a:gd name="connsiteY25-7410" fmla="*/ 21 h 763"/>
                <a:gd name="connsiteX26-7411" fmla="*/ 190 w 358"/>
                <a:gd name="connsiteY26-7412" fmla="*/ 21 h 763"/>
                <a:gd name="connsiteX27-7413" fmla="*/ 200 w 358"/>
                <a:gd name="connsiteY27-7414" fmla="*/ 16 h 763"/>
                <a:gd name="connsiteX28-7415" fmla="*/ 206 w 358"/>
                <a:gd name="connsiteY28-7416" fmla="*/ 11 h 763"/>
                <a:gd name="connsiteX29-7417" fmla="*/ 216 w 358"/>
                <a:gd name="connsiteY29-7418" fmla="*/ 5 h 763"/>
                <a:gd name="connsiteX30-7419" fmla="*/ 222 w 358"/>
                <a:gd name="connsiteY30-7420" fmla="*/ 5 h 763"/>
                <a:gd name="connsiteX31-7421" fmla="*/ 232 w 358"/>
                <a:gd name="connsiteY31-7422" fmla="*/ 0 h 763"/>
                <a:gd name="connsiteX32-7423" fmla="*/ 237 w 358"/>
                <a:gd name="connsiteY32-7424" fmla="*/ 5 h 763"/>
                <a:gd name="connsiteX33-7425" fmla="*/ 243 w 358"/>
                <a:gd name="connsiteY33-7426" fmla="*/ 5 h 763"/>
                <a:gd name="connsiteX34-7427" fmla="*/ 248 w 358"/>
                <a:gd name="connsiteY34-7428" fmla="*/ 11 h 763"/>
                <a:gd name="connsiteX35-7429" fmla="*/ 258 w 358"/>
                <a:gd name="connsiteY35-7430" fmla="*/ 16 h 763"/>
                <a:gd name="connsiteX36-7431" fmla="*/ 269 w 358"/>
                <a:gd name="connsiteY36-7432" fmla="*/ 21 h 763"/>
                <a:gd name="connsiteX37-7433" fmla="*/ 279 w 358"/>
                <a:gd name="connsiteY37-7434" fmla="*/ 26 h 763"/>
                <a:gd name="connsiteX38-7435" fmla="*/ 290 w 358"/>
                <a:gd name="connsiteY38-7436" fmla="*/ 32 h 763"/>
                <a:gd name="connsiteX39-7437" fmla="*/ 306 w 358"/>
                <a:gd name="connsiteY39-7438" fmla="*/ 42 h 763"/>
                <a:gd name="connsiteX40-7439" fmla="*/ 316 w 358"/>
                <a:gd name="connsiteY40-7440" fmla="*/ 53 h 763"/>
                <a:gd name="connsiteX41-7441" fmla="*/ 327 w 358"/>
                <a:gd name="connsiteY41-7442" fmla="*/ 58 h 763"/>
                <a:gd name="connsiteX42-7443" fmla="*/ 337 w 358"/>
                <a:gd name="connsiteY42-7444" fmla="*/ 68 h 763"/>
                <a:gd name="connsiteX43-7445" fmla="*/ 348 w 358"/>
                <a:gd name="connsiteY43-7446" fmla="*/ 74 h 763"/>
                <a:gd name="connsiteX44-7447" fmla="*/ 353 w 358"/>
                <a:gd name="connsiteY44-7448" fmla="*/ 79 h 763"/>
                <a:gd name="connsiteX45-7449" fmla="*/ 358 w 358"/>
                <a:gd name="connsiteY45-7450" fmla="*/ 84 h 763"/>
                <a:gd name="connsiteX46-7451" fmla="*/ 358 w 358"/>
                <a:gd name="connsiteY46-7452" fmla="*/ 89 h 763"/>
                <a:gd name="connsiteX47-7453" fmla="*/ 358 w 358"/>
                <a:gd name="connsiteY47-7454" fmla="*/ 95 h 763"/>
                <a:gd name="connsiteX48-7455" fmla="*/ 358 w 358"/>
                <a:gd name="connsiteY48-7456" fmla="*/ 100 h 763"/>
                <a:gd name="connsiteX49-7457" fmla="*/ 358 w 358"/>
                <a:gd name="connsiteY49-7458" fmla="*/ 105 h 763"/>
                <a:gd name="connsiteX50-7459" fmla="*/ 353 w 358"/>
                <a:gd name="connsiteY50-7460" fmla="*/ 110 h 763"/>
                <a:gd name="connsiteX51-7461" fmla="*/ 343 w 358"/>
                <a:gd name="connsiteY51-7462" fmla="*/ 116 h 763"/>
                <a:gd name="connsiteX52-7463" fmla="*/ 343 w 358"/>
                <a:gd name="connsiteY52-7464" fmla="*/ 121 h 763"/>
                <a:gd name="connsiteX53-7465" fmla="*/ 343 w 358"/>
                <a:gd name="connsiteY53-7466" fmla="*/ 121 h 763"/>
                <a:gd name="connsiteX54-7467" fmla="*/ 337 w 358"/>
                <a:gd name="connsiteY54-7468" fmla="*/ 126 h 763"/>
                <a:gd name="connsiteX55-7469" fmla="*/ 337 w 358"/>
                <a:gd name="connsiteY55-7470" fmla="*/ 132 h 763"/>
                <a:gd name="connsiteX56-7471" fmla="*/ 332 w 358"/>
                <a:gd name="connsiteY56-7472" fmla="*/ 142 h 763"/>
                <a:gd name="connsiteX57-7473" fmla="*/ 332 w 358"/>
                <a:gd name="connsiteY57-7474" fmla="*/ 147 h 763"/>
                <a:gd name="connsiteX58-7475" fmla="*/ 332 w 358"/>
                <a:gd name="connsiteY58-7476" fmla="*/ 158 h 763"/>
                <a:gd name="connsiteX59-7477" fmla="*/ 327 w 358"/>
                <a:gd name="connsiteY59-7478" fmla="*/ 168 h 763"/>
                <a:gd name="connsiteX60-7479" fmla="*/ 327 w 358"/>
                <a:gd name="connsiteY60-7480" fmla="*/ 179 h 763"/>
                <a:gd name="connsiteX61-7481" fmla="*/ 327 w 358"/>
                <a:gd name="connsiteY61-7482" fmla="*/ 189 h 763"/>
                <a:gd name="connsiteX62-7483" fmla="*/ 322 w 358"/>
                <a:gd name="connsiteY62-7484" fmla="*/ 205 h 763"/>
                <a:gd name="connsiteX63-7485" fmla="*/ 322 w 358"/>
                <a:gd name="connsiteY63-7486" fmla="*/ 221 h 763"/>
                <a:gd name="connsiteX64-7487" fmla="*/ 322 w 358"/>
                <a:gd name="connsiteY64-7488" fmla="*/ 237 h 763"/>
                <a:gd name="connsiteX65-7489" fmla="*/ 316 w 358"/>
                <a:gd name="connsiteY65-7490" fmla="*/ 252 h 763"/>
                <a:gd name="connsiteX66-7491" fmla="*/ 316 w 358"/>
                <a:gd name="connsiteY66-7492" fmla="*/ 268 h 763"/>
                <a:gd name="connsiteX67-7493" fmla="*/ 316 w 358"/>
                <a:gd name="connsiteY67-7494" fmla="*/ 289 h 763"/>
                <a:gd name="connsiteX68-7495" fmla="*/ 311 w 358"/>
                <a:gd name="connsiteY68-7496" fmla="*/ 331 h 763"/>
                <a:gd name="connsiteX69-7497" fmla="*/ 306 w 358"/>
                <a:gd name="connsiteY69-7498" fmla="*/ 368 h 763"/>
                <a:gd name="connsiteX70-7499" fmla="*/ 306 w 358"/>
                <a:gd name="connsiteY70-7500" fmla="*/ 400 h 763"/>
                <a:gd name="connsiteX71-7501" fmla="*/ 301 w 358"/>
                <a:gd name="connsiteY71-7502" fmla="*/ 431 h 763"/>
                <a:gd name="connsiteX72-7503" fmla="*/ 295 w 358"/>
                <a:gd name="connsiteY72-7504" fmla="*/ 463 h 763"/>
                <a:gd name="connsiteX73-7505" fmla="*/ 295 w 358"/>
                <a:gd name="connsiteY73-7506" fmla="*/ 489 h 763"/>
                <a:gd name="connsiteX74-7507" fmla="*/ 290 w 358"/>
                <a:gd name="connsiteY74-7508" fmla="*/ 510 h 763"/>
                <a:gd name="connsiteX75-7509" fmla="*/ 285 w 358"/>
                <a:gd name="connsiteY75-7510" fmla="*/ 531 h 763"/>
                <a:gd name="connsiteX76-7511" fmla="*/ 279 w 358"/>
                <a:gd name="connsiteY76-7512" fmla="*/ 568 h 763"/>
                <a:gd name="connsiteX77-7513" fmla="*/ 269 w 358"/>
                <a:gd name="connsiteY77-7514" fmla="*/ 605 h 763"/>
                <a:gd name="connsiteX78-7515" fmla="*/ 264 w 358"/>
                <a:gd name="connsiteY78-7516" fmla="*/ 636 h 763"/>
                <a:gd name="connsiteX79-7517" fmla="*/ 253 w 358"/>
                <a:gd name="connsiteY79-7518" fmla="*/ 663 h 763"/>
                <a:gd name="connsiteX80-7519" fmla="*/ 248 w 358"/>
                <a:gd name="connsiteY80-7520" fmla="*/ 689 h 763"/>
                <a:gd name="connsiteX81-7521" fmla="*/ 243 w 358"/>
                <a:gd name="connsiteY81-7522" fmla="*/ 700 h 763"/>
                <a:gd name="connsiteX82-7523" fmla="*/ 237 w 358"/>
                <a:gd name="connsiteY82-7524" fmla="*/ 710 h 763"/>
                <a:gd name="connsiteX83-7525" fmla="*/ 237 w 358"/>
                <a:gd name="connsiteY83-7526" fmla="*/ 721 h 763"/>
                <a:gd name="connsiteX84-7527" fmla="*/ 232 w 358"/>
                <a:gd name="connsiteY84-7528" fmla="*/ 726 h 763"/>
                <a:gd name="connsiteX85-7529" fmla="*/ 227 w 358"/>
                <a:gd name="connsiteY85-7530" fmla="*/ 736 h 763"/>
                <a:gd name="connsiteX86-7531" fmla="*/ 227 w 358"/>
                <a:gd name="connsiteY86-7532" fmla="*/ 742 h 763"/>
                <a:gd name="connsiteX87-7533" fmla="*/ 216 w 358"/>
                <a:gd name="connsiteY87-7534" fmla="*/ 747 h 763"/>
                <a:gd name="connsiteX88-7535" fmla="*/ 211 w 358"/>
                <a:gd name="connsiteY88-7536" fmla="*/ 757 h 763"/>
                <a:gd name="connsiteX89-7537" fmla="*/ 206 w 358"/>
                <a:gd name="connsiteY89-7538" fmla="*/ 757 h 763"/>
                <a:gd name="connsiteX90-7539" fmla="*/ 200 w 358"/>
                <a:gd name="connsiteY90-7540" fmla="*/ 763 h 763"/>
                <a:gd name="connsiteX91-7541" fmla="*/ 195 w 358"/>
                <a:gd name="connsiteY91-7542" fmla="*/ 763 h 763"/>
                <a:gd name="connsiteX92-7543" fmla="*/ 195 w 358"/>
                <a:gd name="connsiteY92-7544" fmla="*/ 757 h 763"/>
                <a:gd name="connsiteX93-7545" fmla="*/ 190 w 358"/>
                <a:gd name="connsiteY93-7546" fmla="*/ 757 h 763"/>
                <a:gd name="connsiteX94-7547" fmla="*/ 190 w 358"/>
                <a:gd name="connsiteY94-7548" fmla="*/ 752 h 763"/>
                <a:gd name="connsiteX95-7549" fmla="*/ 190 w 358"/>
                <a:gd name="connsiteY95-7550" fmla="*/ 747 h 763"/>
                <a:gd name="connsiteX96-7551" fmla="*/ 185 w 358"/>
                <a:gd name="connsiteY96-7552" fmla="*/ 742 h 763"/>
                <a:gd name="connsiteX97-7553" fmla="*/ 185 w 358"/>
                <a:gd name="connsiteY97-7554" fmla="*/ 731 h 763"/>
                <a:gd name="connsiteX98-7555" fmla="*/ 185 w 358"/>
                <a:gd name="connsiteY98-7556" fmla="*/ 721 h 763"/>
                <a:gd name="connsiteX99-7557" fmla="*/ 179 w 358"/>
                <a:gd name="connsiteY99-7558" fmla="*/ 705 h 763"/>
                <a:gd name="connsiteX100-7559" fmla="*/ 174 w 358"/>
                <a:gd name="connsiteY100-7560" fmla="*/ 684 h 763"/>
                <a:gd name="connsiteX101-7561" fmla="*/ 169 w 358"/>
                <a:gd name="connsiteY101-7562" fmla="*/ 668 h 763"/>
                <a:gd name="connsiteX102-7563" fmla="*/ 164 w 358"/>
                <a:gd name="connsiteY102-7564" fmla="*/ 652 h 763"/>
                <a:gd name="connsiteX103-7565" fmla="*/ 158 w 358"/>
                <a:gd name="connsiteY103-7566" fmla="*/ 636 h 763"/>
                <a:gd name="connsiteX104-7567" fmla="*/ 148 w 358"/>
                <a:gd name="connsiteY104-7568" fmla="*/ 626 h 763"/>
                <a:gd name="connsiteX105-7569" fmla="*/ 137 w 358"/>
                <a:gd name="connsiteY105-7570" fmla="*/ 615 h 763"/>
                <a:gd name="connsiteX106-7571" fmla="*/ 132 w 358"/>
                <a:gd name="connsiteY106-7572" fmla="*/ 605 h 763"/>
                <a:gd name="connsiteX107-7573" fmla="*/ 143 w 358"/>
                <a:gd name="connsiteY107-7574" fmla="*/ 610 h 763"/>
                <a:gd name="connsiteX108-7575" fmla="*/ 158 w 358"/>
                <a:gd name="connsiteY108-7576" fmla="*/ 610 h 763"/>
                <a:gd name="connsiteX109-7577" fmla="*/ 169 w 358"/>
                <a:gd name="connsiteY109-7578" fmla="*/ 610 h 763"/>
                <a:gd name="connsiteX110-7579" fmla="*/ 179 w 358"/>
                <a:gd name="connsiteY110-7580" fmla="*/ 610 h 763"/>
                <a:gd name="connsiteX111-7581" fmla="*/ 190 w 358"/>
                <a:gd name="connsiteY111-7582" fmla="*/ 605 h 763"/>
                <a:gd name="connsiteX112-7583" fmla="*/ 195 w 358"/>
                <a:gd name="connsiteY112-7584" fmla="*/ 605 h 763"/>
                <a:gd name="connsiteX113-7585" fmla="*/ 200 w 358"/>
                <a:gd name="connsiteY113-7586" fmla="*/ 600 h 763"/>
                <a:gd name="connsiteX114-7587" fmla="*/ 200 w 358"/>
                <a:gd name="connsiteY114-7588" fmla="*/ 600 h 763"/>
                <a:gd name="connsiteX115-7589" fmla="*/ 206 w 358"/>
                <a:gd name="connsiteY115-7590" fmla="*/ 594 h 763"/>
                <a:gd name="connsiteX116-7591" fmla="*/ 206 w 358"/>
                <a:gd name="connsiteY116-7592" fmla="*/ 584 h 763"/>
                <a:gd name="connsiteX117-7593" fmla="*/ 211 w 358"/>
                <a:gd name="connsiteY117-7594" fmla="*/ 573 h 763"/>
                <a:gd name="connsiteX118-7595" fmla="*/ 211 w 358"/>
                <a:gd name="connsiteY118-7596" fmla="*/ 558 h 763"/>
                <a:gd name="connsiteX119-7597" fmla="*/ 216 w 358"/>
                <a:gd name="connsiteY119-7598" fmla="*/ 537 h 763"/>
                <a:gd name="connsiteX120-7599" fmla="*/ 222 w 358"/>
                <a:gd name="connsiteY120-7600" fmla="*/ 516 h 763"/>
                <a:gd name="connsiteX121-7601" fmla="*/ 222 w 358"/>
                <a:gd name="connsiteY121-7602" fmla="*/ 489 h 763"/>
                <a:gd name="connsiteX122-7603" fmla="*/ 227 w 358"/>
                <a:gd name="connsiteY122-7604" fmla="*/ 458 h 763"/>
                <a:gd name="connsiteX123-7605" fmla="*/ 237 w 358"/>
                <a:gd name="connsiteY123-7606" fmla="*/ 395 h 763"/>
                <a:gd name="connsiteX124-7607" fmla="*/ 243 w 358"/>
                <a:gd name="connsiteY124-7608" fmla="*/ 337 h 763"/>
                <a:gd name="connsiteX125-7609" fmla="*/ 248 w 358"/>
                <a:gd name="connsiteY125-7610" fmla="*/ 274 h 763"/>
                <a:gd name="connsiteX126-7611" fmla="*/ 248 w 358"/>
                <a:gd name="connsiteY126-7612" fmla="*/ 221 h 763"/>
                <a:gd name="connsiteX127-7613" fmla="*/ 248 w 358"/>
                <a:gd name="connsiteY127-7614" fmla="*/ 221 h 763"/>
                <a:gd name="connsiteX0-7615" fmla="*/ 248 w 358"/>
                <a:gd name="connsiteY0-7616" fmla="*/ 221 h 763"/>
                <a:gd name="connsiteX1-7617" fmla="*/ 248 w 358"/>
                <a:gd name="connsiteY1-7618" fmla="*/ 195 h 763"/>
                <a:gd name="connsiteX2-7619" fmla="*/ 248 w 358"/>
                <a:gd name="connsiteY2-7620" fmla="*/ 168 h 763"/>
                <a:gd name="connsiteX3-7621" fmla="*/ 248 w 358"/>
                <a:gd name="connsiteY3-7622" fmla="*/ 147 h 763"/>
                <a:gd name="connsiteX4-7623" fmla="*/ 248 w 358"/>
                <a:gd name="connsiteY4-7624" fmla="*/ 132 h 763"/>
                <a:gd name="connsiteX5-7625" fmla="*/ 248 w 358"/>
                <a:gd name="connsiteY5-7626" fmla="*/ 116 h 763"/>
                <a:gd name="connsiteX6-7627" fmla="*/ 248 w 358"/>
                <a:gd name="connsiteY6-7628" fmla="*/ 105 h 763"/>
                <a:gd name="connsiteX7-7629" fmla="*/ 243 w 358"/>
                <a:gd name="connsiteY7-7630" fmla="*/ 95 h 763"/>
                <a:gd name="connsiteX8-7631" fmla="*/ 243 w 358"/>
                <a:gd name="connsiteY8-7632" fmla="*/ 89 h 763"/>
                <a:gd name="connsiteX9-7633" fmla="*/ 243 w 358"/>
                <a:gd name="connsiteY9-7634" fmla="*/ 84 h 763"/>
                <a:gd name="connsiteX10-7635" fmla="*/ 237 w 358"/>
                <a:gd name="connsiteY10-7636" fmla="*/ 84 h 763"/>
                <a:gd name="connsiteX11-7637" fmla="*/ 232 w 358"/>
                <a:gd name="connsiteY11-7638" fmla="*/ 79 h 763"/>
                <a:gd name="connsiteX12-7639" fmla="*/ 222 w 358"/>
                <a:gd name="connsiteY12-7640" fmla="*/ 79 h 763"/>
                <a:gd name="connsiteX13-7641" fmla="*/ 216 w 358"/>
                <a:gd name="connsiteY13-7642" fmla="*/ 74 h 763"/>
                <a:gd name="connsiteX14-7643" fmla="*/ 200 w 358"/>
                <a:gd name="connsiteY14-7644" fmla="*/ 74 h 763"/>
                <a:gd name="connsiteX15-7645" fmla="*/ 190 w 358"/>
                <a:gd name="connsiteY15-7646" fmla="*/ 74 h 763"/>
                <a:gd name="connsiteX16-7647" fmla="*/ 174 w 358"/>
                <a:gd name="connsiteY16-7648" fmla="*/ 79 h 763"/>
                <a:gd name="connsiteX17-7649" fmla="*/ 0 w 358"/>
                <a:gd name="connsiteY17-7650" fmla="*/ 58 h 763"/>
                <a:gd name="connsiteX18-7651" fmla="*/ 58 w 358"/>
                <a:gd name="connsiteY18-7652" fmla="*/ 47 h 763"/>
                <a:gd name="connsiteX19-7653" fmla="*/ 85 w 358"/>
                <a:gd name="connsiteY19-7654" fmla="*/ 42 h 763"/>
                <a:gd name="connsiteX20-7655" fmla="*/ 111 w 358"/>
                <a:gd name="connsiteY20-7656" fmla="*/ 37 h 763"/>
                <a:gd name="connsiteX21-7657" fmla="*/ 137 w 358"/>
                <a:gd name="connsiteY21-7658" fmla="*/ 32 h 763"/>
                <a:gd name="connsiteX22-7659" fmla="*/ 153 w 358"/>
                <a:gd name="connsiteY22-7660" fmla="*/ 32 h 763"/>
                <a:gd name="connsiteX23-7661" fmla="*/ 169 w 358"/>
                <a:gd name="connsiteY23-7662" fmla="*/ 26 h 763"/>
                <a:gd name="connsiteX24-7663" fmla="*/ 185 w 358"/>
                <a:gd name="connsiteY24-7664" fmla="*/ 21 h 763"/>
                <a:gd name="connsiteX25-7665" fmla="*/ 190 w 358"/>
                <a:gd name="connsiteY25-7666" fmla="*/ 21 h 763"/>
                <a:gd name="connsiteX26-7667" fmla="*/ 200 w 358"/>
                <a:gd name="connsiteY26-7668" fmla="*/ 16 h 763"/>
                <a:gd name="connsiteX27-7669" fmla="*/ 206 w 358"/>
                <a:gd name="connsiteY27-7670" fmla="*/ 11 h 763"/>
                <a:gd name="connsiteX28-7671" fmla="*/ 216 w 358"/>
                <a:gd name="connsiteY28-7672" fmla="*/ 5 h 763"/>
                <a:gd name="connsiteX29-7673" fmla="*/ 222 w 358"/>
                <a:gd name="connsiteY29-7674" fmla="*/ 5 h 763"/>
                <a:gd name="connsiteX30-7675" fmla="*/ 232 w 358"/>
                <a:gd name="connsiteY30-7676" fmla="*/ 0 h 763"/>
                <a:gd name="connsiteX31-7677" fmla="*/ 237 w 358"/>
                <a:gd name="connsiteY31-7678" fmla="*/ 5 h 763"/>
                <a:gd name="connsiteX32-7679" fmla="*/ 243 w 358"/>
                <a:gd name="connsiteY32-7680" fmla="*/ 5 h 763"/>
                <a:gd name="connsiteX33-7681" fmla="*/ 248 w 358"/>
                <a:gd name="connsiteY33-7682" fmla="*/ 11 h 763"/>
                <a:gd name="connsiteX34-7683" fmla="*/ 258 w 358"/>
                <a:gd name="connsiteY34-7684" fmla="*/ 16 h 763"/>
                <a:gd name="connsiteX35-7685" fmla="*/ 269 w 358"/>
                <a:gd name="connsiteY35-7686" fmla="*/ 21 h 763"/>
                <a:gd name="connsiteX36-7687" fmla="*/ 279 w 358"/>
                <a:gd name="connsiteY36-7688" fmla="*/ 26 h 763"/>
                <a:gd name="connsiteX37-7689" fmla="*/ 290 w 358"/>
                <a:gd name="connsiteY37-7690" fmla="*/ 32 h 763"/>
                <a:gd name="connsiteX38-7691" fmla="*/ 306 w 358"/>
                <a:gd name="connsiteY38-7692" fmla="*/ 42 h 763"/>
                <a:gd name="connsiteX39-7693" fmla="*/ 316 w 358"/>
                <a:gd name="connsiteY39-7694" fmla="*/ 53 h 763"/>
                <a:gd name="connsiteX40-7695" fmla="*/ 327 w 358"/>
                <a:gd name="connsiteY40-7696" fmla="*/ 58 h 763"/>
                <a:gd name="connsiteX41-7697" fmla="*/ 337 w 358"/>
                <a:gd name="connsiteY41-7698" fmla="*/ 68 h 763"/>
                <a:gd name="connsiteX42-7699" fmla="*/ 348 w 358"/>
                <a:gd name="connsiteY42-7700" fmla="*/ 74 h 763"/>
                <a:gd name="connsiteX43-7701" fmla="*/ 353 w 358"/>
                <a:gd name="connsiteY43-7702" fmla="*/ 79 h 763"/>
                <a:gd name="connsiteX44-7703" fmla="*/ 358 w 358"/>
                <a:gd name="connsiteY44-7704" fmla="*/ 84 h 763"/>
                <a:gd name="connsiteX45-7705" fmla="*/ 358 w 358"/>
                <a:gd name="connsiteY45-7706" fmla="*/ 89 h 763"/>
                <a:gd name="connsiteX46-7707" fmla="*/ 358 w 358"/>
                <a:gd name="connsiteY46-7708" fmla="*/ 95 h 763"/>
                <a:gd name="connsiteX47-7709" fmla="*/ 358 w 358"/>
                <a:gd name="connsiteY47-7710" fmla="*/ 100 h 763"/>
                <a:gd name="connsiteX48-7711" fmla="*/ 358 w 358"/>
                <a:gd name="connsiteY48-7712" fmla="*/ 105 h 763"/>
                <a:gd name="connsiteX49-7713" fmla="*/ 353 w 358"/>
                <a:gd name="connsiteY49-7714" fmla="*/ 110 h 763"/>
                <a:gd name="connsiteX50-7715" fmla="*/ 343 w 358"/>
                <a:gd name="connsiteY50-7716" fmla="*/ 116 h 763"/>
                <a:gd name="connsiteX51-7717" fmla="*/ 343 w 358"/>
                <a:gd name="connsiteY51-7718" fmla="*/ 121 h 763"/>
                <a:gd name="connsiteX52-7719" fmla="*/ 343 w 358"/>
                <a:gd name="connsiteY52-7720" fmla="*/ 121 h 763"/>
                <a:gd name="connsiteX53-7721" fmla="*/ 337 w 358"/>
                <a:gd name="connsiteY53-7722" fmla="*/ 126 h 763"/>
                <a:gd name="connsiteX54-7723" fmla="*/ 337 w 358"/>
                <a:gd name="connsiteY54-7724" fmla="*/ 132 h 763"/>
                <a:gd name="connsiteX55-7725" fmla="*/ 332 w 358"/>
                <a:gd name="connsiteY55-7726" fmla="*/ 142 h 763"/>
                <a:gd name="connsiteX56-7727" fmla="*/ 332 w 358"/>
                <a:gd name="connsiteY56-7728" fmla="*/ 147 h 763"/>
                <a:gd name="connsiteX57-7729" fmla="*/ 332 w 358"/>
                <a:gd name="connsiteY57-7730" fmla="*/ 158 h 763"/>
                <a:gd name="connsiteX58-7731" fmla="*/ 327 w 358"/>
                <a:gd name="connsiteY58-7732" fmla="*/ 168 h 763"/>
                <a:gd name="connsiteX59-7733" fmla="*/ 327 w 358"/>
                <a:gd name="connsiteY59-7734" fmla="*/ 179 h 763"/>
                <a:gd name="connsiteX60-7735" fmla="*/ 327 w 358"/>
                <a:gd name="connsiteY60-7736" fmla="*/ 189 h 763"/>
                <a:gd name="connsiteX61-7737" fmla="*/ 322 w 358"/>
                <a:gd name="connsiteY61-7738" fmla="*/ 205 h 763"/>
                <a:gd name="connsiteX62-7739" fmla="*/ 322 w 358"/>
                <a:gd name="connsiteY62-7740" fmla="*/ 221 h 763"/>
                <a:gd name="connsiteX63-7741" fmla="*/ 322 w 358"/>
                <a:gd name="connsiteY63-7742" fmla="*/ 237 h 763"/>
                <a:gd name="connsiteX64-7743" fmla="*/ 316 w 358"/>
                <a:gd name="connsiteY64-7744" fmla="*/ 252 h 763"/>
                <a:gd name="connsiteX65-7745" fmla="*/ 316 w 358"/>
                <a:gd name="connsiteY65-7746" fmla="*/ 268 h 763"/>
                <a:gd name="connsiteX66-7747" fmla="*/ 316 w 358"/>
                <a:gd name="connsiteY66-7748" fmla="*/ 289 h 763"/>
                <a:gd name="connsiteX67-7749" fmla="*/ 311 w 358"/>
                <a:gd name="connsiteY67-7750" fmla="*/ 331 h 763"/>
                <a:gd name="connsiteX68-7751" fmla="*/ 306 w 358"/>
                <a:gd name="connsiteY68-7752" fmla="*/ 368 h 763"/>
                <a:gd name="connsiteX69-7753" fmla="*/ 306 w 358"/>
                <a:gd name="connsiteY69-7754" fmla="*/ 400 h 763"/>
                <a:gd name="connsiteX70-7755" fmla="*/ 301 w 358"/>
                <a:gd name="connsiteY70-7756" fmla="*/ 431 h 763"/>
                <a:gd name="connsiteX71-7757" fmla="*/ 295 w 358"/>
                <a:gd name="connsiteY71-7758" fmla="*/ 463 h 763"/>
                <a:gd name="connsiteX72-7759" fmla="*/ 295 w 358"/>
                <a:gd name="connsiteY72-7760" fmla="*/ 489 h 763"/>
                <a:gd name="connsiteX73-7761" fmla="*/ 290 w 358"/>
                <a:gd name="connsiteY73-7762" fmla="*/ 510 h 763"/>
                <a:gd name="connsiteX74-7763" fmla="*/ 285 w 358"/>
                <a:gd name="connsiteY74-7764" fmla="*/ 531 h 763"/>
                <a:gd name="connsiteX75-7765" fmla="*/ 279 w 358"/>
                <a:gd name="connsiteY75-7766" fmla="*/ 568 h 763"/>
                <a:gd name="connsiteX76-7767" fmla="*/ 269 w 358"/>
                <a:gd name="connsiteY76-7768" fmla="*/ 605 h 763"/>
                <a:gd name="connsiteX77-7769" fmla="*/ 264 w 358"/>
                <a:gd name="connsiteY77-7770" fmla="*/ 636 h 763"/>
                <a:gd name="connsiteX78-7771" fmla="*/ 253 w 358"/>
                <a:gd name="connsiteY78-7772" fmla="*/ 663 h 763"/>
                <a:gd name="connsiteX79-7773" fmla="*/ 248 w 358"/>
                <a:gd name="connsiteY79-7774" fmla="*/ 689 h 763"/>
                <a:gd name="connsiteX80-7775" fmla="*/ 243 w 358"/>
                <a:gd name="connsiteY80-7776" fmla="*/ 700 h 763"/>
                <a:gd name="connsiteX81-7777" fmla="*/ 237 w 358"/>
                <a:gd name="connsiteY81-7778" fmla="*/ 710 h 763"/>
                <a:gd name="connsiteX82-7779" fmla="*/ 237 w 358"/>
                <a:gd name="connsiteY82-7780" fmla="*/ 721 h 763"/>
                <a:gd name="connsiteX83-7781" fmla="*/ 232 w 358"/>
                <a:gd name="connsiteY83-7782" fmla="*/ 726 h 763"/>
                <a:gd name="connsiteX84-7783" fmla="*/ 227 w 358"/>
                <a:gd name="connsiteY84-7784" fmla="*/ 736 h 763"/>
                <a:gd name="connsiteX85-7785" fmla="*/ 227 w 358"/>
                <a:gd name="connsiteY85-7786" fmla="*/ 742 h 763"/>
                <a:gd name="connsiteX86-7787" fmla="*/ 216 w 358"/>
                <a:gd name="connsiteY86-7788" fmla="*/ 747 h 763"/>
                <a:gd name="connsiteX87-7789" fmla="*/ 211 w 358"/>
                <a:gd name="connsiteY87-7790" fmla="*/ 757 h 763"/>
                <a:gd name="connsiteX88-7791" fmla="*/ 206 w 358"/>
                <a:gd name="connsiteY88-7792" fmla="*/ 757 h 763"/>
                <a:gd name="connsiteX89-7793" fmla="*/ 200 w 358"/>
                <a:gd name="connsiteY89-7794" fmla="*/ 763 h 763"/>
                <a:gd name="connsiteX90-7795" fmla="*/ 195 w 358"/>
                <a:gd name="connsiteY90-7796" fmla="*/ 763 h 763"/>
                <a:gd name="connsiteX91-7797" fmla="*/ 195 w 358"/>
                <a:gd name="connsiteY91-7798" fmla="*/ 757 h 763"/>
                <a:gd name="connsiteX92-7799" fmla="*/ 190 w 358"/>
                <a:gd name="connsiteY92-7800" fmla="*/ 757 h 763"/>
                <a:gd name="connsiteX93-7801" fmla="*/ 190 w 358"/>
                <a:gd name="connsiteY93-7802" fmla="*/ 752 h 763"/>
                <a:gd name="connsiteX94-7803" fmla="*/ 190 w 358"/>
                <a:gd name="connsiteY94-7804" fmla="*/ 747 h 763"/>
                <a:gd name="connsiteX95-7805" fmla="*/ 185 w 358"/>
                <a:gd name="connsiteY95-7806" fmla="*/ 742 h 763"/>
                <a:gd name="connsiteX96-7807" fmla="*/ 185 w 358"/>
                <a:gd name="connsiteY96-7808" fmla="*/ 731 h 763"/>
                <a:gd name="connsiteX97-7809" fmla="*/ 185 w 358"/>
                <a:gd name="connsiteY97-7810" fmla="*/ 721 h 763"/>
                <a:gd name="connsiteX98-7811" fmla="*/ 179 w 358"/>
                <a:gd name="connsiteY98-7812" fmla="*/ 705 h 763"/>
                <a:gd name="connsiteX99-7813" fmla="*/ 174 w 358"/>
                <a:gd name="connsiteY99-7814" fmla="*/ 684 h 763"/>
                <a:gd name="connsiteX100-7815" fmla="*/ 169 w 358"/>
                <a:gd name="connsiteY100-7816" fmla="*/ 668 h 763"/>
                <a:gd name="connsiteX101-7817" fmla="*/ 164 w 358"/>
                <a:gd name="connsiteY101-7818" fmla="*/ 652 h 763"/>
                <a:gd name="connsiteX102-7819" fmla="*/ 158 w 358"/>
                <a:gd name="connsiteY102-7820" fmla="*/ 636 h 763"/>
                <a:gd name="connsiteX103-7821" fmla="*/ 148 w 358"/>
                <a:gd name="connsiteY103-7822" fmla="*/ 626 h 763"/>
                <a:gd name="connsiteX104-7823" fmla="*/ 137 w 358"/>
                <a:gd name="connsiteY104-7824" fmla="*/ 615 h 763"/>
                <a:gd name="connsiteX105-7825" fmla="*/ 132 w 358"/>
                <a:gd name="connsiteY105-7826" fmla="*/ 605 h 763"/>
                <a:gd name="connsiteX106-7827" fmla="*/ 143 w 358"/>
                <a:gd name="connsiteY106-7828" fmla="*/ 610 h 763"/>
                <a:gd name="connsiteX107-7829" fmla="*/ 158 w 358"/>
                <a:gd name="connsiteY107-7830" fmla="*/ 610 h 763"/>
                <a:gd name="connsiteX108-7831" fmla="*/ 169 w 358"/>
                <a:gd name="connsiteY108-7832" fmla="*/ 610 h 763"/>
                <a:gd name="connsiteX109-7833" fmla="*/ 179 w 358"/>
                <a:gd name="connsiteY109-7834" fmla="*/ 610 h 763"/>
                <a:gd name="connsiteX110-7835" fmla="*/ 190 w 358"/>
                <a:gd name="connsiteY110-7836" fmla="*/ 605 h 763"/>
                <a:gd name="connsiteX111-7837" fmla="*/ 195 w 358"/>
                <a:gd name="connsiteY111-7838" fmla="*/ 605 h 763"/>
                <a:gd name="connsiteX112-7839" fmla="*/ 200 w 358"/>
                <a:gd name="connsiteY112-7840" fmla="*/ 600 h 763"/>
                <a:gd name="connsiteX113-7841" fmla="*/ 200 w 358"/>
                <a:gd name="connsiteY113-7842" fmla="*/ 600 h 763"/>
                <a:gd name="connsiteX114-7843" fmla="*/ 206 w 358"/>
                <a:gd name="connsiteY114-7844" fmla="*/ 594 h 763"/>
                <a:gd name="connsiteX115-7845" fmla="*/ 206 w 358"/>
                <a:gd name="connsiteY115-7846" fmla="*/ 584 h 763"/>
                <a:gd name="connsiteX116-7847" fmla="*/ 211 w 358"/>
                <a:gd name="connsiteY116-7848" fmla="*/ 573 h 763"/>
                <a:gd name="connsiteX117-7849" fmla="*/ 211 w 358"/>
                <a:gd name="connsiteY117-7850" fmla="*/ 558 h 763"/>
                <a:gd name="connsiteX118-7851" fmla="*/ 216 w 358"/>
                <a:gd name="connsiteY118-7852" fmla="*/ 537 h 763"/>
                <a:gd name="connsiteX119-7853" fmla="*/ 222 w 358"/>
                <a:gd name="connsiteY119-7854" fmla="*/ 516 h 763"/>
                <a:gd name="connsiteX120-7855" fmla="*/ 222 w 358"/>
                <a:gd name="connsiteY120-7856" fmla="*/ 489 h 763"/>
                <a:gd name="connsiteX121-7857" fmla="*/ 227 w 358"/>
                <a:gd name="connsiteY121-7858" fmla="*/ 458 h 763"/>
                <a:gd name="connsiteX122-7859" fmla="*/ 237 w 358"/>
                <a:gd name="connsiteY122-7860" fmla="*/ 395 h 763"/>
                <a:gd name="connsiteX123-7861" fmla="*/ 243 w 358"/>
                <a:gd name="connsiteY123-7862" fmla="*/ 337 h 763"/>
                <a:gd name="connsiteX124-7863" fmla="*/ 248 w 358"/>
                <a:gd name="connsiteY124-7864" fmla="*/ 274 h 763"/>
                <a:gd name="connsiteX125-7865" fmla="*/ 248 w 358"/>
                <a:gd name="connsiteY125-7866" fmla="*/ 221 h 763"/>
                <a:gd name="connsiteX126-7867" fmla="*/ 248 w 358"/>
                <a:gd name="connsiteY126-7868" fmla="*/ 221 h 763"/>
                <a:gd name="connsiteX0-7869" fmla="*/ 248 w 358"/>
                <a:gd name="connsiteY0-7870" fmla="*/ 221 h 763"/>
                <a:gd name="connsiteX1-7871" fmla="*/ 248 w 358"/>
                <a:gd name="connsiteY1-7872" fmla="*/ 195 h 763"/>
                <a:gd name="connsiteX2-7873" fmla="*/ 248 w 358"/>
                <a:gd name="connsiteY2-7874" fmla="*/ 168 h 763"/>
                <a:gd name="connsiteX3-7875" fmla="*/ 248 w 358"/>
                <a:gd name="connsiteY3-7876" fmla="*/ 147 h 763"/>
                <a:gd name="connsiteX4-7877" fmla="*/ 248 w 358"/>
                <a:gd name="connsiteY4-7878" fmla="*/ 132 h 763"/>
                <a:gd name="connsiteX5-7879" fmla="*/ 248 w 358"/>
                <a:gd name="connsiteY5-7880" fmla="*/ 116 h 763"/>
                <a:gd name="connsiteX6-7881" fmla="*/ 248 w 358"/>
                <a:gd name="connsiteY6-7882" fmla="*/ 105 h 763"/>
                <a:gd name="connsiteX7-7883" fmla="*/ 243 w 358"/>
                <a:gd name="connsiteY7-7884" fmla="*/ 95 h 763"/>
                <a:gd name="connsiteX8-7885" fmla="*/ 243 w 358"/>
                <a:gd name="connsiteY8-7886" fmla="*/ 89 h 763"/>
                <a:gd name="connsiteX9-7887" fmla="*/ 243 w 358"/>
                <a:gd name="connsiteY9-7888" fmla="*/ 84 h 763"/>
                <a:gd name="connsiteX10-7889" fmla="*/ 237 w 358"/>
                <a:gd name="connsiteY10-7890" fmla="*/ 84 h 763"/>
                <a:gd name="connsiteX11-7891" fmla="*/ 232 w 358"/>
                <a:gd name="connsiteY11-7892" fmla="*/ 79 h 763"/>
                <a:gd name="connsiteX12-7893" fmla="*/ 222 w 358"/>
                <a:gd name="connsiteY12-7894" fmla="*/ 79 h 763"/>
                <a:gd name="connsiteX13-7895" fmla="*/ 216 w 358"/>
                <a:gd name="connsiteY13-7896" fmla="*/ 74 h 763"/>
                <a:gd name="connsiteX14-7897" fmla="*/ 200 w 358"/>
                <a:gd name="connsiteY14-7898" fmla="*/ 74 h 763"/>
                <a:gd name="connsiteX15-7899" fmla="*/ 190 w 358"/>
                <a:gd name="connsiteY15-7900" fmla="*/ 74 h 763"/>
                <a:gd name="connsiteX16-7901" fmla="*/ 0 w 358"/>
                <a:gd name="connsiteY16-7902" fmla="*/ 58 h 763"/>
                <a:gd name="connsiteX17-7903" fmla="*/ 58 w 358"/>
                <a:gd name="connsiteY17-7904" fmla="*/ 47 h 763"/>
                <a:gd name="connsiteX18-7905" fmla="*/ 85 w 358"/>
                <a:gd name="connsiteY18-7906" fmla="*/ 42 h 763"/>
                <a:gd name="connsiteX19-7907" fmla="*/ 111 w 358"/>
                <a:gd name="connsiteY19-7908" fmla="*/ 37 h 763"/>
                <a:gd name="connsiteX20-7909" fmla="*/ 137 w 358"/>
                <a:gd name="connsiteY20-7910" fmla="*/ 32 h 763"/>
                <a:gd name="connsiteX21-7911" fmla="*/ 153 w 358"/>
                <a:gd name="connsiteY21-7912" fmla="*/ 32 h 763"/>
                <a:gd name="connsiteX22-7913" fmla="*/ 169 w 358"/>
                <a:gd name="connsiteY22-7914" fmla="*/ 26 h 763"/>
                <a:gd name="connsiteX23-7915" fmla="*/ 185 w 358"/>
                <a:gd name="connsiteY23-7916" fmla="*/ 21 h 763"/>
                <a:gd name="connsiteX24-7917" fmla="*/ 190 w 358"/>
                <a:gd name="connsiteY24-7918" fmla="*/ 21 h 763"/>
                <a:gd name="connsiteX25-7919" fmla="*/ 200 w 358"/>
                <a:gd name="connsiteY25-7920" fmla="*/ 16 h 763"/>
                <a:gd name="connsiteX26-7921" fmla="*/ 206 w 358"/>
                <a:gd name="connsiteY26-7922" fmla="*/ 11 h 763"/>
                <a:gd name="connsiteX27-7923" fmla="*/ 216 w 358"/>
                <a:gd name="connsiteY27-7924" fmla="*/ 5 h 763"/>
                <a:gd name="connsiteX28-7925" fmla="*/ 222 w 358"/>
                <a:gd name="connsiteY28-7926" fmla="*/ 5 h 763"/>
                <a:gd name="connsiteX29-7927" fmla="*/ 232 w 358"/>
                <a:gd name="connsiteY29-7928" fmla="*/ 0 h 763"/>
                <a:gd name="connsiteX30-7929" fmla="*/ 237 w 358"/>
                <a:gd name="connsiteY30-7930" fmla="*/ 5 h 763"/>
                <a:gd name="connsiteX31-7931" fmla="*/ 243 w 358"/>
                <a:gd name="connsiteY31-7932" fmla="*/ 5 h 763"/>
                <a:gd name="connsiteX32-7933" fmla="*/ 248 w 358"/>
                <a:gd name="connsiteY32-7934" fmla="*/ 11 h 763"/>
                <a:gd name="connsiteX33-7935" fmla="*/ 258 w 358"/>
                <a:gd name="connsiteY33-7936" fmla="*/ 16 h 763"/>
                <a:gd name="connsiteX34-7937" fmla="*/ 269 w 358"/>
                <a:gd name="connsiteY34-7938" fmla="*/ 21 h 763"/>
                <a:gd name="connsiteX35-7939" fmla="*/ 279 w 358"/>
                <a:gd name="connsiteY35-7940" fmla="*/ 26 h 763"/>
                <a:gd name="connsiteX36-7941" fmla="*/ 290 w 358"/>
                <a:gd name="connsiteY36-7942" fmla="*/ 32 h 763"/>
                <a:gd name="connsiteX37-7943" fmla="*/ 306 w 358"/>
                <a:gd name="connsiteY37-7944" fmla="*/ 42 h 763"/>
                <a:gd name="connsiteX38-7945" fmla="*/ 316 w 358"/>
                <a:gd name="connsiteY38-7946" fmla="*/ 53 h 763"/>
                <a:gd name="connsiteX39-7947" fmla="*/ 327 w 358"/>
                <a:gd name="connsiteY39-7948" fmla="*/ 58 h 763"/>
                <a:gd name="connsiteX40-7949" fmla="*/ 337 w 358"/>
                <a:gd name="connsiteY40-7950" fmla="*/ 68 h 763"/>
                <a:gd name="connsiteX41-7951" fmla="*/ 348 w 358"/>
                <a:gd name="connsiteY41-7952" fmla="*/ 74 h 763"/>
                <a:gd name="connsiteX42-7953" fmla="*/ 353 w 358"/>
                <a:gd name="connsiteY42-7954" fmla="*/ 79 h 763"/>
                <a:gd name="connsiteX43-7955" fmla="*/ 358 w 358"/>
                <a:gd name="connsiteY43-7956" fmla="*/ 84 h 763"/>
                <a:gd name="connsiteX44-7957" fmla="*/ 358 w 358"/>
                <a:gd name="connsiteY44-7958" fmla="*/ 89 h 763"/>
                <a:gd name="connsiteX45-7959" fmla="*/ 358 w 358"/>
                <a:gd name="connsiteY45-7960" fmla="*/ 95 h 763"/>
                <a:gd name="connsiteX46-7961" fmla="*/ 358 w 358"/>
                <a:gd name="connsiteY46-7962" fmla="*/ 100 h 763"/>
                <a:gd name="connsiteX47-7963" fmla="*/ 358 w 358"/>
                <a:gd name="connsiteY47-7964" fmla="*/ 105 h 763"/>
                <a:gd name="connsiteX48-7965" fmla="*/ 353 w 358"/>
                <a:gd name="connsiteY48-7966" fmla="*/ 110 h 763"/>
                <a:gd name="connsiteX49-7967" fmla="*/ 343 w 358"/>
                <a:gd name="connsiteY49-7968" fmla="*/ 116 h 763"/>
                <a:gd name="connsiteX50-7969" fmla="*/ 343 w 358"/>
                <a:gd name="connsiteY50-7970" fmla="*/ 121 h 763"/>
                <a:gd name="connsiteX51-7971" fmla="*/ 343 w 358"/>
                <a:gd name="connsiteY51-7972" fmla="*/ 121 h 763"/>
                <a:gd name="connsiteX52-7973" fmla="*/ 337 w 358"/>
                <a:gd name="connsiteY52-7974" fmla="*/ 126 h 763"/>
                <a:gd name="connsiteX53-7975" fmla="*/ 337 w 358"/>
                <a:gd name="connsiteY53-7976" fmla="*/ 132 h 763"/>
                <a:gd name="connsiteX54-7977" fmla="*/ 332 w 358"/>
                <a:gd name="connsiteY54-7978" fmla="*/ 142 h 763"/>
                <a:gd name="connsiteX55-7979" fmla="*/ 332 w 358"/>
                <a:gd name="connsiteY55-7980" fmla="*/ 147 h 763"/>
                <a:gd name="connsiteX56-7981" fmla="*/ 332 w 358"/>
                <a:gd name="connsiteY56-7982" fmla="*/ 158 h 763"/>
                <a:gd name="connsiteX57-7983" fmla="*/ 327 w 358"/>
                <a:gd name="connsiteY57-7984" fmla="*/ 168 h 763"/>
                <a:gd name="connsiteX58-7985" fmla="*/ 327 w 358"/>
                <a:gd name="connsiteY58-7986" fmla="*/ 179 h 763"/>
                <a:gd name="connsiteX59-7987" fmla="*/ 327 w 358"/>
                <a:gd name="connsiteY59-7988" fmla="*/ 189 h 763"/>
                <a:gd name="connsiteX60-7989" fmla="*/ 322 w 358"/>
                <a:gd name="connsiteY60-7990" fmla="*/ 205 h 763"/>
                <a:gd name="connsiteX61-7991" fmla="*/ 322 w 358"/>
                <a:gd name="connsiteY61-7992" fmla="*/ 221 h 763"/>
                <a:gd name="connsiteX62-7993" fmla="*/ 322 w 358"/>
                <a:gd name="connsiteY62-7994" fmla="*/ 237 h 763"/>
                <a:gd name="connsiteX63-7995" fmla="*/ 316 w 358"/>
                <a:gd name="connsiteY63-7996" fmla="*/ 252 h 763"/>
                <a:gd name="connsiteX64-7997" fmla="*/ 316 w 358"/>
                <a:gd name="connsiteY64-7998" fmla="*/ 268 h 763"/>
                <a:gd name="connsiteX65-7999" fmla="*/ 316 w 358"/>
                <a:gd name="connsiteY65-8000" fmla="*/ 289 h 763"/>
                <a:gd name="connsiteX66-8001" fmla="*/ 311 w 358"/>
                <a:gd name="connsiteY66-8002" fmla="*/ 331 h 763"/>
                <a:gd name="connsiteX67-8003" fmla="*/ 306 w 358"/>
                <a:gd name="connsiteY67-8004" fmla="*/ 368 h 763"/>
                <a:gd name="connsiteX68-8005" fmla="*/ 306 w 358"/>
                <a:gd name="connsiteY68-8006" fmla="*/ 400 h 763"/>
                <a:gd name="connsiteX69-8007" fmla="*/ 301 w 358"/>
                <a:gd name="connsiteY69-8008" fmla="*/ 431 h 763"/>
                <a:gd name="connsiteX70-8009" fmla="*/ 295 w 358"/>
                <a:gd name="connsiteY70-8010" fmla="*/ 463 h 763"/>
                <a:gd name="connsiteX71-8011" fmla="*/ 295 w 358"/>
                <a:gd name="connsiteY71-8012" fmla="*/ 489 h 763"/>
                <a:gd name="connsiteX72-8013" fmla="*/ 290 w 358"/>
                <a:gd name="connsiteY72-8014" fmla="*/ 510 h 763"/>
                <a:gd name="connsiteX73-8015" fmla="*/ 285 w 358"/>
                <a:gd name="connsiteY73-8016" fmla="*/ 531 h 763"/>
                <a:gd name="connsiteX74-8017" fmla="*/ 279 w 358"/>
                <a:gd name="connsiteY74-8018" fmla="*/ 568 h 763"/>
                <a:gd name="connsiteX75-8019" fmla="*/ 269 w 358"/>
                <a:gd name="connsiteY75-8020" fmla="*/ 605 h 763"/>
                <a:gd name="connsiteX76-8021" fmla="*/ 264 w 358"/>
                <a:gd name="connsiteY76-8022" fmla="*/ 636 h 763"/>
                <a:gd name="connsiteX77-8023" fmla="*/ 253 w 358"/>
                <a:gd name="connsiteY77-8024" fmla="*/ 663 h 763"/>
                <a:gd name="connsiteX78-8025" fmla="*/ 248 w 358"/>
                <a:gd name="connsiteY78-8026" fmla="*/ 689 h 763"/>
                <a:gd name="connsiteX79-8027" fmla="*/ 243 w 358"/>
                <a:gd name="connsiteY79-8028" fmla="*/ 700 h 763"/>
                <a:gd name="connsiteX80-8029" fmla="*/ 237 w 358"/>
                <a:gd name="connsiteY80-8030" fmla="*/ 710 h 763"/>
                <a:gd name="connsiteX81-8031" fmla="*/ 237 w 358"/>
                <a:gd name="connsiteY81-8032" fmla="*/ 721 h 763"/>
                <a:gd name="connsiteX82-8033" fmla="*/ 232 w 358"/>
                <a:gd name="connsiteY82-8034" fmla="*/ 726 h 763"/>
                <a:gd name="connsiteX83-8035" fmla="*/ 227 w 358"/>
                <a:gd name="connsiteY83-8036" fmla="*/ 736 h 763"/>
                <a:gd name="connsiteX84-8037" fmla="*/ 227 w 358"/>
                <a:gd name="connsiteY84-8038" fmla="*/ 742 h 763"/>
                <a:gd name="connsiteX85-8039" fmla="*/ 216 w 358"/>
                <a:gd name="connsiteY85-8040" fmla="*/ 747 h 763"/>
                <a:gd name="connsiteX86-8041" fmla="*/ 211 w 358"/>
                <a:gd name="connsiteY86-8042" fmla="*/ 757 h 763"/>
                <a:gd name="connsiteX87-8043" fmla="*/ 206 w 358"/>
                <a:gd name="connsiteY87-8044" fmla="*/ 757 h 763"/>
                <a:gd name="connsiteX88-8045" fmla="*/ 200 w 358"/>
                <a:gd name="connsiteY88-8046" fmla="*/ 763 h 763"/>
                <a:gd name="connsiteX89-8047" fmla="*/ 195 w 358"/>
                <a:gd name="connsiteY89-8048" fmla="*/ 763 h 763"/>
                <a:gd name="connsiteX90-8049" fmla="*/ 195 w 358"/>
                <a:gd name="connsiteY90-8050" fmla="*/ 757 h 763"/>
                <a:gd name="connsiteX91-8051" fmla="*/ 190 w 358"/>
                <a:gd name="connsiteY91-8052" fmla="*/ 757 h 763"/>
                <a:gd name="connsiteX92-8053" fmla="*/ 190 w 358"/>
                <a:gd name="connsiteY92-8054" fmla="*/ 752 h 763"/>
                <a:gd name="connsiteX93-8055" fmla="*/ 190 w 358"/>
                <a:gd name="connsiteY93-8056" fmla="*/ 747 h 763"/>
                <a:gd name="connsiteX94-8057" fmla="*/ 185 w 358"/>
                <a:gd name="connsiteY94-8058" fmla="*/ 742 h 763"/>
                <a:gd name="connsiteX95-8059" fmla="*/ 185 w 358"/>
                <a:gd name="connsiteY95-8060" fmla="*/ 731 h 763"/>
                <a:gd name="connsiteX96-8061" fmla="*/ 185 w 358"/>
                <a:gd name="connsiteY96-8062" fmla="*/ 721 h 763"/>
                <a:gd name="connsiteX97-8063" fmla="*/ 179 w 358"/>
                <a:gd name="connsiteY97-8064" fmla="*/ 705 h 763"/>
                <a:gd name="connsiteX98-8065" fmla="*/ 174 w 358"/>
                <a:gd name="connsiteY98-8066" fmla="*/ 684 h 763"/>
                <a:gd name="connsiteX99-8067" fmla="*/ 169 w 358"/>
                <a:gd name="connsiteY99-8068" fmla="*/ 668 h 763"/>
                <a:gd name="connsiteX100-8069" fmla="*/ 164 w 358"/>
                <a:gd name="connsiteY100-8070" fmla="*/ 652 h 763"/>
                <a:gd name="connsiteX101-8071" fmla="*/ 158 w 358"/>
                <a:gd name="connsiteY101-8072" fmla="*/ 636 h 763"/>
                <a:gd name="connsiteX102-8073" fmla="*/ 148 w 358"/>
                <a:gd name="connsiteY102-8074" fmla="*/ 626 h 763"/>
                <a:gd name="connsiteX103-8075" fmla="*/ 137 w 358"/>
                <a:gd name="connsiteY103-8076" fmla="*/ 615 h 763"/>
                <a:gd name="connsiteX104-8077" fmla="*/ 132 w 358"/>
                <a:gd name="connsiteY104-8078" fmla="*/ 605 h 763"/>
                <a:gd name="connsiteX105-8079" fmla="*/ 143 w 358"/>
                <a:gd name="connsiteY105-8080" fmla="*/ 610 h 763"/>
                <a:gd name="connsiteX106-8081" fmla="*/ 158 w 358"/>
                <a:gd name="connsiteY106-8082" fmla="*/ 610 h 763"/>
                <a:gd name="connsiteX107-8083" fmla="*/ 169 w 358"/>
                <a:gd name="connsiteY107-8084" fmla="*/ 610 h 763"/>
                <a:gd name="connsiteX108-8085" fmla="*/ 179 w 358"/>
                <a:gd name="connsiteY108-8086" fmla="*/ 610 h 763"/>
                <a:gd name="connsiteX109-8087" fmla="*/ 190 w 358"/>
                <a:gd name="connsiteY109-8088" fmla="*/ 605 h 763"/>
                <a:gd name="connsiteX110-8089" fmla="*/ 195 w 358"/>
                <a:gd name="connsiteY110-8090" fmla="*/ 605 h 763"/>
                <a:gd name="connsiteX111-8091" fmla="*/ 200 w 358"/>
                <a:gd name="connsiteY111-8092" fmla="*/ 600 h 763"/>
                <a:gd name="connsiteX112-8093" fmla="*/ 200 w 358"/>
                <a:gd name="connsiteY112-8094" fmla="*/ 600 h 763"/>
                <a:gd name="connsiteX113-8095" fmla="*/ 206 w 358"/>
                <a:gd name="connsiteY113-8096" fmla="*/ 594 h 763"/>
                <a:gd name="connsiteX114-8097" fmla="*/ 206 w 358"/>
                <a:gd name="connsiteY114-8098" fmla="*/ 584 h 763"/>
                <a:gd name="connsiteX115-8099" fmla="*/ 211 w 358"/>
                <a:gd name="connsiteY115-8100" fmla="*/ 573 h 763"/>
                <a:gd name="connsiteX116-8101" fmla="*/ 211 w 358"/>
                <a:gd name="connsiteY116-8102" fmla="*/ 558 h 763"/>
                <a:gd name="connsiteX117-8103" fmla="*/ 216 w 358"/>
                <a:gd name="connsiteY117-8104" fmla="*/ 537 h 763"/>
                <a:gd name="connsiteX118-8105" fmla="*/ 222 w 358"/>
                <a:gd name="connsiteY118-8106" fmla="*/ 516 h 763"/>
                <a:gd name="connsiteX119-8107" fmla="*/ 222 w 358"/>
                <a:gd name="connsiteY119-8108" fmla="*/ 489 h 763"/>
                <a:gd name="connsiteX120-8109" fmla="*/ 227 w 358"/>
                <a:gd name="connsiteY120-8110" fmla="*/ 458 h 763"/>
                <a:gd name="connsiteX121-8111" fmla="*/ 237 w 358"/>
                <a:gd name="connsiteY121-8112" fmla="*/ 395 h 763"/>
                <a:gd name="connsiteX122-8113" fmla="*/ 243 w 358"/>
                <a:gd name="connsiteY122-8114" fmla="*/ 337 h 763"/>
                <a:gd name="connsiteX123-8115" fmla="*/ 248 w 358"/>
                <a:gd name="connsiteY123-8116" fmla="*/ 274 h 763"/>
                <a:gd name="connsiteX124-8117" fmla="*/ 248 w 358"/>
                <a:gd name="connsiteY124-8118" fmla="*/ 221 h 763"/>
                <a:gd name="connsiteX125-8119" fmla="*/ 248 w 358"/>
                <a:gd name="connsiteY125-8120" fmla="*/ 221 h 763"/>
                <a:gd name="connsiteX0-8121" fmla="*/ 248 w 358"/>
                <a:gd name="connsiteY0-8122" fmla="*/ 221 h 763"/>
                <a:gd name="connsiteX1-8123" fmla="*/ 248 w 358"/>
                <a:gd name="connsiteY1-8124" fmla="*/ 195 h 763"/>
                <a:gd name="connsiteX2-8125" fmla="*/ 248 w 358"/>
                <a:gd name="connsiteY2-8126" fmla="*/ 168 h 763"/>
                <a:gd name="connsiteX3-8127" fmla="*/ 248 w 358"/>
                <a:gd name="connsiteY3-8128" fmla="*/ 147 h 763"/>
                <a:gd name="connsiteX4-8129" fmla="*/ 248 w 358"/>
                <a:gd name="connsiteY4-8130" fmla="*/ 132 h 763"/>
                <a:gd name="connsiteX5-8131" fmla="*/ 248 w 358"/>
                <a:gd name="connsiteY5-8132" fmla="*/ 116 h 763"/>
                <a:gd name="connsiteX6-8133" fmla="*/ 248 w 358"/>
                <a:gd name="connsiteY6-8134" fmla="*/ 105 h 763"/>
                <a:gd name="connsiteX7-8135" fmla="*/ 243 w 358"/>
                <a:gd name="connsiteY7-8136" fmla="*/ 95 h 763"/>
                <a:gd name="connsiteX8-8137" fmla="*/ 243 w 358"/>
                <a:gd name="connsiteY8-8138" fmla="*/ 89 h 763"/>
                <a:gd name="connsiteX9-8139" fmla="*/ 243 w 358"/>
                <a:gd name="connsiteY9-8140" fmla="*/ 84 h 763"/>
                <a:gd name="connsiteX10-8141" fmla="*/ 237 w 358"/>
                <a:gd name="connsiteY10-8142" fmla="*/ 84 h 763"/>
                <a:gd name="connsiteX11-8143" fmla="*/ 232 w 358"/>
                <a:gd name="connsiteY11-8144" fmla="*/ 79 h 763"/>
                <a:gd name="connsiteX12-8145" fmla="*/ 222 w 358"/>
                <a:gd name="connsiteY12-8146" fmla="*/ 79 h 763"/>
                <a:gd name="connsiteX13-8147" fmla="*/ 216 w 358"/>
                <a:gd name="connsiteY13-8148" fmla="*/ 74 h 763"/>
                <a:gd name="connsiteX14-8149" fmla="*/ 200 w 358"/>
                <a:gd name="connsiteY14-8150" fmla="*/ 74 h 763"/>
                <a:gd name="connsiteX15-8151" fmla="*/ 0 w 358"/>
                <a:gd name="connsiteY15-8152" fmla="*/ 58 h 763"/>
                <a:gd name="connsiteX16-8153" fmla="*/ 58 w 358"/>
                <a:gd name="connsiteY16-8154" fmla="*/ 47 h 763"/>
                <a:gd name="connsiteX17-8155" fmla="*/ 85 w 358"/>
                <a:gd name="connsiteY17-8156" fmla="*/ 42 h 763"/>
                <a:gd name="connsiteX18-8157" fmla="*/ 111 w 358"/>
                <a:gd name="connsiteY18-8158" fmla="*/ 37 h 763"/>
                <a:gd name="connsiteX19-8159" fmla="*/ 137 w 358"/>
                <a:gd name="connsiteY19-8160" fmla="*/ 32 h 763"/>
                <a:gd name="connsiteX20-8161" fmla="*/ 153 w 358"/>
                <a:gd name="connsiteY20-8162" fmla="*/ 32 h 763"/>
                <a:gd name="connsiteX21-8163" fmla="*/ 169 w 358"/>
                <a:gd name="connsiteY21-8164" fmla="*/ 26 h 763"/>
                <a:gd name="connsiteX22-8165" fmla="*/ 185 w 358"/>
                <a:gd name="connsiteY22-8166" fmla="*/ 21 h 763"/>
                <a:gd name="connsiteX23-8167" fmla="*/ 190 w 358"/>
                <a:gd name="connsiteY23-8168" fmla="*/ 21 h 763"/>
                <a:gd name="connsiteX24-8169" fmla="*/ 200 w 358"/>
                <a:gd name="connsiteY24-8170" fmla="*/ 16 h 763"/>
                <a:gd name="connsiteX25-8171" fmla="*/ 206 w 358"/>
                <a:gd name="connsiteY25-8172" fmla="*/ 11 h 763"/>
                <a:gd name="connsiteX26-8173" fmla="*/ 216 w 358"/>
                <a:gd name="connsiteY26-8174" fmla="*/ 5 h 763"/>
                <a:gd name="connsiteX27-8175" fmla="*/ 222 w 358"/>
                <a:gd name="connsiteY27-8176" fmla="*/ 5 h 763"/>
                <a:gd name="connsiteX28-8177" fmla="*/ 232 w 358"/>
                <a:gd name="connsiteY28-8178" fmla="*/ 0 h 763"/>
                <a:gd name="connsiteX29-8179" fmla="*/ 237 w 358"/>
                <a:gd name="connsiteY29-8180" fmla="*/ 5 h 763"/>
                <a:gd name="connsiteX30-8181" fmla="*/ 243 w 358"/>
                <a:gd name="connsiteY30-8182" fmla="*/ 5 h 763"/>
                <a:gd name="connsiteX31-8183" fmla="*/ 248 w 358"/>
                <a:gd name="connsiteY31-8184" fmla="*/ 11 h 763"/>
                <a:gd name="connsiteX32-8185" fmla="*/ 258 w 358"/>
                <a:gd name="connsiteY32-8186" fmla="*/ 16 h 763"/>
                <a:gd name="connsiteX33-8187" fmla="*/ 269 w 358"/>
                <a:gd name="connsiteY33-8188" fmla="*/ 21 h 763"/>
                <a:gd name="connsiteX34-8189" fmla="*/ 279 w 358"/>
                <a:gd name="connsiteY34-8190" fmla="*/ 26 h 763"/>
                <a:gd name="connsiteX35-8191" fmla="*/ 290 w 358"/>
                <a:gd name="connsiteY35-8192" fmla="*/ 32 h 763"/>
                <a:gd name="connsiteX36-8193" fmla="*/ 306 w 358"/>
                <a:gd name="connsiteY36-8194" fmla="*/ 42 h 763"/>
                <a:gd name="connsiteX37-8195" fmla="*/ 316 w 358"/>
                <a:gd name="connsiteY37-8196" fmla="*/ 53 h 763"/>
                <a:gd name="connsiteX38-8197" fmla="*/ 327 w 358"/>
                <a:gd name="connsiteY38-8198" fmla="*/ 58 h 763"/>
                <a:gd name="connsiteX39-8199" fmla="*/ 337 w 358"/>
                <a:gd name="connsiteY39-8200" fmla="*/ 68 h 763"/>
                <a:gd name="connsiteX40-8201" fmla="*/ 348 w 358"/>
                <a:gd name="connsiteY40-8202" fmla="*/ 74 h 763"/>
                <a:gd name="connsiteX41-8203" fmla="*/ 353 w 358"/>
                <a:gd name="connsiteY41-8204" fmla="*/ 79 h 763"/>
                <a:gd name="connsiteX42-8205" fmla="*/ 358 w 358"/>
                <a:gd name="connsiteY42-8206" fmla="*/ 84 h 763"/>
                <a:gd name="connsiteX43-8207" fmla="*/ 358 w 358"/>
                <a:gd name="connsiteY43-8208" fmla="*/ 89 h 763"/>
                <a:gd name="connsiteX44-8209" fmla="*/ 358 w 358"/>
                <a:gd name="connsiteY44-8210" fmla="*/ 95 h 763"/>
                <a:gd name="connsiteX45-8211" fmla="*/ 358 w 358"/>
                <a:gd name="connsiteY45-8212" fmla="*/ 100 h 763"/>
                <a:gd name="connsiteX46-8213" fmla="*/ 358 w 358"/>
                <a:gd name="connsiteY46-8214" fmla="*/ 105 h 763"/>
                <a:gd name="connsiteX47-8215" fmla="*/ 353 w 358"/>
                <a:gd name="connsiteY47-8216" fmla="*/ 110 h 763"/>
                <a:gd name="connsiteX48-8217" fmla="*/ 343 w 358"/>
                <a:gd name="connsiteY48-8218" fmla="*/ 116 h 763"/>
                <a:gd name="connsiteX49-8219" fmla="*/ 343 w 358"/>
                <a:gd name="connsiteY49-8220" fmla="*/ 121 h 763"/>
                <a:gd name="connsiteX50-8221" fmla="*/ 343 w 358"/>
                <a:gd name="connsiteY50-8222" fmla="*/ 121 h 763"/>
                <a:gd name="connsiteX51-8223" fmla="*/ 337 w 358"/>
                <a:gd name="connsiteY51-8224" fmla="*/ 126 h 763"/>
                <a:gd name="connsiteX52-8225" fmla="*/ 337 w 358"/>
                <a:gd name="connsiteY52-8226" fmla="*/ 132 h 763"/>
                <a:gd name="connsiteX53-8227" fmla="*/ 332 w 358"/>
                <a:gd name="connsiteY53-8228" fmla="*/ 142 h 763"/>
                <a:gd name="connsiteX54-8229" fmla="*/ 332 w 358"/>
                <a:gd name="connsiteY54-8230" fmla="*/ 147 h 763"/>
                <a:gd name="connsiteX55-8231" fmla="*/ 332 w 358"/>
                <a:gd name="connsiteY55-8232" fmla="*/ 158 h 763"/>
                <a:gd name="connsiteX56-8233" fmla="*/ 327 w 358"/>
                <a:gd name="connsiteY56-8234" fmla="*/ 168 h 763"/>
                <a:gd name="connsiteX57-8235" fmla="*/ 327 w 358"/>
                <a:gd name="connsiteY57-8236" fmla="*/ 179 h 763"/>
                <a:gd name="connsiteX58-8237" fmla="*/ 327 w 358"/>
                <a:gd name="connsiteY58-8238" fmla="*/ 189 h 763"/>
                <a:gd name="connsiteX59-8239" fmla="*/ 322 w 358"/>
                <a:gd name="connsiteY59-8240" fmla="*/ 205 h 763"/>
                <a:gd name="connsiteX60-8241" fmla="*/ 322 w 358"/>
                <a:gd name="connsiteY60-8242" fmla="*/ 221 h 763"/>
                <a:gd name="connsiteX61-8243" fmla="*/ 322 w 358"/>
                <a:gd name="connsiteY61-8244" fmla="*/ 237 h 763"/>
                <a:gd name="connsiteX62-8245" fmla="*/ 316 w 358"/>
                <a:gd name="connsiteY62-8246" fmla="*/ 252 h 763"/>
                <a:gd name="connsiteX63-8247" fmla="*/ 316 w 358"/>
                <a:gd name="connsiteY63-8248" fmla="*/ 268 h 763"/>
                <a:gd name="connsiteX64-8249" fmla="*/ 316 w 358"/>
                <a:gd name="connsiteY64-8250" fmla="*/ 289 h 763"/>
                <a:gd name="connsiteX65-8251" fmla="*/ 311 w 358"/>
                <a:gd name="connsiteY65-8252" fmla="*/ 331 h 763"/>
                <a:gd name="connsiteX66-8253" fmla="*/ 306 w 358"/>
                <a:gd name="connsiteY66-8254" fmla="*/ 368 h 763"/>
                <a:gd name="connsiteX67-8255" fmla="*/ 306 w 358"/>
                <a:gd name="connsiteY67-8256" fmla="*/ 400 h 763"/>
                <a:gd name="connsiteX68-8257" fmla="*/ 301 w 358"/>
                <a:gd name="connsiteY68-8258" fmla="*/ 431 h 763"/>
                <a:gd name="connsiteX69-8259" fmla="*/ 295 w 358"/>
                <a:gd name="connsiteY69-8260" fmla="*/ 463 h 763"/>
                <a:gd name="connsiteX70-8261" fmla="*/ 295 w 358"/>
                <a:gd name="connsiteY70-8262" fmla="*/ 489 h 763"/>
                <a:gd name="connsiteX71-8263" fmla="*/ 290 w 358"/>
                <a:gd name="connsiteY71-8264" fmla="*/ 510 h 763"/>
                <a:gd name="connsiteX72-8265" fmla="*/ 285 w 358"/>
                <a:gd name="connsiteY72-8266" fmla="*/ 531 h 763"/>
                <a:gd name="connsiteX73-8267" fmla="*/ 279 w 358"/>
                <a:gd name="connsiteY73-8268" fmla="*/ 568 h 763"/>
                <a:gd name="connsiteX74-8269" fmla="*/ 269 w 358"/>
                <a:gd name="connsiteY74-8270" fmla="*/ 605 h 763"/>
                <a:gd name="connsiteX75-8271" fmla="*/ 264 w 358"/>
                <a:gd name="connsiteY75-8272" fmla="*/ 636 h 763"/>
                <a:gd name="connsiteX76-8273" fmla="*/ 253 w 358"/>
                <a:gd name="connsiteY76-8274" fmla="*/ 663 h 763"/>
                <a:gd name="connsiteX77-8275" fmla="*/ 248 w 358"/>
                <a:gd name="connsiteY77-8276" fmla="*/ 689 h 763"/>
                <a:gd name="connsiteX78-8277" fmla="*/ 243 w 358"/>
                <a:gd name="connsiteY78-8278" fmla="*/ 700 h 763"/>
                <a:gd name="connsiteX79-8279" fmla="*/ 237 w 358"/>
                <a:gd name="connsiteY79-8280" fmla="*/ 710 h 763"/>
                <a:gd name="connsiteX80-8281" fmla="*/ 237 w 358"/>
                <a:gd name="connsiteY80-8282" fmla="*/ 721 h 763"/>
                <a:gd name="connsiteX81-8283" fmla="*/ 232 w 358"/>
                <a:gd name="connsiteY81-8284" fmla="*/ 726 h 763"/>
                <a:gd name="connsiteX82-8285" fmla="*/ 227 w 358"/>
                <a:gd name="connsiteY82-8286" fmla="*/ 736 h 763"/>
                <a:gd name="connsiteX83-8287" fmla="*/ 227 w 358"/>
                <a:gd name="connsiteY83-8288" fmla="*/ 742 h 763"/>
                <a:gd name="connsiteX84-8289" fmla="*/ 216 w 358"/>
                <a:gd name="connsiteY84-8290" fmla="*/ 747 h 763"/>
                <a:gd name="connsiteX85-8291" fmla="*/ 211 w 358"/>
                <a:gd name="connsiteY85-8292" fmla="*/ 757 h 763"/>
                <a:gd name="connsiteX86-8293" fmla="*/ 206 w 358"/>
                <a:gd name="connsiteY86-8294" fmla="*/ 757 h 763"/>
                <a:gd name="connsiteX87-8295" fmla="*/ 200 w 358"/>
                <a:gd name="connsiteY87-8296" fmla="*/ 763 h 763"/>
                <a:gd name="connsiteX88-8297" fmla="*/ 195 w 358"/>
                <a:gd name="connsiteY88-8298" fmla="*/ 763 h 763"/>
                <a:gd name="connsiteX89-8299" fmla="*/ 195 w 358"/>
                <a:gd name="connsiteY89-8300" fmla="*/ 757 h 763"/>
                <a:gd name="connsiteX90-8301" fmla="*/ 190 w 358"/>
                <a:gd name="connsiteY90-8302" fmla="*/ 757 h 763"/>
                <a:gd name="connsiteX91-8303" fmla="*/ 190 w 358"/>
                <a:gd name="connsiteY91-8304" fmla="*/ 752 h 763"/>
                <a:gd name="connsiteX92-8305" fmla="*/ 190 w 358"/>
                <a:gd name="connsiteY92-8306" fmla="*/ 747 h 763"/>
                <a:gd name="connsiteX93-8307" fmla="*/ 185 w 358"/>
                <a:gd name="connsiteY93-8308" fmla="*/ 742 h 763"/>
                <a:gd name="connsiteX94-8309" fmla="*/ 185 w 358"/>
                <a:gd name="connsiteY94-8310" fmla="*/ 731 h 763"/>
                <a:gd name="connsiteX95-8311" fmla="*/ 185 w 358"/>
                <a:gd name="connsiteY95-8312" fmla="*/ 721 h 763"/>
                <a:gd name="connsiteX96-8313" fmla="*/ 179 w 358"/>
                <a:gd name="connsiteY96-8314" fmla="*/ 705 h 763"/>
                <a:gd name="connsiteX97-8315" fmla="*/ 174 w 358"/>
                <a:gd name="connsiteY97-8316" fmla="*/ 684 h 763"/>
                <a:gd name="connsiteX98-8317" fmla="*/ 169 w 358"/>
                <a:gd name="connsiteY98-8318" fmla="*/ 668 h 763"/>
                <a:gd name="connsiteX99-8319" fmla="*/ 164 w 358"/>
                <a:gd name="connsiteY99-8320" fmla="*/ 652 h 763"/>
                <a:gd name="connsiteX100-8321" fmla="*/ 158 w 358"/>
                <a:gd name="connsiteY100-8322" fmla="*/ 636 h 763"/>
                <a:gd name="connsiteX101-8323" fmla="*/ 148 w 358"/>
                <a:gd name="connsiteY101-8324" fmla="*/ 626 h 763"/>
                <a:gd name="connsiteX102-8325" fmla="*/ 137 w 358"/>
                <a:gd name="connsiteY102-8326" fmla="*/ 615 h 763"/>
                <a:gd name="connsiteX103-8327" fmla="*/ 132 w 358"/>
                <a:gd name="connsiteY103-8328" fmla="*/ 605 h 763"/>
                <a:gd name="connsiteX104-8329" fmla="*/ 143 w 358"/>
                <a:gd name="connsiteY104-8330" fmla="*/ 610 h 763"/>
                <a:gd name="connsiteX105-8331" fmla="*/ 158 w 358"/>
                <a:gd name="connsiteY105-8332" fmla="*/ 610 h 763"/>
                <a:gd name="connsiteX106-8333" fmla="*/ 169 w 358"/>
                <a:gd name="connsiteY106-8334" fmla="*/ 610 h 763"/>
                <a:gd name="connsiteX107-8335" fmla="*/ 179 w 358"/>
                <a:gd name="connsiteY107-8336" fmla="*/ 610 h 763"/>
                <a:gd name="connsiteX108-8337" fmla="*/ 190 w 358"/>
                <a:gd name="connsiteY108-8338" fmla="*/ 605 h 763"/>
                <a:gd name="connsiteX109-8339" fmla="*/ 195 w 358"/>
                <a:gd name="connsiteY109-8340" fmla="*/ 605 h 763"/>
                <a:gd name="connsiteX110-8341" fmla="*/ 200 w 358"/>
                <a:gd name="connsiteY110-8342" fmla="*/ 600 h 763"/>
                <a:gd name="connsiteX111-8343" fmla="*/ 200 w 358"/>
                <a:gd name="connsiteY111-8344" fmla="*/ 600 h 763"/>
                <a:gd name="connsiteX112-8345" fmla="*/ 206 w 358"/>
                <a:gd name="connsiteY112-8346" fmla="*/ 594 h 763"/>
                <a:gd name="connsiteX113-8347" fmla="*/ 206 w 358"/>
                <a:gd name="connsiteY113-8348" fmla="*/ 584 h 763"/>
                <a:gd name="connsiteX114-8349" fmla="*/ 211 w 358"/>
                <a:gd name="connsiteY114-8350" fmla="*/ 573 h 763"/>
                <a:gd name="connsiteX115-8351" fmla="*/ 211 w 358"/>
                <a:gd name="connsiteY115-8352" fmla="*/ 558 h 763"/>
                <a:gd name="connsiteX116-8353" fmla="*/ 216 w 358"/>
                <a:gd name="connsiteY116-8354" fmla="*/ 537 h 763"/>
                <a:gd name="connsiteX117-8355" fmla="*/ 222 w 358"/>
                <a:gd name="connsiteY117-8356" fmla="*/ 516 h 763"/>
                <a:gd name="connsiteX118-8357" fmla="*/ 222 w 358"/>
                <a:gd name="connsiteY118-8358" fmla="*/ 489 h 763"/>
                <a:gd name="connsiteX119-8359" fmla="*/ 227 w 358"/>
                <a:gd name="connsiteY119-8360" fmla="*/ 458 h 763"/>
                <a:gd name="connsiteX120-8361" fmla="*/ 237 w 358"/>
                <a:gd name="connsiteY120-8362" fmla="*/ 395 h 763"/>
                <a:gd name="connsiteX121-8363" fmla="*/ 243 w 358"/>
                <a:gd name="connsiteY121-8364" fmla="*/ 337 h 763"/>
                <a:gd name="connsiteX122-8365" fmla="*/ 248 w 358"/>
                <a:gd name="connsiteY122-8366" fmla="*/ 274 h 763"/>
                <a:gd name="connsiteX123-8367" fmla="*/ 248 w 358"/>
                <a:gd name="connsiteY123-8368" fmla="*/ 221 h 763"/>
                <a:gd name="connsiteX124-8369" fmla="*/ 248 w 358"/>
                <a:gd name="connsiteY124-8370" fmla="*/ 221 h 763"/>
                <a:gd name="connsiteX0-8371" fmla="*/ 248 w 358"/>
                <a:gd name="connsiteY0-8372" fmla="*/ 221 h 763"/>
                <a:gd name="connsiteX1-8373" fmla="*/ 248 w 358"/>
                <a:gd name="connsiteY1-8374" fmla="*/ 195 h 763"/>
                <a:gd name="connsiteX2-8375" fmla="*/ 248 w 358"/>
                <a:gd name="connsiteY2-8376" fmla="*/ 168 h 763"/>
                <a:gd name="connsiteX3-8377" fmla="*/ 248 w 358"/>
                <a:gd name="connsiteY3-8378" fmla="*/ 147 h 763"/>
                <a:gd name="connsiteX4-8379" fmla="*/ 248 w 358"/>
                <a:gd name="connsiteY4-8380" fmla="*/ 132 h 763"/>
                <a:gd name="connsiteX5-8381" fmla="*/ 248 w 358"/>
                <a:gd name="connsiteY5-8382" fmla="*/ 116 h 763"/>
                <a:gd name="connsiteX6-8383" fmla="*/ 248 w 358"/>
                <a:gd name="connsiteY6-8384" fmla="*/ 105 h 763"/>
                <a:gd name="connsiteX7-8385" fmla="*/ 243 w 358"/>
                <a:gd name="connsiteY7-8386" fmla="*/ 95 h 763"/>
                <a:gd name="connsiteX8-8387" fmla="*/ 243 w 358"/>
                <a:gd name="connsiteY8-8388" fmla="*/ 89 h 763"/>
                <a:gd name="connsiteX9-8389" fmla="*/ 243 w 358"/>
                <a:gd name="connsiteY9-8390" fmla="*/ 84 h 763"/>
                <a:gd name="connsiteX10-8391" fmla="*/ 237 w 358"/>
                <a:gd name="connsiteY10-8392" fmla="*/ 84 h 763"/>
                <a:gd name="connsiteX11-8393" fmla="*/ 232 w 358"/>
                <a:gd name="connsiteY11-8394" fmla="*/ 79 h 763"/>
                <a:gd name="connsiteX12-8395" fmla="*/ 222 w 358"/>
                <a:gd name="connsiteY12-8396" fmla="*/ 79 h 763"/>
                <a:gd name="connsiteX13-8397" fmla="*/ 216 w 358"/>
                <a:gd name="connsiteY13-8398" fmla="*/ 74 h 763"/>
                <a:gd name="connsiteX14-8399" fmla="*/ 0 w 358"/>
                <a:gd name="connsiteY14-8400" fmla="*/ 58 h 763"/>
                <a:gd name="connsiteX15-8401" fmla="*/ 58 w 358"/>
                <a:gd name="connsiteY15-8402" fmla="*/ 47 h 763"/>
                <a:gd name="connsiteX16-8403" fmla="*/ 85 w 358"/>
                <a:gd name="connsiteY16-8404" fmla="*/ 42 h 763"/>
                <a:gd name="connsiteX17-8405" fmla="*/ 111 w 358"/>
                <a:gd name="connsiteY17-8406" fmla="*/ 37 h 763"/>
                <a:gd name="connsiteX18-8407" fmla="*/ 137 w 358"/>
                <a:gd name="connsiteY18-8408" fmla="*/ 32 h 763"/>
                <a:gd name="connsiteX19-8409" fmla="*/ 153 w 358"/>
                <a:gd name="connsiteY19-8410" fmla="*/ 32 h 763"/>
                <a:gd name="connsiteX20-8411" fmla="*/ 169 w 358"/>
                <a:gd name="connsiteY20-8412" fmla="*/ 26 h 763"/>
                <a:gd name="connsiteX21-8413" fmla="*/ 185 w 358"/>
                <a:gd name="connsiteY21-8414" fmla="*/ 21 h 763"/>
                <a:gd name="connsiteX22-8415" fmla="*/ 190 w 358"/>
                <a:gd name="connsiteY22-8416" fmla="*/ 21 h 763"/>
                <a:gd name="connsiteX23-8417" fmla="*/ 200 w 358"/>
                <a:gd name="connsiteY23-8418" fmla="*/ 16 h 763"/>
                <a:gd name="connsiteX24-8419" fmla="*/ 206 w 358"/>
                <a:gd name="connsiteY24-8420" fmla="*/ 11 h 763"/>
                <a:gd name="connsiteX25-8421" fmla="*/ 216 w 358"/>
                <a:gd name="connsiteY25-8422" fmla="*/ 5 h 763"/>
                <a:gd name="connsiteX26-8423" fmla="*/ 222 w 358"/>
                <a:gd name="connsiteY26-8424" fmla="*/ 5 h 763"/>
                <a:gd name="connsiteX27-8425" fmla="*/ 232 w 358"/>
                <a:gd name="connsiteY27-8426" fmla="*/ 0 h 763"/>
                <a:gd name="connsiteX28-8427" fmla="*/ 237 w 358"/>
                <a:gd name="connsiteY28-8428" fmla="*/ 5 h 763"/>
                <a:gd name="connsiteX29-8429" fmla="*/ 243 w 358"/>
                <a:gd name="connsiteY29-8430" fmla="*/ 5 h 763"/>
                <a:gd name="connsiteX30-8431" fmla="*/ 248 w 358"/>
                <a:gd name="connsiteY30-8432" fmla="*/ 11 h 763"/>
                <a:gd name="connsiteX31-8433" fmla="*/ 258 w 358"/>
                <a:gd name="connsiteY31-8434" fmla="*/ 16 h 763"/>
                <a:gd name="connsiteX32-8435" fmla="*/ 269 w 358"/>
                <a:gd name="connsiteY32-8436" fmla="*/ 21 h 763"/>
                <a:gd name="connsiteX33-8437" fmla="*/ 279 w 358"/>
                <a:gd name="connsiteY33-8438" fmla="*/ 26 h 763"/>
                <a:gd name="connsiteX34-8439" fmla="*/ 290 w 358"/>
                <a:gd name="connsiteY34-8440" fmla="*/ 32 h 763"/>
                <a:gd name="connsiteX35-8441" fmla="*/ 306 w 358"/>
                <a:gd name="connsiteY35-8442" fmla="*/ 42 h 763"/>
                <a:gd name="connsiteX36-8443" fmla="*/ 316 w 358"/>
                <a:gd name="connsiteY36-8444" fmla="*/ 53 h 763"/>
                <a:gd name="connsiteX37-8445" fmla="*/ 327 w 358"/>
                <a:gd name="connsiteY37-8446" fmla="*/ 58 h 763"/>
                <a:gd name="connsiteX38-8447" fmla="*/ 337 w 358"/>
                <a:gd name="connsiteY38-8448" fmla="*/ 68 h 763"/>
                <a:gd name="connsiteX39-8449" fmla="*/ 348 w 358"/>
                <a:gd name="connsiteY39-8450" fmla="*/ 74 h 763"/>
                <a:gd name="connsiteX40-8451" fmla="*/ 353 w 358"/>
                <a:gd name="connsiteY40-8452" fmla="*/ 79 h 763"/>
                <a:gd name="connsiteX41-8453" fmla="*/ 358 w 358"/>
                <a:gd name="connsiteY41-8454" fmla="*/ 84 h 763"/>
                <a:gd name="connsiteX42-8455" fmla="*/ 358 w 358"/>
                <a:gd name="connsiteY42-8456" fmla="*/ 89 h 763"/>
                <a:gd name="connsiteX43-8457" fmla="*/ 358 w 358"/>
                <a:gd name="connsiteY43-8458" fmla="*/ 95 h 763"/>
                <a:gd name="connsiteX44-8459" fmla="*/ 358 w 358"/>
                <a:gd name="connsiteY44-8460" fmla="*/ 100 h 763"/>
                <a:gd name="connsiteX45-8461" fmla="*/ 358 w 358"/>
                <a:gd name="connsiteY45-8462" fmla="*/ 105 h 763"/>
                <a:gd name="connsiteX46-8463" fmla="*/ 353 w 358"/>
                <a:gd name="connsiteY46-8464" fmla="*/ 110 h 763"/>
                <a:gd name="connsiteX47-8465" fmla="*/ 343 w 358"/>
                <a:gd name="connsiteY47-8466" fmla="*/ 116 h 763"/>
                <a:gd name="connsiteX48-8467" fmla="*/ 343 w 358"/>
                <a:gd name="connsiteY48-8468" fmla="*/ 121 h 763"/>
                <a:gd name="connsiteX49-8469" fmla="*/ 343 w 358"/>
                <a:gd name="connsiteY49-8470" fmla="*/ 121 h 763"/>
                <a:gd name="connsiteX50-8471" fmla="*/ 337 w 358"/>
                <a:gd name="connsiteY50-8472" fmla="*/ 126 h 763"/>
                <a:gd name="connsiteX51-8473" fmla="*/ 337 w 358"/>
                <a:gd name="connsiteY51-8474" fmla="*/ 132 h 763"/>
                <a:gd name="connsiteX52-8475" fmla="*/ 332 w 358"/>
                <a:gd name="connsiteY52-8476" fmla="*/ 142 h 763"/>
                <a:gd name="connsiteX53-8477" fmla="*/ 332 w 358"/>
                <a:gd name="connsiteY53-8478" fmla="*/ 147 h 763"/>
                <a:gd name="connsiteX54-8479" fmla="*/ 332 w 358"/>
                <a:gd name="connsiteY54-8480" fmla="*/ 158 h 763"/>
                <a:gd name="connsiteX55-8481" fmla="*/ 327 w 358"/>
                <a:gd name="connsiteY55-8482" fmla="*/ 168 h 763"/>
                <a:gd name="connsiteX56-8483" fmla="*/ 327 w 358"/>
                <a:gd name="connsiteY56-8484" fmla="*/ 179 h 763"/>
                <a:gd name="connsiteX57-8485" fmla="*/ 327 w 358"/>
                <a:gd name="connsiteY57-8486" fmla="*/ 189 h 763"/>
                <a:gd name="connsiteX58-8487" fmla="*/ 322 w 358"/>
                <a:gd name="connsiteY58-8488" fmla="*/ 205 h 763"/>
                <a:gd name="connsiteX59-8489" fmla="*/ 322 w 358"/>
                <a:gd name="connsiteY59-8490" fmla="*/ 221 h 763"/>
                <a:gd name="connsiteX60-8491" fmla="*/ 322 w 358"/>
                <a:gd name="connsiteY60-8492" fmla="*/ 237 h 763"/>
                <a:gd name="connsiteX61-8493" fmla="*/ 316 w 358"/>
                <a:gd name="connsiteY61-8494" fmla="*/ 252 h 763"/>
                <a:gd name="connsiteX62-8495" fmla="*/ 316 w 358"/>
                <a:gd name="connsiteY62-8496" fmla="*/ 268 h 763"/>
                <a:gd name="connsiteX63-8497" fmla="*/ 316 w 358"/>
                <a:gd name="connsiteY63-8498" fmla="*/ 289 h 763"/>
                <a:gd name="connsiteX64-8499" fmla="*/ 311 w 358"/>
                <a:gd name="connsiteY64-8500" fmla="*/ 331 h 763"/>
                <a:gd name="connsiteX65-8501" fmla="*/ 306 w 358"/>
                <a:gd name="connsiteY65-8502" fmla="*/ 368 h 763"/>
                <a:gd name="connsiteX66-8503" fmla="*/ 306 w 358"/>
                <a:gd name="connsiteY66-8504" fmla="*/ 400 h 763"/>
                <a:gd name="connsiteX67-8505" fmla="*/ 301 w 358"/>
                <a:gd name="connsiteY67-8506" fmla="*/ 431 h 763"/>
                <a:gd name="connsiteX68-8507" fmla="*/ 295 w 358"/>
                <a:gd name="connsiteY68-8508" fmla="*/ 463 h 763"/>
                <a:gd name="connsiteX69-8509" fmla="*/ 295 w 358"/>
                <a:gd name="connsiteY69-8510" fmla="*/ 489 h 763"/>
                <a:gd name="connsiteX70-8511" fmla="*/ 290 w 358"/>
                <a:gd name="connsiteY70-8512" fmla="*/ 510 h 763"/>
                <a:gd name="connsiteX71-8513" fmla="*/ 285 w 358"/>
                <a:gd name="connsiteY71-8514" fmla="*/ 531 h 763"/>
                <a:gd name="connsiteX72-8515" fmla="*/ 279 w 358"/>
                <a:gd name="connsiteY72-8516" fmla="*/ 568 h 763"/>
                <a:gd name="connsiteX73-8517" fmla="*/ 269 w 358"/>
                <a:gd name="connsiteY73-8518" fmla="*/ 605 h 763"/>
                <a:gd name="connsiteX74-8519" fmla="*/ 264 w 358"/>
                <a:gd name="connsiteY74-8520" fmla="*/ 636 h 763"/>
                <a:gd name="connsiteX75-8521" fmla="*/ 253 w 358"/>
                <a:gd name="connsiteY75-8522" fmla="*/ 663 h 763"/>
                <a:gd name="connsiteX76-8523" fmla="*/ 248 w 358"/>
                <a:gd name="connsiteY76-8524" fmla="*/ 689 h 763"/>
                <a:gd name="connsiteX77-8525" fmla="*/ 243 w 358"/>
                <a:gd name="connsiteY77-8526" fmla="*/ 700 h 763"/>
                <a:gd name="connsiteX78-8527" fmla="*/ 237 w 358"/>
                <a:gd name="connsiteY78-8528" fmla="*/ 710 h 763"/>
                <a:gd name="connsiteX79-8529" fmla="*/ 237 w 358"/>
                <a:gd name="connsiteY79-8530" fmla="*/ 721 h 763"/>
                <a:gd name="connsiteX80-8531" fmla="*/ 232 w 358"/>
                <a:gd name="connsiteY80-8532" fmla="*/ 726 h 763"/>
                <a:gd name="connsiteX81-8533" fmla="*/ 227 w 358"/>
                <a:gd name="connsiteY81-8534" fmla="*/ 736 h 763"/>
                <a:gd name="connsiteX82-8535" fmla="*/ 227 w 358"/>
                <a:gd name="connsiteY82-8536" fmla="*/ 742 h 763"/>
                <a:gd name="connsiteX83-8537" fmla="*/ 216 w 358"/>
                <a:gd name="connsiteY83-8538" fmla="*/ 747 h 763"/>
                <a:gd name="connsiteX84-8539" fmla="*/ 211 w 358"/>
                <a:gd name="connsiteY84-8540" fmla="*/ 757 h 763"/>
                <a:gd name="connsiteX85-8541" fmla="*/ 206 w 358"/>
                <a:gd name="connsiteY85-8542" fmla="*/ 757 h 763"/>
                <a:gd name="connsiteX86-8543" fmla="*/ 200 w 358"/>
                <a:gd name="connsiteY86-8544" fmla="*/ 763 h 763"/>
                <a:gd name="connsiteX87-8545" fmla="*/ 195 w 358"/>
                <a:gd name="connsiteY87-8546" fmla="*/ 763 h 763"/>
                <a:gd name="connsiteX88-8547" fmla="*/ 195 w 358"/>
                <a:gd name="connsiteY88-8548" fmla="*/ 757 h 763"/>
                <a:gd name="connsiteX89-8549" fmla="*/ 190 w 358"/>
                <a:gd name="connsiteY89-8550" fmla="*/ 757 h 763"/>
                <a:gd name="connsiteX90-8551" fmla="*/ 190 w 358"/>
                <a:gd name="connsiteY90-8552" fmla="*/ 752 h 763"/>
                <a:gd name="connsiteX91-8553" fmla="*/ 190 w 358"/>
                <a:gd name="connsiteY91-8554" fmla="*/ 747 h 763"/>
                <a:gd name="connsiteX92-8555" fmla="*/ 185 w 358"/>
                <a:gd name="connsiteY92-8556" fmla="*/ 742 h 763"/>
                <a:gd name="connsiteX93-8557" fmla="*/ 185 w 358"/>
                <a:gd name="connsiteY93-8558" fmla="*/ 731 h 763"/>
                <a:gd name="connsiteX94-8559" fmla="*/ 185 w 358"/>
                <a:gd name="connsiteY94-8560" fmla="*/ 721 h 763"/>
                <a:gd name="connsiteX95-8561" fmla="*/ 179 w 358"/>
                <a:gd name="connsiteY95-8562" fmla="*/ 705 h 763"/>
                <a:gd name="connsiteX96-8563" fmla="*/ 174 w 358"/>
                <a:gd name="connsiteY96-8564" fmla="*/ 684 h 763"/>
                <a:gd name="connsiteX97-8565" fmla="*/ 169 w 358"/>
                <a:gd name="connsiteY97-8566" fmla="*/ 668 h 763"/>
                <a:gd name="connsiteX98-8567" fmla="*/ 164 w 358"/>
                <a:gd name="connsiteY98-8568" fmla="*/ 652 h 763"/>
                <a:gd name="connsiteX99-8569" fmla="*/ 158 w 358"/>
                <a:gd name="connsiteY99-8570" fmla="*/ 636 h 763"/>
                <a:gd name="connsiteX100-8571" fmla="*/ 148 w 358"/>
                <a:gd name="connsiteY100-8572" fmla="*/ 626 h 763"/>
                <a:gd name="connsiteX101-8573" fmla="*/ 137 w 358"/>
                <a:gd name="connsiteY101-8574" fmla="*/ 615 h 763"/>
                <a:gd name="connsiteX102-8575" fmla="*/ 132 w 358"/>
                <a:gd name="connsiteY102-8576" fmla="*/ 605 h 763"/>
                <a:gd name="connsiteX103-8577" fmla="*/ 143 w 358"/>
                <a:gd name="connsiteY103-8578" fmla="*/ 610 h 763"/>
                <a:gd name="connsiteX104-8579" fmla="*/ 158 w 358"/>
                <a:gd name="connsiteY104-8580" fmla="*/ 610 h 763"/>
                <a:gd name="connsiteX105-8581" fmla="*/ 169 w 358"/>
                <a:gd name="connsiteY105-8582" fmla="*/ 610 h 763"/>
                <a:gd name="connsiteX106-8583" fmla="*/ 179 w 358"/>
                <a:gd name="connsiteY106-8584" fmla="*/ 610 h 763"/>
                <a:gd name="connsiteX107-8585" fmla="*/ 190 w 358"/>
                <a:gd name="connsiteY107-8586" fmla="*/ 605 h 763"/>
                <a:gd name="connsiteX108-8587" fmla="*/ 195 w 358"/>
                <a:gd name="connsiteY108-8588" fmla="*/ 605 h 763"/>
                <a:gd name="connsiteX109-8589" fmla="*/ 200 w 358"/>
                <a:gd name="connsiteY109-8590" fmla="*/ 600 h 763"/>
                <a:gd name="connsiteX110-8591" fmla="*/ 200 w 358"/>
                <a:gd name="connsiteY110-8592" fmla="*/ 600 h 763"/>
                <a:gd name="connsiteX111-8593" fmla="*/ 206 w 358"/>
                <a:gd name="connsiteY111-8594" fmla="*/ 594 h 763"/>
                <a:gd name="connsiteX112-8595" fmla="*/ 206 w 358"/>
                <a:gd name="connsiteY112-8596" fmla="*/ 584 h 763"/>
                <a:gd name="connsiteX113-8597" fmla="*/ 211 w 358"/>
                <a:gd name="connsiteY113-8598" fmla="*/ 573 h 763"/>
                <a:gd name="connsiteX114-8599" fmla="*/ 211 w 358"/>
                <a:gd name="connsiteY114-8600" fmla="*/ 558 h 763"/>
                <a:gd name="connsiteX115-8601" fmla="*/ 216 w 358"/>
                <a:gd name="connsiteY115-8602" fmla="*/ 537 h 763"/>
                <a:gd name="connsiteX116-8603" fmla="*/ 222 w 358"/>
                <a:gd name="connsiteY116-8604" fmla="*/ 516 h 763"/>
                <a:gd name="connsiteX117-8605" fmla="*/ 222 w 358"/>
                <a:gd name="connsiteY117-8606" fmla="*/ 489 h 763"/>
                <a:gd name="connsiteX118-8607" fmla="*/ 227 w 358"/>
                <a:gd name="connsiteY118-8608" fmla="*/ 458 h 763"/>
                <a:gd name="connsiteX119-8609" fmla="*/ 237 w 358"/>
                <a:gd name="connsiteY119-8610" fmla="*/ 395 h 763"/>
                <a:gd name="connsiteX120-8611" fmla="*/ 243 w 358"/>
                <a:gd name="connsiteY120-8612" fmla="*/ 337 h 763"/>
                <a:gd name="connsiteX121-8613" fmla="*/ 248 w 358"/>
                <a:gd name="connsiteY121-8614" fmla="*/ 274 h 763"/>
                <a:gd name="connsiteX122-8615" fmla="*/ 248 w 358"/>
                <a:gd name="connsiteY122-8616" fmla="*/ 221 h 763"/>
                <a:gd name="connsiteX123-8617" fmla="*/ 248 w 358"/>
                <a:gd name="connsiteY123-8618" fmla="*/ 221 h 763"/>
                <a:gd name="connsiteX0-8619" fmla="*/ 248 w 358"/>
                <a:gd name="connsiteY0-8620" fmla="*/ 221 h 763"/>
                <a:gd name="connsiteX1-8621" fmla="*/ 248 w 358"/>
                <a:gd name="connsiteY1-8622" fmla="*/ 195 h 763"/>
                <a:gd name="connsiteX2-8623" fmla="*/ 248 w 358"/>
                <a:gd name="connsiteY2-8624" fmla="*/ 168 h 763"/>
                <a:gd name="connsiteX3-8625" fmla="*/ 248 w 358"/>
                <a:gd name="connsiteY3-8626" fmla="*/ 147 h 763"/>
                <a:gd name="connsiteX4-8627" fmla="*/ 248 w 358"/>
                <a:gd name="connsiteY4-8628" fmla="*/ 132 h 763"/>
                <a:gd name="connsiteX5-8629" fmla="*/ 248 w 358"/>
                <a:gd name="connsiteY5-8630" fmla="*/ 116 h 763"/>
                <a:gd name="connsiteX6-8631" fmla="*/ 248 w 358"/>
                <a:gd name="connsiteY6-8632" fmla="*/ 105 h 763"/>
                <a:gd name="connsiteX7-8633" fmla="*/ 243 w 358"/>
                <a:gd name="connsiteY7-8634" fmla="*/ 95 h 763"/>
                <a:gd name="connsiteX8-8635" fmla="*/ 243 w 358"/>
                <a:gd name="connsiteY8-8636" fmla="*/ 89 h 763"/>
                <a:gd name="connsiteX9-8637" fmla="*/ 243 w 358"/>
                <a:gd name="connsiteY9-8638" fmla="*/ 84 h 763"/>
                <a:gd name="connsiteX10-8639" fmla="*/ 237 w 358"/>
                <a:gd name="connsiteY10-8640" fmla="*/ 84 h 763"/>
                <a:gd name="connsiteX11-8641" fmla="*/ 232 w 358"/>
                <a:gd name="connsiteY11-8642" fmla="*/ 79 h 763"/>
                <a:gd name="connsiteX12-8643" fmla="*/ 222 w 358"/>
                <a:gd name="connsiteY12-8644" fmla="*/ 79 h 763"/>
                <a:gd name="connsiteX13-8645" fmla="*/ 216 w 358"/>
                <a:gd name="connsiteY13-8646" fmla="*/ 74 h 763"/>
                <a:gd name="connsiteX14-8647" fmla="*/ 0 w 358"/>
                <a:gd name="connsiteY14-8648" fmla="*/ 58 h 763"/>
                <a:gd name="connsiteX15-8649" fmla="*/ 58 w 358"/>
                <a:gd name="connsiteY15-8650" fmla="*/ 47 h 763"/>
                <a:gd name="connsiteX16-8651" fmla="*/ 85 w 358"/>
                <a:gd name="connsiteY16-8652" fmla="*/ 42 h 763"/>
                <a:gd name="connsiteX17-8653" fmla="*/ 111 w 358"/>
                <a:gd name="connsiteY17-8654" fmla="*/ 37 h 763"/>
                <a:gd name="connsiteX18-8655" fmla="*/ 137 w 358"/>
                <a:gd name="connsiteY18-8656" fmla="*/ 32 h 763"/>
                <a:gd name="connsiteX19-8657" fmla="*/ 153 w 358"/>
                <a:gd name="connsiteY19-8658" fmla="*/ 32 h 763"/>
                <a:gd name="connsiteX20-8659" fmla="*/ 169 w 358"/>
                <a:gd name="connsiteY20-8660" fmla="*/ 26 h 763"/>
                <a:gd name="connsiteX21-8661" fmla="*/ 185 w 358"/>
                <a:gd name="connsiteY21-8662" fmla="*/ 21 h 763"/>
                <a:gd name="connsiteX22-8663" fmla="*/ 190 w 358"/>
                <a:gd name="connsiteY22-8664" fmla="*/ 21 h 763"/>
                <a:gd name="connsiteX23-8665" fmla="*/ 200 w 358"/>
                <a:gd name="connsiteY23-8666" fmla="*/ 16 h 763"/>
                <a:gd name="connsiteX24-8667" fmla="*/ 206 w 358"/>
                <a:gd name="connsiteY24-8668" fmla="*/ 11 h 763"/>
                <a:gd name="connsiteX25-8669" fmla="*/ 216 w 358"/>
                <a:gd name="connsiteY25-8670" fmla="*/ 5 h 763"/>
                <a:gd name="connsiteX26-8671" fmla="*/ 222 w 358"/>
                <a:gd name="connsiteY26-8672" fmla="*/ 5 h 763"/>
                <a:gd name="connsiteX27-8673" fmla="*/ 232 w 358"/>
                <a:gd name="connsiteY27-8674" fmla="*/ 0 h 763"/>
                <a:gd name="connsiteX28-8675" fmla="*/ 243 w 358"/>
                <a:gd name="connsiteY28-8676" fmla="*/ 5 h 763"/>
                <a:gd name="connsiteX29-8677" fmla="*/ 248 w 358"/>
                <a:gd name="connsiteY29-8678" fmla="*/ 11 h 763"/>
                <a:gd name="connsiteX30-8679" fmla="*/ 258 w 358"/>
                <a:gd name="connsiteY30-8680" fmla="*/ 16 h 763"/>
                <a:gd name="connsiteX31-8681" fmla="*/ 269 w 358"/>
                <a:gd name="connsiteY31-8682" fmla="*/ 21 h 763"/>
                <a:gd name="connsiteX32-8683" fmla="*/ 279 w 358"/>
                <a:gd name="connsiteY32-8684" fmla="*/ 26 h 763"/>
                <a:gd name="connsiteX33-8685" fmla="*/ 290 w 358"/>
                <a:gd name="connsiteY33-8686" fmla="*/ 32 h 763"/>
                <a:gd name="connsiteX34-8687" fmla="*/ 306 w 358"/>
                <a:gd name="connsiteY34-8688" fmla="*/ 42 h 763"/>
                <a:gd name="connsiteX35-8689" fmla="*/ 316 w 358"/>
                <a:gd name="connsiteY35-8690" fmla="*/ 53 h 763"/>
                <a:gd name="connsiteX36-8691" fmla="*/ 327 w 358"/>
                <a:gd name="connsiteY36-8692" fmla="*/ 58 h 763"/>
                <a:gd name="connsiteX37-8693" fmla="*/ 337 w 358"/>
                <a:gd name="connsiteY37-8694" fmla="*/ 68 h 763"/>
                <a:gd name="connsiteX38-8695" fmla="*/ 348 w 358"/>
                <a:gd name="connsiteY38-8696" fmla="*/ 74 h 763"/>
                <a:gd name="connsiteX39-8697" fmla="*/ 353 w 358"/>
                <a:gd name="connsiteY39-8698" fmla="*/ 79 h 763"/>
                <a:gd name="connsiteX40-8699" fmla="*/ 358 w 358"/>
                <a:gd name="connsiteY40-8700" fmla="*/ 84 h 763"/>
                <a:gd name="connsiteX41-8701" fmla="*/ 358 w 358"/>
                <a:gd name="connsiteY41-8702" fmla="*/ 89 h 763"/>
                <a:gd name="connsiteX42-8703" fmla="*/ 358 w 358"/>
                <a:gd name="connsiteY42-8704" fmla="*/ 95 h 763"/>
                <a:gd name="connsiteX43-8705" fmla="*/ 358 w 358"/>
                <a:gd name="connsiteY43-8706" fmla="*/ 100 h 763"/>
                <a:gd name="connsiteX44-8707" fmla="*/ 358 w 358"/>
                <a:gd name="connsiteY44-8708" fmla="*/ 105 h 763"/>
                <a:gd name="connsiteX45-8709" fmla="*/ 353 w 358"/>
                <a:gd name="connsiteY45-8710" fmla="*/ 110 h 763"/>
                <a:gd name="connsiteX46-8711" fmla="*/ 343 w 358"/>
                <a:gd name="connsiteY46-8712" fmla="*/ 116 h 763"/>
                <a:gd name="connsiteX47-8713" fmla="*/ 343 w 358"/>
                <a:gd name="connsiteY47-8714" fmla="*/ 121 h 763"/>
                <a:gd name="connsiteX48-8715" fmla="*/ 343 w 358"/>
                <a:gd name="connsiteY48-8716" fmla="*/ 121 h 763"/>
                <a:gd name="connsiteX49-8717" fmla="*/ 337 w 358"/>
                <a:gd name="connsiteY49-8718" fmla="*/ 126 h 763"/>
                <a:gd name="connsiteX50-8719" fmla="*/ 337 w 358"/>
                <a:gd name="connsiteY50-8720" fmla="*/ 132 h 763"/>
                <a:gd name="connsiteX51-8721" fmla="*/ 332 w 358"/>
                <a:gd name="connsiteY51-8722" fmla="*/ 142 h 763"/>
                <a:gd name="connsiteX52-8723" fmla="*/ 332 w 358"/>
                <a:gd name="connsiteY52-8724" fmla="*/ 147 h 763"/>
                <a:gd name="connsiteX53-8725" fmla="*/ 332 w 358"/>
                <a:gd name="connsiteY53-8726" fmla="*/ 158 h 763"/>
                <a:gd name="connsiteX54-8727" fmla="*/ 327 w 358"/>
                <a:gd name="connsiteY54-8728" fmla="*/ 168 h 763"/>
                <a:gd name="connsiteX55-8729" fmla="*/ 327 w 358"/>
                <a:gd name="connsiteY55-8730" fmla="*/ 179 h 763"/>
                <a:gd name="connsiteX56-8731" fmla="*/ 327 w 358"/>
                <a:gd name="connsiteY56-8732" fmla="*/ 189 h 763"/>
                <a:gd name="connsiteX57-8733" fmla="*/ 322 w 358"/>
                <a:gd name="connsiteY57-8734" fmla="*/ 205 h 763"/>
                <a:gd name="connsiteX58-8735" fmla="*/ 322 w 358"/>
                <a:gd name="connsiteY58-8736" fmla="*/ 221 h 763"/>
                <a:gd name="connsiteX59-8737" fmla="*/ 322 w 358"/>
                <a:gd name="connsiteY59-8738" fmla="*/ 237 h 763"/>
                <a:gd name="connsiteX60-8739" fmla="*/ 316 w 358"/>
                <a:gd name="connsiteY60-8740" fmla="*/ 252 h 763"/>
                <a:gd name="connsiteX61-8741" fmla="*/ 316 w 358"/>
                <a:gd name="connsiteY61-8742" fmla="*/ 268 h 763"/>
                <a:gd name="connsiteX62-8743" fmla="*/ 316 w 358"/>
                <a:gd name="connsiteY62-8744" fmla="*/ 289 h 763"/>
                <a:gd name="connsiteX63-8745" fmla="*/ 311 w 358"/>
                <a:gd name="connsiteY63-8746" fmla="*/ 331 h 763"/>
                <a:gd name="connsiteX64-8747" fmla="*/ 306 w 358"/>
                <a:gd name="connsiteY64-8748" fmla="*/ 368 h 763"/>
                <a:gd name="connsiteX65-8749" fmla="*/ 306 w 358"/>
                <a:gd name="connsiteY65-8750" fmla="*/ 400 h 763"/>
                <a:gd name="connsiteX66-8751" fmla="*/ 301 w 358"/>
                <a:gd name="connsiteY66-8752" fmla="*/ 431 h 763"/>
                <a:gd name="connsiteX67-8753" fmla="*/ 295 w 358"/>
                <a:gd name="connsiteY67-8754" fmla="*/ 463 h 763"/>
                <a:gd name="connsiteX68-8755" fmla="*/ 295 w 358"/>
                <a:gd name="connsiteY68-8756" fmla="*/ 489 h 763"/>
                <a:gd name="connsiteX69-8757" fmla="*/ 290 w 358"/>
                <a:gd name="connsiteY69-8758" fmla="*/ 510 h 763"/>
                <a:gd name="connsiteX70-8759" fmla="*/ 285 w 358"/>
                <a:gd name="connsiteY70-8760" fmla="*/ 531 h 763"/>
                <a:gd name="connsiteX71-8761" fmla="*/ 279 w 358"/>
                <a:gd name="connsiteY71-8762" fmla="*/ 568 h 763"/>
                <a:gd name="connsiteX72-8763" fmla="*/ 269 w 358"/>
                <a:gd name="connsiteY72-8764" fmla="*/ 605 h 763"/>
                <a:gd name="connsiteX73-8765" fmla="*/ 264 w 358"/>
                <a:gd name="connsiteY73-8766" fmla="*/ 636 h 763"/>
                <a:gd name="connsiteX74-8767" fmla="*/ 253 w 358"/>
                <a:gd name="connsiteY74-8768" fmla="*/ 663 h 763"/>
                <a:gd name="connsiteX75-8769" fmla="*/ 248 w 358"/>
                <a:gd name="connsiteY75-8770" fmla="*/ 689 h 763"/>
                <a:gd name="connsiteX76-8771" fmla="*/ 243 w 358"/>
                <a:gd name="connsiteY76-8772" fmla="*/ 700 h 763"/>
                <a:gd name="connsiteX77-8773" fmla="*/ 237 w 358"/>
                <a:gd name="connsiteY77-8774" fmla="*/ 710 h 763"/>
                <a:gd name="connsiteX78-8775" fmla="*/ 237 w 358"/>
                <a:gd name="connsiteY78-8776" fmla="*/ 721 h 763"/>
                <a:gd name="connsiteX79-8777" fmla="*/ 232 w 358"/>
                <a:gd name="connsiteY79-8778" fmla="*/ 726 h 763"/>
                <a:gd name="connsiteX80-8779" fmla="*/ 227 w 358"/>
                <a:gd name="connsiteY80-8780" fmla="*/ 736 h 763"/>
                <a:gd name="connsiteX81-8781" fmla="*/ 227 w 358"/>
                <a:gd name="connsiteY81-8782" fmla="*/ 742 h 763"/>
                <a:gd name="connsiteX82-8783" fmla="*/ 216 w 358"/>
                <a:gd name="connsiteY82-8784" fmla="*/ 747 h 763"/>
                <a:gd name="connsiteX83-8785" fmla="*/ 211 w 358"/>
                <a:gd name="connsiteY83-8786" fmla="*/ 757 h 763"/>
                <a:gd name="connsiteX84-8787" fmla="*/ 206 w 358"/>
                <a:gd name="connsiteY84-8788" fmla="*/ 757 h 763"/>
                <a:gd name="connsiteX85-8789" fmla="*/ 200 w 358"/>
                <a:gd name="connsiteY85-8790" fmla="*/ 763 h 763"/>
                <a:gd name="connsiteX86-8791" fmla="*/ 195 w 358"/>
                <a:gd name="connsiteY86-8792" fmla="*/ 763 h 763"/>
                <a:gd name="connsiteX87-8793" fmla="*/ 195 w 358"/>
                <a:gd name="connsiteY87-8794" fmla="*/ 757 h 763"/>
                <a:gd name="connsiteX88-8795" fmla="*/ 190 w 358"/>
                <a:gd name="connsiteY88-8796" fmla="*/ 757 h 763"/>
                <a:gd name="connsiteX89-8797" fmla="*/ 190 w 358"/>
                <a:gd name="connsiteY89-8798" fmla="*/ 752 h 763"/>
                <a:gd name="connsiteX90-8799" fmla="*/ 190 w 358"/>
                <a:gd name="connsiteY90-8800" fmla="*/ 747 h 763"/>
                <a:gd name="connsiteX91-8801" fmla="*/ 185 w 358"/>
                <a:gd name="connsiteY91-8802" fmla="*/ 742 h 763"/>
                <a:gd name="connsiteX92-8803" fmla="*/ 185 w 358"/>
                <a:gd name="connsiteY92-8804" fmla="*/ 731 h 763"/>
                <a:gd name="connsiteX93-8805" fmla="*/ 185 w 358"/>
                <a:gd name="connsiteY93-8806" fmla="*/ 721 h 763"/>
                <a:gd name="connsiteX94-8807" fmla="*/ 179 w 358"/>
                <a:gd name="connsiteY94-8808" fmla="*/ 705 h 763"/>
                <a:gd name="connsiteX95-8809" fmla="*/ 174 w 358"/>
                <a:gd name="connsiteY95-8810" fmla="*/ 684 h 763"/>
                <a:gd name="connsiteX96-8811" fmla="*/ 169 w 358"/>
                <a:gd name="connsiteY96-8812" fmla="*/ 668 h 763"/>
                <a:gd name="connsiteX97-8813" fmla="*/ 164 w 358"/>
                <a:gd name="connsiteY97-8814" fmla="*/ 652 h 763"/>
                <a:gd name="connsiteX98-8815" fmla="*/ 158 w 358"/>
                <a:gd name="connsiteY98-8816" fmla="*/ 636 h 763"/>
                <a:gd name="connsiteX99-8817" fmla="*/ 148 w 358"/>
                <a:gd name="connsiteY99-8818" fmla="*/ 626 h 763"/>
                <a:gd name="connsiteX100-8819" fmla="*/ 137 w 358"/>
                <a:gd name="connsiteY100-8820" fmla="*/ 615 h 763"/>
                <a:gd name="connsiteX101-8821" fmla="*/ 132 w 358"/>
                <a:gd name="connsiteY101-8822" fmla="*/ 605 h 763"/>
                <a:gd name="connsiteX102-8823" fmla="*/ 143 w 358"/>
                <a:gd name="connsiteY102-8824" fmla="*/ 610 h 763"/>
                <a:gd name="connsiteX103-8825" fmla="*/ 158 w 358"/>
                <a:gd name="connsiteY103-8826" fmla="*/ 610 h 763"/>
                <a:gd name="connsiteX104-8827" fmla="*/ 169 w 358"/>
                <a:gd name="connsiteY104-8828" fmla="*/ 610 h 763"/>
                <a:gd name="connsiteX105-8829" fmla="*/ 179 w 358"/>
                <a:gd name="connsiteY105-8830" fmla="*/ 610 h 763"/>
                <a:gd name="connsiteX106-8831" fmla="*/ 190 w 358"/>
                <a:gd name="connsiteY106-8832" fmla="*/ 605 h 763"/>
                <a:gd name="connsiteX107-8833" fmla="*/ 195 w 358"/>
                <a:gd name="connsiteY107-8834" fmla="*/ 605 h 763"/>
                <a:gd name="connsiteX108-8835" fmla="*/ 200 w 358"/>
                <a:gd name="connsiteY108-8836" fmla="*/ 600 h 763"/>
                <a:gd name="connsiteX109-8837" fmla="*/ 200 w 358"/>
                <a:gd name="connsiteY109-8838" fmla="*/ 600 h 763"/>
                <a:gd name="connsiteX110-8839" fmla="*/ 206 w 358"/>
                <a:gd name="connsiteY110-8840" fmla="*/ 594 h 763"/>
                <a:gd name="connsiteX111-8841" fmla="*/ 206 w 358"/>
                <a:gd name="connsiteY111-8842" fmla="*/ 584 h 763"/>
                <a:gd name="connsiteX112-8843" fmla="*/ 211 w 358"/>
                <a:gd name="connsiteY112-8844" fmla="*/ 573 h 763"/>
                <a:gd name="connsiteX113-8845" fmla="*/ 211 w 358"/>
                <a:gd name="connsiteY113-8846" fmla="*/ 558 h 763"/>
                <a:gd name="connsiteX114-8847" fmla="*/ 216 w 358"/>
                <a:gd name="connsiteY114-8848" fmla="*/ 537 h 763"/>
                <a:gd name="connsiteX115-8849" fmla="*/ 222 w 358"/>
                <a:gd name="connsiteY115-8850" fmla="*/ 516 h 763"/>
                <a:gd name="connsiteX116-8851" fmla="*/ 222 w 358"/>
                <a:gd name="connsiteY116-8852" fmla="*/ 489 h 763"/>
                <a:gd name="connsiteX117-8853" fmla="*/ 227 w 358"/>
                <a:gd name="connsiteY117-8854" fmla="*/ 458 h 763"/>
                <a:gd name="connsiteX118-8855" fmla="*/ 237 w 358"/>
                <a:gd name="connsiteY118-8856" fmla="*/ 395 h 763"/>
                <a:gd name="connsiteX119-8857" fmla="*/ 243 w 358"/>
                <a:gd name="connsiteY119-8858" fmla="*/ 337 h 763"/>
                <a:gd name="connsiteX120-8859" fmla="*/ 248 w 358"/>
                <a:gd name="connsiteY120-8860" fmla="*/ 274 h 763"/>
                <a:gd name="connsiteX121-8861" fmla="*/ 248 w 358"/>
                <a:gd name="connsiteY121-8862" fmla="*/ 221 h 763"/>
                <a:gd name="connsiteX122-8863" fmla="*/ 248 w 358"/>
                <a:gd name="connsiteY122-8864" fmla="*/ 221 h 763"/>
                <a:gd name="connsiteX0-8865" fmla="*/ 248 w 358"/>
                <a:gd name="connsiteY0-8866" fmla="*/ 221 h 763"/>
                <a:gd name="connsiteX1-8867" fmla="*/ 248 w 358"/>
                <a:gd name="connsiteY1-8868" fmla="*/ 195 h 763"/>
                <a:gd name="connsiteX2-8869" fmla="*/ 248 w 358"/>
                <a:gd name="connsiteY2-8870" fmla="*/ 168 h 763"/>
                <a:gd name="connsiteX3-8871" fmla="*/ 248 w 358"/>
                <a:gd name="connsiteY3-8872" fmla="*/ 147 h 763"/>
                <a:gd name="connsiteX4-8873" fmla="*/ 248 w 358"/>
                <a:gd name="connsiteY4-8874" fmla="*/ 132 h 763"/>
                <a:gd name="connsiteX5-8875" fmla="*/ 248 w 358"/>
                <a:gd name="connsiteY5-8876" fmla="*/ 116 h 763"/>
                <a:gd name="connsiteX6-8877" fmla="*/ 248 w 358"/>
                <a:gd name="connsiteY6-8878" fmla="*/ 105 h 763"/>
                <a:gd name="connsiteX7-8879" fmla="*/ 243 w 358"/>
                <a:gd name="connsiteY7-8880" fmla="*/ 95 h 763"/>
                <a:gd name="connsiteX8-8881" fmla="*/ 243 w 358"/>
                <a:gd name="connsiteY8-8882" fmla="*/ 89 h 763"/>
                <a:gd name="connsiteX9-8883" fmla="*/ 243 w 358"/>
                <a:gd name="connsiteY9-8884" fmla="*/ 84 h 763"/>
                <a:gd name="connsiteX10-8885" fmla="*/ 237 w 358"/>
                <a:gd name="connsiteY10-8886" fmla="*/ 84 h 763"/>
                <a:gd name="connsiteX11-8887" fmla="*/ 232 w 358"/>
                <a:gd name="connsiteY11-8888" fmla="*/ 79 h 763"/>
                <a:gd name="connsiteX12-8889" fmla="*/ 222 w 358"/>
                <a:gd name="connsiteY12-8890" fmla="*/ 79 h 763"/>
                <a:gd name="connsiteX13-8891" fmla="*/ 216 w 358"/>
                <a:gd name="connsiteY13-8892" fmla="*/ 74 h 763"/>
                <a:gd name="connsiteX14-8893" fmla="*/ 0 w 358"/>
                <a:gd name="connsiteY14-8894" fmla="*/ 58 h 763"/>
                <a:gd name="connsiteX15-8895" fmla="*/ 58 w 358"/>
                <a:gd name="connsiteY15-8896" fmla="*/ 47 h 763"/>
                <a:gd name="connsiteX16-8897" fmla="*/ 85 w 358"/>
                <a:gd name="connsiteY16-8898" fmla="*/ 42 h 763"/>
                <a:gd name="connsiteX17-8899" fmla="*/ 111 w 358"/>
                <a:gd name="connsiteY17-8900" fmla="*/ 37 h 763"/>
                <a:gd name="connsiteX18-8901" fmla="*/ 137 w 358"/>
                <a:gd name="connsiteY18-8902" fmla="*/ 32 h 763"/>
                <a:gd name="connsiteX19-8903" fmla="*/ 153 w 358"/>
                <a:gd name="connsiteY19-8904" fmla="*/ 32 h 763"/>
                <a:gd name="connsiteX20-8905" fmla="*/ 169 w 358"/>
                <a:gd name="connsiteY20-8906" fmla="*/ 26 h 763"/>
                <a:gd name="connsiteX21-8907" fmla="*/ 185 w 358"/>
                <a:gd name="connsiteY21-8908" fmla="*/ 21 h 763"/>
                <a:gd name="connsiteX22-8909" fmla="*/ 200 w 358"/>
                <a:gd name="connsiteY22-8910" fmla="*/ 16 h 763"/>
                <a:gd name="connsiteX23-8911" fmla="*/ 206 w 358"/>
                <a:gd name="connsiteY23-8912" fmla="*/ 11 h 763"/>
                <a:gd name="connsiteX24-8913" fmla="*/ 216 w 358"/>
                <a:gd name="connsiteY24-8914" fmla="*/ 5 h 763"/>
                <a:gd name="connsiteX25-8915" fmla="*/ 222 w 358"/>
                <a:gd name="connsiteY25-8916" fmla="*/ 5 h 763"/>
                <a:gd name="connsiteX26-8917" fmla="*/ 232 w 358"/>
                <a:gd name="connsiteY26-8918" fmla="*/ 0 h 763"/>
                <a:gd name="connsiteX27-8919" fmla="*/ 243 w 358"/>
                <a:gd name="connsiteY27-8920" fmla="*/ 5 h 763"/>
                <a:gd name="connsiteX28-8921" fmla="*/ 248 w 358"/>
                <a:gd name="connsiteY28-8922" fmla="*/ 11 h 763"/>
                <a:gd name="connsiteX29-8923" fmla="*/ 258 w 358"/>
                <a:gd name="connsiteY29-8924" fmla="*/ 16 h 763"/>
                <a:gd name="connsiteX30-8925" fmla="*/ 269 w 358"/>
                <a:gd name="connsiteY30-8926" fmla="*/ 21 h 763"/>
                <a:gd name="connsiteX31-8927" fmla="*/ 279 w 358"/>
                <a:gd name="connsiteY31-8928" fmla="*/ 26 h 763"/>
                <a:gd name="connsiteX32-8929" fmla="*/ 290 w 358"/>
                <a:gd name="connsiteY32-8930" fmla="*/ 32 h 763"/>
                <a:gd name="connsiteX33-8931" fmla="*/ 306 w 358"/>
                <a:gd name="connsiteY33-8932" fmla="*/ 42 h 763"/>
                <a:gd name="connsiteX34-8933" fmla="*/ 316 w 358"/>
                <a:gd name="connsiteY34-8934" fmla="*/ 53 h 763"/>
                <a:gd name="connsiteX35-8935" fmla="*/ 327 w 358"/>
                <a:gd name="connsiteY35-8936" fmla="*/ 58 h 763"/>
                <a:gd name="connsiteX36-8937" fmla="*/ 337 w 358"/>
                <a:gd name="connsiteY36-8938" fmla="*/ 68 h 763"/>
                <a:gd name="connsiteX37-8939" fmla="*/ 348 w 358"/>
                <a:gd name="connsiteY37-8940" fmla="*/ 74 h 763"/>
                <a:gd name="connsiteX38-8941" fmla="*/ 353 w 358"/>
                <a:gd name="connsiteY38-8942" fmla="*/ 79 h 763"/>
                <a:gd name="connsiteX39-8943" fmla="*/ 358 w 358"/>
                <a:gd name="connsiteY39-8944" fmla="*/ 84 h 763"/>
                <a:gd name="connsiteX40-8945" fmla="*/ 358 w 358"/>
                <a:gd name="connsiteY40-8946" fmla="*/ 89 h 763"/>
                <a:gd name="connsiteX41-8947" fmla="*/ 358 w 358"/>
                <a:gd name="connsiteY41-8948" fmla="*/ 95 h 763"/>
                <a:gd name="connsiteX42-8949" fmla="*/ 358 w 358"/>
                <a:gd name="connsiteY42-8950" fmla="*/ 100 h 763"/>
                <a:gd name="connsiteX43-8951" fmla="*/ 358 w 358"/>
                <a:gd name="connsiteY43-8952" fmla="*/ 105 h 763"/>
                <a:gd name="connsiteX44-8953" fmla="*/ 353 w 358"/>
                <a:gd name="connsiteY44-8954" fmla="*/ 110 h 763"/>
                <a:gd name="connsiteX45-8955" fmla="*/ 343 w 358"/>
                <a:gd name="connsiteY45-8956" fmla="*/ 116 h 763"/>
                <a:gd name="connsiteX46-8957" fmla="*/ 343 w 358"/>
                <a:gd name="connsiteY46-8958" fmla="*/ 121 h 763"/>
                <a:gd name="connsiteX47-8959" fmla="*/ 343 w 358"/>
                <a:gd name="connsiteY47-8960" fmla="*/ 121 h 763"/>
                <a:gd name="connsiteX48-8961" fmla="*/ 337 w 358"/>
                <a:gd name="connsiteY48-8962" fmla="*/ 126 h 763"/>
                <a:gd name="connsiteX49-8963" fmla="*/ 337 w 358"/>
                <a:gd name="connsiteY49-8964" fmla="*/ 132 h 763"/>
                <a:gd name="connsiteX50-8965" fmla="*/ 332 w 358"/>
                <a:gd name="connsiteY50-8966" fmla="*/ 142 h 763"/>
                <a:gd name="connsiteX51-8967" fmla="*/ 332 w 358"/>
                <a:gd name="connsiteY51-8968" fmla="*/ 147 h 763"/>
                <a:gd name="connsiteX52-8969" fmla="*/ 332 w 358"/>
                <a:gd name="connsiteY52-8970" fmla="*/ 158 h 763"/>
                <a:gd name="connsiteX53-8971" fmla="*/ 327 w 358"/>
                <a:gd name="connsiteY53-8972" fmla="*/ 168 h 763"/>
                <a:gd name="connsiteX54-8973" fmla="*/ 327 w 358"/>
                <a:gd name="connsiteY54-8974" fmla="*/ 179 h 763"/>
                <a:gd name="connsiteX55-8975" fmla="*/ 327 w 358"/>
                <a:gd name="connsiteY55-8976" fmla="*/ 189 h 763"/>
                <a:gd name="connsiteX56-8977" fmla="*/ 322 w 358"/>
                <a:gd name="connsiteY56-8978" fmla="*/ 205 h 763"/>
                <a:gd name="connsiteX57-8979" fmla="*/ 322 w 358"/>
                <a:gd name="connsiteY57-8980" fmla="*/ 221 h 763"/>
                <a:gd name="connsiteX58-8981" fmla="*/ 322 w 358"/>
                <a:gd name="connsiteY58-8982" fmla="*/ 237 h 763"/>
                <a:gd name="connsiteX59-8983" fmla="*/ 316 w 358"/>
                <a:gd name="connsiteY59-8984" fmla="*/ 252 h 763"/>
                <a:gd name="connsiteX60-8985" fmla="*/ 316 w 358"/>
                <a:gd name="connsiteY60-8986" fmla="*/ 268 h 763"/>
                <a:gd name="connsiteX61-8987" fmla="*/ 316 w 358"/>
                <a:gd name="connsiteY61-8988" fmla="*/ 289 h 763"/>
                <a:gd name="connsiteX62-8989" fmla="*/ 311 w 358"/>
                <a:gd name="connsiteY62-8990" fmla="*/ 331 h 763"/>
                <a:gd name="connsiteX63-8991" fmla="*/ 306 w 358"/>
                <a:gd name="connsiteY63-8992" fmla="*/ 368 h 763"/>
                <a:gd name="connsiteX64-8993" fmla="*/ 306 w 358"/>
                <a:gd name="connsiteY64-8994" fmla="*/ 400 h 763"/>
                <a:gd name="connsiteX65-8995" fmla="*/ 301 w 358"/>
                <a:gd name="connsiteY65-8996" fmla="*/ 431 h 763"/>
                <a:gd name="connsiteX66-8997" fmla="*/ 295 w 358"/>
                <a:gd name="connsiteY66-8998" fmla="*/ 463 h 763"/>
                <a:gd name="connsiteX67-8999" fmla="*/ 295 w 358"/>
                <a:gd name="connsiteY67-9000" fmla="*/ 489 h 763"/>
                <a:gd name="connsiteX68-9001" fmla="*/ 290 w 358"/>
                <a:gd name="connsiteY68-9002" fmla="*/ 510 h 763"/>
                <a:gd name="connsiteX69-9003" fmla="*/ 285 w 358"/>
                <a:gd name="connsiteY69-9004" fmla="*/ 531 h 763"/>
                <a:gd name="connsiteX70-9005" fmla="*/ 279 w 358"/>
                <a:gd name="connsiteY70-9006" fmla="*/ 568 h 763"/>
                <a:gd name="connsiteX71-9007" fmla="*/ 269 w 358"/>
                <a:gd name="connsiteY71-9008" fmla="*/ 605 h 763"/>
                <a:gd name="connsiteX72-9009" fmla="*/ 264 w 358"/>
                <a:gd name="connsiteY72-9010" fmla="*/ 636 h 763"/>
                <a:gd name="connsiteX73-9011" fmla="*/ 253 w 358"/>
                <a:gd name="connsiteY73-9012" fmla="*/ 663 h 763"/>
                <a:gd name="connsiteX74-9013" fmla="*/ 248 w 358"/>
                <a:gd name="connsiteY74-9014" fmla="*/ 689 h 763"/>
                <a:gd name="connsiteX75-9015" fmla="*/ 243 w 358"/>
                <a:gd name="connsiteY75-9016" fmla="*/ 700 h 763"/>
                <a:gd name="connsiteX76-9017" fmla="*/ 237 w 358"/>
                <a:gd name="connsiteY76-9018" fmla="*/ 710 h 763"/>
                <a:gd name="connsiteX77-9019" fmla="*/ 237 w 358"/>
                <a:gd name="connsiteY77-9020" fmla="*/ 721 h 763"/>
                <a:gd name="connsiteX78-9021" fmla="*/ 232 w 358"/>
                <a:gd name="connsiteY78-9022" fmla="*/ 726 h 763"/>
                <a:gd name="connsiteX79-9023" fmla="*/ 227 w 358"/>
                <a:gd name="connsiteY79-9024" fmla="*/ 736 h 763"/>
                <a:gd name="connsiteX80-9025" fmla="*/ 227 w 358"/>
                <a:gd name="connsiteY80-9026" fmla="*/ 742 h 763"/>
                <a:gd name="connsiteX81-9027" fmla="*/ 216 w 358"/>
                <a:gd name="connsiteY81-9028" fmla="*/ 747 h 763"/>
                <a:gd name="connsiteX82-9029" fmla="*/ 211 w 358"/>
                <a:gd name="connsiteY82-9030" fmla="*/ 757 h 763"/>
                <a:gd name="connsiteX83-9031" fmla="*/ 206 w 358"/>
                <a:gd name="connsiteY83-9032" fmla="*/ 757 h 763"/>
                <a:gd name="connsiteX84-9033" fmla="*/ 200 w 358"/>
                <a:gd name="connsiteY84-9034" fmla="*/ 763 h 763"/>
                <a:gd name="connsiteX85-9035" fmla="*/ 195 w 358"/>
                <a:gd name="connsiteY85-9036" fmla="*/ 763 h 763"/>
                <a:gd name="connsiteX86-9037" fmla="*/ 195 w 358"/>
                <a:gd name="connsiteY86-9038" fmla="*/ 757 h 763"/>
                <a:gd name="connsiteX87-9039" fmla="*/ 190 w 358"/>
                <a:gd name="connsiteY87-9040" fmla="*/ 757 h 763"/>
                <a:gd name="connsiteX88-9041" fmla="*/ 190 w 358"/>
                <a:gd name="connsiteY88-9042" fmla="*/ 752 h 763"/>
                <a:gd name="connsiteX89-9043" fmla="*/ 190 w 358"/>
                <a:gd name="connsiteY89-9044" fmla="*/ 747 h 763"/>
                <a:gd name="connsiteX90-9045" fmla="*/ 185 w 358"/>
                <a:gd name="connsiteY90-9046" fmla="*/ 742 h 763"/>
                <a:gd name="connsiteX91-9047" fmla="*/ 185 w 358"/>
                <a:gd name="connsiteY91-9048" fmla="*/ 731 h 763"/>
                <a:gd name="connsiteX92-9049" fmla="*/ 185 w 358"/>
                <a:gd name="connsiteY92-9050" fmla="*/ 721 h 763"/>
                <a:gd name="connsiteX93-9051" fmla="*/ 179 w 358"/>
                <a:gd name="connsiteY93-9052" fmla="*/ 705 h 763"/>
                <a:gd name="connsiteX94-9053" fmla="*/ 174 w 358"/>
                <a:gd name="connsiteY94-9054" fmla="*/ 684 h 763"/>
                <a:gd name="connsiteX95-9055" fmla="*/ 169 w 358"/>
                <a:gd name="connsiteY95-9056" fmla="*/ 668 h 763"/>
                <a:gd name="connsiteX96-9057" fmla="*/ 164 w 358"/>
                <a:gd name="connsiteY96-9058" fmla="*/ 652 h 763"/>
                <a:gd name="connsiteX97-9059" fmla="*/ 158 w 358"/>
                <a:gd name="connsiteY97-9060" fmla="*/ 636 h 763"/>
                <a:gd name="connsiteX98-9061" fmla="*/ 148 w 358"/>
                <a:gd name="connsiteY98-9062" fmla="*/ 626 h 763"/>
                <a:gd name="connsiteX99-9063" fmla="*/ 137 w 358"/>
                <a:gd name="connsiteY99-9064" fmla="*/ 615 h 763"/>
                <a:gd name="connsiteX100-9065" fmla="*/ 132 w 358"/>
                <a:gd name="connsiteY100-9066" fmla="*/ 605 h 763"/>
                <a:gd name="connsiteX101-9067" fmla="*/ 143 w 358"/>
                <a:gd name="connsiteY101-9068" fmla="*/ 610 h 763"/>
                <a:gd name="connsiteX102-9069" fmla="*/ 158 w 358"/>
                <a:gd name="connsiteY102-9070" fmla="*/ 610 h 763"/>
                <a:gd name="connsiteX103-9071" fmla="*/ 169 w 358"/>
                <a:gd name="connsiteY103-9072" fmla="*/ 610 h 763"/>
                <a:gd name="connsiteX104-9073" fmla="*/ 179 w 358"/>
                <a:gd name="connsiteY104-9074" fmla="*/ 610 h 763"/>
                <a:gd name="connsiteX105-9075" fmla="*/ 190 w 358"/>
                <a:gd name="connsiteY105-9076" fmla="*/ 605 h 763"/>
                <a:gd name="connsiteX106-9077" fmla="*/ 195 w 358"/>
                <a:gd name="connsiteY106-9078" fmla="*/ 605 h 763"/>
                <a:gd name="connsiteX107-9079" fmla="*/ 200 w 358"/>
                <a:gd name="connsiteY107-9080" fmla="*/ 600 h 763"/>
                <a:gd name="connsiteX108-9081" fmla="*/ 200 w 358"/>
                <a:gd name="connsiteY108-9082" fmla="*/ 600 h 763"/>
                <a:gd name="connsiteX109-9083" fmla="*/ 206 w 358"/>
                <a:gd name="connsiteY109-9084" fmla="*/ 594 h 763"/>
                <a:gd name="connsiteX110-9085" fmla="*/ 206 w 358"/>
                <a:gd name="connsiteY110-9086" fmla="*/ 584 h 763"/>
                <a:gd name="connsiteX111-9087" fmla="*/ 211 w 358"/>
                <a:gd name="connsiteY111-9088" fmla="*/ 573 h 763"/>
                <a:gd name="connsiteX112-9089" fmla="*/ 211 w 358"/>
                <a:gd name="connsiteY112-9090" fmla="*/ 558 h 763"/>
                <a:gd name="connsiteX113-9091" fmla="*/ 216 w 358"/>
                <a:gd name="connsiteY113-9092" fmla="*/ 537 h 763"/>
                <a:gd name="connsiteX114-9093" fmla="*/ 222 w 358"/>
                <a:gd name="connsiteY114-9094" fmla="*/ 516 h 763"/>
                <a:gd name="connsiteX115-9095" fmla="*/ 222 w 358"/>
                <a:gd name="connsiteY115-9096" fmla="*/ 489 h 763"/>
                <a:gd name="connsiteX116-9097" fmla="*/ 227 w 358"/>
                <a:gd name="connsiteY116-9098" fmla="*/ 458 h 763"/>
                <a:gd name="connsiteX117-9099" fmla="*/ 237 w 358"/>
                <a:gd name="connsiteY117-9100" fmla="*/ 395 h 763"/>
                <a:gd name="connsiteX118-9101" fmla="*/ 243 w 358"/>
                <a:gd name="connsiteY118-9102" fmla="*/ 337 h 763"/>
                <a:gd name="connsiteX119-9103" fmla="*/ 248 w 358"/>
                <a:gd name="connsiteY119-9104" fmla="*/ 274 h 763"/>
                <a:gd name="connsiteX120-9105" fmla="*/ 248 w 358"/>
                <a:gd name="connsiteY120-9106" fmla="*/ 221 h 763"/>
                <a:gd name="connsiteX121-9107" fmla="*/ 248 w 358"/>
                <a:gd name="connsiteY121-9108" fmla="*/ 221 h 763"/>
                <a:gd name="connsiteX0-9109" fmla="*/ 248 w 358"/>
                <a:gd name="connsiteY0-9110" fmla="*/ 221 h 763"/>
                <a:gd name="connsiteX1-9111" fmla="*/ 248 w 358"/>
                <a:gd name="connsiteY1-9112" fmla="*/ 195 h 763"/>
                <a:gd name="connsiteX2-9113" fmla="*/ 248 w 358"/>
                <a:gd name="connsiteY2-9114" fmla="*/ 168 h 763"/>
                <a:gd name="connsiteX3-9115" fmla="*/ 248 w 358"/>
                <a:gd name="connsiteY3-9116" fmla="*/ 147 h 763"/>
                <a:gd name="connsiteX4-9117" fmla="*/ 248 w 358"/>
                <a:gd name="connsiteY4-9118" fmla="*/ 132 h 763"/>
                <a:gd name="connsiteX5-9119" fmla="*/ 248 w 358"/>
                <a:gd name="connsiteY5-9120" fmla="*/ 116 h 763"/>
                <a:gd name="connsiteX6-9121" fmla="*/ 248 w 358"/>
                <a:gd name="connsiteY6-9122" fmla="*/ 105 h 763"/>
                <a:gd name="connsiteX7-9123" fmla="*/ 243 w 358"/>
                <a:gd name="connsiteY7-9124" fmla="*/ 95 h 763"/>
                <a:gd name="connsiteX8-9125" fmla="*/ 243 w 358"/>
                <a:gd name="connsiteY8-9126" fmla="*/ 89 h 763"/>
                <a:gd name="connsiteX9-9127" fmla="*/ 243 w 358"/>
                <a:gd name="connsiteY9-9128" fmla="*/ 84 h 763"/>
                <a:gd name="connsiteX10-9129" fmla="*/ 237 w 358"/>
                <a:gd name="connsiteY10-9130" fmla="*/ 84 h 763"/>
                <a:gd name="connsiteX11-9131" fmla="*/ 232 w 358"/>
                <a:gd name="connsiteY11-9132" fmla="*/ 79 h 763"/>
                <a:gd name="connsiteX12-9133" fmla="*/ 222 w 358"/>
                <a:gd name="connsiteY12-9134" fmla="*/ 79 h 763"/>
                <a:gd name="connsiteX13-9135" fmla="*/ 216 w 358"/>
                <a:gd name="connsiteY13-9136" fmla="*/ 74 h 763"/>
                <a:gd name="connsiteX14-9137" fmla="*/ 0 w 358"/>
                <a:gd name="connsiteY14-9138" fmla="*/ 58 h 763"/>
                <a:gd name="connsiteX15-9139" fmla="*/ 58 w 358"/>
                <a:gd name="connsiteY15-9140" fmla="*/ 47 h 763"/>
                <a:gd name="connsiteX16-9141" fmla="*/ 85 w 358"/>
                <a:gd name="connsiteY16-9142" fmla="*/ 42 h 763"/>
                <a:gd name="connsiteX17-9143" fmla="*/ 111 w 358"/>
                <a:gd name="connsiteY17-9144" fmla="*/ 37 h 763"/>
                <a:gd name="connsiteX18-9145" fmla="*/ 137 w 358"/>
                <a:gd name="connsiteY18-9146" fmla="*/ 32 h 763"/>
                <a:gd name="connsiteX19-9147" fmla="*/ 153 w 358"/>
                <a:gd name="connsiteY19-9148" fmla="*/ 32 h 763"/>
                <a:gd name="connsiteX20-9149" fmla="*/ 169 w 358"/>
                <a:gd name="connsiteY20-9150" fmla="*/ 26 h 763"/>
                <a:gd name="connsiteX21-9151" fmla="*/ 185 w 358"/>
                <a:gd name="connsiteY21-9152" fmla="*/ 21 h 763"/>
                <a:gd name="connsiteX22-9153" fmla="*/ 206 w 358"/>
                <a:gd name="connsiteY22-9154" fmla="*/ 11 h 763"/>
                <a:gd name="connsiteX23-9155" fmla="*/ 216 w 358"/>
                <a:gd name="connsiteY23-9156" fmla="*/ 5 h 763"/>
                <a:gd name="connsiteX24-9157" fmla="*/ 222 w 358"/>
                <a:gd name="connsiteY24-9158" fmla="*/ 5 h 763"/>
                <a:gd name="connsiteX25-9159" fmla="*/ 232 w 358"/>
                <a:gd name="connsiteY25-9160" fmla="*/ 0 h 763"/>
                <a:gd name="connsiteX26-9161" fmla="*/ 243 w 358"/>
                <a:gd name="connsiteY26-9162" fmla="*/ 5 h 763"/>
                <a:gd name="connsiteX27-9163" fmla="*/ 248 w 358"/>
                <a:gd name="connsiteY27-9164" fmla="*/ 11 h 763"/>
                <a:gd name="connsiteX28-9165" fmla="*/ 258 w 358"/>
                <a:gd name="connsiteY28-9166" fmla="*/ 16 h 763"/>
                <a:gd name="connsiteX29-9167" fmla="*/ 269 w 358"/>
                <a:gd name="connsiteY29-9168" fmla="*/ 21 h 763"/>
                <a:gd name="connsiteX30-9169" fmla="*/ 279 w 358"/>
                <a:gd name="connsiteY30-9170" fmla="*/ 26 h 763"/>
                <a:gd name="connsiteX31-9171" fmla="*/ 290 w 358"/>
                <a:gd name="connsiteY31-9172" fmla="*/ 32 h 763"/>
                <a:gd name="connsiteX32-9173" fmla="*/ 306 w 358"/>
                <a:gd name="connsiteY32-9174" fmla="*/ 42 h 763"/>
                <a:gd name="connsiteX33-9175" fmla="*/ 316 w 358"/>
                <a:gd name="connsiteY33-9176" fmla="*/ 53 h 763"/>
                <a:gd name="connsiteX34-9177" fmla="*/ 327 w 358"/>
                <a:gd name="connsiteY34-9178" fmla="*/ 58 h 763"/>
                <a:gd name="connsiteX35-9179" fmla="*/ 337 w 358"/>
                <a:gd name="connsiteY35-9180" fmla="*/ 68 h 763"/>
                <a:gd name="connsiteX36-9181" fmla="*/ 348 w 358"/>
                <a:gd name="connsiteY36-9182" fmla="*/ 74 h 763"/>
                <a:gd name="connsiteX37-9183" fmla="*/ 353 w 358"/>
                <a:gd name="connsiteY37-9184" fmla="*/ 79 h 763"/>
                <a:gd name="connsiteX38-9185" fmla="*/ 358 w 358"/>
                <a:gd name="connsiteY38-9186" fmla="*/ 84 h 763"/>
                <a:gd name="connsiteX39-9187" fmla="*/ 358 w 358"/>
                <a:gd name="connsiteY39-9188" fmla="*/ 89 h 763"/>
                <a:gd name="connsiteX40-9189" fmla="*/ 358 w 358"/>
                <a:gd name="connsiteY40-9190" fmla="*/ 95 h 763"/>
                <a:gd name="connsiteX41-9191" fmla="*/ 358 w 358"/>
                <a:gd name="connsiteY41-9192" fmla="*/ 100 h 763"/>
                <a:gd name="connsiteX42-9193" fmla="*/ 358 w 358"/>
                <a:gd name="connsiteY42-9194" fmla="*/ 105 h 763"/>
                <a:gd name="connsiteX43-9195" fmla="*/ 353 w 358"/>
                <a:gd name="connsiteY43-9196" fmla="*/ 110 h 763"/>
                <a:gd name="connsiteX44-9197" fmla="*/ 343 w 358"/>
                <a:gd name="connsiteY44-9198" fmla="*/ 116 h 763"/>
                <a:gd name="connsiteX45-9199" fmla="*/ 343 w 358"/>
                <a:gd name="connsiteY45-9200" fmla="*/ 121 h 763"/>
                <a:gd name="connsiteX46-9201" fmla="*/ 343 w 358"/>
                <a:gd name="connsiteY46-9202" fmla="*/ 121 h 763"/>
                <a:gd name="connsiteX47-9203" fmla="*/ 337 w 358"/>
                <a:gd name="connsiteY47-9204" fmla="*/ 126 h 763"/>
                <a:gd name="connsiteX48-9205" fmla="*/ 337 w 358"/>
                <a:gd name="connsiteY48-9206" fmla="*/ 132 h 763"/>
                <a:gd name="connsiteX49-9207" fmla="*/ 332 w 358"/>
                <a:gd name="connsiteY49-9208" fmla="*/ 142 h 763"/>
                <a:gd name="connsiteX50-9209" fmla="*/ 332 w 358"/>
                <a:gd name="connsiteY50-9210" fmla="*/ 147 h 763"/>
                <a:gd name="connsiteX51-9211" fmla="*/ 332 w 358"/>
                <a:gd name="connsiteY51-9212" fmla="*/ 158 h 763"/>
                <a:gd name="connsiteX52-9213" fmla="*/ 327 w 358"/>
                <a:gd name="connsiteY52-9214" fmla="*/ 168 h 763"/>
                <a:gd name="connsiteX53-9215" fmla="*/ 327 w 358"/>
                <a:gd name="connsiteY53-9216" fmla="*/ 179 h 763"/>
                <a:gd name="connsiteX54-9217" fmla="*/ 327 w 358"/>
                <a:gd name="connsiteY54-9218" fmla="*/ 189 h 763"/>
                <a:gd name="connsiteX55-9219" fmla="*/ 322 w 358"/>
                <a:gd name="connsiteY55-9220" fmla="*/ 205 h 763"/>
                <a:gd name="connsiteX56-9221" fmla="*/ 322 w 358"/>
                <a:gd name="connsiteY56-9222" fmla="*/ 221 h 763"/>
                <a:gd name="connsiteX57-9223" fmla="*/ 322 w 358"/>
                <a:gd name="connsiteY57-9224" fmla="*/ 237 h 763"/>
                <a:gd name="connsiteX58-9225" fmla="*/ 316 w 358"/>
                <a:gd name="connsiteY58-9226" fmla="*/ 252 h 763"/>
                <a:gd name="connsiteX59-9227" fmla="*/ 316 w 358"/>
                <a:gd name="connsiteY59-9228" fmla="*/ 268 h 763"/>
                <a:gd name="connsiteX60-9229" fmla="*/ 316 w 358"/>
                <a:gd name="connsiteY60-9230" fmla="*/ 289 h 763"/>
                <a:gd name="connsiteX61-9231" fmla="*/ 311 w 358"/>
                <a:gd name="connsiteY61-9232" fmla="*/ 331 h 763"/>
                <a:gd name="connsiteX62-9233" fmla="*/ 306 w 358"/>
                <a:gd name="connsiteY62-9234" fmla="*/ 368 h 763"/>
                <a:gd name="connsiteX63-9235" fmla="*/ 306 w 358"/>
                <a:gd name="connsiteY63-9236" fmla="*/ 400 h 763"/>
                <a:gd name="connsiteX64-9237" fmla="*/ 301 w 358"/>
                <a:gd name="connsiteY64-9238" fmla="*/ 431 h 763"/>
                <a:gd name="connsiteX65-9239" fmla="*/ 295 w 358"/>
                <a:gd name="connsiteY65-9240" fmla="*/ 463 h 763"/>
                <a:gd name="connsiteX66-9241" fmla="*/ 295 w 358"/>
                <a:gd name="connsiteY66-9242" fmla="*/ 489 h 763"/>
                <a:gd name="connsiteX67-9243" fmla="*/ 290 w 358"/>
                <a:gd name="connsiteY67-9244" fmla="*/ 510 h 763"/>
                <a:gd name="connsiteX68-9245" fmla="*/ 285 w 358"/>
                <a:gd name="connsiteY68-9246" fmla="*/ 531 h 763"/>
                <a:gd name="connsiteX69-9247" fmla="*/ 279 w 358"/>
                <a:gd name="connsiteY69-9248" fmla="*/ 568 h 763"/>
                <a:gd name="connsiteX70-9249" fmla="*/ 269 w 358"/>
                <a:gd name="connsiteY70-9250" fmla="*/ 605 h 763"/>
                <a:gd name="connsiteX71-9251" fmla="*/ 264 w 358"/>
                <a:gd name="connsiteY71-9252" fmla="*/ 636 h 763"/>
                <a:gd name="connsiteX72-9253" fmla="*/ 253 w 358"/>
                <a:gd name="connsiteY72-9254" fmla="*/ 663 h 763"/>
                <a:gd name="connsiteX73-9255" fmla="*/ 248 w 358"/>
                <a:gd name="connsiteY73-9256" fmla="*/ 689 h 763"/>
                <a:gd name="connsiteX74-9257" fmla="*/ 243 w 358"/>
                <a:gd name="connsiteY74-9258" fmla="*/ 700 h 763"/>
                <a:gd name="connsiteX75-9259" fmla="*/ 237 w 358"/>
                <a:gd name="connsiteY75-9260" fmla="*/ 710 h 763"/>
                <a:gd name="connsiteX76-9261" fmla="*/ 237 w 358"/>
                <a:gd name="connsiteY76-9262" fmla="*/ 721 h 763"/>
                <a:gd name="connsiteX77-9263" fmla="*/ 232 w 358"/>
                <a:gd name="connsiteY77-9264" fmla="*/ 726 h 763"/>
                <a:gd name="connsiteX78-9265" fmla="*/ 227 w 358"/>
                <a:gd name="connsiteY78-9266" fmla="*/ 736 h 763"/>
                <a:gd name="connsiteX79-9267" fmla="*/ 227 w 358"/>
                <a:gd name="connsiteY79-9268" fmla="*/ 742 h 763"/>
                <a:gd name="connsiteX80-9269" fmla="*/ 216 w 358"/>
                <a:gd name="connsiteY80-9270" fmla="*/ 747 h 763"/>
                <a:gd name="connsiteX81-9271" fmla="*/ 211 w 358"/>
                <a:gd name="connsiteY81-9272" fmla="*/ 757 h 763"/>
                <a:gd name="connsiteX82-9273" fmla="*/ 206 w 358"/>
                <a:gd name="connsiteY82-9274" fmla="*/ 757 h 763"/>
                <a:gd name="connsiteX83-9275" fmla="*/ 200 w 358"/>
                <a:gd name="connsiteY83-9276" fmla="*/ 763 h 763"/>
                <a:gd name="connsiteX84-9277" fmla="*/ 195 w 358"/>
                <a:gd name="connsiteY84-9278" fmla="*/ 763 h 763"/>
                <a:gd name="connsiteX85-9279" fmla="*/ 195 w 358"/>
                <a:gd name="connsiteY85-9280" fmla="*/ 757 h 763"/>
                <a:gd name="connsiteX86-9281" fmla="*/ 190 w 358"/>
                <a:gd name="connsiteY86-9282" fmla="*/ 757 h 763"/>
                <a:gd name="connsiteX87-9283" fmla="*/ 190 w 358"/>
                <a:gd name="connsiteY87-9284" fmla="*/ 752 h 763"/>
                <a:gd name="connsiteX88-9285" fmla="*/ 190 w 358"/>
                <a:gd name="connsiteY88-9286" fmla="*/ 747 h 763"/>
                <a:gd name="connsiteX89-9287" fmla="*/ 185 w 358"/>
                <a:gd name="connsiteY89-9288" fmla="*/ 742 h 763"/>
                <a:gd name="connsiteX90-9289" fmla="*/ 185 w 358"/>
                <a:gd name="connsiteY90-9290" fmla="*/ 731 h 763"/>
                <a:gd name="connsiteX91-9291" fmla="*/ 185 w 358"/>
                <a:gd name="connsiteY91-9292" fmla="*/ 721 h 763"/>
                <a:gd name="connsiteX92-9293" fmla="*/ 179 w 358"/>
                <a:gd name="connsiteY92-9294" fmla="*/ 705 h 763"/>
                <a:gd name="connsiteX93-9295" fmla="*/ 174 w 358"/>
                <a:gd name="connsiteY93-9296" fmla="*/ 684 h 763"/>
                <a:gd name="connsiteX94-9297" fmla="*/ 169 w 358"/>
                <a:gd name="connsiteY94-9298" fmla="*/ 668 h 763"/>
                <a:gd name="connsiteX95-9299" fmla="*/ 164 w 358"/>
                <a:gd name="connsiteY95-9300" fmla="*/ 652 h 763"/>
                <a:gd name="connsiteX96-9301" fmla="*/ 158 w 358"/>
                <a:gd name="connsiteY96-9302" fmla="*/ 636 h 763"/>
                <a:gd name="connsiteX97-9303" fmla="*/ 148 w 358"/>
                <a:gd name="connsiteY97-9304" fmla="*/ 626 h 763"/>
                <a:gd name="connsiteX98-9305" fmla="*/ 137 w 358"/>
                <a:gd name="connsiteY98-9306" fmla="*/ 615 h 763"/>
                <a:gd name="connsiteX99-9307" fmla="*/ 132 w 358"/>
                <a:gd name="connsiteY99-9308" fmla="*/ 605 h 763"/>
                <a:gd name="connsiteX100-9309" fmla="*/ 143 w 358"/>
                <a:gd name="connsiteY100-9310" fmla="*/ 610 h 763"/>
                <a:gd name="connsiteX101-9311" fmla="*/ 158 w 358"/>
                <a:gd name="connsiteY101-9312" fmla="*/ 610 h 763"/>
                <a:gd name="connsiteX102-9313" fmla="*/ 169 w 358"/>
                <a:gd name="connsiteY102-9314" fmla="*/ 610 h 763"/>
                <a:gd name="connsiteX103-9315" fmla="*/ 179 w 358"/>
                <a:gd name="connsiteY103-9316" fmla="*/ 610 h 763"/>
                <a:gd name="connsiteX104-9317" fmla="*/ 190 w 358"/>
                <a:gd name="connsiteY104-9318" fmla="*/ 605 h 763"/>
                <a:gd name="connsiteX105-9319" fmla="*/ 195 w 358"/>
                <a:gd name="connsiteY105-9320" fmla="*/ 605 h 763"/>
                <a:gd name="connsiteX106-9321" fmla="*/ 200 w 358"/>
                <a:gd name="connsiteY106-9322" fmla="*/ 600 h 763"/>
                <a:gd name="connsiteX107-9323" fmla="*/ 200 w 358"/>
                <a:gd name="connsiteY107-9324" fmla="*/ 600 h 763"/>
                <a:gd name="connsiteX108-9325" fmla="*/ 206 w 358"/>
                <a:gd name="connsiteY108-9326" fmla="*/ 594 h 763"/>
                <a:gd name="connsiteX109-9327" fmla="*/ 206 w 358"/>
                <a:gd name="connsiteY109-9328" fmla="*/ 584 h 763"/>
                <a:gd name="connsiteX110-9329" fmla="*/ 211 w 358"/>
                <a:gd name="connsiteY110-9330" fmla="*/ 573 h 763"/>
                <a:gd name="connsiteX111-9331" fmla="*/ 211 w 358"/>
                <a:gd name="connsiteY111-9332" fmla="*/ 558 h 763"/>
                <a:gd name="connsiteX112-9333" fmla="*/ 216 w 358"/>
                <a:gd name="connsiteY112-9334" fmla="*/ 537 h 763"/>
                <a:gd name="connsiteX113-9335" fmla="*/ 222 w 358"/>
                <a:gd name="connsiteY113-9336" fmla="*/ 516 h 763"/>
                <a:gd name="connsiteX114-9337" fmla="*/ 222 w 358"/>
                <a:gd name="connsiteY114-9338" fmla="*/ 489 h 763"/>
                <a:gd name="connsiteX115-9339" fmla="*/ 227 w 358"/>
                <a:gd name="connsiteY115-9340" fmla="*/ 458 h 763"/>
                <a:gd name="connsiteX116-9341" fmla="*/ 237 w 358"/>
                <a:gd name="connsiteY116-9342" fmla="*/ 395 h 763"/>
                <a:gd name="connsiteX117-9343" fmla="*/ 243 w 358"/>
                <a:gd name="connsiteY117-9344" fmla="*/ 337 h 763"/>
                <a:gd name="connsiteX118-9345" fmla="*/ 248 w 358"/>
                <a:gd name="connsiteY118-9346" fmla="*/ 274 h 763"/>
                <a:gd name="connsiteX119-9347" fmla="*/ 248 w 358"/>
                <a:gd name="connsiteY119-9348" fmla="*/ 221 h 763"/>
                <a:gd name="connsiteX120-9349" fmla="*/ 248 w 358"/>
                <a:gd name="connsiteY120-9350" fmla="*/ 221 h 763"/>
                <a:gd name="connsiteX0-9351" fmla="*/ 248 w 358"/>
                <a:gd name="connsiteY0-9352" fmla="*/ 221 h 763"/>
                <a:gd name="connsiteX1-9353" fmla="*/ 248 w 358"/>
                <a:gd name="connsiteY1-9354" fmla="*/ 195 h 763"/>
                <a:gd name="connsiteX2-9355" fmla="*/ 248 w 358"/>
                <a:gd name="connsiteY2-9356" fmla="*/ 168 h 763"/>
                <a:gd name="connsiteX3-9357" fmla="*/ 248 w 358"/>
                <a:gd name="connsiteY3-9358" fmla="*/ 147 h 763"/>
                <a:gd name="connsiteX4-9359" fmla="*/ 248 w 358"/>
                <a:gd name="connsiteY4-9360" fmla="*/ 132 h 763"/>
                <a:gd name="connsiteX5-9361" fmla="*/ 248 w 358"/>
                <a:gd name="connsiteY5-9362" fmla="*/ 116 h 763"/>
                <a:gd name="connsiteX6-9363" fmla="*/ 248 w 358"/>
                <a:gd name="connsiteY6-9364" fmla="*/ 105 h 763"/>
                <a:gd name="connsiteX7-9365" fmla="*/ 243 w 358"/>
                <a:gd name="connsiteY7-9366" fmla="*/ 95 h 763"/>
                <a:gd name="connsiteX8-9367" fmla="*/ 243 w 358"/>
                <a:gd name="connsiteY8-9368" fmla="*/ 89 h 763"/>
                <a:gd name="connsiteX9-9369" fmla="*/ 243 w 358"/>
                <a:gd name="connsiteY9-9370" fmla="*/ 84 h 763"/>
                <a:gd name="connsiteX10-9371" fmla="*/ 237 w 358"/>
                <a:gd name="connsiteY10-9372" fmla="*/ 84 h 763"/>
                <a:gd name="connsiteX11-9373" fmla="*/ 232 w 358"/>
                <a:gd name="connsiteY11-9374" fmla="*/ 79 h 763"/>
                <a:gd name="connsiteX12-9375" fmla="*/ 222 w 358"/>
                <a:gd name="connsiteY12-9376" fmla="*/ 79 h 763"/>
                <a:gd name="connsiteX13-9377" fmla="*/ 216 w 358"/>
                <a:gd name="connsiteY13-9378" fmla="*/ 74 h 763"/>
                <a:gd name="connsiteX14-9379" fmla="*/ 0 w 358"/>
                <a:gd name="connsiteY14-9380" fmla="*/ 58 h 763"/>
                <a:gd name="connsiteX15-9381" fmla="*/ 58 w 358"/>
                <a:gd name="connsiteY15-9382" fmla="*/ 47 h 763"/>
                <a:gd name="connsiteX16-9383" fmla="*/ 85 w 358"/>
                <a:gd name="connsiteY16-9384" fmla="*/ 42 h 763"/>
                <a:gd name="connsiteX17-9385" fmla="*/ 111 w 358"/>
                <a:gd name="connsiteY17-9386" fmla="*/ 37 h 763"/>
                <a:gd name="connsiteX18-9387" fmla="*/ 137 w 358"/>
                <a:gd name="connsiteY18-9388" fmla="*/ 32 h 763"/>
                <a:gd name="connsiteX19-9389" fmla="*/ 153 w 358"/>
                <a:gd name="connsiteY19-9390" fmla="*/ 32 h 763"/>
                <a:gd name="connsiteX20-9391" fmla="*/ 169 w 358"/>
                <a:gd name="connsiteY20-9392" fmla="*/ 26 h 763"/>
                <a:gd name="connsiteX21-9393" fmla="*/ 185 w 358"/>
                <a:gd name="connsiteY21-9394" fmla="*/ 21 h 763"/>
                <a:gd name="connsiteX22-9395" fmla="*/ 216 w 358"/>
                <a:gd name="connsiteY22-9396" fmla="*/ 5 h 763"/>
                <a:gd name="connsiteX23-9397" fmla="*/ 222 w 358"/>
                <a:gd name="connsiteY23-9398" fmla="*/ 5 h 763"/>
                <a:gd name="connsiteX24-9399" fmla="*/ 232 w 358"/>
                <a:gd name="connsiteY24-9400" fmla="*/ 0 h 763"/>
                <a:gd name="connsiteX25-9401" fmla="*/ 243 w 358"/>
                <a:gd name="connsiteY25-9402" fmla="*/ 5 h 763"/>
                <a:gd name="connsiteX26-9403" fmla="*/ 248 w 358"/>
                <a:gd name="connsiteY26-9404" fmla="*/ 11 h 763"/>
                <a:gd name="connsiteX27-9405" fmla="*/ 258 w 358"/>
                <a:gd name="connsiteY27-9406" fmla="*/ 16 h 763"/>
                <a:gd name="connsiteX28-9407" fmla="*/ 269 w 358"/>
                <a:gd name="connsiteY28-9408" fmla="*/ 21 h 763"/>
                <a:gd name="connsiteX29-9409" fmla="*/ 279 w 358"/>
                <a:gd name="connsiteY29-9410" fmla="*/ 26 h 763"/>
                <a:gd name="connsiteX30-9411" fmla="*/ 290 w 358"/>
                <a:gd name="connsiteY30-9412" fmla="*/ 32 h 763"/>
                <a:gd name="connsiteX31-9413" fmla="*/ 306 w 358"/>
                <a:gd name="connsiteY31-9414" fmla="*/ 42 h 763"/>
                <a:gd name="connsiteX32-9415" fmla="*/ 316 w 358"/>
                <a:gd name="connsiteY32-9416" fmla="*/ 53 h 763"/>
                <a:gd name="connsiteX33-9417" fmla="*/ 327 w 358"/>
                <a:gd name="connsiteY33-9418" fmla="*/ 58 h 763"/>
                <a:gd name="connsiteX34-9419" fmla="*/ 337 w 358"/>
                <a:gd name="connsiteY34-9420" fmla="*/ 68 h 763"/>
                <a:gd name="connsiteX35-9421" fmla="*/ 348 w 358"/>
                <a:gd name="connsiteY35-9422" fmla="*/ 74 h 763"/>
                <a:gd name="connsiteX36-9423" fmla="*/ 353 w 358"/>
                <a:gd name="connsiteY36-9424" fmla="*/ 79 h 763"/>
                <a:gd name="connsiteX37-9425" fmla="*/ 358 w 358"/>
                <a:gd name="connsiteY37-9426" fmla="*/ 84 h 763"/>
                <a:gd name="connsiteX38-9427" fmla="*/ 358 w 358"/>
                <a:gd name="connsiteY38-9428" fmla="*/ 89 h 763"/>
                <a:gd name="connsiteX39-9429" fmla="*/ 358 w 358"/>
                <a:gd name="connsiteY39-9430" fmla="*/ 95 h 763"/>
                <a:gd name="connsiteX40-9431" fmla="*/ 358 w 358"/>
                <a:gd name="connsiteY40-9432" fmla="*/ 100 h 763"/>
                <a:gd name="connsiteX41-9433" fmla="*/ 358 w 358"/>
                <a:gd name="connsiteY41-9434" fmla="*/ 105 h 763"/>
                <a:gd name="connsiteX42-9435" fmla="*/ 353 w 358"/>
                <a:gd name="connsiteY42-9436" fmla="*/ 110 h 763"/>
                <a:gd name="connsiteX43-9437" fmla="*/ 343 w 358"/>
                <a:gd name="connsiteY43-9438" fmla="*/ 116 h 763"/>
                <a:gd name="connsiteX44-9439" fmla="*/ 343 w 358"/>
                <a:gd name="connsiteY44-9440" fmla="*/ 121 h 763"/>
                <a:gd name="connsiteX45-9441" fmla="*/ 343 w 358"/>
                <a:gd name="connsiteY45-9442" fmla="*/ 121 h 763"/>
                <a:gd name="connsiteX46-9443" fmla="*/ 337 w 358"/>
                <a:gd name="connsiteY46-9444" fmla="*/ 126 h 763"/>
                <a:gd name="connsiteX47-9445" fmla="*/ 337 w 358"/>
                <a:gd name="connsiteY47-9446" fmla="*/ 132 h 763"/>
                <a:gd name="connsiteX48-9447" fmla="*/ 332 w 358"/>
                <a:gd name="connsiteY48-9448" fmla="*/ 142 h 763"/>
                <a:gd name="connsiteX49-9449" fmla="*/ 332 w 358"/>
                <a:gd name="connsiteY49-9450" fmla="*/ 147 h 763"/>
                <a:gd name="connsiteX50-9451" fmla="*/ 332 w 358"/>
                <a:gd name="connsiteY50-9452" fmla="*/ 158 h 763"/>
                <a:gd name="connsiteX51-9453" fmla="*/ 327 w 358"/>
                <a:gd name="connsiteY51-9454" fmla="*/ 168 h 763"/>
                <a:gd name="connsiteX52-9455" fmla="*/ 327 w 358"/>
                <a:gd name="connsiteY52-9456" fmla="*/ 179 h 763"/>
                <a:gd name="connsiteX53-9457" fmla="*/ 327 w 358"/>
                <a:gd name="connsiteY53-9458" fmla="*/ 189 h 763"/>
                <a:gd name="connsiteX54-9459" fmla="*/ 322 w 358"/>
                <a:gd name="connsiteY54-9460" fmla="*/ 205 h 763"/>
                <a:gd name="connsiteX55-9461" fmla="*/ 322 w 358"/>
                <a:gd name="connsiteY55-9462" fmla="*/ 221 h 763"/>
                <a:gd name="connsiteX56-9463" fmla="*/ 322 w 358"/>
                <a:gd name="connsiteY56-9464" fmla="*/ 237 h 763"/>
                <a:gd name="connsiteX57-9465" fmla="*/ 316 w 358"/>
                <a:gd name="connsiteY57-9466" fmla="*/ 252 h 763"/>
                <a:gd name="connsiteX58-9467" fmla="*/ 316 w 358"/>
                <a:gd name="connsiteY58-9468" fmla="*/ 268 h 763"/>
                <a:gd name="connsiteX59-9469" fmla="*/ 316 w 358"/>
                <a:gd name="connsiteY59-9470" fmla="*/ 289 h 763"/>
                <a:gd name="connsiteX60-9471" fmla="*/ 311 w 358"/>
                <a:gd name="connsiteY60-9472" fmla="*/ 331 h 763"/>
                <a:gd name="connsiteX61-9473" fmla="*/ 306 w 358"/>
                <a:gd name="connsiteY61-9474" fmla="*/ 368 h 763"/>
                <a:gd name="connsiteX62-9475" fmla="*/ 306 w 358"/>
                <a:gd name="connsiteY62-9476" fmla="*/ 400 h 763"/>
                <a:gd name="connsiteX63-9477" fmla="*/ 301 w 358"/>
                <a:gd name="connsiteY63-9478" fmla="*/ 431 h 763"/>
                <a:gd name="connsiteX64-9479" fmla="*/ 295 w 358"/>
                <a:gd name="connsiteY64-9480" fmla="*/ 463 h 763"/>
                <a:gd name="connsiteX65-9481" fmla="*/ 295 w 358"/>
                <a:gd name="connsiteY65-9482" fmla="*/ 489 h 763"/>
                <a:gd name="connsiteX66-9483" fmla="*/ 290 w 358"/>
                <a:gd name="connsiteY66-9484" fmla="*/ 510 h 763"/>
                <a:gd name="connsiteX67-9485" fmla="*/ 285 w 358"/>
                <a:gd name="connsiteY67-9486" fmla="*/ 531 h 763"/>
                <a:gd name="connsiteX68-9487" fmla="*/ 279 w 358"/>
                <a:gd name="connsiteY68-9488" fmla="*/ 568 h 763"/>
                <a:gd name="connsiteX69-9489" fmla="*/ 269 w 358"/>
                <a:gd name="connsiteY69-9490" fmla="*/ 605 h 763"/>
                <a:gd name="connsiteX70-9491" fmla="*/ 264 w 358"/>
                <a:gd name="connsiteY70-9492" fmla="*/ 636 h 763"/>
                <a:gd name="connsiteX71-9493" fmla="*/ 253 w 358"/>
                <a:gd name="connsiteY71-9494" fmla="*/ 663 h 763"/>
                <a:gd name="connsiteX72-9495" fmla="*/ 248 w 358"/>
                <a:gd name="connsiteY72-9496" fmla="*/ 689 h 763"/>
                <a:gd name="connsiteX73-9497" fmla="*/ 243 w 358"/>
                <a:gd name="connsiteY73-9498" fmla="*/ 700 h 763"/>
                <a:gd name="connsiteX74-9499" fmla="*/ 237 w 358"/>
                <a:gd name="connsiteY74-9500" fmla="*/ 710 h 763"/>
                <a:gd name="connsiteX75-9501" fmla="*/ 237 w 358"/>
                <a:gd name="connsiteY75-9502" fmla="*/ 721 h 763"/>
                <a:gd name="connsiteX76-9503" fmla="*/ 232 w 358"/>
                <a:gd name="connsiteY76-9504" fmla="*/ 726 h 763"/>
                <a:gd name="connsiteX77-9505" fmla="*/ 227 w 358"/>
                <a:gd name="connsiteY77-9506" fmla="*/ 736 h 763"/>
                <a:gd name="connsiteX78-9507" fmla="*/ 227 w 358"/>
                <a:gd name="connsiteY78-9508" fmla="*/ 742 h 763"/>
                <a:gd name="connsiteX79-9509" fmla="*/ 216 w 358"/>
                <a:gd name="connsiteY79-9510" fmla="*/ 747 h 763"/>
                <a:gd name="connsiteX80-9511" fmla="*/ 211 w 358"/>
                <a:gd name="connsiteY80-9512" fmla="*/ 757 h 763"/>
                <a:gd name="connsiteX81-9513" fmla="*/ 206 w 358"/>
                <a:gd name="connsiteY81-9514" fmla="*/ 757 h 763"/>
                <a:gd name="connsiteX82-9515" fmla="*/ 200 w 358"/>
                <a:gd name="connsiteY82-9516" fmla="*/ 763 h 763"/>
                <a:gd name="connsiteX83-9517" fmla="*/ 195 w 358"/>
                <a:gd name="connsiteY83-9518" fmla="*/ 763 h 763"/>
                <a:gd name="connsiteX84-9519" fmla="*/ 195 w 358"/>
                <a:gd name="connsiteY84-9520" fmla="*/ 757 h 763"/>
                <a:gd name="connsiteX85-9521" fmla="*/ 190 w 358"/>
                <a:gd name="connsiteY85-9522" fmla="*/ 757 h 763"/>
                <a:gd name="connsiteX86-9523" fmla="*/ 190 w 358"/>
                <a:gd name="connsiteY86-9524" fmla="*/ 752 h 763"/>
                <a:gd name="connsiteX87-9525" fmla="*/ 190 w 358"/>
                <a:gd name="connsiteY87-9526" fmla="*/ 747 h 763"/>
                <a:gd name="connsiteX88-9527" fmla="*/ 185 w 358"/>
                <a:gd name="connsiteY88-9528" fmla="*/ 742 h 763"/>
                <a:gd name="connsiteX89-9529" fmla="*/ 185 w 358"/>
                <a:gd name="connsiteY89-9530" fmla="*/ 731 h 763"/>
                <a:gd name="connsiteX90-9531" fmla="*/ 185 w 358"/>
                <a:gd name="connsiteY90-9532" fmla="*/ 721 h 763"/>
                <a:gd name="connsiteX91-9533" fmla="*/ 179 w 358"/>
                <a:gd name="connsiteY91-9534" fmla="*/ 705 h 763"/>
                <a:gd name="connsiteX92-9535" fmla="*/ 174 w 358"/>
                <a:gd name="connsiteY92-9536" fmla="*/ 684 h 763"/>
                <a:gd name="connsiteX93-9537" fmla="*/ 169 w 358"/>
                <a:gd name="connsiteY93-9538" fmla="*/ 668 h 763"/>
                <a:gd name="connsiteX94-9539" fmla="*/ 164 w 358"/>
                <a:gd name="connsiteY94-9540" fmla="*/ 652 h 763"/>
                <a:gd name="connsiteX95-9541" fmla="*/ 158 w 358"/>
                <a:gd name="connsiteY95-9542" fmla="*/ 636 h 763"/>
                <a:gd name="connsiteX96-9543" fmla="*/ 148 w 358"/>
                <a:gd name="connsiteY96-9544" fmla="*/ 626 h 763"/>
                <a:gd name="connsiteX97-9545" fmla="*/ 137 w 358"/>
                <a:gd name="connsiteY97-9546" fmla="*/ 615 h 763"/>
                <a:gd name="connsiteX98-9547" fmla="*/ 132 w 358"/>
                <a:gd name="connsiteY98-9548" fmla="*/ 605 h 763"/>
                <a:gd name="connsiteX99-9549" fmla="*/ 143 w 358"/>
                <a:gd name="connsiteY99-9550" fmla="*/ 610 h 763"/>
                <a:gd name="connsiteX100-9551" fmla="*/ 158 w 358"/>
                <a:gd name="connsiteY100-9552" fmla="*/ 610 h 763"/>
                <a:gd name="connsiteX101-9553" fmla="*/ 169 w 358"/>
                <a:gd name="connsiteY101-9554" fmla="*/ 610 h 763"/>
                <a:gd name="connsiteX102-9555" fmla="*/ 179 w 358"/>
                <a:gd name="connsiteY102-9556" fmla="*/ 610 h 763"/>
                <a:gd name="connsiteX103-9557" fmla="*/ 190 w 358"/>
                <a:gd name="connsiteY103-9558" fmla="*/ 605 h 763"/>
                <a:gd name="connsiteX104-9559" fmla="*/ 195 w 358"/>
                <a:gd name="connsiteY104-9560" fmla="*/ 605 h 763"/>
                <a:gd name="connsiteX105-9561" fmla="*/ 200 w 358"/>
                <a:gd name="connsiteY105-9562" fmla="*/ 600 h 763"/>
                <a:gd name="connsiteX106-9563" fmla="*/ 200 w 358"/>
                <a:gd name="connsiteY106-9564" fmla="*/ 600 h 763"/>
                <a:gd name="connsiteX107-9565" fmla="*/ 206 w 358"/>
                <a:gd name="connsiteY107-9566" fmla="*/ 594 h 763"/>
                <a:gd name="connsiteX108-9567" fmla="*/ 206 w 358"/>
                <a:gd name="connsiteY108-9568" fmla="*/ 584 h 763"/>
                <a:gd name="connsiteX109-9569" fmla="*/ 211 w 358"/>
                <a:gd name="connsiteY109-9570" fmla="*/ 573 h 763"/>
                <a:gd name="connsiteX110-9571" fmla="*/ 211 w 358"/>
                <a:gd name="connsiteY110-9572" fmla="*/ 558 h 763"/>
                <a:gd name="connsiteX111-9573" fmla="*/ 216 w 358"/>
                <a:gd name="connsiteY111-9574" fmla="*/ 537 h 763"/>
                <a:gd name="connsiteX112-9575" fmla="*/ 222 w 358"/>
                <a:gd name="connsiteY112-9576" fmla="*/ 516 h 763"/>
                <a:gd name="connsiteX113-9577" fmla="*/ 222 w 358"/>
                <a:gd name="connsiteY113-9578" fmla="*/ 489 h 763"/>
                <a:gd name="connsiteX114-9579" fmla="*/ 227 w 358"/>
                <a:gd name="connsiteY114-9580" fmla="*/ 458 h 763"/>
                <a:gd name="connsiteX115-9581" fmla="*/ 237 w 358"/>
                <a:gd name="connsiteY115-9582" fmla="*/ 395 h 763"/>
                <a:gd name="connsiteX116-9583" fmla="*/ 243 w 358"/>
                <a:gd name="connsiteY116-9584" fmla="*/ 337 h 763"/>
                <a:gd name="connsiteX117-9585" fmla="*/ 248 w 358"/>
                <a:gd name="connsiteY117-9586" fmla="*/ 274 h 763"/>
                <a:gd name="connsiteX118-9587" fmla="*/ 248 w 358"/>
                <a:gd name="connsiteY118-9588" fmla="*/ 221 h 763"/>
                <a:gd name="connsiteX119-9589" fmla="*/ 248 w 358"/>
                <a:gd name="connsiteY119-9590" fmla="*/ 221 h 763"/>
                <a:gd name="connsiteX0-9591" fmla="*/ 248 w 358"/>
                <a:gd name="connsiteY0-9592" fmla="*/ 221 h 763"/>
                <a:gd name="connsiteX1-9593" fmla="*/ 248 w 358"/>
                <a:gd name="connsiteY1-9594" fmla="*/ 195 h 763"/>
                <a:gd name="connsiteX2-9595" fmla="*/ 248 w 358"/>
                <a:gd name="connsiteY2-9596" fmla="*/ 168 h 763"/>
                <a:gd name="connsiteX3-9597" fmla="*/ 248 w 358"/>
                <a:gd name="connsiteY3-9598" fmla="*/ 147 h 763"/>
                <a:gd name="connsiteX4-9599" fmla="*/ 248 w 358"/>
                <a:gd name="connsiteY4-9600" fmla="*/ 132 h 763"/>
                <a:gd name="connsiteX5-9601" fmla="*/ 248 w 358"/>
                <a:gd name="connsiteY5-9602" fmla="*/ 116 h 763"/>
                <a:gd name="connsiteX6-9603" fmla="*/ 248 w 358"/>
                <a:gd name="connsiteY6-9604" fmla="*/ 105 h 763"/>
                <a:gd name="connsiteX7-9605" fmla="*/ 243 w 358"/>
                <a:gd name="connsiteY7-9606" fmla="*/ 95 h 763"/>
                <a:gd name="connsiteX8-9607" fmla="*/ 243 w 358"/>
                <a:gd name="connsiteY8-9608" fmla="*/ 89 h 763"/>
                <a:gd name="connsiteX9-9609" fmla="*/ 243 w 358"/>
                <a:gd name="connsiteY9-9610" fmla="*/ 84 h 763"/>
                <a:gd name="connsiteX10-9611" fmla="*/ 237 w 358"/>
                <a:gd name="connsiteY10-9612" fmla="*/ 84 h 763"/>
                <a:gd name="connsiteX11-9613" fmla="*/ 232 w 358"/>
                <a:gd name="connsiteY11-9614" fmla="*/ 79 h 763"/>
                <a:gd name="connsiteX12-9615" fmla="*/ 222 w 358"/>
                <a:gd name="connsiteY12-9616" fmla="*/ 79 h 763"/>
                <a:gd name="connsiteX13-9617" fmla="*/ 216 w 358"/>
                <a:gd name="connsiteY13-9618" fmla="*/ 74 h 763"/>
                <a:gd name="connsiteX14-9619" fmla="*/ 0 w 358"/>
                <a:gd name="connsiteY14-9620" fmla="*/ 58 h 763"/>
                <a:gd name="connsiteX15-9621" fmla="*/ 58 w 358"/>
                <a:gd name="connsiteY15-9622" fmla="*/ 47 h 763"/>
                <a:gd name="connsiteX16-9623" fmla="*/ 85 w 358"/>
                <a:gd name="connsiteY16-9624" fmla="*/ 42 h 763"/>
                <a:gd name="connsiteX17-9625" fmla="*/ 111 w 358"/>
                <a:gd name="connsiteY17-9626" fmla="*/ 37 h 763"/>
                <a:gd name="connsiteX18-9627" fmla="*/ 137 w 358"/>
                <a:gd name="connsiteY18-9628" fmla="*/ 32 h 763"/>
                <a:gd name="connsiteX19-9629" fmla="*/ 153 w 358"/>
                <a:gd name="connsiteY19-9630" fmla="*/ 32 h 763"/>
                <a:gd name="connsiteX20-9631" fmla="*/ 169 w 358"/>
                <a:gd name="connsiteY20-9632" fmla="*/ 26 h 763"/>
                <a:gd name="connsiteX21-9633" fmla="*/ 216 w 358"/>
                <a:gd name="connsiteY21-9634" fmla="*/ 5 h 763"/>
                <a:gd name="connsiteX22-9635" fmla="*/ 222 w 358"/>
                <a:gd name="connsiteY22-9636" fmla="*/ 5 h 763"/>
                <a:gd name="connsiteX23-9637" fmla="*/ 232 w 358"/>
                <a:gd name="connsiteY23-9638" fmla="*/ 0 h 763"/>
                <a:gd name="connsiteX24-9639" fmla="*/ 243 w 358"/>
                <a:gd name="connsiteY24-9640" fmla="*/ 5 h 763"/>
                <a:gd name="connsiteX25-9641" fmla="*/ 248 w 358"/>
                <a:gd name="connsiteY25-9642" fmla="*/ 11 h 763"/>
                <a:gd name="connsiteX26-9643" fmla="*/ 258 w 358"/>
                <a:gd name="connsiteY26-9644" fmla="*/ 16 h 763"/>
                <a:gd name="connsiteX27-9645" fmla="*/ 269 w 358"/>
                <a:gd name="connsiteY27-9646" fmla="*/ 21 h 763"/>
                <a:gd name="connsiteX28-9647" fmla="*/ 279 w 358"/>
                <a:gd name="connsiteY28-9648" fmla="*/ 26 h 763"/>
                <a:gd name="connsiteX29-9649" fmla="*/ 290 w 358"/>
                <a:gd name="connsiteY29-9650" fmla="*/ 32 h 763"/>
                <a:gd name="connsiteX30-9651" fmla="*/ 306 w 358"/>
                <a:gd name="connsiteY30-9652" fmla="*/ 42 h 763"/>
                <a:gd name="connsiteX31-9653" fmla="*/ 316 w 358"/>
                <a:gd name="connsiteY31-9654" fmla="*/ 53 h 763"/>
                <a:gd name="connsiteX32-9655" fmla="*/ 327 w 358"/>
                <a:gd name="connsiteY32-9656" fmla="*/ 58 h 763"/>
                <a:gd name="connsiteX33-9657" fmla="*/ 337 w 358"/>
                <a:gd name="connsiteY33-9658" fmla="*/ 68 h 763"/>
                <a:gd name="connsiteX34-9659" fmla="*/ 348 w 358"/>
                <a:gd name="connsiteY34-9660" fmla="*/ 74 h 763"/>
                <a:gd name="connsiteX35-9661" fmla="*/ 353 w 358"/>
                <a:gd name="connsiteY35-9662" fmla="*/ 79 h 763"/>
                <a:gd name="connsiteX36-9663" fmla="*/ 358 w 358"/>
                <a:gd name="connsiteY36-9664" fmla="*/ 84 h 763"/>
                <a:gd name="connsiteX37-9665" fmla="*/ 358 w 358"/>
                <a:gd name="connsiteY37-9666" fmla="*/ 89 h 763"/>
                <a:gd name="connsiteX38-9667" fmla="*/ 358 w 358"/>
                <a:gd name="connsiteY38-9668" fmla="*/ 95 h 763"/>
                <a:gd name="connsiteX39-9669" fmla="*/ 358 w 358"/>
                <a:gd name="connsiteY39-9670" fmla="*/ 100 h 763"/>
                <a:gd name="connsiteX40-9671" fmla="*/ 358 w 358"/>
                <a:gd name="connsiteY40-9672" fmla="*/ 105 h 763"/>
                <a:gd name="connsiteX41-9673" fmla="*/ 353 w 358"/>
                <a:gd name="connsiteY41-9674" fmla="*/ 110 h 763"/>
                <a:gd name="connsiteX42-9675" fmla="*/ 343 w 358"/>
                <a:gd name="connsiteY42-9676" fmla="*/ 116 h 763"/>
                <a:gd name="connsiteX43-9677" fmla="*/ 343 w 358"/>
                <a:gd name="connsiteY43-9678" fmla="*/ 121 h 763"/>
                <a:gd name="connsiteX44-9679" fmla="*/ 343 w 358"/>
                <a:gd name="connsiteY44-9680" fmla="*/ 121 h 763"/>
                <a:gd name="connsiteX45-9681" fmla="*/ 337 w 358"/>
                <a:gd name="connsiteY45-9682" fmla="*/ 126 h 763"/>
                <a:gd name="connsiteX46-9683" fmla="*/ 337 w 358"/>
                <a:gd name="connsiteY46-9684" fmla="*/ 132 h 763"/>
                <a:gd name="connsiteX47-9685" fmla="*/ 332 w 358"/>
                <a:gd name="connsiteY47-9686" fmla="*/ 142 h 763"/>
                <a:gd name="connsiteX48-9687" fmla="*/ 332 w 358"/>
                <a:gd name="connsiteY48-9688" fmla="*/ 147 h 763"/>
                <a:gd name="connsiteX49-9689" fmla="*/ 332 w 358"/>
                <a:gd name="connsiteY49-9690" fmla="*/ 158 h 763"/>
                <a:gd name="connsiteX50-9691" fmla="*/ 327 w 358"/>
                <a:gd name="connsiteY50-9692" fmla="*/ 168 h 763"/>
                <a:gd name="connsiteX51-9693" fmla="*/ 327 w 358"/>
                <a:gd name="connsiteY51-9694" fmla="*/ 179 h 763"/>
                <a:gd name="connsiteX52-9695" fmla="*/ 327 w 358"/>
                <a:gd name="connsiteY52-9696" fmla="*/ 189 h 763"/>
                <a:gd name="connsiteX53-9697" fmla="*/ 322 w 358"/>
                <a:gd name="connsiteY53-9698" fmla="*/ 205 h 763"/>
                <a:gd name="connsiteX54-9699" fmla="*/ 322 w 358"/>
                <a:gd name="connsiteY54-9700" fmla="*/ 221 h 763"/>
                <a:gd name="connsiteX55-9701" fmla="*/ 322 w 358"/>
                <a:gd name="connsiteY55-9702" fmla="*/ 237 h 763"/>
                <a:gd name="connsiteX56-9703" fmla="*/ 316 w 358"/>
                <a:gd name="connsiteY56-9704" fmla="*/ 252 h 763"/>
                <a:gd name="connsiteX57-9705" fmla="*/ 316 w 358"/>
                <a:gd name="connsiteY57-9706" fmla="*/ 268 h 763"/>
                <a:gd name="connsiteX58-9707" fmla="*/ 316 w 358"/>
                <a:gd name="connsiteY58-9708" fmla="*/ 289 h 763"/>
                <a:gd name="connsiteX59-9709" fmla="*/ 311 w 358"/>
                <a:gd name="connsiteY59-9710" fmla="*/ 331 h 763"/>
                <a:gd name="connsiteX60-9711" fmla="*/ 306 w 358"/>
                <a:gd name="connsiteY60-9712" fmla="*/ 368 h 763"/>
                <a:gd name="connsiteX61-9713" fmla="*/ 306 w 358"/>
                <a:gd name="connsiteY61-9714" fmla="*/ 400 h 763"/>
                <a:gd name="connsiteX62-9715" fmla="*/ 301 w 358"/>
                <a:gd name="connsiteY62-9716" fmla="*/ 431 h 763"/>
                <a:gd name="connsiteX63-9717" fmla="*/ 295 w 358"/>
                <a:gd name="connsiteY63-9718" fmla="*/ 463 h 763"/>
                <a:gd name="connsiteX64-9719" fmla="*/ 295 w 358"/>
                <a:gd name="connsiteY64-9720" fmla="*/ 489 h 763"/>
                <a:gd name="connsiteX65-9721" fmla="*/ 290 w 358"/>
                <a:gd name="connsiteY65-9722" fmla="*/ 510 h 763"/>
                <a:gd name="connsiteX66-9723" fmla="*/ 285 w 358"/>
                <a:gd name="connsiteY66-9724" fmla="*/ 531 h 763"/>
                <a:gd name="connsiteX67-9725" fmla="*/ 279 w 358"/>
                <a:gd name="connsiteY67-9726" fmla="*/ 568 h 763"/>
                <a:gd name="connsiteX68-9727" fmla="*/ 269 w 358"/>
                <a:gd name="connsiteY68-9728" fmla="*/ 605 h 763"/>
                <a:gd name="connsiteX69-9729" fmla="*/ 264 w 358"/>
                <a:gd name="connsiteY69-9730" fmla="*/ 636 h 763"/>
                <a:gd name="connsiteX70-9731" fmla="*/ 253 w 358"/>
                <a:gd name="connsiteY70-9732" fmla="*/ 663 h 763"/>
                <a:gd name="connsiteX71-9733" fmla="*/ 248 w 358"/>
                <a:gd name="connsiteY71-9734" fmla="*/ 689 h 763"/>
                <a:gd name="connsiteX72-9735" fmla="*/ 243 w 358"/>
                <a:gd name="connsiteY72-9736" fmla="*/ 700 h 763"/>
                <a:gd name="connsiteX73-9737" fmla="*/ 237 w 358"/>
                <a:gd name="connsiteY73-9738" fmla="*/ 710 h 763"/>
                <a:gd name="connsiteX74-9739" fmla="*/ 237 w 358"/>
                <a:gd name="connsiteY74-9740" fmla="*/ 721 h 763"/>
                <a:gd name="connsiteX75-9741" fmla="*/ 232 w 358"/>
                <a:gd name="connsiteY75-9742" fmla="*/ 726 h 763"/>
                <a:gd name="connsiteX76-9743" fmla="*/ 227 w 358"/>
                <a:gd name="connsiteY76-9744" fmla="*/ 736 h 763"/>
                <a:gd name="connsiteX77-9745" fmla="*/ 227 w 358"/>
                <a:gd name="connsiteY77-9746" fmla="*/ 742 h 763"/>
                <a:gd name="connsiteX78-9747" fmla="*/ 216 w 358"/>
                <a:gd name="connsiteY78-9748" fmla="*/ 747 h 763"/>
                <a:gd name="connsiteX79-9749" fmla="*/ 211 w 358"/>
                <a:gd name="connsiteY79-9750" fmla="*/ 757 h 763"/>
                <a:gd name="connsiteX80-9751" fmla="*/ 206 w 358"/>
                <a:gd name="connsiteY80-9752" fmla="*/ 757 h 763"/>
                <a:gd name="connsiteX81-9753" fmla="*/ 200 w 358"/>
                <a:gd name="connsiteY81-9754" fmla="*/ 763 h 763"/>
                <a:gd name="connsiteX82-9755" fmla="*/ 195 w 358"/>
                <a:gd name="connsiteY82-9756" fmla="*/ 763 h 763"/>
                <a:gd name="connsiteX83-9757" fmla="*/ 195 w 358"/>
                <a:gd name="connsiteY83-9758" fmla="*/ 757 h 763"/>
                <a:gd name="connsiteX84-9759" fmla="*/ 190 w 358"/>
                <a:gd name="connsiteY84-9760" fmla="*/ 757 h 763"/>
                <a:gd name="connsiteX85-9761" fmla="*/ 190 w 358"/>
                <a:gd name="connsiteY85-9762" fmla="*/ 752 h 763"/>
                <a:gd name="connsiteX86-9763" fmla="*/ 190 w 358"/>
                <a:gd name="connsiteY86-9764" fmla="*/ 747 h 763"/>
                <a:gd name="connsiteX87-9765" fmla="*/ 185 w 358"/>
                <a:gd name="connsiteY87-9766" fmla="*/ 742 h 763"/>
                <a:gd name="connsiteX88-9767" fmla="*/ 185 w 358"/>
                <a:gd name="connsiteY88-9768" fmla="*/ 731 h 763"/>
                <a:gd name="connsiteX89-9769" fmla="*/ 185 w 358"/>
                <a:gd name="connsiteY89-9770" fmla="*/ 721 h 763"/>
                <a:gd name="connsiteX90-9771" fmla="*/ 179 w 358"/>
                <a:gd name="connsiteY90-9772" fmla="*/ 705 h 763"/>
                <a:gd name="connsiteX91-9773" fmla="*/ 174 w 358"/>
                <a:gd name="connsiteY91-9774" fmla="*/ 684 h 763"/>
                <a:gd name="connsiteX92-9775" fmla="*/ 169 w 358"/>
                <a:gd name="connsiteY92-9776" fmla="*/ 668 h 763"/>
                <a:gd name="connsiteX93-9777" fmla="*/ 164 w 358"/>
                <a:gd name="connsiteY93-9778" fmla="*/ 652 h 763"/>
                <a:gd name="connsiteX94-9779" fmla="*/ 158 w 358"/>
                <a:gd name="connsiteY94-9780" fmla="*/ 636 h 763"/>
                <a:gd name="connsiteX95-9781" fmla="*/ 148 w 358"/>
                <a:gd name="connsiteY95-9782" fmla="*/ 626 h 763"/>
                <a:gd name="connsiteX96-9783" fmla="*/ 137 w 358"/>
                <a:gd name="connsiteY96-9784" fmla="*/ 615 h 763"/>
                <a:gd name="connsiteX97-9785" fmla="*/ 132 w 358"/>
                <a:gd name="connsiteY97-9786" fmla="*/ 605 h 763"/>
                <a:gd name="connsiteX98-9787" fmla="*/ 143 w 358"/>
                <a:gd name="connsiteY98-9788" fmla="*/ 610 h 763"/>
                <a:gd name="connsiteX99-9789" fmla="*/ 158 w 358"/>
                <a:gd name="connsiteY99-9790" fmla="*/ 610 h 763"/>
                <a:gd name="connsiteX100-9791" fmla="*/ 169 w 358"/>
                <a:gd name="connsiteY100-9792" fmla="*/ 610 h 763"/>
                <a:gd name="connsiteX101-9793" fmla="*/ 179 w 358"/>
                <a:gd name="connsiteY101-9794" fmla="*/ 610 h 763"/>
                <a:gd name="connsiteX102-9795" fmla="*/ 190 w 358"/>
                <a:gd name="connsiteY102-9796" fmla="*/ 605 h 763"/>
                <a:gd name="connsiteX103-9797" fmla="*/ 195 w 358"/>
                <a:gd name="connsiteY103-9798" fmla="*/ 605 h 763"/>
                <a:gd name="connsiteX104-9799" fmla="*/ 200 w 358"/>
                <a:gd name="connsiteY104-9800" fmla="*/ 600 h 763"/>
                <a:gd name="connsiteX105-9801" fmla="*/ 200 w 358"/>
                <a:gd name="connsiteY105-9802" fmla="*/ 600 h 763"/>
                <a:gd name="connsiteX106-9803" fmla="*/ 206 w 358"/>
                <a:gd name="connsiteY106-9804" fmla="*/ 594 h 763"/>
                <a:gd name="connsiteX107-9805" fmla="*/ 206 w 358"/>
                <a:gd name="connsiteY107-9806" fmla="*/ 584 h 763"/>
                <a:gd name="connsiteX108-9807" fmla="*/ 211 w 358"/>
                <a:gd name="connsiteY108-9808" fmla="*/ 573 h 763"/>
                <a:gd name="connsiteX109-9809" fmla="*/ 211 w 358"/>
                <a:gd name="connsiteY109-9810" fmla="*/ 558 h 763"/>
                <a:gd name="connsiteX110-9811" fmla="*/ 216 w 358"/>
                <a:gd name="connsiteY110-9812" fmla="*/ 537 h 763"/>
                <a:gd name="connsiteX111-9813" fmla="*/ 222 w 358"/>
                <a:gd name="connsiteY111-9814" fmla="*/ 516 h 763"/>
                <a:gd name="connsiteX112-9815" fmla="*/ 222 w 358"/>
                <a:gd name="connsiteY112-9816" fmla="*/ 489 h 763"/>
                <a:gd name="connsiteX113-9817" fmla="*/ 227 w 358"/>
                <a:gd name="connsiteY113-9818" fmla="*/ 458 h 763"/>
                <a:gd name="connsiteX114-9819" fmla="*/ 237 w 358"/>
                <a:gd name="connsiteY114-9820" fmla="*/ 395 h 763"/>
                <a:gd name="connsiteX115-9821" fmla="*/ 243 w 358"/>
                <a:gd name="connsiteY115-9822" fmla="*/ 337 h 763"/>
                <a:gd name="connsiteX116-9823" fmla="*/ 248 w 358"/>
                <a:gd name="connsiteY116-9824" fmla="*/ 274 h 763"/>
                <a:gd name="connsiteX117-9825" fmla="*/ 248 w 358"/>
                <a:gd name="connsiteY117-9826" fmla="*/ 221 h 763"/>
                <a:gd name="connsiteX118-9827" fmla="*/ 248 w 358"/>
                <a:gd name="connsiteY118-9828" fmla="*/ 221 h 763"/>
                <a:gd name="connsiteX0-9829" fmla="*/ 248 w 358"/>
                <a:gd name="connsiteY0-9830" fmla="*/ 221 h 763"/>
                <a:gd name="connsiteX1-9831" fmla="*/ 248 w 358"/>
                <a:gd name="connsiteY1-9832" fmla="*/ 195 h 763"/>
                <a:gd name="connsiteX2-9833" fmla="*/ 248 w 358"/>
                <a:gd name="connsiteY2-9834" fmla="*/ 168 h 763"/>
                <a:gd name="connsiteX3-9835" fmla="*/ 248 w 358"/>
                <a:gd name="connsiteY3-9836" fmla="*/ 147 h 763"/>
                <a:gd name="connsiteX4-9837" fmla="*/ 248 w 358"/>
                <a:gd name="connsiteY4-9838" fmla="*/ 132 h 763"/>
                <a:gd name="connsiteX5-9839" fmla="*/ 248 w 358"/>
                <a:gd name="connsiteY5-9840" fmla="*/ 116 h 763"/>
                <a:gd name="connsiteX6-9841" fmla="*/ 248 w 358"/>
                <a:gd name="connsiteY6-9842" fmla="*/ 105 h 763"/>
                <a:gd name="connsiteX7-9843" fmla="*/ 243 w 358"/>
                <a:gd name="connsiteY7-9844" fmla="*/ 95 h 763"/>
                <a:gd name="connsiteX8-9845" fmla="*/ 243 w 358"/>
                <a:gd name="connsiteY8-9846" fmla="*/ 89 h 763"/>
                <a:gd name="connsiteX9-9847" fmla="*/ 243 w 358"/>
                <a:gd name="connsiteY9-9848" fmla="*/ 84 h 763"/>
                <a:gd name="connsiteX10-9849" fmla="*/ 237 w 358"/>
                <a:gd name="connsiteY10-9850" fmla="*/ 84 h 763"/>
                <a:gd name="connsiteX11-9851" fmla="*/ 232 w 358"/>
                <a:gd name="connsiteY11-9852" fmla="*/ 79 h 763"/>
                <a:gd name="connsiteX12-9853" fmla="*/ 222 w 358"/>
                <a:gd name="connsiteY12-9854" fmla="*/ 79 h 763"/>
                <a:gd name="connsiteX13-9855" fmla="*/ 216 w 358"/>
                <a:gd name="connsiteY13-9856" fmla="*/ 74 h 763"/>
                <a:gd name="connsiteX14-9857" fmla="*/ 0 w 358"/>
                <a:gd name="connsiteY14-9858" fmla="*/ 58 h 763"/>
                <a:gd name="connsiteX15-9859" fmla="*/ 58 w 358"/>
                <a:gd name="connsiteY15-9860" fmla="*/ 47 h 763"/>
                <a:gd name="connsiteX16-9861" fmla="*/ 85 w 358"/>
                <a:gd name="connsiteY16-9862" fmla="*/ 42 h 763"/>
                <a:gd name="connsiteX17-9863" fmla="*/ 111 w 358"/>
                <a:gd name="connsiteY17-9864" fmla="*/ 37 h 763"/>
                <a:gd name="connsiteX18-9865" fmla="*/ 137 w 358"/>
                <a:gd name="connsiteY18-9866" fmla="*/ 32 h 763"/>
                <a:gd name="connsiteX19-9867" fmla="*/ 153 w 358"/>
                <a:gd name="connsiteY19-9868" fmla="*/ 32 h 763"/>
                <a:gd name="connsiteX20-9869" fmla="*/ 216 w 358"/>
                <a:gd name="connsiteY20-9870" fmla="*/ 5 h 763"/>
                <a:gd name="connsiteX21-9871" fmla="*/ 222 w 358"/>
                <a:gd name="connsiteY21-9872" fmla="*/ 5 h 763"/>
                <a:gd name="connsiteX22-9873" fmla="*/ 232 w 358"/>
                <a:gd name="connsiteY22-9874" fmla="*/ 0 h 763"/>
                <a:gd name="connsiteX23-9875" fmla="*/ 243 w 358"/>
                <a:gd name="connsiteY23-9876" fmla="*/ 5 h 763"/>
                <a:gd name="connsiteX24-9877" fmla="*/ 248 w 358"/>
                <a:gd name="connsiteY24-9878" fmla="*/ 11 h 763"/>
                <a:gd name="connsiteX25-9879" fmla="*/ 258 w 358"/>
                <a:gd name="connsiteY25-9880" fmla="*/ 16 h 763"/>
                <a:gd name="connsiteX26-9881" fmla="*/ 269 w 358"/>
                <a:gd name="connsiteY26-9882" fmla="*/ 21 h 763"/>
                <a:gd name="connsiteX27-9883" fmla="*/ 279 w 358"/>
                <a:gd name="connsiteY27-9884" fmla="*/ 26 h 763"/>
                <a:gd name="connsiteX28-9885" fmla="*/ 290 w 358"/>
                <a:gd name="connsiteY28-9886" fmla="*/ 32 h 763"/>
                <a:gd name="connsiteX29-9887" fmla="*/ 306 w 358"/>
                <a:gd name="connsiteY29-9888" fmla="*/ 42 h 763"/>
                <a:gd name="connsiteX30-9889" fmla="*/ 316 w 358"/>
                <a:gd name="connsiteY30-9890" fmla="*/ 53 h 763"/>
                <a:gd name="connsiteX31-9891" fmla="*/ 327 w 358"/>
                <a:gd name="connsiteY31-9892" fmla="*/ 58 h 763"/>
                <a:gd name="connsiteX32-9893" fmla="*/ 337 w 358"/>
                <a:gd name="connsiteY32-9894" fmla="*/ 68 h 763"/>
                <a:gd name="connsiteX33-9895" fmla="*/ 348 w 358"/>
                <a:gd name="connsiteY33-9896" fmla="*/ 74 h 763"/>
                <a:gd name="connsiteX34-9897" fmla="*/ 353 w 358"/>
                <a:gd name="connsiteY34-9898" fmla="*/ 79 h 763"/>
                <a:gd name="connsiteX35-9899" fmla="*/ 358 w 358"/>
                <a:gd name="connsiteY35-9900" fmla="*/ 84 h 763"/>
                <a:gd name="connsiteX36-9901" fmla="*/ 358 w 358"/>
                <a:gd name="connsiteY36-9902" fmla="*/ 89 h 763"/>
                <a:gd name="connsiteX37-9903" fmla="*/ 358 w 358"/>
                <a:gd name="connsiteY37-9904" fmla="*/ 95 h 763"/>
                <a:gd name="connsiteX38-9905" fmla="*/ 358 w 358"/>
                <a:gd name="connsiteY38-9906" fmla="*/ 100 h 763"/>
                <a:gd name="connsiteX39-9907" fmla="*/ 358 w 358"/>
                <a:gd name="connsiteY39-9908" fmla="*/ 105 h 763"/>
                <a:gd name="connsiteX40-9909" fmla="*/ 353 w 358"/>
                <a:gd name="connsiteY40-9910" fmla="*/ 110 h 763"/>
                <a:gd name="connsiteX41-9911" fmla="*/ 343 w 358"/>
                <a:gd name="connsiteY41-9912" fmla="*/ 116 h 763"/>
                <a:gd name="connsiteX42-9913" fmla="*/ 343 w 358"/>
                <a:gd name="connsiteY42-9914" fmla="*/ 121 h 763"/>
                <a:gd name="connsiteX43-9915" fmla="*/ 343 w 358"/>
                <a:gd name="connsiteY43-9916" fmla="*/ 121 h 763"/>
                <a:gd name="connsiteX44-9917" fmla="*/ 337 w 358"/>
                <a:gd name="connsiteY44-9918" fmla="*/ 126 h 763"/>
                <a:gd name="connsiteX45-9919" fmla="*/ 337 w 358"/>
                <a:gd name="connsiteY45-9920" fmla="*/ 132 h 763"/>
                <a:gd name="connsiteX46-9921" fmla="*/ 332 w 358"/>
                <a:gd name="connsiteY46-9922" fmla="*/ 142 h 763"/>
                <a:gd name="connsiteX47-9923" fmla="*/ 332 w 358"/>
                <a:gd name="connsiteY47-9924" fmla="*/ 147 h 763"/>
                <a:gd name="connsiteX48-9925" fmla="*/ 332 w 358"/>
                <a:gd name="connsiteY48-9926" fmla="*/ 158 h 763"/>
                <a:gd name="connsiteX49-9927" fmla="*/ 327 w 358"/>
                <a:gd name="connsiteY49-9928" fmla="*/ 168 h 763"/>
                <a:gd name="connsiteX50-9929" fmla="*/ 327 w 358"/>
                <a:gd name="connsiteY50-9930" fmla="*/ 179 h 763"/>
                <a:gd name="connsiteX51-9931" fmla="*/ 327 w 358"/>
                <a:gd name="connsiteY51-9932" fmla="*/ 189 h 763"/>
                <a:gd name="connsiteX52-9933" fmla="*/ 322 w 358"/>
                <a:gd name="connsiteY52-9934" fmla="*/ 205 h 763"/>
                <a:gd name="connsiteX53-9935" fmla="*/ 322 w 358"/>
                <a:gd name="connsiteY53-9936" fmla="*/ 221 h 763"/>
                <a:gd name="connsiteX54-9937" fmla="*/ 322 w 358"/>
                <a:gd name="connsiteY54-9938" fmla="*/ 237 h 763"/>
                <a:gd name="connsiteX55-9939" fmla="*/ 316 w 358"/>
                <a:gd name="connsiteY55-9940" fmla="*/ 252 h 763"/>
                <a:gd name="connsiteX56-9941" fmla="*/ 316 w 358"/>
                <a:gd name="connsiteY56-9942" fmla="*/ 268 h 763"/>
                <a:gd name="connsiteX57-9943" fmla="*/ 316 w 358"/>
                <a:gd name="connsiteY57-9944" fmla="*/ 289 h 763"/>
                <a:gd name="connsiteX58-9945" fmla="*/ 311 w 358"/>
                <a:gd name="connsiteY58-9946" fmla="*/ 331 h 763"/>
                <a:gd name="connsiteX59-9947" fmla="*/ 306 w 358"/>
                <a:gd name="connsiteY59-9948" fmla="*/ 368 h 763"/>
                <a:gd name="connsiteX60-9949" fmla="*/ 306 w 358"/>
                <a:gd name="connsiteY60-9950" fmla="*/ 400 h 763"/>
                <a:gd name="connsiteX61-9951" fmla="*/ 301 w 358"/>
                <a:gd name="connsiteY61-9952" fmla="*/ 431 h 763"/>
                <a:gd name="connsiteX62-9953" fmla="*/ 295 w 358"/>
                <a:gd name="connsiteY62-9954" fmla="*/ 463 h 763"/>
                <a:gd name="connsiteX63-9955" fmla="*/ 295 w 358"/>
                <a:gd name="connsiteY63-9956" fmla="*/ 489 h 763"/>
                <a:gd name="connsiteX64-9957" fmla="*/ 290 w 358"/>
                <a:gd name="connsiteY64-9958" fmla="*/ 510 h 763"/>
                <a:gd name="connsiteX65-9959" fmla="*/ 285 w 358"/>
                <a:gd name="connsiteY65-9960" fmla="*/ 531 h 763"/>
                <a:gd name="connsiteX66-9961" fmla="*/ 279 w 358"/>
                <a:gd name="connsiteY66-9962" fmla="*/ 568 h 763"/>
                <a:gd name="connsiteX67-9963" fmla="*/ 269 w 358"/>
                <a:gd name="connsiteY67-9964" fmla="*/ 605 h 763"/>
                <a:gd name="connsiteX68-9965" fmla="*/ 264 w 358"/>
                <a:gd name="connsiteY68-9966" fmla="*/ 636 h 763"/>
                <a:gd name="connsiteX69-9967" fmla="*/ 253 w 358"/>
                <a:gd name="connsiteY69-9968" fmla="*/ 663 h 763"/>
                <a:gd name="connsiteX70-9969" fmla="*/ 248 w 358"/>
                <a:gd name="connsiteY70-9970" fmla="*/ 689 h 763"/>
                <a:gd name="connsiteX71-9971" fmla="*/ 243 w 358"/>
                <a:gd name="connsiteY71-9972" fmla="*/ 700 h 763"/>
                <a:gd name="connsiteX72-9973" fmla="*/ 237 w 358"/>
                <a:gd name="connsiteY72-9974" fmla="*/ 710 h 763"/>
                <a:gd name="connsiteX73-9975" fmla="*/ 237 w 358"/>
                <a:gd name="connsiteY73-9976" fmla="*/ 721 h 763"/>
                <a:gd name="connsiteX74-9977" fmla="*/ 232 w 358"/>
                <a:gd name="connsiteY74-9978" fmla="*/ 726 h 763"/>
                <a:gd name="connsiteX75-9979" fmla="*/ 227 w 358"/>
                <a:gd name="connsiteY75-9980" fmla="*/ 736 h 763"/>
                <a:gd name="connsiteX76-9981" fmla="*/ 227 w 358"/>
                <a:gd name="connsiteY76-9982" fmla="*/ 742 h 763"/>
                <a:gd name="connsiteX77-9983" fmla="*/ 216 w 358"/>
                <a:gd name="connsiteY77-9984" fmla="*/ 747 h 763"/>
                <a:gd name="connsiteX78-9985" fmla="*/ 211 w 358"/>
                <a:gd name="connsiteY78-9986" fmla="*/ 757 h 763"/>
                <a:gd name="connsiteX79-9987" fmla="*/ 206 w 358"/>
                <a:gd name="connsiteY79-9988" fmla="*/ 757 h 763"/>
                <a:gd name="connsiteX80-9989" fmla="*/ 200 w 358"/>
                <a:gd name="connsiteY80-9990" fmla="*/ 763 h 763"/>
                <a:gd name="connsiteX81-9991" fmla="*/ 195 w 358"/>
                <a:gd name="connsiteY81-9992" fmla="*/ 763 h 763"/>
                <a:gd name="connsiteX82-9993" fmla="*/ 195 w 358"/>
                <a:gd name="connsiteY82-9994" fmla="*/ 757 h 763"/>
                <a:gd name="connsiteX83-9995" fmla="*/ 190 w 358"/>
                <a:gd name="connsiteY83-9996" fmla="*/ 757 h 763"/>
                <a:gd name="connsiteX84-9997" fmla="*/ 190 w 358"/>
                <a:gd name="connsiteY84-9998" fmla="*/ 752 h 763"/>
                <a:gd name="connsiteX85-9999" fmla="*/ 190 w 358"/>
                <a:gd name="connsiteY85-10000" fmla="*/ 747 h 763"/>
                <a:gd name="connsiteX86-10001" fmla="*/ 185 w 358"/>
                <a:gd name="connsiteY86-10002" fmla="*/ 742 h 763"/>
                <a:gd name="connsiteX87-10003" fmla="*/ 185 w 358"/>
                <a:gd name="connsiteY87-10004" fmla="*/ 731 h 763"/>
                <a:gd name="connsiteX88-10005" fmla="*/ 185 w 358"/>
                <a:gd name="connsiteY88-10006" fmla="*/ 721 h 763"/>
                <a:gd name="connsiteX89-10007" fmla="*/ 179 w 358"/>
                <a:gd name="connsiteY89-10008" fmla="*/ 705 h 763"/>
                <a:gd name="connsiteX90-10009" fmla="*/ 174 w 358"/>
                <a:gd name="connsiteY90-10010" fmla="*/ 684 h 763"/>
                <a:gd name="connsiteX91-10011" fmla="*/ 169 w 358"/>
                <a:gd name="connsiteY91-10012" fmla="*/ 668 h 763"/>
                <a:gd name="connsiteX92-10013" fmla="*/ 164 w 358"/>
                <a:gd name="connsiteY92-10014" fmla="*/ 652 h 763"/>
                <a:gd name="connsiteX93-10015" fmla="*/ 158 w 358"/>
                <a:gd name="connsiteY93-10016" fmla="*/ 636 h 763"/>
                <a:gd name="connsiteX94-10017" fmla="*/ 148 w 358"/>
                <a:gd name="connsiteY94-10018" fmla="*/ 626 h 763"/>
                <a:gd name="connsiteX95-10019" fmla="*/ 137 w 358"/>
                <a:gd name="connsiteY95-10020" fmla="*/ 615 h 763"/>
                <a:gd name="connsiteX96-10021" fmla="*/ 132 w 358"/>
                <a:gd name="connsiteY96-10022" fmla="*/ 605 h 763"/>
                <a:gd name="connsiteX97-10023" fmla="*/ 143 w 358"/>
                <a:gd name="connsiteY97-10024" fmla="*/ 610 h 763"/>
                <a:gd name="connsiteX98-10025" fmla="*/ 158 w 358"/>
                <a:gd name="connsiteY98-10026" fmla="*/ 610 h 763"/>
                <a:gd name="connsiteX99-10027" fmla="*/ 169 w 358"/>
                <a:gd name="connsiteY99-10028" fmla="*/ 610 h 763"/>
                <a:gd name="connsiteX100-10029" fmla="*/ 179 w 358"/>
                <a:gd name="connsiteY100-10030" fmla="*/ 610 h 763"/>
                <a:gd name="connsiteX101-10031" fmla="*/ 190 w 358"/>
                <a:gd name="connsiteY101-10032" fmla="*/ 605 h 763"/>
                <a:gd name="connsiteX102-10033" fmla="*/ 195 w 358"/>
                <a:gd name="connsiteY102-10034" fmla="*/ 605 h 763"/>
                <a:gd name="connsiteX103-10035" fmla="*/ 200 w 358"/>
                <a:gd name="connsiteY103-10036" fmla="*/ 600 h 763"/>
                <a:gd name="connsiteX104-10037" fmla="*/ 200 w 358"/>
                <a:gd name="connsiteY104-10038" fmla="*/ 600 h 763"/>
                <a:gd name="connsiteX105-10039" fmla="*/ 206 w 358"/>
                <a:gd name="connsiteY105-10040" fmla="*/ 594 h 763"/>
                <a:gd name="connsiteX106-10041" fmla="*/ 206 w 358"/>
                <a:gd name="connsiteY106-10042" fmla="*/ 584 h 763"/>
                <a:gd name="connsiteX107-10043" fmla="*/ 211 w 358"/>
                <a:gd name="connsiteY107-10044" fmla="*/ 573 h 763"/>
                <a:gd name="connsiteX108-10045" fmla="*/ 211 w 358"/>
                <a:gd name="connsiteY108-10046" fmla="*/ 558 h 763"/>
                <a:gd name="connsiteX109-10047" fmla="*/ 216 w 358"/>
                <a:gd name="connsiteY109-10048" fmla="*/ 537 h 763"/>
                <a:gd name="connsiteX110-10049" fmla="*/ 222 w 358"/>
                <a:gd name="connsiteY110-10050" fmla="*/ 516 h 763"/>
                <a:gd name="connsiteX111-10051" fmla="*/ 222 w 358"/>
                <a:gd name="connsiteY111-10052" fmla="*/ 489 h 763"/>
                <a:gd name="connsiteX112-10053" fmla="*/ 227 w 358"/>
                <a:gd name="connsiteY112-10054" fmla="*/ 458 h 763"/>
                <a:gd name="connsiteX113-10055" fmla="*/ 237 w 358"/>
                <a:gd name="connsiteY113-10056" fmla="*/ 395 h 763"/>
                <a:gd name="connsiteX114-10057" fmla="*/ 243 w 358"/>
                <a:gd name="connsiteY114-10058" fmla="*/ 337 h 763"/>
                <a:gd name="connsiteX115-10059" fmla="*/ 248 w 358"/>
                <a:gd name="connsiteY115-10060" fmla="*/ 274 h 763"/>
                <a:gd name="connsiteX116-10061" fmla="*/ 248 w 358"/>
                <a:gd name="connsiteY116-10062" fmla="*/ 221 h 763"/>
                <a:gd name="connsiteX117-10063" fmla="*/ 248 w 358"/>
                <a:gd name="connsiteY117-10064" fmla="*/ 221 h 763"/>
                <a:gd name="connsiteX0-10065" fmla="*/ 248 w 358"/>
                <a:gd name="connsiteY0-10066" fmla="*/ 221 h 763"/>
                <a:gd name="connsiteX1-10067" fmla="*/ 248 w 358"/>
                <a:gd name="connsiteY1-10068" fmla="*/ 195 h 763"/>
                <a:gd name="connsiteX2-10069" fmla="*/ 248 w 358"/>
                <a:gd name="connsiteY2-10070" fmla="*/ 168 h 763"/>
                <a:gd name="connsiteX3-10071" fmla="*/ 248 w 358"/>
                <a:gd name="connsiteY3-10072" fmla="*/ 147 h 763"/>
                <a:gd name="connsiteX4-10073" fmla="*/ 248 w 358"/>
                <a:gd name="connsiteY4-10074" fmla="*/ 132 h 763"/>
                <a:gd name="connsiteX5-10075" fmla="*/ 248 w 358"/>
                <a:gd name="connsiteY5-10076" fmla="*/ 116 h 763"/>
                <a:gd name="connsiteX6-10077" fmla="*/ 248 w 358"/>
                <a:gd name="connsiteY6-10078" fmla="*/ 105 h 763"/>
                <a:gd name="connsiteX7-10079" fmla="*/ 243 w 358"/>
                <a:gd name="connsiteY7-10080" fmla="*/ 95 h 763"/>
                <a:gd name="connsiteX8-10081" fmla="*/ 243 w 358"/>
                <a:gd name="connsiteY8-10082" fmla="*/ 89 h 763"/>
                <a:gd name="connsiteX9-10083" fmla="*/ 243 w 358"/>
                <a:gd name="connsiteY9-10084" fmla="*/ 84 h 763"/>
                <a:gd name="connsiteX10-10085" fmla="*/ 237 w 358"/>
                <a:gd name="connsiteY10-10086" fmla="*/ 84 h 763"/>
                <a:gd name="connsiteX11-10087" fmla="*/ 232 w 358"/>
                <a:gd name="connsiteY11-10088" fmla="*/ 79 h 763"/>
                <a:gd name="connsiteX12-10089" fmla="*/ 222 w 358"/>
                <a:gd name="connsiteY12-10090" fmla="*/ 79 h 763"/>
                <a:gd name="connsiteX13-10091" fmla="*/ 216 w 358"/>
                <a:gd name="connsiteY13-10092" fmla="*/ 74 h 763"/>
                <a:gd name="connsiteX14-10093" fmla="*/ 0 w 358"/>
                <a:gd name="connsiteY14-10094" fmla="*/ 58 h 763"/>
                <a:gd name="connsiteX15-10095" fmla="*/ 58 w 358"/>
                <a:gd name="connsiteY15-10096" fmla="*/ 47 h 763"/>
                <a:gd name="connsiteX16-10097" fmla="*/ 85 w 358"/>
                <a:gd name="connsiteY16-10098" fmla="*/ 42 h 763"/>
                <a:gd name="connsiteX17-10099" fmla="*/ 111 w 358"/>
                <a:gd name="connsiteY17-10100" fmla="*/ 37 h 763"/>
                <a:gd name="connsiteX18-10101" fmla="*/ 137 w 358"/>
                <a:gd name="connsiteY18-10102" fmla="*/ 32 h 763"/>
                <a:gd name="connsiteX19-10103" fmla="*/ 216 w 358"/>
                <a:gd name="connsiteY19-10104" fmla="*/ 5 h 763"/>
                <a:gd name="connsiteX20-10105" fmla="*/ 222 w 358"/>
                <a:gd name="connsiteY20-10106" fmla="*/ 5 h 763"/>
                <a:gd name="connsiteX21-10107" fmla="*/ 232 w 358"/>
                <a:gd name="connsiteY21-10108" fmla="*/ 0 h 763"/>
                <a:gd name="connsiteX22-10109" fmla="*/ 243 w 358"/>
                <a:gd name="connsiteY22-10110" fmla="*/ 5 h 763"/>
                <a:gd name="connsiteX23-10111" fmla="*/ 248 w 358"/>
                <a:gd name="connsiteY23-10112" fmla="*/ 11 h 763"/>
                <a:gd name="connsiteX24-10113" fmla="*/ 258 w 358"/>
                <a:gd name="connsiteY24-10114" fmla="*/ 16 h 763"/>
                <a:gd name="connsiteX25-10115" fmla="*/ 269 w 358"/>
                <a:gd name="connsiteY25-10116" fmla="*/ 21 h 763"/>
                <a:gd name="connsiteX26-10117" fmla="*/ 279 w 358"/>
                <a:gd name="connsiteY26-10118" fmla="*/ 26 h 763"/>
                <a:gd name="connsiteX27-10119" fmla="*/ 290 w 358"/>
                <a:gd name="connsiteY27-10120" fmla="*/ 32 h 763"/>
                <a:gd name="connsiteX28-10121" fmla="*/ 306 w 358"/>
                <a:gd name="connsiteY28-10122" fmla="*/ 42 h 763"/>
                <a:gd name="connsiteX29-10123" fmla="*/ 316 w 358"/>
                <a:gd name="connsiteY29-10124" fmla="*/ 53 h 763"/>
                <a:gd name="connsiteX30-10125" fmla="*/ 327 w 358"/>
                <a:gd name="connsiteY30-10126" fmla="*/ 58 h 763"/>
                <a:gd name="connsiteX31-10127" fmla="*/ 337 w 358"/>
                <a:gd name="connsiteY31-10128" fmla="*/ 68 h 763"/>
                <a:gd name="connsiteX32-10129" fmla="*/ 348 w 358"/>
                <a:gd name="connsiteY32-10130" fmla="*/ 74 h 763"/>
                <a:gd name="connsiteX33-10131" fmla="*/ 353 w 358"/>
                <a:gd name="connsiteY33-10132" fmla="*/ 79 h 763"/>
                <a:gd name="connsiteX34-10133" fmla="*/ 358 w 358"/>
                <a:gd name="connsiteY34-10134" fmla="*/ 84 h 763"/>
                <a:gd name="connsiteX35-10135" fmla="*/ 358 w 358"/>
                <a:gd name="connsiteY35-10136" fmla="*/ 89 h 763"/>
                <a:gd name="connsiteX36-10137" fmla="*/ 358 w 358"/>
                <a:gd name="connsiteY36-10138" fmla="*/ 95 h 763"/>
                <a:gd name="connsiteX37-10139" fmla="*/ 358 w 358"/>
                <a:gd name="connsiteY37-10140" fmla="*/ 100 h 763"/>
                <a:gd name="connsiteX38-10141" fmla="*/ 358 w 358"/>
                <a:gd name="connsiteY38-10142" fmla="*/ 105 h 763"/>
                <a:gd name="connsiteX39-10143" fmla="*/ 353 w 358"/>
                <a:gd name="connsiteY39-10144" fmla="*/ 110 h 763"/>
                <a:gd name="connsiteX40-10145" fmla="*/ 343 w 358"/>
                <a:gd name="connsiteY40-10146" fmla="*/ 116 h 763"/>
                <a:gd name="connsiteX41-10147" fmla="*/ 343 w 358"/>
                <a:gd name="connsiteY41-10148" fmla="*/ 121 h 763"/>
                <a:gd name="connsiteX42-10149" fmla="*/ 343 w 358"/>
                <a:gd name="connsiteY42-10150" fmla="*/ 121 h 763"/>
                <a:gd name="connsiteX43-10151" fmla="*/ 337 w 358"/>
                <a:gd name="connsiteY43-10152" fmla="*/ 126 h 763"/>
                <a:gd name="connsiteX44-10153" fmla="*/ 337 w 358"/>
                <a:gd name="connsiteY44-10154" fmla="*/ 132 h 763"/>
                <a:gd name="connsiteX45-10155" fmla="*/ 332 w 358"/>
                <a:gd name="connsiteY45-10156" fmla="*/ 142 h 763"/>
                <a:gd name="connsiteX46-10157" fmla="*/ 332 w 358"/>
                <a:gd name="connsiteY46-10158" fmla="*/ 147 h 763"/>
                <a:gd name="connsiteX47-10159" fmla="*/ 332 w 358"/>
                <a:gd name="connsiteY47-10160" fmla="*/ 158 h 763"/>
                <a:gd name="connsiteX48-10161" fmla="*/ 327 w 358"/>
                <a:gd name="connsiteY48-10162" fmla="*/ 168 h 763"/>
                <a:gd name="connsiteX49-10163" fmla="*/ 327 w 358"/>
                <a:gd name="connsiteY49-10164" fmla="*/ 179 h 763"/>
                <a:gd name="connsiteX50-10165" fmla="*/ 327 w 358"/>
                <a:gd name="connsiteY50-10166" fmla="*/ 189 h 763"/>
                <a:gd name="connsiteX51-10167" fmla="*/ 322 w 358"/>
                <a:gd name="connsiteY51-10168" fmla="*/ 205 h 763"/>
                <a:gd name="connsiteX52-10169" fmla="*/ 322 w 358"/>
                <a:gd name="connsiteY52-10170" fmla="*/ 221 h 763"/>
                <a:gd name="connsiteX53-10171" fmla="*/ 322 w 358"/>
                <a:gd name="connsiteY53-10172" fmla="*/ 237 h 763"/>
                <a:gd name="connsiteX54-10173" fmla="*/ 316 w 358"/>
                <a:gd name="connsiteY54-10174" fmla="*/ 252 h 763"/>
                <a:gd name="connsiteX55-10175" fmla="*/ 316 w 358"/>
                <a:gd name="connsiteY55-10176" fmla="*/ 268 h 763"/>
                <a:gd name="connsiteX56-10177" fmla="*/ 316 w 358"/>
                <a:gd name="connsiteY56-10178" fmla="*/ 289 h 763"/>
                <a:gd name="connsiteX57-10179" fmla="*/ 311 w 358"/>
                <a:gd name="connsiteY57-10180" fmla="*/ 331 h 763"/>
                <a:gd name="connsiteX58-10181" fmla="*/ 306 w 358"/>
                <a:gd name="connsiteY58-10182" fmla="*/ 368 h 763"/>
                <a:gd name="connsiteX59-10183" fmla="*/ 306 w 358"/>
                <a:gd name="connsiteY59-10184" fmla="*/ 400 h 763"/>
                <a:gd name="connsiteX60-10185" fmla="*/ 301 w 358"/>
                <a:gd name="connsiteY60-10186" fmla="*/ 431 h 763"/>
                <a:gd name="connsiteX61-10187" fmla="*/ 295 w 358"/>
                <a:gd name="connsiteY61-10188" fmla="*/ 463 h 763"/>
                <a:gd name="connsiteX62-10189" fmla="*/ 295 w 358"/>
                <a:gd name="connsiteY62-10190" fmla="*/ 489 h 763"/>
                <a:gd name="connsiteX63-10191" fmla="*/ 290 w 358"/>
                <a:gd name="connsiteY63-10192" fmla="*/ 510 h 763"/>
                <a:gd name="connsiteX64-10193" fmla="*/ 285 w 358"/>
                <a:gd name="connsiteY64-10194" fmla="*/ 531 h 763"/>
                <a:gd name="connsiteX65-10195" fmla="*/ 279 w 358"/>
                <a:gd name="connsiteY65-10196" fmla="*/ 568 h 763"/>
                <a:gd name="connsiteX66-10197" fmla="*/ 269 w 358"/>
                <a:gd name="connsiteY66-10198" fmla="*/ 605 h 763"/>
                <a:gd name="connsiteX67-10199" fmla="*/ 264 w 358"/>
                <a:gd name="connsiteY67-10200" fmla="*/ 636 h 763"/>
                <a:gd name="connsiteX68-10201" fmla="*/ 253 w 358"/>
                <a:gd name="connsiteY68-10202" fmla="*/ 663 h 763"/>
                <a:gd name="connsiteX69-10203" fmla="*/ 248 w 358"/>
                <a:gd name="connsiteY69-10204" fmla="*/ 689 h 763"/>
                <a:gd name="connsiteX70-10205" fmla="*/ 243 w 358"/>
                <a:gd name="connsiteY70-10206" fmla="*/ 700 h 763"/>
                <a:gd name="connsiteX71-10207" fmla="*/ 237 w 358"/>
                <a:gd name="connsiteY71-10208" fmla="*/ 710 h 763"/>
                <a:gd name="connsiteX72-10209" fmla="*/ 237 w 358"/>
                <a:gd name="connsiteY72-10210" fmla="*/ 721 h 763"/>
                <a:gd name="connsiteX73-10211" fmla="*/ 232 w 358"/>
                <a:gd name="connsiteY73-10212" fmla="*/ 726 h 763"/>
                <a:gd name="connsiteX74-10213" fmla="*/ 227 w 358"/>
                <a:gd name="connsiteY74-10214" fmla="*/ 736 h 763"/>
                <a:gd name="connsiteX75-10215" fmla="*/ 227 w 358"/>
                <a:gd name="connsiteY75-10216" fmla="*/ 742 h 763"/>
                <a:gd name="connsiteX76-10217" fmla="*/ 216 w 358"/>
                <a:gd name="connsiteY76-10218" fmla="*/ 747 h 763"/>
                <a:gd name="connsiteX77-10219" fmla="*/ 211 w 358"/>
                <a:gd name="connsiteY77-10220" fmla="*/ 757 h 763"/>
                <a:gd name="connsiteX78-10221" fmla="*/ 206 w 358"/>
                <a:gd name="connsiteY78-10222" fmla="*/ 757 h 763"/>
                <a:gd name="connsiteX79-10223" fmla="*/ 200 w 358"/>
                <a:gd name="connsiteY79-10224" fmla="*/ 763 h 763"/>
                <a:gd name="connsiteX80-10225" fmla="*/ 195 w 358"/>
                <a:gd name="connsiteY80-10226" fmla="*/ 763 h 763"/>
                <a:gd name="connsiteX81-10227" fmla="*/ 195 w 358"/>
                <a:gd name="connsiteY81-10228" fmla="*/ 757 h 763"/>
                <a:gd name="connsiteX82-10229" fmla="*/ 190 w 358"/>
                <a:gd name="connsiteY82-10230" fmla="*/ 757 h 763"/>
                <a:gd name="connsiteX83-10231" fmla="*/ 190 w 358"/>
                <a:gd name="connsiteY83-10232" fmla="*/ 752 h 763"/>
                <a:gd name="connsiteX84-10233" fmla="*/ 190 w 358"/>
                <a:gd name="connsiteY84-10234" fmla="*/ 747 h 763"/>
                <a:gd name="connsiteX85-10235" fmla="*/ 185 w 358"/>
                <a:gd name="connsiteY85-10236" fmla="*/ 742 h 763"/>
                <a:gd name="connsiteX86-10237" fmla="*/ 185 w 358"/>
                <a:gd name="connsiteY86-10238" fmla="*/ 731 h 763"/>
                <a:gd name="connsiteX87-10239" fmla="*/ 185 w 358"/>
                <a:gd name="connsiteY87-10240" fmla="*/ 721 h 763"/>
                <a:gd name="connsiteX88-10241" fmla="*/ 179 w 358"/>
                <a:gd name="connsiteY88-10242" fmla="*/ 705 h 763"/>
                <a:gd name="connsiteX89-10243" fmla="*/ 174 w 358"/>
                <a:gd name="connsiteY89-10244" fmla="*/ 684 h 763"/>
                <a:gd name="connsiteX90-10245" fmla="*/ 169 w 358"/>
                <a:gd name="connsiteY90-10246" fmla="*/ 668 h 763"/>
                <a:gd name="connsiteX91-10247" fmla="*/ 164 w 358"/>
                <a:gd name="connsiteY91-10248" fmla="*/ 652 h 763"/>
                <a:gd name="connsiteX92-10249" fmla="*/ 158 w 358"/>
                <a:gd name="connsiteY92-10250" fmla="*/ 636 h 763"/>
                <a:gd name="connsiteX93-10251" fmla="*/ 148 w 358"/>
                <a:gd name="connsiteY93-10252" fmla="*/ 626 h 763"/>
                <a:gd name="connsiteX94-10253" fmla="*/ 137 w 358"/>
                <a:gd name="connsiteY94-10254" fmla="*/ 615 h 763"/>
                <a:gd name="connsiteX95-10255" fmla="*/ 132 w 358"/>
                <a:gd name="connsiteY95-10256" fmla="*/ 605 h 763"/>
                <a:gd name="connsiteX96-10257" fmla="*/ 143 w 358"/>
                <a:gd name="connsiteY96-10258" fmla="*/ 610 h 763"/>
                <a:gd name="connsiteX97-10259" fmla="*/ 158 w 358"/>
                <a:gd name="connsiteY97-10260" fmla="*/ 610 h 763"/>
                <a:gd name="connsiteX98-10261" fmla="*/ 169 w 358"/>
                <a:gd name="connsiteY98-10262" fmla="*/ 610 h 763"/>
                <a:gd name="connsiteX99-10263" fmla="*/ 179 w 358"/>
                <a:gd name="connsiteY99-10264" fmla="*/ 610 h 763"/>
                <a:gd name="connsiteX100-10265" fmla="*/ 190 w 358"/>
                <a:gd name="connsiteY100-10266" fmla="*/ 605 h 763"/>
                <a:gd name="connsiteX101-10267" fmla="*/ 195 w 358"/>
                <a:gd name="connsiteY101-10268" fmla="*/ 605 h 763"/>
                <a:gd name="connsiteX102-10269" fmla="*/ 200 w 358"/>
                <a:gd name="connsiteY102-10270" fmla="*/ 600 h 763"/>
                <a:gd name="connsiteX103-10271" fmla="*/ 200 w 358"/>
                <a:gd name="connsiteY103-10272" fmla="*/ 600 h 763"/>
                <a:gd name="connsiteX104-10273" fmla="*/ 206 w 358"/>
                <a:gd name="connsiteY104-10274" fmla="*/ 594 h 763"/>
                <a:gd name="connsiteX105-10275" fmla="*/ 206 w 358"/>
                <a:gd name="connsiteY105-10276" fmla="*/ 584 h 763"/>
                <a:gd name="connsiteX106-10277" fmla="*/ 211 w 358"/>
                <a:gd name="connsiteY106-10278" fmla="*/ 573 h 763"/>
                <a:gd name="connsiteX107-10279" fmla="*/ 211 w 358"/>
                <a:gd name="connsiteY107-10280" fmla="*/ 558 h 763"/>
                <a:gd name="connsiteX108-10281" fmla="*/ 216 w 358"/>
                <a:gd name="connsiteY108-10282" fmla="*/ 537 h 763"/>
                <a:gd name="connsiteX109-10283" fmla="*/ 222 w 358"/>
                <a:gd name="connsiteY109-10284" fmla="*/ 516 h 763"/>
                <a:gd name="connsiteX110-10285" fmla="*/ 222 w 358"/>
                <a:gd name="connsiteY110-10286" fmla="*/ 489 h 763"/>
                <a:gd name="connsiteX111-10287" fmla="*/ 227 w 358"/>
                <a:gd name="connsiteY111-10288" fmla="*/ 458 h 763"/>
                <a:gd name="connsiteX112-10289" fmla="*/ 237 w 358"/>
                <a:gd name="connsiteY112-10290" fmla="*/ 395 h 763"/>
                <a:gd name="connsiteX113-10291" fmla="*/ 243 w 358"/>
                <a:gd name="connsiteY113-10292" fmla="*/ 337 h 763"/>
                <a:gd name="connsiteX114-10293" fmla="*/ 248 w 358"/>
                <a:gd name="connsiteY114-10294" fmla="*/ 274 h 763"/>
                <a:gd name="connsiteX115-10295" fmla="*/ 248 w 358"/>
                <a:gd name="connsiteY115-10296" fmla="*/ 221 h 763"/>
                <a:gd name="connsiteX116-10297" fmla="*/ 248 w 358"/>
                <a:gd name="connsiteY116-10298" fmla="*/ 221 h 763"/>
                <a:gd name="connsiteX0-10299" fmla="*/ 190 w 300"/>
                <a:gd name="connsiteY0-10300" fmla="*/ 221 h 763"/>
                <a:gd name="connsiteX1-10301" fmla="*/ 190 w 300"/>
                <a:gd name="connsiteY1-10302" fmla="*/ 195 h 763"/>
                <a:gd name="connsiteX2-10303" fmla="*/ 190 w 300"/>
                <a:gd name="connsiteY2-10304" fmla="*/ 168 h 763"/>
                <a:gd name="connsiteX3-10305" fmla="*/ 190 w 300"/>
                <a:gd name="connsiteY3-10306" fmla="*/ 147 h 763"/>
                <a:gd name="connsiteX4-10307" fmla="*/ 190 w 300"/>
                <a:gd name="connsiteY4-10308" fmla="*/ 132 h 763"/>
                <a:gd name="connsiteX5-10309" fmla="*/ 190 w 300"/>
                <a:gd name="connsiteY5-10310" fmla="*/ 116 h 763"/>
                <a:gd name="connsiteX6-10311" fmla="*/ 190 w 300"/>
                <a:gd name="connsiteY6-10312" fmla="*/ 105 h 763"/>
                <a:gd name="connsiteX7-10313" fmla="*/ 185 w 300"/>
                <a:gd name="connsiteY7-10314" fmla="*/ 95 h 763"/>
                <a:gd name="connsiteX8-10315" fmla="*/ 185 w 300"/>
                <a:gd name="connsiteY8-10316" fmla="*/ 89 h 763"/>
                <a:gd name="connsiteX9-10317" fmla="*/ 185 w 300"/>
                <a:gd name="connsiteY9-10318" fmla="*/ 84 h 763"/>
                <a:gd name="connsiteX10-10319" fmla="*/ 179 w 300"/>
                <a:gd name="connsiteY10-10320" fmla="*/ 84 h 763"/>
                <a:gd name="connsiteX11-10321" fmla="*/ 174 w 300"/>
                <a:gd name="connsiteY11-10322" fmla="*/ 79 h 763"/>
                <a:gd name="connsiteX12-10323" fmla="*/ 164 w 300"/>
                <a:gd name="connsiteY12-10324" fmla="*/ 79 h 763"/>
                <a:gd name="connsiteX13-10325" fmla="*/ 158 w 300"/>
                <a:gd name="connsiteY13-10326" fmla="*/ 74 h 763"/>
                <a:gd name="connsiteX14-10327" fmla="*/ 0 w 300"/>
                <a:gd name="connsiteY14-10328" fmla="*/ 47 h 763"/>
                <a:gd name="connsiteX15-10329" fmla="*/ 27 w 300"/>
                <a:gd name="connsiteY15-10330" fmla="*/ 42 h 763"/>
                <a:gd name="connsiteX16-10331" fmla="*/ 53 w 300"/>
                <a:gd name="connsiteY16-10332" fmla="*/ 37 h 763"/>
                <a:gd name="connsiteX17-10333" fmla="*/ 79 w 300"/>
                <a:gd name="connsiteY17-10334" fmla="*/ 32 h 763"/>
                <a:gd name="connsiteX18-10335" fmla="*/ 158 w 300"/>
                <a:gd name="connsiteY18-10336" fmla="*/ 5 h 763"/>
                <a:gd name="connsiteX19-10337" fmla="*/ 164 w 300"/>
                <a:gd name="connsiteY19-10338" fmla="*/ 5 h 763"/>
                <a:gd name="connsiteX20-10339" fmla="*/ 174 w 300"/>
                <a:gd name="connsiteY20-10340" fmla="*/ 0 h 763"/>
                <a:gd name="connsiteX21-10341" fmla="*/ 185 w 300"/>
                <a:gd name="connsiteY21-10342" fmla="*/ 5 h 763"/>
                <a:gd name="connsiteX22-10343" fmla="*/ 190 w 300"/>
                <a:gd name="connsiteY22-10344" fmla="*/ 11 h 763"/>
                <a:gd name="connsiteX23-10345" fmla="*/ 200 w 300"/>
                <a:gd name="connsiteY23-10346" fmla="*/ 16 h 763"/>
                <a:gd name="connsiteX24-10347" fmla="*/ 211 w 300"/>
                <a:gd name="connsiteY24-10348" fmla="*/ 21 h 763"/>
                <a:gd name="connsiteX25-10349" fmla="*/ 221 w 300"/>
                <a:gd name="connsiteY25-10350" fmla="*/ 26 h 763"/>
                <a:gd name="connsiteX26-10351" fmla="*/ 232 w 300"/>
                <a:gd name="connsiteY26-10352" fmla="*/ 32 h 763"/>
                <a:gd name="connsiteX27-10353" fmla="*/ 248 w 300"/>
                <a:gd name="connsiteY27-10354" fmla="*/ 42 h 763"/>
                <a:gd name="connsiteX28-10355" fmla="*/ 258 w 300"/>
                <a:gd name="connsiteY28-10356" fmla="*/ 53 h 763"/>
                <a:gd name="connsiteX29-10357" fmla="*/ 269 w 300"/>
                <a:gd name="connsiteY29-10358" fmla="*/ 58 h 763"/>
                <a:gd name="connsiteX30-10359" fmla="*/ 279 w 300"/>
                <a:gd name="connsiteY30-10360" fmla="*/ 68 h 763"/>
                <a:gd name="connsiteX31-10361" fmla="*/ 290 w 300"/>
                <a:gd name="connsiteY31-10362" fmla="*/ 74 h 763"/>
                <a:gd name="connsiteX32-10363" fmla="*/ 295 w 300"/>
                <a:gd name="connsiteY32-10364" fmla="*/ 79 h 763"/>
                <a:gd name="connsiteX33-10365" fmla="*/ 300 w 300"/>
                <a:gd name="connsiteY33-10366" fmla="*/ 84 h 763"/>
                <a:gd name="connsiteX34-10367" fmla="*/ 300 w 300"/>
                <a:gd name="connsiteY34-10368" fmla="*/ 89 h 763"/>
                <a:gd name="connsiteX35-10369" fmla="*/ 300 w 300"/>
                <a:gd name="connsiteY35-10370" fmla="*/ 95 h 763"/>
                <a:gd name="connsiteX36-10371" fmla="*/ 300 w 300"/>
                <a:gd name="connsiteY36-10372" fmla="*/ 100 h 763"/>
                <a:gd name="connsiteX37-10373" fmla="*/ 300 w 300"/>
                <a:gd name="connsiteY37-10374" fmla="*/ 105 h 763"/>
                <a:gd name="connsiteX38-10375" fmla="*/ 295 w 300"/>
                <a:gd name="connsiteY38-10376" fmla="*/ 110 h 763"/>
                <a:gd name="connsiteX39-10377" fmla="*/ 285 w 300"/>
                <a:gd name="connsiteY39-10378" fmla="*/ 116 h 763"/>
                <a:gd name="connsiteX40-10379" fmla="*/ 285 w 300"/>
                <a:gd name="connsiteY40-10380" fmla="*/ 121 h 763"/>
                <a:gd name="connsiteX41-10381" fmla="*/ 285 w 300"/>
                <a:gd name="connsiteY41-10382" fmla="*/ 121 h 763"/>
                <a:gd name="connsiteX42-10383" fmla="*/ 279 w 300"/>
                <a:gd name="connsiteY42-10384" fmla="*/ 126 h 763"/>
                <a:gd name="connsiteX43-10385" fmla="*/ 279 w 300"/>
                <a:gd name="connsiteY43-10386" fmla="*/ 132 h 763"/>
                <a:gd name="connsiteX44-10387" fmla="*/ 274 w 300"/>
                <a:gd name="connsiteY44-10388" fmla="*/ 142 h 763"/>
                <a:gd name="connsiteX45-10389" fmla="*/ 274 w 300"/>
                <a:gd name="connsiteY45-10390" fmla="*/ 147 h 763"/>
                <a:gd name="connsiteX46-10391" fmla="*/ 274 w 300"/>
                <a:gd name="connsiteY46-10392" fmla="*/ 158 h 763"/>
                <a:gd name="connsiteX47-10393" fmla="*/ 269 w 300"/>
                <a:gd name="connsiteY47-10394" fmla="*/ 168 h 763"/>
                <a:gd name="connsiteX48-10395" fmla="*/ 269 w 300"/>
                <a:gd name="connsiteY48-10396" fmla="*/ 179 h 763"/>
                <a:gd name="connsiteX49-10397" fmla="*/ 269 w 300"/>
                <a:gd name="connsiteY49-10398" fmla="*/ 189 h 763"/>
                <a:gd name="connsiteX50-10399" fmla="*/ 264 w 300"/>
                <a:gd name="connsiteY50-10400" fmla="*/ 205 h 763"/>
                <a:gd name="connsiteX51-10401" fmla="*/ 264 w 300"/>
                <a:gd name="connsiteY51-10402" fmla="*/ 221 h 763"/>
                <a:gd name="connsiteX52-10403" fmla="*/ 264 w 300"/>
                <a:gd name="connsiteY52-10404" fmla="*/ 237 h 763"/>
                <a:gd name="connsiteX53-10405" fmla="*/ 258 w 300"/>
                <a:gd name="connsiteY53-10406" fmla="*/ 252 h 763"/>
                <a:gd name="connsiteX54-10407" fmla="*/ 258 w 300"/>
                <a:gd name="connsiteY54-10408" fmla="*/ 268 h 763"/>
                <a:gd name="connsiteX55-10409" fmla="*/ 258 w 300"/>
                <a:gd name="connsiteY55-10410" fmla="*/ 289 h 763"/>
                <a:gd name="connsiteX56-10411" fmla="*/ 253 w 300"/>
                <a:gd name="connsiteY56-10412" fmla="*/ 331 h 763"/>
                <a:gd name="connsiteX57-10413" fmla="*/ 248 w 300"/>
                <a:gd name="connsiteY57-10414" fmla="*/ 368 h 763"/>
                <a:gd name="connsiteX58-10415" fmla="*/ 248 w 300"/>
                <a:gd name="connsiteY58-10416" fmla="*/ 400 h 763"/>
                <a:gd name="connsiteX59-10417" fmla="*/ 243 w 300"/>
                <a:gd name="connsiteY59-10418" fmla="*/ 431 h 763"/>
                <a:gd name="connsiteX60-10419" fmla="*/ 237 w 300"/>
                <a:gd name="connsiteY60-10420" fmla="*/ 463 h 763"/>
                <a:gd name="connsiteX61-10421" fmla="*/ 237 w 300"/>
                <a:gd name="connsiteY61-10422" fmla="*/ 489 h 763"/>
                <a:gd name="connsiteX62-10423" fmla="*/ 232 w 300"/>
                <a:gd name="connsiteY62-10424" fmla="*/ 510 h 763"/>
                <a:gd name="connsiteX63-10425" fmla="*/ 227 w 300"/>
                <a:gd name="connsiteY63-10426" fmla="*/ 531 h 763"/>
                <a:gd name="connsiteX64-10427" fmla="*/ 221 w 300"/>
                <a:gd name="connsiteY64-10428" fmla="*/ 568 h 763"/>
                <a:gd name="connsiteX65-10429" fmla="*/ 211 w 300"/>
                <a:gd name="connsiteY65-10430" fmla="*/ 605 h 763"/>
                <a:gd name="connsiteX66-10431" fmla="*/ 206 w 300"/>
                <a:gd name="connsiteY66-10432" fmla="*/ 636 h 763"/>
                <a:gd name="connsiteX67-10433" fmla="*/ 195 w 300"/>
                <a:gd name="connsiteY67-10434" fmla="*/ 663 h 763"/>
                <a:gd name="connsiteX68-10435" fmla="*/ 190 w 300"/>
                <a:gd name="connsiteY68-10436" fmla="*/ 689 h 763"/>
                <a:gd name="connsiteX69-10437" fmla="*/ 185 w 300"/>
                <a:gd name="connsiteY69-10438" fmla="*/ 700 h 763"/>
                <a:gd name="connsiteX70-10439" fmla="*/ 179 w 300"/>
                <a:gd name="connsiteY70-10440" fmla="*/ 710 h 763"/>
                <a:gd name="connsiteX71-10441" fmla="*/ 179 w 300"/>
                <a:gd name="connsiteY71-10442" fmla="*/ 721 h 763"/>
                <a:gd name="connsiteX72-10443" fmla="*/ 174 w 300"/>
                <a:gd name="connsiteY72-10444" fmla="*/ 726 h 763"/>
                <a:gd name="connsiteX73-10445" fmla="*/ 169 w 300"/>
                <a:gd name="connsiteY73-10446" fmla="*/ 736 h 763"/>
                <a:gd name="connsiteX74-10447" fmla="*/ 169 w 300"/>
                <a:gd name="connsiteY74-10448" fmla="*/ 742 h 763"/>
                <a:gd name="connsiteX75-10449" fmla="*/ 158 w 300"/>
                <a:gd name="connsiteY75-10450" fmla="*/ 747 h 763"/>
                <a:gd name="connsiteX76-10451" fmla="*/ 153 w 300"/>
                <a:gd name="connsiteY76-10452" fmla="*/ 757 h 763"/>
                <a:gd name="connsiteX77-10453" fmla="*/ 148 w 300"/>
                <a:gd name="connsiteY77-10454" fmla="*/ 757 h 763"/>
                <a:gd name="connsiteX78-10455" fmla="*/ 142 w 300"/>
                <a:gd name="connsiteY78-10456" fmla="*/ 763 h 763"/>
                <a:gd name="connsiteX79-10457" fmla="*/ 137 w 300"/>
                <a:gd name="connsiteY79-10458" fmla="*/ 763 h 763"/>
                <a:gd name="connsiteX80-10459" fmla="*/ 137 w 300"/>
                <a:gd name="connsiteY80-10460" fmla="*/ 757 h 763"/>
                <a:gd name="connsiteX81-10461" fmla="*/ 132 w 300"/>
                <a:gd name="connsiteY81-10462" fmla="*/ 757 h 763"/>
                <a:gd name="connsiteX82-10463" fmla="*/ 132 w 300"/>
                <a:gd name="connsiteY82-10464" fmla="*/ 752 h 763"/>
                <a:gd name="connsiteX83-10465" fmla="*/ 132 w 300"/>
                <a:gd name="connsiteY83-10466" fmla="*/ 747 h 763"/>
                <a:gd name="connsiteX84-10467" fmla="*/ 127 w 300"/>
                <a:gd name="connsiteY84-10468" fmla="*/ 742 h 763"/>
                <a:gd name="connsiteX85-10469" fmla="*/ 127 w 300"/>
                <a:gd name="connsiteY85-10470" fmla="*/ 731 h 763"/>
                <a:gd name="connsiteX86-10471" fmla="*/ 127 w 300"/>
                <a:gd name="connsiteY86-10472" fmla="*/ 721 h 763"/>
                <a:gd name="connsiteX87-10473" fmla="*/ 121 w 300"/>
                <a:gd name="connsiteY87-10474" fmla="*/ 705 h 763"/>
                <a:gd name="connsiteX88-10475" fmla="*/ 116 w 300"/>
                <a:gd name="connsiteY88-10476" fmla="*/ 684 h 763"/>
                <a:gd name="connsiteX89-10477" fmla="*/ 111 w 300"/>
                <a:gd name="connsiteY89-10478" fmla="*/ 668 h 763"/>
                <a:gd name="connsiteX90-10479" fmla="*/ 106 w 300"/>
                <a:gd name="connsiteY90-10480" fmla="*/ 652 h 763"/>
                <a:gd name="connsiteX91-10481" fmla="*/ 100 w 300"/>
                <a:gd name="connsiteY91-10482" fmla="*/ 636 h 763"/>
                <a:gd name="connsiteX92-10483" fmla="*/ 90 w 300"/>
                <a:gd name="connsiteY92-10484" fmla="*/ 626 h 763"/>
                <a:gd name="connsiteX93-10485" fmla="*/ 79 w 300"/>
                <a:gd name="connsiteY93-10486" fmla="*/ 615 h 763"/>
                <a:gd name="connsiteX94-10487" fmla="*/ 74 w 300"/>
                <a:gd name="connsiteY94-10488" fmla="*/ 605 h 763"/>
                <a:gd name="connsiteX95-10489" fmla="*/ 85 w 300"/>
                <a:gd name="connsiteY95-10490" fmla="*/ 610 h 763"/>
                <a:gd name="connsiteX96-10491" fmla="*/ 100 w 300"/>
                <a:gd name="connsiteY96-10492" fmla="*/ 610 h 763"/>
                <a:gd name="connsiteX97-10493" fmla="*/ 111 w 300"/>
                <a:gd name="connsiteY97-10494" fmla="*/ 610 h 763"/>
                <a:gd name="connsiteX98-10495" fmla="*/ 121 w 300"/>
                <a:gd name="connsiteY98-10496" fmla="*/ 610 h 763"/>
                <a:gd name="connsiteX99-10497" fmla="*/ 132 w 300"/>
                <a:gd name="connsiteY99-10498" fmla="*/ 605 h 763"/>
                <a:gd name="connsiteX100-10499" fmla="*/ 137 w 300"/>
                <a:gd name="connsiteY100-10500" fmla="*/ 605 h 763"/>
                <a:gd name="connsiteX101-10501" fmla="*/ 142 w 300"/>
                <a:gd name="connsiteY101-10502" fmla="*/ 600 h 763"/>
                <a:gd name="connsiteX102-10503" fmla="*/ 142 w 300"/>
                <a:gd name="connsiteY102-10504" fmla="*/ 600 h 763"/>
                <a:gd name="connsiteX103-10505" fmla="*/ 148 w 300"/>
                <a:gd name="connsiteY103-10506" fmla="*/ 594 h 763"/>
                <a:gd name="connsiteX104-10507" fmla="*/ 148 w 300"/>
                <a:gd name="connsiteY104-10508" fmla="*/ 584 h 763"/>
                <a:gd name="connsiteX105-10509" fmla="*/ 153 w 300"/>
                <a:gd name="connsiteY105-10510" fmla="*/ 573 h 763"/>
                <a:gd name="connsiteX106-10511" fmla="*/ 153 w 300"/>
                <a:gd name="connsiteY106-10512" fmla="*/ 558 h 763"/>
                <a:gd name="connsiteX107-10513" fmla="*/ 158 w 300"/>
                <a:gd name="connsiteY107-10514" fmla="*/ 537 h 763"/>
                <a:gd name="connsiteX108-10515" fmla="*/ 164 w 300"/>
                <a:gd name="connsiteY108-10516" fmla="*/ 516 h 763"/>
                <a:gd name="connsiteX109-10517" fmla="*/ 164 w 300"/>
                <a:gd name="connsiteY109-10518" fmla="*/ 489 h 763"/>
                <a:gd name="connsiteX110-10519" fmla="*/ 169 w 300"/>
                <a:gd name="connsiteY110-10520" fmla="*/ 458 h 763"/>
                <a:gd name="connsiteX111-10521" fmla="*/ 179 w 300"/>
                <a:gd name="connsiteY111-10522" fmla="*/ 395 h 763"/>
                <a:gd name="connsiteX112-10523" fmla="*/ 185 w 300"/>
                <a:gd name="connsiteY112-10524" fmla="*/ 337 h 763"/>
                <a:gd name="connsiteX113-10525" fmla="*/ 190 w 300"/>
                <a:gd name="connsiteY113-10526" fmla="*/ 274 h 763"/>
                <a:gd name="connsiteX114-10527" fmla="*/ 190 w 300"/>
                <a:gd name="connsiteY114-10528" fmla="*/ 221 h 763"/>
                <a:gd name="connsiteX115-10529" fmla="*/ 190 w 300"/>
                <a:gd name="connsiteY115-10530" fmla="*/ 221 h 763"/>
                <a:gd name="connsiteX0-10531" fmla="*/ 163 w 273"/>
                <a:gd name="connsiteY0-10532" fmla="*/ 221 h 763"/>
                <a:gd name="connsiteX1-10533" fmla="*/ 163 w 273"/>
                <a:gd name="connsiteY1-10534" fmla="*/ 195 h 763"/>
                <a:gd name="connsiteX2-10535" fmla="*/ 163 w 273"/>
                <a:gd name="connsiteY2-10536" fmla="*/ 168 h 763"/>
                <a:gd name="connsiteX3-10537" fmla="*/ 163 w 273"/>
                <a:gd name="connsiteY3-10538" fmla="*/ 147 h 763"/>
                <a:gd name="connsiteX4-10539" fmla="*/ 163 w 273"/>
                <a:gd name="connsiteY4-10540" fmla="*/ 132 h 763"/>
                <a:gd name="connsiteX5-10541" fmla="*/ 163 w 273"/>
                <a:gd name="connsiteY5-10542" fmla="*/ 116 h 763"/>
                <a:gd name="connsiteX6-10543" fmla="*/ 163 w 273"/>
                <a:gd name="connsiteY6-10544" fmla="*/ 105 h 763"/>
                <a:gd name="connsiteX7-10545" fmla="*/ 158 w 273"/>
                <a:gd name="connsiteY7-10546" fmla="*/ 95 h 763"/>
                <a:gd name="connsiteX8-10547" fmla="*/ 158 w 273"/>
                <a:gd name="connsiteY8-10548" fmla="*/ 89 h 763"/>
                <a:gd name="connsiteX9-10549" fmla="*/ 158 w 273"/>
                <a:gd name="connsiteY9-10550" fmla="*/ 84 h 763"/>
                <a:gd name="connsiteX10-10551" fmla="*/ 152 w 273"/>
                <a:gd name="connsiteY10-10552" fmla="*/ 84 h 763"/>
                <a:gd name="connsiteX11-10553" fmla="*/ 147 w 273"/>
                <a:gd name="connsiteY11-10554" fmla="*/ 79 h 763"/>
                <a:gd name="connsiteX12-10555" fmla="*/ 137 w 273"/>
                <a:gd name="connsiteY12-10556" fmla="*/ 79 h 763"/>
                <a:gd name="connsiteX13-10557" fmla="*/ 131 w 273"/>
                <a:gd name="connsiteY13-10558" fmla="*/ 74 h 763"/>
                <a:gd name="connsiteX14-10559" fmla="*/ 0 w 273"/>
                <a:gd name="connsiteY14-10560" fmla="*/ 42 h 763"/>
                <a:gd name="connsiteX15-10561" fmla="*/ 26 w 273"/>
                <a:gd name="connsiteY15-10562" fmla="*/ 37 h 763"/>
                <a:gd name="connsiteX16-10563" fmla="*/ 52 w 273"/>
                <a:gd name="connsiteY16-10564" fmla="*/ 32 h 763"/>
                <a:gd name="connsiteX17-10565" fmla="*/ 131 w 273"/>
                <a:gd name="connsiteY17-10566" fmla="*/ 5 h 763"/>
                <a:gd name="connsiteX18-10567" fmla="*/ 137 w 273"/>
                <a:gd name="connsiteY18-10568" fmla="*/ 5 h 763"/>
                <a:gd name="connsiteX19-10569" fmla="*/ 147 w 273"/>
                <a:gd name="connsiteY19-10570" fmla="*/ 0 h 763"/>
                <a:gd name="connsiteX20-10571" fmla="*/ 158 w 273"/>
                <a:gd name="connsiteY20-10572" fmla="*/ 5 h 763"/>
                <a:gd name="connsiteX21-10573" fmla="*/ 163 w 273"/>
                <a:gd name="connsiteY21-10574" fmla="*/ 11 h 763"/>
                <a:gd name="connsiteX22-10575" fmla="*/ 173 w 273"/>
                <a:gd name="connsiteY22-10576" fmla="*/ 16 h 763"/>
                <a:gd name="connsiteX23-10577" fmla="*/ 184 w 273"/>
                <a:gd name="connsiteY23-10578" fmla="*/ 21 h 763"/>
                <a:gd name="connsiteX24-10579" fmla="*/ 194 w 273"/>
                <a:gd name="connsiteY24-10580" fmla="*/ 26 h 763"/>
                <a:gd name="connsiteX25-10581" fmla="*/ 205 w 273"/>
                <a:gd name="connsiteY25-10582" fmla="*/ 32 h 763"/>
                <a:gd name="connsiteX26-10583" fmla="*/ 221 w 273"/>
                <a:gd name="connsiteY26-10584" fmla="*/ 42 h 763"/>
                <a:gd name="connsiteX27-10585" fmla="*/ 231 w 273"/>
                <a:gd name="connsiteY27-10586" fmla="*/ 53 h 763"/>
                <a:gd name="connsiteX28-10587" fmla="*/ 242 w 273"/>
                <a:gd name="connsiteY28-10588" fmla="*/ 58 h 763"/>
                <a:gd name="connsiteX29-10589" fmla="*/ 252 w 273"/>
                <a:gd name="connsiteY29-10590" fmla="*/ 68 h 763"/>
                <a:gd name="connsiteX30-10591" fmla="*/ 263 w 273"/>
                <a:gd name="connsiteY30-10592" fmla="*/ 74 h 763"/>
                <a:gd name="connsiteX31-10593" fmla="*/ 268 w 273"/>
                <a:gd name="connsiteY31-10594" fmla="*/ 79 h 763"/>
                <a:gd name="connsiteX32-10595" fmla="*/ 273 w 273"/>
                <a:gd name="connsiteY32-10596" fmla="*/ 84 h 763"/>
                <a:gd name="connsiteX33-10597" fmla="*/ 273 w 273"/>
                <a:gd name="connsiteY33-10598" fmla="*/ 89 h 763"/>
                <a:gd name="connsiteX34-10599" fmla="*/ 273 w 273"/>
                <a:gd name="connsiteY34-10600" fmla="*/ 95 h 763"/>
                <a:gd name="connsiteX35-10601" fmla="*/ 273 w 273"/>
                <a:gd name="connsiteY35-10602" fmla="*/ 100 h 763"/>
                <a:gd name="connsiteX36-10603" fmla="*/ 273 w 273"/>
                <a:gd name="connsiteY36-10604" fmla="*/ 105 h 763"/>
                <a:gd name="connsiteX37-10605" fmla="*/ 268 w 273"/>
                <a:gd name="connsiteY37-10606" fmla="*/ 110 h 763"/>
                <a:gd name="connsiteX38-10607" fmla="*/ 258 w 273"/>
                <a:gd name="connsiteY38-10608" fmla="*/ 116 h 763"/>
                <a:gd name="connsiteX39-10609" fmla="*/ 258 w 273"/>
                <a:gd name="connsiteY39-10610" fmla="*/ 121 h 763"/>
                <a:gd name="connsiteX40-10611" fmla="*/ 258 w 273"/>
                <a:gd name="connsiteY40-10612" fmla="*/ 121 h 763"/>
                <a:gd name="connsiteX41-10613" fmla="*/ 252 w 273"/>
                <a:gd name="connsiteY41-10614" fmla="*/ 126 h 763"/>
                <a:gd name="connsiteX42-10615" fmla="*/ 252 w 273"/>
                <a:gd name="connsiteY42-10616" fmla="*/ 132 h 763"/>
                <a:gd name="connsiteX43-10617" fmla="*/ 247 w 273"/>
                <a:gd name="connsiteY43-10618" fmla="*/ 142 h 763"/>
                <a:gd name="connsiteX44-10619" fmla="*/ 247 w 273"/>
                <a:gd name="connsiteY44-10620" fmla="*/ 147 h 763"/>
                <a:gd name="connsiteX45-10621" fmla="*/ 247 w 273"/>
                <a:gd name="connsiteY45-10622" fmla="*/ 158 h 763"/>
                <a:gd name="connsiteX46-10623" fmla="*/ 242 w 273"/>
                <a:gd name="connsiteY46-10624" fmla="*/ 168 h 763"/>
                <a:gd name="connsiteX47-10625" fmla="*/ 242 w 273"/>
                <a:gd name="connsiteY47-10626" fmla="*/ 179 h 763"/>
                <a:gd name="connsiteX48-10627" fmla="*/ 242 w 273"/>
                <a:gd name="connsiteY48-10628" fmla="*/ 189 h 763"/>
                <a:gd name="connsiteX49-10629" fmla="*/ 237 w 273"/>
                <a:gd name="connsiteY49-10630" fmla="*/ 205 h 763"/>
                <a:gd name="connsiteX50-10631" fmla="*/ 237 w 273"/>
                <a:gd name="connsiteY50-10632" fmla="*/ 221 h 763"/>
                <a:gd name="connsiteX51-10633" fmla="*/ 237 w 273"/>
                <a:gd name="connsiteY51-10634" fmla="*/ 237 h 763"/>
                <a:gd name="connsiteX52-10635" fmla="*/ 231 w 273"/>
                <a:gd name="connsiteY52-10636" fmla="*/ 252 h 763"/>
                <a:gd name="connsiteX53-10637" fmla="*/ 231 w 273"/>
                <a:gd name="connsiteY53-10638" fmla="*/ 268 h 763"/>
                <a:gd name="connsiteX54-10639" fmla="*/ 231 w 273"/>
                <a:gd name="connsiteY54-10640" fmla="*/ 289 h 763"/>
                <a:gd name="connsiteX55-10641" fmla="*/ 226 w 273"/>
                <a:gd name="connsiteY55-10642" fmla="*/ 331 h 763"/>
                <a:gd name="connsiteX56-10643" fmla="*/ 221 w 273"/>
                <a:gd name="connsiteY56-10644" fmla="*/ 368 h 763"/>
                <a:gd name="connsiteX57-10645" fmla="*/ 221 w 273"/>
                <a:gd name="connsiteY57-10646" fmla="*/ 400 h 763"/>
                <a:gd name="connsiteX58-10647" fmla="*/ 216 w 273"/>
                <a:gd name="connsiteY58-10648" fmla="*/ 431 h 763"/>
                <a:gd name="connsiteX59-10649" fmla="*/ 210 w 273"/>
                <a:gd name="connsiteY59-10650" fmla="*/ 463 h 763"/>
                <a:gd name="connsiteX60-10651" fmla="*/ 210 w 273"/>
                <a:gd name="connsiteY60-10652" fmla="*/ 489 h 763"/>
                <a:gd name="connsiteX61-10653" fmla="*/ 205 w 273"/>
                <a:gd name="connsiteY61-10654" fmla="*/ 510 h 763"/>
                <a:gd name="connsiteX62-10655" fmla="*/ 200 w 273"/>
                <a:gd name="connsiteY62-10656" fmla="*/ 531 h 763"/>
                <a:gd name="connsiteX63-10657" fmla="*/ 194 w 273"/>
                <a:gd name="connsiteY63-10658" fmla="*/ 568 h 763"/>
                <a:gd name="connsiteX64-10659" fmla="*/ 184 w 273"/>
                <a:gd name="connsiteY64-10660" fmla="*/ 605 h 763"/>
                <a:gd name="connsiteX65-10661" fmla="*/ 179 w 273"/>
                <a:gd name="connsiteY65-10662" fmla="*/ 636 h 763"/>
                <a:gd name="connsiteX66-10663" fmla="*/ 168 w 273"/>
                <a:gd name="connsiteY66-10664" fmla="*/ 663 h 763"/>
                <a:gd name="connsiteX67-10665" fmla="*/ 163 w 273"/>
                <a:gd name="connsiteY67-10666" fmla="*/ 689 h 763"/>
                <a:gd name="connsiteX68-10667" fmla="*/ 158 w 273"/>
                <a:gd name="connsiteY68-10668" fmla="*/ 700 h 763"/>
                <a:gd name="connsiteX69-10669" fmla="*/ 152 w 273"/>
                <a:gd name="connsiteY69-10670" fmla="*/ 710 h 763"/>
                <a:gd name="connsiteX70-10671" fmla="*/ 152 w 273"/>
                <a:gd name="connsiteY70-10672" fmla="*/ 721 h 763"/>
                <a:gd name="connsiteX71-10673" fmla="*/ 147 w 273"/>
                <a:gd name="connsiteY71-10674" fmla="*/ 726 h 763"/>
                <a:gd name="connsiteX72-10675" fmla="*/ 142 w 273"/>
                <a:gd name="connsiteY72-10676" fmla="*/ 736 h 763"/>
                <a:gd name="connsiteX73-10677" fmla="*/ 142 w 273"/>
                <a:gd name="connsiteY73-10678" fmla="*/ 742 h 763"/>
                <a:gd name="connsiteX74-10679" fmla="*/ 131 w 273"/>
                <a:gd name="connsiteY74-10680" fmla="*/ 747 h 763"/>
                <a:gd name="connsiteX75-10681" fmla="*/ 126 w 273"/>
                <a:gd name="connsiteY75-10682" fmla="*/ 757 h 763"/>
                <a:gd name="connsiteX76-10683" fmla="*/ 121 w 273"/>
                <a:gd name="connsiteY76-10684" fmla="*/ 757 h 763"/>
                <a:gd name="connsiteX77-10685" fmla="*/ 115 w 273"/>
                <a:gd name="connsiteY77-10686" fmla="*/ 763 h 763"/>
                <a:gd name="connsiteX78-10687" fmla="*/ 110 w 273"/>
                <a:gd name="connsiteY78-10688" fmla="*/ 763 h 763"/>
                <a:gd name="connsiteX79-10689" fmla="*/ 110 w 273"/>
                <a:gd name="connsiteY79-10690" fmla="*/ 757 h 763"/>
                <a:gd name="connsiteX80-10691" fmla="*/ 105 w 273"/>
                <a:gd name="connsiteY80-10692" fmla="*/ 757 h 763"/>
                <a:gd name="connsiteX81-10693" fmla="*/ 105 w 273"/>
                <a:gd name="connsiteY81-10694" fmla="*/ 752 h 763"/>
                <a:gd name="connsiteX82-10695" fmla="*/ 105 w 273"/>
                <a:gd name="connsiteY82-10696" fmla="*/ 747 h 763"/>
                <a:gd name="connsiteX83-10697" fmla="*/ 100 w 273"/>
                <a:gd name="connsiteY83-10698" fmla="*/ 742 h 763"/>
                <a:gd name="connsiteX84-10699" fmla="*/ 100 w 273"/>
                <a:gd name="connsiteY84-10700" fmla="*/ 731 h 763"/>
                <a:gd name="connsiteX85-10701" fmla="*/ 100 w 273"/>
                <a:gd name="connsiteY85-10702" fmla="*/ 721 h 763"/>
                <a:gd name="connsiteX86-10703" fmla="*/ 94 w 273"/>
                <a:gd name="connsiteY86-10704" fmla="*/ 705 h 763"/>
                <a:gd name="connsiteX87-10705" fmla="*/ 89 w 273"/>
                <a:gd name="connsiteY87-10706" fmla="*/ 684 h 763"/>
                <a:gd name="connsiteX88-10707" fmla="*/ 84 w 273"/>
                <a:gd name="connsiteY88-10708" fmla="*/ 668 h 763"/>
                <a:gd name="connsiteX89-10709" fmla="*/ 79 w 273"/>
                <a:gd name="connsiteY89-10710" fmla="*/ 652 h 763"/>
                <a:gd name="connsiteX90-10711" fmla="*/ 73 w 273"/>
                <a:gd name="connsiteY90-10712" fmla="*/ 636 h 763"/>
                <a:gd name="connsiteX91-10713" fmla="*/ 63 w 273"/>
                <a:gd name="connsiteY91-10714" fmla="*/ 626 h 763"/>
                <a:gd name="connsiteX92-10715" fmla="*/ 52 w 273"/>
                <a:gd name="connsiteY92-10716" fmla="*/ 615 h 763"/>
                <a:gd name="connsiteX93-10717" fmla="*/ 47 w 273"/>
                <a:gd name="connsiteY93-10718" fmla="*/ 605 h 763"/>
                <a:gd name="connsiteX94-10719" fmla="*/ 58 w 273"/>
                <a:gd name="connsiteY94-10720" fmla="*/ 610 h 763"/>
                <a:gd name="connsiteX95-10721" fmla="*/ 73 w 273"/>
                <a:gd name="connsiteY95-10722" fmla="*/ 610 h 763"/>
                <a:gd name="connsiteX96-10723" fmla="*/ 84 w 273"/>
                <a:gd name="connsiteY96-10724" fmla="*/ 610 h 763"/>
                <a:gd name="connsiteX97-10725" fmla="*/ 94 w 273"/>
                <a:gd name="connsiteY97-10726" fmla="*/ 610 h 763"/>
                <a:gd name="connsiteX98-10727" fmla="*/ 105 w 273"/>
                <a:gd name="connsiteY98-10728" fmla="*/ 605 h 763"/>
                <a:gd name="connsiteX99-10729" fmla="*/ 110 w 273"/>
                <a:gd name="connsiteY99-10730" fmla="*/ 605 h 763"/>
                <a:gd name="connsiteX100-10731" fmla="*/ 115 w 273"/>
                <a:gd name="connsiteY100-10732" fmla="*/ 600 h 763"/>
                <a:gd name="connsiteX101-10733" fmla="*/ 115 w 273"/>
                <a:gd name="connsiteY101-10734" fmla="*/ 600 h 763"/>
                <a:gd name="connsiteX102-10735" fmla="*/ 121 w 273"/>
                <a:gd name="connsiteY102-10736" fmla="*/ 594 h 763"/>
                <a:gd name="connsiteX103-10737" fmla="*/ 121 w 273"/>
                <a:gd name="connsiteY103-10738" fmla="*/ 584 h 763"/>
                <a:gd name="connsiteX104-10739" fmla="*/ 126 w 273"/>
                <a:gd name="connsiteY104-10740" fmla="*/ 573 h 763"/>
                <a:gd name="connsiteX105-10741" fmla="*/ 126 w 273"/>
                <a:gd name="connsiteY105-10742" fmla="*/ 558 h 763"/>
                <a:gd name="connsiteX106-10743" fmla="*/ 131 w 273"/>
                <a:gd name="connsiteY106-10744" fmla="*/ 537 h 763"/>
                <a:gd name="connsiteX107-10745" fmla="*/ 137 w 273"/>
                <a:gd name="connsiteY107-10746" fmla="*/ 516 h 763"/>
                <a:gd name="connsiteX108-10747" fmla="*/ 137 w 273"/>
                <a:gd name="connsiteY108-10748" fmla="*/ 489 h 763"/>
                <a:gd name="connsiteX109-10749" fmla="*/ 142 w 273"/>
                <a:gd name="connsiteY109-10750" fmla="*/ 458 h 763"/>
                <a:gd name="connsiteX110-10751" fmla="*/ 152 w 273"/>
                <a:gd name="connsiteY110-10752" fmla="*/ 395 h 763"/>
                <a:gd name="connsiteX111-10753" fmla="*/ 158 w 273"/>
                <a:gd name="connsiteY111-10754" fmla="*/ 337 h 763"/>
                <a:gd name="connsiteX112-10755" fmla="*/ 163 w 273"/>
                <a:gd name="connsiteY112-10756" fmla="*/ 274 h 763"/>
                <a:gd name="connsiteX113-10757" fmla="*/ 163 w 273"/>
                <a:gd name="connsiteY113-10758" fmla="*/ 221 h 763"/>
                <a:gd name="connsiteX114-10759" fmla="*/ 163 w 273"/>
                <a:gd name="connsiteY114-10760" fmla="*/ 221 h 763"/>
                <a:gd name="connsiteX0-10761" fmla="*/ 137 w 247"/>
                <a:gd name="connsiteY0-10762" fmla="*/ 221 h 763"/>
                <a:gd name="connsiteX1-10763" fmla="*/ 137 w 247"/>
                <a:gd name="connsiteY1-10764" fmla="*/ 195 h 763"/>
                <a:gd name="connsiteX2-10765" fmla="*/ 137 w 247"/>
                <a:gd name="connsiteY2-10766" fmla="*/ 168 h 763"/>
                <a:gd name="connsiteX3-10767" fmla="*/ 137 w 247"/>
                <a:gd name="connsiteY3-10768" fmla="*/ 147 h 763"/>
                <a:gd name="connsiteX4-10769" fmla="*/ 137 w 247"/>
                <a:gd name="connsiteY4-10770" fmla="*/ 132 h 763"/>
                <a:gd name="connsiteX5-10771" fmla="*/ 137 w 247"/>
                <a:gd name="connsiteY5-10772" fmla="*/ 116 h 763"/>
                <a:gd name="connsiteX6-10773" fmla="*/ 137 w 247"/>
                <a:gd name="connsiteY6-10774" fmla="*/ 105 h 763"/>
                <a:gd name="connsiteX7-10775" fmla="*/ 132 w 247"/>
                <a:gd name="connsiteY7-10776" fmla="*/ 95 h 763"/>
                <a:gd name="connsiteX8-10777" fmla="*/ 132 w 247"/>
                <a:gd name="connsiteY8-10778" fmla="*/ 89 h 763"/>
                <a:gd name="connsiteX9-10779" fmla="*/ 132 w 247"/>
                <a:gd name="connsiteY9-10780" fmla="*/ 84 h 763"/>
                <a:gd name="connsiteX10-10781" fmla="*/ 126 w 247"/>
                <a:gd name="connsiteY10-10782" fmla="*/ 84 h 763"/>
                <a:gd name="connsiteX11-10783" fmla="*/ 121 w 247"/>
                <a:gd name="connsiteY11-10784" fmla="*/ 79 h 763"/>
                <a:gd name="connsiteX12-10785" fmla="*/ 111 w 247"/>
                <a:gd name="connsiteY12-10786" fmla="*/ 79 h 763"/>
                <a:gd name="connsiteX13-10787" fmla="*/ 105 w 247"/>
                <a:gd name="connsiteY13-10788" fmla="*/ 74 h 763"/>
                <a:gd name="connsiteX14-10789" fmla="*/ 0 w 247"/>
                <a:gd name="connsiteY14-10790" fmla="*/ 37 h 763"/>
                <a:gd name="connsiteX15-10791" fmla="*/ 26 w 247"/>
                <a:gd name="connsiteY15-10792" fmla="*/ 32 h 763"/>
                <a:gd name="connsiteX16-10793" fmla="*/ 105 w 247"/>
                <a:gd name="connsiteY16-10794" fmla="*/ 5 h 763"/>
                <a:gd name="connsiteX17-10795" fmla="*/ 111 w 247"/>
                <a:gd name="connsiteY17-10796" fmla="*/ 5 h 763"/>
                <a:gd name="connsiteX18-10797" fmla="*/ 121 w 247"/>
                <a:gd name="connsiteY18-10798" fmla="*/ 0 h 763"/>
                <a:gd name="connsiteX19-10799" fmla="*/ 132 w 247"/>
                <a:gd name="connsiteY19-10800" fmla="*/ 5 h 763"/>
                <a:gd name="connsiteX20-10801" fmla="*/ 137 w 247"/>
                <a:gd name="connsiteY20-10802" fmla="*/ 11 h 763"/>
                <a:gd name="connsiteX21-10803" fmla="*/ 147 w 247"/>
                <a:gd name="connsiteY21-10804" fmla="*/ 16 h 763"/>
                <a:gd name="connsiteX22-10805" fmla="*/ 158 w 247"/>
                <a:gd name="connsiteY22-10806" fmla="*/ 21 h 763"/>
                <a:gd name="connsiteX23-10807" fmla="*/ 168 w 247"/>
                <a:gd name="connsiteY23-10808" fmla="*/ 26 h 763"/>
                <a:gd name="connsiteX24-10809" fmla="*/ 179 w 247"/>
                <a:gd name="connsiteY24-10810" fmla="*/ 32 h 763"/>
                <a:gd name="connsiteX25-10811" fmla="*/ 195 w 247"/>
                <a:gd name="connsiteY25-10812" fmla="*/ 42 h 763"/>
                <a:gd name="connsiteX26-10813" fmla="*/ 205 w 247"/>
                <a:gd name="connsiteY26-10814" fmla="*/ 53 h 763"/>
                <a:gd name="connsiteX27-10815" fmla="*/ 216 w 247"/>
                <a:gd name="connsiteY27-10816" fmla="*/ 58 h 763"/>
                <a:gd name="connsiteX28-10817" fmla="*/ 226 w 247"/>
                <a:gd name="connsiteY28-10818" fmla="*/ 68 h 763"/>
                <a:gd name="connsiteX29-10819" fmla="*/ 237 w 247"/>
                <a:gd name="connsiteY29-10820" fmla="*/ 74 h 763"/>
                <a:gd name="connsiteX30-10821" fmla="*/ 242 w 247"/>
                <a:gd name="connsiteY30-10822" fmla="*/ 79 h 763"/>
                <a:gd name="connsiteX31-10823" fmla="*/ 247 w 247"/>
                <a:gd name="connsiteY31-10824" fmla="*/ 84 h 763"/>
                <a:gd name="connsiteX32-10825" fmla="*/ 247 w 247"/>
                <a:gd name="connsiteY32-10826" fmla="*/ 89 h 763"/>
                <a:gd name="connsiteX33-10827" fmla="*/ 247 w 247"/>
                <a:gd name="connsiteY33-10828" fmla="*/ 95 h 763"/>
                <a:gd name="connsiteX34-10829" fmla="*/ 247 w 247"/>
                <a:gd name="connsiteY34-10830" fmla="*/ 100 h 763"/>
                <a:gd name="connsiteX35-10831" fmla="*/ 247 w 247"/>
                <a:gd name="connsiteY35-10832" fmla="*/ 105 h 763"/>
                <a:gd name="connsiteX36-10833" fmla="*/ 242 w 247"/>
                <a:gd name="connsiteY36-10834" fmla="*/ 110 h 763"/>
                <a:gd name="connsiteX37-10835" fmla="*/ 232 w 247"/>
                <a:gd name="connsiteY37-10836" fmla="*/ 116 h 763"/>
                <a:gd name="connsiteX38-10837" fmla="*/ 232 w 247"/>
                <a:gd name="connsiteY38-10838" fmla="*/ 121 h 763"/>
                <a:gd name="connsiteX39-10839" fmla="*/ 232 w 247"/>
                <a:gd name="connsiteY39-10840" fmla="*/ 121 h 763"/>
                <a:gd name="connsiteX40-10841" fmla="*/ 226 w 247"/>
                <a:gd name="connsiteY40-10842" fmla="*/ 126 h 763"/>
                <a:gd name="connsiteX41-10843" fmla="*/ 226 w 247"/>
                <a:gd name="connsiteY41-10844" fmla="*/ 132 h 763"/>
                <a:gd name="connsiteX42-10845" fmla="*/ 221 w 247"/>
                <a:gd name="connsiteY42-10846" fmla="*/ 142 h 763"/>
                <a:gd name="connsiteX43-10847" fmla="*/ 221 w 247"/>
                <a:gd name="connsiteY43-10848" fmla="*/ 147 h 763"/>
                <a:gd name="connsiteX44-10849" fmla="*/ 221 w 247"/>
                <a:gd name="connsiteY44-10850" fmla="*/ 158 h 763"/>
                <a:gd name="connsiteX45-10851" fmla="*/ 216 w 247"/>
                <a:gd name="connsiteY45-10852" fmla="*/ 168 h 763"/>
                <a:gd name="connsiteX46-10853" fmla="*/ 216 w 247"/>
                <a:gd name="connsiteY46-10854" fmla="*/ 179 h 763"/>
                <a:gd name="connsiteX47-10855" fmla="*/ 216 w 247"/>
                <a:gd name="connsiteY47-10856" fmla="*/ 189 h 763"/>
                <a:gd name="connsiteX48-10857" fmla="*/ 211 w 247"/>
                <a:gd name="connsiteY48-10858" fmla="*/ 205 h 763"/>
                <a:gd name="connsiteX49-10859" fmla="*/ 211 w 247"/>
                <a:gd name="connsiteY49-10860" fmla="*/ 221 h 763"/>
                <a:gd name="connsiteX50-10861" fmla="*/ 211 w 247"/>
                <a:gd name="connsiteY50-10862" fmla="*/ 237 h 763"/>
                <a:gd name="connsiteX51-10863" fmla="*/ 205 w 247"/>
                <a:gd name="connsiteY51-10864" fmla="*/ 252 h 763"/>
                <a:gd name="connsiteX52-10865" fmla="*/ 205 w 247"/>
                <a:gd name="connsiteY52-10866" fmla="*/ 268 h 763"/>
                <a:gd name="connsiteX53-10867" fmla="*/ 205 w 247"/>
                <a:gd name="connsiteY53-10868" fmla="*/ 289 h 763"/>
                <a:gd name="connsiteX54-10869" fmla="*/ 200 w 247"/>
                <a:gd name="connsiteY54-10870" fmla="*/ 331 h 763"/>
                <a:gd name="connsiteX55-10871" fmla="*/ 195 w 247"/>
                <a:gd name="connsiteY55-10872" fmla="*/ 368 h 763"/>
                <a:gd name="connsiteX56-10873" fmla="*/ 195 w 247"/>
                <a:gd name="connsiteY56-10874" fmla="*/ 400 h 763"/>
                <a:gd name="connsiteX57-10875" fmla="*/ 190 w 247"/>
                <a:gd name="connsiteY57-10876" fmla="*/ 431 h 763"/>
                <a:gd name="connsiteX58-10877" fmla="*/ 184 w 247"/>
                <a:gd name="connsiteY58-10878" fmla="*/ 463 h 763"/>
                <a:gd name="connsiteX59-10879" fmla="*/ 184 w 247"/>
                <a:gd name="connsiteY59-10880" fmla="*/ 489 h 763"/>
                <a:gd name="connsiteX60-10881" fmla="*/ 179 w 247"/>
                <a:gd name="connsiteY60-10882" fmla="*/ 510 h 763"/>
                <a:gd name="connsiteX61-10883" fmla="*/ 174 w 247"/>
                <a:gd name="connsiteY61-10884" fmla="*/ 531 h 763"/>
                <a:gd name="connsiteX62-10885" fmla="*/ 168 w 247"/>
                <a:gd name="connsiteY62-10886" fmla="*/ 568 h 763"/>
                <a:gd name="connsiteX63-10887" fmla="*/ 158 w 247"/>
                <a:gd name="connsiteY63-10888" fmla="*/ 605 h 763"/>
                <a:gd name="connsiteX64-10889" fmla="*/ 153 w 247"/>
                <a:gd name="connsiteY64-10890" fmla="*/ 636 h 763"/>
                <a:gd name="connsiteX65-10891" fmla="*/ 142 w 247"/>
                <a:gd name="connsiteY65-10892" fmla="*/ 663 h 763"/>
                <a:gd name="connsiteX66-10893" fmla="*/ 137 w 247"/>
                <a:gd name="connsiteY66-10894" fmla="*/ 689 h 763"/>
                <a:gd name="connsiteX67-10895" fmla="*/ 132 w 247"/>
                <a:gd name="connsiteY67-10896" fmla="*/ 700 h 763"/>
                <a:gd name="connsiteX68-10897" fmla="*/ 126 w 247"/>
                <a:gd name="connsiteY68-10898" fmla="*/ 710 h 763"/>
                <a:gd name="connsiteX69-10899" fmla="*/ 126 w 247"/>
                <a:gd name="connsiteY69-10900" fmla="*/ 721 h 763"/>
                <a:gd name="connsiteX70-10901" fmla="*/ 121 w 247"/>
                <a:gd name="connsiteY70-10902" fmla="*/ 726 h 763"/>
                <a:gd name="connsiteX71-10903" fmla="*/ 116 w 247"/>
                <a:gd name="connsiteY71-10904" fmla="*/ 736 h 763"/>
                <a:gd name="connsiteX72-10905" fmla="*/ 116 w 247"/>
                <a:gd name="connsiteY72-10906" fmla="*/ 742 h 763"/>
                <a:gd name="connsiteX73-10907" fmla="*/ 105 w 247"/>
                <a:gd name="connsiteY73-10908" fmla="*/ 747 h 763"/>
                <a:gd name="connsiteX74-10909" fmla="*/ 100 w 247"/>
                <a:gd name="connsiteY74-10910" fmla="*/ 757 h 763"/>
                <a:gd name="connsiteX75-10911" fmla="*/ 95 w 247"/>
                <a:gd name="connsiteY75-10912" fmla="*/ 757 h 763"/>
                <a:gd name="connsiteX76-10913" fmla="*/ 89 w 247"/>
                <a:gd name="connsiteY76-10914" fmla="*/ 763 h 763"/>
                <a:gd name="connsiteX77-10915" fmla="*/ 84 w 247"/>
                <a:gd name="connsiteY77-10916" fmla="*/ 763 h 763"/>
                <a:gd name="connsiteX78-10917" fmla="*/ 84 w 247"/>
                <a:gd name="connsiteY78-10918" fmla="*/ 757 h 763"/>
                <a:gd name="connsiteX79-10919" fmla="*/ 79 w 247"/>
                <a:gd name="connsiteY79-10920" fmla="*/ 757 h 763"/>
                <a:gd name="connsiteX80-10921" fmla="*/ 79 w 247"/>
                <a:gd name="connsiteY80-10922" fmla="*/ 752 h 763"/>
                <a:gd name="connsiteX81-10923" fmla="*/ 79 w 247"/>
                <a:gd name="connsiteY81-10924" fmla="*/ 747 h 763"/>
                <a:gd name="connsiteX82-10925" fmla="*/ 74 w 247"/>
                <a:gd name="connsiteY82-10926" fmla="*/ 742 h 763"/>
                <a:gd name="connsiteX83-10927" fmla="*/ 74 w 247"/>
                <a:gd name="connsiteY83-10928" fmla="*/ 731 h 763"/>
                <a:gd name="connsiteX84-10929" fmla="*/ 74 w 247"/>
                <a:gd name="connsiteY84-10930" fmla="*/ 721 h 763"/>
                <a:gd name="connsiteX85-10931" fmla="*/ 68 w 247"/>
                <a:gd name="connsiteY85-10932" fmla="*/ 705 h 763"/>
                <a:gd name="connsiteX86-10933" fmla="*/ 63 w 247"/>
                <a:gd name="connsiteY86-10934" fmla="*/ 684 h 763"/>
                <a:gd name="connsiteX87-10935" fmla="*/ 58 w 247"/>
                <a:gd name="connsiteY87-10936" fmla="*/ 668 h 763"/>
                <a:gd name="connsiteX88-10937" fmla="*/ 53 w 247"/>
                <a:gd name="connsiteY88-10938" fmla="*/ 652 h 763"/>
                <a:gd name="connsiteX89-10939" fmla="*/ 47 w 247"/>
                <a:gd name="connsiteY89-10940" fmla="*/ 636 h 763"/>
                <a:gd name="connsiteX90-10941" fmla="*/ 37 w 247"/>
                <a:gd name="connsiteY90-10942" fmla="*/ 626 h 763"/>
                <a:gd name="connsiteX91-10943" fmla="*/ 26 w 247"/>
                <a:gd name="connsiteY91-10944" fmla="*/ 615 h 763"/>
                <a:gd name="connsiteX92-10945" fmla="*/ 21 w 247"/>
                <a:gd name="connsiteY92-10946" fmla="*/ 605 h 763"/>
                <a:gd name="connsiteX93-10947" fmla="*/ 32 w 247"/>
                <a:gd name="connsiteY93-10948" fmla="*/ 610 h 763"/>
                <a:gd name="connsiteX94-10949" fmla="*/ 47 w 247"/>
                <a:gd name="connsiteY94-10950" fmla="*/ 610 h 763"/>
                <a:gd name="connsiteX95-10951" fmla="*/ 58 w 247"/>
                <a:gd name="connsiteY95-10952" fmla="*/ 610 h 763"/>
                <a:gd name="connsiteX96-10953" fmla="*/ 68 w 247"/>
                <a:gd name="connsiteY96-10954" fmla="*/ 610 h 763"/>
                <a:gd name="connsiteX97-10955" fmla="*/ 79 w 247"/>
                <a:gd name="connsiteY97-10956" fmla="*/ 605 h 763"/>
                <a:gd name="connsiteX98-10957" fmla="*/ 84 w 247"/>
                <a:gd name="connsiteY98-10958" fmla="*/ 605 h 763"/>
                <a:gd name="connsiteX99-10959" fmla="*/ 89 w 247"/>
                <a:gd name="connsiteY99-10960" fmla="*/ 600 h 763"/>
                <a:gd name="connsiteX100-10961" fmla="*/ 89 w 247"/>
                <a:gd name="connsiteY100-10962" fmla="*/ 600 h 763"/>
                <a:gd name="connsiteX101-10963" fmla="*/ 95 w 247"/>
                <a:gd name="connsiteY101-10964" fmla="*/ 594 h 763"/>
                <a:gd name="connsiteX102-10965" fmla="*/ 95 w 247"/>
                <a:gd name="connsiteY102-10966" fmla="*/ 584 h 763"/>
                <a:gd name="connsiteX103-10967" fmla="*/ 100 w 247"/>
                <a:gd name="connsiteY103-10968" fmla="*/ 573 h 763"/>
                <a:gd name="connsiteX104-10969" fmla="*/ 100 w 247"/>
                <a:gd name="connsiteY104-10970" fmla="*/ 558 h 763"/>
                <a:gd name="connsiteX105-10971" fmla="*/ 105 w 247"/>
                <a:gd name="connsiteY105-10972" fmla="*/ 537 h 763"/>
                <a:gd name="connsiteX106-10973" fmla="*/ 111 w 247"/>
                <a:gd name="connsiteY106-10974" fmla="*/ 516 h 763"/>
                <a:gd name="connsiteX107-10975" fmla="*/ 111 w 247"/>
                <a:gd name="connsiteY107-10976" fmla="*/ 489 h 763"/>
                <a:gd name="connsiteX108-10977" fmla="*/ 116 w 247"/>
                <a:gd name="connsiteY108-10978" fmla="*/ 458 h 763"/>
                <a:gd name="connsiteX109-10979" fmla="*/ 126 w 247"/>
                <a:gd name="connsiteY109-10980" fmla="*/ 395 h 763"/>
                <a:gd name="connsiteX110-10981" fmla="*/ 132 w 247"/>
                <a:gd name="connsiteY110-10982" fmla="*/ 337 h 763"/>
                <a:gd name="connsiteX111-10983" fmla="*/ 137 w 247"/>
                <a:gd name="connsiteY111-10984" fmla="*/ 274 h 763"/>
                <a:gd name="connsiteX112-10985" fmla="*/ 137 w 247"/>
                <a:gd name="connsiteY112-10986" fmla="*/ 221 h 763"/>
                <a:gd name="connsiteX113-10987" fmla="*/ 137 w 247"/>
                <a:gd name="connsiteY113-10988" fmla="*/ 221 h 763"/>
                <a:gd name="connsiteX0-10989" fmla="*/ 116 w 226"/>
                <a:gd name="connsiteY0-10990" fmla="*/ 221 h 763"/>
                <a:gd name="connsiteX1-10991" fmla="*/ 116 w 226"/>
                <a:gd name="connsiteY1-10992" fmla="*/ 195 h 763"/>
                <a:gd name="connsiteX2-10993" fmla="*/ 116 w 226"/>
                <a:gd name="connsiteY2-10994" fmla="*/ 168 h 763"/>
                <a:gd name="connsiteX3-10995" fmla="*/ 116 w 226"/>
                <a:gd name="connsiteY3-10996" fmla="*/ 147 h 763"/>
                <a:gd name="connsiteX4-10997" fmla="*/ 116 w 226"/>
                <a:gd name="connsiteY4-10998" fmla="*/ 132 h 763"/>
                <a:gd name="connsiteX5-10999" fmla="*/ 116 w 226"/>
                <a:gd name="connsiteY5-11000" fmla="*/ 116 h 763"/>
                <a:gd name="connsiteX6-11001" fmla="*/ 116 w 226"/>
                <a:gd name="connsiteY6-11002" fmla="*/ 105 h 763"/>
                <a:gd name="connsiteX7-11003" fmla="*/ 111 w 226"/>
                <a:gd name="connsiteY7-11004" fmla="*/ 95 h 763"/>
                <a:gd name="connsiteX8-11005" fmla="*/ 111 w 226"/>
                <a:gd name="connsiteY8-11006" fmla="*/ 89 h 763"/>
                <a:gd name="connsiteX9-11007" fmla="*/ 111 w 226"/>
                <a:gd name="connsiteY9-11008" fmla="*/ 84 h 763"/>
                <a:gd name="connsiteX10-11009" fmla="*/ 105 w 226"/>
                <a:gd name="connsiteY10-11010" fmla="*/ 84 h 763"/>
                <a:gd name="connsiteX11-11011" fmla="*/ 100 w 226"/>
                <a:gd name="connsiteY11-11012" fmla="*/ 79 h 763"/>
                <a:gd name="connsiteX12-11013" fmla="*/ 90 w 226"/>
                <a:gd name="connsiteY12-11014" fmla="*/ 79 h 763"/>
                <a:gd name="connsiteX13-11015" fmla="*/ 84 w 226"/>
                <a:gd name="connsiteY13-11016" fmla="*/ 74 h 763"/>
                <a:gd name="connsiteX14-11017" fmla="*/ 5 w 226"/>
                <a:gd name="connsiteY14-11018" fmla="*/ 32 h 763"/>
                <a:gd name="connsiteX15-11019" fmla="*/ 84 w 226"/>
                <a:gd name="connsiteY15-11020" fmla="*/ 5 h 763"/>
                <a:gd name="connsiteX16-11021" fmla="*/ 90 w 226"/>
                <a:gd name="connsiteY16-11022" fmla="*/ 5 h 763"/>
                <a:gd name="connsiteX17-11023" fmla="*/ 100 w 226"/>
                <a:gd name="connsiteY17-11024" fmla="*/ 0 h 763"/>
                <a:gd name="connsiteX18-11025" fmla="*/ 111 w 226"/>
                <a:gd name="connsiteY18-11026" fmla="*/ 5 h 763"/>
                <a:gd name="connsiteX19-11027" fmla="*/ 116 w 226"/>
                <a:gd name="connsiteY19-11028" fmla="*/ 11 h 763"/>
                <a:gd name="connsiteX20-11029" fmla="*/ 126 w 226"/>
                <a:gd name="connsiteY20-11030" fmla="*/ 16 h 763"/>
                <a:gd name="connsiteX21-11031" fmla="*/ 137 w 226"/>
                <a:gd name="connsiteY21-11032" fmla="*/ 21 h 763"/>
                <a:gd name="connsiteX22-11033" fmla="*/ 147 w 226"/>
                <a:gd name="connsiteY22-11034" fmla="*/ 26 h 763"/>
                <a:gd name="connsiteX23-11035" fmla="*/ 158 w 226"/>
                <a:gd name="connsiteY23-11036" fmla="*/ 32 h 763"/>
                <a:gd name="connsiteX24-11037" fmla="*/ 174 w 226"/>
                <a:gd name="connsiteY24-11038" fmla="*/ 42 h 763"/>
                <a:gd name="connsiteX25-11039" fmla="*/ 184 w 226"/>
                <a:gd name="connsiteY25-11040" fmla="*/ 53 h 763"/>
                <a:gd name="connsiteX26-11041" fmla="*/ 195 w 226"/>
                <a:gd name="connsiteY26-11042" fmla="*/ 58 h 763"/>
                <a:gd name="connsiteX27-11043" fmla="*/ 205 w 226"/>
                <a:gd name="connsiteY27-11044" fmla="*/ 68 h 763"/>
                <a:gd name="connsiteX28-11045" fmla="*/ 216 w 226"/>
                <a:gd name="connsiteY28-11046" fmla="*/ 74 h 763"/>
                <a:gd name="connsiteX29-11047" fmla="*/ 221 w 226"/>
                <a:gd name="connsiteY29-11048" fmla="*/ 79 h 763"/>
                <a:gd name="connsiteX30-11049" fmla="*/ 226 w 226"/>
                <a:gd name="connsiteY30-11050" fmla="*/ 84 h 763"/>
                <a:gd name="connsiteX31-11051" fmla="*/ 226 w 226"/>
                <a:gd name="connsiteY31-11052" fmla="*/ 89 h 763"/>
                <a:gd name="connsiteX32-11053" fmla="*/ 226 w 226"/>
                <a:gd name="connsiteY32-11054" fmla="*/ 95 h 763"/>
                <a:gd name="connsiteX33-11055" fmla="*/ 226 w 226"/>
                <a:gd name="connsiteY33-11056" fmla="*/ 100 h 763"/>
                <a:gd name="connsiteX34-11057" fmla="*/ 226 w 226"/>
                <a:gd name="connsiteY34-11058" fmla="*/ 105 h 763"/>
                <a:gd name="connsiteX35-11059" fmla="*/ 221 w 226"/>
                <a:gd name="connsiteY35-11060" fmla="*/ 110 h 763"/>
                <a:gd name="connsiteX36-11061" fmla="*/ 211 w 226"/>
                <a:gd name="connsiteY36-11062" fmla="*/ 116 h 763"/>
                <a:gd name="connsiteX37-11063" fmla="*/ 211 w 226"/>
                <a:gd name="connsiteY37-11064" fmla="*/ 121 h 763"/>
                <a:gd name="connsiteX38-11065" fmla="*/ 211 w 226"/>
                <a:gd name="connsiteY38-11066" fmla="*/ 121 h 763"/>
                <a:gd name="connsiteX39-11067" fmla="*/ 205 w 226"/>
                <a:gd name="connsiteY39-11068" fmla="*/ 126 h 763"/>
                <a:gd name="connsiteX40-11069" fmla="*/ 205 w 226"/>
                <a:gd name="connsiteY40-11070" fmla="*/ 132 h 763"/>
                <a:gd name="connsiteX41-11071" fmla="*/ 200 w 226"/>
                <a:gd name="connsiteY41-11072" fmla="*/ 142 h 763"/>
                <a:gd name="connsiteX42-11073" fmla="*/ 200 w 226"/>
                <a:gd name="connsiteY42-11074" fmla="*/ 147 h 763"/>
                <a:gd name="connsiteX43-11075" fmla="*/ 200 w 226"/>
                <a:gd name="connsiteY43-11076" fmla="*/ 158 h 763"/>
                <a:gd name="connsiteX44-11077" fmla="*/ 195 w 226"/>
                <a:gd name="connsiteY44-11078" fmla="*/ 168 h 763"/>
                <a:gd name="connsiteX45-11079" fmla="*/ 195 w 226"/>
                <a:gd name="connsiteY45-11080" fmla="*/ 179 h 763"/>
                <a:gd name="connsiteX46-11081" fmla="*/ 195 w 226"/>
                <a:gd name="connsiteY46-11082" fmla="*/ 189 h 763"/>
                <a:gd name="connsiteX47-11083" fmla="*/ 190 w 226"/>
                <a:gd name="connsiteY47-11084" fmla="*/ 205 h 763"/>
                <a:gd name="connsiteX48-11085" fmla="*/ 190 w 226"/>
                <a:gd name="connsiteY48-11086" fmla="*/ 221 h 763"/>
                <a:gd name="connsiteX49-11087" fmla="*/ 190 w 226"/>
                <a:gd name="connsiteY49-11088" fmla="*/ 237 h 763"/>
                <a:gd name="connsiteX50-11089" fmla="*/ 184 w 226"/>
                <a:gd name="connsiteY50-11090" fmla="*/ 252 h 763"/>
                <a:gd name="connsiteX51-11091" fmla="*/ 184 w 226"/>
                <a:gd name="connsiteY51-11092" fmla="*/ 268 h 763"/>
                <a:gd name="connsiteX52-11093" fmla="*/ 184 w 226"/>
                <a:gd name="connsiteY52-11094" fmla="*/ 289 h 763"/>
                <a:gd name="connsiteX53-11095" fmla="*/ 179 w 226"/>
                <a:gd name="connsiteY53-11096" fmla="*/ 331 h 763"/>
                <a:gd name="connsiteX54-11097" fmla="*/ 174 w 226"/>
                <a:gd name="connsiteY54-11098" fmla="*/ 368 h 763"/>
                <a:gd name="connsiteX55-11099" fmla="*/ 174 w 226"/>
                <a:gd name="connsiteY55-11100" fmla="*/ 400 h 763"/>
                <a:gd name="connsiteX56-11101" fmla="*/ 169 w 226"/>
                <a:gd name="connsiteY56-11102" fmla="*/ 431 h 763"/>
                <a:gd name="connsiteX57-11103" fmla="*/ 163 w 226"/>
                <a:gd name="connsiteY57-11104" fmla="*/ 463 h 763"/>
                <a:gd name="connsiteX58-11105" fmla="*/ 163 w 226"/>
                <a:gd name="connsiteY58-11106" fmla="*/ 489 h 763"/>
                <a:gd name="connsiteX59-11107" fmla="*/ 158 w 226"/>
                <a:gd name="connsiteY59-11108" fmla="*/ 510 h 763"/>
                <a:gd name="connsiteX60-11109" fmla="*/ 153 w 226"/>
                <a:gd name="connsiteY60-11110" fmla="*/ 531 h 763"/>
                <a:gd name="connsiteX61-11111" fmla="*/ 147 w 226"/>
                <a:gd name="connsiteY61-11112" fmla="*/ 568 h 763"/>
                <a:gd name="connsiteX62-11113" fmla="*/ 137 w 226"/>
                <a:gd name="connsiteY62-11114" fmla="*/ 605 h 763"/>
                <a:gd name="connsiteX63-11115" fmla="*/ 132 w 226"/>
                <a:gd name="connsiteY63-11116" fmla="*/ 636 h 763"/>
                <a:gd name="connsiteX64-11117" fmla="*/ 121 w 226"/>
                <a:gd name="connsiteY64-11118" fmla="*/ 663 h 763"/>
                <a:gd name="connsiteX65-11119" fmla="*/ 116 w 226"/>
                <a:gd name="connsiteY65-11120" fmla="*/ 689 h 763"/>
                <a:gd name="connsiteX66-11121" fmla="*/ 111 w 226"/>
                <a:gd name="connsiteY66-11122" fmla="*/ 700 h 763"/>
                <a:gd name="connsiteX67-11123" fmla="*/ 105 w 226"/>
                <a:gd name="connsiteY67-11124" fmla="*/ 710 h 763"/>
                <a:gd name="connsiteX68-11125" fmla="*/ 105 w 226"/>
                <a:gd name="connsiteY68-11126" fmla="*/ 721 h 763"/>
                <a:gd name="connsiteX69-11127" fmla="*/ 100 w 226"/>
                <a:gd name="connsiteY69-11128" fmla="*/ 726 h 763"/>
                <a:gd name="connsiteX70-11129" fmla="*/ 95 w 226"/>
                <a:gd name="connsiteY70-11130" fmla="*/ 736 h 763"/>
                <a:gd name="connsiteX71-11131" fmla="*/ 95 w 226"/>
                <a:gd name="connsiteY71-11132" fmla="*/ 742 h 763"/>
                <a:gd name="connsiteX72-11133" fmla="*/ 84 w 226"/>
                <a:gd name="connsiteY72-11134" fmla="*/ 747 h 763"/>
                <a:gd name="connsiteX73-11135" fmla="*/ 79 w 226"/>
                <a:gd name="connsiteY73-11136" fmla="*/ 757 h 763"/>
                <a:gd name="connsiteX74-11137" fmla="*/ 74 w 226"/>
                <a:gd name="connsiteY74-11138" fmla="*/ 757 h 763"/>
                <a:gd name="connsiteX75-11139" fmla="*/ 68 w 226"/>
                <a:gd name="connsiteY75-11140" fmla="*/ 763 h 763"/>
                <a:gd name="connsiteX76-11141" fmla="*/ 63 w 226"/>
                <a:gd name="connsiteY76-11142" fmla="*/ 763 h 763"/>
                <a:gd name="connsiteX77-11143" fmla="*/ 63 w 226"/>
                <a:gd name="connsiteY77-11144" fmla="*/ 757 h 763"/>
                <a:gd name="connsiteX78-11145" fmla="*/ 58 w 226"/>
                <a:gd name="connsiteY78-11146" fmla="*/ 757 h 763"/>
                <a:gd name="connsiteX79-11147" fmla="*/ 58 w 226"/>
                <a:gd name="connsiteY79-11148" fmla="*/ 752 h 763"/>
                <a:gd name="connsiteX80-11149" fmla="*/ 58 w 226"/>
                <a:gd name="connsiteY80-11150" fmla="*/ 747 h 763"/>
                <a:gd name="connsiteX81-11151" fmla="*/ 53 w 226"/>
                <a:gd name="connsiteY81-11152" fmla="*/ 742 h 763"/>
                <a:gd name="connsiteX82-11153" fmla="*/ 53 w 226"/>
                <a:gd name="connsiteY82-11154" fmla="*/ 731 h 763"/>
                <a:gd name="connsiteX83-11155" fmla="*/ 53 w 226"/>
                <a:gd name="connsiteY83-11156" fmla="*/ 721 h 763"/>
                <a:gd name="connsiteX84-11157" fmla="*/ 47 w 226"/>
                <a:gd name="connsiteY84-11158" fmla="*/ 705 h 763"/>
                <a:gd name="connsiteX85-11159" fmla="*/ 42 w 226"/>
                <a:gd name="connsiteY85-11160" fmla="*/ 684 h 763"/>
                <a:gd name="connsiteX86-11161" fmla="*/ 37 w 226"/>
                <a:gd name="connsiteY86-11162" fmla="*/ 668 h 763"/>
                <a:gd name="connsiteX87-11163" fmla="*/ 32 w 226"/>
                <a:gd name="connsiteY87-11164" fmla="*/ 652 h 763"/>
                <a:gd name="connsiteX88-11165" fmla="*/ 26 w 226"/>
                <a:gd name="connsiteY88-11166" fmla="*/ 636 h 763"/>
                <a:gd name="connsiteX89-11167" fmla="*/ 16 w 226"/>
                <a:gd name="connsiteY89-11168" fmla="*/ 626 h 763"/>
                <a:gd name="connsiteX90-11169" fmla="*/ 5 w 226"/>
                <a:gd name="connsiteY90-11170" fmla="*/ 615 h 763"/>
                <a:gd name="connsiteX91-11171" fmla="*/ 0 w 226"/>
                <a:gd name="connsiteY91-11172" fmla="*/ 605 h 763"/>
                <a:gd name="connsiteX92-11173" fmla="*/ 11 w 226"/>
                <a:gd name="connsiteY92-11174" fmla="*/ 610 h 763"/>
                <a:gd name="connsiteX93-11175" fmla="*/ 26 w 226"/>
                <a:gd name="connsiteY93-11176" fmla="*/ 610 h 763"/>
                <a:gd name="connsiteX94-11177" fmla="*/ 37 w 226"/>
                <a:gd name="connsiteY94-11178" fmla="*/ 610 h 763"/>
                <a:gd name="connsiteX95-11179" fmla="*/ 47 w 226"/>
                <a:gd name="connsiteY95-11180" fmla="*/ 610 h 763"/>
                <a:gd name="connsiteX96-11181" fmla="*/ 58 w 226"/>
                <a:gd name="connsiteY96-11182" fmla="*/ 605 h 763"/>
                <a:gd name="connsiteX97-11183" fmla="*/ 63 w 226"/>
                <a:gd name="connsiteY97-11184" fmla="*/ 605 h 763"/>
                <a:gd name="connsiteX98-11185" fmla="*/ 68 w 226"/>
                <a:gd name="connsiteY98-11186" fmla="*/ 600 h 763"/>
                <a:gd name="connsiteX99-11187" fmla="*/ 68 w 226"/>
                <a:gd name="connsiteY99-11188" fmla="*/ 600 h 763"/>
                <a:gd name="connsiteX100-11189" fmla="*/ 74 w 226"/>
                <a:gd name="connsiteY100-11190" fmla="*/ 594 h 763"/>
                <a:gd name="connsiteX101-11191" fmla="*/ 74 w 226"/>
                <a:gd name="connsiteY101-11192" fmla="*/ 584 h 763"/>
                <a:gd name="connsiteX102-11193" fmla="*/ 79 w 226"/>
                <a:gd name="connsiteY102-11194" fmla="*/ 573 h 763"/>
                <a:gd name="connsiteX103-11195" fmla="*/ 79 w 226"/>
                <a:gd name="connsiteY103-11196" fmla="*/ 558 h 763"/>
                <a:gd name="connsiteX104-11197" fmla="*/ 84 w 226"/>
                <a:gd name="connsiteY104-11198" fmla="*/ 537 h 763"/>
                <a:gd name="connsiteX105-11199" fmla="*/ 90 w 226"/>
                <a:gd name="connsiteY105-11200" fmla="*/ 516 h 763"/>
                <a:gd name="connsiteX106-11201" fmla="*/ 90 w 226"/>
                <a:gd name="connsiteY106-11202" fmla="*/ 489 h 763"/>
                <a:gd name="connsiteX107-11203" fmla="*/ 95 w 226"/>
                <a:gd name="connsiteY107-11204" fmla="*/ 458 h 763"/>
                <a:gd name="connsiteX108-11205" fmla="*/ 105 w 226"/>
                <a:gd name="connsiteY108-11206" fmla="*/ 395 h 763"/>
                <a:gd name="connsiteX109-11207" fmla="*/ 111 w 226"/>
                <a:gd name="connsiteY109-11208" fmla="*/ 337 h 763"/>
                <a:gd name="connsiteX110-11209" fmla="*/ 116 w 226"/>
                <a:gd name="connsiteY110-11210" fmla="*/ 274 h 763"/>
                <a:gd name="connsiteX111-11211" fmla="*/ 116 w 226"/>
                <a:gd name="connsiteY111-11212" fmla="*/ 221 h 763"/>
                <a:gd name="connsiteX112-11213" fmla="*/ 116 w 226"/>
                <a:gd name="connsiteY112-11214" fmla="*/ 221 h 763"/>
                <a:gd name="connsiteX0-11215" fmla="*/ 116 w 226"/>
                <a:gd name="connsiteY0-11216" fmla="*/ 221 h 763"/>
                <a:gd name="connsiteX1-11217" fmla="*/ 116 w 226"/>
                <a:gd name="connsiteY1-11218" fmla="*/ 195 h 763"/>
                <a:gd name="connsiteX2-11219" fmla="*/ 116 w 226"/>
                <a:gd name="connsiteY2-11220" fmla="*/ 168 h 763"/>
                <a:gd name="connsiteX3-11221" fmla="*/ 116 w 226"/>
                <a:gd name="connsiteY3-11222" fmla="*/ 147 h 763"/>
                <a:gd name="connsiteX4-11223" fmla="*/ 116 w 226"/>
                <a:gd name="connsiteY4-11224" fmla="*/ 132 h 763"/>
                <a:gd name="connsiteX5-11225" fmla="*/ 116 w 226"/>
                <a:gd name="connsiteY5-11226" fmla="*/ 116 h 763"/>
                <a:gd name="connsiteX6-11227" fmla="*/ 116 w 226"/>
                <a:gd name="connsiteY6-11228" fmla="*/ 105 h 763"/>
                <a:gd name="connsiteX7-11229" fmla="*/ 111 w 226"/>
                <a:gd name="connsiteY7-11230" fmla="*/ 95 h 763"/>
                <a:gd name="connsiteX8-11231" fmla="*/ 111 w 226"/>
                <a:gd name="connsiteY8-11232" fmla="*/ 89 h 763"/>
                <a:gd name="connsiteX9-11233" fmla="*/ 111 w 226"/>
                <a:gd name="connsiteY9-11234" fmla="*/ 84 h 763"/>
                <a:gd name="connsiteX10-11235" fmla="*/ 105 w 226"/>
                <a:gd name="connsiteY10-11236" fmla="*/ 84 h 763"/>
                <a:gd name="connsiteX11-11237" fmla="*/ 100 w 226"/>
                <a:gd name="connsiteY11-11238" fmla="*/ 79 h 763"/>
                <a:gd name="connsiteX12-11239" fmla="*/ 90 w 226"/>
                <a:gd name="connsiteY12-11240" fmla="*/ 79 h 763"/>
                <a:gd name="connsiteX13-11241" fmla="*/ 84 w 226"/>
                <a:gd name="connsiteY13-11242" fmla="*/ 74 h 763"/>
                <a:gd name="connsiteX14-11243" fmla="*/ 84 w 226"/>
                <a:gd name="connsiteY14-11244" fmla="*/ 5 h 763"/>
                <a:gd name="connsiteX15-11245" fmla="*/ 90 w 226"/>
                <a:gd name="connsiteY15-11246" fmla="*/ 5 h 763"/>
                <a:gd name="connsiteX16-11247" fmla="*/ 100 w 226"/>
                <a:gd name="connsiteY16-11248" fmla="*/ 0 h 763"/>
                <a:gd name="connsiteX17-11249" fmla="*/ 111 w 226"/>
                <a:gd name="connsiteY17-11250" fmla="*/ 5 h 763"/>
                <a:gd name="connsiteX18-11251" fmla="*/ 116 w 226"/>
                <a:gd name="connsiteY18-11252" fmla="*/ 11 h 763"/>
                <a:gd name="connsiteX19-11253" fmla="*/ 126 w 226"/>
                <a:gd name="connsiteY19-11254" fmla="*/ 16 h 763"/>
                <a:gd name="connsiteX20-11255" fmla="*/ 137 w 226"/>
                <a:gd name="connsiteY20-11256" fmla="*/ 21 h 763"/>
                <a:gd name="connsiteX21-11257" fmla="*/ 147 w 226"/>
                <a:gd name="connsiteY21-11258" fmla="*/ 26 h 763"/>
                <a:gd name="connsiteX22-11259" fmla="*/ 158 w 226"/>
                <a:gd name="connsiteY22-11260" fmla="*/ 32 h 763"/>
                <a:gd name="connsiteX23-11261" fmla="*/ 174 w 226"/>
                <a:gd name="connsiteY23-11262" fmla="*/ 42 h 763"/>
                <a:gd name="connsiteX24-11263" fmla="*/ 184 w 226"/>
                <a:gd name="connsiteY24-11264" fmla="*/ 53 h 763"/>
                <a:gd name="connsiteX25-11265" fmla="*/ 195 w 226"/>
                <a:gd name="connsiteY25-11266" fmla="*/ 58 h 763"/>
                <a:gd name="connsiteX26-11267" fmla="*/ 205 w 226"/>
                <a:gd name="connsiteY26-11268" fmla="*/ 68 h 763"/>
                <a:gd name="connsiteX27-11269" fmla="*/ 216 w 226"/>
                <a:gd name="connsiteY27-11270" fmla="*/ 74 h 763"/>
                <a:gd name="connsiteX28-11271" fmla="*/ 221 w 226"/>
                <a:gd name="connsiteY28-11272" fmla="*/ 79 h 763"/>
                <a:gd name="connsiteX29-11273" fmla="*/ 226 w 226"/>
                <a:gd name="connsiteY29-11274" fmla="*/ 84 h 763"/>
                <a:gd name="connsiteX30-11275" fmla="*/ 226 w 226"/>
                <a:gd name="connsiteY30-11276" fmla="*/ 89 h 763"/>
                <a:gd name="connsiteX31-11277" fmla="*/ 226 w 226"/>
                <a:gd name="connsiteY31-11278" fmla="*/ 95 h 763"/>
                <a:gd name="connsiteX32-11279" fmla="*/ 226 w 226"/>
                <a:gd name="connsiteY32-11280" fmla="*/ 100 h 763"/>
                <a:gd name="connsiteX33-11281" fmla="*/ 226 w 226"/>
                <a:gd name="connsiteY33-11282" fmla="*/ 105 h 763"/>
                <a:gd name="connsiteX34-11283" fmla="*/ 221 w 226"/>
                <a:gd name="connsiteY34-11284" fmla="*/ 110 h 763"/>
                <a:gd name="connsiteX35-11285" fmla="*/ 211 w 226"/>
                <a:gd name="connsiteY35-11286" fmla="*/ 116 h 763"/>
                <a:gd name="connsiteX36-11287" fmla="*/ 211 w 226"/>
                <a:gd name="connsiteY36-11288" fmla="*/ 121 h 763"/>
                <a:gd name="connsiteX37-11289" fmla="*/ 211 w 226"/>
                <a:gd name="connsiteY37-11290" fmla="*/ 121 h 763"/>
                <a:gd name="connsiteX38-11291" fmla="*/ 205 w 226"/>
                <a:gd name="connsiteY38-11292" fmla="*/ 126 h 763"/>
                <a:gd name="connsiteX39-11293" fmla="*/ 205 w 226"/>
                <a:gd name="connsiteY39-11294" fmla="*/ 132 h 763"/>
                <a:gd name="connsiteX40-11295" fmla="*/ 200 w 226"/>
                <a:gd name="connsiteY40-11296" fmla="*/ 142 h 763"/>
                <a:gd name="connsiteX41-11297" fmla="*/ 200 w 226"/>
                <a:gd name="connsiteY41-11298" fmla="*/ 147 h 763"/>
                <a:gd name="connsiteX42-11299" fmla="*/ 200 w 226"/>
                <a:gd name="connsiteY42-11300" fmla="*/ 158 h 763"/>
                <a:gd name="connsiteX43-11301" fmla="*/ 195 w 226"/>
                <a:gd name="connsiteY43-11302" fmla="*/ 168 h 763"/>
                <a:gd name="connsiteX44-11303" fmla="*/ 195 w 226"/>
                <a:gd name="connsiteY44-11304" fmla="*/ 179 h 763"/>
                <a:gd name="connsiteX45-11305" fmla="*/ 195 w 226"/>
                <a:gd name="connsiteY45-11306" fmla="*/ 189 h 763"/>
                <a:gd name="connsiteX46-11307" fmla="*/ 190 w 226"/>
                <a:gd name="connsiteY46-11308" fmla="*/ 205 h 763"/>
                <a:gd name="connsiteX47-11309" fmla="*/ 190 w 226"/>
                <a:gd name="connsiteY47-11310" fmla="*/ 221 h 763"/>
                <a:gd name="connsiteX48-11311" fmla="*/ 190 w 226"/>
                <a:gd name="connsiteY48-11312" fmla="*/ 237 h 763"/>
                <a:gd name="connsiteX49-11313" fmla="*/ 184 w 226"/>
                <a:gd name="connsiteY49-11314" fmla="*/ 252 h 763"/>
                <a:gd name="connsiteX50-11315" fmla="*/ 184 w 226"/>
                <a:gd name="connsiteY50-11316" fmla="*/ 268 h 763"/>
                <a:gd name="connsiteX51-11317" fmla="*/ 184 w 226"/>
                <a:gd name="connsiteY51-11318" fmla="*/ 289 h 763"/>
                <a:gd name="connsiteX52-11319" fmla="*/ 179 w 226"/>
                <a:gd name="connsiteY52-11320" fmla="*/ 331 h 763"/>
                <a:gd name="connsiteX53-11321" fmla="*/ 174 w 226"/>
                <a:gd name="connsiteY53-11322" fmla="*/ 368 h 763"/>
                <a:gd name="connsiteX54-11323" fmla="*/ 174 w 226"/>
                <a:gd name="connsiteY54-11324" fmla="*/ 400 h 763"/>
                <a:gd name="connsiteX55-11325" fmla="*/ 169 w 226"/>
                <a:gd name="connsiteY55-11326" fmla="*/ 431 h 763"/>
                <a:gd name="connsiteX56-11327" fmla="*/ 163 w 226"/>
                <a:gd name="connsiteY56-11328" fmla="*/ 463 h 763"/>
                <a:gd name="connsiteX57-11329" fmla="*/ 163 w 226"/>
                <a:gd name="connsiteY57-11330" fmla="*/ 489 h 763"/>
                <a:gd name="connsiteX58-11331" fmla="*/ 158 w 226"/>
                <a:gd name="connsiteY58-11332" fmla="*/ 510 h 763"/>
                <a:gd name="connsiteX59-11333" fmla="*/ 153 w 226"/>
                <a:gd name="connsiteY59-11334" fmla="*/ 531 h 763"/>
                <a:gd name="connsiteX60-11335" fmla="*/ 147 w 226"/>
                <a:gd name="connsiteY60-11336" fmla="*/ 568 h 763"/>
                <a:gd name="connsiteX61-11337" fmla="*/ 137 w 226"/>
                <a:gd name="connsiteY61-11338" fmla="*/ 605 h 763"/>
                <a:gd name="connsiteX62-11339" fmla="*/ 132 w 226"/>
                <a:gd name="connsiteY62-11340" fmla="*/ 636 h 763"/>
                <a:gd name="connsiteX63-11341" fmla="*/ 121 w 226"/>
                <a:gd name="connsiteY63-11342" fmla="*/ 663 h 763"/>
                <a:gd name="connsiteX64-11343" fmla="*/ 116 w 226"/>
                <a:gd name="connsiteY64-11344" fmla="*/ 689 h 763"/>
                <a:gd name="connsiteX65-11345" fmla="*/ 111 w 226"/>
                <a:gd name="connsiteY65-11346" fmla="*/ 700 h 763"/>
                <a:gd name="connsiteX66-11347" fmla="*/ 105 w 226"/>
                <a:gd name="connsiteY66-11348" fmla="*/ 710 h 763"/>
                <a:gd name="connsiteX67-11349" fmla="*/ 105 w 226"/>
                <a:gd name="connsiteY67-11350" fmla="*/ 721 h 763"/>
                <a:gd name="connsiteX68-11351" fmla="*/ 100 w 226"/>
                <a:gd name="connsiteY68-11352" fmla="*/ 726 h 763"/>
                <a:gd name="connsiteX69-11353" fmla="*/ 95 w 226"/>
                <a:gd name="connsiteY69-11354" fmla="*/ 736 h 763"/>
                <a:gd name="connsiteX70-11355" fmla="*/ 95 w 226"/>
                <a:gd name="connsiteY70-11356" fmla="*/ 742 h 763"/>
                <a:gd name="connsiteX71-11357" fmla="*/ 84 w 226"/>
                <a:gd name="connsiteY71-11358" fmla="*/ 747 h 763"/>
                <a:gd name="connsiteX72-11359" fmla="*/ 79 w 226"/>
                <a:gd name="connsiteY72-11360" fmla="*/ 757 h 763"/>
                <a:gd name="connsiteX73-11361" fmla="*/ 74 w 226"/>
                <a:gd name="connsiteY73-11362" fmla="*/ 757 h 763"/>
                <a:gd name="connsiteX74-11363" fmla="*/ 68 w 226"/>
                <a:gd name="connsiteY74-11364" fmla="*/ 763 h 763"/>
                <a:gd name="connsiteX75-11365" fmla="*/ 63 w 226"/>
                <a:gd name="connsiteY75-11366" fmla="*/ 763 h 763"/>
                <a:gd name="connsiteX76-11367" fmla="*/ 63 w 226"/>
                <a:gd name="connsiteY76-11368" fmla="*/ 757 h 763"/>
                <a:gd name="connsiteX77-11369" fmla="*/ 58 w 226"/>
                <a:gd name="connsiteY77-11370" fmla="*/ 757 h 763"/>
                <a:gd name="connsiteX78-11371" fmla="*/ 58 w 226"/>
                <a:gd name="connsiteY78-11372" fmla="*/ 752 h 763"/>
                <a:gd name="connsiteX79-11373" fmla="*/ 58 w 226"/>
                <a:gd name="connsiteY79-11374" fmla="*/ 747 h 763"/>
                <a:gd name="connsiteX80-11375" fmla="*/ 53 w 226"/>
                <a:gd name="connsiteY80-11376" fmla="*/ 742 h 763"/>
                <a:gd name="connsiteX81-11377" fmla="*/ 53 w 226"/>
                <a:gd name="connsiteY81-11378" fmla="*/ 731 h 763"/>
                <a:gd name="connsiteX82-11379" fmla="*/ 53 w 226"/>
                <a:gd name="connsiteY82-11380" fmla="*/ 721 h 763"/>
                <a:gd name="connsiteX83-11381" fmla="*/ 47 w 226"/>
                <a:gd name="connsiteY83-11382" fmla="*/ 705 h 763"/>
                <a:gd name="connsiteX84-11383" fmla="*/ 42 w 226"/>
                <a:gd name="connsiteY84-11384" fmla="*/ 684 h 763"/>
                <a:gd name="connsiteX85-11385" fmla="*/ 37 w 226"/>
                <a:gd name="connsiteY85-11386" fmla="*/ 668 h 763"/>
                <a:gd name="connsiteX86-11387" fmla="*/ 32 w 226"/>
                <a:gd name="connsiteY86-11388" fmla="*/ 652 h 763"/>
                <a:gd name="connsiteX87-11389" fmla="*/ 26 w 226"/>
                <a:gd name="connsiteY87-11390" fmla="*/ 636 h 763"/>
                <a:gd name="connsiteX88-11391" fmla="*/ 16 w 226"/>
                <a:gd name="connsiteY88-11392" fmla="*/ 626 h 763"/>
                <a:gd name="connsiteX89-11393" fmla="*/ 5 w 226"/>
                <a:gd name="connsiteY89-11394" fmla="*/ 615 h 763"/>
                <a:gd name="connsiteX90-11395" fmla="*/ 0 w 226"/>
                <a:gd name="connsiteY90-11396" fmla="*/ 605 h 763"/>
                <a:gd name="connsiteX91-11397" fmla="*/ 11 w 226"/>
                <a:gd name="connsiteY91-11398" fmla="*/ 610 h 763"/>
                <a:gd name="connsiteX92-11399" fmla="*/ 26 w 226"/>
                <a:gd name="connsiteY92-11400" fmla="*/ 610 h 763"/>
                <a:gd name="connsiteX93-11401" fmla="*/ 37 w 226"/>
                <a:gd name="connsiteY93-11402" fmla="*/ 610 h 763"/>
                <a:gd name="connsiteX94-11403" fmla="*/ 47 w 226"/>
                <a:gd name="connsiteY94-11404" fmla="*/ 610 h 763"/>
                <a:gd name="connsiteX95-11405" fmla="*/ 58 w 226"/>
                <a:gd name="connsiteY95-11406" fmla="*/ 605 h 763"/>
                <a:gd name="connsiteX96-11407" fmla="*/ 63 w 226"/>
                <a:gd name="connsiteY96-11408" fmla="*/ 605 h 763"/>
                <a:gd name="connsiteX97-11409" fmla="*/ 68 w 226"/>
                <a:gd name="connsiteY97-11410" fmla="*/ 600 h 763"/>
                <a:gd name="connsiteX98-11411" fmla="*/ 68 w 226"/>
                <a:gd name="connsiteY98-11412" fmla="*/ 600 h 763"/>
                <a:gd name="connsiteX99-11413" fmla="*/ 74 w 226"/>
                <a:gd name="connsiteY99-11414" fmla="*/ 594 h 763"/>
                <a:gd name="connsiteX100-11415" fmla="*/ 74 w 226"/>
                <a:gd name="connsiteY100-11416" fmla="*/ 584 h 763"/>
                <a:gd name="connsiteX101-11417" fmla="*/ 79 w 226"/>
                <a:gd name="connsiteY101-11418" fmla="*/ 573 h 763"/>
                <a:gd name="connsiteX102-11419" fmla="*/ 79 w 226"/>
                <a:gd name="connsiteY102-11420" fmla="*/ 558 h 763"/>
                <a:gd name="connsiteX103-11421" fmla="*/ 84 w 226"/>
                <a:gd name="connsiteY103-11422" fmla="*/ 537 h 763"/>
                <a:gd name="connsiteX104-11423" fmla="*/ 90 w 226"/>
                <a:gd name="connsiteY104-11424" fmla="*/ 516 h 763"/>
                <a:gd name="connsiteX105-11425" fmla="*/ 90 w 226"/>
                <a:gd name="connsiteY105-11426" fmla="*/ 489 h 763"/>
                <a:gd name="connsiteX106-11427" fmla="*/ 95 w 226"/>
                <a:gd name="connsiteY106-11428" fmla="*/ 458 h 763"/>
                <a:gd name="connsiteX107-11429" fmla="*/ 105 w 226"/>
                <a:gd name="connsiteY107-11430" fmla="*/ 395 h 763"/>
                <a:gd name="connsiteX108-11431" fmla="*/ 111 w 226"/>
                <a:gd name="connsiteY108-11432" fmla="*/ 337 h 763"/>
                <a:gd name="connsiteX109-11433" fmla="*/ 116 w 226"/>
                <a:gd name="connsiteY109-11434" fmla="*/ 274 h 763"/>
                <a:gd name="connsiteX110-11435" fmla="*/ 116 w 226"/>
                <a:gd name="connsiteY110-11436" fmla="*/ 221 h 763"/>
                <a:gd name="connsiteX111-11437" fmla="*/ 116 w 226"/>
                <a:gd name="connsiteY111-11438" fmla="*/ 221 h 763"/>
                <a:gd name="connsiteX0-11439" fmla="*/ 116 w 226"/>
                <a:gd name="connsiteY0-11440" fmla="*/ 221 h 763"/>
                <a:gd name="connsiteX1-11441" fmla="*/ 116 w 226"/>
                <a:gd name="connsiteY1-11442" fmla="*/ 195 h 763"/>
                <a:gd name="connsiteX2-11443" fmla="*/ 116 w 226"/>
                <a:gd name="connsiteY2-11444" fmla="*/ 168 h 763"/>
                <a:gd name="connsiteX3-11445" fmla="*/ 116 w 226"/>
                <a:gd name="connsiteY3-11446" fmla="*/ 147 h 763"/>
                <a:gd name="connsiteX4-11447" fmla="*/ 116 w 226"/>
                <a:gd name="connsiteY4-11448" fmla="*/ 132 h 763"/>
                <a:gd name="connsiteX5-11449" fmla="*/ 116 w 226"/>
                <a:gd name="connsiteY5-11450" fmla="*/ 116 h 763"/>
                <a:gd name="connsiteX6-11451" fmla="*/ 116 w 226"/>
                <a:gd name="connsiteY6-11452" fmla="*/ 105 h 763"/>
                <a:gd name="connsiteX7-11453" fmla="*/ 111 w 226"/>
                <a:gd name="connsiteY7-11454" fmla="*/ 95 h 763"/>
                <a:gd name="connsiteX8-11455" fmla="*/ 111 w 226"/>
                <a:gd name="connsiteY8-11456" fmla="*/ 89 h 763"/>
                <a:gd name="connsiteX9-11457" fmla="*/ 111 w 226"/>
                <a:gd name="connsiteY9-11458" fmla="*/ 84 h 763"/>
                <a:gd name="connsiteX10-11459" fmla="*/ 105 w 226"/>
                <a:gd name="connsiteY10-11460" fmla="*/ 84 h 763"/>
                <a:gd name="connsiteX11-11461" fmla="*/ 100 w 226"/>
                <a:gd name="connsiteY11-11462" fmla="*/ 79 h 763"/>
                <a:gd name="connsiteX12-11463" fmla="*/ 90 w 226"/>
                <a:gd name="connsiteY12-11464" fmla="*/ 79 h 763"/>
                <a:gd name="connsiteX13-11465" fmla="*/ 84 w 226"/>
                <a:gd name="connsiteY13-11466" fmla="*/ 74 h 763"/>
                <a:gd name="connsiteX14-11467" fmla="*/ 84 w 226"/>
                <a:gd name="connsiteY14-11468" fmla="*/ 5 h 763"/>
                <a:gd name="connsiteX15-11469" fmla="*/ 100 w 226"/>
                <a:gd name="connsiteY15-11470" fmla="*/ 0 h 763"/>
                <a:gd name="connsiteX16-11471" fmla="*/ 111 w 226"/>
                <a:gd name="connsiteY16-11472" fmla="*/ 5 h 763"/>
                <a:gd name="connsiteX17-11473" fmla="*/ 116 w 226"/>
                <a:gd name="connsiteY17-11474" fmla="*/ 11 h 763"/>
                <a:gd name="connsiteX18-11475" fmla="*/ 126 w 226"/>
                <a:gd name="connsiteY18-11476" fmla="*/ 16 h 763"/>
                <a:gd name="connsiteX19-11477" fmla="*/ 137 w 226"/>
                <a:gd name="connsiteY19-11478" fmla="*/ 21 h 763"/>
                <a:gd name="connsiteX20-11479" fmla="*/ 147 w 226"/>
                <a:gd name="connsiteY20-11480" fmla="*/ 26 h 763"/>
                <a:gd name="connsiteX21-11481" fmla="*/ 158 w 226"/>
                <a:gd name="connsiteY21-11482" fmla="*/ 32 h 763"/>
                <a:gd name="connsiteX22-11483" fmla="*/ 174 w 226"/>
                <a:gd name="connsiteY22-11484" fmla="*/ 42 h 763"/>
                <a:gd name="connsiteX23-11485" fmla="*/ 184 w 226"/>
                <a:gd name="connsiteY23-11486" fmla="*/ 53 h 763"/>
                <a:gd name="connsiteX24-11487" fmla="*/ 195 w 226"/>
                <a:gd name="connsiteY24-11488" fmla="*/ 58 h 763"/>
                <a:gd name="connsiteX25-11489" fmla="*/ 205 w 226"/>
                <a:gd name="connsiteY25-11490" fmla="*/ 68 h 763"/>
                <a:gd name="connsiteX26-11491" fmla="*/ 216 w 226"/>
                <a:gd name="connsiteY26-11492" fmla="*/ 74 h 763"/>
                <a:gd name="connsiteX27-11493" fmla="*/ 221 w 226"/>
                <a:gd name="connsiteY27-11494" fmla="*/ 79 h 763"/>
                <a:gd name="connsiteX28-11495" fmla="*/ 226 w 226"/>
                <a:gd name="connsiteY28-11496" fmla="*/ 84 h 763"/>
                <a:gd name="connsiteX29-11497" fmla="*/ 226 w 226"/>
                <a:gd name="connsiteY29-11498" fmla="*/ 89 h 763"/>
                <a:gd name="connsiteX30-11499" fmla="*/ 226 w 226"/>
                <a:gd name="connsiteY30-11500" fmla="*/ 95 h 763"/>
                <a:gd name="connsiteX31-11501" fmla="*/ 226 w 226"/>
                <a:gd name="connsiteY31-11502" fmla="*/ 100 h 763"/>
                <a:gd name="connsiteX32-11503" fmla="*/ 226 w 226"/>
                <a:gd name="connsiteY32-11504" fmla="*/ 105 h 763"/>
                <a:gd name="connsiteX33-11505" fmla="*/ 221 w 226"/>
                <a:gd name="connsiteY33-11506" fmla="*/ 110 h 763"/>
                <a:gd name="connsiteX34-11507" fmla="*/ 211 w 226"/>
                <a:gd name="connsiteY34-11508" fmla="*/ 116 h 763"/>
                <a:gd name="connsiteX35-11509" fmla="*/ 211 w 226"/>
                <a:gd name="connsiteY35-11510" fmla="*/ 121 h 763"/>
                <a:gd name="connsiteX36-11511" fmla="*/ 211 w 226"/>
                <a:gd name="connsiteY36-11512" fmla="*/ 121 h 763"/>
                <a:gd name="connsiteX37-11513" fmla="*/ 205 w 226"/>
                <a:gd name="connsiteY37-11514" fmla="*/ 126 h 763"/>
                <a:gd name="connsiteX38-11515" fmla="*/ 205 w 226"/>
                <a:gd name="connsiteY38-11516" fmla="*/ 132 h 763"/>
                <a:gd name="connsiteX39-11517" fmla="*/ 200 w 226"/>
                <a:gd name="connsiteY39-11518" fmla="*/ 142 h 763"/>
                <a:gd name="connsiteX40-11519" fmla="*/ 200 w 226"/>
                <a:gd name="connsiteY40-11520" fmla="*/ 147 h 763"/>
                <a:gd name="connsiteX41-11521" fmla="*/ 200 w 226"/>
                <a:gd name="connsiteY41-11522" fmla="*/ 158 h 763"/>
                <a:gd name="connsiteX42-11523" fmla="*/ 195 w 226"/>
                <a:gd name="connsiteY42-11524" fmla="*/ 168 h 763"/>
                <a:gd name="connsiteX43-11525" fmla="*/ 195 w 226"/>
                <a:gd name="connsiteY43-11526" fmla="*/ 179 h 763"/>
                <a:gd name="connsiteX44-11527" fmla="*/ 195 w 226"/>
                <a:gd name="connsiteY44-11528" fmla="*/ 189 h 763"/>
                <a:gd name="connsiteX45-11529" fmla="*/ 190 w 226"/>
                <a:gd name="connsiteY45-11530" fmla="*/ 205 h 763"/>
                <a:gd name="connsiteX46-11531" fmla="*/ 190 w 226"/>
                <a:gd name="connsiteY46-11532" fmla="*/ 221 h 763"/>
                <a:gd name="connsiteX47-11533" fmla="*/ 190 w 226"/>
                <a:gd name="connsiteY47-11534" fmla="*/ 237 h 763"/>
                <a:gd name="connsiteX48-11535" fmla="*/ 184 w 226"/>
                <a:gd name="connsiteY48-11536" fmla="*/ 252 h 763"/>
                <a:gd name="connsiteX49-11537" fmla="*/ 184 w 226"/>
                <a:gd name="connsiteY49-11538" fmla="*/ 268 h 763"/>
                <a:gd name="connsiteX50-11539" fmla="*/ 184 w 226"/>
                <a:gd name="connsiteY50-11540" fmla="*/ 289 h 763"/>
                <a:gd name="connsiteX51-11541" fmla="*/ 179 w 226"/>
                <a:gd name="connsiteY51-11542" fmla="*/ 331 h 763"/>
                <a:gd name="connsiteX52-11543" fmla="*/ 174 w 226"/>
                <a:gd name="connsiteY52-11544" fmla="*/ 368 h 763"/>
                <a:gd name="connsiteX53-11545" fmla="*/ 174 w 226"/>
                <a:gd name="connsiteY53-11546" fmla="*/ 400 h 763"/>
                <a:gd name="connsiteX54-11547" fmla="*/ 169 w 226"/>
                <a:gd name="connsiteY54-11548" fmla="*/ 431 h 763"/>
                <a:gd name="connsiteX55-11549" fmla="*/ 163 w 226"/>
                <a:gd name="connsiteY55-11550" fmla="*/ 463 h 763"/>
                <a:gd name="connsiteX56-11551" fmla="*/ 163 w 226"/>
                <a:gd name="connsiteY56-11552" fmla="*/ 489 h 763"/>
                <a:gd name="connsiteX57-11553" fmla="*/ 158 w 226"/>
                <a:gd name="connsiteY57-11554" fmla="*/ 510 h 763"/>
                <a:gd name="connsiteX58-11555" fmla="*/ 153 w 226"/>
                <a:gd name="connsiteY58-11556" fmla="*/ 531 h 763"/>
                <a:gd name="connsiteX59-11557" fmla="*/ 147 w 226"/>
                <a:gd name="connsiteY59-11558" fmla="*/ 568 h 763"/>
                <a:gd name="connsiteX60-11559" fmla="*/ 137 w 226"/>
                <a:gd name="connsiteY60-11560" fmla="*/ 605 h 763"/>
                <a:gd name="connsiteX61-11561" fmla="*/ 132 w 226"/>
                <a:gd name="connsiteY61-11562" fmla="*/ 636 h 763"/>
                <a:gd name="connsiteX62-11563" fmla="*/ 121 w 226"/>
                <a:gd name="connsiteY62-11564" fmla="*/ 663 h 763"/>
                <a:gd name="connsiteX63-11565" fmla="*/ 116 w 226"/>
                <a:gd name="connsiteY63-11566" fmla="*/ 689 h 763"/>
                <a:gd name="connsiteX64-11567" fmla="*/ 111 w 226"/>
                <a:gd name="connsiteY64-11568" fmla="*/ 700 h 763"/>
                <a:gd name="connsiteX65-11569" fmla="*/ 105 w 226"/>
                <a:gd name="connsiteY65-11570" fmla="*/ 710 h 763"/>
                <a:gd name="connsiteX66-11571" fmla="*/ 105 w 226"/>
                <a:gd name="connsiteY66-11572" fmla="*/ 721 h 763"/>
                <a:gd name="connsiteX67-11573" fmla="*/ 100 w 226"/>
                <a:gd name="connsiteY67-11574" fmla="*/ 726 h 763"/>
                <a:gd name="connsiteX68-11575" fmla="*/ 95 w 226"/>
                <a:gd name="connsiteY68-11576" fmla="*/ 736 h 763"/>
                <a:gd name="connsiteX69-11577" fmla="*/ 95 w 226"/>
                <a:gd name="connsiteY69-11578" fmla="*/ 742 h 763"/>
                <a:gd name="connsiteX70-11579" fmla="*/ 84 w 226"/>
                <a:gd name="connsiteY70-11580" fmla="*/ 747 h 763"/>
                <a:gd name="connsiteX71-11581" fmla="*/ 79 w 226"/>
                <a:gd name="connsiteY71-11582" fmla="*/ 757 h 763"/>
                <a:gd name="connsiteX72-11583" fmla="*/ 74 w 226"/>
                <a:gd name="connsiteY72-11584" fmla="*/ 757 h 763"/>
                <a:gd name="connsiteX73-11585" fmla="*/ 68 w 226"/>
                <a:gd name="connsiteY73-11586" fmla="*/ 763 h 763"/>
                <a:gd name="connsiteX74-11587" fmla="*/ 63 w 226"/>
                <a:gd name="connsiteY74-11588" fmla="*/ 763 h 763"/>
                <a:gd name="connsiteX75-11589" fmla="*/ 63 w 226"/>
                <a:gd name="connsiteY75-11590" fmla="*/ 757 h 763"/>
                <a:gd name="connsiteX76-11591" fmla="*/ 58 w 226"/>
                <a:gd name="connsiteY76-11592" fmla="*/ 757 h 763"/>
                <a:gd name="connsiteX77-11593" fmla="*/ 58 w 226"/>
                <a:gd name="connsiteY77-11594" fmla="*/ 752 h 763"/>
                <a:gd name="connsiteX78-11595" fmla="*/ 58 w 226"/>
                <a:gd name="connsiteY78-11596" fmla="*/ 747 h 763"/>
                <a:gd name="connsiteX79-11597" fmla="*/ 53 w 226"/>
                <a:gd name="connsiteY79-11598" fmla="*/ 742 h 763"/>
                <a:gd name="connsiteX80-11599" fmla="*/ 53 w 226"/>
                <a:gd name="connsiteY80-11600" fmla="*/ 731 h 763"/>
                <a:gd name="connsiteX81-11601" fmla="*/ 53 w 226"/>
                <a:gd name="connsiteY81-11602" fmla="*/ 721 h 763"/>
                <a:gd name="connsiteX82-11603" fmla="*/ 47 w 226"/>
                <a:gd name="connsiteY82-11604" fmla="*/ 705 h 763"/>
                <a:gd name="connsiteX83-11605" fmla="*/ 42 w 226"/>
                <a:gd name="connsiteY83-11606" fmla="*/ 684 h 763"/>
                <a:gd name="connsiteX84-11607" fmla="*/ 37 w 226"/>
                <a:gd name="connsiteY84-11608" fmla="*/ 668 h 763"/>
                <a:gd name="connsiteX85-11609" fmla="*/ 32 w 226"/>
                <a:gd name="connsiteY85-11610" fmla="*/ 652 h 763"/>
                <a:gd name="connsiteX86-11611" fmla="*/ 26 w 226"/>
                <a:gd name="connsiteY86-11612" fmla="*/ 636 h 763"/>
                <a:gd name="connsiteX87-11613" fmla="*/ 16 w 226"/>
                <a:gd name="connsiteY87-11614" fmla="*/ 626 h 763"/>
                <a:gd name="connsiteX88-11615" fmla="*/ 5 w 226"/>
                <a:gd name="connsiteY88-11616" fmla="*/ 615 h 763"/>
                <a:gd name="connsiteX89-11617" fmla="*/ 0 w 226"/>
                <a:gd name="connsiteY89-11618" fmla="*/ 605 h 763"/>
                <a:gd name="connsiteX90-11619" fmla="*/ 11 w 226"/>
                <a:gd name="connsiteY90-11620" fmla="*/ 610 h 763"/>
                <a:gd name="connsiteX91-11621" fmla="*/ 26 w 226"/>
                <a:gd name="connsiteY91-11622" fmla="*/ 610 h 763"/>
                <a:gd name="connsiteX92-11623" fmla="*/ 37 w 226"/>
                <a:gd name="connsiteY92-11624" fmla="*/ 610 h 763"/>
                <a:gd name="connsiteX93-11625" fmla="*/ 47 w 226"/>
                <a:gd name="connsiteY93-11626" fmla="*/ 610 h 763"/>
                <a:gd name="connsiteX94-11627" fmla="*/ 58 w 226"/>
                <a:gd name="connsiteY94-11628" fmla="*/ 605 h 763"/>
                <a:gd name="connsiteX95-11629" fmla="*/ 63 w 226"/>
                <a:gd name="connsiteY95-11630" fmla="*/ 605 h 763"/>
                <a:gd name="connsiteX96-11631" fmla="*/ 68 w 226"/>
                <a:gd name="connsiteY96-11632" fmla="*/ 600 h 763"/>
                <a:gd name="connsiteX97-11633" fmla="*/ 68 w 226"/>
                <a:gd name="connsiteY97-11634" fmla="*/ 600 h 763"/>
                <a:gd name="connsiteX98-11635" fmla="*/ 74 w 226"/>
                <a:gd name="connsiteY98-11636" fmla="*/ 594 h 763"/>
                <a:gd name="connsiteX99-11637" fmla="*/ 74 w 226"/>
                <a:gd name="connsiteY99-11638" fmla="*/ 584 h 763"/>
                <a:gd name="connsiteX100-11639" fmla="*/ 79 w 226"/>
                <a:gd name="connsiteY100-11640" fmla="*/ 573 h 763"/>
                <a:gd name="connsiteX101-11641" fmla="*/ 79 w 226"/>
                <a:gd name="connsiteY101-11642" fmla="*/ 558 h 763"/>
                <a:gd name="connsiteX102-11643" fmla="*/ 84 w 226"/>
                <a:gd name="connsiteY102-11644" fmla="*/ 537 h 763"/>
                <a:gd name="connsiteX103-11645" fmla="*/ 90 w 226"/>
                <a:gd name="connsiteY103-11646" fmla="*/ 516 h 763"/>
                <a:gd name="connsiteX104-11647" fmla="*/ 90 w 226"/>
                <a:gd name="connsiteY104-11648" fmla="*/ 489 h 763"/>
                <a:gd name="connsiteX105-11649" fmla="*/ 95 w 226"/>
                <a:gd name="connsiteY105-11650" fmla="*/ 458 h 763"/>
                <a:gd name="connsiteX106-11651" fmla="*/ 105 w 226"/>
                <a:gd name="connsiteY106-11652" fmla="*/ 395 h 763"/>
                <a:gd name="connsiteX107-11653" fmla="*/ 111 w 226"/>
                <a:gd name="connsiteY107-11654" fmla="*/ 337 h 763"/>
                <a:gd name="connsiteX108-11655" fmla="*/ 116 w 226"/>
                <a:gd name="connsiteY108-11656" fmla="*/ 274 h 763"/>
                <a:gd name="connsiteX109-11657" fmla="*/ 116 w 226"/>
                <a:gd name="connsiteY109-11658" fmla="*/ 221 h 763"/>
                <a:gd name="connsiteX110-11659" fmla="*/ 116 w 226"/>
                <a:gd name="connsiteY110-11660" fmla="*/ 221 h 763"/>
                <a:gd name="connsiteX0-11661" fmla="*/ 116 w 226"/>
                <a:gd name="connsiteY0-11662" fmla="*/ 221 h 763"/>
                <a:gd name="connsiteX1-11663" fmla="*/ 116 w 226"/>
                <a:gd name="connsiteY1-11664" fmla="*/ 195 h 763"/>
                <a:gd name="connsiteX2-11665" fmla="*/ 116 w 226"/>
                <a:gd name="connsiteY2-11666" fmla="*/ 168 h 763"/>
                <a:gd name="connsiteX3-11667" fmla="*/ 116 w 226"/>
                <a:gd name="connsiteY3-11668" fmla="*/ 147 h 763"/>
                <a:gd name="connsiteX4-11669" fmla="*/ 116 w 226"/>
                <a:gd name="connsiteY4-11670" fmla="*/ 132 h 763"/>
                <a:gd name="connsiteX5-11671" fmla="*/ 116 w 226"/>
                <a:gd name="connsiteY5-11672" fmla="*/ 116 h 763"/>
                <a:gd name="connsiteX6-11673" fmla="*/ 116 w 226"/>
                <a:gd name="connsiteY6-11674" fmla="*/ 105 h 763"/>
                <a:gd name="connsiteX7-11675" fmla="*/ 111 w 226"/>
                <a:gd name="connsiteY7-11676" fmla="*/ 95 h 763"/>
                <a:gd name="connsiteX8-11677" fmla="*/ 111 w 226"/>
                <a:gd name="connsiteY8-11678" fmla="*/ 89 h 763"/>
                <a:gd name="connsiteX9-11679" fmla="*/ 111 w 226"/>
                <a:gd name="connsiteY9-11680" fmla="*/ 84 h 763"/>
                <a:gd name="connsiteX10-11681" fmla="*/ 105 w 226"/>
                <a:gd name="connsiteY10-11682" fmla="*/ 84 h 763"/>
                <a:gd name="connsiteX11-11683" fmla="*/ 100 w 226"/>
                <a:gd name="connsiteY11-11684" fmla="*/ 79 h 763"/>
                <a:gd name="connsiteX12-11685" fmla="*/ 90 w 226"/>
                <a:gd name="connsiteY12-11686" fmla="*/ 79 h 763"/>
                <a:gd name="connsiteX13-11687" fmla="*/ 84 w 226"/>
                <a:gd name="connsiteY13-11688" fmla="*/ 74 h 763"/>
                <a:gd name="connsiteX14-11689" fmla="*/ 100 w 226"/>
                <a:gd name="connsiteY14-11690" fmla="*/ 0 h 763"/>
                <a:gd name="connsiteX15-11691" fmla="*/ 111 w 226"/>
                <a:gd name="connsiteY15-11692" fmla="*/ 5 h 763"/>
                <a:gd name="connsiteX16-11693" fmla="*/ 116 w 226"/>
                <a:gd name="connsiteY16-11694" fmla="*/ 11 h 763"/>
                <a:gd name="connsiteX17-11695" fmla="*/ 126 w 226"/>
                <a:gd name="connsiteY17-11696" fmla="*/ 16 h 763"/>
                <a:gd name="connsiteX18-11697" fmla="*/ 137 w 226"/>
                <a:gd name="connsiteY18-11698" fmla="*/ 21 h 763"/>
                <a:gd name="connsiteX19-11699" fmla="*/ 147 w 226"/>
                <a:gd name="connsiteY19-11700" fmla="*/ 26 h 763"/>
                <a:gd name="connsiteX20-11701" fmla="*/ 158 w 226"/>
                <a:gd name="connsiteY20-11702" fmla="*/ 32 h 763"/>
                <a:gd name="connsiteX21-11703" fmla="*/ 174 w 226"/>
                <a:gd name="connsiteY21-11704" fmla="*/ 42 h 763"/>
                <a:gd name="connsiteX22-11705" fmla="*/ 184 w 226"/>
                <a:gd name="connsiteY22-11706" fmla="*/ 53 h 763"/>
                <a:gd name="connsiteX23-11707" fmla="*/ 195 w 226"/>
                <a:gd name="connsiteY23-11708" fmla="*/ 58 h 763"/>
                <a:gd name="connsiteX24-11709" fmla="*/ 205 w 226"/>
                <a:gd name="connsiteY24-11710" fmla="*/ 68 h 763"/>
                <a:gd name="connsiteX25-11711" fmla="*/ 216 w 226"/>
                <a:gd name="connsiteY25-11712" fmla="*/ 74 h 763"/>
                <a:gd name="connsiteX26-11713" fmla="*/ 221 w 226"/>
                <a:gd name="connsiteY26-11714" fmla="*/ 79 h 763"/>
                <a:gd name="connsiteX27-11715" fmla="*/ 226 w 226"/>
                <a:gd name="connsiteY27-11716" fmla="*/ 84 h 763"/>
                <a:gd name="connsiteX28-11717" fmla="*/ 226 w 226"/>
                <a:gd name="connsiteY28-11718" fmla="*/ 89 h 763"/>
                <a:gd name="connsiteX29-11719" fmla="*/ 226 w 226"/>
                <a:gd name="connsiteY29-11720" fmla="*/ 95 h 763"/>
                <a:gd name="connsiteX30-11721" fmla="*/ 226 w 226"/>
                <a:gd name="connsiteY30-11722" fmla="*/ 100 h 763"/>
                <a:gd name="connsiteX31-11723" fmla="*/ 226 w 226"/>
                <a:gd name="connsiteY31-11724" fmla="*/ 105 h 763"/>
                <a:gd name="connsiteX32-11725" fmla="*/ 221 w 226"/>
                <a:gd name="connsiteY32-11726" fmla="*/ 110 h 763"/>
                <a:gd name="connsiteX33-11727" fmla="*/ 211 w 226"/>
                <a:gd name="connsiteY33-11728" fmla="*/ 116 h 763"/>
                <a:gd name="connsiteX34-11729" fmla="*/ 211 w 226"/>
                <a:gd name="connsiteY34-11730" fmla="*/ 121 h 763"/>
                <a:gd name="connsiteX35-11731" fmla="*/ 211 w 226"/>
                <a:gd name="connsiteY35-11732" fmla="*/ 121 h 763"/>
                <a:gd name="connsiteX36-11733" fmla="*/ 205 w 226"/>
                <a:gd name="connsiteY36-11734" fmla="*/ 126 h 763"/>
                <a:gd name="connsiteX37-11735" fmla="*/ 205 w 226"/>
                <a:gd name="connsiteY37-11736" fmla="*/ 132 h 763"/>
                <a:gd name="connsiteX38-11737" fmla="*/ 200 w 226"/>
                <a:gd name="connsiteY38-11738" fmla="*/ 142 h 763"/>
                <a:gd name="connsiteX39-11739" fmla="*/ 200 w 226"/>
                <a:gd name="connsiteY39-11740" fmla="*/ 147 h 763"/>
                <a:gd name="connsiteX40-11741" fmla="*/ 200 w 226"/>
                <a:gd name="connsiteY40-11742" fmla="*/ 158 h 763"/>
                <a:gd name="connsiteX41-11743" fmla="*/ 195 w 226"/>
                <a:gd name="connsiteY41-11744" fmla="*/ 168 h 763"/>
                <a:gd name="connsiteX42-11745" fmla="*/ 195 w 226"/>
                <a:gd name="connsiteY42-11746" fmla="*/ 179 h 763"/>
                <a:gd name="connsiteX43-11747" fmla="*/ 195 w 226"/>
                <a:gd name="connsiteY43-11748" fmla="*/ 189 h 763"/>
                <a:gd name="connsiteX44-11749" fmla="*/ 190 w 226"/>
                <a:gd name="connsiteY44-11750" fmla="*/ 205 h 763"/>
                <a:gd name="connsiteX45-11751" fmla="*/ 190 w 226"/>
                <a:gd name="connsiteY45-11752" fmla="*/ 221 h 763"/>
                <a:gd name="connsiteX46-11753" fmla="*/ 190 w 226"/>
                <a:gd name="connsiteY46-11754" fmla="*/ 237 h 763"/>
                <a:gd name="connsiteX47-11755" fmla="*/ 184 w 226"/>
                <a:gd name="connsiteY47-11756" fmla="*/ 252 h 763"/>
                <a:gd name="connsiteX48-11757" fmla="*/ 184 w 226"/>
                <a:gd name="connsiteY48-11758" fmla="*/ 268 h 763"/>
                <a:gd name="connsiteX49-11759" fmla="*/ 184 w 226"/>
                <a:gd name="connsiteY49-11760" fmla="*/ 289 h 763"/>
                <a:gd name="connsiteX50-11761" fmla="*/ 179 w 226"/>
                <a:gd name="connsiteY50-11762" fmla="*/ 331 h 763"/>
                <a:gd name="connsiteX51-11763" fmla="*/ 174 w 226"/>
                <a:gd name="connsiteY51-11764" fmla="*/ 368 h 763"/>
                <a:gd name="connsiteX52-11765" fmla="*/ 174 w 226"/>
                <a:gd name="connsiteY52-11766" fmla="*/ 400 h 763"/>
                <a:gd name="connsiteX53-11767" fmla="*/ 169 w 226"/>
                <a:gd name="connsiteY53-11768" fmla="*/ 431 h 763"/>
                <a:gd name="connsiteX54-11769" fmla="*/ 163 w 226"/>
                <a:gd name="connsiteY54-11770" fmla="*/ 463 h 763"/>
                <a:gd name="connsiteX55-11771" fmla="*/ 163 w 226"/>
                <a:gd name="connsiteY55-11772" fmla="*/ 489 h 763"/>
                <a:gd name="connsiteX56-11773" fmla="*/ 158 w 226"/>
                <a:gd name="connsiteY56-11774" fmla="*/ 510 h 763"/>
                <a:gd name="connsiteX57-11775" fmla="*/ 153 w 226"/>
                <a:gd name="connsiteY57-11776" fmla="*/ 531 h 763"/>
                <a:gd name="connsiteX58-11777" fmla="*/ 147 w 226"/>
                <a:gd name="connsiteY58-11778" fmla="*/ 568 h 763"/>
                <a:gd name="connsiteX59-11779" fmla="*/ 137 w 226"/>
                <a:gd name="connsiteY59-11780" fmla="*/ 605 h 763"/>
                <a:gd name="connsiteX60-11781" fmla="*/ 132 w 226"/>
                <a:gd name="connsiteY60-11782" fmla="*/ 636 h 763"/>
                <a:gd name="connsiteX61-11783" fmla="*/ 121 w 226"/>
                <a:gd name="connsiteY61-11784" fmla="*/ 663 h 763"/>
                <a:gd name="connsiteX62-11785" fmla="*/ 116 w 226"/>
                <a:gd name="connsiteY62-11786" fmla="*/ 689 h 763"/>
                <a:gd name="connsiteX63-11787" fmla="*/ 111 w 226"/>
                <a:gd name="connsiteY63-11788" fmla="*/ 700 h 763"/>
                <a:gd name="connsiteX64-11789" fmla="*/ 105 w 226"/>
                <a:gd name="connsiteY64-11790" fmla="*/ 710 h 763"/>
                <a:gd name="connsiteX65-11791" fmla="*/ 105 w 226"/>
                <a:gd name="connsiteY65-11792" fmla="*/ 721 h 763"/>
                <a:gd name="connsiteX66-11793" fmla="*/ 100 w 226"/>
                <a:gd name="connsiteY66-11794" fmla="*/ 726 h 763"/>
                <a:gd name="connsiteX67-11795" fmla="*/ 95 w 226"/>
                <a:gd name="connsiteY67-11796" fmla="*/ 736 h 763"/>
                <a:gd name="connsiteX68-11797" fmla="*/ 95 w 226"/>
                <a:gd name="connsiteY68-11798" fmla="*/ 742 h 763"/>
                <a:gd name="connsiteX69-11799" fmla="*/ 84 w 226"/>
                <a:gd name="connsiteY69-11800" fmla="*/ 747 h 763"/>
                <a:gd name="connsiteX70-11801" fmla="*/ 79 w 226"/>
                <a:gd name="connsiteY70-11802" fmla="*/ 757 h 763"/>
                <a:gd name="connsiteX71-11803" fmla="*/ 74 w 226"/>
                <a:gd name="connsiteY71-11804" fmla="*/ 757 h 763"/>
                <a:gd name="connsiteX72-11805" fmla="*/ 68 w 226"/>
                <a:gd name="connsiteY72-11806" fmla="*/ 763 h 763"/>
                <a:gd name="connsiteX73-11807" fmla="*/ 63 w 226"/>
                <a:gd name="connsiteY73-11808" fmla="*/ 763 h 763"/>
                <a:gd name="connsiteX74-11809" fmla="*/ 63 w 226"/>
                <a:gd name="connsiteY74-11810" fmla="*/ 757 h 763"/>
                <a:gd name="connsiteX75-11811" fmla="*/ 58 w 226"/>
                <a:gd name="connsiteY75-11812" fmla="*/ 757 h 763"/>
                <a:gd name="connsiteX76-11813" fmla="*/ 58 w 226"/>
                <a:gd name="connsiteY76-11814" fmla="*/ 752 h 763"/>
                <a:gd name="connsiteX77-11815" fmla="*/ 58 w 226"/>
                <a:gd name="connsiteY77-11816" fmla="*/ 747 h 763"/>
                <a:gd name="connsiteX78-11817" fmla="*/ 53 w 226"/>
                <a:gd name="connsiteY78-11818" fmla="*/ 742 h 763"/>
                <a:gd name="connsiteX79-11819" fmla="*/ 53 w 226"/>
                <a:gd name="connsiteY79-11820" fmla="*/ 731 h 763"/>
                <a:gd name="connsiteX80-11821" fmla="*/ 53 w 226"/>
                <a:gd name="connsiteY80-11822" fmla="*/ 721 h 763"/>
                <a:gd name="connsiteX81-11823" fmla="*/ 47 w 226"/>
                <a:gd name="connsiteY81-11824" fmla="*/ 705 h 763"/>
                <a:gd name="connsiteX82-11825" fmla="*/ 42 w 226"/>
                <a:gd name="connsiteY82-11826" fmla="*/ 684 h 763"/>
                <a:gd name="connsiteX83-11827" fmla="*/ 37 w 226"/>
                <a:gd name="connsiteY83-11828" fmla="*/ 668 h 763"/>
                <a:gd name="connsiteX84-11829" fmla="*/ 32 w 226"/>
                <a:gd name="connsiteY84-11830" fmla="*/ 652 h 763"/>
                <a:gd name="connsiteX85-11831" fmla="*/ 26 w 226"/>
                <a:gd name="connsiteY85-11832" fmla="*/ 636 h 763"/>
                <a:gd name="connsiteX86-11833" fmla="*/ 16 w 226"/>
                <a:gd name="connsiteY86-11834" fmla="*/ 626 h 763"/>
                <a:gd name="connsiteX87-11835" fmla="*/ 5 w 226"/>
                <a:gd name="connsiteY87-11836" fmla="*/ 615 h 763"/>
                <a:gd name="connsiteX88-11837" fmla="*/ 0 w 226"/>
                <a:gd name="connsiteY88-11838" fmla="*/ 605 h 763"/>
                <a:gd name="connsiteX89-11839" fmla="*/ 11 w 226"/>
                <a:gd name="connsiteY89-11840" fmla="*/ 610 h 763"/>
                <a:gd name="connsiteX90-11841" fmla="*/ 26 w 226"/>
                <a:gd name="connsiteY90-11842" fmla="*/ 610 h 763"/>
                <a:gd name="connsiteX91-11843" fmla="*/ 37 w 226"/>
                <a:gd name="connsiteY91-11844" fmla="*/ 610 h 763"/>
                <a:gd name="connsiteX92-11845" fmla="*/ 47 w 226"/>
                <a:gd name="connsiteY92-11846" fmla="*/ 610 h 763"/>
                <a:gd name="connsiteX93-11847" fmla="*/ 58 w 226"/>
                <a:gd name="connsiteY93-11848" fmla="*/ 605 h 763"/>
                <a:gd name="connsiteX94-11849" fmla="*/ 63 w 226"/>
                <a:gd name="connsiteY94-11850" fmla="*/ 605 h 763"/>
                <a:gd name="connsiteX95-11851" fmla="*/ 68 w 226"/>
                <a:gd name="connsiteY95-11852" fmla="*/ 600 h 763"/>
                <a:gd name="connsiteX96-11853" fmla="*/ 68 w 226"/>
                <a:gd name="connsiteY96-11854" fmla="*/ 600 h 763"/>
                <a:gd name="connsiteX97-11855" fmla="*/ 74 w 226"/>
                <a:gd name="connsiteY97-11856" fmla="*/ 594 h 763"/>
                <a:gd name="connsiteX98-11857" fmla="*/ 74 w 226"/>
                <a:gd name="connsiteY98-11858" fmla="*/ 584 h 763"/>
                <a:gd name="connsiteX99-11859" fmla="*/ 79 w 226"/>
                <a:gd name="connsiteY99-11860" fmla="*/ 573 h 763"/>
                <a:gd name="connsiteX100-11861" fmla="*/ 79 w 226"/>
                <a:gd name="connsiteY100-11862" fmla="*/ 558 h 763"/>
                <a:gd name="connsiteX101-11863" fmla="*/ 84 w 226"/>
                <a:gd name="connsiteY101-11864" fmla="*/ 537 h 763"/>
                <a:gd name="connsiteX102-11865" fmla="*/ 90 w 226"/>
                <a:gd name="connsiteY102-11866" fmla="*/ 516 h 763"/>
                <a:gd name="connsiteX103-11867" fmla="*/ 90 w 226"/>
                <a:gd name="connsiteY103-11868" fmla="*/ 489 h 763"/>
                <a:gd name="connsiteX104-11869" fmla="*/ 95 w 226"/>
                <a:gd name="connsiteY104-11870" fmla="*/ 458 h 763"/>
                <a:gd name="connsiteX105-11871" fmla="*/ 105 w 226"/>
                <a:gd name="connsiteY105-11872" fmla="*/ 395 h 763"/>
                <a:gd name="connsiteX106-11873" fmla="*/ 111 w 226"/>
                <a:gd name="connsiteY106-11874" fmla="*/ 337 h 763"/>
                <a:gd name="connsiteX107-11875" fmla="*/ 116 w 226"/>
                <a:gd name="connsiteY107-11876" fmla="*/ 274 h 763"/>
                <a:gd name="connsiteX108-11877" fmla="*/ 116 w 226"/>
                <a:gd name="connsiteY108-11878" fmla="*/ 221 h 763"/>
                <a:gd name="connsiteX109-11879" fmla="*/ 116 w 226"/>
                <a:gd name="connsiteY109-11880" fmla="*/ 221 h 763"/>
                <a:gd name="connsiteX0-11881" fmla="*/ 116 w 226"/>
                <a:gd name="connsiteY0-11882" fmla="*/ 216 h 758"/>
                <a:gd name="connsiteX1-11883" fmla="*/ 116 w 226"/>
                <a:gd name="connsiteY1-11884" fmla="*/ 190 h 758"/>
                <a:gd name="connsiteX2-11885" fmla="*/ 116 w 226"/>
                <a:gd name="connsiteY2-11886" fmla="*/ 163 h 758"/>
                <a:gd name="connsiteX3-11887" fmla="*/ 116 w 226"/>
                <a:gd name="connsiteY3-11888" fmla="*/ 142 h 758"/>
                <a:gd name="connsiteX4-11889" fmla="*/ 116 w 226"/>
                <a:gd name="connsiteY4-11890" fmla="*/ 127 h 758"/>
                <a:gd name="connsiteX5-11891" fmla="*/ 116 w 226"/>
                <a:gd name="connsiteY5-11892" fmla="*/ 111 h 758"/>
                <a:gd name="connsiteX6-11893" fmla="*/ 116 w 226"/>
                <a:gd name="connsiteY6-11894" fmla="*/ 100 h 758"/>
                <a:gd name="connsiteX7-11895" fmla="*/ 111 w 226"/>
                <a:gd name="connsiteY7-11896" fmla="*/ 90 h 758"/>
                <a:gd name="connsiteX8-11897" fmla="*/ 111 w 226"/>
                <a:gd name="connsiteY8-11898" fmla="*/ 84 h 758"/>
                <a:gd name="connsiteX9-11899" fmla="*/ 111 w 226"/>
                <a:gd name="connsiteY9-11900" fmla="*/ 79 h 758"/>
                <a:gd name="connsiteX10-11901" fmla="*/ 105 w 226"/>
                <a:gd name="connsiteY10-11902" fmla="*/ 79 h 758"/>
                <a:gd name="connsiteX11-11903" fmla="*/ 100 w 226"/>
                <a:gd name="connsiteY11-11904" fmla="*/ 74 h 758"/>
                <a:gd name="connsiteX12-11905" fmla="*/ 90 w 226"/>
                <a:gd name="connsiteY12-11906" fmla="*/ 74 h 758"/>
                <a:gd name="connsiteX13-11907" fmla="*/ 84 w 226"/>
                <a:gd name="connsiteY13-11908" fmla="*/ 69 h 758"/>
                <a:gd name="connsiteX14-11909" fmla="*/ 111 w 226"/>
                <a:gd name="connsiteY14-11910" fmla="*/ 0 h 758"/>
                <a:gd name="connsiteX15-11911" fmla="*/ 116 w 226"/>
                <a:gd name="connsiteY15-11912" fmla="*/ 6 h 758"/>
                <a:gd name="connsiteX16-11913" fmla="*/ 126 w 226"/>
                <a:gd name="connsiteY16-11914" fmla="*/ 11 h 758"/>
                <a:gd name="connsiteX17-11915" fmla="*/ 137 w 226"/>
                <a:gd name="connsiteY17-11916" fmla="*/ 16 h 758"/>
                <a:gd name="connsiteX18-11917" fmla="*/ 147 w 226"/>
                <a:gd name="connsiteY18-11918" fmla="*/ 21 h 758"/>
                <a:gd name="connsiteX19-11919" fmla="*/ 158 w 226"/>
                <a:gd name="connsiteY19-11920" fmla="*/ 27 h 758"/>
                <a:gd name="connsiteX20-11921" fmla="*/ 174 w 226"/>
                <a:gd name="connsiteY20-11922" fmla="*/ 37 h 758"/>
                <a:gd name="connsiteX21-11923" fmla="*/ 184 w 226"/>
                <a:gd name="connsiteY21-11924" fmla="*/ 48 h 758"/>
                <a:gd name="connsiteX22-11925" fmla="*/ 195 w 226"/>
                <a:gd name="connsiteY22-11926" fmla="*/ 53 h 758"/>
                <a:gd name="connsiteX23-11927" fmla="*/ 205 w 226"/>
                <a:gd name="connsiteY23-11928" fmla="*/ 63 h 758"/>
                <a:gd name="connsiteX24-11929" fmla="*/ 216 w 226"/>
                <a:gd name="connsiteY24-11930" fmla="*/ 69 h 758"/>
                <a:gd name="connsiteX25-11931" fmla="*/ 221 w 226"/>
                <a:gd name="connsiteY25-11932" fmla="*/ 74 h 758"/>
                <a:gd name="connsiteX26-11933" fmla="*/ 226 w 226"/>
                <a:gd name="connsiteY26-11934" fmla="*/ 79 h 758"/>
                <a:gd name="connsiteX27-11935" fmla="*/ 226 w 226"/>
                <a:gd name="connsiteY27-11936" fmla="*/ 84 h 758"/>
                <a:gd name="connsiteX28-11937" fmla="*/ 226 w 226"/>
                <a:gd name="connsiteY28-11938" fmla="*/ 90 h 758"/>
                <a:gd name="connsiteX29-11939" fmla="*/ 226 w 226"/>
                <a:gd name="connsiteY29-11940" fmla="*/ 95 h 758"/>
                <a:gd name="connsiteX30-11941" fmla="*/ 226 w 226"/>
                <a:gd name="connsiteY30-11942" fmla="*/ 100 h 758"/>
                <a:gd name="connsiteX31-11943" fmla="*/ 221 w 226"/>
                <a:gd name="connsiteY31-11944" fmla="*/ 105 h 758"/>
                <a:gd name="connsiteX32-11945" fmla="*/ 211 w 226"/>
                <a:gd name="connsiteY32-11946" fmla="*/ 111 h 758"/>
                <a:gd name="connsiteX33-11947" fmla="*/ 211 w 226"/>
                <a:gd name="connsiteY33-11948" fmla="*/ 116 h 758"/>
                <a:gd name="connsiteX34-11949" fmla="*/ 211 w 226"/>
                <a:gd name="connsiteY34-11950" fmla="*/ 116 h 758"/>
                <a:gd name="connsiteX35-11951" fmla="*/ 205 w 226"/>
                <a:gd name="connsiteY35-11952" fmla="*/ 121 h 758"/>
                <a:gd name="connsiteX36-11953" fmla="*/ 205 w 226"/>
                <a:gd name="connsiteY36-11954" fmla="*/ 127 h 758"/>
                <a:gd name="connsiteX37-11955" fmla="*/ 200 w 226"/>
                <a:gd name="connsiteY37-11956" fmla="*/ 137 h 758"/>
                <a:gd name="connsiteX38-11957" fmla="*/ 200 w 226"/>
                <a:gd name="connsiteY38-11958" fmla="*/ 142 h 758"/>
                <a:gd name="connsiteX39-11959" fmla="*/ 200 w 226"/>
                <a:gd name="connsiteY39-11960" fmla="*/ 153 h 758"/>
                <a:gd name="connsiteX40-11961" fmla="*/ 195 w 226"/>
                <a:gd name="connsiteY40-11962" fmla="*/ 163 h 758"/>
                <a:gd name="connsiteX41-11963" fmla="*/ 195 w 226"/>
                <a:gd name="connsiteY41-11964" fmla="*/ 174 h 758"/>
                <a:gd name="connsiteX42-11965" fmla="*/ 195 w 226"/>
                <a:gd name="connsiteY42-11966" fmla="*/ 184 h 758"/>
                <a:gd name="connsiteX43-11967" fmla="*/ 190 w 226"/>
                <a:gd name="connsiteY43-11968" fmla="*/ 200 h 758"/>
                <a:gd name="connsiteX44-11969" fmla="*/ 190 w 226"/>
                <a:gd name="connsiteY44-11970" fmla="*/ 216 h 758"/>
                <a:gd name="connsiteX45-11971" fmla="*/ 190 w 226"/>
                <a:gd name="connsiteY45-11972" fmla="*/ 232 h 758"/>
                <a:gd name="connsiteX46-11973" fmla="*/ 184 w 226"/>
                <a:gd name="connsiteY46-11974" fmla="*/ 247 h 758"/>
                <a:gd name="connsiteX47-11975" fmla="*/ 184 w 226"/>
                <a:gd name="connsiteY47-11976" fmla="*/ 263 h 758"/>
                <a:gd name="connsiteX48-11977" fmla="*/ 184 w 226"/>
                <a:gd name="connsiteY48-11978" fmla="*/ 284 h 758"/>
                <a:gd name="connsiteX49-11979" fmla="*/ 179 w 226"/>
                <a:gd name="connsiteY49-11980" fmla="*/ 326 h 758"/>
                <a:gd name="connsiteX50-11981" fmla="*/ 174 w 226"/>
                <a:gd name="connsiteY50-11982" fmla="*/ 363 h 758"/>
                <a:gd name="connsiteX51-11983" fmla="*/ 174 w 226"/>
                <a:gd name="connsiteY51-11984" fmla="*/ 395 h 758"/>
                <a:gd name="connsiteX52-11985" fmla="*/ 169 w 226"/>
                <a:gd name="connsiteY52-11986" fmla="*/ 426 h 758"/>
                <a:gd name="connsiteX53-11987" fmla="*/ 163 w 226"/>
                <a:gd name="connsiteY53-11988" fmla="*/ 458 h 758"/>
                <a:gd name="connsiteX54-11989" fmla="*/ 163 w 226"/>
                <a:gd name="connsiteY54-11990" fmla="*/ 484 h 758"/>
                <a:gd name="connsiteX55-11991" fmla="*/ 158 w 226"/>
                <a:gd name="connsiteY55-11992" fmla="*/ 505 h 758"/>
                <a:gd name="connsiteX56-11993" fmla="*/ 153 w 226"/>
                <a:gd name="connsiteY56-11994" fmla="*/ 526 h 758"/>
                <a:gd name="connsiteX57-11995" fmla="*/ 147 w 226"/>
                <a:gd name="connsiteY57-11996" fmla="*/ 563 h 758"/>
                <a:gd name="connsiteX58-11997" fmla="*/ 137 w 226"/>
                <a:gd name="connsiteY58-11998" fmla="*/ 600 h 758"/>
                <a:gd name="connsiteX59-11999" fmla="*/ 132 w 226"/>
                <a:gd name="connsiteY59-12000" fmla="*/ 631 h 758"/>
                <a:gd name="connsiteX60-12001" fmla="*/ 121 w 226"/>
                <a:gd name="connsiteY60-12002" fmla="*/ 658 h 758"/>
                <a:gd name="connsiteX61-12003" fmla="*/ 116 w 226"/>
                <a:gd name="connsiteY61-12004" fmla="*/ 684 h 758"/>
                <a:gd name="connsiteX62-12005" fmla="*/ 111 w 226"/>
                <a:gd name="connsiteY62-12006" fmla="*/ 695 h 758"/>
                <a:gd name="connsiteX63-12007" fmla="*/ 105 w 226"/>
                <a:gd name="connsiteY63-12008" fmla="*/ 705 h 758"/>
                <a:gd name="connsiteX64-12009" fmla="*/ 105 w 226"/>
                <a:gd name="connsiteY64-12010" fmla="*/ 716 h 758"/>
                <a:gd name="connsiteX65-12011" fmla="*/ 100 w 226"/>
                <a:gd name="connsiteY65-12012" fmla="*/ 721 h 758"/>
                <a:gd name="connsiteX66-12013" fmla="*/ 95 w 226"/>
                <a:gd name="connsiteY66-12014" fmla="*/ 731 h 758"/>
                <a:gd name="connsiteX67-12015" fmla="*/ 95 w 226"/>
                <a:gd name="connsiteY67-12016" fmla="*/ 737 h 758"/>
                <a:gd name="connsiteX68-12017" fmla="*/ 84 w 226"/>
                <a:gd name="connsiteY68-12018" fmla="*/ 742 h 758"/>
                <a:gd name="connsiteX69-12019" fmla="*/ 79 w 226"/>
                <a:gd name="connsiteY69-12020" fmla="*/ 752 h 758"/>
                <a:gd name="connsiteX70-12021" fmla="*/ 74 w 226"/>
                <a:gd name="connsiteY70-12022" fmla="*/ 752 h 758"/>
                <a:gd name="connsiteX71-12023" fmla="*/ 68 w 226"/>
                <a:gd name="connsiteY71-12024" fmla="*/ 758 h 758"/>
                <a:gd name="connsiteX72-12025" fmla="*/ 63 w 226"/>
                <a:gd name="connsiteY72-12026" fmla="*/ 758 h 758"/>
                <a:gd name="connsiteX73-12027" fmla="*/ 63 w 226"/>
                <a:gd name="connsiteY73-12028" fmla="*/ 752 h 758"/>
                <a:gd name="connsiteX74-12029" fmla="*/ 58 w 226"/>
                <a:gd name="connsiteY74-12030" fmla="*/ 752 h 758"/>
                <a:gd name="connsiteX75-12031" fmla="*/ 58 w 226"/>
                <a:gd name="connsiteY75-12032" fmla="*/ 747 h 758"/>
                <a:gd name="connsiteX76-12033" fmla="*/ 58 w 226"/>
                <a:gd name="connsiteY76-12034" fmla="*/ 742 h 758"/>
                <a:gd name="connsiteX77-12035" fmla="*/ 53 w 226"/>
                <a:gd name="connsiteY77-12036" fmla="*/ 737 h 758"/>
                <a:gd name="connsiteX78-12037" fmla="*/ 53 w 226"/>
                <a:gd name="connsiteY78-12038" fmla="*/ 726 h 758"/>
                <a:gd name="connsiteX79-12039" fmla="*/ 53 w 226"/>
                <a:gd name="connsiteY79-12040" fmla="*/ 716 h 758"/>
                <a:gd name="connsiteX80-12041" fmla="*/ 47 w 226"/>
                <a:gd name="connsiteY80-12042" fmla="*/ 700 h 758"/>
                <a:gd name="connsiteX81-12043" fmla="*/ 42 w 226"/>
                <a:gd name="connsiteY81-12044" fmla="*/ 679 h 758"/>
                <a:gd name="connsiteX82-12045" fmla="*/ 37 w 226"/>
                <a:gd name="connsiteY82-12046" fmla="*/ 663 h 758"/>
                <a:gd name="connsiteX83-12047" fmla="*/ 32 w 226"/>
                <a:gd name="connsiteY83-12048" fmla="*/ 647 h 758"/>
                <a:gd name="connsiteX84-12049" fmla="*/ 26 w 226"/>
                <a:gd name="connsiteY84-12050" fmla="*/ 631 h 758"/>
                <a:gd name="connsiteX85-12051" fmla="*/ 16 w 226"/>
                <a:gd name="connsiteY85-12052" fmla="*/ 621 h 758"/>
                <a:gd name="connsiteX86-12053" fmla="*/ 5 w 226"/>
                <a:gd name="connsiteY86-12054" fmla="*/ 610 h 758"/>
                <a:gd name="connsiteX87-12055" fmla="*/ 0 w 226"/>
                <a:gd name="connsiteY87-12056" fmla="*/ 600 h 758"/>
                <a:gd name="connsiteX88-12057" fmla="*/ 11 w 226"/>
                <a:gd name="connsiteY88-12058" fmla="*/ 605 h 758"/>
                <a:gd name="connsiteX89-12059" fmla="*/ 26 w 226"/>
                <a:gd name="connsiteY89-12060" fmla="*/ 605 h 758"/>
                <a:gd name="connsiteX90-12061" fmla="*/ 37 w 226"/>
                <a:gd name="connsiteY90-12062" fmla="*/ 605 h 758"/>
                <a:gd name="connsiteX91-12063" fmla="*/ 47 w 226"/>
                <a:gd name="connsiteY91-12064" fmla="*/ 605 h 758"/>
                <a:gd name="connsiteX92-12065" fmla="*/ 58 w 226"/>
                <a:gd name="connsiteY92-12066" fmla="*/ 600 h 758"/>
                <a:gd name="connsiteX93-12067" fmla="*/ 63 w 226"/>
                <a:gd name="connsiteY93-12068" fmla="*/ 600 h 758"/>
                <a:gd name="connsiteX94-12069" fmla="*/ 68 w 226"/>
                <a:gd name="connsiteY94-12070" fmla="*/ 595 h 758"/>
                <a:gd name="connsiteX95-12071" fmla="*/ 68 w 226"/>
                <a:gd name="connsiteY95-12072" fmla="*/ 595 h 758"/>
                <a:gd name="connsiteX96-12073" fmla="*/ 74 w 226"/>
                <a:gd name="connsiteY96-12074" fmla="*/ 589 h 758"/>
                <a:gd name="connsiteX97-12075" fmla="*/ 74 w 226"/>
                <a:gd name="connsiteY97-12076" fmla="*/ 579 h 758"/>
                <a:gd name="connsiteX98-12077" fmla="*/ 79 w 226"/>
                <a:gd name="connsiteY98-12078" fmla="*/ 568 h 758"/>
                <a:gd name="connsiteX99-12079" fmla="*/ 79 w 226"/>
                <a:gd name="connsiteY99-12080" fmla="*/ 553 h 758"/>
                <a:gd name="connsiteX100-12081" fmla="*/ 84 w 226"/>
                <a:gd name="connsiteY100-12082" fmla="*/ 532 h 758"/>
                <a:gd name="connsiteX101-12083" fmla="*/ 90 w 226"/>
                <a:gd name="connsiteY101-12084" fmla="*/ 511 h 758"/>
                <a:gd name="connsiteX102-12085" fmla="*/ 90 w 226"/>
                <a:gd name="connsiteY102-12086" fmla="*/ 484 h 758"/>
                <a:gd name="connsiteX103-12087" fmla="*/ 95 w 226"/>
                <a:gd name="connsiteY103-12088" fmla="*/ 453 h 758"/>
                <a:gd name="connsiteX104-12089" fmla="*/ 105 w 226"/>
                <a:gd name="connsiteY104-12090" fmla="*/ 390 h 758"/>
                <a:gd name="connsiteX105-12091" fmla="*/ 111 w 226"/>
                <a:gd name="connsiteY105-12092" fmla="*/ 332 h 758"/>
                <a:gd name="connsiteX106-12093" fmla="*/ 116 w 226"/>
                <a:gd name="connsiteY106-12094" fmla="*/ 269 h 758"/>
                <a:gd name="connsiteX107-12095" fmla="*/ 116 w 226"/>
                <a:gd name="connsiteY107-12096" fmla="*/ 216 h 758"/>
                <a:gd name="connsiteX108-12097" fmla="*/ 116 w 226"/>
                <a:gd name="connsiteY108-12098" fmla="*/ 216 h 758"/>
                <a:gd name="connsiteX0-12099" fmla="*/ 116 w 226"/>
                <a:gd name="connsiteY0-12100" fmla="*/ 210 h 752"/>
                <a:gd name="connsiteX1-12101" fmla="*/ 116 w 226"/>
                <a:gd name="connsiteY1-12102" fmla="*/ 184 h 752"/>
                <a:gd name="connsiteX2-12103" fmla="*/ 116 w 226"/>
                <a:gd name="connsiteY2-12104" fmla="*/ 157 h 752"/>
                <a:gd name="connsiteX3-12105" fmla="*/ 116 w 226"/>
                <a:gd name="connsiteY3-12106" fmla="*/ 136 h 752"/>
                <a:gd name="connsiteX4-12107" fmla="*/ 116 w 226"/>
                <a:gd name="connsiteY4-12108" fmla="*/ 121 h 752"/>
                <a:gd name="connsiteX5-12109" fmla="*/ 116 w 226"/>
                <a:gd name="connsiteY5-12110" fmla="*/ 105 h 752"/>
                <a:gd name="connsiteX6-12111" fmla="*/ 116 w 226"/>
                <a:gd name="connsiteY6-12112" fmla="*/ 94 h 752"/>
                <a:gd name="connsiteX7-12113" fmla="*/ 111 w 226"/>
                <a:gd name="connsiteY7-12114" fmla="*/ 84 h 752"/>
                <a:gd name="connsiteX8-12115" fmla="*/ 111 w 226"/>
                <a:gd name="connsiteY8-12116" fmla="*/ 78 h 752"/>
                <a:gd name="connsiteX9-12117" fmla="*/ 111 w 226"/>
                <a:gd name="connsiteY9-12118" fmla="*/ 73 h 752"/>
                <a:gd name="connsiteX10-12119" fmla="*/ 105 w 226"/>
                <a:gd name="connsiteY10-12120" fmla="*/ 73 h 752"/>
                <a:gd name="connsiteX11-12121" fmla="*/ 100 w 226"/>
                <a:gd name="connsiteY11-12122" fmla="*/ 68 h 752"/>
                <a:gd name="connsiteX12-12123" fmla="*/ 90 w 226"/>
                <a:gd name="connsiteY12-12124" fmla="*/ 68 h 752"/>
                <a:gd name="connsiteX13-12125" fmla="*/ 84 w 226"/>
                <a:gd name="connsiteY13-12126" fmla="*/ 63 h 752"/>
                <a:gd name="connsiteX14-12127" fmla="*/ 116 w 226"/>
                <a:gd name="connsiteY14-12128" fmla="*/ 0 h 752"/>
                <a:gd name="connsiteX15-12129" fmla="*/ 126 w 226"/>
                <a:gd name="connsiteY15-12130" fmla="*/ 5 h 752"/>
                <a:gd name="connsiteX16-12131" fmla="*/ 137 w 226"/>
                <a:gd name="connsiteY16-12132" fmla="*/ 10 h 752"/>
                <a:gd name="connsiteX17-12133" fmla="*/ 147 w 226"/>
                <a:gd name="connsiteY17-12134" fmla="*/ 15 h 752"/>
                <a:gd name="connsiteX18-12135" fmla="*/ 158 w 226"/>
                <a:gd name="connsiteY18-12136" fmla="*/ 21 h 752"/>
                <a:gd name="connsiteX19-12137" fmla="*/ 174 w 226"/>
                <a:gd name="connsiteY19-12138" fmla="*/ 31 h 752"/>
                <a:gd name="connsiteX20-12139" fmla="*/ 184 w 226"/>
                <a:gd name="connsiteY20-12140" fmla="*/ 42 h 752"/>
                <a:gd name="connsiteX21-12141" fmla="*/ 195 w 226"/>
                <a:gd name="connsiteY21-12142" fmla="*/ 47 h 752"/>
                <a:gd name="connsiteX22-12143" fmla="*/ 205 w 226"/>
                <a:gd name="connsiteY22-12144" fmla="*/ 57 h 752"/>
                <a:gd name="connsiteX23-12145" fmla="*/ 216 w 226"/>
                <a:gd name="connsiteY23-12146" fmla="*/ 63 h 752"/>
                <a:gd name="connsiteX24-12147" fmla="*/ 221 w 226"/>
                <a:gd name="connsiteY24-12148" fmla="*/ 68 h 752"/>
                <a:gd name="connsiteX25-12149" fmla="*/ 226 w 226"/>
                <a:gd name="connsiteY25-12150" fmla="*/ 73 h 752"/>
                <a:gd name="connsiteX26-12151" fmla="*/ 226 w 226"/>
                <a:gd name="connsiteY26-12152" fmla="*/ 78 h 752"/>
                <a:gd name="connsiteX27-12153" fmla="*/ 226 w 226"/>
                <a:gd name="connsiteY27-12154" fmla="*/ 84 h 752"/>
                <a:gd name="connsiteX28-12155" fmla="*/ 226 w 226"/>
                <a:gd name="connsiteY28-12156" fmla="*/ 89 h 752"/>
                <a:gd name="connsiteX29-12157" fmla="*/ 226 w 226"/>
                <a:gd name="connsiteY29-12158" fmla="*/ 94 h 752"/>
                <a:gd name="connsiteX30-12159" fmla="*/ 221 w 226"/>
                <a:gd name="connsiteY30-12160" fmla="*/ 99 h 752"/>
                <a:gd name="connsiteX31-12161" fmla="*/ 211 w 226"/>
                <a:gd name="connsiteY31-12162" fmla="*/ 105 h 752"/>
                <a:gd name="connsiteX32-12163" fmla="*/ 211 w 226"/>
                <a:gd name="connsiteY32-12164" fmla="*/ 110 h 752"/>
                <a:gd name="connsiteX33-12165" fmla="*/ 211 w 226"/>
                <a:gd name="connsiteY33-12166" fmla="*/ 110 h 752"/>
                <a:gd name="connsiteX34-12167" fmla="*/ 205 w 226"/>
                <a:gd name="connsiteY34-12168" fmla="*/ 115 h 752"/>
                <a:gd name="connsiteX35-12169" fmla="*/ 205 w 226"/>
                <a:gd name="connsiteY35-12170" fmla="*/ 121 h 752"/>
                <a:gd name="connsiteX36-12171" fmla="*/ 200 w 226"/>
                <a:gd name="connsiteY36-12172" fmla="*/ 131 h 752"/>
                <a:gd name="connsiteX37-12173" fmla="*/ 200 w 226"/>
                <a:gd name="connsiteY37-12174" fmla="*/ 136 h 752"/>
                <a:gd name="connsiteX38-12175" fmla="*/ 200 w 226"/>
                <a:gd name="connsiteY38-12176" fmla="*/ 147 h 752"/>
                <a:gd name="connsiteX39-12177" fmla="*/ 195 w 226"/>
                <a:gd name="connsiteY39-12178" fmla="*/ 157 h 752"/>
                <a:gd name="connsiteX40-12179" fmla="*/ 195 w 226"/>
                <a:gd name="connsiteY40-12180" fmla="*/ 168 h 752"/>
                <a:gd name="connsiteX41-12181" fmla="*/ 195 w 226"/>
                <a:gd name="connsiteY41-12182" fmla="*/ 178 h 752"/>
                <a:gd name="connsiteX42-12183" fmla="*/ 190 w 226"/>
                <a:gd name="connsiteY42-12184" fmla="*/ 194 h 752"/>
                <a:gd name="connsiteX43-12185" fmla="*/ 190 w 226"/>
                <a:gd name="connsiteY43-12186" fmla="*/ 210 h 752"/>
                <a:gd name="connsiteX44-12187" fmla="*/ 190 w 226"/>
                <a:gd name="connsiteY44-12188" fmla="*/ 226 h 752"/>
                <a:gd name="connsiteX45-12189" fmla="*/ 184 w 226"/>
                <a:gd name="connsiteY45-12190" fmla="*/ 241 h 752"/>
                <a:gd name="connsiteX46-12191" fmla="*/ 184 w 226"/>
                <a:gd name="connsiteY46-12192" fmla="*/ 257 h 752"/>
                <a:gd name="connsiteX47-12193" fmla="*/ 184 w 226"/>
                <a:gd name="connsiteY47-12194" fmla="*/ 278 h 752"/>
                <a:gd name="connsiteX48-12195" fmla="*/ 179 w 226"/>
                <a:gd name="connsiteY48-12196" fmla="*/ 320 h 752"/>
                <a:gd name="connsiteX49-12197" fmla="*/ 174 w 226"/>
                <a:gd name="connsiteY49-12198" fmla="*/ 357 h 752"/>
                <a:gd name="connsiteX50-12199" fmla="*/ 174 w 226"/>
                <a:gd name="connsiteY50-12200" fmla="*/ 389 h 752"/>
                <a:gd name="connsiteX51-12201" fmla="*/ 169 w 226"/>
                <a:gd name="connsiteY51-12202" fmla="*/ 420 h 752"/>
                <a:gd name="connsiteX52-12203" fmla="*/ 163 w 226"/>
                <a:gd name="connsiteY52-12204" fmla="*/ 452 h 752"/>
                <a:gd name="connsiteX53-12205" fmla="*/ 163 w 226"/>
                <a:gd name="connsiteY53-12206" fmla="*/ 478 h 752"/>
                <a:gd name="connsiteX54-12207" fmla="*/ 158 w 226"/>
                <a:gd name="connsiteY54-12208" fmla="*/ 499 h 752"/>
                <a:gd name="connsiteX55-12209" fmla="*/ 153 w 226"/>
                <a:gd name="connsiteY55-12210" fmla="*/ 520 h 752"/>
                <a:gd name="connsiteX56-12211" fmla="*/ 147 w 226"/>
                <a:gd name="connsiteY56-12212" fmla="*/ 557 h 752"/>
                <a:gd name="connsiteX57-12213" fmla="*/ 137 w 226"/>
                <a:gd name="connsiteY57-12214" fmla="*/ 594 h 752"/>
                <a:gd name="connsiteX58-12215" fmla="*/ 132 w 226"/>
                <a:gd name="connsiteY58-12216" fmla="*/ 625 h 752"/>
                <a:gd name="connsiteX59-12217" fmla="*/ 121 w 226"/>
                <a:gd name="connsiteY59-12218" fmla="*/ 652 h 752"/>
                <a:gd name="connsiteX60-12219" fmla="*/ 116 w 226"/>
                <a:gd name="connsiteY60-12220" fmla="*/ 678 h 752"/>
                <a:gd name="connsiteX61-12221" fmla="*/ 111 w 226"/>
                <a:gd name="connsiteY61-12222" fmla="*/ 689 h 752"/>
                <a:gd name="connsiteX62-12223" fmla="*/ 105 w 226"/>
                <a:gd name="connsiteY62-12224" fmla="*/ 699 h 752"/>
                <a:gd name="connsiteX63-12225" fmla="*/ 105 w 226"/>
                <a:gd name="connsiteY63-12226" fmla="*/ 710 h 752"/>
                <a:gd name="connsiteX64-12227" fmla="*/ 100 w 226"/>
                <a:gd name="connsiteY64-12228" fmla="*/ 715 h 752"/>
                <a:gd name="connsiteX65-12229" fmla="*/ 95 w 226"/>
                <a:gd name="connsiteY65-12230" fmla="*/ 725 h 752"/>
                <a:gd name="connsiteX66-12231" fmla="*/ 95 w 226"/>
                <a:gd name="connsiteY66-12232" fmla="*/ 731 h 752"/>
                <a:gd name="connsiteX67-12233" fmla="*/ 84 w 226"/>
                <a:gd name="connsiteY67-12234" fmla="*/ 736 h 752"/>
                <a:gd name="connsiteX68-12235" fmla="*/ 79 w 226"/>
                <a:gd name="connsiteY68-12236" fmla="*/ 746 h 752"/>
                <a:gd name="connsiteX69-12237" fmla="*/ 74 w 226"/>
                <a:gd name="connsiteY69-12238" fmla="*/ 746 h 752"/>
                <a:gd name="connsiteX70-12239" fmla="*/ 68 w 226"/>
                <a:gd name="connsiteY70-12240" fmla="*/ 752 h 752"/>
                <a:gd name="connsiteX71-12241" fmla="*/ 63 w 226"/>
                <a:gd name="connsiteY71-12242" fmla="*/ 752 h 752"/>
                <a:gd name="connsiteX72-12243" fmla="*/ 63 w 226"/>
                <a:gd name="connsiteY72-12244" fmla="*/ 746 h 752"/>
                <a:gd name="connsiteX73-12245" fmla="*/ 58 w 226"/>
                <a:gd name="connsiteY73-12246" fmla="*/ 746 h 752"/>
                <a:gd name="connsiteX74-12247" fmla="*/ 58 w 226"/>
                <a:gd name="connsiteY74-12248" fmla="*/ 741 h 752"/>
                <a:gd name="connsiteX75-12249" fmla="*/ 58 w 226"/>
                <a:gd name="connsiteY75-12250" fmla="*/ 736 h 752"/>
                <a:gd name="connsiteX76-12251" fmla="*/ 53 w 226"/>
                <a:gd name="connsiteY76-12252" fmla="*/ 731 h 752"/>
                <a:gd name="connsiteX77-12253" fmla="*/ 53 w 226"/>
                <a:gd name="connsiteY77-12254" fmla="*/ 720 h 752"/>
                <a:gd name="connsiteX78-12255" fmla="*/ 53 w 226"/>
                <a:gd name="connsiteY78-12256" fmla="*/ 710 h 752"/>
                <a:gd name="connsiteX79-12257" fmla="*/ 47 w 226"/>
                <a:gd name="connsiteY79-12258" fmla="*/ 694 h 752"/>
                <a:gd name="connsiteX80-12259" fmla="*/ 42 w 226"/>
                <a:gd name="connsiteY80-12260" fmla="*/ 673 h 752"/>
                <a:gd name="connsiteX81-12261" fmla="*/ 37 w 226"/>
                <a:gd name="connsiteY81-12262" fmla="*/ 657 h 752"/>
                <a:gd name="connsiteX82-12263" fmla="*/ 32 w 226"/>
                <a:gd name="connsiteY82-12264" fmla="*/ 641 h 752"/>
                <a:gd name="connsiteX83-12265" fmla="*/ 26 w 226"/>
                <a:gd name="connsiteY83-12266" fmla="*/ 625 h 752"/>
                <a:gd name="connsiteX84-12267" fmla="*/ 16 w 226"/>
                <a:gd name="connsiteY84-12268" fmla="*/ 615 h 752"/>
                <a:gd name="connsiteX85-12269" fmla="*/ 5 w 226"/>
                <a:gd name="connsiteY85-12270" fmla="*/ 604 h 752"/>
                <a:gd name="connsiteX86-12271" fmla="*/ 0 w 226"/>
                <a:gd name="connsiteY86-12272" fmla="*/ 594 h 752"/>
                <a:gd name="connsiteX87-12273" fmla="*/ 11 w 226"/>
                <a:gd name="connsiteY87-12274" fmla="*/ 599 h 752"/>
                <a:gd name="connsiteX88-12275" fmla="*/ 26 w 226"/>
                <a:gd name="connsiteY88-12276" fmla="*/ 599 h 752"/>
                <a:gd name="connsiteX89-12277" fmla="*/ 37 w 226"/>
                <a:gd name="connsiteY89-12278" fmla="*/ 599 h 752"/>
                <a:gd name="connsiteX90-12279" fmla="*/ 47 w 226"/>
                <a:gd name="connsiteY90-12280" fmla="*/ 599 h 752"/>
                <a:gd name="connsiteX91-12281" fmla="*/ 58 w 226"/>
                <a:gd name="connsiteY91-12282" fmla="*/ 594 h 752"/>
                <a:gd name="connsiteX92-12283" fmla="*/ 63 w 226"/>
                <a:gd name="connsiteY92-12284" fmla="*/ 594 h 752"/>
                <a:gd name="connsiteX93-12285" fmla="*/ 68 w 226"/>
                <a:gd name="connsiteY93-12286" fmla="*/ 589 h 752"/>
                <a:gd name="connsiteX94-12287" fmla="*/ 68 w 226"/>
                <a:gd name="connsiteY94-12288" fmla="*/ 589 h 752"/>
                <a:gd name="connsiteX95-12289" fmla="*/ 74 w 226"/>
                <a:gd name="connsiteY95-12290" fmla="*/ 583 h 752"/>
                <a:gd name="connsiteX96-12291" fmla="*/ 74 w 226"/>
                <a:gd name="connsiteY96-12292" fmla="*/ 573 h 752"/>
                <a:gd name="connsiteX97-12293" fmla="*/ 79 w 226"/>
                <a:gd name="connsiteY97-12294" fmla="*/ 562 h 752"/>
                <a:gd name="connsiteX98-12295" fmla="*/ 79 w 226"/>
                <a:gd name="connsiteY98-12296" fmla="*/ 547 h 752"/>
                <a:gd name="connsiteX99-12297" fmla="*/ 84 w 226"/>
                <a:gd name="connsiteY99-12298" fmla="*/ 526 h 752"/>
                <a:gd name="connsiteX100-12299" fmla="*/ 90 w 226"/>
                <a:gd name="connsiteY100-12300" fmla="*/ 505 h 752"/>
                <a:gd name="connsiteX101-12301" fmla="*/ 90 w 226"/>
                <a:gd name="connsiteY101-12302" fmla="*/ 478 h 752"/>
                <a:gd name="connsiteX102-12303" fmla="*/ 95 w 226"/>
                <a:gd name="connsiteY102-12304" fmla="*/ 447 h 752"/>
                <a:gd name="connsiteX103-12305" fmla="*/ 105 w 226"/>
                <a:gd name="connsiteY103-12306" fmla="*/ 384 h 752"/>
                <a:gd name="connsiteX104-12307" fmla="*/ 111 w 226"/>
                <a:gd name="connsiteY104-12308" fmla="*/ 326 h 752"/>
                <a:gd name="connsiteX105-12309" fmla="*/ 116 w 226"/>
                <a:gd name="connsiteY105-12310" fmla="*/ 263 h 752"/>
                <a:gd name="connsiteX106-12311" fmla="*/ 116 w 226"/>
                <a:gd name="connsiteY106-12312" fmla="*/ 210 h 752"/>
                <a:gd name="connsiteX107-12313" fmla="*/ 116 w 226"/>
                <a:gd name="connsiteY107-12314" fmla="*/ 210 h 752"/>
                <a:gd name="connsiteX0-12315" fmla="*/ 116 w 226"/>
                <a:gd name="connsiteY0-12316" fmla="*/ 219 h 761"/>
                <a:gd name="connsiteX1-12317" fmla="*/ 116 w 226"/>
                <a:gd name="connsiteY1-12318" fmla="*/ 193 h 761"/>
                <a:gd name="connsiteX2-12319" fmla="*/ 116 w 226"/>
                <a:gd name="connsiteY2-12320" fmla="*/ 166 h 761"/>
                <a:gd name="connsiteX3-12321" fmla="*/ 116 w 226"/>
                <a:gd name="connsiteY3-12322" fmla="*/ 145 h 761"/>
                <a:gd name="connsiteX4-12323" fmla="*/ 116 w 226"/>
                <a:gd name="connsiteY4-12324" fmla="*/ 130 h 761"/>
                <a:gd name="connsiteX5-12325" fmla="*/ 116 w 226"/>
                <a:gd name="connsiteY5-12326" fmla="*/ 114 h 761"/>
                <a:gd name="connsiteX6-12327" fmla="*/ 116 w 226"/>
                <a:gd name="connsiteY6-12328" fmla="*/ 103 h 761"/>
                <a:gd name="connsiteX7-12329" fmla="*/ 111 w 226"/>
                <a:gd name="connsiteY7-12330" fmla="*/ 93 h 761"/>
                <a:gd name="connsiteX8-12331" fmla="*/ 111 w 226"/>
                <a:gd name="connsiteY8-12332" fmla="*/ 87 h 761"/>
                <a:gd name="connsiteX9-12333" fmla="*/ 111 w 226"/>
                <a:gd name="connsiteY9-12334" fmla="*/ 82 h 761"/>
                <a:gd name="connsiteX10-12335" fmla="*/ 105 w 226"/>
                <a:gd name="connsiteY10-12336" fmla="*/ 82 h 761"/>
                <a:gd name="connsiteX11-12337" fmla="*/ 100 w 226"/>
                <a:gd name="connsiteY11-12338" fmla="*/ 77 h 761"/>
                <a:gd name="connsiteX12-12339" fmla="*/ 90 w 226"/>
                <a:gd name="connsiteY12-12340" fmla="*/ 77 h 761"/>
                <a:gd name="connsiteX13-12341" fmla="*/ 84 w 226"/>
                <a:gd name="connsiteY13-12342" fmla="*/ 72 h 761"/>
                <a:gd name="connsiteX14-12343" fmla="*/ 116 w 226"/>
                <a:gd name="connsiteY14-12344" fmla="*/ 9 h 761"/>
                <a:gd name="connsiteX15-12345" fmla="*/ 137 w 226"/>
                <a:gd name="connsiteY15-12346" fmla="*/ 19 h 761"/>
                <a:gd name="connsiteX16-12347" fmla="*/ 147 w 226"/>
                <a:gd name="connsiteY16-12348" fmla="*/ 24 h 761"/>
                <a:gd name="connsiteX17-12349" fmla="*/ 158 w 226"/>
                <a:gd name="connsiteY17-12350" fmla="*/ 30 h 761"/>
                <a:gd name="connsiteX18-12351" fmla="*/ 174 w 226"/>
                <a:gd name="connsiteY18-12352" fmla="*/ 40 h 761"/>
                <a:gd name="connsiteX19-12353" fmla="*/ 184 w 226"/>
                <a:gd name="connsiteY19-12354" fmla="*/ 51 h 761"/>
                <a:gd name="connsiteX20-12355" fmla="*/ 195 w 226"/>
                <a:gd name="connsiteY20-12356" fmla="*/ 56 h 761"/>
                <a:gd name="connsiteX21-12357" fmla="*/ 205 w 226"/>
                <a:gd name="connsiteY21-12358" fmla="*/ 66 h 761"/>
                <a:gd name="connsiteX22-12359" fmla="*/ 216 w 226"/>
                <a:gd name="connsiteY22-12360" fmla="*/ 72 h 761"/>
                <a:gd name="connsiteX23-12361" fmla="*/ 221 w 226"/>
                <a:gd name="connsiteY23-12362" fmla="*/ 77 h 761"/>
                <a:gd name="connsiteX24-12363" fmla="*/ 226 w 226"/>
                <a:gd name="connsiteY24-12364" fmla="*/ 82 h 761"/>
                <a:gd name="connsiteX25-12365" fmla="*/ 226 w 226"/>
                <a:gd name="connsiteY25-12366" fmla="*/ 87 h 761"/>
                <a:gd name="connsiteX26-12367" fmla="*/ 226 w 226"/>
                <a:gd name="connsiteY26-12368" fmla="*/ 93 h 761"/>
                <a:gd name="connsiteX27-12369" fmla="*/ 226 w 226"/>
                <a:gd name="connsiteY27-12370" fmla="*/ 98 h 761"/>
                <a:gd name="connsiteX28-12371" fmla="*/ 226 w 226"/>
                <a:gd name="connsiteY28-12372" fmla="*/ 103 h 761"/>
                <a:gd name="connsiteX29-12373" fmla="*/ 221 w 226"/>
                <a:gd name="connsiteY29-12374" fmla="*/ 108 h 761"/>
                <a:gd name="connsiteX30-12375" fmla="*/ 211 w 226"/>
                <a:gd name="connsiteY30-12376" fmla="*/ 114 h 761"/>
                <a:gd name="connsiteX31-12377" fmla="*/ 211 w 226"/>
                <a:gd name="connsiteY31-12378" fmla="*/ 119 h 761"/>
                <a:gd name="connsiteX32-12379" fmla="*/ 211 w 226"/>
                <a:gd name="connsiteY32-12380" fmla="*/ 119 h 761"/>
                <a:gd name="connsiteX33-12381" fmla="*/ 205 w 226"/>
                <a:gd name="connsiteY33-12382" fmla="*/ 124 h 761"/>
                <a:gd name="connsiteX34-12383" fmla="*/ 205 w 226"/>
                <a:gd name="connsiteY34-12384" fmla="*/ 130 h 761"/>
                <a:gd name="connsiteX35-12385" fmla="*/ 200 w 226"/>
                <a:gd name="connsiteY35-12386" fmla="*/ 140 h 761"/>
                <a:gd name="connsiteX36-12387" fmla="*/ 200 w 226"/>
                <a:gd name="connsiteY36-12388" fmla="*/ 145 h 761"/>
                <a:gd name="connsiteX37-12389" fmla="*/ 200 w 226"/>
                <a:gd name="connsiteY37-12390" fmla="*/ 156 h 761"/>
                <a:gd name="connsiteX38-12391" fmla="*/ 195 w 226"/>
                <a:gd name="connsiteY38-12392" fmla="*/ 166 h 761"/>
                <a:gd name="connsiteX39-12393" fmla="*/ 195 w 226"/>
                <a:gd name="connsiteY39-12394" fmla="*/ 177 h 761"/>
                <a:gd name="connsiteX40-12395" fmla="*/ 195 w 226"/>
                <a:gd name="connsiteY40-12396" fmla="*/ 187 h 761"/>
                <a:gd name="connsiteX41-12397" fmla="*/ 190 w 226"/>
                <a:gd name="connsiteY41-12398" fmla="*/ 203 h 761"/>
                <a:gd name="connsiteX42-12399" fmla="*/ 190 w 226"/>
                <a:gd name="connsiteY42-12400" fmla="*/ 219 h 761"/>
                <a:gd name="connsiteX43-12401" fmla="*/ 190 w 226"/>
                <a:gd name="connsiteY43-12402" fmla="*/ 235 h 761"/>
                <a:gd name="connsiteX44-12403" fmla="*/ 184 w 226"/>
                <a:gd name="connsiteY44-12404" fmla="*/ 250 h 761"/>
                <a:gd name="connsiteX45-12405" fmla="*/ 184 w 226"/>
                <a:gd name="connsiteY45-12406" fmla="*/ 266 h 761"/>
                <a:gd name="connsiteX46-12407" fmla="*/ 184 w 226"/>
                <a:gd name="connsiteY46-12408" fmla="*/ 287 h 761"/>
                <a:gd name="connsiteX47-12409" fmla="*/ 179 w 226"/>
                <a:gd name="connsiteY47-12410" fmla="*/ 329 h 761"/>
                <a:gd name="connsiteX48-12411" fmla="*/ 174 w 226"/>
                <a:gd name="connsiteY48-12412" fmla="*/ 366 h 761"/>
                <a:gd name="connsiteX49-12413" fmla="*/ 174 w 226"/>
                <a:gd name="connsiteY49-12414" fmla="*/ 398 h 761"/>
                <a:gd name="connsiteX50-12415" fmla="*/ 169 w 226"/>
                <a:gd name="connsiteY50-12416" fmla="*/ 429 h 761"/>
                <a:gd name="connsiteX51-12417" fmla="*/ 163 w 226"/>
                <a:gd name="connsiteY51-12418" fmla="*/ 461 h 761"/>
                <a:gd name="connsiteX52-12419" fmla="*/ 163 w 226"/>
                <a:gd name="connsiteY52-12420" fmla="*/ 487 h 761"/>
                <a:gd name="connsiteX53-12421" fmla="*/ 158 w 226"/>
                <a:gd name="connsiteY53-12422" fmla="*/ 508 h 761"/>
                <a:gd name="connsiteX54-12423" fmla="*/ 153 w 226"/>
                <a:gd name="connsiteY54-12424" fmla="*/ 529 h 761"/>
                <a:gd name="connsiteX55-12425" fmla="*/ 147 w 226"/>
                <a:gd name="connsiteY55-12426" fmla="*/ 566 h 761"/>
                <a:gd name="connsiteX56-12427" fmla="*/ 137 w 226"/>
                <a:gd name="connsiteY56-12428" fmla="*/ 603 h 761"/>
                <a:gd name="connsiteX57-12429" fmla="*/ 132 w 226"/>
                <a:gd name="connsiteY57-12430" fmla="*/ 634 h 761"/>
                <a:gd name="connsiteX58-12431" fmla="*/ 121 w 226"/>
                <a:gd name="connsiteY58-12432" fmla="*/ 661 h 761"/>
                <a:gd name="connsiteX59-12433" fmla="*/ 116 w 226"/>
                <a:gd name="connsiteY59-12434" fmla="*/ 687 h 761"/>
                <a:gd name="connsiteX60-12435" fmla="*/ 111 w 226"/>
                <a:gd name="connsiteY60-12436" fmla="*/ 698 h 761"/>
                <a:gd name="connsiteX61-12437" fmla="*/ 105 w 226"/>
                <a:gd name="connsiteY61-12438" fmla="*/ 708 h 761"/>
                <a:gd name="connsiteX62-12439" fmla="*/ 105 w 226"/>
                <a:gd name="connsiteY62-12440" fmla="*/ 719 h 761"/>
                <a:gd name="connsiteX63-12441" fmla="*/ 100 w 226"/>
                <a:gd name="connsiteY63-12442" fmla="*/ 724 h 761"/>
                <a:gd name="connsiteX64-12443" fmla="*/ 95 w 226"/>
                <a:gd name="connsiteY64-12444" fmla="*/ 734 h 761"/>
                <a:gd name="connsiteX65-12445" fmla="*/ 95 w 226"/>
                <a:gd name="connsiteY65-12446" fmla="*/ 740 h 761"/>
                <a:gd name="connsiteX66-12447" fmla="*/ 84 w 226"/>
                <a:gd name="connsiteY66-12448" fmla="*/ 745 h 761"/>
                <a:gd name="connsiteX67-12449" fmla="*/ 79 w 226"/>
                <a:gd name="connsiteY67-12450" fmla="*/ 755 h 761"/>
                <a:gd name="connsiteX68-12451" fmla="*/ 74 w 226"/>
                <a:gd name="connsiteY68-12452" fmla="*/ 755 h 761"/>
                <a:gd name="connsiteX69-12453" fmla="*/ 68 w 226"/>
                <a:gd name="connsiteY69-12454" fmla="*/ 761 h 761"/>
                <a:gd name="connsiteX70-12455" fmla="*/ 63 w 226"/>
                <a:gd name="connsiteY70-12456" fmla="*/ 761 h 761"/>
                <a:gd name="connsiteX71-12457" fmla="*/ 63 w 226"/>
                <a:gd name="connsiteY71-12458" fmla="*/ 755 h 761"/>
                <a:gd name="connsiteX72-12459" fmla="*/ 58 w 226"/>
                <a:gd name="connsiteY72-12460" fmla="*/ 755 h 761"/>
                <a:gd name="connsiteX73-12461" fmla="*/ 58 w 226"/>
                <a:gd name="connsiteY73-12462" fmla="*/ 750 h 761"/>
                <a:gd name="connsiteX74-12463" fmla="*/ 58 w 226"/>
                <a:gd name="connsiteY74-12464" fmla="*/ 745 h 761"/>
                <a:gd name="connsiteX75-12465" fmla="*/ 53 w 226"/>
                <a:gd name="connsiteY75-12466" fmla="*/ 740 h 761"/>
                <a:gd name="connsiteX76-12467" fmla="*/ 53 w 226"/>
                <a:gd name="connsiteY76-12468" fmla="*/ 729 h 761"/>
                <a:gd name="connsiteX77-12469" fmla="*/ 53 w 226"/>
                <a:gd name="connsiteY77-12470" fmla="*/ 719 h 761"/>
                <a:gd name="connsiteX78-12471" fmla="*/ 47 w 226"/>
                <a:gd name="connsiteY78-12472" fmla="*/ 703 h 761"/>
                <a:gd name="connsiteX79-12473" fmla="*/ 42 w 226"/>
                <a:gd name="connsiteY79-12474" fmla="*/ 682 h 761"/>
                <a:gd name="connsiteX80-12475" fmla="*/ 37 w 226"/>
                <a:gd name="connsiteY80-12476" fmla="*/ 666 h 761"/>
                <a:gd name="connsiteX81-12477" fmla="*/ 32 w 226"/>
                <a:gd name="connsiteY81-12478" fmla="*/ 650 h 761"/>
                <a:gd name="connsiteX82-12479" fmla="*/ 26 w 226"/>
                <a:gd name="connsiteY82-12480" fmla="*/ 634 h 761"/>
                <a:gd name="connsiteX83-12481" fmla="*/ 16 w 226"/>
                <a:gd name="connsiteY83-12482" fmla="*/ 624 h 761"/>
                <a:gd name="connsiteX84-12483" fmla="*/ 5 w 226"/>
                <a:gd name="connsiteY84-12484" fmla="*/ 613 h 761"/>
                <a:gd name="connsiteX85-12485" fmla="*/ 0 w 226"/>
                <a:gd name="connsiteY85-12486" fmla="*/ 603 h 761"/>
                <a:gd name="connsiteX86-12487" fmla="*/ 11 w 226"/>
                <a:gd name="connsiteY86-12488" fmla="*/ 608 h 761"/>
                <a:gd name="connsiteX87-12489" fmla="*/ 26 w 226"/>
                <a:gd name="connsiteY87-12490" fmla="*/ 608 h 761"/>
                <a:gd name="connsiteX88-12491" fmla="*/ 37 w 226"/>
                <a:gd name="connsiteY88-12492" fmla="*/ 608 h 761"/>
                <a:gd name="connsiteX89-12493" fmla="*/ 47 w 226"/>
                <a:gd name="connsiteY89-12494" fmla="*/ 608 h 761"/>
                <a:gd name="connsiteX90-12495" fmla="*/ 58 w 226"/>
                <a:gd name="connsiteY90-12496" fmla="*/ 603 h 761"/>
                <a:gd name="connsiteX91-12497" fmla="*/ 63 w 226"/>
                <a:gd name="connsiteY91-12498" fmla="*/ 603 h 761"/>
                <a:gd name="connsiteX92-12499" fmla="*/ 68 w 226"/>
                <a:gd name="connsiteY92-12500" fmla="*/ 598 h 761"/>
                <a:gd name="connsiteX93-12501" fmla="*/ 68 w 226"/>
                <a:gd name="connsiteY93-12502" fmla="*/ 598 h 761"/>
                <a:gd name="connsiteX94-12503" fmla="*/ 74 w 226"/>
                <a:gd name="connsiteY94-12504" fmla="*/ 592 h 761"/>
                <a:gd name="connsiteX95-12505" fmla="*/ 74 w 226"/>
                <a:gd name="connsiteY95-12506" fmla="*/ 582 h 761"/>
                <a:gd name="connsiteX96-12507" fmla="*/ 79 w 226"/>
                <a:gd name="connsiteY96-12508" fmla="*/ 571 h 761"/>
                <a:gd name="connsiteX97-12509" fmla="*/ 79 w 226"/>
                <a:gd name="connsiteY97-12510" fmla="*/ 556 h 761"/>
                <a:gd name="connsiteX98-12511" fmla="*/ 84 w 226"/>
                <a:gd name="connsiteY98-12512" fmla="*/ 535 h 761"/>
                <a:gd name="connsiteX99-12513" fmla="*/ 90 w 226"/>
                <a:gd name="connsiteY99-12514" fmla="*/ 514 h 761"/>
                <a:gd name="connsiteX100-12515" fmla="*/ 90 w 226"/>
                <a:gd name="connsiteY100-12516" fmla="*/ 487 h 761"/>
                <a:gd name="connsiteX101-12517" fmla="*/ 95 w 226"/>
                <a:gd name="connsiteY101-12518" fmla="*/ 456 h 761"/>
                <a:gd name="connsiteX102-12519" fmla="*/ 105 w 226"/>
                <a:gd name="connsiteY102-12520" fmla="*/ 393 h 761"/>
                <a:gd name="connsiteX103-12521" fmla="*/ 111 w 226"/>
                <a:gd name="connsiteY103-12522" fmla="*/ 335 h 761"/>
                <a:gd name="connsiteX104-12523" fmla="*/ 116 w 226"/>
                <a:gd name="connsiteY104-12524" fmla="*/ 272 h 761"/>
                <a:gd name="connsiteX105-12525" fmla="*/ 116 w 226"/>
                <a:gd name="connsiteY105-12526" fmla="*/ 219 h 761"/>
                <a:gd name="connsiteX106-12527" fmla="*/ 116 w 226"/>
                <a:gd name="connsiteY106-12528" fmla="*/ 219 h 761"/>
                <a:gd name="connsiteX0-12529" fmla="*/ 116 w 226"/>
                <a:gd name="connsiteY0-12530" fmla="*/ 200 h 742"/>
                <a:gd name="connsiteX1-12531" fmla="*/ 116 w 226"/>
                <a:gd name="connsiteY1-12532" fmla="*/ 174 h 742"/>
                <a:gd name="connsiteX2-12533" fmla="*/ 116 w 226"/>
                <a:gd name="connsiteY2-12534" fmla="*/ 147 h 742"/>
                <a:gd name="connsiteX3-12535" fmla="*/ 116 w 226"/>
                <a:gd name="connsiteY3-12536" fmla="*/ 126 h 742"/>
                <a:gd name="connsiteX4-12537" fmla="*/ 116 w 226"/>
                <a:gd name="connsiteY4-12538" fmla="*/ 111 h 742"/>
                <a:gd name="connsiteX5-12539" fmla="*/ 116 w 226"/>
                <a:gd name="connsiteY5-12540" fmla="*/ 95 h 742"/>
                <a:gd name="connsiteX6-12541" fmla="*/ 116 w 226"/>
                <a:gd name="connsiteY6-12542" fmla="*/ 84 h 742"/>
                <a:gd name="connsiteX7-12543" fmla="*/ 111 w 226"/>
                <a:gd name="connsiteY7-12544" fmla="*/ 74 h 742"/>
                <a:gd name="connsiteX8-12545" fmla="*/ 111 w 226"/>
                <a:gd name="connsiteY8-12546" fmla="*/ 68 h 742"/>
                <a:gd name="connsiteX9-12547" fmla="*/ 111 w 226"/>
                <a:gd name="connsiteY9-12548" fmla="*/ 63 h 742"/>
                <a:gd name="connsiteX10-12549" fmla="*/ 105 w 226"/>
                <a:gd name="connsiteY10-12550" fmla="*/ 63 h 742"/>
                <a:gd name="connsiteX11-12551" fmla="*/ 100 w 226"/>
                <a:gd name="connsiteY11-12552" fmla="*/ 58 h 742"/>
                <a:gd name="connsiteX12-12553" fmla="*/ 90 w 226"/>
                <a:gd name="connsiteY12-12554" fmla="*/ 58 h 742"/>
                <a:gd name="connsiteX13-12555" fmla="*/ 84 w 226"/>
                <a:gd name="connsiteY13-12556" fmla="*/ 53 h 742"/>
                <a:gd name="connsiteX14-12557" fmla="*/ 137 w 226"/>
                <a:gd name="connsiteY14-12558" fmla="*/ 0 h 742"/>
                <a:gd name="connsiteX15-12559" fmla="*/ 147 w 226"/>
                <a:gd name="connsiteY15-12560" fmla="*/ 5 h 742"/>
                <a:gd name="connsiteX16-12561" fmla="*/ 158 w 226"/>
                <a:gd name="connsiteY16-12562" fmla="*/ 11 h 742"/>
                <a:gd name="connsiteX17-12563" fmla="*/ 174 w 226"/>
                <a:gd name="connsiteY17-12564" fmla="*/ 21 h 742"/>
                <a:gd name="connsiteX18-12565" fmla="*/ 184 w 226"/>
                <a:gd name="connsiteY18-12566" fmla="*/ 32 h 742"/>
                <a:gd name="connsiteX19-12567" fmla="*/ 195 w 226"/>
                <a:gd name="connsiteY19-12568" fmla="*/ 37 h 742"/>
                <a:gd name="connsiteX20-12569" fmla="*/ 205 w 226"/>
                <a:gd name="connsiteY20-12570" fmla="*/ 47 h 742"/>
                <a:gd name="connsiteX21-12571" fmla="*/ 216 w 226"/>
                <a:gd name="connsiteY21-12572" fmla="*/ 53 h 742"/>
                <a:gd name="connsiteX22-12573" fmla="*/ 221 w 226"/>
                <a:gd name="connsiteY22-12574" fmla="*/ 58 h 742"/>
                <a:gd name="connsiteX23-12575" fmla="*/ 226 w 226"/>
                <a:gd name="connsiteY23-12576" fmla="*/ 63 h 742"/>
                <a:gd name="connsiteX24-12577" fmla="*/ 226 w 226"/>
                <a:gd name="connsiteY24-12578" fmla="*/ 68 h 742"/>
                <a:gd name="connsiteX25-12579" fmla="*/ 226 w 226"/>
                <a:gd name="connsiteY25-12580" fmla="*/ 74 h 742"/>
                <a:gd name="connsiteX26-12581" fmla="*/ 226 w 226"/>
                <a:gd name="connsiteY26-12582" fmla="*/ 79 h 742"/>
                <a:gd name="connsiteX27-12583" fmla="*/ 226 w 226"/>
                <a:gd name="connsiteY27-12584" fmla="*/ 84 h 742"/>
                <a:gd name="connsiteX28-12585" fmla="*/ 221 w 226"/>
                <a:gd name="connsiteY28-12586" fmla="*/ 89 h 742"/>
                <a:gd name="connsiteX29-12587" fmla="*/ 211 w 226"/>
                <a:gd name="connsiteY29-12588" fmla="*/ 95 h 742"/>
                <a:gd name="connsiteX30-12589" fmla="*/ 211 w 226"/>
                <a:gd name="connsiteY30-12590" fmla="*/ 100 h 742"/>
                <a:gd name="connsiteX31-12591" fmla="*/ 211 w 226"/>
                <a:gd name="connsiteY31-12592" fmla="*/ 100 h 742"/>
                <a:gd name="connsiteX32-12593" fmla="*/ 205 w 226"/>
                <a:gd name="connsiteY32-12594" fmla="*/ 105 h 742"/>
                <a:gd name="connsiteX33-12595" fmla="*/ 205 w 226"/>
                <a:gd name="connsiteY33-12596" fmla="*/ 111 h 742"/>
                <a:gd name="connsiteX34-12597" fmla="*/ 200 w 226"/>
                <a:gd name="connsiteY34-12598" fmla="*/ 121 h 742"/>
                <a:gd name="connsiteX35-12599" fmla="*/ 200 w 226"/>
                <a:gd name="connsiteY35-12600" fmla="*/ 126 h 742"/>
                <a:gd name="connsiteX36-12601" fmla="*/ 200 w 226"/>
                <a:gd name="connsiteY36-12602" fmla="*/ 137 h 742"/>
                <a:gd name="connsiteX37-12603" fmla="*/ 195 w 226"/>
                <a:gd name="connsiteY37-12604" fmla="*/ 147 h 742"/>
                <a:gd name="connsiteX38-12605" fmla="*/ 195 w 226"/>
                <a:gd name="connsiteY38-12606" fmla="*/ 158 h 742"/>
                <a:gd name="connsiteX39-12607" fmla="*/ 195 w 226"/>
                <a:gd name="connsiteY39-12608" fmla="*/ 168 h 742"/>
                <a:gd name="connsiteX40-12609" fmla="*/ 190 w 226"/>
                <a:gd name="connsiteY40-12610" fmla="*/ 184 h 742"/>
                <a:gd name="connsiteX41-12611" fmla="*/ 190 w 226"/>
                <a:gd name="connsiteY41-12612" fmla="*/ 200 h 742"/>
                <a:gd name="connsiteX42-12613" fmla="*/ 190 w 226"/>
                <a:gd name="connsiteY42-12614" fmla="*/ 216 h 742"/>
                <a:gd name="connsiteX43-12615" fmla="*/ 184 w 226"/>
                <a:gd name="connsiteY43-12616" fmla="*/ 231 h 742"/>
                <a:gd name="connsiteX44-12617" fmla="*/ 184 w 226"/>
                <a:gd name="connsiteY44-12618" fmla="*/ 247 h 742"/>
                <a:gd name="connsiteX45-12619" fmla="*/ 184 w 226"/>
                <a:gd name="connsiteY45-12620" fmla="*/ 268 h 742"/>
                <a:gd name="connsiteX46-12621" fmla="*/ 179 w 226"/>
                <a:gd name="connsiteY46-12622" fmla="*/ 310 h 742"/>
                <a:gd name="connsiteX47-12623" fmla="*/ 174 w 226"/>
                <a:gd name="connsiteY47-12624" fmla="*/ 347 h 742"/>
                <a:gd name="connsiteX48-12625" fmla="*/ 174 w 226"/>
                <a:gd name="connsiteY48-12626" fmla="*/ 379 h 742"/>
                <a:gd name="connsiteX49-12627" fmla="*/ 169 w 226"/>
                <a:gd name="connsiteY49-12628" fmla="*/ 410 h 742"/>
                <a:gd name="connsiteX50-12629" fmla="*/ 163 w 226"/>
                <a:gd name="connsiteY50-12630" fmla="*/ 442 h 742"/>
                <a:gd name="connsiteX51-12631" fmla="*/ 163 w 226"/>
                <a:gd name="connsiteY51-12632" fmla="*/ 468 h 742"/>
                <a:gd name="connsiteX52-12633" fmla="*/ 158 w 226"/>
                <a:gd name="connsiteY52-12634" fmla="*/ 489 h 742"/>
                <a:gd name="connsiteX53-12635" fmla="*/ 153 w 226"/>
                <a:gd name="connsiteY53-12636" fmla="*/ 510 h 742"/>
                <a:gd name="connsiteX54-12637" fmla="*/ 147 w 226"/>
                <a:gd name="connsiteY54-12638" fmla="*/ 547 h 742"/>
                <a:gd name="connsiteX55-12639" fmla="*/ 137 w 226"/>
                <a:gd name="connsiteY55-12640" fmla="*/ 584 h 742"/>
                <a:gd name="connsiteX56-12641" fmla="*/ 132 w 226"/>
                <a:gd name="connsiteY56-12642" fmla="*/ 615 h 742"/>
                <a:gd name="connsiteX57-12643" fmla="*/ 121 w 226"/>
                <a:gd name="connsiteY57-12644" fmla="*/ 642 h 742"/>
                <a:gd name="connsiteX58-12645" fmla="*/ 116 w 226"/>
                <a:gd name="connsiteY58-12646" fmla="*/ 668 h 742"/>
                <a:gd name="connsiteX59-12647" fmla="*/ 111 w 226"/>
                <a:gd name="connsiteY59-12648" fmla="*/ 679 h 742"/>
                <a:gd name="connsiteX60-12649" fmla="*/ 105 w 226"/>
                <a:gd name="connsiteY60-12650" fmla="*/ 689 h 742"/>
                <a:gd name="connsiteX61-12651" fmla="*/ 105 w 226"/>
                <a:gd name="connsiteY61-12652" fmla="*/ 700 h 742"/>
                <a:gd name="connsiteX62-12653" fmla="*/ 100 w 226"/>
                <a:gd name="connsiteY62-12654" fmla="*/ 705 h 742"/>
                <a:gd name="connsiteX63-12655" fmla="*/ 95 w 226"/>
                <a:gd name="connsiteY63-12656" fmla="*/ 715 h 742"/>
                <a:gd name="connsiteX64-12657" fmla="*/ 95 w 226"/>
                <a:gd name="connsiteY64-12658" fmla="*/ 721 h 742"/>
                <a:gd name="connsiteX65-12659" fmla="*/ 84 w 226"/>
                <a:gd name="connsiteY65-12660" fmla="*/ 726 h 742"/>
                <a:gd name="connsiteX66-12661" fmla="*/ 79 w 226"/>
                <a:gd name="connsiteY66-12662" fmla="*/ 736 h 742"/>
                <a:gd name="connsiteX67-12663" fmla="*/ 74 w 226"/>
                <a:gd name="connsiteY67-12664" fmla="*/ 736 h 742"/>
                <a:gd name="connsiteX68-12665" fmla="*/ 68 w 226"/>
                <a:gd name="connsiteY68-12666" fmla="*/ 742 h 742"/>
                <a:gd name="connsiteX69-12667" fmla="*/ 63 w 226"/>
                <a:gd name="connsiteY69-12668" fmla="*/ 742 h 742"/>
                <a:gd name="connsiteX70-12669" fmla="*/ 63 w 226"/>
                <a:gd name="connsiteY70-12670" fmla="*/ 736 h 742"/>
                <a:gd name="connsiteX71-12671" fmla="*/ 58 w 226"/>
                <a:gd name="connsiteY71-12672" fmla="*/ 736 h 742"/>
                <a:gd name="connsiteX72-12673" fmla="*/ 58 w 226"/>
                <a:gd name="connsiteY72-12674" fmla="*/ 731 h 742"/>
                <a:gd name="connsiteX73-12675" fmla="*/ 58 w 226"/>
                <a:gd name="connsiteY73-12676" fmla="*/ 726 h 742"/>
                <a:gd name="connsiteX74-12677" fmla="*/ 53 w 226"/>
                <a:gd name="connsiteY74-12678" fmla="*/ 721 h 742"/>
                <a:gd name="connsiteX75-12679" fmla="*/ 53 w 226"/>
                <a:gd name="connsiteY75-12680" fmla="*/ 710 h 742"/>
                <a:gd name="connsiteX76-12681" fmla="*/ 53 w 226"/>
                <a:gd name="connsiteY76-12682" fmla="*/ 700 h 742"/>
                <a:gd name="connsiteX77-12683" fmla="*/ 47 w 226"/>
                <a:gd name="connsiteY77-12684" fmla="*/ 684 h 742"/>
                <a:gd name="connsiteX78-12685" fmla="*/ 42 w 226"/>
                <a:gd name="connsiteY78-12686" fmla="*/ 663 h 742"/>
                <a:gd name="connsiteX79-12687" fmla="*/ 37 w 226"/>
                <a:gd name="connsiteY79-12688" fmla="*/ 647 h 742"/>
                <a:gd name="connsiteX80-12689" fmla="*/ 32 w 226"/>
                <a:gd name="connsiteY80-12690" fmla="*/ 631 h 742"/>
                <a:gd name="connsiteX81-12691" fmla="*/ 26 w 226"/>
                <a:gd name="connsiteY81-12692" fmla="*/ 615 h 742"/>
                <a:gd name="connsiteX82-12693" fmla="*/ 16 w 226"/>
                <a:gd name="connsiteY82-12694" fmla="*/ 605 h 742"/>
                <a:gd name="connsiteX83-12695" fmla="*/ 5 w 226"/>
                <a:gd name="connsiteY83-12696" fmla="*/ 594 h 742"/>
                <a:gd name="connsiteX84-12697" fmla="*/ 0 w 226"/>
                <a:gd name="connsiteY84-12698" fmla="*/ 584 h 742"/>
                <a:gd name="connsiteX85-12699" fmla="*/ 11 w 226"/>
                <a:gd name="connsiteY85-12700" fmla="*/ 589 h 742"/>
                <a:gd name="connsiteX86-12701" fmla="*/ 26 w 226"/>
                <a:gd name="connsiteY86-12702" fmla="*/ 589 h 742"/>
                <a:gd name="connsiteX87-12703" fmla="*/ 37 w 226"/>
                <a:gd name="connsiteY87-12704" fmla="*/ 589 h 742"/>
                <a:gd name="connsiteX88-12705" fmla="*/ 47 w 226"/>
                <a:gd name="connsiteY88-12706" fmla="*/ 589 h 742"/>
                <a:gd name="connsiteX89-12707" fmla="*/ 58 w 226"/>
                <a:gd name="connsiteY89-12708" fmla="*/ 584 h 742"/>
                <a:gd name="connsiteX90-12709" fmla="*/ 63 w 226"/>
                <a:gd name="connsiteY90-12710" fmla="*/ 584 h 742"/>
                <a:gd name="connsiteX91-12711" fmla="*/ 68 w 226"/>
                <a:gd name="connsiteY91-12712" fmla="*/ 579 h 742"/>
                <a:gd name="connsiteX92-12713" fmla="*/ 68 w 226"/>
                <a:gd name="connsiteY92-12714" fmla="*/ 579 h 742"/>
                <a:gd name="connsiteX93-12715" fmla="*/ 74 w 226"/>
                <a:gd name="connsiteY93-12716" fmla="*/ 573 h 742"/>
                <a:gd name="connsiteX94-12717" fmla="*/ 74 w 226"/>
                <a:gd name="connsiteY94-12718" fmla="*/ 563 h 742"/>
                <a:gd name="connsiteX95-12719" fmla="*/ 79 w 226"/>
                <a:gd name="connsiteY95-12720" fmla="*/ 552 h 742"/>
                <a:gd name="connsiteX96-12721" fmla="*/ 79 w 226"/>
                <a:gd name="connsiteY96-12722" fmla="*/ 537 h 742"/>
                <a:gd name="connsiteX97-12723" fmla="*/ 84 w 226"/>
                <a:gd name="connsiteY97-12724" fmla="*/ 516 h 742"/>
                <a:gd name="connsiteX98-12725" fmla="*/ 90 w 226"/>
                <a:gd name="connsiteY98-12726" fmla="*/ 495 h 742"/>
                <a:gd name="connsiteX99-12727" fmla="*/ 90 w 226"/>
                <a:gd name="connsiteY99-12728" fmla="*/ 468 h 742"/>
                <a:gd name="connsiteX100-12729" fmla="*/ 95 w 226"/>
                <a:gd name="connsiteY100-12730" fmla="*/ 437 h 742"/>
                <a:gd name="connsiteX101-12731" fmla="*/ 105 w 226"/>
                <a:gd name="connsiteY101-12732" fmla="*/ 374 h 742"/>
                <a:gd name="connsiteX102-12733" fmla="*/ 111 w 226"/>
                <a:gd name="connsiteY102-12734" fmla="*/ 316 h 742"/>
                <a:gd name="connsiteX103-12735" fmla="*/ 116 w 226"/>
                <a:gd name="connsiteY103-12736" fmla="*/ 253 h 742"/>
                <a:gd name="connsiteX104-12737" fmla="*/ 116 w 226"/>
                <a:gd name="connsiteY104-12738" fmla="*/ 200 h 742"/>
                <a:gd name="connsiteX105-12739" fmla="*/ 116 w 226"/>
                <a:gd name="connsiteY105-12740" fmla="*/ 200 h 742"/>
                <a:gd name="connsiteX0-12741" fmla="*/ 116 w 226"/>
                <a:gd name="connsiteY0-12742" fmla="*/ 207 h 749"/>
                <a:gd name="connsiteX1-12743" fmla="*/ 116 w 226"/>
                <a:gd name="connsiteY1-12744" fmla="*/ 181 h 749"/>
                <a:gd name="connsiteX2-12745" fmla="*/ 116 w 226"/>
                <a:gd name="connsiteY2-12746" fmla="*/ 154 h 749"/>
                <a:gd name="connsiteX3-12747" fmla="*/ 116 w 226"/>
                <a:gd name="connsiteY3-12748" fmla="*/ 133 h 749"/>
                <a:gd name="connsiteX4-12749" fmla="*/ 116 w 226"/>
                <a:gd name="connsiteY4-12750" fmla="*/ 118 h 749"/>
                <a:gd name="connsiteX5-12751" fmla="*/ 116 w 226"/>
                <a:gd name="connsiteY5-12752" fmla="*/ 102 h 749"/>
                <a:gd name="connsiteX6-12753" fmla="*/ 116 w 226"/>
                <a:gd name="connsiteY6-12754" fmla="*/ 91 h 749"/>
                <a:gd name="connsiteX7-12755" fmla="*/ 111 w 226"/>
                <a:gd name="connsiteY7-12756" fmla="*/ 81 h 749"/>
                <a:gd name="connsiteX8-12757" fmla="*/ 111 w 226"/>
                <a:gd name="connsiteY8-12758" fmla="*/ 75 h 749"/>
                <a:gd name="connsiteX9-12759" fmla="*/ 111 w 226"/>
                <a:gd name="connsiteY9-12760" fmla="*/ 70 h 749"/>
                <a:gd name="connsiteX10-12761" fmla="*/ 105 w 226"/>
                <a:gd name="connsiteY10-12762" fmla="*/ 70 h 749"/>
                <a:gd name="connsiteX11-12763" fmla="*/ 100 w 226"/>
                <a:gd name="connsiteY11-12764" fmla="*/ 65 h 749"/>
                <a:gd name="connsiteX12-12765" fmla="*/ 90 w 226"/>
                <a:gd name="connsiteY12-12766" fmla="*/ 65 h 749"/>
                <a:gd name="connsiteX13-12767" fmla="*/ 84 w 226"/>
                <a:gd name="connsiteY13-12768" fmla="*/ 60 h 749"/>
                <a:gd name="connsiteX14-12769" fmla="*/ 137 w 226"/>
                <a:gd name="connsiteY14-12770" fmla="*/ 7 h 749"/>
                <a:gd name="connsiteX15-12771" fmla="*/ 158 w 226"/>
                <a:gd name="connsiteY15-12772" fmla="*/ 18 h 749"/>
                <a:gd name="connsiteX16-12773" fmla="*/ 174 w 226"/>
                <a:gd name="connsiteY16-12774" fmla="*/ 28 h 749"/>
                <a:gd name="connsiteX17-12775" fmla="*/ 184 w 226"/>
                <a:gd name="connsiteY17-12776" fmla="*/ 39 h 749"/>
                <a:gd name="connsiteX18-12777" fmla="*/ 195 w 226"/>
                <a:gd name="connsiteY18-12778" fmla="*/ 44 h 749"/>
                <a:gd name="connsiteX19-12779" fmla="*/ 205 w 226"/>
                <a:gd name="connsiteY19-12780" fmla="*/ 54 h 749"/>
                <a:gd name="connsiteX20-12781" fmla="*/ 216 w 226"/>
                <a:gd name="connsiteY20-12782" fmla="*/ 60 h 749"/>
                <a:gd name="connsiteX21-12783" fmla="*/ 221 w 226"/>
                <a:gd name="connsiteY21-12784" fmla="*/ 65 h 749"/>
                <a:gd name="connsiteX22-12785" fmla="*/ 226 w 226"/>
                <a:gd name="connsiteY22-12786" fmla="*/ 70 h 749"/>
                <a:gd name="connsiteX23-12787" fmla="*/ 226 w 226"/>
                <a:gd name="connsiteY23-12788" fmla="*/ 75 h 749"/>
                <a:gd name="connsiteX24-12789" fmla="*/ 226 w 226"/>
                <a:gd name="connsiteY24-12790" fmla="*/ 81 h 749"/>
                <a:gd name="connsiteX25-12791" fmla="*/ 226 w 226"/>
                <a:gd name="connsiteY25-12792" fmla="*/ 86 h 749"/>
                <a:gd name="connsiteX26-12793" fmla="*/ 226 w 226"/>
                <a:gd name="connsiteY26-12794" fmla="*/ 91 h 749"/>
                <a:gd name="connsiteX27-12795" fmla="*/ 221 w 226"/>
                <a:gd name="connsiteY27-12796" fmla="*/ 96 h 749"/>
                <a:gd name="connsiteX28-12797" fmla="*/ 211 w 226"/>
                <a:gd name="connsiteY28-12798" fmla="*/ 102 h 749"/>
                <a:gd name="connsiteX29-12799" fmla="*/ 211 w 226"/>
                <a:gd name="connsiteY29-12800" fmla="*/ 107 h 749"/>
                <a:gd name="connsiteX30-12801" fmla="*/ 211 w 226"/>
                <a:gd name="connsiteY30-12802" fmla="*/ 107 h 749"/>
                <a:gd name="connsiteX31-12803" fmla="*/ 205 w 226"/>
                <a:gd name="connsiteY31-12804" fmla="*/ 112 h 749"/>
                <a:gd name="connsiteX32-12805" fmla="*/ 205 w 226"/>
                <a:gd name="connsiteY32-12806" fmla="*/ 118 h 749"/>
                <a:gd name="connsiteX33-12807" fmla="*/ 200 w 226"/>
                <a:gd name="connsiteY33-12808" fmla="*/ 128 h 749"/>
                <a:gd name="connsiteX34-12809" fmla="*/ 200 w 226"/>
                <a:gd name="connsiteY34-12810" fmla="*/ 133 h 749"/>
                <a:gd name="connsiteX35-12811" fmla="*/ 200 w 226"/>
                <a:gd name="connsiteY35-12812" fmla="*/ 144 h 749"/>
                <a:gd name="connsiteX36-12813" fmla="*/ 195 w 226"/>
                <a:gd name="connsiteY36-12814" fmla="*/ 154 h 749"/>
                <a:gd name="connsiteX37-12815" fmla="*/ 195 w 226"/>
                <a:gd name="connsiteY37-12816" fmla="*/ 165 h 749"/>
                <a:gd name="connsiteX38-12817" fmla="*/ 195 w 226"/>
                <a:gd name="connsiteY38-12818" fmla="*/ 175 h 749"/>
                <a:gd name="connsiteX39-12819" fmla="*/ 190 w 226"/>
                <a:gd name="connsiteY39-12820" fmla="*/ 191 h 749"/>
                <a:gd name="connsiteX40-12821" fmla="*/ 190 w 226"/>
                <a:gd name="connsiteY40-12822" fmla="*/ 207 h 749"/>
                <a:gd name="connsiteX41-12823" fmla="*/ 190 w 226"/>
                <a:gd name="connsiteY41-12824" fmla="*/ 223 h 749"/>
                <a:gd name="connsiteX42-12825" fmla="*/ 184 w 226"/>
                <a:gd name="connsiteY42-12826" fmla="*/ 238 h 749"/>
                <a:gd name="connsiteX43-12827" fmla="*/ 184 w 226"/>
                <a:gd name="connsiteY43-12828" fmla="*/ 254 h 749"/>
                <a:gd name="connsiteX44-12829" fmla="*/ 184 w 226"/>
                <a:gd name="connsiteY44-12830" fmla="*/ 275 h 749"/>
                <a:gd name="connsiteX45-12831" fmla="*/ 179 w 226"/>
                <a:gd name="connsiteY45-12832" fmla="*/ 317 h 749"/>
                <a:gd name="connsiteX46-12833" fmla="*/ 174 w 226"/>
                <a:gd name="connsiteY46-12834" fmla="*/ 354 h 749"/>
                <a:gd name="connsiteX47-12835" fmla="*/ 174 w 226"/>
                <a:gd name="connsiteY47-12836" fmla="*/ 386 h 749"/>
                <a:gd name="connsiteX48-12837" fmla="*/ 169 w 226"/>
                <a:gd name="connsiteY48-12838" fmla="*/ 417 h 749"/>
                <a:gd name="connsiteX49-12839" fmla="*/ 163 w 226"/>
                <a:gd name="connsiteY49-12840" fmla="*/ 449 h 749"/>
                <a:gd name="connsiteX50-12841" fmla="*/ 163 w 226"/>
                <a:gd name="connsiteY50-12842" fmla="*/ 475 h 749"/>
                <a:gd name="connsiteX51-12843" fmla="*/ 158 w 226"/>
                <a:gd name="connsiteY51-12844" fmla="*/ 496 h 749"/>
                <a:gd name="connsiteX52-12845" fmla="*/ 153 w 226"/>
                <a:gd name="connsiteY52-12846" fmla="*/ 517 h 749"/>
                <a:gd name="connsiteX53-12847" fmla="*/ 147 w 226"/>
                <a:gd name="connsiteY53-12848" fmla="*/ 554 h 749"/>
                <a:gd name="connsiteX54-12849" fmla="*/ 137 w 226"/>
                <a:gd name="connsiteY54-12850" fmla="*/ 591 h 749"/>
                <a:gd name="connsiteX55-12851" fmla="*/ 132 w 226"/>
                <a:gd name="connsiteY55-12852" fmla="*/ 622 h 749"/>
                <a:gd name="connsiteX56-12853" fmla="*/ 121 w 226"/>
                <a:gd name="connsiteY56-12854" fmla="*/ 649 h 749"/>
                <a:gd name="connsiteX57-12855" fmla="*/ 116 w 226"/>
                <a:gd name="connsiteY57-12856" fmla="*/ 675 h 749"/>
                <a:gd name="connsiteX58-12857" fmla="*/ 111 w 226"/>
                <a:gd name="connsiteY58-12858" fmla="*/ 686 h 749"/>
                <a:gd name="connsiteX59-12859" fmla="*/ 105 w 226"/>
                <a:gd name="connsiteY59-12860" fmla="*/ 696 h 749"/>
                <a:gd name="connsiteX60-12861" fmla="*/ 105 w 226"/>
                <a:gd name="connsiteY60-12862" fmla="*/ 707 h 749"/>
                <a:gd name="connsiteX61-12863" fmla="*/ 100 w 226"/>
                <a:gd name="connsiteY61-12864" fmla="*/ 712 h 749"/>
                <a:gd name="connsiteX62-12865" fmla="*/ 95 w 226"/>
                <a:gd name="connsiteY62-12866" fmla="*/ 722 h 749"/>
                <a:gd name="connsiteX63-12867" fmla="*/ 95 w 226"/>
                <a:gd name="connsiteY63-12868" fmla="*/ 728 h 749"/>
                <a:gd name="connsiteX64-12869" fmla="*/ 84 w 226"/>
                <a:gd name="connsiteY64-12870" fmla="*/ 733 h 749"/>
                <a:gd name="connsiteX65-12871" fmla="*/ 79 w 226"/>
                <a:gd name="connsiteY65-12872" fmla="*/ 743 h 749"/>
                <a:gd name="connsiteX66-12873" fmla="*/ 74 w 226"/>
                <a:gd name="connsiteY66-12874" fmla="*/ 743 h 749"/>
                <a:gd name="connsiteX67-12875" fmla="*/ 68 w 226"/>
                <a:gd name="connsiteY67-12876" fmla="*/ 749 h 749"/>
                <a:gd name="connsiteX68-12877" fmla="*/ 63 w 226"/>
                <a:gd name="connsiteY68-12878" fmla="*/ 749 h 749"/>
                <a:gd name="connsiteX69-12879" fmla="*/ 63 w 226"/>
                <a:gd name="connsiteY69-12880" fmla="*/ 743 h 749"/>
                <a:gd name="connsiteX70-12881" fmla="*/ 58 w 226"/>
                <a:gd name="connsiteY70-12882" fmla="*/ 743 h 749"/>
                <a:gd name="connsiteX71-12883" fmla="*/ 58 w 226"/>
                <a:gd name="connsiteY71-12884" fmla="*/ 738 h 749"/>
                <a:gd name="connsiteX72-12885" fmla="*/ 58 w 226"/>
                <a:gd name="connsiteY72-12886" fmla="*/ 733 h 749"/>
                <a:gd name="connsiteX73-12887" fmla="*/ 53 w 226"/>
                <a:gd name="connsiteY73-12888" fmla="*/ 728 h 749"/>
                <a:gd name="connsiteX74-12889" fmla="*/ 53 w 226"/>
                <a:gd name="connsiteY74-12890" fmla="*/ 717 h 749"/>
                <a:gd name="connsiteX75-12891" fmla="*/ 53 w 226"/>
                <a:gd name="connsiteY75-12892" fmla="*/ 707 h 749"/>
                <a:gd name="connsiteX76-12893" fmla="*/ 47 w 226"/>
                <a:gd name="connsiteY76-12894" fmla="*/ 691 h 749"/>
                <a:gd name="connsiteX77-12895" fmla="*/ 42 w 226"/>
                <a:gd name="connsiteY77-12896" fmla="*/ 670 h 749"/>
                <a:gd name="connsiteX78-12897" fmla="*/ 37 w 226"/>
                <a:gd name="connsiteY78-12898" fmla="*/ 654 h 749"/>
                <a:gd name="connsiteX79-12899" fmla="*/ 32 w 226"/>
                <a:gd name="connsiteY79-12900" fmla="*/ 638 h 749"/>
                <a:gd name="connsiteX80-12901" fmla="*/ 26 w 226"/>
                <a:gd name="connsiteY80-12902" fmla="*/ 622 h 749"/>
                <a:gd name="connsiteX81-12903" fmla="*/ 16 w 226"/>
                <a:gd name="connsiteY81-12904" fmla="*/ 612 h 749"/>
                <a:gd name="connsiteX82-12905" fmla="*/ 5 w 226"/>
                <a:gd name="connsiteY82-12906" fmla="*/ 601 h 749"/>
                <a:gd name="connsiteX83-12907" fmla="*/ 0 w 226"/>
                <a:gd name="connsiteY83-12908" fmla="*/ 591 h 749"/>
                <a:gd name="connsiteX84-12909" fmla="*/ 11 w 226"/>
                <a:gd name="connsiteY84-12910" fmla="*/ 596 h 749"/>
                <a:gd name="connsiteX85-12911" fmla="*/ 26 w 226"/>
                <a:gd name="connsiteY85-12912" fmla="*/ 596 h 749"/>
                <a:gd name="connsiteX86-12913" fmla="*/ 37 w 226"/>
                <a:gd name="connsiteY86-12914" fmla="*/ 596 h 749"/>
                <a:gd name="connsiteX87-12915" fmla="*/ 47 w 226"/>
                <a:gd name="connsiteY87-12916" fmla="*/ 596 h 749"/>
                <a:gd name="connsiteX88-12917" fmla="*/ 58 w 226"/>
                <a:gd name="connsiteY88-12918" fmla="*/ 591 h 749"/>
                <a:gd name="connsiteX89-12919" fmla="*/ 63 w 226"/>
                <a:gd name="connsiteY89-12920" fmla="*/ 591 h 749"/>
                <a:gd name="connsiteX90-12921" fmla="*/ 68 w 226"/>
                <a:gd name="connsiteY90-12922" fmla="*/ 586 h 749"/>
                <a:gd name="connsiteX91-12923" fmla="*/ 68 w 226"/>
                <a:gd name="connsiteY91-12924" fmla="*/ 586 h 749"/>
                <a:gd name="connsiteX92-12925" fmla="*/ 74 w 226"/>
                <a:gd name="connsiteY92-12926" fmla="*/ 580 h 749"/>
                <a:gd name="connsiteX93-12927" fmla="*/ 74 w 226"/>
                <a:gd name="connsiteY93-12928" fmla="*/ 570 h 749"/>
                <a:gd name="connsiteX94-12929" fmla="*/ 79 w 226"/>
                <a:gd name="connsiteY94-12930" fmla="*/ 559 h 749"/>
                <a:gd name="connsiteX95-12931" fmla="*/ 79 w 226"/>
                <a:gd name="connsiteY95-12932" fmla="*/ 544 h 749"/>
                <a:gd name="connsiteX96-12933" fmla="*/ 84 w 226"/>
                <a:gd name="connsiteY96-12934" fmla="*/ 523 h 749"/>
                <a:gd name="connsiteX97-12935" fmla="*/ 90 w 226"/>
                <a:gd name="connsiteY97-12936" fmla="*/ 502 h 749"/>
                <a:gd name="connsiteX98-12937" fmla="*/ 90 w 226"/>
                <a:gd name="connsiteY98-12938" fmla="*/ 475 h 749"/>
                <a:gd name="connsiteX99-12939" fmla="*/ 95 w 226"/>
                <a:gd name="connsiteY99-12940" fmla="*/ 444 h 749"/>
                <a:gd name="connsiteX100-12941" fmla="*/ 105 w 226"/>
                <a:gd name="connsiteY100-12942" fmla="*/ 381 h 749"/>
                <a:gd name="connsiteX101-12943" fmla="*/ 111 w 226"/>
                <a:gd name="connsiteY101-12944" fmla="*/ 323 h 749"/>
                <a:gd name="connsiteX102-12945" fmla="*/ 116 w 226"/>
                <a:gd name="connsiteY102-12946" fmla="*/ 260 h 749"/>
                <a:gd name="connsiteX103-12947" fmla="*/ 116 w 226"/>
                <a:gd name="connsiteY103-12948" fmla="*/ 207 h 749"/>
                <a:gd name="connsiteX104-12949" fmla="*/ 116 w 226"/>
                <a:gd name="connsiteY104-12950" fmla="*/ 207 h 749"/>
                <a:gd name="connsiteX0-12951" fmla="*/ 116 w 226"/>
                <a:gd name="connsiteY0-12952" fmla="*/ 189 h 731"/>
                <a:gd name="connsiteX1-12953" fmla="*/ 116 w 226"/>
                <a:gd name="connsiteY1-12954" fmla="*/ 163 h 731"/>
                <a:gd name="connsiteX2-12955" fmla="*/ 116 w 226"/>
                <a:gd name="connsiteY2-12956" fmla="*/ 136 h 731"/>
                <a:gd name="connsiteX3-12957" fmla="*/ 116 w 226"/>
                <a:gd name="connsiteY3-12958" fmla="*/ 115 h 731"/>
                <a:gd name="connsiteX4-12959" fmla="*/ 116 w 226"/>
                <a:gd name="connsiteY4-12960" fmla="*/ 100 h 731"/>
                <a:gd name="connsiteX5-12961" fmla="*/ 116 w 226"/>
                <a:gd name="connsiteY5-12962" fmla="*/ 84 h 731"/>
                <a:gd name="connsiteX6-12963" fmla="*/ 116 w 226"/>
                <a:gd name="connsiteY6-12964" fmla="*/ 73 h 731"/>
                <a:gd name="connsiteX7-12965" fmla="*/ 111 w 226"/>
                <a:gd name="connsiteY7-12966" fmla="*/ 63 h 731"/>
                <a:gd name="connsiteX8-12967" fmla="*/ 111 w 226"/>
                <a:gd name="connsiteY8-12968" fmla="*/ 57 h 731"/>
                <a:gd name="connsiteX9-12969" fmla="*/ 111 w 226"/>
                <a:gd name="connsiteY9-12970" fmla="*/ 52 h 731"/>
                <a:gd name="connsiteX10-12971" fmla="*/ 105 w 226"/>
                <a:gd name="connsiteY10-12972" fmla="*/ 52 h 731"/>
                <a:gd name="connsiteX11-12973" fmla="*/ 100 w 226"/>
                <a:gd name="connsiteY11-12974" fmla="*/ 47 h 731"/>
                <a:gd name="connsiteX12-12975" fmla="*/ 90 w 226"/>
                <a:gd name="connsiteY12-12976" fmla="*/ 47 h 731"/>
                <a:gd name="connsiteX13-12977" fmla="*/ 84 w 226"/>
                <a:gd name="connsiteY13-12978" fmla="*/ 42 h 731"/>
                <a:gd name="connsiteX14-12979" fmla="*/ 158 w 226"/>
                <a:gd name="connsiteY14-12980" fmla="*/ 0 h 731"/>
                <a:gd name="connsiteX15-12981" fmla="*/ 174 w 226"/>
                <a:gd name="connsiteY15-12982" fmla="*/ 10 h 731"/>
                <a:gd name="connsiteX16-12983" fmla="*/ 184 w 226"/>
                <a:gd name="connsiteY16-12984" fmla="*/ 21 h 731"/>
                <a:gd name="connsiteX17-12985" fmla="*/ 195 w 226"/>
                <a:gd name="connsiteY17-12986" fmla="*/ 26 h 731"/>
                <a:gd name="connsiteX18-12987" fmla="*/ 205 w 226"/>
                <a:gd name="connsiteY18-12988" fmla="*/ 36 h 731"/>
                <a:gd name="connsiteX19-12989" fmla="*/ 216 w 226"/>
                <a:gd name="connsiteY19-12990" fmla="*/ 42 h 731"/>
                <a:gd name="connsiteX20-12991" fmla="*/ 221 w 226"/>
                <a:gd name="connsiteY20-12992" fmla="*/ 47 h 731"/>
                <a:gd name="connsiteX21-12993" fmla="*/ 226 w 226"/>
                <a:gd name="connsiteY21-12994" fmla="*/ 52 h 731"/>
                <a:gd name="connsiteX22-12995" fmla="*/ 226 w 226"/>
                <a:gd name="connsiteY22-12996" fmla="*/ 57 h 731"/>
                <a:gd name="connsiteX23-12997" fmla="*/ 226 w 226"/>
                <a:gd name="connsiteY23-12998" fmla="*/ 63 h 731"/>
                <a:gd name="connsiteX24-12999" fmla="*/ 226 w 226"/>
                <a:gd name="connsiteY24-13000" fmla="*/ 68 h 731"/>
                <a:gd name="connsiteX25-13001" fmla="*/ 226 w 226"/>
                <a:gd name="connsiteY25-13002" fmla="*/ 73 h 731"/>
                <a:gd name="connsiteX26-13003" fmla="*/ 221 w 226"/>
                <a:gd name="connsiteY26-13004" fmla="*/ 78 h 731"/>
                <a:gd name="connsiteX27-13005" fmla="*/ 211 w 226"/>
                <a:gd name="connsiteY27-13006" fmla="*/ 84 h 731"/>
                <a:gd name="connsiteX28-13007" fmla="*/ 211 w 226"/>
                <a:gd name="connsiteY28-13008" fmla="*/ 89 h 731"/>
                <a:gd name="connsiteX29-13009" fmla="*/ 211 w 226"/>
                <a:gd name="connsiteY29-13010" fmla="*/ 89 h 731"/>
                <a:gd name="connsiteX30-13011" fmla="*/ 205 w 226"/>
                <a:gd name="connsiteY30-13012" fmla="*/ 94 h 731"/>
                <a:gd name="connsiteX31-13013" fmla="*/ 205 w 226"/>
                <a:gd name="connsiteY31-13014" fmla="*/ 100 h 731"/>
                <a:gd name="connsiteX32-13015" fmla="*/ 200 w 226"/>
                <a:gd name="connsiteY32-13016" fmla="*/ 110 h 731"/>
                <a:gd name="connsiteX33-13017" fmla="*/ 200 w 226"/>
                <a:gd name="connsiteY33-13018" fmla="*/ 115 h 731"/>
                <a:gd name="connsiteX34-13019" fmla="*/ 200 w 226"/>
                <a:gd name="connsiteY34-13020" fmla="*/ 126 h 731"/>
                <a:gd name="connsiteX35-13021" fmla="*/ 195 w 226"/>
                <a:gd name="connsiteY35-13022" fmla="*/ 136 h 731"/>
                <a:gd name="connsiteX36-13023" fmla="*/ 195 w 226"/>
                <a:gd name="connsiteY36-13024" fmla="*/ 147 h 731"/>
                <a:gd name="connsiteX37-13025" fmla="*/ 195 w 226"/>
                <a:gd name="connsiteY37-13026" fmla="*/ 157 h 731"/>
                <a:gd name="connsiteX38-13027" fmla="*/ 190 w 226"/>
                <a:gd name="connsiteY38-13028" fmla="*/ 173 h 731"/>
                <a:gd name="connsiteX39-13029" fmla="*/ 190 w 226"/>
                <a:gd name="connsiteY39-13030" fmla="*/ 189 h 731"/>
                <a:gd name="connsiteX40-13031" fmla="*/ 190 w 226"/>
                <a:gd name="connsiteY40-13032" fmla="*/ 205 h 731"/>
                <a:gd name="connsiteX41-13033" fmla="*/ 184 w 226"/>
                <a:gd name="connsiteY41-13034" fmla="*/ 220 h 731"/>
                <a:gd name="connsiteX42-13035" fmla="*/ 184 w 226"/>
                <a:gd name="connsiteY42-13036" fmla="*/ 236 h 731"/>
                <a:gd name="connsiteX43-13037" fmla="*/ 184 w 226"/>
                <a:gd name="connsiteY43-13038" fmla="*/ 257 h 731"/>
                <a:gd name="connsiteX44-13039" fmla="*/ 179 w 226"/>
                <a:gd name="connsiteY44-13040" fmla="*/ 299 h 731"/>
                <a:gd name="connsiteX45-13041" fmla="*/ 174 w 226"/>
                <a:gd name="connsiteY45-13042" fmla="*/ 336 h 731"/>
                <a:gd name="connsiteX46-13043" fmla="*/ 174 w 226"/>
                <a:gd name="connsiteY46-13044" fmla="*/ 368 h 731"/>
                <a:gd name="connsiteX47-13045" fmla="*/ 169 w 226"/>
                <a:gd name="connsiteY47-13046" fmla="*/ 399 h 731"/>
                <a:gd name="connsiteX48-13047" fmla="*/ 163 w 226"/>
                <a:gd name="connsiteY48-13048" fmla="*/ 431 h 731"/>
                <a:gd name="connsiteX49-13049" fmla="*/ 163 w 226"/>
                <a:gd name="connsiteY49-13050" fmla="*/ 457 h 731"/>
                <a:gd name="connsiteX50-13051" fmla="*/ 158 w 226"/>
                <a:gd name="connsiteY50-13052" fmla="*/ 478 h 731"/>
                <a:gd name="connsiteX51-13053" fmla="*/ 153 w 226"/>
                <a:gd name="connsiteY51-13054" fmla="*/ 499 h 731"/>
                <a:gd name="connsiteX52-13055" fmla="*/ 147 w 226"/>
                <a:gd name="connsiteY52-13056" fmla="*/ 536 h 731"/>
                <a:gd name="connsiteX53-13057" fmla="*/ 137 w 226"/>
                <a:gd name="connsiteY53-13058" fmla="*/ 573 h 731"/>
                <a:gd name="connsiteX54-13059" fmla="*/ 132 w 226"/>
                <a:gd name="connsiteY54-13060" fmla="*/ 604 h 731"/>
                <a:gd name="connsiteX55-13061" fmla="*/ 121 w 226"/>
                <a:gd name="connsiteY55-13062" fmla="*/ 631 h 731"/>
                <a:gd name="connsiteX56-13063" fmla="*/ 116 w 226"/>
                <a:gd name="connsiteY56-13064" fmla="*/ 657 h 731"/>
                <a:gd name="connsiteX57-13065" fmla="*/ 111 w 226"/>
                <a:gd name="connsiteY57-13066" fmla="*/ 668 h 731"/>
                <a:gd name="connsiteX58-13067" fmla="*/ 105 w 226"/>
                <a:gd name="connsiteY58-13068" fmla="*/ 678 h 731"/>
                <a:gd name="connsiteX59-13069" fmla="*/ 105 w 226"/>
                <a:gd name="connsiteY59-13070" fmla="*/ 689 h 731"/>
                <a:gd name="connsiteX60-13071" fmla="*/ 100 w 226"/>
                <a:gd name="connsiteY60-13072" fmla="*/ 694 h 731"/>
                <a:gd name="connsiteX61-13073" fmla="*/ 95 w 226"/>
                <a:gd name="connsiteY61-13074" fmla="*/ 704 h 731"/>
                <a:gd name="connsiteX62-13075" fmla="*/ 95 w 226"/>
                <a:gd name="connsiteY62-13076" fmla="*/ 710 h 731"/>
                <a:gd name="connsiteX63-13077" fmla="*/ 84 w 226"/>
                <a:gd name="connsiteY63-13078" fmla="*/ 715 h 731"/>
                <a:gd name="connsiteX64-13079" fmla="*/ 79 w 226"/>
                <a:gd name="connsiteY64-13080" fmla="*/ 725 h 731"/>
                <a:gd name="connsiteX65-13081" fmla="*/ 74 w 226"/>
                <a:gd name="connsiteY65-13082" fmla="*/ 725 h 731"/>
                <a:gd name="connsiteX66-13083" fmla="*/ 68 w 226"/>
                <a:gd name="connsiteY66-13084" fmla="*/ 731 h 731"/>
                <a:gd name="connsiteX67-13085" fmla="*/ 63 w 226"/>
                <a:gd name="connsiteY67-13086" fmla="*/ 731 h 731"/>
                <a:gd name="connsiteX68-13087" fmla="*/ 63 w 226"/>
                <a:gd name="connsiteY68-13088" fmla="*/ 725 h 731"/>
                <a:gd name="connsiteX69-13089" fmla="*/ 58 w 226"/>
                <a:gd name="connsiteY69-13090" fmla="*/ 725 h 731"/>
                <a:gd name="connsiteX70-13091" fmla="*/ 58 w 226"/>
                <a:gd name="connsiteY70-13092" fmla="*/ 720 h 731"/>
                <a:gd name="connsiteX71-13093" fmla="*/ 58 w 226"/>
                <a:gd name="connsiteY71-13094" fmla="*/ 715 h 731"/>
                <a:gd name="connsiteX72-13095" fmla="*/ 53 w 226"/>
                <a:gd name="connsiteY72-13096" fmla="*/ 710 h 731"/>
                <a:gd name="connsiteX73-13097" fmla="*/ 53 w 226"/>
                <a:gd name="connsiteY73-13098" fmla="*/ 699 h 731"/>
                <a:gd name="connsiteX74-13099" fmla="*/ 53 w 226"/>
                <a:gd name="connsiteY74-13100" fmla="*/ 689 h 731"/>
                <a:gd name="connsiteX75-13101" fmla="*/ 47 w 226"/>
                <a:gd name="connsiteY75-13102" fmla="*/ 673 h 731"/>
                <a:gd name="connsiteX76-13103" fmla="*/ 42 w 226"/>
                <a:gd name="connsiteY76-13104" fmla="*/ 652 h 731"/>
                <a:gd name="connsiteX77-13105" fmla="*/ 37 w 226"/>
                <a:gd name="connsiteY77-13106" fmla="*/ 636 h 731"/>
                <a:gd name="connsiteX78-13107" fmla="*/ 32 w 226"/>
                <a:gd name="connsiteY78-13108" fmla="*/ 620 h 731"/>
                <a:gd name="connsiteX79-13109" fmla="*/ 26 w 226"/>
                <a:gd name="connsiteY79-13110" fmla="*/ 604 h 731"/>
                <a:gd name="connsiteX80-13111" fmla="*/ 16 w 226"/>
                <a:gd name="connsiteY80-13112" fmla="*/ 594 h 731"/>
                <a:gd name="connsiteX81-13113" fmla="*/ 5 w 226"/>
                <a:gd name="connsiteY81-13114" fmla="*/ 583 h 731"/>
                <a:gd name="connsiteX82-13115" fmla="*/ 0 w 226"/>
                <a:gd name="connsiteY82-13116" fmla="*/ 573 h 731"/>
                <a:gd name="connsiteX83-13117" fmla="*/ 11 w 226"/>
                <a:gd name="connsiteY83-13118" fmla="*/ 578 h 731"/>
                <a:gd name="connsiteX84-13119" fmla="*/ 26 w 226"/>
                <a:gd name="connsiteY84-13120" fmla="*/ 578 h 731"/>
                <a:gd name="connsiteX85-13121" fmla="*/ 37 w 226"/>
                <a:gd name="connsiteY85-13122" fmla="*/ 578 h 731"/>
                <a:gd name="connsiteX86-13123" fmla="*/ 47 w 226"/>
                <a:gd name="connsiteY86-13124" fmla="*/ 578 h 731"/>
                <a:gd name="connsiteX87-13125" fmla="*/ 58 w 226"/>
                <a:gd name="connsiteY87-13126" fmla="*/ 573 h 731"/>
                <a:gd name="connsiteX88-13127" fmla="*/ 63 w 226"/>
                <a:gd name="connsiteY88-13128" fmla="*/ 573 h 731"/>
                <a:gd name="connsiteX89-13129" fmla="*/ 68 w 226"/>
                <a:gd name="connsiteY89-13130" fmla="*/ 568 h 731"/>
                <a:gd name="connsiteX90-13131" fmla="*/ 68 w 226"/>
                <a:gd name="connsiteY90-13132" fmla="*/ 568 h 731"/>
                <a:gd name="connsiteX91-13133" fmla="*/ 74 w 226"/>
                <a:gd name="connsiteY91-13134" fmla="*/ 562 h 731"/>
                <a:gd name="connsiteX92-13135" fmla="*/ 74 w 226"/>
                <a:gd name="connsiteY92-13136" fmla="*/ 552 h 731"/>
                <a:gd name="connsiteX93-13137" fmla="*/ 79 w 226"/>
                <a:gd name="connsiteY93-13138" fmla="*/ 541 h 731"/>
                <a:gd name="connsiteX94-13139" fmla="*/ 79 w 226"/>
                <a:gd name="connsiteY94-13140" fmla="*/ 526 h 731"/>
                <a:gd name="connsiteX95-13141" fmla="*/ 84 w 226"/>
                <a:gd name="connsiteY95-13142" fmla="*/ 505 h 731"/>
                <a:gd name="connsiteX96-13143" fmla="*/ 90 w 226"/>
                <a:gd name="connsiteY96-13144" fmla="*/ 484 h 731"/>
                <a:gd name="connsiteX97-13145" fmla="*/ 90 w 226"/>
                <a:gd name="connsiteY97-13146" fmla="*/ 457 h 731"/>
                <a:gd name="connsiteX98-13147" fmla="*/ 95 w 226"/>
                <a:gd name="connsiteY98-13148" fmla="*/ 426 h 731"/>
                <a:gd name="connsiteX99-13149" fmla="*/ 105 w 226"/>
                <a:gd name="connsiteY99-13150" fmla="*/ 363 h 731"/>
                <a:gd name="connsiteX100-13151" fmla="*/ 111 w 226"/>
                <a:gd name="connsiteY100-13152" fmla="*/ 305 h 731"/>
                <a:gd name="connsiteX101-13153" fmla="*/ 116 w 226"/>
                <a:gd name="connsiteY101-13154" fmla="*/ 242 h 731"/>
                <a:gd name="connsiteX102-13155" fmla="*/ 116 w 226"/>
                <a:gd name="connsiteY102-13156" fmla="*/ 189 h 731"/>
                <a:gd name="connsiteX103-13157" fmla="*/ 116 w 226"/>
                <a:gd name="connsiteY103-13158" fmla="*/ 189 h 731"/>
                <a:gd name="connsiteX0-13159" fmla="*/ 116 w 226"/>
                <a:gd name="connsiteY0-13160" fmla="*/ 189 h 731"/>
                <a:gd name="connsiteX1-13161" fmla="*/ 116 w 226"/>
                <a:gd name="connsiteY1-13162" fmla="*/ 163 h 731"/>
                <a:gd name="connsiteX2-13163" fmla="*/ 116 w 226"/>
                <a:gd name="connsiteY2-13164" fmla="*/ 136 h 731"/>
                <a:gd name="connsiteX3-13165" fmla="*/ 116 w 226"/>
                <a:gd name="connsiteY3-13166" fmla="*/ 115 h 731"/>
                <a:gd name="connsiteX4-13167" fmla="*/ 116 w 226"/>
                <a:gd name="connsiteY4-13168" fmla="*/ 100 h 731"/>
                <a:gd name="connsiteX5-13169" fmla="*/ 116 w 226"/>
                <a:gd name="connsiteY5-13170" fmla="*/ 84 h 731"/>
                <a:gd name="connsiteX6-13171" fmla="*/ 116 w 226"/>
                <a:gd name="connsiteY6-13172" fmla="*/ 73 h 731"/>
                <a:gd name="connsiteX7-13173" fmla="*/ 111 w 226"/>
                <a:gd name="connsiteY7-13174" fmla="*/ 63 h 731"/>
                <a:gd name="connsiteX8-13175" fmla="*/ 111 w 226"/>
                <a:gd name="connsiteY8-13176" fmla="*/ 57 h 731"/>
                <a:gd name="connsiteX9-13177" fmla="*/ 111 w 226"/>
                <a:gd name="connsiteY9-13178" fmla="*/ 52 h 731"/>
                <a:gd name="connsiteX10-13179" fmla="*/ 105 w 226"/>
                <a:gd name="connsiteY10-13180" fmla="*/ 52 h 731"/>
                <a:gd name="connsiteX11-13181" fmla="*/ 100 w 226"/>
                <a:gd name="connsiteY11-13182" fmla="*/ 47 h 731"/>
                <a:gd name="connsiteX12-13183" fmla="*/ 90 w 226"/>
                <a:gd name="connsiteY12-13184" fmla="*/ 47 h 731"/>
                <a:gd name="connsiteX13-13185" fmla="*/ 158 w 226"/>
                <a:gd name="connsiteY13-13186" fmla="*/ 0 h 731"/>
                <a:gd name="connsiteX14-13187" fmla="*/ 174 w 226"/>
                <a:gd name="connsiteY14-13188" fmla="*/ 10 h 731"/>
                <a:gd name="connsiteX15-13189" fmla="*/ 184 w 226"/>
                <a:gd name="connsiteY15-13190" fmla="*/ 21 h 731"/>
                <a:gd name="connsiteX16-13191" fmla="*/ 195 w 226"/>
                <a:gd name="connsiteY16-13192" fmla="*/ 26 h 731"/>
                <a:gd name="connsiteX17-13193" fmla="*/ 205 w 226"/>
                <a:gd name="connsiteY17-13194" fmla="*/ 36 h 731"/>
                <a:gd name="connsiteX18-13195" fmla="*/ 216 w 226"/>
                <a:gd name="connsiteY18-13196" fmla="*/ 42 h 731"/>
                <a:gd name="connsiteX19-13197" fmla="*/ 221 w 226"/>
                <a:gd name="connsiteY19-13198" fmla="*/ 47 h 731"/>
                <a:gd name="connsiteX20-13199" fmla="*/ 226 w 226"/>
                <a:gd name="connsiteY20-13200" fmla="*/ 52 h 731"/>
                <a:gd name="connsiteX21-13201" fmla="*/ 226 w 226"/>
                <a:gd name="connsiteY21-13202" fmla="*/ 57 h 731"/>
                <a:gd name="connsiteX22-13203" fmla="*/ 226 w 226"/>
                <a:gd name="connsiteY22-13204" fmla="*/ 63 h 731"/>
                <a:gd name="connsiteX23-13205" fmla="*/ 226 w 226"/>
                <a:gd name="connsiteY23-13206" fmla="*/ 68 h 731"/>
                <a:gd name="connsiteX24-13207" fmla="*/ 226 w 226"/>
                <a:gd name="connsiteY24-13208" fmla="*/ 73 h 731"/>
                <a:gd name="connsiteX25-13209" fmla="*/ 221 w 226"/>
                <a:gd name="connsiteY25-13210" fmla="*/ 78 h 731"/>
                <a:gd name="connsiteX26-13211" fmla="*/ 211 w 226"/>
                <a:gd name="connsiteY26-13212" fmla="*/ 84 h 731"/>
                <a:gd name="connsiteX27-13213" fmla="*/ 211 w 226"/>
                <a:gd name="connsiteY27-13214" fmla="*/ 89 h 731"/>
                <a:gd name="connsiteX28-13215" fmla="*/ 211 w 226"/>
                <a:gd name="connsiteY28-13216" fmla="*/ 89 h 731"/>
                <a:gd name="connsiteX29-13217" fmla="*/ 205 w 226"/>
                <a:gd name="connsiteY29-13218" fmla="*/ 94 h 731"/>
                <a:gd name="connsiteX30-13219" fmla="*/ 205 w 226"/>
                <a:gd name="connsiteY30-13220" fmla="*/ 100 h 731"/>
                <a:gd name="connsiteX31-13221" fmla="*/ 200 w 226"/>
                <a:gd name="connsiteY31-13222" fmla="*/ 110 h 731"/>
                <a:gd name="connsiteX32-13223" fmla="*/ 200 w 226"/>
                <a:gd name="connsiteY32-13224" fmla="*/ 115 h 731"/>
                <a:gd name="connsiteX33-13225" fmla="*/ 200 w 226"/>
                <a:gd name="connsiteY33-13226" fmla="*/ 126 h 731"/>
                <a:gd name="connsiteX34-13227" fmla="*/ 195 w 226"/>
                <a:gd name="connsiteY34-13228" fmla="*/ 136 h 731"/>
                <a:gd name="connsiteX35-13229" fmla="*/ 195 w 226"/>
                <a:gd name="connsiteY35-13230" fmla="*/ 147 h 731"/>
                <a:gd name="connsiteX36-13231" fmla="*/ 195 w 226"/>
                <a:gd name="connsiteY36-13232" fmla="*/ 157 h 731"/>
                <a:gd name="connsiteX37-13233" fmla="*/ 190 w 226"/>
                <a:gd name="connsiteY37-13234" fmla="*/ 173 h 731"/>
                <a:gd name="connsiteX38-13235" fmla="*/ 190 w 226"/>
                <a:gd name="connsiteY38-13236" fmla="*/ 189 h 731"/>
                <a:gd name="connsiteX39-13237" fmla="*/ 190 w 226"/>
                <a:gd name="connsiteY39-13238" fmla="*/ 205 h 731"/>
                <a:gd name="connsiteX40-13239" fmla="*/ 184 w 226"/>
                <a:gd name="connsiteY40-13240" fmla="*/ 220 h 731"/>
                <a:gd name="connsiteX41-13241" fmla="*/ 184 w 226"/>
                <a:gd name="connsiteY41-13242" fmla="*/ 236 h 731"/>
                <a:gd name="connsiteX42-13243" fmla="*/ 184 w 226"/>
                <a:gd name="connsiteY42-13244" fmla="*/ 257 h 731"/>
                <a:gd name="connsiteX43-13245" fmla="*/ 179 w 226"/>
                <a:gd name="connsiteY43-13246" fmla="*/ 299 h 731"/>
                <a:gd name="connsiteX44-13247" fmla="*/ 174 w 226"/>
                <a:gd name="connsiteY44-13248" fmla="*/ 336 h 731"/>
                <a:gd name="connsiteX45-13249" fmla="*/ 174 w 226"/>
                <a:gd name="connsiteY45-13250" fmla="*/ 368 h 731"/>
                <a:gd name="connsiteX46-13251" fmla="*/ 169 w 226"/>
                <a:gd name="connsiteY46-13252" fmla="*/ 399 h 731"/>
                <a:gd name="connsiteX47-13253" fmla="*/ 163 w 226"/>
                <a:gd name="connsiteY47-13254" fmla="*/ 431 h 731"/>
                <a:gd name="connsiteX48-13255" fmla="*/ 163 w 226"/>
                <a:gd name="connsiteY48-13256" fmla="*/ 457 h 731"/>
                <a:gd name="connsiteX49-13257" fmla="*/ 158 w 226"/>
                <a:gd name="connsiteY49-13258" fmla="*/ 478 h 731"/>
                <a:gd name="connsiteX50-13259" fmla="*/ 153 w 226"/>
                <a:gd name="connsiteY50-13260" fmla="*/ 499 h 731"/>
                <a:gd name="connsiteX51-13261" fmla="*/ 147 w 226"/>
                <a:gd name="connsiteY51-13262" fmla="*/ 536 h 731"/>
                <a:gd name="connsiteX52-13263" fmla="*/ 137 w 226"/>
                <a:gd name="connsiteY52-13264" fmla="*/ 573 h 731"/>
                <a:gd name="connsiteX53-13265" fmla="*/ 132 w 226"/>
                <a:gd name="connsiteY53-13266" fmla="*/ 604 h 731"/>
                <a:gd name="connsiteX54-13267" fmla="*/ 121 w 226"/>
                <a:gd name="connsiteY54-13268" fmla="*/ 631 h 731"/>
                <a:gd name="connsiteX55-13269" fmla="*/ 116 w 226"/>
                <a:gd name="connsiteY55-13270" fmla="*/ 657 h 731"/>
                <a:gd name="connsiteX56-13271" fmla="*/ 111 w 226"/>
                <a:gd name="connsiteY56-13272" fmla="*/ 668 h 731"/>
                <a:gd name="connsiteX57-13273" fmla="*/ 105 w 226"/>
                <a:gd name="connsiteY57-13274" fmla="*/ 678 h 731"/>
                <a:gd name="connsiteX58-13275" fmla="*/ 105 w 226"/>
                <a:gd name="connsiteY58-13276" fmla="*/ 689 h 731"/>
                <a:gd name="connsiteX59-13277" fmla="*/ 100 w 226"/>
                <a:gd name="connsiteY59-13278" fmla="*/ 694 h 731"/>
                <a:gd name="connsiteX60-13279" fmla="*/ 95 w 226"/>
                <a:gd name="connsiteY60-13280" fmla="*/ 704 h 731"/>
                <a:gd name="connsiteX61-13281" fmla="*/ 95 w 226"/>
                <a:gd name="connsiteY61-13282" fmla="*/ 710 h 731"/>
                <a:gd name="connsiteX62-13283" fmla="*/ 84 w 226"/>
                <a:gd name="connsiteY62-13284" fmla="*/ 715 h 731"/>
                <a:gd name="connsiteX63-13285" fmla="*/ 79 w 226"/>
                <a:gd name="connsiteY63-13286" fmla="*/ 725 h 731"/>
                <a:gd name="connsiteX64-13287" fmla="*/ 74 w 226"/>
                <a:gd name="connsiteY64-13288" fmla="*/ 725 h 731"/>
                <a:gd name="connsiteX65-13289" fmla="*/ 68 w 226"/>
                <a:gd name="connsiteY65-13290" fmla="*/ 731 h 731"/>
                <a:gd name="connsiteX66-13291" fmla="*/ 63 w 226"/>
                <a:gd name="connsiteY66-13292" fmla="*/ 731 h 731"/>
                <a:gd name="connsiteX67-13293" fmla="*/ 63 w 226"/>
                <a:gd name="connsiteY67-13294" fmla="*/ 725 h 731"/>
                <a:gd name="connsiteX68-13295" fmla="*/ 58 w 226"/>
                <a:gd name="connsiteY68-13296" fmla="*/ 725 h 731"/>
                <a:gd name="connsiteX69-13297" fmla="*/ 58 w 226"/>
                <a:gd name="connsiteY69-13298" fmla="*/ 720 h 731"/>
                <a:gd name="connsiteX70-13299" fmla="*/ 58 w 226"/>
                <a:gd name="connsiteY70-13300" fmla="*/ 715 h 731"/>
                <a:gd name="connsiteX71-13301" fmla="*/ 53 w 226"/>
                <a:gd name="connsiteY71-13302" fmla="*/ 710 h 731"/>
                <a:gd name="connsiteX72-13303" fmla="*/ 53 w 226"/>
                <a:gd name="connsiteY72-13304" fmla="*/ 699 h 731"/>
                <a:gd name="connsiteX73-13305" fmla="*/ 53 w 226"/>
                <a:gd name="connsiteY73-13306" fmla="*/ 689 h 731"/>
                <a:gd name="connsiteX74-13307" fmla="*/ 47 w 226"/>
                <a:gd name="connsiteY74-13308" fmla="*/ 673 h 731"/>
                <a:gd name="connsiteX75-13309" fmla="*/ 42 w 226"/>
                <a:gd name="connsiteY75-13310" fmla="*/ 652 h 731"/>
                <a:gd name="connsiteX76-13311" fmla="*/ 37 w 226"/>
                <a:gd name="connsiteY76-13312" fmla="*/ 636 h 731"/>
                <a:gd name="connsiteX77-13313" fmla="*/ 32 w 226"/>
                <a:gd name="connsiteY77-13314" fmla="*/ 620 h 731"/>
                <a:gd name="connsiteX78-13315" fmla="*/ 26 w 226"/>
                <a:gd name="connsiteY78-13316" fmla="*/ 604 h 731"/>
                <a:gd name="connsiteX79-13317" fmla="*/ 16 w 226"/>
                <a:gd name="connsiteY79-13318" fmla="*/ 594 h 731"/>
                <a:gd name="connsiteX80-13319" fmla="*/ 5 w 226"/>
                <a:gd name="connsiteY80-13320" fmla="*/ 583 h 731"/>
                <a:gd name="connsiteX81-13321" fmla="*/ 0 w 226"/>
                <a:gd name="connsiteY81-13322" fmla="*/ 573 h 731"/>
                <a:gd name="connsiteX82-13323" fmla="*/ 11 w 226"/>
                <a:gd name="connsiteY82-13324" fmla="*/ 578 h 731"/>
                <a:gd name="connsiteX83-13325" fmla="*/ 26 w 226"/>
                <a:gd name="connsiteY83-13326" fmla="*/ 578 h 731"/>
                <a:gd name="connsiteX84-13327" fmla="*/ 37 w 226"/>
                <a:gd name="connsiteY84-13328" fmla="*/ 578 h 731"/>
                <a:gd name="connsiteX85-13329" fmla="*/ 47 w 226"/>
                <a:gd name="connsiteY85-13330" fmla="*/ 578 h 731"/>
                <a:gd name="connsiteX86-13331" fmla="*/ 58 w 226"/>
                <a:gd name="connsiteY86-13332" fmla="*/ 573 h 731"/>
                <a:gd name="connsiteX87-13333" fmla="*/ 63 w 226"/>
                <a:gd name="connsiteY87-13334" fmla="*/ 573 h 731"/>
                <a:gd name="connsiteX88-13335" fmla="*/ 68 w 226"/>
                <a:gd name="connsiteY88-13336" fmla="*/ 568 h 731"/>
                <a:gd name="connsiteX89-13337" fmla="*/ 68 w 226"/>
                <a:gd name="connsiteY89-13338" fmla="*/ 568 h 731"/>
                <a:gd name="connsiteX90-13339" fmla="*/ 74 w 226"/>
                <a:gd name="connsiteY90-13340" fmla="*/ 562 h 731"/>
                <a:gd name="connsiteX91-13341" fmla="*/ 74 w 226"/>
                <a:gd name="connsiteY91-13342" fmla="*/ 552 h 731"/>
                <a:gd name="connsiteX92-13343" fmla="*/ 79 w 226"/>
                <a:gd name="connsiteY92-13344" fmla="*/ 541 h 731"/>
                <a:gd name="connsiteX93-13345" fmla="*/ 79 w 226"/>
                <a:gd name="connsiteY93-13346" fmla="*/ 526 h 731"/>
                <a:gd name="connsiteX94-13347" fmla="*/ 84 w 226"/>
                <a:gd name="connsiteY94-13348" fmla="*/ 505 h 731"/>
                <a:gd name="connsiteX95-13349" fmla="*/ 90 w 226"/>
                <a:gd name="connsiteY95-13350" fmla="*/ 484 h 731"/>
                <a:gd name="connsiteX96-13351" fmla="*/ 90 w 226"/>
                <a:gd name="connsiteY96-13352" fmla="*/ 457 h 731"/>
                <a:gd name="connsiteX97-13353" fmla="*/ 95 w 226"/>
                <a:gd name="connsiteY97-13354" fmla="*/ 426 h 731"/>
                <a:gd name="connsiteX98-13355" fmla="*/ 105 w 226"/>
                <a:gd name="connsiteY98-13356" fmla="*/ 363 h 731"/>
                <a:gd name="connsiteX99-13357" fmla="*/ 111 w 226"/>
                <a:gd name="connsiteY99-13358" fmla="*/ 305 h 731"/>
                <a:gd name="connsiteX100-13359" fmla="*/ 116 w 226"/>
                <a:gd name="connsiteY100-13360" fmla="*/ 242 h 731"/>
                <a:gd name="connsiteX101-13361" fmla="*/ 116 w 226"/>
                <a:gd name="connsiteY101-13362" fmla="*/ 189 h 731"/>
                <a:gd name="connsiteX102-13363" fmla="*/ 116 w 226"/>
                <a:gd name="connsiteY102-13364" fmla="*/ 189 h 731"/>
                <a:gd name="connsiteX0-13365" fmla="*/ 116 w 226"/>
                <a:gd name="connsiteY0-13366" fmla="*/ 189 h 731"/>
                <a:gd name="connsiteX1-13367" fmla="*/ 116 w 226"/>
                <a:gd name="connsiteY1-13368" fmla="*/ 163 h 731"/>
                <a:gd name="connsiteX2-13369" fmla="*/ 116 w 226"/>
                <a:gd name="connsiteY2-13370" fmla="*/ 136 h 731"/>
                <a:gd name="connsiteX3-13371" fmla="*/ 116 w 226"/>
                <a:gd name="connsiteY3-13372" fmla="*/ 115 h 731"/>
                <a:gd name="connsiteX4-13373" fmla="*/ 116 w 226"/>
                <a:gd name="connsiteY4-13374" fmla="*/ 100 h 731"/>
                <a:gd name="connsiteX5-13375" fmla="*/ 116 w 226"/>
                <a:gd name="connsiteY5-13376" fmla="*/ 84 h 731"/>
                <a:gd name="connsiteX6-13377" fmla="*/ 116 w 226"/>
                <a:gd name="connsiteY6-13378" fmla="*/ 73 h 731"/>
                <a:gd name="connsiteX7-13379" fmla="*/ 111 w 226"/>
                <a:gd name="connsiteY7-13380" fmla="*/ 63 h 731"/>
                <a:gd name="connsiteX8-13381" fmla="*/ 111 w 226"/>
                <a:gd name="connsiteY8-13382" fmla="*/ 57 h 731"/>
                <a:gd name="connsiteX9-13383" fmla="*/ 111 w 226"/>
                <a:gd name="connsiteY9-13384" fmla="*/ 52 h 731"/>
                <a:gd name="connsiteX10-13385" fmla="*/ 105 w 226"/>
                <a:gd name="connsiteY10-13386" fmla="*/ 52 h 731"/>
                <a:gd name="connsiteX11-13387" fmla="*/ 100 w 226"/>
                <a:gd name="connsiteY11-13388" fmla="*/ 47 h 731"/>
                <a:gd name="connsiteX12-13389" fmla="*/ 158 w 226"/>
                <a:gd name="connsiteY12-13390" fmla="*/ 0 h 731"/>
                <a:gd name="connsiteX13-13391" fmla="*/ 174 w 226"/>
                <a:gd name="connsiteY13-13392" fmla="*/ 10 h 731"/>
                <a:gd name="connsiteX14-13393" fmla="*/ 184 w 226"/>
                <a:gd name="connsiteY14-13394" fmla="*/ 21 h 731"/>
                <a:gd name="connsiteX15-13395" fmla="*/ 195 w 226"/>
                <a:gd name="connsiteY15-13396" fmla="*/ 26 h 731"/>
                <a:gd name="connsiteX16-13397" fmla="*/ 205 w 226"/>
                <a:gd name="connsiteY16-13398" fmla="*/ 36 h 731"/>
                <a:gd name="connsiteX17-13399" fmla="*/ 216 w 226"/>
                <a:gd name="connsiteY17-13400" fmla="*/ 42 h 731"/>
                <a:gd name="connsiteX18-13401" fmla="*/ 221 w 226"/>
                <a:gd name="connsiteY18-13402" fmla="*/ 47 h 731"/>
                <a:gd name="connsiteX19-13403" fmla="*/ 226 w 226"/>
                <a:gd name="connsiteY19-13404" fmla="*/ 52 h 731"/>
                <a:gd name="connsiteX20-13405" fmla="*/ 226 w 226"/>
                <a:gd name="connsiteY20-13406" fmla="*/ 57 h 731"/>
                <a:gd name="connsiteX21-13407" fmla="*/ 226 w 226"/>
                <a:gd name="connsiteY21-13408" fmla="*/ 63 h 731"/>
                <a:gd name="connsiteX22-13409" fmla="*/ 226 w 226"/>
                <a:gd name="connsiteY22-13410" fmla="*/ 68 h 731"/>
                <a:gd name="connsiteX23-13411" fmla="*/ 226 w 226"/>
                <a:gd name="connsiteY23-13412" fmla="*/ 73 h 731"/>
                <a:gd name="connsiteX24-13413" fmla="*/ 221 w 226"/>
                <a:gd name="connsiteY24-13414" fmla="*/ 78 h 731"/>
                <a:gd name="connsiteX25-13415" fmla="*/ 211 w 226"/>
                <a:gd name="connsiteY25-13416" fmla="*/ 84 h 731"/>
                <a:gd name="connsiteX26-13417" fmla="*/ 211 w 226"/>
                <a:gd name="connsiteY26-13418" fmla="*/ 89 h 731"/>
                <a:gd name="connsiteX27-13419" fmla="*/ 211 w 226"/>
                <a:gd name="connsiteY27-13420" fmla="*/ 89 h 731"/>
                <a:gd name="connsiteX28-13421" fmla="*/ 205 w 226"/>
                <a:gd name="connsiteY28-13422" fmla="*/ 94 h 731"/>
                <a:gd name="connsiteX29-13423" fmla="*/ 205 w 226"/>
                <a:gd name="connsiteY29-13424" fmla="*/ 100 h 731"/>
                <a:gd name="connsiteX30-13425" fmla="*/ 200 w 226"/>
                <a:gd name="connsiteY30-13426" fmla="*/ 110 h 731"/>
                <a:gd name="connsiteX31-13427" fmla="*/ 200 w 226"/>
                <a:gd name="connsiteY31-13428" fmla="*/ 115 h 731"/>
                <a:gd name="connsiteX32-13429" fmla="*/ 200 w 226"/>
                <a:gd name="connsiteY32-13430" fmla="*/ 126 h 731"/>
                <a:gd name="connsiteX33-13431" fmla="*/ 195 w 226"/>
                <a:gd name="connsiteY33-13432" fmla="*/ 136 h 731"/>
                <a:gd name="connsiteX34-13433" fmla="*/ 195 w 226"/>
                <a:gd name="connsiteY34-13434" fmla="*/ 147 h 731"/>
                <a:gd name="connsiteX35-13435" fmla="*/ 195 w 226"/>
                <a:gd name="connsiteY35-13436" fmla="*/ 157 h 731"/>
                <a:gd name="connsiteX36-13437" fmla="*/ 190 w 226"/>
                <a:gd name="connsiteY36-13438" fmla="*/ 173 h 731"/>
                <a:gd name="connsiteX37-13439" fmla="*/ 190 w 226"/>
                <a:gd name="connsiteY37-13440" fmla="*/ 189 h 731"/>
                <a:gd name="connsiteX38-13441" fmla="*/ 190 w 226"/>
                <a:gd name="connsiteY38-13442" fmla="*/ 205 h 731"/>
                <a:gd name="connsiteX39-13443" fmla="*/ 184 w 226"/>
                <a:gd name="connsiteY39-13444" fmla="*/ 220 h 731"/>
                <a:gd name="connsiteX40-13445" fmla="*/ 184 w 226"/>
                <a:gd name="connsiteY40-13446" fmla="*/ 236 h 731"/>
                <a:gd name="connsiteX41-13447" fmla="*/ 184 w 226"/>
                <a:gd name="connsiteY41-13448" fmla="*/ 257 h 731"/>
                <a:gd name="connsiteX42-13449" fmla="*/ 179 w 226"/>
                <a:gd name="connsiteY42-13450" fmla="*/ 299 h 731"/>
                <a:gd name="connsiteX43-13451" fmla="*/ 174 w 226"/>
                <a:gd name="connsiteY43-13452" fmla="*/ 336 h 731"/>
                <a:gd name="connsiteX44-13453" fmla="*/ 174 w 226"/>
                <a:gd name="connsiteY44-13454" fmla="*/ 368 h 731"/>
                <a:gd name="connsiteX45-13455" fmla="*/ 169 w 226"/>
                <a:gd name="connsiteY45-13456" fmla="*/ 399 h 731"/>
                <a:gd name="connsiteX46-13457" fmla="*/ 163 w 226"/>
                <a:gd name="connsiteY46-13458" fmla="*/ 431 h 731"/>
                <a:gd name="connsiteX47-13459" fmla="*/ 163 w 226"/>
                <a:gd name="connsiteY47-13460" fmla="*/ 457 h 731"/>
                <a:gd name="connsiteX48-13461" fmla="*/ 158 w 226"/>
                <a:gd name="connsiteY48-13462" fmla="*/ 478 h 731"/>
                <a:gd name="connsiteX49-13463" fmla="*/ 153 w 226"/>
                <a:gd name="connsiteY49-13464" fmla="*/ 499 h 731"/>
                <a:gd name="connsiteX50-13465" fmla="*/ 147 w 226"/>
                <a:gd name="connsiteY50-13466" fmla="*/ 536 h 731"/>
                <a:gd name="connsiteX51-13467" fmla="*/ 137 w 226"/>
                <a:gd name="connsiteY51-13468" fmla="*/ 573 h 731"/>
                <a:gd name="connsiteX52-13469" fmla="*/ 132 w 226"/>
                <a:gd name="connsiteY52-13470" fmla="*/ 604 h 731"/>
                <a:gd name="connsiteX53-13471" fmla="*/ 121 w 226"/>
                <a:gd name="connsiteY53-13472" fmla="*/ 631 h 731"/>
                <a:gd name="connsiteX54-13473" fmla="*/ 116 w 226"/>
                <a:gd name="connsiteY54-13474" fmla="*/ 657 h 731"/>
                <a:gd name="connsiteX55-13475" fmla="*/ 111 w 226"/>
                <a:gd name="connsiteY55-13476" fmla="*/ 668 h 731"/>
                <a:gd name="connsiteX56-13477" fmla="*/ 105 w 226"/>
                <a:gd name="connsiteY56-13478" fmla="*/ 678 h 731"/>
                <a:gd name="connsiteX57-13479" fmla="*/ 105 w 226"/>
                <a:gd name="connsiteY57-13480" fmla="*/ 689 h 731"/>
                <a:gd name="connsiteX58-13481" fmla="*/ 100 w 226"/>
                <a:gd name="connsiteY58-13482" fmla="*/ 694 h 731"/>
                <a:gd name="connsiteX59-13483" fmla="*/ 95 w 226"/>
                <a:gd name="connsiteY59-13484" fmla="*/ 704 h 731"/>
                <a:gd name="connsiteX60-13485" fmla="*/ 95 w 226"/>
                <a:gd name="connsiteY60-13486" fmla="*/ 710 h 731"/>
                <a:gd name="connsiteX61-13487" fmla="*/ 84 w 226"/>
                <a:gd name="connsiteY61-13488" fmla="*/ 715 h 731"/>
                <a:gd name="connsiteX62-13489" fmla="*/ 79 w 226"/>
                <a:gd name="connsiteY62-13490" fmla="*/ 725 h 731"/>
                <a:gd name="connsiteX63-13491" fmla="*/ 74 w 226"/>
                <a:gd name="connsiteY63-13492" fmla="*/ 725 h 731"/>
                <a:gd name="connsiteX64-13493" fmla="*/ 68 w 226"/>
                <a:gd name="connsiteY64-13494" fmla="*/ 731 h 731"/>
                <a:gd name="connsiteX65-13495" fmla="*/ 63 w 226"/>
                <a:gd name="connsiteY65-13496" fmla="*/ 731 h 731"/>
                <a:gd name="connsiteX66-13497" fmla="*/ 63 w 226"/>
                <a:gd name="connsiteY66-13498" fmla="*/ 725 h 731"/>
                <a:gd name="connsiteX67-13499" fmla="*/ 58 w 226"/>
                <a:gd name="connsiteY67-13500" fmla="*/ 725 h 731"/>
                <a:gd name="connsiteX68-13501" fmla="*/ 58 w 226"/>
                <a:gd name="connsiteY68-13502" fmla="*/ 720 h 731"/>
                <a:gd name="connsiteX69-13503" fmla="*/ 58 w 226"/>
                <a:gd name="connsiteY69-13504" fmla="*/ 715 h 731"/>
                <a:gd name="connsiteX70-13505" fmla="*/ 53 w 226"/>
                <a:gd name="connsiteY70-13506" fmla="*/ 710 h 731"/>
                <a:gd name="connsiteX71-13507" fmla="*/ 53 w 226"/>
                <a:gd name="connsiteY71-13508" fmla="*/ 699 h 731"/>
                <a:gd name="connsiteX72-13509" fmla="*/ 53 w 226"/>
                <a:gd name="connsiteY72-13510" fmla="*/ 689 h 731"/>
                <a:gd name="connsiteX73-13511" fmla="*/ 47 w 226"/>
                <a:gd name="connsiteY73-13512" fmla="*/ 673 h 731"/>
                <a:gd name="connsiteX74-13513" fmla="*/ 42 w 226"/>
                <a:gd name="connsiteY74-13514" fmla="*/ 652 h 731"/>
                <a:gd name="connsiteX75-13515" fmla="*/ 37 w 226"/>
                <a:gd name="connsiteY75-13516" fmla="*/ 636 h 731"/>
                <a:gd name="connsiteX76-13517" fmla="*/ 32 w 226"/>
                <a:gd name="connsiteY76-13518" fmla="*/ 620 h 731"/>
                <a:gd name="connsiteX77-13519" fmla="*/ 26 w 226"/>
                <a:gd name="connsiteY77-13520" fmla="*/ 604 h 731"/>
                <a:gd name="connsiteX78-13521" fmla="*/ 16 w 226"/>
                <a:gd name="connsiteY78-13522" fmla="*/ 594 h 731"/>
                <a:gd name="connsiteX79-13523" fmla="*/ 5 w 226"/>
                <a:gd name="connsiteY79-13524" fmla="*/ 583 h 731"/>
                <a:gd name="connsiteX80-13525" fmla="*/ 0 w 226"/>
                <a:gd name="connsiteY80-13526" fmla="*/ 573 h 731"/>
                <a:gd name="connsiteX81-13527" fmla="*/ 11 w 226"/>
                <a:gd name="connsiteY81-13528" fmla="*/ 578 h 731"/>
                <a:gd name="connsiteX82-13529" fmla="*/ 26 w 226"/>
                <a:gd name="connsiteY82-13530" fmla="*/ 578 h 731"/>
                <a:gd name="connsiteX83-13531" fmla="*/ 37 w 226"/>
                <a:gd name="connsiteY83-13532" fmla="*/ 578 h 731"/>
                <a:gd name="connsiteX84-13533" fmla="*/ 47 w 226"/>
                <a:gd name="connsiteY84-13534" fmla="*/ 578 h 731"/>
                <a:gd name="connsiteX85-13535" fmla="*/ 58 w 226"/>
                <a:gd name="connsiteY85-13536" fmla="*/ 573 h 731"/>
                <a:gd name="connsiteX86-13537" fmla="*/ 63 w 226"/>
                <a:gd name="connsiteY86-13538" fmla="*/ 573 h 731"/>
                <a:gd name="connsiteX87-13539" fmla="*/ 68 w 226"/>
                <a:gd name="connsiteY87-13540" fmla="*/ 568 h 731"/>
                <a:gd name="connsiteX88-13541" fmla="*/ 68 w 226"/>
                <a:gd name="connsiteY88-13542" fmla="*/ 568 h 731"/>
                <a:gd name="connsiteX89-13543" fmla="*/ 74 w 226"/>
                <a:gd name="connsiteY89-13544" fmla="*/ 562 h 731"/>
                <a:gd name="connsiteX90-13545" fmla="*/ 74 w 226"/>
                <a:gd name="connsiteY90-13546" fmla="*/ 552 h 731"/>
                <a:gd name="connsiteX91-13547" fmla="*/ 79 w 226"/>
                <a:gd name="connsiteY91-13548" fmla="*/ 541 h 731"/>
                <a:gd name="connsiteX92-13549" fmla="*/ 79 w 226"/>
                <a:gd name="connsiteY92-13550" fmla="*/ 526 h 731"/>
                <a:gd name="connsiteX93-13551" fmla="*/ 84 w 226"/>
                <a:gd name="connsiteY93-13552" fmla="*/ 505 h 731"/>
                <a:gd name="connsiteX94-13553" fmla="*/ 90 w 226"/>
                <a:gd name="connsiteY94-13554" fmla="*/ 484 h 731"/>
                <a:gd name="connsiteX95-13555" fmla="*/ 90 w 226"/>
                <a:gd name="connsiteY95-13556" fmla="*/ 457 h 731"/>
                <a:gd name="connsiteX96-13557" fmla="*/ 95 w 226"/>
                <a:gd name="connsiteY96-13558" fmla="*/ 426 h 731"/>
                <a:gd name="connsiteX97-13559" fmla="*/ 105 w 226"/>
                <a:gd name="connsiteY97-13560" fmla="*/ 363 h 731"/>
                <a:gd name="connsiteX98-13561" fmla="*/ 111 w 226"/>
                <a:gd name="connsiteY98-13562" fmla="*/ 305 h 731"/>
                <a:gd name="connsiteX99-13563" fmla="*/ 116 w 226"/>
                <a:gd name="connsiteY99-13564" fmla="*/ 242 h 731"/>
                <a:gd name="connsiteX100-13565" fmla="*/ 116 w 226"/>
                <a:gd name="connsiteY100-13566" fmla="*/ 189 h 731"/>
                <a:gd name="connsiteX101-13567" fmla="*/ 116 w 226"/>
                <a:gd name="connsiteY101-13568" fmla="*/ 189 h 731"/>
                <a:gd name="connsiteX0-13569" fmla="*/ 112 w 222"/>
                <a:gd name="connsiteY0-13570" fmla="*/ 189 h 731"/>
                <a:gd name="connsiteX1-13571" fmla="*/ 112 w 222"/>
                <a:gd name="connsiteY1-13572" fmla="*/ 163 h 731"/>
                <a:gd name="connsiteX2-13573" fmla="*/ 112 w 222"/>
                <a:gd name="connsiteY2-13574" fmla="*/ 136 h 731"/>
                <a:gd name="connsiteX3-13575" fmla="*/ 112 w 222"/>
                <a:gd name="connsiteY3-13576" fmla="*/ 115 h 731"/>
                <a:gd name="connsiteX4-13577" fmla="*/ 112 w 222"/>
                <a:gd name="connsiteY4-13578" fmla="*/ 100 h 731"/>
                <a:gd name="connsiteX5-13579" fmla="*/ 112 w 222"/>
                <a:gd name="connsiteY5-13580" fmla="*/ 84 h 731"/>
                <a:gd name="connsiteX6-13581" fmla="*/ 112 w 222"/>
                <a:gd name="connsiteY6-13582" fmla="*/ 73 h 731"/>
                <a:gd name="connsiteX7-13583" fmla="*/ 107 w 222"/>
                <a:gd name="connsiteY7-13584" fmla="*/ 63 h 731"/>
                <a:gd name="connsiteX8-13585" fmla="*/ 107 w 222"/>
                <a:gd name="connsiteY8-13586" fmla="*/ 57 h 731"/>
                <a:gd name="connsiteX9-13587" fmla="*/ 107 w 222"/>
                <a:gd name="connsiteY9-13588" fmla="*/ 52 h 731"/>
                <a:gd name="connsiteX10-13589" fmla="*/ 101 w 222"/>
                <a:gd name="connsiteY10-13590" fmla="*/ 52 h 731"/>
                <a:gd name="connsiteX11-13591" fmla="*/ 96 w 222"/>
                <a:gd name="connsiteY11-13592" fmla="*/ 47 h 731"/>
                <a:gd name="connsiteX12-13593" fmla="*/ 154 w 222"/>
                <a:gd name="connsiteY12-13594" fmla="*/ 0 h 731"/>
                <a:gd name="connsiteX13-13595" fmla="*/ 170 w 222"/>
                <a:gd name="connsiteY13-13596" fmla="*/ 10 h 731"/>
                <a:gd name="connsiteX14-13597" fmla="*/ 180 w 222"/>
                <a:gd name="connsiteY14-13598" fmla="*/ 21 h 731"/>
                <a:gd name="connsiteX15-13599" fmla="*/ 191 w 222"/>
                <a:gd name="connsiteY15-13600" fmla="*/ 26 h 731"/>
                <a:gd name="connsiteX16-13601" fmla="*/ 201 w 222"/>
                <a:gd name="connsiteY16-13602" fmla="*/ 36 h 731"/>
                <a:gd name="connsiteX17-13603" fmla="*/ 212 w 222"/>
                <a:gd name="connsiteY17-13604" fmla="*/ 42 h 731"/>
                <a:gd name="connsiteX18-13605" fmla="*/ 217 w 222"/>
                <a:gd name="connsiteY18-13606" fmla="*/ 47 h 731"/>
                <a:gd name="connsiteX19-13607" fmla="*/ 222 w 222"/>
                <a:gd name="connsiteY19-13608" fmla="*/ 52 h 731"/>
                <a:gd name="connsiteX20-13609" fmla="*/ 222 w 222"/>
                <a:gd name="connsiteY20-13610" fmla="*/ 57 h 731"/>
                <a:gd name="connsiteX21-13611" fmla="*/ 222 w 222"/>
                <a:gd name="connsiteY21-13612" fmla="*/ 63 h 731"/>
                <a:gd name="connsiteX22-13613" fmla="*/ 222 w 222"/>
                <a:gd name="connsiteY22-13614" fmla="*/ 68 h 731"/>
                <a:gd name="connsiteX23-13615" fmla="*/ 222 w 222"/>
                <a:gd name="connsiteY23-13616" fmla="*/ 73 h 731"/>
                <a:gd name="connsiteX24-13617" fmla="*/ 217 w 222"/>
                <a:gd name="connsiteY24-13618" fmla="*/ 78 h 731"/>
                <a:gd name="connsiteX25-13619" fmla="*/ 207 w 222"/>
                <a:gd name="connsiteY25-13620" fmla="*/ 84 h 731"/>
                <a:gd name="connsiteX26-13621" fmla="*/ 207 w 222"/>
                <a:gd name="connsiteY26-13622" fmla="*/ 89 h 731"/>
                <a:gd name="connsiteX27-13623" fmla="*/ 207 w 222"/>
                <a:gd name="connsiteY27-13624" fmla="*/ 89 h 731"/>
                <a:gd name="connsiteX28-13625" fmla="*/ 201 w 222"/>
                <a:gd name="connsiteY28-13626" fmla="*/ 94 h 731"/>
                <a:gd name="connsiteX29-13627" fmla="*/ 201 w 222"/>
                <a:gd name="connsiteY29-13628" fmla="*/ 100 h 731"/>
                <a:gd name="connsiteX30-13629" fmla="*/ 196 w 222"/>
                <a:gd name="connsiteY30-13630" fmla="*/ 110 h 731"/>
                <a:gd name="connsiteX31-13631" fmla="*/ 196 w 222"/>
                <a:gd name="connsiteY31-13632" fmla="*/ 115 h 731"/>
                <a:gd name="connsiteX32-13633" fmla="*/ 196 w 222"/>
                <a:gd name="connsiteY32-13634" fmla="*/ 126 h 731"/>
                <a:gd name="connsiteX33-13635" fmla="*/ 191 w 222"/>
                <a:gd name="connsiteY33-13636" fmla="*/ 136 h 731"/>
                <a:gd name="connsiteX34-13637" fmla="*/ 191 w 222"/>
                <a:gd name="connsiteY34-13638" fmla="*/ 147 h 731"/>
                <a:gd name="connsiteX35-13639" fmla="*/ 191 w 222"/>
                <a:gd name="connsiteY35-13640" fmla="*/ 157 h 731"/>
                <a:gd name="connsiteX36-13641" fmla="*/ 186 w 222"/>
                <a:gd name="connsiteY36-13642" fmla="*/ 173 h 731"/>
                <a:gd name="connsiteX37-13643" fmla="*/ 186 w 222"/>
                <a:gd name="connsiteY37-13644" fmla="*/ 189 h 731"/>
                <a:gd name="connsiteX38-13645" fmla="*/ 186 w 222"/>
                <a:gd name="connsiteY38-13646" fmla="*/ 205 h 731"/>
                <a:gd name="connsiteX39-13647" fmla="*/ 180 w 222"/>
                <a:gd name="connsiteY39-13648" fmla="*/ 220 h 731"/>
                <a:gd name="connsiteX40-13649" fmla="*/ 180 w 222"/>
                <a:gd name="connsiteY40-13650" fmla="*/ 236 h 731"/>
                <a:gd name="connsiteX41-13651" fmla="*/ 180 w 222"/>
                <a:gd name="connsiteY41-13652" fmla="*/ 257 h 731"/>
                <a:gd name="connsiteX42-13653" fmla="*/ 175 w 222"/>
                <a:gd name="connsiteY42-13654" fmla="*/ 299 h 731"/>
                <a:gd name="connsiteX43-13655" fmla="*/ 170 w 222"/>
                <a:gd name="connsiteY43-13656" fmla="*/ 336 h 731"/>
                <a:gd name="connsiteX44-13657" fmla="*/ 170 w 222"/>
                <a:gd name="connsiteY44-13658" fmla="*/ 368 h 731"/>
                <a:gd name="connsiteX45-13659" fmla="*/ 165 w 222"/>
                <a:gd name="connsiteY45-13660" fmla="*/ 399 h 731"/>
                <a:gd name="connsiteX46-13661" fmla="*/ 159 w 222"/>
                <a:gd name="connsiteY46-13662" fmla="*/ 431 h 731"/>
                <a:gd name="connsiteX47-13663" fmla="*/ 159 w 222"/>
                <a:gd name="connsiteY47-13664" fmla="*/ 457 h 731"/>
                <a:gd name="connsiteX48-13665" fmla="*/ 154 w 222"/>
                <a:gd name="connsiteY48-13666" fmla="*/ 478 h 731"/>
                <a:gd name="connsiteX49-13667" fmla="*/ 149 w 222"/>
                <a:gd name="connsiteY49-13668" fmla="*/ 499 h 731"/>
                <a:gd name="connsiteX50-13669" fmla="*/ 143 w 222"/>
                <a:gd name="connsiteY50-13670" fmla="*/ 536 h 731"/>
                <a:gd name="connsiteX51-13671" fmla="*/ 133 w 222"/>
                <a:gd name="connsiteY51-13672" fmla="*/ 573 h 731"/>
                <a:gd name="connsiteX52-13673" fmla="*/ 128 w 222"/>
                <a:gd name="connsiteY52-13674" fmla="*/ 604 h 731"/>
                <a:gd name="connsiteX53-13675" fmla="*/ 117 w 222"/>
                <a:gd name="connsiteY53-13676" fmla="*/ 631 h 731"/>
                <a:gd name="connsiteX54-13677" fmla="*/ 112 w 222"/>
                <a:gd name="connsiteY54-13678" fmla="*/ 657 h 731"/>
                <a:gd name="connsiteX55-13679" fmla="*/ 107 w 222"/>
                <a:gd name="connsiteY55-13680" fmla="*/ 668 h 731"/>
                <a:gd name="connsiteX56-13681" fmla="*/ 101 w 222"/>
                <a:gd name="connsiteY56-13682" fmla="*/ 678 h 731"/>
                <a:gd name="connsiteX57-13683" fmla="*/ 101 w 222"/>
                <a:gd name="connsiteY57-13684" fmla="*/ 689 h 731"/>
                <a:gd name="connsiteX58-13685" fmla="*/ 96 w 222"/>
                <a:gd name="connsiteY58-13686" fmla="*/ 694 h 731"/>
                <a:gd name="connsiteX59-13687" fmla="*/ 91 w 222"/>
                <a:gd name="connsiteY59-13688" fmla="*/ 704 h 731"/>
                <a:gd name="connsiteX60-13689" fmla="*/ 91 w 222"/>
                <a:gd name="connsiteY60-13690" fmla="*/ 710 h 731"/>
                <a:gd name="connsiteX61-13691" fmla="*/ 80 w 222"/>
                <a:gd name="connsiteY61-13692" fmla="*/ 715 h 731"/>
                <a:gd name="connsiteX62-13693" fmla="*/ 75 w 222"/>
                <a:gd name="connsiteY62-13694" fmla="*/ 725 h 731"/>
                <a:gd name="connsiteX63-13695" fmla="*/ 70 w 222"/>
                <a:gd name="connsiteY63-13696" fmla="*/ 725 h 731"/>
                <a:gd name="connsiteX64-13697" fmla="*/ 64 w 222"/>
                <a:gd name="connsiteY64-13698" fmla="*/ 731 h 731"/>
                <a:gd name="connsiteX65-13699" fmla="*/ 59 w 222"/>
                <a:gd name="connsiteY65-13700" fmla="*/ 731 h 731"/>
                <a:gd name="connsiteX66-13701" fmla="*/ 59 w 222"/>
                <a:gd name="connsiteY66-13702" fmla="*/ 725 h 731"/>
                <a:gd name="connsiteX67-13703" fmla="*/ 54 w 222"/>
                <a:gd name="connsiteY67-13704" fmla="*/ 725 h 731"/>
                <a:gd name="connsiteX68-13705" fmla="*/ 54 w 222"/>
                <a:gd name="connsiteY68-13706" fmla="*/ 720 h 731"/>
                <a:gd name="connsiteX69-13707" fmla="*/ 54 w 222"/>
                <a:gd name="connsiteY69-13708" fmla="*/ 715 h 731"/>
                <a:gd name="connsiteX70-13709" fmla="*/ 49 w 222"/>
                <a:gd name="connsiteY70-13710" fmla="*/ 710 h 731"/>
                <a:gd name="connsiteX71-13711" fmla="*/ 49 w 222"/>
                <a:gd name="connsiteY71-13712" fmla="*/ 699 h 731"/>
                <a:gd name="connsiteX72-13713" fmla="*/ 49 w 222"/>
                <a:gd name="connsiteY72-13714" fmla="*/ 689 h 731"/>
                <a:gd name="connsiteX73-13715" fmla="*/ 43 w 222"/>
                <a:gd name="connsiteY73-13716" fmla="*/ 673 h 731"/>
                <a:gd name="connsiteX74-13717" fmla="*/ 38 w 222"/>
                <a:gd name="connsiteY74-13718" fmla="*/ 652 h 731"/>
                <a:gd name="connsiteX75-13719" fmla="*/ 33 w 222"/>
                <a:gd name="connsiteY75-13720" fmla="*/ 636 h 731"/>
                <a:gd name="connsiteX76-13721" fmla="*/ 28 w 222"/>
                <a:gd name="connsiteY76-13722" fmla="*/ 620 h 731"/>
                <a:gd name="connsiteX77-13723" fmla="*/ 22 w 222"/>
                <a:gd name="connsiteY77-13724" fmla="*/ 604 h 731"/>
                <a:gd name="connsiteX78-13725" fmla="*/ 12 w 222"/>
                <a:gd name="connsiteY78-13726" fmla="*/ 594 h 731"/>
                <a:gd name="connsiteX79-13727" fmla="*/ 1 w 222"/>
                <a:gd name="connsiteY79-13728" fmla="*/ 583 h 731"/>
                <a:gd name="connsiteX80-13729" fmla="*/ 7 w 222"/>
                <a:gd name="connsiteY80-13730" fmla="*/ 578 h 731"/>
                <a:gd name="connsiteX81-13731" fmla="*/ 22 w 222"/>
                <a:gd name="connsiteY81-13732" fmla="*/ 578 h 731"/>
                <a:gd name="connsiteX82-13733" fmla="*/ 33 w 222"/>
                <a:gd name="connsiteY82-13734" fmla="*/ 578 h 731"/>
                <a:gd name="connsiteX83-13735" fmla="*/ 43 w 222"/>
                <a:gd name="connsiteY83-13736" fmla="*/ 578 h 731"/>
                <a:gd name="connsiteX84-13737" fmla="*/ 54 w 222"/>
                <a:gd name="connsiteY84-13738" fmla="*/ 573 h 731"/>
                <a:gd name="connsiteX85-13739" fmla="*/ 59 w 222"/>
                <a:gd name="connsiteY85-13740" fmla="*/ 573 h 731"/>
                <a:gd name="connsiteX86-13741" fmla="*/ 64 w 222"/>
                <a:gd name="connsiteY86-13742" fmla="*/ 568 h 731"/>
                <a:gd name="connsiteX87-13743" fmla="*/ 64 w 222"/>
                <a:gd name="connsiteY87-13744" fmla="*/ 568 h 731"/>
                <a:gd name="connsiteX88-13745" fmla="*/ 70 w 222"/>
                <a:gd name="connsiteY88-13746" fmla="*/ 562 h 731"/>
                <a:gd name="connsiteX89-13747" fmla="*/ 70 w 222"/>
                <a:gd name="connsiteY89-13748" fmla="*/ 552 h 731"/>
                <a:gd name="connsiteX90-13749" fmla="*/ 75 w 222"/>
                <a:gd name="connsiteY90-13750" fmla="*/ 541 h 731"/>
                <a:gd name="connsiteX91-13751" fmla="*/ 75 w 222"/>
                <a:gd name="connsiteY91-13752" fmla="*/ 526 h 731"/>
                <a:gd name="connsiteX92-13753" fmla="*/ 80 w 222"/>
                <a:gd name="connsiteY92-13754" fmla="*/ 505 h 731"/>
                <a:gd name="connsiteX93-13755" fmla="*/ 86 w 222"/>
                <a:gd name="connsiteY93-13756" fmla="*/ 484 h 731"/>
                <a:gd name="connsiteX94-13757" fmla="*/ 86 w 222"/>
                <a:gd name="connsiteY94-13758" fmla="*/ 457 h 731"/>
                <a:gd name="connsiteX95-13759" fmla="*/ 91 w 222"/>
                <a:gd name="connsiteY95-13760" fmla="*/ 426 h 731"/>
                <a:gd name="connsiteX96-13761" fmla="*/ 101 w 222"/>
                <a:gd name="connsiteY96-13762" fmla="*/ 363 h 731"/>
                <a:gd name="connsiteX97-13763" fmla="*/ 107 w 222"/>
                <a:gd name="connsiteY97-13764" fmla="*/ 305 h 731"/>
                <a:gd name="connsiteX98-13765" fmla="*/ 112 w 222"/>
                <a:gd name="connsiteY98-13766" fmla="*/ 242 h 731"/>
                <a:gd name="connsiteX99-13767" fmla="*/ 112 w 222"/>
                <a:gd name="connsiteY99-13768" fmla="*/ 189 h 731"/>
                <a:gd name="connsiteX100-13769" fmla="*/ 112 w 222"/>
                <a:gd name="connsiteY100-13770" fmla="*/ 189 h 731"/>
                <a:gd name="connsiteX0-13771" fmla="*/ 105 w 215"/>
                <a:gd name="connsiteY0-13772" fmla="*/ 189 h 731"/>
                <a:gd name="connsiteX1-13773" fmla="*/ 105 w 215"/>
                <a:gd name="connsiteY1-13774" fmla="*/ 163 h 731"/>
                <a:gd name="connsiteX2-13775" fmla="*/ 105 w 215"/>
                <a:gd name="connsiteY2-13776" fmla="*/ 136 h 731"/>
                <a:gd name="connsiteX3-13777" fmla="*/ 105 w 215"/>
                <a:gd name="connsiteY3-13778" fmla="*/ 115 h 731"/>
                <a:gd name="connsiteX4-13779" fmla="*/ 105 w 215"/>
                <a:gd name="connsiteY4-13780" fmla="*/ 100 h 731"/>
                <a:gd name="connsiteX5-13781" fmla="*/ 105 w 215"/>
                <a:gd name="connsiteY5-13782" fmla="*/ 84 h 731"/>
                <a:gd name="connsiteX6-13783" fmla="*/ 105 w 215"/>
                <a:gd name="connsiteY6-13784" fmla="*/ 73 h 731"/>
                <a:gd name="connsiteX7-13785" fmla="*/ 100 w 215"/>
                <a:gd name="connsiteY7-13786" fmla="*/ 63 h 731"/>
                <a:gd name="connsiteX8-13787" fmla="*/ 100 w 215"/>
                <a:gd name="connsiteY8-13788" fmla="*/ 57 h 731"/>
                <a:gd name="connsiteX9-13789" fmla="*/ 100 w 215"/>
                <a:gd name="connsiteY9-13790" fmla="*/ 52 h 731"/>
                <a:gd name="connsiteX10-13791" fmla="*/ 94 w 215"/>
                <a:gd name="connsiteY10-13792" fmla="*/ 52 h 731"/>
                <a:gd name="connsiteX11-13793" fmla="*/ 89 w 215"/>
                <a:gd name="connsiteY11-13794" fmla="*/ 47 h 731"/>
                <a:gd name="connsiteX12-13795" fmla="*/ 147 w 215"/>
                <a:gd name="connsiteY12-13796" fmla="*/ 0 h 731"/>
                <a:gd name="connsiteX13-13797" fmla="*/ 163 w 215"/>
                <a:gd name="connsiteY13-13798" fmla="*/ 10 h 731"/>
                <a:gd name="connsiteX14-13799" fmla="*/ 173 w 215"/>
                <a:gd name="connsiteY14-13800" fmla="*/ 21 h 731"/>
                <a:gd name="connsiteX15-13801" fmla="*/ 184 w 215"/>
                <a:gd name="connsiteY15-13802" fmla="*/ 26 h 731"/>
                <a:gd name="connsiteX16-13803" fmla="*/ 194 w 215"/>
                <a:gd name="connsiteY16-13804" fmla="*/ 36 h 731"/>
                <a:gd name="connsiteX17-13805" fmla="*/ 205 w 215"/>
                <a:gd name="connsiteY17-13806" fmla="*/ 42 h 731"/>
                <a:gd name="connsiteX18-13807" fmla="*/ 210 w 215"/>
                <a:gd name="connsiteY18-13808" fmla="*/ 47 h 731"/>
                <a:gd name="connsiteX19-13809" fmla="*/ 215 w 215"/>
                <a:gd name="connsiteY19-13810" fmla="*/ 52 h 731"/>
                <a:gd name="connsiteX20-13811" fmla="*/ 215 w 215"/>
                <a:gd name="connsiteY20-13812" fmla="*/ 57 h 731"/>
                <a:gd name="connsiteX21-13813" fmla="*/ 215 w 215"/>
                <a:gd name="connsiteY21-13814" fmla="*/ 63 h 731"/>
                <a:gd name="connsiteX22-13815" fmla="*/ 215 w 215"/>
                <a:gd name="connsiteY22-13816" fmla="*/ 68 h 731"/>
                <a:gd name="connsiteX23-13817" fmla="*/ 215 w 215"/>
                <a:gd name="connsiteY23-13818" fmla="*/ 73 h 731"/>
                <a:gd name="connsiteX24-13819" fmla="*/ 210 w 215"/>
                <a:gd name="connsiteY24-13820" fmla="*/ 78 h 731"/>
                <a:gd name="connsiteX25-13821" fmla="*/ 200 w 215"/>
                <a:gd name="connsiteY25-13822" fmla="*/ 84 h 731"/>
                <a:gd name="connsiteX26-13823" fmla="*/ 200 w 215"/>
                <a:gd name="connsiteY26-13824" fmla="*/ 89 h 731"/>
                <a:gd name="connsiteX27-13825" fmla="*/ 200 w 215"/>
                <a:gd name="connsiteY27-13826" fmla="*/ 89 h 731"/>
                <a:gd name="connsiteX28-13827" fmla="*/ 194 w 215"/>
                <a:gd name="connsiteY28-13828" fmla="*/ 94 h 731"/>
                <a:gd name="connsiteX29-13829" fmla="*/ 194 w 215"/>
                <a:gd name="connsiteY29-13830" fmla="*/ 100 h 731"/>
                <a:gd name="connsiteX30-13831" fmla="*/ 189 w 215"/>
                <a:gd name="connsiteY30-13832" fmla="*/ 110 h 731"/>
                <a:gd name="connsiteX31-13833" fmla="*/ 189 w 215"/>
                <a:gd name="connsiteY31-13834" fmla="*/ 115 h 731"/>
                <a:gd name="connsiteX32-13835" fmla="*/ 189 w 215"/>
                <a:gd name="connsiteY32-13836" fmla="*/ 126 h 731"/>
                <a:gd name="connsiteX33-13837" fmla="*/ 184 w 215"/>
                <a:gd name="connsiteY33-13838" fmla="*/ 136 h 731"/>
                <a:gd name="connsiteX34-13839" fmla="*/ 184 w 215"/>
                <a:gd name="connsiteY34-13840" fmla="*/ 147 h 731"/>
                <a:gd name="connsiteX35-13841" fmla="*/ 184 w 215"/>
                <a:gd name="connsiteY35-13842" fmla="*/ 157 h 731"/>
                <a:gd name="connsiteX36-13843" fmla="*/ 179 w 215"/>
                <a:gd name="connsiteY36-13844" fmla="*/ 173 h 731"/>
                <a:gd name="connsiteX37-13845" fmla="*/ 179 w 215"/>
                <a:gd name="connsiteY37-13846" fmla="*/ 189 h 731"/>
                <a:gd name="connsiteX38-13847" fmla="*/ 179 w 215"/>
                <a:gd name="connsiteY38-13848" fmla="*/ 205 h 731"/>
                <a:gd name="connsiteX39-13849" fmla="*/ 173 w 215"/>
                <a:gd name="connsiteY39-13850" fmla="*/ 220 h 731"/>
                <a:gd name="connsiteX40-13851" fmla="*/ 173 w 215"/>
                <a:gd name="connsiteY40-13852" fmla="*/ 236 h 731"/>
                <a:gd name="connsiteX41-13853" fmla="*/ 173 w 215"/>
                <a:gd name="connsiteY41-13854" fmla="*/ 257 h 731"/>
                <a:gd name="connsiteX42-13855" fmla="*/ 168 w 215"/>
                <a:gd name="connsiteY42-13856" fmla="*/ 299 h 731"/>
                <a:gd name="connsiteX43-13857" fmla="*/ 163 w 215"/>
                <a:gd name="connsiteY43-13858" fmla="*/ 336 h 731"/>
                <a:gd name="connsiteX44-13859" fmla="*/ 163 w 215"/>
                <a:gd name="connsiteY44-13860" fmla="*/ 368 h 731"/>
                <a:gd name="connsiteX45-13861" fmla="*/ 158 w 215"/>
                <a:gd name="connsiteY45-13862" fmla="*/ 399 h 731"/>
                <a:gd name="connsiteX46-13863" fmla="*/ 152 w 215"/>
                <a:gd name="connsiteY46-13864" fmla="*/ 431 h 731"/>
                <a:gd name="connsiteX47-13865" fmla="*/ 152 w 215"/>
                <a:gd name="connsiteY47-13866" fmla="*/ 457 h 731"/>
                <a:gd name="connsiteX48-13867" fmla="*/ 147 w 215"/>
                <a:gd name="connsiteY48-13868" fmla="*/ 478 h 731"/>
                <a:gd name="connsiteX49-13869" fmla="*/ 142 w 215"/>
                <a:gd name="connsiteY49-13870" fmla="*/ 499 h 731"/>
                <a:gd name="connsiteX50-13871" fmla="*/ 136 w 215"/>
                <a:gd name="connsiteY50-13872" fmla="*/ 536 h 731"/>
                <a:gd name="connsiteX51-13873" fmla="*/ 126 w 215"/>
                <a:gd name="connsiteY51-13874" fmla="*/ 573 h 731"/>
                <a:gd name="connsiteX52-13875" fmla="*/ 121 w 215"/>
                <a:gd name="connsiteY52-13876" fmla="*/ 604 h 731"/>
                <a:gd name="connsiteX53-13877" fmla="*/ 110 w 215"/>
                <a:gd name="connsiteY53-13878" fmla="*/ 631 h 731"/>
                <a:gd name="connsiteX54-13879" fmla="*/ 105 w 215"/>
                <a:gd name="connsiteY54-13880" fmla="*/ 657 h 731"/>
                <a:gd name="connsiteX55-13881" fmla="*/ 100 w 215"/>
                <a:gd name="connsiteY55-13882" fmla="*/ 668 h 731"/>
                <a:gd name="connsiteX56-13883" fmla="*/ 94 w 215"/>
                <a:gd name="connsiteY56-13884" fmla="*/ 678 h 731"/>
                <a:gd name="connsiteX57-13885" fmla="*/ 94 w 215"/>
                <a:gd name="connsiteY57-13886" fmla="*/ 689 h 731"/>
                <a:gd name="connsiteX58-13887" fmla="*/ 89 w 215"/>
                <a:gd name="connsiteY58-13888" fmla="*/ 694 h 731"/>
                <a:gd name="connsiteX59-13889" fmla="*/ 84 w 215"/>
                <a:gd name="connsiteY59-13890" fmla="*/ 704 h 731"/>
                <a:gd name="connsiteX60-13891" fmla="*/ 84 w 215"/>
                <a:gd name="connsiteY60-13892" fmla="*/ 710 h 731"/>
                <a:gd name="connsiteX61-13893" fmla="*/ 73 w 215"/>
                <a:gd name="connsiteY61-13894" fmla="*/ 715 h 731"/>
                <a:gd name="connsiteX62-13895" fmla="*/ 68 w 215"/>
                <a:gd name="connsiteY62-13896" fmla="*/ 725 h 731"/>
                <a:gd name="connsiteX63-13897" fmla="*/ 63 w 215"/>
                <a:gd name="connsiteY63-13898" fmla="*/ 725 h 731"/>
                <a:gd name="connsiteX64-13899" fmla="*/ 57 w 215"/>
                <a:gd name="connsiteY64-13900" fmla="*/ 731 h 731"/>
                <a:gd name="connsiteX65-13901" fmla="*/ 52 w 215"/>
                <a:gd name="connsiteY65-13902" fmla="*/ 731 h 731"/>
                <a:gd name="connsiteX66-13903" fmla="*/ 52 w 215"/>
                <a:gd name="connsiteY66-13904" fmla="*/ 725 h 731"/>
                <a:gd name="connsiteX67-13905" fmla="*/ 47 w 215"/>
                <a:gd name="connsiteY67-13906" fmla="*/ 725 h 731"/>
                <a:gd name="connsiteX68-13907" fmla="*/ 47 w 215"/>
                <a:gd name="connsiteY68-13908" fmla="*/ 720 h 731"/>
                <a:gd name="connsiteX69-13909" fmla="*/ 47 w 215"/>
                <a:gd name="connsiteY69-13910" fmla="*/ 715 h 731"/>
                <a:gd name="connsiteX70-13911" fmla="*/ 42 w 215"/>
                <a:gd name="connsiteY70-13912" fmla="*/ 710 h 731"/>
                <a:gd name="connsiteX71-13913" fmla="*/ 42 w 215"/>
                <a:gd name="connsiteY71-13914" fmla="*/ 699 h 731"/>
                <a:gd name="connsiteX72-13915" fmla="*/ 42 w 215"/>
                <a:gd name="connsiteY72-13916" fmla="*/ 689 h 731"/>
                <a:gd name="connsiteX73-13917" fmla="*/ 36 w 215"/>
                <a:gd name="connsiteY73-13918" fmla="*/ 673 h 731"/>
                <a:gd name="connsiteX74-13919" fmla="*/ 31 w 215"/>
                <a:gd name="connsiteY74-13920" fmla="*/ 652 h 731"/>
                <a:gd name="connsiteX75-13921" fmla="*/ 26 w 215"/>
                <a:gd name="connsiteY75-13922" fmla="*/ 636 h 731"/>
                <a:gd name="connsiteX76-13923" fmla="*/ 21 w 215"/>
                <a:gd name="connsiteY76-13924" fmla="*/ 620 h 731"/>
                <a:gd name="connsiteX77-13925" fmla="*/ 15 w 215"/>
                <a:gd name="connsiteY77-13926" fmla="*/ 604 h 731"/>
                <a:gd name="connsiteX78-13927" fmla="*/ 5 w 215"/>
                <a:gd name="connsiteY78-13928" fmla="*/ 594 h 731"/>
                <a:gd name="connsiteX79-13929" fmla="*/ 0 w 215"/>
                <a:gd name="connsiteY79-13930" fmla="*/ 578 h 731"/>
                <a:gd name="connsiteX80-13931" fmla="*/ 15 w 215"/>
                <a:gd name="connsiteY80-13932" fmla="*/ 578 h 731"/>
                <a:gd name="connsiteX81-13933" fmla="*/ 26 w 215"/>
                <a:gd name="connsiteY81-13934" fmla="*/ 578 h 731"/>
                <a:gd name="connsiteX82-13935" fmla="*/ 36 w 215"/>
                <a:gd name="connsiteY82-13936" fmla="*/ 578 h 731"/>
                <a:gd name="connsiteX83-13937" fmla="*/ 47 w 215"/>
                <a:gd name="connsiteY83-13938" fmla="*/ 573 h 731"/>
                <a:gd name="connsiteX84-13939" fmla="*/ 52 w 215"/>
                <a:gd name="connsiteY84-13940" fmla="*/ 573 h 731"/>
                <a:gd name="connsiteX85-13941" fmla="*/ 57 w 215"/>
                <a:gd name="connsiteY85-13942" fmla="*/ 568 h 731"/>
                <a:gd name="connsiteX86-13943" fmla="*/ 57 w 215"/>
                <a:gd name="connsiteY86-13944" fmla="*/ 568 h 731"/>
                <a:gd name="connsiteX87-13945" fmla="*/ 63 w 215"/>
                <a:gd name="connsiteY87-13946" fmla="*/ 562 h 731"/>
                <a:gd name="connsiteX88-13947" fmla="*/ 63 w 215"/>
                <a:gd name="connsiteY88-13948" fmla="*/ 552 h 731"/>
                <a:gd name="connsiteX89-13949" fmla="*/ 68 w 215"/>
                <a:gd name="connsiteY89-13950" fmla="*/ 541 h 731"/>
                <a:gd name="connsiteX90-13951" fmla="*/ 68 w 215"/>
                <a:gd name="connsiteY90-13952" fmla="*/ 526 h 731"/>
                <a:gd name="connsiteX91-13953" fmla="*/ 73 w 215"/>
                <a:gd name="connsiteY91-13954" fmla="*/ 505 h 731"/>
                <a:gd name="connsiteX92-13955" fmla="*/ 79 w 215"/>
                <a:gd name="connsiteY92-13956" fmla="*/ 484 h 731"/>
                <a:gd name="connsiteX93-13957" fmla="*/ 79 w 215"/>
                <a:gd name="connsiteY93-13958" fmla="*/ 457 h 731"/>
                <a:gd name="connsiteX94-13959" fmla="*/ 84 w 215"/>
                <a:gd name="connsiteY94-13960" fmla="*/ 426 h 731"/>
                <a:gd name="connsiteX95-13961" fmla="*/ 94 w 215"/>
                <a:gd name="connsiteY95-13962" fmla="*/ 363 h 731"/>
                <a:gd name="connsiteX96-13963" fmla="*/ 100 w 215"/>
                <a:gd name="connsiteY96-13964" fmla="*/ 305 h 731"/>
                <a:gd name="connsiteX97-13965" fmla="*/ 105 w 215"/>
                <a:gd name="connsiteY97-13966" fmla="*/ 242 h 731"/>
                <a:gd name="connsiteX98-13967" fmla="*/ 105 w 215"/>
                <a:gd name="connsiteY98-13968" fmla="*/ 189 h 731"/>
                <a:gd name="connsiteX99-13969" fmla="*/ 105 w 215"/>
                <a:gd name="connsiteY99-13970" fmla="*/ 189 h 731"/>
                <a:gd name="connsiteX0-13971" fmla="*/ 100 w 210"/>
                <a:gd name="connsiteY0-13972" fmla="*/ 189 h 731"/>
                <a:gd name="connsiteX1-13973" fmla="*/ 100 w 210"/>
                <a:gd name="connsiteY1-13974" fmla="*/ 163 h 731"/>
                <a:gd name="connsiteX2-13975" fmla="*/ 100 w 210"/>
                <a:gd name="connsiteY2-13976" fmla="*/ 136 h 731"/>
                <a:gd name="connsiteX3-13977" fmla="*/ 100 w 210"/>
                <a:gd name="connsiteY3-13978" fmla="*/ 115 h 731"/>
                <a:gd name="connsiteX4-13979" fmla="*/ 100 w 210"/>
                <a:gd name="connsiteY4-13980" fmla="*/ 100 h 731"/>
                <a:gd name="connsiteX5-13981" fmla="*/ 100 w 210"/>
                <a:gd name="connsiteY5-13982" fmla="*/ 84 h 731"/>
                <a:gd name="connsiteX6-13983" fmla="*/ 100 w 210"/>
                <a:gd name="connsiteY6-13984" fmla="*/ 73 h 731"/>
                <a:gd name="connsiteX7-13985" fmla="*/ 95 w 210"/>
                <a:gd name="connsiteY7-13986" fmla="*/ 63 h 731"/>
                <a:gd name="connsiteX8-13987" fmla="*/ 95 w 210"/>
                <a:gd name="connsiteY8-13988" fmla="*/ 57 h 731"/>
                <a:gd name="connsiteX9-13989" fmla="*/ 95 w 210"/>
                <a:gd name="connsiteY9-13990" fmla="*/ 52 h 731"/>
                <a:gd name="connsiteX10-13991" fmla="*/ 89 w 210"/>
                <a:gd name="connsiteY10-13992" fmla="*/ 52 h 731"/>
                <a:gd name="connsiteX11-13993" fmla="*/ 84 w 210"/>
                <a:gd name="connsiteY11-13994" fmla="*/ 47 h 731"/>
                <a:gd name="connsiteX12-13995" fmla="*/ 142 w 210"/>
                <a:gd name="connsiteY12-13996" fmla="*/ 0 h 731"/>
                <a:gd name="connsiteX13-13997" fmla="*/ 158 w 210"/>
                <a:gd name="connsiteY13-13998" fmla="*/ 10 h 731"/>
                <a:gd name="connsiteX14-13999" fmla="*/ 168 w 210"/>
                <a:gd name="connsiteY14-14000" fmla="*/ 21 h 731"/>
                <a:gd name="connsiteX15-14001" fmla="*/ 179 w 210"/>
                <a:gd name="connsiteY15-14002" fmla="*/ 26 h 731"/>
                <a:gd name="connsiteX16-14003" fmla="*/ 189 w 210"/>
                <a:gd name="connsiteY16-14004" fmla="*/ 36 h 731"/>
                <a:gd name="connsiteX17-14005" fmla="*/ 200 w 210"/>
                <a:gd name="connsiteY17-14006" fmla="*/ 42 h 731"/>
                <a:gd name="connsiteX18-14007" fmla="*/ 205 w 210"/>
                <a:gd name="connsiteY18-14008" fmla="*/ 47 h 731"/>
                <a:gd name="connsiteX19-14009" fmla="*/ 210 w 210"/>
                <a:gd name="connsiteY19-14010" fmla="*/ 52 h 731"/>
                <a:gd name="connsiteX20-14011" fmla="*/ 210 w 210"/>
                <a:gd name="connsiteY20-14012" fmla="*/ 57 h 731"/>
                <a:gd name="connsiteX21-14013" fmla="*/ 210 w 210"/>
                <a:gd name="connsiteY21-14014" fmla="*/ 63 h 731"/>
                <a:gd name="connsiteX22-14015" fmla="*/ 210 w 210"/>
                <a:gd name="connsiteY22-14016" fmla="*/ 68 h 731"/>
                <a:gd name="connsiteX23-14017" fmla="*/ 210 w 210"/>
                <a:gd name="connsiteY23-14018" fmla="*/ 73 h 731"/>
                <a:gd name="connsiteX24-14019" fmla="*/ 205 w 210"/>
                <a:gd name="connsiteY24-14020" fmla="*/ 78 h 731"/>
                <a:gd name="connsiteX25-14021" fmla="*/ 195 w 210"/>
                <a:gd name="connsiteY25-14022" fmla="*/ 84 h 731"/>
                <a:gd name="connsiteX26-14023" fmla="*/ 195 w 210"/>
                <a:gd name="connsiteY26-14024" fmla="*/ 89 h 731"/>
                <a:gd name="connsiteX27-14025" fmla="*/ 195 w 210"/>
                <a:gd name="connsiteY27-14026" fmla="*/ 89 h 731"/>
                <a:gd name="connsiteX28-14027" fmla="*/ 189 w 210"/>
                <a:gd name="connsiteY28-14028" fmla="*/ 94 h 731"/>
                <a:gd name="connsiteX29-14029" fmla="*/ 189 w 210"/>
                <a:gd name="connsiteY29-14030" fmla="*/ 100 h 731"/>
                <a:gd name="connsiteX30-14031" fmla="*/ 184 w 210"/>
                <a:gd name="connsiteY30-14032" fmla="*/ 110 h 731"/>
                <a:gd name="connsiteX31-14033" fmla="*/ 184 w 210"/>
                <a:gd name="connsiteY31-14034" fmla="*/ 115 h 731"/>
                <a:gd name="connsiteX32-14035" fmla="*/ 184 w 210"/>
                <a:gd name="connsiteY32-14036" fmla="*/ 126 h 731"/>
                <a:gd name="connsiteX33-14037" fmla="*/ 179 w 210"/>
                <a:gd name="connsiteY33-14038" fmla="*/ 136 h 731"/>
                <a:gd name="connsiteX34-14039" fmla="*/ 179 w 210"/>
                <a:gd name="connsiteY34-14040" fmla="*/ 147 h 731"/>
                <a:gd name="connsiteX35-14041" fmla="*/ 179 w 210"/>
                <a:gd name="connsiteY35-14042" fmla="*/ 157 h 731"/>
                <a:gd name="connsiteX36-14043" fmla="*/ 174 w 210"/>
                <a:gd name="connsiteY36-14044" fmla="*/ 173 h 731"/>
                <a:gd name="connsiteX37-14045" fmla="*/ 174 w 210"/>
                <a:gd name="connsiteY37-14046" fmla="*/ 189 h 731"/>
                <a:gd name="connsiteX38-14047" fmla="*/ 174 w 210"/>
                <a:gd name="connsiteY38-14048" fmla="*/ 205 h 731"/>
                <a:gd name="connsiteX39-14049" fmla="*/ 168 w 210"/>
                <a:gd name="connsiteY39-14050" fmla="*/ 220 h 731"/>
                <a:gd name="connsiteX40-14051" fmla="*/ 168 w 210"/>
                <a:gd name="connsiteY40-14052" fmla="*/ 236 h 731"/>
                <a:gd name="connsiteX41-14053" fmla="*/ 168 w 210"/>
                <a:gd name="connsiteY41-14054" fmla="*/ 257 h 731"/>
                <a:gd name="connsiteX42-14055" fmla="*/ 163 w 210"/>
                <a:gd name="connsiteY42-14056" fmla="*/ 299 h 731"/>
                <a:gd name="connsiteX43-14057" fmla="*/ 158 w 210"/>
                <a:gd name="connsiteY43-14058" fmla="*/ 336 h 731"/>
                <a:gd name="connsiteX44-14059" fmla="*/ 158 w 210"/>
                <a:gd name="connsiteY44-14060" fmla="*/ 368 h 731"/>
                <a:gd name="connsiteX45-14061" fmla="*/ 153 w 210"/>
                <a:gd name="connsiteY45-14062" fmla="*/ 399 h 731"/>
                <a:gd name="connsiteX46-14063" fmla="*/ 147 w 210"/>
                <a:gd name="connsiteY46-14064" fmla="*/ 431 h 731"/>
                <a:gd name="connsiteX47-14065" fmla="*/ 147 w 210"/>
                <a:gd name="connsiteY47-14066" fmla="*/ 457 h 731"/>
                <a:gd name="connsiteX48-14067" fmla="*/ 142 w 210"/>
                <a:gd name="connsiteY48-14068" fmla="*/ 478 h 731"/>
                <a:gd name="connsiteX49-14069" fmla="*/ 137 w 210"/>
                <a:gd name="connsiteY49-14070" fmla="*/ 499 h 731"/>
                <a:gd name="connsiteX50-14071" fmla="*/ 131 w 210"/>
                <a:gd name="connsiteY50-14072" fmla="*/ 536 h 731"/>
                <a:gd name="connsiteX51-14073" fmla="*/ 121 w 210"/>
                <a:gd name="connsiteY51-14074" fmla="*/ 573 h 731"/>
                <a:gd name="connsiteX52-14075" fmla="*/ 116 w 210"/>
                <a:gd name="connsiteY52-14076" fmla="*/ 604 h 731"/>
                <a:gd name="connsiteX53-14077" fmla="*/ 105 w 210"/>
                <a:gd name="connsiteY53-14078" fmla="*/ 631 h 731"/>
                <a:gd name="connsiteX54-14079" fmla="*/ 100 w 210"/>
                <a:gd name="connsiteY54-14080" fmla="*/ 657 h 731"/>
                <a:gd name="connsiteX55-14081" fmla="*/ 95 w 210"/>
                <a:gd name="connsiteY55-14082" fmla="*/ 668 h 731"/>
                <a:gd name="connsiteX56-14083" fmla="*/ 89 w 210"/>
                <a:gd name="connsiteY56-14084" fmla="*/ 678 h 731"/>
                <a:gd name="connsiteX57-14085" fmla="*/ 89 w 210"/>
                <a:gd name="connsiteY57-14086" fmla="*/ 689 h 731"/>
                <a:gd name="connsiteX58-14087" fmla="*/ 84 w 210"/>
                <a:gd name="connsiteY58-14088" fmla="*/ 694 h 731"/>
                <a:gd name="connsiteX59-14089" fmla="*/ 79 w 210"/>
                <a:gd name="connsiteY59-14090" fmla="*/ 704 h 731"/>
                <a:gd name="connsiteX60-14091" fmla="*/ 79 w 210"/>
                <a:gd name="connsiteY60-14092" fmla="*/ 710 h 731"/>
                <a:gd name="connsiteX61-14093" fmla="*/ 68 w 210"/>
                <a:gd name="connsiteY61-14094" fmla="*/ 715 h 731"/>
                <a:gd name="connsiteX62-14095" fmla="*/ 63 w 210"/>
                <a:gd name="connsiteY62-14096" fmla="*/ 725 h 731"/>
                <a:gd name="connsiteX63-14097" fmla="*/ 58 w 210"/>
                <a:gd name="connsiteY63-14098" fmla="*/ 725 h 731"/>
                <a:gd name="connsiteX64-14099" fmla="*/ 52 w 210"/>
                <a:gd name="connsiteY64-14100" fmla="*/ 731 h 731"/>
                <a:gd name="connsiteX65-14101" fmla="*/ 47 w 210"/>
                <a:gd name="connsiteY65-14102" fmla="*/ 731 h 731"/>
                <a:gd name="connsiteX66-14103" fmla="*/ 47 w 210"/>
                <a:gd name="connsiteY66-14104" fmla="*/ 725 h 731"/>
                <a:gd name="connsiteX67-14105" fmla="*/ 42 w 210"/>
                <a:gd name="connsiteY67-14106" fmla="*/ 725 h 731"/>
                <a:gd name="connsiteX68-14107" fmla="*/ 42 w 210"/>
                <a:gd name="connsiteY68-14108" fmla="*/ 720 h 731"/>
                <a:gd name="connsiteX69-14109" fmla="*/ 42 w 210"/>
                <a:gd name="connsiteY69-14110" fmla="*/ 715 h 731"/>
                <a:gd name="connsiteX70-14111" fmla="*/ 37 w 210"/>
                <a:gd name="connsiteY70-14112" fmla="*/ 710 h 731"/>
                <a:gd name="connsiteX71-14113" fmla="*/ 37 w 210"/>
                <a:gd name="connsiteY71-14114" fmla="*/ 699 h 731"/>
                <a:gd name="connsiteX72-14115" fmla="*/ 37 w 210"/>
                <a:gd name="connsiteY72-14116" fmla="*/ 689 h 731"/>
                <a:gd name="connsiteX73-14117" fmla="*/ 31 w 210"/>
                <a:gd name="connsiteY73-14118" fmla="*/ 673 h 731"/>
                <a:gd name="connsiteX74-14119" fmla="*/ 26 w 210"/>
                <a:gd name="connsiteY74-14120" fmla="*/ 652 h 731"/>
                <a:gd name="connsiteX75-14121" fmla="*/ 21 w 210"/>
                <a:gd name="connsiteY75-14122" fmla="*/ 636 h 731"/>
                <a:gd name="connsiteX76-14123" fmla="*/ 16 w 210"/>
                <a:gd name="connsiteY76-14124" fmla="*/ 620 h 731"/>
                <a:gd name="connsiteX77-14125" fmla="*/ 10 w 210"/>
                <a:gd name="connsiteY77-14126" fmla="*/ 604 h 731"/>
                <a:gd name="connsiteX78-14127" fmla="*/ 0 w 210"/>
                <a:gd name="connsiteY78-14128" fmla="*/ 594 h 731"/>
                <a:gd name="connsiteX79-14129" fmla="*/ 10 w 210"/>
                <a:gd name="connsiteY79-14130" fmla="*/ 578 h 731"/>
                <a:gd name="connsiteX80-14131" fmla="*/ 21 w 210"/>
                <a:gd name="connsiteY80-14132" fmla="*/ 578 h 731"/>
                <a:gd name="connsiteX81-14133" fmla="*/ 31 w 210"/>
                <a:gd name="connsiteY81-14134" fmla="*/ 578 h 731"/>
                <a:gd name="connsiteX82-14135" fmla="*/ 42 w 210"/>
                <a:gd name="connsiteY82-14136" fmla="*/ 573 h 731"/>
                <a:gd name="connsiteX83-14137" fmla="*/ 47 w 210"/>
                <a:gd name="connsiteY83-14138" fmla="*/ 573 h 731"/>
                <a:gd name="connsiteX84-14139" fmla="*/ 52 w 210"/>
                <a:gd name="connsiteY84-14140" fmla="*/ 568 h 731"/>
                <a:gd name="connsiteX85-14141" fmla="*/ 52 w 210"/>
                <a:gd name="connsiteY85-14142" fmla="*/ 568 h 731"/>
                <a:gd name="connsiteX86-14143" fmla="*/ 58 w 210"/>
                <a:gd name="connsiteY86-14144" fmla="*/ 562 h 731"/>
                <a:gd name="connsiteX87-14145" fmla="*/ 58 w 210"/>
                <a:gd name="connsiteY87-14146" fmla="*/ 552 h 731"/>
                <a:gd name="connsiteX88-14147" fmla="*/ 63 w 210"/>
                <a:gd name="connsiteY88-14148" fmla="*/ 541 h 731"/>
                <a:gd name="connsiteX89-14149" fmla="*/ 63 w 210"/>
                <a:gd name="connsiteY89-14150" fmla="*/ 526 h 731"/>
                <a:gd name="connsiteX90-14151" fmla="*/ 68 w 210"/>
                <a:gd name="connsiteY90-14152" fmla="*/ 505 h 731"/>
                <a:gd name="connsiteX91-14153" fmla="*/ 74 w 210"/>
                <a:gd name="connsiteY91-14154" fmla="*/ 484 h 731"/>
                <a:gd name="connsiteX92-14155" fmla="*/ 74 w 210"/>
                <a:gd name="connsiteY92-14156" fmla="*/ 457 h 731"/>
                <a:gd name="connsiteX93-14157" fmla="*/ 79 w 210"/>
                <a:gd name="connsiteY93-14158" fmla="*/ 426 h 731"/>
                <a:gd name="connsiteX94-14159" fmla="*/ 89 w 210"/>
                <a:gd name="connsiteY94-14160" fmla="*/ 363 h 731"/>
                <a:gd name="connsiteX95-14161" fmla="*/ 95 w 210"/>
                <a:gd name="connsiteY95-14162" fmla="*/ 305 h 731"/>
                <a:gd name="connsiteX96-14163" fmla="*/ 100 w 210"/>
                <a:gd name="connsiteY96-14164" fmla="*/ 242 h 731"/>
                <a:gd name="connsiteX97-14165" fmla="*/ 100 w 210"/>
                <a:gd name="connsiteY97-14166" fmla="*/ 189 h 731"/>
                <a:gd name="connsiteX98-14167" fmla="*/ 100 w 210"/>
                <a:gd name="connsiteY98-14168" fmla="*/ 189 h 731"/>
                <a:gd name="connsiteX0-14169" fmla="*/ 100 w 210"/>
                <a:gd name="connsiteY0-14170" fmla="*/ 189 h 731"/>
                <a:gd name="connsiteX1-14171" fmla="*/ 100 w 210"/>
                <a:gd name="connsiteY1-14172" fmla="*/ 163 h 731"/>
                <a:gd name="connsiteX2-14173" fmla="*/ 100 w 210"/>
                <a:gd name="connsiteY2-14174" fmla="*/ 136 h 731"/>
                <a:gd name="connsiteX3-14175" fmla="*/ 100 w 210"/>
                <a:gd name="connsiteY3-14176" fmla="*/ 115 h 731"/>
                <a:gd name="connsiteX4-14177" fmla="*/ 100 w 210"/>
                <a:gd name="connsiteY4-14178" fmla="*/ 100 h 731"/>
                <a:gd name="connsiteX5-14179" fmla="*/ 100 w 210"/>
                <a:gd name="connsiteY5-14180" fmla="*/ 84 h 731"/>
                <a:gd name="connsiteX6-14181" fmla="*/ 100 w 210"/>
                <a:gd name="connsiteY6-14182" fmla="*/ 73 h 731"/>
                <a:gd name="connsiteX7-14183" fmla="*/ 95 w 210"/>
                <a:gd name="connsiteY7-14184" fmla="*/ 63 h 731"/>
                <a:gd name="connsiteX8-14185" fmla="*/ 95 w 210"/>
                <a:gd name="connsiteY8-14186" fmla="*/ 57 h 731"/>
                <a:gd name="connsiteX9-14187" fmla="*/ 95 w 210"/>
                <a:gd name="connsiteY9-14188" fmla="*/ 52 h 731"/>
                <a:gd name="connsiteX10-14189" fmla="*/ 89 w 210"/>
                <a:gd name="connsiteY10-14190" fmla="*/ 52 h 731"/>
                <a:gd name="connsiteX11-14191" fmla="*/ 84 w 210"/>
                <a:gd name="connsiteY11-14192" fmla="*/ 47 h 731"/>
                <a:gd name="connsiteX12-14193" fmla="*/ 142 w 210"/>
                <a:gd name="connsiteY12-14194" fmla="*/ 0 h 731"/>
                <a:gd name="connsiteX13-14195" fmla="*/ 158 w 210"/>
                <a:gd name="connsiteY13-14196" fmla="*/ 10 h 731"/>
                <a:gd name="connsiteX14-14197" fmla="*/ 168 w 210"/>
                <a:gd name="connsiteY14-14198" fmla="*/ 21 h 731"/>
                <a:gd name="connsiteX15-14199" fmla="*/ 179 w 210"/>
                <a:gd name="connsiteY15-14200" fmla="*/ 26 h 731"/>
                <a:gd name="connsiteX16-14201" fmla="*/ 189 w 210"/>
                <a:gd name="connsiteY16-14202" fmla="*/ 36 h 731"/>
                <a:gd name="connsiteX17-14203" fmla="*/ 200 w 210"/>
                <a:gd name="connsiteY17-14204" fmla="*/ 42 h 731"/>
                <a:gd name="connsiteX18-14205" fmla="*/ 205 w 210"/>
                <a:gd name="connsiteY18-14206" fmla="*/ 47 h 731"/>
                <a:gd name="connsiteX19-14207" fmla="*/ 210 w 210"/>
                <a:gd name="connsiteY19-14208" fmla="*/ 52 h 731"/>
                <a:gd name="connsiteX20-14209" fmla="*/ 210 w 210"/>
                <a:gd name="connsiteY20-14210" fmla="*/ 57 h 731"/>
                <a:gd name="connsiteX21-14211" fmla="*/ 210 w 210"/>
                <a:gd name="connsiteY21-14212" fmla="*/ 63 h 731"/>
                <a:gd name="connsiteX22-14213" fmla="*/ 210 w 210"/>
                <a:gd name="connsiteY22-14214" fmla="*/ 68 h 731"/>
                <a:gd name="connsiteX23-14215" fmla="*/ 210 w 210"/>
                <a:gd name="connsiteY23-14216" fmla="*/ 73 h 731"/>
                <a:gd name="connsiteX24-14217" fmla="*/ 205 w 210"/>
                <a:gd name="connsiteY24-14218" fmla="*/ 78 h 731"/>
                <a:gd name="connsiteX25-14219" fmla="*/ 195 w 210"/>
                <a:gd name="connsiteY25-14220" fmla="*/ 84 h 731"/>
                <a:gd name="connsiteX26-14221" fmla="*/ 195 w 210"/>
                <a:gd name="connsiteY26-14222" fmla="*/ 89 h 731"/>
                <a:gd name="connsiteX27-14223" fmla="*/ 195 w 210"/>
                <a:gd name="connsiteY27-14224" fmla="*/ 89 h 731"/>
                <a:gd name="connsiteX28-14225" fmla="*/ 189 w 210"/>
                <a:gd name="connsiteY28-14226" fmla="*/ 94 h 731"/>
                <a:gd name="connsiteX29-14227" fmla="*/ 189 w 210"/>
                <a:gd name="connsiteY29-14228" fmla="*/ 100 h 731"/>
                <a:gd name="connsiteX30-14229" fmla="*/ 184 w 210"/>
                <a:gd name="connsiteY30-14230" fmla="*/ 110 h 731"/>
                <a:gd name="connsiteX31-14231" fmla="*/ 184 w 210"/>
                <a:gd name="connsiteY31-14232" fmla="*/ 115 h 731"/>
                <a:gd name="connsiteX32-14233" fmla="*/ 184 w 210"/>
                <a:gd name="connsiteY32-14234" fmla="*/ 126 h 731"/>
                <a:gd name="connsiteX33-14235" fmla="*/ 179 w 210"/>
                <a:gd name="connsiteY33-14236" fmla="*/ 136 h 731"/>
                <a:gd name="connsiteX34-14237" fmla="*/ 179 w 210"/>
                <a:gd name="connsiteY34-14238" fmla="*/ 147 h 731"/>
                <a:gd name="connsiteX35-14239" fmla="*/ 179 w 210"/>
                <a:gd name="connsiteY35-14240" fmla="*/ 157 h 731"/>
                <a:gd name="connsiteX36-14241" fmla="*/ 174 w 210"/>
                <a:gd name="connsiteY36-14242" fmla="*/ 173 h 731"/>
                <a:gd name="connsiteX37-14243" fmla="*/ 174 w 210"/>
                <a:gd name="connsiteY37-14244" fmla="*/ 189 h 731"/>
                <a:gd name="connsiteX38-14245" fmla="*/ 174 w 210"/>
                <a:gd name="connsiteY38-14246" fmla="*/ 205 h 731"/>
                <a:gd name="connsiteX39-14247" fmla="*/ 168 w 210"/>
                <a:gd name="connsiteY39-14248" fmla="*/ 220 h 731"/>
                <a:gd name="connsiteX40-14249" fmla="*/ 168 w 210"/>
                <a:gd name="connsiteY40-14250" fmla="*/ 236 h 731"/>
                <a:gd name="connsiteX41-14251" fmla="*/ 168 w 210"/>
                <a:gd name="connsiteY41-14252" fmla="*/ 257 h 731"/>
                <a:gd name="connsiteX42-14253" fmla="*/ 163 w 210"/>
                <a:gd name="connsiteY42-14254" fmla="*/ 299 h 731"/>
                <a:gd name="connsiteX43-14255" fmla="*/ 158 w 210"/>
                <a:gd name="connsiteY43-14256" fmla="*/ 336 h 731"/>
                <a:gd name="connsiteX44-14257" fmla="*/ 158 w 210"/>
                <a:gd name="connsiteY44-14258" fmla="*/ 368 h 731"/>
                <a:gd name="connsiteX45-14259" fmla="*/ 153 w 210"/>
                <a:gd name="connsiteY45-14260" fmla="*/ 399 h 731"/>
                <a:gd name="connsiteX46-14261" fmla="*/ 147 w 210"/>
                <a:gd name="connsiteY46-14262" fmla="*/ 431 h 731"/>
                <a:gd name="connsiteX47-14263" fmla="*/ 147 w 210"/>
                <a:gd name="connsiteY47-14264" fmla="*/ 457 h 731"/>
                <a:gd name="connsiteX48-14265" fmla="*/ 142 w 210"/>
                <a:gd name="connsiteY48-14266" fmla="*/ 478 h 731"/>
                <a:gd name="connsiteX49-14267" fmla="*/ 137 w 210"/>
                <a:gd name="connsiteY49-14268" fmla="*/ 499 h 731"/>
                <a:gd name="connsiteX50-14269" fmla="*/ 131 w 210"/>
                <a:gd name="connsiteY50-14270" fmla="*/ 536 h 731"/>
                <a:gd name="connsiteX51-14271" fmla="*/ 121 w 210"/>
                <a:gd name="connsiteY51-14272" fmla="*/ 573 h 731"/>
                <a:gd name="connsiteX52-14273" fmla="*/ 116 w 210"/>
                <a:gd name="connsiteY52-14274" fmla="*/ 604 h 731"/>
                <a:gd name="connsiteX53-14275" fmla="*/ 105 w 210"/>
                <a:gd name="connsiteY53-14276" fmla="*/ 631 h 731"/>
                <a:gd name="connsiteX54-14277" fmla="*/ 100 w 210"/>
                <a:gd name="connsiteY54-14278" fmla="*/ 657 h 731"/>
                <a:gd name="connsiteX55-14279" fmla="*/ 95 w 210"/>
                <a:gd name="connsiteY55-14280" fmla="*/ 668 h 731"/>
                <a:gd name="connsiteX56-14281" fmla="*/ 89 w 210"/>
                <a:gd name="connsiteY56-14282" fmla="*/ 678 h 731"/>
                <a:gd name="connsiteX57-14283" fmla="*/ 89 w 210"/>
                <a:gd name="connsiteY57-14284" fmla="*/ 689 h 731"/>
                <a:gd name="connsiteX58-14285" fmla="*/ 84 w 210"/>
                <a:gd name="connsiteY58-14286" fmla="*/ 694 h 731"/>
                <a:gd name="connsiteX59-14287" fmla="*/ 79 w 210"/>
                <a:gd name="connsiteY59-14288" fmla="*/ 704 h 731"/>
                <a:gd name="connsiteX60-14289" fmla="*/ 79 w 210"/>
                <a:gd name="connsiteY60-14290" fmla="*/ 710 h 731"/>
                <a:gd name="connsiteX61-14291" fmla="*/ 68 w 210"/>
                <a:gd name="connsiteY61-14292" fmla="*/ 715 h 731"/>
                <a:gd name="connsiteX62-14293" fmla="*/ 63 w 210"/>
                <a:gd name="connsiteY62-14294" fmla="*/ 725 h 731"/>
                <a:gd name="connsiteX63-14295" fmla="*/ 58 w 210"/>
                <a:gd name="connsiteY63-14296" fmla="*/ 725 h 731"/>
                <a:gd name="connsiteX64-14297" fmla="*/ 52 w 210"/>
                <a:gd name="connsiteY64-14298" fmla="*/ 731 h 731"/>
                <a:gd name="connsiteX65-14299" fmla="*/ 47 w 210"/>
                <a:gd name="connsiteY65-14300" fmla="*/ 731 h 731"/>
                <a:gd name="connsiteX66-14301" fmla="*/ 47 w 210"/>
                <a:gd name="connsiteY66-14302" fmla="*/ 725 h 731"/>
                <a:gd name="connsiteX67-14303" fmla="*/ 42 w 210"/>
                <a:gd name="connsiteY67-14304" fmla="*/ 725 h 731"/>
                <a:gd name="connsiteX68-14305" fmla="*/ 42 w 210"/>
                <a:gd name="connsiteY68-14306" fmla="*/ 720 h 731"/>
                <a:gd name="connsiteX69-14307" fmla="*/ 42 w 210"/>
                <a:gd name="connsiteY69-14308" fmla="*/ 715 h 731"/>
                <a:gd name="connsiteX70-14309" fmla="*/ 37 w 210"/>
                <a:gd name="connsiteY70-14310" fmla="*/ 710 h 731"/>
                <a:gd name="connsiteX71-14311" fmla="*/ 37 w 210"/>
                <a:gd name="connsiteY71-14312" fmla="*/ 699 h 731"/>
                <a:gd name="connsiteX72-14313" fmla="*/ 37 w 210"/>
                <a:gd name="connsiteY72-14314" fmla="*/ 689 h 731"/>
                <a:gd name="connsiteX73-14315" fmla="*/ 31 w 210"/>
                <a:gd name="connsiteY73-14316" fmla="*/ 673 h 731"/>
                <a:gd name="connsiteX74-14317" fmla="*/ 26 w 210"/>
                <a:gd name="connsiteY74-14318" fmla="*/ 652 h 731"/>
                <a:gd name="connsiteX75-14319" fmla="*/ 21 w 210"/>
                <a:gd name="connsiteY75-14320" fmla="*/ 636 h 731"/>
                <a:gd name="connsiteX76-14321" fmla="*/ 16 w 210"/>
                <a:gd name="connsiteY76-14322" fmla="*/ 620 h 731"/>
                <a:gd name="connsiteX77-14323" fmla="*/ 10 w 210"/>
                <a:gd name="connsiteY77-14324" fmla="*/ 604 h 731"/>
                <a:gd name="connsiteX78-14325" fmla="*/ 0 w 210"/>
                <a:gd name="connsiteY78-14326" fmla="*/ 594 h 731"/>
                <a:gd name="connsiteX79-14327" fmla="*/ 21 w 210"/>
                <a:gd name="connsiteY79-14328" fmla="*/ 578 h 731"/>
                <a:gd name="connsiteX80-14329" fmla="*/ 31 w 210"/>
                <a:gd name="connsiteY80-14330" fmla="*/ 578 h 731"/>
                <a:gd name="connsiteX81-14331" fmla="*/ 42 w 210"/>
                <a:gd name="connsiteY81-14332" fmla="*/ 573 h 731"/>
                <a:gd name="connsiteX82-14333" fmla="*/ 47 w 210"/>
                <a:gd name="connsiteY82-14334" fmla="*/ 573 h 731"/>
                <a:gd name="connsiteX83-14335" fmla="*/ 52 w 210"/>
                <a:gd name="connsiteY83-14336" fmla="*/ 568 h 731"/>
                <a:gd name="connsiteX84-14337" fmla="*/ 52 w 210"/>
                <a:gd name="connsiteY84-14338" fmla="*/ 568 h 731"/>
                <a:gd name="connsiteX85-14339" fmla="*/ 58 w 210"/>
                <a:gd name="connsiteY85-14340" fmla="*/ 562 h 731"/>
                <a:gd name="connsiteX86-14341" fmla="*/ 58 w 210"/>
                <a:gd name="connsiteY86-14342" fmla="*/ 552 h 731"/>
                <a:gd name="connsiteX87-14343" fmla="*/ 63 w 210"/>
                <a:gd name="connsiteY87-14344" fmla="*/ 541 h 731"/>
                <a:gd name="connsiteX88-14345" fmla="*/ 63 w 210"/>
                <a:gd name="connsiteY88-14346" fmla="*/ 526 h 731"/>
                <a:gd name="connsiteX89-14347" fmla="*/ 68 w 210"/>
                <a:gd name="connsiteY89-14348" fmla="*/ 505 h 731"/>
                <a:gd name="connsiteX90-14349" fmla="*/ 74 w 210"/>
                <a:gd name="connsiteY90-14350" fmla="*/ 484 h 731"/>
                <a:gd name="connsiteX91-14351" fmla="*/ 74 w 210"/>
                <a:gd name="connsiteY91-14352" fmla="*/ 457 h 731"/>
                <a:gd name="connsiteX92-14353" fmla="*/ 79 w 210"/>
                <a:gd name="connsiteY92-14354" fmla="*/ 426 h 731"/>
                <a:gd name="connsiteX93-14355" fmla="*/ 89 w 210"/>
                <a:gd name="connsiteY93-14356" fmla="*/ 363 h 731"/>
                <a:gd name="connsiteX94-14357" fmla="*/ 95 w 210"/>
                <a:gd name="connsiteY94-14358" fmla="*/ 305 h 731"/>
                <a:gd name="connsiteX95-14359" fmla="*/ 100 w 210"/>
                <a:gd name="connsiteY95-14360" fmla="*/ 242 h 731"/>
                <a:gd name="connsiteX96-14361" fmla="*/ 100 w 210"/>
                <a:gd name="connsiteY96-14362" fmla="*/ 189 h 731"/>
                <a:gd name="connsiteX97-14363" fmla="*/ 100 w 210"/>
                <a:gd name="connsiteY97-14364" fmla="*/ 189 h 731"/>
                <a:gd name="connsiteX0-14365" fmla="*/ 100 w 210"/>
                <a:gd name="connsiteY0-14366" fmla="*/ 189 h 731"/>
                <a:gd name="connsiteX1-14367" fmla="*/ 100 w 210"/>
                <a:gd name="connsiteY1-14368" fmla="*/ 163 h 731"/>
                <a:gd name="connsiteX2-14369" fmla="*/ 100 w 210"/>
                <a:gd name="connsiteY2-14370" fmla="*/ 136 h 731"/>
                <a:gd name="connsiteX3-14371" fmla="*/ 100 w 210"/>
                <a:gd name="connsiteY3-14372" fmla="*/ 115 h 731"/>
                <a:gd name="connsiteX4-14373" fmla="*/ 100 w 210"/>
                <a:gd name="connsiteY4-14374" fmla="*/ 100 h 731"/>
                <a:gd name="connsiteX5-14375" fmla="*/ 100 w 210"/>
                <a:gd name="connsiteY5-14376" fmla="*/ 84 h 731"/>
                <a:gd name="connsiteX6-14377" fmla="*/ 100 w 210"/>
                <a:gd name="connsiteY6-14378" fmla="*/ 73 h 731"/>
                <a:gd name="connsiteX7-14379" fmla="*/ 95 w 210"/>
                <a:gd name="connsiteY7-14380" fmla="*/ 63 h 731"/>
                <a:gd name="connsiteX8-14381" fmla="*/ 95 w 210"/>
                <a:gd name="connsiteY8-14382" fmla="*/ 57 h 731"/>
                <a:gd name="connsiteX9-14383" fmla="*/ 95 w 210"/>
                <a:gd name="connsiteY9-14384" fmla="*/ 52 h 731"/>
                <a:gd name="connsiteX10-14385" fmla="*/ 89 w 210"/>
                <a:gd name="connsiteY10-14386" fmla="*/ 52 h 731"/>
                <a:gd name="connsiteX11-14387" fmla="*/ 84 w 210"/>
                <a:gd name="connsiteY11-14388" fmla="*/ 47 h 731"/>
                <a:gd name="connsiteX12-14389" fmla="*/ 142 w 210"/>
                <a:gd name="connsiteY12-14390" fmla="*/ 0 h 731"/>
                <a:gd name="connsiteX13-14391" fmla="*/ 158 w 210"/>
                <a:gd name="connsiteY13-14392" fmla="*/ 10 h 731"/>
                <a:gd name="connsiteX14-14393" fmla="*/ 168 w 210"/>
                <a:gd name="connsiteY14-14394" fmla="*/ 21 h 731"/>
                <a:gd name="connsiteX15-14395" fmla="*/ 179 w 210"/>
                <a:gd name="connsiteY15-14396" fmla="*/ 26 h 731"/>
                <a:gd name="connsiteX16-14397" fmla="*/ 189 w 210"/>
                <a:gd name="connsiteY16-14398" fmla="*/ 36 h 731"/>
                <a:gd name="connsiteX17-14399" fmla="*/ 200 w 210"/>
                <a:gd name="connsiteY17-14400" fmla="*/ 42 h 731"/>
                <a:gd name="connsiteX18-14401" fmla="*/ 205 w 210"/>
                <a:gd name="connsiteY18-14402" fmla="*/ 47 h 731"/>
                <a:gd name="connsiteX19-14403" fmla="*/ 210 w 210"/>
                <a:gd name="connsiteY19-14404" fmla="*/ 52 h 731"/>
                <a:gd name="connsiteX20-14405" fmla="*/ 210 w 210"/>
                <a:gd name="connsiteY20-14406" fmla="*/ 57 h 731"/>
                <a:gd name="connsiteX21-14407" fmla="*/ 210 w 210"/>
                <a:gd name="connsiteY21-14408" fmla="*/ 63 h 731"/>
                <a:gd name="connsiteX22-14409" fmla="*/ 210 w 210"/>
                <a:gd name="connsiteY22-14410" fmla="*/ 68 h 731"/>
                <a:gd name="connsiteX23-14411" fmla="*/ 210 w 210"/>
                <a:gd name="connsiteY23-14412" fmla="*/ 73 h 731"/>
                <a:gd name="connsiteX24-14413" fmla="*/ 205 w 210"/>
                <a:gd name="connsiteY24-14414" fmla="*/ 78 h 731"/>
                <a:gd name="connsiteX25-14415" fmla="*/ 195 w 210"/>
                <a:gd name="connsiteY25-14416" fmla="*/ 84 h 731"/>
                <a:gd name="connsiteX26-14417" fmla="*/ 195 w 210"/>
                <a:gd name="connsiteY26-14418" fmla="*/ 89 h 731"/>
                <a:gd name="connsiteX27-14419" fmla="*/ 195 w 210"/>
                <a:gd name="connsiteY27-14420" fmla="*/ 89 h 731"/>
                <a:gd name="connsiteX28-14421" fmla="*/ 189 w 210"/>
                <a:gd name="connsiteY28-14422" fmla="*/ 94 h 731"/>
                <a:gd name="connsiteX29-14423" fmla="*/ 189 w 210"/>
                <a:gd name="connsiteY29-14424" fmla="*/ 100 h 731"/>
                <a:gd name="connsiteX30-14425" fmla="*/ 184 w 210"/>
                <a:gd name="connsiteY30-14426" fmla="*/ 110 h 731"/>
                <a:gd name="connsiteX31-14427" fmla="*/ 184 w 210"/>
                <a:gd name="connsiteY31-14428" fmla="*/ 115 h 731"/>
                <a:gd name="connsiteX32-14429" fmla="*/ 184 w 210"/>
                <a:gd name="connsiteY32-14430" fmla="*/ 126 h 731"/>
                <a:gd name="connsiteX33-14431" fmla="*/ 179 w 210"/>
                <a:gd name="connsiteY33-14432" fmla="*/ 136 h 731"/>
                <a:gd name="connsiteX34-14433" fmla="*/ 179 w 210"/>
                <a:gd name="connsiteY34-14434" fmla="*/ 147 h 731"/>
                <a:gd name="connsiteX35-14435" fmla="*/ 179 w 210"/>
                <a:gd name="connsiteY35-14436" fmla="*/ 157 h 731"/>
                <a:gd name="connsiteX36-14437" fmla="*/ 174 w 210"/>
                <a:gd name="connsiteY36-14438" fmla="*/ 173 h 731"/>
                <a:gd name="connsiteX37-14439" fmla="*/ 174 w 210"/>
                <a:gd name="connsiteY37-14440" fmla="*/ 189 h 731"/>
                <a:gd name="connsiteX38-14441" fmla="*/ 174 w 210"/>
                <a:gd name="connsiteY38-14442" fmla="*/ 205 h 731"/>
                <a:gd name="connsiteX39-14443" fmla="*/ 168 w 210"/>
                <a:gd name="connsiteY39-14444" fmla="*/ 220 h 731"/>
                <a:gd name="connsiteX40-14445" fmla="*/ 168 w 210"/>
                <a:gd name="connsiteY40-14446" fmla="*/ 236 h 731"/>
                <a:gd name="connsiteX41-14447" fmla="*/ 168 w 210"/>
                <a:gd name="connsiteY41-14448" fmla="*/ 257 h 731"/>
                <a:gd name="connsiteX42-14449" fmla="*/ 163 w 210"/>
                <a:gd name="connsiteY42-14450" fmla="*/ 299 h 731"/>
                <a:gd name="connsiteX43-14451" fmla="*/ 158 w 210"/>
                <a:gd name="connsiteY43-14452" fmla="*/ 336 h 731"/>
                <a:gd name="connsiteX44-14453" fmla="*/ 158 w 210"/>
                <a:gd name="connsiteY44-14454" fmla="*/ 368 h 731"/>
                <a:gd name="connsiteX45-14455" fmla="*/ 153 w 210"/>
                <a:gd name="connsiteY45-14456" fmla="*/ 399 h 731"/>
                <a:gd name="connsiteX46-14457" fmla="*/ 147 w 210"/>
                <a:gd name="connsiteY46-14458" fmla="*/ 431 h 731"/>
                <a:gd name="connsiteX47-14459" fmla="*/ 147 w 210"/>
                <a:gd name="connsiteY47-14460" fmla="*/ 457 h 731"/>
                <a:gd name="connsiteX48-14461" fmla="*/ 142 w 210"/>
                <a:gd name="connsiteY48-14462" fmla="*/ 478 h 731"/>
                <a:gd name="connsiteX49-14463" fmla="*/ 137 w 210"/>
                <a:gd name="connsiteY49-14464" fmla="*/ 499 h 731"/>
                <a:gd name="connsiteX50-14465" fmla="*/ 131 w 210"/>
                <a:gd name="connsiteY50-14466" fmla="*/ 536 h 731"/>
                <a:gd name="connsiteX51-14467" fmla="*/ 121 w 210"/>
                <a:gd name="connsiteY51-14468" fmla="*/ 573 h 731"/>
                <a:gd name="connsiteX52-14469" fmla="*/ 116 w 210"/>
                <a:gd name="connsiteY52-14470" fmla="*/ 604 h 731"/>
                <a:gd name="connsiteX53-14471" fmla="*/ 105 w 210"/>
                <a:gd name="connsiteY53-14472" fmla="*/ 631 h 731"/>
                <a:gd name="connsiteX54-14473" fmla="*/ 100 w 210"/>
                <a:gd name="connsiteY54-14474" fmla="*/ 657 h 731"/>
                <a:gd name="connsiteX55-14475" fmla="*/ 95 w 210"/>
                <a:gd name="connsiteY55-14476" fmla="*/ 668 h 731"/>
                <a:gd name="connsiteX56-14477" fmla="*/ 89 w 210"/>
                <a:gd name="connsiteY56-14478" fmla="*/ 678 h 731"/>
                <a:gd name="connsiteX57-14479" fmla="*/ 89 w 210"/>
                <a:gd name="connsiteY57-14480" fmla="*/ 689 h 731"/>
                <a:gd name="connsiteX58-14481" fmla="*/ 84 w 210"/>
                <a:gd name="connsiteY58-14482" fmla="*/ 694 h 731"/>
                <a:gd name="connsiteX59-14483" fmla="*/ 79 w 210"/>
                <a:gd name="connsiteY59-14484" fmla="*/ 704 h 731"/>
                <a:gd name="connsiteX60-14485" fmla="*/ 79 w 210"/>
                <a:gd name="connsiteY60-14486" fmla="*/ 710 h 731"/>
                <a:gd name="connsiteX61-14487" fmla="*/ 68 w 210"/>
                <a:gd name="connsiteY61-14488" fmla="*/ 715 h 731"/>
                <a:gd name="connsiteX62-14489" fmla="*/ 63 w 210"/>
                <a:gd name="connsiteY62-14490" fmla="*/ 725 h 731"/>
                <a:gd name="connsiteX63-14491" fmla="*/ 58 w 210"/>
                <a:gd name="connsiteY63-14492" fmla="*/ 725 h 731"/>
                <a:gd name="connsiteX64-14493" fmla="*/ 52 w 210"/>
                <a:gd name="connsiteY64-14494" fmla="*/ 731 h 731"/>
                <a:gd name="connsiteX65-14495" fmla="*/ 47 w 210"/>
                <a:gd name="connsiteY65-14496" fmla="*/ 731 h 731"/>
                <a:gd name="connsiteX66-14497" fmla="*/ 47 w 210"/>
                <a:gd name="connsiteY66-14498" fmla="*/ 725 h 731"/>
                <a:gd name="connsiteX67-14499" fmla="*/ 42 w 210"/>
                <a:gd name="connsiteY67-14500" fmla="*/ 725 h 731"/>
                <a:gd name="connsiteX68-14501" fmla="*/ 42 w 210"/>
                <a:gd name="connsiteY68-14502" fmla="*/ 720 h 731"/>
                <a:gd name="connsiteX69-14503" fmla="*/ 42 w 210"/>
                <a:gd name="connsiteY69-14504" fmla="*/ 715 h 731"/>
                <a:gd name="connsiteX70-14505" fmla="*/ 37 w 210"/>
                <a:gd name="connsiteY70-14506" fmla="*/ 710 h 731"/>
                <a:gd name="connsiteX71-14507" fmla="*/ 37 w 210"/>
                <a:gd name="connsiteY71-14508" fmla="*/ 699 h 731"/>
                <a:gd name="connsiteX72-14509" fmla="*/ 37 w 210"/>
                <a:gd name="connsiteY72-14510" fmla="*/ 689 h 731"/>
                <a:gd name="connsiteX73-14511" fmla="*/ 31 w 210"/>
                <a:gd name="connsiteY73-14512" fmla="*/ 673 h 731"/>
                <a:gd name="connsiteX74-14513" fmla="*/ 26 w 210"/>
                <a:gd name="connsiteY74-14514" fmla="*/ 652 h 731"/>
                <a:gd name="connsiteX75-14515" fmla="*/ 21 w 210"/>
                <a:gd name="connsiteY75-14516" fmla="*/ 636 h 731"/>
                <a:gd name="connsiteX76-14517" fmla="*/ 16 w 210"/>
                <a:gd name="connsiteY76-14518" fmla="*/ 620 h 731"/>
                <a:gd name="connsiteX77-14519" fmla="*/ 10 w 210"/>
                <a:gd name="connsiteY77-14520" fmla="*/ 604 h 731"/>
                <a:gd name="connsiteX78-14521" fmla="*/ 0 w 210"/>
                <a:gd name="connsiteY78-14522" fmla="*/ 594 h 731"/>
                <a:gd name="connsiteX79-14523" fmla="*/ 31 w 210"/>
                <a:gd name="connsiteY79-14524" fmla="*/ 578 h 731"/>
                <a:gd name="connsiteX80-14525" fmla="*/ 42 w 210"/>
                <a:gd name="connsiteY80-14526" fmla="*/ 573 h 731"/>
                <a:gd name="connsiteX81-14527" fmla="*/ 47 w 210"/>
                <a:gd name="connsiteY81-14528" fmla="*/ 573 h 731"/>
                <a:gd name="connsiteX82-14529" fmla="*/ 52 w 210"/>
                <a:gd name="connsiteY82-14530" fmla="*/ 568 h 731"/>
                <a:gd name="connsiteX83-14531" fmla="*/ 52 w 210"/>
                <a:gd name="connsiteY83-14532" fmla="*/ 568 h 731"/>
                <a:gd name="connsiteX84-14533" fmla="*/ 58 w 210"/>
                <a:gd name="connsiteY84-14534" fmla="*/ 562 h 731"/>
                <a:gd name="connsiteX85-14535" fmla="*/ 58 w 210"/>
                <a:gd name="connsiteY85-14536" fmla="*/ 552 h 731"/>
                <a:gd name="connsiteX86-14537" fmla="*/ 63 w 210"/>
                <a:gd name="connsiteY86-14538" fmla="*/ 541 h 731"/>
                <a:gd name="connsiteX87-14539" fmla="*/ 63 w 210"/>
                <a:gd name="connsiteY87-14540" fmla="*/ 526 h 731"/>
                <a:gd name="connsiteX88-14541" fmla="*/ 68 w 210"/>
                <a:gd name="connsiteY88-14542" fmla="*/ 505 h 731"/>
                <a:gd name="connsiteX89-14543" fmla="*/ 74 w 210"/>
                <a:gd name="connsiteY89-14544" fmla="*/ 484 h 731"/>
                <a:gd name="connsiteX90-14545" fmla="*/ 74 w 210"/>
                <a:gd name="connsiteY90-14546" fmla="*/ 457 h 731"/>
                <a:gd name="connsiteX91-14547" fmla="*/ 79 w 210"/>
                <a:gd name="connsiteY91-14548" fmla="*/ 426 h 731"/>
                <a:gd name="connsiteX92-14549" fmla="*/ 89 w 210"/>
                <a:gd name="connsiteY92-14550" fmla="*/ 363 h 731"/>
                <a:gd name="connsiteX93-14551" fmla="*/ 95 w 210"/>
                <a:gd name="connsiteY93-14552" fmla="*/ 305 h 731"/>
                <a:gd name="connsiteX94-14553" fmla="*/ 100 w 210"/>
                <a:gd name="connsiteY94-14554" fmla="*/ 242 h 731"/>
                <a:gd name="connsiteX95-14555" fmla="*/ 100 w 210"/>
                <a:gd name="connsiteY95-14556" fmla="*/ 189 h 731"/>
                <a:gd name="connsiteX96-14557" fmla="*/ 100 w 210"/>
                <a:gd name="connsiteY96-14558" fmla="*/ 189 h 731"/>
                <a:gd name="connsiteX0-14559" fmla="*/ 100 w 210"/>
                <a:gd name="connsiteY0-14560" fmla="*/ 189 h 731"/>
                <a:gd name="connsiteX1-14561" fmla="*/ 100 w 210"/>
                <a:gd name="connsiteY1-14562" fmla="*/ 163 h 731"/>
                <a:gd name="connsiteX2-14563" fmla="*/ 100 w 210"/>
                <a:gd name="connsiteY2-14564" fmla="*/ 136 h 731"/>
                <a:gd name="connsiteX3-14565" fmla="*/ 100 w 210"/>
                <a:gd name="connsiteY3-14566" fmla="*/ 115 h 731"/>
                <a:gd name="connsiteX4-14567" fmla="*/ 100 w 210"/>
                <a:gd name="connsiteY4-14568" fmla="*/ 100 h 731"/>
                <a:gd name="connsiteX5-14569" fmla="*/ 100 w 210"/>
                <a:gd name="connsiteY5-14570" fmla="*/ 84 h 731"/>
                <a:gd name="connsiteX6-14571" fmla="*/ 100 w 210"/>
                <a:gd name="connsiteY6-14572" fmla="*/ 73 h 731"/>
                <a:gd name="connsiteX7-14573" fmla="*/ 95 w 210"/>
                <a:gd name="connsiteY7-14574" fmla="*/ 63 h 731"/>
                <a:gd name="connsiteX8-14575" fmla="*/ 95 w 210"/>
                <a:gd name="connsiteY8-14576" fmla="*/ 57 h 731"/>
                <a:gd name="connsiteX9-14577" fmla="*/ 95 w 210"/>
                <a:gd name="connsiteY9-14578" fmla="*/ 52 h 731"/>
                <a:gd name="connsiteX10-14579" fmla="*/ 89 w 210"/>
                <a:gd name="connsiteY10-14580" fmla="*/ 52 h 731"/>
                <a:gd name="connsiteX11-14581" fmla="*/ 84 w 210"/>
                <a:gd name="connsiteY11-14582" fmla="*/ 47 h 731"/>
                <a:gd name="connsiteX12-14583" fmla="*/ 142 w 210"/>
                <a:gd name="connsiteY12-14584" fmla="*/ 0 h 731"/>
                <a:gd name="connsiteX13-14585" fmla="*/ 158 w 210"/>
                <a:gd name="connsiteY13-14586" fmla="*/ 10 h 731"/>
                <a:gd name="connsiteX14-14587" fmla="*/ 168 w 210"/>
                <a:gd name="connsiteY14-14588" fmla="*/ 21 h 731"/>
                <a:gd name="connsiteX15-14589" fmla="*/ 179 w 210"/>
                <a:gd name="connsiteY15-14590" fmla="*/ 26 h 731"/>
                <a:gd name="connsiteX16-14591" fmla="*/ 189 w 210"/>
                <a:gd name="connsiteY16-14592" fmla="*/ 36 h 731"/>
                <a:gd name="connsiteX17-14593" fmla="*/ 200 w 210"/>
                <a:gd name="connsiteY17-14594" fmla="*/ 42 h 731"/>
                <a:gd name="connsiteX18-14595" fmla="*/ 205 w 210"/>
                <a:gd name="connsiteY18-14596" fmla="*/ 47 h 731"/>
                <a:gd name="connsiteX19-14597" fmla="*/ 210 w 210"/>
                <a:gd name="connsiteY19-14598" fmla="*/ 52 h 731"/>
                <a:gd name="connsiteX20-14599" fmla="*/ 210 w 210"/>
                <a:gd name="connsiteY20-14600" fmla="*/ 57 h 731"/>
                <a:gd name="connsiteX21-14601" fmla="*/ 210 w 210"/>
                <a:gd name="connsiteY21-14602" fmla="*/ 63 h 731"/>
                <a:gd name="connsiteX22-14603" fmla="*/ 210 w 210"/>
                <a:gd name="connsiteY22-14604" fmla="*/ 68 h 731"/>
                <a:gd name="connsiteX23-14605" fmla="*/ 210 w 210"/>
                <a:gd name="connsiteY23-14606" fmla="*/ 73 h 731"/>
                <a:gd name="connsiteX24-14607" fmla="*/ 205 w 210"/>
                <a:gd name="connsiteY24-14608" fmla="*/ 78 h 731"/>
                <a:gd name="connsiteX25-14609" fmla="*/ 195 w 210"/>
                <a:gd name="connsiteY25-14610" fmla="*/ 84 h 731"/>
                <a:gd name="connsiteX26-14611" fmla="*/ 195 w 210"/>
                <a:gd name="connsiteY26-14612" fmla="*/ 89 h 731"/>
                <a:gd name="connsiteX27-14613" fmla="*/ 195 w 210"/>
                <a:gd name="connsiteY27-14614" fmla="*/ 89 h 731"/>
                <a:gd name="connsiteX28-14615" fmla="*/ 189 w 210"/>
                <a:gd name="connsiteY28-14616" fmla="*/ 94 h 731"/>
                <a:gd name="connsiteX29-14617" fmla="*/ 189 w 210"/>
                <a:gd name="connsiteY29-14618" fmla="*/ 100 h 731"/>
                <a:gd name="connsiteX30-14619" fmla="*/ 184 w 210"/>
                <a:gd name="connsiteY30-14620" fmla="*/ 110 h 731"/>
                <a:gd name="connsiteX31-14621" fmla="*/ 184 w 210"/>
                <a:gd name="connsiteY31-14622" fmla="*/ 115 h 731"/>
                <a:gd name="connsiteX32-14623" fmla="*/ 184 w 210"/>
                <a:gd name="connsiteY32-14624" fmla="*/ 126 h 731"/>
                <a:gd name="connsiteX33-14625" fmla="*/ 179 w 210"/>
                <a:gd name="connsiteY33-14626" fmla="*/ 136 h 731"/>
                <a:gd name="connsiteX34-14627" fmla="*/ 179 w 210"/>
                <a:gd name="connsiteY34-14628" fmla="*/ 147 h 731"/>
                <a:gd name="connsiteX35-14629" fmla="*/ 179 w 210"/>
                <a:gd name="connsiteY35-14630" fmla="*/ 157 h 731"/>
                <a:gd name="connsiteX36-14631" fmla="*/ 174 w 210"/>
                <a:gd name="connsiteY36-14632" fmla="*/ 173 h 731"/>
                <a:gd name="connsiteX37-14633" fmla="*/ 174 w 210"/>
                <a:gd name="connsiteY37-14634" fmla="*/ 189 h 731"/>
                <a:gd name="connsiteX38-14635" fmla="*/ 174 w 210"/>
                <a:gd name="connsiteY38-14636" fmla="*/ 205 h 731"/>
                <a:gd name="connsiteX39-14637" fmla="*/ 168 w 210"/>
                <a:gd name="connsiteY39-14638" fmla="*/ 220 h 731"/>
                <a:gd name="connsiteX40-14639" fmla="*/ 168 w 210"/>
                <a:gd name="connsiteY40-14640" fmla="*/ 236 h 731"/>
                <a:gd name="connsiteX41-14641" fmla="*/ 168 w 210"/>
                <a:gd name="connsiteY41-14642" fmla="*/ 257 h 731"/>
                <a:gd name="connsiteX42-14643" fmla="*/ 163 w 210"/>
                <a:gd name="connsiteY42-14644" fmla="*/ 299 h 731"/>
                <a:gd name="connsiteX43-14645" fmla="*/ 158 w 210"/>
                <a:gd name="connsiteY43-14646" fmla="*/ 336 h 731"/>
                <a:gd name="connsiteX44-14647" fmla="*/ 158 w 210"/>
                <a:gd name="connsiteY44-14648" fmla="*/ 368 h 731"/>
                <a:gd name="connsiteX45-14649" fmla="*/ 153 w 210"/>
                <a:gd name="connsiteY45-14650" fmla="*/ 399 h 731"/>
                <a:gd name="connsiteX46-14651" fmla="*/ 147 w 210"/>
                <a:gd name="connsiteY46-14652" fmla="*/ 431 h 731"/>
                <a:gd name="connsiteX47-14653" fmla="*/ 147 w 210"/>
                <a:gd name="connsiteY47-14654" fmla="*/ 457 h 731"/>
                <a:gd name="connsiteX48-14655" fmla="*/ 142 w 210"/>
                <a:gd name="connsiteY48-14656" fmla="*/ 478 h 731"/>
                <a:gd name="connsiteX49-14657" fmla="*/ 137 w 210"/>
                <a:gd name="connsiteY49-14658" fmla="*/ 499 h 731"/>
                <a:gd name="connsiteX50-14659" fmla="*/ 131 w 210"/>
                <a:gd name="connsiteY50-14660" fmla="*/ 536 h 731"/>
                <a:gd name="connsiteX51-14661" fmla="*/ 121 w 210"/>
                <a:gd name="connsiteY51-14662" fmla="*/ 573 h 731"/>
                <a:gd name="connsiteX52-14663" fmla="*/ 116 w 210"/>
                <a:gd name="connsiteY52-14664" fmla="*/ 604 h 731"/>
                <a:gd name="connsiteX53-14665" fmla="*/ 105 w 210"/>
                <a:gd name="connsiteY53-14666" fmla="*/ 631 h 731"/>
                <a:gd name="connsiteX54-14667" fmla="*/ 100 w 210"/>
                <a:gd name="connsiteY54-14668" fmla="*/ 657 h 731"/>
                <a:gd name="connsiteX55-14669" fmla="*/ 95 w 210"/>
                <a:gd name="connsiteY55-14670" fmla="*/ 668 h 731"/>
                <a:gd name="connsiteX56-14671" fmla="*/ 89 w 210"/>
                <a:gd name="connsiteY56-14672" fmla="*/ 678 h 731"/>
                <a:gd name="connsiteX57-14673" fmla="*/ 89 w 210"/>
                <a:gd name="connsiteY57-14674" fmla="*/ 689 h 731"/>
                <a:gd name="connsiteX58-14675" fmla="*/ 84 w 210"/>
                <a:gd name="connsiteY58-14676" fmla="*/ 694 h 731"/>
                <a:gd name="connsiteX59-14677" fmla="*/ 79 w 210"/>
                <a:gd name="connsiteY59-14678" fmla="*/ 704 h 731"/>
                <a:gd name="connsiteX60-14679" fmla="*/ 79 w 210"/>
                <a:gd name="connsiteY60-14680" fmla="*/ 710 h 731"/>
                <a:gd name="connsiteX61-14681" fmla="*/ 68 w 210"/>
                <a:gd name="connsiteY61-14682" fmla="*/ 715 h 731"/>
                <a:gd name="connsiteX62-14683" fmla="*/ 63 w 210"/>
                <a:gd name="connsiteY62-14684" fmla="*/ 725 h 731"/>
                <a:gd name="connsiteX63-14685" fmla="*/ 58 w 210"/>
                <a:gd name="connsiteY63-14686" fmla="*/ 725 h 731"/>
                <a:gd name="connsiteX64-14687" fmla="*/ 52 w 210"/>
                <a:gd name="connsiteY64-14688" fmla="*/ 731 h 731"/>
                <a:gd name="connsiteX65-14689" fmla="*/ 47 w 210"/>
                <a:gd name="connsiteY65-14690" fmla="*/ 731 h 731"/>
                <a:gd name="connsiteX66-14691" fmla="*/ 47 w 210"/>
                <a:gd name="connsiteY66-14692" fmla="*/ 725 h 731"/>
                <a:gd name="connsiteX67-14693" fmla="*/ 42 w 210"/>
                <a:gd name="connsiteY67-14694" fmla="*/ 725 h 731"/>
                <a:gd name="connsiteX68-14695" fmla="*/ 42 w 210"/>
                <a:gd name="connsiteY68-14696" fmla="*/ 720 h 731"/>
                <a:gd name="connsiteX69-14697" fmla="*/ 42 w 210"/>
                <a:gd name="connsiteY69-14698" fmla="*/ 715 h 731"/>
                <a:gd name="connsiteX70-14699" fmla="*/ 37 w 210"/>
                <a:gd name="connsiteY70-14700" fmla="*/ 710 h 731"/>
                <a:gd name="connsiteX71-14701" fmla="*/ 37 w 210"/>
                <a:gd name="connsiteY71-14702" fmla="*/ 699 h 731"/>
                <a:gd name="connsiteX72-14703" fmla="*/ 37 w 210"/>
                <a:gd name="connsiteY72-14704" fmla="*/ 689 h 731"/>
                <a:gd name="connsiteX73-14705" fmla="*/ 31 w 210"/>
                <a:gd name="connsiteY73-14706" fmla="*/ 673 h 731"/>
                <a:gd name="connsiteX74-14707" fmla="*/ 26 w 210"/>
                <a:gd name="connsiteY74-14708" fmla="*/ 652 h 731"/>
                <a:gd name="connsiteX75-14709" fmla="*/ 21 w 210"/>
                <a:gd name="connsiteY75-14710" fmla="*/ 636 h 731"/>
                <a:gd name="connsiteX76-14711" fmla="*/ 16 w 210"/>
                <a:gd name="connsiteY76-14712" fmla="*/ 620 h 731"/>
                <a:gd name="connsiteX77-14713" fmla="*/ 10 w 210"/>
                <a:gd name="connsiteY77-14714" fmla="*/ 604 h 731"/>
                <a:gd name="connsiteX78-14715" fmla="*/ 0 w 210"/>
                <a:gd name="connsiteY78-14716" fmla="*/ 594 h 731"/>
                <a:gd name="connsiteX79-14717" fmla="*/ 31 w 210"/>
                <a:gd name="connsiteY79-14718" fmla="*/ 578 h 731"/>
                <a:gd name="connsiteX80-14719" fmla="*/ 47 w 210"/>
                <a:gd name="connsiteY80-14720" fmla="*/ 573 h 731"/>
                <a:gd name="connsiteX81-14721" fmla="*/ 52 w 210"/>
                <a:gd name="connsiteY81-14722" fmla="*/ 568 h 731"/>
                <a:gd name="connsiteX82-14723" fmla="*/ 52 w 210"/>
                <a:gd name="connsiteY82-14724" fmla="*/ 568 h 731"/>
                <a:gd name="connsiteX83-14725" fmla="*/ 58 w 210"/>
                <a:gd name="connsiteY83-14726" fmla="*/ 562 h 731"/>
                <a:gd name="connsiteX84-14727" fmla="*/ 58 w 210"/>
                <a:gd name="connsiteY84-14728" fmla="*/ 552 h 731"/>
                <a:gd name="connsiteX85-14729" fmla="*/ 63 w 210"/>
                <a:gd name="connsiteY85-14730" fmla="*/ 541 h 731"/>
                <a:gd name="connsiteX86-14731" fmla="*/ 63 w 210"/>
                <a:gd name="connsiteY86-14732" fmla="*/ 526 h 731"/>
                <a:gd name="connsiteX87-14733" fmla="*/ 68 w 210"/>
                <a:gd name="connsiteY87-14734" fmla="*/ 505 h 731"/>
                <a:gd name="connsiteX88-14735" fmla="*/ 74 w 210"/>
                <a:gd name="connsiteY88-14736" fmla="*/ 484 h 731"/>
                <a:gd name="connsiteX89-14737" fmla="*/ 74 w 210"/>
                <a:gd name="connsiteY89-14738" fmla="*/ 457 h 731"/>
                <a:gd name="connsiteX90-14739" fmla="*/ 79 w 210"/>
                <a:gd name="connsiteY90-14740" fmla="*/ 426 h 731"/>
                <a:gd name="connsiteX91-14741" fmla="*/ 89 w 210"/>
                <a:gd name="connsiteY91-14742" fmla="*/ 363 h 731"/>
                <a:gd name="connsiteX92-14743" fmla="*/ 95 w 210"/>
                <a:gd name="connsiteY92-14744" fmla="*/ 305 h 731"/>
                <a:gd name="connsiteX93-14745" fmla="*/ 100 w 210"/>
                <a:gd name="connsiteY93-14746" fmla="*/ 242 h 731"/>
                <a:gd name="connsiteX94-14747" fmla="*/ 100 w 210"/>
                <a:gd name="connsiteY94-14748" fmla="*/ 189 h 731"/>
                <a:gd name="connsiteX95-14749" fmla="*/ 100 w 210"/>
                <a:gd name="connsiteY95-14750" fmla="*/ 189 h 731"/>
                <a:gd name="connsiteX0-14751" fmla="*/ 100 w 210"/>
                <a:gd name="connsiteY0-14752" fmla="*/ 189 h 731"/>
                <a:gd name="connsiteX1-14753" fmla="*/ 100 w 210"/>
                <a:gd name="connsiteY1-14754" fmla="*/ 163 h 731"/>
                <a:gd name="connsiteX2-14755" fmla="*/ 100 w 210"/>
                <a:gd name="connsiteY2-14756" fmla="*/ 136 h 731"/>
                <a:gd name="connsiteX3-14757" fmla="*/ 100 w 210"/>
                <a:gd name="connsiteY3-14758" fmla="*/ 115 h 731"/>
                <a:gd name="connsiteX4-14759" fmla="*/ 100 w 210"/>
                <a:gd name="connsiteY4-14760" fmla="*/ 100 h 731"/>
                <a:gd name="connsiteX5-14761" fmla="*/ 100 w 210"/>
                <a:gd name="connsiteY5-14762" fmla="*/ 84 h 731"/>
                <a:gd name="connsiteX6-14763" fmla="*/ 100 w 210"/>
                <a:gd name="connsiteY6-14764" fmla="*/ 73 h 731"/>
                <a:gd name="connsiteX7-14765" fmla="*/ 95 w 210"/>
                <a:gd name="connsiteY7-14766" fmla="*/ 63 h 731"/>
                <a:gd name="connsiteX8-14767" fmla="*/ 95 w 210"/>
                <a:gd name="connsiteY8-14768" fmla="*/ 57 h 731"/>
                <a:gd name="connsiteX9-14769" fmla="*/ 95 w 210"/>
                <a:gd name="connsiteY9-14770" fmla="*/ 52 h 731"/>
                <a:gd name="connsiteX10-14771" fmla="*/ 89 w 210"/>
                <a:gd name="connsiteY10-14772" fmla="*/ 52 h 731"/>
                <a:gd name="connsiteX11-14773" fmla="*/ 84 w 210"/>
                <a:gd name="connsiteY11-14774" fmla="*/ 47 h 731"/>
                <a:gd name="connsiteX12-14775" fmla="*/ 142 w 210"/>
                <a:gd name="connsiteY12-14776" fmla="*/ 0 h 731"/>
                <a:gd name="connsiteX13-14777" fmla="*/ 158 w 210"/>
                <a:gd name="connsiteY13-14778" fmla="*/ 10 h 731"/>
                <a:gd name="connsiteX14-14779" fmla="*/ 168 w 210"/>
                <a:gd name="connsiteY14-14780" fmla="*/ 21 h 731"/>
                <a:gd name="connsiteX15-14781" fmla="*/ 179 w 210"/>
                <a:gd name="connsiteY15-14782" fmla="*/ 26 h 731"/>
                <a:gd name="connsiteX16-14783" fmla="*/ 189 w 210"/>
                <a:gd name="connsiteY16-14784" fmla="*/ 36 h 731"/>
                <a:gd name="connsiteX17-14785" fmla="*/ 200 w 210"/>
                <a:gd name="connsiteY17-14786" fmla="*/ 42 h 731"/>
                <a:gd name="connsiteX18-14787" fmla="*/ 205 w 210"/>
                <a:gd name="connsiteY18-14788" fmla="*/ 47 h 731"/>
                <a:gd name="connsiteX19-14789" fmla="*/ 210 w 210"/>
                <a:gd name="connsiteY19-14790" fmla="*/ 52 h 731"/>
                <a:gd name="connsiteX20-14791" fmla="*/ 210 w 210"/>
                <a:gd name="connsiteY20-14792" fmla="*/ 57 h 731"/>
                <a:gd name="connsiteX21-14793" fmla="*/ 210 w 210"/>
                <a:gd name="connsiteY21-14794" fmla="*/ 63 h 731"/>
                <a:gd name="connsiteX22-14795" fmla="*/ 210 w 210"/>
                <a:gd name="connsiteY22-14796" fmla="*/ 68 h 731"/>
                <a:gd name="connsiteX23-14797" fmla="*/ 210 w 210"/>
                <a:gd name="connsiteY23-14798" fmla="*/ 73 h 731"/>
                <a:gd name="connsiteX24-14799" fmla="*/ 205 w 210"/>
                <a:gd name="connsiteY24-14800" fmla="*/ 78 h 731"/>
                <a:gd name="connsiteX25-14801" fmla="*/ 195 w 210"/>
                <a:gd name="connsiteY25-14802" fmla="*/ 84 h 731"/>
                <a:gd name="connsiteX26-14803" fmla="*/ 195 w 210"/>
                <a:gd name="connsiteY26-14804" fmla="*/ 89 h 731"/>
                <a:gd name="connsiteX27-14805" fmla="*/ 195 w 210"/>
                <a:gd name="connsiteY27-14806" fmla="*/ 89 h 731"/>
                <a:gd name="connsiteX28-14807" fmla="*/ 189 w 210"/>
                <a:gd name="connsiteY28-14808" fmla="*/ 94 h 731"/>
                <a:gd name="connsiteX29-14809" fmla="*/ 189 w 210"/>
                <a:gd name="connsiteY29-14810" fmla="*/ 100 h 731"/>
                <a:gd name="connsiteX30-14811" fmla="*/ 184 w 210"/>
                <a:gd name="connsiteY30-14812" fmla="*/ 110 h 731"/>
                <a:gd name="connsiteX31-14813" fmla="*/ 184 w 210"/>
                <a:gd name="connsiteY31-14814" fmla="*/ 115 h 731"/>
                <a:gd name="connsiteX32-14815" fmla="*/ 184 w 210"/>
                <a:gd name="connsiteY32-14816" fmla="*/ 126 h 731"/>
                <a:gd name="connsiteX33-14817" fmla="*/ 179 w 210"/>
                <a:gd name="connsiteY33-14818" fmla="*/ 136 h 731"/>
                <a:gd name="connsiteX34-14819" fmla="*/ 179 w 210"/>
                <a:gd name="connsiteY34-14820" fmla="*/ 147 h 731"/>
                <a:gd name="connsiteX35-14821" fmla="*/ 179 w 210"/>
                <a:gd name="connsiteY35-14822" fmla="*/ 157 h 731"/>
                <a:gd name="connsiteX36-14823" fmla="*/ 174 w 210"/>
                <a:gd name="connsiteY36-14824" fmla="*/ 173 h 731"/>
                <a:gd name="connsiteX37-14825" fmla="*/ 174 w 210"/>
                <a:gd name="connsiteY37-14826" fmla="*/ 189 h 731"/>
                <a:gd name="connsiteX38-14827" fmla="*/ 174 w 210"/>
                <a:gd name="connsiteY38-14828" fmla="*/ 205 h 731"/>
                <a:gd name="connsiteX39-14829" fmla="*/ 168 w 210"/>
                <a:gd name="connsiteY39-14830" fmla="*/ 220 h 731"/>
                <a:gd name="connsiteX40-14831" fmla="*/ 168 w 210"/>
                <a:gd name="connsiteY40-14832" fmla="*/ 236 h 731"/>
                <a:gd name="connsiteX41-14833" fmla="*/ 168 w 210"/>
                <a:gd name="connsiteY41-14834" fmla="*/ 257 h 731"/>
                <a:gd name="connsiteX42-14835" fmla="*/ 163 w 210"/>
                <a:gd name="connsiteY42-14836" fmla="*/ 299 h 731"/>
                <a:gd name="connsiteX43-14837" fmla="*/ 158 w 210"/>
                <a:gd name="connsiteY43-14838" fmla="*/ 336 h 731"/>
                <a:gd name="connsiteX44-14839" fmla="*/ 158 w 210"/>
                <a:gd name="connsiteY44-14840" fmla="*/ 368 h 731"/>
                <a:gd name="connsiteX45-14841" fmla="*/ 153 w 210"/>
                <a:gd name="connsiteY45-14842" fmla="*/ 399 h 731"/>
                <a:gd name="connsiteX46-14843" fmla="*/ 147 w 210"/>
                <a:gd name="connsiteY46-14844" fmla="*/ 431 h 731"/>
                <a:gd name="connsiteX47-14845" fmla="*/ 147 w 210"/>
                <a:gd name="connsiteY47-14846" fmla="*/ 457 h 731"/>
                <a:gd name="connsiteX48-14847" fmla="*/ 142 w 210"/>
                <a:gd name="connsiteY48-14848" fmla="*/ 478 h 731"/>
                <a:gd name="connsiteX49-14849" fmla="*/ 137 w 210"/>
                <a:gd name="connsiteY49-14850" fmla="*/ 499 h 731"/>
                <a:gd name="connsiteX50-14851" fmla="*/ 131 w 210"/>
                <a:gd name="connsiteY50-14852" fmla="*/ 536 h 731"/>
                <a:gd name="connsiteX51-14853" fmla="*/ 121 w 210"/>
                <a:gd name="connsiteY51-14854" fmla="*/ 573 h 731"/>
                <a:gd name="connsiteX52-14855" fmla="*/ 116 w 210"/>
                <a:gd name="connsiteY52-14856" fmla="*/ 604 h 731"/>
                <a:gd name="connsiteX53-14857" fmla="*/ 105 w 210"/>
                <a:gd name="connsiteY53-14858" fmla="*/ 631 h 731"/>
                <a:gd name="connsiteX54-14859" fmla="*/ 100 w 210"/>
                <a:gd name="connsiteY54-14860" fmla="*/ 657 h 731"/>
                <a:gd name="connsiteX55-14861" fmla="*/ 95 w 210"/>
                <a:gd name="connsiteY55-14862" fmla="*/ 668 h 731"/>
                <a:gd name="connsiteX56-14863" fmla="*/ 89 w 210"/>
                <a:gd name="connsiteY56-14864" fmla="*/ 678 h 731"/>
                <a:gd name="connsiteX57-14865" fmla="*/ 89 w 210"/>
                <a:gd name="connsiteY57-14866" fmla="*/ 689 h 731"/>
                <a:gd name="connsiteX58-14867" fmla="*/ 84 w 210"/>
                <a:gd name="connsiteY58-14868" fmla="*/ 694 h 731"/>
                <a:gd name="connsiteX59-14869" fmla="*/ 79 w 210"/>
                <a:gd name="connsiteY59-14870" fmla="*/ 704 h 731"/>
                <a:gd name="connsiteX60-14871" fmla="*/ 79 w 210"/>
                <a:gd name="connsiteY60-14872" fmla="*/ 710 h 731"/>
                <a:gd name="connsiteX61-14873" fmla="*/ 68 w 210"/>
                <a:gd name="connsiteY61-14874" fmla="*/ 715 h 731"/>
                <a:gd name="connsiteX62-14875" fmla="*/ 63 w 210"/>
                <a:gd name="connsiteY62-14876" fmla="*/ 725 h 731"/>
                <a:gd name="connsiteX63-14877" fmla="*/ 58 w 210"/>
                <a:gd name="connsiteY63-14878" fmla="*/ 725 h 731"/>
                <a:gd name="connsiteX64-14879" fmla="*/ 52 w 210"/>
                <a:gd name="connsiteY64-14880" fmla="*/ 731 h 731"/>
                <a:gd name="connsiteX65-14881" fmla="*/ 47 w 210"/>
                <a:gd name="connsiteY65-14882" fmla="*/ 731 h 731"/>
                <a:gd name="connsiteX66-14883" fmla="*/ 47 w 210"/>
                <a:gd name="connsiteY66-14884" fmla="*/ 725 h 731"/>
                <a:gd name="connsiteX67-14885" fmla="*/ 42 w 210"/>
                <a:gd name="connsiteY67-14886" fmla="*/ 725 h 731"/>
                <a:gd name="connsiteX68-14887" fmla="*/ 42 w 210"/>
                <a:gd name="connsiteY68-14888" fmla="*/ 720 h 731"/>
                <a:gd name="connsiteX69-14889" fmla="*/ 42 w 210"/>
                <a:gd name="connsiteY69-14890" fmla="*/ 715 h 731"/>
                <a:gd name="connsiteX70-14891" fmla="*/ 37 w 210"/>
                <a:gd name="connsiteY70-14892" fmla="*/ 710 h 731"/>
                <a:gd name="connsiteX71-14893" fmla="*/ 37 w 210"/>
                <a:gd name="connsiteY71-14894" fmla="*/ 699 h 731"/>
                <a:gd name="connsiteX72-14895" fmla="*/ 37 w 210"/>
                <a:gd name="connsiteY72-14896" fmla="*/ 689 h 731"/>
                <a:gd name="connsiteX73-14897" fmla="*/ 31 w 210"/>
                <a:gd name="connsiteY73-14898" fmla="*/ 673 h 731"/>
                <a:gd name="connsiteX74-14899" fmla="*/ 26 w 210"/>
                <a:gd name="connsiteY74-14900" fmla="*/ 652 h 731"/>
                <a:gd name="connsiteX75-14901" fmla="*/ 21 w 210"/>
                <a:gd name="connsiteY75-14902" fmla="*/ 636 h 731"/>
                <a:gd name="connsiteX76-14903" fmla="*/ 16 w 210"/>
                <a:gd name="connsiteY76-14904" fmla="*/ 620 h 731"/>
                <a:gd name="connsiteX77-14905" fmla="*/ 10 w 210"/>
                <a:gd name="connsiteY77-14906" fmla="*/ 604 h 731"/>
                <a:gd name="connsiteX78-14907" fmla="*/ 0 w 210"/>
                <a:gd name="connsiteY78-14908" fmla="*/ 594 h 731"/>
                <a:gd name="connsiteX79-14909" fmla="*/ 47 w 210"/>
                <a:gd name="connsiteY79-14910" fmla="*/ 573 h 731"/>
                <a:gd name="connsiteX80-14911" fmla="*/ 52 w 210"/>
                <a:gd name="connsiteY80-14912" fmla="*/ 568 h 731"/>
                <a:gd name="connsiteX81-14913" fmla="*/ 52 w 210"/>
                <a:gd name="connsiteY81-14914" fmla="*/ 568 h 731"/>
                <a:gd name="connsiteX82-14915" fmla="*/ 58 w 210"/>
                <a:gd name="connsiteY82-14916" fmla="*/ 562 h 731"/>
                <a:gd name="connsiteX83-14917" fmla="*/ 58 w 210"/>
                <a:gd name="connsiteY83-14918" fmla="*/ 552 h 731"/>
                <a:gd name="connsiteX84-14919" fmla="*/ 63 w 210"/>
                <a:gd name="connsiteY84-14920" fmla="*/ 541 h 731"/>
                <a:gd name="connsiteX85-14921" fmla="*/ 63 w 210"/>
                <a:gd name="connsiteY85-14922" fmla="*/ 526 h 731"/>
                <a:gd name="connsiteX86-14923" fmla="*/ 68 w 210"/>
                <a:gd name="connsiteY86-14924" fmla="*/ 505 h 731"/>
                <a:gd name="connsiteX87-14925" fmla="*/ 74 w 210"/>
                <a:gd name="connsiteY87-14926" fmla="*/ 484 h 731"/>
                <a:gd name="connsiteX88-14927" fmla="*/ 74 w 210"/>
                <a:gd name="connsiteY88-14928" fmla="*/ 457 h 731"/>
                <a:gd name="connsiteX89-14929" fmla="*/ 79 w 210"/>
                <a:gd name="connsiteY89-14930" fmla="*/ 426 h 731"/>
                <a:gd name="connsiteX90-14931" fmla="*/ 89 w 210"/>
                <a:gd name="connsiteY90-14932" fmla="*/ 363 h 731"/>
                <a:gd name="connsiteX91-14933" fmla="*/ 95 w 210"/>
                <a:gd name="connsiteY91-14934" fmla="*/ 305 h 731"/>
                <a:gd name="connsiteX92-14935" fmla="*/ 100 w 210"/>
                <a:gd name="connsiteY92-14936" fmla="*/ 242 h 731"/>
                <a:gd name="connsiteX93-14937" fmla="*/ 100 w 210"/>
                <a:gd name="connsiteY93-14938" fmla="*/ 189 h 731"/>
                <a:gd name="connsiteX94-14939" fmla="*/ 100 w 210"/>
                <a:gd name="connsiteY94-14940" fmla="*/ 189 h 731"/>
                <a:gd name="connsiteX0-14941" fmla="*/ 90 w 200"/>
                <a:gd name="connsiteY0-14942" fmla="*/ 189 h 731"/>
                <a:gd name="connsiteX1-14943" fmla="*/ 90 w 200"/>
                <a:gd name="connsiteY1-14944" fmla="*/ 163 h 731"/>
                <a:gd name="connsiteX2-14945" fmla="*/ 90 w 200"/>
                <a:gd name="connsiteY2-14946" fmla="*/ 136 h 731"/>
                <a:gd name="connsiteX3-14947" fmla="*/ 90 w 200"/>
                <a:gd name="connsiteY3-14948" fmla="*/ 115 h 731"/>
                <a:gd name="connsiteX4-14949" fmla="*/ 90 w 200"/>
                <a:gd name="connsiteY4-14950" fmla="*/ 100 h 731"/>
                <a:gd name="connsiteX5-14951" fmla="*/ 90 w 200"/>
                <a:gd name="connsiteY5-14952" fmla="*/ 84 h 731"/>
                <a:gd name="connsiteX6-14953" fmla="*/ 90 w 200"/>
                <a:gd name="connsiteY6-14954" fmla="*/ 73 h 731"/>
                <a:gd name="connsiteX7-14955" fmla="*/ 85 w 200"/>
                <a:gd name="connsiteY7-14956" fmla="*/ 63 h 731"/>
                <a:gd name="connsiteX8-14957" fmla="*/ 85 w 200"/>
                <a:gd name="connsiteY8-14958" fmla="*/ 57 h 731"/>
                <a:gd name="connsiteX9-14959" fmla="*/ 85 w 200"/>
                <a:gd name="connsiteY9-14960" fmla="*/ 52 h 731"/>
                <a:gd name="connsiteX10-14961" fmla="*/ 79 w 200"/>
                <a:gd name="connsiteY10-14962" fmla="*/ 52 h 731"/>
                <a:gd name="connsiteX11-14963" fmla="*/ 74 w 200"/>
                <a:gd name="connsiteY11-14964" fmla="*/ 47 h 731"/>
                <a:gd name="connsiteX12-14965" fmla="*/ 132 w 200"/>
                <a:gd name="connsiteY12-14966" fmla="*/ 0 h 731"/>
                <a:gd name="connsiteX13-14967" fmla="*/ 148 w 200"/>
                <a:gd name="connsiteY13-14968" fmla="*/ 10 h 731"/>
                <a:gd name="connsiteX14-14969" fmla="*/ 158 w 200"/>
                <a:gd name="connsiteY14-14970" fmla="*/ 21 h 731"/>
                <a:gd name="connsiteX15-14971" fmla="*/ 169 w 200"/>
                <a:gd name="connsiteY15-14972" fmla="*/ 26 h 731"/>
                <a:gd name="connsiteX16-14973" fmla="*/ 179 w 200"/>
                <a:gd name="connsiteY16-14974" fmla="*/ 36 h 731"/>
                <a:gd name="connsiteX17-14975" fmla="*/ 190 w 200"/>
                <a:gd name="connsiteY17-14976" fmla="*/ 42 h 731"/>
                <a:gd name="connsiteX18-14977" fmla="*/ 195 w 200"/>
                <a:gd name="connsiteY18-14978" fmla="*/ 47 h 731"/>
                <a:gd name="connsiteX19-14979" fmla="*/ 200 w 200"/>
                <a:gd name="connsiteY19-14980" fmla="*/ 52 h 731"/>
                <a:gd name="connsiteX20-14981" fmla="*/ 200 w 200"/>
                <a:gd name="connsiteY20-14982" fmla="*/ 57 h 731"/>
                <a:gd name="connsiteX21-14983" fmla="*/ 200 w 200"/>
                <a:gd name="connsiteY21-14984" fmla="*/ 63 h 731"/>
                <a:gd name="connsiteX22-14985" fmla="*/ 200 w 200"/>
                <a:gd name="connsiteY22-14986" fmla="*/ 68 h 731"/>
                <a:gd name="connsiteX23-14987" fmla="*/ 200 w 200"/>
                <a:gd name="connsiteY23-14988" fmla="*/ 73 h 731"/>
                <a:gd name="connsiteX24-14989" fmla="*/ 195 w 200"/>
                <a:gd name="connsiteY24-14990" fmla="*/ 78 h 731"/>
                <a:gd name="connsiteX25-14991" fmla="*/ 185 w 200"/>
                <a:gd name="connsiteY25-14992" fmla="*/ 84 h 731"/>
                <a:gd name="connsiteX26-14993" fmla="*/ 185 w 200"/>
                <a:gd name="connsiteY26-14994" fmla="*/ 89 h 731"/>
                <a:gd name="connsiteX27-14995" fmla="*/ 185 w 200"/>
                <a:gd name="connsiteY27-14996" fmla="*/ 89 h 731"/>
                <a:gd name="connsiteX28-14997" fmla="*/ 179 w 200"/>
                <a:gd name="connsiteY28-14998" fmla="*/ 94 h 731"/>
                <a:gd name="connsiteX29-14999" fmla="*/ 179 w 200"/>
                <a:gd name="connsiteY29-15000" fmla="*/ 100 h 731"/>
                <a:gd name="connsiteX30-15001" fmla="*/ 174 w 200"/>
                <a:gd name="connsiteY30-15002" fmla="*/ 110 h 731"/>
                <a:gd name="connsiteX31-15003" fmla="*/ 174 w 200"/>
                <a:gd name="connsiteY31-15004" fmla="*/ 115 h 731"/>
                <a:gd name="connsiteX32-15005" fmla="*/ 174 w 200"/>
                <a:gd name="connsiteY32-15006" fmla="*/ 126 h 731"/>
                <a:gd name="connsiteX33-15007" fmla="*/ 169 w 200"/>
                <a:gd name="connsiteY33-15008" fmla="*/ 136 h 731"/>
                <a:gd name="connsiteX34-15009" fmla="*/ 169 w 200"/>
                <a:gd name="connsiteY34-15010" fmla="*/ 147 h 731"/>
                <a:gd name="connsiteX35-15011" fmla="*/ 169 w 200"/>
                <a:gd name="connsiteY35-15012" fmla="*/ 157 h 731"/>
                <a:gd name="connsiteX36-15013" fmla="*/ 164 w 200"/>
                <a:gd name="connsiteY36-15014" fmla="*/ 173 h 731"/>
                <a:gd name="connsiteX37-15015" fmla="*/ 164 w 200"/>
                <a:gd name="connsiteY37-15016" fmla="*/ 189 h 731"/>
                <a:gd name="connsiteX38-15017" fmla="*/ 164 w 200"/>
                <a:gd name="connsiteY38-15018" fmla="*/ 205 h 731"/>
                <a:gd name="connsiteX39-15019" fmla="*/ 158 w 200"/>
                <a:gd name="connsiteY39-15020" fmla="*/ 220 h 731"/>
                <a:gd name="connsiteX40-15021" fmla="*/ 158 w 200"/>
                <a:gd name="connsiteY40-15022" fmla="*/ 236 h 731"/>
                <a:gd name="connsiteX41-15023" fmla="*/ 158 w 200"/>
                <a:gd name="connsiteY41-15024" fmla="*/ 257 h 731"/>
                <a:gd name="connsiteX42-15025" fmla="*/ 153 w 200"/>
                <a:gd name="connsiteY42-15026" fmla="*/ 299 h 731"/>
                <a:gd name="connsiteX43-15027" fmla="*/ 148 w 200"/>
                <a:gd name="connsiteY43-15028" fmla="*/ 336 h 731"/>
                <a:gd name="connsiteX44-15029" fmla="*/ 148 w 200"/>
                <a:gd name="connsiteY44-15030" fmla="*/ 368 h 731"/>
                <a:gd name="connsiteX45-15031" fmla="*/ 143 w 200"/>
                <a:gd name="connsiteY45-15032" fmla="*/ 399 h 731"/>
                <a:gd name="connsiteX46-15033" fmla="*/ 137 w 200"/>
                <a:gd name="connsiteY46-15034" fmla="*/ 431 h 731"/>
                <a:gd name="connsiteX47-15035" fmla="*/ 137 w 200"/>
                <a:gd name="connsiteY47-15036" fmla="*/ 457 h 731"/>
                <a:gd name="connsiteX48-15037" fmla="*/ 132 w 200"/>
                <a:gd name="connsiteY48-15038" fmla="*/ 478 h 731"/>
                <a:gd name="connsiteX49-15039" fmla="*/ 127 w 200"/>
                <a:gd name="connsiteY49-15040" fmla="*/ 499 h 731"/>
                <a:gd name="connsiteX50-15041" fmla="*/ 121 w 200"/>
                <a:gd name="connsiteY50-15042" fmla="*/ 536 h 731"/>
                <a:gd name="connsiteX51-15043" fmla="*/ 111 w 200"/>
                <a:gd name="connsiteY51-15044" fmla="*/ 573 h 731"/>
                <a:gd name="connsiteX52-15045" fmla="*/ 106 w 200"/>
                <a:gd name="connsiteY52-15046" fmla="*/ 604 h 731"/>
                <a:gd name="connsiteX53-15047" fmla="*/ 95 w 200"/>
                <a:gd name="connsiteY53-15048" fmla="*/ 631 h 731"/>
                <a:gd name="connsiteX54-15049" fmla="*/ 90 w 200"/>
                <a:gd name="connsiteY54-15050" fmla="*/ 657 h 731"/>
                <a:gd name="connsiteX55-15051" fmla="*/ 85 w 200"/>
                <a:gd name="connsiteY55-15052" fmla="*/ 668 h 731"/>
                <a:gd name="connsiteX56-15053" fmla="*/ 79 w 200"/>
                <a:gd name="connsiteY56-15054" fmla="*/ 678 h 731"/>
                <a:gd name="connsiteX57-15055" fmla="*/ 79 w 200"/>
                <a:gd name="connsiteY57-15056" fmla="*/ 689 h 731"/>
                <a:gd name="connsiteX58-15057" fmla="*/ 74 w 200"/>
                <a:gd name="connsiteY58-15058" fmla="*/ 694 h 731"/>
                <a:gd name="connsiteX59-15059" fmla="*/ 69 w 200"/>
                <a:gd name="connsiteY59-15060" fmla="*/ 704 h 731"/>
                <a:gd name="connsiteX60-15061" fmla="*/ 69 w 200"/>
                <a:gd name="connsiteY60-15062" fmla="*/ 710 h 731"/>
                <a:gd name="connsiteX61-15063" fmla="*/ 58 w 200"/>
                <a:gd name="connsiteY61-15064" fmla="*/ 715 h 731"/>
                <a:gd name="connsiteX62-15065" fmla="*/ 53 w 200"/>
                <a:gd name="connsiteY62-15066" fmla="*/ 725 h 731"/>
                <a:gd name="connsiteX63-15067" fmla="*/ 48 w 200"/>
                <a:gd name="connsiteY63-15068" fmla="*/ 725 h 731"/>
                <a:gd name="connsiteX64-15069" fmla="*/ 42 w 200"/>
                <a:gd name="connsiteY64-15070" fmla="*/ 731 h 731"/>
                <a:gd name="connsiteX65-15071" fmla="*/ 37 w 200"/>
                <a:gd name="connsiteY65-15072" fmla="*/ 731 h 731"/>
                <a:gd name="connsiteX66-15073" fmla="*/ 37 w 200"/>
                <a:gd name="connsiteY66-15074" fmla="*/ 725 h 731"/>
                <a:gd name="connsiteX67-15075" fmla="*/ 32 w 200"/>
                <a:gd name="connsiteY67-15076" fmla="*/ 725 h 731"/>
                <a:gd name="connsiteX68-15077" fmla="*/ 32 w 200"/>
                <a:gd name="connsiteY68-15078" fmla="*/ 720 h 731"/>
                <a:gd name="connsiteX69-15079" fmla="*/ 32 w 200"/>
                <a:gd name="connsiteY69-15080" fmla="*/ 715 h 731"/>
                <a:gd name="connsiteX70-15081" fmla="*/ 27 w 200"/>
                <a:gd name="connsiteY70-15082" fmla="*/ 710 h 731"/>
                <a:gd name="connsiteX71-15083" fmla="*/ 27 w 200"/>
                <a:gd name="connsiteY71-15084" fmla="*/ 699 h 731"/>
                <a:gd name="connsiteX72-15085" fmla="*/ 27 w 200"/>
                <a:gd name="connsiteY72-15086" fmla="*/ 689 h 731"/>
                <a:gd name="connsiteX73-15087" fmla="*/ 21 w 200"/>
                <a:gd name="connsiteY73-15088" fmla="*/ 673 h 731"/>
                <a:gd name="connsiteX74-15089" fmla="*/ 16 w 200"/>
                <a:gd name="connsiteY74-15090" fmla="*/ 652 h 731"/>
                <a:gd name="connsiteX75-15091" fmla="*/ 11 w 200"/>
                <a:gd name="connsiteY75-15092" fmla="*/ 636 h 731"/>
                <a:gd name="connsiteX76-15093" fmla="*/ 6 w 200"/>
                <a:gd name="connsiteY76-15094" fmla="*/ 620 h 731"/>
                <a:gd name="connsiteX77-15095" fmla="*/ 0 w 200"/>
                <a:gd name="connsiteY77-15096" fmla="*/ 604 h 731"/>
                <a:gd name="connsiteX78-15097" fmla="*/ 37 w 200"/>
                <a:gd name="connsiteY78-15098" fmla="*/ 573 h 731"/>
                <a:gd name="connsiteX79-15099" fmla="*/ 42 w 200"/>
                <a:gd name="connsiteY79-15100" fmla="*/ 568 h 731"/>
                <a:gd name="connsiteX80-15101" fmla="*/ 42 w 200"/>
                <a:gd name="connsiteY80-15102" fmla="*/ 568 h 731"/>
                <a:gd name="connsiteX81-15103" fmla="*/ 48 w 200"/>
                <a:gd name="connsiteY81-15104" fmla="*/ 562 h 731"/>
                <a:gd name="connsiteX82-15105" fmla="*/ 48 w 200"/>
                <a:gd name="connsiteY82-15106" fmla="*/ 552 h 731"/>
                <a:gd name="connsiteX83-15107" fmla="*/ 53 w 200"/>
                <a:gd name="connsiteY83-15108" fmla="*/ 541 h 731"/>
                <a:gd name="connsiteX84-15109" fmla="*/ 53 w 200"/>
                <a:gd name="connsiteY84-15110" fmla="*/ 526 h 731"/>
                <a:gd name="connsiteX85-15111" fmla="*/ 58 w 200"/>
                <a:gd name="connsiteY85-15112" fmla="*/ 505 h 731"/>
                <a:gd name="connsiteX86-15113" fmla="*/ 64 w 200"/>
                <a:gd name="connsiteY86-15114" fmla="*/ 484 h 731"/>
                <a:gd name="connsiteX87-15115" fmla="*/ 64 w 200"/>
                <a:gd name="connsiteY87-15116" fmla="*/ 457 h 731"/>
                <a:gd name="connsiteX88-15117" fmla="*/ 69 w 200"/>
                <a:gd name="connsiteY88-15118" fmla="*/ 426 h 731"/>
                <a:gd name="connsiteX89-15119" fmla="*/ 79 w 200"/>
                <a:gd name="connsiteY89-15120" fmla="*/ 363 h 731"/>
                <a:gd name="connsiteX90-15121" fmla="*/ 85 w 200"/>
                <a:gd name="connsiteY90-15122" fmla="*/ 305 h 731"/>
                <a:gd name="connsiteX91-15123" fmla="*/ 90 w 200"/>
                <a:gd name="connsiteY91-15124" fmla="*/ 242 h 731"/>
                <a:gd name="connsiteX92-15125" fmla="*/ 90 w 200"/>
                <a:gd name="connsiteY92-15126" fmla="*/ 189 h 731"/>
                <a:gd name="connsiteX93-15127" fmla="*/ 90 w 200"/>
                <a:gd name="connsiteY93-15128" fmla="*/ 189 h 731"/>
                <a:gd name="connsiteX0-15129" fmla="*/ 88 w 198"/>
                <a:gd name="connsiteY0-15130" fmla="*/ 189 h 731"/>
                <a:gd name="connsiteX1-15131" fmla="*/ 88 w 198"/>
                <a:gd name="connsiteY1-15132" fmla="*/ 163 h 731"/>
                <a:gd name="connsiteX2-15133" fmla="*/ 88 w 198"/>
                <a:gd name="connsiteY2-15134" fmla="*/ 136 h 731"/>
                <a:gd name="connsiteX3-15135" fmla="*/ 88 w 198"/>
                <a:gd name="connsiteY3-15136" fmla="*/ 115 h 731"/>
                <a:gd name="connsiteX4-15137" fmla="*/ 88 w 198"/>
                <a:gd name="connsiteY4-15138" fmla="*/ 100 h 731"/>
                <a:gd name="connsiteX5-15139" fmla="*/ 88 w 198"/>
                <a:gd name="connsiteY5-15140" fmla="*/ 84 h 731"/>
                <a:gd name="connsiteX6-15141" fmla="*/ 88 w 198"/>
                <a:gd name="connsiteY6-15142" fmla="*/ 73 h 731"/>
                <a:gd name="connsiteX7-15143" fmla="*/ 83 w 198"/>
                <a:gd name="connsiteY7-15144" fmla="*/ 63 h 731"/>
                <a:gd name="connsiteX8-15145" fmla="*/ 83 w 198"/>
                <a:gd name="connsiteY8-15146" fmla="*/ 57 h 731"/>
                <a:gd name="connsiteX9-15147" fmla="*/ 83 w 198"/>
                <a:gd name="connsiteY9-15148" fmla="*/ 52 h 731"/>
                <a:gd name="connsiteX10-15149" fmla="*/ 77 w 198"/>
                <a:gd name="connsiteY10-15150" fmla="*/ 52 h 731"/>
                <a:gd name="connsiteX11-15151" fmla="*/ 72 w 198"/>
                <a:gd name="connsiteY11-15152" fmla="*/ 47 h 731"/>
                <a:gd name="connsiteX12-15153" fmla="*/ 130 w 198"/>
                <a:gd name="connsiteY12-15154" fmla="*/ 0 h 731"/>
                <a:gd name="connsiteX13-15155" fmla="*/ 146 w 198"/>
                <a:gd name="connsiteY13-15156" fmla="*/ 10 h 731"/>
                <a:gd name="connsiteX14-15157" fmla="*/ 156 w 198"/>
                <a:gd name="connsiteY14-15158" fmla="*/ 21 h 731"/>
                <a:gd name="connsiteX15-15159" fmla="*/ 167 w 198"/>
                <a:gd name="connsiteY15-15160" fmla="*/ 26 h 731"/>
                <a:gd name="connsiteX16-15161" fmla="*/ 177 w 198"/>
                <a:gd name="connsiteY16-15162" fmla="*/ 36 h 731"/>
                <a:gd name="connsiteX17-15163" fmla="*/ 188 w 198"/>
                <a:gd name="connsiteY17-15164" fmla="*/ 42 h 731"/>
                <a:gd name="connsiteX18-15165" fmla="*/ 193 w 198"/>
                <a:gd name="connsiteY18-15166" fmla="*/ 47 h 731"/>
                <a:gd name="connsiteX19-15167" fmla="*/ 198 w 198"/>
                <a:gd name="connsiteY19-15168" fmla="*/ 52 h 731"/>
                <a:gd name="connsiteX20-15169" fmla="*/ 198 w 198"/>
                <a:gd name="connsiteY20-15170" fmla="*/ 57 h 731"/>
                <a:gd name="connsiteX21-15171" fmla="*/ 198 w 198"/>
                <a:gd name="connsiteY21-15172" fmla="*/ 63 h 731"/>
                <a:gd name="connsiteX22-15173" fmla="*/ 198 w 198"/>
                <a:gd name="connsiteY22-15174" fmla="*/ 68 h 731"/>
                <a:gd name="connsiteX23-15175" fmla="*/ 198 w 198"/>
                <a:gd name="connsiteY23-15176" fmla="*/ 73 h 731"/>
                <a:gd name="connsiteX24-15177" fmla="*/ 193 w 198"/>
                <a:gd name="connsiteY24-15178" fmla="*/ 78 h 731"/>
                <a:gd name="connsiteX25-15179" fmla="*/ 183 w 198"/>
                <a:gd name="connsiteY25-15180" fmla="*/ 84 h 731"/>
                <a:gd name="connsiteX26-15181" fmla="*/ 183 w 198"/>
                <a:gd name="connsiteY26-15182" fmla="*/ 89 h 731"/>
                <a:gd name="connsiteX27-15183" fmla="*/ 183 w 198"/>
                <a:gd name="connsiteY27-15184" fmla="*/ 89 h 731"/>
                <a:gd name="connsiteX28-15185" fmla="*/ 177 w 198"/>
                <a:gd name="connsiteY28-15186" fmla="*/ 94 h 731"/>
                <a:gd name="connsiteX29-15187" fmla="*/ 177 w 198"/>
                <a:gd name="connsiteY29-15188" fmla="*/ 100 h 731"/>
                <a:gd name="connsiteX30-15189" fmla="*/ 172 w 198"/>
                <a:gd name="connsiteY30-15190" fmla="*/ 110 h 731"/>
                <a:gd name="connsiteX31-15191" fmla="*/ 172 w 198"/>
                <a:gd name="connsiteY31-15192" fmla="*/ 115 h 731"/>
                <a:gd name="connsiteX32-15193" fmla="*/ 172 w 198"/>
                <a:gd name="connsiteY32-15194" fmla="*/ 126 h 731"/>
                <a:gd name="connsiteX33-15195" fmla="*/ 167 w 198"/>
                <a:gd name="connsiteY33-15196" fmla="*/ 136 h 731"/>
                <a:gd name="connsiteX34-15197" fmla="*/ 167 w 198"/>
                <a:gd name="connsiteY34-15198" fmla="*/ 147 h 731"/>
                <a:gd name="connsiteX35-15199" fmla="*/ 167 w 198"/>
                <a:gd name="connsiteY35-15200" fmla="*/ 157 h 731"/>
                <a:gd name="connsiteX36-15201" fmla="*/ 162 w 198"/>
                <a:gd name="connsiteY36-15202" fmla="*/ 173 h 731"/>
                <a:gd name="connsiteX37-15203" fmla="*/ 162 w 198"/>
                <a:gd name="connsiteY37-15204" fmla="*/ 189 h 731"/>
                <a:gd name="connsiteX38-15205" fmla="*/ 162 w 198"/>
                <a:gd name="connsiteY38-15206" fmla="*/ 205 h 731"/>
                <a:gd name="connsiteX39-15207" fmla="*/ 156 w 198"/>
                <a:gd name="connsiteY39-15208" fmla="*/ 220 h 731"/>
                <a:gd name="connsiteX40-15209" fmla="*/ 156 w 198"/>
                <a:gd name="connsiteY40-15210" fmla="*/ 236 h 731"/>
                <a:gd name="connsiteX41-15211" fmla="*/ 156 w 198"/>
                <a:gd name="connsiteY41-15212" fmla="*/ 257 h 731"/>
                <a:gd name="connsiteX42-15213" fmla="*/ 151 w 198"/>
                <a:gd name="connsiteY42-15214" fmla="*/ 299 h 731"/>
                <a:gd name="connsiteX43-15215" fmla="*/ 146 w 198"/>
                <a:gd name="connsiteY43-15216" fmla="*/ 336 h 731"/>
                <a:gd name="connsiteX44-15217" fmla="*/ 146 w 198"/>
                <a:gd name="connsiteY44-15218" fmla="*/ 368 h 731"/>
                <a:gd name="connsiteX45-15219" fmla="*/ 141 w 198"/>
                <a:gd name="connsiteY45-15220" fmla="*/ 399 h 731"/>
                <a:gd name="connsiteX46-15221" fmla="*/ 135 w 198"/>
                <a:gd name="connsiteY46-15222" fmla="*/ 431 h 731"/>
                <a:gd name="connsiteX47-15223" fmla="*/ 135 w 198"/>
                <a:gd name="connsiteY47-15224" fmla="*/ 457 h 731"/>
                <a:gd name="connsiteX48-15225" fmla="*/ 130 w 198"/>
                <a:gd name="connsiteY48-15226" fmla="*/ 478 h 731"/>
                <a:gd name="connsiteX49-15227" fmla="*/ 125 w 198"/>
                <a:gd name="connsiteY49-15228" fmla="*/ 499 h 731"/>
                <a:gd name="connsiteX50-15229" fmla="*/ 119 w 198"/>
                <a:gd name="connsiteY50-15230" fmla="*/ 536 h 731"/>
                <a:gd name="connsiteX51-15231" fmla="*/ 109 w 198"/>
                <a:gd name="connsiteY51-15232" fmla="*/ 573 h 731"/>
                <a:gd name="connsiteX52-15233" fmla="*/ 104 w 198"/>
                <a:gd name="connsiteY52-15234" fmla="*/ 604 h 731"/>
                <a:gd name="connsiteX53-15235" fmla="*/ 93 w 198"/>
                <a:gd name="connsiteY53-15236" fmla="*/ 631 h 731"/>
                <a:gd name="connsiteX54-15237" fmla="*/ 88 w 198"/>
                <a:gd name="connsiteY54-15238" fmla="*/ 657 h 731"/>
                <a:gd name="connsiteX55-15239" fmla="*/ 83 w 198"/>
                <a:gd name="connsiteY55-15240" fmla="*/ 668 h 731"/>
                <a:gd name="connsiteX56-15241" fmla="*/ 77 w 198"/>
                <a:gd name="connsiteY56-15242" fmla="*/ 678 h 731"/>
                <a:gd name="connsiteX57-15243" fmla="*/ 77 w 198"/>
                <a:gd name="connsiteY57-15244" fmla="*/ 689 h 731"/>
                <a:gd name="connsiteX58-15245" fmla="*/ 72 w 198"/>
                <a:gd name="connsiteY58-15246" fmla="*/ 694 h 731"/>
                <a:gd name="connsiteX59-15247" fmla="*/ 67 w 198"/>
                <a:gd name="connsiteY59-15248" fmla="*/ 704 h 731"/>
                <a:gd name="connsiteX60-15249" fmla="*/ 67 w 198"/>
                <a:gd name="connsiteY60-15250" fmla="*/ 710 h 731"/>
                <a:gd name="connsiteX61-15251" fmla="*/ 56 w 198"/>
                <a:gd name="connsiteY61-15252" fmla="*/ 715 h 731"/>
                <a:gd name="connsiteX62-15253" fmla="*/ 51 w 198"/>
                <a:gd name="connsiteY62-15254" fmla="*/ 725 h 731"/>
                <a:gd name="connsiteX63-15255" fmla="*/ 46 w 198"/>
                <a:gd name="connsiteY63-15256" fmla="*/ 725 h 731"/>
                <a:gd name="connsiteX64-15257" fmla="*/ 40 w 198"/>
                <a:gd name="connsiteY64-15258" fmla="*/ 731 h 731"/>
                <a:gd name="connsiteX65-15259" fmla="*/ 35 w 198"/>
                <a:gd name="connsiteY65-15260" fmla="*/ 731 h 731"/>
                <a:gd name="connsiteX66-15261" fmla="*/ 35 w 198"/>
                <a:gd name="connsiteY66-15262" fmla="*/ 725 h 731"/>
                <a:gd name="connsiteX67-15263" fmla="*/ 30 w 198"/>
                <a:gd name="connsiteY67-15264" fmla="*/ 725 h 731"/>
                <a:gd name="connsiteX68-15265" fmla="*/ 30 w 198"/>
                <a:gd name="connsiteY68-15266" fmla="*/ 720 h 731"/>
                <a:gd name="connsiteX69-15267" fmla="*/ 30 w 198"/>
                <a:gd name="connsiteY69-15268" fmla="*/ 715 h 731"/>
                <a:gd name="connsiteX70-15269" fmla="*/ 25 w 198"/>
                <a:gd name="connsiteY70-15270" fmla="*/ 710 h 731"/>
                <a:gd name="connsiteX71-15271" fmla="*/ 25 w 198"/>
                <a:gd name="connsiteY71-15272" fmla="*/ 699 h 731"/>
                <a:gd name="connsiteX72-15273" fmla="*/ 25 w 198"/>
                <a:gd name="connsiteY72-15274" fmla="*/ 689 h 731"/>
                <a:gd name="connsiteX73-15275" fmla="*/ 19 w 198"/>
                <a:gd name="connsiteY73-15276" fmla="*/ 673 h 731"/>
                <a:gd name="connsiteX74-15277" fmla="*/ 14 w 198"/>
                <a:gd name="connsiteY74-15278" fmla="*/ 652 h 731"/>
                <a:gd name="connsiteX75-15279" fmla="*/ 9 w 198"/>
                <a:gd name="connsiteY75-15280" fmla="*/ 636 h 731"/>
                <a:gd name="connsiteX76-15281" fmla="*/ 4 w 198"/>
                <a:gd name="connsiteY76-15282" fmla="*/ 620 h 731"/>
                <a:gd name="connsiteX77-15283" fmla="*/ 35 w 198"/>
                <a:gd name="connsiteY77-15284" fmla="*/ 573 h 731"/>
                <a:gd name="connsiteX78-15285" fmla="*/ 40 w 198"/>
                <a:gd name="connsiteY78-15286" fmla="*/ 568 h 731"/>
                <a:gd name="connsiteX79-15287" fmla="*/ 40 w 198"/>
                <a:gd name="connsiteY79-15288" fmla="*/ 568 h 731"/>
                <a:gd name="connsiteX80-15289" fmla="*/ 46 w 198"/>
                <a:gd name="connsiteY80-15290" fmla="*/ 562 h 731"/>
                <a:gd name="connsiteX81-15291" fmla="*/ 46 w 198"/>
                <a:gd name="connsiteY81-15292" fmla="*/ 552 h 731"/>
                <a:gd name="connsiteX82-15293" fmla="*/ 51 w 198"/>
                <a:gd name="connsiteY82-15294" fmla="*/ 541 h 731"/>
                <a:gd name="connsiteX83-15295" fmla="*/ 51 w 198"/>
                <a:gd name="connsiteY83-15296" fmla="*/ 526 h 731"/>
                <a:gd name="connsiteX84-15297" fmla="*/ 56 w 198"/>
                <a:gd name="connsiteY84-15298" fmla="*/ 505 h 731"/>
                <a:gd name="connsiteX85-15299" fmla="*/ 62 w 198"/>
                <a:gd name="connsiteY85-15300" fmla="*/ 484 h 731"/>
                <a:gd name="connsiteX86-15301" fmla="*/ 62 w 198"/>
                <a:gd name="connsiteY86-15302" fmla="*/ 457 h 731"/>
                <a:gd name="connsiteX87-15303" fmla="*/ 67 w 198"/>
                <a:gd name="connsiteY87-15304" fmla="*/ 426 h 731"/>
                <a:gd name="connsiteX88-15305" fmla="*/ 77 w 198"/>
                <a:gd name="connsiteY88-15306" fmla="*/ 363 h 731"/>
                <a:gd name="connsiteX89-15307" fmla="*/ 83 w 198"/>
                <a:gd name="connsiteY89-15308" fmla="*/ 305 h 731"/>
                <a:gd name="connsiteX90-15309" fmla="*/ 88 w 198"/>
                <a:gd name="connsiteY90-15310" fmla="*/ 242 h 731"/>
                <a:gd name="connsiteX91-15311" fmla="*/ 88 w 198"/>
                <a:gd name="connsiteY91-15312" fmla="*/ 189 h 731"/>
                <a:gd name="connsiteX92-15313" fmla="*/ 88 w 198"/>
                <a:gd name="connsiteY92-15314" fmla="*/ 189 h 731"/>
                <a:gd name="connsiteX0-15315" fmla="*/ 82 w 192"/>
                <a:gd name="connsiteY0-15316" fmla="*/ 189 h 731"/>
                <a:gd name="connsiteX1-15317" fmla="*/ 82 w 192"/>
                <a:gd name="connsiteY1-15318" fmla="*/ 163 h 731"/>
                <a:gd name="connsiteX2-15319" fmla="*/ 82 w 192"/>
                <a:gd name="connsiteY2-15320" fmla="*/ 136 h 731"/>
                <a:gd name="connsiteX3-15321" fmla="*/ 82 w 192"/>
                <a:gd name="connsiteY3-15322" fmla="*/ 115 h 731"/>
                <a:gd name="connsiteX4-15323" fmla="*/ 82 w 192"/>
                <a:gd name="connsiteY4-15324" fmla="*/ 100 h 731"/>
                <a:gd name="connsiteX5-15325" fmla="*/ 82 w 192"/>
                <a:gd name="connsiteY5-15326" fmla="*/ 84 h 731"/>
                <a:gd name="connsiteX6-15327" fmla="*/ 82 w 192"/>
                <a:gd name="connsiteY6-15328" fmla="*/ 73 h 731"/>
                <a:gd name="connsiteX7-15329" fmla="*/ 77 w 192"/>
                <a:gd name="connsiteY7-15330" fmla="*/ 63 h 731"/>
                <a:gd name="connsiteX8-15331" fmla="*/ 77 w 192"/>
                <a:gd name="connsiteY8-15332" fmla="*/ 57 h 731"/>
                <a:gd name="connsiteX9-15333" fmla="*/ 77 w 192"/>
                <a:gd name="connsiteY9-15334" fmla="*/ 52 h 731"/>
                <a:gd name="connsiteX10-15335" fmla="*/ 71 w 192"/>
                <a:gd name="connsiteY10-15336" fmla="*/ 52 h 731"/>
                <a:gd name="connsiteX11-15337" fmla="*/ 66 w 192"/>
                <a:gd name="connsiteY11-15338" fmla="*/ 47 h 731"/>
                <a:gd name="connsiteX12-15339" fmla="*/ 124 w 192"/>
                <a:gd name="connsiteY12-15340" fmla="*/ 0 h 731"/>
                <a:gd name="connsiteX13-15341" fmla="*/ 140 w 192"/>
                <a:gd name="connsiteY13-15342" fmla="*/ 10 h 731"/>
                <a:gd name="connsiteX14-15343" fmla="*/ 150 w 192"/>
                <a:gd name="connsiteY14-15344" fmla="*/ 21 h 731"/>
                <a:gd name="connsiteX15-15345" fmla="*/ 161 w 192"/>
                <a:gd name="connsiteY15-15346" fmla="*/ 26 h 731"/>
                <a:gd name="connsiteX16-15347" fmla="*/ 171 w 192"/>
                <a:gd name="connsiteY16-15348" fmla="*/ 36 h 731"/>
                <a:gd name="connsiteX17-15349" fmla="*/ 182 w 192"/>
                <a:gd name="connsiteY17-15350" fmla="*/ 42 h 731"/>
                <a:gd name="connsiteX18-15351" fmla="*/ 187 w 192"/>
                <a:gd name="connsiteY18-15352" fmla="*/ 47 h 731"/>
                <a:gd name="connsiteX19-15353" fmla="*/ 192 w 192"/>
                <a:gd name="connsiteY19-15354" fmla="*/ 52 h 731"/>
                <a:gd name="connsiteX20-15355" fmla="*/ 192 w 192"/>
                <a:gd name="connsiteY20-15356" fmla="*/ 57 h 731"/>
                <a:gd name="connsiteX21-15357" fmla="*/ 192 w 192"/>
                <a:gd name="connsiteY21-15358" fmla="*/ 63 h 731"/>
                <a:gd name="connsiteX22-15359" fmla="*/ 192 w 192"/>
                <a:gd name="connsiteY22-15360" fmla="*/ 68 h 731"/>
                <a:gd name="connsiteX23-15361" fmla="*/ 192 w 192"/>
                <a:gd name="connsiteY23-15362" fmla="*/ 73 h 731"/>
                <a:gd name="connsiteX24-15363" fmla="*/ 187 w 192"/>
                <a:gd name="connsiteY24-15364" fmla="*/ 78 h 731"/>
                <a:gd name="connsiteX25-15365" fmla="*/ 177 w 192"/>
                <a:gd name="connsiteY25-15366" fmla="*/ 84 h 731"/>
                <a:gd name="connsiteX26-15367" fmla="*/ 177 w 192"/>
                <a:gd name="connsiteY26-15368" fmla="*/ 89 h 731"/>
                <a:gd name="connsiteX27-15369" fmla="*/ 177 w 192"/>
                <a:gd name="connsiteY27-15370" fmla="*/ 89 h 731"/>
                <a:gd name="connsiteX28-15371" fmla="*/ 171 w 192"/>
                <a:gd name="connsiteY28-15372" fmla="*/ 94 h 731"/>
                <a:gd name="connsiteX29-15373" fmla="*/ 171 w 192"/>
                <a:gd name="connsiteY29-15374" fmla="*/ 100 h 731"/>
                <a:gd name="connsiteX30-15375" fmla="*/ 166 w 192"/>
                <a:gd name="connsiteY30-15376" fmla="*/ 110 h 731"/>
                <a:gd name="connsiteX31-15377" fmla="*/ 166 w 192"/>
                <a:gd name="connsiteY31-15378" fmla="*/ 115 h 731"/>
                <a:gd name="connsiteX32-15379" fmla="*/ 166 w 192"/>
                <a:gd name="connsiteY32-15380" fmla="*/ 126 h 731"/>
                <a:gd name="connsiteX33-15381" fmla="*/ 161 w 192"/>
                <a:gd name="connsiteY33-15382" fmla="*/ 136 h 731"/>
                <a:gd name="connsiteX34-15383" fmla="*/ 161 w 192"/>
                <a:gd name="connsiteY34-15384" fmla="*/ 147 h 731"/>
                <a:gd name="connsiteX35-15385" fmla="*/ 161 w 192"/>
                <a:gd name="connsiteY35-15386" fmla="*/ 157 h 731"/>
                <a:gd name="connsiteX36-15387" fmla="*/ 156 w 192"/>
                <a:gd name="connsiteY36-15388" fmla="*/ 173 h 731"/>
                <a:gd name="connsiteX37-15389" fmla="*/ 156 w 192"/>
                <a:gd name="connsiteY37-15390" fmla="*/ 189 h 731"/>
                <a:gd name="connsiteX38-15391" fmla="*/ 156 w 192"/>
                <a:gd name="connsiteY38-15392" fmla="*/ 205 h 731"/>
                <a:gd name="connsiteX39-15393" fmla="*/ 150 w 192"/>
                <a:gd name="connsiteY39-15394" fmla="*/ 220 h 731"/>
                <a:gd name="connsiteX40-15395" fmla="*/ 150 w 192"/>
                <a:gd name="connsiteY40-15396" fmla="*/ 236 h 731"/>
                <a:gd name="connsiteX41-15397" fmla="*/ 150 w 192"/>
                <a:gd name="connsiteY41-15398" fmla="*/ 257 h 731"/>
                <a:gd name="connsiteX42-15399" fmla="*/ 145 w 192"/>
                <a:gd name="connsiteY42-15400" fmla="*/ 299 h 731"/>
                <a:gd name="connsiteX43-15401" fmla="*/ 140 w 192"/>
                <a:gd name="connsiteY43-15402" fmla="*/ 336 h 731"/>
                <a:gd name="connsiteX44-15403" fmla="*/ 140 w 192"/>
                <a:gd name="connsiteY44-15404" fmla="*/ 368 h 731"/>
                <a:gd name="connsiteX45-15405" fmla="*/ 135 w 192"/>
                <a:gd name="connsiteY45-15406" fmla="*/ 399 h 731"/>
                <a:gd name="connsiteX46-15407" fmla="*/ 129 w 192"/>
                <a:gd name="connsiteY46-15408" fmla="*/ 431 h 731"/>
                <a:gd name="connsiteX47-15409" fmla="*/ 129 w 192"/>
                <a:gd name="connsiteY47-15410" fmla="*/ 457 h 731"/>
                <a:gd name="connsiteX48-15411" fmla="*/ 124 w 192"/>
                <a:gd name="connsiteY48-15412" fmla="*/ 478 h 731"/>
                <a:gd name="connsiteX49-15413" fmla="*/ 119 w 192"/>
                <a:gd name="connsiteY49-15414" fmla="*/ 499 h 731"/>
                <a:gd name="connsiteX50-15415" fmla="*/ 113 w 192"/>
                <a:gd name="connsiteY50-15416" fmla="*/ 536 h 731"/>
                <a:gd name="connsiteX51-15417" fmla="*/ 103 w 192"/>
                <a:gd name="connsiteY51-15418" fmla="*/ 573 h 731"/>
                <a:gd name="connsiteX52-15419" fmla="*/ 98 w 192"/>
                <a:gd name="connsiteY52-15420" fmla="*/ 604 h 731"/>
                <a:gd name="connsiteX53-15421" fmla="*/ 87 w 192"/>
                <a:gd name="connsiteY53-15422" fmla="*/ 631 h 731"/>
                <a:gd name="connsiteX54-15423" fmla="*/ 82 w 192"/>
                <a:gd name="connsiteY54-15424" fmla="*/ 657 h 731"/>
                <a:gd name="connsiteX55-15425" fmla="*/ 77 w 192"/>
                <a:gd name="connsiteY55-15426" fmla="*/ 668 h 731"/>
                <a:gd name="connsiteX56-15427" fmla="*/ 71 w 192"/>
                <a:gd name="connsiteY56-15428" fmla="*/ 678 h 731"/>
                <a:gd name="connsiteX57-15429" fmla="*/ 71 w 192"/>
                <a:gd name="connsiteY57-15430" fmla="*/ 689 h 731"/>
                <a:gd name="connsiteX58-15431" fmla="*/ 66 w 192"/>
                <a:gd name="connsiteY58-15432" fmla="*/ 694 h 731"/>
                <a:gd name="connsiteX59-15433" fmla="*/ 61 w 192"/>
                <a:gd name="connsiteY59-15434" fmla="*/ 704 h 731"/>
                <a:gd name="connsiteX60-15435" fmla="*/ 61 w 192"/>
                <a:gd name="connsiteY60-15436" fmla="*/ 710 h 731"/>
                <a:gd name="connsiteX61-15437" fmla="*/ 50 w 192"/>
                <a:gd name="connsiteY61-15438" fmla="*/ 715 h 731"/>
                <a:gd name="connsiteX62-15439" fmla="*/ 45 w 192"/>
                <a:gd name="connsiteY62-15440" fmla="*/ 725 h 731"/>
                <a:gd name="connsiteX63-15441" fmla="*/ 40 w 192"/>
                <a:gd name="connsiteY63-15442" fmla="*/ 725 h 731"/>
                <a:gd name="connsiteX64-15443" fmla="*/ 34 w 192"/>
                <a:gd name="connsiteY64-15444" fmla="*/ 731 h 731"/>
                <a:gd name="connsiteX65-15445" fmla="*/ 29 w 192"/>
                <a:gd name="connsiteY65-15446" fmla="*/ 731 h 731"/>
                <a:gd name="connsiteX66-15447" fmla="*/ 29 w 192"/>
                <a:gd name="connsiteY66-15448" fmla="*/ 725 h 731"/>
                <a:gd name="connsiteX67-15449" fmla="*/ 24 w 192"/>
                <a:gd name="connsiteY67-15450" fmla="*/ 725 h 731"/>
                <a:gd name="connsiteX68-15451" fmla="*/ 24 w 192"/>
                <a:gd name="connsiteY68-15452" fmla="*/ 720 h 731"/>
                <a:gd name="connsiteX69-15453" fmla="*/ 24 w 192"/>
                <a:gd name="connsiteY69-15454" fmla="*/ 715 h 731"/>
                <a:gd name="connsiteX70-15455" fmla="*/ 19 w 192"/>
                <a:gd name="connsiteY70-15456" fmla="*/ 710 h 731"/>
                <a:gd name="connsiteX71-15457" fmla="*/ 19 w 192"/>
                <a:gd name="connsiteY71-15458" fmla="*/ 699 h 731"/>
                <a:gd name="connsiteX72-15459" fmla="*/ 19 w 192"/>
                <a:gd name="connsiteY72-15460" fmla="*/ 689 h 731"/>
                <a:gd name="connsiteX73-15461" fmla="*/ 13 w 192"/>
                <a:gd name="connsiteY73-15462" fmla="*/ 673 h 731"/>
                <a:gd name="connsiteX74-15463" fmla="*/ 8 w 192"/>
                <a:gd name="connsiteY74-15464" fmla="*/ 652 h 731"/>
                <a:gd name="connsiteX75-15465" fmla="*/ 3 w 192"/>
                <a:gd name="connsiteY75-15466" fmla="*/ 636 h 731"/>
                <a:gd name="connsiteX76-15467" fmla="*/ 29 w 192"/>
                <a:gd name="connsiteY76-15468" fmla="*/ 573 h 731"/>
                <a:gd name="connsiteX77-15469" fmla="*/ 34 w 192"/>
                <a:gd name="connsiteY77-15470" fmla="*/ 568 h 731"/>
                <a:gd name="connsiteX78-15471" fmla="*/ 34 w 192"/>
                <a:gd name="connsiteY78-15472" fmla="*/ 568 h 731"/>
                <a:gd name="connsiteX79-15473" fmla="*/ 40 w 192"/>
                <a:gd name="connsiteY79-15474" fmla="*/ 562 h 731"/>
                <a:gd name="connsiteX80-15475" fmla="*/ 40 w 192"/>
                <a:gd name="connsiteY80-15476" fmla="*/ 552 h 731"/>
                <a:gd name="connsiteX81-15477" fmla="*/ 45 w 192"/>
                <a:gd name="connsiteY81-15478" fmla="*/ 541 h 731"/>
                <a:gd name="connsiteX82-15479" fmla="*/ 45 w 192"/>
                <a:gd name="connsiteY82-15480" fmla="*/ 526 h 731"/>
                <a:gd name="connsiteX83-15481" fmla="*/ 50 w 192"/>
                <a:gd name="connsiteY83-15482" fmla="*/ 505 h 731"/>
                <a:gd name="connsiteX84-15483" fmla="*/ 56 w 192"/>
                <a:gd name="connsiteY84-15484" fmla="*/ 484 h 731"/>
                <a:gd name="connsiteX85-15485" fmla="*/ 56 w 192"/>
                <a:gd name="connsiteY85-15486" fmla="*/ 457 h 731"/>
                <a:gd name="connsiteX86-15487" fmla="*/ 61 w 192"/>
                <a:gd name="connsiteY86-15488" fmla="*/ 426 h 731"/>
                <a:gd name="connsiteX87-15489" fmla="*/ 71 w 192"/>
                <a:gd name="connsiteY87-15490" fmla="*/ 363 h 731"/>
                <a:gd name="connsiteX88-15491" fmla="*/ 77 w 192"/>
                <a:gd name="connsiteY88-15492" fmla="*/ 305 h 731"/>
                <a:gd name="connsiteX89-15493" fmla="*/ 82 w 192"/>
                <a:gd name="connsiteY89-15494" fmla="*/ 242 h 731"/>
                <a:gd name="connsiteX90-15495" fmla="*/ 82 w 192"/>
                <a:gd name="connsiteY90-15496" fmla="*/ 189 h 731"/>
                <a:gd name="connsiteX91-15497" fmla="*/ 82 w 192"/>
                <a:gd name="connsiteY91-15498" fmla="*/ 189 h 731"/>
                <a:gd name="connsiteX0-15499" fmla="*/ 74 w 184"/>
                <a:gd name="connsiteY0-15500" fmla="*/ 189 h 731"/>
                <a:gd name="connsiteX1-15501" fmla="*/ 74 w 184"/>
                <a:gd name="connsiteY1-15502" fmla="*/ 163 h 731"/>
                <a:gd name="connsiteX2-15503" fmla="*/ 74 w 184"/>
                <a:gd name="connsiteY2-15504" fmla="*/ 136 h 731"/>
                <a:gd name="connsiteX3-15505" fmla="*/ 74 w 184"/>
                <a:gd name="connsiteY3-15506" fmla="*/ 115 h 731"/>
                <a:gd name="connsiteX4-15507" fmla="*/ 74 w 184"/>
                <a:gd name="connsiteY4-15508" fmla="*/ 100 h 731"/>
                <a:gd name="connsiteX5-15509" fmla="*/ 74 w 184"/>
                <a:gd name="connsiteY5-15510" fmla="*/ 84 h 731"/>
                <a:gd name="connsiteX6-15511" fmla="*/ 74 w 184"/>
                <a:gd name="connsiteY6-15512" fmla="*/ 73 h 731"/>
                <a:gd name="connsiteX7-15513" fmla="*/ 69 w 184"/>
                <a:gd name="connsiteY7-15514" fmla="*/ 63 h 731"/>
                <a:gd name="connsiteX8-15515" fmla="*/ 69 w 184"/>
                <a:gd name="connsiteY8-15516" fmla="*/ 57 h 731"/>
                <a:gd name="connsiteX9-15517" fmla="*/ 69 w 184"/>
                <a:gd name="connsiteY9-15518" fmla="*/ 52 h 731"/>
                <a:gd name="connsiteX10-15519" fmla="*/ 63 w 184"/>
                <a:gd name="connsiteY10-15520" fmla="*/ 52 h 731"/>
                <a:gd name="connsiteX11-15521" fmla="*/ 58 w 184"/>
                <a:gd name="connsiteY11-15522" fmla="*/ 47 h 731"/>
                <a:gd name="connsiteX12-15523" fmla="*/ 116 w 184"/>
                <a:gd name="connsiteY12-15524" fmla="*/ 0 h 731"/>
                <a:gd name="connsiteX13-15525" fmla="*/ 132 w 184"/>
                <a:gd name="connsiteY13-15526" fmla="*/ 10 h 731"/>
                <a:gd name="connsiteX14-15527" fmla="*/ 142 w 184"/>
                <a:gd name="connsiteY14-15528" fmla="*/ 21 h 731"/>
                <a:gd name="connsiteX15-15529" fmla="*/ 153 w 184"/>
                <a:gd name="connsiteY15-15530" fmla="*/ 26 h 731"/>
                <a:gd name="connsiteX16-15531" fmla="*/ 163 w 184"/>
                <a:gd name="connsiteY16-15532" fmla="*/ 36 h 731"/>
                <a:gd name="connsiteX17-15533" fmla="*/ 174 w 184"/>
                <a:gd name="connsiteY17-15534" fmla="*/ 42 h 731"/>
                <a:gd name="connsiteX18-15535" fmla="*/ 179 w 184"/>
                <a:gd name="connsiteY18-15536" fmla="*/ 47 h 731"/>
                <a:gd name="connsiteX19-15537" fmla="*/ 184 w 184"/>
                <a:gd name="connsiteY19-15538" fmla="*/ 52 h 731"/>
                <a:gd name="connsiteX20-15539" fmla="*/ 184 w 184"/>
                <a:gd name="connsiteY20-15540" fmla="*/ 57 h 731"/>
                <a:gd name="connsiteX21-15541" fmla="*/ 184 w 184"/>
                <a:gd name="connsiteY21-15542" fmla="*/ 63 h 731"/>
                <a:gd name="connsiteX22-15543" fmla="*/ 184 w 184"/>
                <a:gd name="connsiteY22-15544" fmla="*/ 68 h 731"/>
                <a:gd name="connsiteX23-15545" fmla="*/ 184 w 184"/>
                <a:gd name="connsiteY23-15546" fmla="*/ 73 h 731"/>
                <a:gd name="connsiteX24-15547" fmla="*/ 179 w 184"/>
                <a:gd name="connsiteY24-15548" fmla="*/ 78 h 731"/>
                <a:gd name="connsiteX25-15549" fmla="*/ 169 w 184"/>
                <a:gd name="connsiteY25-15550" fmla="*/ 84 h 731"/>
                <a:gd name="connsiteX26-15551" fmla="*/ 169 w 184"/>
                <a:gd name="connsiteY26-15552" fmla="*/ 89 h 731"/>
                <a:gd name="connsiteX27-15553" fmla="*/ 169 w 184"/>
                <a:gd name="connsiteY27-15554" fmla="*/ 89 h 731"/>
                <a:gd name="connsiteX28-15555" fmla="*/ 163 w 184"/>
                <a:gd name="connsiteY28-15556" fmla="*/ 94 h 731"/>
                <a:gd name="connsiteX29-15557" fmla="*/ 163 w 184"/>
                <a:gd name="connsiteY29-15558" fmla="*/ 100 h 731"/>
                <a:gd name="connsiteX30-15559" fmla="*/ 158 w 184"/>
                <a:gd name="connsiteY30-15560" fmla="*/ 110 h 731"/>
                <a:gd name="connsiteX31-15561" fmla="*/ 158 w 184"/>
                <a:gd name="connsiteY31-15562" fmla="*/ 115 h 731"/>
                <a:gd name="connsiteX32-15563" fmla="*/ 158 w 184"/>
                <a:gd name="connsiteY32-15564" fmla="*/ 126 h 731"/>
                <a:gd name="connsiteX33-15565" fmla="*/ 153 w 184"/>
                <a:gd name="connsiteY33-15566" fmla="*/ 136 h 731"/>
                <a:gd name="connsiteX34-15567" fmla="*/ 153 w 184"/>
                <a:gd name="connsiteY34-15568" fmla="*/ 147 h 731"/>
                <a:gd name="connsiteX35-15569" fmla="*/ 153 w 184"/>
                <a:gd name="connsiteY35-15570" fmla="*/ 157 h 731"/>
                <a:gd name="connsiteX36-15571" fmla="*/ 148 w 184"/>
                <a:gd name="connsiteY36-15572" fmla="*/ 173 h 731"/>
                <a:gd name="connsiteX37-15573" fmla="*/ 148 w 184"/>
                <a:gd name="connsiteY37-15574" fmla="*/ 189 h 731"/>
                <a:gd name="connsiteX38-15575" fmla="*/ 148 w 184"/>
                <a:gd name="connsiteY38-15576" fmla="*/ 205 h 731"/>
                <a:gd name="connsiteX39-15577" fmla="*/ 142 w 184"/>
                <a:gd name="connsiteY39-15578" fmla="*/ 220 h 731"/>
                <a:gd name="connsiteX40-15579" fmla="*/ 142 w 184"/>
                <a:gd name="connsiteY40-15580" fmla="*/ 236 h 731"/>
                <a:gd name="connsiteX41-15581" fmla="*/ 142 w 184"/>
                <a:gd name="connsiteY41-15582" fmla="*/ 257 h 731"/>
                <a:gd name="connsiteX42-15583" fmla="*/ 137 w 184"/>
                <a:gd name="connsiteY42-15584" fmla="*/ 299 h 731"/>
                <a:gd name="connsiteX43-15585" fmla="*/ 132 w 184"/>
                <a:gd name="connsiteY43-15586" fmla="*/ 336 h 731"/>
                <a:gd name="connsiteX44-15587" fmla="*/ 132 w 184"/>
                <a:gd name="connsiteY44-15588" fmla="*/ 368 h 731"/>
                <a:gd name="connsiteX45-15589" fmla="*/ 127 w 184"/>
                <a:gd name="connsiteY45-15590" fmla="*/ 399 h 731"/>
                <a:gd name="connsiteX46-15591" fmla="*/ 121 w 184"/>
                <a:gd name="connsiteY46-15592" fmla="*/ 431 h 731"/>
                <a:gd name="connsiteX47-15593" fmla="*/ 121 w 184"/>
                <a:gd name="connsiteY47-15594" fmla="*/ 457 h 731"/>
                <a:gd name="connsiteX48-15595" fmla="*/ 116 w 184"/>
                <a:gd name="connsiteY48-15596" fmla="*/ 478 h 731"/>
                <a:gd name="connsiteX49-15597" fmla="*/ 111 w 184"/>
                <a:gd name="connsiteY49-15598" fmla="*/ 499 h 731"/>
                <a:gd name="connsiteX50-15599" fmla="*/ 105 w 184"/>
                <a:gd name="connsiteY50-15600" fmla="*/ 536 h 731"/>
                <a:gd name="connsiteX51-15601" fmla="*/ 95 w 184"/>
                <a:gd name="connsiteY51-15602" fmla="*/ 573 h 731"/>
                <a:gd name="connsiteX52-15603" fmla="*/ 90 w 184"/>
                <a:gd name="connsiteY52-15604" fmla="*/ 604 h 731"/>
                <a:gd name="connsiteX53-15605" fmla="*/ 79 w 184"/>
                <a:gd name="connsiteY53-15606" fmla="*/ 631 h 731"/>
                <a:gd name="connsiteX54-15607" fmla="*/ 74 w 184"/>
                <a:gd name="connsiteY54-15608" fmla="*/ 657 h 731"/>
                <a:gd name="connsiteX55-15609" fmla="*/ 69 w 184"/>
                <a:gd name="connsiteY55-15610" fmla="*/ 668 h 731"/>
                <a:gd name="connsiteX56-15611" fmla="*/ 63 w 184"/>
                <a:gd name="connsiteY56-15612" fmla="*/ 678 h 731"/>
                <a:gd name="connsiteX57-15613" fmla="*/ 63 w 184"/>
                <a:gd name="connsiteY57-15614" fmla="*/ 689 h 731"/>
                <a:gd name="connsiteX58-15615" fmla="*/ 58 w 184"/>
                <a:gd name="connsiteY58-15616" fmla="*/ 694 h 731"/>
                <a:gd name="connsiteX59-15617" fmla="*/ 53 w 184"/>
                <a:gd name="connsiteY59-15618" fmla="*/ 704 h 731"/>
                <a:gd name="connsiteX60-15619" fmla="*/ 53 w 184"/>
                <a:gd name="connsiteY60-15620" fmla="*/ 710 h 731"/>
                <a:gd name="connsiteX61-15621" fmla="*/ 42 w 184"/>
                <a:gd name="connsiteY61-15622" fmla="*/ 715 h 731"/>
                <a:gd name="connsiteX62-15623" fmla="*/ 37 w 184"/>
                <a:gd name="connsiteY62-15624" fmla="*/ 725 h 731"/>
                <a:gd name="connsiteX63-15625" fmla="*/ 32 w 184"/>
                <a:gd name="connsiteY63-15626" fmla="*/ 725 h 731"/>
                <a:gd name="connsiteX64-15627" fmla="*/ 26 w 184"/>
                <a:gd name="connsiteY64-15628" fmla="*/ 731 h 731"/>
                <a:gd name="connsiteX65-15629" fmla="*/ 21 w 184"/>
                <a:gd name="connsiteY65-15630" fmla="*/ 731 h 731"/>
                <a:gd name="connsiteX66-15631" fmla="*/ 21 w 184"/>
                <a:gd name="connsiteY66-15632" fmla="*/ 725 h 731"/>
                <a:gd name="connsiteX67-15633" fmla="*/ 16 w 184"/>
                <a:gd name="connsiteY67-15634" fmla="*/ 725 h 731"/>
                <a:gd name="connsiteX68-15635" fmla="*/ 16 w 184"/>
                <a:gd name="connsiteY68-15636" fmla="*/ 720 h 731"/>
                <a:gd name="connsiteX69-15637" fmla="*/ 16 w 184"/>
                <a:gd name="connsiteY69-15638" fmla="*/ 715 h 731"/>
                <a:gd name="connsiteX70-15639" fmla="*/ 11 w 184"/>
                <a:gd name="connsiteY70-15640" fmla="*/ 710 h 731"/>
                <a:gd name="connsiteX71-15641" fmla="*/ 11 w 184"/>
                <a:gd name="connsiteY71-15642" fmla="*/ 699 h 731"/>
                <a:gd name="connsiteX72-15643" fmla="*/ 11 w 184"/>
                <a:gd name="connsiteY72-15644" fmla="*/ 689 h 731"/>
                <a:gd name="connsiteX73-15645" fmla="*/ 5 w 184"/>
                <a:gd name="connsiteY73-15646" fmla="*/ 673 h 731"/>
                <a:gd name="connsiteX74-15647" fmla="*/ 0 w 184"/>
                <a:gd name="connsiteY74-15648" fmla="*/ 652 h 731"/>
                <a:gd name="connsiteX75-15649" fmla="*/ 21 w 184"/>
                <a:gd name="connsiteY75-15650" fmla="*/ 573 h 731"/>
                <a:gd name="connsiteX76-15651" fmla="*/ 26 w 184"/>
                <a:gd name="connsiteY76-15652" fmla="*/ 568 h 731"/>
                <a:gd name="connsiteX77-15653" fmla="*/ 26 w 184"/>
                <a:gd name="connsiteY77-15654" fmla="*/ 568 h 731"/>
                <a:gd name="connsiteX78-15655" fmla="*/ 32 w 184"/>
                <a:gd name="connsiteY78-15656" fmla="*/ 562 h 731"/>
                <a:gd name="connsiteX79-15657" fmla="*/ 32 w 184"/>
                <a:gd name="connsiteY79-15658" fmla="*/ 552 h 731"/>
                <a:gd name="connsiteX80-15659" fmla="*/ 37 w 184"/>
                <a:gd name="connsiteY80-15660" fmla="*/ 541 h 731"/>
                <a:gd name="connsiteX81-15661" fmla="*/ 37 w 184"/>
                <a:gd name="connsiteY81-15662" fmla="*/ 526 h 731"/>
                <a:gd name="connsiteX82-15663" fmla="*/ 42 w 184"/>
                <a:gd name="connsiteY82-15664" fmla="*/ 505 h 731"/>
                <a:gd name="connsiteX83-15665" fmla="*/ 48 w 184"/>
                <a:gd name="connsiteY83-15666" fmla="*/ 484 h 731"/>
                <a:gd name="connsiteX84-15667" fmla="*/ 48 w 184"/>
                <a:gd name="connsiteY84-15668" fmla="*/ 457 h 731"/>
                <a:gd name="connsiteX85-15669" fmla="*/ 53 w 184"/>
                <a:gd name="connsiteY85-15670" fmla="*/ 426 h 731"/>
                <a:gd name="connsiteX86-15671" fmla="*/ 63 w 184"/>
                <a:gd name="connsiteY86-15672" fmla="*/ 363 h 731"/>
                <a:gd name="connsiteX87-15673" fmla="*/ 69 w 184"/>
                <a:gd name="connsiteY87-15674" fmla="*/ 305 h 731"/>
                <a:gd name="connsiteX88-15675" fmla="*/ 74 w 184"/>
                <a:gd name="connsiteY88-15676" fmla="*/ 242 h 731"/>
                <a:gd name="connsiteX89-15677" fmla="*/ 74 w 184"/>
                <a:gd name="connsiteY89-15678" fmla="*/ 189 h 731"/>
                <a:gd name="connsiteX90-15679" fmla="*/ 74 w 184"/>
                <a:gd name="connsiteY90-15680" fmla="*/ 189 h 731"/>
                <a:gd name="connsiteX0-15681" fmla="*/ 69 w 179"/>
                <a:gd name="connsiteY0-15682" fmla="*/ 189 h 731"/>
                <a:gd name="connsiteX1-15683" fmla="*/ 69 w 179"/>
                <a:gd name="connsiteY1-15684" fmla="*/ 163 h 731"/>
                <a:gd name="connsiteX2-15685" fmla="*/ 69 w 179"/>
                <a:gd name="connsiteY2-15686" fmla="*/ 136 h 731"/>
                <a:gd name="connsiteX3-15687" fmla="*/ 69 w 179"/>
                <a:gd name="connsiteY3-15688" fmla="*/ 115 h 731"/>
                <a:gd name="connsiteX4-15689" fmla="*/ 69 w 179"/>
                <a:gd name="connsiteY4-15690" fmla="*/ 100 h 731"/>
                <a:gd name="connsiteX5-15691" fmla="*/ 69 w 179"/>
                <a:gd name="connsiteY5-15692" fmla="*/ 84 h 731"/>
                <a:gd name="connsiteX6-15693" fmla="*/ 69 w 179"/>
                <a:gd name="connsiteY6-15694" fmla="*/ 73 h 731"/>
                <a:gd name="connsiteX7-15695" fmla="*/ 64 w 179"/>
                <a:gd name="connsiteY7-15696" fmla="*/ 63 h 731"/>
                <a:gd name="connsiteX8-15697" fmla="*/ 64 w 179"/>
                <a:gd name="connsiteY8-15698" fmla="*/ 57 h 731"/>
                <a:gd name="connsiteX9-15699" fmla="*/ 64 w 179"/>
                <a:gd name="connsiteY9-15700" fmla="*/ 52 h 731"/>
                <a:gd name="connsiteX10-15701" fmla="*/ 58 w 179"/>
                <a:gd name="connsiteY10-15702" fmla="*/ 52 h 731"/>
                <a:gd name="connsiteX11-15703" fmla="*/ 53 w 179"/>
                <a:gd name="connsiteY11-15704" fmla="*/ 47 h 731"/>
                <a:gd name="connsiteX12-15705" fmla="*/ 111 w 179"/>
                <a:gd name="connsiteY12-15706" fmla="*/ 0 h 731"/>
                <a:gd name="connsiteX13-15707" fmla="*/ 127 w 179"/>
                <a:gd name="connsiteY13-15708" fmla="*/ 10 h 731"/>
                <a:gd name="connsiteX14-15709" fmla="*/ 137 w 179"/>
                <a:gd name="connsiteY14-15710" fmla="*/ 21 h 731"/>
                <a:gd name="connsiteX15-15711" fmla="*/ 148 w 179"/>
                <a:gd name="connsiteY15-15712" fmla="*/ 26 h 731"/>
                <a:gd name="connsiteX16-15713" fmla="*/ 158 w 179"/>
                <a:gd name="connsiteY16-15714" fmla="*/ 36 h 731"/>
                <a:gd name="connsiteX17-15715" fmla="*/ 169 w 179"/>
                <a:gd name="connsiteY17-15716" fmla="*/ 42 h 731"/>
                <a:gd name="connsiteX18-15717" fmla="*/ 174 w 179"/>
                <a:gd name="connsiteY18-15718" fmla="*/ 47 h 731"/>
                <a:gd name="connsiteX19-15719" fmla="*/ 179 w 179"/>
                <a:gd name="connsiteY19-15720" fmla="*/ 52 h 731"/>
                <a:gd name="connsiteX20-15721" fmla="*/ 179 w 179"/>
                <a:gd name="connsiteY20-15722" fmla="*/ 57 h 731"/>
                <a:gd name="connsiteX21-15723" fmla="*/ 179 w 179"/>
                <a:gd name="connsiteY21-15724" fmla="*/ 63 h 731"/>
                <a:gd name="connsiteX22-15725" fmla="*/ 179 w 179"/>
                <a:gd name="connsiteY22-15726" fmla="*/ 68 h 731"/>
                <a:gd name="connsiteX23-15727" fmla="*/ 179 w 179"/>
                <a:gd name="connsiteY23-15728" fmla="*/ 73 h 731"/>
                <a:gd name="connsiteX24-15729" fmla="*/ 174 w 179"/>
                <a:gd name="connsiteY24-15730" fmla="*/ 78 h 731"/>
                <a:gd name="connsiteX25-15731" fmla="*/ 164 w 179"/>
                <a:gd name="connsiteY25-15732" fmla="*/ 84 h 731"/>
                <a:gd name="connsiteX26-15733" fmla="*/ 164 w 179"/>
                <a:gd name="connsiteY26-15734" fmla="*/ 89 h 731"/>
                <a:gd name="connsiteX27-15735" fmla="*/ 164 w 179"/>
                <a:gd name="connsiteY27-15736" fmla="*/ 89 h 731"/>
                <a:gd name="connsiteX28-15737" fmla="*/ 158 w 179"/>
                <a:gd name="connsiteY28-15738" fmla="*/ 94 h 731"/>
                <a:gd name="connsiteX29-15739" fmla="*/ 158 w 179"/>
                <a:gd name="connsiteY29-15740" fmla="*/ 100 h 731"/>
                <a:gd name="connsiteX30-15741" fmla="*/ 153 w 179"/>
                <a:gd name="connsiteY30-15742" fmla="*/ 110 h 731"/>
                <a:gd name="connsiteX31-15743" fmla="*/ 153 w 179"/>
                <a:gd name="connsiteY31-15744" fmla="*/ 115 h 731"/>
                <a:gd name="connsiteX32-15745" fmla="*/ 153 w 179"/>
                <a:gd name="connsiteY32-15746" fmla="*/ 126 h 731"/>
                <a:gd name="connsiteX33-15747" fmla="*/ 148 w 179"/>
                <a:gd name="connsiteY33-15748" fmla="*/ 136 h 731"/>
                <a:gd name="connsiteX34-15749" fmla="*/ 148 w 179"/>
                <a:gd name="connsiteY34-15750" fmla="*/ 147 h 731"/>
                <a:gd name="connsiteX35-15751" fmla="*/ 148 w 179"/>
                <a:gd name="connsiteY35-15752" fmla="*/ 157 h 731"/>
                <a:gd name="connsiteX36-15753" fmla="*/ 143 w 179"/>
                <a:gd name="connsiteY36-15754" fmla="*/ 173 h 731"/>
                <a:gd name="connsiteX37-15755" fmla="*/ 143 w 179"/>
                <a:gd name="connsiteY37-15756" fmla="*/ 189 h 731"/>
                <a:gd name="connsiteX38-15757" fmla="*/ 143 w 179"/>
                <a:gd name="connsiteY38-15758" fmla="*/ 205 h 731"/>
                <a:gd name="connsiteX39-15759" fmla="*/ 137 w 179"/>
                <a:gd name="connsiteY39-15760" fmla="*/ 220 h 731"/>
                <a:gd name="connsiteX40-15761" fmla="*/ 137 w 179"/>
                <a:gd name="connsiteY40-15762" fmla="*/ 236 h 731"/>
                <a:gd name="connsiteX41-15763" fmla="*/ 137 w 179"/>
                <a:gd name="connsiteY41-15764" fmla="*/ 257 h 731"/>
                <a:gd name="connsiteX42-15765" fmla="*/ 132 w 179"/>
                <a:gd name="connsiteY42-15766" fmla="*/ 299 h 731"/>
                <a:gd name="connsiteX43-15767" fmla="*/ 127 w 179"/>
                <a:gd name="connsiteY43-15768" fmla="*/ 336 h 731"/>
                <a:gd name="connsiteX44-15769" fmla="*/ 127 w 179"/>
                <a:gd name="connsiteY44-15770" fmla="*/ 368 h 731"/>
                <a:gd name="connsiteX45-15771" fmla="*/ 122 w 179"/>
                <a:gd name="connsiteY45-15772" fmla="*/ 399 h 731"/>
                <a:gd name="connsiteX46-15773" fmla="*/ 116 w 179"/>
                <a:gd name="connsiteY46-15774" fmla="*/ 431 h 731"/>
                <a:gd name="connsiteX47-15775" fmla="*/ 116 w 179"/>
                <a:gd name="connsiteY47-15776" fmla="*/ 457 h 731"/>
                <a:gd name="connsiteX48-15777" fmla="*/ 111 w 179"/>
                <a:gd name="connsiteY48-15778" fmla="*/ 478 h 731"/>
                <a:gd name="connsiteX49-15779" fmla="*/ 106 w 179"/>
                <a:gd name="connsiteY49-15780" fmla="*/ 499 h 731"/>
                <a:gd name="connsiteX50-15781" fmla="*/ 100 w 179"/>
                <a:gd name="connsiteY50-15782" fmla="*/ 536 h 731"/>
                <a:gd name="connsiteX51-15783" fmla="*/ 90 w 179"/>
                <a:gd name="connsiteY51-15784" fmla="*/ 573 h 731"/>
                <a:gd name="connsiteX52-15785" fmla="*/ 85 w 179"/>
                <a:gd name="connsiteY52-15786" fmla="*/ 604 h 731"/>
                <a:gd name="connsiteX53-15787" fmla="*/ 74 w 179"/>
                <a:gd name="connsiteY53-15788" fmla="*/ 631 h 731"/>
                <a:gd name="connsiteX54-15789" fmla="*/ 69 w 179"/>
                <a:gd name="connsiteY54-15790" fmla="*/ 657 h 731"/>
                <a:gd name="connsiteX55-15791" fmla="*/ 64 w 179"/>
                <a:gd name="connsiteY55-15792" fmla="*/ 668 h 731"/>
                <a:gd name="connsiteX56-15793" fmla="*/ 58 w 179"/>
                <a:gd name="connsiteY56-15794" fmla="*/ 678 h 731"/>
                <a:gd name="connsiteX57-15795" fmla="*/ 58 w 179"/>
                <a:gd name="connsiteY57-15796" fmla="*/ 689 h 731"/>
                <a:gd name="connsiteX58-15797" fmla="*/ 53 w 179"/>
                <a:gd name="connsiteY58-15798" fmla="*/ 694 h 731"/>
                <a:gd name="connsiteX59-15799" fmla="*/ 48 w 179"/>
                <a:gd name="connsiteY59-15800" fmla="*/ 704 h 731"/>
                <a:gd name="connsiteX60-15801" fmla="*/ 48 w 179"/>
                <a:gd name="connsiteY60-15802" fmla="*/ 710 h 731"/>
                <a:gd name="connsiteX61-15803" fmla="*/ 37 w 179"/>
                <a:gd name="connsiteY61-15804" fmla="*/ 715 h 731"/>
                <a:gd name="connsiteX62-15805" fmla="*/ 32 w 179"/>
                <a:gd name="connsiteY62-15806" fmla="*/ 725 h 731"/>
                <a:gd name="connsiteX63-15807" fmla="*/ 27 w 179"/>
                <a:gd name="connsiteY63-15808" fmla="*/ 725 h 731"/>
                <a:gd name="connsiteX64-15809" fmla="*/ 21 w 179"/>
                <a:gd name="connsiteY64-15810" fmla="*/ 731 h 731"/>
                <a:gd name="connsiteX65-15811" fmla="*/ 16 w 179"/>
                <a:gd name="connsiteY65-15812" fmla="*/ 731 h 731"/>
                <a:gd name="connsiteX66-15813" fmla="*/ 16 w 179"/>
                <a:gd name="connsiteY66-15814" fmla="*/ 725 h 731"/>
                <a:gd name="connsiteX67-15815" fmla="*/ 11 w 179"/>
                <a:gd name="connsiteY67-15816" fmla="*/ 725 h 731"/>
                <a:gd name="connsiteX68-15817" fmla="*/ 11 w 179"/>
                <a:gd name="connsiteY68-15818" fmla="*/ 720 h 731"/>
                <a:gd name="connsiteX69-15819" fmla="*/ 11 w 179"/>
                <a:gd name="connsiteY69-15820" fmla="*/ 715 h 731"/>
                <a:gd name="connsiteX70-15821" fmla="*/ 6 w 179"/>
                <a:gd name="connsiteY70-15822" fmla="*/ 710 h 731"/>
                <a:gd name="connsiteX71-15823" fmla="*/ 6 w 179"/>
                <a:gd name="connsiteY71-15824" fmla="*/ 699 h 731"/>
                <a:gd name="connsiteX72-15825" fmla="*/ 6 w 179"/>
                <a:gd name="connsiteY72-15826" fmla="*/ 689 h 731"/>
                <a:gd name="connsiteX73-15827" fmla="*/ 0 w 179"/>
                <a:gd name="connsiteY73-15828" fmla="*/ 673 h 731"/>
                <a:gd name="connsiteX74-15829" fmla="*/ 16 w 179"/>
                <a:gd name="connsiteY74-15830" fmla="*/ 573 h 731"/>
                <a:gd name="connsiteX75-15831" fmla="*/ 21 w 179"/>
                <a:gd name="connsiteY75-15832" fmla="*/ 568 h 731"/>
                <a:gd name="connsiteX76-15833" fmla="*/ 21 w 179"/>
                <a:gd name="connsiteY76-15834" fmla="*/ 568 h 731"/>
                <a:gd name="connsiteX77-15835" fmla="*/ 27 w 179"/>
                <a:gd name="connsiteY77-15836" fmla="*/ 562 h 731"/>
                <a:gd name="connsiteX78-15837" fmla="*/ 27 w 179"/>
                <a:gd name="connsiteY78-15838" fmla="*/ 552 h 731"/>
                <a:gd name="connsiteX79-15839" fmla="*/ 32 w 179"/>
                <a:gd name="connsiteY79-15840" fmla="*/ 541 h 731"/>
                <a:gd name="connsiteX80-15841" fmla="*/ 32 w 179"/>
                <a:gd name="connsiteY80-15842" fmla="*/ 526 h 731"/>
                <a:gd name="connsiteX81-15843" fmla="*/ 37 w 179"/>
                <a:gd name="connsiteY81-15844" fmla="*/ 505 h 731"/>
                <a:gd name="connsiteX82-15845" fmla="*/ 43 w 179"/>
                <a:gd name="connsiteY82-15846" fmla="*/ 484 h 731"/>
                <a:gd name="connsiteX83-15847" fmla="*/ 43 w 179"/>
                <a:gd name="connsiteY83-15848" fmla="*/ 457 h 731"/>
                <a:gd name="connsiteX84-15849" fmla="*/ 48 w 179"/>
                <a:gd name="connsiteY84-15850" fmla="*/ 426 h 731"/>
                <a:gd name="connsiteX85-15851" fmla="*/ 58 w 179"/>
                <a:gd name="connsiteY85-15852" fmla="*/ 363 h 731"/>
                <a:gd name="connsiteX86-15853" fmla="*/ 64 w 179"/>
                <a:gd name="connsiteY86-15854" fmla="*/ 305 h 731"/>
                <a:gd name="connsiteX87-15855" fmla="*/ 69 w 179"/>
                <a:gd name="connsiteY87-15856" fmla="*/ 242 h 731"/>
                <a:gd name="connsiteX88-15857" fmla="*/ 69 w 179"/>
                <a:gd name="connsiteY88-15858" fmla="*/ 189 h 731"/>
                <a:gd name="connsiteX89-15859" fmla="*/ 69 w 179"/>
                <a:gd name="connsiteY89-15860" fmla="*/ 189 h 731"/>
                <a:gd name="connsiteX0-15861" fmla="*/ 69 w 179"/>
                <a:gd name="connsiteY0-15862" fmla="*/ 189 h 731"/>
                <a:gd name="connsiteX1-15863" fmla="*/ 69 w 179"/>
                <a:gd name="connsiteY1-15864" fmla="*/ 163 h 731"/>
                <a:gd name="connsiteX2-15865" fmla="*/ 69 w 179"/>
                <a:gd name="connsiteY2-15866" fmla="*/ 136 h 731"/>
                <a:gd name="connsiteX3-15867" fmla="*/ 69 w 179"/>
                <a:gd name="connsiteY3-15868" fmla="*/ 115 h 731"/>
                <a:gd name="connsiteX4-15869" fmla="*/ 69 w 179"/>
                <a:gd name="connsiteY4-15870" fmla="*/ 100 h 731"/>
                <a:gd name="connsiteX5-15871" fmla="*/ 69 w 179"/>
                <a:gd name="connsiteY5-15872" fmla="*/ 84 h 731"/>
                <a:gd name="connsiteX6-15873" fmla="*/ 69 w 179"/>
                <a:gd name="connsiteY6-15874" fmla="*/ 73 h 731"/>
                <a:gd name="connsiteX7-15875" fmla="*/ 64 w 179"/>
                <a:gd name="connsiteY7-15876" fmla="*/ 63 h 731"/>
                <a:gd name="connsiteX8-15877" fmla="*/ 64 w 179"/>
                <a:gd name="connsiteY8-15878" fmla="*/ 57 h 731"/>
                <a:gd name="connsiteX9-15879" fmla="*/ 64 w 179"/>
                <a:gd name="connsiteY9-15880" fmla="*/ 52 h 731"/>
                <a:gd name="connsiteX10-15881" fmla="*/ 58 w 179"/>
                <a:gd name="connsiteY10-15882" fmla="*/ 52 h 731"/>
                <a:gd name="connsiteX11-15883" fmla="*/ 53 w 179"/>
                <a:gd name="connsiteY11-15884" fmla="*/ 47 h 731"/>
                <a:gd name="connsiteX12-15885" fmla="*/ 111 w 179"/>
                <a:gd name="connsiteY12-15886" fmla="*/ 0 h 731"/>
                <a:gd name="connsiteX13-15887" fmla="*/ 127 w 179"/>
                <a:gd name="connsiteY13-15888" fmla="*/ 10 h 731"/>
                <a:gd name="connsiteX14-15889" fmla="*/ 137 w 179"/>
                <a:gd name="connsiteY14-15890" fmla="*/ 21 h 731"/>
                <a:gd name="connsiteX15-15891" fmla="*/ 148 w 179"/>
                <a:gd name="connsiteY15-15892" fmla="*/ 26 h 731"/>
                <a:gd name="connsiteX16-15893" fmla="*/ 158 w 179"/>
                <a:gd name="connsiteY16-15894" fmla="*/ 36 h 731"/>
                <a:gd name="connsiteX17-15895" fmla="*/ 169 w 179"/>
                <a:gd name="connsiteY17-15896" fmla="*/ 42 h 731"/>
                <a:gd name="connsiteX18-15897" fmla="*/ 174 w 179"/>
                <a:gd name="connsiteY18-15898" fmla="*/ 47 h 731"/>
                <a:gd name="connsiteX19-15899" fmla="*/ 179 w 179"/>
                <a:gd name="connsiteY19-15900" fmla="*/ 52 h 731"/>
                <a:gd name="connsiteX20-15901" fmla="*/ 179 w 179"/>
                <a:gd name="connsiteY20-15902" fmla="*/ 57 h 731"/>
                <a:gd name="connsiteX21-15903" fmla="*/ 179 w 179"/>
                <a:gd name="connsiteY21-15904" fmla="*/ 63 h 731"/>
                <a:gd name="connsiteX22-15905" fmla="*/ 179 w 179"/>
                <a:gd name="connsiteY22-15906" fmla="*/ 68 h 731"/>
                <a:gd name="connsiteX23-15907" fmla="*/ 179 w 179"/>
                <a:gd name="connsiteY23-15908" fmla="*/ 73 h 731"/>
                <a:gd name="connsiteX24-15909" fmla="*/ 174 w 179"/>
                <a:gd name="connsiteY24-15910" fmla="*/ 78 h 731"/>
                <a:gd name="connsiteX25-15911" fmla="*/ 164 w 179"/>
                <a:gd name="connsiteY25-15912" fmla="*/ 84 h 731"/>
                <a:gd name="connsiteX26-15913" fmla="*/ 164 w 179"/>
                <a:gd name="connsiteY26-15914" fmla="*/ 89 h 731"/>
                <a:gd name="connsiteX27-15915" fmla="*/ 164 w 179"/>
                <a:gd name="connsiteY27-15916" fmla="*/ 89 h 731"/>
                <a:gd name="connsiteX28-15917" fmla="*/ 158 w 179"/>
                <a:gd name="connsiteY28-15918" fmla="*/ 94 h 731"/>
                <a:gd name="connsiteX29-15919" fmla="*/ 158 w 179"/>
                <a:gd name="connsiteY29-15920" fmla="*/ 100 h 731"/>
                <a:gd name="connsiteX30-15921" fmla="*/ 153 w 179"/>
                <a:gd name="connsiteY30-15922" fmla="*/ 110 h 731"/>
                <a:gd name="connsiteX31-15923" fmla="*/ 153 w 179"/>
                <a:gd name="connsiteY31-15924" fmla="*/ 115 h 731"/>
                <a:gd name="connsiteX32-15925" fmla="*/ 153 w 179"/>
                <a:gd name="connsiteY32-15926" fmla="*/ 126 h 731"/>
                <a:gd name="connsiteX33-15927" fmla="*/ 148 w 179"/>
                <a:gd name="connsiteY33-15928" fmla="*/ 136 h 731"/>
                <a:gd name="connsiteX34-15929" fmla="*/ 148 w 179"/>
                <a:gd name="connsiteY34-15930" fmla="*/ 147 h 731"/>
                <a:gd name="connsiteX35-15931" fmla="*/ 148 w 179"/>
                <a:gd name="connsiteY35-15932" fmla="*/ 157 h 731"/>
                <a:gd name="connsiteX36-15933" fmla="*/ 143 w 179"/>
                <a:gd name="connsiteY36-15934" fmla="*/ 173 h 731"/>
                <a:gd name="connsiteX37-15935" fmla="*/ 143 w 179"/>
                <a:gd name="connsiteY37-15936" fmla="*/ 189 h 731"/>
                <a:gd name="connsiteX38-15937" fmla="*/ 143 w 179"/>
                <a:gd name="connsiteY38-15938" fmla="*/ 205 h 731"/>
                <a:gd name="connsiteX39-15939" fmla="*/ 137 w 179"/>
                <a:gd name="connsiteY39-15940" fmla="*/ 220 h 731"/>
                <a:gd name="connsiteX40-15941" fmla="*/ 137 w 179"/>
                <a:gd name="connsiteY40-15942" fmla="*/ 236 h 731"/>
                <a:gd name="connsiteX41-15943" fmla="*/ 137 w 179"/>
                <a:gd name="connsiteY41-15944" fmla="*/ 257 h 731"/>
                <a:gd name="connsiteX42-15945" fmla="*/ 132 w 179"/>
                <a:gd name="connsiteY42-15946" fmla="*/ 299 h 731"/>
                <a:gd name="connsiteX43-15947" fmla="*/ 127 w 179"/>
                <a:gd name="connsiteY43-15948" fmla="*/ 336 h 731"/>
                <a:gd name="connsiteX44-15949" fmla="*/ 127 w 179"/>
                <a:gd name="connsiteY44-15950" fmla="*/ 368 h 731"/>
                <a:gd name="connsiteX45-15951" fmla="*/ 122 w 179"/>
                <a:gd name="connsiteY45-15952" fmla="*/ 399 h 731"/>
                <a:gd name="connsiteX46-15953" fmla="*/ 116 w 179"/>
                <a:gd name="connsiteY46-15954" fmla="*/ 431 h 731"/>
                <a:gd name="connsiteX47-15955" fmla="*/ 116 w 179"/>
                <a:gd name="connsiteY47-15956" fmla="*/ 457 h 731"/>
                <a:gd name="connsiteX48-15957" fmla="*/ 111 w 179"/>
                <a:gd name="connsiteY48-15958" fmla="*/ 478 h 731"/>
                <a:gd name="connsiteX49-15959" fmla="*/ 106 w 179"/>
                <a:gd name="connsiteY49-15960" fmla="*/ 499 h 731"/>
                <a:gd name="connsiteX50-15961" fmla="*/ 100 w 179"/>
                <a:gd name="connsiteY50-15962" fmla="*/ 536 h 731"/>
                <a:gd name="connsiteX51-15963" fmla="*/ 90 w 179"/>
                <a:gd name="connsiteY51-15964" fmla="*/ 573 h 731"/>
                <a:gd name="connsiteX52-15965" fmla="*/ 85 w 179"/>
                <a:gd name="connsiteY52-15966" fmla="*/ 604 h 731"/>
                <a:gd name="connsiteX53-15967" fmla="*/ 74 w 179"/>
                <a:gd name="connsiteY53-15968" fmla="*/ 631 h 731"/>
                <a:gd name="connsiteX54-15969" fmla="*/ 69 w 179"/>
                <a:gd name="connsiteY54-15970" fmla="*/ 657 h 731"/>
                <a:gd name="connsiteX55-15971" fmla="*/ 64 w 179"/>
                <a:gd name="connsiteY55-15972" fmla="*/ 668 h 731"/>
                <a:gd name="connsiteX56-15973" fmla="*/ 58 w 179"/>
                <a:gd name="connsiteY56-15974" fmla="*/ 678 h 731"/>
                <a:gd name="connsiteX57-15975" fmla="*/ 58 w 179"/>
                <a:gd name="connsiteY57-15976" fmla="*/ 689 h 731"/>
                <a:gd name="connsiteX58-15977" fmla="*/ 53 w 179"/>
                <a:gd name="connsiteY58-15978" fmla="*/ 694 h 731"/>
                <a:gd name="connsiteX59-15979" fmla="*/ 48 w 179"/>
                <a:gd name="connsiteY59-15980" fmla="*/ 704 h 731"/>
                <a:gd name="connsiteX60-15981" fmla="*/ 48 w 179"/>
                <a:gd name="connsiteY60-15982" fmla="*/ 710 h 731"/>
                <a:gd name="connsiteX61-15983" fmla="*/ 37 w 179"/>
                <a:gd name="connsiteY61-15984" fmla="*/ 715 h 731"/>
                <a:gd name="connsiteX62-15985" fmla="*/ 32 w 179"/>
                <a:gd name="connsiteY62-15986" fmla="*/ 725 h 731"/>
                <a:gd name="connsiteX63-15987" fmla="*/ 27 w 179"/>
                <a:gd name="connsiteY63-15988" fmla="*/ 725 h 731"/>
                <a:gd name="connsiteX64-15989" fmla="*/ 21 w 179"/>
                <a:gd name="connsiteY64-15990" fmla="*/ 731 h 731"/>
                <a:gd name="connsiteX65-15991" fmla="*/ 16 w 179"/>
                <a:gd name="connsiteY65-15992" fmla="*/ 731 h 731"/>
                <a:gd name="connsiteX66-15993" fmla="*/ 16 w 179"/>
                <a:gd name="connsiteY66-15994" fmla="*/ 725 h 731"/>
                <a:gd name="connsiteX67-15995" fmla="*/ 11 w 179"/>
                <a:gd name="connsiteY67-15996" fmla="*/ 725 h 731"/>
                <a:gd name="connsiteX68-15997" fmla="*/ 11 w 179"/>
                <a:gd name="connsiteY68-15998" fmla="*/ 720 h 731"/>
                <a:gd name="connsiteX69-15999" fmla="*/ 11 w 179"/>
                <a:gd name="connsiteY69-16000" fmla="*/ 715 h 731"/>
                <a:gd name="connsiteX70-16001" fmla="*/ 6 w 179"/>
                <a:gd name="connsiteY70-16002" fmla="*/ 710 h 731"/>
                <a:gd name="connsiteX71-16003" fmla="*/ 6 w 179"/>
                <a:gd name="connsiteY71-16004" fmla="*/ 699 h 731"/>
                <a:gd name="connsiteX72-16005" fmla="*/ 0 w 179"/>
                <a:gd name="connsiteY72-16006" fmla="*/ 673 h 731"/>
                <a:gd name="connsiteX73-16007" fmla="*/ 16 w 179"/>
                <a:gd name="connsiteY73-16008" fmla="*/ 573 h 731"/>
                <a:gd name="connsiteX74-16009" fmla="*/ 21 w 179"/>
                <a:gd name="connsiteY74-16010" fmla="*/ 568 h 731"/>
                <a:gd name="connsiteX75-16011" fmla="*/ 21 w 179"/>
                <a:gd name="connsiteY75-16012" fmla="*/ 568 h 731"/>
                <a:gd name="connsiteX76-16013" fmla="*/ 27 w 179"/>
                <a:gd name="connsiteY76-16014" fmla="*/ 562 h 731"/>
                <a:gd name="connsiteX77-16015" fmla="*/ 27 w 179"/>
                <a:gd name="connsiteY77-16016" fmla="*/ 552 h 731"/>
                <a:gd name="connsiteX78-16017" fmla="*/ 32 w 179"/>
                <a:gd name="connsiteY78-16018" fmla="*/ 541 h 731"/>
                <a:gd name="connsiteX79-16019" fmla="*/ 32 w 179"/>
                <a:gd name="connsiteY79-16020" fmla="*/ 526 h 731"/>
                <a:gd name="connsiteX80-16021" fmla="*/ 37 w 179"/>
                <a:gd name="connsiteY80-16022" fmla="*/ 505 h 731"/>
                <a:gd name="connsiteX81-16023" fmla="*/ 43 w 179"/>
                <a:gd name="connsiteY81-16024" fmla="*/ 484 h 731"/>
                <a:gd name="connsiteX82-16025" fmla="*/ 43 w 179"/>
                <a:gd name="connsiteY82-16026" fmla="*/ 457 h 731"/>
                <a:gd name="connsiteX83-16027" fmla="*/ 48 w 179"/>
                <a:gd name="connsiteY83-16028" fmla="*/ 426 h 731"/>
                <a:gd name="connsiteX84-16029" fmla="*/ 58 w 179"/>
                <a:gd name="connsiteY84-16030" fmla="*/ 363 h 731"/>
                <a:gd name="connsiteX85-16031" fmla="*/ 64 w 179"/>
                <a:gd name="connsiteY85-16032" fmla="*/ 305 h 731"/>
                <a:gd name="connsiteX86-16033" fmla="*/ 69 w 179"/>
                <a:gd name="connsiteY86-16034" fmla="*/ 242 h 731"/>
                <a:gd name="connsiteX87-16035" fmla="*/ 69 w 179"/>
                <a:gd name="connsiteY87-16036" fmla="*/ 189 h 731"/>
                <a:gd name="connsiteX88-16037" fmla="*/ 69 w 179"/>
                <a:gd name="connsiteY88-16038" fmla="*/ 189 h 731"/>
                <a:gd name="connsiteX0-16039" fmla="*/ 63 w 173"/>
                <a:gd name="connsiteY0-16040" fmla="*/ 189 h 731"/>
                <a:gd name="connsiteX1-16041" fmla="*/ 63 w 173"/>
                <a:gd name="connsiteY1-16042" fmla="*/ 163 h 731"/>
                <a:gd name="connsiteX2-16043" fmla="*/ 63 w 173"/>
                <a:gd name="connsiteY2-16044" fmla="*/ 136 h 731"/>
                <a:gd name="connsiteX3-16045" fmla="*/ 63 w 173"/>
                <a:gd name="connsiteY3-16046" fmla="*/ 115 h 731"/>
                <a:gd name="connsiteX4-16047" fmla="*/ 63 w 173"/>
                <a:gd name="connsiteY4-16048" fmla="*/ 100 h 731"/>
                <a:gd name="connsiteX5-16049" fmla="*/ 63 w 173"/>
                <a:gd name="connsiteY5-16050" fmla="*/ 84 h 731"/>
                <a:gd name="connsiteX6-16051" fmla="*/ 63 w 173"/>
                <a:gd name="connsiteY6-16052" fmla="*/ 73 h 731"/>
                <a:gd name="connsiteX7-16053" fmla="*/ 58 w 173"/>
                <a:gd name="connsiteY7-16054" fmla="*/ 63 h 731"/>
                <a:gd name="connsiteX8-16055" fmla="*/ 58 w 173"/>
                <a:gd name="connsiteY8-16056" fmla="*/ 57 h 731"/>
                <a:gd name="connsiteX9-16057" fmla="*/ 58 w 173"/>
                <a:gd name="connsiteY9-16058" fmla="*/ 52 h 731"/>
                <a:gd name="connsiteX10-16059" fmla="*/ 52 w 173"/>
                <a:gd name="connsiteY10-16060" fmla="*/ 52 h 731"/>
                <a:gd name="connsiteX11-16061" fmla="*/ 47 w 173"/>
                <a:gd name="connsiteY11-16062" fmla="*/ 47 h 731"/>
                <a:gd name="connsiteX12-16063" fmla="*/ 105 w 173"/>
                <a:gd name="connsiteY12-16064" fmla="*/ 0 h 731"/>
                <a:gd name="connsiteX13-16065" fmla="*/ 121 w 173"/>
                <a:gd name="connsiteY13-16066" fmla="*/ 10 h 731"/>
                <a:gd name="connsiteX14-16067" fmla="*/ 131 w 173"/>
                <a:gd name="connsiteY14-16068" fmla="*/ 21 h 731"/>
                <a:gd name="connsiteX15-16069" fmla="*/ 142 w 173"/>
                <a:gd name="connsiteY15-16070" fmla="*/ 26 h 731"/>
                <a:gd name="connsiteX16-16071" fmla="*/ 152 w 173"/>
                <a:gd name="connsiteY16-16072" fmla="*/ 36 h 731"/>
                <a:gd name="connsiteX17-16073" fmla="*/ 163 w 173"/>
                <a:gd name="connsiteY17-16074" fmla="*/ 42 h 731"/>
                <a:gd name="connsiteX18-16075" fmla="*/ 168 w 173"/>
                <a:gd name="connsiteY18-16076" fmla="*/ 47 h 731"/>
                <a:gd name="connsiteX19-16077" fmla="*/ 173 w 173"/>
                <a:gd name="connsiteY19-16078" fmla="*/ 52 h 731"/>
                <a:gd name="connsiteX20-16079" fmla="*/ 173 w 173"/>
                <a:gd name="connsiteY20-16080" fmla="*/ 57 h 731"/>
                <a:gd name="connsiteX21-16081" fmla="*/ 173 w 173"/>
                <a:gd name="connsiteY21-16082" fmla="*/ 63 h 731"/>
                <a:gd name="connsiteX22-16083" fmla="*/ 173 w 173"/>
                <a:gd name="connsiteY22-16084" fmla="*/ 68 h 731"/>
                <a:gd name="connsiteX23-16085" fmla="*/ 173 w 173"/>
                <a:gd name="connsiteY23-16086" fmla="*/ 73 h 731"/>
                <a:gd name="connsiteX24-16087" fmla="*/ 168 w 173"/>
                <a:gd name="connsiteY24-16088" fmla="*/ 78 h 731"/>
                <a:gd name="connsiteX25-16089" fmla="*/ 158 w 173"/>
                <a:gd name="connsiteY25-16090" fmla="*/ 84 h 731"/>
                <a:gd name="connsiteX26-16091" fmla="*/ 158 w 173"/>
                <a:gd name="connsiteY26-16092" fmla="*/ 89 h 731"/>
                <a:gd name="connsiteX27-16093" fmla="*/ 158 w 173"/>
                <a:gd name="connsiteY27-16094" fmla="*/ 89 h 731"/>
                <a:gd name="connsiteX28-16095" fmla="*/ 152 w 173"/>
                <a:gd name="connsiteY28-16096" fmla="*/ 94 h 731"/>
                <a:gd name="connsiteX29-16097" fmla="*/ 152 w 173"/>
                <a:gd name="connsiteY29-16098" fmla="*/ 100 h 731"/>
                <a:gd name="connsiteX30-16099" fmla="*/ 147 w 173"/>
                <a:gd name="connsiteY30-16100" fmla="*/ 110 h 731"/>
                <a:gd name="connsiteX31-16101" fmla="*/ 147 w 173"/>
                <a:gd name="connsiteY31-16102" fmla="*/ 115 h 731"/>
                <a:gd name="connsiteX32-16103" fmla="*/ 147 w 173"/>
                <a:gd name="connsiteY32-16104" fmla="*/ 126 h 731"/>
                <a:gd name="connsiteX33-16105" fmla="*/ 142 w 173"/>
                <a:gd name="connsiteY33-16106" fmla="*/ 136 h 731"/>
                <a:gd name="connsiteX34-16107" fmla="*/ 142 w 173"/>
                <a:gd name="connsiteY34-16108" fmla="*/ 147 h 731"/>
                <a:gd name="connsiteX35-16109" fmla="*/ 142 w 173"/>
                <a:gd name="connsiteY35-16110" fmla="*/ 157 h 731"/>
                <a:gd name="connsiteX36-16111" fmla="*/ 137 w 173"/>
                <a:gd name="connsiteY36-16112" fmla="*/ 173 h 731"/>
                <a:gd name="connsiteX37-16113" fmla="*/ 137 w 173"/>
                <a:gd name="connsiteY37-16114" fmla="*/ 189 h 731"/>
                <a:gd name="connsiteX38-16115" fmla="*/ 137 w 173"/>
                <a:gd name="connsiteY38-16116" fmla="*/ 205 h 731"/>
                <a:gd name="connsiteX39-16117" fmla="*/ 131 w 173"/>
                <a:gd name="connsiteY39-16118" fmla="*/ 220 h 731"/>
                <a:gd name="connsiteX40-16119" fmla="*/ 131 w 173"/>
                <a:gd name="connsiteY40-16120" fmla="*/ 236 h 731"/>
                <a:gd name="connsiteX41-16121" fmla="*/ 131 w 173"/>
                <a:gd name="connsiteY41-16122" fmla="*/ 257 h 731"/>
                <a:gd name="connsiteX42-16123" fmla="*/ 126 w 173"/>
                <a:gd name="connsiteY42-16124" fmla="*/ 299 h 731"/>
                <a:gd name="connsiteX43-16125" fmla="*/ 121 w 173"/>
                <a:gd name="connsiteY43-16126" fmla="*/ 336 h 731"/>
                <a:gd name="connsiteX44-16127" fmla="*/ 121 w 173"/>
                <a:gd name="connsiteY44-16128" fmla="*/ 368 h 731"/>
                <a:gd name="connsiteX45-16129" fmla="*/ 116 w 173"/>
                <a:gd name="connsiteY45-16130" fmla="*/ 399 h 731"/>
                <a:gd name="connsiteX46-16131" fmla="*/ 110 w 173"/>
                <a:gd name="connsiteY46-16132" fmla="*/ 431 h 731"/>
                <a:gd name="connsiteX47-16133" fmla="*/ 110 w 173"/>
                <a:gd name="connsiteY47-16134" fmla="*/ 457 h 731"/>
                <a:gd name="connsiteX48-16135" fmla="*/ 105 w 173"/>
                <a:gd name="connsiteY48-16136" fmla="*/ 478 h 731"/>
                <a:gd name="connsiteX49-16137" fmla="*/ 100 w 173"/>
                <a:gd name="connsiteY49-16138" fmla="*/ 499 h 731"/>
                <a:gd name="connsiteX50-16139" fmla="*/ 94 w 173"/>
                <a:gd name="connsiteY50-16140" fmla="*/ 536 h 731"/>
                <a:gd name="connsiteX51-16141" fmla="*/ 84 w 173"/>
                <a:gd name="connsiteY51-16142" fmla="*/ 573 h 731"/>
                <a:gd name="connsiteX52-16143" fmla="*/ 79 w 173"/>
                <a:gd name="connsiteY52-16144" fmla="*/ 604 h 731"/>
                <a:gd name="connsiteX53-16145" fmla="*/ 68 w 173"/>
                <a:gd name="connsiteY53-16146" fmla="*/ 631 h 731"/>
                <a:gd name="connsiteX54-16147" fmla="*/ 63 w 173"/>
                <a:gd name="connsiteY54-16148" fmla="*/ 657 h 731"/>
                <a:gd name="connsiteX55-16149" fmla="*/ 58 w 173"/>
                <a:gd name="connsiteY55-16150" fmla="*/ 668 h 731"/>
                <a:gd name="connsiteX56-16151" fmla="*/ 52 w 173"/>
                <a:gd name="connsiteY56-16152" fmla="*/ 678 h 731"/>
                <a:gd name="connsiteX57-16153" fmla="*/ 52 w 173"/>
                <a:gd name="connsiteY57-16154" fmla="*/ 689 h 731"/>
                <a:gd name="connsiteX58-16155" fmla="*/ 47 w 173"/>
                <a:gd name="connsiteY58-16156" fmla="*/ 694 h 731"/>
                <a:gd name="connsiteX59-16157" fmla="*/ 42 w 173"/>
                <a:gd name="connsiteY59-16158" fmla="*/ 704 h 731"/>
                <a:gd name="connsiteX60-16159" fmla="*/ 42 w 173"/>
                <a:gd name="connsiteY60-16160" fmla="*/ 710 h 731"/>
                <a:gd name="connsiteX61-16161" fmla="*/ 31 w 173"/>
                <a:gd name="connsiteY61-16162" fmla="*/ 715 h 731"/>
                <a:gd name="connsiteX62-16163" fmla="*/ 26 w 173"/>
                <a:gd name="connsiteY62-16164" fmla="*/ 725 h 731"/>
                <a:gd name="connsiteX63-16165" fmla="*/ 21 w 173"/>
                <a:gd name="connsiteY63-16166" fmla="*/ 725 h 731"/>
                <a:gd name="connsiteX64-16167" fmla="*/ 15 w 173"/>
                <a:gd name="connsiteY64-16168" fmla="*/ 731 h 731"/>
                <a:gd name="connsiteX65-16169" fmla="*/ 10 w 173"/>
                <a:gd name="connsiteY65-16170" fmla="*/ 731 h 731"/>
                <a:gd name="connsiteX66-16171" fmla="*/ 10 w 173"/>
                <a:gd name="connsiteY66-16172" fmla="*/ 725 h 731"/>
                <a:gd name="connsiteX67-16173" fmla="*/ 5 w 173"/>
                <a:gd name="connsiteY67-16174" fmla="*/ 725 h 731"/>
                <a:gd name="connsiteX68-16175" fmla="*/ 5 w 173"/>
                <a:gd name="connsiteY68-16176" fmla="*/ 720 h 731"/>
                <a:gd name="connsiteX69-16177" fmla="*/ 5 w 173"/>
                <a:gd name="connsiteY69-16178" fmla="*/ 715 h 731"/>
                <a:gd name="connsiteX70-16179" fmla="*/ 0 w 173"/>
                <a:gd name="connsiteY70-16180" fmla="*/ 710 h 731"/>
                <a:gd name="connsiteX71-16181" fmla="*/ 0 w 173"/>
                <a:gd name="connsiteY71-16182" fmla="*/ 699 h 731"/>
                <a:gd name="connsiteX72-16183" fmla="*/ 10 w 173"/>
                <a:gd name="connsiteY72-16184" fmla="*/ 573 h 731"/>
                <a:gd name="connsiteX73-16185" fmla="*/ 15 w 173"/>
                <a:gd name="connsiteY73-16186" fmla="*/ 568 h 731"/>
                <a:gd name="connsiteX74-16187" fmla="*/ 15 w 173"/>
                <a:gd name="connsiteY74-16188" fmla="*/ 568 h 731"/>
                <a:gd name="connsiteX75-16189" fmla="*/ 21 w 173"/>
                <a:gd name="connsiteY75-16190" fmla="*/ 562 h 731"/>
                <a:gd name="connsiteX76-16191" fmla="*/ 21 w 173"/>
                <a:gd name="connsiteY76-16192" fmla="*/ 552 h 731"/>
                <a:gd name="connsiteX77-16193" fmla="*/ 26 w 173"/>
                <a:gd name="connsiteY77-16194" fmla="*/ 541 h 731"/>
                <a:gd name="connsiteX78-16195" fmla="*/ 26 w 173"/>
                <a:gd name="connsiteY78-16196" fmla="*/ 526 h 731"/>
                <a:gd name="connsiteX79-16197" fmla="*/ 31 w 173"/>
                <a:gd name="connsiteY79-16198" fmla="*/ 505 h 731"/>
                <a:gd name="connsiteX80-16199" fmla="*/ 37 w 173"/>
                <a:gd name="connsiteY80-16200" fmla="*/ 484 h 731"/>
                <a:gd name="connsiteX81-16201" fmla="*/ 37 w 173"/>
                <a:gd name="connsiteY81-16202" fmla="*/ 457 h 731"/>
                <a:gd name="connsiteX82-16203" fmla="*/ 42 w 173"/>
                <a:gd name="connsiteY82-16204" fmla="*/ 426 h 731"/>
                <a:gd name="connsiteX83-16205" fmla="*/ 52 w 173"/>
                <a:gd name="connsiteY83-16206" fmla="*/ 363 h 731"/>
                <a:gd name="connsiteX84-16207" fmla="*/ 58 w 173"/>
                <a:gd name="connsiteY84-16208" fmla="*/ 305 h 731"/>
                <a:gd name="connsiteX85-16209" fmla="*/ 63 w 173"/>
                <a:gd name="connsiteY85-16210" fmla="*/ 242 h 731"/>
                <a:gd name="connsiteX86-16211" fmla="*/ 63 w 173"/>
                <a:gd name="connsiteY86-16212" fmla="*/ 189 h 731"/>
                <a:gd name="connsiteX87-16213" fmla="*/ 63 w 173"/>
                <a:gd name="connsiteY87-16214" fmla="*/ 189 h 731"/>
                <a:gd name="connsiteX0-16215" fmla="*/ 63 w 173"/>
                <a:gd name="connsiteY0-16216" fmla="*/ 189 h 731"/>
                <a:gd name="connsiteX1-16217" fmla="*/ 63 w 173"/>
                <a:gd name="connsiteY1-16218" fmla="*/ 163 h 731"/>
                <a:gd name="connsiteX2-16219" fmla="*/ 63 w 173"/>
                <a:gd name="connsiteY2-16220" fmla="*/ 136 h 731"/>
                <a:gd name="connsiteX3-16221" fmla="*/ 63 w 173"/>
                <a:gd name="connsiteY3-16222" fmla="*/ 115 h 731"/>
                <a:gd name="connsiteX4-16223" fmla="*/ 63 w 173"/>
                <a:gd name="connsiteY4-16224" fmla="*/ 100 h 731"/>
                <a:gd name="connsiteX5-16225" fmla="*/ 63 w 173"/>
                <a:gd name="connsiteY5-16226" fmla="*/ 84 h 731"/>
                <a:gd name="connsiteX6-16227" fmla="*/ 63 w 173"/>
                <a:gd name="connsiteY6-16228" fmla="*/ 73 h 731"/>
                <a:gd name="connsiteX7-16229" fmla="*/ 58 w 173"/>
                <a:gd name="connsiteY7-16230" fmla="*/ 63 h 731"/>
                <a:gd name="connsiteX8-16231" fmla="*/ 58 w 173"/>
                <a:gd name="connsiteY8-16232" fmla="*/ 57 h 731"/>
                <a:gd name="connsiteX9-16233" fmla="*/ 58 w 173"/>
                <a:gd name="connsiteY9-16234" fmla="*/ 52 h 731"/>
                <a:gd name="connsiteX10-16235" fmla="*/ 52 w 173"/>
                <a:gd name="connsiteY10-16236" fmla="*/ 52 h 731"/>
                <a:gd name="connsiteX11-16237" fmla="*/ 47 w 173"/>
                <a:gd name="connsiteY11-16238" fmla="*/ 47 h 731"/>
                <a:gd name="connsiteX12-16239" fmla="*/ 105 w 173"/>
                <a:gd name="connsiteY12-16240" fmla="*/ 0 h 731"/>
                <a:gd name="connsiteX13-16241" fmla="*/ 121 w 173"/>
                <a:gd name="connsiteY13-16242" fmla="*/ 10 h 731"/>
                <a:gd name="connsiteX14-16243" fmla="*/ 131 w 173"/>
                <a:gd name="connsiteY14-16244" fmla="*/ 21 h 731"/>
                <a:gd name="connsiteX15-16245" fmla="*/ 142 w 173"/>
                <a:gd name="connsiteY15-16246" fmla="*/ 26 h 731"/>
                <a:gd name="connsiteX16-16247" fmla="*/ 152 w 173"/>
                <a:gd name="connsiteY16-16248" fmla="*/ 36 h 731"/>
                <a:gd name="connsiteX17-16249" fmla="*/ 163 w 173"/>
                <a:gd name="connsiteY17-16250" fmla="*/ 42 h 731"/>
                <a:gd name="connsiteX18-16251" fmla="*/ 168 w 173"/>
                <a:gd name="connsiteY18-16252" fmla="*/ 47 h 731"/>
                <a:gd name="connsiteX19-16253" fmla="*/ 173 w 173"/>
                <a:gd name="connsiteY19-16254" fmla="*/ 52 h 731"/>
                <a:gd name="connsiteX20-16255" fmla="*/ 173 w 173"/>
                <a:gd name="connsiteY20-16256" fmla="*/ 57 h 731"/>
                <a:gd name="connsiteX21-16257" fmla="*/ 173 w 173"/>
                <a:gd name="connsiteY21-16258" fmla="*/ 63 h 731"/>
                <a:gd name="connsiteX22-16259" fmla="*/ 173 w 173"/>
                <a:gd name="connsiteY22-16260" fmla="*/ 68 h 731"/>
                <a:gd name="connsiteX23-16261" fmla="*/ 173 w 173"/>
                <a:gd name="connsiteY23-16262" fmla="*/ 73 h 731"/>
                <a:gd name="connsiteX24-16263" fmla="*/ 168 w 173"/>
                <a:gd name="connsiteY24-16264" fmla="*/ 78 h 731"/>
                <a:gd name="connsiteX25-16265" fmla="*/ 158 w 173"/>
                <a:gd name="connsiteY25-16266" fmla="*/ 84 h 731"/>
                <a:gd name="connsiteX26-16267" fmla="*/ 158 w 173"/>
                <a:gd name="connsiteY26-16268" fmla="*/ 89 h 731"/>
                <a:gd name="connsiteX27-16269" fmla="*/ 158 w 173"/>
                <a:gd name="connsiteY27-16270" fmla="*/ 89 h 731"/>
                <a:gd name="connsiteX28-16271" fmla="*/ 152 w 173"/>
                <a:gd name="connsiteY28-16272" fmla="*/ 94 h 731"/>
                <a:gd name="connsiteX29-16273" fmla="*/ 152 w 173"/>
                <a:gd name="connsiteY29-16274" fmla="*/ 100 h 731"/>
                <a:gd name="connsiteX30-16275" fmla="*/ 147 w 173"/>
                <a:gd name="connsiteY30-16276" fmla="*/ 110 h 731"/>
                <a:gd name="connsiteX31-16277" fmla="*/ 147 w 173"/>
                <a:gd name="connsiteY31-16278" fmla="*/ 115 h 731"/>
                <a:gd name="connsiteX32-16279" fmla="*/ 147 w 173"/>
                <a:gd name="connsiteY32-16280" fmla="*/ 126 h 731"/>
                <a:gd name="connsiteX33-16281" fmla="*/ 142 w 173"/>
                <a:gd name="connsiteY33-16282" fmla="*/ 136 h 731"/>
                <a:gd name="connsiteX34-16283" fmla="*/ 142 w 173"/>
                <a:gd name="connsiteY34-16284" fmla="*/ 147 h 731"/>
                <a:gd name="connsiteX35-16285" fmla="*/ 142 w 173"/>
                <a:gd name="connsiteY35-16286" fmla="*/ 157 h 731"/>
                <a:gd name="connsiteX36-16287" fmla="*/ 137 w 173"/>
                <a:gd name="connsiteY36-16288" fmla="*/ 173 h 731"/>
                <a:gd name="connsiteX37-16289" fmla="*/ 137 w 173"/>
                <a:gd name="connsiteY37-16290" fmla="*/ 189 h 731"/>
                <a:gd name="connsiteX38-16291" fmla="*/ 137 w 173"/>
                <a:gd name="connsiteY38-16292" fmla="*/ 205 h 731"/>
                <a:gd name="connsiteX39-16293" fmla="*/ 131 w 173"/>
                <a:gd name="connsiteY39-16294" fmla="*/ 220 h 731"/>
                <a:gd name="connsiteX40-16295" fmla="*/ 131 w 173"/>
                <a:gd name="connsiteY40-16296" fmla="*/ 236 h 731"/>
                <a:gd name="connsiteX41-16297" fmla="*/ 131 w 173"/>
                <a:gd name="connsiteY41-16298" fmla="*/ 257 h 731"/>
                <a:gd name="connsiteX42-16299" fmla="*/ 126 w 173"/>
                <a:gd name="connsiteY42-16300" fmla="*/ 299 h 731"/>
                <a:gd name="connsiteX43-16301" fmla="*/ 121 w 173"/>
                <a:gd name="connsiteY43-16302" fmla="*/ 336 h 731"/>
                <a:gd name="connsiteX44-16303" fmla="*/ 121 w 173"/>
                <a:gd name="connsiteY44-16304" fmla="*/ 368 h 731"/>
                <a:gd name="connsiteX45-16305" fmla="*/ 116 w 173"/>
                <a:gd name="connsiteY45-16306" fmla="*/ 399 h 731"/>
                <a:gd name="connsiteX46-16307" fmla="*/ 110 w 173"/>
                <a:gd name="connsiteY46-16308" fmla="*/ 431 h 731"/>
                <a:gd name="connsiteX47-16309" fmla="*/ 110 w 173"/>
                <a:gd name="connsiteY47-16310" fmla="*/ 457 h 731"/>
                <a:gd name="connsiteX48-16311" fmla="*/ 105 w 173"/>
                <a:gd name="connsiteY48-16312" fmla="*/ 478 h 731"/>
                <a:gd name="connsiteX49-16313" fmla="*/ 100 w 173"/>
                <a:gd name="connsiteY49-16314" fmla="*/ 499 h 731"/>
                <a:gd name="connsiteX50-16315" fmla="*/ 94 w 173"/>
                <a:gd name="connsiteY50-16316" fmla="*/ 536 h 731"/>
                <a:gd name="connsiteX51-16317" fmla="*/ 84 w 173"/>
                <a:gd name="connsiteY51-16318" fmla="*/ 573 h 731"/>
                <a:gd name="connsiteX52-16319" fmla="*/ 79 w 173"/>
                <a:gd name="connsiteY52-16320" fmla="*/ 604 h 731"/>
                <a:gd name="connsiteX53-16321" fmla="*/ 68 w 173"/>
                <a:gd name="connsiteY53-16322" fmla="*/ 631 h 731"/>
                <a:gd name="connsiteX54-16323" fmla="*/ 63 w 173"/>
                <a:gd name="connsiteY54-16324" fmla="*/ 657 h 731"/>
                <a:gd name="connsiteX55-16325" fmla="*/ 58 w 173"/>
                <a:gd name="connsiteY55-16326" fmla="*/ 668 h 731"/>
                <a:gd name="connsiteX56-16327" fmla="*/ 52 w 173"/>
                <a:gd name="connsiteY56-16328" fmla="*/ 678 h 731"/>
                <a:gd name="connsiteX57-16329" fmla="*/ 52 w 173"/>
                <a:gd name="connsiteY57-16330" fmla="*/ 689 h 731"/>
                <a:gd name="connsiteX58-16331" fmla="*/ 47 w 173"/>
                <a:gd name="connsiteY58-16332" fmla="*/ 694 h 731"/>
                <a:gd name="connsiteX59-16333" fmla="*/ 42 w 173"/>
                <a:gd name="connsiteY59-16334" fmla="*/ 704 h 731"/>
                <a:gd name="connsiteX60-16335" fmla="*/ 42 w 173"/>
                <a:gd name="connsiteY60-16336" fmla="*/ 710 h 731"/>
                <a:gd name="connsiteX61-16337" fmla="*/ 31 w 173"/>
                <a:gd name="connsiteY61-16338" fmla="*/ 715 h 731"/>
                <a:gd name="connsiteX62-16339" fmla="*/ 26 w 173"/>
                <a:gd name="connsiteY62-16340" fmla="*/ 725 h 731"/>
                <a:gd name="connsiteX63-16341" fmla="*/ 21 w 173"/>
                <a:gd name="connsiteY63-16342" fmla="*/ 725 h 731"/>
                <a:gd name="connsiteX64-16343" fmla="*/ 15 w 173"/>
                <a:gd name="connsiteY64-16344" fmla="*/ 731 h 731"/>
                <a:gd name="connsiteX65-16345" fmla="*/ 10 w 173"/>
                <a:gd name="connsiteY65-16346" fmla="*/ 731 h 731"/>
                <a:gd name="connsiteX66-16347" fmla="*/ 10 w 173"/>
                <a:gd name="connsiteY66-16348" fmla="*/ 725 h 731"/>
                <a:gd name="connsiteX67-16349" fmla="*/ 5 w 173"/>
                <a:gd name="connsiteY67-16350" fmla="*/ 725 h 731"/>
                <a:gd name="connsiteX68-16351" fmla="*/ 5 w 173"/>
                <a:gd name="connsiteY68-16352" fmla="*/ 720 h 731"/>
                <a:gd name="connsiteX69-16353" fmla="*/ 5 w 173"/>
                <a:gd name="connsiteY69-16354" fmla="*/ 715 h 731"/>
                <a:gd name="connsiteX70-16355" fmla="*/ 0 w 173"/>
                <a:gd name="connsiteY70-16356" fmla="*/ 710 h 731"/>
                <a:gd name="connsiteX71-16357" fmla="*/ 10 w 173"/>
                <a:gd name="connsiteY71-16358" fmla="*/ 573 h 731"/>
                <a:gd name="connsiteX72-16359" fmla="*/ 15 w 173"/>
                <a:gd name="connsiteY72-16360" fmla="*/ 568 h 731"/>
                <a:gd name="connsiteX73-16361" fmla="*/ 15 w 173"/>
                <a:gd name="connsiteY73-16362" fmla="*/ 568 h 731"/>
                <a:gd name="connsiteX74-16363" fmla="*/ 21 w 173"/>
                <a:gd name="connsiteY74-16364" fmla="*/ 562 h 731"/>
                <a:gd name="connsiteX75-16365" fmla="*/ 21 w 173"/>
                <a:gd name="connsiteY75-16366" fmla="*/ 552 h 731"/>
                <a:gd name="connsiteX76-16367" fmla="*/ 26 w 173"/>
                <a:gd name="connsiteY76-16368" fmla="*/ 541 h 731"/>
                <a:gd name="connsiteX77-16369" fmla="*/ 26 w 173"/>
                <a:gd name="connsiteY77-16370" fmla="*/ 526 h 731"/>
                <a:gd name="connsiteX78-16371" fmla="*/ 31 w 173"/>
                <a:gd name="connsiteY78-16372" fmla="*/ 505 h 731"/>
                <a:gd name="connsiteX79-16373" fmla="*/ 37 w 173"/>
                <a:gd name="connsiteY79-16374" fmla="*/ 484 h 731"/>
                <a:gd name="connsiteX80-16375" fmla="*/ 37 w 173"/>
                <a:gd name="connsiteY80-16376" fmla="*/ 457 h 731"/>
                <a:gd name="connsiteX81-16377" fmla="*/ 42 w 173"/>
                <a:gd name="connsiteY81-16378" fmla="*/ 426 h 731"/>
                <a:gd name="connsiteX82-16379" fmla="*/ 52 w 173"/>
                <a:gd name="connsiteY82-16380" fmla="*/ 363 h 731"/>
                <a:gd name="connsiteX83-16381" fmla="*/ 58 w 173"/>
                <a:gd name="connsiteY83-16382" fmla="*/ 305 h 731"/>
                <a:gd name="connsiteX84-16383" fmla="*/ 63 w 173"/>
                <a:gd name="connsiteY84-16384" fmla="*/ 242 h 731"/>
                <a:gd name="connsiteX85-16385" fmla="*/ 63 w 173"/>
                <a:gd name="connsiteY85-16386" fmla="*/ 189 h 731"/>
                <a:gd name="connsiteX86-16387" fmla="*/ 63 w 173"/>
                <a:gd name="connsiteY86-16388" fmla="*/ 189 h 731"/>
                <a:gd name="connsiteX0-16389" fmla="*/ 58 w 168"/>
                <a:gd name="connsiteY0-16390" fmla="*/ 189 h 731"/>
                <a:gd name="connsiteX1-16391" fmla="*/ 58 w 168"/>
                <a:gd name="connsiteY1-16392" fmla="*/ 163 h 731"/>
                <a:gd name="connsiteX2-16393" fmla="*/ 58 w 168"/>
                <a:gd name="connsiteY2-16394" fmla="*/ 136 h 731"/>
                <a:gd name="connsiteX3-16395" fmla="*/ 58 w 168"/>
                <a:gd name="connsiteY3-16396" fmla="*/ 115 h 731"/>
                <a:gd name="connsiteX4-16397" fmla="*/ 58 w 168"/>
                <a:gd name="connsiteY4-16398" fmla="*/ 100 h 731"/>
                <a:gd name="connsiteX5-16399" fmla="*/ 58 w 168"/>
                <a:gd name="connsiteY5-16400" fmla="*/ 84 h 731"/>
                <a:gd name="connsiteX6-16401" fmla="*/ 58 w 168"/>
                <a:gd name="connsiteY6-16402" fmla="*/ 73 h 731"/>
                <a:gd name="connsiteX7-16403" fmla="*/ 53 w 168"/>
                <a:gd name="connsiteY7-16404" fmla="*/ 63 h 731"/>
                <a:gd name="connsiteX8-16405" fmla="*/ 53 w 168"/>
                <a:gd name="connsiteY8-16406" fmla="*/ 57 h 731"/>
                <a:gd name="connsiteX9-16407" fmla="*/ 53 w 168"/>
                <a:gd name="connsiteY9-16408" fmla="*/ 52 h 731"/>
                <a:gd name="connsiteX10-16409" fmla="*/ 47 w 168"/>
                <a:gd name="connsiteY10-16410" fmla="*/ 52 h 731"/>
                <a:gd name="connsiteX11-16411" fmla="*/ 42 w 168"/>
                <a:gd name="connsiteY11-16412" fmla="*/ 47 h 731"/>
                <a:gd name="connsiteX12-16413" fmla="*/ 100 w 168"/>
                <a:gd name="connsiteY12-16414" fmla="*/ 0 h 731"/>
                <a:gd name="connsiteX13-16415" fmla="*/ 116 w 168"/>
                <a:gd name="connsiteY13-16416" fmla="*/ 10 h 731"/>
                <a:gd name="connsiteX14-16417" fmla="*/ 126 w 168"/>
                <a:gd name="connsiteY14-16418" fmla="*/ 21 h 731"/>
                <a:gd name="connsiteX15-16419" fmla="*/ 137 w 168"/>
                <a:gd name="connsiteY15-16420" fmla="*/ 26 h 731"/>
                <a:gd name="connsiteX16-16421" fmla="*/ 147 w 168"/>
                <a:gd name="connsiteY16-16422" fmla="*/ 36 h 731"/>
                <a:gd name="connsiteX17-16423" fmla="*/ 158 w 168"/>
                <a:gd name="connsiteY17-16424" fmla="*/ 42 h 731"/>
                <a:gd name="connsiteX18-16425" fmla="*/ 163 w 168"/>
                <a:gd name="connsiteY18-16426" fmla="*/ 47 h 731"/>
                <a:gd name="connsiteX19-16427" fmla="*/ 168 w 168"/>
                <a:gd name="connsiteY19-16428" fmla="*/ 52 h 731"/>
                <a:gd name="connsiteX20-16429" fmla="*/ 168 w 168"/>
                <a:gd name="connsiteY20-16430" fmla="*/ 57 h 731"/>
                <a:gd name="connsiteX21-16431" fmla="*/ 168 w 168"/>
                <a:gd name="connsiteY21-16432" fmla="*/ 63 h 731"/>
                <a:gd name="connsiteX22-16433" fmla="*/ 168 w 168"/>
                <a:gd name="connsiteY22-16434" fmla="*/ 68 h 731"/>
                <a:gd name="connsiteX23-16435" fmla="*/ 168 w 168"/>
                <a:gd name="connsiteY23-16436" fmla="*/ 73 h 731"/>
                <a:gd name="connsiteX24-16437" fmla="*/ 163 w 168"/>
                <a:gd name="connsiteY24-16438" fmla="*/ 78 h 731"/>
                <a:gd name="connsiteX25-16439" fmla="*/ 153 w 168"/>
                <a:gd name="connsiteY25-16440" fmla="*/ 84 h 731"/>
                <a:gd name="connsiteX26-16441" fmla="*/ 153 w 168"/>
                <a:gd name="connsiteY26-16442" fmla="*/ 89 h 731"/>
                <a:gd name="connsiteX27-16443" fmla="*/ 153 w 168"/>
                <a:gd name="connsiteY27-16444" fmla="*/ 89 h 731"/>
                <a:gd name="connsiteX28-16445" fmla="*/ 147 w 168"/>
                <a:gd name="connsiteY28-16446" fmla="*/ 94 h 731"/>
                <a:gd name="connsiteX29-16447" fmla="*/ 147 w 168"/>
                <a:gd name="connsiteY29-16448" fmla="*/ 100 h 731"/>
                <a:gd name="connsiteX30-16449" fmla="*/ 142 w 168"/>
                <a:gd name="connsiteY30-16450" fmla="*/ 110 h 731"/>
                <a:gd name="connsiteX31-16451" fmla="*/ 142 w 168"/>
                <a:gd name="connsiteY31-16452" fmla="*/ 115 h 731"/>
                <a:gd name="connsiteX32-16453" fmla="*/ 142 w 168"/>
                <a:gd name="connsiteY32-16454" fmla="*/ 126 h 731"/>
                <a:gd name="connsiteX33-16455" fmla="*/ 137 w 168"/>
                <a:gd name="connsiteY33-16456" fmla="*/ 136 h 731"/>
                <a:gd name="connsiteX34-16457" fmla="*/ 137 w 168"/>
                <a:gd name="connsiteY34-16458" fmla="*/ 147 h 731"/>
                <a:gd name="connsiteX35-16459" fmla="*/ 137 w 168"/>
                <a:gd name="connsiteY35-16460" fmla="*/ 157 h 731"/>
                <a:gd name="connsiteX36-16461" fmla="*/ 132 w 168"/>
                <a:gd name="connsiteY36-16462" fmla="*/ 173 h 731"/>
                <a:gd name="connsiteX37-16463" fmla="*/ 132 w 168"/>
                <a:gd name="connsiteY37-16464" fmla="*/ 189 h 731"/>
                <a:gd name="connsiteX38-16465" fmla="*/ 132 w 168"/>
                <a:gd name="connsiteY38-16466" fmla="*/ 205 h 731"/>
                <a:gd name="connsiteX39-16467" fmla="*/ 126 w 168"/>
                <a:gd name="connsiteY39-16468" fmla="*/ 220 h 731"/>
                <a:gd name="connsiteX40-16469" fmla="*/ 126 w 168"/>
                <a:gd name="connsiteY40-16470" fmla="*/ 236 h 731"/>
                <a:gd name="connsiteX41-16471" fmla="*/ 126 w 168"/>
                <a:gd name="connsiteY41-16472" fmla="*/ 257 h 731"/>
                <a:gd name="connsiteX42-16473" fmla="*/ 121 w 168"/>
                <a:gd name="connsiteY42-16474" fmla="*/ 299 h 731"/>
                <a:gd name="connsiteX43-16475" fmla="*/ 116 w 168"/>
                <a:gd name="connsiteY43-16476" fmla="*/ 336 h 731"/>
                <a:gd name="connsiteX44-16477" fmla="*/ 116 w 168"/>
                <a:gd name="connsiteY44-16478" fmla="*/ 368 h 731"/>
                <a:gd name="connsiteX45-16479" fmla="*/ 111 w 168"/>
                <a:gd name="connsiteY45-16480" fmla="*/ 399 h 731"/>
                <a:gd name="connsiteX46-16481" fmla="*/ 105 w 168"/>
                <a:gd name="connsiteY46-16482" fmla="*/ 431 h 731"/>
                <a:gd name="connsiteX47-16483" fmla="*/ 105 w 168"/>
                <a:gd name="connsiteY47-16484" fmla="*/ 457 h 731"/>
                <a:gd name="connsiteX48-16485" fmla="*/ 100 w 168"/>
                <a:gd name="connsiteY48-16486" fmla="*/ 478 h 731"/>
                <a:gd name="connsiteX49-16487" fmla="*/ 95 w 168"/>
                <a:gd name="connsiteY49-16488" fmla="*/ 499 h 731"/>
                <a:gd name="connsiteX50-16489" fmla="*/ 89 w 168"/>
                <a:gd name="connsiteY50-16490" fmla="*/ 536 h 731"/>
                <a:gd name="connsiteX51-16491" fmla="*/ 79 w 168"/>
                <a:gd name="connsiteY51-16492" fmla="*/ 573 h 731"/>
                <a:gd name="connsiteX52-16493" fmla="*/ 74 w 168"/>
                <a:gd name="connsiteY52-16494" fmla="*/ 604 h 731"/>
                <a:gd name="connsiteX53-16495" fmla="*/ 63 w 168"/>
                <a:gd name="connsiteY53-16496" fmla="*/ 631 h 731"/>
                <a:gd name="connsiteX54-16497" fmla="*/ 58 w 168"/>
                <a:gd name="connsiteY54-16498" fmla="*/ 657 h 731"/>
                <a:gd name="connsiteX55-16499" fmla="*/ 53 w 168"/>
                <a:gd name="connsiteY55-16500" fmla="*/ 668 h 731"/>
                <a:gd name="connsiteX56-16501" fmla="*/ 47 w 168"/>
                <a:gd name="connsiteY56-16502" fmla="*/ 678 h 731"/>
                <a:gd name="connsiteX57-16503" fmla="*/ 47 w 168"/>
                <a:gd name="connsiteY57-16504" fmla="*/ 689 h 731"/>
                <a:gd name="connsiteX58-16505" fmla="*/ 42 w 168"/>
                <a:gd name="connsiteY58-16506" fmla="*/ 694 h 731"/>
                <a:gd name="connsiteX59-16507" fmla="*/ 37 w 168"/>
                <a:gd name="connsiteY59-16508" fmla="*/ 704 h 731"/>
                <a:gd name="connsiteX60-16509" fmla="*/ 37 w 168"/>
                <a:gd name="connsiteY60-16510" fmla="*/ 710 h 731"/>
                <a:gd name="connsiteX61-16511" fmla="*/ 26 w 168"/>
                <a:gd name="connsiteY61-16512" fmla="*/ 715 h 731"/>
                <a:gd name="connsiteX62-16513" fmla="*/ 21 w 168"/>
                <a:gd name="connsiteY62-16514" fmla="*/ 725 h 731"/>
                <a:gd name="connsiteX63-16515" fmla="*/ 16 w 168"/>
                <a:gd name="connsiteY63-16516" fmla="*/ 725 h 731"/>
                <a:gd name="connsiteX64-16517" fmla="*/ 10 w 168"/>
                <a:gd name="connsiteY64-16518" fmla="*/ 731 h 731"/>
                <a:gd name="connsiteX65-16519" fmla="*/ 5 w 168"/>
                <a:gd name="connsiteY65-16520" fmla="*/ 731 h 731"/>
                <a:gd name="connsiteX66-16521" fmla="*/ 5 w 168"/>
                <a:gd name="connsiteY66-16522" fmla="*/ 725 h 731"/>
                <a:gd name="connsiteX67-16523" fmla="*/ 0 w 168"/>
                <a:gd name="connsiteY67-16524" fmla="*/ 725 h 731"/>
                <a:gd name="connsiteX68-16525" fmla="*/ 0 w 168"/>
                <a:gd name="connsiteY68-16526" fmla="*/ 720 h 731"/>
                <a:gd name="connsiteX69-16527" fmla="*/ 0 w 168"/>
                <a:gd name="connsiteY69-16528" fmla="*/ 715 h 731"/>
                <a:gd name="connsiteX70-16529" fmla="*/ 5 w 168"/>
                <a:gd name="connsiteY70-16530" fmla="*/ 573 h 731"/>
                <a:gd name="connsiteX71-16531" fmla="*/ 10 w 168"/>
                <a:gd name="connsiteY71-16532" fmla="*/ 568 h 731"/>
                <a:gd name="connsiteX72-16533" fmla="*/ 10 w 168"/>
                <a:gd name="connsiteY72-16534" fmla="*/ 568 h 731"/>
                <a:gd name="connsiteX73-16535" fmla="*/ 16 w 168"/>
                <a:gd name="connsiteY73-16536" fmla="*/ 562 h 731"/>
                <a:gd name="connsiteX74-16537" fmla="*/ 16 w 168"/>
                <a:gd name="connsiteY74-16538" fmla="*/ 552 h 731"/>
                <a:gd name="connsiteX75-16539" fmla="*/ 21 w 168"/>
                <a:gd name="connsiteY75-16540" fmla="*/ 541 h 731"/>
                <a:gd name="connsiteX76-16541" fmla="*/ 21 w 168"/>
                <a:gd name="connsiteY76-16542" fmla="*/ 526 h 731"/>
                <a:gd name="connsiteX77-16543" fmla="*/ 26 w 168"/>
                <a:gd name="connsiteY77-16544" fmla="*/ 505 h 731"/>
                <a:gd name="connsiteX78-16545" fmla="*/ 32 w 168"/>
                <a:gd name="connsiteY78-16546" fmla="*/ 484 h 731"/>
                <a:gd name="connsiteX79-16547" fmla="*/ 32 w 168"/>
                <a:gd name="connsiteY79-16548" fmla="*/ 457 h 731"/>
                <a:gd name="connsiteX80-16549" fmla="*/ 37 w 168"/>
                <a:gd name="connsiteY80-16550" fmla="*/ 426 h 731"/>
                <a:gd name="connsiteX81-16551" fmla="*/ 47 w 168"/>
                <a:gd name="connsiteY81-16552" fmla="*/ 363 h 731"/>
                <a:gd name="connsiteX82-16553" fmla="*/ 53 w 168"/>
                <a:gd name="connsiteY82-16554" fmla="*/ 305 h 731"/>
                <a:gd name="connsiteX83-16555" fmla="*/ 58 w 168"/>
                <a:gd name="connsiteY83-16556" fmla="*/ 242 h 731"/>
                <a:gd name="connsiteX84-16557" fmla="*/ 58 w 168"/>
                <a:gd name="connsiteY84-16558" fmla="*/ 189 h 731"/>
                <a:gd name="connsiteX85-16559" fmla="*/ 58 w 168"/>
                <a:gd name="connsiteY85-16560" fmla="*/ 189 h 731"/>
                <a:gd name="connsiteX0-16561" fmla="*/ 58 w 168"/>
                <a:gd name="connsiteY0-16562" fmla="*/ 189 h 731"/>
                <a:gd name="connsiteX1-16563" fmla="*/ 58 w 168"/>
                <a:gd name="connsiteY1-16564" fmla="*/ 163 h 731"/>
                <a:gd name="connsiteX2-16565" fmla="*/ 58 w 168"/>
                <a:gd name="connsiteY2-16566" fmla="*/ 136 h 731"/>
                <a:gd name="connsiteX3-16567" fmla="*/ 58 w 168"/>
                <a:gd name="connsiteY3-16568" fmla="*/ 115 h 731"/>
                <a:gd name="connsiteX4-16569" fmla="*/ 58 w 168"/>
                <a:gd name="connsiteY4-16570" fmla="*/ 100 h 731"/>
                <a:gd name="connsiteX5-16571" fmla="*/ 58 w 168"/>
                <a:gd name="connsiteY5-16572" fmla="*/ 84 h 731"/>
                <a:gd name="connsiteX6-16573" fmla="*/ 58 w 168"/>
                <a:gd name="connsiteY6-16574" fmla="*/ 73 h 731"/>
                <a:gd name="connsiteX7-16575" fmla="*/ 53 w 168"/>
                <a:gd name="connsiteY7-16576" fmla="*/ 63 h 731"/>
                <a:gd name="connsiteX8-16577" fmla="*/ 53 w 168"/>
                <a:gd name="connsiteY8-16578" fmla="*/ 57 h 731"/>
                <a:gd name="connsiteX9-16579" fmla="*/ 53 w 168"/>
                <a:gd name="connsiteY9-16580" fmla="*/ 52 h 731"/>
                <a:gd name="connsiteX10-16581" fmla="*/ 47 w 168"/>
                <a:gd name="connsiteY10-16582" fmla="*/ 52 h 731"/>
                <a:gd name="connsiteX11-16583" fmla="*/ 42 w 168"/>
                <a:gd name="connsiteY11-16584" fmla="*/ 47 h 731"/>
                <a:gd name="connsiteX12-16585" fmla="*/ 100 w 168"/>
                <a:gd name="connsiteY12-16586" fmla="*/ 0 h 731"/>
                <a:gd name="connsiteX13-16587" fmla="*/ 116 w 168"/>
                <a:gd name="connsiteY13-16588" fmla="*/ 10 h 731"/>
                <a:gd name="connsiteX14-16589" fmla="*/ 126 w 168"/>
                <a:gd name="connsiteY14-16590" fmla="*/ 21 h 731"/>
                <a:gd name="connsiteX15-16591" fmla="*/ 137 w 168"/>
                <a:gd name="connsiteY15-16592" fmla="*/ 26 h 731"/>
                <a:gd name="connsiteX16-16593" fmla="*/ 147 w 168"/>
                <a:gd name="connsiteY16-16594" fmla="*/ 36 h 731"/>
                <a:gd name="connsiteX17-16595" fmla="*/ 158 w 168"/>
                <a:gd name="connsiteY17-16596" fmla="*/ 42 h 731"/>
                <a:gd name="connsiteX18-16597" fmla="*/ 163 w 168"/>
                <a:gd name="connsiteY18-16598" fmla="*/ 47 h 731"/>
                <a:gd name="connsiteX19-16599" fmla="*/ 168 w 168"/>
                <a:gd name="connsiteY19-16600" fmla="*/ 52 h 731"/>
                <a:gd name="connsiteX20-16601" fmla="*/ 168 w 168"/>
                <a:gd name="connsiteY20-16602" fmla="*/ 57 h 731"/>
                <a:gd name="connsiteX21-16603" fmla="*/ 168 w 168"/>
                <a:gd name="connsiteY21-16604" fmla="*/ 63 h 731"/>
                <a:gd name="connsiteX22-16605" fmla="*/ 168 w 168"/>
                <a:gd name="connsiteY22-16606" fmla="*/ 68 h 731"/>
                <a:gd name="connsiteX23-16607" fmla="*/ 168 w 168"/>
                <a:gd name="connsiteY23-16608" fmla="*/ 73 h 731"/>
                <a:gd name="connsiteX24-16609" fmla="*/ 163 w 168"/>
                <a:gd name="connsiteY24-16610" fmla="*/ 78 h 731"/>
                <a:gd name="connsiteX25-16611" fmla="*/ 153 w 168"/>
                <a:gd name="connsiteY25-16612" fmla="*/ 84 h 731"/>
                <a:gd name="connsiteX26-16613" fmla="*/ 153 w 168"/>
                <a:gd name="connsiteY26-16614" fmla="*/ 89 h 731"/>
                <a:gd name="connsiteX27-16615" fmla="*/ 153 w 168"/>
                <a:gd name="connsiteY27-16616" fmla="*/ 89 h 731"/>
                <a:gd name="connsiteX28-16617" fmla="*/ 147 w 168"/>
                <a:gd name="connsiteY28-16618" fmla="*/ 94 h 731"/>
                <a:gd name="connsiteX29-16619" fmla="*/ 147 w 168"/>
                <a:gd name="connsiteY29-16620" fmla="*/ 100 h 731"/>
                <a:gd name="connsiteX30-16621" fmla="*/ 142 w 168"/>
                <a:gd name="connsiteY30-16622" fmla="*/ 110 h 731"/>
                <a:gd name="connsiteX31-16623" fmla="*/ 142 w 168"/>
                <a:gd name="connsiteY31-16624" fmla="*/ 115 h 731"/>
                <a:gd name="connsiteX32-16625" fmla="*/ 142 w 168"/>
                <a:gd name="connsiteY32-16626" fmla="*/ 126 h 731"/>
                <a:gd name="connsiteX33-16627" fmla="*/ 137 w 168"/>
                <a:gd name="connsiteY33-16628" fmla="*/ 136 h 731"/>
                <a:gd name="connsiteX34-16629" fmla="*/ 137 w 168"/>
                <a:gd name="connsiteY34-16630" fmla="*/ 147 h 731"/>
                <a:gd name="connsiteX35-16631" fmla="*/ 137 w 168"/>
                <a:gd name="connsiteY35-16632" fmla="*/ 157 h 731"/>
                <a:gd name="connsiteX36-16633" fmla="*/ 132 w 168"/>
                <a:gd name="connsiteY36-16634" fmla="*/ 173 h 731"/>
                <a:gd name="connsiteX37-16635" fmla="*/ 132 w 168"/>
                <a:gd name="connsiteY37-16636" fmla="*/ 189 h 731"/>
                <a:gd name="connsiteX38-16637" fmla="*/ 132 w 168"/>
                <a:gd name="connsiteY38-16638" fmla="*/ 205 h 731"/>
                <a:gd name="connsiteX39-16639" fmla="*/ 126 w 168"/>
                <a:gd name="connsiteY39-16640" fmla="*/ 220 h 731"/>
                <a:gd name="connsiteX40-16641" fmla="*/ 126 w 168"/>
                <a:gd name="connsiteY40-16642" fmla="*/ 236 h 731"/>
                <a:gd name="connsiteX41-16643" fmla="*/ 126 w 168"/>
                <a:gd name="connsiteY41-16644" fmla="*/ 257 h 731"/>
                <a:gd name="connsiteX42-16645" fmla="*/ 121 w 168"/>
                <a:gd name="connsiteY42-16646" fmla="*/ 299 h 731"/>
                <a:gd name="connsiteX43-16647" fmla="*/ 116 w 168"/>
                <a:gd name="connsiteY43-16648" fmla="*/ 336 h 731"/>
                <a:gd name="connsiteX44-16649" fmla="*/ 116 w 168"/>
                <a:gd name="connsiteY44-16650" fmla="*/ 368 h 731"/>
                <a:gd name="connsiteX45-16651" fmla="*/ 111 w 168"/>
                <a:gd name="connsiteY45-16652" fmla="*/ 399 h 731"/>
                <a:gd name="connsiteX46-16653" fmla="*/ 105 w 168"/>
                <a:gd name="connsiteY46-16654" fmla="*/ 431 h 731"/>
                <a:gd name="connsiteX47-16655" fmla="*/ 105 w 168"/>
                <a:gd name="connsiteY47-16656" fmla="*/ 457 h 731"/>
                <a:gd name="connsiteX48-16657" fmla="*/ 100 w 168"/>
                <a:gd name="connsiteY48-16658" fmla="*/ 478 h 731"/>
                <a:gd name="connsiteX49-16659" fmla="*/ 95 w 168"/>
                <a:gd name="connsiteY49-16660" fmla="*/ 499 h 731"/>
                <a:gd name="connsiteX50-16661" fmla="*/ 89 w 168"/>
                <a:gd name="connsiteY50-16662" fmla="*/ 536 h 731"/>
                <a:gd name="connsiteX51-16663" fmla="*/ 79 w 168"/>
                <a:gd name="connsiteY51-16664" fmla="*/ 573 h 731"/>
                <a:gd name="connsiteX52-16665" fmla="*/ 74 w 168"/>
                <a:gd name="connsiteY52-16666" fmla="*/ 604 h 731"/>
                <a:gd name="connsiteX53-16667" fmla="*/ 63 w 168"/>
                <a:gd name="connsiteY53-16668" fmla="*/ 631 h 731"/>
                <a:gd name="connsiteX54-16669" fmla="*/ 58 w 168"/>
                <a:gd name="connsiteY54-16670" fmla="*/ 657 h 731"/>
                <a:gd name="connsiteX55-16671" fmla="*/ 53 w 168"/>
                <a:gd name="connsiteY55-16672" fmla="*/ 668 h 731"/>
                <a:gd name="connsiteX56-16673" fmla="*/ 47 w 168"/>
                <a:gd name="connsiteY56-16674" fmla="*/ 678 h 731"/>
                <a:gd name="connsiteX57-16675" fmla="*/ 47 w 168"/>
                <a:gd name="connsiteY57-16676" fmla="*/ 689 h 731"/>
                <a:gd name="connsiteX58-16677" fmla="*/ 42 w 168"/>
                <a:gd name="connsiteY58-16678" fmla="*/ 694 h 731"/>
                <a:gd name="connsiteX59-16679" fmla="*/ 37 w 168"/>
                <a:gd name="connsiteY59-16680" fmla="*/ 704 h 731"/>
                <a:gd name="connsiteX60-16681" fmla="*/ 37 w 168"/>
                <a:gd name="connsiteY60-16682" fmla="*/ 710 h 731"/>
                <a:gd name="connsiteX61-16683" fmla="*/ 26 w 168"/>
                <a:gd name="connsiteY61-16684" fmla="*/ 715 h 731"/>
                <a:gd name="connsiteX62-16685" fmla="*/ 21 w 168"/>
                <a:gd name="connsiteY62-16686" fmla="*/ 725 h 731"/>
                <a:gd name="connsiteX63-16687" fmla="*/ 16 w 168"/>
                <a:gd name="connsiteY63-16688" fmla="*/ 725 h 731"/>
                <a:gd name="connsiteX64-16689" fmla="*/ 10 w 168"/>
                <a:gd name="connsiteY64-16690" fmla="*/ 731 h 731"/>
                <a:gd name="connsiteX65-16691" fmla="*/ 5 w 168"/>
                <a:gd name="connsiteY65-16692" fmla="*/ 731 h 731"/>
                <a:gd name="connsiteX66-16693" fmla="*/ 5 w 168"/>
                <a:gd name="connsiteY66-16694" fmla="*/ 725 h 731"/>
                <a:gd name="connsiteX67-16695" fmla="*/ 0 w 168"/>
                <a:gd name="connsiteY67-16696" fmla="*/ 725 h 731"/>
                <a:gd name="connsiteX68-16697" fmla="*/ 0 w 168"/>
                <a:gd name="connsiteY68-16698" fmla="*/ 720 h 731"/>
                <a:gd name="connsiteX69-16699" fmla="*/ 5 w 168"/>
                <a:gd name="connsiteY69-16700" fmla="*/ 573 h 731"/>
                <a:gd name="connsiteX70-16701" fmla="*/ 10 w 168"/>
                <a:gd name="connsiteY70-16702" fmla="*/ 568 h 731"/>
                <a:gd name="connsiteX71-16703" fmla="*/ 10 w 168"/>
                <a:gd name="connsiteY71-16704" fmla="*/ 568 h 731"/>
                <a:gd name="connsiteX72-16705" fmla="*/ 16 w 168"/>
                <a:gd name="connsiteY72-16706" fmla="*/ 562 h 731"/>
                <a:gd name="connsiteX73-16707" fmla="*/ 16 w 168"/>
                <a:gd name="connsiteY73-16708" fmla="*/ 552 h 731"/>
                <a:gd name="connsiteX74-16709" fmla="*/ 21 w 168"/>
                <a:gd name="connsiteY74-16710" fmla="*/ 541 h 731"/>
                <a:gd name="connsiteX75-16711" fmla="*/ 21 w 168"/>
                <a:gd name="connsiteY75-16712" fmla="*/ 526 h 731"/>
                <a:gd name="connsiteX76-16713" fmla="*/ 26 w 168"/>
                <a:gd name="connsiteY76-16714" fmla="*/ 505 h 731"/>
                <a:gd name="connsiteX77-16715" fmla="*/ 32 w 168"/>
                <a:gd name="connsiteY77-16716" fmla="*/ 484 h 731"/>
                <a:gd name="connsiteX78-16717" fmla="*/ 32 w 168"/>
                <a:gd name="connsiteY78-16718" fmla="*/ 457 h 731"/>
                <a:gd name="connsiteX79-16719" fmla="*/ 37 w 168"/>
                <a:gd name="connsiteY79-16720" fmla="*/ 426 h 731"/>
                <a:gd name="connsiteX80-16721" fmla="*/ 47 w 168"/>
                <a:gd name="connsiteY80-16722" fmla="*/ 363 h 731"/>
                <a:gd name="connsiteX81-16723" fmla="*/ 53 w 168"/>
                <a:gd name="connsiteY81-16724" fmla="*/ 305 h 731"/>
                <a:gd name="connsiteX82-16725" fmla="*/ 58 w 168"/>
                <a:gd name="connsiteY82-16726" fmla="*/ 242 h 731"/>
                <a:gd name="connsiteX83-16727" fmla="*/ 58 w 168"/>
                <a:gd name="connsiteY83-16728" fmla="*/ 189 h 731"/>
                <a:gd name="connsiteX84-16729" fmla="*/ 58 w 168"/>
                <a:gd name="connsiteY84-16730" fmla="*/ 189 h 731"/>
                <a:gd name="connsiteX0-16731" fmla="*/ 58 w 168"/>
                <a:gd name="connsiteY0-16732" fmla="*/ 189 h 731"/>
                <a:gd name="connsiteX1-16733" fmla="*/ 58 w 168"/>
                <a:gd name="connsiteY1-16734" fmla="*/ 163 h 731"/>
                <a:gd name="connsiteX2-16735" fmla="*/ 58 w 168"/>
                <a:gd name="connsiteY2-16736" fmla="*/ 136 h 731"/>
                <a:gd name="connsiteX3-16737" fmla="*/ 58 w 168"/>
                <a:gd name="connsiteY3-16738" fmla="*/ 115 h 731"/>
                <a:gd name="connsiteX4-16739" fmla="*/ 58 w 168"/>
                <a:gd name="connsiteY4-16740" fmla="*/ 100 h 731"/>
                <a:gd name="connsiteX5-16741" fmla="*/ 58 w 168"/>
                <a:gd name="connsiteY5-16742" fmla="*/ 84 h 731"/>
                <a:gd name="connsiteX6-16743" fmla="*/ 58 w 168"/>
                <a:gd name="connsiteY6-16744" fmla="*/ 73 h 731"/>
                <a:gd name="connsiteX7-16745" fmla="*/ 53 w 168"/>
                <a:gd name="connsiteY7-16746" fmla="*/ 63 h 731"/>
                <a:gd name="connsiteX8-16747" fmla="*/ 53 w 168"/>
                <a:gd name="connsiteY8-16748" fmla="*/ 57 h 731"/>
                <a:gd name="connsiteX9-16749" fmla="*/ 53 w 168"/>
                <a:gd name="connsiteY9-16750" fmla="*/ 52 h 731"/>
                <a:gd name="connsiteX10-16751" fmla="*/ 47 w 168"/>
                <a:gd name="connsiteY10-16752" fmla="*/ 52 h 731"/>
                <a:gd name="connsiteX11-16753" fmla="*/ 42 w 168"/>
                <a:gd name="connsiteY11-16754" fmla="*/ 47 h 731"/>
                <a:gd name="connsiteX12-16755" fmla="*/ 100 w 168"/>
                <a:gd name="connsiteY12-16756" fmla="*/ 0 h 731"/>
                <a:gd name="connsiteX13-16757" fmla="*/ 116 w 168"/>
                <a:gd name="connsiteY13-16758" fmla="*/ 10 h 731"/>
                <a:gd name="connsiteX14-16759" fmla="*/ 126 w 168"/>
                <a:gd name="connsiteY14-16760" fmla="*/ 21 h 731"/>
                <a:gd name="connsiteX15-16761" fmla="*/ 137 w 168"/>
                <a:gd name="connsiteY15-16762" fmla="*/ 26 h 731"/>
                <a:gd name="connsiteX16-16763" fmla="*/ 147 w 168"/>
                <a:gd name="connsiteY16-16764" fmla="*/ 36 h 731"/>
                <a:gd name="connsiteX17-16765" fmla="*/ 158 w 168"/>
                <a:gd name="connsiteY17-16766" fmla="*/ 42 h 731"/>
                <a:gd name="connsiteX18-16767" fmla="*/ 163 w 168"/>
                <a:gd name="connsiteY18-16768" fmla="*/ 47 h 731"/>
                <a:gd name="connsiteX19-16769" fmla="*/ 168 w 168"/>
                <a:gd name="connsiteY19-16770" fmla="*/ 52 h 731"/>
                <a:gd name="connsiteX20-16771" fmla="*/ 168 w 168"/>
                <a:gd name="connsiteY20-16772" fmla="*/ 57 h 731"/>
                <a:gd name="connsiteX21-16773" fmla="*/ 168 w 168"/>
                <a:gd name="connsiteY21-16774" fmla="*/ 63 h 731"/>
                <a:gd name="connsiteX22-16775" fmla="*/ 168 w 168"/>
                <a:gd name="connsiteY22-16776" fmla="*/ 68 h 731"/>
                <a:gd name="connsiteX23-16777" fmla="*/ 168 w 168"/>
                <a:gd name="connsiteY23-16778" fmla="*/ 73 h 731"/>
                <a:gd name="connsiteX24-16779" fmla="*/ 163 w 168"/>
                <a:gd name="connsiteY24-16780" fmla="*/ 78 h 731"/>
                <a:gd name="connsiteX25-16781" fmla="*/ 153 w 168"/>
                <a:gd name="connsiteY25-16782" fmla="*/ 84 h 731"/>
                <a:gd name="connsiteX26-16783" fmla="*/ 153 w 168"/>
                <a:gd name="connsiteY26-16784" fmla="*/ 89 h 731"/>
                <a:gd name="connsiteX27-16785" fmla="*/ 153 w 168"/>
                <a:gd name="connsiteY27-16786" fmla="*/ 89 h 731"/>
                <a:gd name="connsiteX28-16787" fmla="*/ 147 w 168"/>
                <a:gd name="connsiteY28-16788" fmla="*/ 94 h 731"/>
                <a:gd name="connsiteX29-16789" fmla="*/ 147 w 168"/>
                <a:gd name="connsiteY29-16790" fmla="*/ 100 h 731"/>
                <a:gd name="connsiteX30-16791" fmla="*/ 142 w 168"/>
                <a:gd name="connsiteY30-16792" fmla="*/ 110 h 731"/>
                <a:gd name="connsiteX31-16793" fmla="*/ 142 w 168"/>
                <a:gd name="connsiteY31-16794" fmla="*/ 115 h 731"/>
                <a:gd name="connsiteX32-16795" fmla="*/ 142 w 168"/>
                <a:gd name="connsiteY32-16796" fmla="*/ 126 h 731"/>
                <a:gd name="connsiteX33-16797" fmla="*/ 137 w 168"/>
                <a:gd name="connsiteY33-16798" fmla="*/ 136 h 731"/>
                <a:gd name="connsiteX34-16799" fmla="*/ 137 w 168"/>
                <a:gd name="connsiteY34-16800" fmla="*/ 147 h 731"/>
                <a:gd name="connsiteX35-16801" fmla="*/ 137 w 168"/>
                <a:gd name="connsiteY35-16802" fmla="*/ 157 h 731"/>
                <a:gd name="connsiteX36-16803" fmla="*/ 132 w 168"/>
                <a:gd name="connsiteY36-16804" fmla="*/ 173 h 731"/>
                <a:gd name="connsiteX37-16805" fmla="*/ 132 w 168"/>
                <a:gd name="connsiteY37-16806" fmla="*/ 189 h 731"/>
                <a:gd name="connsiteX38-16807" fmla="*/ 132 w 168"/>
                <a:gd name="connsiteY38-16808" fmla="*/ 205 h 731"/>
                <a:gd name="connsiteX39-16809" fmla="*/ 126 w 168"/>
                <a:gd name="connsiteY39-16810" fmla="*/ 220 h 731"/>
                <a:gd name="connsiteX40-16811" fmla="*/ 126 w 168"/>
                <a:gd name="connsiteY40-16812" fmla="*/ 236 h 731"/>
                <a:gd name="connsiteX41-16813" fmla="*/ 126 w 168"/>
                <a:gd name="connsiteY41-16814" fmla="*/ 257 h 731"/>
                <a:gd name="connsiteX42-16815" fmla="*/ 121 w 168"/>
                <a:gd name="connsiteY42-16816" fmla="*/ 299 h 731"/>
                <a:gd name="connsiteX43-16817" fmla="*/ 116 w 168"/>
                <a:gd name="connsiteY43-16818" fmla="*/ 336 h 731"/>
                <a:gd name="connsiteX44-16819" fmla="*/ 116 w 168"/>
                <a:gd name="connsiteY44-16820" fmla="*/ 368 h 731"/>
                <a:gd name="connsiteX45-16821" fmla="*/ 111 w 168"/>
                <a:gd name="connsiteY45-16822" fmla="*/ 399 h 731"/>
                <a:gd name="connsiteX46-16823" fmla="*/ 105 w 168"/>
                <a:gd name="connsiteY46-16824" fmla="*/ 431 h 731"/>
                <a:gd name="connsiteX47-16825" fmla="*/ 105 w 168"/>
                <a:gd name="connsiteY47-16826" fmla="*/ 457 h 731"/>
                <a:gd name="connsiteX48-16827" fmla="*/ 100 w 168"/>
                <a:gd name="connsiteY48-16828" fmla="*/ 478 h 731"/>
                <a:gd name="connsiteX49-16829" fmla="*/ 95 w 168"/>
                <a:gd name="connsiteY49-16830" fmla="*/ 499 h 731"/>
                <a:gd name="connsiteX50-16831" fmla="*/ 89 w 168"/>
                <a:gd name="connsiteY50-16832" fmla="*/ 536 h 731"/>
                <a:gd name="connsiteX51-16833" fmla="*/ 79 w 168"/>
                <a:gd name="connsiteY51-16834" fmla="*/ 573 h 731"/>
                <a:gd name="connsiteX52-16835" fmla="*/ 74 w 168"/>
                <a:gd name="connsiteY52-16836" fmla="*/ 604 h 731"/>
                <a:gd name="connsiteX53-16837" fmla="*/ 63 w 168"/>
                <a:gd name="connsiteY53-16838" fmla="*/ 631 h 731"/>
                <a:gd name="connsiteX54-16839" fmla="*/ 58 w 168"/>
                <a:gd name="connsiteY54-16840" fmla="*/ 657 h 731"/>
                <a:gd name="connsiteX55-16841" fmla="*/ 53 w 168"/>
                <a:gd name="connsiteY55-16842" fmla="*/ 668 h 731"/>
                <a:gd name="connsiteX56-16843" fmla="*/ 47 w 168"/>
                <a:gd name="connsiteY56-16844" fmla="*/ 678 h 731"/>
                <a:gd name="connsiteX57-16845" fmla="*/ 47 w 168"/>
                <a:gd name="connsiteY57-16846" fmla="*/ 689 h 731"/>
                <a:gd name="connsiteX58-16847" fmla="*/ 42 w 168"/>
                <a:gd name="connsiteY58-16848" fmla="*/ 694 h 731"/>
                <a:gd name="connsiteX59-16849" fmla="*/ 37 w 168"/>
                <a:gd name="connsiteY59-16850" fmla="*/ 704 h 731"/>
                <a:gd name="connsiteX60-16851" fmla="*/ 37 w 168"/>
                <a:gd name="connsiteY60-16852" fmla="*/ 710 h 731"/>
                <a:gd name="connsiteX61-16853" fmla="*/ 26 w 168"/>
                <a:gd name="connsiteY61-16854" fmla="*/ 715 h 731"/>
                <a:gd name="connsiteX62-16855" fmla="*/ 21 w 168"/>
                <a:gd name="connsiteY62-16856" fmla="*/ 725 h 731"/>
                <a:gd name="connsiteX63-16857" fmla="*/ 16 w 168"/>
                <a:gd name="connsiteY63-16858" fmla="*/ 725 h 731"/>
                <a:gd name="connsiteX64-16859" fmla="*/ 10 w 168"/>
                <a:gd name="connsiteY64-16860" fmla="*/ 731 h 731"/>
                <a:gd name="connsiteX65-16861" fmla="*/ 5 w 168"/>
                <a:gd name="connsiteY65-16862" fmla="*/ 731 h 731"/>
                <a:gd name="connsiteX66-16863" fmla="*/ 5 w 168"/>
                <a:gd name="connsiteY66-16864" fmla="*/ 725 h 731"/>
                <a:gd name="connsiteX67-16865" fmla="*/ 0 w 168"/>
                <a:gd name="connsiteY67-16866" fmla="*/ 725 h 731"/>
                <a:gd name="connsiteX68-16867" fmla="*/ 5 w 168"/>
                <a:gd name="connsiteY68-16868" fmla="*/ 573 h 731"/>
                <a:gd name="connsiteX69-16869" fmla="*/ 10 w 168"/>
                <a:gd name="connsiteY69-16870" fmla="*/ 568 h 731"/>
                <a:gd name="connsiteX70-16871" fmla="*/ 10 w 168"/>
                <a:gd name="connsiteY70-16872" fmla="*/ 568 h 731"/>
                <a:gd name="connsiteX71-16873" fmla="*/ 16 w 168"/>
                <a:gd name="connsiteY71-16874" fmla="*/ 562 h 731"/>
                <a:gd name="connsiteX72-16875" fmla="*/ 16 w 168"/>
                <a:gd name="connsiteY72-16876" fmla="*/ 552 h 731"/>
                <a:gd name="connsiteX73-16877" fmla="*/ 21 w 168"/>
                <a:gd name="connsiteY73-16878" fmla="*/ 541 h 731"/>
                <a:gd name="connsiteX74-16879" fmla="*/ 21 w 168"/>
                <a:gd name="connsiteY74-16880" fmla="*/ 526 h 731"/>
                <a:gd name="connsiteX75-16881" fmla="*/ 26 w 168"/>
                <a:gd name="connsiteY75-16882" fmla="*/ 505 h 731"/>
                <a:gd name="connsiteX76-16883" fmla="*/ 32 w 168"/>
                <a:gd name="connsiteY76-16884" fmla="*/ 484 h 731"/>
                <a:gd name="connsiteX77-16885" fmla="*/ 32 w 168"/>
                <a:gd name="connsiteY77-16886" fmla="*/ 457 h 731"/>
                <a:gd name="connsiteX78-16887" fmla="*/ 37 w 168"/>
                <a:gd name="connsiteY78-16888" fmla="*/ 426 h 731"/>
                <a:gd name="connsiteX79-16889" fmla="*/ 47 w 168"/>
                <a:gd name="connsiteY79-16890" fmla="*/ 363 h 731"/>
                <a:gd name="connsiteX80-16891" fmla="*/ 53 w 168"/>
                <a:gd name="connsiteY80-16892" fmla="*/ 305 h 731"/>
                <a:gd name="connsiteX81-16893" fmla="*/ 58 w 168"/>
                <a:gd name="connsiteY81-16894" fmla="*/ 242 h 731"/>
                <a:gd name="connsiteX82-16895" fmla="*/ 58 w 168"/>
                <a:gd name="connsiteY82-16896" fmla="*/ 189 h 731"/>
                <a:gd name="connsiteX83-16897" fmla="*/ 58 w 168"/>
                <a:gd name="connsiteY83-16898" fmla="*/ 189 h 731"/>
                <a:gd name="connsiteX0-16899" fmla="*/ 53 w 163"/>
                <a:gd name="connsiteY0-16900" fmla="*/ 189 h 731"/>
                <a:gd name="connsiteX1-16901" fmla="*/ 53 w 163"/>
                <a:gd name="connsiteY1-16902" fmla="*/ 163 h 731"/>
                <a:gd name="connsiteX2-16903" fmla="*/ 53 w 163"/>
                <a:gd name="connsiteY2-16904" fmla="*/ 136 h 731"/>
                <a:gd name="connsiteX3-16905" fmla="*/ 53 w 163"/>
                <a:gd name="connsiteY3-16906" fmla="*/ 115 h 731"/>
                <a:gd name="connsiteX4-16907" fmla="*/ 53 w 163"/>
                <a:gd name="connsiteY4-16908" fmla="*/ 100 h 731"/>
                <a:gd name="connsiteX5-16909" fmla="*/ 53 w 163"/>
                <a:gd name="connsiteY5-16910" fmla="*/ 84 h 731"/>
                <a:gd name="connsiteX6-16911" fmla="*/ 53 w 163"/>
                <a:gd name="connsiteY6-16912" fmla="*/ 73 h 731"/>
                <a:gd name="connsiteX7-16913" fmla="*/ 48 w 163"/>
                <a:gd name="connsiteY7-16914" fmla="*/ 63 h 731"/>
                <a:gd name="connsiteX8-16915" fmla="*/ 48 w 163"/>
                <a:gd name="connsiteY8-16916" fmla="*/ 57 h 731"/>
                <a:gd name="connsiteX9-16917" fmla="*/ 48 w 163"/>
                <a:gd name="connsiteY9-16918" fmla="*/ 52 h 731"/>
                <a:gd name="connsiteX10-16919" fmla="*/ 42 w 163"/>
                <a:gd name="connsiteY10-16920" fmla="*/ 52 h 731"/>
                <a:gd name="connsiteX11-16921" fmla="*/ 37 w 163"/>
                <a:gd name="connsiteY11-16922" fmla="*/ 47 h 731"/>
                <a:gd name="connsiteX12-16923" fmla="*/ 95 w 163"/>
                <a:gd name="connsiteY12-16924" fmla="*/ 0 h 731"/>
                <a:gd name="connsiteX13-16925" fmla="*/ 111 w 163"/>
                <a:gd name="connsiteY13-16926" fmla="*/ 10 h 731"/>
                <a:gd name="connsiteX14-16927" fmla="*/ 121 w 163"/>
                <a:gd name="connsiteY14-16928" fmla="*/ 21 h 731"/>
                <a:gd name="connsiteX15-16929" fmla="*/ 132 w 163"/>
                <a:gd name="connsiteY15-16930" fmla="*/ 26 h 731"/>
                <a:gd name="connsiteX16-16931" fmla="*/ 142 w 163"/>
                <a:gd name="connsiteY16-16932" fmla="*/ 36 h 731"/>
                <a:gd name="connsiteX17-16933" fmla="*/ 153 w 163"/>
                <a:gd name="connsiteY17-16934" fmla="*/ 42 h 731"/>
                <a:gd name="connsiteX18-16935" fmla="*/ 158 w 163"/>
                <a:gd name="connsiteY18-16936" fmla="*/ 47 h 731"/>
                <a:gd name="connsiteX19-16937" fmla="*/ 163 w 163"/>
                <a:gd name="connsiteY19-16938" fmla="*/ 52 h 731"/>
                <a:gd name="connsiteX20-16939" fmla="*/ 163 w 163"/>
                <a:gd name="connsiteY20-16940" fmla="*/ 57 h 731"/>
                <a:gd name="connsiteX21-16941" fmla="*/ 163 w 163"/>
                <a:gd name="connsiteY21-16942" fmla="*/ 63 h 731"/>
                <a:gd name="connsiteX22-16943" fmla="*/ 163 w 163"/>
                <a:gd name="connsiteY22-16944" fmla="*/ 68 h 731"/>
                <a:gd name="connsiteX23-16945" fmla="*/ 163 w 163"/>
                <a:gd name="connsiteY23-16946" fmla="*/ 73 h 731"/>
                <a:gd name="connsiteX24-16947" fmla="*/ 158 w 163"/>
                <a:gd name="connsiteY24-16948" fmla="*/ 78 h 731"/>
                <a:gd name="connsiteX25-16949" fmla="*/ 148 w 163"/>
                <a:gd name="connsiteY25-16950" fmla="*/ 84 h 731"/>
                <a:gd name="connsiteX26-16951" fmla="*/ 148 w 163"/>
                <a:gd name="connsiteY26-16952" fmla="*/ 89 h 731"/>
                <a:gd name="connsiteX27-16953" fmla="*/ 148 w 163"/>
                <a:gd name="connsiteY27-16954" fmla="*/ 89 h 731"/>
                <a:gd name="connsiteX28-16955" fmla="*/ 142 w 163"/>
                <a:gd name="connsiteY28-16956" fmla="*/ 94 h 731"/>
                <a:gd name="connsiteX29-16957" fmla="*/ 142 w 163"/>
                <a:gd name="connsiteY29-16958" fmla="*/ 100 h 731"/>
                <a:gd name="connsiteX30-16959" fmla="*/ 137 w 163"/>
                <a:gd name="connsiteY30-16960" fmla="*/ 110 h 731"/>
                <a:gd name="connsiteX31-16961" fmla="*/ 137 w 163"/>
                <a:gd name="connsiteY31-16962" fmla="*/ 115 h 731"/>
                <a:gd name="connsiteX32-16963" fmla="*/ 137 w 163"/>
                <a:gd name="connsiteY32-16964" fmla="*/ 126 h 731"/>
                <a:gd name="connsiteX33-16965" fmla="*/ 132 w 163"/>
                <a:gd name="connsiteY33-16966" fmla="*/ 136 h 731"/>
                <a:gd name="connsiteX34-16967" fmla="*/ 132 w 163"/>
                <a:gd name="connsiteY34-16968" fmla="*/ 147 h 731"/>
                <a:gd name="connsiteX35-16969" fmla="*/ 132 w 163"/>
                <a:gd name="connsiteY35-16970" fmla="*/ 157 h 731"/>
                <a:gd name="connsiteX36-16971" fmla="*/ 127 w 163"/>
                <a:gd name="connsiteY36-16972" fmla="*/ 173 h 731"/>
                <a:gd name="connsiteX37-16973" fmla="*/ 127 w 163"/>
                <a:gd name="connsiteY37-16974" fmla="*/ 189 h 731"/>
                <a:gd name="connsiteX38-16975" fmla="*/ 127 w 163"/>
                <a:gd name="connsiteY38-16976" fmla="*/ 205 h 731"/>
                <a:gd name="connsiteX39-16977" fmla="*/ 121 w 163"/>
                <a:gd name="connsiteY39-16978" fmla="*/ 220 h 731"/>
                <a:gd name="connsiteX40-16979" fmla="*/ 121 w 163"/>
                <a:gd name="connsiteY40-16980" fmla="*/ 236 h 731"/>
                <a:gd name="connsiteX41-16981" fmla="*/ 121 w 163"/>
                <a:gd name="connsiteY41-16982" fmla="*/ 257 h 731"/>
                <a:gd name="connsiteX42-16983" fmla="*/ 116 w 163"/>
                <a:gd name="connsiteY42-16984" fmla="*/ 299 h 731"/>
                <a:gd name="connsiteX43-16985" fmla="*/ 111 w 163"/>
                <a:gd name="connsiteY43-16986" fmla="*/ 336 h 731"/>
                <a:gd name="connsiteX44-16987" fmla="*/ 111 w 163"/>
                <a:gd name="connsiteY44-16988" fmla="*/ 368 h 731"/>
                <a:gd name="connsiteX45-16989" fmla="*/ 106 w 163"/>
                <a:gd name="connsiteY45-16990" fmla="*/ 399 h 731"/>
                <a:gd name="connsiteX46-16991" fmla="*/ 100 w 163"/>
                <a:gd name="connsiteY46-16992" fmla="*/ 431 h 731"/>
                <a:gd name="connsiteX47-16993" fmla="*/ 100 w 163"/>
                <a:gd name="connsiteY47-16994" fmla="*/ 457 h 731"/>
                <a:gd name="connsiteX48-16995" fmla="*/ 95 w 163"/>
                <a:gd name="connsiteY48-16996" fmla="*/ 478 h 731"/>
                <a:gd name="connsiteX49-16997" fmla="*/ 90 w 163"/>
                <a:gd name="connsiteY49-16998" fmla="*/ 499 h 731"/>
                <a:gd name="connsiteX50-16999" fmla="*/ 84 w 163"/>
                <a:gd name="connsiteY50-17000" fmla="*/ 536 h 731"/>
                <a:gd name="connsiteX51-17001" fmla="*/ 74 w 163"/>
                <a:gd name="connsiteY51-17002" fmla="*/ 573 h 731"/>
                <a:gd name="connsiteX52-17003" fmla="*/ 69 w 163"/>
                <a:gd name="connsiteY52-17004" fmla="*/ 604 h 731"/>
                <a:gd name="connsiteX53-17005" fmla="*/ 58 w 163"/>
                <a:gd name="connsiteY53-17006" fmla="*/ 631 h 731"/>
                <a:gd name="connsiteX54-17007" fmla="*/ 53 w 163"/>
                <a:gd name="connsiteY54-17008" fmla="*/ 657 h 731"/>
                <a:gd name="connsiteX55-17009" fmla="*/ 48 w 163"/>
                <a:gd name="connsiteY55-17010" fmla="*/ 668 h 731"/>
                <a:gd name="connsiteX56-17011" fmla="*/ 42 w 163"/>
                <a:gd name="connsiteY56-17012" fmla="*/ 678 h 731"/>
                <a:gd name="connsiteX57-17013" fmla="*/ 42 w 163"/>
                <a:gd name="connsiteY57-17014" fmla="*/ 689 h 731"/>
                <a:gd name="connsiteX58-17015" fmla="*/ 37 w 163"/>
                <a:gd name="connsiteY58-17016" fmla="*/ 694 h 731"/>
                <a:gd name="connsiteX59-17017" fmla="*/ 32 w 163"/>
                <a:gd name="connsiteY59-17018" fmla="*/ 704 h 731"/>
                <a:gd name="connsiteX60-17019" fmla="*/ 32 w 163"/>
                <a:gd name="connsiteY60-17020" fmla="*/ 710 h 731"/>
                <a:gd name="connsiteX61-17021" fmla="*/ 21 w 163"/>
                <a:gd name="connsiteY61-17022" fmla="*/ 715 h 731"/>
                <a:gd name="connsiteX62-17023" fmla="*/ 16 w 163"/>
                <a:gd name="connsiteY62-17024" fmla="*/ 725 h 731"/>
                <a:gd name="connsiteX63-17025" fmla="*/ 11 w 163"/>
                <a:gd name="connsiteY63-17026" fmla="*/ 725 h 731"/>
                <a:gd name="connsiteX64-17027" fmla="*/ 5 w 163"/>
                <a:gd name="connsiteY64-17028" fmla="*/ 731 h 731"/>
                <a:gd name="connsiteX65-17029" fmla="*/ 0 w 163"/>
                <a:gd name="connsiteY65-17030" fmla="*/ 731 h 731"/>
                <a:gd name="connsiteX66-17031" fmla="*/ 0 w 163"/>
                <a:gd name="connsiteY66-17032" fmla="*/ 725 h 731"/>
                <a:gd name="connsiteX67-17033" fmla="*/ 0 w 163"/>
                <a:gd name="connsiteY67-17034" fmla="*/ 573 h 731"/>
                <a:gd name="connsiteX68-17035" fmla="*/ 5 w 163"/>
                <a:gd name="connsiteY68-17036" fmla="*/ 568 h 731"/>
                <a:gd name="connsiteX69-17037" fmla="*/ 5 w 163"/>
                <a:gd name="connsiteY69-17038" fmla="*/ 568 h 731"/>
                <a:gd name="connsiteX70-17039" fmla="*/ 11 w 163"/>
                <a:gd name="connsiteY70-17040" fmla="*/ 562 h 731"/>
                <a:gd name="connsiteX71-17041" fmla="*/ 11 w 163"/>
                <a:gd name="connsiteY71-17042" fmla="*/ 552 h 731"/>
                <a:gd name="connsiteX72-17043" fmla="*/ 16 w 163"/>
                <a:gd name="connsiteY72-17044" fmla="*/ 541 h 731"/>
                <a:gd name="connsiteX73-17045" fmla="*/ 16 w 163"/>
                <a:gd name="connsiteY73-17046" fmla="*/ 526 h 731"/>
                <a:gd name="connsiteX74-17047" fmla="*/ 21 w 163"/>
                <a:gd name="connsiteY74-17048" fmla="*/ 505 h 731"/>
                <a:gd name="connsiteX75-17049" fmla="*/ 27 w 163"/>
                <a:gd name="connsiteY75-17050" fmla="*/ 484 h 731"/>
                <a:gd name="connsiteX76-17051" fmla="*/ 27 w 163"/>
                <a:gd name="connsiteY76-17052" fmla="*/ 457 h 731"/>
                <a:gd name="connsiteX77-17053" fmla="*/ 32 w 163"/>
                <a:gd name="connsiteY77-17054" fmla="*/ 426 h 731"/>
                <a:gd name="connsiteX78-17055" fmla="*/ 42 w 163"/>
                <a:gd name="connsiteY78-17056" fmla="*/ 363 h 731"/>
                <a:gd name="connsiteX79-17057" fmla="*/ 48 w 163"/>
                <a:gd name="connsiteY79-17058" fmla="*/ 305 h 731"/>
                <a:gd name="connsiteX80-17059" fmla="*/ 53 w 163"/>
                <a:gd name="connsiteY80-17060" fmla="*/ 242 h 731"/>
                <a:gd name="connsiteX81-17061" fmla="*/ 53 w 163"/>
                <a:gd name="connsiteY81-17062" fmla="*/ 189 h 731"/>
                <a:gd name="connsiteX82-17063" fmla="*/ 53 w 163"/>
                <a:gd name="connsiteY82-17064" fmla="*/ 189 h 731"/>
                <a:gd name="connsiteX0-17065" fmla="*/ 53 w 163"/>
                <a:gd name="connsiteY0-17066" fmla="*/ 189 h 731"/>
                <a:gd name="connsiteX1-17067" fmla="*/ 53 w 163"/>
                <a:gd name="connsiteY1-17068" fmla="*/ 163 h 731"/>
                <a:gd name="connsiteX2-17069" fmla="*/ 53 w 163"/>
                <a:gd name="connsiteY2-17070" fmla="*/ 136 h 731"/>
                <a:gd name="connsiteX3-17071" fmla="*/ 53 w 163"/>
                <a:gd name="connsiteY3-17072" fmla="*/ 115 h 731"/>
                <a:gd name="connsiteX4-17073" fmla="*/ 53 w 163"/>
                <a:gd name="connsiteY4-17074" fmla="*/ 100 h 731"/>
                <a:gd name="connsiteX5-17075" fmla="*/ 53 w 163"/>
                <a:gd name="connsiteY5-17076" fmla="*/ 84 h 731"/>
                <a:gd name="connsiteX6-17077" fmla="*/ 53 w 163"/>
                <a:gd name="connsiteY6-17078" fmla="*/ 73 h 731"/>
                <a:gd name="connsiteX7-17079" fmla="*/ 48 w 163"/>
                <a:gd name="connsiteY7-17080" fmla="*/ 63 h 731"/>
                <a:gd name="connsiteX8-17081" fmla="*/ 48 w 163"/>
                <a:gd name="connsiteY8-17082" fmla="*/ 57 h 731"/>
                <a:gd name="connsiteX9-17083" fmla="*/ 48 w 163"/>
                <a:gd name="connsiteY9-17084" fmla="*/ 52 h 731"/>
                <a:gd name="connsiteX10-17085" fmla="*/ 42 w 163"/>
                <a:gd name="connsiteY10-17086" fmla="*/ 52 h 731"/>
                <a:gd name="connsiteX11-17087" fmla="*/ 37 w 163"/>
                <a:gd name="connsiteY11-17088" fmla="*/ 47 h 731"/>
                <a:gd name="connsiteX12-17089" fmla="*/ 95 w 163"/>
                <a:gd name="connsiteY12-17090" fmla="*/ 0 h 731"/>
                <a:gd name="connsiteX13-17091" fmla="*/ 111 w 163"/>
                <a:gd name="connsiteY13-17092" fmla="*/ 10 h 731"/>
                <a:gd name="connsiteX14-17093" fmla="*/ 121 w 163"/>
                <a:gd name="connsiteY14-17094" fmla="*/ 21 h 731"/>
                <a:gd name="connsiteX15-17095" fmla="*/ 132 w 163"/>
                <a:gd name="connsiteY15-17096" fmla="*/ 26 h 731"/>
                <a:gd name="connsiteX16-17097" fmla="*/ 142 w 163"/>
                <a:gd name="connsiteY16-17098" fmla="*/ 36 h 731"/>
                <a:gd name="connsiteX17-17099" fmla="*/ 153 w 163"/>
                <a:gd name="connsiteY17-17100" fmla="*/ 42 h 731"/>
                <a:gd name="connsiteX18-17101" fmla="*/ 158 w 163"/>
                <a:gd name="connsiteY18-17102" fmla="*/ 47 h 731"/>
                <a:gd name="connsiteX19-17103" fmla="*/ 163 w 163"/>
                <a:gd name="connsiteY19-17104" fmla="*/ 52 h 731"/>
                <a:gd name="connsiteX20-17105" fmla="*/ 163 w 163"/>
                <a:gd name="connsiteY20-17106" fmla="*/ 57 h 731"/>
                <a:gd name="connsiteX21-17107" fmla="*/ 163 w 163"/>
                <a:gd name="connsiteY21-17108" fmla="*/ 63 h 731"/>
                <a:gd name="connsiteX22-17109" fmla="*/ 163 w 163"/>
                <a:gd name="connsiteY22-17110" fmla="*/ 68 h 731"/>
                <a:gd name="connsiteX23-17111" fmla="*/ 163 w 163"/>
                <a:gd name="connsiteY23-17112" fmla="*/ 73 h 731"/>
                <a:gd name="connsiteX24-17113" fmla="*/ 158 w 163"/>
                <a:gd name="connsiteY24-17114" fmla="*/ 78 h 731"/>
                <a:gd name="connsiteX25-17115" fmla="*/ 148 w 163"/>
                <a:gd name="connsiteY25-17116" fmla="*/ 84 h 731"/>
                <a:gd name="connsiteX26-17117" fmla="*/ 148 w 163"/>
                <a:gd name="connsiteY26-17118" fmla="*/ 89 h 731"/>
                <a:gd name="connsiteX27-17119" fmla="*/ 148 w 163"/>
                <a:gd name="connsiteY27-17120" fmla="*/ 89 h 731"/>
                <a:gd name="connsiteX28-17121" fmla="*/ 142 w 163"/>
                <a:gd name="connsiteY28-17122" fmla="*/ 94 h 731"/>
                <a:gd name="connsiteX29-17123" fmla="*/ 142 w 163"/>
                <a:gd name="connsiteY29-17124" fmla="*/ 100 h 731"/>
                <a:gd name="connsiteX30-17125" fmla="*/ 137 w 163"/>
                <a:gd name="connsiteY30-17126" fmla="*/ 110 h 731"/>
                <a:gd name="connsiteX31-17127" fmla="*/ 137 w 163"/>
                <a:gd name="connsiteY31-17128" fmla="*/ 115 h 731"/>
                <a:gd name="connsiteX32-17129" fmla="*/ 137 w 163"/>
                <a:gd name="connsiteY32-17130" fmla="*/ 126 h 731"/>
                <a:gd name="connsiteX33-17131" fmla="*/ 132 w 163"/>
                <a:gd name="connsiteY33-17132" fmla="*/ 136 h 731"/>
                <a:gd name="connsiteX34-17133" fmla="*/ 132 w 163"/>
                <a:gd name="connsiteY34-17134" fmla="*/ 147 h 731"/>
                <a:gd name="connsiteX35-17135" fmla="*/ 132 w 163"/>
                <a:gd name="connsiteY35-17136" fmla="*/ 157 h 731"/>
                <a:gd name="connsiteX36-17137" fmla="*/ 127 w 163"/>
                <a:gd name="connsiteY36-17138" fmla="*/ 173 h 731"/>
                <a:gd name="connsiteX37-17139" fmla="*/ 127 w 163"/>
                <a:gd name="connsiteY37-17140" fmla="*/ 189 h 731"/>
                <a:gd name="connsiteX38-17141" fmla="*/ 127 w 163"/>
                <a:gd name="connsiteY38-17142" fmla="*/ 205 h 731"/>
                <a:gd name="connsiteX39-17143" fmla="*/ 121 w 163"/>
                <a:gd name="connsiteY39-17144" fmla="*/ 220 h 731"/>
                <a:gd name="connsiteX40-17145" fmla="*/ 121 w 163"/>
                <a:gd name="connsiteY40-17146" fmla="*/ 236 h 731"/>
                <a:gd name="connsiteX41-17147" fmla="*/ 121 w 163"/>
                <a:gd name="connsiteY41-17148" fmla="*/ 257 h 731"/>
                <a:gd name="connsiteX42-17149" fmla="*/ 116 w 163"/>
                <a:gd name="connsiteY42-17150" fmla="*/ 299 h 731"/>
                <a:gd name="connsiteX43-17151" fmla="*/ 111 w 163"/>
                <a:gd name="connsiteY43-17152" fmla="*/ 336 h 731"/>
                <a:gd name="connsiteX44-17153" fmla="*/ 111 w 163"/>
                <a:gd name="connsiteY44-17154" fmla="*/ 368 h 731"/>
                <a:gd name="connsiteX45-17155" fmla="*/ 106 w 163"/>
                <a:gd name="connsiteY45-17156" fmla="*/ 399 h 731"/>
                <a:gd name="connsiteX46-17157" fmla="*/ 100 w 163"/>
                <a:gd name="connsiteY46-17158" fmla="*/ 431 h 731"/>
                <a:gd name="connsiteX47-17159" fmla="*/ 100 w 163"/>
                <a:gd name="connsiteY47-17160" fmla="*/ 457 h 731"/>
                <a:gd name="connsiteX48-17161" fmla="*/ 95 w 163"/>
                <a:gd name="connsiteY48-17162" fmla="*/ 478 h 731"/>
                <a:gd name="connsiteX49-17163" fmla="*/ 90 w 163"/>
                <a:gd name="connsiteY49-17164" fmla="*/ 499 h 731"/>
                <a:gd name="connsiteX50-17165" fmla="*/ 84 w 163"/>
                <a:gd name="connsiteY50-17166" fmla="*/ 536 h 731"/>
                <a:gd name="connsiteX51-17167" fmla="*/ 74 w 163"/>
                <a:gd name="connsiteY51-17168" fmla="*/ 573 h 731"/>
                <a:gd name="connsiteX52-17169" fmla="*/ 69 w 163"/>
                <a:gd name="connsiteY52-17170" fmla="*/ 604 h 731"/>
                <a:gd name="connsiteX53-17171" fmla="*/ 58 w 163"/>
                <a:gd name="connsiteY53-17172" fmla="*/ 631 h 731"/>
                <a:gd name="connsiteX54-17173" fmla="*/ 53 w 163"/>
                <a:gd name="connsiteY54-17174" fmla="*/ 657 h 731"/>
                <a:gd name="connsiteX55-17175" fmla="*/ 48 w 163"/>
                <a:gd name="connsiteY55-17176" fmla="*/ 668 h 731"/>
                <a:gd name="connsiteX56-17177" fmla="*/ 42 w 163"/>
                <a:gd name="connsiteY56-17178" fmla="*/ 678 h 731"/>
                <a:gd name="connsiteX57-17179" fmla="*/ 42 w 163"/>
                <a:gd name="connsiteY57-17180" fmla="*/ 689 h 731"/>
                <a:gd name="connsiteX58-17181" fmla="*/ 37 w 163"/>
                <a:gd name="connsiteY58-17182" fmla="*/ 694 h 731"/>
                <a:gd name="connsiteX59-17183" fmla="*/ 32 w 163"/>
                <a:gd name="connsiteY59-17184" fmla="*/ 704 h 731"/>
                <a:gd name="connsiteX60-17185" fmla="*/ 32 w 163"/>
                <a:gd name="connsiteY60-17186" fmla="*/ 710 h 731"/>
                <a:gd name="connsiteX61-17187" fmla="*/ 21 w 163"/>
                <a:gd name="connsiteY61-17188" fmla="*/ 715 h 731"/>
                <a:gd name="connsiteX62-17189" fmla="*/ 16 w 163"/>
                <a:gd name="connsiteY62-17190" fmla="*/ 725 h 731"/>
                <a:gd name="connsiteX63-17191" fmla="*/ 11 w 163"/>
                <a:gd name="connsiteY63-17192" fmla="*/ 725 h 731"/>
                <a:gd name="connsiteX64-17193" fmla="*/ 5 w 163"/>
                <a:gd name="connsiteY64-17194" fmla="*/ 731 h 731"/>
                <a:gd name="connsiteX65-17195" fmla="*/ 0 w 163"/>
                <a:gd name="connsiteY65-17196" fmla="*/ 731 h 731"/>
                <a:gd name="connsiteX66-17197" fmla="*/ 0 w 163"/>
                <a:gd name="connsiteY66-17198" fmla="*/ 725 h 731"/>
                <a:gd name="connsiteX67-17199" fmla="*/ 5 w 163"/>
                <a:gd name="connsiteY67-17200" fmla="*/ 568 h 731"/>
                <a:gd name="connsiteX68-17201" fmla="*/ 5 w 163"/>
                <a:gd name="connsiteY68-17202" fmla="*/ 568 h 731"/>
                <a:gd name="connsiteX69-17203" fmla="*/ 11 w 163"/>
                <a:gd name="connsiteY69-17204" fmla="*/ 562 h 731"/>
                <a:gd name="connsiteX70-17205" fmla="*/ 11 w 163"/>
                <a:gd name="connsiteY70-17206" fmla="*/ 552 h 731"/>
                <a:gd name="connsiteX71-17207" fmla="*/ 16 w 163"/>
                <a:gd name="connsiteY71-17208" fmla="*/ 541 h 731"/>
                <a:gd name="connsiteX72-17209" fmla="*/ 16 w 163"/>
                <a:gd name="connsiteY72-17210" fmla="*/ 526 h 731"/>
                <a:gd name="connsiteX73-17211" fmla="*/ 21 w 163"/>
                <a:gd name="connsiteY73-17212" fmla="*/ 505 h 731"/>
                <a:gd name="connsiteX74-17213" fmla="*/ 27 w 163"/>
                <a:gd name="connsiteY74-17214" fmla="*/ 484 h 731"/>
                <a:gd name="connsiteX75-17215" fmla="*/ 27 w 163"/>
                <a:gd name="connsiteY75-17216" fmla="*/ 457 h 731"/>
                <a:gd name="connsiteX76-17217" fmla="*/ 32 w 163"/>
                <a:gd name="connsiteY76-17218" fmla="*/ 426 h 731"/>
                <a:gd name="connsiteX77-17219" fmla="*/ 42 w 163"/>
                <a:gd name="connsiteY77-17220" fmla="*/ 363 h 731"/>
                <a:gd name="connsiteX78-17221" fmla="*/ 48 w 163"/>
                <a:gd name="connsiteY78-17222" fmla="*/ 305 h 731"/>
                <a:gd name="connsiteX79-17223" fmla="*/ 53 w 163"/>
                <a:gd name="connsiteY79-17224" fmla="*/ 242 h 731"/>
                <a:gd name="connsiteX80-17225" fmla="*/ 53 w 163"/>
                <a:gd name="connsiteY80-17226" fmla="*/ 189 h 731"/>
                <a:gd name="connsiteX81-17227" fmla="*/ 53 w 163"/>
                <a:gd name="connsiteY81-17228" fmla="*/ 189 h 731"/>
                <a:gd name="connsiteX0-17229" fmla="*/ 53 w 163"/>
                <a:gd name="connsiteY0-17230" fmla="*/ 189 h 731"/>
                <a:gd name="connsiteX1-17231" fmla="*/ 53 w 163"/>
                <a:gd name="connsiteY1-17232" fmla="*/ 163 h 731"/>
                <a:gd name="connsiteX2-17233" fmla="*/ 53 w 163"/>
                <a:gd name="connsiteY2-17234" fmla="*/ 136 h 731"/>
                <a:gd name="connsiteX3-17235" fmla="*/ 53 w 163"/>
                <a:gd name="connsiteY3-17236" fmla="*/ 115 h 731"/>
                <a:gd name="connsiteX4-17237" fmla="*/ 53 w 163"/>
                <a:gd name="connsiteY4-17238" fmla="*/ 100 h 731"/>
                <a:gd name="connsiteX5-17239" fmla="*/ 53 w 163"/>
                <a:gd name="connsiteY5-17240" fmla="*/ 84 h 731"/>
                <a:gd name="connsiteX6-17241" fmla="*/ 53 w 163"/>
                <a:gd name="connsiteY6-17242" fmla="*/ 73 h 731"/>
                <a:gd name="connsiteX7-17243" fmla="*/ 48 w 163"/>
                <a:gd name="connsiteY7-17244" fmla="*/ 63 h 731"/>
                <a:gd name="connsiteX8-17245" fmla="*/ 48 w 163"/>
                <a:gd name="connsiteY8-17246" fmla="*/ 57 h 731"/>
                <a:gd name="connsiteX9-17247" fmla="*/ 48 w 163"/>
                <a:gd name="connsiteY9-17248" fmla="*/ 52 h 731"/>
                <a:gd name="connsiteX10-17249" fmla="*/ 42 w 163"/>
                <a:gd name="connsiteY10-17250" fmla="*/ 52 h 731"/>
                <a:gd name="connsiteX11-17251" fmla="*/ 37 w 163"/>
                <a:gd name="connsiteY11-17252" fmla="*/ 47 h 731"/>
                <a:gd name="connsiteX12-17253" fmla="*/ 95 w 163"/>
                <a:gd name="connsiteY12-17254" fmla="*/ 0 h 731"/>
                <a:gd name="connsiteX13-17255" fmla="*/ 111 w 163"/>
                <a:gd name="connsiteY13-17256" fmla="*/ 10 h 731"/>
                <a:gd name="connsiteX14-17257" fmla="*/ 121 w 163"/>
                <a:gd name="connsiteY14-17258" fmla="*/ 21 h 731"/>
                <a:gd name="connsiteX15-17259" fmla="*/ 132 w 163"/>
                <a:gd name="connsiteY15-17260" fmla="*/ 26 h 731"/>
                <a:gd name="connsiteX16-17261" fmla="*/ 142 w 163"/>
                <a:gd name="connsiteY16-17262" fmla="*/ 36 h 731"/>
                <a:gd name="connsiteX17-17263" fmla="*/ 153 w 163"/>
                <a:gd name="connsiteY17-17264" fmla="*/ 42 h 731"/>
                <a:gd name="connsiteX18-17265" fmla="*/ 158 w 163"/>
                <a:gd name="connsiteY18-17266" fmla="*/ 47 h 731"/>
                <a:gd name="connsiteX19-17267" fmla="*/ 163 w 163"/>
                <a:gd name="connsiteY19-17268" fmla="*/ 52 h 731"/>
                <a:gd name="connsiteX20-17269" fmla="*/ 163 w 163"/>
                <a:gd name="connsiteY20-17270" fmla="*/ 57 h 731"/>
                <a:gd name="connsiteX21-17271" fmla="*/ 163 w 163"/>
                <a:gd name="connsiteY21-17272" fmla="*/ 63 h 731"/>
                <a:gd name="connsiteX22-17273" fmla="*/ 163 w 163"/>
                <a:gd name="connsiteY22-17274" fmla="*/ 68 h 731"/>
                <a:gd name="connsiteX23-17275" fmla="*/ 163 w 163"/>
                <a:gd name="connsiteY23-17276" fmla="*/ 73 h 731"/>
                <a:gd name="connsiteX24-17277" fmla="*/ 158 w 163"/>
                <a:gd name="connsiteY24-17278" fmla="*/ 78 h 731"/>
                <a:gd name="connsiteX25-17279" fmla="*/ 148 w 163"/>
                <a:gd name="connsiteY25-17280" fmla="*/ 84 h 731"/>
                <a:gd name="connsiteX26-17281" fmla="*/ 148 w 163"/>
                <a:gd name="connsiteY26-17282" fmla="*/ 89 h 731"/>
                <a:gd name="connsiteX27-17283" fmla="*/ 148 w 163"/>
                <a:gd name="connsiteY27-17284" fmla="*/ 89 h 731"/>
                <a:gd name="connsiteX28-17285" fmla="*/ 142 w 163"/>
                <a:gd name="connsiteY28-17286" fmla="*/ 94 h 731"/>
                <a:gd name="connsiteX29-17287" fmla="*/ 142 w 163"/>
                <a:gd name="connsiteY29-17288" fmla="*/ 100 h 731"/>
                <a:gd name="connsiteX30-17289" fmla="*/ 137 w 163"/>
                <a:gd name="connsiteY30-17290" fmla="*/ 110 h 731"/>
                <a:gd name="connsiteX31-17291" fmla="*/ 137 w 163"/>
                <a:gd name="connsiteY31-17292" fmla="*/ 115 h 731"/>
                <a:gd name="connsiteX32-17293" fmla="*/ 137 w 163"/>
                <a:gd name="connsiteY32-17294" fmla="*/ 126 h 731"/>
                <a:gd name="connsiteX33-17295" fmla="*/ 132 w 163"/>
                <a:gd name="connsiteY33-17296" fmla="*/ 136 h 731"/>
                <a:gd name="connsiteX34-17297" fmla="*/ 132 w 163"/>
                <a:gd name="connsiteY34-17298" fmla="*/ 147 h 731"/>
                <a:gd name="connsiteX35-17299" fmla="*/ 132 w 163"/>
                <a:gd name="connsiteY35-17300" fmla="*/ 157 h 731"/>
                <a:gd name="connsiteX36-17301" fmla="*/ 127 w 163"/>
                <a:gd name="connsiteY36-17302" fmla="*/ 173 h 731"/>
                <a:gd name="connsiteX37-17303" fmla="*/ 127 w 163"/>
                <a:gd name="connsiteY37-17304" fmla="*/ 189 h 731"/>
                <a:gd name="connsiteX38-17305" fmla="*/ 127 w 163"/>
                <a:gd name="connsiteY38-17306" fmla="*/ 205 h 731"/>
                <a:gd name="connsiteX39-17307" fmla="*/ 121 w 163"/>
                <a:gd name="connsiteY39-17308" fmla="*/ 220 h 731"/>
                <a:gd name="connsiteX40-17309" fmla="*/ 121 w 163"/>
                <a:gd name="connsiteY40-17310" fmla="*/ 236 h 731"/>
                <a:gd name="connsiteX41-17311" fmla="*/ 121 w 163"/>
                <a:gd name="connsiteY41-17312" fmla="*/ 257 h 731"/>
                <a:gd name="connsiteX42-17313" fmla="*/ 116 w 163"/>
                <a:gd name="connsiteY42-17314" fmla="*/ 299 h 731"/>
                <a:gd name="connsiteX43-17315" fmla="*/ 111 w 163"/>
                <a:gd name="connsiteY43-17316" fmla="*/ 336 h 731"/>
                <a:gd name="connsiteX44-17317" fmla="*/ 111 w 163"/>
                <a:gd name="connsiteY44-17318" fmla="*/ 368 h 731"/>
                <a:gd name="connsiteX45-17319" fmla="*/ 106 w 163"/>
                <a:gd name="connsiteY45-17320" fmla="*/ 399 h 731"/>
                <a:gd name="connsiteX46-17321" fmla="*/ 100 w 163"/>
                <a:gd name="connsiteY46-17322" fmla="*/ 431 h 731"/>
                <a:gd name="connsiteX47-17323" fmla="*/ 100 w 163"/>
                <a:gd name="connsiteY47-17324" fmla="*/ 457 h 731"/>
                <a:gd name="connsiteX48-17325" fmla="*/ 95 w 163"/>
                <a:gd name="connsiteY48-17326" fmla="*/ 478 h 731"/>
                <a:gd name="connsiteX49-17327" fmla="*/ 90 w 163"/>
                <a:gd name="connsiteY49-17328" fmla="*/ 499 h 731"/>
                <a:gd name="connsiteX50-17329" fmla="*/ 84 w 163"/>
                <a:gd name="connsiteY50-17330" fmla="*/ 536 h 731"/>
                <a:gd name="connsiteX51-17331" fmla="*/ 74 w 163"/>
                <a:gd name="connsiteY51-17332" fmla="*/ 573 h 731"/>
                <a:gd name="connsiteX52-17333" fmla="*/ 69 w 163"/>
                <a:gd name="connsiteY52-17334" fmla="*/ 604 h 731"/>
                <a:gd name="connsiteX53-17335" fmla="*/ 58 w 163"/>
                <a:gd name="connsiteY53-17336" fmla="*/ 631 h 731"/>
                <a:gd name="connsiteX54-17337" fmla="*/ 53 w 163"/>
                <a:gd name="connsiteY54-17338" fmla="*/ 657 h 731"/>
                <a:gd name="connsiteX55-17339" fmla="*/ 48 w 163"/>
                <a:gd name="connsiteY55-17340" fmla="*/ 668 h 731"/>
                <a:gd name="connsiteX56-17341" fmla="*/ 42 w 163"/>
                <a:gd name="connsiteY56-17342" fmla="*/ 678 h 731"/>
                <a:gd name="connsiteX57-17343" fmla="*/ 42 w 163"/>
                <a:gd name="connsiteY57-17344" fmla="*/ 689 h 731"/>
                <a:gd name="connsiteX58-17345" fmla="*/ 37 w 163"/>
                <a:gd name="connsiteY58-17346" fmla="*/ 694 h 731"/>
                <a:gd name="connsiteX59-17347" fmla="*/ 32 w 163"/>
                <a:gd name="connsiteY59-17348" fmla="*/ 704 h 731"/>
                <a:gd name="connsiteX60-17349" fmla="*/ 32 w 163"/>
                <a:gd name="connsiteY60-17350" fmla="*/ 710 h 731"/>
                <a:gd name="connsiteX61-17351" fmla="*/ 21 w 163"/>
                <a:gd name="connsiteY61-17352" fmla="*/ 715 h 731"/>
                <a:gd name="connsiteX62-17353" fmla="*/ 16 w 163"/>
                <a:gd name="connsiteY62-17354" fmla="*/ 725 h 731"/>
                <a:gd name="connsiteX63-17355" fmla="*/ 11 w 163"/>
                <a:gd name="connsiteY63-17356" fmla="*/ 725 h 731"/>
                <a:gd name="connsiteX64-17357" fmla="*/ 5 w 163"/>
                <a:gd name="connsiteY64-17358" fmla="*/ 731 h 731"/>
                <a:gd name="connsiteX65-17359" fmla="*/ 0 w 163"/>
                <a:gd name="connsiteY65-17360" fmla="*/ 731 h 731"/>
                <a:gd name="connsiteX66-17361" fmla="*/ 5 w 163"/>
                <a:gd name="connsiteY66-17362" fmla="*/ 568 h 731"/>
                <a:gd name="connsiteX67-17363" fmla="*/ 5 w 163"/>
                <a:gd name="connsiteY67-17364" fmla="*/ 568 h 731"/>
                <a:gd name="connsiteX68-17365" fmla="*/ 11 w 163"/>
                <a:gd name="connsiteY68-17366" fmla="*/ 562 h 731"/>
                <a:gd name="connsiteX69-17367" fmla="*/ 11 w 163"/>
                <a:gd name="connsiteY69-17368" fmla="*/ 552 h 731"/>
                <a:gd name="connsiteX70-17369" fmla="*/ 16 w 163"/>
                <a:gd name="connsiteY70-17370" fmla="*/ 541 h 731"/>
                <a:gd name="connsiteX71-17371" fmla="*/ 16 w 163"/>
                <a:gd name="connsiteY71-17372" fmla="*/ 526 h 731"/>
                <a:gd name="connsiteX72-17373" fmla="*/ 21 w 163"/>
                <a:gd name="connsiteY72-17374" fmla="*/ 505 h 731"/>
                <a:gd name="connsiteX73-17375" fmla="*/ 27 w 163"/>
                <a:gd name="connsiteY73-17376" fmla="*/ 484 h 731"/>
                <a:gd name="connsiteX74-17377" fmla="*/ 27 w 163"/>
                <a:gd name="connsiteY74-17378" fmla="*/ 457 h 731"/>
                <a:gd name="connsiteX75-17379" fmla="*/ 32 w 163"/>
                <a:gd name="connsiteY75-17380" fmla="*/ 426 h 731"/>
                <a:gd name="connsiteX76-17381" fmla="*/ 42 w 163"/>
                <a:gd name="connsiteY76-17382" fmla="*/ 363 h 731"/>
                <a:gd name="connsiteX77-17383" fmla="*/ 48 w 163"/>
                <a:gd name="connsiteY77-17384" fmla="*/ 305 h 731"/>
                <a:gd name="connsiteX78-17385" fmla="*/ 53 w 163"/>
                <a:gd name="connsiteY78-17386" fmla="*/ 242 h 731"/>
                <a:gd name="connsiteX79-17387" fmla="*/ 53 w 163"/>
                <a:gd name="connsiteY79-17388" fmla="*/ 189 h 731"/>
                <a:gd name="connsiteX80-17389" fmla="*/ 53 w 163"/>
                <a:gd name="connsiteY80-17390" fmla="*/ 189 h 731"/>
                <a:gd name="connsiteX0-17391" fmla="*/ 48 w 158"/>
                <a:gd name="connsiteY0-17392" fmla="*/ 189 h 731"/>
                <a:gd name="connsiteX1-17393" fmla="*/ 48 w 158"/>
                <a:gd name="connsiteY1-17394" fmla="*/ 163 h 731"/>
                <a:gd name="connsiteX2-17395" fmla="*/ 48 w 158"/>
                <a:gd name="connsiteY2-17396" fmla="*/ 136 h 731"/>
                <a:gd name="connsiteX3-17397" fmla="*/ 48 w 158"/>
                <a:gd name="connsiteY3-17398" fmla="*/ 115 h 731"/>
                <a:gd name="connsiteX4-17399" fmla="*/ 48 w 158"/>
                <a:gd name="connsiteY4-17400" fmla="*/ 100 h 731"/>
                <a:gd name="connsiteX5-17401" fmla="*/ 48 w 158"/>
                <a:gd name="connsiteY5-17402" fmla="*/ 84 h 731"/>
                <a:gd name="connsiteX6-17403" fmla="*/ 48 w 158"/>
                <a:gd name="connsiteY6-17404" fmla="*/ 73 h 731"/>
                <a:gd name="connsiteX7-17405" fmla="*/ 43 w 158"/>
                <a:gd name="connsiteY7-17406" fmla="*/ 63 h 731"/>
                <a:gd name="connsiteX8-17407" fmla="*/ 43 w 158"/>
                <a:gd name="connsiteY8-17408" fmla="*/ 57 h 731"/>
                <a:gd name="connsiteX9-17409" fmla="*/ 43 w 158"/>
                <a:gd name="connsiteY9-17410" fmla="*/ 52 h 731"/>
                <a:gd name="connsiteX10-17411" fmla="*/ 37 w 158"/>
                <a:gd name="connsiteY10-17412" fmla="*/ 52 h 731"/>
                <a:gd name="connsiteX11-17413" fmla="*/ 32 w 158"/>
                <a:gd name="connsiteY11-17414" fmla="*/ 47 h 731"/>
                <a:gd name="connsiteX12-17415" fmla="*/ 90 w 158"/>
                <a:gd name="connsiteY12-17416" fmla="*/ 0 h 731"/>
                <a:gd name="connsiteX13-17417" fmla="*/ 106 w 158"/>
                <a:gd name="connsiteY13-17418" fmla="*/ 10 h 731"/>
                <a:gd name="connsiteX14-17419" fmla="*/ 116 w 158"/>
                <a:gd name="connsiteY14-17420" fmla="*/ 21 h 731"/>
                <a:gd name="connsiteX15-17421" fmla="*/ 127 w 158"/>
                <a:gd name="connsiteY15-17422" fmla="*/ 26 h 731"/>
                <a:gd name="connsiteX16-17423" fmla="*/ 137 w 158"/>
                <a:gd name="connsiteY16-17424" fmla="*/ 36 h 731"/>
                <a:gd name="connsiteX17-17425" fmla="*/ 148 w 158"/>
                <a:gd name="connsiteY17-17426" fmla="*/ 42 h 731"/>
                <a:gd name="connsiteX18-17427" fmla="*/ 153 w 158"/>
                <a:gd name="connsiteY18-17428" fmla="*/ 47 h 731"/>
                <a:gd name="connsiteX19-17429" fmla="*/ 158 w 158"/>
                <a:gd name="connsiteY19-17430" fmla="*/ 52 h 731"/>
                <a:gd name="connsiteX20-17431" fmla="*/ 158 w 158"/>
                <a:gd name="connsiteY20-17432" fmla="*/ 57 h 731"/>
                <a:gd name="connsiteX21-17433" fmla="*/ 158 w 158"/>
                <a:gd name="connsiteY21-17434" fmla="*/ 63 h 731"/>
                <a:gd name="connsiteX22-17435" fmla="*/ 158 w 158"/>
                <a:gd name="connsiteY22-17436" fmla="*/ 68 h 731"/>
                <a:gd name="connsiteX23-17437" fmla="*/ 158 w 158"/>
                <a:gd name="connsiteY23-17438" fmla="*/ 73 h 731"/>
                <a:gd name="connsiteX24-17439" fmla="*/ 153 w 158"/>
                <a:gd name="connsiteY24-17440" fmla="*/ 78 h 731"/>
                <a:gd name="connsiteX25-17441" fmla="*/ 143 w 158"/>
                <a:gd name="connsiteY25-17442" fmla="*/ 84 h 731"/>
                <a:gd name="connsiteX26-17443" fmla="*/ 143 w 158"/>
                <a:gd name="connsiteY26-17444" fmla="*/ 89 h 731"/>
                <a:gd name="connsiteX27-17445" fmla="*/ 143 w 158"/>
                <a:gd name="connsiteY27-17446" fmla="*/ 89 h 731"/>
                <a:gd name="connsiteX28-17447" fmla="*/ 137 w 158"/>
                <a:gd name="connsiteY28-17448" fmla="*/ 94 h 731"/>
                <a:gd name="connsiteX29-17449" fmla="*/ 137 w 158"/>
                <a:gd name="connsiteY29-17450" fmla="*/ 100 h 731"/>
                <a:gd name="connsiteX30-17451" fmla="*/ 132 w 158"/>
                <a:gd name="connsiteY30-17452" fmla="*/ 110 h 731"/>
                <a:gd name="connsiteX31-17453" fmla="*/ 132 w 158"/>
                <a:gd name="connsiteY31-17454" fmla="*/ 115 h 731"/>
                <a:gd name="connsiteX32-17455" fmla="*/ 132 w 158"/>
                <a:gd name="connsiteY32-17456" fmla="*/ 126 h 731"/>
                <a:gd name="connsiteX33-17457" fmla="*/ 127 w 158"/>
                <a:gd name="connsiteY33-17458" fmla="*/ 136 h 731"/>
                <a:gd name="connsiteX34-17459" fmla="*/ 127 w 158"/>
                <a:gd name="connsiteY34-17460" fmla="*/ 147 h 731"/>
                <a:gd name="connsiteX35-17461" fmla="*/ 127 w 158"/>
                <a:gd name="connsiteY35-17462" fmla="*/ 157 h 731"/>
                <a:gd name="connsiteX36-17463" fmla="*/ 122 w 158"/>
                <a:gd name="connsiteY36-17464" fmla="*/ 173 h 731"/>
                <a:gd name="connsiteX37-17465" fmla="*/ 122 w 158"/>
                <a:gd name="connsiteY37-17466" fmla="*/ 189 h 731"/>
                <a:gd name="connsiteX38-17467" fmla="*/ 122 w 158"/>
                <a:gd name="connsiteY38-17468" fmla="*/ 205 h 731"/>
                <a:gd name="connsiteX39-17469" fmla="*/ 116 w 158"/>
                <a:gd name="connsiteY39-17470" fmla="*/ 220 h 731"/>
                <a:gd name="connsiteX40-17471" fmla="*/ 116 w 158"/>
                <a:gd name="connsiteY40-17472" fmla="*/ 236 h 731"/>
                <a:gd name="connsiteX41-17473" fmla="*/ 116 w 158"/>
                <a:gd name="connsiteY41-17474" fmla="*/ 257 h 731"/>
                <a:gd name="connsiteX42-17475" fmla="*/ 111 w 158"/>
                <a:gd name="connsiteY42-17476" fmla="*/ 299 h 731"/>
                <a:gd name="connsiteX43-17477" fmla="*/ 106 w 158"/>
                <a:gd name="connsiteY43-17478" fmla="*/ 336 h 731"/>
                <a:gd name="connsiteX44-17479" fmla="*/ 106 w 158"/>
                <a:gd name="connsiteY44-17480" fmla="*/ 368 h 731"/>
                <a:gd name="connsiteX45-17481" fmla="*/ 101 w 158"/>
                <a:gd name="connsiteY45-17482" fmla="*/ 399 h 731"/>
                <a:gd name="connsiteX46-17483" fmla="*/ 95 w 158"/>
                <a:gd name="connsiteY46-17484" fmla="*/ 431 h 731"/>
                <a:gd name="connsiteX47-17485" fmla="*/ 95 w 158"/>
                <a:gd name="connsiteY47-17486" fmla="*/ 457 h 731"/>
                <a:gd name="connsiteX48-17487" fmla="*/ 90 w 158"/>
                <a:gd name="connsiteY48-17488" fmla="*/ 478 h 731"/>
                <a:gd name="connsiteX49-17489" fmla="*/ 85 w 158"/>
                <a:gd name="connsiteY49-17490" fmla="*/ 499 h 731"/>
                <a:gd name="connsiteX50-17491" fmla="*/ 79 w 158"/>
                <a:gd name="connsiteY50-17492" fmla="*/ 536 h 731"/>
                <a:gd name="connsiteX51-17493" fmla="*/ 69 w 158"/>
                <a:gd name="connsiteY51-17494" fmla="*/ 573 h 731"/>
                <a:gd name="connsiteX52-17495" fmla="*/ 64 w 158"/>
                <a:gd name="connsiteY52-17496" fmla="*/ 604 h 731"/>
                <a:gd name="connsiteX53-17497" fmla="*/ 53 w 158"/>
                <a:gd name="connsiteY53-17498" fmla="*/ 631 h 731"/>
                <a:gd name="connsiteX54-17499" fmla="*/ 48 w 158"/>
                <a:gd name="connsiteY54-17500" fmla="*/ 657 h 731"/>
                <a:gd name="connsiteX55-17501" fmla="*/ 43 w 158"/>
                <a:gd name="connsiteY55-17502" fmla="*/ 668 h 731"/>
                <a:gd name="connsiteX56-17503" fmla="*/ 37 w 158"/>
                <a:gd name="connsiteY56-17504" fmla="*/ 678 h 731"/>
                <a:gd name="connsiteX57-17505" fmla="*/ 37 w 158"/>
                <a:gd name="connsiteY57-17506" fmla="*/ 689 h 731"/>
                <a:gd name="connsiteX58-17507" fmla="*/ 32 w 158"/>
                <a:gd name="connsiteY58-17508" fmla="*/ 694 h 731"/>
                <a:gd name="connsiteX59-17509" fmla="*/ 27 w 158"/>
                <a:gd name="connsiteY59-17510" fmla="*/ 704 h 731"/>
                <a:gd name="connsiteX60-17511" fmla="*/ 27 w 158"/>
                <a:gd name="connsiteY60-17512" fmla="*/ 710 h 731"/>
                <a:gd name="connsiteX61-17513" fmla="*/ 16 w 158"/>
                <a:gd name="connsiteY61-17514" fmla="*/ 715 h 731"/>
                <a:gd name="connsiteX62-17515" fmla="*/ 11 w 158"/>
                <a:gd name="connsiteY62-17516" fmla="*/ 725 h 731"/>
                <a:gd name="connsiteX63-17517" fmla="*/ 6 w 158"/>
                <a:gd name="connsiteY63-17518" fmla="*/ 725 h 731"/>
                <a:gd name="connsiteX64-17519" fmla="*/ 0 w 158"/>
                <a:gd name="connsiteY64-17520" fmla="*/ 731 h 731"/>
                <a:gd name="connsiteX65-17521" fmla="*/ 0 w 158"/>
                <a:gd name="connsiteY65-17522" fmla="*/ 568 h 731"/>
                <a:gd name="connsiteX66-17523" fmla="*/ 0 w 158"/>
                <a:gd name="connsiteY66-17524" fmla="*/ 568 h 731"/>
                <a:gd name="connsiteX67-17525" fmla="*/ 6 w 158"/>
                <a:gd name="connsiteY67-17526" fmla="*/ 562 h 731"/>
                <a:gd name="connsiteX68-17527" fmla="*/ 6 w 158"/>
                <a:gd name="connsiteY68-17528" fmla="*/ 552 h 731"/>
                <a:gd name="connsiteX69-17529" fmla="*/ 11 w 158"/>
                <a:gd name="connsiteY69-17530" fmla="*/ 541 h 731"/>
                <a:gd name="connsiteX70-17531" fmla="*/ 11 w 158"/>
                <a:gd name="connsiteY70-17532" fmla="*/ 526 h 731"/>
                <a:gd name="connsiteX71-17533" fmla="*/ 16 w 158"/>
                <a:gd name="connsiteY71-17534" fmla="*/ 505 h 731"/>
                <a:gd name="connsiteX72-17535" fmla="*/ 22 w 158"/>
                <a:gd name="connsiteY72-17536" fmla="*/ 484 h 731"/>
                <a:gd name="connsiteX73-17537" fmla="*/ 22 w 158"/>
                <a:gd name="connsiteY73-17538" fmla="*/ 457 h 731"/>
                <a:gd name="connsiteX74-17539" fmla="*/ 27 w 158"/>
                <a:gd name="connsiteY74-17540" fmla="*/ 426 h 731"/>
                <a:gd name="connsiteX75-17541" fmla="*/ 37 w 158"/>
                <a:gd name="connsiteY75-17542" fmla="*/ 363 h 731"/>
                <a:gd name="connsiteX76-17543" fmla="*/ 43 w 158"/>
                <a:gd name="connsiteY76-17544" fmla="*/ 305 h 731"/>
                <a:gd name="connsiteX77-17545" fmla="*/ 48 w 158"/>
                <a:gd name="connsiteY77-17546" fmla="*/ 242 h 731"/>
                <a:gd name="connsiteX78-17547" fmla="*/ 48 w 158"/>
                <a:gd name="connsiteY78-17548" fmla="*/ 189 h 731"/>
                <a:gd name="connsiteX79-17549" fmla="*/ 48 w 158"/>
                <a:gd name="connsiteY79-17550" fmla="*/ 189 h 7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</a:cxnLst>
              <a:rect l="l" t="t" r="r" b="b"/>
              <a:pathLst>
                <a:path w="158" h="731">
                  <a:moveTo>
                    <a:pt x="48" y="189"/>
                  </a:moveTo>
                  <a:lnTo>
                    <a:pt x="48" y="163"/>
                  </a:lnTo>
                  <a:lnTo>
                    <a:pt x="48" y="136"/>
                  </a:lnTo>
                  <a:lnTo>
                    <a:pt x="48" y="115"/>
                  </a:lnTo>
                  <a:lnTo>
                    <a:pt x="48" y="100"/>
                  </a:lnTo>
                  <a:lnTo>
                    <a:pt x="48" y="84"/>
                  </a:lnTo>
                  <a:lnTo>
                    <a:pt x="48" y="73"/>
                  </a:lnTo>
                  <a:cubicBezTo>
                    <a:pt x="46" y="70"/>
                    <a:pt x="45" y="66"/>
                    <a:pt x="43" y="63"/>
                  </a:cubicBezTo>
                  <a:lnTo>
                    <a:pt x="43" y="57"/>
                  </a:lnTo>
                  <a:lnTo>
                    <a:pt x="43" y="52"/>
                  </a:lnTo>
                  <a:lnTo>
                    <a:pt x="37" y="52"/>
                  </a:lnTo>
                  <a:lnTo>
                    <a:pt x="32" y="47"/>
                  </a:lnTo>
                  <a:cubicBezTo>
                    <a:pt x="51" y="31"/>
                    <a:pt x="71" y="16"/>
                    <a:pt x="90" y="0"/>
                  </a:cubicBezTo>
                  <a:cubicBezTo>
                    <a:pt x="95" y="3"/>
                    <a:pt x="101" y="7"/>
                    <a:pt x="106" y="10"/>
                  </a:cubicBezTo>
                  <a:cubicBezTo>
                    <a:pt x="109" y="14"/>
                    <a:pt x="113" y="17"/>
                    <a:pt x="116" y="21"/>
                  </a:cubicBezTo>
                  <a:cubicBezTo>
                    <a:pt x="120" y="23"/>
                    <a:pt x="123" y="24"/>
                    <a:pt x="127" y="26"/>
                  </a:cubicBezTo>
                  <a:lnTo>
                    <a:pt x="137" y="36"/>
                  </a:lnTo>
                  <a:cubicBezTo>
                    <a:pt x="141" y="38"/>
                    <a:pt x="144" y="40"/>
                    <a:pt x="148" y="42"/>
                  </a:cubicBezTo>
                  <a:lnTo>
                    <a:pt x="153" y="47"/>
                  </a:lnTo>
                  <a:lnTo>
                    <a:pt x="158" y="52"/>
                  </a:lnTo>
                  <a:lnTo>
                    <a:pt x="158" y="57"/>
                  </a:lnTo>
                  <a:lnTo>
                    <a:pt x="158" y="63"/>
                  </a:lnTo>
                  <a:lnTo>
                    <a:pt x="158" y="68"/>
                  </a:lnTo>
                  <a:lnTo>
                    <a:pt x="158" y="73"/>
                  </a:lnTo>
                  <a:lnTo>
                    <a:pt x="153" y="78"/>
                  </a:lnTo>
                  <a:cubicBezTo>
                    <a:pt x="150" y="80"/>
                    <a:pt x="146" y="82"/>
                    <a:pt x="143" y="84"/>
                  </a:cubicBezTo>
                  <a:lnTo>
                    <a:pt x="143" y="89"/>
                  </a:lnTo>
                  <a:lnTo>
                    <a:pt x="143" y="89"/>
                  </a:lnTo>
                  <a:cubicBezTo>
                    <a:pt x="141" y="91"/>
                    <a:pt x="139" y="92"/>
                    <a:pt x="137" y="94"/>
                  </a:cubicBezTo>
                  <a:lnTo>
                    <a:pt x="137" y="100"/>
                  </a:lnTo>
                  <a:cubicBezTo>
                    <a:pt x="135" y="103"/>
                    <a:pt x="134" y="107"/>
                    <a:pt x="132" y="110"/>
                  </a:cubicBezTo>
                  <a:lnTo>
                    <a:pt x="132" y="115"/>
                  </a:lnTo>
                  <a:lnTo>
                    <a:pt x="132" y="126"/>
                  </a:lnTo>
                  <a:cubicBezTo>
                    <a:pt x="130" y="129"/>
                    <a:pt x="129" y="133"/>
                    <a:pt x="127" y="136"/>
                  </a:cubicBezTo>
                  <a:lnTo>
                    <a:pt x="127" y="147"/>
                  </a:lnTo>
                  <a:lnTo>
                    <a:pt x="127" y="157"/>
                  </a:lnTo>
                  <a:cubicBezTo>
                    <a:pt x="125" y="162"/>
                    <a:pt x="124" y="168"/>
                    <a:pt x="122" y="173"/>
                  </a:cubicBezTo>
                  <a:lnTo>
                    <a:pt x="122" y="189"/>
                  </a:lnTo>
                  <a:lnTo>
                    <a:pt x="122" y="205"/>
                  </a:lnTo>
                  <a:lnTo>
                    <a:pt x="116" y="220"/>
                  </a:lnTo>
                  <a:lnTo>
                    <a:pt x="116" y="236"/>
                  </a:lnTo>
                  <a:lnTo>
                    <a:pt x="116" y="257"/>
                  </a:lnTo>
                  <a:cubicBezTo>
                    <a:pt x="114" y="271"/>
                    <a:pt x="113" y="285"/>
                    <a:pt x="111" y="299"/>
                  </a:cubicBezTo>
                  <a:cubicBezTo>
                    <a:pt x="109" y="311"/>
                    <a:pt x="108" y="324"/>
                    <a:pt x="106" y="336"/>
                  </a:cubicBezTo>
                  <a:lnTo>
                    <a:pt x="106" y="368"/>
                  </a:lnTo>
                  <a:cubicBezTo>
                    <a:pt x="104" y="378"/>
                    <a:pt x="103" y="389"/>
                    <a:pt x="101" y="399"/>
                  </a:cubicBezTo>
                  <a:cubicBezTo>
                    <a:pt x="99" y="410"/>
                    <a:pt x="97" y="420"/>
                    <a:pt x="95" y="431"/>
                  </a:cubicBezTo>
                  <a:lnTo>
                    <a:pt x="95" y="457"/>
                  </a:lnTo>
                  <a:cubicBezTo>
                    <a:pt x="93" y="464"/>
                    <a:pt x="92" y="471"/>
                    <a:pt x="90" y="478"/>
                  </a:cubicBezTo>
                  <a:cubicBezTo>
                    <a:pt x="88" y="485"/>
                    <a:pt x="87" y="492"/>
                    <a:pt x="85" y="499"/>
                  </a:cubicBezTo>
                  <a:cubicBezTo>
                    <a:pt x="83" y="511"/>
                    <a:pt x="81" y="524"/>
                    <a:pt x="79" y="536"/>
                  </a:cubicBezTo>
                  <a:cubicBezTo>
                    <a:pt x="76" y="548"/>
                    <a:pt x="72" y="561"/>
                    <a:pt x="69" y="573"/>
                  </a:cubicBezTo>
                  <a:cubicBezTo>
                    <a:pt x="67" y="583"/>
                    <a:pt x="66" y="594"/>
                    <a:pt x="64" y="604"/>
                  </a:cubicBezTo>
                  <a:cubicBezTo>
                    <a:pt x="60" y="613"/>
                    <a:pt x="57" y="622"/>
                    <a:pt x="53" y="631"/>
                  </a:cubicBezTo>
                  <a:cubicBezTo>
                    <a:pt x="51" y="640"/>
                    <a:pt x="50" y="648"/>
                    <a:pt x="48" y="657"/>
                  </a:cubicBezTo>
                  <a:cubicBezTo>
                    <a:pt x="46" y="661"/>
                    <a:pt x="45" y="664"/>
                    <a:pt x="43" y="668"/>
                  </a:cubicBezTo>
                  <a:cubicBezTo>
                    <a:pt x="41" y="671"/>
                    <a:pt x="39" y="675"/>
                    <a:pt x="37" y="678"/>
                  </a:cubicBezTo>
                  <a:lnTo>
                    <a:pt x="37" y="689"/>
                  </a:lnTo>
                  <a:lnTo>
                    <a:pt x="32" y="694"/>
                  </a:lnTo>
                  <a:cubicBezTo>
                    <a:pt x="30" y="697"/>
                    <a:pt x="29" y="701"/>
                    <a:pt x="27" y="704"/>
                  </a:cubicBezTo>
                  <a:lnTo>
                    <a:pt x="27" y="710"/>
                  </a:lnTo>
                  <a:cubicBezTo>
                    <a:pt x="23" y="712"/>
                    <a:pt x="20" y="713"/>
                    <a:pt x="16" y="715"/>
                  </a:cubicBezTo>
                  <a:cubicBezTo>
                    <a:pt x="14" y="718"/>
                    <a:pt x="13" y="722"/>
                    <a:pt x="11" y="725"/>
                  </a:cubicBezTo>
                  <a:lnTo>
                    <a:pt x="6" y="725"/>
                  </a:lnTo>
                  <a:lnTo>
                    <a:pt x="0" y="731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6" y="562"/>
                  </a:lnTo>
                  <a:lnTo>
                    <a:pt x="6" y="552"/>
                  </a:lnTo>
                  <a:cubicBezTo>
                    <a:pt x="8" y="548"/>
                    <a:pt x="9" y="545"/>
                    <a:pt x="11" y="541"/>
                  </a:cubicBezTo>
                  <a:lnTo>
                    <a:pt x="11" y="526"/>
                  </a:lnTo>
                  <a:cubicBezTo>
                    <a:pt x="13" y="519"/>
                    <a:pt x="14" y="512"/>
                    <a:pt x="16" y="505"/>
                  </a:cubicBezTo>
                  <a:lnTo>
                    <a:pt x="22" y="484"/>
                  </a:lnTo>
                  <a:lnTo>
                    <a:pt x="22" y="457"/>
                  </a:lnTo>
                  <a:cubicBezTo>
                    <a:pt x="24" y="447"/>
                    <a:pt x="25" y="436"/>
                    <a:pt x="27" y="426"/>
                  </a:cubicBezTo>
                  <a:cubicBezTo>
                    <a:pt x="30" y="405"/>
                    <a:pt x="34" y="384"/>
                    <a:pt x="37" y="363"/>
                  </a:cubicBezTo>
                  <a:cubicBezTo>
                    <a:pt x="39" y="344"/>
                    <a:pt x="41" y="324"/>
                    <a:pt x="43" y="305"/>
                  </a:cubicBezTo>
                  <a:cubicBezTo>
                    <a:pt x="45" y="284"/>
                    <a:pt x="46" y="263"/>
                    <a:pt x="48" y="242"/>
                  </a:cubicBezTo>
                  <a:lnTo>
                    <a:pt x="48" y="189"/>
                  </a:lnTo>
                  <a:lnTo>
                    <a:pt x="48" y="189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91" name="Freeform 55"/>
            <p:cNvSpPr/>
            <p:nvPr/>
          </p:nvSpPr>
          <p:spPr bwMode="auto">
            <a:xfrm>
              <a:off x="990" y="2793"/>
              <a:ext cx="1700" cy="343"/>
            </a:xfrm>
            <a:custGeom>
              <a:avLst/>
              <a:gdLst>
                <a:gd name="connsiteX0" fmla="*/ 601 w 711"/>
                <a:gd name="connsiteY0" fmla="*/ 221 h 763"/>
                <a:gd name="connsiteX1" fmla="*/ 601 w 711"/>
                <a:gd name="connsiteY1" fmla="*/ 195 h 763"/>
                <a:gd name="connsiteX2" fmla="*/ 601 w 711"/>
                <a:gd name="connsiteY2" fmla="*/ 168 h 763"/>
                <a:gd name="connsiteX3" fmla="*/ 601 w 711"/>
                <a:gd name="connsiteY3" fmla="*/ 147 h 763"/>
                <a:gd name="connsiteX4" fmla="*/ 601 w 711"/>
                <a:gd name="connsiteY4" fmla="*/ 132 h 763"/>
                <a:gd name="connsiteX5" fmla="*/ 601 w 711"/>
                <a:gd name="connsiteY5" fmla="*/ 116 h 763"/>
                <a:gd name="connsiteX6" fmla="*/ 601 w 711"/>
                <a:gd name="connsiteY6" fmla="*/ 105 h 763"/>
                <a:gd name="connsiteX7" fmla="*/ 596 w 711"/>
                <a:gd name="connsiteY7" fmla="*/ 95 h 763"/>
                <a:gd name="connsiteX8" fmla="*/ 596 w 711"/>
                <a:gd name="connsiteY8" fmla="*/ 89 h 763"/>
                <a:gd name="connsiteX9" fmla="*/ 596 w 711"/>
                <a:gd name="connsiteY9" fmla="*/ 84 h 763"/>
                <a:gd name="connsiteX10" fmla="*/ 590 w 711"/>
                <a:gd name="connsiteY10" fmla="*/ 84 h 763"/>
                <a:gd name="connsiteX11" fmla="*/ 585 w 711"/>
                <a:gd name="connsiteY11" fmla="*/ 79 h 763"/>
                <a:gd name="connsiteX12" fmla="*/ 575 w 711"/>
                <a:gd name="connsiteY12" fmla="*/ 79 h 763"/>
                <a:gd name="connsiteX13" fmla="*/ 569 w 711"/>
                <a:gd name="connsiteY13" fmla="*/ 74 h 763"/>
                <a:gd name="connsiteX14" fmla="*/ 553 w 711"/>
                <a:gd name="connsiteY14" fmla="*/ 74 h 763"/>
                <a:gd name="connsiteX15" fmla="*/ 543 w 711"/>
                <a:gd name="connsiteY15" fmla="*/ 74 h 763"/>
                <a:gd name="connsiteX16" fmla="*/ 527 w 711"/>
                <a:gd name="connsiteY16" fmla="*/ 79 h 763"/>
                <a:gd name="connsiteX17" fmla="*/ 496 w 711"/>
                <a:gd name="connsiteY17" fmla="*/ 79 h 763"/>
                <a:gd name="connsiteX18" fmla="*/ 459 w 711"/>
                <a:gd name="connsiteY18" fmla="*/ 84 h 763"/>
                <a:gd name="connsiteX19" fmla="*/ 422 w 711"/>
                <a:gd name="connsiteY19" fmla="*/ 89 h 763"/>
                <a:gd name="connsiteX20" fmla="*/ 385 w 711"/>
                <a:gd name="connsiteY20" fmla="*/ 89 h 763"/>
                <a:gd name="connsiteX21" fmla="*/ 343 w 711"/>
                <a:gd name="connsiteY21" fmla="*/ 95 h 763"/>
                <a:gd name="connsiteX22" fmla="*/ 295 w 711"/>
                <a:gd name="connsiteY22" fmla="*/ 105 h 763"/>
                <a:gd name="connsiteX23" fmla="*/ 269 w 711"/>
                <a:gd name="connsiteY23" fmla="*/ 105 h 763"/>
                <a:gd name="connsiteX24" fmla="*/ 243 w 711"/>
                <a:gd name="connsiteY24" fmla="*/ 110 h 763"/>
                <a:gd name="connsiteX25" fmla="*/ 216 w 711"/>
                <a:gd name="connsiteY25" fmla="*/ 116 h 763"/>
                <a:gd name="connsiteX26" fmla="*/ 190 w 711"/>
                <a:gd name="connsiteY26" fmla="*/ 116 h 763"/>
                <a:gd name="connsiteX27" fmla="*/ 158 w 711"/>
                <a:gd name="connsiteY27" fmla="*/ 121 h 763"/>
                <a:gd name="connsiteX28" fmla="*/ 132 w 711"/>
                <a:gd name="connsiteY28" fmla="*/ 126 h 763"/>
                <a:gd name="connsiteX29" fmla="*/ 106 w 711"/>
                <a:gd name="connsiteY29" fmla="*/ 126 h 763"/>
                <a:gd name="connsiteX30" fmla="*/ 85 w 711"/>
                <a:gd name="connsiteY30" fmla="*/ 132 h 763"/>
                <a:gd name="connsiteX31" fmla="*/ 64 w 711"/>
                <a:gd name="connsiteY31" fmla="*/ 132 h 763"/>
                <a:gd name="connsiteX32" fmla="*/ 37 w 711"/>
                <a:gd name="connsiteY32" fmla="*/ 132 h 763"/>
                <a:gd name="connsiteX33" fmla="*/ 21 w 711"/>
                <a:gd name="connsiteY33" fmla="*/ 137 h 763"/>
                <a:gd name="connsiteX34" fmla="*/ 0 w 711"/>
                <a:gd name="connsiteY34" fmla="*/ 137 h 763"/>
                <a:gd name="connsiteX35" fmla="*/ 0 w 711"/>
                <a:gd name="connsiteY35" fmla="*/ 100 h 763"/>
                <a:gd name="connsiteX36" fmla="*/ 16 w 711"/>
                <a:gd name="connsiteY36" fmla="*/ 100 h 763"/>
                <a:gd name="connsiteX37" fmla="*/ 37 w 711"/>
                <a:gd name="connsiteY37" fmla="*/ 100 h 763"/>
                <a:gd name="connsiteX38" fmla="*/ 53 w 711"/>
                <a:gd name="connsiteY38" fmla="*/ 100 h 763"/>
                <a:gd name="connsiteX39" fmla="*/ 74 w 711"/>
                <a:gd name="connsiteY39" fmla="*/ 95 h 763"/>
                <a:gd name="connsiteX40" fmla="*/ 100 w 711"/>
                <a:gd name="connsiteY40" fmla="*/ 95 h 763"/>
                <a:gd name="connsiteX41" fmla="*/ 122 w 711"/>
                <a:gd name="connsiteY41" fmla="*/ 89 h 763"/>
                <a:gd name="connsiteX42" fmla="*/ 148 w 711"/>
                <a:gd name="connsiteY42" fmla="*/ 84 h 763"/>
                <a:gd name="connsiteX43" fmla="*/ 179 w 711"/>
                <a:gd name="connsiteY43" fmla="*/ 84 h 763"/>
                <a:gd name="connsiteX44" fmla="*/ 237 w 711"/>
                <a:gd name="connsiteY44" fmla="*/ 74 h 763"/>
                <a:gd name="connsiteX45" fmla="*/ 295 w 711"/>
                <a:gd name="connsiteY45" fmla="*/ 63 h 763"/>
                <a:gd name="connsiteX46" fmla="*/ 353 w 711"/>
                <a:gd name="connsiteY46" fmla="*/ 58 h 763"/>
                <a:gd name="connsiteX47" fmla="*/ 411 w 711"/>
                <a:gd name="connsiteY47" fmla="*/ 47 h 763"/>
                <a:gd name="connsiteX48" fmla="*/ 438 w 711"/>
                <a:gd name="connsiteY48" fmla="*/ 42 h 763"/>
                <a:gd name="connsiteX49" fmla="*/ 464 w 711"/>
                <a:gd name="connsiteY49" fmla="*/ 37 h 763"/>
                <a:gd name="connsiteX50" fmla="*/ 490 w 711"/>
                <a:gd name="connsiteY50" fmla="*/ 32 h 763"/>
                <a:gd name="connsiteX51" fmla="*/ 506 w 711"/>
                <a:gd name="connsiteY51" fmla="*/ 32 h 763"/>
                <a:gd name="connsiteX52" fmla="*/ 522 w 711"/>
                <a:gd name="connsiteY52" fmla="*/ 26 h 763"/>
                <a:gd name="connsiteX53" fmla="*/ 538 w 711"/>
                <a:gd name="connsiteY53" fmla="*/ 21 h 763"/>
                <a:gd name="connsiteX54" fmla="*/ 543 w 711"/>
                <a:gd name="connsiteY54" fmla="*/ 21 h 763"/>
                <a:gd name="connsiteX55" fmla="*/ 553 w 711"/>
                <a:gd name="connsiteY55" fmla="*/ 16 h 763"/>
                <a:gd name="connsiteX56" fmla="*/ 559 w 711"/>
                <a:gd name="connsiteY56" fmla="*/ 11 h 763"/>
                <a:gd name="connsiteX57" fmla="*/ 569 w 711"/>
                <a:gd name="connsiteY57" fmla="*/ 5 h 763"/>
                <a:gd name="connsiteX58" fmla="*/ 575 w 711"/>
                <a:gd name="connsiteY58" fmla="*/ 5 h 763"/>
                <a:gd name="connsiteX59" fmla="*/ 585 w 711"/>
                <a:gd name="connsiteY59" fmla="*/ 0 h 763"/>
                <a:gd name="connsiteX60" fmla="*/ 590 w 711"/>
                <a:gd name="connsiteY60" fmla="*/ 5 h 763"/>
                <a:gd name="connsiteX61" fmla="*/ 596 w 711"/>
                <a:gd name="connsiteY61" fmla="*/ 5 h 763"/>
                <a:gd name="connsiteX62" fmla="*/ 601 w 711"/>
                <a:gd name="connsiteY62" fmla="*/ 11 h 763"/>
                <a:gd name="connsiteX63" fmla="*/ 611 w 711"/>
                <a:gd name="connsiteY63" fmla="*/ 16 h 763"/>
                <a:gd name="connsiteX64" fmla="*/ 622 w 711"/>
                <a:gd name="connsiteY64" fmla="*/ 21 h 763"/>
                <a:gd name="connsiteX65" fmla="*/ 632 w 711"/>
                <a:gd name="connsiteY65" fmla="*/ 26 h 763"/>
                <a:gd name="connsiteX66" fmla="*/ 643 w 711"/>
                <a:gd name="connsiteY66" fmla="*/ 32 h 763"/>
                <a:gd name="connsiteX67" fmla="*/ 659 w 711"/>
                <a:gd name="connsiteY67" fmla="*/ 42 h 763"/>
                <a:gd name="connsiteX68" fmla="*/ 669 w 711"/>
                <a:gd name="connsiteY68" fmla="*/ 53 h 763"/>
                <a:gd name="connsiteX69" fmla="*/ 680 w 711"/>
                <a:gd name="connsiteY69" fmla="*/ 58 h 763"/>
                <a:gd name="connsiteX70" fmla="*/ 690 w 711"/>
                <a:gd name="connsiteY70" fmla="*/ 68 h 763"/>
                <a:gd name="connsiteX71" fmla="*/ 701 w 711"/>
                <a:gd name="connsiteY71" fmla="*/ 74 h 763"/>
                <a:gd name="connsiteX72" fmla="*/ 706 w 711"/>
                <a:gd name="connsiteY72" fmla="*/ 79 h 763"/>
                <a:gd name="connsiteX73" fmla="*/ 711 w 711"/>
                <a:gd name="connsiteY73" fmla="*/ 84 h 763"/>
                <a:gd name="connsiteX74" fmla="*/ 711 w 711"/>
                <a:gd name="connsiteY74" fmla="*/ 89 h 763"/>
                <a:gd name="connsiteX75" fmla="*/ 711 w 711"/>
                <a:gd name="connsiteY75" fmla="*/ 95 h 763"/>
                <a:gd name="connsiteX76" fmla="*/ 711 w 711"/>
                <a:gd name="connsiteY76" fmla="*/ 100 h 763"/>
                <a:gd name="connsiteX77" fmla="*/ 711 w 711"/>
                <a:gd name="connsiteY77" fmla="*/ 105 h 763"/>
                <a:gd name="connsiteX78" fmla="*/ 706 w 711"/>
                <a:gd name="connsiteY78" fmla="*/ 110 h 763"/>
                <a:gd name="connsiteX79" fmla="*/ 696 w 711"/>
                <a:gd name="connsiteY79" fmla="*/ 116 h 763"/>
                <a:gd name="connsiteX80" fmla="*/ 696 w 711"/>
                <a:gd name="connsiteY80" fmla="*/ 121 h 763"/>
                <a:gd name="connsiteX81" fmla="*/ 696 w 711"/>
                <a:gd name="connsiteY81" fmla="*/ 121 h 763"/>
                <a:gd name="connsiteX82" fmla="*/ 690 w 711"/>
                <a:gd name="connsiteY82" fmla="*/ 126 h 763"/>
                <a:gd name="connsiteX83" fmla="*/ 690 w 711"/>
                <a:gd name="connsiteY83" fmla="*/ 132 h 763"/>
                <a:gd name="connsiteX84" fmla="*/ 685 w 711"/>
                <a:gd name="connsiteY84" fmla="*/ 142 h 763"/>
                <a:gd name="connsiteX85" fmla="*/ 685 w 711"/>
                <a:gd name="connsiteY85" fmla="*/ 147 h 763"/>
                <a:gd name="connsiteX86" fmla="*/ 685 w 711"/>
                <a:gd name="connsiteY86" fmla="*/ 158 h 763"/>
                <a:gd name="connsiteX87" fmla="*/ 680 w 711"/>
                <a:gd name="connsiteY87" fmla="*/ 168 h 763"/>
                <a:gd name="connsiteX88" fmla="*/ 680 w 711"/>
                <a:gd name="connsiteY88" fmla="*/ 179 h 763"/>
                <a:gd name="connsiteX89" fmla="*/ 680 w 711"/>
                <a:gd name="connsiteY89" fmla="*/ 189 h 763"/>
                <a:gd name="connsiteX90" fmla="*/ 675 w 711"/>
                <a:gd name="connsiteY90" fmla="*/ 205 h 763"/>
                <a:gd name="connsiteX91" fmla="*/ 675 w 711"/>
                <a:gd name="connsiteY91" fmla="*/ 221 h 763"/>
                <a:gd name="connsiteX92" fmla="*/ 675 w 711"/>
                <a:gd name="connsiteY92" fmla="*/ 237 h 763"/>
                <a:gd name="connsiteX93" fmla="*/ 669 w 711"/>
                <a:gd name="connsiteY93" fmla="*/ 252 h 763"/>
                <a:gd name="connsiteX94" fmla="*/ 669 w 711"/>
                <a:gd name="connsiteY94" fmla="*/ 268 h 763"/>
                <a:gd name="connsiteX95" fmla="*/ 669 w 711"/>
                <a:gd name="connsiteY95" fmla="*/ 289 h 763"/>
                <a:gd name="connsiteX96" fmla="*/ 664 w 711"/>
                <a:gd name="connsiteY96" fmla="*/ 331 h 763"/>
                <a:gd name="connsiteX97" fmla="*/ 659 w 711"/>
                <a:gd name="connsiteY97" fmla="*/ 368 h 763"/>
                <a:gd name="connsiteX98" fmla="*/ 659 w 711"/>
                <a:gd name="connsiteY98" fmla="*/ 400 h 763"/>
                <a:gd name="connsiteX99" fmla="*/ 654 w 711"/>
                <a:gd name="connsiteY99" fmla="*/ 431 h 763"/>
                <a:gd name="connsiteX100" fmla="*/ 648 w 711"/>
                <a:gd name="connsiteY100" fmla="*/ 463 h 763"/>
                <a:gd name="connsiteX101" fmla="*/ 648 w 711"/>
                <a:gd name="connsiteY101" fmla="*/ 489 h 763"/>
                <a:gd name="connsiteX102" fmla="*/ 643 w 711"/>
                <a:gd name="connsiteY102" fmla="*/ 510 h 763"/>
                <a:gd name="connsiteX103" fmla="*/ 638 w 711"/>
                <a:gd name="connsiteY103" fmla="*/ 531 h 763"/>
                <a:gd name="connsiteX104" fmla="*/ 632 w 711"/>
                <a:gd name="connsiteY104" fmla="*/ 568 h 763"/>
                <a:gd name="connsiteX105" fmla="*/ 622 w 711"/>
                <a:gd name="connsiteY105" fmla="*/ 605 h 763"/>
                <a:gd name="connsiteX106" fmla="*/ 617 w 711"/>
                <a:gd name="connsiteY106" fmla="*/ 636 h 763"/>
                <a:gd name="connsiteX107" fmla="*/ 606 w 711"/>
                <a:gd name="connsiteY107" fmla="*/ 663 h 763"/>
                <a:gd name="connsiteX108" fmla="*/ 601 w 711"/>
                <a:gd name="connsiteY108" fmla="*/ 689 h 763"/>
                <a:gd name="connsiteX109" fmla="*/ 596 w 711"/>
                <a:gd name="connsiteY109" fmla="*/ 700 h 763"/>
                <a:gd name="connsiteX110" fmla="*/ 590 w 711"/>
                <a:gd name="connsiteY110" fmla="*/ 710 h 763"/>
                <a:gd name="connsiteX111" fmla="*/ 590 w 711"/>
                <a:gd name="connsiteY111" fmla="*/ 721 h 763"/>
                <a:gd name="connsiteX112" fmla="*/ 585 w 711"/>
                <a:gd name="connsiteY112" fmla="*/ 726 h 763"/>
                <a:gd name="connsiteX113" fmla="*/ 580 w 711"/>
                <a:gd name="connsiteY113" fmla="*/ 736 h 763"/>
                <a:gd name="connsiteX114" fmla="*/ 580 w 711"/>
                <a:gd name="connsiteY114" fmla="*/ 742 h 763"/>
                <a:gd name="connsiteX115" fmla="*/ 569 w 711"/>
                <a:gd name="connsiteY115" fmla="*/ 747 h 763"/>
                <a:gd name="connsiteX116" fmla="*/ 564 w 711"/>
                <a:gd name="connsiteY116" fmla="*/ 757 h 763"/>
                <a:gd name="connsiteX117" fmla="*/ 559 w 711"/>
                <a:gd name="connsiteY117" fmla="*/ 757 h 763"/>
                <a:gd name="connsiteX118" fmla="*/ 553 w 711"/>
                <a:gd name="connsiteY118" fmla="*/ 763 h 763"/>
                <a:gd name="connsiteX119" fmla="*/ 548 w 711"/>
                <a:gd name="connsiteY119" fmla="*/ 763 h 763"/>
                <a:gd name="connsiteX120" fmla="*/ 548 w 711"/>
                <a:gd name="connsiteY120" fmla="*/ 757 h 763"/>
                <a:gd name="connsiteX121" fmla="*/ 543 w 711"/>
                <a:gd name="connsiteY121" fmla="*/ 757 h 763"/>
                <a:gd name="connsiteX122" fmla="*/ 543 w 711"/>
                <a:gd name="connsiteY122" fmla="*/ 752 h 763"/>
                <a:gd name="connsiteX123" fmla="*/ 543 w 711"/>
                <a:gd name="connsiteY123" fmla="*/ 747 h 763"/>
                <a:gd name="connsiteX124" fmla="*/ 538 w 711"/>
                <a:gd name="connsiteY124" fmla="*/ 742 h 763"/>
                <a:gd name="connsiteX125" fmla="*/ 538 w 711"/>
                <a:gd name="connsiteY125" fmla="*/ 731 h 763"/>
                <a:gd name="connsiteX126" fmla="*/ 538 w 711"/>
                <a:gd name="connsiteY126" fmla="*/ 721 h 763"/>
                <a:gd name="connsiteX127" fmla="*/ 532 w 711"/>
                <a:gd name="connsiteY127" fmla="*/ 705 h 763"/>
                <a:gd name="connsiteX128" fmla="*/ 527 w 711"/>
                <a:gd name="connsiteY128" fmla="*/ 684 h 763"/>
                <a:gd name="connsiteX129" fmla="*/ 522 w 711"/>
                <a:gd name="connsiteY129" fmla="*/ 668 h 763"/>
                <a:gd name="connsiteX130" fmla="*/ 517 w 711"/>
                <a:gd name="connsiteY130" fmla="*/ 652 h 763"/>
                <a:gd name="connsiteX131" fmla="*/ 511 w 711"/>
                <a:gd name="connsiteY131" fmla="*/ 636 h 763"/>
                <a:gd name="connsiteX132" fmla="*/ 501 w 711"/>
                <a:gd name="connsiteY132" fmla="*/ 626 h 763"/>
                <a:gd name="connsiteX133" fmla="*/ 490 w 711"/>
                <a:gd name="connsiteY133" fmla="*/ 615 h 763"/>
                <a:gd name="connsiteX134" fmla="*/ 496 w 711"/>
                <a:gd name="connsiteY134" fmla="*/ 610 h 763"/>
                <a:gd name="connsiteX135" fmla="*/ 511 w 711"/>
                <a:gd name="connsiteY135" fmla="*/ 610 h 763"/>
                <a:gd name="connsiteX136" fmla="*/ 522 w 711"/>
                <a:gd name="connsiteY136" fmla="*/ 610 h 763"/>
                <a:gd name="connsiteX137" fmla="*/ 532 w 711"/>
                <a:gd name="connsiteY137" fmla="*/ 610 h 763"/>
                <a:gd name="connsiteX138" fmla="*/ 543 w 711"/>
                <a:gd name="connsiteY138" fmla="*/ 605 h 763"/>
                <a:gd name="connsiteX139" fmla="*/ 548 w 711"/>
                <a:gd name="connsiteY139" fmla="*/ 605 h 763"/>
                <a:gd name="connsiteX140" fmla="*/ 553 w 711"/>
                <a:gd name="connsiteY140" fmla="*/ 600 h 763"/>
                <a:gd name="connsiteX141" fmla="*/ 553 w 711"/>
                <a:gd name="connsiteY141" fmla="*/ 600 h 763"/>
                <a:gd name="connsiteX142" fmla="*/ 559 w 711"/>
                <a:gd name="connsiteY142" fmla="*/ 594 h 763"/>
                <a:gd name="connsiteX143" fmla="*/ 559 w 711"/>
                <a:gd name="connsiteY143" fmla="*/ 584 h 763"/>
                <a:gd name="connsiteX144" fmla="*/ 564 w 711"/>
                <a:gd name="connsiteY144" fmla="*/ 573 h 763"/>
                <a:gd name="connsiteX145" fmla="*/ 564 w 711"/>
                <a:gd name="connsiteY145" fmla="*/ 558 h 763"/>
                <a:gd name="connsiteX146" fmla="*/ 569 w 711"/>
                <a:gd name="connsiteY146" fmla="*/ 537 h 763"/>
                <a:gd name="connsiteX147" fmla="*/ 575 w 711"/>
                <a:gd name="connsiteY147" fmla="*/ 516 h 763"/>
                <a:gd name="connsiteX148" fmla="*/ 575 w 711"/>
                <a:gd name="connsiteY148" fmla="*/ 489 h 763"/>
                <a:gd name="connsiteX149" fmla="*/ 580 w 711"/>
                <a:gd name="connsiteY149" fmla="*/ 458 h 763"/>
                <a:gd name="connsiteX150" fmla="*/ 590 w 711"/>
                <a:gd name="connsiteY150" fmla="*/ 395 h 763"/>
                <a:gd name="connsiteX151" fmla="*/ 596 w 711"/>
                <a:gd name="connsiteY151" fmla="*/ 337 h 763"/>
                <a:gd name="connsiteX152" fmla="*/ 601 w 711"/>
                <a:gd name="connsiteY152" fmla="*/ 274 h 763"/>
                <a:gd name="connsiteX153" fmla="*/ 601 w 711"/>
                <a:gd name="connsiteY153" fmla="*/ 221 h 763"/>
                <a:gd name="connsiteX154" fmla="*/ 601 w 711"/>
                <a:gd name="connsiteY154" fmla="*/ 221 h 763"/>
                <a:gd name="connsiteX0-1" fmla="*/ 601 w 711"/>
                <a:gd name="connsiteY0-2" fmla="*/ 221 h 763"/>
                <a:gd name="connsiteX1-3" fmla="*/ 601 w 711"/>
                <a:gd name="connsiteY1-4" fmla="*/ 195 h 763"/>
                <a:gd name="connsiteX2-5" fmla="*/ 601 w 711"/>
                <a:gd name="connsiteY2-6" fmla="*/ 168 h 763"/>
                <a:gd name="connsiteX3-7" fmla="*/ 601 w 711"/>
                <a:gd name="connsiteY3-8" fmla="*/ 147 h 763"/>
                <a:gd name="connsiteX4-9" fmla="*/ 601 w 711"/>
                <a:gd name="connsiteY4-10" fmla="*/ 132 h 763"/>
                <a:gd name="connsiteX5-11" fmla="*/ 601 w 711"/>
                <a:gd name="connsiteY5-12" fmla="*/ 116 h 763"/>
                <a:gd name="connsiteX6-13" fmla="*/ 601 w 711"/>
                <a:gd name="connsiteY6-14" fmla="*/ 105 h 763"/>
                <a:gd name="connsiteX7-15" fmla="*/ 596 w 711"/>
                <a:gd name="connsiteY7-16" fmla="*/ 95 h 763"/>
                <a:gd name="connsiteX8-17" fmla="*/ 596 w 711"/>
                <a:gd name="connsiteY8-18" fmla="*/ 89 h 763"/>
                <a:gd name="connsiteX9-19" fmla="*/ 596 w 711"/>
                <a:gd name="connsiteY9-20" fmla="*/ 84 h 763"/>
                <a:gd name="connsiteX10-21" fmla="*/ 590 w 711"/>
                <a:gd name="connsiteY10-22" fmla="*/ 84 h 763"/>
                <a:gd name="connsiteX11-23" fmla="*/ 585 w 711"/>
                <a:gd name="connsiteY11-24" fmla="*/ 79 h 763"/>
                <a:gd name="connsiteX12-25" fmla="*/ 575 w 711"/>
                <a:gd name="connsiteY12-26" fmla="*/ 79 h 763"/>
                <a:gd name="connsiteX13-27" fmla="*/ 569 w 711"/>
                <a:gd name="connsiteY13-28" fmla="*/ 74 h 763"/>
                <a:gd name="connsiteX14-29" fmla="*/ 553 w 711"/>
                <a:gd name="connsiteY14-30" fmla="*/ 74 h 763"/>
                <a:gd name="connsiteX15-31" fmla="*/ 543 w 711"/>
                <a:gd name="connsiteY15-32" fmla="*/ 74 h 763"/>
                <a:gd name="connsiteX16-33" fmla="*/ 527 w 711"/>
                <a:gd name="connsiteY16-34" fmla="*/ 79 h 763"/>
                <a:gd name="connsiteX17-35" fmla="*/ 496 w 711"/>
                <a:gd name="connsiteY17-36" fmla="*/ 79 h 763"/>
                <a:gd name="connsiteX18-37" fmla="*/ 459 w 711"/>
                <a:gd name="connsiteY18-38" fmla="*/ 84 h 763"/>
                <a:gd name="connsiteX19-39" fmla="*/ 422 w 711"/>
                <a:gd name="connsiteY19-40" fmla="*/ 89 h 763"/>
                <a:gd name="connsiteX20-41" fmla="*/ 385 w 711"/>
                <a:gd name="connsiteY20-42" fmla="*/ 89 h 763"/>
                <a:gd name="connsiteX21-43" fmla="*/ 343 w 711"/>
                <a:gd name="connsiteY21-44" fmla="*/ 95 h 763"/>
                <a:gd name="connsiteX22-45" fmla="*/ 295 w 711"/>
                <a:gd name="connsiteY22-46" fmla="*/ 105 h 763"/>
                <a:gd name="connsiteX23-47" fmla="*/ 269 w 711"/>
                <a:gd name="connsiteY23-48" fmla="*/ 105 h 763"/>
                <a:gd name="connsiteX24-49" fmla="*/ 243 w 711"/>
                <a:gd name="connsiteY24-50" fmla="*/ 110 h 763"/>
                <a:gd name="connsiteX25-51" fmla="*/ 216 w 711"/>
                <a:gd name="connsiteY25-52" fmla="*/ 116 h 763"/>
                <a:gd name="connsiteX26-53" fmla="*/ 190 w 711"/>
                <a:gd name="connsiteY26-54" fmla="*/ 116 h 763"/>
                <a:gd name="connsiteX27-55" fmla="*/ 158 w 711"/>
                <a:gd name="connsiteY27-56" fmla="*/ 121 h 763"/>
                <a:gd name="connsiteX28-57" fmla="*/ 132 w 711"/>
                <a:gd name="connsiteY28-58" fmla="*/ 126 h 763"/>
                <a:gd name="connsiteX29-59" fmla="*/ 106 w 711"/>
                <a:gd name="connsiteY29-60" fmla="*/ 126 h 763"/>
                <a:gd name="connsiteX30-61" fmla="*/ 85 w 711"/>
                <a:gd name="connsiteY30-62" fmla="*/ 132 h 763"/>
                <a:gd name="connsiteX31-63" fmla="*/ 64 w 711"/>
                <a:gd name="connsiteY31-64" fmla="*/ 132 h 763"/>
                <a:gd name="connsiteX32-65" fmla="*/ 37 w 711"/>
                <a:gd name="connsiteY32-66" fmla="*/ 132 h 763"/>
                <a:gd name="connsiteX33-67" fmla="*/ 21 w 711"/>
                <a:gd name="connsiteY33-68" fmla="*/ 137 h 763"/>
                <a:gd name="connsiteX34-69" fmla="*/ 0 w 711"/>
                <a:gd name="connsiteY34-70" fmla="*/ 137 h 763"/>
                <a:gd name="connsiteX35-71" fmla="*/ 0 w 711"/>
                <a:gd name="connsiteY35-72" fmla="*/ 100 h 763"/>
                <a:gd name="connsiteX36-73" fmla="*/ 16 w 711"/>
                <a:gd name="connsiteY36-74" fmla="*/ 100 h 763"/>
                <a:gd name="connsiteX37-75" fmla="*/ 37 w 711"/>
                <a:gd name="connsiteY37-76" fmla="*/ 100 h 763"/>
                <a:gd name="connsiteX38-77" fmla="*/ 53 w 711"/>
                <a:gd name="connsiteY38-78" fmla="*/ 100 h 763"/>
                <a:gd name="connsiteX39-79" fmla="*/ 74 w 711"/>
                <a:gd name="connsiteY39-80" fmla="*/ 95 h 763"/>
                <a:gd name="connsiteX40-81" fmla="*/ 100 w 711"/>
                <a:gd name="connsiteY40-82" fmla="*/ 95 h 763"/>
                <a:gd name="connsiteX41-83" fmla="*/ 122 w 711"/>
                <a:gd name="connsiteY41-84" fmla="*/ 89 h 763"/>
                <a:gd name="connsiteX42-85" fmla="*/ 148 w 711"/>
                <a:gd name="connsiteY42-86" fmla="*/ 84 h 763"/>
                <a:gd name="connsiteX43-87" fmla="*/ 179 w 711"/>
                <a:gd name="connsiteY43-88" fmla="*/ 84 h 763"/>
                <a:gd name="connsiteX44-89" fmla="*/ 237 w 711"/>
                <a:gd name="connsiteY44-90" fmla="*/ 74 h 763"/>
                <a:gd name="connsiteX45-91" fmla="*/ 295 w 711"/>
                <a:gd name="connsiteY45-92" fmla="*/ 63 h 763"/>
                <a:gd name="connsiteX46-93" fmla="*/ 353 w 711"/>
                <a:gd name="connsiteY46-94" fmla="*/ 58 h 763"/>
                <a:gd name="connsiteX47-95" fmla="*/ 411 w 711"/>
                <a:gd name="connsiteY47-96" fmla="*/ 47 h 763"/>
                <a:gd name="connsiteX48-97" fmla="*/ 438 w 711"/>
                <a:gd name="connsiteY48-98" fmla="*/ 42 h 763"/>
                <a:gd name="connsiteX49-99" fmla="*/ 464 w 711"/>
                <a:gd name="connsiteY49-100" fmla="*/ 37 h 763"/>
                <a:gd name="connsiteX50-101" fmla="*/ 490 w 711"/>
                <a:gd name="connsiteY50-102" fmla="*/ 32 h 763"/>
                <a:gd name="connsiteX51-103" fmla="*/ 506 w 711"/>
                <a:gd name="connsiteY51-104" fmla="*/ 32 h 763"/>
                <a:gd name="connsiteX52-105" fmla="*/ 522 w 711"/>
                <a:gd name="connsiteY52-106" fmla="*/ 26 h 763"/>
                <a:gd name="connsiteX53-107" fmla="*/ 538 w 711"/>
                <a:gd name="connsiteY53-108" fmla="*/ 21 h 763"/>
                <a:gd name="connsiteX54-109" fmla="*/ 543 w 711"/>
                <a:gd name="connsiteY54-110" fmla="*/ 21 h 763"/>
                <a:gd name="connsiteX55-111" fmla="*/ 553 w 711"/>
                <a:gd name="connsiteY55-112" fmla="*/ 16 h 763"/>
                <a:gd name="connsiteX56-113" fmla="*/ 559 w 711"/>
                <a:gd name="connsiteY56-114" fmla="*/ 11 h 763"/>
                <a:gd name="connsiteX57-115" fmla="*/ 569 w 711"/>
                <a:gd name="connsiteY57-116" fmla="*/ 5 h 763"/>
                <a:gd name="connsiteX58-117" fmla="*/ 575 w 711"/>
                <a:gd name="connsiteY58-118" fmla="*/ 5 h 763"/>
                <a:gd name="connsiteX59-119" fmla="*/ 585 w 711"/>
                <a:gd name="connsiteY59-120" fmla="*/ 0 h 763"/>
                <a:gd name="connsiteX60-121" fmla="*/ 590 w 711"/>
                <a:gd name="connsiteY60-122" fmla="*/ 5 h 763"/>
                <a:gd name="connsiteX61-123" fmla="*/ 596 w 711"/>
                <a:gd name="connsiteY61-124" fmla="*/ 5 h 763"/>
                <a:gd name="connsiteX62-125" fmla="*/ 601 w 711"/>
                <a:gd name="connsiteY62-126" fmla="*/ 11 h 763"/>
                <a:gd name="connsiteX63-127" fmla="*/ 611 w 711"/>
                <a:gd name="connsiteY63-128" fmla="*/ 16 h 763"/>
                <a:gd name="connsiteX64-129" fmla="*/ 622 w 711"/>
                <a:gd name="connsiteY64-130" fmla="*/ 21 h 763"/>
                <a:gd name="connsiteX65-131" fmla="*/ 632 w 711"/>
                <a:gd name="connsiteY65-132" fmla="*/ 26 h 763"/>
                <a:gd name="connsiteX66-133" fmla="*/ 643 w 711"/>
                <a:gd name="connsiteY66-134" fmla="*/ 32 h 763"/>
                <a:gd name="connsiteX67-135" fmla="*/ 659 w 711"/>
                <a:gd name="connsiteY67-136" fmla="*/ 42 h 763"/>
                <a:gd name="connsiteX68-137" fmla="*/ 669 w 711"/>
                <a:gd name="connsiteY68-138" fmla="*/ 53 h 763"/>
                <a:gd name="connsiteX69-139" fmla="*/ 680 w 711"/>
                <a:gd name="connsiteY69-140" fmla="*/ 58 h 763"/>
                <a:gd name="connsiteX70-141" fmla="*/ 690 w 711"/>
                <a:gd name="connsiteY70-142" fmla="*/ 68 h 763"/>
                <a:gd name="connsiteX71-143" fmla="*/ 701 w 711"/>
                <a:gd name="connsiteY71-144" fmla="*/ 74 h 763"/>
                <a:gd name="connsiteX72-145" fmla="*/ 706 w 711"/>
                <a:gd name="connsiteY72-146" fmla="*/ 79 h 763"/>
                <a:gd name="connsiteX73-147" fmla="*/ 711 w 711"/>
                <a:gd name="connsiteY73-148" fmla="*/ 84 h 763"/>
                <a:gd name="connsiteX74-149" fmla="*/ 711 w 711"/>
                <a:gd name="connsiteY74-150" fmla="*/ 89 h 763"/>
                <a:gd name="connsiteX75-151" fmla="*/ 711 w 711"/>
                <a:gd name="connsiteY75-152" fmla="*/ 95 h 763"/>
                <a:gd name="connsiteX76-153" fmla="*/ 711 w 711"/>
                <a:gd name="connsiteY76-154" fmla="*/ 100 h 763"/>
                <a:gd name="connsiteX77-155" fmla="*/ 711 w 711"/>
                <a:gd name="connsiteY77-156" fmla="*/ 105 h 763"/>
                <a:gd name="connsiteX78-157" fmla="*/ 706 w 711"/>
                <a:gd name="connsiteY78-158" fmla="*/ 110 h 763"/>
                <a:gd name="connsiteX79-159" fmla="*/ 696 w 711"/>
                <a:gd name="connsiteY79-160" fmla="*/ 116 h 763"/>
                <a:gd name="connsiteX80-161" fmla="*/ 696 w 711"/>
                <a:gd name="connsiteY80-162" fmla="*/ 121 h 763"/>
                <a:gd name="connsiteX81-163" fmla="*/ 696 w 711"/>
                <a:gd name="connsiteY81-164" fmla="*/ 121 h 763"/>
                <a:gd name="connsiteX82-165" fmla="*/ 690 w 711"/>
                <a:gd name="connsiteY82-166" fmla="*/ 126 h 763"/>
                <a:gd name="connsiteX83-167" fmla="*/ 690 w 711"/>
                <a:gd name="connsiteY83-168" fmla="*/ 132 h 763"/>
                <a:gd name="connsiteX84-169" fmla="*/ 685 w 711"/>
                <a:gd name="connsiteY84-170" fmla="*/ 142 h 763"/>
                <a:gd name="connsiteX85-171" fmla="*/ 685 w 711"/>
                <a:gd name="connsiteY85-172" fmla="*/ 147 h 763"/>
                <a:gd name="connsiteX86-173" fmla="*/ 685 w 711"/>
                <a:gd name="connsiteY86-174" fmla="*/ 158 h 763"/>
                <a:gd name="connsiteX87-175" fmla="*/ 680 w 711"/>
                <a:gd name="connsiteY87-176" fmla="*/ 168 h 763"/>
                <a:gd name="connsiteX88-177" fmla="*/ 680 w 711"/>
                <a:gd name="connsiteY88-178" fmla="*/ 179 h 763"/>
                <a:gd name="connsiteX89-179" fmla="*/ 680 w 711"/>
                <a:gd name="connsiteY89-180" fmla="*/ 189 h 763"/>
                <a:gd name="connsiteX90-181" fmla="*/ 675 w 711"/>
                <a:gd name="connsiteY90-182" fmla="*/ 205 h 763"/>
                <a:gd name="connsiteX91-183" fmla="*/ 675 w 711"/>
                <a:gd name="connsiteY91-184" fmla="*/ 221 h 763"/>
                <a:gd name="connsiteX92-185" fmla="*/ 675 w 711"/>
                <a:gd name="connsiteY92-186" fmla="*/ 237 h 763"/>
                <a:gd name="connsiteX93-187" fmla="*/ 669 w 711"/>
                <a:gd name="connsiteY93-188" fmla="*/ 252 h 763"/>
                <a:gd name="connsiteX94-189" fmla="*/ 669 w 711"/>
                <a:gd name="connsiteY94-190" fmla="*/ 268 h 763"/>
                <a:gd name="connsiteX95-191" fmla="*/ 669 w 711"/>
                <a:gd name="connsiteY95-192" fmla="*/ 289 h 763"/>
                <a:gd name="connsiteX96-193" fmla="*/ 664 w 711"/>
                <a:gd name="connsiteY96-194" fmla="*/ 331 h 763"/>
                <a:gd name="connsiteX97-195" fmla="*/ 659 w 711"/>
                <a:gd name="connsiteY97-196" fmla="*/ 368 h 763"/>
                <a:gd name="connsiteX98-197" fmla="*/ 659 w 711"/>
                <a:gd name="connsiteY98-198" fmla="*/ 400 h 763"/>
                <a:gd name="connsiteX99-199" fmla="*/ 654 w 711"/>
                <a:gd name="connsiteY99-200" fmla="*/ 431 h 763"/>
                <a:gd name="connsiteX100-201" fmla="*/ 648 w 711"/>
                <a:gd name="connsiteY100-202" fmla="*/ 463 h 763"/>
                <a:gd name="connsiteX101-203" fmla="*/ 648 w 711"/>
                <a:gd name="connsiteY101-204" fmla="*/ 489 h 763"/>
                <a:gd name="connsiteX102-205" fmla="*/ 643 w 711"/>
                <a:gd name="connsiteY102-206" fmla="*/ 510 h 763"/>
                <a:gd name="connsiteX103-207" fmla="*/ 638 w 711"/>
                <a:gd name="connsiteY103-208" fmla="*/ 531 h 763"/>
                <a:gd name="connsiteX104-209" fmla="*/ 632 w 711"/>
                <a:gd name="connsiteY104-210" fmla="*/ 568 h 763"/>
                <a:gd name="connsiteX105-211" fmla="*/ 622 w 711"/>
                <a:gd name="connsiteY105-212" fmla="*/ 605 h 763"/>
                <a:gd name="connsiteX106-213" fmla="*/ 617 w 711"/>
                <a:gd name="connsiteY106-214" fmla="*/ 636 h 763"/>
                <a:gd name="connsiteX107-215" fmla="*/ 606 w 711"/>
                <a:gd name="connsiteY107-216" fmla="*/ 663 h 763"/>
                <a:gd name="connsiteX108-217" fmla="*/ 601 w 711"/>
                <a:gd name="connsiteY108-218" fmla="*/ 689 h 763"/>
                <a:gd name="connsiteX109-219" fmla="*/ 596 w 711"/>
                <a:gd name="connsiteY109-220" fmla="*/ 700 h 763"/>
                <a:gd name="connsiteX110-221" fmla="*/ 590 w 711"/>
                <a:gd name="connsiteY110-222" fmla="*/ 710 h 763"/>
                <a:gd name="connsiteX111-223" fmla="*/ 590 w 711"/>
                <a:gd name="connsiteY111-224" fmla="*/ 721 h 763"/>
                <a:gd name="connsiteX112-225" fmla="*/ 585 w 711"/>
                <a:gd name="connsiteY112-226" fmla="*/ 726 h 763"/>
                <a:gd name="connsiteX113-227" fmla="*/ 580 w 711"/>
                <a:gd name="connsiteY113-228" fmla="*/ 736 h 763"/>
                <a:gd name="connsiteX114-229" fmla="*/ 580 w 711"/>
                <a:gd name="connsiteY114-230" fmla="*/ 742 h 763"/>
                <a:gd name="connsiteX115-231" fmla="*/ 569 w 711"/>
                <a:gd name="connsiteY115-232" fmla="*/ 747 h 763"/>
                <a:gd name="connsiteX116-233" fmla="*/ 564 w 711"/>
                <a:gd name="connsiteY116-234" fmla="*/ 757 h 763"/>
                <a:gd name="connsiteX117-235" fmla="*/ 559 w 711"/>
                <a:gd name="connsiteY117-236" fmla="*/ 757 h 763"/>
                <a:gd name="connsiteX118-237" fmla="*/ 553 w 711"/>
                <a:gd name="connsiteY118-238" fmla="*/ 763 h 763"/>
                <a:gd name="connsiteX119-239" fmla="*/ 548 w 711"/>
                <a:gd name="connsiteY119-240" fmla="*/ 763 h 763"/>
                <a:gd name="connsiteX120-241" fmla="*/ 548 w 711"/>
                <a:gd name="connsiteY120-242" fmla="*/ 757 h 763"/>
                <a:gd name="connsiteX121-243" fmla="*/ 543 w 711"/>
                <a:gd name="connsiteY121-244" fmla="*/ 757 h 763"/>
                <a:gd name="connsiteX122-245" fmla="*/ 543 w 711"/>
                <a:gd name="connsiteY122-246" fmla="*/ 752 h 763"/>
                <a:gd name="connsiteX123-247" fmla="*/ 543 w 711"/>
                <a:gd name="connsiteY123-248" fmla="*/ 747 h 763"/>
                <a:gd name="connsiteX124-249" fmla="*/ 538 w 711"/>
                <a:gd name="connsiteY124-250" fmla="*/ 742 h 763"/>
                <a:gd name="connsiteX125-251" fmla="*/ 538 w 711"/>
                <a:gd name="connsiteY125-252" fmla="*/ 731 h 763"/>
                <a:gd name="connsiteX126-253" fmla="*/ 538 w 711"/>
                <a:gd name="connsiteY126-254" fmla="*/ 721 h 763"/>
                <a:gd name="connsiteX127-255" fmla="*/ 532 w 711"/>
                <a:gd name="connsiteY127-256" fmla="*/ 705 h 763"/>
                <a:gd name="connsiteX128-257" fmla="*/ 527 w 711"/>
                <a:gd name="connsiteY128-258" fmla="*/ 684 h 763"/>
                <a:gd name="connsiteX129-259" fmla="*/ 522 w 711"/>
                <a:gd name="connsiteY129-260" fmla="*/ 668 h 763"/>
                <a:gd name="connsiteX130-261" fmla="*/ 517 w 711"/>
                <a:gd name="connsiteY130-262" fmla="*/ 652 h 763"/>
                <a:gd name="connsiteX131-263" fmla="*/ 511 w 711"/>
                <a:gd name="connsiteY131-264" fmla="*/ 636 h 763"/>
                <a:gd name="connsiteX132-265" fmla="*/ 501 w 711"/>
                <a:gd name="connsiteY132-266" fmla="*/ 626 h 763"/>
                <a:gd name="connsiteX133-267" fmla="*/ 496 w 711"/>
                <a:gd name="connsiteY133-268" fmla="*/ 610 h 763"/>
                <a:gd name="connsiteX134-269" fmla="*/ 511 w 711"/>
                <a:gd name="connsiteY134-270" fmla="*/ 610 h 763"/>
                <a:gd name="connsiteX135-271" fmla="*/ 522 w 711"/>
                <a:gd name="connsiteY135-272" fmla="*/ 610 h 763"/>
                <a:gd name="connsiteX136-273" fmla="*/ 532 w 711"/>
                <a:gd name="connsiteY136-274" fmla="*/ 610 h 763"/>
                <a:gd name="connsiteX137-275" fmla="*/ 543 w 711"/>
                <a:gd name="connsiteY137-276" fmla="*/ 605 h 763"/>
                <a:gd name="connsiteX138-277" fmla="*/ 548 w 711"/>
                <a:gd name="connsiteY138-278" fmla="*/ 605 h 763"/>
                <a:gd name="connsiteX139-279" fmla="*/ 553 w 711"/>
                <a:gd name="connsiteY139-280" fmla="*/ 600 h 763"/>
                <a:gd name="connsiteX140-281" fmla="*/ 553 w 711"/>
                <a:gd name="connsiteY140-282" fmla="*/ 600 h 763"/>
                <a:gd name="connsiteX141-283" fmla="*/ 559 w 711"/>
                <a:gd name="connsiteY141-284" fmla="*/ 594 h 763"/>
                <a:gd name="connsiteX142-285" fmla="*/ 559 w 711"/>
                <a:gd name="connsiteY142-286" fmla="*/ 584 h 763"/>
                <a:gd name="connsiteX143-287" fmla="*/ 564 w 711"/>
                <a:gd name="connsiteY143-288" fmla="*/ 573 h 763"/>
                <a:gd name="connsiteX144-289" fmla="*/ 564 w 711"/>
                <a:gd name="connsiteY144-290" fmla="*/ 558 h 763"/>
                <a:gd name="connsiteX145-291" fmla="*/ 569 w 711"/>
                <a:gd name="connsiteY145-292" fmla="*/ 537 h 763"/>
                <a:gd name="connsiteX146-293" fmla="*/ 575 w 711"/>
                <a:gd name="connsiteY146-294" fmla="*/ 516 h 763"/>
                <a:gd name="connsiteX147-295" fmla="*/ 575 w 711"/>
                <a:gd name="connsiteY147-296" fmla="*/ 489 h 763"/>
                <a:gd name="connsiteX148-297" fmla="*/ 580 w 711"/>
                <a:gd name="connsiteY148-298" fmla="*/ 458 h 763"/>
                <a:gd name="connsiteX149-299" fmla="*/ 590 w 711"/>
                <a:gd name="connsiteY149-300" fmla="*/ 395 h 763"/>
                <a:gd name="connsiteX150-301" fmla="*/ 596 w 711"/>
                <a:gd name="connsiteY150-302" fmla="*/ 337 h 763"/>
                <a:gd name="connsiteX151-303" fmla="*/ 601 w 711"/>
                <a:gd name="connsiteY151-304" fmla="*/ 274 h 763"/>
                <a:gd name="connsiteX152-305" fmla="*/ 601 w 711"/>
                <a:gd name="connsiteY152-306" fmla="*/ 221 h 763"/>
                <a:gd name="connsiteX153-307" fmla="*/ 601 w 711"/>
                <a:gd name="connsiteY153-308" fmla="*/ 221 h 763"/>
                <a:gd name="connsiteX0-309" fmla="*/ 601 w 711"/>
                <a:gd name="connsiteY0-310" fmla="*/ 221 h 763"/>
                <a:gd name="connsiteX1-311" fmla="*/ 601 w 711"/>
                <a:gd name="connsiteY1-312" fmla="*/ 195 h 763"/>
                <a:gd name="connsiteX2-313" fmla="*/ 601 w 711"/>
                <a:gd name="connsiteY2-314" fmla="*/ 168 h 763"/>
                <a:gd name="connsiteX3-315" fmla="*/ 601 w 711"/>
                <a:gd name="connsiteY3-316" fmla="*/ 147 h 763"/>
                <a:gd name="connsiteX4-317" fmla="*/ 601 w 711"/>
                <a:gd name="connsiteY4-318" fmla="*/ 132 h 763"/>
                <a:gd name="connsiteX5-319" fmla="*/ 601 w 711"/>
                <a:gd name="connsiteY5-320" fmla="*/ 116 h 763"/>
                <a:gd name="connsiteX6-321" fmla="*/ 601 w 711"/>
                <a:gd name="connsiteY6-322" fmla="*/ 105 h 763"/>
                <a:gd name="connsiteX7-323" fmla="*/ 596 w 711"/>
                <a:gd name="connsiteY7-324" fmla="*/ 95 h 763"/>
                <a:gd name="connsiteX8-325" fmla="*/ 596 w 711"/>
                <a:gd name="connsiteY8-326" fmla="*/ 89 h 763"/>
                <a:gd name="connsiteX9-327" fmla="*/ 596 w 711"/>
                <a:gd name="connsiteY9-328" fmla="*/ 84 h 763"/>
                <a:gd name="connsiteX10-329" fmla="*/ 590 w 711"/>
                <a:gd name="connsiteY10-330" fmla="*/ 84 h 763"/>
                <a:gd name="connsiteX11-331" fmla="*/ 585 w 711"/>
                <a:gd name="connsiteY11-332" fmla="*/ 79 h 763"/>
                <a:gd name="connsiteX12-333" fmla="*/ 575 w 711"/>
                <a:gd name="connsiteY12-334" fmla="*/ 79 h 763"/>
                <a:gd name="connsiteX13-335" fmla="*/ 569 w 711"/>
                <a:gd name="connsiteY13-336" fmla="*/ 74 h 763"/>
                <a:gd name="connsiteX14-337" fmla="*/ 553 w 711"/>
                <a:gd name="connsiteY14-338" fmla="*/ 74 h 763"/>
                <a:gd name="connsiteX15-339" fmla="*/ 543 w 711"/>
                <a:gd name="connsiteY15-340" fmla="*/ 74 h 763"/>
                <a:gd name="connsiteX16-341" fmla="*/ 527 w 711"/>
                <a:gd name="connsiteY16-342" fmla="*/ 79 h 763"/>
                <a:gd name="connsiteX17-343" fmla="*/ 496 w 711"/>
                <a:gd name="connsiteY17-344" fmla="*/ 79 h 763"/>
                <a:gd name="connsiteX18-345" fmla="*/ 459 w 711"/>
                <a:gd name="connsiteY18-346" fmla="*/ 84 h 763"/>
                <a:gd name="connsiteX19-347" fmla="*/ 422 w 711"/>
                <a:gd name="connsiteY19-348" fmla="*/ 89 h 763"/>
                <a:gd name="connsiteX20-349" fmla="*/ 385 w 711"/>
                <a:gd name="connsiteY20-350" fmla="*/ 89 h 763"/>
                <a:gd name="connsiteX21-351" fmla="*/ 343 w 711"/>
                <a:gd name="connsiteY21-352" fmla="*/ 95 h 763"/>
                <a:gd name="connsiteX22-353" fmla="*/ 295 w 711"/>
                <a:gd name="connsiteY22-354" fmla="*/ 105 h 763"/>
                <a:gd name="connsiteX23-355" fmla="*/ 269 w 711"/>
                <a:gd name="connsiteY23-356" fmla="*/ 105 h 763"/>
                <a:gd name="connsiteX24-357" fmla="*/ 243 w 711"/>
                <a:gd name="connsiteY24-358" fmla="*/ 110 h 763"/>
                <a:gd name="connsiteX25-359" fmla="*/ 216 w 711"/>
                <a:gd name="connsiteY25-360" fmla="*/ 116 h 763"/>
                <a:gd name="connsiteX26-361" fmla="*/ 190 w 711"/>
                <a:gd name="connsiteY26-362" fmla="*/ 116 h 763"/>
                <a:gd name="connsiteX27-363" fmla="*/ 158 w 711"/>
                <a:gd name="connsiteY27-364" fmla="*/ 121 h 763"/>
                <a:gd name="connsiteX28-365" fmla="*/ 132 w 711"/>
                <a:gd name="connsiteY28-366" fmla="*/ 126 h 763"/>
                <a:gd name="connsiteX29-367" fmla="*/ 106 w 711"/>
                <a:gd name="connsiteY29-368" fmla="*/ 126 h 763"/>
                <a:gd name="connsiteX30-369" fmla="*/ 85 w 711"/>
                <a:gd name="connsiteY30-370" fmla="*/ 132 h 763"/>
                <a:gd name="connsiteX31-371" fmla="*/ 64 w 711"/>
                <a:gd name="connsiteY31-372" fmla="*/ 132 h 763"/>
                <a:gd name="connsiteX32-373" fmla="*/ 37 w 711"/>
                <a:gd name="connsiteY32-374" fmla="*/ 132 h 763"/>
                <a:gd name="connsiteX33-375" fmla="*/ 21 w 711"/>
                <a:gd name="connsiteY33-376" fmla="*/ 137 h 763"/>
                <a:gd name="connsiteX34-377" fmla="*/ 0 w 711"/>
                <a:gd name="connsiteY34-378" fmla="*/ 137 h 763"/>
                <a:gd name="connsiteX35-379" fmla="*/ 0 w 711"/>
                <a:gd name="connsiteY35-380" fmla="*/ 100 h 763"/>
                <a:gd name="connsiteX36-381" fmla="*/ 16 w 711"/>
                <a:gd name="connsiteY36-382" fmla="*/ 100 h 763"/>
                <a:gd name="connsiteX37-383" fmla="*/ 37 w 711"/>
                <a:gd name="connsiteY37-384" fmla="*/ 100 h 763"/>
                <a:gd name="connsiteX38-385" fmla="*/ 53 w 711"/>
                <a:gd name="connsiteY38-386" fmla="*/ 100 h 763"/>
                <a:gd name="connsiteX39-387" fmla="*/ 74 w 711"/>
                <a:gd name="connsiteY39-388" fmla="*/ 95 h 763"/>
                <a:gd name="connsiteX40-389" fmla="*/ 100 w 711"/>
                <a:gd name="connsiteY40-390" fmla="*/ 95 h 763"/>
                <a:gd name="connsiteX41-391" fmla="*/ 122 w 711"/>
                <a:gd name="connsiteY41-392" fmla="*/ 89 h 763"/>
                <a:gd name="connsiteX42-393" fmla="*/ 148 w 711"/>
                <a:gd name="connsiteY42-394" fmla="*/ 84 h 763"/>
                <a:gd name="connsiteX43-395" fmla="*/ 179 w 711"/>
                <a:gd name="connsiteY43-396" fmla="*/ 84 h 763"/>
                <a:gd name="connsiteX44-397" fmla="*/ 237 w 711"/>
                <a:gd name="connsiteY44-398" fmla="*/ 74 h 763"/>
                <a:gd name="connsiteX45-399" fmla="*/ 295 w 711"/>
                <a:gd name="connsiteY45-400" fmla="*/ 63 h 763"/>
                <a:gd name="connsiteX46-401" fmla="*/ 353 w 711"/>
                <a:gd name="connsiteY46-402" fmla="*/ 58 h 763"/>
                <a:gd name="connsiteX47-403" fmla="*/ 411 w 711"/>
                <a:gd name="connsiteY47-404" fmla="*/ 47 h 763"/>
                <a:gd name="connsiteX48-405" fmla="*/ 438 w 711"/>
                <a:gd name="connsiteY48-406" fmla="*/ 42 h 763"/>
                <a:gd name="connsiteX49-407" fmla="*/ 464 w 711"/>
                <a:gd name="connsiteY49-408" fmla="*/ 37 h 763"/>
                <a:gd name="connsiteX50-409" fmla="*/ 490 w 711"/>
                <a:gd name="connsiteY50-410" fmla="*/ 32 h 763"/>
                <a:gd name="connsiteX51-411" fmla="*/ 506 w 711"/>
                <a:gd name="connsiteY51-412" fmla="*/ 32 h 763"/>
                <a:gd name="connsiteX52-413" fmla="*/ 522 w 711"/>
                <a:gd name="connsiteY52-414" fmla="*/ 26 h 763"/>
                <a:gd name="connsiteX53-415" fmla="*/ 538 w 711"/>
                <a:gd name="connsiteY53-416" fmla="*/ 21 h 763"/>
                <a:gd name="connsiteX54-417" fmla="*/ 543 w 711"/>
                <a:gd name="connsiteY54-418" fmla="*/ 21 h 763"/>
                <a:gd name="connsiteX55-419" fmla="*/ 553 w 711"/>
                <a:gd name="connsiteY55-420" fmla="*/ 16 h 763"/>
                <a:gd name="connsiteX56-421" fmla="*/ 559 w 711"/>
                <a:gd name="connsiteY56-422" fmla="*/ 11 h 763"/>
                <a:gd name="connsiteX57-423" fmla="*/ 569 w 711"/>
                <a:gd name="connsiteY57-424" fmla="*/ 5 h 763"/>
                <a:gd name="connsiteX58-425" fmla="*/ 575 w 711"/>
                <a:gd name="connsiteY58-426" fmla="*/ 5 h 763"/>
                <a:gd name="connsiteX59-427" fmla="*/ 585 w 711"/>
                <a:gd name="connsiteY59-428" fmla="*/ 0 h 763"/>
                <a:gd name="connsiteX60-429" fmla="*/ 590 w 711"/>
                <a:gd name="connsiteY60-430" fmla="*/ 5 h 763"/>
                <a:gd name="connsiteX61-431" fmla="*/ 596 w 711"/>
                <a:gd name="connsiteY61-432" fmla="*/ 5 h 763"/>
                <a:gd name="connsiteX62-433" fmla="*/ 601 w 711"/>
                <a:gd name="connsiteY62-434" fmla="*/ 11 h 763"/>
                <a:gd name="connsiteX63-435" fmla="*/ 611 w 711"/>
                <a:gd name="connsiteY63-436" fmla="*/ 16 h 763"/>
                <a:gd name="connsiteX64-437" fmla="*/ 622 w 711"/>
                <a:gd name="connsiteY64-438" fmla="*/ 21 h 763"/>
                <a:gd name="connsiteX65-439" fmla="*/ 632 w 711"/>
                <a:gd name="connsiteY65-440" fmla="*/ 26 h 763"/>
                <a:gd name="connsiteX66-441" fmla="*/ 643 w 711"/>
                <a:gd name="connsiteY66-442" fmla="*/ 32 h 763"/>
                <a:gd name="connsiteX67-443" fmla="*/ 659 w 711"/>
                <a:gd name="connsiteY67-444" fmla="*/ 42 h 763"/>
                <a:gd name="connsiteX68-445" fmla="*/ 669 w 711"/>
                <a:gd name="connsiteY68-446" fmla="*/ 53 h 763"/>
                <a:gd name="connsiteX69-447" fmla="*/ 680 w 711"/>
                <a:gd name="connsiteY69-448" fmla="*/ 58 h 763"/>
                <a:gd name="connsiteX70-449" fmla="*/ 690 w 711"/>
                <a:gd name="connsiteY70-450" fmla="*/ 68 h 763"/>
                <a:gd name="connsiteX71-451" fmla="*/ 701 w 711"/>
                <a:gd name="connsiteY71-452" fmla="*/ 74 h 763"/>
                <a:gd name="connsiteX72-453" fmla="*/ 706 w 711"/>
                <a:gd name="connsiteY72-454" fmla="*/ 79 h 763"/>
                <a:gd name="connsiteX73-455" fmla="*/ 711 w 711"/>
                <a:gd name="connsiteY73-456" fmla="*/ 84 h 763"/>
                <a:gd name="connsiteX74-457" fmla="*/ 711 w 711"/>
                <a:gd name="connsiteY74-458" fmla="*/ 89 h 763"/>
                <a:gd name="connsiteX75-459" fmla="*/ 711 w 711"/>
                <a:gd name="connsiteY75-460" fmla="*/ 95 h 763"/>
                <a:gd name="connsiteX76-461" fmla="*/ 711 w 711"/>
                <a:gd name="connsiteY76-462" fmla="*/ 100 h 763"/>
                <a:gd name="connsiteX77-463" fmla="*/ 711 w 711"/>
                <a:gd name="connsiteY77-464" fmla="*/ 105 h 763"/>
                <a:gd name="connsiteX78-465" fmla="*/ 706 w 711"/>
                <a:gd name="connsiteY78-466" fmla="*/ 110 h 763"/>
                <a:gd name="connsiteX79-467" fmla="*/ 696 w 711"/>
                <a:gd name="connsiteY79-468" fmla="*/ 116 h 763"/>
                <a:gd name="connsiteX80-469" fmla="*/ 696 w 711"/>
                <a:gd name="connsiteY80-470" fmla="*/ 121 h 763"/>
                <a:gd name="connsiteX81-471" fmla="*/ 696 w 711"/>
                <a:gd name="connsiteY81-472" fmla="*/ 121 h 763"/>
                <a:gd name="connsiteX82-473" fmla="*/ 690 w 711"/>
                <a:gd name="connsiteY82-474" fmla="*/ 126 h 763"/>
                <a:gd name="connsiteX83-475" fmla="*/ 690 w 711"/>
                <a:gd name="connsiteY83-476" fmla="*/ 132 h 763"/>
                <a:gd name="connsiteX84-477" fmla="*/ 685 w 711"/>
                <a:gd name="connsiteY84-478" fmla="*/ 142 h 763"/>
                <a:gd name="connsiteX85-479" fmla="*/ 685 w 711"/>
                <a:gd name="connsiteY85-480" fmla="*/ 147 h 763"/>
                <a:gd name="connsiteX86-481" fmla="*/ 685 w 711"/>
                <a:gd name="connsiteY86-482" fmla="*/ 158 h 763"/>
                <a:gd name="connsiteX87-483" fmla="*/ 680 w 711"/>
                <a:gd name="connsiteY87-484" fmla="*/ 168 h 763"/>
                <a:gd name="connsiteX88-485" fmla="*/ 680 w 711"/>
                <a:gd name="connsiteY88-486" fmla="*/ 179 h 763"/>
                <a:gd name="connsiteX89-487" fmla="*/ 680 w 711"/>
                <a:gd name="connsiteY89-488" fmla="*/ 189 h 763"/>
                <a:gd name="connsiteX90-489" fmla="*/ 675 w 711"/>
                <a:gd name="connsiteY90-490" fmla="*/ 205 h 763"/>
                <a:gd name="connsiteX91-491" fmla="*/ 675 w 711"/>
                <a:gd name="connsiteY91-492" fmla="*/ 221 h 763"/>
                <a:gd name="connsiteX92-493" fmla="*/ 675 w 711"/>
                <a:gd name="connsiteY92-494" fmla="*/ 237 h 763"/>
                <a:gd name="connsiteX93-495" fmla="*/ 669 w 711"/>
                <a:gd name="connsiteY93-496" fmla="*/ 252 h 763"/>
                <a:gd name="connsiteX94-497" fmla="*/ 669 w 711"/>
                <a:gd name="connsiteY94-498" fmla="*/ 268 h 763"/>
                <a:gd name="connsiteX95-499" fmla="*/ 669 w 711"/>
                <a:gd name="connsiteY95-500" fmla="*/ 289 h 763"/>
                <a:gd name="connsiteX96-501" fmla="*/ 664 w 711"/>
                <a:gd name="connsiteY96-502" fmla="*/ 331 h 763"/>
                <a:gd name="connsiteX97-503" fmla="*/ 659 w 711"/>
                <a:gd name="connsiteY97-504" fmla="*/ 368 h 763"/>
                <a:gd name="connsiteX98-505" fmla="*/ 659 w 711"/>
                <a:gd name="connsiteY98-506" fmla="*/ 400 h 763"/>
                <a:gd name="connsiteX99-507" fmla="*/ 654 w 711"/>
                <a:gd name="connsiteY99-508" fmla="*/ 431 h 763"/>
                <a:gd name="connsiteX100-509" fmla="*/ 648 w 711"/>
                <a:gd name="connsiteY100-510" fmla="*/ 463 h 763"/>
                <a:gd name="connsiteX101-511" fmla="*/ 648 w 711"/>
                <a:gd name="connsiteY101-512" fmla="*/ 489 h 763"/>
                <a:gd name="connsiteX102-513" fmla="*/ 643 w 711"/>
                <a:gd name="connsiteY102-514" fmla="*/ 510 h 763"/>
                <a:gd name="connsiteX103-515" fmla="*/ 638 w 711"/>
                <a:gd name="connsiteY103-516" fmla="*/ 531 h 763"/>
                <a:gd name="connsiteX104-517" fmla="*/ 632 w 711"/>
                <a:gd name="connsiteY104-518" fmla="*/ 568 h 763"/>
                <a:gd name="connsiteX105-519" fmla="*/ 622 w 711"/>
                <a:gd name="connsiteY105-520" fmla="*/ 605 h 763"/>
                <a:gd name="connsiteX106-521" fmla="*/ 617 w 711"/>
                <a:gd name="connsiteY106-522" fmla="*/ 636 h 763"/>
                <a:gd name="connsiteX107-523" fmla="*/ 606 w 711"/>
                <a:gd name="connsiteY107-524" fmla="*/ 663 h 763"/>
                <a:gd name="connsiteX108-525" fmla="*/ 601 w 711"/>
                <a:gd name="connsiteY108-526" fmla="*/ 689 h 763"/>
                <a:gd name="connsiteX109-527" fmla="*/ 596 w 711"/>
                <a:gd name="connsiteY109-528" fmla="*/ 700 h 763"/>
                <a:gd name="connsiteX110-529" fmla="*/ 590 w 711"/>
                <a:gd name="connsiteY110-530" fmla="*/ 710 h 763"/>
                <a:gd name="connsiteX111-531" fmla="*/ 590 w 711"/>
                <a:gd name="connsiteY111-532" fmla="*/ 721 h 763"/>
                <a:gd name="connsiteX112-533" fmla="*/ 585 w 711"/>
                <a:gd name="connsiteY112-534" fmla="*/ 726 h 763"/>
                <a:gd name="connsiteX113-535" fmla="*/ 580 w 711"/>
                <a:gd name="connsiteY113-536" fmla="*/ 736 h 763"/>
                <a:gd name="connsiteX114-537" fmla="*/ 580 w 711"/>
                <a:gd name="connsiteY114-538" fmla="*/ 742 h 763"/>
                <a:gd name="connsiteX115-539" fmla="*/ 569 w 711"/>
                <a:gd name="connsiteY115-540" fmla="*/ 747 h 763"/>
                <a:gd name="connsiteX116-541" fmla="*/ 564 w 711"/>
                <a:gd name="connsiteY116-542" fmla="*/ 757 h 763"/>
                <a:gd name="connsiteX117-543" fmla="*/ 559 w 711"/>
                <a:gd name="connsiteY117-544" fmla="*/ 757 h 763"/>
                <a:gd name="connsiteX118-545" fmla="*/ 553 w 711"/>
                <a:gd name="connsiteY118-546" fmla="*/ 763 h 763"/>
                <a:gd name="connsiteX119-547" fmla="*/ 548 w 711"/>
                <a:gd name="connsiteY119-548" fmla="*/ 763 h 763"/>
                <a:gd name="connsiteX120-549" fmla="*/ 548 w 711"/>
                <a:gd name="connsiteY120-550" fmla="*/ 757 h 763"/>
                <a:gd name="connsiteX121-551" fmla="*/ 543 w 711"/>
                <a:gd name="connsiteY121-552" fmla="*/ 757 h 763"/>
                <a:gd name="connsiteX122-553" fmla="*/ 543 w 711"/>
                <a:gd name="connsiteY122-554" fmla="*/ 752 h 763"/>
                <a:gd name="connsiteX123-555" fmla="*/ 543 w 711"/>
                <a:gd name="connsiteY123-556" fmla="*/ 747 h 763"/>
                <a:gd name="connsiteX124-557" fmla="*/ 538 w 711"/>
                <a:gd name="connsiteY124-558" fmla="*/ 742 h 763"/>
                <a:gd name="connsiteX125-559" fmla="*/ 538 w 711"/>
                <a:gd name="connsiteY125-560" fmla="*/ 731 h 763"/>
                <a:gd name="connsiteX126-561" fmla="*/ 538 w 711"/>
                <a:gd name="connsiteY126-562" fmla="*/ 721 h 763"/>
                <a:gd name="connsiteX127-563" fmla="*/ 532 w 711"/>
                <a:gd name="connsiteY127-564" fmla="*/ 705 h 763"/>
                <a:gd name="connsiteX128-565" fmla="*/ 527 w 711"/>
                <a:gd name="connsiteY128-566" fmla="*/ 684 h 763"/>
                <a:gd name="connsiteX129-567" fmla="*/ 522 w 711"/>
                <a:gd name="connsiteY129-568" fmla="*/ 668 h 763"/>
                <a:gd name="connsiteX130-569" fmla="*/ 517 w 711"/>
                <a:gd name="connsiteY130-570" fmla="*/ 652 h 763"/>
                <a:gd name="connsiteX131-571" fmla="*/ 511 w 711"/>
                <a:gd name="connsiteY131-572" fmla="*/ 636 h 763"/>
                <a:gd name="connsiteX132-573" fmla="*/ 501 w 711"/>
                <a:gd name="connsiteY132-574" fmla="*/ 626 h 763"/>
                <a:gd name="connsiteX133-575" fmla="*/ 511 w 711"/>
                <a:gd name="connsiteY133-576" fmla="*/ 610 h 763"/>
                <a:gd name="connsiteX134-577" fmla="*/ 522 w 711"/>
                <a:gd name="connsiteY134-578" fmla="*/ 610 h 763"/>
                <a:gd name="connsiteX135-579" fmla="*/ 532 w 711"/>
                <a:gd name="connsiteY135-580" fmla="*/ 610 h 763"/>
                <a:gd name="connsiteX136-581" fmla="*/ 543 w 711"/>
                <a:gd name="connsiteY136-582" fmla="*/ 605 h 763"/>
                <a:gd name="connsiteX137-583" fmla="*/ 548 w 711"/>
                <a:gd name="connsiteY137-584" fmla="*/ 605 h 763"/>
                <a:gd name="connsiteX138-585" fmla="*/ 553 w 711"/>
                <a:gd name="connsiteY138-586" fmla="*/ 600 h 763"/>
                <a:gd name="connsiteX139-587" fmla="*/ 553 w 711"/>
                <a:gd name="connsiteY139-588" fmla="*/ 600 h 763"/>
                <a:gd name="connsiteX140-589" fmla="*/ 559 w 711"/>
                <a:gd name="connsiteY140-590" fmla="*/ 594 h 763"/>
                <a:gd name="connsiteX141-591" fmla="*/ 559 w 711"/>
                <a:gd name="connsiteY141-592" fmla="*/ 584 h 763"/>
                <a:gd name="connsiteX142-593" fmla="*/ 564 w 711"/>
                <a:gd name="connsiteY142-594" fmla="*/ 573 h 763"/>
                <a:gd name="connsiteX143-595" fmla="*/ 564 w 711"/>
                <a:gd name="connsiteY143-596" fmla="*/ 558 h 763"/>
                <a:gd name="connsiteX144-597" fmla="*/ 569 w 711"/>
                <a:gd name="connsiteY144-598" fmla="*/ 537 h 763"/>
                <a:gd name="connsiteX145-599" fmla="*/ 575 w 711"/>
                <a:gd name="connsiteY145-600" fmla="*/ 516 h 763"/>
                <a:gd name="connsiteX146-601" fmla="*/ 575 w 711"/>
                <a:gd name="connsiteY146-602" fmla="*/ 489 h 763"/>
                <a:gd name="connsiteX147-603" fmla="*/ 580 w 711"/>
                <a:gd name="connsiteY147-604" fmla="*/ 458 h 763"/>
                <a:gd name="connsiteX148-605" fmla="*/ 590 w 711"/>
                <a:gd name="connsiteY148-606" fmla="*/ 395 h 763"/>
                <a:gd name="connsiteX149-607" fmla="*/ 596 w 711"/>
                <a:gd name="connsiteY149-608" fmla="*/ 337 h 763"/>
                <a:gd name="connsiteX150-609" fmla="*/ 601 w 711"/>
                <a:gd name="connsiteY150-610" fmla="*/ 274 h 763"/>
                <a:gd name="connsiteX151-611" fmla="*/ 601 w 711"/>
                <a:gd name="connsiteY151-612" fmla="*/ 221 h 763"/>
                <a:gd name="connsiteX152-613" fmla="*/ 601 w 711"/>
                <a:gd name="connsiteY152-614" fmla="*/ 221 h 763"/>
                <a:gd name="connsiteX0-615" fmla="*/ 601 w 711"/>
                <a:gd name="connsiteY0-616" fmla="*/ 221 h 763"/>
                <a:gd name="connsiteX1-617" fmla="*/ 601 w 711"/>
                <a:gd name="connsiteY1-618" fmla="*/ 195 h 763"/>
                <a:gd name="connsiteX2-619" fmla="*/ 601 w 711"/>
                <a:gd name="connsiteY2-620" fmla="*/ 168 h 763"/>
                <a:gd name="connsiteX3-621" fmla="*/ 601 w 711"/>
                <a:gd name="connsiteY3-622" fmla="*/ 147 h 763"/>
                <a:gd name="connsiteX4-623" fmla="*/ 601 w 711"/>
                <a:gd name="connsiteY4-624" fmla="*/ 132 h 763"/>
                <a:gd name="connsiteX5-625" fmla="*/ 601 w 711"/>
                <a:gd name="connsiteY5-626" fmla="*/ 116 h 763"/>
                <a:gd name="connsiteX6-627" fmla="*/ 601 w 711"/>
                <a:gd name="connsiteY6-628" fmla="*/ 105 h 763"/>
                <a:gd name="connsiteX7-629" fmla="*/ 596 w 711"/>
                <a:gd name="connsiteY7-630" fmla="*/ 95 h 763"/>
                <a:gd name="connsiteX8-631" fmla="*/ 596 w 711"/>
                <a:gd name="connsiteY8-632" fmla="*/ 89 h 763"/>
                <a:gd name="connsiteX9-633" fmla="*/ 596 w 711"/>
                <a:gd name="connsiteY9-634" fmla="*/ 84 h 763"/>
                <a:gd name="connsiteX10-635" fmla="*/ 590 w 711"/>
                <a:gd name="connsiteY10-636" fmla="*/ 84 h 763"/>
                <a:gd name="connsiteX11-637" fmla="*/ 585 w 711"/>
                <a:gd name="connsiteY11-638" fmla="*/ 79 h 763"/>
                <a:gd name="connsiteX12-639" fmla="*/ 575 w 711"/>
                <a:gd name="connsiteY12-640" fmla="*/ 79 h 763"/>
                <a:gd name="connsiteX13-641" fmla="*/ 569 w 711"/>
                <a:gd name="connsiteY13-642" fmla="*/ 74 h 763"/>
                <a:gd name="connsiteX14-643" fmla="*/ 553 w 711"/>
                <a:gd name="connsiteY14-644" fmla="*/ 74 h 763"/>
                <a:gd name="connsiteX15-645" fmla="*/ 543 w 711"/>
                <a:gd name="connsiteY15-646" fmla="*/ 74 h 763"/>
                <a:gd name="connsiteX16-647" fmla="*/ 527 w 711"/>
                <a:gd name="connsiteY16-648" fmla="*/ 79 h 763"/>
                <a:gd name="connsiteX17-649" fmla="*/ 496 w 711"/>
                <a:gd name="connsiteY17-650" fmla="*/ 79 h 763"/>
                <a:gd name="connsiteX18-651" fmla="*/ 459 w 711"/>
                <a:gd name="connsiteY18-652" fmla="*/ 84 h 763"/>
                <a:gd name="connsiteX19-653" fmla="*/ 422 w 711"/>
                <a:gd name="connsiteY19-654" fmla="*/ 89 h 763"/>
                <a:gd name="connsiteX20-655" fmla="*/ 385 w 711"/>
                <a:gd name="connsiteY20-656" fmla="*/ 89 h 763"/>
                <a:gd name="connsiteX21-657" fmla="*/ 343 w 711"/>
                <a:gd name="connsiteY21-658" fmla="*/ 95 h 763"/>
                <a:gd name="connsiteX22-659" fmla="*/ 295 w 711"/>
                <a:gd name="connsiteY22-660" fmla="*/ 105 h 763"/>
                <a:gd name="connsiteX23-661" fmla="*/ 269 w 711"/>
                <a:gd name="connsiteY23-662" fmla="*/ 105 h 763"/>
                <a:gd name="connsiteX24-663" fmla="*/ 243 w 711"/>
                <a:gd name="connsiteY24-664" fmla="*/ 110 h 763"/>
                <a:gd name="connsiteX25-665" fmla="*/ 216 w 711"/>
                <a:gd name="connsiteY25-666" fmla="*/ 116 h 763"/>
                <a:gd name="connsiteX26-667" fmla="*/ 190 w 711"/>
                <a:gd name="connsiteY26-668" fmla="*/ 116 h 763"/>
                <a:gd name="connsiteX27-669" fmla="*/ 158 w 711"/>
                <a:gd name="connsiteY27-670" fmla="*/ 121 h 763"/>
                <a:gd name="connsiteX28-671" fmla="*/ 132 w 711"/>
                <a:gd name="connsiteY28-672" fmla="*/ 126 h 763"/>
                <a:gd name="connsiteX29-673" fmla="*/ 106 w 711"/>
                <a:gd name="connsiteY29-674" fmla="*/ 126 h 763"/>
                <a:gd name="connsiteX30-675" fmla="*/ 85 w 711"/>
                <a:gd name="connsiteY30-676" fmla="*/ 132 h 763"/>
                <a:gd name="connsiteX31-677" fmla="*/ 64 w 711"/>
                <a:gd name="connsiteY31-678" fmla="*/ 132 h 763"/>
                <a:gd name="connsiteX32-679" fmla="*/ 37 w 711"/>
                <a:gd name="connsiteY32-680" fmla="*/ 132 h 763"/>
                <a:gd name="connsiteX33-681" fmla="*/ 21 w 711"/>
                <a:gd name="connsiteY33-682" fmla="*/ 137 h 763"/>
                <a:gd name="connsiteX34-683" fmla="*/ 0 w 711"/>
                <a:gd name="connsiteY34-684" fmla="*/ 137 h 763"/>
                <a:gd name="connsiteX35-685" fmla="*/ 0 w 711"/>
                <a:gd name="connsiteY35-686" fmla="*/ 100 h 763"/>
                <a:gd name="connsiteX36-687" fmla="*/ 16 w 711"/>
                <a:gd name="connsiteY36-688" fmla="*/ 100 h 763"/>
                <a:gd name="connsiteX37-689" fmla="*/ 37 w 711"/>
                <a:gd name="connsiteY37-690" fmla="*/ 100 h 763"/>
                <a:gd name="connsiteX38-691" fmla="*/ 53 w 711"/>
                <a:gd name="connsiteY38-692" fmla="*/ 100 h 763"/>
                <a:gd name="connsiteX39-693" fmla="*/ 74 w 711"/>
                <a:gd name="connsiteY39-694" fmla="*/ 95 h 763"/>
                <a:gd name="connsiteX40-695" fmla="*/ 100 w 711"/>
                <a:gd name="connsiteY40-696" fmla="*/ 95 h 763"/>
                <a:gd name="connsiteX41-697" fmla="*/ 122 w 711"/>
                <a:gd name="connsiteY41-698" fmla="*/ 89 h 763"/>
                <a:gd name="connsiteX42-699" fmla="*/ 148 w 711"/>
                <a:gd name="connsiteY42-700" fmla="*/ 84 h 763"/>
                <a:gd name="connsiteX43-701" fmla="*/ 179 w 711"/>
                <a:gd name="connsiteY43-702" fmla="*/ 84 h 763"/>
                <a:gd name="connsiteX44-703" fmla="*/ 237 w 711"/>
                <a:gd name="connsiteY44-704" fmla="*/ 74 h 763"/>
                <a:gd name="connsiteX45-705" fmla="*/ 295 w 711"/>
                <a:gd name="connsiteY45-706" fmla="*/ 63 h 763"/>
                <a:gd name="connsiteX46-707" fmla="*/ 353 w 711"/>
                <a:gd name="connsiteY46-708" fmla="*/ 58 h 763"/>
                <a:gd name="connsiteX47-709" fmla="*/ 411 w 711"/>
                <a:gd name="connsiteY47-710" fmla="*/ 47 h 763"/>
                <a:gd name="connsiteX48-711" fmla="*/ 438 w 711"/>
                <a:gd name="connsiteY48-712" fmla="*/ 42 h 763"/>
                <a:gd name="connsiteX49-713" fmla="*/ 464 w 711"/>
                <a:gd name="connsiteY49-714" fmla="*/ 37 h 763"/>
                <a:gd name="connsiteX50-715" fmla="*/ 490 w 711"/>
                <a:gd name="connsiteY50-716" fmla="*/ 32 h 763"/>
                <a:gd name="connsiteX51-717" fmla="*/ 506 w 711"/>
                <a:gd name="connsiteY51-718" fmla="*/ 32 h 763"/>
                <a:gd name="connsiteX52-719" fmla="*/ 522 w 711"/>
                <a:gd name="connsiteY52-720" fmla="*/ 26 h 763"/>
                <a:gd name="connsiteX53-721" fmla="*/ 538 w 711"/>
                <a:gd name="connsiteY53-722" fmla="*/ 21 h 763"/>
                <a:gd name="connsiteX54-723" fmla="*/ 543 w 711"/>
                <a:gd name="connsiteY54-724" fmla="*/ 21 h 763"/>
                <a:gd name="connsiteX55-725" fmla="*/ 553 w 711"/>
                <a:gd name="connsiteY55-726" fmla="*/ 16 h 763"/>
                <a:gd name="connsiteX56-727" fmla="*/ 559 w 711"/>
                <a:gd name="connsiteY56-728" fmla="*/ 11 h 763"/>
                <a:gd name="connsiteX57-729" fmla="*/ 569 w 711"/>
                <a:gd name="connsiteY57-730" fmla="*/ 5 h 763"/>
                <a:gd name="connsiteX58-731" fmla="*/ 575 w 711"/>
                <a:gd name="connsiteY58-732" fmla="*/ 5 h 763"/>
                <a:gd name="connsiteX59-733" fmla="*/ 585 w 711"/>
                <a:gd name="connsiteY59-734" fmla="*/ 0 h 763"/>
                <a:gd name="connsiteX60-735" fmla="*/ 590 w 711"/>
                <a:gd name="connsiteY60-736" fmla="*/ 5 h 763"/>
                <a:gd name="connsiteX61-737" fmla="*/ 596 w 711"/>
                <a:gd name="connsiteY61-738" fmla="*/ 5 h 763"/>
                <a:gd name="connsiteX62-739" fmla="*/ 601 w 711"/>
                <a:gd name="connsiteY62-740" fmla="*/ 11 h 763"/>
                <a:gd name="connsiteX63-741" fmla="*/ 611 w 711"/>
                <a:gd name="connsiteY63-742" fmla="*/ 16 h 763"/>
                <a:gd name="connsiteX64-743" fmla="*/ 622 w 711"/>
                <a:gd name="connsiteY64-744" fmla="*/ 21 h 763"/>
                <a:gd name="connsiteX65-745" fmla="*/ 632 w 711"/>
                <a:gd name="connsiteY65-746" fmla="*/ 26 h 763"/>
                <a:gd name="connsiteX66-747" fmla="*/ 643 w 711"/>
                <a:gd name="connsiteY66-748" fmla="*/ 32 h 763"/>
                <a:gd name="connsiteX67-749" fmla="*/ 659 w 711"/>
                <a:gd name="connsiteY67-750" fmla="*/ 42 h 763"/>
                <a:gd name="connsiteX68-751" fmla="*/ 669 w 711"/>
                <a:gd name="connsiteY68-752" fmla="*/ 53 h 763"/>
                <a:gd name="connsiteX69-753" fmla="*/ 680 w 711"/>
                <a:gd name="connsiteY69-754" fmla="*/ 58 h 763"/>
                <a:gd name="connsiteX70-755" fmla="*/ 690 w 711"/>
                <a:gd name="connsiteY70-756" fmla="*/ 68 h 763"/>
                <a:gd name="connsiteX71-757" fmla="*/ 701 w 711"/>
                <a:gd name="connsiteY71-758" fmla="*/ 74 h 763"/>
                <a:gd name="connsiteX72-759" fmla="*/ 706 w 711"/>
                <a:gd name="connsiteY72-760" fmla="*/ 79 h 763"/>
                <a:gd name="connsiteX73-761" fmla="*/ 711 w 711"/>
                <a:gd name="connsiteY73-762" fmla="*/ 84 h 763"/>
                <a:gd name="connsiteX74-763" fmla="*/ 711 w 711"/>
                <a:gd name="connsiteY74-764" fmla="*/ 89 h 763"/>
                <a:gd name="connsiteX75-765" fmla="*/ 711 w 711"/>
                <a:gd name="connsiteY75-766" fmla="*/ 95 h 763"/>
                <a:gd name="connsiteX76-767" fmla="*/ 711 w 711"/>
                <a:gd name="connsiteY76-768" fmla="*/ 100 h 763"/>
                <a:gd name="connsiteX77-769" fmla="*/ 711 w 711"/>
                <a:gd name="connsiteY77-770" fmla="*/ 105 h 763"/>
                <a:gd name="connsiteX78-771" fmla="*/ 706 w 711"/>
                <a:gd name="connsiteY78-772" fmla="*/ 110 h 763"/>
                <a:gd name="connsiteX79-773" fmla="*/ 696 w 711"/>
                <a:gd name="connsiteY79-774" fmla="*/ 116 h 763"/>
                <a:gd name="connsiteX80-775" fmla="*/ 696 w 711"/>
                <a:gd name="connsiteY80-776" fmla="*/ 121 h 763"/>
                <a:gd name="connsiteX81-777" fmla="*/ 696 w 711"/>
                <a:gd name="connsiteY81-778" fmla="*/ 121 h 763"/>
                <a:gd name="connsiteX82-779" fmla="*/ 690 w 711"/>
                <a:gd name="connsiteY82-780" fmla="*/ 126 h 763"/>
                <a:gd name="connsiteX83-781" fmla="*/ 690 w 711"/>
                <a:gd name="connsiteY83-782" fmla="*/ 132 h 763"/>
                <a:gd name="connsiteX84-783" fmla="*/ 685 w 711"/>
                <a:gd name="connsiteY84-784" fmla="*/ 142 h 763"/>
                <a:gd name="connsiteX85-785" fmla="*/ 685 w 711"/>
                <a:gd name="connsiteY85-786" fmla="*/ 147 h 763"/>
                <a:gd name="connsiteX86-787" fmla="*/ 685 w 711"/>
                <a:gd name="connsiteY86-788" fmla="*/ 158 h 763"/>
                <a:gd name="connsiteX87-789" fmla="*/ 680 w 711"/>
                <a:gd name="connsiteY87-790" fmla="*/ 168 h 763"/>
                <a:gd name="connsiteX88-791" fmla="*/ 680 w 711"/>
                <a:gd name="connsiteY88-792" fmla="*/ 179 h 763"/>
                <a:gd name="connsiteX89-793" fmla="*/ 680 w 711"/>
                <a:gd name="connsiteY89-794" fmla="*/ 189 h 763"/>
                <a:gd name="connsiteX90-795" fmla="*/ 675 w 711"/>
                <a:gd name="connsiteY90-796" fmla="*/ 205 h 763"/>
                <a:gd name="connsiteX91-797" fmla="*/ 675 w 711"/>
                <a:gd name="connsiteY91-798" fmla="*/ 221 h 763"/>
                <a:gd name="connsiteX92-799" fmla="*/ 675 w 711"/>
                <a:gd name="connsiteY92-800" fmla="*/ 237 h 763"/>
                <a:gd name="connsiteX93-801" fmla="*/ 669 w 711"/>
                <a:gd name="connsiteY93-802" fmla="*/ 252 h 763"/>
                <a:gd name="connsiteX94-803" fmla="*/ 669 w 711"/>
                <a:gd name="connsiteY94-804" fmla="*/ 268 h 763"/>
                <a:gd name="connsiteX95-805" fmla="*/ 669 w 711"/>
                <a:gd name="connsiteY95-806" fmla="*/ 289 h 763"/>
                <a:gd name="connsiteX96-807" fmla="*/ 664 w 711"/>
                <a:gd name="connsiteY96-808" fmla="*/ 331 h 763"/>
                <a:gd name="connsiteX97-809" fmla="*/ 659 w 711"/>
                <a:gd name="connsiteY97-810" fmla="*/ 368 h 763"/>
                <a:gd name="connsiteX98-811" fmla="*/ 659 w 711"/>
                <a:gd name="connsiteY98-812" fmla="*/ 400 h 763"/>
                <a:gd name="connsiteX99-813" fmla="*/ 654 w 711"/>
                <a:gd name="connsiteY99-814" fmla="*/ 431 h 763"/>
                <a:gd name="connsiteX100-815" fmla="*/ 648 w 711"/>
                <a:gd name="connsiteY100-816" fmla="*/ 463 h 763"/>
                <a:gd name="connsiteX101-817" fmla="*/ 648 w 711"/>
                <a:gd name="connsiteY101-818" fmla="*/ 489 h 763"/>
                <a:gd name="connsiteX102-819" fmla="*/ 643 w 711"/>
                <a:gd name="connsiteY102-820" fmla="*/ 510 h 763"/>
                <a:gd name="connsiteX103-821" fmla="*/ 638 w 711"/>
                <a:gd name="connsiteY103-822" fmla="*/ 531 h 763"/>
                <a:gd name="connsiteX104-823" fmla="*/ 632 w 711"/>
                <a:gd name="connsiteY104-824" fmla="*/ 568 h 763"/>
                <a:gd name="connsiteX105-825" fmla="*/ 622 w 711"/>
                <a:gd name="connsiteY105-826" fmla="*/ 605 h 763"/>
                <a:gd name="connsiteX106-827" fmla="*/ 617 w 711"/>
                <a:gd name="connsiteY106-828" fmla="*/ 636 h 763"/>
                <a:gd name="connsiteX107-829" fmla="*/ 606 w 711"/>
                <a:gd name="connsiteY107-830" fmla="*/ 663 h 763"/>
                <a:gd name="connsiteX108-831" fmla="*/ 601 w 711"/>
                <a:gd name="connsiteY108-832" fmla="*/ 689 h 763"/>
                <a:gd name="connsiteX109-833" fmla="*/ 596 w 711"/>
                <a:gd name="connsiteY109-834" fmla="*/ 700 h 763"/>
                <a:gd name="connsiteX110-835" fmla="*/ 590 w 711"/>
                <a:gd name="connsiteY110-836" fmla="*/ 710 h 763"/>
                <a:gd name="connsiteX111-837" fmla="*/ 590 w 711"/>
                <a:gd name="connsiteY111-838" fmla="*/ 721 h 763"/>
                <a:gd name="connsiteX112-839" fmla="*/ 585 w 711"/>
                <a:gd name="connsiteY112-840" fmla="*/ 726 h 763"/>
                <a:gd name="connsiteX113-841" fmla="*/ 580 w 711"/>
                <a:gd name="connsiteY113-842" fmla="*/ 736 h 763"/>
                <a:gd name="connsiteX114-843" fmla="*/ 580 w 711"/>
                <a:gd name="connsiteY114-844" fmla="*/ 742 h 763"/>
                <a:gd name="connsiteX115-845" fmla="*/ 569 w 711"/>
                <a:gd name="connsiteY115-846" fmla="*/ 747 h 763"/>
                <a:gd name="connsiteX116-847" fmla="*/ 564 w 711"/>
                <a:gd name="connsiteY116-848" fmla="*/ 757 h 763"/>
                <a:gd name="connsiteX117-849" fmla="*/ 559 w 711"/>
                <a:gd name="connsiteY117-850" fmla="*/ 757 h 763"/>
                <a:gd name="connsiteX118-851" fmla="*/ 553 w 711"/>
                <a:gd name="connsiteY118-852" fmla="*/ 763 h 763"/>
                <a:gd name="connsiteX119-853" fmla="*/ 548 w 711"/>
                <a:gd name="connsiteY119-854" fmla="*/ 763 h 763"/>
                <a:gd name="connsiteX120-855" fmla="*/ 548 w 711"/>
                <a:gd name="connsiteY120-856" fmla="*/ 757 h 763"/>
                <a:gd name="connsiteX121-857" fmla="*/ 543 w 711"/>
                <a:gd name="connsiteY121-858" fmla="*/ 757 h 763"/>
                <a:gd name="connsiteX122-859" fmla="*/ 543 w 711"/>
                <a:gd name="connsiteY122-860" fmla="*/ 752 h 763"/>
                <a:gd name="connsiteX123-861" fmla="*/ 543 w 711"/>
                <a:gd name="connsiteY123-862" fmla="*/ 747 h 763"/>
                <a:gd name="connsiteX124-863" fmla="*/ 538 w 711"/>
                <a:gd name="connsiteY124-864" fmla="*/ 742 h 763"/>
                <a:gd name="connsiteX125-865" fmla="*/ 538 w 711"/>
                <a:gd name="connsiteY125-866" fmla="*/ 731 h 763"/>
                <a:gd name="connsiteX126-867" fmla="*/ 538 w 711"/>
                <a:gd name="connsiteY126-868" fmla="*/ 721 h 763"/>
                <a:gd name="connsiteX127-869" fmla="*/ 532 w 711"/>
                <a:gd name="connsiteY127-870" fmla="*/ 705 h 763"/>
                <a:gd name="connsiteX128-871" fmla="*/ 527 w 711"/>
                <a:gd name="connsiteY128-872" fmla="*/ 684 h 763"/>
                <a:gd name="connsiteX129-873" fmla="*/ 522 w 711"/>
                <a:gd name="connsiteY129-874" fmla="*/ 668 h 763"/>
                <a:gd name="connsiteX130-875" fmla="*/ 517 w 711"/>
                <a:gd name="connsiteY130-876" fmla="*/ 652 h 763"/>
                <a:gd name="connsiteX131-877" fmla="*/ 511 w 711"/>
                <a:gd name="connsiteY131-878" fmla="*/ 636 h 763"/>
                <a:gd name="connsiteX132-879" fmla="*/ 501 w 711"/>
                <a:gd name="connsiteY132-880" fmla="*/ 626 h 763"/>
                <a:gd name="connsiteX133-881" fmla="*/ 522 w 711"/>
                <a:gd name="connsiteY133-882" fmla="*/ 610 h 763"/>
                <a:gd name="connsiteX134-883" fmla="*/ 532 w 711"/>
                <a:gd name="connsiteY134-884" fmla="*/ 610 h 763"/>
                <a:gd name="connsiteX135-885" fmla="*/ 543 w 711"/>
                <a:gd name="connsiteY135-886" fmla="*/ 605 h 763"/>
                <a:gd name="connsiteX136-887" fmla="*/ 548 w 711"/>
                <a:gd name="connsiteY136-888" fmla="*/ 605 h 763"/>
                <a:gd name="connsiteX137-889" fmla="*/ 553 w 711"/>
                <a:gd name="connsiteY137-890" fmla="*/ 600 h 763"/>
                <a:gd name="connsiteX138-891" fmla="*/ 553 w 711"/>
                <a:gd name="connsiteY138-892" fmla="*/ 600 h 763"/>
                <a:gd name="connsiteX139-893" fmla="*/ 559 w 711"/>
                <a:gd name="connsiteY139-894" fmla="*/ 594 h 763"/>
                <a:gd name="connsiteX140-895" fmla="*/ 559 w 711"/>
                <a:gd name="connsiteY140-896" fmla="*/ 584 h 763"/>
                <a:gd name="connsiteX141-897" fmla="*/ 564 w 711"/>
                <a:gd name="connsiteY141-898" fmla="*/ 573 h 763"/>
                <a:gd name="connsiteX142-899" fmla="*/ 564 w 711"/>
                <a:gd name="connsiteY142-900" fmla="*/ 558 h 763"/>
                <a:gd name="connsiteX143-901" fmla="*/ 569 w 711"/>
                <a:gd name="connsiteY143-902" fmla="*/ 537 h 763"/>
                <a:gd name="connsiteX144-903" fmla="*/ 575 w 711"/>
                <a:gd name="connsiteY144-904" fmla="*/ 516 h 763"/>
                <a:gd name="connsiteX145-905" fmla="*/ 575 w 711"/>
                <a:gd name="connsiteY145-906" fmla="*/ 489 h 763"/>
                <a:gd name="connsiteX146-907" fmla="*/ 580 w 711"/>
                <a:gd name="connsiteY146-908" fmla="*/ 458 h 763"/>
                <a:gd name="connsiteX147-909" fmla="*/ 590 w 711"/>
                <a:gd name="connsiteY147-910" fmla="*/ 395 h 763"/>
                <a:gd name="connsiteX148-911" fmla="*/ 596 w 711"/>
                <a:gd name="connsiteY148-912" fmla="*/ 337 h 763"/>
                <a:gd name="connsiteX149-913" fmla="*/ 601 w 711"/>
                <a:gd name="connsiteY149-914" fmla="*/ 274 h 763"/>
                <a:gd name="connsiteX150-915" fmla="*/ 601 w 711"/>
                <a:gd name="connsiteY150-916" fmla="*/ 221 h 763"/>
                <a:gd name="connsiteX151-917" fmla="*/ 601 w 711"/>
                <a:gd name="connsiteY151-918" fmla="*/ 221 h 763"/>
                <a:gd name="connsiteX0-919" fmla="*/ 601 w 711"/>
                <a:gd name="connsiteY0-920" fmla="*/ 221 h 763"/>
                <a:gd name="connsiteX1-921" fmla="*/ 601 w 711"/>
                <a:gd name="connsiteY1-922" fmla="*/ 195 h 763"/>
                <a:gd name="connsiteX2-923" fmla="*/ 601 w 711"/>
                <a:gd name="connsiteY2-924" fmla="*/ 168 h 763"/>
                <a:gd name="connsiteX3-925" fmla="*/ 601 w 711"/>
                <a:gd name="connsiteY3-926" fmla="*/ 147 h 763"/>
                <a:gd name="connsiteX4-927" fmla="*/ 601 w 711"/>
                <a:gd name="connsiteY4-928" fmla="*/ 132 h 763"/>
                <a:gd name="connsiteX5-929" fmla="*/ 601 w 711"/>
                <a:gd name="connsiteY5-930" fmla="*/ 116 h 763"/>
                <a:gd name="connsiteX6-931" fmla="*/ 601 w 711"/>
                <a:gd name="connsiteY6-932" fmla="*/ 105 h 763"/>
                <a:gd name="connsiteX7-933" fmla="*/ 596 w 711"/>
                <a:gd name="connsiteY7-934" fmla="*/ 95 h 763"/>
                <a:gd name="connsiteX8-935" fmla="*/ 596 w 711"/>
                <a:gd name="connsiteY8-936" fmla="*/ 89 h 763"/>
                <a:gd name="connsiteX9-937" fmla="*/ 596 w 711"/>
                <a:gd name="connsiteY9-938" fmla="*/ 84 h 763"/>
                <a:gd name="connsiteX10-939" fmla="*/ 590 w 711"/>
                <a:gd name="connsiteY10-940" fmla="*/ 84 h 763"/>
                <a:gd name="connsiteX11-941" fmla="*/ 585 w 711"/>
                <a:gd name="connsiteY11-942" fmla="*/ 79 h 763"/>
                <a:gd name="connsiteX12-943" fmla="*/ 575 w 711"/>
                <a:gd name="connsiteY12-944" fmla="*/ 79 h 763"/>
                <a:gd name="connsiteX13-945" fmla="*/ 569 w 711"/>
                <a:gd name="connsiteY13-946" fmla="*/ 74 h 763"/>
                <a:gd name="connsiteX14-947" fmla="*/ 553 w 711"/>
                <a:gd name="connsiteY14-948" fmla="*/ 74 h 763"/>
                <a:gd name="connsiteX15-949" fmla="*/ 543 w 711"/>
                <a:gd name="connsiteY15-950" fmla="*/ 74 h 763"/>
                <a:gd name="connsiteX16-951" fmla="*/ 527 w 711"/>
                <a:gd name="connsiteY16-952" fmla="*/ 79 h 763"/>
                <a:gd name="connsiteX17-953" fmla="*/ 496 w 711"/>
                <a:gd name="connsiteY17-954" fmla="*/ 79 h 763"/>
                <a:gd name="connsiteX18-955" fmla="*/ 459 w 711"/>
                <a:gd name="connsiteY18-956" fmla="*/ 84 h 763"/>
                <a:gd name="connsiteX19-957" fmla="*/ 422 w 711"/>
                <a:gd name="connsiteY19-958" fmla="*/ 89 h 763"/>
                <a:gd name="connsiteX20-959" fmla="*/ 385 w 711"/>
                <a:gd name="connsiteY20-960" fmla="*/ 89 h 763"/>
                <a:gd name="connsiteX21-961" fmla="*/ 343 w 711"/>
                <a:gd name="connsiteY21-962" fmla="*/ 95 h 763"/>
                <a:gd name="connsiteX22-963" fmla="*/ 295 w 711"/>
                <a:gd name="connsiteY22-964" fmla="*/ 105 h 763"/>
                <a:gd name="connsiteX23-965" fmla="*/ 269 w 711"/>
                <a:gd name="connsiteY23-966" fmla="*/ 105 h 763"/>
                <a:gd name="connsiteX24-967" fmla="*/ 243 w 711"/>
                <a:gd name="connsiteY24-968" fmla="*/ 110 h 763"/>
                <a:gd name="connsiteX25-969" fmla="*/ 216 w 711"/>
                <a:gd name="connsiteY25-970" fmla="*/ 116 h 763"/>
                <a:gd name="connsiteX26-971" fmla="*/ 190 w 711"/>
                <a:gd name="connsiteY26-972" fmla="*/ 116 h 763"/>
                <a:gd name="connsiteX27-973" fmla="*/ 158 w 711"/>
                <a:gd name="connsiteY27-974" fmla="*/ 121 h 763"/>
                <a:gd name="connsiteX28-975" fmla="*/ 132 w 711"/>
                <a:gd name="connsiteY28-976" fmla="*/ 126 h 763"/>
                <a:gd name="connsiteX29-977" fmla="*/ 106 w 711"/>
                <a:gd name="connsiteY29-978" fmla="*/ 126 h 763"/>
                <a:gd name="connsiteX30-979" fmla="*/ 85 w 711"/>
                <a:gd name="connsiteY30-980" fmla="*/ 132 h 763"/>
                <a:gd name="connsiteX31-981" fmla="*/ 64 w 711"/>
                <a:gd name="connsiteY31-982" fmla="*/ 132 h 763"/>
                <a:gd name="connsiteX32-983" fmla="*/ 37 w 711"/>
                <a:gd name="connsiteY32-984" fmla="*/ 132 h 763"/>
                <a:gd name="connsiteX33-985" fmla="*/ 21 w 711"/>
                <a:gd name="connsiteY33-986" fmla="*/ 137 h 763"/>
                <a:gd name="connsiteX34-987" fmla="*/ 0 w 711"/>
                <a:gd name="connsiteY34-988" fmla="*/ 137 h 763"/>
                <a:gd name="connsiteX35-989" fmla="*/ 0 w 711"/>
                <a:gd name="connsiteY35-990" fmla="*/ 100 h 763"/>
                <a:gd name="connsiteX36-991" fmla="*/ 16 w 711"/>
                <a:gd name="connsiteY36-992" fmla="*/ 100 h 763"/>
                <a:gd name="connsiteX37-993" fmla="*/ 37 w 711"/>
                <a:gd name="connsiteY37-994" fmla="*/ 100 h 763"/>
                <a:gd name="connsiteX38-995" fmla="*/ 53 w 711"/>
                <a:gd name="connsiteY38-996" fmla="*/ 100 h 763"/>
                <a:gd name="connsiteX39-997" fmla="*/ 74 w 711"/>
                <a:gd name="connsiteY39-998" fmla="*/ 95 h 763"/>
                <a:gd name="connsiteX40-999" fmla="*/ 100 w 711"/>
                <a:gd name="connsiteY40-1000" fmla="*/ 95 h 763"/>
                <a:gd name="connsiteX41-1001" fmla="*/ 122 w 711"/>
                <a:gd name="connsiteY41-1002" fmla="*/ 89 h 763"/>
                <a:gd name="connsiteX42-1003" fmla="*/ 148 w 711"/>
                <a:gd name="connsiteY42-1004" fmla="*/ 84 h 763"/>
                <a:gd name="connsiteX43-1005" fmla="*/ 179 w 711"/>
                <a:gd name="connsiteY43-1006" fmla="*/ 84 h 763"/>
                <a:gd name="connsiteX44-1007" fmla="*/ 237 w 711"/>
                <a:gd name="connsiteY44-1008" fmla="*/ 74 h 763"/>
                <a:gd name="connsiteX45-1009" fmla="*/ 295 w 711"/>
                <a:gd name="connsiteY45-1010" fmla="*/ 63 h 763"/>
                <a:gd name="connsiteX46-1011" fmla="*/ 353 w 711"/>
                <a:gd name="connsiteY46-1012" fmla="*/ 58 h 763"/>
                <a:gd name="connsiteX47-1013" fmla="*/ 411 w 711"/>
                <a:gd name="connsiteY47-1014" fmla="*/ 47 h 763"/>
                <a:gd name="connsiteX48-1015" fmla="*/ 438 w 711"/>
                <a:gd name="connsiteY48-1016" fmla="*/ 42 h 763"/>
                <a:gd name="connsiteX49-1017" fmla="*/ 464 w 711"/>
                <a:gd name="connsiteY49-1018" fmla="*/ 37 h 763"/>
                <a:gd name="connsiteX50-1019" fmla="*/ 490 w 711"/>
                <a:gd name="connsiteY50-1020" fmla="*/ 32 h 763"/>
                <a:gd name="connsiteX51-1021" fmla="*/ 506 w 711"/>
                <a:gd name="connsiteY51-1022" fmla="*/ 32 h 763"/>
                <a:gd name="connsiteX52-1023" fmla="*/ 522 w 711"/>
                <a:gd name="connsiteY52-1024" fmla="*/ 26 h 763"/>
                <a:gd name="connsiteX53-1025" fmla="*/ 538 w 711"/>
                <a:gd name="connsiteY53-1026" fmla="*/ 21 h 763"/>
                <a:gd name="connsiteX54-1027" fmla="*/ 543 w 711"/>
                <a:gd name="connsiteY54-1028" fmla="*/ 21 h 763"/>
                <a:gd name="connsiteX55-1029" fmla="*/ 553 w 711"/>
                <a:gd name="connsiteY55-1030" fmla="*/ 16 h 763"/>
                <a:gd name="connsiteX56-1031" fmla="*/ 559 w 711"/>
                <a:gd name="connsiteY56-1032" fmla="*/ 11 h 763"/>
                <a:gd name="connsiteX57-1033" fmla="*/ 569 w 711"/>
                <a:gd name="connsiteY57-1034" fmla="*/ 5 h 763"/>
                <a:gd name="connsiteX58-1035" fmla="*/ 575 w 711"/>
                <a:gd name="connsiteY58-1036" fmla="*/ 5 h 763"/>
                <a:gd name="connsiteX59-1037" fmla="*/ 585 w 711"/>
                <a:gd name="connsiteY59-1038" fmla="*/ 0 h 763"/>
                <a:gd name="connsiteX60-1039" fmla="*/ 590 w 711"/>
                <a:gd name="connsiteY60-1040" fmla="*/ 5 h 763"/>
                <a:gd name="connsiteX61-1041" fmla="*/ 596 w 711"/>
                <a:gd name="connsiteY61-1042" fmla="*/ 5 h 763"/>
                <a:gd name="connsiteX62-1043" fmla="*/ 601 w 711"/>
                <a:gd name="connsiteY62-1044" fmla="*/ 11 h 763"/>
                <a:gd name="connsiteX63-1045" fmla="*/ 611 w 711"/>
                <a:gd name="connsiteY63-1046" fmla="*/ 16 h 763"/>
                <a:gd name="connsiteX64-1047" fmla="*/ 622 w 711"/>
                <a:gd name="connsiteY64-1048" fmla="*/ 21 h 763"/>
                <a:gd name="connsiteX65-1049" fmla="*/ 632 w 711"/>
                <a:gd name="connsiteY65-1050" fmla="*/ 26 h 763"/>
                <a:gd name="connsiteX66-1051" fmla="*/ 643 w 711"/>
                <a:gd name="connsiteY66-1052" fmla="*/ 32 h 763"/>
                <a:gd name="connsiteX67-1053" fmla="*/ 659 w 711"/>
                <a:gd name="connsiteY67-1054" fmla="*/ 42 h 763"/>
                <a:gd name="connsiteX68-1055" fmla="*/ 669 w 711"/>
                <a:gd name="connsiteY68-1056" fmla="*/ 53 h 763"/>
                <a:gd name="connsiteX69-1057" fmla="*/ 680 w 711"/>
                <a:gd name="connsiteY69-1058" fmla="*/ 58 h 763"/>
                <a:gd name="connsiteX70-1059" fmla="*/ 690 w 711"/>
                <a:gd name="connsiteY70-1060" fmla="*/ 68 h 763"/>
                <a:gd name="connsiteX71-1061" fmla="*/ 701 w 711"/>
                <a:gd name="connsiteY71-1062" fmla="*/ 74 h 763"/>
                <a:gd name="connsiteX72-1063" fmla="*/ 706 w 711"/>
                <a:gd name="connsiteY72-1064" fmla="*/ 79 h 763"/>
                <a:gd name="connsiteX73-1065" fmla="*/ 711 w 711"/>
                <a:gd name="connsiteY73-1066" fmla="*/ 84 h 763"/>
                <a:gd name="connsiteX74-1067" fmla="*/ 711 w 711"/>
                <a:gd name="connsiteY74-1068" fmla="*/ 89 h 763"/>
                <a:gd name="connsiteX75-1069" fmla="*/ 711 w 711"/>
                <a:gd name="connsiteY75-1070" fmla="*/ 95 h 763"/>
                <a:gd name="connsiteX76-1071" fmla="*/ 711 w 711"/>
                <a:gd name="connsiteY76-1072" fmla="*/ 100 h 763"/>
                <a:gd name="connsiteX77-1073" fmla="*/ 711 w 711"/>
                <a:gd name="connsiteY77-1074" fmla="*/ 105 h 763"/>
                <a:gd name="connsiteX78-1075" fmla="*/ 706 w 711"/>
                <a:gd name="connsiteY78-1076" fmla="*/ 110 h 763"/>
                <a:gd name="connsiteX79-1077" fmla="*/ 696 w 711"/>
                <a:gd name="connsiteY79-1078" fmla="*/ 116 h 763"/>
                <a:gd name="connsiteX80-1079" fmla="*/ 696 w 711"/>
                <a:gd name="connsiteY80-1080" fmla="*/ 121 h 763"/>
                <a:gd name="connsiteX81-1081" fmla="*/ 696 w 711"/>
                <a:gd name="connsiteY81-1082" fmla="*/ 121 h 763"/>
                <a:gd name="connsiteX82-1083" fmla="*/ 690 w 711"/>
                <a:gd name="connsiteY82-1084" fmla="*/ 126 h 763"/>
                <a:gd name="connsiteX83-1085" fmla="*/ 690 w 711"/>
                <a:gd name="connsiteY83-1086" fmla="*/ 132 h 763"/>
                <a:gd name="connsiteX84-1087" fmla="*/ 685 w 711"/>
                <a:gd name="connsiteY84-1088" fmla="*/ 142 h 763"/>
                <a:gd name="connsiteX85-1089" fmla="*/ 685 w 711"/>
                <a:gd name="connsiteY85-1090" fmla="*/ 147 h 763"/>
                <a:gd name="connsiteX86-1091" fmla="*/ 685 w 711"/>
                <a:gd name="connsiteY86-1092" fmla="*/ 158 h 763"/>
                <a:gd name="connsiteX87-1093" fmla="*/ 680 w 711"/>
                <a:gd name="connsiteY87-1094" fmla="*/ 168 h 763"/>
                <a:gd name="connsiteX88-1095" fmla="*/ 680 w 711"/>
                <a:gd name="connsiteY88-1096" fmla="*/ 179 h 763"/>
                <a:gd name="connsiteX89-1097" fmla="*/ 680 w 711"/>
                <a:gd name="connsiteY89-1098" fmla="*/ 189 h 763"/>
                <a:gd name="connsiteX90-1099" fmla="*/ 675 w 711"/>
                <a:gd name="connsiteY90-1100" fmla="*/ 205 h 763"/>
                <a:gd name="connsiteX91-1101" fmla="*/ 675 w 711"/>
                <a:gd name="connsiteY91-1102" fmla="*/ 221 h 763"/>
                <a:gd name="connsiteX92-1103" fmla="*/ 675 w 711"/>
                <a:gd name="connsiteY92-1104" fmla="*/ 237 h 763"/>
                <a:gd name="connsiteX93-1105" fmla="*/ 669 w 711"/>
                <a:gd name="connsiteY93-1106" fmla="*/ 252 h 763"/>
                <a:gd name="connsiteX94-1107" fmla="*/ 669 w 711"/>
                <a:gd name="connsiteY94-1108" fmla="*/ 268 h 763"/>
                <a:gd name="connsiteX95-1109" fmla="*/ 669 w 711"/>
                <a:gd name="connsiteY95-1110" fmla="*/ 289 h 763"/>
                <a:gd name="connsiteX96-1111" fmla="*/ 664 w 711"/>
                <a:gd name="connsiteY96-1112" fmla="*/ 331 h 763"/>
                <a:gd name="connsiteX97-1113" fmla="*/ 659 w 711"/>
                <a:gd name="connsiteY97-1114" fmla="*/ 368 h 763"/>
                <a:gd name="connsiteX98-1115" fmla="*/ 659 w 711"/>
                <a:gd name="connsiteY98-1116" fmla="*/ 400 h 763"/>
                <a:gd name="connsiteX99-1117" fmla="*/ 654 w 711"/>
                <a:gd name="connsiteY99-1118" fmla="*/ 431 h 763"/>
                <a:gd name="connsiteX100-1119" fmla="*/ 648 w 711"/>
                <a:gd name="connsiteY100-1120" fmla="*/ 463 h 763"/>
                <a:gd name="connsiteX101-1121" fmla="*/ 648 w 711"/>
                <a:gd name="connsiteY101-1122" fmla="*/ 489 h 763"/>
                <a:gd name="connsiteX102-1123" fmla="*/ 643 w 711"/>
                <a:gd name="connsiteY102-1124" fmla="*/ 510 h 763"/>
                <a:gd name="connsiteX103-1125" fmla="*/ 638 w 711"/>
                <a:gd name="connsiteY103-1126" fmla="*/ 531 h 763"/>
                <a:gd name="connsiteX104-1127" fmla="*/ 632 w 711"/>
                <a:gd name="connsiteY104-1128" fmla="*/ 568 h 763"/>
                <a:gd name="connsiteX105-1129" fmla="*/ 622 w 711"/>
                <a:gd name="connsiteY105-1130" fmla="*/ 605 h 763"/>
                <a:gd name="connsiteX106-1131" fmla="*/ 617 w 711"/>
                <a:gd name="connsiteY106-1132" fmla="*/ 636 h 763"/>
                <a:gd name="connsiteX107-1133" fmla="*/ 606 w 711"/>
                <a:gd name="connsiteY107-1134" fmla="*/ 663 h 763"/>
                <a:gd name="connsiteX108-1135" fmla="*/ 601 w 711"/>
                <a:gd name="connsiteY108-1136" fmla="*/ 689 h 763"/>
                <a:gd name="connsiteX109-1137" fmla="*/ 596 w 711"/>
                <a:gd name="connsiteY109-1138" fmla="*/ 700 h 763"/>
                <a:gd name="connsiteX110-1139" fmla="*/ 590 w 711"/>
                <a:gd name="connsiteY110-1140" fmla="*/ 710 h 763"/>
                <a:gd name="connsiteX111-1141" fmla="*/ 590 w 711"/>
                <a:gd name="connsiteY111-1142" fmla="*/ 721 h 763"/>
                <a:gd name="connsiteX112-1143" fmla="*/ 585 w 711"/>
                <a:gd name="connsiteY112-1144" fmla="*/ 726 h 763"/>
                <a:gd name="connsiteX113-1145" fmla="*/ 580 w 711"/>
                <a:gd name="connsiteY113-1146" fmla="*/ 736 h 763"/>
                <a:gd name="connsiteX114-1147" fmla="*/ 580 w 711"/>
                <a:gd name="connsiteY114-1148" fmla="*/ 742 h 763"/>
                <a:gd name="connsiteX115-1149" fmla="*/ 569 w 711"/>
                <a:gd name="connsiteY115-1150" fmla="*/ 747 h 763"/>
                <a:gd name="connsiteX116-1151" fmla="*/ 564 w 711"/>
                <a:gd name="connsiteY116-1152" fmla="*/ 757 h 763"/>
                <a:gd name="connsiteX117-1153" fmla="*/ 559 w 711"/>
                <a:gd name="connsiteY117-1154" fmla="*/ 757 h 763"/>
                <a:gd name="connsiteX118-1155" fmla="*/ 553 w 711"/>
                <a:gd name="connsiteY118-1156" fmla="*/ 763 h 763"/>
                <a:gd name="connsiteX119-1157" fmla="*/ 548 w 711"/>
                <a:gd name="connsiteY119-1158" fmla="*/ 763 h 763"/>
                <a:gd name="connsiteX120-1159" fmla="*/ 548 w 711"/>
                <a:gd name="connsiteY120-1160" fmla="*/ 757 h 763"/>
                <a:gd name="connsiteX121-1161" fmla="*/ 543 w 711"/>
                <a:gd name="connsiteY121-1162" fmla="*/ 757 h 763"/>
                <a:gd name="connsiteX122-1163" fmla="*/ 543 w 711"/>
                <a:gd name="connsiteY122-1164" fmla="*/ 752 h 763"/>
                <a:gd name="connsiteX123-1165" fmla="*/ 543 w 711"/>
                <a:gd name="connsiteY123-1166" fmla="*/ 747 h 763"/>
                <a:gd name="connsiteX124-1167" fmla="*/ 538 w 711"/>
                <a:gd name="connsiteY124-1168" fmla="*/ 742 h 763"/>
                <a:gd name="connsiteX125-1169" fmla="*/ 538 w 711"/>
                <a:gd name="connsiteY125-1170" fmla="*/ 731 h 763"/>
                <a:gd name="connsiteX126-1171" fmla="*/ 538 w 711"/>
                <a:gd name="connsiteY126-1172" fmla="*/ 721 h 763"/>
                <a:gd name="connsiteX127-1173" fmla="*/ 532 w 711"/>
                <a:gd name="connsiteY127-1174" fmla="*/ 705 h 763"/>
                <a:gd name="connsiteX128-1175" fmla="*/ 527 w 711"/>
                <a:gd name="connsiteY128-1176" fmla="*/ 684 h 763"/>
                <a:gd name="connsiteX129-1177" fmla="*/ 522 w 711"/>
                <a:gd name="connsiteY129-1178" fmla="*/ 668 h 763"/>
                <a:gd name="connsiteX130-1179" fmla="*/ 517 w 711"/>
                <a:gd name="connsiteY130-1180" fmla="*/ 652 h 763"/>
                <a:gd name="connsiteX131-1181" fmla="*/ 511 w 711"/>
                <a:gd name="connsiteY131-1182" fmla="*/ 636 h 763"/>
                <a:gd name="connsiteX132-1183" fmla="*/ 501 w 711"/>
                <a:gd name="connsiteY132-1184" fmla="*/ 626 h 763"/>
                <a:gd name="connsiteX133-1185" fmla="*/ 532 w 711"/>
                <a:gd name="connsiteY133-1186" fmla="*/ 610 h 763"/>
                <a:gd name="connsiteX134-1187" fmla="*/ 543 w 711"/>
                <a:gd name="connsiteY134-1188" fmla="*/ 605 h 763"/>
                <a:gd name="connsiteX135-1189" fmla="*/ 548 w 711"/>
                <a:gd name="connsiteY135-1190" fmla="*/ 605 h 763"/>
                <a:gd name="connsiteX136-1191" fmla="*/ 553 w 711"/>
                <a:gd name="connsiteY136-1192" fmla="*/ 600 h 763"/>
                <a:gd name="connsiteX137-1193" fmla="*/ 553 w 711"/>
                <a:gd name="connsiteY137-1194" fmla="*/ 600 h 763"/>
                <a:gd name="connsiteX138-1195" fmla="*/ 559 w 711"/>
                <a:gd name="connsiteY138-1196" fmla="*/ 594 h 763"/>
                <a:gd name="connsiteX139-1197" fmla="*/ 559 w 711"/>
                <a:gd name="connsiteY139-1198" fmla="*/ 584 h 763"/>
                <a:gd name="connsiteX140-1199" fmla="*/ 564 w 711"/>
                <a:gd name="connsiteY140-1200" fmla="*/ 573 h 763"/>
                <a:gd name="connsiteX141-1201" fmla="*/ 564 w 711"/>
                <a:gd name="connsiteY141-1202" fmla="*/ 558 h 763"/>
                <a:gd name="connsiteX142-1203" fmla="*/ 569 w 711"/>
                <a:gd name="connsiteY142-1204" fmla="*/ 537 h 763"/>
                <a:gd name="connsiteX143-1205" fmla="*/ 575 w 711"/>
                <a:gd name="connsiteY143-1206" fmla="*/ 516 h 763"/>
                <a:gd name="connsiteX144-1207" fmla="*/ 575 w 711"/>
                <a:gd name="connsiteY144-1208" fmla="*/ 489 h 763"/>
                <a:gd name="connsiteX145-1209" fmla="*/ 580 w 711"/>
                <a:gd name="connsiteY145-1210" fmla="*/ 458 h 763"/>
                <a:gd name="connsiteX146-1211" fmla="*/ 590 w 711"/>
                <a:gd name="connsiteY146-1212" fmla="*/ 395 h 763"/>
                <a:gd name="connsiteX147-1213" fmla="*/ 596 w 711"/>
                <a:gd name="connsiteY147-1214" fmla="*/ 337 h 763"/>
                <a:gd name="connsiteX148-1215" fmla="*/ 601 w 711"/>
                <a:gd name="connsiteY148-1216" fmla="*/ 274 h 763"/>
                <a:gd name="connsiteX149-1217" fmla="*/ 601 w 711"/>
                <a:gd name="connsiteY149-1218" fmla="*/ 221 h 763"/>
                <a:gd name="connsiteX150-1219" fmla="*/ 601 w 711"/>
                <a:gd name="connsiteY150-1220" fmla="*/ 221 h 763"/>
                <a:gd name="connsiteX0-1221" fmla="*/ 601 w 711"/>
                <a:gd name="connsiteY0-1222" fmla="*/ 221 h 763"/>
                <a:gd name="connsiteX1-1223" fmla="*/ 601 w 711"/>
                <a:gd name="connsiteY1-1224" fmla="*/ 195 h 763"/>
                <a:gd name="connsiteX2-1225" fmla="*/ 601 w 711"/>
                <a:gd name="connsiteY2-1226" fmla="*/ 168 h 763"/>
                <a:gd name="connsiteX3-1227" fmla="*/ 601 w 711"/>
                <a:gd name="connsiteY3-1228" fmla="*/ 147 h 763"/>
                <a:gd name="connsiteX4-1229" fmla="*/ 601 w 711"/>
                <a:gd name="connsiteY4-1230" fmla="*/ 132 h 763"/>
                <a:gd name="connsiteX5-1231" fmla="*/ 601 w 711"/>
                <a:gd name="connsiteY5-1232" fmla="*/ 116 h 763"/>
                <a:gd name="connsiteX6-1233" fmla="*/ 601 w 711"/>
                <a:gd name="connsiteY6-1234" fmla="*/ 105 h 763"/>
                <a:gd name="connsiteX7-1235" fmla="*/ 596 w 711"/>
                <a:gd name="connsiteY7-1236" fmla="*/ 95 h 763"/>
                <a:gd name="connsiteX8-1237" fmla="*/ 596 w 711"/>
                <a:gd name="connsiteY8-1238" fmla="*/ 89 h 763"/>
                <a:gd name="connsiteX9-1239" fmla="*/ 596 w 711"/>
                <a:gd name="connsiteY9-1240" fmla="*/ 84 h 763"/>
                <a:gd name="connsiteX10-1241" fmla="*/ 590 w 711"/>
                <a:gd name="connsiteY10-1242" fmla="*/ 84 h 763"/>
                <a:gd name="connsiteX11-1243" fmla="*/ 585 w 711"/>
                <a:gd name="connsiteY11-1244" fmla="*/ 79 h 763"/>
                <a:gd name="connsiteX12-1245" fmla="*/ 575 w 711"/>
                <a:gd name="connsiteY12-1246" fmla="*/ 79 h 763"/>
                <a:gd name="connsiteX13-1247" fmla="*/ 569 w 711"/>
                <a:gd name="connsiteY13-1248" fmla="*/ 74 h 763"/>
                <a:gd name="connsiteX14-1249" fmla="*/ 553 w 711"/>
                <a:gd name="connsiteY14-1250" fmla="*/ 74 h 763"/>
                <a:gd name="connsiteX15-1251" fmla="*/ 543 w 711"/>
                <a:gd name="connsiteY15-1252" fmla="*/ 74 h 763"/>
                <a:gd name="connsiteX16-1253" fmla="*/ 527 w 711"/>
                <a:gd name="connsiteY16-1254" fmla="*/ 79 h 763"/>
                <a:gd name="connsiteX17-1255" fmla="*/ 496 w 711"/>
                <a:gd name="connsiteY17-1256" fmla="*/ 79 h 763"/>
                <a:gd name="connsiteX18-1257" fmla="*/ 459 w 711"/>
                <a:gd name="connsiteY18-1258" fmla="*/ 84 h 763"/>
                <a:gd name="connsiteX19-1259" fmla="*/ 422 w 711"/>
                <a:gd name="connsiteY19-1260" fmla="*/ 89 h 763"/>
                <a:gd name="connsiteX20-1261" fmla="*/ 385 w 711"/>
                <a:gd name="connsiteY20-1262" fmla="*/ 89 h 763"/>
                <a:gd name="connsiteX21-1263" fmla="*/ 343 w 711"/>
                <a:gd name="connsiteY21-1264" fmla="*/ 95 h 763"/>
                <a:gd name="connsiteX22-1265" fmla="*/ 295 w 711"/>
                <a:gd name="connsiteY22-1266" fmla="*/ 105 h 763"/>
                <a:gd name="connsiteX23-1267" fmla="*/ 269 w 711"/>
                <a:gd name="connsiteY23-1268" fmla="*/ 105 h 763"/>
                <a:gd name="connsiteX24-1269" fmla="*/ 243 w 711"/>
                <a:gd name="connsiteY24-1270" fmla="*/ 110 h 763"/>
                <a:gd name="connsiteX25-1271" fmla="*/ 216 w 711"/>
                <a:gd name="connsiteY25-1272" fmla="*/ 116 h 763"/>
                <a:gd name="connsiteX26-1273" fmla="*/ 190 w 711"/>
                <a:gd name="connsiteY26-1274" fmla="*/ 116 h 763"/>
                <a:gd name="connsiteX27-1275" fmla="*/ 158 w 711"/>
                <a:gd name="connsiteY27-1276" fmla="*/ 121 h 763"/>
                <a:gd name="connsiteX28-1277" fmla="*/ 132 w 711"/>
                <a:gd name="connsiteY28-1278" fmla="*/ 126 h 763"/>
                <a:gd name="connsiteX29-1279" fmla="*/ 106 w 711"/>
                <a:gd name="connsiteY29-1280" fmla="*/ 126 h 763"/>
                <a:gd name="connsiteX30-1281" fmla="*/ 85 w 711"/>
                <a:gd name="connsiteY30-1282" fmla="*/ 132 h 763"/>
                <a:gd name="connsiteX31-1283" fmla="*/ 64 w 711"/>
                <a:gd name="connsiteY31-1284" fmla="*/ 132 h 763"/>
                <a:gd name="connsiteX32-1285" fmla="*/ 37 w 711"/>
                <a:gd name="connsiteY32-1286" fmla="*/ 132 h 763"/>
                <a:gd name="connsiteX33-1287" fmla="*/ 21 w 711"/>
                <a:gd name="connsiteY33-1288" fmla="*/ 137 h 763"/>
                <a:gd name="connsiteX34-1289" fmla="*/ 0 w 711"/>
                <a:gd name="connsiteY34-1290" fmla="*/ 137 h 763"/>
                <a:gd name="connsiteX35-1291" fmla="*/ 0 w 711"/>
                <a:gd name="connsiteY35-1292" fmla="*/ 100 h 763"/>
                <a:gd name="connsiteX36-1293" fmla="*/ 16 w 711"/>
                <a:gd name="connsiteY36-1294" fmla="*/ 100 h 763"/>
                <a:gd name="connsiteX37-1295" fmla="*/ 37 w 711"/>
                <a:gd name="connsiteY37-1296" fmla="*/ 100 h 763"/>
                <a:gd name="connsiteX38-1297" fmla="*/ 53 w 711"/>
                <a:gd name="connsiteY38-1298" fmla="*/ 100 h 763"/>
                <a:gd name="connsiteX39-1299" fmla="*/ 74 w 711"/>
                <a:gd name="connsiteY39-1300" fmla="*/ 95 h 763"/>
                <a:gd name="connsiteX40-1301" fmla="*/ 100 w 711"/>
                <a:gd name="connsiteY40-1302" fmla="*/ 95 h 763"/>
                <a:gd name="connsiteX41-1303" fmla="*/ 122 w 711"/>
                <a:gd name="connsiteY41-1304" fmla="*/ 89 h 763"/>
                <a:gd name="connsiteX42-1305" fmla="*/ 148 w 711"/>
                <a:gd name="connsiteY42-1306" fmla="*/ 84 h 763"/>
                <a:gd name="connsiteX43-1307" fmla="*/ 179 w 711"/>
                <a:gd name="connsiteY43-1308" fmla="*/ 84 h 763"/>
                <a:gd name="connsiteX44-1309" fmla="*/ 237 w 711"/>
                <a:gd name="connsiteY44-1310" fmla="*/ 74 h 763"/>
                <a:gd name="connsiteX45-1311" fmla="*/ 295 w 711"/>
                <a:gd name="connsiteY45-1312" fmla="*/ 63 h 763"/>
                <a:gd name="connsiteX46-1313" fmla="*/ 353 w 711"/>
                <a:gd name="connsiteY46-1314" fmla="*/ 58 h 763"/>
                <a:gd name="connsiteX47-1315" fmla="*/ 411 w 711"/>
                <a:gd name="connsiteY47-1316" fmla="*/ 47 h 763"/>
                <a:gd name="connsiteX48-1317" fmla="*/ 438 w 711"/>
                <a:gd name="connsiteY48-1318" fmla="*/ 42 h 763"/>
                <a:gd name="connsiteX49-1319" fmla="*/ 464 w 711"/>
                <a:gd name="connsiteY49-1320" fmla="*/ 37 h 763"/>
                <a:gd name="connsiteX50-1321" fmla="*/ 490 w 711"/>
                <a:gd name="connsiteY50-1322" fmla="*/ 32 h 763"/>
                <a:gd name="connsiteX51-1323" fmla="*/ 506 w 711"/>
                <a:gd name="connsiteY51-1324" fmla="*/ 32 h 763"/>
                <a:gd name="connsiteX52-1325" fmla="*/ 522 w 711"/>
                <a:gd name="connsiteY52-1326" fmla="*/ 26 h 763"/>
                <a:gd name="connsiteX53-1327" fmla="*/ 538 w 711"/>
                <a:gd name="connsiteY53-1328" fmla="*/ 21 h 763"/>
                <a:gd name="connsiteX54-1329" fmla="*/ 543 w 711"/>
                <a:gd name="connsiteY54-1330" fmla="*/ 21 h 763"/>
                <a:gd name="connsiteX55-1331" fmla="*/ 553 w 711"/>
                <a:gd name="connsiteY55-1332" fmla="*/ 16 h 763"/>
                <a:gd name="connsiteX56-1333" fmla="*/ 559 w 711"/>
                <a:gd name="connsiteY56-1334" fmla="*/ 11 h 763"/>
                <a:gd name="connsiteX57-1335" fmla="*/ 569 w 711"/>
                <a:gd name="connsiteY57-1336" fmla="*/ 5 h 763"/>
                <a:gd name="connsiteX58-1337" fmla="*/ 575 w 711"/>
                <a:gd name="connsiteY58-1338" fmla="*/ 5 h 763"/>
                <a:gd name="connsiteX59-1339" fmla="*/ 585 w 711"/>
                <a:gd name="connsiteY59-1340" fmla="*/ 0 h 763"/>
                <a:gd name="connsiteX60-1341" fmla="*/ 590 w 711"/>
                <a:gd name="connsiteY60-1342" fmla="*/ 5 h 763"/>
                <a:gd name="connsiteX61-1343" fmla="*/ 596 w 711"/>
                <a:gd name="connsiteY61-1344" fmla="*/ 5 h 763"/>
                <a:gd name="connsiteX62-1345" fmla="*/ 601 w 711"/>
                <a:gd name="connsiteY62-1346" fmla="*/ 11 h 763"/>
                <a:gd name="connsiteX63-1347" fmla="*/ 611 w 711"/>
                <a:gd name="connsiteY63-1348" fmla="*/ 16 h 763"/>
                <a:gd name="connsiteX64-1349" fmla="*/ 622 w 711"/>
                <a:gd name="connsiteY64-1350" fmla="*/ 21 h 763"/>
                <a:gd name="connsiteX65-1351" fmla="*/ 632 w 711"/>
                <a:gd name="connsiteY65-1352" fmla="*/ 26 h 763"/>
                <a:gd name="connsiteX66-1353" fmla="*/ 643 w 711"/>
                <a:gd name="connsiteY66-1354" fmla="*/ 32 h 763"/>
                <a:gd name="connsiteX67-1355" fmla="*/ 659 w 711"/>
                <a:gd name="connsiteY67-1356" fmla="*/ 42 h 763"/>
                <a:gd name="connsiteX68-1357" fmla="*/ 669 w 711"/>
                <a:gd name="connsiteY68-1358" fmla="*/ 53 h 763"/>
                <a:gd name="connsiteX69-1359" fmla="*/ 680 w 711"/>
                <a:gd name="connsiteY69-1360" fmla="*/ 58 h 763"/>
                <a:gd name="connsiteX70-1361" fmla="*/ 690 w 711"/>
                <a:gd name="connsiteY70-1362" fmla="*/ 68 h 763"/>
                <a:gd name="connsiteX71-1363" fmla="*/ 701 w 711"/>
                <a:gd name="connsiteY71-1364" fmla="*/ 74 h 763"/>
                <a:gd name="connsiteX72-1365" fmla="*/ 706 w 711"/>
                <a:gd name="connsiteY72-1366" fmla="*/ 79 h 763"/>
                <a:gd name="connsiteX73-1367" fmla="*/ 711 w 711"/>
                <a:gd name="connsiteY73-1368" fmla="*/ 84 h 763"/>
                <a:gd name="connsiteX74-1369" fmla="*/ 711 w 711"/>
                <a:gd name="connsiteY74-1370" fmla="*/ 89 h 763"/>
                <a:gd name="connsiteX75-1371" fmla="*/ 711 w 711"/>
                <a:gd name="connsiteY75-1372" fmla="*/ 95 h 763"/>
                <a:gd name="connsiteX76-1373" fmla="*/ 711 w 711"/>
                <a:gd name="connsiteY76-1374" fmla="*/ 100 h 763"/>
                <a:gd name="connsiteX77-1375" fmla="*/ 711 w 711"/>
                <a:gd name="connsiteY77-1376" fmla="*/ 105 h 763"/>
                <a:gd name="connsiteX78-1377" fmla="*/ 706 w 711"/>
                <a:gd name="connsiteY78-1378" fmla="*/ 110 h 763"/>
                <a:gd name="connsiteX79-1379" fmla="*/ 696 w 711"/>
                <a:gd name="connsiteY79-1380" fmla="*/ 116 h 763"/>
                <a:gd name="connsiteX80-1381" fmla="*/ 696 w 711"/>
                <a:gd name="connsiteY80-1382" fmla="*/ 121 h 763"/>
                <a:gd name="connsiteX81-1383" fmla="*/ 696 w 711"/>
                <a:gd name="connsiteY81-1384" fmla="*/ 121 h 763"/>
                <a:gd name="connsiteX82-1385" fmla="*/ 690 w 711"/>
                <a:gd name="connsiteY82-1386" fmla="*/ 126 h 763"/>
                <a:gd name="connsiteX83-1387" fmla="*/ 690 w 711"/>
                <a:gd name="connsiteY83-1388" fmla="*/ 132 h 763"/>
                <a:gd name="connsiteX84-1389" fmla="*/ 685 w 711"/>
                <a:gd name="connsiteY84-1390" fmla="*/ 142 h 763"/>
                <a:gd name="connsiteX85-1391" fmla="*/ 685 w 711"/>
                <a:gd name="connsiteY85-1392" fmla="*/ 147 h 763"/>
                <a:gd name="connsiteX86-1393" fmla="*/ 685 w 711"/>
                <a:gd name="connsiteY86-1394" fmla="*/ 158 h 763"/>
                <a:gd name="connsiteX87-1395" fmla="*/ 680 w 711"/>
                <a:gd name="connsiteY87-1396" fmla="*/ 168 h 763"/>
                <a:gd name="connsiteX88-1397" fmla="*/ 680 w 711"/>
                <a:gd name="connsiteY88-1398" fmla="*/ 179 h 763"/>
                <a:gd name="connsiteX89-1399" fmla="*/ 680 w 711"/>
                <a:gd name="connsiteY89-1400" fmla="*/ 189 h 763"/>
                <a:gd name="connsiteX90-1401" fmla="*/ 675 w 711"/>
                <a:gd name="connsiteY90-1402" fmla="*/ 205 h 763"/>
                <a:gd name="connsiteX91-1403" fmla="*/ 675 w 711"/>
                <a:gd name="connsiteY91-1404" fmla="*/ 221 h 763"/>
                <a:gd name="connsiteX92-1405" fmla="*/ 675 w 711"/>
                <a:gd name="connsiteY92-1406" fmla="*/ 237 h 763"/>
                <a:gd name="connsiteX93-1407" fmla="*/ 669 w 711"/>
                <a:gd name="connsiteY93-1408" fmla="*/ 252 h 763"/>
                <a:gd name="connsiteX94-1409" fmla="*/ 669 w 711"/>
                <a:gd name="connsiteY94-1410" fmla="*/ 268 h 763"/>
                <a:gd name="connsiteX95-1411" fmla="*/ 669 w 711"/>
                <a:gd name="connsiteY95-1412" fmla="*/ 289 h 763"/>
                <a:gd name="connsiteX96-1413" fmla="*/ 664 w 711"/>
                <a:gd name="connsiteY96-1414" fmla="*/ 331 h 763"/>
                <a:gd name="connsiteX97-1415" fmla="*/ 659 w 711"/>
                <a:gd name="connsiteY97-1416" fmla="*/ 368 h 763"/>
                <a:gd name="connsiteX98-1417" fmla="*/ 659 w 711"/>
                <a:gd name="connsiteY98-1418" fmla="*/ 400 h 763"/>
                <a:gd name="connsiteX99-1419" fmla="*/ 654 w 711"/>
                <a:gd name="connsiteY99-1420" fmla="*/ 431 h 763"/>
                <a:gd name="connsiteX100-1421" fmla="*/ 648 w 711"/>
                <a:gd name="connsiteY100-1422" fmla="*/ 463 h 763"/>
                <a:gd name="connsiteX101-1423" fmla="*/ 648 w 711"/>
                <a:gd name="connsiteY101-1424" fmla="*/ 489 h 763"/>
                <a:gd name="connsiteX102-1425" fmla="*/ 643 w 711"/>
                <a:gd name="connsiteY102-1426" fmla="*/ 510 h 763"/>
                <a:gd name="connsiteX103-1427" fmla="*/ 638 w 711"/>
                <a:gd name="connsiteY103-1428" fmla="*/ 531 h 763"/>
                <a:gd name="connsiteX104-1429" fmla="*/ 632 w 711"/>
                <a:gd name="connsiteY104-1430" fmla="*/ 568 h 763"/>
                <a:gd name="connsiteX105-1431" fmla="*/ 622 w 711"/>
                <a:gd name="connsiteY105-1432" fmla="*/ 605 h 763"/>
                <a:gd name="connsiteX106-1433" fmla="*/ 617 w 711"/>
                <a:gd name="connsiteY106-1434" fmla="*/ 636 h 763"/>
                <a:gd name="connsiteX107-1435" fmla="*/ 606 w 711"/>
                <a:gd name="connsiteY107-1436" fmla="*/ 663 h 763"/>
                <a:gd name="connsiteX108-1437" fmla="*/ 601 w 711"/>
                <a:gd name="connsiteY108-1438" fmla="*/ 689 h 763"/>
                <a:gd name="connsiteX109-1439" fmla="*/ 596 w 711"/>
                <a:gd name="connsiteY109-1440" fmla="*/ 700 h 763"/>
                <a:gd name="connsiteX110-1441" fmla="*/ 590 w 711"/>
                <a:gd name="connsiteY110-1442" fmla="*/ 710 h 763"/>
                <a:gd name="connsiteX111-1443" fmla="*/ 590 w 711"/>
                <a:gd name="connsiteY111-1444" fmla="*/ 721 h 763"/>
                <a:gd name="connsiteX112-1445" fmla="*/ 585 w 711"/>
                <a:gd name="connsiteY112-1446" fmla="*/ 726 h 763"/>
                <a:gd name="connsiteX113-1447" fmla="*/ 580 w 711"/>
                <a:gd name="connsiteY113-1448" fmla="*/ 736 h 763"/>
                <a:gd name="connsiteX114-1449" fmla="*/ 580 w 711"/>
                <a:gd name="connsiteY114-1450" fmla="*/ 742 h 763"/>
                <a:gd name="connsiteX115-1451" fmla="*/ 569 w 711"/>
                <a:gd name="connsiteY115-1452" fmla="*/ 747 h 763"/>
                <a:gd name="connsiteX116-1453" fmla="*/ 564 w 711"/>
                <a:gd name="connsiteY116-1454" fmla="*/ 757 h 763"/>
                <a:gd name="connsiteX117-1455" fmla="*/ 559 w 711"/>
                <a:gd name="connsiteY117-1456" fmla="*/ 757 h 763"/>
                <a:gd name="connsiteX118-1457" fmla="*/ 553 w 711"/>
                <a:gd name="connsiteY118-1458" fmla="*/ 763 h 763"/>
                <a:gd name="connsiteX119-1459" fmla="*/ 548 w 711"/>
                <a:gd name="connsiteY119-1460" fmla="*/ 763 h 763"/>
                <a:gd name="connsiteX120-1461" fmla="*/ 548 w 711"/>
                <a:gd name="connsiteY120-1462" fmla="*/ 757 h 763"/>
                <a:gd name="connsiteX121-1463" fmla="*/ 543 w 711"/>
                <a:gd name="connsiteY121-1464" fmla="*/ 757 h 763"/>
                <a:gd name="connsiteX122-1465" fmla="*/ 543 w 711"/>
                <a:gd name="connsiteY122-1466" fmla="*/ 752 h 763"/>
                <a:gd name="connsiteX123-1467" fmla="*/ 543 w 711"/>
                <a:gd name="connsiteY123-1468" fmla="*/ 747 h 763"/>
                <a:gd name="connsiteX124-1469" fmla="*/ 538 w 711"/>
                <a:gd name="connsiteY124-1470" fmla="*/ 742 h 763"/>
                <a:gd name="connsiteX125-1471" fmla="*/ 538 w 711"/>
                <a:gd name="connsiteY125-1472" fmla="*/ 731 h 763"/>
                <a:gd name="connsiteX126-1473" fmla="*/ 538 w 711"/>
                <a:gd name="connsiteY126-1474" fmla="*/ 721 h 763"/>
                <a:gd name="connsiteX127-1475" fmla="*/ 532 w 711"/>
                <a:gd name="connsiteY127-1476" fmla="*/ 705 h 763"/>
                <a:gd name="connsiteX128-1477" fmla="*/ 527 w 711"/>
                <a:gd name="connsiteY128-1478" fmla="*/ 684 h 763"/>
                <a:gd name="connsiteX129-1479" fmla="*/ 522 w 711"/>
                <a:gd name="connsiteY129-1480" fmla="*/ 668 h 763"/>
                <a:gd name="connsiteX130-1481" fmla="*/ 517 w 711"/>
                <a:gd name="connsiteY130-1482" fmla="*/ 652 h 763"/>
                <a:gd name="connsiteX131-1483" fmla="*/ 511 w 711"/>
                <a:gd name="connsiteY131-1484" fmla="*/ 636 h 763"/>
                <a:gd name="connsiteX132-1485" fmla="*/ 501 w 711"/>
                <a:gd name="connsiteY132-1486" fmla="*/ 626 h 763"/>
                <a:gd name="connsiteX133-1487" fmla="*/ 532 w 711"/>
                <a:gd name="connsiteY133-1488" fmla="*/ 610 h 763"/>
                <a:gd name="connsiteX134-1489" fmla="*/ 548 w 711"/>
                <a:gd name="connsiteY134-1490" fmla="*/ 605 h 763"/>
                <a:gd name="connsiteX135-1491" fmla="*/ 553 w 711"/>
                <a:gd name="connsiteY135-1492" fmla="*/ 600 h 763"/>
                <a:gd name="connsiteX136-1493" fmla="*/ 553 w 711"/>
                <a:gd name="connsiteY136-1494" fmla="*/ 600 h 763"/>
                <a:gd name="connsiteX137-1495" fmla="*/ 559 w 711"/>
                <a:gd name="connsiteY137-1496" fmla="*/ 594 h 763"/>
                <a:gd name="connsiteX138-1497" fmla="*/ 559 w 711"/>
                <a:gd name="connsiteY138-1498" fmla="*/ 584 h 763"/>
                <a:gd name="connsiteX139-1499" fmla="*/ 564 w 711"/>
                <a:gd name="connsiteY139-1500" fmla="*/ 573 h 763"/>
                <a:gd name="connsiteX140-1501" fmla="*/ 564 w 711"/>
                <a:gd name="connsiteY140-1502" fmla="*/ 558 h 763"/>
                <a:gd name="connsiteX141-1503" fmla="*/ 569 w 711"/>
                <a:gd name="connsiteY141-1504" fmla="*/ 537 h 763"/>
                <a:gd name="connsiteX142-1505" fmla="*/ 575 w 711"/>
                <a:gd name="connsiteY142-1506" fmla="*/ 516 h 763"/>
                <a:gd name="connsiteX143-1507" fmla="*/ 575 w 711"/>
                <a:gd name="connsiteY143-1508" fmla="*/ 489 h 763"/>
                <a:gd name="connsiteX144-1509" fmla="*/ 580 w 711"/>
                <a:gd name="connsiteY144-1510" fmla="*/ 458 h 763"/>
                <a:gd name="connsiteX145-1511" fmla="*/ 590 w 711"/>
                <a:gd name="connsiteY145-1512" fmla="*/ 395 h 763"/>
                <a:gd name="connsiteX146-1513" fmla="*/ 596 w 711"/>
                <a:gd name="connsiteY146-1514" fmla="*/ 337 h 763"/>
                <a:gd name="connsiteX147-1515" fmla="*/ 601 w 711"/>
                <a:gd name="connsiteY147-1516" fmla="*/ 274 h 763"/>
                <a:gd name="connsiteX148-1517" fmla="*/ 601 w 711"/>
                <a:gd name="connsiteY148-1518" fmla="*/ 221 h 763"/>
                <a:gd name="connsiteX149-1519" fmla="*/ 601 w 711"/>
                <a:gd name="connsiteY149-1520" fmla="*/ 221 h 763"/>
                <a:gd name="connsiteX0-1521" fmla="*/ 601 w 711"/>
                <a:gd name="connsiteY0-1522" fmla="*/ 221 h 763"/>
                <a:gd name="connsiteX1-1523" fmla="*/ 601 w 711"/>
                <a:gd name="connsiteY1-1524" fmla="*/ 195 h 763"/>
                <a:gd name="connsiteX2-1525" fmla="*/ 601 w 711"/>
                <a:gd name="connsiteY2-1526" fmla="*/ 168 h 763"/>
                <a:gd name="connsiteX3-1527" fmla="*/ 601 w 711"/>
                <a:gd name="connsiteY3-1528" fmla="*/ 147 h 763"/>
                <a:gd name="connsiteX4-1529" fmla="*/ 601 w 711"/>
                <a:gd name="connsiteY4-1530" fmla="*/ 132 h 763"/>
                <a:gd name="connsiteX5-1531" fmla="*/ 601 w 711"/>
                <a:gd name="connsiteY5-1532" fmla="*/ 116 h 763"/>
                <a:gd name="connsiteX6-1533" fmla="*/ 601 w 711"/>
                <a:gd name="connsiteY6-1534" fmla="*/ 105 h 763"/>
                <a:gd name="connsiteX7-1535" fmla="*/ 596 w 711"/>
                <a:gd name="connsiteY7-1536" fmla="*/ 95 h 763"/>
                <a:gd name="connsiteX8-1537" fmla="*/ 596 w 711"/>
                <a:gd name="connsiteY8-1538" fmla="*/ 89 h 763"/>
                <a:gd name="connsiteX9-1539" fmla="*/ 596 w 711"/>
                <a:gd name="connsiteY9-1540" fmla="*/ 84 h 763"/>
                <a:gd name="connsiteX10-1541" fmla="*/ 590 w 711"/>
                <a:gd name="connsiteY10-1542" fmla="*/ 84 h 763"/>
                <a:gd name="connsiteX11-1543" fmla="*/ 585 w 711"/>
                <a:gd name="connsiteY11-1544" fmla="*/ 79 h 763"/>
                <a:gd name="connsiteX12-1545" fmla="*/ 575 w 711"/>
                <a:gd name="connsiteY12-1546" fmla="*/ 79 h 763"/>
                <a:gd name="connsiteX13-1547" fmla="*/ 569 w 711"/>
                <a:gd name="connsiteY13-1548" fmla="*/ 74 h 763"/>
                <a:gd name="connsiteX14-1549" fmla="*/ 553 w 711"/>
                <a:gd name="connsiteY14-1550" fmla="*/ 74 h 763"/>
                <a:gd name="connsiteX15-1551" fmla="*/ 543 w 711"/>
                <a:gd name="connsiteY15-1552" fmla="*/ 74 h 763"/>
                <a:gd name="connsiteX16-1553" fmla="*/ 527 w 711"/>
                <a:gd name="connsiteY16-1554" fmla="*/ 79 h 763"/>
                <a:gd name="connsiteX17-1555" fmla="*/ 496 w 711"/>
                <a:gd name="connsiteY17-1556" fmla="*/ 79 h 763"/>
                <a:gd name="connsiteX18-1557" fmla="*/ 459 w 711"/>
                <a:gd name="connsiteY18-1558" fmla="*/ 84 h 763"/>
                <a:gd name="connsiteX19-1559" fmla="*/ 422 w 711"/>
                <a:gd name="connsiteY19-1560" fmla="*/ 89 h 763"/>
                <a:gd name="connsiteX20-1561" fmla="*/ 385 w 711"/>
                <a:gd name="connsiteY20-1562" fmla="*/ 89 h 763"/>
                <a:gd name="connsiteX21-1563" fmla="*/ 343 w 711"/>
                <a:gd name="connsiteY21-1564" fmla="*/ 95 h 763"/>
                <a:gd name="connsiteX22-1565" fmla="*/ 295 w 711"/>
                <a:gd name="connsiteY22-1566" fmla="*/ 105 h 763"/>
                <a:gd name="connsiteX23-1567" fmla="*/ 269 w 711"/>
                <a:gd name="connsiteY23-1568" fmla="*/ 105 h 763"/>
                <a:gd name="connsiteX24-1569" fmla="*/ 243 w 711"/>
                <a:gd name="connsiteY24-1570" fmla="*/ 110 h 763"/>
                <a:gd name="connsiteX25-1571" fmla="*/ 216 w 711"/>
                <a:gd name="connsiteY25-1572" fmla="*/ 116 h 763"/>
                <a:gd name="connsiteX26-1573" fmla="*/ 190 w 711"/>
                <a:gd name="connsiteY26-1574" fmla="*/ 116 h 763"/>
                <a:gd name="connsiteX27-1575" fmla="*/ 158 w 711"/>
                <a:gd name="connsiteY27-1576" fmla="*/ 121 h 763"/>
                <a:gd name="connsiteX28-1577" fmla="*/ 132 w 711"/>
                <a:gd name="connsiteY28-1578" fmla="*/ 126 h 763"/>
                <a:gd name="connsiteX29-1579" fmla="*/ 106 w 711"/>
                <a:gd name="connsiteY29-1580" fmla="*/ 126 h 763"/>
                <a:gd name="connsiteX30-1581" fmla="*/ 85 w 711"/>
                <a:gd name="connsiteY30-1582" fmla="*/ 132 h 763"/>
                <a:gd name="connsiteX31-1583" fmla="*/ 64 w 711"/>
                <a:gd name="connsiteY31-1584" fmla="*/ 132 h 763"/>
                <a:gd name="connsiteX32-1585" fmla="*/ 37 w 711"/>
                <a:gd name="connsiteY32-1586" fmla="*/ 132 h 763"/>
                <a:gd name="connsiteX33-1587" fmla="*/ 21 w 711"/>
                <a:gd name="connsiteY33-1588" fmla="*/ 137 h 763"/>
                <a:gd name="connsiteX34-1589" fmla="*/ 0 w 711"/>
                <a:gd name="connsiteY34-1590" fmla="*/ 137 h 763"/>
                <a:gd name="connsiteX35-1591" fmla="*/ 0 w 711"/>
                <a:gd name="connsiteY35-1592" fmla="*/ 100 h 763"/>
                <a:gd name="connsiteX36-1593" fmla="*/ 16 w 711"/>
                <a:gd name="connsiteY36-1594" fmla="*/ 100 h 763"/>
                <a:gd name="connsiteX37-1595" fmla="*/ 37 w 711"/>
                <a:gd name="connsiteY37-1596" fmla="*/ 100 h 763"/>
                <a:gd name="connsiteX38-1597" fmla="*/ 53 w 711"/>
                <a:gd name="connsiteY38-1598" fmla="*/ 100 h 763"/>
                <a:gd name="connsiteX39-1599" fmla="*/ 74 w 711"/>
                <a:gd name="connsiteY39-1600" fmla="*/ 95 h 763"/>
                <a:gd name="connsiteX40-1601" fmla="*/ 100 w 711"/>
                <a:gd name="connsiteY40-1602" fmla="*/ 95 h 763"/>
                <a:gd name="connsiteX41-1603" fmla="*/ 122 w 711"/>
                <a:gd name="connsiteY41-1604" fmla="*/ 89 h 763"/>
                <a:gd name="connsiteX42-1605" fmla="*/ 148 w 711"/>
                <a:gd name="connsiteY42-1606" fmla="*/ 84 h 763"/>
                <a:gd name="connsiteX43-1607" fmla="*/ 179 w 711"/>
                <a:gd name="connsiteY43-1608" fmla="*/ 84 h 763"/>
                <a:gd name="connsiteX44-1609" fmla="*/ 237 w 711"/>
                <a:gd name="connsiteY44-1610" fmla="*/ 74 h 763"/>
                <a:gd name="connsiteX45-1611" fmla="*/ 295 w 711"/>
                <a:gd name="connsiteY45-1612" fmla="*/ 63 h 763"/>
                <a:gd name="connsiteX46-1613" fmla="*/ 353 w 711"/>
                <a:gd name="connsiteY46-1614" fmla="*/ 58 h 763"/>
                <a:gd name="connsiteX47-1615" fmla="*/ 411 w 711"/>
                <a:gd name="connsiteY47-1616" fmla="*/ 47 h 763"/>
                <a:gd name="connsiteX48-1617" fmla="*/ 438 w 711"/>
                <a:gd name="connsiteY48-1618" fmla="*/ 42 h 763"/>
                <a:gd name="connsiteX49-1619" fmla="*/ 464 w 711"/>
                <a:gd name="connsiteY49-1620" fmla="*/ 37 h 763"/>
                <a:gd name="connsiteX50-1621" fmla="*/ 490 w 711"/>
                <a:gd name="connsiteY50-1622" fmla="*/ 32 h 763"/>
                <a:gd name="connsiteX51-1623" fmla="*/ 506 w 711"/>
                <a:gd name="connsiteY51-1624" fmla="*/ 32 h 763"/>
                <a:gd name="connsiteX52-1625" fmla="*/ 522 w 711"/>
                <a:gd name="connsiteY52-1626" fmla="*/ 26 h 763"/>
                <a:gd name="connsiteX53-1627" fmla="*/ 538 w 711"/>
                <a:gd name="connsiteY53-1628" fmla="*/ 21 h 763"/>
                <a:gd name="connsiteX54-1629" fmla="*/ 543 w 711"/>
                <a:gd name="connsiteY54-1630" fmla="*/ 21 h 763"/>
                <a:gd name="connsiteX55-1631" fmla="*/ 553 w 711"/>
                <a:gd name="connsiteY55-1632" fmla="*/ 16 h 763"/>
                <a:gd name="connsiteX56-1633" fmla="*/ 559 w 711"/>
                <a:gd name="connsiteY56-1634" fmla="*/ 11 h 763"/>
                <a:gd name="connsiteX57-1635" fmla="*/ 569 w 711"/>
                <a:gd name="connsiteY57-1636" fmla="*/ 5 h 763"/>
                <a:gd name="connsiteX58-1637" fmla="*/ 575 w 711"/>
                <a:gd name="connsiteY58-1638" fmla="*/ 5 h 763"/>
                <a:gd name="connsiteX59-1639" fmla="*/ 585 w 711"/>
                <a:gd name="connsiteY59-1640" fmla="*/ 0 h 763"/>
                <a:gd name="connsiteX60-1641" fmla="*/ 590 w 711"/>
                <a:gd name="connsiteY60-1642" fmla="*/ 5 h 763"/>
                <a:gd name="connsiteX61-1643" fmla="*/ 596 w 711"/>
                <a:gd name="connsiteY61-1644" fmla="*/ 5 h 763"/>
                <a:gd name="connsiteX62-1645" fmla="*/ 601 w 711"/>
                <a:gd name="connsiteY62-1646" fmla="*/ 11 h 763"/>
                <a:gd name="connsiteX63-1647" fmla="*/ 611 w 711"/>
                <a:gd name="connsiteY63-1648" fmla="*/ 16 h 763"/>
                <a:gd name="connsiteX64-1649" fmla="*/ 622 w 711"/>
                <a:gd name="connsiteY64-1650" fmla="*/ 21 h 763"/>
                <a:gd name="connsiteX65-1651" fmla="*/ 632 w 711"/>
                <a:gd name="connsiteY65-1652" fmla="*/ 26 h 763"/>
                <a:gd name="connsiteX66-1653" fmla="*/ 643 w 711"/>
                <a:gd name="connsiteY66-1654" fmla="*/ 32 h 763"/>
                <a:gd name="connsiteX67-1655" fmla="*/ 659 w 711"/>
                <a:gd name="connsiteY67-1656" fmla="*/ 42 h 763"/>
                <a:gd name="connsiteX68-1657" fmla="*/ 669 w 711"/>
                <a:gd name="connsiteY68-1658" fmla="*/ 53 h 763"/>
                <a:gd name="connsiteX69-1659" fmla="*/ 680 w 711"/>
                <a:gd name="connsiteY69-1660" fmla="*/ 58 h 763"/>
                <a:gd name="connsiteX70-1661" fmla="*/ 690 w 711"/>
                <a:gd name="connsiteY70-1662" fmla="*/ 68 h 763"/>
                <a:gd name="connsiteX71-1663" fmla="*/ 701 w 711"/>
                <a:gd name="connsiteY71-1664" fmla="*/ 74 h 763"/>
                <a:gd name="connsiteX72-1665" fmla="*/ 706 w 711"/>
                <a:gd name="connsiteY72-1666" fmla="*/ 79 h 763"/>
                <a:gd name="connsiteX73-1667" fmla="*/ 711 w 711"/>
                <a:gd name="connsiteY73-1668" fmla="*/ 84 h 763"/>
                <a:gd name="connsiteX74-1669" fmla="*/ 711 w 711"/>
                <a:gd name="connsiteY74-1670" fmla="*/ 89 h 763"/>
                <a:gd name="connsiteX75-1671" fmla="*/ 711 w 711"/>
                <a:gd name="connsiteY75-1672" fmla="*/ 95 h 763"/>
                <a:gd name="connsiteX76-1673" fmla="*/ 711 w 711"/>
                <a:gd name="connsiteY76-1674" fmla="*/ 100 h 763"/>
                <a:gd name="connsiteX77-1675" fmla="*/ 711 w 711"/>
                <a:gd name="connsiteY77-1676" fmla="*/ 105 h 763"/>
                <a:gd name="connsiteX78-1677" fmla="*/ 706 w 711"/>
                <a:gd name="connsiteY78-1678" fmla="*/ 110 h 763"/>
                <a:gd name="connsiteX79-1679" fmla="*/ 696 w 711"/>
                <a:gd name="connsiteY79-1680" fmla="*/ 116 h 763"/>
                <a:gd name="connsiteX80-1681" fmla="*/ 696 w 711"/>
                <a:gd name="connsiteY80-1682" fmla="*/ 121 h 763"/>
                <a:gd name="connsiteX81-1683" fmla="*/ 696 w 711"/>
                <a:gd name="connsiteY81-1684" fmla="*/ 121 h 763"/>
                <a:gd name="connsiteX82-1685" fmla="*/ 690 w 711"/>
                <a:gd name="connsiteY82-1686" fmla="*/ 126 h 763"/>
                <a:gd name="connsiteX83-1687" fmla="*/ 690 w 711"/>
                <a:gd name="connsiteY83-1688" fmla="*/ 132 h 763"/>
                <a:gd name="connsiteX84-1689" fmla="*/ 685 w 711"/>
                <a:gd name="connsiteY84-1690" fmla="*/ 142 h 763"/>
                <a:gd name="connsiteX85-1691" fmla="*/ 685 w 711"/>
                <a:gd name="connsiteY85-1692" fmla="*/ 147 h 763"/>
                <a:gd name="connsiteX86-1693" fmla="*/ 685 w 711"/>
                <a:gd name="connsiteY86-1694" fmla="*/ 158 h 763"/>
                <a:gd name="connsiteX87-1695" fmla="*/ 680 w 711"/>
                <a:gd name="connsiteY87-1696" fmla="*/ 168 h 763"/>
                <a:gd name="connsiteX88-1697" fmla="*/ 680 w 711"/>
                <a:gd name="connsiteY88-1698" fmla="*/ 179 h 763"/>
                <a:gd name="connsiteX89-1699" fmla="*/ 680 w 711"/>
                <a:gd name="connsiteY89-1700" fmla="*/ 189 h 763"/>
                <a:gd name="connsiteX90-1701" fmla="*/ 675 w 711"/>
                <a:gd name="connsiteY90-1702" fmla="*/ 205 h 763"/>
                <a:gd name="connsiteX91-1703" fmla="*/ 675 w 711"/>
                <a:gd name="connsiteY91-1704" fmla="*/ 221 h 763"/>
                <a:gd name="connsiteX92-1705" fmla="*/ 675 w 711"/>
                <a:gd name="connsiteY92-1706" fmla="*/ 237 h 763"/>
                <a:gd name="connsiteX93-1707" fmla="*/ 669 w 711"/>
                <a:gd name="connsiteY93-1708" fmla="*/ 252 h 763"/>
                <a:gd name="connsiteX94-1709" fmla="*/ 669 w 711"/>
                <a:gd name="connsiteY94-1710" fmla="*/ 268 h 763"/>
                <a:gd name="connsiteX95-1711" fmla="*/ 669 w 711"/>
                <a:gd name="connsiteY95-1712" fmla="*/ 289 h 763"/>
                <a:gd name="connsiteX96-1713" fmla="*/ 664 w 711"/>
                <a:gd name="connsiteY96-1714" fmla="*/ 331 h 763"/>
                <a:gd name="connsiteX97-1715" fmla="*/ 659 w 711"/>
                <a:gd name="connsiteY97-1716" fmla="*/ 368 h 763"/>
                <a:gd name="connsiteX98-1717" fmla="*/ 659 w 711"/>
                <a:gd name="connsiteY98-1718" fmla="*/ 400 h 763"/>
                <a:gd name="connsiteX99-1719" fmla="*/ 654 w 711"/>
                <a:gd name="connsiteY99-1720" fmla="*/ 431 h 763"/>
                <a:gd name="connsiteX100-1721" fmla="*/ 648 w 711"/>
                <a:gd name="connsiteY100-1722" fmla="*/ 463 h 763"/>
                <a:gd name="connsiteX101-1723" fmla="*/ 648 w 711"/>
                <a:gd name="connsiteY101-1724" fmla="*/ 489 h 763"/>
                <a:gd name="connsiteX102-1725" fmla="*/ 643 w 711"/>
                <a:gd name="connsiteY102-1726" fmla="*/ 510 h 763"/>
                <a:gd name="connsiteX103-1727" fmla="*/ 638 w 711"/>
                <a:gd name="connsiteY103-1728" fmla="*/ 531 h 763"/>
                <a:gd name="connsiteX104-1729" fmla="*/ 632 w 711"/>
                <a:gd name="connsiteY104-1730" fmla="*/ 568 h 763"/>
                <a:gd name="connsiteX105-1731" fmla="*/ 622 w 711"/>
                <a:gd name="connsiteY105-1732" fmla="*/ 605 h 763"/>
                <a:gd name="connsiteX106-1733" fmla="*/ 617 w 711"/>
                <a:gd name="connsiteY106-1734" fmla="*/ 636 h 763"/>
                <a:gd name="connsiteX107-1735" fmla="*/ 606 w 711"/>
                <a:gd name="connsiteY107-1736" fmla="*/ 663 h 763"/>
                <a:gd name="connsiteX108-1737" fmla="*/ 601 w 711"/>
                <a:gd name="connsiteY108-1738" fmla="*/ 689 h 763"/>
                <a:gd name="connsiteX109-1739" fmla="*/ 596 w 711"/>
                <a:gd name="connsiteY109-1740" fmla="*/ 700 h 763"/>
                <a:gd name="connsiteX110-1741" fmla="*/ 590 w 711"/>
                <a:gd name="connsiteY110-1742" fmla="*/ 710 h 763"/>
                <a:gd name="connsiteX111-1743" fmla="*/ 590 w 711"/>
                <a:gd name="connsiteY111-1744" fmla="*/ 721 h 763"/>
                <a:gd name="connsiteX112-1745" fmla="*/ 585 w 711"/>
                <a:gd name="connsiteY112-1746" fmla="*/ 726 h 763"/>
                <a:gd name="connsiteX113-1747" fmla="*/ 580 w 711"/>
                <a:gd name="connsiteY113-1748" fmla="*/ 736 h 763"/>
                <a:gd name="connsiteX114-1749" fmla="*/ 580 w 711"/>
                <a:gd name="connsiteY114-1750" fmla="*/ 742 h 763"/>
                <a:gd name="connsiteX115-1751" fmla="*/ 569 w 711"/>
                <a:gd name="connsiteY115-1752" fmla="*/ 747 h 763"/>
                <a:gd name="connsiteX116-1753" fmla="*/ 564 w 711"/>
                <a:gd name="connsiteY116-1754" fmla="*/ 757 h 763"/>
                <a:gd name="connsiteX117-1755" fmla="*/ 559 w 711"/>
                <a:gd name="connsiteY117-1756" fmla="*/ 757 h 763"/>
                <a:gd name="connsiteX118-1757" fmla="*/ 553 w 711"/>
                <a:gd name="connsiteY118-1758" fmla="*/ 763 h 763"/>
                <a:gd name="connsiteX119-1759" fmla="*/ 548 w 711"/>
                <a:gd name="connsiteY119-1760" fmla="*/ 763 h 763"/>
                <a:gd name="connsiteX120-1761" fmla="*/ 548 w 711"/>
                <a:gd name="connsiteY120-1762" fmla="*/ 757 h 763"/>
                <a:gd name="connsiteX121-1763" fmla="*/ 543 w 711"/>
                <a:gd name="connsiteY121-1764" fmla="*/ 757 h 763"/>
                <a:gd name="connsiteX122-1765" fmla="*/ 543 w 711"/>
                <a:gd name="connsiteY122-1766" fmla="*/ 752 h 763"/>
                <a:gd name="connsiteX123-1767" fmla="*/ 543 w 711"/>
                <a:gd name="connsiteY123-1768" fmla="*/ 747 h 763"/>
                <a:gd name="connsiteX124-1769" fmla="*/ 538 w 711"/>
                <a:gd name="connsiteY124-1770" fmla="*/ 742 h 763"/>
                <a:gd name="connsiteX125-1771" fmla="*/ 538 w 711"/>
                <a:gd name="connsiteY125-1772" fmla="*/ 731 h 763"/>
                <a:gd name="connsiteX126-1773" fmla="*/ 538 w 711"/>
                <a:gd name="connsiteY126-1774" fmla="*/ 721 h 763"/>
                <a:gd name="connsiteX127-1775" fmla="*/ 532 w 711"/>
                <a:gd name="connsiteY127-1776" fmla="*/ 705 h 763"/>
                <a:gd name="connsiteX128-1777" fmla="*/ 527 w 711"/>
                <a:gd name="connsiteY128-1778" fmla="*/ 684 h 763"/>
                <a:gd name="connsiteX129-1779" fmla="*/ 522 w 711"/>
                <a:gd name="connsiteY129-1780" fmla="*/ 668 h 763"/>
                <a:gd name="connsiteX130-1781" fmla="*/ 517 w 711"/>
                <a:gd name="connsiteY130-1782" fmla="*/ 652 h 763"/>
                <a:gd name="connsiteX131-1783" fmla="*/ 511 w 711"/>
                <a:gd name="connsiteY131-1784" fmla="*/ 636 h 763"/>
                <a:gd name="connsiteX132-1785" fmla="*/ 501 w 711"/>
                <a:gd name="connsiteY132-1786" fmla="*/ 626 h 763"/>
                <a:gd name="connsiteX133-1787" fmla="*/ 532 w 711"/>
                <a:gd name="connsiteY133-1788" fmla="*/ 610 h 763"/>
                <a:gd name="connsiteX134-1789" fmla="*/ 553 w 711"/>
                <a:gd name="connsiteY134-1790" fmla="*/ 600 h 763"/>
                <a:gd name="connsiteX135-1791" fmla="*/ 553 w 711"/>
                <a:gd name="connsiteY135-1792" fmla="*/ 600 h 763"/>
                <a:gd name="connsiteX136-1793" fmla="*/ 559 w 711"/>
                <a:gd name="connsiteY136-1794" fmla="*/ 594 h 763"/>
                <a:gd name="connsiteX137-1795" fmla="*/ 559 w 711"/>
                <a:gd name="connsiteY137-1796" fmla="*/ 584 h 763"/>
                <a:gd name="connsiteX138-1797" fmla="*/ 564 w 711"/>
                <a:gd name="connsiteY138-1798" fmla="*/ 573 h 763"/>
                <a:gd name="connsiteX139-1799" fmla="*/ 564 w 711"/>
                <a:gd name="connsiteY139-1800" fmla="*/ 558 h 763"/>
                <a:gd name="connsiteX140-1801" fmla="*/ 569 w 711"/>
                <a:gd name="connsiteY140-1802" fmla="*/ 537 h 763"/>
                <a:gd name="connsiteX141-1803" fmla="*/ 575 w 711"/>
                <a:gd name="connsiteY141-1804" fmla="*/ 516 h 763"/>
                <a:gd name="connsiteX142-1805" fmla="*/ 575 w 711"/>
                <a:gd name="connsiteY142-1806" fmla="*/ 489 h 763"/>
                <a:gd name="connsiteX143-1807" fmla="*/ 580 w 711"/>
                <a:gd name="connsiteY143-1808" fmla="*/ 458 h 763"/>
                <a:gd name="connsiteX144-1809" fmla="*/ 590 w 711"/>
                <a:gd name="connsiteY144-1810" fmla="*/ 395 h 763"/>
                <a:gd name="connsiteX145-1811" fmla="*/ 596 w 711"/>
                <a:gd name="connsiteY145-1812" fmla="*/ 337 h 763"/>
                <a:gd name="connsiteX146-1813" fmla="*/ 601 w 711"/>
                <a:gd name="connsiteY146-1814" fmla="*/ 274 h 763"/>
                <a:gd name="connsiteX147-1815" fmla="*/ 601 w 711"/>
                <a:gd name="connsiteY147-1816" fmla="*/ 221 h 763"/>
                <a:gd name="connsiteX148-1817" fmla="*/ 601 w 711"/>
                <a:gd name="connsiteY148-1818" fmla="*/ 221 h 763"/>
                <a:gd name="connsiteX0-1819" fmla="*/ 601 w 711"/>
                <a:gd name="connsiteY0-1820" fmla="*/ 221 h 763"/>
                <a:gd name="connsiteX1-1821" fmla="*/ 601 w 711"/>
                <a:gd name="connsiteY1-1822" fmla="*/ 195 h 763"/>
                <a:gd name="connsiteX2-1823" fmla="*/ 601 w 711"/>
                <a:gd name="connsiteY2-1824" fmla="*/ 168 h 763"/>
                <a:gd name="connsiteX3-1825" fmla="*/ 601 w 711"/>
                <a:gd name="connsiteY3-1826" fmla="*/ 147 h 763"/>
                <a:gd name="connsiteX4-1827" fmla="*/ 601 w 711"/>
                <a:gd name="connsiteY4-1828" fmla="*/ 132 h 763"/>
                <a:gd name="connsiteX5-1829" fmla="*/ 601 w 711"/>
                <a:gd name="connsiteY5-1830" fmla="*/ 116 h 763"/>
                <a:gd name="connsiteX6-1831" fmla="*/ 601 w 711"/>
                <a:gd name="connsiteY6-1832" fmla="*/ 105 h 763"/>
                <a:gd name="connsiteX7-1833" fmla="*/ 596 w 711"/>
                <a:gd name="connsiteY7-1834" fmla="*/ 95 h 763"/>
                <a:gd name="connsiteX8-1835" fmla="*/ 596 w 711"/>
                <a:gd name="connsiteY8-1836" fmla="*/ 89 h 763"/>
                <a:gd name="connsiteX9-1837" fmla="*/ 596 w 711"/>
                <a:gd name="connsiteY9-1838" fmla="*/ 84 h 763"/>
                <a:gd name="connsiteX10-1839" fmla="*/ 590 w 711"/>
                <a:gd name="connsiteY10-1840" fmla="*/ 84 h 763"/>
                <a:gd name="connsiteX11-1841" fmla="*/ 585 w 711"/>
                <a:gd name="connsiteY11-1842" fmla="*/ 79 h 763"/>
                <a:gd name="connsiteX12-1843" fmla="*/ 575 w 711"/>
                <a:gd name="connsiteY12-1844" fmla="*/ 79 h 763"/>
                <a:gd name="connsiteX13-1845" fmla="*/ 569 w 711"/>
                <a:gd name="connsiteY13-1846" fmla="*/ 74 h 763"/>
                <a:gd name="connsiteX14-1847" fmla="*/ 553 w 711"/>
                <a:gd name="connsiteY14-1848" fmla="*/ 74 h 763"/>
                <a:gd name="connsiteX15-1849" fmla="*/ 543 w 711"/>
                <a:gd name="connsiteY15-1850" fmla="*/ 74 h 763"/>
                <a:gd name="connsiteX16-1851" fmla="*/ 527 w 711"/>
                <a:gd name="connsiteY16-1852" fmla="*/ 79 h 763"/>
                <a:gd name="connsiteX17-1853" fmla="*/ 496 w 711"/>
                <a:gd name="connsiteY17-1854" fmla="*/ 79 h 763"/>
                <a:gd name="connsiteX18-1855" fmla="*/ 459 w 711"/>
                <a:gd name="connsiteY18-1856" fmla="*/ 84 h 763"/>
                <a:gd name="connsiteX19-1857" fmla="*/ 422 w 711"/>
                <a:gd name="connsiteY19-1858" fmla="*/ 89 h 763"/>
                <a:gd name="connsiteX20-1859" fmla="*/ 385 w 711"/>
                <a:gd name="connsiteY20-1860" fmla="*/ 89 h 763"/>
                <a:gd name="connsiteX21-1861" fmla="*/ 343 w 711"/>
                <a:gd name="connsiteY21-1862" fmla="*/ 95 h 763"/>
                <a:gd name="connsiteX22-1863" fmla="*/ 295 w 711"/>
                <a:gd name="connsiteY22-1864" fmla="*/ 105 h 763"/>
                <a:gd name="connsiteX23-1865" fmla="*/ 269 w 711"/>
                <a:gd name="connsiteY23-1866" fmla="*/ 105 h 763"/>
                <a:gd name="connsiteX24-1867" fmla="*/ 243 w 711"/>
                <a:gd name="connsiteY24-1868" fmla="*/ 110 h 763"/>
                <a:gd name="connsiteX25-1869" fmla="*/ 216 w 711"/>
                <a:gd name="connsiteY25-1870" fmla="*/ 116 h 763"/>
                <a:gd name="connsiteX26-1871" fmla="*/ 190 w 711"/>
                <a:gd name="connsiteY26-1872" fmla="*/ 116 h 763"/>
                <a:gd name="connsiteX27-1873" fmla="*/ 158 w 711"/>
                <a:gd name="connsiteY27-1874" fmla="*/ 121 h 763"/>
                <a:gd name="connsiteX28-1875" fmla="*/ 132 w 711"/>
                <a:gd name="connsiteY28-1876" fmla="*/ 126 h 763"/>
                <a:gd name="connsiteX29-1877" fmla="*/ 106 w 711"/>
                <a:gd name="connsiteY29-1878" fmla="*/ 126 h 763"/>
                <a:gd name="connsiteX30-1879" fmla="*/ 85 w 711"/>
                <a:gd name="connsiteY30-1880" fmla="*/ 132 h 763"/>
                <a:gd name="connsiteX31-1881" fmla="*/ 64 w 711"/>
                <a:gd name="connsiteY31-1882" fmla="*/ 132 h 763"/>
                <a:gd name="connsiteX32-1883" fmla="*/ 37 w 711"/>
                <a:gd name="connsiteY32-1884" fmla="*/ 132 h 763"/>
                <a:gd name="connsiteX33-1885" fmla="*/ 21 w 711"/>
                <a:gd name="connsiteY33-1886" fmla="*/ 137 h 763"/>
                <a:gd name="connsiteX34-1887" fmla="*/ 0 w 711"/>
                <a:gd name="connsiteY34-1888" fmla="*/ 137 h 763"/>
                <a:gd name="connsiteX35-1889" fmla="*/ 0 w 711"/>
                <a:gd name="connsiteY35-1890" fmla="*/ 100 h 763"/>
                <a:gd name="connsiteX36-1891" fmla="*/ 16 w 711"/>
                <a:gd name="connsiteY36-1892" fmla="*/ 100 h 763"/>
                <a:gd name="connsiteX37-1893" fmla="*/ 37 w 711"/>
                <a:gd name="connsiteY37-1894" fmla="*/ 100 h 763"/>
                <a:gd name="connsiteX38-1895" fmla="*/ 53 w 711"/>
                <a:gd name="connsiteY38-1896" fmla="*/ 100 h 763"/>
                <a:gd name="connsiteX39-1897" fmla="*/ 74 w 711"/>
                <a:gd name="connsiteY39-1898" fmla="*/ 95 h 763"/>
                <a:gd name="connsiteX40-1899" fmla="*/ 100 w 711"/>
                <a:gd name="connsiteY40-1900" fmla="*/ 95 h 763"/>
                <a:gd name="connsiteX41-1901" fmla="*/ 122 w 711"/>
                <a:gd name="connsiteY41-1902" fmla="*/ 89 h 763"/>
                <a:gd name="connsiteX42-1903" fmla="*/ 148 w 711"/>
                <a:gd name="connsiteY42-1904" fmla="*/ 84 h 763"/>
                <a:gd name="connsiteX43-1905" fmla="*/ 179 w 711"/>
                <a:gd name="connsiteY43-1906" fmla="*/ 84 h 763"/>
                <a:gd name="connsiteX44-1907" fmla="*/ 237 w 711"/>
                <a:gd name="connsiteY44-1908" fmla="*/ 74 h 763"/>
                <a:gd name="connsiteX45-1909" fmla="*/ 295 w 711"/>
                <a:gd name="connsiteY45-1910" fmla="*/ 63 h 763"/>
                <a:gd name="connsiteX46-1911" fmla="*/ 353 w 711"/>
                <a:gd name="connsiteY46-1912" fmla="*/ 58 h 763"/>
                <a:gd name="connsiteX47-1913" fmla="*/ 411 w 711"/>
                <a:gd name="connsiteY47-1914" fmla="*/ 47 h 763"/>
                <a:gd name="connsiteX48-1915" fmla="*/ 438 w 711"/>
                <a:gd name="connsiteY48-1916" fmla="*/ 42 h 763"/>
                <a:gd name="connsiteX49-1917" fmla="*/ 464 w 711"/>
                <a:gd name="connsiteY49-1918" fmla="*/ 37 h 763"/>
                <a:gd name="connsiteX50-1919" fmla="*/ 490 w 711"/>
                <a:gd name="connsiteY50-1920" fmla="*/ 32 h 763"/>
                <a:gd name="connsiteX51-1921" fmla="*/ 506 w 711"/>
                <a:gd name="connsiteY51-1922" fmla="*/ 32 h 763"/>
                <a:gd name="connsiteX52-1923" fmla="*/ 522 w 711"/>
                <a:gd name="connsiteY52-1924" fmla="*/ 26 h 763"/>
                <a:gd name="connsiteX53-1925" fmla="*/ 538 w 711"/>
                <a:gd name="connsiteY53-1926" fmla="*/ 21 h 763"/>
                <a:gd name="connsiteX54-1927" fmla="*/ 543 w 711"/>
                <a:gd name="connsiteY54-1928" fmla="*/ 21 h 763"/>
                <a:gd name="connsiteX55-1929" fmla="*/ 553 w 711"/>
                <a:gd name="connsiteY55-1930" fmla="*/ 16 h 763"/>
                <a:gd name="connsiteX56-1931" fmla="*/ 559 w 711"/>
                <a:gd name="connsiteY56-1932" fmla="*/ 11 h 763"/>
                <a:gd name="connsiteX57-1933" fmla="*/ 569 w 711"/>
                <a:gd name="connsiteY57-1934" fmla="*/ 5 h 763"/>
                <a:gd name="connsiteX58-1935" fmla="*/ 575 w 711"/>
                <a:gd name="connsiteY58-1936" fmla="*/ 5 h 763"/>
                <a:gd name="connsiteX59-1937" fmla="*/ 585 w 711"/>
                <a:gd name="connsiteY59-1938" fmla="*/ 0 h 763"/>
                <a:gd name="connsiteX60-1939" fmla="*/ 590 w 711"/>
                <a:gd name="connsiteY60-1940" fmla="*/ 5 h 763"/>
                <a:gd name="connsiteX61-1941" fmla="*/ 596 w 711"/>
                <a:gd name="connsiteY61-1942" fmla="*/ 5 h 763"/>
                <a:gd name="connsiteX62-1943" fmla="*/ 601 w 711"/>
                <a:gd name="connsiteY62-1944" fmla="*/ 11 h 763"/>
                <a:gd name="connsiteX63-1945" fmla="*/ 611 w 711"/>
                <a:gd name="connsiteY63-1946" fmla="*/ 16 h 763"/>
                <a:gd name="connsiteX64-1947" fmla="*/ 622 w 711"/>
                <a:gd name="connsiteY64-1948" fmla="*/ 21 h 763"/>
                <a:gd name="connsiteX65-1949" fmla="*/ 632 w 711"/>
                <a:gd name="connsiteY65-1950" fmla="*/ 26 h 763"/>
                <a:gd name="connsiteX66-1951" fmla="*/ 643 w 711"/>
                <a:gd name="connsiteY66-1952" fmla="*/ 32 h 763"/>
                <a:gd name="connsiteX67-1953" fmla="*/ 659 w 711"/>
                <a:gd name="connsiteY67-1954" fmla="*/ 42 h 763"/>
                <a:gd name="connsiteX68-1955" fmla="*/ 669 w 711"/>
                <a:gd name="connsiteY68-1956" fmla="*/ 53 h 763"/>
                <a:gd name="connsiteX69-1957" fmla="*/ 680 w 711"/>
                <a:gd name="connsiteY69-1958" fmla="*/ 58 h 763"/>
                <a:gd name="connsiteX70-1959" fmla="*/ 690 w 711"/>
                <a:gd name="connsiteY70-1960" fmla="*/ 68 h 763"/>
                <a:gd name="connsiteX71-1961" fmla="*/ 701 w 711"/>
                <a:gd name="connsiteY71-1962" fmla="*/ 74 h 763"/>
                <a:gd name="connsiteX72-1963" fmla="*/ 706 w 711"/>
                <a:gd name="connsiteY72-1964" fmla="*/ 79 h 763"/>
                <a:gd name="connsiteX73-1965" fmla="*/ 711 w 711"/>
                <a:gd name="connsiteY73-1966" fmla="*/ 84 h 763"/>
                <a:gd name="connsiteX74-1967" fmla="*/ 711 w 711"/>
                <a:gd name="connsiteY74-1968" fmla="*/ 89 h 763"/>
                <a:gd name="connsiteX75-1969" fmla="*/ 711 w 711"/>
                <a:gd name="connsiteY75-1970" fmla="*/ 95 h 763"/>
                <a:gd name="connsiteX76-1971" fmla="*/ 711 w 711"/>
                <a:gd name="connsiteY76-1972" fmla="*/ 100 h 763"/>
                <a:gd name="connsiteX77-1973" fmla="*/ 711 w 711"/>
                <a:gd name="connsiteY77-1974" fmla="*/ 105 h 763"/>
                <a:gd name="connsiteX78-1975" fmla="*/ 706 w 711"/>
                <a:gd name="connsiteY78-1976" fmla="*/ 110 h 763"/>
                <a:gd name="connsiteX79-1977" fmla="*/ 696 w 711"/>
                <a:gd name="connsiteY79-1978" fmla="*/ 116 h 763"/>
                <a:gd name="connsiteX80-1979" fmla="*/ 696 w 711"/>
                <a:gd name="connsiteY80-1980" fmla="*/ 121 h 763"/>
                <a:gd name="connsiteX81-1981" fmla="*/ 696 w 711"/>
                <a:gd name="connsiteY81-1982" fmla="*/ 121 h 763"/>
                <a:gd name="connsiteX82-1983" fmla="*/ 690 w 711"/>
                <a:gd name="connsiteY82-1984" fmla="*/ 126 h 763"/>
                <a:gd name="connsiteX83-1985" fmla="*/ 690 w 711"/>
                <a:gd name="connsiteY83-1986" fmla="*/ 132 h 763"/>
                <a:gd name="connsiteX84-1987" fmla="*/ 685 w 711"/>
                <a:gd name="connsiteY84-1988" fmla="*/ 142 h 763"/>
                <a:gd name="connsiteX85-1989" fmla="*/ 685 w 711"/>
                <a:gd name="connsiteY85-1990" fmla="*/ 147 h 763"/>
                <a:gd name="connsiteX86-1991" fmla="*/ 685 w 711"/>
                <a:gd name="connsiteY86-1992" fmla="*/ 158 h 763"/>
                <a:gd name="connsiteX87-1993" fmla="*/ 680 w 711"/>
                <a:gd name="connsiteY87-1994" fmla="*/ 168 h 763"/>
                <a:gd name="connsiteX88-1995" fmla="*/ 680 w 711"/>
                <a:gd name="connsiteY88-1996" fmla="*/ 179 h 763"/>
                <a:gd name="connsiteX89-1997" fmla="*/ 680 w 711"/>
                <a:gd name="connsiteY89-1998" fmla="*/ 189 h 763"/>
                <a:gd name="connsiteX90-1999" fmla="*/ 675 w 711"/>
                <a:gd name="connsiteY90-2000" fmla="*/ 205 h 763"/>
                <a:gd name="connsiteX91-2001" fmla="*/ 675 w 711"/>
                <a:gd name="connsiteY91-2002" fmla="*/ 221 h 763"/>
                <a:gd name="connsiteX92-2003" fmla="*/ 675 w 711"/>
                <a:gd name="connsiteY92-2004" fmla="*/ 237 h 763"/>
                <a:gd name="connsiteX93-2005" fmla="*/ 669 w 711"/>
                <a:gd name="connsiteY93-2006" fmla="*/ 252 h 763"/>
                <a:gd name="connsiteX94-2007" fmla="*/ 669 w 711"/>
                <a:gd name="connsiteY94-2008" fmla="*/ 268 h 763"/>
                <a:gd name="connsiteX95-2009" fmla="*/ 669 w 711"/>
                <a:gd name="connsiteY95-2010" fmla="*/ 289 h 763"/>
                <a:gd name="connsiteX96-2011" fmla="*/ 664 w 711"/>
                <a:gd name="connsiteY96-2012" fmla="*/ 331 h 763"/>
                <a:gd name="connsiteX97-2013" fmla="*/ 659 w 711"/>
                <a:gd name="connsiteY97-2014" fmla="*/ 368 h 763"/>
                <a:gd name="connsiteX98-2015" fmla="*/ 659 w 711"/>
                <a:gd name="connsiteY98-2016" fmla="*/ 400 h 763"/>
                <a:gd name="connsiteX99-2017" fmla="*/ 654 w 711"/>
                <a:gd name="connsiteY99-2018" fmla="*/ 431 h 763"/>
                <a:gd name="connsiteX100-2019" fmla="*/ 648 w 711"/>
                <a:gd name="connsiteY100-2020" fmla="*/ 463 h 763"/>
                <a:gd name="connsiteX101-2021" fmla="*/ 648 w 711"/>
                <a:gd name="connsiteY101-2022" fmla="*/ 489 h 763"/>
                <a:gd name="connsiteX102-2023" fmla="*/ 643 w 711"/>
                <a:gd name="connsiteY102-2024" fmla="*/ 510 h 763"/>
                <a:gd name="connsiteX103-2025" fmla="*/ 638 w 711"/>
                <a:gd name="connsiteY103-2026" fmla="*/ 531 h 763"/>
                <a:gd name="connsiteX104-2027" fmla="*/ 632 w 711"/>
                <a:gd name="connsiteY104-2028" fmla="*/ 568 h 763"/>
                <a:gd name="connsiteX105-2029" fmla="*/ 622 w 711"/>
                <a:gd name="connsiteY105-2030" fmla="*/ 605 h 763"/>
                <a:gd name="connsiteX106-2031" fmla="*/ 617 w 711"/>
                <a:gd name="connsiteY106-2032" fmla="*/ 636 h 763"/>
                <a:gd name="connsiteX107-2033" fmla="*/ 606 w 711"/>
                <a:gd name="connsiteY107-2034" fmla="*/ 663 h 763"/>
                <a:gd name="connsiteX108-2035" fmla="*/ 601 w 711"/>
                <a:gd name="connsiteY108-2036" fmla="*/ 689 h 763"/>
                <a:gd name="connsiteX109-2037" fmla="*/ 596 w 711"/>
                <a:gd name="connsiteY109-2038" fmla="*/ 700 h 763"/>
                <a:gd name="connsiteX110-2039" fmla="*/ 590 w 711"/>
                <a:gd name="connsiteY110-2040" fmla="*/ 710 h 763"/>
                <a:gd name="connsiteX111-2041" fmla="*/ 590 w 711"/>
                <a:gd name="connsiteY111-2042" fmla="*/ 721 h 763"/>
                <a:gd name="connsiteX112-2043" fmla="*/ 585 w 711"/>
                <a:gd name="connsiteY112-2044" fmla="*/ 726 h 763"/>
                <a:gd name="connsiteX113-2045" fmla="*/ 580 w 711"/>
                <a:gd name="connsiteY113-2046" fmla="*/ 736 h 763"/>
                <a:gd name="connsiteX114-2047" fmla="*/ 580 w 711"/>
                <a:gd name="connsiteY114-2048" fmla="*/ 742 h 763"/>
                <a:gd name="connsiteX115-2049" fmla="*/ 569 w 711"/>
                <a:gd name="connsiteY115-2050" fmla="*/ 747 h 763"/>
                <a:gd name="connsiteX116-2051" fmla="*/ 564 w 711"/>
                <a:gd name="connsiteY116-2052" fmla="*/ 757 h 763"/>
                <a:gd name="connsiteX117-2053" fmla="*/ 559 w 711"/>
                <a:gd name="connsiteY117-2054" fmla="*/ 757 h 763"/>
                <a:gd name="connsiteX118-2055" fmla="*/ 553 w 711"/>
                <a:gd name="connsiteY118-2056" fmla="*/ 763 h 763"/>
                <a:gd name="connsiteX119-2057" fmla="*/ 548 w 711"/>
                <a:gd name="connsiteY119-2058" fmla="*/ 763 h 763"/>
                <a:gd name="connsiteX120-2059" fmla="*/ 548 w 711"/>
                <a:gd name="connsiteY120-2060" fmla="*/ 757 h 763"/>
                <a:gd name="connsiteX121-2061" fmla="*/ 543 w 711"/>
                <a:gd name="connsiteY121-2062" fmla="*/ 757 h 763"/>
                <a:gd name="connsiteX122-2063" fmla="*/ 543 w 711"/>
                <a:gd name="connsiteY122-2064" fmla="*/ 752 h 763"/>
                <a:gd name="connsiteX123-2065" fmla="*/ 543 w 711"/>
                <a:gd name="connsiteY123-2066" fmla="*/ 747 h 763"/>
                <a:gd name="connsiteX124-2067" fmla="*/ 538 w 711"/>
                <a:gd name="connsiteY124-2068" fmla="*/ 742 h 763"/>
                <a:gd name="connsiteX125-2069" fmla="*/ 538 w 711"/>
                <a:gd name="connsiteY125-2070" fmla="*/ 731 h 763"/>
                <a:gd name="connsiteX126-2071" fmla="*/ 538 w 711"/>
                <a:gd name="connsiteY126-2072" fmla="*/ 721 h 763"/>
                <a:gd name="connsiteX127-2073" fmla="*/ 532 w 711"/>
                <a:gd name="connsiteY127-2074" fmla="*/ 705 h 763"/>
                <a:gd name="connsiteX128-2075" fmla="*/ 527 w 711"/>
                <a:gd name="connsiteY128-2076" fmla="*/ 684 h 763"/>
                <a:gd name="connsiteX129-2077" fmla="*/ 522 w 711"/>
                <a:gd name="connsiteY129-2078" fmla="*/ 668 h 763"/>
                <a:gd name="connsiteX130-2079" fmla="*/ 517 w 711"/>
                <a:gd name="connsiteY130-2080" fmla="*/ 652 h 763"/>
                <a:gd name="connsiteX131-2081" fmla="*/ 511 w 711"/>
                <a:gd name="connsiteY131-2082" fmla="*/ 636 h 763"/>
                <a:gd name="connsiteX132-2083" fmla="*/ 501 w 711"/>
                <a:gd name="connsiteY132-2084" fmla="*/ 626 h 763"/>
                <a:gd name="connsiteX133-2085" fmla="*/ 553 w 711"/>
                <a:gd name="connsiteY133-2086" fmla="*/ 600 h 763"/>
                <a:gd name="connsiteX134-2087" fmla="*/ 553 w 711"/>
                <a:gd name="connsiteY134-2088" fmla="*/ 600 h 763"/>
                <a:gd name="connsiteX135-2089" fmla="*/ 559 w 711"/>
                <a:gd name="connsiteY135-2090" fmla="*/ 594 h 763"/>
                <a:gd name="connsiteX136-2091" fmla="*/ 559 w 711"/>
                <a:gd name="connsiteY136-2092" fmla="*/ 584 h 763"/>
                <a:gd name="connsiteX137-2093" fmla="*/ 564 w 711"/>
                <a:gd name="connsiteY137-2094" fmla="*/ 573 h 763"/>
                <a:gd name="connsiteX138-2095" fmla="*/ 564 w 711"/>
                <a:gd name="connsiteY138-2096" fmla="*/ 558 h 763"/>
                <a:gd name="connsiteX139-2097" fmla="*/ 569 w 711"/>
                <a:gd name="connsiteY139-2098" fmla="*/ 537 h 763"/>
                <a:gd name="connsiteX140-2099" fmla="*/ 575 w 711"/>
                <a:gd name="connsiteY140-2100" fmla="*/ 516 h 763"/>
                <a:gd name="connsiteX141-2101" fmla="*/ 575 w 711"/>
                <a:gd name="connsiteY141-2102" fmla="*/ 489 h 763"/>
                <a:gd name="connsiteX142-2103" fmla="*/ 580 w 711"/>
                <a:gd name="connsiteY142-2104" fmla="*/ 458 h 763"/>
                <a:gd name="connsiteX143-2105" fmla="*/ 590 w 711"/>
                <a:gd name="connsiteY143-2106" fmla="*/ 395 h 763"/>
                <a:gd name="connsiteX144-2107" fmla="*/ 596 w 711"/>
                <a:gd name="connsiteY144-2108" fmla="*/ 337 h 763"/>
                <a:gd name="connsiteX145-2109" fmla="*/ 601 w 711"/>
                <a:gd name="connsiteY145-2110" fmla="*/ 274 h 763"/>
                <a:gd name="connsiteX146-2111" fmla="*/ 601 w 711"/>
                <a:gd name="connsiteY146-2112" fmla="*/ 221 h 763"/>
                <a:gd name="connsiteX147-2113" fmla="*/ 601 w 711"/>
                <a:gd name="connsiteY147-2114" fmla="*/ 221 h 763"/>
                <a:gd name="connsiteX0-2115" fmla="*/ 601 w 711"/>
                <a:gd name="connsiteY0-2116" fmla="*/ 221 h 763"/>
                <a:gd name="connsiteX1-2117" fmla="*/ 601 w 711"/>
                <a:gd name="connsiteY1-2118" fmla="*/ 195 h 763"/>
                <a:gd name="connsiteX2-2119" fmla="*/ 601 w 711"/>
                <a:gd name="connsiteY2-2120" fmla="*/ 168 h 763"/>
                <a:gd name="connsiteX3-2121" fmla="*/ 601 w 711"/>
                <a:gd name="connsiteY3-2122" fmla="*/ 147 h 763"/>
                <a:gd name="connsiteX4-2123" fmla="*/ 601 w 711"/>
                <a:gd name="connsiteY4-2124" fmla="*/ 132 h 763"/>
                <a:gd name="connsiteX5-2125" fmla="*/ 601 w 711"/>
                <a:gd name="connsiteY5-2126" fmla="*/ 116 h 763"/>
                <a:gd name="connsiteX6-2127" fmla="*/ 601 w 711"/>
                <a:gd name="connsiteY6-2128" fmla="*/ 105 h 763"/>
                <a:gd name="connsiteX7-2129" fmla="*/ 596 w 711"/>
                <a:gd name="connsiteY7-2130" fmla="*/ 95 h 763"/>
                <a:gd name="connsiteX8-2131" fmla="*/ 596 w 711"/>
                <a:gd name="connsiteY8-2132" fmla="*/ 89 h 763"/>
                <a:gd name="connsiteX9-2133" fmla="*/ 596 w 711"/>
                <a:gd name="connsiteY9-2134" fmla="*/ 84 h 763"/>
                <a:gd name="connsiteX10-2135" fmla="*/ 590 w 711"/>
                <a:gd name="connsiteY10-2136" fmla="*/ 84 h 763"/>
                <a:gd name="connsiteX11-2137" fmla="*/ 585 w 711"/>
                <a:gd name="connsiteY11-2138" fmla="*/ 79 h 763"/>
                <a:gd name="connsiteX12-2139" fmla="*/ 575 w 711"/>
                <a:gd name="connsiteY12-2140" fmla="*/ 79 h 763"/>
                <a:gd name="connsiteX13-2141" fmla="*/ 569 w 711"/>
                <a:gd name="connsiteY13-2142" fmla="*/ 74 h 763"/>
                <a:gd name="connsiteX14-2143" fmla="*/ 553 w 711"/>
                <a:gd name="connsiteY14-2144" fmla="*/ 74 h 763"/>
                <a:gd name="connsiteX15-2145" fmla="*/ 543 w 711"/>
                <a:gd name="connsiteY15-2146" fmla="*/ 74 h 763"/>
                <a:gd name="connsiteX16-2147" fmla="*/ 527 w 711"/>
                <a:gd name="connsiteY16-2148" fmla="*/ 79 h 763"/>
                <a:gd name="connsiteX17-2149" fmla="*/ 496 w 711"/>
                <a:gd name="connsiteY17-2150" fmla="*/ 79 h 763"/>
                <a:gd name="connsiteX18-2151" fmla="*/ 459 w 711"/>
                <a:gd name="connsiteY18-2152" fmla="*/ 84 h 763"/>
                <a:gd name="connsiteX19-2153" fmla="*/ 422 w 711"/>
                <a:gd name="connsiteY19-2154" fmla="*/ 89 h 763"/>
                <a:gd name="connsiteX20-2155" fmla="*/ 385 w 711"/>
                <a:gd name="connsiteY20-2156" fmla="*/ 89 h 763"/>
                <a:gd name="connsiteX21-2157" fmla="*/ 343 w 711"/>
                <a:gd name="connsiteY21-2158" fmla="*/ 95 h 763"/>
                <a:gd name="connsiteX22-2159" fmla="*/ 295 w 711"/>
                <a:gd name="connsiteY22-2160" fmla="*/ 105 h 763"/>
                <a:gd name="connsiteX23-2161" fmla="*/ 269 w 711"/>
                <a:gd name="connsiteY23-2162" fmla="*/ 105 h 763"/>
                <a:gd name="connsiteX24-2163" fmla="*/ 243 w 711"/>
                <a:gd name="connsiteY24-2164" fmla="*/ 110 h 763"/>
                <a:gd name="connsiteX25-2165" fmla="*/ 216 w 711"/>
                <a:gd name="connsiteY25-2166" fmla="*/ 116 h 763"/>
                <a:gd name="connsiteX26-2167" fmla="*/ 190 w 711"/>
                <a:gd name="connsiteY26-2168" fmla="*/ 116 h 763"/>
                <a:gd name="connsiteX27-2169" fmla="*/ 158 w 711"/>
                <a:gd name="connsiteY27-2170" fmla="*/ 121 h 763"/>
                <a:gd name="connsiteX28-2171" fmla="*/ 132 w 711"/>
                <a:gd name="connsiteY28-2172" fmla="*/ 126 h 763"/>
                <a:gd name="connsiteX29-2173" fmla="*/ 106 w 711"/>
                <a:gd name="connsiteY29-2174" fmla="*/ 126 h 763"/>
                <a:gd name="connsiteX30-2175" fmla="*/ 85 w 711"/>
                <a:gd name="connsiteY30-2176" fmla="*/ 132 h 763"/>
                <a:gd name="connsiteX31-2177" fmla="*/ 64 w 711"/>
                <a:gd name="connsiteY31-2178" fmla="*/ 132 h 763"/>
                <a:gd name="connsiteX32-2179" fmla="*/ 37 w 711"/>
                <a:gd name="connsiteY32-2180" fmla="*/ 132 h 763"/>
                <a:gd name="connsiteX33-2181" fmla="*/ 21 w 711"/>
                <a:gd name="connsiteY33-2182" fmla="*/ 137 h 763"/>
                <a:gd name="connsiteX34-2183" fmla="*/ 0 w 711"/>
                <a:gd name="connsiteY34-2184" fmla="*/ 137 h 763"/>
                <a:gd name="connsiteX35-2185" fmla="*/ 0 w 711"/>
                <a:gd name="connsiteY35-2186" fmla="*/ 100 h 763"/>
                <a:gd name="connsiteX36-2187" fmla="*/ 16 w 711"/>
                <a:gd name="connsiteY36-2188" fmla="*/ 100 h 763"/>
                <a:gd name="connsiteX37-2189" fmla="*/ 37 w 711"/>
                <a:gd name="connsiteY37-2190" fmla="*/ 100 h 763"/>
                <a:gd name="connsiteX38-2191" fmla="*/ 53 w 711"/>
                <a:gd name="connsiteY38-2192" fmla="*/ 100 h 763"/>
                <a:gd name="connsiteX39-2193" fmla="*/ 74 w 711"/>
                <a:gd name="connsiteY39-2194" fmla="*/ 95 h 763"/>
                <a:gd name="connsiteX40-2195" fmla="*/ 100 w 711"/>
                <a:gd name="connsiteY40-2196" fmla="*/ 95 h 763"/>
                <a:gd name="connsiteX41-2197" fmla="*/ 122 w 711"/>
                <a:gd name="connsiteY41-2198" fmla="*/ 89 h 763"/>
                <a:gd name="connsiteX42-2199" fmla="*/ 148 w 711"/>
                <a:gd name="connsiteY42-2200" fmla="*/ 84 h 763"/>
                <a:gd name="connsiteX43-2201" fmla="*/ 179 w 711"/>
                <a:gd name="connsiteY43-2202" fmla="*/ 84 h 763"/>
                <a:gd name="connsiteX44-2203" fmla="*/ 237 w 711"/>
                <a:gd name="connsiteY44-2204" fmla="*/ 74 h 763"/>
                <a:gd name="connsiteX45-2205" fmla="*/ 295 w 711"/>
                <a:gd name="connsiteY45-2206" fmla="*/ 63 h 763"/>
                <a:gd name="connsiteX46-2207" fmla="*/ 353 w 711"/>
                <a:gd name="connsiteY46-2208" fmla="*/ 58 h 763"/>
                <a:gd name="connsiteX47-2209" fmla="*/ 411 w 711"/>
                <a:gd name="connsiteY47-2210" fmla="*/ 47 h 763"/>
                <a:gd name="connsiteX48-2211" fmla="*/ 438 w 711"/>
                <a:gd name="connsiteY48-2212" fmla="*/ 42 h 763"/>
                <a:gd name="connsiteX49-2213" fmla="*/ 464 w 711"/>
                <a:gd name="connsiteY49-2214" fmla="*/ 37 h 763"/>
                <a:gd name="connsiteX50-2215" fmla="*/ 490 w 711"/>
                <a:gd name="connsiteY50-2216" fmla="*/ 32 h 763"/>
                <a:gd name="connsiteX51-2217" fmla="*/ 506 w 711"/>
                <a:gd name="connsiteY51-2218" fmla="*/ 32 h 763"/>
                <a:gd name="connsiteX52-2219" fmla="*/ 522 w 711"/>
                <a:gd name="connsiteY52-2220" fmla="*/ 26 h 763"/>
                <a:gd name="connsiteX53-2221" fmla="*/ 538 w 711"/>
                <a:gd name="connsiteY53-2222" fmla="*/ 21 h 763"/>
                <a:gd name="connsiteX54-2223" fmla="*/ 543 w 711"/>
                <a:gd name="connsiteY54-2224" fmla="*/ 21 h 763"/>
                <a:gd name="connsiteX55-2225" fmla="*/ 553 w 711"/>
                <a:gd name="connsiteY55-2226" fmla="*/ 16 h 763"/>
                <a:gd name="connsiteX56-2227" fmla="*/ 559 w 711"/>
                <a:gd name="connsiteY56-2228" fmla="*/ 11 h 763"/>
                <a:gd name="connsiteX57-2229" fmla="*/ 569 w 711"/>
                <a:gd name="connsiteY57-2230" fmla="*/ 5 h 763"/>
                <a:gd name="connsiteX58-2231" fmla="*/ 575 w 711"/>
                <a:gd name="connsiteY58-2232" fmla="*/ 5 h 763"/>
                <a:gd name="connsiteX59-2233" fmla="*/ 585 w 711"/>
                <a:gd name="connsiteY59-2234" fmla="*/ 0 h 763"/>
                <a:gd name="connsiteX60-2235" fmla="*/ 590 w 711"/>
                <a:gd name="connsiteY60-2236" fmla="*/ 5 h 763"/>
                <a:gd name="connsiteX61-2237" fmla="*/ 596 w 711"/>
                <a:gd name="connsiteY61-2238" fmla="*/ 5 h 763"/>
                <a:gd name="connsiteX62-2239" fmla="*/ 601 w 711"/>
                <a:gd name="connsiteY62-2240" fmla="*/ 11 h 763"/>
                <a:gd name="connsiteX63-2241" fmla="*/ 611 w 711"/>
                <a:gd name="connsiteY63-2242" fmla="*/ 16 h 763"/>
                <a:gd name="connsiteX64-2243" fmla="*/ 622 w 711"/>
                <a:gd name="connsiteY64-2244" fmla="*/ 21 h 763"/>
                <a:gd name="connsiteX65-2245" fmla="*/ 632 w 711"/>
                <a:gd name="connsiteY65-2246" fmla="*/ 26 h 763"/>
                <a:gd name="connsiteX66-2247" fmla="*/ 643 w 711"/>
                <a:gd name="connsiteY66-2248" fmla="*/ 32 h 763"/>
                <a:gd name="connsiteX67-2249" fmla="*/ 659 w 711"/>
                <a:gd name="connsiteY67-2250" fmla="*/ 42 h 763"/>
                <a:gd name="connsiteX68-2251" fmla="*/ 669 w 711"/>
                <a:gd name="connsiteY68-2252" fmla="*/ 53 h 763"/>
                <a:gd name="connsiteX69-2253" fmla="*/ 680 w 711"/>
                <a:gd name="connsiteY69-2254" fmla="*/ 58 h 763"/>
                <a:gd name="connsiteX70-2255" fmla="*/ 690 w 711"/>
                <a:gd name="connsiteY70-2256" fmla="*/ 68 h 763"/>
                <a:gd name="connsiteX71-2257" fmla="*/ 701 w 711"/>
                <a:gd name="connsiteY71-2258" fmla="*/ 74 h 763"/>
                <a:gd name="connsiteX72-2259" fmla="*/ 706 w 711"/>
                <a:gd name="connsiteY72-2260" fmla="*/ 79 h 763"/>
                <a:gd name="connsiteX73-2261" fmla="*/ 711 w 711"/>
                <a:gd name="connsiteY73-2262" fmla="*/ 84 h 763"/>
                <a:gd name="connsiteX74-2263" fmla="*/ 711 w 711"/>
                <a:gd name="connsiteY74-2264" fmla="*/ 89 h 763"/>
                <a:gd name="connsiteX75-2265" fmla="*/ 711 w 711"/>
                <a:gd name="connsiteY75-2266" fmla="*/ 95 h 763"/>
                <a:gd name="connsiteX76-2267" fmla="*/ 711 w 711"/>
                <a:gd name="connsiteY76-2268" fmla="*/ 100 h 763"/>
                <a:gd name="connsiteX77-2269" fmla="*/ 711 w 711"/>
                <a:gd name="connsiteY77-2270" fmla="*/ 105 h 763"/>
                <a:gd name="connsiteX78-2271" fmla="*/ 706 w 711"/>
                <a:gd name="connsiteY78-2272" fmla="*/ 110 h 763"/>
                <a:gd name="connsiteX79-2273" fmla="*/ 696 w 711"/>
                <a:gd name="connsiteY79-2274" fmla="*/ 116 h 763"/>
                <a:gd name="connsiteX80-2275" fmla="*/ 696 w 711"/>
                <a:gd name="connsiteY80-2276" fmla="*/ 121 h 763"/>
                <a:gd name="connsiteX81-2277" fmla="*/ 696 w 711"/>
                <a:gd name="connsiteY81-2278" fmla="*/ 121 h 763"/>
                <a:gd name="connsiteX82-2279" fmla="*/ 690 w 711"/>
                <a:gd name="connsiteY82-2280" fmla="*/ 126 h 763"/>
                <a:gd name="connsiteX83-2281" fmla="*/ 690 w 711"/>
                <a:gd name="connsiteY83-2282" fmla="*/ 132 h 763"/>
                <a:gd name="connsiteX84-2283" fmla="*/ 685 w 711"/>
                <a:gd name="connsiteY84-2284" fmla="*/ 142 h 763"/>
                <a:gd name="connsiteX85-2285" fmla="*/ 685 w 711"/>
                <a:gd name="connsiteY85-2286" fmla="*/ 147 h 763"/>
                <a:gd name="connsiteX86-2287" fmla="*/ 685 w 711"/>
                <a:gd name="connsiteY86-2288" fmla="*/ 158 h 763"/>
                <a:gd name="connsiteX87-2289" fmla="*/ 680 w 711"/>
                <a:gd name="connsiteY87-2290" fmla="*/ 168 h 763"/>
                <a:gd name="connsiteX88-2291" fmla="*/ 680 w 711"/>
                <a:gd name="connsiteY88-2292" fmla="*/ 179 h 763"/>
                <a:gd name="connsiteX89-2293" fmla="*/ 680 w 711"/>
                <a:gd name="connsiteY89-2294" fmla="*/ 189 h 763"/>
                <a:gd name="connsiteX90-2295" fmla="*/ 675 w 711"/>
                <a:gd name="connsiteY90-2296" fmla="*/ 205 h 763"/>
                <a:gd name="connsiteX91-2297" fmla="*/ 675 w 711"/>
                <a:gd name="connsiteY91-2298" fmla="*/ 221 h 763"/>
                <a:gd name="connsiteX92-2299" fmla="*/ 675 w 711"/>
                <a:gd name="connsiteY92-2300" fmla="*/ 237 h 763"/>
                <a:gd name="connsiteX93-2301" fmla="*/ 669 w 711"/>
                <a:gd name="connsiteY93-2302" fmla="*/ 252 h 763"/>
                <a:gd name="connsiteX94-2303" fmla="*/ 669 w 711"/>
                <a:gd name="connsiteY94-2304" fmla="*/ 268 h 763"/>
                <a:gd name="connsiteX95-2305" fmla="*/ 669 w 711"/>
                <a:gd name="connsiteY95-2306" fmla="*/ 289 h 763"/>
                <a:gd name="connsiteX96-2307" fmla="*/ 664 w 711"/>
                <a:gd name="connsiteY96-2308" fmla="*/ 331 h 763"/>
                <a:gd name="connsiteX97-2309" fmla="*/ 659 w 711"/>
                <a:gd name="connsiteY97-2310" fmla="*/ 368 h 763"/>
                <a:gd name="connsiteX98-2311" fmla="*/ 659 w 711"/>
                <a:gd name="connsiteY98-2312" fmla="*/ 400 h 763"/>
                <a:gd name="connsiteX99-2313" fmla="*/ 654 w 711"/>
                <a:gd name="connsiteY99-2314" fmla="*/ 431 h 763"/>
                <a:gd name="connsiteX100-2315" fmla="*/ 648 w 711"/>
                <a:gd name="connsiteY100-2316" fmla="*/ 463 h 763"/>
                <a:gd name="connsiteX101-2317" fmla="*/ 648 w 711"/>
                <a:gd name="connsiteY101-2318" fmla="*/ 489 h 763"/>
                <a:gd name="connsiteX102-2319" fmla="*/ 643 w 711"/>
                <a:gd name="connsiteY102-2320" fmla="*/ 510 h 763"/>
                <a:gd name="connsiteX103-2321" fmla="*/ 638 w 711"/>
                <a:gd name="connsiteY103-2322" fmla="*/ 531 h 763"/>
                <a:gd name="connsiteX104-2323" fmla="*/ 632 w 711"/>
                <a:gd name="connsiteY104-2324" fmla="*/ 568 h 763"/>
                <a:gd name="connsiteX105-2325" fmla="*/ 622 w 711"/>
                <a:gd name="connsiteY105-2326" fmla="*/ 605 h 763"/>
                <a:gd name="connsiteX106-2327" fmla="*/ 617 w 711"/>
                <a:gd name="connsiteY106-2328" fmla="*/ 636 h 763"/>
                <a:gd name="connsiteX107-2329" fmla="*/ 606 w 711"/>
                <a:gd name="connsiteY107-2330" fmla="*/ 663 h 763"/>
                <a:gd name="connsiteX108-2331" fmla="*/ 601 w 711"/>
                <a:gd name="connsiteY108-2332" fmla="*/ 689 h 763"/>
                <a:gd name="connsiteX109-2333" fmla="*/ 596 w 711"/>
                <a:gd name="connsiteY109-2334" fmla="*/ 700 h 763"/>
                <a:gd name="connsiteX110-2335" fmla="*/ 590 w 711"/>
                <a:gd name="connsiteY110-2336" fmla="*/ 710 h 763"/>
                <a:gd name="connsiteX111-2337" fmla="*/ 590 w 711"/>
                <a:gd name="connsiteY111-2338" fmla="*/ 721 h 763"/>
                <a:gd name="connsiteX112-2339" fmla="*/ 585 w 711"/>
                <a:gd name="connsiteY112-2340" fmla="*/ 726 h 763"/>
                <a:gd name="connsiteX113-2341" fmla="*/ 580 w 711"/>
                <a:gd name="connsiteY113-2342" fmla="*/ 736 h 763"/>
                <a:gd name="connsiteX114-2343" fmla="*/ 580 w 711"/>
                <a:gd name="connsiteY114-2344" fmla="*/ 742 h 763"/>
                <a:gd name="connsiteX115-2345" fmla="*/ 569 w 711"/>
                <a:gd name="connsiteY115-2346" fmla="*/ 747 h 763"/>
                <a:gd name="connsiteX116-2347" fmla="*/ 564 w 711"/>
                <a:gd name="connsiteY116-2348" fmla="*/ 757 h 763"/>
                <a:gd name="connsiteX117-2349" fmla="*/ 559 w 711"/>
                <a:gd name="connsiteY117-2350" fmla="*/ 757 h 763"/>
                <a:gd name="connsiteX118-2351" fmla="*/ 553 w 711"/>
                <a:gd name="connsiteY118-2352" fmla="*/ 763 h 763"/>
                <a:gd name="connsiteX119-2353" fmla="*/ 548 w 711"/>
                <a:gd name="connsiteY119-2354" fmla="*/ 763 h 763"/>
                <a:gd name="connsiteX120-2355" fmla="*/ 548 w 711"/>
                <a:gd name="connsiteY120-2356" fmla="*/ 757 h 763"/>
                <a:gd name="connsiteX121-2357" fmla="*/ 543 w 711"/>
                <a:gd name="connsiteY121-2358" fmla="*/ 757 h 763"/>
                <a:gd name="connsiteX122-2359" fmla="*/ 543 w 711"/>
                <a:gd name="connsiteY122-2360" fmla="*/ 752 h 763"/>
                <a:gd name="connsiteX123-2361" fmla="*/ 543 w 711"/>
                <a:gd name="connsiteY123-2362" fmla="*/ 747 h 763"/>
                <a:gd name="connsiteX124-2363" fmla="*/ 538 w 711"/>
                <a:gd name="connsiteY124-2364" fmla="*/ 742 h 763"/>
                <a:gd name="connsiteX125-2365" fmla="*/ 538 w 711"/>
                <a:gd name="connsiteY125-2366" fmla="*/ 731 h 763"/>
                <a:gd name="connsiteX126-2367" fmla="*/ 538 w 711"/>
                <a:gd name="connsiteY126-2368" fmla="*/ 721 h 763"/>
                <a:gd name="connsiteX127-2369" fmla="*/ 532 w 711"/>
                <a:gd name="connsiteY127-2370" fmla="*/ 705 h 763"/>
                <a:gd name="connsiteX128-2371" fmla="*/ 527 w 711"/>
                <a:gd name="connsiteY128-2372" fmla="*/ 684 h 763"/>
                <a:gd name="connsiteX129-2373" fmla="*/ 522 w 711"/>
                <a:gd name="connsiteY129-2374" fmla="*/ 668 h 763"/>
                <a:gd name="connsiteX130-2375" fmla="*/ 517 w 711"/>
                <a:gd name="connsiteY130-2376" fmla="*/ 652 h 763"/>
                <a:gd name="connsiteX131-2377" fmla="*/ 511 w 711"/>
                <a:gd name="connsiteY131-2378" fmla="*/ 636 h 763"/>
                <a:gd name="connsiteX132-2379" fmla="*/ 501 w 711"/>
                <a:gd name="connsiteY132-2380" fmla="*/ 626 h 763"/>
                <a:gd name="connsiteX133-2381" fmla="*/ 553 w 711"/>
                <a:gd name="connsiteY133-2382" fmla="*/ 600 h 763"/>
                <a:gd name="connsiteX134-2383" fmla="*/ 553 w 711"/>
                <a:gd name="connsiteY134-2384" fmla="*/ 600 h 763"/>
                <a:gd name="connsiteX135-2385" fmla="*/ 559 w 711"/>
                <a:gd name="connsiteY135-2386" fmla="*/ 584 h 763"/>
                <a:gd name="connsiteX136-2387" fmla="*/ 564 w 711"/>
                <a:gd name="connsiteY136-2388" fmla="*/ 573 h 763"/>
                <a:gd name="connsiteX137-2389" fmla="*/ 564 w 711"/>
                <a:gd name="connsiteY137-2390" fmla="*/ 558 h 763"/>
                <a:gd name="connsiteX138-2391" fmla="*/ 569 w 711"/>
                <a:gd name="connsiteY138-2392" fmla="*/ 537 h 763"/>
                <a:gd name="connsiteX139-2393" fmla="*/ 575 w 711"/>
                <a:gd name="connsiteY139-2394" fmla="*/ 516 h 763"/>
                <a:gd name="connsiteX140-2395" fmla="*/ 575 w 711"/>
                <a:gd name="connsiteY140-2396" fmla="*/ 489 h 763"/>
                <a:gd name="connsiteX141-2397" fmla="*/ 580 w 711"/>
                <a:gd name="connsiteY141-2398" fmla="*/ 458 h 763"/>
                <a:gd name="connsiteX142-2399" fmla="*/ 590 w 711"/>
                <a:gd name="connsiteY142-2400" fmla="*/ 395 h 763"/>
                <a:gd name="connsiteX143-2401" fmla="*/ 596 w 711"/>
                <a:gd name="connsiteY143-2402" fmla="*/ 337 h 763"/>
                <a:gd name="connsiteX144-2403" fmla="*/ 601 w 711"/>
                <a:gd name="connsiteY144-2404" fmla="*/ 274 h 763"/>
                <a:gd name="connsiteX145-2405" fmla="*/ 601 w 711"/>
                <a:gd name="connsiteY145-2406" fmla="*/ 221 h 763"/>
                <a:gd name="connsiteX146-2407" fmla="*/ 601 w 711"/>
                <a:gd name="connsiteY146-2408" fmla="*/ 221 h 763"/>
                <a:gd name="connsiteX0-2409" fmla="*/ 601 w 711"/>
                <a:gd name="connsiteY0-2410" fmla="*/ 221 h 763"/>
                <a:gd name="connsiteX1-2411" fmla="*/ 601 w 711"/>
                <a:gd name="connsiteY1-2412" fmla="*/ 195 h 763"/>
                <a:gd name="connsiteX2-2413" fmla="*/ 601 w 711"/>
                <a:gd name="connsiteY2-2414" fmla="*/ 168 h 763"/>
                <a:gd name="connsiteX3-2415" fmla="*/ 601 w 711"/>
                <a:gd name="connsiteY3-2416" fmla="*/ 147 h 763"/>
                <a:gd name="connsiteX4-2417" fmla="*/ 601 w 711"/>
                <a:gd name="connsiteY4-2418" fmla="*/ 132 h 763"/>
                <a:gd name="connsiteX5-2419" fmla="*/ 601 w 711"/>
                <a:gd name="connsiteY5-2420" fmla="*/ 116 h 763"/>
                <a:gd name="connsiteX6-2421" fmla="*/ 601 w 711"/>
                <a:gd name="connsiteY6-2422" fmla="*/ 105 h 763"/>
                <a:gd name="connsiteX7-2423" fmla="*/ 596 w 711"/>
                <a:gd name="connsiteY7-2424" fmla="*/ 95 h 763"/>
                <a:gd name="connsiteX8-2425" fmla="*/ 596 w 711"/>
                <a:gd name="connsiteY8-2426" fmla="*/ 89 h 763"/>
                <a:gd name="connsiteX9-2427" fmla="*/ 596 w 711"/>
                <a:gd name="connsiteY9-2428" fmla="*/ 84 h 763"/>
                <a:gd name="connsiteX10-2429" fmla="*/ 590 w 711"/>
                <a:gd name="connsiteY10-2430" fmla="*/ 84 h 763"/>
                <a:gd name="connsiteX11-2431" fmla="*/ 585 w 711"/>
                <a:gd name="connsiteY11-2432" fmla="*/ 79 h 763"/>
                <a:gd name="connsiteX12-2433" fmla="*/ 575 w 711"/>
                <a:gd name="connsiteY12-2434" fmla="*/ 79 h 763"/>
                <a:gd name="connsiteX13-2435" fmla="*/ 569 w 711"/>
                <a:gd name="connsiteY13-2436" fmla="*/ 74 h 763"/>
                <a:gd name="connsiteX14-2437" fmla="*/ 553 w 711"/>
                <a:gd name="connsiteY14-2438" fmla="*/ 74 h 763"/>
                <a:gd name="connsiteX15-2439" fmla="*/ 543 w 711"/>
                <a:gd name="connsiteY15-2440" fmla="*/ 74 h 763"/>
                <a:gd name="connsiteX16-2441" fmla="*/ 527 w 711"/>
                <a:gd name="connsiteY16-2442" fmla="*/ 79 h 763"/>
                <a:gd name="connsiteX17-2443" fmla="*/ 496 w 711"/>
                <a:gd name="connsiteY17-2444" fmla="*/ 79 h 763"/>
                <a:gd name="connsiteX18-2445" fmla="*/ 459 w 711"/>
                <a:gd name="connsiteY18-2446" fmla="*/ 84 h 763"/>
                <a:gd name="connsiteX19-2447" fmla="*/ 422 w 711"/>
                <a:gd name="connsiteY19-2448" fmla="*/ 89 h 763"/>
                <a:gd name="connsiteX20-2449" fmla="*/ 385 w 711"/>
                <a:gd name="connsiteY20-2450" fmla="*/ 89 h 763"/>
                <a:gd name="connsiteX21-2451" fmla="*/ 343 w 711"/>
                <a:gd name="connsiteY21-2452" fmla="*/ 95 h 763"/>
                <a:gd name="connsiteX22-2453" fmla="*/ 295 w 711"/>
                <a:gd name="connsiteY22-2454" fmla="*/ 105 h 763"/>
                <a:gd name="connsiteX23-2455" fmla="*/ 269 w 711"/>
                <a:gd name="connsiteY23-2456" fmla="*/ 105 h 763"/>
                <a:gd name="connsiteX24-2457" fmla="*/ 243 w 711"/>
                <a:gd name="connsiteY24-2458" fmla="*/ 110 h 763"/>
                <a:gd name="connsiteX25-2459" fmla="*/ 216 w 711"/>
                <a:gd name="connsiteY25-2460" fmla="*/ 116 h 763"/>
                <a:gd name="connsiteX26-2461" fmla="*/ 190 w 711"/>
                <a:gd name="connsiteY26-2462" fmla="*/ 116 h 763"/>
                <a:gd name="connsiteX27-2463" fmla="*/ 158 w 711"/>
                <a:gd name="connsiteY27-2464" fmla="*/ 121 h 763"/>
                <a:gd name="connsiteX28-2465" fmla="*/ 132 w 711"/>
                <a:gd name="connsiteY28-2466" fmla="*/ 126 h 763"/>
                <a:gd name="connsiteX29-2467" fmla="*/ 106 w 711"/>
                <a:gd name="connsiteY29-2468" fmla="*/ 126 h 763"/>
                <a:gd name="connsiteX30-2469" fmla="*/ 85 w 711"/>
                <a:gd name="connsiteY30-2470" fmla="*/ 132 h 763"/>
                <a:gd name="connsiteX31-2471" fmla="*/ 64 w 711"/>
                <a:gd name="connsiteY31-2472" fmla="*/ 132 h 763"/>
                <a:gd name="connsiteX32-2473" fmla="*/ 37 w 711"/>
                <a:gd name="connsiteY32-2474" fmla="*/ 132 h 763"/>
                <a:gd name="connsiteX33-2475" fmla="*/ 21 w 711"/>
                <a:gd name="connsiteY33-2476" fmla="*/ 137 h 763"/>
                <a:gd name="connsiteX34-2477" fmla="*/ 0 w 711"/>
                <a:gd name="connsiteY34-2478" fmla="*/ 137 h 763"/>
                <a:gd name="connsiteX35-2479" fmla="*/ 0 w 711"/>
                <a:gd name="connsiteY35-2480" fmla="*/ 100 h 763"/>
                <a:gd name="connsiteX36-2481" fmla="*/ 16 w 711"/>
                <a:gd name="connsiteY36-2482" fmla="*/ 100 h 763"/>
                <a:gd name="connsiteX37-2483" fmla="*/ 37 w 711"/>
                <a:gd name="connsiteY37-2484" fmla="*/ 100 h 763"/>
                <a:gd name="connsiteX38-2485" fmla="*/ 53 w 711"/>
                <a:gd name="connsiteY38-2486" fmla="*/ 100 h 763"/>
                <a:gd name="connsiteX39-2487" fmla="*/ 74 w 711"/>
                <a:gd name="connsiteY39-2488" fmla="*/ 95 h 763"/>
                <a:gd name="connsiteX40-2489" fmla="*/ 100 w 711"/>
                <a:gd name="connsiteY40-2490" fmla="*/ 95 h 763"/>
                <a:gd name="connsiteX41-2491" fmla="*/ 122 w 711"/>
                <a:gd name="connsiteY41-2492" fmla="*/ 89 h 763"/>
                <a:gd name="connsiteX42-2493" fmla="*/ 148 w 711"/>
                <a:gd name="connsiteY42-2494" fmla="*/ 84 h 763"/>
                <a:gd name="connsiteX43-2495" fmla="*/ 179 w 711"/>
                <a:gd name="connsiteY43-2496" fmla="*/ 84 h 763"/>
                <a:gd name="connsiteX44-2497" fmla="*/ 237 w 711"/>
                <a:gd name="connsiteY44-2498" fmla="*/ 74 h 763"/>
                <a:gd name="connsiteX45-2499" fmla="*/ 295 w 711"/>
                <a:gd name="connsiteY45-2500" fmla="*/ 63 h 763"/>
                <a:gd name="connsiteX46-2501" fmla="*/ 353 w 711"/>
                <a:gd name="connsiteY46-2502" fmla="*/ 58 h 763"/>
                <a:gd name="connsiteX47-2503" fmla="*/ 411 w 711"/>
                <a:gd name="connsiteY47-2504" fmla="*/ 47 h 763"/>
                <a:gd name="connsiteX48-2505" fmla="*/ 438 w 711"/>
                <a:gd name="connsiteY48-2506" fmla="*/ 42 h 763"/>
                <a:gd name="connsiteX49-2507" fmla="*/ 464 w 711"/>
                <a:gd name="connsiteY49-2508" fmla="*/ 37 h 763"/>
                <a:gd name="connsiteX50-2509" fmla="*/ 490 w 711"/>
                <a:gd name="connsiteY50-2510" fmla="*/ 32 h 763"/>
                <a:gd name="connsiteX51-2511" fmla="*/ 506 w 711"/>
                <a:gd name="connsiteY51-2512" fmla="*/ 32 h 763"/>
                <a:gd name="connsiteX52-2513" fmla="*/ 522 w 711"/>
                <a:gd name="connsiteY52-2514" fmla="*/ 26 h 763"/>
                <a:gd name="connsiteX53-2515" fmla="*/ 538 w 711"/>
                <a:gd name="connsiteY53-2516" fmla="*/ 21 h 763"/>
                <a:gd name="connsiteX54-2517" fmla="*/ 543 w 711"/>
                <a:gd name="connsiteY54-2518" fmla="*/ 21 h 763"/>
                <a:gd name="connsiteX55-2519" fmla="*/ 553 w 711"/>
                <a:gd name="connsiteY55-2520" fmla="*/ 16 h 763"/>
                <a:gd name="connsiteX56-2521" fmla="*/ 559 w 711"/>
                <a:gd name="connsiteY56-2522" fmla="*/ 11 h 763"/>
                <a:gd name="connsiteX57-2523" fmla="*/ 569 w 711"/>
                <a:gd name="connsiteY57-2524" fmla="*/ 5 h 763"/>
                <a:gd name="connsiteX58-2525" fmla="*/ 575 w 711"/>
                <a:gd name="connsiteY58-2526" fmla="*/ 5 h 763"/>
                <a:gd name="connsiteX59-2527" fmla="*/ 585 w 711"/>
                <a:gd name="connsiteY59-2528" fmla="*/ 0 h 763"/>
                <a:gd name="connsiteX60-2529" fmla="*/ 590 w 711"/>
                <a:gd name="connsiteY60-2530" fmla="*/ 5 h 763"/>
                <a:gd name="connsiteX61-2531" fmla="*/ 596 w 711"/>
                <a:gd name="connsiteY61-2532" fmla="*/ 5 h 763"/>
                <a:gd name="connsiteX62-2533" fmla="*/ 601 w 711"/>
                <a:gd name="connsiteY62-2534" fmla="*/ 11 h 763"/>
                <a:gd name="connsiteX63-2535" fmla="*/ 611 w 711"/>
                <a:gd name="connsiteY63-2536" fmla="*/ 16 h 763"/>
                <a:gd name="connsiteX64-2537" fmla="*/ 622 w 711"/>
                <a:gd name="connsiteY64-2538" fmla="*/ 21 h 763"/>
                <a:gd name="connsiteX65-2539" fmla="*/ 632 w 711"/>
                <a:gd name="connsiteY65-2540" fmla="*/ 26 h 763"/>
                <a:gd name="connsiteX66-2541" fmla="*/ 643 w 711"/>
                <a:gd name="connsiteY66-2542" fmla="*/ 32 h 763"/>
                <a:gd name="connsiteX67-2543" fmla="*/ 659 w 711"/>
                <a:gd name="connsiteY67-2544" fmla="*/ 42 h 763"/>
                <a:gd name="connsiteX68-2545" fmla="*/ 669 w 711"/>
                <a:gd name="connsiteY68-2546" fmla="*/ 53 h 763"/>
                <a:gd name="connsiteX69-2547" fmla="*/ 680 w 711"/>
                <a:gd name="connsiteY69-2548" fmla="*/ 58 h 763"/>
                <a:gd name="connsiteX70-2549" fmla="*/ 690 w 711"/>
                <a:gd name="connsiteY70-2550" fmla="*/ 68 h 763"/>
                <a:gd name="connsiteX71-2551" fmla="*/ 701 w 711"/>
                <a:gd name="connsiteY71-2552" fmla="*/ 74 h 763"/>
                <a:gd name="connsiteX72-2553" fmla="*/ 706 w 711"/>
                <a:gd name="connsiteY72-2554" fmla="*/ 79 h 763"/>
                <a:gd name="connsiteX73-2555" fmla="*/ 711 w 711"/>
                <a:gd name="connsiteY73-2556" fmla="*/ 84 h 763"/>
                <a:gd name="connsiteX74-2557" fmla="*/ 711 w 711"/>
                <a:gd name="connsiteY74-2558" fmla="*/ 89 h 763"/>
                <a:gd name="connsiteX75-2559" fmla="*/ 711 w 711"/>
                <a:gd name="connsiteY75-2560" fmla="*/ 95 h 763"/>
                <a:gd name="connsiteX76-2561" fmla="*/ 711 w 711"/>
                <a:gd name="connsiteY76-2562" fmla="*/ 100 h 763"/>
                <a:gd name="connsiteX77-2563" fmla="*/ 711 w 711"/>
                <a:gd name="connsiteY77-2564" fmla="*/ 105 h 763"/>
                <a:gd name="connsiteX78-2565" fmla="*/ 706 w 711"/>
                <a:gd name="connsiteY78-2566" fmla="*/ 110 h 763"/>
                <a:gd name="connsiteX79-2567" fmla="*/ 696 w 711"/>
                <a:gd name="connsiteY79-2568" fmla="*/ 116 h 763"/>
                <a:gd name="connsiteX80-2569" fmla="*/ 696 w 711"/>
                <a:gd name="connsiteY80-2570" fmla="*/ 121 h 763"/>
                <a:gd name="connsiteX81-2571" fmla="*/ 696 w 711"/>
                <a:gd name="connsiteY81-2572" fmla="*/ 121 h 763"/>
                <a:gd name="connsiteX82-2573" fmla="*/ 690 w 711"/>
                <a:gd name="connsiteY82-2574" fmla="*/ 126 h 763"/>
                <a:gd name="connsiteX83-2575" fmla="*/ 690 w 711"/>
                <a:gd name="connsiteY83-2576" fmla="*/ 132 h 763"/>
                <a:gd name="connsiteX84-2577" fmla="*/ 685 w 711"/>
                <a:gd name="connsiteY84-2578" fmla="*/ 142 h 763"/>
                <a:gd name="connsiteX85-2579" fmla="*/ 685 w 711"/>
                <a:gd name="connsiteY85-2580" fmla="*/ 147 h 763"/>
                <a:gd name="connsiteX86-2581" fmla="*/ 685 w 711"/>
                <a:gd name="connsiteY86-2582" fmla="*/ 158 h 763"/>
                <a:gd name="connsiteX87-2583" fmla="*/ 680 w 711"/>
                <a:gd name="connsiteY87-2584" fmla="*/ 168 h 763"/>
                <a:gd name="connsiteX88-2585" fmla="*/ 680 w 711"/>
                <a:gd name="connsiteY88-2586" fmla="*/ 179 h 763"/>
                <a:gd name="connsiteX89-2587" fmla="*/ 680 w 711"/>
                <a:gd name="connsiteY89-2588" fmla="*/ 189 h 763"/>
                <a:gd name="connsiteX90-2589" fmla="*/ 675 w 711"/>
                <a:gd name="connsiteY90-2590" fmla="*/ 205 h 763"/>
                <a:gd name="connsiteX91-2591" fmla="*/ 675 w 711"/>
                <a:gd name="connsiteY91-2592" fmla="*/ 221 h 763"/>
                <a:gd name="connsiteX92-2593" fmla="*/ 675 w 711"/>
                <a:gd name="connsiteY92-2594" fmla="*/ 237 h 763"/>
                <a:gd name="connsiteX93-2595" fmla="*/ 669 w 711"/>
                <a:gd name="connsiteY93-2596" fmla="*/ 252 h 763"/>
                <a:gd name="connsiteX94-2597" fmla="*/ 669 w 711"/>
                <a:gd name="connsiteY94-2598" fmla="*/ 268 h 763"/>
                <a:gd name="connsiteX95-2599" fmla="*/ 669 w 711"/>
                <a:gd name="connsiteY95-2600" fmla="*/ 289 h 763"/>
                <a:gd name="connsiteX96-2601" fmla="*/ 664 w 711"/>
                <a:gd name="connsiteY96-2602" fmla="*/ 331 h 763"/>
                <a:gd name="connsiteX97-2603" fmla="*/ 659 w 711"/>
                <a:gd name="connsiteY97-2604" fmla="*/ 368 h 763"/>
                <a:gd name="connsiteX98-2605" fmla="*/ 659 w 711"/>
                <a:gd name="connsiteY98-2606" fmla="*/ 400 h 763"/>
                <a:gd name="connsiteX99-2607" fmla="*/ 654 w 711"/>
                <a:gd name="connsiteY99-2608" fmla="*/ 431 h 763"/>
                <a:gd name="connsiteX100-2609" fmla="*/ 648 w 711"/>
                <a:gd name="connsiteY100-2610" fmla="*/ 463 h 763"/>
                <a:gd name="connsiteX101-2611" fmla="*/ 648 w 711"/>
                <a:gd name="connsiteY101-2612" fmla="*/ 489 h 763"/>
                <a:gd name="connsiteX102-2613" fmla="*/ 643 w 711"/>
                <a:gd name="connsiteY102-2614" fmla="*/ 510 h 763"/>
                <a:gd name="connsiteX103-2615" fmla="*/ 638 w 711"/>
                <a:gd name="connsiteY103-2616" fmla="*/ 531 h 763"/>
                <a:gd name="connsiteX104-2617" fmla="*/ 632 w 711"/>
                <a:gd name="connsiteY104-2618" fmla="*/ 568 h 763"/>
                <a:gd name="connsiteX105-2619" fmla="*/ 622 w 711"/>
                <a:gd name="connsiteY105-2620" fmla="*/ 605 h 763"/>
                <a:gd name="connsiteX106-2621" fmla="*/ 617 w 711"/>
                <a:gd name="connsiteY106-2622" fmla="*/ 636 h 763"/>
                <a:gd name="connsiteX107-2623" fmla="*/ 606 w 711"/>
                <a:gd name="connsiteY107-2624" fmla="*/ 663 h 763"/>
                <a:gd name="connsiteX108-2625" fmla="*/ 601 w 711"/>
                <a:gd name="connsiteY108-2626" fmla="*/ 689 h 763"/>
                <a:gd name="connsiteX109-2627" fmla="*/ 596 w 711"/>
                <a:gd name="connsiteY109-2628" fmla="*/ 700 h 763"/>
                <a:gd name="connsiteX110-2629" fmla="*/ 590 w 711"/>
                <a:gd name="connsiteY110-2630" fmla="*/ 710 h 763"/>
                <a:gd name="connsiteX111-2631" fmla="*/ 590 w 711"/>
                <a:gd name="connsiteY111-2632" fmla="*/ 721 h 763"/>
                <a:gd name="connsiteX112-2633" fmla="*/ 585 w 711"/>
                <a:gd name="connsiteY112-2634" fmla="*/ 726 h 763"/>
                <a:gd name="connsiteX113-2635" fmla="*/ 580 w 711"/>
                <a:gd name="connsiteY113-2636" fmla="*/ 736 h 763"/>
                <a:gd name="connsiteX114-2637" fmla="*/ 580 w 711"/>
                <a:gd name="connsiteY114-2638" fmla="*/ 742 h 763"/>
                <a:gd name="connsiteX115-2639" fmla="*/ 569 w 711"/>
                <a:gd name="connsiteY115-2640" fmla="*/ 747 h 763"/>
                <a:gd name="connsiteX116-2641" fmla="*/ 564 w 711"/>
                <a:gd name="connsiteY116-2642" fmla="*/ 757 h 763"/>
                <a:gd name="connsiteX117-2643" fmla="*/ 559 w 711"/>
                <a:gd name="connsiteY117-2644" fmla="*/ 757 h 763"/>
                <a:gd name="connsiteX118-2645" fmla="*/ 553 w 711"/>
                <a:gd name="connsiteY118-2646" fmla="*/ 763 h 763"/>
                <a:gd name="connsiteX119-2647" fmla="*/ 548 w 711"/>
                <a:gd name="connsiteY119-2648" fmla="*/ 763 h 763"/>
                <a:gd name="connsiteX120-2649" fmla="*/ 548 w 711"/>
                <a:gd name="connsiteY120-2650" fmla="*/ 757 h 763"/>
                <a:gd name="connsiteX121-2651" fmla="*/ 543 w 711"/>
                <a:gd name="connsiteY121-2652" fmla="*/ 757 h 763"/>
                <a:gd name="connsiteX122-2653" fmla="*/ 543 w 711"/>
                <a:gd name="connsiteY122-2654" fmla="*/ 752 h 763"/>
                <a:gd name="connsiteX123-2655" fmla="*/ 543 w 711"/>
                <a:gd name="connsiteY123-2656" fmla="*/ 747 h 763"/>
                <a:gd name="connsiteX124-2657" fmla="*/ 538 w 711"/>
                <a:gd name="connsiteY124-2658" fmla="*/ 742 h 763"/>
                <a:gd name="connsiteX125-2659" fmla="*/ 538 w 711"/>
                <a:gd name="connsiteY125-2660" fmla="*/ 731 h 763"/>
                <a:gd name="connsiteX126-2661" fmla="*/ 538 w 711"/>
                <a:gd name="connsiteY126-2662" fmla="*/ 721 h 763"/>
                <a:gd name="connsiteX127-2663" fmla="*/ 532 w 711"/>
                <a:gd name="connsiteY127-2664" fmla="*/ 705 h 763"/>
                <a:gd name="connsiteX128-2665" fmla="*/ 527 w 711"/>
                <a:gd name="connsiteY128-2666" fmla="*/ 684 h 763"/>
                <a:gd name="connsiteX129-2667" fmla="*/ 522 w 711"/>
                <a:gd name="connsiteY129-2668" fmla="*/ 668 h 763"/>
                <a:gd name="connsiteX130-2669" fmla="*/ 517 w 711"/>
                <a:gd name="connsiteY130-2670" fmla="*/ 652 h 763"/>
                <a:gd name="connsiteX131-2671" fmla="*/ 511 w 711"/>
                <a:gd name="connsiteY131-2672" fmla="*/ 636 h 763"/>
                <a:gd name="connsiteX132-2673" fmla="*/ 501 w 711"/>
                <a:gd name="connsiteY132-2674" fmla="*/ 626 h 763"/>
                <a:gd name="connsiteX133-2675" fmla="*/ 553 w 711"/>
                <a:gd name="connsiteY133-2676" fmla="*/ 600 h 763"/>
                <a:gd name="connsiteX134-2677" fmla="*/ 559 w 711"/>
                <a:gd name="connsiteY134-2678" fmla="*/ 584 h 763"/>
                <a:gd name="connsiteX135-2679" fmla="*/ 564 w 711"/>
                <a:gd name="connsiteY135-2680" fmla="*/ 573 h 763"/>
                <a:gd name="connsiteX136-2681" fmla="*/ 564 w 711"/>
                <a:gd name="connsiteY136-2682" fmla="*/ 558 h 763"/>
                <a:gd name="connsiteX137-2683" fmla="*/ 569 w 711"/>
                <a:gd name="connsiteY137-2684" fmla="*/ 537 h 763"/>
                <a:gd name="connsiteX138-2685" fmla="*/ 575 w 711"/>
                <a:gd name="connsiteY138-2686" fmla="*/ 516 h 763"/>
                <a:gd name="connsiteX139-2687" fmla="*/ 575 w 711"/>
                <a:gd name="connsiteY139-2688" fmla="*/ 489 h 763"/>
                <a:gd name="connsiteX140-2689" fmla="*/ 580 w 711"/>
                <a:gd name="connsiteY140-2690" fmla="*/ 458 h 763"/>
                <a:gd name="connsiteX141-2691" fmla="*/ 590 w 711"/>
                <a:gd name="connsiteY141-2692" fmla="*/ 395 h 763"/>
                <a:gd name="connsiteX142-2693" fmla="*/ 596 w 711"/>
                <a:gd name="connsiteY142-2694" fmla="*/ 337 h 763"/>
                <a:gd name="connsiteX143-2695" fmla="*/ 601 w 711"/>
                <a:gd name="connsiteY143-2696" fmla="*/ 274 h 763"/>
                <a:gd name="connsiteX144-2697" fmla="*/ 601 w 711"/>
                <a:gd name="connsiteY144-2698" fmla="*/ 221 h 763"/>
                <a:gd name="connsiteX145-2699" fmla="*/ 601 w 711"/>
                <a:gd name="connsiteY145-2700" fmla="*/ 221 h 763"/>
                <a:gd name="connsiteX0-2701" fmla="*/ 601 w 711"/>
                <a:gd name="connsiteY0-2702" fmla="*/ 221 h 763"/>
                <a:gd name="connsiteX1-2703" fmla="*/ 601 w 711"/>
                <a:gd name="connsiteY1-2704" fmla="*/ 195 h 763"/>
                <a:gd name="connsiteX2-2705" fmla="*/ 601 w 711"/>
                <a:gd name="connsiteY2-2706" fmla="*/ 168 h 763"/>
                <a:gd name="connsiteX3-2707" fmla="*/ 601 w 711"/>
                <a:gd name="connsiteY3-2708" fmla="*/ 147 h 763"/>
                <a:gd name="connsiteX4-2709" fmla="*/ 601 w 711"/>
                <a:gd name="connsiteY4-2710" fmla="*/ 132 h 763"/>
                <a:gd name="connsiteX5-2711" fmla="*/ 601 w 711"/>
                <a:gd name="connsiteY5-2712" fmla="*/ 116 h 763"/>
                <a:gd name="connsiteX6-2713" fmla="*/ 601 w 711"/>
                <a:gd name="connsiteY6-2714" fmla="*/ 105 h 763"/>
                <a:gd name="connsiteX7-2715" fmla="*/ 596 w 711"/>
                <a:gd name="connsiteY7-2716" fmla="*/ 95 h 763"/>
                <a:gd name="connsiteX8-2717" fmla="*/ 596 w 711"/>
                <a:gd name="connsiteY8-2718" fmla="*/ 89 h 763"/>
                <a:gd name="connsiteX9-2719" fmla="*/ 596 w 711"/>
                <a:gd name="connsiteY9-2720" fmla="*/ 84 h 763"/>
                <a:gd name="connsiteX10-2721" fmla="*/ 590 w 711"/>
                <a:gd name="connsiteY10-2722" fmla="*/ 84 h 763"/>
                <a:gd name="connsiteX11-2723" fmla="*/ 585 w 711"/>
                <a:gd name="connsiteY11-2724" fmla="*/ 79 h 763"/>
                <a:gd name="connsiteX12-2725" fmla="*/ 575 w 711"/>
                <a:gd name="connsiteY12-2726" fmla="*/ 79 h 763"/>
                <a:gd name="connsiteX13-2727" fmla="*/ 569 w 711"/>
                <a:gd name="connsiteY13-2728" fmla="*/ 74 h 763"/>
                <a:gd name="connsiteX14-2729" fmla="*/ 553 w 711"/>
                <a:gd name="connsiteY14-2730" fmla="*/ 74 h 763"/>
                <a:gd name="connsiteX15-2731" fmla="*/ 543 w 711"/>
                <a:gd name="connsiteY15-2732" fmla="*/ 74 h 763"/>
                <a:gd name="connsiteX16-2733" fmla="*/ 527 w 711"/>
                <a:gd name="connsiteY16-2734" fmla="*/ 79 h 763"/>
                <a:gd name="connsiteX17-2735" fmla="*/ 496 w 711"/>
                <a:gd name="connsiteY17-2736" fmla="*/ 79 h 763"/>
                <a:gd name="connsiteX18-2737" fmla="*/ 459 w 711"/>
                <a:gd name="connsiteY18-2738" fmla="*/ 84 h 763"/>
                <a:gd name="connsiteX19-2739" fmla="*/ 422 w 711"/>
                <a:gd name="connsiteY19-2740" fmla="*/ 89 h 763"/>
                <a:gd name="connsiteX20-2741" fmla="*/ 385 w 711"/>
                <a:gd name="connsiteY20-2742" fmla="*/ 89 h 763"/>
                <a:gd name="connsiteX21-2743" fmla="*/ 343 w 711"/>
                <a:gd name="connsiteY21-2744" fmla="*/ 95 h 763"/>
                <a:gd name="connsiteX22-2745" fmla="*/ 295 w 711"/>
                <a:gd name="connsiteY22-2746" fmla="*/ 105 h 763"/>
                <a:gd name="connsiteX23-2747" fmla="*/ 269 w 711"/>
                <a:gd name="connsiteY23-2748" fmla="*/ 105 h 763"/>
                <a:gd name="connsiteX24-2749" fmla="*/ 243 w 711"/>
                <a:gd name="connsiteY24-2750" fmla="*/ 110 h 763"/>
                <a:gd name="connsiteX25-2751" fmla="*/ 216 w 711"/>
                <a:gd name="connsiteY25-2752" fmla="*/ 116 h 763"/>
                <a:gd name="connsiteX26-2753" fmla="*/ 190 w 711"/>
                <a:gd name="connsiteY26-2754" fmla="*/ 116 h 763"/>
                <a:gd name="connsiteX27-2755" fmla="*/ 158 w 711"/>
                <a:gd name="connsiteY27-2756" fmla="*/ 121 h 763"/>
                <a:gd name="connsiteX28-2757" fmla="*/ 132 w 711"/>
                <a:gd name="connsiteY28-2758" fmla="*/ 126 h 763"/>
                <a:gd name="connsiteX29-2759" fmla="*/ 106 w 711"/>
                <a:gd name="connsiteY29-2760" fmla="*/ 126 h 763"/>
                <a:gd name="connsiteX30-2761" fmla="*/ 85 w 711"/>
                <a:gd name="connsiteY30-2762" fmla="*/ 132 h 763"/>
                <a:gd name="connsiteX31-2763" fmla="*/ 64 w 711"/>
                <a:gd name="connsiteY31-2764" fmla="*/ 132 h 763"/>
                <a:gd name="connsiteX32-2765" fmla="*/ 37 w 711"/>
                <a:gd name="connsiteY32-2766" fmla="*/ 132 h 763"/>
                <a:gd name="connsiteX33-2767" fmla="*/ 21 w 711"/>
                <a:gd name="connsiteY33-2768" fmla="*/ 137 h 763"/>
                <a:gd name="connsiteX34-2769" fmla="*/ 0 w 711"/>
                <a:gd name="connsiteY34-2770" fmla="*/ 137 h 763"/>
                <a:gd name="connsiteX35-2771" fmla="*/ 0 w 711"/>
                <a:gd name="connsiteY35-2772" fmla="*/ 100 h 763"/>
                <a:gd name="connsiteX36-2773" fmla="*/ 16 w 711"/>
                <a:gd name="connsiteY36-2774" fmla="*/ 100 h 763"/>
                <a:gd name="connsiteX37-2775" fmla="*/ 37 w 711"/>
                <a:gd name="connsiteY37-2776" fmla="*/ 100 h 763"/>
                <a:gd name="connsiteX38-2777" fmla="*/ 53 w 711"/>
                <a:gd name="connsiteY38-2778" fmla="*/ 100 h 763"/>
                <a:gd name="connsiteX39-2779" fmla="*/ 74 w 711"/>
                <a:gd name="connsiteY39-2780" fmla="*/ 95 h 763"/>
                <a:gd name="connsiteX40-2781" fmla="*/ 100 w 711"/>
                <a:gd name="connsiteY40-2782" fmla="*/ 95 h 763"/>
                <a:gd name="connsiteX41-2783" fmla="*/ 122 w 711"/>
                <a:gd name="connsiteY41-2784" fmla="*/ 89 h 763"/>
                <a:gd name="connsiteX42-2785" fmla="*/ 148 w 711"/>
                <a:gd name="connsiteY42-2786" fmla="*/ 84 h 763"/>
                <a:gd name="connsiteX43-2787" fmla="*/ 179 w 711"/>
                <a:gd name="connsiteY43-2788" fmla="*/ 84 h 763"/>
                <a:gd name="connsiteX44-2789" fmla="*/ 237 w 711"/>
                <a:gd name="connsiteY44-2790" fmla="*/ 74 h 763"/>
                <a:gd name="connsiteX45-2791" fmla="*/ 295 w 711"/>
                <a:gd name="connsiteY45-2792" fmla="*/ 63 h 763"/>
                <a:gd name="connsiteX46-2793" fmla="*/ 353 w 711"/>
                <a:gd name="connsiteY46-2794" fmla="*/ 58 h 763"/>
                <a:gd name="connsiteX47-2795" fmla="*/ 411 w 711"/>
                <a:gd name="connsiteY47-2796" fmla="*/ 47 h 763"/>
                <a:gd name="connsiteX48-2797" fmla="*/ 438 w 711"/>
                <a:gd name="connsiteY48-2798" fmla="*/ 42 h 763"/>
                <a:gd name="connsiteX49-2799" fmla="*/ 464 w 711"/>
                <a:gd name="connsiteY49-2800" fmla="*/ 37 h 763"/>
                <a:gd name="connsiteX50-2801" fmla="*/ 490 w 711"/>
                <a:gd name="connsiteY50-2802" fmla="*/ 32 h 763"/>
                <a:gd name="connsiteX51-2803" fmla="*/ 506 w 711"/>
                <a:gd name="connsiteY51-2804" fmla="*/ 32 h 763"/>
                <a:gd name="connsiteX52-2805" fmla="*/ 522 w 711"/>
                <a:gd name="connsiteY52-2806" fmla="*/ 26 h 763"/>
                <a:gd name="connsiteX53-2807" fmla="*/ 538 w 711"/>
                <a:gd name="connsiteY53-2808" fmla="*/ 21 h 763"/>
                <a:gd name="connsiteX54-2809" fmla="*/ 543 w 711"/>
                <a:gd name="connsiteY54-2810" fmla="*/ 21 h 763"/>
                <a:gd name="connsiteX55-2811" fmla="*/ 553 w 711"/>
                <a:gd name="connsiteY55-2812" fmla="*/ 16 h 763"/>
                <a:gd name="connsiteX56-2813" fmla="*/ 559 w 711"/>
                <a:gd name="connsiteY56-2814" fmla="*/ 11 h 763"/>
                <a:gd name="connsiteX57-2815" fmla="*/ 569 w 711"/>
                <a:gd name="connsiteY57-2816" fmla="*/ 5 h 763"/>
                <a:gd name="connsiteX58-2817" fmla="*/ 575 w 711"/>
                <a:gd name="connsiteY58-2818" fmla="*/ 5 h 763"/>
                <a:gd name="connsiteX59-2819" fmla="*/ 585 w 711"/>
                <a:gd name="connsiteY59-2820" fmla="*/ 0 h 763"/>
                <a:gd name="connsiteX60-2821" fmla="*/ 590 w 711"/>
                <a:gd name="connsiteY60-2822" fmla="*/ 5 h 763"/>
                <a:gd name="connsiteX61-2823" fmla="*/ 596 w 711"/>
                <a:gd name="connsiteY61-2824" fmla="*/ 5 h 763"/>
                <a:gd name="connsiteX62-2825" fmla="*/ 601 w 711"/>
                <a:gd name="connsiteY62-2826" fmla="*/ 11 h 763"/>
                <a:gd name="connsiteX63-2827" fmla="*/ 611 w 711"/>
                <a:gd name="connsiteY63-2828" fmla="*/ 16 h 763"/>
                <a:gd name="connsiteX64-2829" fmla="*/ 622 w 711"/>
                <a:gd name="connsiteY64-2830" fmla="*/ 21 h 763"/>
                <a:gd name="connsiteX65-2831" fmla="*/ 632 w 711"/>
                <a:gd name="connsiteY65-2832" fmla="*/ 26 h 763"/>
                <a:gd name="connsiteX66-2833" fmla="*/ 643 w 711"/>
                <a:gd name="connsiteY66-2834" fmla="*/ 32 h 763"/>
                <a:gd name="connsiteX67-2835" fmla="*/ 659 w 711"/>
                <a:gd name="connsiteY67-2836" fmla="*/ 42 h 763"/>
                <a:gd name="connsiteX68-2837" fmla="*/ 669 w 711"/>
                <a:gd name="connsiteY68-2838" fmla="*/ 53 h 763"/>
                <a:gd name="connsiteX69-2839" fmla="*/ 680 w 711"/>
                <a:gd name="connsiteY69-2840" fmla="*/ 58 h 763"/>
                <a:gd name="connsiteX70-2841" fmla="*/ 690 w 711"/>
                <a:gd name="connsiteY70-2842" fmla="*/ 68 h 763"/>
                <a:gd name="connsiteX71-2843" fmla="*/ 701 w 711"/>
                <a:gd name="connsiteY71-2844" fmla="*/ 74 h 763"/>
                <a:gd name="connsiteX72-2845" fmla="*/ 706 w 711"/>
                <a:gd name="connsiteY72-2846" fmla="*/ 79 h 763"/>
                <a:gd name="connsiteX73-2847" fmla="*/ 711 w 711"/>
                <a:gd name="connsiteY73-2848" fmla="*/ 84 h 763"/>
                <a:gd name="connsiteX74-2849" fmla="*/ 711 w 711"/>
                <a:gd name="connsiteY74-2850" fmla="*/ 89 h 763"/>
                <a:gd name="connsiteX75-2851" fmla="*/ 711 w 711"/>
                <a:gd name="connsiteY75-2852" fmla="*/ 95 h 763"/>
                <a:gd name="connsiteX76-2853" fmla="*/ 711 w 711"/>
                <a:gd name="connsiteY76-2854" fmla="*/ 100 h 763"/>
                <a:gd name="connsiteX77-2855" fmla="*/ 711 w 711"/>
                <a:gd name="connsiteY77-2856" fmla="*/ 105 h 763"/>
                <a:gd name="connsiteX78-2857" fmla="*/ 706 w 711"/>
                <a:gd name="connsiteY78-2858" fmla="*/ 110 h 763"/>
                <a:gd name="connsiteX79-2859" fmla="*/ 696 w 711"/>
                <a:gd name="connsiteY79-2860" fmla="*/ 116 h 763"/>
                <a:gd name="connsiteX80-2861" fmla="*/ 696 w 711"/>
                <a:gd name="connsiteY80-2862" fmla="*/ 121 h 763"/>
                <a:gd name="connsiteX81-2863" fmla="*/ 696 w 711"/>
                <a:gd name="connsiteY81-2864" fmla="*/ 121 h 763"/>
                <a:gd name="connsiteX82-2865" fmla="*/ 690 w 711"/>
                <a:gd name="connsiteY82-2866" fmla="*/ 126 h 763"/>
                <a:gd name="connsiteX83-2867" fmla="*/ 690 w 711"/>
                <a:gd name="connsiteY83-2868" fmla="*/ 132 h 763"/>
                <a:gd name="connsiteX84-2869" fmla="*/ 685 w 711"/>
                <a:gd name="connsiteY84-2870" fmla="*/ 142 h 763"/>
                <a:gd name="connsiteX85-2871" fmla="*/ 685 w 711"/>
                <a:gd name="connsiteY85-2872" fmla="*/ 147 h 763"/>
                <a:gd name="connsiteX86-2873" fmla="*/ 685 w 711"/>
                <a:gd name="connsiteY86-2874" fmla="*/ 158 h 763"/>
                <a:gd name="connsiteX87-2875" fmla="*/ 680 w 711"/>
                <a:gd name="connsiteY87-2876" fmla="*/ 168 h 763"/>
                <a:gd name="connsiteX88-2877" fmla="*/ 680 w 711"/>
                <a:gd name="connsiteY88-2878" fmla="*/ 179 h 763"/>
                <a:gd name="connsiteX89-2879" fmla="*/ 680 w 711"/>
                <a:gd name="connsiteY89-2880" fmla="*/ 189 h 763"/>
                <a:gd name="connsiteX90-2881" fmla="*/ 675 w 711"/>
                <a:gd name="connsiteY90-2882" fmla="*/ 205 h 763"/>
                <a:gd name="connsiteX91-2883" fmla="*/ 675 w 711"/>
                <a:gd name="connsiteY91-2884" fmla="*/ 221 h 763"/>
                <a:gd name="connsiteX92-2885" fmla="*/ 675 w 711"/>
                <a:gd name="connsiteY92-2886" fmla="*/ 237 h 763"/>
                <a:gd name="connsiteX93-2887" fmla="*/ 669 w 711"/>
                <a:gd name="connsiteY93-2888" fmla="*/ 252 h 763"/>
                <a:gd name="connsiteX94-2889" fmla="*/ 669 w 711"/>
                <a:gd name="connsiteY94-2890" fmla="*/ 268 h 763"/>
                <a:gd name="connsiteX95-2891" fmla="*/ 669 w 711"/>
                <a:gd name="connsiteY95-2892" fmla="*/ 289 h 763"/>
                <a:gd name="connsiteX96-2893" fmla="*/ 664 w 711"/>
                <a:gd name="connsiteY96-2894" fmla="*/ 331 h 763"/>
                <a:gd name="connsiteX97-2895" fmla="*/ 659 w 711"/>
                <a:gd name="connsiteY97-2896" fmla="*/ 368 h 763"/>
                <a:gd name="connsiteX98-2897" fmla="*/ 659 w 711"/>
                <a:gd name="connsiteY98-2898" fmla="*/ 400 h 763"/>
                <a:gd name="connsiteX99-2899" fmla="*/ 654 w 711"/>
                <a:gd name="connsiteY99-2900" fmla="*/ 431 h 763"/>
                <a:gd name="connsiteX100-2901" fmla="*/ 648 w 711"/>
                <a:gd name="connsiteY100-2902" fmla="*/ 463 h 763"/>
                <a:gd name="connsiteX101-2903" fmla="*/ 648 w 711"/>
                <a:gd name="connsiteY101-2904" fmla="*/ 489 h 763"/>
                <a:gd name="connsiteX102-2905" fmla="*/ 643 w 711"/>
                <a:gd name="connsiteY102-2906" fmla="*/ 510 h 763"/>
                <a:gd name="connsiteX103-2907" fmla="*/ 638 w 711"/>
                <a:gd name="connsiteY103-2908" fmla="*/ 531 h 763"/>
                <a:gd name="connsiteX104-2909" fmla="*/ 632 w 711"/>
                <a:gd name="connsiteY104-2910" fmla="*/ 568 h 763"/>
                <a:gd name="connsiteX105-2911" fmla="*/ 622 w 711"/>
                <a:gd name="connsiteY105-2912" fmla="*/ 605 h 763"/>
                <a:gd name="connsiteX106-2913" fmla="*/ 617 w 711"/>
                <a:gd name="connsiteY106-2914" fmla="*/ 636 h 763"/>
                <a:gd name="connsiteX107-2915" fmla="*/ 606 w 711"/>
                <a:gd name="connsiteY107-2916" fmla="*/ 663 h 763"/>
                <a:gd name="connsiteX108-2917" fmla="*/ 601 w 711"/>
                <a:gd name="connsiteY108-2918" fmla="*/ 689 h 763"/>
                <a:gd name="connsiteX109-2919" fmla="*/ 596 w 711"/>
                <a:gd name="connsiteY109-2920" fmla="*/ 700 h 763"/>
                <a:gd name="connsiteX110-2921" fmla="*/ 590 w 711"/>
                <a:gd name="connsiteY110-2922" fmla="*/ 710 h 763"/>
                <a:gd name="connsiteX111-2923" fmla="*/ 590 w 711"/>
                <a:gd name="connsiteY111-2924" fmla="*/ 721 h 763"/>
                <a:gd name="connsiteX112-2925" fmla="*/ 585 w 711"/>
                <a:gd name="connsiteY112-2926" fmla="*/ 726 h 763"/>
                <a:gd name="connsiteX113-2927" fmla="*/ 580 w 711"/>
                <a:gd name="connsiteY113-2928" fmla="*/ 736 h 763"/>
                <a:gd name="connsiteX114-2929" fmla="*/ 580 w 711"/>
                <a:gd name="connsiteY114-2930" fmla="*/ 742 h 763"/>
                <a:gd name="connsiteX115-2931" fmla="*/ 569 w 711"/>
                <a:gd name="connsiteY115-2932" fmla="*/ 747 h 763"/>
                <a:gd name="connsiteX116-2933" fmla="*/ 564 w 711"/>
                <a:gd name="connsiteY116-2934" fmla="*/ 757 h 763"/>
                <a:gd name="connsiteX117-2935" fmla="*/ 559 w 711"/>
                <a:gd name="connsiteY117-2936" fmla="*/ 757 h 763"/>
                <a:gd name="connsiteX118-2937" fmla="*/ 553 w 711"/>
                <a:gd name="connsiteY118-2938" fmla="*/ 763 h 763"/>
                <a:gd name="connsiteX119-2939" fmla="*/ 548 w 711"/>
                <a:gd name="connsiteY119-2940" fmla="*/ 763 h 763"/>
                <a:gd name="connsiteX120-2941" fmla="*/ 548 w 711"/>
                <a:gd name="connsiteY120-2942" fmla="*/ 757 h 763"/>
                <a:gd name="connsiteX121-2943" fmla="*/ 543 w 711"/>
                <a:gd name="connsiteY121-2944" fmla="*/ 757 h 763"/>
                <a:gd name="connsiteX122-2945" fmla="*/ 543 w 711"/>
                <a:gd name="connsiteY122-2946" fmla="*/ 752 h 763"/>
                <a:gd name="connsiteX123-2947" fmla="*/ 543 w 711"/>
                <a:gd name="connsiteY123-2948" fmla="*/ 747 h 763"/>
                <a:gd name="connsiteX124-2949" fmla="*/ 538 w 711"/>
                <a:gd name="connsiteY124-2950" fmla="*/ 742 h 763"/>
                <a:gd name="connsiteX125-2951" fmla="*/ 538 w 711"/>
                <a:gd name="connsiteY125-2952" fmla="*/ 731 h 763"/>
                <a:gd name="connsiteX126-2953" fmla="*/ 538 w 711"/>
                <a:gd name="connsiteY126-2954" fmla="*/ 721 h 763"/>
                <a:gd name="connsiteX127-2955" fmla="*/ 532 w 711"/>
                <a:gd name="connsiteY127-2956" fmla="*/ 705 h 763"/>
                <a:gd name="connsiteX128-2957" fmla="*/ 527 w 711"/>
                <a:gd name="connsiteY128-2958" fmla="*/ 684 h 763"/>
                <a:gd name="connsiteX129-2959" fmla="*/ 522 w 711"/>
                <a:gd name="connsiteY129-2960" fmla="*/ 668 h 763"/>
                <a:gd name="connsiteX130-2961" fmla="*/ 517 w 711"/>
                <a:gd name="connsiteY130-2962" fmla="*/ 652 h 763"/>
                <a:gd name="connsiteX131-2963" fmla="*/ 511 w 711"/>
                <a:gd name="connsiteY131-2964" fmla="*/ 636 h 763"/>
                <a:gd name="connsiteX132-2965" fmla="*/ 501 w 711"/>
                <a:gd name="connsiteY132-2966" fmla="*/ 626 h 763"/>
                <a:gd name="connsiteX133-2967" fmla="*/ 559 w 711"/>
                <a:gd name="connsiteY133-2968" fmla="*/ 584 h 763"/>
                <a:gd name="connsiteX134-2969" fmla="*/ 564 w 711"/>
                <a:gd name="connsiteY134-2970" fmla="*/ 573 h 763"/>
                <a:gd name="connsiteX135-2971" fmla="*/ 564 w 711"/>
                <a:gd name="connsiteY135-2972" fmla="*/ 558 h 763"/>
                <a:gd name="connsiteX136-2973" fmla="*/ 569 w 711"/>
                <a:gd name="connsiteY136-2974" fmla="*/ 537 h 763"/>
                <a:gd name="connsiteX137-2975" fmla="*/ 575 w 711"/>
                <a:gd name="connsiteY137-2976" fmla="*/ 516 h 763"/>
                <a:gd name="connsiteX138-2977" fmla="*/ 575 w 711"/>
                <a:gd name="connsiteY138-2978" fmla="*/ 489 h 763"/>
                <a:gd name="connsiteX139-2979" fmla="*/ 580 w 711"/>
                <a:gd name="connsiteY139-2980" fmla="*/ 458 h 763"/>
                <a:gd name="connsiteX140-2981" fmla="*/ 590 w 711"/>
                <a:gd name="connsiteY140-2982" fmla="*/ 395 h 763"/>
                <a:gd name="connsiteX141-2983" fmla="*/ 596 w 711"/>
                <a:gd name="connsiteY141-2984" fmla="*/ 337 h 763"/>
                <a:gd name="connsiteX142-2985" fmla="*/ 601 w 711"/>
                <a:gd name="connsiteY142-2986" fmla="*/ 274 h 763"/>
                <a:gd name="connsiteX143-2987" fmla="*/ 601 w 711"/>
                <a:gd name="connsiteY143-2988" fmla="*/ 221 h 763"/>
                <a:gd name="connsiteX144-2989" fmla="*/ 601 w 711"/>
                <a:gd name="connsiteY144-2990" fmla="*/ 221 h 763"/>
                <a:gd name="connsiteX0-2991" fmla="*/ 601 w 711"/>
                <a:gd name="connsiteY0-2992" fmla="*/ 221 h 763"/>
                <a:gd name="connsiteX1-2993" fmla="*/ 601 w 711"/>
                <a:gd name="connsiteY1-2994" fmla="*/ 195 h 763"/>
                <a:gd name="connsiteX2-2995" fmla="*/ 601 w 711"/>
                <a:gd name="connsiteY2-2996" fmla="*/ 168 h 763"/>
                <a:gd name="connsiteX3-2997" fmla="*/ 601 w 711"/>
                <a:gd name="connsiteY3-2998" fmla="*/ 147 h 763"/>
                <a:gd name="connsiteX4-2999" fmla="*/ 601 w 711"/>
                <a:gd name="connsiteY4-3000" fmla="*/ 132 h 763"/>
                <a:gd name="connsiteX5-3001" fmla="*/ 601 w 711"/>
                <a:gd name="connsiteY5-3002" fmla="*/ 116 h 763"/>
                <a:gd name="connsiteX6-3003" fmla="*/ 601 w 711"/>
                <a:gd name="connsiteY6-3004" fmla="*/ 105 h 763"/>
                <a:gd name="connsiteX7-3005" fmla="*/ 596 w 711"/>
                <a:gd name="connsiteY7-3006" fmla="*/ 95 h 763"/>
                <a:gd name="connsiteX8-3007" fmla="*/ 596 w 711"/>
                <a:gd name="connsiteY8-3008" fmla="*/ 89 h 763"/>
                <a:gd name="connsiteX9-3009" fmla="*/ 596 w 711"/>
                <a:gd name="connsiteY9-3010" fmla="*/ 84 h 763"/>
                <a:gd name="connsiteX10-3011" fmla="*/ 590 w 711"/>
                <a:gd name="connsiteY10-3012" fmla="*/ 84 h 763"/>
                <a:gd name="connsiteX11-3013" fmla="*/ 585 w 711"/>
                <a:gd name="connsiteY11-3014" fmla="*/ 79 h 763"/>
                <a:gd name="connsiteX12-3015" fmla="*/ 575 w 711"/>
                <a:gd name="connsiteY12-3016" fmla="*/ 79 h 763"/>
                <a:gd name="connsiteX13-3017" fmla="*/ 569 w 711"/>
                <a:gd name="connsiteY13-3018" fmla="*/ 74 h 763"/>
                <a:gd name="connsiteX14-3019" fmla="*/ 553 w 711"/>
                <a:gd name="connsiteY14-3020" fmla="*/ 74 h 763"/>
                <a:gd name="connsiteX15-3021" fmla="*/ 543 w 711"/>
                <a:gd name="connsiteY15-3022" fmla="*/ 74 h 763"/>
                <a:gd name="connsiteX16-3023" fmla="*/ 527 w 711"/>
                <a:gd name="connsiteY16-3024" fmla="*/ 79 h 763"/>
                <a:gd name="connsiteX17-3025" fmla="*/ 496 w 711"/>
                <a:gd name="connsiteY17-3026" fmla="*/ 79 h 763"/>
                <a:gd name="connsiteX18-3027" fmla="*/ 459 w 711"/>
                <a:gd name="connsiteY18-3028" fmla="*/ 84 h 763"/>
                <a:gd name="connsiteX19-3029" fmla="*/ 422 w 711"/>
                <a:gd name="connsiteY19-3030" fmla="*/ 89 h 763"/>
                <a:gd name="connsiteX20-3031" fmla="*/ 385 w 711"/>
                <a:gd name="connsiteY20-3032" fmla="*/ 89 h 763"/>
                <a:gd name="connsiteX21-3033" fmla="*/ 343 w 711"/>
                <a:gd name="connsiteY21-3034" fmla="*/ 95 h 763"/>
                <a:gd name="connsiteX22-3035" fmla="*/ 295 w 711"/>
                <a:gd name="connsiteY22-3036" fmla="*/ 105 h 763"/>
                <a:gd name="connsiteX23-3037" fmla="*/ 269 w 711"/>
                <a:gd name="connsiteY23-3038" fmla="*/ 105 h 763"/>
                <a:gd name="connsiteX24-3039" fmla="*/ 243 w 711"/>
                <a:gd name="connsiteY24-3040" fmla="*/ 110 h 763"/>
                <a:gd name="connsiteX25-3041" fmla="*/ 216 w 711"/>
                <a:gd name="connsiteY25-3042" fmla="*/ 116 h 763"/>
                <a:gd name="connsiteX26-3043" fmla="*/ 190 w 711"/>
                <a:gd name="connsiteY26-3044" fmla="*/ 116 h 763"/>
                <a:gd name="connsiteX27-3045" fmla="*/ 158 w 711"/>
                <a:gd name="connsiteY27-3046" fmla="*/ 121 h 763"/>
                <a:gd name="connsiteX28-3047" fmla="*/ 132 w 711"/>
                <a:gd name="connsiteY28-3048" fmla="*/ 126 h 763"/>
                <a:gd name="connsiteX29-3049" fmla="*/ 106 w 711"/>
                <a:gd name="connsiteY29-3050" fmla="*/ 126 h 763"/>
                <a:gd name="connsiteX30-3051" fmla="*/ 85 w 711"/>
                <a:gd name="connsiteY30-3052" fmla="*/ 132 h 763"/>
                <a:gd name="connsiteX31-3053" fmla="*/ 64 w 711"/>
                <a:gd name="connsiteY31-3054" fmla="*/ 132 h 763"/>
                <a:gd name="connsiteX32-3055" fmla="*/ 37 w 711"/>
                <a:gd name="connsiteY32-3056" fmla="*/ 132 h 763"/>
                <a:gd name="connsiteX33-3057" fmla="*/ 21 w 711"/>
                <a:gd name="connsiteY33-3058" fmla="*/ 137 h 763"/>
                <a:gd name="connsiteX34-3059" fmla="*/ 0 w 711"/>
                <a:gd name="connsiteY34-3060" fmla="*/ 137 h 763"/>
                <a:gd name="connsiteX35-3061" fmla="*/ 0 w 711"/>
                <a:gd name="connsiteY35-3062" fmla="*/ 100 h 763"/>
                <a:gd name="connsiteX36-3063" fmla="*/ 16 w 711"/>
                <a:gd name="connsiteY36-3064" fmla="*/ 100 h 763"/>
                <a:gd name="connsiteX37-3065" fmla="*/ 37 w 711"/>
                <a:gd name="connsiteY37-3066" fmla="*/ 100 h 763"/>
                <a:gd name="connsiteX38-3067" fmla="*/ 53 w 711"/>
                <a:gd name="connsiteY38-3068" fmla="*/ 100 h 763"/>
                <a:gd name="connsiteX39-3069" fmla="*/ 74 w 711"/>
                <a:gd name="connsiteY39-3070" fmla="*/ 95 h 763"/>
                <a:gd name="connsiteX40-3071" fmla="*/ 100 w 711"/>
                <a:gd name="connsiteY40-3072" fmla="*/ 95 h 763"/>
                <a:gd name="connsiteX41-3073" fmla="*/ 122 w 711"/>
                <a:gd name="connsiteY41-3074" fmla="*/ 89 h 763"/>
                <a:gd name="connsiteX42-3075" fmla="*/ 148 w 711"/>
                <a:gd name="connsiteY42-3076" fmla="*/ 84 h 763"/>
                <a:gd name="connsiteX43-3077" fmla="*/ 179 w 711"/>
                <a:gd name="connsiteY43-3078" fmla="*/ 84 h 763"/>
                <a:gd name="connsiteX44-3079" fmla="*/ 237 w 711"/>
                <a:gd name="connsiteY44-3080" fmla="*/ 74 h 763"/>
                <a:gd name="connsiteX45-3081" fmla="*/ 295 w 711"/>
                <a:gd name="connsiteY45-3082" fmla="*/ 63 h 763"/>
                <a:gd name="connsiteX46-3083" fmla="*/ 353 w 711"/>
                <a:gd name="connsiteY46-3084" fmla="*/ 58 h 763"/>
                <a:gd name="connsiteX47-3085" fmla="*/ 411 w 711"/>
                <a:gd name="connsiteY47-3086" fmla="*/ 47 h 763"/>
                <a:gd name="connsiteX48-3087" fmla="*/ 438 w 711"/>
                <a:gd name="connsiteY48-3088" fmla="*/ 42 h 763"/>
                <a:gd name="connsiteX49-3089" fmla="*/ 464 w 711"/>
                <a:gd name="connsiteY49-3090" fmla="*/ 37 h 763"/>
                <a:gd name="connsiteX50-3091" fmla="*/ 490 w 711"/>
                <a:gd name="connsiteY50-3092" fmla="*/ 32 h 763"/>
                <a:gd name="connsiteX51-3093" fmla="*/ 506 w 711"/>
                <a:gd name="connsiteY51-3094" fmla="*/ 32 h 763"/>
                <a:gd name="connsiteX52-3095" fmla="*/ 522 w 711"/>
                <a:gd name="connsiteY52-3096" fmla="*/ 26 h 763"/>
                <a:gd name="connsiteX53-3097" fmla="*/ 538 w 711"/>
                <a:gd name="connsiteY53-3098" fmla="*/ 21 h 763"/>
                <a:gd name="connsiteX54-3099" fmla="*/ 543 w 711"/>
                <a:gd name="connsiteY54-3100" fmla="*/ 21 h 763"/>
                <a:gd name="connsiteX55-3101" fmla="*/ 553 w 711"/>
                <a:gd name="connsiteY55-3102" fmla="*/ 16 h 763"/>
                <a:gd name="connsiteX56-3103" fmla="*/ 559 w 711"/>
                <a:gd name="connsiteY56-3104" fmla="*/ 11 h 763"/>
                <a:gd name="connsiteX57-3105" fmla="*/ 569 w 711"/>
                <a:gd name="connsiteY57-3106" fmla="*/ 5 h 763"/>
                <a:gd name="connsiteX58-3107" fmla="*/ 575 w 711"/>
                <a:gd name="connsiteY58-3108" fmla="*/ 5 h 763"/>
                <a:gd name="connsiteX59-3109" fmla="*/ 585 w 711"/>
                <a:gd name="connsiteY59-3110" fmla="*/ 0 h 763"/>
                <a:gd name="connsiteX60-3111" fmla="*/ 590 w 711"/>
                <a:gd name="connsiteY60-3112" fmla="*/ 5 h 763"/>
                <a:gd name="connsiteX61-3113" fmla="*/ 596 w 711"/>
                <a:gd name="connsiteY61-3114" fmla="*/ 5 h 763"/>
                <a:gd name="connsiteX62-3115" fmla="*/ 601 w 711"/>
                <a:gd name="connsiteY62-3116" fmla="*/ 11 h 763"/>
                <a:gd name="connsiteX63-3117" fmla="*/ 611 w 711"/>
                <a:gd name="connsiteY63-3118" fmla="*/ 16 h 763"/>
                <a:gd name="connsiteX64-3119" fmla="*/ 622 w 711"/>
                <a:gd name="connsiteY64-3120" fmla="*/ 21 h 763"/>
                <a:gd name="connsiteX65-3121" fmla="*/ 632 w 711"/>
                <a:gd name="connsiteY65-3122" fmla="*/ 26 h 763"/>
                <a:gd name="connsiteX66-3123" fmla="*/ 643 w 711"/>
                <a:gd name="connsiteY66-3124" fmla="*/ 32 h 763"/>
                <a:gd name="connsiteX67-3125" fmla="*/ 659 w 711"/>
                <a:gd name="connsiteY67-3126" fmla="*/ 42 h 763"/>
                <a:gd name="connsiteX68-3127" fmla="*/ 669 w 711"/>
                <a:gd name="connsiteY68-3128" fmla="*/ 53 h 763"/>
                <a:gd name="connsiteX69-3129" fmla="*/ 680 w 711"/>
                <a:gd name="connsiteY69-3130" fmla="*/ 58 h 763"/>
                <a:gd name="connsiteX70-3131" fmla="*/ 690 w 711"/>
                <a:gd name="connsiteY70-3132" fmla="*/ 68 h 763"/>
                <a:gd name="connsiteX71-3133" fmla="*/ 701 w 711"/>
                <a:gd name="connsiteY71-3134" fmla="*/ 74 h 763"/>
                <a:gd name="connsiteX72-3135" fmla="*/ 706 w 711"/>
                <a:gd name="connsiteY72-3136" fmla="*/ 79 h 763"/>
                <a:gd name="connsiteX73-3137" fmla="*/ 711 w 711"/>
                <a:gd name="connsiteY73-3138" fmla="*/ 84 h 763"/>
                <a:gd name="connsiteX74-3139" fmla="*/ 711 w 711"/>
                <a:gd name="connsiteY74-3140" fmla="*/ 89 h 763"/>
                <a:gd name="connsiteX75-3141" fmla="*/ 711 w 711"/>
                <a:gd name="connsiteY75-3142" fmla="*/ 95 h 763"/>
                <a:gd name="connsiteX76-3143" fmla="*/ 711 w 711"/>
                <a:gd name="connsiteY76-3144" fmla="*/ 100 h 763"/>
                <a:gd name="connsiteX77-3145" fmla="*/ 711 w 711"/>
                <a:gd name="connsiteY77-3146" fmla="*/ 105 h 763"/>
                <a:gd name="connsiteX78-3147" fmla="*/ 706 w 711"/>
                <a:gd name="connsiteY78-3148" fmla="*/ 110 h 763"/>
                <a:gd name="connsiteX79-3149" fmla="*/ 696 w 711"/>
                <a:gd name="connsiteY79-3150" fmla="*/ 116 h 763"/>
                <a:gd name="connsiteX80-3151" fmla="*/ 696 w 711"/>
                <a:gd name="connsiteY80-3152" fmla="*/ 121 h 763"/>
                <a:gd name="connsiteX81-3153" fmla="*/ 696 w 711"/>
                <a:gd name="connsiteY81-3154" fmla="*/ 121 h 763"/>
                <a:gd name="connsiteX82-3155" fmla="*/ 690 w 711"/>
                <a:gd name="connsiteY82-3156" fmla="*/ 126 h 763"/>
                <a:gd name="connsiteX83-3157" fmla="*/ 690 w 711"/>
                <a:gd name="connsiteY83-3158" fmla="*/ 132 h 763"/>
                <a:gd name="connsiteX84-3159" fmla="*/ 685 w 711"/>
                <a:gd name="connsiteY84-3160" fmla="*/ 142 h 763"/>
                <a:gd name="connsiteX85-3161" fmla="*/ 685 w 711"/>
                <a:gd name="connsiteY85-3162" fmla="*/ 147 h 763"/>
                <a:gd name="connsiteX86-3163" fmla="*/ 685 w 711"/>
                <a:gd name="connsiteY86-3164" fmla="*/ 158 h 763"/>
                <a:gd name="connsiteX87-3165" fmla="*/ 680 w 711"/>
                <a:gd name="connsiteY87-3166" fmla="*/ 168 h 763"/>
                <a:gd name="connsiteX88-3167" fmla="*/ 680 w 711"/>
                <a:gd name="connsiteY88-3168" fmla="*/ 179 h 763"/>
                <a:gd name="connsiteX89-3169" fmla="*/ 680 w 711"/>
                <a:gd name="connsiteY89-3170" fmla="*/ 189 h 763"/>
                <a:gd name="connsiteX90-3171" fmla="*/ 675 w 711"/>
                <a:gd name="connsiteY90-3172" fmla="*/ 205 h 763"/>
                <a:gd name="connsiteX91-3173" fmla="*/ 675 w 711"/>
                <a:gd name="connsiteY91-3174" fmla="*/ 221 h 763"/>
                <a:gd name="connsiteX92-3175" fmla="*/ 675 w 711"/>
                <a:gd name="connsiteY92-3176" fmla="*/ 237 h 763"/>
                <a:gd name="connsiteX93-3177" fmla="*/ 669 w 711"/>
                <a:gd name="connsiteY93-3178" fmla="*/ 252 h 763"/>
                <a:gd name="connsiteX94-3179" fmla="*/ 669 w 711"/>
                <a:gd name="connsiteY94-3180" fmla="*/ 268 h 763"/>
                <a:gd name="connsiteX95-3181" fmla="*/ 669 w 711"/>
                <a:gd name="connsiteY95-3182" fmla="*/ 289 h 763"/>
                <a:gd name="connsiteX96-3183" fmla="*/ 664 w 711"/>
                <a:gd name="connsiteY96-3184" fmla="*/ 331 h 763"/>
                <a:gd name="connsiteX97-3185" fmla="*/ 659 w 711"/>
                <a:gd name="connsiteY97-3186" fmla="*/ 368 h 763"/>
                <a:gd name="connsiteX98-3187" fmla="*/ 659 w 711"/>
                <a:gd name="connsiteY98-3188" fmla="*/ 400 h 763"/>
                <a:gd name="connsiteX99-3189" fmla="*/ 654 w 711"/>
                <a:gd name="connsiteY99-3190" fmla="*/ 431 h 763"/>
                <a:gd name="connsiteX100-3191" fmla="*/ 648 w 711"/>
                <a:gd name="connsiteY100-3192" fmla="*/ 463 h 763"/>
                <a:gd name="connsiteX101-3193" fmla="*/ 648 w 711"/>
                <a:gd name="connsiteY101-3194" fmla="*/ 489 h 763"/>
                <a:gd name="connsiteX102-3195" fmla="*/ 643 w 711"/>
                <a:gd name="connsiteY102-3196" fmla="*/ 510 h 763"/>
                <a:gd name="connsiteX103-3197" fmla="*/ 638 w 711"/>
                <a:gd name="connsiteY103-3198" fmla="*/ 531 h 763"/>
                <a:gd name="connsiteX104-3199" fmla="*/ 632 w 711"/>
                <a:gd name="connsiteY104-3200" fmla="*/ 568 h 763"/>
                <a:gd name="connsiteX105-3201" fmla="*/ 622 w 711"/>
                <a:gd name="connsiteY105-3202" fmla="*/ 605 h 763"/>
                <a:gd name="connsiteX106-3203" fmla="*/ 617 w 711"/>
                <a:gd name="connsiteY106-3204" fmla="*/ 636 h 763"/>
                <a:gd name="connsiteX107-3205" fmla="*/ 606 w 711"/>
                <a:gd name="connsiteY107-3206" fmla="*/ 663 h 763"/>
                <a:gd name="connsiteX108-3207" fmla="*/ 601 w 711"/>
                <a:gd name="connsiteY108-3208" fmla="*/ 689 h 763"/>
                <a:gd name="connsiteX109-3209" fmla="*/ 596 w 711"/>
                <a:gd name="connsiteY109-3210" fmla="*/ 700 h 763"/>
                <a:gd name="connsiteX110-3211" fmla="*/ 590 w 711"/>
                <a:gd name="connsiteY110-3212" fmla="*/ 710 h 763"/>
                <a:gd name="connsiteX111-3213" fmla="*/ 590 w 711"/>
                <a:gd name="connsiteY111-3214" fmla="*/ 721 h 763"/>
                <a:gd name="connsiteX112-3215" fmla="*/ 585 w 711"/>
                <a:gd name="connsiteY112-3216" fmla="*/ 726 h 763"/>
                <a:gd name="connsiteX113-3217" fmla="*/ 580 w 711"/>
                <a:gd name="connsiteY113-3218" fmla="*/ 736 h 763"/>
                <a:gd name="connsiteX114-3219" fmla="*/ 580 w 711"/>
                <a:gd name="connsiteY114-3220" fmla="*/ 742 h 763"/>
                <a:gd name="connsiteX115-3221" fmla="*/ 569 w 711"/>
                <a:gd name="connsiteY115-3222" fmla="*/ 747 h 763"/>
                <a:gd name="connsiteX116-3223" fmla="*/ 564 w 711"/>
                <a:gd name="connsiteY116-3224" fmla="*/ 757 h 763"/>
                <a:gd name="connsiteX117-3225" fmla="*/ 559 w 711"/>
                <a:gd name="connsiteY117-3226" fmla="*/ 757 h 763"/>
                <a:gd name="connsiteX118-3227" fmla="*/ 553 w 711"/>
                <a:gd name="connsiteY118-3228" fmla="*/ 763 h 763"/>
                <a:gd name="connsiteX119-3229" fmla="*/ 548 w 711"/>
                <a:gd name="connsiteY119-3230" fmla="*/ 763 h 763"/>
                <a:gd name="connsiteX120-3231" fmla="*/ 548 w 711"/>
                <a:gd name="connsiteY120-3232" fmla="*/ 757 h 763"/>
                <a:gd name="connsiteX121-3233" fmla="*/ 543 w 711"/>
                <a:gd name="connsiteY121-3234" fmla="*/ 757 h 763"/>
                <a:gd name="connsiteX122-3235" fmla="*/ 543 w 711"/>
                <a:gd name="connsiteY122-3236" fmla="*/ 752 h 763"/>
                <a:gd name="connsiteX123-3237" fmla="*/ 543 w 711"/>
                <a:gd name="connsiteY123-3238" fmla="*/ 747 h 763"/>
                <a:gd name="connsiteX124-3239" fmla="*/ 538 w 711"/>
                <a:gd name="connsiteY124-3240" fmla="*/ 742 h 763"/>
                <a:gd name="connsiteX125-3241" fmla="*/ 538 w 711"/>
                <a:gd name="connsiteY125-3242" fmla="*/ 731 h 763"/>
                <a:gd name="connsiteX126-3243" fmla="*/ 538 w 711"/>
                <a:gd name="connsiteY126-3244" fmla="*/ 721 h 763"/>
                <a:gd name="connsiteX127-3245" fmla="*/ 532 w 711"/>
                <a:gd name="connsiteY127-3246" fmla="*/ 705 h 763"/>
                <a:gd name="connsiteX128-3247" fmla="*/ 527 w 711"/>
                <a:gd name="connsiteY128-3248" fmla="*/ 684 h 763"/>
                <a:gd name="connsiteX129-3249" fmla="*/ 522 w 711"/>
                <a:gd name="connsiteY129-3250" fmla="*/ 668 h 763"/>
                <a:gd name="connsiteX130-3251" fmla="*/ 517 w 711"/>
                <a:gd name="connsiteY130-3252" fmla="*/ 652 h 763"/>
                <a:gd name="connsiteX131-3253" fmla="*/ 511 w 711"/>
                <a:gd name="connsiteY131-3254" fmla="*/ 636 h 763"/>
                <a:gd name="connsiteX132-3255" fmla="*/ 501 w 711"/>
                <a:gd name="connsiteY132-3256" fmla="*/ 626 h 763"/>
                <a:gd name="connsiteX133-3257" fmla="*/ 564 w 711"/>
                <a:gd name="connsiteY133-3258" fmla="*/ 573 h 763"/>
                <a:gd name="connsiteX134-3259" fmla="*/ 564 w 711"/>
                <a:gd name="connsiteY134-3260" fmla="*/ 558 h 763"/>
                <a:gd name="connsiteX135-3261" fmla="*/ 569 w 711"/>
                <a:gd name="connsiteY135-3262" fmla="*/ 537 h 763"/>
                <a:gd name="connsiteX136-3263" fmla="*/ 575 w 711"/>
                <a:gd name="connsiteY136-3264" fmla="*/ 516 h 763"/>
                <a:gd name="connsiteX137-3265" fmla="*/ 575 w 711"/>
                <a:gd name="connsiteY137-3266" fmla="*/ 489 h 763"/>
                <a:gd name="connsiteX138-3267" fmla="*/ 580 w 711"/>
                <a:gd name="connsiteY138-3268" fmla="*/ 458 h 763"/>
                <a:gd name="connsiteX139-3269" fmla="*/ 590 w 711"/>
                <a:gd name="connsiteY139-3270" fmla="*/ 395 h 763"/>
                <a:gd name="connsiteX140-3271" fmla="*/ 596 w 711"/>
                <a:gd name="connsiteY140-3272" fmla="*/ 337 h 763"/>
                <a:gd name="connsiteX141-3273" fmla="*/ 601 w 711"/>
                <a:gd name="connsiteY141-3274" fmla="*/ 274 h 763"/>
                <a:gd name="connsiteX142-3275" fmla="*/ 601 w 711"/>
                <a:gd name="connsiteY142-3276" fmla="*/ 221 h 763"/>
                <a:gd name="connsiteX143-3277" fmla="*/ 601 w 711"/>
                <a:gd name="connsiteY143-3278" fmla="*/ 221 h 763"/>
                <a:gd name="connsiteX0-3279" fmla="*/ 601 w 711"/>
                <a:gd name="connsiteY0-3280" fmla="*/ 221 h 763"/>
                <a:gd name="connsiteX1-3281" fmla="*/ 601 w 711"/>
                <a:gd name="connsiteY1-3282" fmla="*/ 195 h 763"/>
                <a:gd name="connsiteX2-3283" fmla="*/ 601 w 711"/>
                <a:gd name="connsiteY2-3284" fmla="*/ 168 h 763"/>
                <a:gd name="connsiteX3-3285" fmla="*/ 601 w 711"/>
                <a:gd name="connsiteY3-3286" fmla="*/ 147 h 763"/>
                <a:gd name="connsiteX4-3287" fmla="*/ 601 w 711"/>
                <a:gd name="connsiteY4-3288" fmla="*/ 132 h 763"/>
                <a:gd name="connsiteX5-3289" fmla="*/ 601 w 711"/>
                <a:gd name="connsiteY5-3290" fmla="*/ 116 h 763"/>
                <a:gd name="connsiteX6-3291" fmla="*/ 601 w 711"/>
                <a:gd name="connsiteY6-3292" fmla="*/ 105 h 763"/>
                <a:gd name="connsiteX7-3293" fmla="*/ 596 w 711"/>
                <a:gd name="connsiteY7-3294" fmla="*/ 95 h 763"/>
                <a:gd name="connsiteX8-3295" fmla="*/ 596 w 711"/>
                <a:gd name="connsiteY8-3296" fmla="*/ 89 h 763"/>
                <a:gd name="connsiteX9-3297" fmla="*/ 596 w 711"/>
                <a:gd name="connsiteY9-3298" fmla="*/ 84 h 763"/>
                <a:gd name="connsiteX10-3299" fmla="*/ 590 w 711"/>
                <a:gd name="connsiteY10-3300" fmla="*/ 84 h 763"/>
                <a:gd name="connsiteX11-3301" fmla="*/ 585 w 711"/>
                <a:gd name="connsiteY11-3302" fmla="*/ 79 h 763"/>
                <a:gd name="connsiteX12-3303" fmla="*/ 575 w 711"/>
                <a:gd name="connsiteY12-3304" fmla="*/ 79 h 763"/>
                <a:gd name="connsiteX13-3305" fmla="*/ 569 w 711"/>
                <a:gd name="connsiteY13-3306" fmla="*/ 74 h 763"/>
                <a:gd name="connsiteX14-3307" fmla="*/ 553 w 711"/>
                <a:gd name="connsiteY14-3308" fmla="*/ 74 h 763"/>
                <a:gd name="connsiteX15-3309" fmla="*/ 543 w 711"/>
                <a:gd name="connsiteY15-3310" fmla="*/ 74 h 763"/>
                <a:gd name="connsiteX16-3311" fmla="*/ 527 w 711"/>
                <a:gd name="connsiteY16-3312" fmla="*/ 79 h 763"/>
                <a:gd name="connsiteX17-3313" fmla="*/ 496 w 711"/>
                <a:gd name="connsiteY17-3314" fmla="*/ 79 h 763"/>
                <a:gd name="connsiteX18-3315" fmla="*/ 459 w 711"/>
                <a:gd name="connsiteY18-3316" fmla="*/ 84 h 763"/>
                <a:gd name="connsiteX19-3317" fmla="*/ 422 w 711"/>
                <a:gd name="connsiteY19-3318" fmla="*/ 89 h 763"/>
                <a:gd name="connsiteX20-3319" fmla="*/ 385 w 711"/>
                <a:gd name="connsiteY20-3320" fmla="*/ 89 h 763"/>
                <a:gd name="connsiteX21-3321" fmla="*/ 343 w 711"/>
                <a:gd name="connsiteY21-3322" fmla="*/ 95 h 763"/>
                <a:gd name="connsiteX22-3323" fmla="*/ 295 w 711"/>
                <a:gd name="connsiteY22-3324" fmla="*/ 105 h 763"/>
                <a:gd name="connsiteX23-3325" fmla="*/ 269 w 711"/>
                <a:gd name="connsiteY23-3326" fmla="*/ 105 h 763"/>
                <a:gd name="connsiteX24-3327" fmla="*/ 243 w 711"/>
                <a:gd name="connsiteY24-3328" fmla="*/ 110 h 763"/>
                <a:gd name="connsiteX25-3329" fmla="*/ 216 w 711"/>
                <a:gd name="connsiteY25-3330" fmla="*/ 116 h 763"/>
                <a:gd name="connsiteX26-3331" fmla="*/ 190 w 711"/>
                <a:gd name="connsiteY26-3332" fmla="*/ 116 h 763"/>
                <a:gd name="connsiteX27-3333" fmla="*/ 158 w 711"/>
                <a:gd name="connsiteY27-3334" fmla="*/ 121 h 763"/>
                <a:gd name="connsiteX28-3335" fmla="*/ 132 w 711"/>
                <a:gd name="connsiteY28-3336" fmla="*/ 126 h 763"/>
                <a:gd name="connsiteX29-3337" fmla="*/ 106 w 711"/>
                <a:gd name="connsiteY29-3338" fmla="*/ 126 h 763"/>
                <a:gd name="connsiteX30-3339" fmla="*/ 85 w 711"/>
                <a:gd name="connsiteY30-3340" fmla="*/ 132 h 763"/>
                <a:gd name="connsiteX31-3341" fmla="*/ 64 w 711"/>
                <a:gd name="connsiteY31-3342" fmla="*/ 132 h 763"/>
                <a:gd name="connsiteX32-3343" fmla="*/ 37 w 711"/>
                <a:gd name="connsiteY32-3344" fmla="*/ 132 h 763"/>
                <a:gd name="connsiteX33-3345" fmla="*/ 21 w 711"/>
                <a:gd name="connsiteY33-3346" fmla="*/ 137 h 763"/>
                <a:gd name="connsiteX34-3347" fmla="*/ 0 w 711"/>
                <a:gd name="connsiteY34-3348" fmla="*/ 137 h 763"/>
                <a:gd name="connsiteX35-3349" fmla="*/ 0 w 711"/>
                <a:gd name="connsiteY35-3350" fmla="*/ 100 h 763"/>
                <a:gd name="connsiteX36-3351" fmla="*/ 16 w 711"/>
                <a:gd name="connsiteY36-3352" fmla="*/ 100 h 763"/>
                <a:gd name="connsiteX37-3353" fmla="*/ 37 w 711"/>
                <a:gd name="connsiteY37-3354" fmla="*/ 100 h 763"/>
                <a:gd name="connsiteX38-3355" fmla="*/ 53 w 711"/>
                <a:gd name="connsiteY38-3356" fmla="*/ 100 h 763"/>
                <a:gd name="connsiteX39-3357" fmla="*/ 74 w 711"/>
                <a:gd name="connsiteY39-3358" fmla="*/ 95 h 763"/>
                <a:gd name="connsiteX40-3359" fmla="*/ 100 w 711"/>
                <a:gd name="connsiteY40-3360" fmla="*/ 95 h 763"/>
                <a:gd name="connsiteX41-3361" fmla="*/ 122 w 711"/>
                <a:gd name="connsiteY41-3362" fmla="*/ 89 h 763"/>
                <a:gd name="connsiteX42-3363" fmla="*/ 148 w 711"/>
                <a:gd name="connsiteY42-3364" fmla="*/ 84 h 763"/>
                <a:gd name="connsiteX43-3365" fmla="*/ 179 w 711"/>
                <a:gd name="connsiteY43-3366" fmla="*/ 84 h 763"/>
                <a:gd name="connsiteX44-3367" fmla="*/ 237 w 711"/>
                <a:gd name="connsiteY44-3368" fmla="*/ 74 h 763"/>
                <a:gd name="connsiteX45-3369" fmla="*/ 295 w 711"/>
                <a:gd name="connsiteY45-3370" fmla="*/ 63 h 763"/>
                <a:gd name="connsiteX46-3371" fmla="*/ 353 w 711"/>
                <a:gd name="connsiteY46-3372" fmla="*/ 58 h 763"/>
                <a:gd name="connsiteX47-3373" fmla="*/ 411 w 711"/>
                <a:gd name="connsiteY47-3374" fmla="*/ 47 h 763"/>
                <a:gd name="connsiteX48-3375" fmla="*/ 438 w 711"/>
                <a:gd name="connsiteY48-3376" fmla="*/ 42 h 763"/>
                <a:gd name="connsiteX49-3377" fmla="*/ 464 w 711"/>
                <a:gd name="connsiteY49-3378" fmla="*/ 37 h 763"/>
                <a:gd name="connsiteX50-3379" fmla="*/ 490 w 711"/>
                <a:gd name="connsiteY50-3380" fmla="*/ 32 h 763"/>
                <a:gd name="connsiteX51-3381" fmla="*/ 506 w 711"/>
                <a:gd name="connsiteY51-3382" fmla="*/ 32 h 763"/>
                <a:gd name="connsiteX52-3383" fmla="*/ 522 w 711"/>
                <a:gd name="connsiteY52-3384" fmla="*/ 26 h 763"/>
                <a:gd name="connsiteX53-3385" fmla="*/ 538 w 711"/>
                <a:gd name="connsiteY53-3386" fmla="*/ 21 h 763"/>
                <a:gd name="connsiteX54-3387" fmla="*/ 543 w 711"/>
                <a:gd name="connsiteY54-3388" fmla="*/ 21 h 763"/>
                <a:gd name="connsiteX55-3389" fmla="*/ 553 w 711"/>
                <a:gd name="connsiteY55-3390" fmla="*/ 16 h 763"/>
                <a:gd name="connsiteX56-3391" fmla="*/ 559 w 711"/>
                <a:gd name="connsiteY56-3392" fmla="*/ 11 h 763"/>
                <a:gd name="connsiteX57-3393" fmla="*/ 569 w 711"/>
                <a:gd name="connsiteY57-3394" fmla="*/ 5 h 763"/>
                <a:gd name="connsiteX58-3395" fmla="*/ 575 w 711"/>
                <a:gd name="connsiteY58-3396" fmla="*/ 5 h 763"/>
                <a:gd name="connsiteX59-3397" fmla="*/ 585 w 711"/>
                <a:gd name="connsiteY59-3398" fmla="*/ 0 h 763"/>
                <a:gd name="connsiteX60-3399" fmla="*/ 590 w 711"/>
                <a:gd name="connsiteY60-3400" fmla="*/ 5 h 763"/>
                <a:gd name="connsiteX61-3401" fmla="*/ 596 w 711"/>
                <a:gd name="connsiteY61-3402" fmla="*/ 5 h 763"/>
                <a:gd name="connsiteX62-3403" fmla="*/ 601 w 711"/>
                <a:gd name="connsiteY62-3404" fmla="*/ 11 h 763"/>
                <a:gd name="connsiteX63-3405" fmla="*/ 611 w 711"/>
                <a:gd name="connsiteY63-3406" fmla="*/ 16 h 763"/>
                <a:gd name="connsiteX64-3407" fmla="*/ 622 w 711"/>
                <a:gd name="connsiteY64-3408" fmla="*/ 21 h 763"/>
                <a:gd name="connsiteX65-3409" fmla="*/ 632 w 711"/>
                <a:gd name="connsiteY65-3410" fmla="*/ 26 h 763"/>
                <a:gd name="connsiteX66-3411" fmla="*/ 643 w 711"/>
                <a:gd name="connsiteY66-3412" fmla="*/ 32 h 763"/>
                <a:gd name="connsiteX67-3413" fmla="*/ 659 w 711"/>
                <a:gd name="connsiteY67-3414" fmla="*/ 42 h 763"/>
                <a:gd name="connsiteX68-3415" fmla="*/ 669 w 711"/>
                <a:gd name="connsiteY68-3416" fmla="*/ 53 h 763"/>
                <a:gd name="connsiteX69-3417" fmla="*/ 680 w 711"/>
                <a:gd name="connsiteY69-3418" fmla="*/ 58 h 763"/>
                <a:gd name="connsiteX70-3419" fmla="*/ 690 w 711"/>
                <a:gd name="connsiteY70-3420" fmla="*/ 68 h 763"/>
                <a:gd name="connsiteX71-3421" fmla="*/ 701 w 711"/>
                <a:gd name="connsiteY71-3422" fmla="*/ 74 h 763"/>
                <a:gd name="connsiteX72-3423" fmla="*/ 706 w 711"/>
                <a:gd name="connsiteY72-3424" fmla="*/ 79 h 763"/>
                <a:gd name="connsiteX73-3425" fmla="*/ 711 w 711"/>
                <a:gd name="connsiteY73-3426" fmla="*/ 84 h 763"/>
                <a:gd name="connsiteX74-3427" fmla="*/ 711 w 711"/>
                <a:gd name="connsiteY74-3428" fmla="*/ 89 h 763"/>
                <a:gd name="connsiteX75-3429" fmla="*/ 711 w 711"/>
                <a:gd name="connsiteY75-3430" fmla="*/ 95 h 763"/>
                <a:gd name="connsiteX76-3431" fmla="*/ 711 w 711"/>
                <a:gd name="connsiteY76-3432" fmla="*/ 100 h 763"/>
                <a:gd name="connsiteX77-3433" fmla="*/ 711 w 711"/>
                <a:gd name="connsiteY77-3434" fmla="*/ 105 h 763"/>
                <a:gd name="connsiteX78-3435" fmla="*/ 706 w 711"/>
                <a:gd name="connsiteY78-3436" fmla="*/ 110 h 763"/>
                <a:gd name="connsiteX79-3437" fmla="*/ 696 w 711"/>
                <a:gd name="connsiteY79-3438" fmla="*/ 116 h 763"/>
                <a:gd name="connsiteX80-3439" fmla="*/ 696 w 711"/>
                <a:gd name="connsiteY80-3440" fmla="*/ 121 h 763"/>
                <a:gd name="connsiteX81-3441" fmla="*/ 696 w 711"/>
                <a:gd name="connsiteY81-3442" fmla="*/ 121 h 763"/>
                <a:gd name="connsiteX82-3443" fmla="*/ 690 w 711"/>
                <a:gd name="connsiteY82-3444" fmla="*/ 126 h 763"/>
                <a:gd name="connsiteX83-3445" fmla="*/ 690 w 711"/>
                <a:gd name="connsiteY83-3446" fmla="*/ 132 h 763"/>
                <a:gd name="connsiteX84-3447" fmla="*/ 685 w 711"/>
                <a:gd name="connsiteY84-3448" fmla="*/ 142 h 763"/>
                <a:gd name="connsiteX85-3449" fmla="*/ 685 w 711"/>
                <a:gd name="connsiteY85-3450" fmla="*/ 147 h 763"/>
                <a:gd name="connsiteX86-3451" fmla="*/ 685 w 711"/>
                <a:gd name="connsiteY86-3452" fmla="*/ 158 h 763"/>
                <a:gd name="connsiteX87-3453" fmla="*/ 680 w 711"/>
                <a:gd name="connsiteY87-3454" fmla="*/ 168 h 763"/>
                <a:gd name="connsiteX88-3455" fmla="*/ 680 w 711"/>
                <a:gd name="connsiteY88-3456" fmla="*/ 179 h 763"/>
                <a:gd name="connsiteX89-3457" fmla="*/ 680 w 711"/>
                <a:gd name="connsiteY89-3458" fmla="*/ 189 h 763"/>
                <a:gd name="connsiteX90-3459" fmla="*/ 675 w 711"/>
                <a:gd name="connsiteY90-3460" fmla="*/ 205 h 763"/>
                <a:gd name="connsiteX91-3461" fmla="*/ 675 w 711"/>
                <a:gd name="connsiteY91-3462" fmla="*/ 221 h 763"/>
                <a:gd name="connsiteX92-3463" fmla="*/ 675 w 711"/>
                <a:gd name="connsiteY92-3464" fmla="*/ 237 h 763"/>
                <a:gd name="connsiteX93-3465" fmla="*/ 669 w 711"/>
                <a:gd name="connsiteY93-3466" fmla="*/ 252 h 763"/>
                <a:gd name="connsiteX94-3467" fmla="*/ 669 w 711"/>
                <a:gd name="connsiteY94-3468" fmla="*/ 268 h 763"/>
                <a:gd name="connsiteX95-3469" fmla="*/ 669 w 711"/>
                <a:gd name="connsiteY95-3470" fmla="*/ 289 h 763"/>
                <a:gd name="connsiteX96-3471" fmla="*/ 664 w 711"/>
                <a:gd name="connsiteY96-3472" fmla="*/ 331 h 763"/>
                <a:gd name="connsiteX97-3473" fmla="*/ 659 w 711"/>
                <a:gd name="connsiteY97-3474" fmla="*/ 368 h 763"/>
                <a:gd name="connsiteX98-3475" fmla="*/ 659 w 711"/>
                <a:gd name="connsiteY98-3476" fmla="*/ 400 h 763"/>
                <a:gd name="connsiteX99-3477" fmla="*/ 654 w 711"/>
                <a:gd name="connsiteY99-3478" fmla="*/ 431 h 763"/>
                <a:gd name="connsiteX100-3479" fmla="*/ 648 w 711"/>
                <a:gd name="connsiteY100-3480" fmla="*/ 463 h 763"/>
                <a:gd name="connsiteX101-3481" fmla="*/ 648 w 711"/>
                <a:gd name="connsiteY101-3482" fmla="*/ 489 h 763"/>
                <a:gd name="connsiteX102-3483" fmla="*/ 643 w 711"/>
                <a:gd name="connsiteY102-3484" fmla="*/ 510 h 763"/>
                <a:gd name="connsiteX103-3485" fmla="*/ 638 w 711"/>
                <a:gd name="connsiteY103-3486" fmla="*/ 531 h 763"/>
                <a:gd name="connsiteX104-3487" fmla="*/ 632 w 711"/>
                <a:gd name="connsiteY104-3488" fmla="*/ 568 h 763"/>
                <a:gd name="connsiteX105-3489" fmla="*/ 622 w 711"/>
                <a:gd name="connsiteY105-3490" fmla="*/ 605 h 763"/>
                <a:gd name="connsiteX106-3491" fmla="*/ 617 w 711"/>
                <a:gd name="connsiteY106-3492" fmla="*/ 636 h 763"/>
                <a:gd name="connsiteX107-3493" fmla="*/ 606 w 711"/>
                <a:gd name="connsiteY107-3494" fmla="*/ 663 h 763"/>
                <a:gd name="connsiteX108-3495" fmla="*/ 601 w 711"/>
                <a:gd name="connsiteY108-3496" fmla="*/ 689 h 763"/>
                <a:gd name="connsiteX109-3497" fmla="*/ 596 w 711"/>
                <a:gd name="connsiteY109-3498" fmla="*/ 700 h 763"/>
                <a:gd name="connsiteX110-3499" fmla="*/ 590 w 711"/>
                <a:gd name="connsiteY110-3500" fmla="*/ 710 h 763"/>
                <a:gd name="connsiteX111-3501" fmla="*/ 590 w 711"/>
                <a:gd name="connsiteY111-3502" fmla="*/ 721 h 763"/>
                <a:gd name="connsiteX112-3503" fmla="*/ 585 w 711"/>
                <a:gd name="connsiteY112-3504" fmla="*/ 726 h 763"/>
                <a:gd name="connsiteX113-3505" fmla="*/ 580 w 711"/>
                <a:gd name="connsiteY113-3506" fmla="*/ 736 h 763"/>
                <a:gd name="connsiteX114-3507" fmla="*/ 580 w 711"/>
                <a:gd name="connsiteY114-3508" fmla="*/ 742 h 763"/>
                <a:gd name="connsiteX115-3509" fmla="*/ 569 w 711"/>
                <a:gd name="connsiteY115-3510" fmla="*/ 747 h 763"/>
                <a:gd name="connsiteX116-3511" fmla="*/ 564 w 711"/>
                <a:gd name="connsiteY116-3512" fmla="*/ 757 h 763"/>
                <a:gd name="connsiteX117-3513" fmla="*/ 559 w 711"/>
                <a:gd name="connsiteY117-3514" fmla="*/ 757 h 763"/>
                <a:gd name="connsiteX118-3515" fmla="*/ 553 w 711"/>
                <a:gd name="connsiteY118-3516" fmla="*/ 763 h 763"/>
                <a:gd name="connsiteX119-3517" fmla="*/ 548 w 711"/>
                <a:gd name="connsiteY119-3518" fmla="*/ 763 h 763"/>
                <a:gd name="connsiteX120-3519" fmla="*/ 548 w 711"/>
                <a:gd name="connsiteY120-3520" fmla="*/ 757 h 763"/>
                <a:gd name="connsiteX121-3521" fmla="*/ 543 w 711"/>
                <a:gd name="connsiteY121-3522" fmla="*/ 757 h 763"/>
                <a:gd name="connsiteX122-3523" fmla="*/ 543 w 711"/>
                <a:gd name="connsiteY122-3524" fmla="*/ 752 h 763"/>
                <a:gd name="connsiteX123-3525" fmla="*/ 543 w 711"/>
                <a:gd name="connsiteY123-3526" fmla="*/ 747 h 763"/>
                <a:gd name="connsiteX124-3527" fmla="*/ 538 w 711"/>
                <a:gd name="connsiteY124-3528" fmla="*/ 742 h 763"/>
                <a:gd name="connsiteX125-3529" fmla="*/ 538 w 711"/>
                <a:gd name="connsiteY125-3530" fmla="*/ 731 h 763"/>
                <a:gd name="connsiteX126-3531" fmla="*/ 538 w 711"/>
                <a:gd name="connsiteY126-3532" fmla="*/ 721 h 763"/>
                <a:gd name="connsiteX127-3533" fmla="*/ 532 w 711"/>
                <a:gd name="connsiteY127-3534" fmla="*/ 705 h 763"/>
                <a:gd name="connsiteX128-3535" fmla="*/ 527 w 711"/>
                <a:gd name="connsiteY128-3536" fmla="*/ 684 h 763"/>
                <a:gd name="connsiteX129-3537" fmla="*/ 522 w 711"/>
                <a:gd name="connsiteY129-3538" fmla="*/ 668 h 763"/>
                <a:gd name="connsiteX130-3539" fmla="*/ 517 w 711"/>
                <a:gd name="connsiteY130-3540" fmla="*/ 652 h 763"/>
                <a:gd name="connsiteX131-3541" fmla="*/ 511 w 711"/>
                <a:gd name="connsiteY131-3542" fmla="*/ 636 h 763"/>
                <a:gd name="connsiteX132-3543" fmla="*/ 501 w 711"/>
                <a:gd name="connsiteY132-3544" fmla="*/ 626 h 763"/>
                <a:gd name="connsiteX133-3545" fmla="*/ 564 w 711"/>
                <a:gd name="connsiteY133-3546" fmla="*/ 558 h 763"/>
                <a:gd name="connsiteX134-3547" fmla="*/ 569 w 711"/>
                <a:gd name="connsiteY134-3548" fmla="*/ 537 h 763"/>
                <a:gd name="connsiteX135-3549" fmla="*/ 575 w 711"/>
                <a:gd name="connsiteY135-3550" fmla="*/ 516 h 763"/>
                <a:gd name="connsiteX136-3551" fmla="*/ 575 w 711"/>
                <a:gd name="connsiteY136-3552" fmla="*/ 489 h 763"/>
                <a:gd name="connsiteX137-3553" fmla="*/ 580 w 711"/>
                <a:gd name="connsiteY137-3554" fmla="*/ 458 h 763"/>
                <a:gd name="connsiteX138-3555" fmla="*/ 590 w 711"/>
                <a:gd name="connsiteY138-3556" fmla="*/ 395 h 763"/>
                <a:gd name="connsiteX139-3557" fmla="*/ 596 w 711"/>
                <a:gd name="connsiteY139-3558" fmla="*/ 337 h 763"/>
                <a:gd name="connsiteX140-3559" fmla="*/ 601 w 711"/>
                <a:gd name="connsiteY140-3560" fmla="*/ 274 h 763"/>
                <a:gd name="connsiteX141-3561" fmla="*/ 601 w 711"/>
                <a:gd name="connsiteY141-3562" fmla="*/ 221 h 763"/>
                <a:gd name="connsiteX142-3563" fmla="*/ 601 w 711"/>
                <a:gd name="connsiteY142-3564" fmla="*/ 221 h 763"/>
                <a:gd name="connsiteX0-3565" fmla="*/ 601 w 711"/>
                <a:gd name="connsiteY0-3566" fmla="*/ 221 h 763"/>
                <a:gd name="connsiteX1-3567" fmla="*/ 601 w 711"/>
                <a:gd name="connsiteY1-3568" fmla="*/ 195 h 763"/>
                <a:gd name="connsiteX2-3569" fmla="*/ 601 w 711"/>
                <a:gd name="connsiteY2-3570" fmla="*/ 168 h 763"/>
                <a:gd name="connsiteX3-3571" fmla="*/ 601 w 711"/>
                <a:gd name="connsiteY3-3572" fmla="*/ 147 h 763"/>
                <a:gd name="connsiteX4-3573" fmla="*/ 601 w 711"/>
                <a:gd name="connsiteY4-3574" fmla="*/ 132 h 763"/>
                <a:gd name="connsiteX5-3575" fmla="*/ 601 w 711"/>
                <a:gd name="connsiteY5-3576" fmla="*/ 116 h 763"/>
                <a:gd name="connsiteX6-3577" fmla="*/ 601 w 711"/>
                <a:gd name="connsiteY6-3578" fmla="*/ 105 h 763"/>
                <a:gd name="connsiteX7-3579" fmla="*/ 596 w 711"/>
                <a:gd name="connsiteY7-3580" fmla="*/ 95 h 763"/>
                <a:gd name="connsiteX8-3581" fmla="*/ 596 w 711"/>
                <a:gd name="connsiteY8-3582" fmla="*/ 89 h 763"/>
                <a:gd name="connsiteX9-3583" fmla="*/ 596 w 711"/>
                <a:gd name="connsiteY9-3584" fmla="*/ 84 h 763"/>
                <a:gd name="connsiteX10-3585" fmla="*/ 590 w 711"/>
                <a:gd name="connsiteY10-3586" fmla="*/ 84 h 763"/>
                <a:gd name="connsiteX11-3587" fmla="*/ 585 w 711"/>
                <a:gd name="connsiteY11-3588" fmla="*/ 79 h 763"/>
                <a:gd name="connsiteX12-3589" fmla="*/ 575 w 711"/>
                <a:gd name="connsiteY12-3590" fmla="*/ 79 h 763"/>
                <a:gd name="connsiteX13-3591" fmla="*/ 569 w 711"/>
                <a:gd name="connsiteY13-3592" fmla="*/ 74 h 763"/>
                <a:gd name="connsiteX14-3593" fmla="*/ 553 w 711"/>
                <a:gd name="connsiteY14-3594" fmla="*/ 74 h 763"/>
                <a:gd name="connsiteX15-3595" fmla="*/ 543 w 711"/>
                <a:gd name="connsiteY15-3596" fmla="*/ 74 h 763"/>
                <a:gd name="connsiteX16-3597" fmla="*/ 527 w 711"/>
                <a:gd name="connsiteY16-3598" fmla="*/ 79 h 763"/>
                <a:gd name="connsiteX17-3599" fmla="*/ 496 w 711"/>
                <a:gd name="connsiteY17-3600" fmla="*/ 79 h 763"/>
                <a:gd name="connsiteX18-3601" fmla="*/ 459 w 711"/>
                <a:gd name="connsiteY18-3602" fmla="*/ 84 h 763"/>
                <a:gd name="connsiteX19-3603" fmla="*/ 422 w 711"/>
                <a:gd name="connsiteY19-3604" fmla="*/ 89 h 763"/>
                <a:gd name="connsiteX20-3605" fmla="*/ 385 w 711"/>
                <a:gd name="connsiteY20-3606" fmla="*/ 89 h 763"/>
                <a:gd name="connsiteX21-3607" fmla="*/ 343 w 711"/>
                <a:gd name="connsiteY21-3608" fmla="*/ 95 h 763"/>
                <a:gd name="connsiteX22-3609" fmla="*/ 295 w 711"/>
                <a:gd name="connsiteY22-3610" fmla="*/ 105 h 763"/>
                <a:gd name="connsiteX23-3611" fmla="*/ 269 w 711"/>
                <a:gd name="connsiteY23-3612" fmla="*/ 105 h 763"/>
                <a:gd name="connsiteX24-3613" fmla="*/ 243 w 711"/>
                <a:gd name="connsiteY24-3614" fmla="*/ 110 h 763"/>
                <a:gd name="connsiteX25-3615" fmla="*/ 216 w 711"/>
                <a:gd name="connsiteY25-3616" fmla="*/ 116 h 763"/>
                <a:gd name="connsiteX26-3617" fmla="*/ 190 w 711"/>
                <a:gd name="connsiteY26-3618" fmla="*/ 116 h 763"/>
                <a:gd name="connsiteX27-3619" fmla="*/ 158 w 711"/>
                <a:gd name="connsiteY27-3620" fmla="*/ 121 h 763"/>
                <a:gd name="connsiteX28-3621" fmla="*/ 132 w 711"/>
                <a:gd name="connsiteY28-3622" fmla="*/ 126 h 763"/>
                <a:gd name="connsiteX29-3623" fmla="*/ 106 w 711"/>
                <a:gd name="connsiteY29-3624" fmla="*/ 126 h 763"/>
                <a:gd name="connsiteX30-3625" fmla="*/ 85 w 711"/>
                <a:gd name="connsiteY30-3626" fmla="*/ 132 h 763"/>
                <a:gd name="connsiteX31-3627" fmla="*/ 64 w 711"/>
                <a:gd name="connsiteY31-3628" fmla="*/ 132 h 763"/>
                <a:gd name="connsiteX32-3629" fmla="*/ 37 w 711"/>
                <a:gd name="connsiteY32-3630" fmla="*/ 132 h 763"/>
                <a:gd name="connsiteX33-3631" fmla="*/ 21 w 711"/>
                <a:gd name="connsiteY33-3632" fmla="*/ 137 h 763"/>
                <a:gd name="connsiteX34-3633" fmla="*/ 0 w 711"/>
                <a:gd name="connsiteY34-3634" fmla="*/ 137 h 763"/>
                <a:gd name="connsiteX35-3635" fmla="*/ 0 w 711"/>
                <a:gd name="connsiteY35-3636" fmla="*/ 100 h 763"/>
                <a:gd name="connsiteX36-3637" fmla="*/ 16 w 711"/>
                <a:gd name="connsiteY36-3638" fmla="*/ 100 h 763"/>
                <a:gd name="connsiteX37-3639" fmla="*/ 37 w 711"/>
                <a:gd name="connsiteY37-3640" fmla="*/ 100 h 763"/>
                <a:gd name="connsiteX38-3641" fmla="*/ 53 w 711"/>
                <a:gd name="connsiteY38-3642" fmla="*/ 100 h 763"/>
                <a:gd name="connsiteX39-3643" fmla="*/ 74 w 711"/>
                <a:gd name="connsiteY39-3644" fmla="*/ 95 h 763"/>
                <a:gd name="connsiteX40-3645" fmla="*/ 100 w 711"/>
                <a:gd name="connsiteY40-3646" fmla="*/ 95 h 763"/>
                <a:gd name="connsiteX41-3647" fmla="*/ 122 w 711"/>
                <a:gd name="connsiteY41-3648" fmla="*/ 89 h 763"/>
                <a:gd name="connsiteX42-3649" fmla="*/ 148 w 711"/>
                <a:gd name="connsiteY42-3650" fmla="*/ 84 h 763"/>
                <a:gd name="connsiteX43-3651" fmla="*/ 179 w 711"/>
                <a:gd name="connsiteY43-3652" fmla="*/ 84 h 763"/>
                <a:gd name="connsiteX44-3653" fmla="*/ 237 w 711"/>
                <a:gd name="connsiteY44-3654" fmla="*/ 74 h 763"/>
                <a:gd name="connsiteX45-3655" fmla="*/ 295 w 711"/>
                <a:gd name="connsiteY45-3656" fmla="*/ 63 h 763"/>
                <a:gd name="connsiteX46-3657" fmla="*/ 353 w 711"/>
                <a:gd name="connsiteY46-3658" fmla="*/ 58 h 763"/>
                <a:gd name="connsiteX47-3659" fmla="*/ 411 w 711"/>
                <a:gd name="connsiteY47-3660" fmla="*/ 47 h 763"/>
                <a:gd name="connsiteX48-3661" fmla="*/ 438 w 711"/>
                <a:gd name="connsiteY48-3662" fmla="*/ 42 h 763"/>
                <a:gd name="connsiteX49-3663" fmla="*/ 464 w 711"/>
                <a:gd name="connsiteY49-3664" fmla="*/ 37 h 763"/>
                <a:gd name="connsiteX50-3665" fmla="*/ 490 w 711"/>
                <a:gd name="connsiteY50-3666" fmla="*/ 32 h 763"/>
                <a:gd name="connsiteX51-3667" fmla="*/ 506 w 711"/>
                <a:gd name="connsiteY51-3668" fmla="*/ 32 h 763"/>
                <a:gd name="connsiteX52-3669" fmla="*/ 522 w 711"/>
                <a:gd name="connsiteY52-3670" fmla="*/ 26 h 763"/>
                <a:gd name="connsiteX53-3671" fmla="*/ 538 w 711"/>
                <a:gd name="connsiteY53-3672" fmla="*/ 21 h 763"/>
                <a:gd name="connsiteX54-3673" fmla="*/ 543 w 711"/>
                <a:gd name="connsiteY54-3674" fmla="*/ 21 h 763"/>
                <a:gd name="connsiteX55-3675" fmla="*/ 553 w 711"/>
                <a:gd name="connsiteY55-3676" fmla="*/ 16 h 763"/>
                <a:gd name="connsiteX56-3677" fmla="*/ 559 w 711"/>
                <a:gd name="connsiteY56-3678" fmla="*/ 11 h 763"/>
                <a:gd name="connsiteX57-3679" fmla="*/ 569 w 711"/>
                <a:gd name="connsiteY57-3680" fmla="*/ 5 h 763"/>
                <a:gd name="connsiteX58-3681" fmla="*/ 575 w 711"/>
                <a:gd name="connsiteY58-3682" fmla="*/ 5 h 763"/>
                <a:gd name="connsiteX59-3683" fmla="*/ 585 w 711"/>
                <a:gd name="connsiteY59-3684" fmla="*/ 0 h 763"/>
                <a:gd name="connsiteX60-3685" fmla="*/ 590 w 711"/>
                <a:gd name="connsiteY60-3686" fmla="*/ 5 h 763"/>
                <a:gd name="connsiteX61-3687" fmla="*/ 596 w 711"/>
                <a:gd name="connsiteY61-3688" fmla="*/ 5 h 763"/>
                <a:gd name="connsiteX62-3689" fmla="*/ 601 w 711"/>
                <a:gd name="connsiteY62-3690" fmla="*/ 11 h 763"/>
                <a:gd name="connsiteX63-3691" fmla="*/ 611 w 711"/>
                <a:gd name="connsiteY63-3692" fmla="*/ 16 h 763"/>
                <a:gd name="connsiteX64-3693" fmla="*/ 622 w 711"/>
                <a:gd name="connsiteY64-3694" fmla="*/ 21 h 763"/>
                <a:gd name="connsiteX65-3695" fmla="*/ 632 w 711"/>
                <a:gd name="connsiteY65-3696" fmla="*/ 26 h 763"/>
                <a:gd name="connsiteX66-3697" fmla="*/ 643 w 711"/>
                <a:gd name="connsiteY66-3698" fmla="*/ 32 h 763"/>
                <a:gd name="connsiteX67-3699" fmla="*/ 659 w 711"/>
                <a:gd name="connsiteY67-3700" fmla="*/ 42 h 763"/>
                <a:gd name="connsiteX68-3701" fmla="*/ 669 w 711"/>
                <a:gd name="connsiteY68-3702" fmla="*/ 53 h 763"/>
                <a:gd name="connsiteX69-3703" fmla="*/ 680 w 711"/>
                <a:gd name="connsiteY69-3704" fmla="*/ 58 h 763"/>
                <a:gd name="connsiteX70-3705" fmla="*/ 690 w 711"/>
                <a:gd name="connsiteY70-3706" fmla="*/ 68 h 763"/>
                <a:gd name="connsiteX71-3707" fmla="*/ 701 w 711"/>
                <a:gd name="connsiteY71-3708" fmla="*/ 74 h 763"/>
                <a:gd name="connsiteX72-3709" fmla="*/ 706 w 711"/>
                <a:gd name="connsiteY72-3710" fmla="*/ 79 h 763"/>
                <a:gd name="connsiteX73-3711" fmla="*/ 711 w 711"/>
                <a:gd name="connsiteY73-3712" fmla="*/ 84 h 763"/>
                <a:gd name="connsiteX74-3713" fmla="*/ 711 w 711"/>
                <a:gd name="connsiteY74-3714" fmla="*/ 89 h 763"/>
                <a:gd name="connsiteX75-3715" fmla="*/ 711 w 711"/>
                <a:gd name="connsiteY75-3716" fmla="*/ 95 h 763"/>
                <a:gd name="connsiteX76-3717" fmla="*/ 711 w 711"/>
                <a:gd name="connsiteY76-3718" fmla="*/ 100 h 763"/>
                <a:gd name="connsiteX77-3719" fmla="*/ 711 w 711"/>
                <a:gd name="connsiteY77-3720" fmla="*/ 105 h 763"/>
                <a:gd name="connsiteX78-3721" fmla="*/ 706 w 711"/>
                <a:gd name="connsiteY78-3722" fmla="*/ 110 h 763"/>
                <a:gd name="connsiteX79-3723" fmla="*/ 696 w 711"/>
                <a:gd name="connsiteY79-3724" fmla="*/ 116 h 763"/>
                <a:gd name="connsiteX80-3725" fmla="*/ 696 w 711"/>
                <a:gd name="connsiteY80-3726" fmla="*/ 121 h 763"/>
                <a:gd name="connsiteX81-3727" fmla="*/ 696 w 711"/>
                <a:gd name="connsiteY81-3728" fmla="*/ 121 h 763"/>
                <a:gd name="connsiteX82-3729" fmla="*/ 690 w 711"/>
                <a:gd name="connsiteY82-3730" fmla="*/ 126 h 763"/>
                <a:gd name="connsiteX83-3731" fmla="*/ 690 w 711"/>
                <a:gd name="connsiteY83-3732" fmla="*/ 132 h 763"/>
                <a:gd name="connsiteX84-3733" fmla="*/ 685 w 711"/>
                <a:gd name="connsiteY84-3734" fmla="*/ 142 h 763"/>
                <a:gd name="connsiteX85-3735" fmla="*/ 685 w 711"/>
                <a:gd name="connsiteY85-3736" fmla="*/ 147 h 763"/>
                <a:gd name="connsiteX86-3737" fmla="*/ 685 w 711"/>
                <a:gd name="connsiteY86-3738" fmla="*/ 158 h 763"/>
                <a:gd name="connsiteX87-3739" fmla="*/ 680 w 711"/>
                <a:gd name="connsiteY87-3740" fmla="*/ 168 h 763"/>
                <a:gd name="connsiteX88-3741" fmla="*/ 680 w 711"/>
                <a:gd name="connsiteY88-3742" fmla="*/ 179 h 763"/>
                <a:gd name="connsiteX89-3743" fmla="*/ 680 w 711"/>
                <a:gd name="connsiteY89-3744" fmla="*/ 189 h 763"/>
                <a:gd name="connsiteX90-3745" fmla="*/ 675 w 711"/>
                <a:gd name="connsiteY90-3746" fmla="*/ 205 h 763"/>
                <a:gd name="connsiteX91-3747" fmla="*/ 675 w 711"/>
                <a:gd name="connsiteY91-3748" fmla="*/ 221 h 763"/>
                <a:gd name="connsiteX92-3749" fmla="*/ 675 w 711"/>
                <a:gd name="connsiteY92-3750" fmla="*/ 237 h 763"/>
                <a:gd name="connsiteX93-3751" fmla="*/ 669 w 711"/>
                <a:gd name="connsiteY93-3752" fmla="*/ 252 h 763"/>
                <a:gd name="connsiteX94-3753" fmla="*/ 669 w 711"/>
                <a:gd name="connsiteY94-3754" fmla="*/ 268 h 763"/>
                <a:gd name="connsiteX95-3755" fmla="*/ 669 w 711"/>
                <a:gd name="connsiteY95-3756" fmla="*/ 289 h 763"/>
                <a:gd name="connsiteX96-3757" fmla="*/ 664 w 711"/>
                <a:gd name="connsiteY96-3758" fmla="*/ 331 h 763"/>
                <a:gd name="connsiteX97-3759" fmla="*/ 659 w 711"/>
                <a:gd name="connsiteY97-3760" fmla="*/ 368 h 763"/>
                <a:gd name="connsiteX98-3761" fmla="*/ 659 w 711"/>
                <a:gd name="connsiteY98-3762" fmla="*/ 400 h 763"/>
                <a:gd name="connsiteX99-3763" fmla="*/ 654 w 711"/>
                <a:gd name="connsiteY99-3764" fmla="*/ 431 h 763"/>
                <a:gd name="connsiteX100-3765" fmla="*/ 648 w 711"/>
                <a:gd name="connsiteY100-3766" fmla="*/ 463 h 763"/>
                <a:gd name="connsiteX101-3767" fmla="*/ 648 w 711"/>
                <a:gd name="connsiteY101-3768" fmla="*/ 489 h 763"/>
                <a:gd name="connsiteX102-3769" fmla="*/ 643 w 711"/>
                <a:gd name="connsiteY102-3770" fmla="*/ 510 h 763"/>
                <a:gd name="connsiteX103-3771" fmla="*/ 638 w 711"/>
                <a:gd name="connsiteY103-3772" fmla="*/ 531 h 763"/>
                <a:gd name="connsiteX104-3773" fmla="*/ 632 w 711"/>
                <a:gd name="connsiteY104-3774" fmla="*/ 568 h 763"/>
                <a:gd name="connsiteX105-3775" fmla="*/ 622 w 711"/>
                <a:gd name="connsiteY105-3776" fmla="*/ 605 h 763"/>
                <a:gd name="connsiteX106-3777" fmla="*/ 617 w 711"/>
                <a:gd name="connsiteY106-3778" fmla="*/ 636 h 763"/>
                <a:gd name="connsiteX107-3779" fmla="*/ 606 w 711"/>
                <a:gd name="connsiteY107-3780" fmla="*/ 663 h 763"/>
                <a:gd name="connsiteX108-3781" fmla="*/ 601 w 711"/>
                <a:gd name="connsiteY108-3782" fmla="*/ 689 h 763"/>
                <a:gd name="connsiteX109-3783" fmla="*/ 596 w 711"/>
                <a:gd name="connsiteY109-3784" fmla="*/ 700 h 763"/>
                <a:gd name="connsiteX110-3785" fmla="*/ 590 w 711"/>
                <a:gd name="connsiteY110-3786" fmla="*/ 710 h 763"/>
                <a:gd name="connsiteX111-3787" fmla="*/ 590 w 711"/>
                <a:gd name="connsiteY111-3788" fmla="*/ 721 h 763"/>
                <a:gd name="connsiteX112-3789" fmla="*/ 585 w 711"/>
                <a:gd name="connsiteY112-3790" fmla="*/ 726 h 763"/>
                <a:gd name="connsiteX113-3791" fmla="*/ 580 w 711"/>
                <a:gd name="connsiteY113-3792" fmla="*/ 736 h 763"/>
                <a:gd name="connsiteX114-3793" fmla="*/ 580 w 711"/>
                <a:gd name="connsiteY114-3794" fmla="*/ 742 h 763"/>
                <a:gd name="connsiteX115-3795" fmla="*/ 569 w 711"/>
                <a:gd name="connsiteY115-3796" fmla="*/ 747 h 763"/>
                <a:gd name="connsiteX116-3797" fmla="*/ 564 w 711"/>
                <a:gd name="connsiteY116-3798" fmla="*/ 757 h 763"/>
                <a:gd name="connsiteX117-3799" fmla="*/ 559 w 711"/>
                <a:gd name="connsiteY117-3800" fmla="*/ 757 h 763"/>
                <a:gd name="connsiteX118-3801" fmla="*/ 553 w 711"/>
                <a:gd name="connsiteY118-3802" fmla="*/ 763 h 763"/>
                <a:gd name="connsiteX119-3803" fmla="*/ 548 w 711"/>
                <a:gd name="connsiteY119-3804" fmla="*/ 763 h 763"/>
                <a:gd name="connsiteX120-3805" fmla="*/ 548 w 711"/>
                <a:gd name="connsiteY120-3806" fmla="*/ 757 h 763"/>
                <a:gd name="connsiteX121-3807" fmla="*/ 543 w 711"/>
                <a:gd name="connsiteY121-3808" fmla="*/ 757 h 763"/>
                <a:gd name="connsiteX122-3809" fmla="*/ 543 w 711"/>
                <a:gd name="connsiteY122-3810" fmla="*/ 752 h 763"/>
                <a:gd name="connsiteX123-3811" fmla="*/ 543 w 711"/>
                <a:gd name="connsiteY123-3812" fmla="*/ 747 h 763"/>
                <a:gd name="connsiteX124-3813" fmla="*/ 538 w 711"/>
                <a:gd name="connsiteY124-3814" fmla="*/ 742 h 763"/>
                <a:gd name="connsiteX125-3815" fmla="*/ 538 w 711"/>
                <a:gd name="connsiteY125-3816" fmla="*/ 731 h 763"/>
                <a:gd name="connsiteX126-3817" fmla="*/ 538 w 711"/>
                <a:gd name="connsiteY126-3818" fmla="*/ 721 h 763"/>
                <a:gd name="connsiteX127-3819" fmla="*/ 532 w 711"/>
                <a:gd name="connsiteY127-3820" fmla="*/ 705 h 763"/>
                <a:gd name="connsiteX128-3821" fmla="*/ 527 w 711"/>
                <a:gd name="connsiteY128-3822" fmla="*/ 684 h 763"/>
                <a:gd name="connsiteX129-3823" fmla="*/ 522 w 711"/>
                <a:gd name="connsiteY129-3824" fmla="*/ 668 h 763"/>
                <a:gd name="connsiteX130-3825" fmla="*/ 517 w 711"/>
                <a:gd name="connsiteY130-3826" fmla="*/ 652 h 763"/>
                <a:gd name="connsiteX131-3827" fmla="*/ 511 w 711"/>
                <a:gd name="connsiteY131-3828" fmla="*/ 636 h 763"/>
                <a:gd name="connsiteX132-3829" fmla="*/ 501 w 711"/>
                <a:gd name="connsiteY132-3830" fmla="*/ 626 h 763"/>
                <a:gd name="connsiteX133-3831" fmla="*/ 569 w 711"/>
                <a:gd name="connsiteY133-3832" fmla="*/ 537 h 763"/>
                <a:gd name="connsiteX134-3833" fmla="*/ 575 w 711"/>
                <a:gd name="connsiteY134-3834" fmla="*/ 516 h 763"/>
                <a:gd name="connsiteX135-3835" fmla="*/ 575 w 711"/>
                <a:gd name="connsiteY135-3836" fmla="*/ 489 h 763"/>
                <a:gd name="connsiteX136-3837" fmla="*/ 580 w 711"/>
                <a:gd name="connsiteY136-3838" fmla="*/ 458 h 763"/>
                <a:gd name="connsiteX137-3839" fmla="*/ 590 w 711"/>
                <a:gd name="connsiteY137-3840" fmla="*/ 395 h 763"/>
                <a:gd name="connsiteX138-3841" fmla="*/ 596 w 711"/>
                <a:gd name="connsiteY138-3842" fmla="*/ 337 h 763"/>
                <a:gd name="connsiteX139-3843" fmla="*/ 601 w 711"/>
                <a:gd name="connsiteY139-3844" fmla="*/ 274 h 763"/>
                <a:gd name="connsiteX140-3845" fmla="*/ 601 w 711"/>
                <a:gd name="connsiteY140-3846" fmla="*/ 221 h 763"/>
                <a:gd name="connsiteX141-3847" fmla="*/ 601 w 711"/>
                <a:gd name="connsiteY141-3848" fmla="*/ 221 h 763"/>
                <a:gd name="connsiteX0-3849" fmla="*/ 601 w 711"/>
                <a:gd name="connsiteY0-3850" fmla="*/ 221 h 763"/>
                <a:gd name="connsiteX1-3851" fmla="*/ 601 w 711"/>
                <a:gd name="connsiteY1-3852" fmla="*/ 195 h 763"/>
                <a:gd name="connsiteX2-3853" fmla="*/ 601 w 711"/>
                <a:gd name="connsiteY2-3854" fmla="*/ 168 h 763"/>
                <a:gd name="connsiteX3-3855" fmla="*/ 601 w 711"/>
                <a:gd name="connsiteY3-3856" fmla="*/ 147 h 763"/>
                <a:gd name="connsiteX4-3857" fmla="*/ 601 w 711"/>
                <a:gd name="connsiteY4-3858" fmla="*/ 132 h 763"/>
                <a:gd name="connsiteX5-3859" fmla="*/ 601 w 711"/>
                <a:gd name="connsiteY5-3860" fmla="*/ 116 h 763"/>
                <a:gd name="connsiteX6-3861" fmla="*/ 601 w 711"/>
                <a:gd name="connsiteY6-3862" fmla="*/ 105 h 763"/>
                <a:gd name="connsiteX7-3863" fmla="*/ 596 w 711"/>
                <a:gd name="connsiteY7-3864" fmla="*/ 95 h 763"/>
                <a:gd name="connsiteX8-3865" fmla="*/ 596 w 711"/>
                <a:gd name="connsiteY8-3866" fmla="*/ 89 h 763"/>
                <a:gd name="connsiteX9-3867" fmla="*/ 596 w 711"/>
                <a:gd name="connsiteY9-3868" fmla="*/ 84 h 763"/>
                <a:gd name="connsiteX10-3869" fmla="*/ 590 w 711"/>
                <a:gd name="connsiteY10-3870" fmla="*/ 84 h 763"/>
                <a:gd name="connsiteX11-3871" fmla="*/ 585 w 711"/>
                <a:gd name="connsiteY11-3872" fmla="*/ 79 h 763"/>
                <a:gd name="connsiteX12-3873" fmla="*/ 575 w 711"/>
                <a:gd name="connsiteY12-3874" fmla="*/ 79 h 763"/>
                <a:gd name="connsiteX13-3875" fmla="*/ 569 w 711"/>
                <a:gd name="connsiteY13-3876" fmla="*/ 74 h 763"/>
                <a:gd name="connsiteX14-3877" fmla="*/ 553 w 711"/>
                <a:gd name="connsiteY14-3878" fmla="*/ 74 h 763"/>
                <a:gd name="connsiteX15-3879" fmla="*/ 543 w 711"/>
                <a:gd name="connsiteY15-3880" fmla="*/ 74 h 763"/>
                <a:gd name="connsiteX16-3881" fmla="*/ 527 w 711"/>
                <a:gd name="connsiteY16-3882" fmla="*/ 79 h 763"/>
                <a:gd name="connsiteX17-3883" fmla="*/ 496 w 711"/>
                <a:gd name="connsiteY17-3884" fmla="*/ 79 h 763"/>
                <a:gd name="connsiteX18-3885" fmla="*/ 459 w 711"/>
                <a:gd name="connsiteY18-3886" fmla="*/ 84 h 763"/>
                <a:gd name="connsiteX19-3887" fmla="*/ 422 w 711"/>
                <a:gd name="connsiteY19-3888" fmla="*/ 89 h 763"/>
                <a:gd name="connsiteX20-3889" fmla="*/ 385 w 711"/>
                <a:gd name="connsiteY20-3890" fmla="*/ 89 h 763"/>
                <a:gd name="connsiteX21-3891" fmla="*/ 343 w 711"/>
                <a:gd name="connsiteY21-3892" fmla="*/ 95 h 763"/>
                <a:gd name="connsiteX22-3893" fmla="*/ 295 w 711"/>
                <a:gd name="connsiteY22-3894" fmla="*/ 105 h 763"/>
                <a:gd name="connsiteX23-3895" fmla="*/ 269 w 711"/>
                <a:gd name="connsiteY23-3896" fmla="*/ 105 h 763"/>
                <a:gd name="connsiteX24-3897" fmla="*/ 243 w 711"/>
                <a:gd name="connsiteY24-3898" fmla="*/ 110 h 763"/>
                <a:gd name="connsiteX25-3899" fmla="*/ 216 w 711"/>
                <a:gd name="connsiteY25-3900" fmla="*/ 116 h 763"/>
                <a:gd name="connsiteX26-3901" fmla="*/ 190 w 711"/>
                <a:gd name="connsiteY26-3902" fmla="*/ 116 h 763"/>
                <a:gd name="connsiteX27-3903" fmla="*/ 158 w 711"/>
                <a:gd name="connsiteY27-3904" fmla="*/ 121 h 763"/>
                <a:gd name="connsiteX28-3905" fmla="*/ 132 w 711"/>
                <a:gd name="connsiteY28-3906" fmla="*/ 126 h 763"/>
                <a:gd name="connsiteX29-3907" fmla="*/ 106 w 711"/>
                <a:gd name="connsiteY29-3908" fmla="*/ 126 h 763"/>
                <a:gd name="connsiteX30-3909" fmla="*/ 85 w 711"/>
                <a:gd name="connsiteY30-3910" fmla="*/ 132 h 763"/>
                <a:gd name="connsiteX31-3911" fmla="*/ 64 w 711"/>
                <a:gd name="connsiteY31-3912" fmla="*/ 132 h 763"/>
                <a:gd name="connsiteX32-3913" fmla="*/ 37 w 711"/>
                <a:gd name="connsiteY32-3914" fmla="*/ 132 h 763"/>
                <a:gd name="connsiteX33-3915" fmla="*/ 21 w 711"/>
                <a:gd name="connsiteY33-3916" fmla="*/ 137 h 763"/>
                <a:gd name="connsiteX34-3917" fmla="*/ 0 w 711"/>
                <a:gd name="connsiteY34-3918" fmla="*/ 137 h 763"/>
                <a:gd name="connsiteX35-3919" fmla="*/ 0 w 711"/>
                <a:gd name="connsiteY35-3920" fmla="*/ 100 h 763"/>
                <a:gd name="connsiteX36-3921" fmla="*/ 16 w 711"/>
                <a:gd name="connsiteY36-3922" fmla="*/ 100 h 763"/>
                <a:gd name="connsiteX37-3923" fmla="*/ 37 w 711"/>
                <a:gd name="connsiteY37-3924" fmla="*/ 100 h 763"/>
                <a:gd name="connsiteX38-3925" fmla="*/ 53 w 711"/>
                <a:gd name="connsiteY38-3926" fmla="*/ 100 h 763"/>
                <a:gd name="connsiteX39-3927" fmla="*/ 74 w 711"/>
                <a:gd name="connsiteY39-3928" fmla="*/ 95 h 763"/>
                <a:gd name="connsiteX40-3929" fmla="*/ 100 w 711"/>
                <a:gd name="connsiteY40-3930" fmla="*/ 95 h 763"/>
                <a:gd name="connsiteX41-3931" fmla="*/ 122 w 711"/>
                <a:gd name="connsiteY41-3932" fmla="*/ 89 h 763"/>
                <a:gd name="connsiteX42-3933" fmla="*/ 148 w 711"/>
                <a:gd name="connsiteY42-3934" fmla="*/ 84 h 763"/>
                <a:gd name="connsiteX43-3935" fmla="*/ 179 w 711"/>
                <a:gd name="connsiteY43-3936" fmla="*/ 84 h 763"/>
                <a:gd name="connsiteX44-3937" fmla="*/ 237 w 711"/>
                <a:gd name="connsiteY44-3938" fmla="*/ 74 h 763"/>
                <a:gd name="connsiteX45-3939" fmla="*/ 295 w 711"/>
                <a:gd name="connsiteY45-3940" fmla="*/ 63 h 763"/>
                <a:gd name="connsiteX46-3941" fmla="*/ 353 w 711"/>
                <a:gd name="connsiteY46-3942" fmla="*/ 58 h 763"/>
                <a:gd name="connsiteX47-3943" fmla="*/ 411 w 711"/>
                <a:gd name="connsiteY47-3944" fmla="*/ 47 h 763"/>
                <a:gd name="connsiteX48-3945" fmla="*/ 438 w 711"/>
                <a:gd name="connsiteY48-3946" fmla="*/ 42 h 763"/>
                <a:gd name="connsiteX49-3947" fmla="*/ 464 w 711"/>
                <a:gd name="connsiteY49-3948" fmla="*/ 37 h 763"/>
                <a:gd name="connsiteX50-3949" fmla="*/ 490 w 711"/>
                <a:gd name="connsiteY50-3950" fmla="*/ 32 h 763"/>
                <a:gd name="connsiteX51-3951" fmla="*/ 506 w 711"/>
                <a:gd name="connsiteY51-3952" fmla="*/ 32 h 763"/>
                <a:gd name="connsiteX52-3953" fmla="*/ 522 w 711"/>
                <a:gd name="connsiteY52-3954" fmla="*/ 26 h 763"/>
                <a:gd name="connsiteX53-3955" fmla="*/ 538 w 711"/>
                <a:gd name="connsiteY53-3956" fmla="*/ 21 h 763"/>
                <a:gd name="connsiteX54-3957" fmla="*/ 543 w 711"/>
                <a:gd name="connsiteY54-3958" fmla="*/ 21 h 763"/>
                <a:gd name="connsiteX55-3959" fmla="*/ 553 w 711"/>
                <a:gd name="connsiteY55-3960" fmla="*/ 16 h 763"/>
                <a:gd name="connsiteX56-3961" fmla="*/ 559 w 711"/>
                <a:gd name="connsiteY56-3962" fmla="*/ 11 h 763"/>
                <a:gd name="connsiteX57-3963" fmla="*/ 569 w 711"/>
                <a:gd name="connsiteY57-3964" fmla="*/ 5 h 763"/>
                <a:gd name="connsiteX58-3965" fmla="*/ 575 w 711"/>
                <a:gd name="connsiteY58-3966" fmla="*/ 5 h 763"/>
                <a:gd name="connsiteX59-3967" fmla="*/ 585 w 711"/>
                <a:gd name="connsiteY59-3968" fmla="*/ 0 h 763"/>
                <a:gd name="connsiteX60-3969" fmla="*/ 590 w 711"/>
                <a:gd name="connsiteY60-3970" fmla="*/ 5 h 763"/>
                <a:gd name="connsiteX61-3971" fmla="*/ 596 w 711"/>
                <a:gd name="connsiteY61-3972" fmla="*/ 5 h 763"/>
                <a:gd name="connsiteX62-3973" fmla="*/ 601 w 711"/>
                <a:gd name="connsiteY62-3974" fmla="*/ 11 h 763"/>
                <a:gd name="connsiteX63-3975" fmla="*/ 611 w 711"/>
                <a:gd name="connsiteY63-3976" fmla="*/ 16 h 763"/>
                <a:gd name="connsiteX64-3977" fmla="*/ 622 w 711"/>
                <a:gd name="connsiteY64-3978" fmla="*/ 21 h 763"/>
                <a:gd name="connsiteX65-3979" fmla="*/ 632 w 711"/>
                <a:gd name="connsiteY65-3980" fmla="*/ 26 h 763"/>
                <a:gd name="connsiteX66-3981" fmla="*/ 643 w 711"/>
                <a:gd name="connsiteY66-3982" fmla="*/ 32 h 763"/>
                <a:gd name="connsiteX67-3983" fmla="*/ 659 w 711"/>
                <a:gd name="connsiteY67-3984" fmla="*/ 42 h 763"/>
                <a:gd name="connsiteX68-3985" fmla="*/ 669 w 711"/>
                <a:gd name="connsiteY68-3986" fmla="*/ 53 h 763"/>
                <a:gd name="connsiteX69-3987" fmla="*/ 680 w 711"/>
                <a:gd name="connsiteY69-3988" fmla="*/ 58 h 763"/>
                <a:gd name="connsiteX70-3989" fmla="*/ 690 w 711"/>
                <a:gd name="connsiteY70-3990" fmla="*/ 68 h 763"/>
                <a:gd name="connsiteX71-3991" fmla="*/ 701 w 711"/>
                <a:gd name="connsiteY71-3992" fmla="*/ 74 h 763"/>
                <a:gd name="connsiteX72-3993" fmla="*/ 706 w 711"/>
                <a:gd name="connsiteY72-3994" fmla="*/ 79 h 763"/>
                <a:gd name="connsiteX73-3995" fmla="*/ 711 w 711"/>
                <a:gd name="connsiteY73-3996" fmla="*/ 84 h 763"/>
                <a:gd name="connsiteX74-3997" fmla="*/ 711 w 711"/>
                <a:gd name="connsiteY74-3998" fmla="*/ 89 h 763"/>
                <a:gd name="connsiteX75-3999" fmla="*/ 711 w 711"/>
                <a:gd name="connsiteY75-4000" fmla="*/ 95 h 763"/>
                <a:gd name="connsiteX76-4001" fmla="*/ 711 w 711"/>
                <a:gd name="connsiteY76-4002" fmla="*/ 100 h 763"/>
                <a:gd name="connsiteX77-4003" fmla="*/ 711 w 711"/>
                <a:gd name="connsiteY77-4004" fmla="*/ 105 h 763"/>
                <a:gd name="connsiteX78-4005" fmla="*/ 706 w 711"/>
                <a:gd name="connsiteY78-4006" fmla="*/ 110 h 763"/>
                <a:gd name="connsiteX79-4007" fmla="*/ 696 w 711"/>
                <a:gd name="connsiteY79-4008" fmla="*/ 116 h 763"/>
                <a:gd name="connsiteX80-4009" fmla="*/ 696 w 711"/>
                <a:gd name="connsiteY80-4010" fmla="*/ 121 h 763"/>
                <a:gd name="connsiteX81-4011" fmla="*/ 696 w 711"/>
                <a:gd name="connsiteY81-4012" fmla="*/ 121 h 763"/>
                <a:gd name="connsiteX82-4013" fmla="*/ 690 w 711"/>
                <a:gd name="connsiteY82-4014" fmla="*/ 126 h 763"/>
                <a:gd name="connsiteX83-4015" fmla="*/ 690 w 711"/>
                <a:gd name="connsiteY83-4016" fmla="*/ 132 h 763"/>
                <a:gd name="connsiteX84-4017" fmla="*/ 685 w 711"/>
                <a:gd name="connsiteY84-4018" fmla="*/ 142 h 763"/>
                <a:gd name="connsiteX85-4019" fmla="*/ 685 w 711"/>
                <a:gd name="connsiteY85-4020" fmla="*/ 147 h 763"/>
                <a:gd name="connsiteX86-4021" fmla="*/ 685 w 711"/>
                <a:gd name="connsiteY86-4022" fmla="*/ 158 h 763"/>
                <a:gd name="connsiteX87-4023" fmla="*/ 680 w 711"/>
                <a:gd name="connsiteY87-4024" fmla="*/ 168 h 763"/>
                <a:gd name="connsiteX88-4025" fmla="*/ 680 w 711"/>
                <a:gd name="connsiteY88-4026" fmla="*/ 179 h 763"/>
                <a:gd name="connsiteX89-4027" fmla="*/ 680 w 711"/>
                <a:gd name="connsiteY89-4028" fmla="*/ 189 h 763"/>
                <a:gd name="connsiteX90-4029" fmla="*/ 675 w 711"/>
                <a:gd name="connsiteY90-4030" fmla="*/ 205 h 763"/>
                <a:gd name="connsiteX91-4031" fmla="*/ 675 w 711"/>
                <a:gd name="connsiteY91-4032" fmla="*/ 221 h 763"/>
                <a:gd name="connsiteX92-4033" fmla="*/ 675 w 711"/>
                <a:gd name="connsiteY92-4034" fmla="*/ 237 h 763"/>
                <a:gd name="connsiteX93-4035" fmla="*/ 669 w 711"/>
                <a:gd name="connsiteY93-4036" fmla="*/ 252 h 763"/>
                <a:gd name="connsiteX94-4037" fmla="*/ 669 w 711"/>
                <a:gd name="connsiteY94-4038" fmla="*/ 268 h 763"/>
                <a:gd name="connsiteX95-4039" fmla="*/ 669 w 711"/>
                <a:gd name="connsiteY95-4040" fmla="*/ 289 h 763"/>
                <a:gd name="connsiteX96-4041" fmla="*/ 664 w 711"/>
                <a:gd name="connsiteY96-4042" fmla="*/ 331 h 763"/>
                <a:gd name="connsiteX97-4043" fmla="*/ 659 w 711"/>
                <a:gd name="connsiteY97-4044" fmla="*/ 368 h 763"/>
                <a:gd name="connsiteX98-4045" fmla="*/ 659 w 711"/>
                <a:gd name="connsiteY98-4046" fmla="*/ 400 h 763"/>
                <a:gd name="connsiteX99-4047" fmla="*/ 654 w 711"/>
                <a:gd name="connsiteY99-4048" fmla="*/ 431 h 763"/>
                <a:gd name="connsiteX100-4049" fmla="*/ 648 w 711"/>
                <a:gd name="connsiteY100-4050" fmla="*/ 463 h 763"/>
                <a:gd name="connsiteX101-4051" fmla="*/ 648 w 711"/>
                <a:gd name="connsiteY101-4052" fmla="*/ 489 h 763"/>
                <a:gd name="connsiteX102-4053" fmla="*/ 643 w 711"/>
                <a:gd name="connsiteY102-4054" fmla="*/ 510 h 763"/>
                <a:gd name="connsiteX103-4055" fmla="*/ 638 w 711"/>
                <a:gd name="connsiteY103-4056" fmla="*/ 531 h 763"/>
                <a:gd name="connsiteX104-4057" fmla="*/ 632 w 711"/>
                <a:gd name="connsiteY104-4058" fmla="*/ 568 h 763"/>
                <a:gd name="connsiteX105-4059" fmla="*/ 622 w 711"/>
                <a:gd name="connsiteY105-4060" fmla="*/ 605 h 763"/>
                <a:gd name="connsiteX106-4061" fmla="*/ 617 w 711"/>
                <a:gd name="connsiteY106-4062" fmla="*/ 636 h 763"/>
                <a:gd name="connsiteX107-4063" fmla="*/ 606 w 711"/>
                <a:gd name="connsiteY107-4064" fmla="*/ 663 h 763"/>
                <a:gd name="connsiteX108-4065" fmla="*/ 601 w 711"/>
                <a:gd name="connsiteY108-4066" fmla="*/ 689 h 763"/>
                <a:gd name="connsiteX109-4067" fmla="*/ 596 w 711"/>
                <a:gd name="connsiteY109-4068" fmla="*/ 700 h 763"/>
                <a:gd name="connsiteX110-4069" fmla="*/ 590 w 711"/>
                <a:gd name="connsiteY110-4070" fmla="*/ 710 h 763"/>
                <a:gd name="connsiteX111-4071" fmla="*/ 590 w 711"/>
                <a:gd name="connsiteY111-4072" fmla="*/ 721 h 763"/>
                <a:gd name="connsiteX112-4073" fmla="*/ 585 w 711"/>
                <a:gd name="connsiteY112-4074" fmla="*/ 726 h 763"/>
                <a:gd name="connsiteX113-4075" fmla="*/ 580 w 711"/>
                <a:gd name="connsiteY113-4076" fmla="*/ 736 h 763"/>
                <a:gd name="connsiteX114-4077" fmla="*/ 580 w 711"/>
                <a:gd name="connsiteY114-4078" fmla="*/ 742 h 763"/>
                <a:gd name="connsiteX115-4079" fmla="*/ 569 w 711"/>
                <a:gd name="connsiteY115-4080" fmla="*/ 747 h 763"/>
                <a:gd name="connsiteX116-4081" fmla="*/ 564 w 711"/>
                <a:gd name="connsiteY116-4082" fmla="*/ 757 h 763"/>
                <a:gd name="connsiteX117-4083" fmla="*/ 559 w 711"/>
                <a:gd name="connsiteY117-4084" fmla="*/ 757 h 763"/>
                <a:gd name="connsiteX118-4085" fmla="*/ 553 w 711"/>
                <a:gd name="connsiteY118-4086" fmla="*/ 763 h 763"/>
                <a:gd name="connsiteX119-4087" fmla="*/ 548 w 711"/>
                <a:gd name="connsiteY119-4088" fmla="*/ 763 h 763"/>
                <a:gd name="connsiteX120-4089" fmla="*/ 548 w 711"/>
                <a:gd name="connsiteY120-4090" fmla="*/ 757 h 763"/>
                <a:gd name="connsiteX121-4091" fmla="*/ 543 w 711"/>
                <a:gd name="connsiteY121-4092" fmla="*/ 757 h 763"/>
                <a:gd name="connsiteX122-4093" fmla="*/ 543 w 711"/>
                <a:gd name="connsiteY122-4094" fmla="*/ 752 h 763"/>
                <a:gd name="connsiteX123-4095" fmla="*/ 543 w 711"/>
                <a:gd name="connsiteY123-4096" fmla="*/ 747 h 763"/>
                <a:gd name="connsiteX124-4097" fmla="*/ 538 w 711"/>
                <a:gd name="connsiteY124-4098" fmla="*/ 742 h 763"/>
                <a:gd name="connsiteX125-4099" fmla="*/ 538 w 711"/>
                <a:gd name="connsiteY125-4100" fmla="*/ 731 h 763"/>
                <a:gd name="connsiteX126-4101" fmla="*/ 538 w 711"/>
                <a:gd name="connsiteY126-4102" fmla="*/ 721 h 763"/>
                <a:gd name="connsiteX127-4103" fmla="*/ 532 w 711"/>
                <a:gd name="connsiteY127-4104" fmla="*/ 705 h 763"/>
                <a:gd name="connsiteX128-4105" fmla="*/ 527 w 711"/>
                <a:gd name="connsiteY128-4106" fmla="*/ 684 h 763"/>
                <a:gd name="connsiteX129-4107" fmla="*/ 522 w 711"/>
                <a:gd name="connsiteY129-4108" fmla="*/ 668 h 763"/>
                <a:gd name="connsiteX130-4109" fmla="*/ 517 w 711"/>
                <a:gd name="connsiteY130-4110" fmla="*/ 652 h 763"/>
                <a:gd name="connsiteX131-4111" fmla="*/ 511 w 711"/>
                <a:gd name="connsiteY131-4112" fmla="*/ 636 h 763"/>
                <a:gd name="connsiteX132-4113" fmla="*/ 501 w 711"/>
                <a:gd name="connsiteY132-4114" fmla="*/ 626 h 763"/>
                <a:gd name="connsiteX133-4115" fmla="*/ 575 w 711"/>
                <a:gd name="connsiteY133-4116" fmla="*/ 516 h 763"/>
                <a:gd name="connsiteX134-4117" fmla="*/ 575 w 711"/>
                <a:gd name="connsiteY134-4118" fmla="*/ 489 h 763"/>
                <a:gd name="connsiteX135-4119" fmla="*/ 580 w 711"/>
                <a:gd name="connsiteY135-4120" fmla="*/ 458 h 763"/>
                <a:gd name="connsiteX136-4121" fmla="*/ 590 w 711"/>
                <a:gd name="connsiteY136-4122" fmla="*/ 395 h 763"/>
                <a:gd name="connsiteX137-4123" fmla="*/ 596 w 711"/>
                <a:gd name="connsiteY137-4124" fmla="*/ 337 h 763"/>
                <a:gd name="connsiteX138-4125" fmla="*/ 601 w 711"/>
                <a:gd name="connsiteY138-4126" fmla="*/ 274 h 763"/>
                <a:gd name="connsiteX139-4127" fmla="*/ 601 w 711"/>
                <a:gd name="connsiteY139-4128" fmla="*/ 221 h 763"/>
                <a:gd name="connsiteX140-4129" fmla="*/ 601 w 711"/>
                <a:gd name="connsiteY140-4130" fmla="*/ 221 h 763"/>
                <a:gd name="connsiteX0-4131" fmla="*/ 601 w 711"/>
                <a:gd name="connsiteY0-4132" fmla="*/ 221 h 763"/>
                <a:gd name="connsiteX1-4133" fmla="*/ 601 w 711"/>
                <a:gd name="connsiteY1-4134" fmla="*/ 195 h 763"/>
                <a:gd name="connsiteX2-4135" fmla="*/ 601 w 711"/>
                <a:gd name="connsiteY2-4136" fmla="*/ 168 h 763"/>
                <a:gd name="connsiteX3-4137" fmla="*/ 601 w 711"/>
                <a:gd name="connsiteY3-4138" fmla="*/ 147 h 763"/>
                <a:gd name="connsiteX4-4139" fmla="*/ 601 w 711"/>
                <a:gd name="connsiteY4-4140" fmla="*/ 132 h 763"/>
                <a:gd name="connsiteX5-4141" fmla="*/ 601 w 711"/>
                <a:gd name="connsiteY5-4142" fmla="*/ 116 h 763"/>
                <a:gd name="connsiteX6-4143" fmla="*/ 601 w 711"/>
                <a:gd name="connsiteY6-4144" fmla="*/ 105 h 763"/>
                <a:gd name="connsiteX7-4145" fmla="*/ 596 w 711"/>
                <a:gd name="connsiteY7-4146" fmla="*/ 95 h 763"/>
                <a:gd name="connsiteX8-4147" fmla="*/ 596 w 711"/>
                <a:gd name="connsiteY8-4148" fmla="*/ 89 h 763"/>
                <a:gd name="connsiteX9-4149" fmla="*/ 596 w 711"/>
                <a:gd name="connsiteY9-4150" fmla="*/ 84 h 763"/>
                <a:gd name="connsiteX10-4151" fmla="*/ 590 w 711"/>
                <a:gd name="connsiteY10-4152" fmla="*/ 84 h 763"/>
                <a:gd name="connsiteX11-4153" fmla="*/ 585 w 711"/>
                <a:gd name="connsiteY11-4154" fmla="*/ 79 h 763"/>
                <a:gd name="connsiteX12-4155" fmla="*/ 575 w 711"/>
                <a:gd name="connsiteY12-4156" fmla="*/ 79 h 763"/>
                <a:gd name="connsiteX13-4157" fmla="*/ 569 w 711"/>
                <a:gd name="connsiteY13-4158" fmla="*/ 74 h 763"/>
                <a:gd name="connsiteX14-4159" fmla="*/ 553 w 711"/>
                <a:gd name="connsiteY14-4160" fmla="*/ 74 h 763"/>
                <a:gd name="connsiteX15-4161" fmla="*/ 543 w 711"/>
                <a:gd name="connsiteY15-4162" fmla="*/ 74 h 763"/>
                <a:gd name="connsiteX16-4163" fmla="*/ 527 w 711"/>
                <a:gd name="connsiteY16-4164" fmla="*/ 79 h 763"/>
                <a:gd name="connsiteX17-4165" fmla="*/ 496 w 711"/>
                <a:gd name="connsiteY17-4166" fmla="*/ 79 h 763"/>
                <a:gd name="connsiteX18-4167" fmla="*/ 459 w 711"/>
                <a:gd name="connsiteY18-4168" fmla="*/ 84 h 763"/>
                <a:gd name="connsiteX19-4169" fmla="*/ 422 w 711"/>
                <a:gd name="connsiteY19-4170" fmla="*/ 89 h 763"/>
                <a:gd name="connsiteX20-4171" fmla="*/ 385 w 711"/>
                <a:gd name="connsiteY20-4172" fmla="*/ 89 h 763"/>
                <a:gd name="connsiteX21-4173" fmla="*/ 343 w 711"/>
                <a:gd name="connsiteY21-4174" fmla="*/ 95 h 763"/>
                <a:gd name="connsiteX22-4175" fmla="*/ 295 w 711"/>
                <a:gd name="connsiteY22-4176" fmla="*/ 105 h 763"/>
                <a:gd name="connsiteX23-4177" fmla="*/ 269 w 711"/>
                <a:gd name="connsiteY23-4178" fmla="*/ 105 h 763"/>
                <a:gd name="connsiteX24-4179" fmla="*/ 243 w 711"/>
                <a:gd name="connsiteY24-4180" fmla="*/ 110 h 763"/>
                <a:gd name="connsiteX25-4181" fmla="*/ 216 w 711"/>
                <a:gd name="connsiteY25-4182" fmla="*/ 116 h 763"/>
                <a:gd name="connsiteX26-4183" fmla="*/ 190 w 711"/>
                <a:gd name="connsiteY26-4184" fmla="*/ 116 h 763"/>
                <a:gd name="connsiteX27-4185" fmla="*/ 158 w 711"/>
                <a:gd name="connsiteY27-4186" fmla="*/ 121 h 763"/>
                <a:gd name="connsiteX28-4187" fmla="*/ 132 w 711"/>
                <a:gd name="connsiteY28-4188" fmla="*/ 126 h 763"/>
                <a:gd name="connsiteX29-4189" fmla="*/ 106 w 711"/>
                <a:gd name="connsiteY29-4190" fmla="*/ 126 h 763"/>
                <a:gd name="connsiteX30-4191" fmla="*/ 85 w 711"/>
                <a:gd name="connsiteY30-4192" fmla="*/ 132 h 763"/>
                <a:gd name="connsiteX31-4193" fmla="*/ 64 w 711"/>
                <a:gd name="connsiteY31-4194" fmla="*/ 132 h 763"/>
                <a:gd name="connsiteX32-4195" fmla="*/ 37 w 711"/>
                <a:gd name="connsiteY32-4196" fmla="*/ 132 h 763"/>
                <a:gd name="connsiteX33-4197" fmla="*/ 21 w 711"/>
                <a:gd name="connsiteY33-4198" fmla="*/ 137 h 763"/>
                <a:gd name="connsiteX34-4199" fmla="*/ 0 w 711"/>
                <a:gd name="connsiteY34-4200" fmla="*/ 137 h 763"/>
                <a:gd name="connsiteX35-4201" fmla="*/ 0 w 711"/>
                <a:gd name="connsiteY35-4202" fmla="*/ 100 h 763"/>
                <a:gd name="connsiteX36-4203" fmla="*/ 16 w 711"/>
                <a:gd name="connsiteY36-4204" fmla="*/ 100 h 763"/>
                <a:gd name="connsiteX37-4205" fmla="*/ 37 w 711"/>
                <a:gd name="connsiteY37-4206" fmla="*/ 100 h 763"/>
                <a:gd name="connsiteX38-4207" fmla="*/ 53 w 711"/>
                <a:gd name="connsiteY38-4208" fmla="*/ 100 h 763"/>
                <a:gd name="connsiteX39-4209" fmla="*/ 74 w 711"/>
                <a:gd name="connsiteY39-4210" fmla="*/ 95 h 763"/>
                <a:gd name="connsiteX40-4211" fmla="*/ 100 w 711"/>
                <a:gd name="connsiteY40-4212" fmla="*/ 95 h 763"/>
                <a:gd name="connsiteX41-4213" fmla="*/ 122 w 711"/>
                <a:gd name="connsiteY41-4214" fmla="*/ 89 h 763"/>
                <a:gd name="connsiteX42-4215" fmla="*/ 148 w 711"/>
                <a:gd name="connsiteY42-4216" fmla="*/ 84 h 763"/>
                <a:gd name="connsiteX43-4217" fmla="*/ 179 w 711"/>
                <a:gd name="connsiteY43-4218" fmla="*/ 84 h 763"/>
                <a:gd name="connsiteX44-4219" fmla="*/ 237 w 711"/>
                <a:gd name="connsiteY44-4220" fmla="*/ 74 h 763"/>
                <a:gd name="connsiteX45-4221" fmla="*/ 295 w 711"/>
                <a:gd name="connsiteY45-4222" fmla="*/ 63 h 763"/>
                <a:gd name="connsiteX46-4223" fmla="*/ 353 w 711"/>
                <a:gd name="connsiteY46-4224" fmla="*/ 58 h 763"/>
                <a:gd name="connsiteX47-4225" fmla="*/ 411 w 711"/>
                <a:gd name="connsiteY47-4226" fmla="*/ 47 h 763"/>
                <a:gd name="connsiteX48-4227" fmla="*/ 438 w 711"/>
                <a:gd name="connsiteY48-4228" fmla="*/ 42 h 763"/>
                <a:gd name="connsiteX49-4229" fmla="*/ 464 w 711"/>
                <a:gd name="connsiteY49-4230" fmla="*/ 37 h 763"/>
                <a:gd name="connsiteX50-4231" fmla="*/ 490 w 711"/>
                <a:gd name="connsiteY50-4232" fmla="*/ 32 h 763"/>
                <a:gd name="connsiteX51-4233" fmla="*/ 506 w 711"/>
                <a:gd name="connsiteY51-4234" fmla="*/ 32 h 763"/>
                <a:gd name="connsiteX52-4235" fmla="*/ 522 w 711"/>
                <a:gd name="connsiteY52-4236" fmla="*/ 26 h 763"/>
                <a:gd name="connsiteX53-4237" fmla="*/ 538 w 711"/>
                <a:gd name="connsiteY53-4238" fmla="*/ 21 h 763"/>
                <a:gd name="connsiteX54-4239" fmla="*/ 543 w 711"/>
                <a:gd name="connsiteY54-4240" fmla="*/ 21 h 763"/>
                <a:gd name="connsiteX55-4241" fmla="*/ 553 w 711"/>
                <a:gd name="connsiteY55-4242" fmla="*/ 16 h 763"/>
                <a:gd name="connsiteX56-4243" fmla="*/ 559 w 711"/>
                <a:gd name="connsiteY56-4244" fmla="*/ 11 h 763"/>
                <a:gd name="connsiteX57-4245" fmla="*/ 569 w 711"/>
                <a:gd name="connsiteY57-4246" fmla="*/ 5 h 763"/>
                <a:gd name="connsiteX58-4247" fmla="*/ 575 w 711"/>
                <a:gd name="connsiteY58-4248" fmla="*/ 5 h 763"/>
                <a:gd name="connsiteX59-4249" fmla="*/ 585 w 711"/>
                <a:gd name="connsiteY59-4250" fmla="*/ 0 h 763"/>
                <a:gd name="connsiteX60-4251" fmla="*/ 590 w 711"/>
                <a:gd name="connsiteY60-4252" fmla="*/ 5 h 763"/>
                <a:gd name="connsiteX61-4253" fmla="*/ 596 w 711"/>
                <a:gd name="connsiteY61-4254" fmla="*/ 5 h 763"/>
                <a:gd name="connsiteX62-4255" fmla="*/ 601 w 711"/>
                <a:gd name="connsiteY62-4256" fmla="*/ 11 h 763"/>
                <a:gd name="connsiteX63-4257" fmla="*/ 611 w 711"/>
                <a:gd name="connsiteY63-4258" fmla="*/ 16 h 763"/>
                <a:gd name="connsiteX64-4259" fmla="*/ 622 w 711"/>
                <a:gd name="connsiteY64-4260" fmla="*/ 21 h 763"/>
                <a:gd name="connsiteX65-4261" fmla="*/ 632 w 711"/>
                <a:gd name="connsiteY65-4262" fmla="*/ 26 h 763"/>
                <a:gd name="connsiteX66-4263" fmla="*/ 643 w 711"/>
                <a:gd name="connsiteY66-4264" fmla="*/ 32 h 763"/>
                <a:gd name="connsiteX67-4265" fmla="*/ 659 w 711"/>
                <a:gd name="connsiteY67-4266" fmla="*/ 42 h 763"/>
                <a:gd name="connsiteX68-4267" fmla="*/ 669 w 711"/>
                <a:gd name="connsiteY68-4268" fmla="*/ 53 h 763"/>
                <a:gd name="connsiteX69-4269" fmla="*/ 680 w 711"/>
                <a:gd name="connsiteY69-4270" fmla="*/ 58 h 763"/>
                <a:gd name="connsiteX70-4271" fmla="*/ 690 w 711"/>
                <a:gd name="connsiteY70-4272" fmla="*/ 68 h 763"/>
                <a:gd name="connsiteX71-4273" fmla="*/ 701 w 711"/>
                <a:gd name="connsiteY71-4274" fmla="*/ 74 h 763"/>
                <a:gd name="connsiteX72-4275" fmla="*/ 706 w 711"/>
                <a:gd name="connsiteY72-4276" fmla="*/ 79 h 763"/>
                <a:gd name="connsiteX73-4277" fmla="*/ 711 w 711"/>
                <a:gd name="connsiteY73-4278" fmla="*/ 84 h 763"/>
                <a:gd name="connsiteX74-4279" fmla="*/ 711 w 711"/>
                <a:gd name="connsiteY74-4280" fmla="*/ 89 h 763"/>
                <a:gd name="connsiteX75-4281" fmla="*/ 711 w 711"/>
                <a:gd name="connsiteY75-4282" fmla="*/ 95 h 763"/>
                <a:gd name="connsiteX76-4283" fmla="*/ 711 w 711"/>
                <a:gd name="connsiteY76-4284" fmla="*/ 100 h 763"/>
                <a:gd name="connsiteX77-4285" fmla="*/ 711 w 711"/>
                <a:gd name="connsiteY77-4286" fmla="*/ 105 h 763"/>
                <a:gd name="connsiteX78-4287" fmla="*/ 706 w 711"/>
                <a:gd name="connsiteY78-4288" fmla="*/ 110 h 763"/>
                <a:gd name="connsiteX79-4289" fmla="*/ 696 w 711"/>
                <a:gd name="connsiteY79-4290" fmla="*/ 116 h 763"/>
                <a:gd name="connsiteX80-4291" fmla="*/ 696 w 711"/>
                <a:gd name="connsiteY80-4292" fmla="*/ 121 h 763"/>
                <a:gd name="connsiteX81-4293" fmla="*/ 696 w 711"/>
                <a:gd name="connsiteY81-4294" fmla="*/ 121 h 763"/>
                <a:gd name="connsiteX82-4295" fmla="*/ 690 w 711"/>
                <a:gd name="connsiteY82-4296" fmla="*/ 126 h 763"/>
                <a:gd name="connsiteX83-4297" fmla="*/ 690 w 711"/>
                <a:gd name="connsiteY83-4298" fmla="*/ 132 h 763"/>
                <a:gd name="connsiteX84-4299" fmla="*/ 685 w 711"/>
                <a:gd name="connsiteY84-4300" fmla="*/ 142 h 763"/>
                <a:gd name="connsiteX85-4301" fmla="*/ 685 w 711"/>
                <a:gd name="connsiteY85-4302" fmla="*/ 147 h 763"/>
                <a:gd name="connsiteX86-4303" fmla="*/ 685 w 711"/>
                <a:gd name="connsiteY86-4304" fmla="*/ 158 h 763"/>
                <a:gd name="connsiteX87-4305" fmla="*/ 680 w 711"/>
                <a:gd name="connsiteY87-4306" fmla="*/ 168 h 763"/>
                <a:gd name="connsiteX88-4307" fmla="*/ 680 w 711"/>
                <a:gd name="connsiteY88-4308" fmla="*/ 179 h 763"/>
                <a:gd name="connsiteX89-4309" fmla="*/ 680 w 711"/>
                <a:gd name="connsiteY89-4310" fmla="*/ 189 h 763"/>
                <a:gd name="connsiteX90-4311" fmla="*/ 675 w 711"/>
                <a:gd name="connsiteY90-4312" fmla="*/ 205 h 763"/>
                <a:gd name="connsiteX91-4313" fmla="*/ 675 w 711"/>
                <a:gd name="connsiteY91-4314" fmla="*/ 221 h 763"/>
                <a:gd name="connsiteX92-4315" fmla="*/ 675 w 711"/>
                <a:gd name="connsiteY92-4316" fmla="*/ 237 h 763"/>
                <a:gd name="connsiteX93-4317" fmla="*/ 669 w 711"/>
                <a:gd name="connsiteY93-4318" fmla="*/ 252 h 763"/>
                <a:gd name="connsiteX94-4319" fmla="*/ 669 w 711"/>
                <a:gd name="connsiteY94-4320" fmla="*/ 268 h 763"/>
                <a:gd name="connsiteX95-4321" fmla="*/ 669 w 711"/>
                <a:gd name="connsiteY95-4322" fmla="*/ 289 h 763"/>
                <a:gd name="connsiteX96-4323" fmla="*/ 664 w 711"/>
                <a:gd name="connsiteY96-4324" fmla="*/ 331 h 763"/>
                <a:gd name="connsiteX97-4325" fmla="*/ 659 w 711"/>
                <a:gd name="connsiteY97-4326" fmla="*/ 368 h 763"/>
                <a:gd name="connsiteX98-4327" fmla="*/ 659 w 711"/>
                <a:gd name="connsiteY98-4328" fmla="*/ 400 h 763"/>
                <a:gd name="connsiteX99-4329" fmla="*/ 654 w 711"/>
                <a:gd name="connsiteY99-4330" fmla="*/ 431 h 763"/>
                <a:gd name="connsiteX100-4331" fmla="*/ 648 w 711"/>
                <a:gd name="connsiteY100-4332" fmla="*/ 463 h 763"/>
                <a:gd name="connsiteX101-4333" fmla="*/ 648 w 711"/>
                <a:gd name="connsiteY101-4334" fmla="*/ 489 h 763"/>
                <a:gd name="connsiteX102-4335" fmla="*/ 643 w 711"/>
                <a:gd name="connsiteY102-4336" fmla="*/ 510 h 763"/>
                <a:gd name="connsiteX103-4337" fmla="*/ 638 w 711"/>
                <a:gd name="connsiteY103-4338" fmla="*/ 531 h 763"/>
                <a:gd name="connsiteX104-4339" fmla="*/ 632 w 711"/>
                <a:gd name="connsiteY104-4340" fmla="*/ 568 h 763"/>
                <a:gd name="connsiteX105-4341" fmla="*/ 622 w 711"/>
                <a:gd name="connsiteY105-4342" fmla="*/ 605 h 763"/>
                <a:gd name="connsiteX106-4343" fmla="*/ 617 w 711"/>
                <a:gd name="connsiteY106-4344" fmla="*/ 636 h 763"/>
                <a:gd name="connsiteX107-4345" fmla="*/ 606 w 711"/>
                <a:gd name="connsiteY107-4346" fmla="*/ 663 h 763"/>
                <a:gd name="connsiteX108-4347" fmla="*/ 601 w 711"/>
                <a:gd name="connsiteY108-4348" fmla="*/ 689 h 763"/>
                <a:gd name="connsiteX109-4349" fmla="*/ 596 w 711"/>
                <a:gd name="connsiteY109-4350" fmla="*/ 700 h 763"/>
                <a:gd name="connsiteX110-4351" fmla="*/ 590 w 711"/>
                <a:gd name="connsiteY110-4352" fmla="*/ 710 h 763"/>
                <a:gd name="connsiteX111-4353" fmla="*/ 590 w 711"/>
                <a:gd name="connsiteY111-4354" fmla="*/ 721 h 763"/>
                <a:gd name="connsiteX112-4355" fmla="*/ 585 w 711"/>
                <a:gd name="connsiteY112-4356" fmla="*/ 726 h 763"/>
                <a:gd name="connsiteX113-4357" fmla="*/ 580 w 711"/>
                <a:gd name="connsiteY113-4358" fmla="*/ 736 h 763"/>
                <a:gd name="connsiteX114-4359" fmla="*/ 580 w 711"/>
                <a:gd name="connsiteY114-4360" fmla="*/ 742 h 763"/>
                <a:gd name="connsiteX115-4361" fmla="*/ 569 w 711"/>
                <a:gd name="connsiteY115-4362" fmla="*/ 747 h 763"/>
                <a:gd name="connsiteX116-4363" fmla="*/ 564 w 711"/>
                <a:gd name="connsiteY116-4364" fmla="*/ 757 h 763"/>
                <a:gd name="connsiteX117-4365" fmla="*/ 559 w 711"/>
                <a:gd name="connsiteY117-4366" fmla="*/ 757 h 763"/>
                <a:gd name="connsiteX118-4367" fmla="*/ 553 w 711"/>
                <a:gd name="connsiteY118-4368" fmla="*/ 763 h 763"/>
                <a:gd name="connsiteX119-4369" fmla="*/ 548 w 711"/>
                <a:gd name="connsiteY119-4370" fmla="*/ 763 h 763"/>
                <a:gd name="connsiteX120-4371" fmla="*/ 548 w 711"/>
                <a:gd name="connsiteY120-4372" fmla="*/ 757 h 763"/>
                <a:gd name="connsiteX121-4373" fmla="*/ 543 w 711"/>
                <a:gd name="connsiteY121-4374" fmla="*/ 757 h 763"/>
                <a:gd name="connsiteX122-4375" fmla="*/ 543 w 711"/>
                <a:gd name="connsiteY122-4376" fmla="*/ 752 h 763"/>
                <a:gd name="connsiteX123-4377" fmla="*/ 543 w 711"/>
                <a:gd name="connsiteY123-4378" fmla="*/ 747 h 763"/>
                <a:gd name="connsiteX124-4379" fmla="*/ 538 w 711"/>
                <a:gd name="connsiteY124-4380" fmla="*/ 742 h 763"/>
                <a:gd name="connsiteX125-4381" fmla="*/ 538 w 711"/>
                <a:gd name="connsiteY125-4382" fmla="*/ 731 h 763"/>
                <a:gd name="connsiteX126-4383" fmla="*/ 538 w 711"/>
                <a:gd name="connsiteY126-4384" fmla="*/ 721 h 763"/>
                <a:gd name="connsiteX127-4385" fmla="*/ 532 w 711"/>
                <a:gd name="connsiteY127-4386" fmla="*/ 705 h 763"/>
                <a:gd name="connsiteX128-4387" fmla="*/ 527 w 711"/>
                <a:gd name="connsiteY128-4388" fmla="*/ 684 h 763"/>
                <a:gd name="connsiteX129-4389" fmla="*/ 522 w 711"/>
                <a:gd name="connsiteY129-4390" fmla="*/ 668 h 763"/>
                <a:gd name="connsiteX130-4391" fmla="*/ 517 w 711"/>
                <a:gd name="connsiteY130-4392" fmla="*/ 652 h 763"/>
                <a:gd name="connsiteX131-4393" fmla="*/ 511 w 711"/>
                <a:gd name="connsiteY131-4394" fmla="*/ 636 h 763"/>
                <a:gd name="connsiteX132-4395" fmla="*/ 501 w 711"/>
                <a:gd name="connsiteY132-4396" fmla="*/ 626 h 763"/>
                <a:gd name="connsiteX133-4397" fmla="*/ 575 w 711"/>
                <a:gd name="connsiteY133-4398" fmla="*/ 489 h 763"/>
                <a:gd name="connsiteX134-4399" fmla="*/ 580 w 711"/>
                <a:gd name="connsiteY134-4400" fmla="*/ 458 h 763"/>
                <a:gd name="connsiteX135-4401" fmla="*/ 590 w 711"/>
                <a:gd name="connsiteY135-4402" fmla="*/ 395 h 763"/>
                <a:gd name="connsiteX136-4403" fmla="*/ 596 w 711"/>
                <a:gd name="connsiteY136-4404" fmla="*/ 337 h 763"/>
                <a:gd name="connsiteX137-4405" fmla="*/ 601 w 711"/>
                <a:gd name="connsiteY137-4406" fmla="*/ 274 h 763"/>
                <a:gd name="connsiteX138-4407" fmla="*/ 601 w 711"/>
                <a:gd name="connsiteY138-4408" fmla="*/ 221 h 763"/>
                <a:gd name="connsiteX139-4409" fmla="*/ 601 w 711"/>
                <a:gd name="connsiteY139-4410" fmla="*/ 221 h 763"/>
                <a:gd name="connsiteX0-4411" fmla="*/ 601 w 711"/>
                <a:gd name="connsiteY0-4412" fmla="*/ 221 h 763"/>
                <a:gd name="connsiteX1-4413" fmla="*/ 601 w 711"/>
                <a:gd name="connsiteY1-4414" fmla="*/ 195 h 763"/>
                <a:gd name="connsiteX2-4415" fmla="*/ 601 w 711"/>
                <a:gd name="connsiteY2-4416" fmla="*/ 168 h 763"/>
                <a:gd name="connsiteX3-4417" fmla="*/ 601 w 711"/>
                <a:gd name="connsiteY3-4418" fmla="*/ 147 h 763"/>
                <a:gd name="connsiteX4-4419" fmla="*/ 601 w 711"/>
                <a:gd name="connsiteY4-4420" fmla="*/ 132 h 763"/>
                <a:gd name="connsiteX5-4421" fmla="*/ 601 w 711"/>
                <a:gd name="connsiteY5-4422" fmla="*/ 116 h 763"/>
                <a:gd name="connsiteX6-4423" fmla="*/ 601 w 711"/>
                <a:gd name="connsiteY6-4424" fmla="*/ 105 h 763"/>
                <a:gd name="connsiteX7-4425" fmla="*/ 596 w 711"/>
                <a:gd name="connsiteY7-4426" fmla="*/ 95 h 763"/>
                <a:gd name="connsiteX8-4427" fmla="*/ 596 w 711"/>
                <a:gd name="connsiteY8-4428" fmla="*/ 89 h 763"/>
                <a:gd name="connsiteX9-4429" fmla="*/ 596 w 711"/>
                <a:gd name="connsiteY9-4430" fmla="*/ 84 h 763"/>
                <a:gd name="connsiteX10-4431" fmla="*/ 590 w 711"/>
                <a:gd name="connsiteY10-4432" fmla="*/ 84 h 763"/>
                <a:gd name="connsiteX11-4433" fmla="*/ 585 w 711"/>
                <a:gd name="connsiteY11-4434" fmla="*/ 79 h 763"/>
                <a:gd name="connsiteX12-4435" fmla="*/ 575 w 711"/>
                <a:gd name="connsiteY12-4436" fmla="*/ 79 h 763"/>
                <a:gd name="connsiteX13-4437" fmla="*/ 569 w 711"/>
                <a:gd name="connsiteY13-4438" fmla="*/ 74 h 763"/>
                <a:gd name="connsiteX14-4439" fmla="*/ 553 w 711"/>
                <a:gd name="connsiteY14-4440" fmla="*/ 74 h 763"/>
                <a:gd name="connsiteX15-4441" fmla="*/ 543 w 711"/>
                <a:gd name="connsiteY15-4442" fmla="*/ 74 h 763"/>
                <a:gd name="connsiteX16-4443" fmla="*/ 527 w 711"/>
                <a:gd name="connsiteY16-4444" fmla="*/ 79 h 763"/>
                <a:gd name="connsiteX17-4445" fmla="*/ 496 w 711"/>
                <a:gd name="connsiteY17-4446" fmla="*/ 79 h 763"/>
                <a:gd name="connsiteX18-4447" fmla="*/ 459 w 711"/>
                <a:gd name="connsiteY18-4448" fmla="*/ 84 h 763"/>
                <a:gd name="connsiteX19-4449" fmla="*/ 422 w 711"/>
                <a:gd name="connsiteY19-4450" fmla="*/ 89 h 763"/>
                <a:gd name="connsiteX20-4451" fmla="*/ 385 w 711"/>
                <a:gd name="connsiteY20-4452" fmla="*/ 89 h 763"/>
                <a:gd name="connsiteX21-4453" fmla="*/ 343 w 711"/>
                <a:gd name="connsiteY21-4454" fmla="*/ 95 h 763"/>
                <a:gd name="connsiteX22-4455" fmla="*/ 295 w 711"/>
                <a:gd name="connsiteY22-4456" fmla="*/ 105 h 763"/>
                <a:gd name="connsiteX23-4457" fmla="*/ 269 w 711"/>
                <a:gd name="connsiteY23-4458" fmla="*/ 105 h 763"/>
                <a:gd name="connsiteX24-4459" fmla="*/ 243 w 711"/>
                <a:gd name="connsiteY24-4460" fmla="*/ 110 h 763"/>
                <a:gd name="connsiteX25-4461" fmla="*/ 216 w 711"/>
                <a:gd name="connsiteY25-4462" fmla="*/ 116 h 763"/>
                <a:gd name="connsiteX26-4463" fmla="*/ 190 w 711"/>
                <a:gd name="connsiteY26-4464" fmla="*/ 116 h 763"/>
                <a:gd name="connsiteX27-4465" fmla="*/ 158 w 711"/>
                <a:gd name="connsiteY27-4466" fmla="*/ 121 h 763"/>
                <a:gd name="connsiteX28-4467" fmla="*/ 132 w 711"/>
                <a:gd name="connsiteY28-4468" fmla="*/ 126 h 763"/>
                <a:gd name="connsiteX29-4469" fmla="*/ 106 w 711"/>
                <a:gd name="connsiteY29-4470" fmla="*/ 126 h 763"/>
                <a:gd name="connsiteX30-4471" fmla="*/ 85 w 711"/>
                <a:gd name="connsiteY30-4472" fmla="*/ 132 h 763"/>
                <a:gd name="connsiteX31-4473" fmla="*/ 64 w 711"/>
                <a:gd name="connsiteY31-4474" fmla="*/ 132 h 763"/>
                <a:gd name="connsiteX32-4475" fmla="*/ 37 w 711"/>
                <a:gd name="connsiteY32-4476" fmla="*/ 132 h 763"/>
                <a:gd name="connsiteX33-4477" fmla="*/ 21 w 711"/>
                <a:gd name="connsiteY33-4478" fmla="*/ 137 h 763"/>
                <a:gd name="connsiteX34-4479" fmla="*/ 0 w 711"/>
                <a:gd name="connsiteY34-4480" fmla="*/ 137 h 763"/>
                <a:gd name="connsiteX35-4481" fmla="*/ 0 w 711"/>
                <a:gd name="connsiteY35-4482" fmla="*/ 100 h 763"/>
                <a:gd name="connsiteX36-4483" fmla="*/ 16 w 711"/>
                <a:gd name="connsiteY36-4484" fmla="*/ 100 h 763"/>
                <a:gd name="connsiteX37-4485" fmla="*/ 37 w 711"/>
                <a:gd name="connsiteY37-4486" fmla="*/ 100 h 763"/>
                <a:gd name="connsiteX38-4487" fmla="*/ 53 w 711"/>
                <a:gd name="connsiteY38-4488" fmla="*/ 100 h 763"/>
                <a:gd name="connsiteX39-4489" fmla="*/ 74 w 711"/>
                <a:gd name="connsiteY39-4490" fmla="*/ 95 h 763"/>
                <a:gd name="connsiteX40-4491" fmla="*/ 100 w 711"/>
                <a:gd name="connsiteY40-4492" fmla="*/ 95 h 763"/>
                <a:gd name="connsiteX41-4493" fmla="*/ 122 w 711"/>
                <a:gd name="connsiteY41-4494" fmla="*/ 89 h 763"/>
                <a:gd name="connsiteX42-4495" fmla="*/ 148 w 711"/>
                <a:gd name="connsiteY42-4496" fmla="*/ 84 h 763"/>
                <a:gd name="connsiteX43-4497" fmla="*/ 179 w 711"/>
                <a:gd name="connsiteY43-4498" fmla="*/ 84 h 763"/>
                <a:gd name="connsiteX44-4499" fmla="*/ 237 w 711"/>
                <a:gd name="connsiteY44-4500" fmla="*/ 74 h 763"/>
                <a:gd name="connsiteX45-4501" fmla="*/ 295 w 711"/>
                <a:gd name="connsiteY45-4502" fmla="*/ 63 h 763"/>
                <a:gd name="connsiteX46-4503" fmla="*/ 353 w 711"/>
                <a:gd name="connsiteY46-4504" fmla="*/ 58 h 763"/>
                <a:gd name="connsiteX47-4505" fmla="*/ 411 w 711"/>
                <a:gd name="connsiteY47-4506" fmla="*/ 47 h 763"/>
                <a:gd name="connsiteX48-4507" fmla="*/ 438 w 711"/>
                <a:gd name="connsiteY48-4508" fmla="*/ 42 h 763"/>
                <a:gd name="connsiteX49-4509" fmla="*/ 464 w 711"/>
                <a:gd name="connsiteY49-4510" fmla="*/ 37 h 763"/>
                <a:gd name="connsiteX50-4511" fmla="*/ 490 w 711"/>
                <a:gd name="connsiteY50-4512" fmla="*/ 32 h 763"/>
                <a:gd name="connsiteX51-4513" fmla="*/ 506 w 711"/>
                <a:gd name="connsiteY51-4514" fmla="*/ 32 h 763"/>
                <a:gd name="connsiteX52-4515" fmla="*/ 522 w 711"/>
                <a:gd name="connsiteY52-4516" fmla="*/ 26 h 763"/>
                <a:gd name="connsiteX53-4517" fmla="*/ 538 w 711"/>
                <a:gd name="connsiteY53-4518" fmla="*/ 21 h 763"/>
                <a:gd name="connsiteX54-4519" fmla="*/ 543 w 711"/>
                <a:gd name="connsiteY54-4520" fmla="*/ 21 h 763"/>
                <a:gd name="connsiteX55-4521" fmla="*/ 553 w 711"/>
                <a:gd name="connsiteY55-4522" fmla="*/ 16 h 763"/>
                <a:gd name="connsiteX56-4523" fmla="*/ 559 w 711"/>
                <a:gd name="connsiteY56-4524" fmla="*/ 11 h 763"/>
                <a:gd name="connsiteX57-4525" fmla="*/ 569 w 711"/>
                <a:gd name="connsiteY57-4526" fmla="*/ 5 h 763"/>
                <a:gd name="connsiteX58-4527" fmla="*/ 575 w 711"/>
                <a:gd name="connsiteY58-4528" fmla="*/ 5 h 763"/>
                <a:gd name="connsiteX59-4529" fmla="*/ 585 w 711"/>
                <a:gd name="connsiteY59-4530" fmla="*/ 0 h 763"/>
                <a:gd name="connsiteX60-4531" fmla="*/ 590 w 711"/>
                <a:gd name="connsiteY60-4532" fmla="*/ 5 h 763"/>
                <a:gd name="connsiteX61-4533" fmla="*/ 596 w 711"/>
                <a:gd name="connsiteY61-4534" fmla="*/ 5 h 763"/>
                <a:gd name="connsiteX62-4535" fmla="*/ 601 w 711"/>
                <a:gd name="connsiteY62-4536" fmla="*/ 11 h 763"/>
                <a:gd name="connsiteX63-4537" fmla="*/ 611 w 711"/>
                <a:gd name="connsiteY63-4538" fmla="*/ 16 h 763"/>
                <a:gd name="connsiteX64-4539" fmla="*/ 622 w 711"/>
                <a:gd name="connsiteY64-4540" fmla="*/ 21 h 763"/>
                <a:gd name="connsiteX65-4541" fmla="*/ 632 w 711"/>
                <a:gd name="connsiteY65-4542" fmla="*/ 26 h 763"/>
                <a:gd name="connsiteX66-4543" fmla="*/ 643 w 711"/>
                <a:gd name="connsiteY66-4544" fmla="*/ 32 h 763"/>
                <a:gd name="connsiteX67-4545" fmla="*/ 659 w 711"/>
                <a:gd name="connsiteY67-4546" fmla="*/ 42 h 763"/>
                <a:gd name="connsiteX68-4547" fmla="*/ 669 w 711"/>
                <a:gd name="connsiteY68-4548" fmla="*/ 53 h 763"/>
                <a:gd name="connsiteX69-4549" fmla="*/ 680 w 711"/>
                <a:gd name="connsiteY69-4550" fmla="*/ 58 h 763"/>
                <a:gd name="connsiteX70-4551" fmla="*/ 690 w 711"/>
                <a:gd name="connsiteY70-4552" fmla="*/ 68 h 763"/>
                <a:gd name="connsiteX71-4553" fmla="*/ 701 w 711"/>
                <a:gd name="connsiteY71-4554" fmla="*/ 74 h 763"/>
                <a:gd name="connsiteX72-4555" fmla="*/ 706 w 711"/>
                <a:gd name="connsiteY72-4556" fmla="*/ 79 h 763"/>
                <a:gd name="connsiteX73-4557" fmla="*/ 711 w 711"/>
                <a:gd name="connsiteY73-4558" fmla="*/ 84 h 763"/>
                <a:gd name="connsiteX74-4559" fmla="*/ 711 w 711"/>
                <a:gd name="connsiteY74-4560" fmla="*/ 89 h 763"/>
                <a:gd name="connsiteX75-4561" fmla="*/ 711 w 711"/>
                <a:gd name="connsiteY75-4562" fmla="*/ 95 h 763"/>
                <a:gd name="connsiteX76-4563" fmla="*/ 711 w 711"/>
                <a:gd name="connsiteY76-4564" fmla="*/ 100 h 763"/>
                <a:gd name="connsiteX77-4565" fmla="*/ 711 w 711"/>
                <a:gd name="connsiteY77-4566" fmla="*/ 105 h 763"/>
                <a:gd name="connsiteX78-4567" fmla="*/ 706 w 711"/>
                <a:gd name="connsiteY78-4568" fmla="*/ 110 h 763"/>
                <a:gd name="connsiteX79-4569" fmla="*/ 696 w 711"/>
                <a:gd name="connsiteY79-4570" fmla="*/ 116 h 763"/>
                <a:gd name="connsiteX80-4571" fmla="*/ 696 w 711"/>
                <a:gd name="connsiteY80-4572" fmla="*/ 121 h 763"/>
                <a:gd name="connsiteX81-4573" fmla="*/ 696 w 711"/>
                <a:gd name="connsiteY81-4574" fmla="*/ 121 h 763"/>
                <a:gd name="connsiteX82-4575" fmla="*/ 690 w 711"/>
                <a:gd name="connsiteY82-4576" fmla="*/ 126 h 763"/>
                <a:gd name="connsiteX83-4577" fmla="*/ 690 w 711"/>
                <a:gd name="connsiteY83-4578" fmla="*/ 132 h 763"/>
                <a:gd name="connsiteX84-4579" fmla="*/ 685 w 711"/>
                <a:gd name="connsiteY84-4580" fmla="*/ 142 h 763"/>
                <a:gd name="connsiteX85-4581" fmla="*/ 685 w 711"/>
                <a:gd name="connsiteY85-4582" fmla="*/ 147 h 763"/>
                <a:gd name="connsiteX86-4583" fmla="*/ 685 w 711"/>
                <a:gd name="connsiteY86-4584" fmla="*/ 158 h 763"/>
                <a:gd name="connsiteX87-4585" fmla="*/ 680 w 711"/>
                <a:gd name="connsiteY87-4586" fmla="*/ 168 h 763"/>
                <a:gd name="connsiteX88-4587" fmla="*/ 680 w 711"/>
                <a:gd name="connsiteY88-4588" fmla="*/ 179 h 763"/>
                <a:gd name="connsiteX89-4589" fmla="*/ 680 w 711"/>
                <a:gd name="connsiteY89-4590" fmla="*/ 189 h 763"/>
                <a:gd name="connsiteX90-4591" fmla="*/ 675 w 711"/>
                <a:gd name="connsiteY90-4592" fmla="*/ 205 h 763"/>
                <a:gd name="connsiteX91-4593" fmla="*/ 675 w 711"/>
                <a:gd name="connsiteY91-4594" fmla="*/ 221 h 763"/>
                <a:gd name="connsiteX92-4595" fmla="*/ 675 w 711"/>
                <a:gd name="connsiteY92-4596" fmla="*/ 237 h 763"/>
                <a:gd name="connsiteX93-4597" fmla="*/ 669 w 711"/>
                <a:gd name="connsiteY93-4598" fmla="*/ 252 h 763"/>
                <a:gd name="connsiteX94-4599" fmla="*/ 669 w 711"/>
                <a:gd name="connsiteY94-4600" fmla="*/ 268 h 763"/>
                <a:gd name="connsiteX95-4601" fmla="*/ 669 w 711"/>
                <a:gd name="connsiteY95-4602" fmla="*/ 289 h 763"/>
                <a:gd name="connsiteX96-4603" fmla="*/ 664 w 711"/>
                <a:gd name="connsiteY96-4604" fmla="*/ 331 h 763"/>
                <a:gd name="connsiteX97-4605" fmla="*/ 659 w 711"/>
                <a:gd name="connsiteY97-4606" fmla="*/ 368 h 763"/>
                <a:gd name="connsiteX98-4607" fmla="*/ 659 w 711"/>
                <a:gd name="connsiteY98-4608" fmla="*/ 400 h 763"/>
                <a:gd name="connsiteX99-4609" fmla="*/ 654 w 711"/>
                <a:gd name="connsiteY99-4610" fmla="*/ 431 h 763"/>
                <a:gd name="connsiteX100-4611" fmla="*/ 648 w 711"/>
                <a:gd name="connsiteY100-4612" fmla="*/ 463 h 763"/>
                <a:gd name="connsiteX101-4613" fmla="*/ 648 w 711"/>
                <a:gd name="connsiteY101-4614" fmla="*/ 489 h 763"/>
                <a:gd name="connsiteX102-4615" fmla="*/ 643 w 711"/>
                <a:gd name="connsiteY102-4616" fmla="*/ 510 h 763"/>
                <a:gd name="connsiteX103-4617" fmla="*/ 638 w 711"/>
                <a:gd name="connsiteY103-4618" fmla="*/ 531 h 763"/>
                <a:gd name="connsiteX104-4619" fmla="*/ 632 w 711"/>
                <a:gd name="connsiteY104-4620" fmla="*/ 568 h 763"/>
                <a:gd name="connsiteX105-4621" fmla="*/ 622 w 711"/>
                <a:gd name="connsiteY105-4622" fmla="*/ 605 h 763"/>
                <a:gd name="connsiteX106-4623" fmla="*/ 617 w 711"/>
                <a:gd name="connsiteY106-4624" fmla="*/ 636 h 763"/>
                <a:gd name="connsiteX107-4625" fmla="*/ 606 w 711"/>
                <a:gd name="connsiteY107-4626" fmla="*/ 663 h 763"/>
                <a:gd name="connsiteX108-4627" fmla="*/ 601 w 711"/>
                <a:gd name="connsiteY108-4628" fmla="*/ 689 h 763"/>
                <a:gd name="connsiteX109-4629" fmla="*/ 596 w 711"/>
                <a:gd name="connsiteY109-4630" fmla="*/ 700 h 763"/>
                <a:gd name="connsiteX110-4631" fmla="*/ 590 w 711"/>
                <a:gd name="connsiteY110-4632" fmla="*/ 710 h 763"/>
                <a:gd name="connsiteX111-4633" fmla="*/ 590 w 711"/>
                <a:gd name="connsiteY111-4634" fmla="*/ 721 h 763"/>
                <a:gd name="connsiteX112-4635" fmla="*/ 585 w 711"/>
                <a:gd name="connsiteY112-4636" fmla="*/ 726 h 763"/>
                <a:gd name="connsiteX113-4637" fmla="*/ 580 w 711"/>
                <a:gd name="connsiteY113-4638" fmla="*/ 736 h 763"/>
                <a:gd name="connsiteX114-4639" fmla="*/ 580 w 711"/>
                <a:gd name="connsiteY114-4640" fmla="*/ 742 h 763"/>
                <a:gd name="connsiteX115-4641" fmla="*/ 569 w 711"/>
                <a:gd name="connsiteY115-4642" fmla="*/ 747 h 763"/>
                <a:gd name="connsiteX116-4643" fmla="*/ 564 w 711"/>
                <a:gd name="connsiteY116-4644" fmla="*/ 757 h 763"/>
                <a:gd name="connsiteX117-4645" fmla="*/ 559 w 711"/>
                <a:gd name="connsiteY117-4646" fmla="*/ 757 h 763"/>
                <a:gd name="connsiteX118-4647" fmla="*/ 553 w 711"/>
                <a:gd name="connsiteY118-4648" fmla="*/ 763 h 763"/>
                <a:gd name="connsiteX119-4649" fmla="*/ 548 w 711"/>
                <a:gd name="connsiteY119-4650" fmla="*/ 763 h 763"/>
                <a:gd name="connsiteX120-4651" fmla="*/ 548 w 711"/>
                <a:gd name="connsiteY120-4652" fmla="*/ 757 h 763"/>
                <a:gd name="connsiteX121-4653" fmla="*/ 543 w 711"/>
                <a:gd name="connsiteY121-4654" fmla="*/ 757 h 763"/>
                <a:gd name="connsiteX122-4655" fmla="*/ 543 w 711"/>
                <a:gd name="connsiteY122-4656" fmla="*/ 752 h 763"/>
                <a:gd name="connsiteX123-4657" fmla="*/ 543 w 711"/>
                <a:gd name="connsiteY123-4658" fmla="*/ 747 h 763"/>
                <a:gd name="connsiteX124-4659" fmla="*/ 538 w 711"/>
                <a:gd name="connsiteY124-4660" fmla="*/ 742 h 763"/>
                <a:gd name="connsiteX125-4661" fmla="*/ 538 w 711"/>
                <a:gd name="connsiteY125-4662" fmla="*/ 731 h 763"/>
                <a:gd name="connsiteX126-4663" fmla="*/ 538 w 711"/>
                <a:gd name="connsiteY126-4664" fmla="*/ 721 h 763"/>
                <a:gd name="connsiteX127-4665" fmla="*/ 532 w 711"/>
                <a:gd name="connsiteY127-4666" fmla="*/ 705 h 763"/>
                <a:gd name="connsiteX128-4667" fmla="*/ 527 w 711"/>
                <a:gd name="connsiteY128-4668" fmla="*/ 684 h 763"/>
                <a:gd name="connsiteX129-4669" fmla="*/ 522 w 711"/>
                <a:gd name="connsiteY129-4670" fmla="*/ 668 h 763"/>
                <a:gd name="connsiteX130-4671" fmla="*/ 517 w 711"/>
                <a:gd name="connsiteY130-4672" fmla="*/ 652 h 763"/>
                <a:gd name="connsiteX131-4673" fmla="*/ 511 w 711"/>
                <a:gd name="connsiteY131-4674" fmla="*/ 636 h 763"/>
                <a:gd name="connsiteX132-4675" fmla="*/ 501 w 711"/>
                <a:gd name="connsiteY132-4676" fmla="*/ 626 h 763"/>
                <a:gd name="connsiteX133-4677" fmla="*/ 580 w 711"/>
                <a:gd name="connsiteY133-4678" fmla="*/ 458 h 763"/>
                <a:gd name="connsiteX134-4679" fmla="*/ 590 w 711"/>
                <a:gd name="connsiteY134-4680" fmla="*/ 395 h 763"/>
                <a:gd name="connsiteX135-4681" fmla="*/ 596 w 711"/>
                <a:gd name="connsiteY135-4682" fmla="*/ 337 h 763"/>
                <a:gd name="connsiteX136-4683" fmla="*/ 601 w 711"/>
                <a:gd name="connsiteY136-4684" fmla="*/ 274 h 763"/>
                <a:gd name="connsiteX137-4685" fmla="*/ 601 w 711"/>
                <a:gd name="connsiteY137-4686" fmla="*/ 221 h 763"/>
                <a:gd name="connsiteX138-4687" fmla="*/ 601 w 711"/>
                <a:gd name="connsiteY138-4688" fmla="*/ 221 h 763"/>
                <a:gd name="connsiteX0-4689" fmla="*/ 601 w 711"/>
                <a:gd name="connsiteY0-4690" fmla="*/ 221 h 763"/>
                <a:gd name="connsiteX1-4691" fmla="*/ 601 w 711"/>
                <a:gd name="connsiteY1-4692" fmla="*/ 195 h 763"/>
                <a:gd name="connsiteX2-4693" fmla="*/ 601 w 711"/>
                <a:gd name="connsiteY2-4694" fmla="*/ 168 h 763"/>
                <a:gd name="connsiteX3-4695" fmla="*/ 601 w 711"/>
                <a:gd name="connsiteY3-4696" fmla="*/ 147 h 763"/>
                <a:gd name="connsiteX4-4697" fmla="*/ 601 w 711"/>
                <a:gd name="connsiteY4-4698" fmla="*/ 132 h 763"/>
                <a:gd name="connsiteX5-4699" fmla="*/ 601 w 711"/>
                <a:gd name="connsiteY5-4700" fmla="*/ 116 h 763"/>
                <a:gd name="connsiteX6-4701" fmla="*/ 601 w 711"/>
                <a:gd name="connsiteY6-4702" fmla="*/ 105 h 763"/>
                <a:gd name="connsiteX7-4703" fmla="*/ 596 w 711"/>
                <a:gd name="connsiteY7-4704" fmla="*/ 95 h 763"/>
                <a:gd name="connsiteX8-4705" fmla="*/ 596 w 711"/>
                <a:gd name="connsiteY8-4706" fmla="*/ 89 h 763"/>
                <a:gd name="connsiteX9-4707" fmla="*/ 596 w 711"/>
                <a:gd name="connsiteY9-4708" fmla="*/ 84 h 763"/>
                <a:gd name="connsiteX10-4709" fmla="*/ 590 w 711"/>
                <a:gd name="connsiteY10-4710" fmla="*/ 84 h 763"/>
                <a:gd name="connsiteX11-4711" fmla="*/ 585 w 711"/>
                <a:gd name="connsiteY11-4712" fmla="*/ 79 h 763"/>
                <a:gd name="connsiteX12-4713" fmla="*/ 575 w 711"/>
                <a:gd name="connsiteY12-4714" fmla="*/ 79 h 763"/>
                <a:gd name="connsiteX13-4715" fmla="*/ 569 w 711"/>
                <a:gd name="connsiteY13-4716" fmla="*/ 74 h 763"/>
                <a:gd name="connsiteX14-4717" fmla="*/ 553 w 711"/>
                <a:gd name="connsiteY14-4718" fmla="*/ 74 h 763"/>
                <a:gd name="connsiteX15-4719" fmla="*/ 543 w 711"/>
                <a:gd name="connsiteY15-4720" fmla="*/ 74 h 763"/>
                <a:gd name="connsiteX16-4721" fmla="*/ 527 w 711"/>
                <a:gd name="connsiteY16-4722" fmla="*/ 79 h 763"/>
                <a:gd name="connsiteX17-4723" fmla="*/ 496 w 711"/>
                <a:gd name="connsiteY17-4724" fmla="*/ 79 h 763"/>
                <a:gd name="connsiteX18-4725" fmla="*/ 459 w 711"/>
                <a:gd name="connsiteY18-4726" fmla="*/ 84 h 763"/>
                <a:gd name="connsiteX19-4727" fmla="*/ 422 w 711"/>
                <a:gd name="connsiteY19-4728" fmla="*/ 89 h 763"/>
                <a:gd name="connsiteX20-4729" fmla="*/ 385 w 711"/>
                <a:gd name="connsiteY20-4730" fmla="*/ 89 h 763"/>
                <a:gd name="connsiteX21-4731" fmla="*/ 343 w 711"/>
                <a:gd name="connsiteY21-4732" fmla="*/ 95 h 763"/>
                <a:gd name="connsiteX22-4733" fmla="*/ 295 w 711"/>
                <a:gd name="connsiteY22-4734" fmla="*/ 105 h 763"/>
                <a:gd name="connsiteX23-4735" fmla="*/ 269 w 711"/>
                <a:gd name="connsiteY23-4736" fmla="*/ 105 h 763"/>
                <a:gd name="connsiteX24-4737" fmla="*/ 243 w 711"/>
                <a:gd name="connsiteY24-4738" fmla="*/ 110 h 763"/>
                <a:gd name="connsiteX25-4739" fmla="*/ 216 w 711"/>
                <a:gd name="connsiteY25-4740" fmla="*/ 116 h 763"/>
                <a:gd name="connsiteX26-4741" fmla="*/ 190 w 711"/>
                <a:gd name="connsiteY26-4742" fmla="*/ 116 h 763"/>
                <a:gd name="connsiteX27-4743" fmla="*/ 158 w 711"/>
                <a:gd name="connsiteY27-4744" fmla="*/ 121 h 763"/>
                <a:gd name="connsiteX28-4745" fmla="*/ 132 w 711"/>
                <a:gd name="connsiteY28-4746" fmla="*/ 126 h 763"/>
                <a:gd name="connsiteX29-4747" fmla="*/ 106 w 711"/>
                <a:gd name="connsiteY29-4748" fmla="*/ 126 h 763"/>
                <a:gd name="connsiteX30-4749" fmla="*/ 85 w 711"/>
                <a:gd name="connsiteY30-4750" fmla="*/ 132 h 763"/>
                <a:gd name="connsiteX31-4751" fmla="*/ 64 w 711"/>
                <a:gd name="connsiteY31-4752" fmla="*/ 132 h 763"/>
                <a:gd name="connsiteX32-4753" fmla="*/ 37 w 711"/>
                <a:gd name="connsiteY32-4754" fmla="*/ 132 h 763"/>
                <a:gd name="connsiteX33-4755" fmla="*/ 21 w 711"/>
                <a:gd name="connsiteY33-4756" fmla="*/ 137 h 763"/>
                <a:gd name="connsiteX34-4757" fmla="*/ 0 w 711"/>
                <a:gd name="connsiteY34-4758" fmla="*/ 137 h 763"/>
                <a:gd name="connsiteX35-4759" fmla="*/ 0 w 711"/>
                <a:gd name="connsiteY35-4760" fmla="*/ 100 h 763"/>
                <a:gd name="connsiteX36-4761" fmla="*/ 16 w 711"/>
                <a:gd name="connsiteY36-4762" fmla="*/ 100 h 763"/>
                <a:gd name="connsiteX37-4763" fmla="*/ 37 w 711"/>
                <a:gd name="connsiteY37-4764" fmla="*/ 100 h 763"/>
                <a:gd name="connsiteX38-4765" fmla="*/ 53 w 711"/>
                <a:gd name="connsiteY38-4766" fmla="*/ 100 h 763"/>
                <a:gd name="connsiteX39-4767" fmla="*/ 74 w 711"/>
                <a:gd name="connsiteY39-4768" fmla="*/ 95 h 763"/>
                <a:gd name="connsiteX40-4769" fmla="*/ 100 w 711"/>
                <a:gd name="connsiteY40-4770" fmla="*/ 95 h 763"/>
                <a:gd name="connsiteX41-4771" fmla="*/ 122 w 711"/>
                <a:gd name="connsiteY41-4772" fmla="*/ 89 h 763"/>
                <a:gd name="connsiteX42-4773" fmla="*/ 148 w 711"/>
                <a:gd name="connsiteY42-4774" fmla="*/ 84 h 763"/>
                <a:gd name="connsiteX43-4775" fmla="*/ 179 w 711"/>
                <a:gd name="connsiteY43-4776" fmla="*/ 84 h 763"/>
                <a:gd name="connsiteX44-4777" fmla="*/ 237 w 711"/>
                <a:gd name="connsiteY44-4778" fmla="*/ 74 h 763"/>
                <a:gd name="connsiteX45-4779" fmla="*/ 295 w 711"/>
                <a:gd name="connsiteY45-4780" fmla="*/ 63 h 763"/>
                <a:gd name="connsiteX46-4781" fmla="*/ 353 w 711"/>
                <a:gd name="connsiteY46-4782" fmla="*/ 58 h 763"/>
                <a:gd name="connsiteX47-4783" fmla="*/ 411 w 711"/>
                <a:gd name="connsiteY47-4784" fmla="*/ 47 h 763"/>
                <a:gd name="connsiteX48-4785" fmla="*/ 438 w 711"/>
                <a:gd name="connsiteY48-4786" fmla="*/ 42 h 763"/>
                <a:gd name="connsiteX49-4787" fmla="*/ 464 w 711"/>
                <a:gd name="connsiteY49-4788" fmla="*/ 37 h 763"/>
                <a:gd name="connsiteX50-4789" fmla="*/ 490 w 711"/>
                <a:gd name="connsiteY50-4790" fmla="*/ 32 h 763"/>
                <a:gd name="connsiteX51-4791" fmla="*/ 506 w 711"/>
                <a:gd name="connsiteY51-4792" fmla="*/ 32 h 763"/>
                <a:gd name="connsiteX52-4793" fmla="*/ 522 w 711"/>
                <a:gd name="connsiteY52-4794" fmla="*/ 26 h 763"/>
                <a:gd name="connsiteX53-4795" fmla="*/ 538 w 711"/>
                <a:gd name="connsiteY53-4796" fmla="*/ 21 h 763"/>
                <a:gd name="connsiteX54-4797" fmla="*/ 543 w 711"/>
                <a:gd name="connsiteY54-4798" fmla="*/ 21 h 763"/>
                <a:gd name="connsiteX55-4799" fmla="*/ 553 w 711"/>
                <a:gd name="connsiteY55-4800" fmla="*/ 16 h 763"/>
                <a:gd name="connsiteX56-4801" fmla="*/ 559 w 711"/>
                <a:gd name="connsiteY56-4802" fmla="*/ 11 h 763"/>
                <a:gd name="connsiteX57-4803" fmla="*/ 569 w 711"/>
                <a:gd name="connsiteY57-4804" fmla="*/ 5 h 763"/>
                <a:gd name="connsiteX58-4805" fmla="*/ 575 w 711"/>
                <a:gd name="connsiteY58-4806" fmla="*/ 5 h 763"/>
                <a:gd name="connsiteX59-4807" fmla="*/ 585 w 711"/>
                <a:gd name="connsiteY59-4808" fmla="*/ 0 h 763"/>
                <a:gd name="connsiteX60-4809" fmla="*/ 590 w 711"/>
                <a:gd name="connsiteY60-4810" fmla="*/ 5 h 763"/>
                <a:gd name="connsiteX61-4811" fmla="*/ 596 w 711"/>
                <a:gd name="connsiteY61-4812" fmla="*/ 5 h 763"/>
                <a:gd name="connsiteX62-4813" fmla="*/ 601 w 711"/>
                <a:gd name="connsiteY62-4814" fmla="*/ 11 h 763"/>
                <a:gd name="connsiteX63-4815" fmla="*/ 611 w 711"/>
                <a:gd name="connsiteY63-4816" fmla="*/ 16 h 763"/>
                <a:gd name="connsiteX64-4817" fmla="*/ 622 w 711"/>
                <a:gd name="connsiteY64-4818" fmla="*/ 21 h 763"/>
                <a:gd name="connsiteX65-4819" fmla="*/ 632 w 711"/>
                <a:gd name="connsiteY65-4820" fmla="*/ 26 h 763"/>
                <a:gd name="connsiteX66-4821" fmla="*/ 643 w 711"/>
                <a:gd name="connsiteY66-4822" fmla="*/ 32 h 763"/>
                <a:gd name="connsiteX67-4823" fmla="*/ 659 w 711"/>
                <a:gd name="connsiteY67-4824" fmla="*/ 42 h 763"/>
                <a:gd name="connsiteX68-4825" fmla="*/ 669 w 711"/>
                <a:gd name="connsiteY68-4826" fmla="*/ 53 h 763"/>
                <a:gd name="connsiteX69-4827" fmla="*/ 680 w 711"/>
                <a:gd name="connsiteY69-4828" fmla="*/ 58 h 763"/>
                <a:gd name="connsiteX70-4829" fmla="*/ 690 w 711"/>
                <a:gd name="connsiteY70-4830" fmla="*/ 68 h 763"/>
                <a:gd name="connsiteX71-4831" fmla="*/ 701 w 711"/>
                <a:gd name="connsiteY71-4832" fmla="*/ 74 h 763"/>
                <a:gd name="connsiteX72-4833" fmla="*/ 706 w 711"/>
                <a:gd name="connsiteY72-4834" fmla="*/ 79 h 763"/>
                <a:gd name="connsiteX73-4835" fmla="*/ 711 w 711"/>
                <a:gd name="connsiteY73-4836" fmla="*/ 84 h 763"/>
                <a:gd name="connsiteX74-4837" fmla="*/ 711 w 711"/>
                <a:gd name="connsiteY74-4838" fmla="*/ 89 h 763"/>
                <a:gd name="connsiteX75-4839" fmla="*/ 711 w 711"/>
                <a:gd name="connsiteY75-4840" fmla="*/ 95 h 763"/>
                <a:gd name="connsiteX76-4841" fmla="*/ 711 w 711"/>
                <a:gd name="connsiteY76-4842" fmla="*/ 100 h 763"/>
                <a:gd name="connsiteX77-4843" fmla="*/ 711 w 711"/>
                <a:gd name="connsiteY77-4844" fmla="*/ 105 h 763"/>
                <a:gd name="connsiteX78-4845" fmla="*/ 706 w 711"/>
                <a:gd name="connsiteY78-4846" fmla="*/ 110 h 763"/>
                <a:gd name="connsiteX79-4847" fmla="*/ 696 w 711"/>
                <a:gd name="connsiteY79-4848" fmla="*/ 116 h 763"/>
                <a:gd name="connsiteX80-4849" fmla="*/ 696 w 711"/>
                <a:gd name="connsiteY80-4850" fmla="*/ 121 h 763"/>
                <a:gd name="connsiteX81-4851" fmla="*/ 696 w 711"/>
                <a:gd name="connsiteY81-4852" fmla="*/ 121 h 763"/>
                <a:gd name="connsiteX82-4853" fmla="*/ 690 w 711"/>
                <a:gd name="connsiteY82-4854" fmla="*/ 126 h 763"/>
                <a:gd name="connsiteX83-4855" fmla="*/ 690 w 711"/>
                <a:gd name="connsiteY83-4856" fmla="*/ 132 h 763"/>
                <a:gd name="connsiteX84-4857" fmla="*/ 685 w 711"/>
                <a:gd name="connsiteY84-4858" fmla="*/ 142 h 763"/>
                <a:gd name="connsiteX85-4859" fmla="*/ 685 w 711"/>
                <a:gd name="connsiteY85-4860" fmla="*/ 147 h 763"/>
                <a:gd name="connsiteX86-4861" fmla="*/ 685 w 711"/>
                <a:gd name="connsiteY86-4862" fmla="*/ 158 h 763"/>
                <a:gd name="connsiteX87-4863" fmla="*/ 680 w 711"/>
                <a:gd name="connsiteY87-4864" fmla="*/ 168 h 763"/>
                <a:gd name="connsiteX88-4865" fmla="*/ 680 w 711"/>
                <a:gd name="connsiteY88-4866" fmla="*/ 179 h 763"/>
                <a:gd name="connsiteX89-4867" fmla="*/ 680 w 711"/>
                <a:gd name="connsiteY89-4868" fmla="*/ 189 h 763"/>
                <a:gd name="connsiteX90-4869" fmla="*/ 675 w 711"/>
                <a:gd name="connsiteY90-4870" fmla="*/ 205 h 763"/>
                <a:gd name="connsiteX91-4871" fmla="*/ 675 w 711"/>
                <a:gd name="connsiteY91-4872" fmla="*/ 221 h 763"/>
                <a:gd name="connsiteX92-4873" fmla="*/ 675 w 711"/>
                <a:gd name="connsiteY92-4874" fmla="*/ 237 h 763"/>
                <a:gd name="connsiteX93-4875" fmla="*/ 669 w 711"/>
                <a:gd name="connsiteY93-4876" fmla="*/ 252 h 763"/>
                <a:gd name="connsiteX94-4877" fmla="*/ 669 w 711"/>
                <a:gd name="connsiteY94-4878" fmla="*/ 268 h 763"/>
                <a:gd name="connsiteX95-4879" fmla="*/ 669 w 711"/>
                <a:gd name="connsiteY95-4880" fmla="*/ 289 h 763"/>
                <a:gd name="connsiteX96-4881" fmla="*/ 664 w 711"/>
                <a:gd name="connsiteY96-4882" fmla="*/ 331 h 763"/>
                <a:gd name="connsiteX97-4883" fmla="*/ 659 w 711"/>
                <a:gd name="connsiteY97-4884" fmla="*/ 368 h 763"/>
                <a:gd name="connsiteX98-4885" fmla="*/ 659 w 711"/>
                <a:gd name="connsiteY98-4886" fmla="*/ 400 h 763"/>
                <a:gd name="connsiteX99-4887" fmla="*/ 654 w 711"/>
                <a:gd name="connsiteY99-4888" fmla="*/ 431 h 763"/>
                <a:gd name="connsiteX100-4889" fmla="*/ 648 w 711"/>
                <a:gd name="connsiteY100-4890" fmla="*/ 463 h 763"/>
                <a:gd name="connsiteX101-4891" fmla="*/ 648 w 711"/>
                <a:gd name="connsiteY101-4892" fmla="*/ 489 h 763"/>
                <a:gd name="connsiteX102-4893" fmla="*/ 643 w 711"/>
                <a:gd name="connsiteY102-4894" fmla="*/ 510 h 763"/>
                <a:gd name="connsiteX103-4895" fmla="*/ 638 w 711"/>
                <a:gd name="connsiteY103-4896" fmla="*/ 531 h 763"/>
                <a:gd name="connsiteX104-4897" fmla="*/ 632 w 711"/>
                <a:gd name="connsiteY104-4898" fmla="*/ 568 h 763"/>
                <a:gd name="connsiteX105-4899" fmla="*/ 622 w 711"/>
                <a:gd name="connsiteY105-4900" fmla="*/ 605 h 763"/>
                <a:gd name="connsiteX106-4901" fmla="*/ 617 w 711"/>
                <a:gd name="connsiteY106-4902" fmla="*/ 636 h 763"/>
                <a:gd name="connsiteX107-4903" fmla="*/ 606 w 711"/>
                <a:gd name="connsiteY107-4904" fmla="*/ 663 h 763"/>
                <a:gd name="connsiteX108-4905" fmla="*/ 601 w 711"/>
                <a:gd name="connsiteY108-4906" fmla="*/ 689 h 763"/>
                <a:gd name="connsiteX109-4907" fmla="*/ 596 w 711"/>
                <a:gd name="connsiteY109-4908" fmla="*/ 700 h 763"/>
                <a:gd name="connsiteX110-4909" fmla="*/ 590 w 711"/>
                <a:gd name="connsiteY110-4910" fmla="*/ 710 h 763"/>
                <a:gd name="connsiteX111-4911" fmla="*/ 590 w 711"/>
                <a:gd name="connsiteY111-4912" fmla="*/ 721 h 763"/>
                <a:gd name="connsiteX112-4913" fmla="*/ 585 w 711"/>
                <a:gd name="connsiteY112-4914" fmla="*/ 726 h 763"/>
                <a:gd name="connsiteX113-4915" fmla="*/ 580 w 711"/>
                <a:gd name="connsiteY113-4916" fmla="*/ 736 h 763"/>
                <a:gd name="connsiteX114-4917" fmla="*/ 580 w 711"/>
                <a:gd name="connsiteY114-4918" fmla="*/ 742 h 763"/>
                <a:gd name="connsiteX115-4919" fmla="*/ 569 w 711"/>
                <a:gd name="connsiteY115-4920" fmla="*/ 747 h 763"/>
                <a:gd name="connsiteX116-4921" fmla="*/ 564 w 711"/>
                <a:gd name="connsiteY116-4922" fmla="*/ 757 h 763"/>
                <a:gd name="connsiteX117-4923" fmla="*/ 559 w 711"/>
                <a:gd name="connsiteY117-4924" fmla="*/ 757 h 763"/>
                <a:gd name="connsiteX118-4925" fmla="*/ 553 w 711"/>
                <a:gd name="connsiteY118-4926" fmla="*/ 763 h 763"/>
                <a:gd name="connsiteX119-4927" fmla="*/ 548 w 711"/>
                <a:gd name="connsiteY119-4928" fmla="*/ 763 h 763"/>
                <a:gd name="connsiteX120-4929" fmla="*/ 548 w 711"/>
                <a:gd name="connsiteY120-4930" fmla="*/ 757 h 763"/>
                <a:gd name="connsiteX121-4931" fmla="*/ 543 w 711"/>
                <a:gd name="connsiteY121-4932" fmla="*/ 757 h 763"/>
                <a:gd name="connsiteX122-4933" fmla="*/ 543 w 711"/>
                <a:gd name="connsiteY122-4934" fmla="*/ 752 h 763"/>
                <a:gd name="connsiteX123-4935" fmla="*/ 543 w 711"/>
                <a:gd name="connsiteY123-4936" fmla="*/ 747 h 763"/>
                <a:gd name="connsiteX124-4937" fmla="*/ 538 w 711"/>
                <a:gd name="connsiteY124-4938" fmla="*/ 742 h 763"/>
                <a:gd name="connsiteX125-4939" fmla="*/ 538 w 711"/>
                <a:gd name="connsiteY125-4940" fmla="*/ 731 h 763"/>
                <a:gd name="connsiteX126-4941" fmla="*/ 538 w 711"/>
                <a:gd name="connsiteY126-4942" fmla="*/ 721 h 763"/>
                <a:gd name="connsiteX127-4943" fmla="*/ 532 w 711"/>
                <a:gd name="connsiteY127-4944" fmla="*/ 705 h 763"/>
                <a:gd name="connsiteX128-4945" fmla="*/ 527 w 711"/>
                <a:gd name="connsiteY128-4946" fmla="*/ 684 h 763"/>
                <a:gd name="connsiteX129-4947" fmla="*/ 522 w 711"/>
                <a:gd name="connsiteY129-4948" fmla="*/ 668 h 763"/>
                <a:gd name="connsiteX130-4949" fmla="*/ 517 w 711"/>
                <a:gd name="connsiteY130-4950" fmla="*/ 652 h 763"/>
                <a:gd name="connsiteX131-4951" fmla="*/ 511 w 711"/>
                <a:gd name="connsiteY131-4952" fmla="*/ 636 h 763"/>
                <a:gd name="connsiteX132-4953" fmla="*/ 501 w 711"/>
                <a:gd name="connsiteY132-4954" fmla="*/ 626 h 763"/>
                <a:gd name="connsiteX133-4955" fmla="*/ 590 w 711"/>
                <a:gd name="connsiteY133-4956" fmla="*/ 395 h 763"/>
                <a:gd name="connsiteX134-4957" fmla="*/ 596 w 711"/>
                <a:gd name="connsiteY134-4958" fmla="*/ 337 h 763"/>
                <a:gd name="connsiteX135-4959" fmla="*/ 601 w 711"/>
                <a:gd name="connsiteY135-4960" fmla="*/ 274 h 763"/>
                <a:gd name="connsiteX136-4961" fmla="*/ 601 w 711"/>
                <a:gd name="connsiteY136-4962" fmla="*/ 221 h 763"/>
                <a:gd name="connsiteX137-4963" fmla="*/ 601 w 711"/>
                <a:gd name="connsiteY137-4964" fmla="*/ 221 h 763"/>
                <a:gd name="connsiteX0-4965" fmla="*/ 601 w 711"/>
                <a:gd name="connsiteY0-4966" fmla="*/ 221 h 763"/>
                <a:gd name="connsiteX1-4967" fmla="*/ 601 w 711"/>
                <a:gd name="connsiteY1-4968" fmla="*/ 195 h 763"/>
                <a:gd name="connsiteX2-4969" fmla="*/ 601 w 711"/>
                <a:gd name="connsiteY2-4970" fmla="*/ 168 h 763"/>
                <a:gd name="connsiteX3-4971" fmla="*/ 601 w 711"/>
                <a:gd name="connsiteY3-4972" fmla="*/ 147 h 763"/>
                <a:gd name="connsiteX4-4973" fmla="*/ 601 w 711"/>
                <a:gd name="connsiteY4-4974" fmla="*/ 132 h 763"/>
                <a:gd name="connsiteX5-4975" fmla="*/ 601 w 711"/>
                <a:gd name="connsiteY5-4976" fmla="*/ 116 h 763"/>
                <a:gd name="connsiteX6-4977" fmla="*/ 601 w 711"/>
                <a:gd name="connsiteY6-4978" fmla="*/ 105 h 763"/>
                <a:gd name="connsiteX7-4979" fmla="*/ 596 w 711"/>
                <a:gd name="connsiteY7-4980" fmla="*/ 95 h 763"/>
                <a:gd name="connsiteX8-4981" fmla="*/ 596 w 711"/>
                <a:gd name="connsiteY8-4982" fmla="*/ 89 h 763"/>
                <a:gd name="connsiteX9-4983" fmla="*/ 596 w 711"/>
                <a:gd name="connsiteY9-4984" fmla="*/ 84 h 763"/>
                <a:gd name="connsiteX10-4985" fmla="*/ 590 w 711"/>
                <a:gd name="connsiteY10-4986" fmla="*/ 84 h 763"/>
                <a:gd name="connsiteX11-4987" fmla="*/ 585 w 711"/>
                <a:gd name="connsiteY11-4988" fmla="*/ 79 h 763"/>
                <a:gd name="connsiteX12-4989" fmla="*/ 575 w 711"/>
                <a:gd name="connsiteY12-4990" fmla="*/ 79 h 763"/>
                <a:gd name="connsiteX13-4991" fmla="*/ 569 w 711"/>
                <a:gd name="connsiteY13-4992" fmla="*/ 74 h 763"/>
                <a:gd name="connsiteX14-4993" fmla="*/ 553 w 711"/>
                <a:gd name="connsiteY14-4994" fmla="*/ 74 h 763"/>
                <a:gd name="connsiteX15-4995" fmla="*/ 543 w 711"/>
                <a:gd name="connsiteY15-4996" fmla="*/ 74 h 763"/>
                <a:gd name="connsiteX16-4997" fmla="*/ 527 w 711"/>
                <a:gd name="connsiteY16-4998" fmla="*/ 79 h 763"/>
                <a:gd name="connsiteX17-4999" fmla="*/ 496 w 711"/>
                <a:gd name="connsiteY17-5000" fmla="*/ 79 h 763"/>
                <a:gd name="connsiteX18-5001" fmla="*/ 459 w 711"/>
                <a:gd name="connsiteY18-5002" fmla="*/ 84 h 763"/>
                <a:gd name="connsiteX19-5003" fmla="*/ 422 w 711"/>
                <a:gd name="connsiteY19-5004" fmla="*/ 89 h 763"/>
                <a:gd name="connsiteX20-5005" fmla="*/ 385 w 711"/>
                <a:gd name="connsiteY20-5006" fmla="*/ 89 h 763"/>
                <a:gd name="connsiteX21-5007" fmla="*/ 343 w 711"/>
                <a:gd name="connsiteY21-5008" fmla="*/ 95 h 763"/>
                <a:gd name="connsiteX22-5009" fmla="*/ 295 w 711"/>
                <a:gd name="connsiteY22-5010" fmla="*/ 105 h 763"/>
                <a:gd name="connsiteX23-5011" fmla="*/ 269 w 711"/>
                <a:gd name="connsiteY23-5012" fmla="*/ 105 h 763"/>
                <a:gd name="connsiteX24-5013" fmla="*/ 243 w 711"/>
                <a:gd name="connsiteY24-5014" fmla="*/ 110 h 763"/>
                <a:gd name="connsiteX25-5015" fmla="*/ 216 w 711"/>
                <a:gd name="connsiteY25-5016" fmla="*/ 116 h 763"/>
                <a:gd name="connsiteX26-5017" fmla="*/ 190 w 711"/>
                <a:gd name="connsiteY26-5018" fmla="*/ 116 h 763"/>
                <a:gd name="connsiteX27-5019" fmla="*/ 158 w 711"/>
                <a:gd name="connsiteY27-5020" fmla="*/ 121 h 763"/>
                <a:gd name="connsiteX28-5021" fmla="*/ 132 w 711"/>
                <a:gd name="connsiteY28-5022" fmla="*/ 126 h 763"/>
                <a:gd name="connsiteX29-5023" fmla="*/ 106 w 711"/>
                <a:gd name="connsiteY29-5024" fmla="*/ 126 h 763"/>
                <a:gd name="connsiteX30-5025" fmla="*/ 85 w 711"/>
                <a:gd name="connsiteY30-5026" fmla="*/ 132 h 763"/>
                <a:gd name="connsiteX31-5027" fmla="*/ 64 w 711"/>
                <a:gd name="connsiteY31-5028" fmla="*/ 132 h 763"/>
                <a:gd name="connsiteX32-5029" fmla="*/ 37 w 711"/>
                <a:gd name="connsiteY32-5030" fmla="*/ 132 h 763"/>
                <a:gd name="connsiteX33-5031" fmla="*/ 21 w 711"/>
                <a:gd name="connsiteY33-5032" fmla="*/ 137 h 763"/>
                <a:gd name="connsiteX34-5033" fmla="*/ 0 w 711"/>
                <a:gd name="connsiteY34-5034" fmla="*/ 137 h 763"/>
                <a:gd name="connsiteX35-5035" fmla="*/ 0 w 711"/>
                <a:gd name="connsiteY35-5036" fmla="*/ 100 h 763"/>
                <a:gd name="connsiteX36-5037" fmla="*/ 16 w 711"/>
                <a:gd name="connsiteY36-5038" fmla="*/ 100 h 763"/>
                <a:gd name="connsiteX37-5039" fmla="*/ 37 w 711"/>
                <a:gd name="connsiteY37-5040" fmla="*/ 100 h 763"/>
                <a:gd name="connsiteX38-5041" fmla="*/ 53 w 711"/>
                <a:gd name="connsiteY38-5042" fmla="*/ 100 h 763"/>
                <a:gd name="connsiteX39-5043" fmla="*/ 74 w 711"/>
                <a:gd name="connsiteY39-5044" fmla="*/ 95 h 763"/>
                <a:gd name="connsiteX40-5045" fmla="*/ 100 w 711"/>
                <a:gd name="connsiteY40-5046" fmla="*/ 95 h 763"/>
                <a:gd name="connsiteX41-5047" fmla="*/ 122 w 711"/>
                <a:gd name="connsiteY41-5048" fmla="*/ 89 h 763"/>
                <a:gd name="connsiteX42-5049" fmla="*/ 148 w 711"/>
                <a:gd name="connsiteY42-5050" fmla="*/ 84 h 763"/>
                <a:gd name="connsiteX43-5051" fmla="*/ 179 w 711"/>
                <a:gd name="connsiteY43-5052" fmla="*/ 84 h 763"/>
                <a:gd name="connsiteX44-5053" fmla="*/ 237 w 711"/>
                <a:gd name="connsiteY44-5054" fmla="*/ 74 h 763"/>
                <a:gd name="connsiteX45-5055" fmla="*/ 295 w 711"/>
                <a:gd name="connsiteY45-5056" fmla="*/ 63 h 763"/>
                <a:gd name="connsiteX46-5057" fmla="*/ 353 w 711"/>
                <a:gd name="connsiteY46-5058" fmla="*/ 58 h 763"/>
                <a:gd name="connsiteX47-5059" fmla="*/ 411 w 711"/>
                <a:gd name="connsiteY47-5060" fmla="*/ 47 h 763"/>
                <a:gd name="connsiteX48-5061" fmla="*/ 438 w 711"/>
                <a:gd name="connsiteY48-5062" fmla="*/ 42 h 763"/>
                <a:gd name="connsiteX49-5063" fmla="*/ 464 w 711"/>
                <a:gd name="connsiteY49-5064" fmla="*/ 37 h 763"/>
                <a:gd name="connsiteX50-5065" fmla="*/ 490 w 711"/>
                <a:gd name="connsiteY50-5066" fmla="*/ 32 h 763"/>
                <a:gd name="connsiteX51-5067" fmla="*/ 506 w 711"/>
                <a:gd name="connsiteY51-5068" fmla="*/ 32 h 763"/>
                <a:gd name="connsiteX52-5069" fmla="*/ 522 w 711"/>
                <a:gd name="connsiteY52-5070" fmla="*/ 26 h 763"/>
                <a:gd name="connsiteX53-5071" fmla="*/ 538 w 711"/>
                <a:gd name="connsiteY53-5072" fmla="*/ 21 h 763"/>
                <a:gd name="connsiteX54-5073" fmla="*/ 543 w 711"/>
                <a:gd name="connsiteY54-5074" fmla="*/ 21 h 763"/>
                <a:gd name="connsiteX55-5075" fmla="*/ 553 w 711"/>
                <a:gd name="connsiteY55-5076" fmla="*/ 16 h 763"/>
                <a:gd name="connsiteX56-5077" fmla="*/ 559 w 711"/>
                <a:gd name="connsiteY56-5078" fmla="*/ 11 h 763"/>
                <a:gd name="connsiteX57-5079" fmla="*/ 569 w 711"/>
                <a:gd name="connsiteY57-5080" fmla="*/ 5 h 763"/>
                <a:gd name="connsiteX58-5081" fmla="*/ 575 w 711"/>
                <a:gd name="connsiteY58-5082" fmla="*/ 5 h 763"/>
                <a:gd name="connsiteX59-5083" fmla="*/ 585 w 711"/>
                <a:gd name="connsiteY59-5084" fmla="*/ 0 h 763"/>
                <a:gd name="connsiteX60-5085" fmla="*/ 590 w 711"/>
                <a:gd name="connsiteY60-5086" fmla="*/ 5 h 763"/>
                <a:gd name="connsiteX61-5087" fmla="*/ 596 w 711"/>
                <a:gd name="connsiteY61-5088" fmla="*/ 5 h 763"/>
                <a:gd name="connsiteX62-5089" fmla="*/ 601 w 711"/>
                <a:gd name="connsiteY62-5090" fmla="*/ 11 h 763"/>
                <a:gd name="connsiteX63-5091" fmla="*/ 611 w 711"/>
                <a:gd name="connsiteY63-5092" fmla="*/ 16 h 763"/>
                <a:gd name="connsiteX64-5093" fmla="*/ 622 w 711"/>
                <a:gd name="connsiteY64-5094" fmla="*/ 21 h 763"/>
                <a:gd name="connsiteX65-5095" fmla="*/ 632 w 711"/>
                <a:gd name="connsiteY65-5096" fmla="*/ 26 h 763"/>
                <a:gd name="connsiteX66-5097" fmla="*/ 643 w 711"/>
                <a:gd name="connsiteY66-5098" fmla="*/ 32 h 763"/>
                <a:gd name="connsiteX67-5099" fmla="*/ 659 w 711"/>
                <a:gd name="connsiteY67-5100" fmla="*/ 42 h 763"/>
                <a:gd name="connsiteX68-5101" fmla="*/ 669 w 711"/>
                <a:gd name="connsiteY68-5102" fmla="*/ 53 h 763"/>
                <a:gd name="connsiteX69-5103" fmla="*/ 680 w 711"/>
                <a:gd name="connsiteY69-5104" fmla="*/ 58 h 763"/>
                <a:gd name="connsiteX70-5105" fmla="*/ 690 w 711"/>
                <a:gd name="connsiteY70-5106" fmla="*/ 68 h 763"/>
                <a:gd name="connsiteX71-5107" fmla="*/ 701 w 711"/>
                <a:gd name="connsiteY71-5108" fmla="*/ 74 h 763"/>
                <a:gd name="connsiteX72-5109" fmla="*/ 706 w 711"/>
                <a:gd name="connsiteY72-5110" fmla="*/ 79 h 763"/>
                <a:gd name="connsiteX73-5111" fmla="*/ 711 w 711"/>
                <a:gd name="connsiteY73-5112" fmla="*/ 84 h 763"/>
                <a:gd name="connsiteX74-5113" fmla="*/ 711 w 711"/>
                <a:gd name="connsiteY74-5114" fmla="*/ 89 h 763"/>
                <a:gd name="connsiteX75-5115" fmla="*/ 711 w 711"/>
                <a:gd name="connsiteY75-5116" fmla="*/ 95 h 763"/>
                <a:gd name="connsiteX76-5117" fmla="*/ 711 w 711"/>
                <a:gd name="connsiteY76-5118" fmla="*/ 100 h 763"/>
                <a:gd name="connsiteX77-5119" fmla="*/ 711 w 711"/>
                <a:gd name="connsiteY77-5120" fmla="*/ 105 h 763"/>
                <a:gd name="connsiteX78-5121" fmla="*/ 706 w 711"/>
                <a:gd name="connsiteY78-5122" fmla="*/ 110 h 763"/>
                <a:gd name="connsiteX79-5123" fmla="*/ 696 w 711"/>
                <a:gd name="connsiteY79-5124" fmla="*/ 116 h 763"/>
                <a:gd name="connsiteX80-5125" fmla="*/ 696 w 711"/>
                <a:gd name="connsiteY80-5126" fmla="*/ 121 h 763"/>
                <a:gd name="connsiteX81-5127" fmla="*/ 696 w 711"/>
                <a:gd name="connsiteY81-5128" fmla="*/ 121 h 763"/>
                <a:gd name="connsiteX82-5129" fmla="*/ 690 w 711"/>
                <a:gd name="connsiteY82-5130" fmla="*/ 126 h 763"/>
                <a:gd name="connsiteX83-5131" fmla="*/ 690 w 711"/>
                <a:gd name="connsiteY83-5132" fmla="*/ 132 h 763"/>
                <a:gd name="connsiteX84-5133" fmla="*/ 685 w 711"/>
                <a:gd name="connsiteY84-5134" fmla="*/ 142 h 763"/>
                <a:gd name="connsiteX85-5135" fmla="*/ 685 w 711"/>
                <a:gd name="connsiteY85-5136" fmla="*/ 147 h 763"/>
                <a:gd name="connsiteX86-5137" fmla="*/ 685 w 711"/>
                <a:gd name="connsiteY86-5138" fmla="*/ 158 h 763"/>
                <a:gd name="connsiteX87-5139" fmla="*/ 680 w 711"/>
                <a:gd name="connsiteY87-5140" fmla="*/ 168 h 763"/>
                <a:gd name="connsiteX88-5141" fmla="*/ 680 w 711"/>
                <a:gd name="connsiteY88-5142" fmla="*/ 179 h 763"/>
                <a:gd name="connsiteX89-5143" fmla="*/ 680 w 711"/>
                <a:gd name="connsiteY89-5144" fmla="*/ 189 h 763"/>
                <a:gd name="connsiteX90-5145" fmla="*/ 675 w 711"/>
                <a:gd name="connsiteY90-5146" fmla="*/ 205 h 763"/>
                <a:gd name="connsiteX91-5147" fmla="*/ 675 w 711"/>
                <a:gd name="connsiteY91-5148" fmla="*/ 221 h 763"/>
                <a:gd name="connsiteX92-5149" fmla="*/ 675 w 711"/>
                <a:gd name="connsiteY92-5150" fmla="*/ 237 h 763"/>
                <a:gd name="connsiteX93-5151" fmla="*/ 669 w 711"/>
                <a:gd name="connsiteY93-5152" fmla="*/ 252 h 763"/>
                <a:gd name="connsiteX94-5153" fmla="*/ 669 w 711"/>
                <a:gd name="connsiteY94-5154" fmla="*/ 268 h 763"/>
                <a:gd name="connsiteX95-5155" fmla="*/ 669 w 711"/>
                <a:gd name="connsiteY95-5156" fmla="*/ 289 h 763"/>
                <a:gd name="connsiteX96-5157" fmla="*/ 664 w 711"/>
                <a:gd name="connsiteY96-5158" fmla="*/ 331 h 763"/>
                <a:gd name="connsiteX97-5159" fmla="*/ 659 w 711"/>
                <a:gd name="connsiteY97-5160" fmla="*/ 368 h 763"/>
                <a:gd name="connsiteX98-5161" fmla="*/ 659 w 711"/>
                <a:gd name="connsiteY98-5162" fmla="*/ 400 h 763"/>
                <a:gd name="connsiteX99-5163" fmla="*/ 654 w 711"/>
                <a:gd name="connsiteY99-5164" fmla="*/ 431 h 763"/>
                <a:gd name="connsiteX100-5165" fmla="*/ 648 w 711"/>
                <a:gd name="connsiteY100-5166" fmla="*/ 463 h 763"/>
                <a:gd name="connsiteX101-5167" fmla="*/ 648 w 711"/>
                <a:gd name="connsiteY101-5168" fmla="*/ 489 h 763"/>
                <a:gd name="connsiteX102-5169" fmla="*/ 643 w 711"/>
                <a:gd name="connsiteY102-5170" fmla="*/ 510 h 763"/>
                <a:gd name="connsiteX103-5171" fmla="*/ 638 w 711"/>
                <a:gd name="connsiteY103-5172" fmla="*/ 531 h 763"/>
                <a:gd name="connsiteX104-5173" fmla="*/ 632 w 711"/>
                <a:gd name="connsiteY104-5174" fmla="*/ 568 h 763"/>
                <a:gd name="connsiteX105-5175" fmla="*/ 622 w 711"/>
                <a:gd name="connsiteY105-5176" fmla="*/ 605 h 763"/>
                <a:gd name="connsiteX106-5177" fmla="*/ 617 w 711"/>
                <a:gd name="connsiteY106-5178" fmla="*/ 636 h 763"/>
                <a:gd name="connsiteX107-5179" fmla="*/ 606 w 711"/>
                <a:gd name="connsiteY107-5180" fmla="*/ 663 h 763"/>
                <a:gd name="connsiteX108-5181" fmla="*/ 601 w 711"/>
                <a:gd name="connsiteY108-5182" fmla="*/ 689 h 763"/>
                <a:gd name="connsiteX109-5183" fmla="*/ 596 w 711"/>
                <a:gd name="connsiteY109-5184" fmla="*/ 700 h 763"/>
                <a:gd name="connsiteX110-5185" fmla="*/ 590 w 711"/>
                <a:gd name="connsiteY110-5186" fmla="*/ 710 h 763"/>
                <a:gd name="connsiteX111-5187" fmla="*/ 590 w 711"/>
                <a:gd name="connsiteY111-5188" fmla="*/ 721 h 763"/>
                <a:gd name="connsiteX112-5189" fmla="*/ 585 w 711"/>
                <a:gd name="connsiteY112-5190" fmla="*/ 726 h 763"/>
                <a:gd name="connsiteX113-5191" fmla="*/ 580 w 711"/>
                <a:gd name="connsiteY113-5192" fmla="*/ 736 h 763"/>
                <a:gd name="connsiteX114-5193" fmla="*/ 580 w 711"/>
                <a:gd name="connsiteY114-5194" fmla="*/ 742 h 763"/>
                <a:gd name="connsiteX115-5195" fmla="*/ 569 w 711"/>
                <a:gd name="connsiteY115-5196" fmla="*/ 747 h 763"/>
                <a:gd name="connsiteX116-5197" fmla="*/ 564 w 711"/>
                <a:gd name="connsiteY116-5198" fmla="*/ 757 h 763"/>
                <a:gd name="connsiteX117-5199" fmla="*/ 559 w 711"/>
                <a:gd name="connsiteY117-5200" fmla="*/ 757 h 763"/>
                <a:gd name="connsiteX118-5201" fmla="*/ 553 w 711"/>
                <a:gd name="connsiteY118-5202" fmla="*/ 763 h 763"/>
                <a:gd name="connsiteX119-5203" fmla="*/ 548 w 711"/>
                <a:gd name="connsiteY119-5204" fmla="*/ 763 h 763"/>
                <a:gd name="connsiteX120-5205" fmla="*/ 548 w 711"/>
                <a:gd name="connsiteY120-5206" fmla="*/ 757 h 763"/>
                <a:gd name="connsiteX121-5207" fmla="*/ 543 w 711"/>
                <a:gd name="connsiteY121-5208" fmla="*/ 757 h 763"/>
                <a:gd name="connsiteX122-5209" fmla="*/ 543 w 711"/>
                <a:gd name="connsiteY122-5210" fmla="*/ 752 h 763"/>
                <a:gd name="connsiteX123-5211" fmla="*/ 543 w 711"/>
                <a:gd name="connsiteY123-5212" fmla="*/ 747 h 763"/>
                <a:gd name="connsiteX124-5213" fmla="*/ 538 w 711"/>
                <a:gd name="connsiteY124-5214" fmla="*/ 742 h 763"/>
                <a:gd name="connsiteX125-5215" fmla="*/ 538 w 711"/>
                <a:gd name="connsiteY125-5216" fmla="*/ 731 h 763"/>
                <a:gd name="connsiteX126-5217" fmla="*/ 538 w 711"/>
                <a:gd name="connsiteY126-5218" fmla="*/ 721 h 763"/>
                <a:gd name="connsiteX127-5219" fmla="*/ 532 w 711"/>
                <a:gd name="connsiteY127-5220" fmla="*/ 705 h 763"/>
                <a:gd name="connsiteX128-5221" fmla="*/ 527 w 711"/>
                <a:gd name="connsiteY128-5222" fmla="*/ 684 h 763"/>
                <a:gd name="connsiteX129-5223" fmla="*/ 522 w 711"/>
                <a:gd name="connsiteY129-5224" fmla="*/ 668 h 763"/>
                <a:gd name="connsiteX130-5225" fmla="*/ 517 w 711"/>
                <a:gd name="connsiteY130-5226" fmla="*/ 652 h 763"/>
                <a:gd name="connsiteX131-5227" fmla="*/ 511 w 711"/>
                <a:gd name="connsiteY131-5228" fmla="*/ 636 h 763"/>
                <a:gd name="connsiteX132-5229" fmla="*/ 501 w 711"/>
                <a:gd name="connsiteY132-5230" fmla="*/ 626 h 763"/>
                <a:gd name="connsiteX133-5231" fmla="*/ 596 w 711"/>
                <a:gd name="connsiteY133-5232" fmla="*/ 337 h 763"/>
                <a:gd name="connsiteX134-5233" fmla="*/ 601 w 711"/>
                <a:gd name="connsiteY134-5234" fmla="*/ 274 h 763"/>
                <a:gd name="connsiteX135-5235" fmla="*/ 601 w 711"/>
                <a:gd name="connsiteY135-5236" fmla="*/ 221 h 763"/>
                <a:gd name="connsiteX136-5237" fmla="*/ 601 w 711"/>
                <a:gd name="connsiteY136-5238" fmla="*/ 221 h 763"/>
                <a:gd name="connsiteX0-5239" fmla="*/ 601 w 711"/>
                <a:gd name="connsiteY0-5240" fmla="*/ 221 h 763"/>
                <a:gd name="connsiteX1-5241" fmla="*/ 601 w 711"/>
                <a:gd name="connsiteY1-5242" fmla="*/ 195 h 763"/>
                <a:gd name="connsiteX2-5243" fmla="*/ 601 w 711"/>
                <a:gd name="connsiteY2-5244" fmla="*/ 168 h 763"/>
                <a:gd name="connsiteX3-5245" fmla="*/ 601 w 711"/>
                <a:gd name="connsiteY3-5246" fmla="*/ 147 h 763"/>
                <a:gd name="connsiteX4-5247" fmla="*/ 601 w 711"/>
                <a:gd name="connsiteY4-5248" fmla="*/ 132 h 763"/>
                <a:gd name="connsiteX5-5249" fmla="*/ 601 w 711"/>
                <a:gd name="connsiteY5-5250" fmla="*/ 116 h 763"/>
                <a:gd name="connsiteX6-5251" fmla="*/ 601 w 711"/>
                <a:gd name="connsiteY6-5252" fmla="*/ 105 h 763"/>
                <a:gd name="connsiteX7-5253" fmla="*/ 596 w 711"/>
                <a:gd name="connsiteY7-5254" fmla="*/ 95 h 763"/>
                <a:gd name="connsiteX8-5255" fmla="*/ 596 w 711"/>
                <a:gd name="connsiteY8-5256" fmla="*/ 89 h 763"/>
                <a:gd name="connsiteX9-5257" fmla="*/ 596 w 711"/>
                <a:gd name="connsiteY9-5258" fmla="*/ 84 h 763"/>
                <a:gd name="connsiteX10-5259" fmla="*/ 590 w 711"/>
                <a:gd name="connsiteY10-5260" fmla="*/ 84 h 763"/>
                <a:gd name="connsiteX11-5261" fmla="*/ 585 w 711"/>
                <a:gd name="connsiteY11-5262" fmla="*/ 79 h 763"/>
                <a:gd name="connsiteX12-5263" fmla="*/ 575 w 711"/>
                <a:gd name="connsiteY12-5264" fmla="*/ 79 h 763"/>
                <a:gd name="connsiteX13-5265" fmla="*/ 569 w 711"/>
                <a:gd name="connsiteY13-5266" fmla="*/ 74 h 763"/>
                <a:gd name="connsiteX14-5267" fmla="*/ 553 w 711"/>
                <a:gd name="connsiteY14-5268" fmla="*/ 74 h 763"/>
                <a:gd name="connsiteX15-5269" fmla="*/ 543 w 711"/>
                <a:gd name="connsiteY15-5270" fmla="*/ 74 h 763"/>
                <a:gd name="connsiteX16-5271" fmla="*/ 527 w 711"/>
                <a:gd name="connsiteY16-5272" fmla="*/ 79 h 763"/>
                <a:gd name="connsiteX17-5273" fmla="*/ 496 w 711"/>
                <a:gd name="connsiteY17-5274" fmla="*/ 79 h 763"/>
                <a:gd name="connsiteX18-5275" fmla="*/ 459 w 711"/>
                <a:gd name="connsiteY18-5276" fmla="*/ 84 h 763"/>
                <a:gd name="connsiteX19-5277" fmla="*/ 422 w 711"/>
                <a:gd name="connsiteY19-5278" fmla="*/ 89 h 763"/>
                <a:gd name="connsiteX20-5279" fmla="*/ 385 w 711"/>
                <a:gd name="connsiteY20-5280" fmla="*/ 89 h 763"/>
                <a:gd name="connsiteX21-5281" fmla="*/ 343 w 711"/>
                <a:gd name="connsiteY21-5282" fmla="*/ 95 h 763"/>
                <a:gd name="connsiteX22-5283" fmla="*/ 295 w 711"/>
                <a:gd name="connsiteY22-5284" fmla="*/ 105 h 763"/>
                <a:gd name="connsiteX23-5285" fmla="*/ 269 w 711"/>
                <a:gd name="connsiteY23-5286" fmla="*/ 105 h 763"/>
                <a:gd name="connsiteX24-5287" fmla="*/ 243 w 711"/>
                <a:gd name="connsiteY24-5288" fmla="*/ 110 h 763"/>
                <a:gd name="connsiteX25-5289" fmla="*/ 216 w 711"/>
                <a:gd name="connsiteY25-5290" fmla="*/ 116 h 763"/>
                <a:gd name="connsiteX26-5291" fmla="*/ 190 w 711"/>
                <a:gd name="connsiteY26-5292" fmla="*/ 116 h 763"/>
                <a:gd name="connsiteX27-5293" fmla="*/ 158 w 711"/>
                <a:gd name="connsiteY27-5294" fmla="*/ 121 h 763"/>
                <a:gd name="connsiteX28-5295" fmla="*/ 132 w 711"/>
                <a:gd name="connsiteY28-5296" fmla="*/ 126 h 763"/>
                <a:gd name="connsiteX29-5297" fmla="*/ 106 w 711"/>
                <a:gd name="connsiteY29-5298" fmla="*/ 126 h 763"/>
                <a:gd name="connsiteX30-5299" fmla="*/ 85 w 711"/>
                <a:gd name="connsiteY30-5300" fmla="*/ 132 h 763"/>
                <a:gd name="connsiteX31-5301" fmla="*/ 64 w 711"/>
                <a:gd name="connsiteY31-5302" fmla="*/ 132 h 763"/>
                <a:gd name="connsiteX32-5303" fmla="*/ 37 w 711"/>
                <a:gd name="connsiteY32-5304" fmla="*/ 132 h 763"/>
                <a:gd name="connsiteX33-5305" fmla="*/ 21 w 711"/>
                <a:gd name="connsiteY33-5306" fmla="*/ 137 h 763"/>
                <a:gd name="connsiteX34-5307" fmla="*/ 0 w 711"/>
                <a:gd name="connsiteY34-5308" fmla="*/ 137 h 763"/>
                <a:gd name="connsiteX35-5309" fmla="*/ 0 w 711"/>
                <a:gd name="connsiteY35-5310" fmla="*/ 100 h 763"/>
                <a:gd name="connsiteX36-5311" fmla="*/ 16 w 711"/>
                <a:gd name="connsiteY36-5312" fmla="*/ 100 h 763"/>
                <a:gd name="connsiteX37-5313" fmla="*/ 37 w 711"/>
                <a:gd name="connsiteY37-5314" fmla="*/ 100 h 763"/>
                <a:gd name="connsiteX38-5315" fmla="*/ 53 w 711"/>
                <a:gd name="connsiteY38-5316" fmla="*/ 100 h 763"/>
                <a:gd name="connsiteX39-5317" fmla="*/ 74 w 711"/>
                <a:gd name="connsiteY39-5318" fmla="*/ 95 h 763"/>
                <a:gd name="connsiteX40-5319" fmla="*/ 100 w 711"/>
                <a:gd name="connsiteY40-5320" fmla="*/ 95 h 763"/>
                <a:gd name="connsiteX41-5321" fmla="*/ 122 w 711"/>
                <a:gd name="connsiteY41-5322" fmla="*/ 89 h 763"/>
                <a:gd name="connsiteX42-5323" fmla="*/ 148 w 711"/>
                <a:gd name="connsiteY42-5324" fmla="*/ 84 h 763"/>
                <a:gd name="connsiteX43-5325" fmla="*/ 179 w 711"/>
                <a:gd name="connsiteY43-5326" fmla="*/ 84 h 763"/>
                <a:gd name="connsiteX44-5327" fmla="*/ 237 w 711"/>
                <a:gd name="connsiteY44-5328" fmla="*/ 74 h 763"/>
                <a:gd name="connsiteX45-5329" fmla="*/ 295 w 711"/>
                <a:gd name="connsiteY45-5330" fmla="*/ 63 h 763"/>
                <a:gd name="connsiteX46-5331" fmla="*/ 353 w 711"/>
                <a:gd name="connsiteY46-5332" fmla="*/ 58 h 763"/>
                <a:gd name="connsiteX47-5333" fmla="*/ 411 w 711"/>
                <a:gd name="connsiteY47-5334" fmla="*/ 47 h 763"/>
                <a:gd name="connsiteX48-5335" fmla="*/ 438 w 711"/>
                <a:gd name="connsiteY48-5336" fmla="*/ 42 h 763"/>
                <a:gd name="connsiteX49-5337" fmla="*/ 464 w 711"/>
                <a:gd name="connsiteY49-5338" fmla="*/ 37 h 763"/>
                <a:gd name="connsiteX50-5339" fmla="*/ 490 w 711"/>
                <a:gd name="connsiteY50-5340" fmla="*/ 32 h 763"/>
                <a:gd name="connsiteX51-5341" fmla="*/ 506 w 711"/>
                <a:gd name="connsiteY51-5342" fmla="*/ 32 h 763"/>
                <a:gd name="connsiteX52-5343" fmla="*/ 522 w 711"/>
                <a:gd name="connsiteY52-5344" fmla="*/ 26 h 763"/>
                <a:gd name="connsiteX53-5345" fmla="*/ 538 w 711"/>
                <a:gd name="connsiteY53-5346" fmla="*/ 21 h 763"/>
                <a:gd name="connsiteX54-5347" fmla="*/ 543 w 711"/>
                <a:gd name="connsiteY54-5348" fmla="*/ 21 h 763"/>
                <a:gd name="connsiteX55-5349" fmla="*/ 553 w 711"/>
                <a:gd name="connsiteY55-5350" fmla="*/ 16 h 763"/>
                <a:gd name="connsiteX56-5351" fmla="*/ 559 w 711"/>
                <a:gd name="connsiteY56-5352" fmla="*/ 11 h 763"/>
                <a:gd name="connsiteX57-5353" fmla="*/ 569 w 711"/>
                <a:gd name="connsiteY57-5354" fmla="*/ 5 h 763"/>
                <a:gd name="connsiteX58-5355" fmla="*/ 575 w 711"/>
                <a:gd name="connsiteY58-5356" fmla="*/ 5 h 763"/>
                <a:gd name="connsiteX59-5357" fmla="*/ 585 w 711"/>
                <a:gd name="connsiteY59-5358" fmla="*/ 0 h 763"/>
                <a:gd name="connsiteX60-5359" fmla="*/ 590 w 711"/>
                <a:gd name="connsiteY60-5360" fmla="*/ 5 h 763"/>
                <a:gd name="connsiteX61-5361" fmla="*/ 596 w 711"/>
                <a:gd name="connsiteY61-5362" fmla="*/ 5 h 763"/>
                <a:gd name="connsiteX62-5363" fmla="*/ 601 w 711"/>
                <a:gd name="connsiteY62-5364" fmla="*/ 11 h 763"/>
                <a:gd name="connsiteX63-5365" fmla="*/ 611 w 711"/>
                <a:gd name="connsiteY63-5366" fmla="*/ 16 h 763"/>
                <a:gd name="connsiteX64-5367" fmla="*/ 622 w 711"/>
                <a:gd name="connsiteY64-5368" fmla="*/ 21 h 763"/>
                <a:gd name="connsiteX65-5369" fmla="*/ 632 w 711"/>
                <a:gd name="connsiteY65-5370" fmla="*/ 26 h 763"/>
                <a:gd name="connsiteX66-5371" fmla="*/ 643 w 711"/>
                <a:gd name="connsiteY66-5372" fmla="*/ 32 h 763"/>
                <a:gd name="connsiteX67-5373" fmla="*/ 659 w 711"/>
                <a:gd name="connsiteY67-5374" fmla="*/ 42 h 763"/>
                <a:gd name="connsiteX68-5375" fmla="*/ 669 w 711"/>
                <a:gd name="connsiteY68-5376" fmla="*/ 53 h 763"/>
                <a:gd name="connsiteX69-5377" fmla="*/ 680 w 711"/>
                <a:gd name="connsiteY69-5378" fmla="*/ 58 h 763"/>
                <a:gd name="connsiteX70-5379" fmla="*/ 690 w 711"/>
                <a:gd name="connsiteY70-5380" fmla="*/ 68 h 763"/>
                <a:gd name="connsiteX71-5381" fmla="*/ 701 w 711"/>
                <a:gd name="connsiteY71-5382" fmla="*/ 74 h 763"/>
                <a:gd name="connsiteX72-5383" fmla="*/ 706 w 711"/>
                <a:gd name="connsiteY72-5384" fmla="*/ 79 h 763"/>
                <a:gd name="connsiteX73-5385" fmla="*/ 711 w 711"/>
                <a:gd name="connsiteY73-5386" fmla="*/ 84 h 763"/>
                <a:gd name="connsiteX74-5387" fmla="*/ 711 w 711"/>
                <a:gd name="connsiteY74-5388" fmla="*/ 89 h 763"/>
                <a:gd name="connsiteX75-5389" fmla="*/ 711 w 711"/>
                <a:gd name="connsiteY75-5390" fmla="*/ 95 h 763"/>
                <a:gd name="connsiteX76-5391" fmla="*/ 711 w 711"/>
                <a:gd name="connsiteY76-5392" fmla="*/ 100 h 763"/>
                <a:gd name="connsiteX77-5393" fmla="*/ 711 w 711"/>
                <a:gd name="connsiteY77-5394" fmla="*/ 105 h 763"/>
                <a:gd name="connsiteX78-5395" fmla="*/ 706 w 711"/>
                <a:gd name="connsiteY78-5396" fmla="*/ 110 h 763"/>
                <a:gd name="connsiteX79-5397" fmla="*/ 696 w 711"/>
                <a:gd name="connsiteY79-5398" fmla="*/ 116 h 763"/>
                <a:gd name="connsiteX80-5399" fmla="*/ 696 w 711"/>
                <a:gd name="connsiteY80-5400" fmla="*/ 121 h 763"/>
                <a:gd name="connsiteX81-5401" fmla="*/ 696 w 711"/>
                <a:gd name="connsiteY81-5402" fmla="*/ 121 h 763"/>
                <a:gd name="connsiteX82-5403" fmla="*/ 690 w 711"/>
                <a:gd name="connsiteY82-5404" fmla="*/ 126 h 763"/>
                <a:gd name="connsiteX83-5405" fmla="*/ 690 w 711"/>
                <a:gd name="connsiteY83-5406" fmla="*/ 132 h 763"/>
                <a:gd name="connsiteX84-5407" fmla="*/ 685 w 711"/>
                <a:gd name="connsiteY84-5408" fmla="*/ 142 h 763"/>
                <a:gd name="connsiteX85-5409" fmla="*/ 685 w 711"/>
                <a:gd name="connsiteY85-5410" fmla="*/ 147 h 763"/>
                <a:gd name="connsiteX86-5411" fmla="*/ 685 w 711"/>
                <a:gd name="connsiteY86-5412" fmla="*/ 158 h 763"/>
                <a:gd name="connsiteX87-5413" fmla="*/ 680 w 711"/>
                <a:gd name="connsiteY87-5414" fmla="*/ 168 h 763"/>
                <a:gd name="connsiteX88-5415" fmla="*/ 680 w 711"/>
                <a:gd name="connsiteY88-5416" fmla="*/ 179 h 763"/>
                <a:gd name="connsiteX89-5417" fmla="*/ 680 w 711"/>
                <a:gd name="connsiteY89-5418" fmla="*/ 189 h 763"/>
                <a:gd name="connsiteX90-5419" fmla="*/ 675 w 711"/>
                <a:gd name="connsiteY90-5420" fmla="*/ 205 h 763"/>
                <a:gd name="connsiteX91-5421" fmla="*/ 675 w 711"/>
                <a:gd name="connsiteY91-5422" fmla="*/ 221 h 763"/>
                <a:gd name="connsiteX92-5423" fmla="*/ 675 w 711"/>
                <a:gd name="connsiteY92-5424" fmla="*/ 237 h 763"/>
                <a:gd name="connsiteX93-5425" fmla="*/ 669 w 711"/>
                <a:gd name="connsiteY93-5426" fmla="*/ 252 h 763"/>
                <a:gd name="connsiteX94-5427" fmla="*/ 669 w 711"/>
                <a:gd name="connsiteY94-5428" fmla="*/ 268 h 763"/>
                <a:gd name="connsiteX95-5429" fmla="*/ 669 w 711"/>
                <a:gd name="connsiteY95-5430" fmla="*/ 289 h 763"/>
                <a:gd name="connsiteX96-5431" fmla="*/ 664 w 711"/>
                <a:gd name="connsiteY96-5432" fmla="*/ 331 h 763"/>
                <a:gd name="connsiteX97-5433" fmla="*/ 659 w 711"/>
                <a:gd name="connsiteY97-5434" fmla="*/ 368 h 763"/>
                <a:gd name="connsiteX98-5435" fmla="*/ 659 w 711"/>
                <a:gd name="connsiteY98-5436" fmla="*/ 400 h 763"/>
                <a:gd name="connsiteX99-5437" fmla="*/ 654 w 711"/>
                <a:gd name="connsiteY99-5438" fmla="*/ 431 h 763"/>
                <a:gd name="connsiteX100-5439" fmla="*/ 648 w 711"/>
                <a:gd name="connsiteY100-5440" fmla="*/ 463 h 763"/>
                <a:gd name="connsiteX101-5441" fmla="*/ 648 w 711"/>
                <a:gd name="connsiteY101-5442" fmla="*/ 489 h 763"/>
                <a:gd name="connsiteX102-5443" fmla="*/ 643 w 711"/>
                <a:gd name="connsiteY102-5444" fmla="*/ 510 h 763"/>
                <a:gd name="connsiteX103-5445" fmla="*/ 638 w 711"/>
                <a:gd name="connsiteY103-5446" fmla="*/ 531 h 763"/>
                <a:gd name="connsiteX104-5447" fmla="*/ 632 w 711"/>
                <a:gd name="connsiteY104-5448" fmla="*/ 568 h 763"/>
                <a:gd name="connsiteX105-5449" fmla="*/ 622 w 711"/>
                <a:gd name="connsiteY105-5450" fmla="*/ 605 h 763"/>
                <a:gd name="connsiteX106-5451" fmla="*/ 617 w 711"/>
                <a:gd name="connsiteY106-5452" fmla="*/ 636 h 763"/>
                <a:gd name="connsiteX107-5453" fmla="*/ 606 w 711"/>
                <a:gd name="connsiteY107-5454" fmla="*/ 663 h 763"/>
                <a:gd name="connsiteX108-5455" fmla="*/ 601 w 711"/>
                <a:gd name="connsiteY108-5456" fmla="*/ 689 h 763"/>
                <a:gd name="connsiteX109-5457" fmla="*/ 596 w 711"/>
                <a:gd name="connsiteY109-5458" fmla="*/ 700 h 763"/>
                <a:gd name="connsiteX110-5459" fmla="*/ 590 w 711"/>
                <a:gd name="connsiteY110-5460" fmla="*/ 710 h 763"/>
                <a:gd name="connsiteX111-5461" fmla="*/ 590 w 711"/>
                <a:gd name="connsiteY111-5462" fmla="*/ 721 h 763"/>
                <a:gd name="connsiteX112-5463" fmla="*/ 585 w 711"/>
                <a:gd name="connsiteY112-5464" fmla="*/ 726 h 763"/>
                <a:gd name="connsiteX113-5465" fmla="*/ 580 w 711"/>
                <a:gd name="connsiteY113-5466" fmla="*/ 736 h 763"/>
                <a:gd name="connsiteX114-5467" fmla="*/ 580 w 711"/>
                <a:gd name="connsiteY114-5468" fmla="*/ 742 h 763"/>
                <a:gd name="connsiteX115-5469" fmla="*/ 569 w 711"/>
                <a:gd name="connsiteY115-5470" fmla="*/ 747 h 763"/>
                <a:gd name="connsiteX116-5471" fmla="*/ 564 w 711"/>
                <a:gd name="connsiteY116-5472" fmla="*/ 757 h 763"/>
                <a:gd name="connsiteX117-5473" fmla="*/ 559 w 711"/>
                <a:gd name="connsiteY117-5474" fmla="*/ 757 h 763"/>
                <a:gd name="connsiteX118-5475" fmla="*/ 553 w 711"/>
                <a:gd name="connsiteY118-5476" fmla="*/ 763 h 763"/>
                <a:gd name="connsiteX119-5477" fmla="*/ 548 w 711"/>
                <a:gd name="connsiteY119-5478" fmla="*/ 763 h 763"/>
                <a:gd name="connsiteX120-5479" fmla="*/ 548 w 711"/>
                <a:gd name="connsiteY120-5480" fmla="*/ 757 h 763"/>
                <a:gd name="connsiteX121-5481" fmla="*/ 543 w 711"/>
                <a:gd name="connsiteY121-5482" fmla="*/ 757 h 763"/>
                <a:gd name="connsiteX122-5483" fmla="*/ 543 w 711"/>
                <a:gd name="connsiteY122-5484" fmla="*/ 752 h 763"/>
                <a:gd name="connsiteX123-5485" fmla="*/ 543 w 711"/>
                <a:gd name="connsiteY123-5486" fmla="*/ 747 h 763"/>
                <a:gd name="connsiteX124-5487" fmla="*/ 538 w 711"/>
                <a:gd name="connsiteY124-5488" fmla="*/ 742 h 763"/>
                <a:gd name="connsiteX125-5489" fmla="*/ 538 w 711"/>
                <a:gd name="connsiteY125-5490" fmla="*/ 731 h 763"/>
                <a:gd name="connsiteX126-5491" fmla="*/ 538 w 711"/>
                <a:gd name="connsiteY126-5492" fmla="*/ 721 h 763"/>
                <a:gd name="connsiteX127-5493" fmla="*/ 532 w 711"/>
                <a:gd name="connsiteY127-5494" fmla="*/ 705 h 763"/>
                <a:gd name="connsiteX128-5495" fmla="*/ 527 w 711"/>
                <a:gd name="connsiteY128-5496" fmla="*/ 684 h 763"/>
                <a:gd name="connsiteX129-5497" fmla="*/ 522 w 711"/>
                <a:gd name="connsiteY129-5498" fmla="*/ 668 h 763"/>
                <a:gd name="connsiteX130-5499" fmla="*/ 517 w 711"/>
                <a:gd name="connsiteY130-5500" fmla="*/ 652 h 763"/>
                <a:gd name="connsiteX131-5501" fmla="*/ 511 w 711"/>
                <a:gd name="connsiteY131-5502" fmla="*/ 636 h 763"/>
                <a:gd name="connsiteX132-5503" fmla="*/ 501 w 711"/>
                <a:gd name="connsiteY132-5504" fmla="*/ 626 h 763"/>
                <a:gd name="connsiteX133-5505" fmla="*/ 596 w 711"/>
                <a:gd name="connsiteY133-5506" fmla="*/ 337 h 763"/>
                <a:gd name="connsiteX134-5507" fmla="*/ 601 w 711"/>
                <a:gd name="connsiteY134-5508" fmla="*/ 221 h 763"/>
                <a:gd name="connsiteX135-5509" fmla="*/ 601 w 711"/>
                <a:gd name="connsiteY135-5510" fmla="*/ 221 h 763"/>
                <a:gd name="connsiteX0-5511" fmla="*/ 601 w 711"/>
                <a:gd name="connsiteY0-5512" fmla="*/ 221 h 763"/>
                <a:gd name="connsiteX1-5513" fmla="*/ 601 w 711"/>
                <a:gd name="connsiteY1-5514" fmla="*/ 195 h 763"/>
                <a:gd name="connsiteX2-5515" fmla="*/ 601 w 711"/>
                <a:gd name="connsiteY2-5516" fmla="*/ 168 h 763"/>
                <a:gd name="connsiteX3-5517" fmla="*/ 601 w 711"/>
                <a:gd name="connsiteY3-5518" fmla="*/ 147 h 763"/>
                <a:gd name="connsiteX4-5519" fmla="*/ 601 w 711"/>
                <a:gd name="connsiteY4-5520" fmla="*/ 132 h 763"/>
                <a:gd name="connsiteX5-5521" fmla="*/ 601 w 711"/>
                <a:gd name="connsiteY5-5522" fmla="*/ 116 h 763"/>
                <a:gd name="connsiteX6-5523" fmla="*/ 601 w 711"/>
                <a:gd name="connsiteY6-5524" fmla="*/ 105 h 763"/>
                <a:gd name="connsiteX7-5525" fmla="*/ 596 w 711"/>
                <a:gd name="connsiteY7-5526" fmla="*/ 95 h 763"/>
                <a:gd name="connsiteX8-5527" fmla="*/ 596 w 711"/>
                <a:gd name="connsiteY8-5528" fmla="*/ 89 h 763"/>
                <a:gd name="connsiteX9-5529" fmla="*/ 596 w 711"/>
                <a:gd name="connsiteY9-5530" fmla="*/ 84 h 763"/>
                <a:gd name="connsiteX10-5531" fmla="*/ 590 w 711"/>
                <a:gd name="connsiteY10-5532" fmla="*/ 84 h 763"/>
                <a:gd name="connsiteX11-5533" fmla="*/ 585 w 711"/>
                <a:gd name="connsiteY11-5534" fmla="*/ 79 h 763"/>
                <a:gd name="connsiteX12-5535" fmla="*/ 575 w 711"/>
                <a:gd name="connsiteY12-5536" fmla="*/ 79 h 763"/>
                <a:gd name="connsiteX13-5537" fmla="*/ 569 w 711"/>
                <a:gd name="connsiteY13-5538" fmla="*/ 74 h 763"/>
                <a:gd name="connsiteX14-5539" fmla="*/ 553 w 711"/>
                <a:gd name="connsiteY14-5540" fmla="*/ 74 h 763"/>
                <a:gd name="connsiteX15-5541" fmla="*/ 543 w 711"/>
                <a:gd name="connsiteY15-5542" fmla="*/ 74 h 763"/>
                <a:gd name="connsiteX16-5543" fmla="*/ 527 w 711"/>
                <a:gd name="connsiteY16-5544" fmla="*/ 79 h 763"/>
                <a:gd name="connsiteX17-5545" fmla="*/ 496 w 711"/>
                <a:gd name="connsiteY17-5546" fmla="*/ 79 h 763"/>
                <a:gd name="connsiteX18-5547" fmla="*/ 459 w 711"/>
                <a:gd name="connsiteY18-5548" fmla="*/ 84 h 763"/>
                <a:gd name="connsiteX19-5549" fmla="*/ 422 w 711"/>
                <a:gd name="connsiteY19-5550" fmla="*/ 89 h 763"/>
                <a:gd name="connsiteX20-5551" fmla="*/ 385 w 711"/>
                <a:gd name="connsiteY20-5552" fmla="*/ 89 h 763"/>
                <a:gd name="connsiteX21-5553" fmla="*/ 343 w 711"/>
                <a:gd name="connsiteY21-5554" fmla="*/ 95 h 763"/>
                <a:gd name="connsiteX22-5555" fmla="*/ 295 w 711"/>
                <a:gd name="connsiteY22-5556" fmla="*/ 105 h 763"/>
                <a:gd name="connsiteX23-5557" fmla="*/ 269 w 711"/>
                <a:gd name="connsiteY23-5558" fmla="*/ 105 h 763"/>
                <a:gd name="connsiteX24-5559" fmla="*/ 243 w 711"/>
                <a:gd name="connsiteY24-5560" fmla="*/ 110 h 763"/>
                <a:gd name="connsiteX25-5561" fmla="*/ 216 w 711"/>
                <a:gd name="connsiteY25-5562" fmla="*/ 116 h 763"/>
                <a:gd name="connsiteX26-5563" fmla="*/ 190 w 711"/>
                <a:gd name="connsiteY26-5564" fmla="*/ 116 h 763"/>
                <a:gd name="connsiteX27-5565" fmla="*/ 158 w 711"/>
                <a:gd name="connsiteY27-5566" fmla="*/ 121 h 763"/>
                <a:gd name="connsiteX28-5567" fmla="*/ 132 w 711"/>
                <a:gd name="connsiteY28-5568" fmla="*/ 126 h 763"/>
                <a:gd name="connsiteX29-5569" fmla="*/ 106 w 711"/>
                <a:gd name="connsiteY29-5570" fmla="*/ 126 h 763"/>
                <a:gd name="connsiteX30-5571" fmla="*/ 85 w 711"/>
                <a:gd name="connsiteY30-5572" fmla="*/ 132 h 763"/>
                <a:gd name="connsiteX31-5573" fmla="*/ 64 w 711"/>
                <a:gd name="connsiteY31-5574" fmla="*/ 132 h 763"/>
                <a:gd name="connsiteX32-5575" fmla="*/ 37 w 711"/>
                <a:gd name="connsiteY32-5576" fmla="*/ 132 h 763"/>
                <a:gd name="connsiteX33-5577" fmla="*/ 21 w 711"/>
                <a:gd name="connsiteY33-5578" fmla="*/ 137 h 763"/>
                <a:gd name="connsiteX34-5579" fmla="*/ 0 w 711"/>
                <a:gd name="connsiteY34-5580" fmla="*/ 137 h 763"/>
                <a:gd name="connsiteX35-5581" fmla="*/ 0 w 711"/>
                <a:gd name="connsiteY35-5582" fmla="*/ 100 h 763"/>
                <a:gd name="connsiteX36-5583" fmla="*/ 16 w 711"/>
                <a:gd name="connsiteY36-5584" fmla="*/ 100 h 763"/>
                <a:gd name="connsiteX37-5585" fmla="*/ 37 w 711"/>
                <a:gd name="connsiteY37-5586" fmla="*/ 100 h 763"/>
                <a:gd name="connsiteX38-5587" fmla="*/ 53 w 711"/>
                <a:gd name="connsiteY38-5588" fmla="*/ 100 h 763"/>
                <a:gd name="connsiteX39-5589" fmla="*/ 74 w 711"/>
                <a:gd name="connsiteY39-5590" fmla="*/ 95 h 763"/>
                <a:gd name="connsiteX40-5591" fmla="*/ 100 w 711"/>
                <a:gd name="connsiteY40-5592" fmla="*/ 95 h 763"/>
                <a:gd name="connsiteX41-5593" fmla="*/ 122 w 711"/>
                <a:gd name="connsiteY41-5594" fmla="*/ 89 h 763"/>
                <a:gd name="connsiteX42-5595" fmla="*/ 148 w 711"/>
                <a:gd name="connsiteY42-5596" fmla="*/ 84 h 763"/>
                <a:gd name="connsiteX43-5597" fmla="*/ 179 w 711"/>
                <a:gd name="connsiteY43-5598" fmla="*/ 84 h 763"/>
                <a:gd name="connsiteX44-5599" fmla="*/ 237 w 711"/>
                <a:gd name="connsiteY44-5600" fmla="*/ 74 h 763"/>
                <a:gd name="connsiteX45-5601" fmla="*/ 295 w 711"/>
                <a:gd name="connsiteY45-5602" fmla="*/ 63 h 763"/>
                <a:gd name="connsiteX46-5603" fmla="*/ 353 w 711"/>
                <a:gd name="connsiteY46-5604" fmla="*/ 58 h 763"/>
                <a:gd name="connsiteX47-5605" fmla="*/ 411 w 711"/>
                <a:gd name="connsiteY47-5606" fmla="*/ 47 h 763"/>
                <a:gd name="connsiteX48-5607" fmla="*/ 438 w 711"/>
                <a:gd name="connsiteY48-5608" fmla="*/ 42 h 763"/>
                <a:gd name="connsiteX49-5609" fmla="*/ 464 w 711"/>
                <a:gd name="connsiteY49-5610" fmla="*/ 37 h 763"/>
                <a:gd name="connsiteX50-5611" fmla="*/ 490 w 711"/>
                <a:gd name="connsiteY50-5612" fmla="*/ 32 h 763"/>
                <a:gd name="connsiteX51-5613" fmla="*/ 506 w 711"/>
                <a:gd name="connsiteY51-5614" fmla="*/ 32 h 763"/>
                <a:gd name="connsiteX52-5615" fmla="*/ 522 w 711"/>
                <a:gd name="connsiteY52-5616" fmla="*/ 26 h 763"/>
                <a:gd name="connsiteX53-5617" fmla="*/ 538 w 711"/>
                <a:gd name="connsiteY53-5618" fmla="*/ 21 h 763"/>
                <a:gd name="connsiteX54-5619" fmla="*/ 543 w 711"/>
                <a:gd name="connsiteY54-5620" fmla="*/ 21 h 763"/>
                <a:gd name="connsiteX55-5621" fmla="*/ 553 w 711"/>
                <a:gd name="connsiteY55-5622" fmla="*/ 16 h 763"/>
                <a:gd name="connsiteX56-5623" fmla="*/ 559 w 711"/>
                <a:gd name="connsiteY56-5624" fmla="*/ 11 h 763"/>
                <a:gd name="connsiteX57-5625" fmla="*/ 569 w 711"/>
                <a:gd name="connsiteY57-5626" fmla="*/ 5 h 763"/>
                <a:gd name="connsiteX58-5627" fmla="*/ 575 w 711"/>
                <a:gd name="connsiteY58-5628" fmla="*/ 5 h 763"/>
                <a:gd name="connsiteX59-5629" fmla="*/ 585 w 711"/>
                <a:gd name="connsiteY59-5630" fmla="*/ 0 h 763"/>
                <a:gd name="connsiteX60-5631" fmla="*/ 590 w 711"/>
                <a:gd name="connsiteY60-5632" fmla="*/ 5 h 763"/>
                <a:gd name="connsiteX61-5633" fmla="*/ 596 w 711"/>
                <a:gd name="connsiteY61-5634" fmla="*/ 5 h 763"/>
                <a:gd name="connsiteX62-5635" fmla="*/ 601 w 711"/>
                <a:gd name="connsiteY62-5636" fmla="*/ 11 h 763"/>
                <a:gd name="connsiteX63-5637" fmla="*/ 611 w 711"/>
                <a:gd name="connsiteY63-5638" fmla="*/ 16 h 763"/>
                <a:gd name="connsiteX64-5639" fmla="*/ 622 w 711"/>
                <a:gd name="connsiteY64-5640" fmla="*/ 21 h 763"/>
                <a:gd name="connsiteX65-5641" fmla="*/ 632 w 711"/>
                <a:gd name="connsiteY65-5642" fmla="*/ 26 h 763"/>
                <a:gd name="connsiteX66-5643" fmla="*/ 643 w 711"/>
                <a:gd name="connsiteY66-5644" fmla="*/ 32 h 763"/>
                <a:gd name="connsiteX67-5645" fmla="*/ 659 w 711"/>
                <a:gd name="connsiteY67-5646" fmla="*/ 42 h 763"/>
                <a:gd name="connsiteX68-5647" fmla="*/ 669 w 711"/>
                <a:gd name="connsiteY68-5648" fmla="*/ 53 h 763"/>
                <a:gd name="connsiteX69-5649" fmla="*/ 680 w 711"/>
                <a:gd name="connsiteY69-5650" fmla="*/ 58 h 763"/>
                <a:gd name="connsiteX70-5651" fmla="*/ 690 w 711"/>
                <a:gd name="connsiteY70-5652" fmla="*/ 68 h 763"/>
                <a:gd name="connsiteX71-5653" fmla="*/ 701 w 711"/>
                <a:gd name="connsiteY71-5654" fmla="*/ 74 h 763"/>
                <a:gd name="connsiteX72-5655" fmla="*/ 706 w 711"/>
                <a:gd name="connsiteY72-5656" fmla="*/ 79 h 763"/>
                <a:gd name="connsiteX73-5657" fmla="*/ 711 w 711"/>
                <a:gd name="connsiteY73-5658" fmla="*/ 84 h 763"/>
                <a:gd name="connsiteX74-5659" fmla="*/ 711 w 711"/>
                <a:gd name="connsiteY74-5660" fmla="*/ 89 h 763"/>
                <a:gd name="connsiteX75-5661" fmla="*/ 711 w 711"/>
                <a:gd name="connsiteY75-5662" fmla="*/ 95 h 763"/>
                <a:gd name="connsiteX76-5663" fmla="*/ 711 w 711"/>
                <a:gd name="connsiteY76-5664" fmla="*/ 100 h 763"/>
                <a:gd name="connsiteX77-5665" fmla="*/ 711 w 711"/>
                <a:gd name="connsiteY77-5666" fmla="*/ 105 h 763"/>
                <a:gd name="connsiteX78-5667" fmla="*/ 706 w 711"/>
                <a:gd name="connsiteY78-5668" fmla="*/ 110 h 763"/>
                <a:gd name="connsiteX79-5669" fmla="*/ 696 w 711"/>
                <a:gd name="connsiteY79-5670" fmla="*/ 116 h 763"/>
                <a:gd name="connsiteX80-5671" fmla="*/ 696 w 711"/>
                <a:gd name="connsiteY80-5672" fmla="*/ 121 h 763"/>
                <a:gd name="connsiteX81-5673" fmla="*/ 696 w 711"/>
                <a:gd name="connsiteY81-5674" fmla="*/ 121 h 763"/>
                <a:gd name="connsiteX82-5675" fmla="*/ 690 w 711"/>
                <a:gd name="connsiteY82-5676" fmla="*/ 126 h 763"/>
                <a:gd name="connsiteX83-5677" fmla="*/ 690 w 711"/>
                <a:gd name="connsiteY83-5678" fmla="*/ 132 h 763"/>
                <a:gd name="connsiteX84-5679" fmla="*/ 685 w 711"/>
                <a:gd name="connsiteY84-5680" fmla="*/ 142 h 763"/>
                <a:gd name="connsiteX85-5681" fmla="*/ 685 w 711"/>
                <a:gd name="connsiteY85-5682" fmla="*/ 147 h 763"/>
                <a:gd name="connsiteX86-5683" fmla="*/ 685 w 711"/>
                <a:gd name="connsiteY86-5684" fmla="*/ 158 h 763"/>
                <a:gd name="connsiteX87-5685" fmla="*/ 680 w 711"/>
                <a:gd name="connsiteY87-5686" fmla="*/ 168 h 763"/>
                <a:gd name="connsiteX88-5687" fmla="*/ 680 w 711"/>
                <a:gd name="connsiteY88-5688" fmla="*/ 179 h 763"/>
                <a:gd name="connsiteX89-5689" fmla="*/ 680 w 711"/>
                <a:gd name="connsiteY89-5690" fmla="*/ 189 h 763"/>
                <a:gd name="connsiteX90-5691" fmla="*/ 675 w 711"/>
                <a:gd name="connsiteY90-5692" fmla="*/ 205 h 763"/>
                <a:gd name="connsiteX91-5693" fmla="*/ 675 w 711"/>
                <a:gd name="connsiteY91-5694" fmla="*/ 221 h 763"/>
                <a:gd name="connsiteX92-5695" fmla="*/ 675 w 711"/>
                <a:gd name="connsiteY92-5696" fmla="*/ 237 h 763"/>
                <a:gd name="connsiteX93-5697" fmla="*/ 669 w 711"/>
                <a:gd name="connsiteY93-5698" fmla="*/ 252 h 763"/>
                <a:gd name="connsiteX94-5699" fmla="*/ 669 w 711"/>
                <a:gd name="connsiteY94-5700" fmla="*/ 268 h 763"/>
                <a:gd name="connsiteX95-5701" fmla="*/ 669 w 711"/>
                <a:gd name="connsiteY95-5702" fmla="*/ 289 h 763"/>
                <a:gd name="connsiteX96-5703" fmla="*/ 664 w 711"/>
                <a:gd name="connsiteY96-5704" fmla="*/ 331 h 763"/>
                <a:gd name="connsiteX97-5705" fmla="*/ 659 w 711"/>
                <a:gd name="connsiteY97-5706" fmla="*/ 368 h 763"/>
                <a:gd name="connsiteX98-5707" fmla="*/ 659 w 711"/>
                <a:gd name="connsiteY98-5708" fmla="*/ 400 h 763"/>
                <a:gd name="connsiteX99-5709" fmla="*/ 654 w 711"/>
                <a:gd name="connsiteY99-5710" fmla="*/ 431 h 763"/>
                <a:gd name="connsiteX100-5711" fmla="*/ 648 w 711"/>
                <a:gd name="connsiteY100-5712" fmla="*/ 463 h 763"/>
                <a:gd name="connsiteX101-5713" fmla="*/ 648 w 711"/>
                <a:gd name="connsiteY101-5714" fmla="*/ 489 h 763"/>
                <a:gd name="connsiteX102-5715" fmla="*/ 643 w 711"/>
                <a:gd name="connsiteY102-5716" fmla="*/ 510 h 763"/>
                <a:gd name="connsiteX103-5717" fmla="*/ 638 w 711"/>
                <a:gd name="connsiteY103-5718" fmla="*/ 531 h 763"/>
                <a:gd name="connsiteX104-5719" fmla="*/ 632 w 711"/>
                <a:gd name="connsiteY104-5720" fmla="*/ 568 h 763"/>
                <a:gd name="connsiteX105-5721" fmla="*/ 622 w 711"/>
                <a:gd name="connsiteY105-5722" fmla="*/ 605 h 763"/>
                <a:gd name="connsiteX106-5723" fmla="*/ 617 w 711"/>
                <a:gd name="connsiteY106-5724" fmla="*/ 636 h 763"/>
                <a:gd name="connsiteX107-5725" fmla="*/ 606 w 711"/>
                <a:gd name="connsiteY107-5726" fmla="*/ 663 h 763"/>
                <a:gd name="connsiteX108-5727" fmla="*/ 601 w 711"/>
                <a:gd name="connsiteY108-5728" fmla="*/ 689 h 763"/>
                <a:gd name="connsiteX109-5729" fmla="*/ 596 w 711"/>
                <a:gd name="connsiteY109-5730" fmla="*/ 700 h 763"/>
                <a:gd name="connsiteX110-5731" fmla="*/ 590 w 711"/>
                <a:gd name="connsiteY110-5732" fmla="*/ 710 h 763"/>
                <a:gd name="connsiteX111-5733" fmla="*/ 590 w 711"/>
                <a:gd name="connsiteY111-5734" fmla="*/ 721 h 763"/>
                <a:gd name="connsiteX112-5735" fmla="*/ 585 w 711"/>
                <a:gd name="connsiteY112-5736" fmla="*/ 726 h 763"/>
                <a:gd name="connsiteX113-5737" fmla="*/ 580 w 711"/>
                <a:gd name="connsiteY113-5738" fmla="*/ 736 h 763"/>
                <a:gd name="connsiteX114-5739" fmla="*/ 580 w 711"/>
                <a:gd name="connsiteY114-5740" fmla="*/ 742 h 763"/>
                <a:gd name="connsiteX115-5741" fmla="*/ 569 w 711"/>
                <a:gd name="connsiteY115-5742" fmla="*/ 747 h 763"/>
                <a:gd name="connsiteX116-5743" fmla="*/ 564 w 711"/>
                <a:gd name="connsiteY116-5744" fmla="*/ 757 h 763"/>
                <a:gd name="connsiteX117-5745" fmla="*/ 559 w 711"/>
                <a:gd name="connsiteY117-5746" fmla="*/ 757 h 763"/>
                <a:gd name="connsiteX118-5747" fmla="*/ 553 w 711"/>
                <a:gd name="connsiteY118-5748" fmla="*/ 763 h 763"/>
                <a:gd name="connsiteX119-5749" fmla="*/ 548 w 711"/>
                <a:gd name="connsiteY119-5750" fmla="*/ 763 h 763"/>
                <a:gd name="connsiteX120-5751" fmla="*/ 548 w 711"/>
                <a:gd name="connsiteY120-5752" fmla="*/ 757 h 763"/>
                <a:gd name="connsiteX121-5753" fmla="*/ 543 w 711"/>
                <a:gd name="connsiteY121-5754" fmla="*/ 757 h 763"/>
                <a:gd name="connsiteX122-5755" fmla="*/ 543 w 711"/>
                <a:gd name="connsiteY122-5756" fmla="*/ 752 h 763"/>
                <a:gd name="connsiteX123-5757" fmla="*/ 543 w 711"/>
                <a:gd name="connsiteY123-5758" fmla="*/ 747 h 763"/>
                <a:gd name="connsiteX124-5759" fmla="*/ 538 w 711"/>
                <a:gd name="connsiteY124-5760" fmla="*/ 742 h 763"/>
                <a:gd name="connsiteX125-5761" fmla="*/ 538 w 711"/>
                <a:gd name="connsiteY125-5762" fmla="*/ 731 h 763"/>
                <a:gd name="connsiteX126-5763" fmla="*/ 538 w 711"/>
                <a:gd name="connsiteY126-5764" fmla="*/ 721 h 763"/>
                <a:gd name="connsiteX127-5765" fmla="*/ 532 w 711"/>
                <a:gd name="connsiteY127-5766" fmla="*/ 705 h 763"/>
                <a:gd name="connsiteX128-5767" fmla="*/ 527 w 711"/>
                <a:gd name="connsiteY128-5768" fmla="*/ 684 h 763"/>
                <a:gd name="connsiteX129-5769" fmla="*/ 522 w 711"/>
                <a:gd name="connsiteY129-5770" fmla="*/ 668 h 763"/>
                <a:gd name="connsiteX130-5771" fmla="*/ 517 w 711"/>
                <a:gd name="connsiteY130-5772" fmla="*/ 652 h 763"/>
                <a:gd name="connsiteX131-5773" fmla="*/ 511 w 711"/>
                <a:gd name="connsiteY131-5774" fmla="*/ 636 h 763"/>
                <a:gd name="connsiteX132-5775" fmla="*/ 501 w 711"/>
                <a:gd name="connsiteY132-5776" fmla="*/ 626 h 763"/>
                <a:gd name="connsiteX133-5777" fmla="*/ 601 w 711"/>
                <a:gd name="connsiteY133-5778" fmla="*/ 221 h 763"/>
                <a:gd name="connsiteX134-5779" fmla="*/ 601 w 711"/>
                <a:gd name="connsiteY134-5780" fmla="*/ 221 h 763"/>
                <a:gd name="connsiteX0-5781" fmla="*/ 601 w 711"/>
                <a:gd name="connsiteY0-5782" fmla="*/ 221 h 763"/>
                <a:gd name="connsiteX1-5783" fmla="*/ 601 w 711"/>
                <a:gd name="connsiteY1-5784" fmla="*/ 195 h 763"/>
                <a:gd name="connsiteX2-5785" fmla="*/ 601 w 711"/>
                <a:gd name="connsiteY2-5786" fmla="*/ 168 h 763"/>
                <a:gd name="connsiteX3-5787" fmla="*/ 601 w 711"/>
                <a:gd name="connsiteY3-5788" fmla="*/ 147 h 763"/>
                <a:gd name="connsiteX4-5789" fmla="*/ 601 w 711"/>
                <a:gd name="connsiteY4-5790" fmla="*/ 132 h 763"/>
                <a:gd name="connsiteX5-5791" fmla="*/ 601 w 711"/>
                <a:gd name="connsiteY5-5792" fmla="*/ 116 h 763"/>
                <a:gd name="connsiteX6-5793" fmla="*/ 601 w 711"/>
                <a:gd name="connsiteY6-5794" fmla="*/ 105 h 763"/>
                <a:gd name="connsiteX7-5795" fmla="*/ 596 w 711"/>
                <a:gd name="connsiteY7-5796" fmla="*/ 95 h 763"/>
                <a:gd name="connsiteX8-5797" fmla="*/ 596 w 711"/>
                <a:gd name="connsiteY8-5798" fmla="*/ 89 h 763"/>
                <a:gd name="connsiteX9-5799" fmla="*/ 596 w 711"/>
                <a:gd name="connsiteY9-5800" fmla="*/ 84 h 763"/>
                <a:gd name="connsiteX10-5801" fmla="*/ 590 w 711"/>
                <a:gd name="connsiteY10-5802" fmla="*/ 84 h 763"/>
                <a:gd name="connsiteX11-5803" fmla="*/ 585 w 711"/>
                <a:gd name="connsiteY11-5804" fmla="*/ 79 h 763"/>
                <a:gd name="connsiteX12-5805" fmla="*/ 575 w 711"/>
                <a:gd name="connsiteY12-5806" fmla="*/ 79 h 763"/>
                <a:gd name="connsiteX13-5807" fmla="*/ 569 w 711"/>
                <a:gd name="connsiteY13-5808" fmla="*/ 74 h 763"/>
                <a:gd name="connsiteX14-5809" fmla="*/ 553 w 711"/>
                <a:gd name="connsiteY14-5810" fmla="*/ 74 h 763"/>
                <a:gd name="connsiteX15-5811" fmla="*/ 543 w 711"/>
                <a:gd name="connsiteY15-5812" fmla="*/ 74 h 763"/>
                <a:gd name="connsiteX16-5813" fmla="*/ 527 w 711"/>
                <a:gd name="connsiteY16-5814" fmla="*/ 79 h 763"/>
                <a:gd name="connsiteX17-5815" fmla="*/ 496 w 711"/>
                <a:gd name="connsiteY17-5816" fmla="*/ 79 h 763"/>
                <a:gd name="connsiteX18-5817" fmla="*/ 459 w 711"/>
                <a:gd name="connsiteY18-5818" fmla="*/ 84 h 763"/>
                <a:gd name="connsiteX19-5819" fmla="*/ 422 w 711"/>
                <a:gd name="connsiteY19-5820" fmla="*/ 89 h 763"/>
                <a:gd name="connsiteX20-5821" fmla="*/ 385 w 711"/>
                <a:gd name="connsiteY20-5822" fmla="*/ 89 h 763"/>
                <a:gd name="connsiteX21-5823" fmla="*/ 343 w 711"/>
                <a:gd name="connsiteY21-5824" fmla="*/ 95 h 763"/>
                <a:gd name="connsiteX22-5825" fmla="*/ 295 w 711"/>
                <a:gd name="connsiteY22-5826" fmla="*/ 105 h 763"/>
                <a:gd name="connsiteX23-5827" fmla="*/ 269 w 711"/>
                <a:gd name="connsiteY23-5828" fmla="*/ 105 h 763"/>
                <a:gd name="connsiteX24-5829" fmla="*/ 243 w 711"/>
                <a:gd name="connsiteY24-5830" fmla="*/ 110 h 763"/>
                <a:gd name="connsiteX25-5831" fmla="*/ 216 w 711"/>
                <a:gd name="connsiteY25-5832" fmla="*/ 116 h 763"/>
                <a:gd name="connsiteX26-5833" fmla="*/ 190 w 711"/>
                <a:gd name="connsiteY26-5834" fmla="*/ 116 h 763"/>
                <a:gd name="connsiteX27-5835" fmla="*/ 158 w 711"/>
                <a:gd name="connsiteY27-5836" fmla="*/ 121 h 763"/>
                <a:gd name="connsiteX28-5837" fmla="*/ 132 w 711"/>
                <a:gd name="connsiteY28-5838" fmla="*/ 126 h 763"/>
                <a:gd name="connsiteX29-5839" fmla="*/ 106 w 711"/>
                <a:gd name="connsiteY29-5840" fmla="*/ 126 h 763"/>
                <a:gd name="connsiteX30-5841" fmla="*/ 85 w 711"/>
                <a:gd name="connsiteY30-5842" fmla="*/ 132 h 763"/>
                <a:gd name="connsiteX31-5843" fmla="*/ 64 w 711"/>
                <a:gd name="connsiteY31-5844" fmla="*/ 132 h 763"/>
                <a:gd name="connsiteX32-5845" fmla="*/ 37 w 711"/>
                <a:gd name="connsiteY32-5846" fmla="*/ 132 h 763"/>
                <a:gd name="connsiteX33-5847" fmla="*/ 21 w 711"/>
                <a:gd name="connsiteY33-5848" fmla="*/ 137 h 763"/>
                <a:gd name="connsiteX34-5849" fmla="*/ 0 w 711"/>
                <a:gd name="connsiteY34-5850" fmla="*/ 137 h 763"/>
                <a:gd name="connsiteX35-5851" fmla="*/ 0 w 711"/>
                <a:gd name="connsiteY35-5852" fmla="*/ 100 h 763"/>
                <a:gd name="connsiteX36-5853" fmla="*/ 16 w 711"/>
                <a:gd name="connsiteY36-5854" fmla="*/ 100 h 763"/>
                <a:gd name="connsiteX37-5855" fmla="*/ 37 w 711"/>
                <a:gd name="connsiteY37-5856" fmla="*/ 100 h 763"/>
                <a:gd name="connsiteX38-5857" fmla="*/ 53 w 711"/>
                <a:gd name="connsiteY38-5858" fmla="*/ 100 h 763"/>
                <a:gd name="connsiteX39-5859" fmla="*/ 74 w 711"/>
                <a:gd name="connsiteY39-5860" fmla="*/ 95 h 763"/>
                <a:gd name="connsiteX40-5861" fmla="*/ 100 w 711"/>
                <a:gd name="connsiteY40-5862" fmla="*/ 95 h 763"/>
                <a:gd name="connsiteX41-5863" fmla="*/ 122 w 711"/>
                <a:gd name="connsiteY41-5864" fmla="*/ 89 h 763"/>
                <a:gd name="connsiteX42-5865" fmla="*/ 148 w 711"/>
                <a:gd name="connsiteY42-5866" fmla="*/ 84 h 763"/>
                <a:gd name="connsiteX43-5867" fmla="*/ 179 w 711"/>
                <a:gd name="connsiteY43-5868" fmla="*/ 84 h 763"/>
                <a:gd name="connsiteX44-5869" fmla="*/ 237 w 711"/>
                <a:gd name="connsiteY44-5870" fmla="*/ 74 h 763"/>
                <a:gd name="connsiteX45-5871" fmla="*/ 295 w 711"/>
                <a:gd name="connsiteY45-5872" fmla="*/ 63 h 763"/>
                <a:gd name="connsiteX46-5873" fmla="*/ 353 w 711"/>
                <a:gd name="connsiteY46-5874" fmla="*/ 58 h 763"/>
                <a:gd name="connsiteX47-5875" fmla="*/ 411 w 711"/>
                <a:gd name="connsiteY47-5876" fmla="*/ 47 h 763"/>
                <a:gd name="connsiteX48-5877" fmla="*/ 438 w 711"/>
                <a:gd name="connsiteY48-5878" fmla="*/ 42 h 763"/>
                <a:gd name="connsiteX49-5879" fmla="*/ 464 w 711"/>
                <a:gd name="connsiteY49-5880" fmla="*/ 37 h 763"/>
                <a:gd name="connsiteX50-5881" fmla="*/ 490 w 711"/>
                <a:gd name="connsiteY50-5882" fmla="*/ 32 h 763"/>
                <a:gd name="connsiteX51-5883" fmla="*/ 506 w 711"/>
                <a:gd name="connsiteY51-5884" fmla="*/ 32 h 763"/>
                <a:gd name="connsiteX52-5885" fmla="*/ 522 w 711"/>
                <a:gd name="connsiteY52-5886" fmla="*/ 26 h 763"/>
                <a:gd name="connsiteX53-5887" fmla="*/ 538 w 711"/>
                <a:gd name="connsiteY53-5888" fmla="*/ 21 h 763"/>
                <a:gd name="connsiteX54-5889" fmla="*/ 543 w 711"/>
                <a:gd name="connsiteY54-5890" fmla="*/ 21 h 763"/>
                <a:gd name="connsiteX55-5891" fmla="*/ 553 w 711"/>
                <a:gd name="connsiteY55-5892" fmla="*/ 16 h 763"/>
                <a:gd name="connsiteX56-5893" fmla="*/ 559 w 711"/>
                <a:gd name="connsiteY56-5894" fmla="*/ 11 h 763"/>
                <a:gd name="connsiteX57-5895" fmla="*/ 569 w 711"/>
                <a:gd name="connsiteY57-5896" fmla="*/ 5 h 763"/>
                <a:gd name="connsiteX58-5897" fmla="*/ 575 w 711"/>
                <a:gd name="connsiteY58-5898" fmla="*/ 5 h 763"/>
                <a:gd name="connsiteX59-5899" fmla="*/ 585 w 711"/>
                <a:gd name="connsiteY59-5900" fmla="*/ 0 h 763"/>
                <a:gd name="connsiteX60-5901" fmla="*/ 590 w 711"/>
                <a:gd name="connsiteY60-5902" fmla="*/ 5 h 763"/>
                <a:gd name="connsiteX61-5903" fmla="*/ 596 w 711"/>
                <a:gd name="connsiteY61-5904" fmla="*/ 5 h 763"/>
                <a:gd name="connsiteX62-5905" fmla="*/ 601 w 711"/>
                <a:gd name="connsiteY62-5906" fmla="*/ 11 h 763"/>
                <a:gd name="connsiteX63-5907" fmla="*/ 611 w 711"/>
                <a:gd name="connsiteY63-5908" fmla="*/ 16 h 763"/>
                <a:gd name="connsiteX64-5909" fmla="*/ 622 w 711"/>
                <a:gd name="connsiteY64-5910" fmla="*/ 21 h 763"/>
                <a:gd name="connsiteX65-5911" fmla="*/ 632 w 711"/>
                <a:gd name="connsiteY65-5912" fmla="*/ 26 h 763"/>
                <a:gd name="connsiteX66-5913" fmla="*/ 643 w 711"/>
                <a:gd name="connsiteY66-5914" fmla="*/ 32 h 763"/>
                <a:gd name="connsiteX67-5915" fmla="*/ 659 w 711"/>
                <a:gd name="connsiteY67-5916" fmla="*/ 42 h 763"/>
                <a:gd name="connsiteX68-5917" fmla="*/ 669 w 711"/>
                <a:gd name="connsiteY68-5918" fmla="*/ 53 h 763"/>
                <a:gd name="connsiteX69-5919" fmla="*/ 680 w 711"/>
                <a:gd name="connsiteY69-5920" fmla="*/ 58 h 763"/>
                <a:gd name="connsiteX70-5921" fmla="*/ 690 w 711"/>
                <a:gd name="connsiteY70-5922" fmla="*/ 68 h 763"/>
                <a:gd name="connsiteX71-5923" fmla="*/ 701 w 711"/>
                <a:gd name="connsiteY71-5924" fmla="*/ 74 h 763"/>
                <a:gd name="connsiteX72-5925" fmla="*/ 706 w 711"/>
                <a:gd name="connsiteY72-5926" fmla="*/ 79 h 763"/>
                <a:gd name="connsiteX73-5927" fmla="*/ 711 w 711"/>
                <a:gd name="connsiteY73-5928" fmla="*/ 84 h 763"/>
                <a:gd name="connsiteX74-5929" fmla="*/ 711 w 711"/>
                <a:gd name="connsiteY74-5930" fmla="*/ 89 h 763"/>
                <a:gd name="connsiteX75-5931" fmla="*/ 711 w 711"/>
                <a:gd name="connsiteY75-5932" fmla="*/ 95 h 763"/>
                <a:gd name="connsiteX76-5933" fmla="*/ 711 w 711"/>
                <a:gd name="connsiteY76-5934" fmla="*/ 100 h 763"/>
                <a:gd name="connsiteX77-5935" fmla="*/ 711 w 711"/>
                <a:gd name="connsiteY77-5936" fmla="*/ 105 h 763"/>
                <a:gd name="connsiteX78-5937" fmla="*/ 706 w 711"/>
                <a:gd name="connsiteY78-5938" fmla="*/ 110 h 763"/>
                <a:gd name="connsiteX79-5939" fmla="*/ 696 w 711"/>
                <a:gd name="connsiteY79-5940" fmla="*/ 116 h 763"/>
                <a:gd name="connsiteX80-5941" fmla="*/ 696 w 711"/>
                <a:gd name="connsiteY80-5942" fmla="*/ 121 h 763"/>
                <a:gd name="connsiteX81-5943" fmla="*/ 696 w 711"/>
                <a:gd name="connsiteY81-5944" fmla="*/ 121 h 763"/>
                <a:gd name="connsiteX82-5945" fmla="*/ 690 w 711"/>
                <a:gd name="connsiteY82-5946" fmla="*/ 126 h 763"/>
                <a:gd name="connsiteX83-5947" fmla="*/ 690 w 711"/>
                <a:gd name="connsiteY83-5948" fmla="*/ 132 h 763"/>
                <a:gd name="connsiteX84-5949" fmla="*/ 685 w 711"/>
                <a:gd name="connsiteY84-5950" fmla="*/ 142 h 763"/>
                <a:gd name="connsiteX85-5951" fmla="*/ 685 w 711"/>
                <a:gd name="connsiteY85-5952" fmla="*/ 147 h 763"/>
                <a:gd name="connsiteX86-5953" fmla="*/ 685 w 711"/>
                <a:gd name="connsiteY86-5954" fmla="*/ 158 h 763"/>
                <a:gd name="connsiteX87-5955" fmla="*/ 680 w 711"/>
                <a:gd name="connsiteY87-5956" fmla="*/ 168 h 763"/>
                <a:gd name="connsiteX88-5957" fmla="*/ 680 w 711"/>
                <a:gd name="connsiteY88-5958" fmla="*/ 179 h 763"/>
                <a:gd name="connsiteX89-5959" fmla="*/ 680 w 711"/>
                <a:gd name="connsiteY89-5960" fmla="*/ 189 h 763"/>
                <a:gd name="connsiteX90-5961" fmla="*/ 675 w 711"/>
                <a:gd name="connsiteY90-5962" fmla="*/ 205 h 763"/>
                <a:gd name="connsiteX91-5963" fmla="*/ 675 w 711"/>
                <a:gd name="connsiteY91-5964" fmla="*/ 221 h 763"/>
                <a:gd name="connsiteX92-5965" fmla="*/ 675 w 711"/>
                <a:gd name="connsiteY92-5966" fmla="*/ 237 h 763"/>
                <a:gd name="connsiteX93-5967" fmla="*/ 669 w 711"/>
                <a:gd name="connsiteY93-5968" fmla="*/ 252 h 763"/>
                <a:gd name="connsiteX94-5969" fmla="*/ 669 w 711"/>
                <a:gd name="connsiteY94-5970" fmla="*/ 268 h 763"/>
                <a:gd name="connsiteX95-5971" fmla="*/ 669 w 711"/>
                <a:gd name="connsiteY95-5972" fmla="*/ 289 h 763"/>
                <a:gd name="connsiteX96-5973" fmla="*/ 664 w 711"/>
                <a:gd name="connsiteY96-5974" fmla="*/ 331 h 763"/>
                <a:gd name="connsiteX97-5975" fmla="*/ 659 w 711"/>
                <a:gd name="connsiteY97-5976" fmla="*/ 368 h 763"/>
                <a:gd name="connsiteX98-5977" fmla="*/ 659 w 711"/>
                <a:gd name="connsiteY98-5978" fmla="*/ 400 h 763"/>
                <a:gd name="connsiteX99-5979" fmla="*/ 654 w 711"/>
                <a:gd name="connsiteY99-5980" fmla="*/ 431 h 763"/>
                <a:gd name="connsiteX100-5981" fmla="*/ 648 w 711"/>
                <a:gd name="connsiteY100-5982" fmla="*/ 463 h 763"/>
                <a:gd name="connsiteX101-5983" fmla="*/ 648 w 711"/>
                <a:gd name="connsiteY101-5984" fmla="*/ 489 h 763"/>
                <a:gd name="connsiteX102-5985" fmla="*/ 643 w 711"/>
                <a:gd name="connsiteY102-5986" fmla="*/ 510 h 763"/>
                <a:gd name="connsiteX103-5987" fmla="*/ 638 w 711"/>
                <a:gd name="connsiteY103-5988" fmla="*/ 531 h 763"/>
                <a:gd name="connsiteX104-5989" fmla="*/ 632 w 711"/>
                <a:gd name="connsiteY104-5990" fmla="*/ 568 h 763"/>
                <a:gd name="connsiteX105-5991" fmla="*/ 622 w 711"/>
                <a:gd name="connsiteY105-5992" fmla="*/ 605 h 763"/>
                <a:gd name="connsiteX106-5993" fmla="*/ 617 w 711"/>
                <a:gd name="connsiteY106-5994" fmla="*/ 636 h 763"/>
                <a:gd name="connsiteX107-5995" fmla="*/ 606 w 711"/>
                <a:gd name="connsiteY107-5996" fmla="*/ 663 h 763"/>
                <a:gd name="connsiteX108-5997" fmla="*/ 601 w 711"/>
                <a:gd name="connsiteY108-5998" fmla="*/ 689 h 763"/>
                <a:gd name="connsiteX109-5999" fmla="*/ 596 w 711"/>
                <a:gd name="connsiteY109-6000" fmla="*/ 700 h 763"/>
                <a:gd name="connsiteX110-6001" fmla="*/ 590 w 711"/>
                <a:gd name="connsiteY110-6002" fmla="*/ 710 h 763"/>
                <a:gd name="connsiteX111-6003" fmla="*/ 590 w 711"/>
                <a:gd name="connsiteY111-6004" fmla="*/ 721 h 763"/>
                <a:gd name="connsiteX112-6005" fmla="*/ 585 w 711"/>
                <a:gd name="connsiteY112-6006" fmla="*/ 726 h 763"/>
                <a:gd name="connsiteX113-6007" fmla="*/ 580 w 711"/>
                <a:gd name="connsiteY113-6008" fmla="*/ 736 h 763"/>
                <a:gd name="connsiteX114-6009" fmla="*/ 580 w 711"/>
                <a:gd name="connsiteY114-6010" fmla="*/ 742 h 763"/>
                <a:gd name="connsiteX115-6011" fmla="*/ 569 w 711"/>
                <a:gd name="connsiteY115-6012" fmla="*/ 747 h 763"/>
                <a:gd name="connsiteX116-6013" fmla="*/ 564 w 711"/>
                <a:gd name="connsiteY116-6014" fmla="*/ 757 h 763"/>
                <a:gd name="connsiteX117-6015" fmla="*/ 559 w 711"/>
                <a:gd name="connsiteY117-6016" fmla="*/ 757 h 763"/>
                <a:gd name="connsiteX118-6017" fmla="*/ 553 w 711"/>
                <a:gd name="connsiteY118-6018" fmla="*/ 763 h 763"/>
                <a:gd name="connsiteX119-6019" fmla="*/ 548 w 711"/>
                <a:gd name="connsiteY119-6020" fmla="*/ 763 h 763"/>
                <a:gd name="connsiteX120-6021" fmla="*/ 548 w 711"/>
                <a:gd name="connsiteY120-6022" fmla="*/ 757 h 763"/>
                <a:gd name="connsiteX121-6023" fmla="*/ 543 w 711"/>
                <a:gd name="connsiteY121-6024" fmla="*/ 757 h 763"/>
                <a:gd name="connsiteX122-6025" fmla="*/ 543 w 711"/>
                <a:gd name="connsiteY122-6026" fmla="*/ 752 h 763"/>
                <a:gd name="connsiteX123-6027" fmla="*/ 543 w 711"/>
                <a:gd name="connsiteY123-6028" fmla="*/ 747 h 763"/>
                <a:gd name="connsiteX124-6029" fmla="*/ 538 w 711"/>
                <a:gd name="connsiteY124-6030" fmla="*/ 742 h 763"/>
                <a:gd name="connsiteX125-6031" fmla="*/ 538 w 711"/>
                <a:gd name="connsiteY125-6032" fmla="*/ 731 h 763"/>
                <a:gd name="connsiteX126-6033" fmla="*/ 538 w 711"/>
                <a:gd name="connsiteY126-6034" fmla="*/ 721 h 763"/>
                <a:gd name="connsiteX127-6035" fmla="*/ 532 w 711"/>
                <a:gd name="connsiteY127-6036" fmla="*/ 705 h 763"/>
                <a:gd name="connsiteX128-6037" fmla="*/ 527 w 711"/>
                <a:gd name="connsiteY128-6038" fmla="*/ 684 h 763"/>
                <a:gd name="connsiteX129-6039" fmla="*/ 522 w 711"/>
                <a:gd name="connsiteY129-6040" fmla="*/ 668 h 763"/>
                <a:gd name="connsiteX130-6041" fmla="*/ 517 w 711"/>
                <a:gd name="connsiteY130-6042" fmla="*/ 652 h 763"/>
                <a:gd name="connsiteX131-6043" fmla="*/ 511 w 711"/>
                <a:gd name="connsiteY131-6044" fmla="*/ 636 h 763"/>
                <a:gd name="connsiteX132-6045" fmla="*/ 501 w 711"/>
                <a:gd name="connsiteY132-6046" fmla="*/ 626 h 763"/>
                <a:gd name="connsiteX133-6047" fmla="*/ 601 w 711"/>
                <a:gd name="connsiteY133-6048" fmla="*/ 221 h 763"/>
                <a:gd name="connsiteX0-6049" fmla="*/ 601 w 711"/>
                <a:gd name="connsiteY0-6050" fmla="*/ 221 h 763"/>
                <a:gd name="connsiteX1-6051" fmla="*/ 601 w 711"/>
                <a:gd name="connsiteY1-6052" fmla="*/ 195 h 763"/>
                <a:gd name="connsiteX2-6053" fmla="*/ 601 w 711"/>
                <a:gd name="connsiteY2-6054" fmla="*/ 168 h 763"/>
                <a:gd name="connsiteX3-6055" fmla="*/ 601 w 711"/>
                <a:gd name="connsiteY3-6056" fmla="*/ 147 h 763"/>
                <a:gd name="connsiteX4-6057" fmla="*/ 601 w 711"/>
                <a:gd name="connsiteY4-6058" fmla="*/ 132 h 763"/>
                <a:gd name="connsiteX5-6059" fmla="*/ 601 w 711"/>
                <a:gd name="connsiteY5-6060" fmla="*/ 116 h 763"/>
                <a:gd name="connsiteX6-6061" fmla="*/ 601 w 711"/>
                <a:gd name="connsiteY6-6062" fmla="*/ 105 h 763"/>
                <a:gd name="connsiteX7-6063" fmla="*/ 596 w 711"/>
                <a:gd name="connsiteY7-6064" fmla="*/ 95 h 763"/>
                <a:gd name="connsiteX8-6065" fmla="*/ 596 w 711"/>
                <a:gd name="connsiteY8-6066" fmla="*/ 89 h 763"/>
                <a:gd name="connsiteX9-6067" fmla="*/ 596 w 711"/>
                <a:gd name="connsiteY9-6068" fmla="*/ 84 h 763"/>
                <a:gd name="connsiteX10-6069" fmla="*/ 590 w 711"/>
                <a:gd name="connsiteY10-6070" fmla="*/ 84 h 763"/>
                <a:gd name="connsiteX11-6071" fmla="*/ 585 w 711"/>
                <a:gd name="connsiteY11-6072" fmla="*/ 79 h 763"/>
                <a:gd name="connsiteX12-6073" fmla="*/ 575 w 711"/>
                <a:gd name="connsiteY12-6074" fmla="*/ 79 h 763"/>
                <a:gd name="connsiteX13-6075" fmla="*/ 569 w 711"/>
                <a:gd name="connsiteY13-6076" fmla="*/ 74 h 763"/>
                <a:gd name="connsiteX14-6077" fmla="*/ 553 w 711"/>
                <a:gd name="connsiteY14-6078" fmla="*/ 74 h 763"/>
                <a:gd name="connsiteX15-6079" fmla="*/ 543 w 711"/>
                <a:gd name="connsiteY15-6080" fmla="*/ 74 h 763"/>
                <a:gd name="connsiteX16-6081" fmla="*/ 527 w 711"/>
                <a:gd name="connsiteY16-6082" fmla="*/ 79 h 763"/>
                <a:gd name="connsiteX17-6083" fmla="*/ 496 w 711"/>
                <a:gd name="connsiteY17-6084" fmla="*/ 79 h 763"/>
                <a:gd name="connsiteX18-6085" fmla="*/ 459 w 711"/>
                <a:gd name="connsiteY18-6086" fmla="*/ 84 h 763"/>
                <a:gd name="connsiteX19-6087" fmla="*/ 422 w 711"/>
                <a:gd name="connsiteY19-6088" fmla="*/ 89 h 763"/>
                <a:gd name="connsiteX20-6089" fmla="*/ 385 w 711"/>
                <a:gd name="connsiteY20-6090" fmla="*/ 89 h 763"/>
                <a:gd name="connsiteX21-6091" fmla="*/ 343 w 711"/>
                <a:gd name="connsiteY21-6092" fmla="*/ 95 h 763"/>
                <a:gd name="connsiteX22-6093" fmla="*/ 295 w 711"/>
                <a:gd name="connsiteY22-6094" fmla="*/ 105 h 763"/>
                <a:gd name="connsiteX23-6095" fmla="*/ 269 w 711"/>
                <a:gd name="connsiteY23-6096" fmla="*/ 105 h 763"/>
                <a:gd name="connsiteX24-6097" fmla="*/ 243 w 711"/>
                <a:gd name="connsiteY24-6098" fmla="*/ 110 h 763"/>
                <a:gd name="connsiteX25-6099" fmla="*/ 216 w 711"/>
                <a:gd name="connsiteY25-6100" fmla="*/ 116 h 763"/>
                <a:gd name="connsiteX26-6101" fmla="*/ 190 w 711"/>
                <a:gd name="connsiteY26-6102" fmla="*/ 116 h 763"/>
                <a:gd name="connsiteX27-6103" fmla="*/ 158 w 711"/>
                <a:gd name="connsiteY27-6104" fmla="*/ 121 h 763"/>
                <a:gd name="connsiteX28-6105" fmla="*/ 132 w 711"/>
                <a:gd name="connsiteY28-6106" fmla="*/ 126 h 763"/>
                <a:gd name="connsiteX29-6107" fmla="*/ 106 w 711"/>
                <a:gd name="connsiteY29-6108" fmla="*/ 126 h 763"/>
                <a:gd name="connsiteX30-6109" fmla="*/ 85 w 711"/>
                <a:gd name="connsiteY30-6110" fmla="*/ 132 h 763"/>
                <a:gd name="connsiteX31-6111" fmla="*/ 64 w 711"/>
                <a:gd name="connsiteY31-6112" fmla="*/ 132 h 763"/>
                <a:gd name="connsiteX32-6113" fmla="*/ 37 w 711"/>
                <a:gd name="connsiteY32-6114" fmla="*/ 132 h 763"/>
                <a:gd name="connsiteX33-6115" fmla="*/ 21 w 711"/>
                <a:gd name="connsiteY33-6116" fmla="*/ 137 h 763"/>
                <a:gd name="connsiteX34-6117" fmla="*/ 0 w 711"/>
                <a:gd name="connsiteY34-6118" fmla="*/ 137 h 763"/>
                <a:gd name="connsiteX35-6119" fmla="*/ 0 w 711"/>
                <a:gd name="connsiteY35-6120" fmla="*/ 100 h 763"/>
                <a:gd name="connsiteX36-6121" fmla="*/ 16 w 711"/>
                <a:gd name="connsiteY36-6122" fmla="*/ 100 h 763"/>
                <a:gd name="connsiteX37-6123" fmla="*/ 37 w 711"/>
                <a:gd name="connsiteY37-6124" fmla="*/ 100 h 763"/>
                <a:gd name="connsiteX38-6125" fmla="*/ 53 w 711"/>
                <a:gd name="connsiteY38-6126" fmla="*/ 100 h 763"/>
                <a:gd name="connsiteX39-6127" fmla="*/ 74 w 711"/>
                <a:gd name="connsiteY39-6128" fmla="*/ 95 h 763"/>
                <a:gd name="connsiteX40-6129" fmla="*/ 100 w 711"/>
                <a:gd name="connsiteY40-6130" fmla="*/ 95 h 763"/>
                <a:gd name="connsiteX41-6131" fmla="*/ 122 w 711"/>
                <a:gd name="connsiteY41-6132" fmla="*/ 89 h 763"/>
                <a:gd name="connsiteX42-6133" fmla="*/ 148 w 711"/>
                <a:gd name="connsiteY42-6134" fmla="*/ 84 h 763"/>
                <a:gd name="connsiteX43-6135" fmla="*/ 179 w 711"/>
                <a:gd name="connsiteY43-6136" fmla="*/ 84 h 763"/>
                <a:gd name="connsiteX44-6137" fmla="*/ 237 w 711"/>
                <a:gd name="connsiteY44-6138" fmla="*/ 74 h 763"/>
                <a:gd name="connsiteX45-6139" fmla="*/ 295 w 711"/>
                <a:gd name="connsiteY45-6140" fmla="*/ 63 h 763"/>
                <a:gd name="connsiteX46-6141" fmla="*/ 353 w 711"/>
                <a:gd name="connsiteY46-6142" fmla="*/ 58 h 763"/>
                <a:gd name="connsiteX47-6143" fmla="*/ 411 w 711"/>
                <a:gd name="connsiteY47-6144" fmla="*/ 47 h 763"/>
                <a:gd name="connsiteX48-6145" fmla="*/ 438 w 711"/>
                <a:gd name="connsiteY48-6146" fmla="*/ 42 h 763"/>
                <a:gd name="connsiteX49-6147" fmla="*/ 464 w 711"/>
                <a:gd name="connsiteY49-6148" fmla="*/ 37 h 763"/>
                <a:gd name="connsiteX50-6149" fmla="*/ 490 w 711"/>
                <a:gd name="connsiteY50-6150" fmla="*/ 32 h 763"/>
                <a:gd name="connsiteX51-6151" fmla="*/ 506 w 711"/>
                <a:gd name="connsiteY51-6152" fmla="*/ 32 h 763"/>
                <a:gd name="connsiteX52-6153" fmla="*/ 522 w 711"/>
                <a:gd name="connsiteY52-6154" fmla="*/ 26 h 763"/>
                <a:gd name="connsiteX53-6155" fmla="*/ 538 w 711"/>
                <a:gd name="connsiteY53-6156" fmla="*/ 21 h 763"/>
                <a:gd name="connsiteX54-6157" fmla="*/ 543 w 711"/>
                <a:gd name="connsiteY54-6158" fmla="*/ 21 h 763"/>
                <a:gd name="connsiteX55-6159" fmla="*/ 553 w 711"/>
                <a:gd name="connsiteY55-6160" fmla="*/ 16 h 763"/>
                <a:gd name="connsiteX56-6161" fmla="*/ 559 w 711"/>
                <a:gd name="connsiteY56-6162" fmla="*/ 11 h 763"/>
                <a:gd name="connsiteX57-6163" fmla="*/ 569 w 711"/>
                <a:gd name="connsiteY57-6164" fmla="*/ 5 h 763"/>
                <a:gd name="connsiteX58-6165" fmla="*/ 575 w 711"/>
                <a:gd name="connsiteY58-6166" fmla="*/ 5 h 763"/>
                <a:gd name="connsiteX59-6167" fmla="*/ 585 w 711"/>
                <a:gd name="connsiteY59-6168" fmla="*/ 0 h 763"/>
                <a:gd name="connsiteX60-6169" fmla="*/ 590 w 711"/>
                <a:gd name="connsiteY60-6170" fmla="*/ 5 h 763"/>
                <a:gd name="connsiteX61-6171" fmla="*/ 596 w 711"/>
                <a:gd name="connsiteY61-6172" fmla="*/ 5 h 763"/>
                <a:gd name="connsiteX62-6173" fmla="*/ 601 w 711"/>
                <a:gd name="connsiteY62-6174" fmla="*/ 11 h 763"/>
                <a:gd name="connsiteX63-6175" fmla="*/ 611 w 711"/>
                <a:gd name="connsiteY63-6176" fmla="*/ 16 h 763"/>
                <a:gd name="connsiteX64-6177" fmla="*/ 622 w 711"/>
                <a:gd name="connsiteY64-6178" fmla="*/ 21 h 763"/>
                <a:gd name="connsiteX65-6179" fmla="*/ 632 w 711"/>
                <a:gd name="connsiteY65-6180" fmla="*/ 26 h 763"/>
                <a:gd name="connsiteX66-6181" fmla="*/ 643 w 711"/>
                <a:gd name="connsiteY66-6182" fmla="*/ 32 h 763"/>
                <a:gd name="connsiteX67-6183" fmla="*/ 659 w 711"/>
                <a:gd name="connsiteY67-6184" fmla="*/ 42 h 763"/>
                <a:gd name="connsiteX68-6185" fmla="*/ 669 w 711"/>
                <a:gd name="connsiteY68-6186" fmla="*/ 53 h 763"/>
                <a:gd name="connsiteX69-6187" fmla="*/ 680 w 711"/>
                <a:gd name="connsiteY69-6188" fmla="*/ 58 h 763"/>
                <a:gd name="connsiteX70-6189" fmla="*/ 690 w 711"/>
                <a:gd name="connsiteY70-6190" fmla="*/ 68 h 763"/>
                <a:gd name="connsiteX71-6191" fmla="*/ 701 w 711"/>
                <a:gd name="connsiteY71-6192" fmla="*/ 74 h 763"/>
                <a:gd name="connsiteX72-6193" fmla="*/ 706 w 711"/>
                <a:gd name="connsiteY72-6194" fmla="*/ 79 h 763"/>
                <a:gd name="connsiteX73-6195" fmla="*/ 711 w 711"/>
                <a:gd name="connsiteY73-6196" fmla="*/ 84 h 763"/>
                <a:gd name="connsiteX74-6197" fmla="*/ 711 w 711"/>
                <a:gd name="connsiteY74-6198" fmla="*/ 89 h 763"/>
                <a:gd name="connsiteX75-6199" fmla="*/ 711 w 711"/>
                <a:gd name="connsiteY75-6200" fmla="*/ 95 h 763"/>
                <a:gd name="connsiteX76-6201" fmla="*/ 711 w 711"/>
                <a:gd name="connsiteY76-6202" fmla="*/ 100 h 763"/>
                <a:gd name="connsiteX77-6203" fmla="*/ 711 w 711"/>
                <a:gd name="connsiteY77-6204" fmla="*/ 105 h 763"/>
                <a:gd name="connsiteX78-6205" fmla="*/ 706 w 711"/>
                <a:gd name="connsiteY78-6206" fmla="*/ 110 h 763"/>
                <a:gd name="connsiteX79-6207" fmla="*/ 696 w 711"/>
                <a:gd name="connsiteY79-6208" fmla="*/ 116 h 763"/>
                <a:gd name="connsiteX80-6209" fmla="*/ 696 w 711"/>
                <a:gd name="connsiteY80-6210" fmla="*/ 121 h 763"/>
                <a:gd name="connsiteX81-6211" fmla="*/ 696 w 711"/>
                <a:gd name="connsiteY81-6212" fmla="*/ 121 h 763"/>
                <a:gd name="connsiteX82-6213" fmla="*/ 690 w 711"/>
                <a:gd name="connsiteY82-6214" fmla="*/ 126 h 763"/>
                <a:gd name="connsiteX83-6215" fmla="*/ 690 w 711"/>
                <a:gd name="connsiteY83-6216" fmla="*/ 132 h 763"/>
                <a:gd name="connsiteX84-6217" fmla="*/ 685 w 711"/>
                <a:gd name="connsiteY84-6218" fmla="*/ 142 h 763"/>
                <a:gd name="connsiteX85-6219" fmla="*/ 685 w 711"/>
                <a:gd name="connsiteY85-6220" fmla="*/ 147 h 763"/>
                <a:gd name="connsiteX86-6221" fmla="*/ 685 w 711"/>
                <a:gd name="connsiteY86-6222" fmla="*/ 158 h 763"/>
                <a:gd name="connsiteX87-6223" fmla="*/ 680 w 711"/>
                <a:gd name="connsiteY87-6224" fmla="*/ 168 h 763"/>
                <a:gd name="connsiteX88-6225" fmla="*/ 680 w 711"/>
                <a:gd name="connsiteY88-6226" fmla="*/ 179 h 763"/>
                <a:gd name="connsiteX89-6227" fmla="*/ 680 w 711"/>
                <a:gd name="connsiteY89-6228" fmla="*/ 189 h 763"/>
                <a:gd name="connsiteX90-6229" fmla="*/ 675 w 711"/>
                <a:gd name="connsiteY90-6230" fmla="*/ 205 h 763"/>
                <a:gd name="connsiteX91-6231" fmla="*/ 675 w 711"/>
                <a:gd name="connsiteY91-6232" fmla="*/ 221 h 763"/>
                <a:gd name="connsiteX92-6233" fmla="*/ 675 w 711"/>
                <a:gd name="connsiteY92-6234" fmla="*/ 237 h 763"/>
                <a:gd name="connsiteX93-6235" fmla="*/ 669 w 711"/>
                <a:gd name="connsiteY93-6236" fmla="*/ 252 h 763"/>
                <a:gd name="connsiteX94-6237" fmla="*/ 669 w 711"/>
                <a:gd name="connsiteY94-6238" fmla="*/ 268 h 763"/>
                <a:gd name="connsiteX95-6239" fmla="*/ 669 w 711"/>
                <a:gd name="connsiteY95-6240" fmla="*/ 289 h 763"/>
                <a:gd name="connsiteX96-6241" fmla="*/ 664 w 711"/>
                <a:gd name="connsiteY96-6242" fmla="*/ 331 h 763"/>
                <a:gd name="connsiteX97-6243" fmla="*/ 659 w 711"/>
                <a:gd name="connsiteY97-6244" fmla="*/ 368 h 763"/>
                <a:gd name="connsiteX98-6245" fmla="*/ 659 w 711"/>
                <a:gd name="connsiteY98-6246" fmla="*/ 400 h 763"/>
                <a:gd name="connsiteX99-6247" fmla="*/ 654 w 711"/>
                <a:gd name="connsiteY99-6248" fmla="*/ 431 h 763"/>
                <a:gd name="connsiteX100-6249" fmla="*/ 648 w 711"/>
                <a:gd name="connsiteY100-6250" fmla="*/ 463 h 763"/>
                <a:gd name="connsiteX101-6251" fmla="*/ 648 w 711"/>
                <a:gd name="connsiteY101-6252" fmla="*/ 489 h 763"/>
                <a:gd name="connsiteX102-6253" fmla="*/ 643 w 711"/>
                <a:gd name="connsiteY102-6254" fmla="*/ 510 h 763"/>
                <a:gd name="connsiteX103-6255" fmla="*/ 638 w 711"/>
                <a:gd name="connsiteY103-6256" fmla="*/ 531 h 763"/>
                <a:gd name="connsiteX104-6257" fmla="*/ 632 w 711"/>
                <a:gd name="connsiteY104-6258" fmla="*/ 568 h 763"/>
                <a:gd name="connsiteX105-6259" fmla="*/ 622 w 711"/>
                <a:gd name="connsiteY105-6260" fmla="*/ 605 h 763"/>
                <a:gd name="connsiteX106-6261" fmla="*/ 617 w 711"/>
                <a:gd name="connsiteY106-6262" fmla="*/ 636 h 763"/>
                <a:gd name="connsiteX107-6263" fmla="*/ 606 w 711"/>
                <a:gd name="connsiteY107-6264" fmla="*/ 663 h 763"/>
                <a:gd name="connsiteX108-6265" fmla="*/ 601 w 711"/>
                <a:gd name="connsiteY108-6266" fmla="*/ 689 h 763"/>
                <a:gd name="connsiteX109-6267" fmla="*/ 596 w 711"/>
                <a:gd name="connsiteY109-6268" fmla="*/ 700 h 763"/>
                <a:gd name="connsiteX110-6269" fmla="*/ 590 w 711"/>
                <a:gd name="connsiteY110-6270" fmla="*/ 710 h 763"/>
                <a:gd name="connsiteX111-6271" fmla="*/ 590 w 711"/>
                <a:gd name="connsiteY111-6272" fmla="*/ 721 h 763"/>
                <a:gd name="connsiteX112-6273" fmla="*/ 585 w 711"/>
                <a:gd name="connsiteY112-6274" fmla="*/ 726 h 763"/>
                <a:gd name="connsiteX113-6275" fmla="*/ 580 w 711"/>
                <a:gd name="connsiteY113-6276" fmla="*/ 736 h 763"/>
                <a:gd name="connsiteX114-6277" fmla="*/ 580 w 711"/>
                <a:gd name="connsiteY114-6278" fmla="*/ 742 h 763"/>
                <a:gd name="connsiteX115-6279" fmla="*/ 569 w 711"/>
                <a:gd name="connsiteY115-6280" fmla="*/ 747 h 763"/>
                <a:gd name="connsiteX116-6281" fmla="*/ 564 w 711"/>
                <a:gd name="connsiteY116-6282" fmla="*/ 757 h 763"/>
                <a:gd name="connsiteX117-6283" fmla="*/ 559 w 711"/>
                <a:gd name="connsiteY117-6284" fmla="*/ 757 h 763"/>
                <a:gd name="connsiteX118-6285" fmla="*/ 553 w 711"/>
                <a:gd name="connsiteY118-6286" fmla="*/ 763 h 763"/>
                <a:gd name="connsiteX119-6287" fmla="*/ 548 w 711"/>
                <a:gd name="connsiteY119-6288" fmla="*/ 763 h 763"/>
                <a:gd name="connsiteX120-6289" fmla="*/ 548 w 711"/>
                <a:gd name="connsiteY120-6290" fmla="*/ 757 h 763"/>
                <a:gd name="connsiteX121-6291" fmla="*/ 543 w 711"/>
                <a:gd name="connsiteY121-6292" fmla="*/ 757 h 763"/>
                <a:gd name="connsiteX122-6293" fmla="*/ 543 w 711"/>
                <a:gd name="connsiteY122-6294" fmla="*/ 752 h 763"/>
                <a:gd name="connsiteX123-6295" fmla="*/ 543 w 711"/>
                <a:gd name="connsiteY123-6296" fmla="*/ 747 h 763"/>
                <a:gd name="connsiteX124-6297" fmla="*/ 538 w 711"/>
                <a:gd name="connsiteY124-6298" fmla="*/ 742 h 763"/>
                <a:gd name="connsiteX125-6299" fmla="*/ 538 w 711"/>
                <a:gd name="connsiteY125-6300" fmla="*/ 731 h 763"/>
                <a:gd name="connsiteX126-6301" fmla="*/ 538 w 711"/>
                <a:gd name="connsiteY126-6302" fmla="*/ 721 h 763"/>
                <a:gd name="connsiteX127-6303" fmla="*/ 532 w 711"/>
                <a:gd name="connsiteY127-6304" fmla="*/ 705 h 763"/>
                <a:gd name="connsiteX128-6305" fmla="*/ 527 w 711"/>
                <a:gd name="connsiteY128-6306" fmla="*/ 684 h 763"/>
                <a:gd name="connsiteX129-6307" fmla="*/ 522 w 711"/>
                <a:gd name="connsiteY129-6308" fmla="*/ 668 h 763"/>
                <a:gd name="connsiteX130-6309" fmla="*/ 517 w 711"/>
                <a:gd name="connsiteY130-6310" fmla="*/ 652 h 763"/>
                <a:gd name="connsiteX131-6311" fmla="*/ 511 w 711"/>
                <a:gd name="connsiteY131-6312" fmla="*/ 636 h 763"/>
                <a:gd name="connsiteX132-6313" fmla="*/ 501 w 711"/>
                <a:gd name="connsiteY132-6314" fmla="*/ 626 h 763"/>
                <a:gd name="connsiteX0-6315" fmla="*/ 601 w 711"/>
                <a:gd name="connsiteY0-6316" fmla="*/ 195 h 763"/>
                <a:gd name="connsiteX1-6317" fmla="*/ 601 w 711"/>
                <a:gd name="connsiteY1-6318" fmla="*/ 168 h 763"/>
                <a:gd name="connsiteX2-6319" fmla="*/ 601 w 711"/>
                <a:gd name="connsiteY2-6320" fmla="*/ 147 h 763"/>
                <a:gd name="connsiteX3-6321" fmla="*/ 601 w 711"/>
                <a:gd name="connsiteY3-6322" fmla="*/ 132 h 763"/>
                <a:gd name="connsiteX4-6323" fmla="*/ 601 w 711"/>
                <a:gd name="connsiteY4-6324" fmla="*/ 116 h 763"/>
                <a:gd name="connsiteX5-6325" fmla="*/ 601 w 711"/>
                <a:gd name="connsiteY5-6326" fmla="*/ 105 h 763"/>
                <a:gd name="connsiteX6-6327" fmla="*/ 596 w 711"/>
                <a:gd name="connsiteY6-6328" fmla="*/ 95 h 763"/>
                <a:gd name="connsiteX7-6329" fmla="*/ 596 w 711"/>
                <a:gd name="connsiteY7-6330" fmla="*/ 89 h 763"/>
                <a:gd name="connsiteX8-6331" fmla="*/ 596 w 711"/>
                <a:gd name="connsiteY8-6332" fmla="*/ 84 h 763"/>
                <a:gd name="connsiteX9-6333" fmla="*/ 590 w 711"/>
                <a:gd name="connsiteY9-6334" fmla="*/ 84 h 763"/>
                <a:gd name="connsiteX10-6335" fmla="*/ 585 w 711"/>
                <a:gd name="connsiteY10-6336" fmla="*/ 79 h 763"/>
                <a:gd name="connsiteX11-6337" fmla="*/ 575 w 711"/>
                <a:gd name="connsiteY11-6338" fmla="*/ 79 h 763"/>
                <a:gd name="connsiteX12-6339" fmla="*/ 569 w 711"/>
                <a:gd name="connsiteY12-6340" fmla="*/ 74 h 763"/>
                <a:gd name="connsiteX13-6341" fmla="*/ 553 w 711"/>
                <a:gd name="connsiteY13-6342" fmla="*/ 74 h 763"/>
                <a:gd name="connsiteX14-6343" fmla="*/ 543 w 711"/>
                <a:gd name="connsiteY14-6344" fmla="*/ 74 h 763"/>
                <a:gd name="connsiteX15-6345" fmla="*/ 527 w 711"/>
                <a:gd name="connsiteY15-6346" fmla="*/ 79 h 763"/>
                <a:gd name="connsiteX16-6347" fmla="*/ 496 w 711"/>
                <a:gd name="connsiteY16-6348" fmla="*/ 79 h 763"/>
                <a:gd name="connsiteX17-6349" fmla="*/ 459 w 711"/>
                <a:gd name="connsiteY17-6350" fmla="*/ 84 h 763"/>
                <a:gd name="connsiteX18-6351" fmla="*/ 422 w 711"/>
                <a:gd name="connsiteY18-6352" fmla="*/ 89 h 763"/>
                <a:gd name="connsiteX19-6353" fmla="*/ 385 w 711"/>
                <a:gd name="connsiteY19-6354" fmla="*/ 89 h 763"/>
                <a:gd name="connsiteX20-6355" fmla="*/ 343 w 711"/>
                <a:gd name="connsiteY20-6356" fmla="*/ 95 h 763"/>
                <a:gd name="connsiteX21-6357" fmla="*/ 295 w 711"/>
                <a:gd name="connsiteY21-6358" fmla="*/ 105 h 763"/>
                <a:gd name="connsiteX22-6359" fmla="*/ 269 w 711"/>
                <a:gd name="connsiteY22-6360" fmla="*/ 105 h 763"/>
                <a:gd name="connsiteX23-6361" fmla="*/ 243 w 711"/>
                <a:gd name="connsiteY23-6362" fmla="*/ 110 h 763"/>
                <a:gd name="connsiteX24-6363" fmla="*/ 216 w 711"/>
                <a:gd name="connsiteY24-6364" fmla="*/ 116 h 763"/>
                <a:gd name="connsiteX25-6365" fmla="*/ 190 w 711"/>
                <a:gd name="connsiteY25-6366" fmla="*/ 116 h 763"/>
                <a:gd name="connsiteX26-6367" fmla="*/ 158 w 711"/>
                <a:gd name="connsiteY26-6368" fmla="*/ 121 h 763"/>
                <a:gd name="connsiteX27-6369" fmla="*/ 132 w 711"/>
                <a:gd name="connsiteY27-6370" fmla="*/ 126 h 763"/>
                <a:gd name="connsiteX28-6371" fmla="*/ 106 w 711"/>
                <a:gd name="connsiteY28-6372" fmla="*/ 126 h 763"/>
                <a:gd name="connsiteX29-6373" fmla="*/ 85 w 711"/>
                <a:gd name="connsiteY29-6374" fmla="*/ 132 h 763"/>
                <a:gd name="connsiteX30-6375" fmla="*/ 64 w 711"/>
                <a:gd name="connsiteY30-6376" fmla="*/ 132 h 763"/>
                <a:gd name="connsiteX31-6377" fmla="*/ 37 w 711"/>
                <a:gd name="connsiteY31-6378" fmla="*/ 132 h 763"/>
                <a:gd name="connsiteX32-6379" fmla="*/ 21 w 711"/>
                <a:gd name="connsiteY32-6380" fmla="*/ 137 h 763"/>
                <a:gd name="connsiteX33-6381" fmla="*/ 0 w 711"/>
                <a:gd name="connsiteY33-6382" fmla="*/ 137 h 763"/>
                <a:gd name="connsiteX34-6383" fmla="*/ 0 w 711"/>
                <a:gd name="connsiteY34-6384" fmla="*/ 100 h 763"/>
                <a:gd name="connsiteX35-6385" fmla="*/ 16 w 711"/>
                <a:gd name="connsiteY35-6386" fmla="*/ 100 h 763"/>
                <a:gd name="connsiteX36-6387" fmla="*/ 37 w 711"/>
                <a:gd name="connsiteY36-6388" fmla="*/ 100 h 763"/>
                <a:gd name="connsiteX37-6389" fmla="*/ 53 w 711"/>
                <a:gd name="connsiteY37-6390" fmla="*/ 100 h 763"/>
                <a:gd name="connsiteX38-6391" fmla="*/ 74 w 711"/>
                <a:gd name="connsiteY38-6392" fmla="*/ 95 h 763"/>
                <a:gd name="connsiteX39-6393" fmla="*/ 100 w 711"/>
                <a:gd name="connsiteY39-6394" fmla="*/ 95 h 763"/>
                <a:gd name="connsiteX40-6395" fmla="*/ 122 w 711"/>
                <a:gd name="connsiteY40-6396" fmla="*/ 89 h 763"/>
                <a:gd name="connsiteX41-6397" fmla="*/ 148 w 711"/>
                <a:gd name="connsiteY41-6398" fmla="*/ 84 h 763"/>
                <a:gd name="connsiteX42-6399" fmla="*/ 179 w 711"/>
                <a:gd name="connsiteY42-6400" fmla="*/ 84 h 763"/>
                <a:gd name="connsiteX43-6401" fmla="*/ 237 w 711"/>
                <a:gd name="connsiteY43-6402" fmla="*/ 74 h 763"/>
                <a:gd name="connsiteX44-6403" fmla="*/ 295 w 711"/>
                <a:gd name="connsiteY44-6404" fmla="*/ 63 h 763"/>
                <a:gd name="connsiteX45-6405" fmla="*/ 353 w 711"/>
                <a:gd name="connsiteY45-6406" fmla="*/ 58 h 763"/>
                <a:gd name="connsiteX46-6407" fmla="*/ 411 w 711"/>
                <a:gd name="connsiteY46-6408" fmla="*/ 47 h 763"/>
                <a:gd name="connsiteX47-6409" fmla="*/ 438 w 711"/>
                <a:gd name="connsiteY47-6410" fmla="*/ 42 h 763"/>
                <a:gd name="connsiteX48-6411" fmla="*/ 464 w 711"/>
                <a:gd name="connsiteY48-6412" fmla="*/ 37 h 763"/>
                <a:gd name="connsiteX49-6413" fmla="*/ 490 w 711"/>
                <a:gd name="connsiteY49-6414" fmla="*/ 32 h 763"/>
                <a:gd name="connsiteX50-6415" fmla="*/ 506 w 711"/>
                <a:gd name="connsiteY50-6416" fmla="*/ 32 h 763"/>
                <a:gd name="connsiteX51-6417" fmla="*/ 522 w 711"/>
                <a:gd name="connsiteY51-6418" fmla="*/ 26 h 763"/>
                <a:gd name="connsiteX52-6419" fmla="*/ 538 w 711"/>
                <a:gd name="connsiteY52-6420" fmla="*/ 21 h 763"/>
                <a:gd name="connsiteX53-6421" fmla="*/ 543 w 711"/>
                <a:gd name="connsiteY53-6422" fmla="*/ 21 h 763"/>
                <a:gd name="connsiteX54-6423" fmla="*/ 553 w 711"/>
                <a:gd name="connsiteY54-6424" fmla="*/ 16 h 763"/>
                <a:gd name="connsiteX55-6425" fmla="*/ 559 w 711"/>
                <a:gd name="connsiteY55-6426" fmla="*/ 11 h 763"/>
                <a:gd name="connsiteX56-6427" fmla="*/ 569 w 711"/>
                <a:gd name="connsiteY56-6428" fmla="*/ 5 h 763"/>
                <a:gd name="connsiteX57-6429" fmla="*/ 575 w 711"/>
                <a:gd name="connsiteY57-6430" fmla="*/ 5 h 763"/>
                <a:gd name="connsiteX58-6431" fmla="*/ 585 w 711"/>
                <a:gd name="connsiteY58-6432" fmla="*/ 0 h 763"/>
                <a:gd name="connsiteX59-6433" fmla="*/ 590 w 711"/>
                <a:gd name="connsiteY59-6434" fmla="*/ 5 h 763"/>
                <a:gd name="connsiteX60-6435" fmla="*/ 596 w 711"/>
                <a:gd name="connsiteY60-6436" fmla="*/ 5 h 763"/>
                <a:gd name="connsiteX61-6437" fmla="*/ 601 w 711"/>
                <a:gd name="connsiteY61-6438" fmla="*/ 11 h 763"/>
                <a:gd name="connsiteX62-6439" fmla="*/ 611 w 711"/>
                <a:gd name="connsiteY62-6440" fmla="*/ 16 h 763"/>
                <a:gd name="connsiteX63-6441" fmla="*/ 622 w 711"/>
                <a:gd name="connsiteY63-6442" fmla="*/ 21 h 763"/>
                <a:gd name="connsiteX64-6443" fmla="*/ 632 w 711"/>
                <a:gd name="connsiteY64-6444" fmla="*/ 26 h 763"/>
                <a:gd name="connsiteX65-6445" fmla="*/ 643 w 711"/>
                <a:gd name="connsiteY65-6446" fmla="*/ 32 h 763"/>
                <a:gd name="connsiteX66-6447" fmla="*/ 659 w 711"/>
                <a:gd name="connsiteY66-6448" fmla="*/ 42 h 763"/>
                <a:gd name="connsiteX67-6449" fmla="*/ 669 w 711"/>
                <a:gd name="connsiteY67-6450" fmla="*/ 53 h 763"/>
                <a:gd name="connsiteX68-6451" fmla="*/ 680 w 711"/>
                <a:gd name="connsiteY68-6452" fmla="*/ 58 h 763"/>
                <a:gd name="connsiteX69-6453" fmla="*/ 690 w 711"/>
                <a:gd name="connsiteY69-6454" fmla="*/ 68 h 763"/>
                <a:gd name="connsiteX70-6455" fmla="*/ 701 w 711"/>
                <a:gd name="connsiteY70-6456" fmla="*/ 74 h 763"/>
                <a:gd name="connsiteX71-6457" fmla="*/ 706 w 711"/>
                <a:gd name="connsiteY71-6458" fmla="*/ 79 h 763"/>
                <a:gd name="connsiteX72-6459" fmla="*/ 711 w 711"/>
                <a:gd name="connsiteY72-6460" fmla="*/ 84 h 763"/>
                <a:gd name="connsiteX73-6461" fmla="*/ 711 w 711"/>
                <a:gd name="connsiteY73-6462" fmla="*/ 89 h 763"/>
                <a:gd name="connsiteX74-6463" fmla="*/ 711 w 711"/>
                <a:gd name="connsiteY74-6464" fmla="*/ 95 h 763"/>
                <a:gd name="connsiteX75-6465" fmla="*/ 711 w 711"/>
                <a:gd name="connsiteY75-6466" fmla="*/ 100 h 763"/>
                <a:gd name="connsiteX76-6467" fmla="*/ 711 w 711"/>
                <a:gd name="connsiteY76-6468" fmla="*/ 105 h 763"/>
                <a:gd name="connsiteX77-6469" fmla="*/ 706 w 711"/>
                <a:gd name="connsiteY77-6470" fmla="*/ 110 h 763"/>
                <a:gd name="connsiteX78-6471" fmla="*/ 696 w 711"/>
                <a:gd name="connsiteY78-6472" fmla="*/ 116 h 763"/>
                <a:gd name="connsiteX79-6473" fmla="*/ 696 w 711"/>
                <a:gd name="connsiteY79-6474" fmla="*/ 121 h 763"/>
                <a:gd name="connsiteX80-6475" fmla="*/ 696 w 711"/>
                <a:gd name="connsiteY80-6476" fmla="*/ 121 h 763"/>
                <a:gd name="connsiteX81-6477" fmla="*/ 690 w 711"/>
                <a:gd name="connsiteY81-6478" fmla="*/ 126 h 763"/>
                <a:gd name="connsiteX82-6479" fmla="*/ 690 w 711"/>
                <a:gd name="connsiteY82-6480" fmla="*/ 132 h 763"/>
                <a:gd name="connsiteX83-6481" fmla="*/ 685 w 711"/>
                <a:gd name="connsiteY83-6482" fmla="*/ 142 h 763"/>
                <a:gd name="connsiteX84-6483" fmla="*/ 685 w 711"/>
                <a:gd name="connsiteY84-6484" fmla="*/ 147 h 763"/>
                <a:gd name="connsiteX85-6485" fmla="*/ 685 w 711"/>
                <a:gd name="connsiteY85-6486" fmla="*/ 158 h 763"/>
                <a:gd name="connsiteX86-6487" fmla="*/ 680 w 711"/>
                <a:gd name="connsiteY86-6488" fmla="*/ 168 h 763"/>
                <a:gd name="connsiteX87-6489" fmla="*/ 680 w 711"/>
                <a:gd name="connsiteY87-6490" fmla="*/ 179 h 763"/>
                <a:gd name="connsiteX88-6491" fmla="*/ 680 w 711"/>
                <a:gd name="connsiteY88-6492" fmla="*/ 189 h 763"/>
                <a:gd name="connsiteX89-6493" fmla="*/ 675 w 711"/>
                <a:gd name="connsiteY89-6494" fmla="*/ 205 h 763"/>
                <a:gd name="connsiteX90-6495" fmla="*/ 675 w 711"/>
                <a:gd name="connsiteY90-6496" fmla="*/ 221 h 763"/>
                <a:gd name="connsiteX91-6497" fmla="*/ 675 w 711"/>
                <a:gd name="connsiteY91-6498" fmla="*/ 237 h 763"/>
                <a:gd name="connsiteX92-6499" fmla="*/ 669 w 711"/>
                <a:gd name="connsiteY92-6500" fmla="*/ 252 h 763"/>
                <a:gd name="connsiteX93-6501" fmla="*/ 669 w 711"/>
                <a:gd name="connsiteY93-6502" fmla="*/ 268 h 763"/>
                <a:gd name="connsiteX94-6503" fmla="*/ 669 w 711"/>
                <a:gd name="connsiteY94-6504" fmla="*/ 289 h 763"/>
                <a:gd name="connsiteX95-6505" fmla="*/ 664 w 711"/>
                <a:gd name="connsiteY95-6506" fmla="*/ 331 h 763"/>
                <a:gd name="connsiteX96-6507" fmla="*/ 659 w 711"/>
                <a:gd name="connsiteY96-6508" fmla="*/ 368 h 763"/>
                <a:gd name="connsiteX97-6509" fmla="*/ 659 w 711"/>
                <a:gd name="connsiteY97-6510" fmla="*/ 400 h 763"/>
                <a:gd name="connsiteX98-6511" fmla="*/ 654 w 711"/>
                <a:gd name="connsiteY98-6512" fmla="*/ 431 h 763"/>
                <a:gd name="connsiteX99-6513" fmla="*/ 648 w 711"/>
                <a:gd name="connsiteY99-6514" fmla="*/ 463 h 763"/>
                <a:gd name="connsiteX100-6515" fmla="*/ 648 w 711"/>
                <a:gd name="connsiteY100-6516" fmla="*/ 489 h 763"/>
                <a:gd name="connsiteX101-6517" fmla="*/ 643 w 711"/>
                <a:gd name="connsiteY101-6518" fmla="*/ 510 h 763"/>
                <a:gd name="connsiteX102-6519" fmla="*/ 638 w 711"/>
                <a:gd name="connsiteY102-6520" fmla="*/ 531 h 763"/>
                <a:gd name="connsiteX103-6521" fmla="*/ 632 w 711"/>
                <a:gd name="connsiteY103-6522" fmla="*/ 568 h 763"/>
                <a:gd name="connsiteX104-6523" fmla="*/ 622 w 711"/>
                <a:gd name="connsiteY104-6524" fmla="*/ 605 h 763"/>
                <a:gd name="connsiteX105-6525" fmla="*/ 617 w 711"/>
                <a:gd name="connsiteY105-6526" fmla="*/ 636 h 763"/>
                <a:gd name="connsiteX106-6527" fmla="*/ 606 w 711"/>
                <a:gd name="connsiteY106-6528" fmla="*/ 663 h 763"/>
                <a:gd name="connsiteX107-6529" fmla="*/ 601 w 711"/>
                <a:gd name="connsiteY107-6530" fmla="*/ 689 h 763"/>
                <a:gd name="connsiteX108-6531" fmla="*/ 596 w 711"/>
                <a:gd name="connsiteY108-6532" fmla="*/ 700 h 763"/>
                <a:gd name="connsiteX109-6533" fmla="*/ 590 w 711"/>
                <a:gd name="connsiteY109-6534" fmla="*/ 710 h 763"/>
                <a:gd name="connsiteX110-6535" fmla="*/ 590 w 711"/>
                <a:gd name="connsiteY110-6536" fmla="*/ 721 h 763"/>
                <a:gd name="connsiteX111-6537" fmla="*/ 585 w 711"/>
                <a:gd name="connsiteY111-6538" fmla="*/ 726 h 763"/>
                <a:gd name="connsiteX112-6539" fmla="*/ 580 w 711"/>
                <a:gd name="connsiteY112-6540" fmla="*/ 736 h 763"/>
                <a:gd name="connsiteX113-6541" fmla="*/ 580 w 711"/>
                <a:gd name="connsiteY113-6542" fmla="*/ 742 h 763"/>
                <a:gd name="connsiteX114-6543" fmla="*/ 569 w 711"/>
                <a:gd name="connsiteY114-6544" fmla="*/ 747 h 763"/>
                <a:gd name="connsiteX115-6545" fmla="*/ 564 w 711"/>
                <a:gd name="connsiteY115-6546" fmla="*/ 757 h 763"/>
                <a:gd name="connsiteX116-6547" fmla="*/ 559 w 711"/>
                <a:gd name="connsiteY116-6548" fmla="*/ 757 h 763"/>
                <a:gd name="connsiteX117-6549" fmla="*/ 553 w 711"/>
                <a:gd name="connsiteY117-6550" fmla="*/ 763 h 763"/>
                <a:gd name="connsiteX118-6551" fmla="*/ 548 w 711"/>
                <a:gd name="connsiteY118-6552" fmla="*/ 763 h 763"/>
                <a:gd name="connsiteX119-6553" fmla="*/ 548 w 711"/>
                <a:gd name="connsiteY119-6554" fmla="*/ 757 h 763"/>
                <a:gd name="connsiteX120-6555" fmla="*/ 543 w 711"/>
                <a:gd name="connsiteY120-6556" fmla="*/ 757 h 763"/>
                <a:gd name="connsiteX121-6557" fmla="*/ 543 w 711"/>
                <a:gd name="connsiteY121-6558" fmla="*/ 752 h 763"/>
                <a:gd name="connsiteX122-6559" fmla="*/ 543 w 711"/>
                <a:gd name="connsiteY122-6560" fmla="*/ 747 h 763"/>
                <a:gd name="connsiteX123-6561" fmla="*/ 538 w 711"/>
                <a:gd name="connsiteY123-6562" fmla="*/ 742 h 763"/>
                <a:gd name="connsiteX124-6563" fmla="*/ 538 w 711"/>
                <a:gd name="connsiteY124-6564" fmla="*/ 731 h 763"/>
                <a:gd name="connsiteX125-6565" fmla="*/ 538 w 711"/>
                <a:gd name="connsiteY125-6566" fmla="*/ 721 h 763"/>
                <a:gd name="connsiteX126-6567" fmla="*/ 532 w 711"/>
                <a:gd name="connsiteY126-6568" fmla="*/ 705 h 763"/>
                <a:gd name="connsiteX127-6569" fmla="*/ 527 w 711"/>
                <a:gd name="connsiteY127-6570" fmla="*/ 684 h 763"/>
                <a:gd name="connsiteX128-6571" fmla="*/ 522 w 711"/>
                <a:gd name="connsiteY128-6572" fmla="*/ 668 h 763"/>
                <a:gd name="connsiteX129-6573" fmla="*/ 517 w 711"/>
                <a:gd name="connsiteY129-6574" fmla="*/ 652 h 763"/>
                <a:gd name="connsiteX130-6575" fmla="*/ 511 w 711"/>
                <a:gd name="connsiteY130-6576" fmla="*/ 636 h 763"/>
                <a:gd name="connsiteX131-6577" fmla="*/ 501 w 711"/>
                <a:gd name="connsiteY131-6578" fmla="*/ 626 h 763"/>
                <a:gd name="connsiteX0-6579" fmla="*/ 601 w 711"/>
                <a:gd name="connsiteY0-6580" fmla="*/ 168 h 763"/>
                <a:gd name="connsiteX1-6581" fmla="*/ 601 w 711"/>
                <a:gd name="connsiteY1-6582" fmla="*/ 147 h 763"/>
                <a:gd name="connsiteX2-6583" fmla="*/ 601 w 711"/>
                <a:gd name="connsiteY2-6584" fmla="*/ 132 h 763"/>
                <a:gd name="connsiteX3-6585" fmla="*/ 601 w 711"/>
                <a:gd name="connsiteY3-6586" fmla="*/ 116 h 763"/>
                <a:gd name="connsiteX4-6587" fmla="*/ 601 w 711"/>
                <a:gd name="connsiteY4-6588" fmla="*/ 105 h 763"/>
                <a:gd name="connsiteX5-6589" fmla="*/ 596 w 711"/>
                <a:gd name="connsiteY5-6590" fmla="*/ 95 h 763"/>
                <a:gd name="connsiteX6-6591" fmla="*/ 596 w 711"/>
                <a:gd name="connsiteY6-6592" fmla="*/ 89 h 763"/>
                <a:gd name="connsiteX7-6593" fmla="*/ 596 w 711"/>
                <a:gd name="connsiteY7-6594" fmla="*/ 84 h 763"/>
                <a:gd name="connsiteX8-6595" fmla="*/ 590 w 711"/>
                <a:gd name="connsiteY8-6596" fmla="*/ 84 h 763"/>
                <a:gd name="connsiteX9-6597" fmla="*/ 585 w 711"/>
                <a:gd name="connsiteY9-6598" fmla="*/ 79 h 763"/>
                <a:gd name="connsiteX10-6599" fmla="*/ 575 w 711"/>
                <a:gd name="connsiteY10-6600" fmla="*/ 79 h 763"/>
                <a:gd name="connsiteX11-6601" fmla="*/ 569 w 711"/>
                <a:gd name="connsiteY11-6602" fmla="*/ 74 h 763"/>
                <a:gd name="connsiteX12-6603" fmla="*/ 553 w 711"/>
                <a:gd name="connsiteY12-6604" fmla="*/ 74 h 763"/>
                <a:gd name="connsiteX13-6605" fmla="*/ 543 w 711"/>
                <a:gd name="connsiteY13-6606" fmla="*/ 74 h 763"/>
                <a:gd name="connsiteX14-6607" fmla="*/ 527 w 711"/>
                <a:gd name="connsiteY14-6608" fmla="*/ 79 h 763"/>
                <a:gd name="connsiteX15-6609" fmla="*/ 496 w 711"/>
                <a:gd name="connsiteY15-6610" fmla="*/ 79 h 763"/>
                <a:gd name="connsiteX16-6611" fmla="*/ 459 w 711"/>
                <a:gd name="connsiteY16-6612" fmla="*/ 84 h 763"/>
                <a:gd name="connsiteX17-6613" fmla="*/ 422 w 711"/>
                <a:gd name="connsiteY17-6614" fmla="*/ 89 h 763"/>
                <a:gd name="connsiteX18-6615" fmla="*/ 385 w 711"/>
                <a:gd name="connsiteY18-6616" fmla="*/ 89 h 763"/>
                <a:gd name="connsiteX19-6617" fmla="*/ 343 w 711"/>
                <a:gd name="connsiteY19-6618" fmla="*/ 95 h 763"/>
                <a:gd name="connsiteX20-6619" fmla="*/ 295 w 711"/>
                <a:gd name="connsiteY20-6620" fmla="*/ 105 h 763"/>
                <a:gd name="connsiteX21-6621" fmla="*/ 269 w 711"/>
                <a:gd name="connsiteY21-6622" fmla="*/ 105 h 763"/>
                <a:gd name="connsiteX22-6623" fmla="*/ 243 w 711"/>
                <a:gd name="connsiteY22-6624" fmla="*/ 110 h 763"/>
                <a:gd name="connsiteX23-6625" fmla="*/ 216 w 711"/>
                <a:gd name="connsiteY23-6626" fmla="*/ 116 h 763"/>
                <a:gd name="connsiteX24-6627" fmla="*/ 190 w 711"/>
                <a:gd name="connsiteY24-6628" fmla="*/ 116 h 763"/>
                <a:gd name="connsiteX25-6629" fmla="*/ 158 w 711"/>
                <a:gd name="connsiteY25-6630" fmla="*/ 121 h 763"/>
                <a:gd name="connsiteX26-6631" fmla="*/ 132 w 711"/>
                <a:gd name="connsiteY26-6632" fmla="*/ 126 h 763"/>
                <a:gd name="connsiteX27-6633" fmla="*/ 106 w 711"/>
                <a:gd name="connsiteY27-6634" fmla="*/ 126 h 763"/>
                <a:gd name="connsiteX28-6635" fmla="*/ 85 w 711"/>
                <a:gd name="connsiteY28-6636" fmla="*/ 132 h 763"/>
                <a:gd name="connsiteX29-6637" fmla="*/ 64 w 711"/>
                <a:gd name="connsiteY29-6638" fmla="*/ 132 h 763"/>
                <a:gd name="connsiteX30-6639" fmla="*/ 37 w 711"/>
                <a:gd name="connsiteY30-6640" fmla="*/ 132 h 763"/>
                <a:gd name="connsiteX31-6641" fmla="*/ 21 w 711"/>
                <a:gd name="connsiteY31-6642" fmla="*/ 137 h 763"/>
                <a:gd name="connsiteX32-6643" fmla="*/ 0 w 711"/>
                <a:gd name="connsiteY32-6644" fmla="*/ 137 h 763"/>
                <a:gd name="connsiteX33-6645" fmla="*/ 0 w 711"/>
                <a:gd name="connsiteY33-6646" fmla="*/ 100 h 763"/>
                <a:gd name="connsiteX34-6647" fmla="*/ 16 w 711"/>
                <a:gd name="connsiteY34-6648" fmla="*/ 100 h 763"/>
                <a:gd name="connsiteX35-6649" fmla="*/ 37 w 711"/>
                <a:gd name="connsiteY35-6650" fmla="*/ 100 h 763"/>
                <a:gd name="connsiteX36-6651" fmla="*/ 53 w 711"/>
                <a:gd name="connsiteY36-6652" fmla="*/ 100 h 763"/>
                <a:gd name="connsiteX37-6653" fmla="*/ 74 w 711"/>
                <a:gd name="connsiteY37-6654" fmla="*/ 95 h 763"/>
                <a:gd name="connsiteX38-6655" fmla="*/ 100 w 711"/>
                <a:gd name="connsiteY38-6656" fmla="*/ 95 h 763"/>
                <a:gd name="connsiteX39-6657" fmla="*/ 122 w 711"/>
                <a:gd name="connsiteY39-6658" fmla="*/ 89 h 763"/>
                <a:gd name="connsiteX40-6659" fmla="*/ 148 w 711"/>
                <a:gd name="connsiteY40-6660" fmla="*/ 84 h 763"/>
                <a:gd name="connsiteX41-6661" fmla="*/ 179 w 711"/>
                <a:gd name="connsiteY41-6662" fmla="*/ 84 h 763"/>
                <a:gd name="connsiteX42-6663" fmla="*/ 237 w 711"/>
                <a:gd name="connsiteY42-6664" fmla="*/ 74 h 763"/>
                <a:gd name="connsiteX43-6665" fmla="*/ 295 w 711"/>
                <a:gd name="connsiteY43-6666" fmla="*/ 63 h 763"/>
                <a:gd name="connsiteX44-6667" fmla="*/ 353 w 711"/>
                <a:gd name="connsiteY44-6668" fmla="*/ 58 h 763"/>
                <a:gd name="connsiteX45-6669" fmla="*/ 411 w 711"/>
                <a:gd name="connsiteY45-6670" fmla="*/ 47 h 763"/>
                <a:gd name="connsiteX46-6671" fmla="*/ 438 w 711"/>
                <a:gd name="connsiteY46-6672" fmla="*/ 42 h 763"/>
                <a:gd name="connsiteX47-6673" fmla="*/ 464 w 711"/>
                <a:gd name="connsiteY47-6674" fmla="*/ 37 h 763"/>
                <a:gd name="connsiteX48-6675" fmla="*/ 490 w 711"/>
                <a:gd name="connsiteY48-6676" fmla="*/ 32 h 763"/>
                <a:gd name="connsiteX49-6677" fmla="*/ 506 w 711"/>
                <a:gd name="connsiteY49-6678" fmla="*/ 32 h 763"/>
                <a:gd name="connsiteX50-6679" fmla="*/ 522 w 711"/>
                <a:gd name="connsiteY50-6680" fmla="*/ 26 h 763"/>
                <a:gd name="connsiteX51-6681" fmla="*/ 538 w 711"/>
                <a:gd name="connsiteY51-6682" fmla="*/ 21 h 763"/>
                <a:gd name="connsiteX52-6683" fmla="*/ 543 w 711"/>
                <a:gd name="connsiteY52-6684" fmla="*/ 21 h 763"/>
                <a:gd name="connsiteX53-6685" fmla="*/ 553 w 711"/>
                <a:gd name="connsiteY53-6686" fmla="*/ 16 h 763"/>
                <a:gd name="connsiteX54-6687" fmla="*/ 559 w 711"/>
                <a:gd name="connsiteY54-6688" fmla="*/ 11 h 763"/>
                <a:gd name="connsiteX55-6689" fmla="*/ 569 w 711"/>
                <a:gd name="connsiteY55-6690" fmla="*/ 5 h 763"/>
                <a:gd name="connsiteX56-6691" fmla="*/ 575 w 711"/>
                <a:gd name="connsiteY56-6692" fmla="*/ 5 h 763"/>
                <a:gd name="connsiteX57-6693" fmla="*/ 585 w 711"/>
                <a:gd name="connsiteY57-6694" fmla="*/ 0 h 763"/>
                <a:gd name="connsiteX58-6695" fmla="*/ 590 w 711"/>
                <a:gd name="connsiteY58-6696" fmla="*/ 5 h 763"/>
                <a:gd name="connsiteX59-6697" fmla="*/ 596 w 711"/>
                <a:gd name="connsiteY59-6698" fmla="*/ 5 h 763"/>
                <a:gd name="connsiteX60-6699" fmla="*/ 601 w 711"/>
                <a:gd name="connsiteY60-6700" fmla="*/ 11 h 763"/>
                <a:gd name="connsiteX61-6701" fmla="*/ 611 w 711"/>
                <a:gd name="connsiteY61-6702" fmla="*/ 16 h 763"/>
                <a:gd name="connsiteX62-6703" fmla="*/ 622 w 711"/>
                <a:gd name="connsiteY62-6704" fmla="*/ 21 h 763"/>
                <a:gd name="connsiteX63-6705" fmla="*/ 632 w 711"/>
                <a:gd name="connsiteY63-6706" fmla="*/ 26 h 763"/>
                <a:gd name="connsiteX64-6707" fmla="*/ 643 w 711"/>
                <a:gd name="connsiteY64-6708" fmla="*/ 32 h 763"/>
                <a:gd name="connsiteX65-6709" fmla="*/ 659 w 711"/>
                <a:gd name="connsiteY65-6710" fmla="*/ 42 h 763"/>
                <a:gd name="connsiteX66-6711" fmla="*/ 669 w 711"/>
                <a:gd name="connsiteY66-6712" fmla="*/ 53 h 763"/>
                <a:gd name="connsiteX67-6713" fmla="*/ 680 w 711"/>
                <a:gd name="connsiteY67-6714" fmla="*/ 58 h 763"/>
                <a:gd name="connsiteX68-6715" fmla="*/ 690 w 711"/>
                <a:gd name="connsiteY68-6716" fmla="*/ 68 h 763"/>
                <a:gd name="connsiteX69-6717" fmla="*/ 701 w 711"/>
                <a:gd name="connsiteY69-6718" fmla="*/ 74 h 763"/>
                <a:gd name="connsiteX70-6719" fmla="*/ 706 w 711"/>
                <a:gd name="connsiteY70-6720" fmla="*/ 79 h 763"/>
                <a:gd name="connsiteX71-6721" fmla="*/ 711 w 711"/>
                <a:gd name="connsiteY71-6722" fmla="*/ 84 h 763"/>
                <a:gd name="connsiteX72-6723" fmla="*/ 711 w 711"/>
                <a:gd name="connsiteY72-6724" fmla="*/ 89 h 763"/>
                <a:gd name="connsiteX73-6725" fmla="*/ 711 w 711"/>
                <a:gd name="connsiteY73-6726" fmla="*/ 95 h 763"/>
                <a:gd name="connsiteX74-6727" fmla="*/ 711 w 711"/>
                <a:gd name="connsiteY74-6728" fmla="*/ 100 h 763"/>
                <a:gd name="connsiteX75-6729" fmla="*/ 711 w 711"/>
                <a:gd name="connsiteY75-6730" fmla="*/ 105 h 763"/>
                <a:gd name="connsiteX76-6731" fmla="*/ 706 w 711"/>
                <a:gd name="connsiteY76-6732" fmla="*/ 110 h 763"/>
                <a:gd name="connsiteX77-6733" fmla="*/ 696 w 711"/>
                <a:gd name="connsiteY77-6734" fmla="*/ 116 h 763"/>
                <a:gd name="connsiteX78-6735" fmla="*/ 696 w 711"/>
                <a:gd name="connsiteY78-6736" fmla="*/ 121 h 763"/>
                <a:gd name="connsiteX79-6737" fmla="*/ 696 w 711"/>
                <a:gd name="connsiteY79-6738" fmla="*/ 121 h 763"/>
                <a:gd name="connsiteX80-6739" fmla="*/ 690 w 711"/>
                <a:gd name="connsiteY80-6740" fmla="*/ 126 h 763"/>
                <a:gd name="connsiteX81-6741" fmla="*/ 690 w 711"/>
                <a:gd name="connsiteY81-6742" fmla="*/ 132 h 763"/>
                <a:gd name="connsiteX82-6743" fmla="*/ 685 w 711"/>
                <a:gd name="connsiteY82-6744" fmla="*/ 142 h 763"/>
                <a:gd name="connsiteX83-6745" fmla="*/ 685 w 711"/>
                <a:gd name="connsiteY83-6746" fmla="*/ 147 h 763"/>
                <a:gd name="connsiteX84-6747" fmla="*/ 685 w 711"/>
                <a:gd name="connsiteY84-6748" fmla="*/ 158 h 763"/>
                <a:gd name="connsiteX85-6749" fmla="*/ 680 w 711"/>
                <a:gd name="connsiteY85-6750" fmla="*/ 168 h 763"/>
                <a:gd name="connsiteX86-6751" fmla="*/ 680 w 711"/>
                <a:gd name="connsiteY86-6752" fmla="*/ 179 h 763"/>
                <a:gd name="connsiteX87-6753" fmla="*/ 680 w 711"/>
                <a:gd name="connsiteY87-6754" fmla="*/ 189 h 763"/>
                <a:gd name="connsiteX88-6755" fmla="*/ 675 w 711"/>
                <a:gd name="connsiteY88-6756" fmla="*/ 205 h 763"/>
                <a:gd name="connsiteX89-6757" fmla="*/ 675 w 711"/>
                <a:gd name="connsiteY89-6758" fmla="*/ 221 h 763"/>
                <a:gd name="connsiteX90-6759" fmla="*/ 675 w 711"/>
                <a:gd name="connsiteY90-6760" fmla="*/ 237 h 763"/>
                <a:gd name="connsiteX91-6761" fmla="*/ 669 w 711"/>
                <a:gd name="connsiteY91-6762" fmla="*/ 252 h 763"/>
                <a:gd name="connsiteX92-6763" fmla="*/ 669 w 711"/>
                <a:gd name="connsiteY92-6764" fmla="*/ 268 h 763"/>
                <a:gd name="connsiteX93-6765" fmla="*/ 669 w 711"/>
                <a:gd name="connsiteY93-6766" fmla="*/ 289 h 763"/>
                <a:gd name="connsiteX94-6767" fmla="*/ 664 w 711"/>
                <a:gd name="connsiteY94-6768" fmla="*/ 331 h 763"/>
                <a:gd name="connsiteX95-6769" fmla="*/ 659 w 711"/>
                <a:gd name="connsiteY95-6770" fmla="*/ 368 h 763"/>
                <a:gd name="connsiteX96-6771" fmla="*/ 659 w 711"/>
                <a:gd name="connsiteY96-6772" fmla="*/ 400 h 763"/>
                <a:gd name="connsiteX97-6773" fmla="*/ 654 w 711"/>
                <a:gd name="connsiteY97-6774" fmla="*/ 431 h 763"/>
                <a:gd name="connsiteX98-6775" fmla="*/ 648 w 711"/>
                <a:gd name="connsiteY98-6776" fmla="*/ 463 h 763"/>
                <a:gd name="connsiteX99-6777" fmla="*/ 648 w 711"/>
                <a:gd name="connsiteY99-6778" fmla="*/ 489 h 763"/>
                <a:gd name="connsiteX100-6779" fmla="*/ 643 w 711"/>
                <a:gd name="connsiteY100-6780" fmla="*/ 510 h 763"/>
                <a:gd name="connsiteX101-6781" fmla="*/ 638 w 711"/>
                <a:gd name="connsiteY101-6782" fmla="*/ 531 h 763"/>
                <a:gd name="connsiteX102-6783" fmla="*/ 632 w 711"/>
                <a:gd name="connsiteY102-6784" fmla="*/ 568 h 763"/>
                <a:gd name="connsiteX103-6785" fmla="*/ 622 w 711"/>
                <a:gd name="connsiteY103-6786" fmla="*/ 605 h 763"/>
                <a:gd name="connsiteX104-6787" fmla="*/ 617 w 711"/>
                <a:gd name="connsiteY104-6788" fmla="*/ 636 h 763"/>
                <a:gd name="connsiteX105-6789" fmla="*/ 606 w 711"/>
                <a:gd name="connsiteY105-6790" fmla="*/ 663 h 763"/>
                <a:gd name="connsiteX106-6791" fmla="*/ 601 w 711"/>
                <a:gd name="connsiteY106-6792" fmla="*/ 689 h 763"/>
                <a:gd name="connsiteX107-6793" fmla="*/ 596 w 711"/>
                <a:gd name="connsiteY107-6794" fmla="*/ 700 h 763"/>
                <a:gd name="connsiteX108-6795" fmla="*/ 590 w 711"/>
                <a:gd name="connsiteY108-6796" fmla="*/ 710 h 763"/>
                <a:gd name="connsiteX109-6797" fmla="*/ 590 w 711"/>
                <a:gd name="connsiteY109-6798" fmla="*/ 721 h 763"/>
                <a:gd name="connsiteX110-6799" fmla="*/ 585 w 711"/>
                <a:gd name="connsiteY110-6800" fmla="*/ 726 h 763"/>
                <a:gd name="connsiteX111-6801" fmla="*/ 580 w 711"/>
                <a:gd name="connsiteY111-6802" fmla="*/ 736 h 763"/>
                <a:gd name="connsiteX112-6803" fmla="*/ 580 w 711"/>
                <a:gd name="connsiteY112-6804" fmla="*/ 742 h 763"/>
                <a:gd name="connsiteX113-6805" fmla="*/ 569 w 711"/>
                <a:gd name="connsiteY113-6806" fmla="*/ 747 h 763"/>
                <a:gd name="connsiteX114-6807" fmla="*/ 564 w 711"/>
                <a:gd name="connsiteY114-6808" fmla="*/ 757 h 763"/>
                <a:gd name="connsiteX115-6809" fmla="*/ 559 w 711"/>
                <a:gd name="connsiteY115-6810" fmla="*/ 757 h 763"/>
                <a:gd name="connsiteX116-6811" fmla="*/ 553 w 711"/>
                <a:gd name="connsiteY116-6812" fmla="*/ 763 h 763"/>
                <a:gd name="connsiteX117-6813" fmla="*/ 548 w 711"/>
                <a:gd name="connsiteY117-6814" fmla="*/ 763 h 763"/>
                <a:gd name="connsiteX118-6815" fmla="*/ 548 w 711"/>
                <a:gd name="connsiteY118-6816" fmla="*/ 757 h 763"/>
                <a:gd name="connsiteX119-6817" fmla="*/ 543 w 711"/>
                <a:gd name="connsiteY119-6818" fmla="*/ 757 h 763"/>
                <a:gd name="connsiteX120-6819" fmla="*/ 543 w 711"/>
                <a:gd name="connsiteY120-6820" fmla="*/ 752 h 763"/>
                <a:gd name="connsiteX121-6821" fmla="*/ 543 w 711"/>
                <a:gd name="connsiteY121-6822" fmla="*/ 747 h 763"/>
                <a:gd name="connsiteX122-6823" fmla="*/ 538 w 711"/>
                <a:gd name="connsiteY122-6824" fmla="*/ 742 h 763"/>
                <a:gd name="connsiteX123-6825" fmla="*/ 538 w 711"/>
                <a:gd name="connsiteY123-6826" fmla="*/ 731 h 763"/>
                <a:gd name="connsiteX124-6827" fmla="*/ 538 w 711"/>
                <a:gd name="connsiteY124-6828" fmla="*/ 721 h 763"/>
                <a:gd name="connsiteX125-6829" fmla="*/ 532 w 711"/>
                <a:gd name="connsiteY125-6830" fmla="*/ 705 h 763"/>
                <a:gd name="connsiteX126-6831" fmla="*/ 527 w 711"/>
                <a:gd name="connsiteY126-6832" fmla="*/ 684 h 763"/>
                <a:gd name="connsiteX127-6833" fmla="*/ 522 w 711"/>
                <a:gd name="connsiteY127-6834" fmla="*/ 668 h 763"/>
                <a:gd name="connsiteX128-6835" fmla="*/ 517 w 711"/>
                <a:gd name="connsiteY128-6836" fmla="*/ 652 h 763"/>
                <a:gd name="connsiteX129-6837" fmla="*/ 511 w 711"/>
                <a:gd name="connsiteY129-6838" fmla="*/ 636 h 763"/>
                <a:gd name="connsiteX130-6839" fmla="*/ 501 w 711"/>
                <a:gd name="connsiteY130-6840" fmla="*/ 626 h 763"/>
                <a:gd name="connsiteX0-6841" fmla="*/ 601 w 711"/>
                <a:gd name="connsiteY0-6842" fmla="*/ 147 h 763"/>
                <a:gd name="connsiteX1-6843" fmla="*/ 601 w 711"/>
                <a:gd name="connsiteY1-6844" fmla="*/ 132 h 763"/>
                <a:gd name="connsiteX2-6845" fmla="*/ 601 w 711"/>
                <a:gd name="connsiteY2-6846" fmla="*/ 116 h 763"/>
                <a:gd name="connsiteX3-6847" fmla="*/ 601 w 711"/>
                <a:gd name="connsiteY3-6848" fmla="*/ 105 h 763"/>
                <a:gd name="connsiteX4-6849" fmla="*/ 596 w 711"/>
                <a:gd name="connsiteY4-6850" fmla="*/ 95 h 763"/>
                <a:gd name="connsiteX5-6851" fmla="*/ 596 w 711"/>
                <a:gd name="connsiteY5-6852" fmla="*/ 89 h 763"/>
                <a:gd name="connsiteX6-6853" fmla="*/ 596 w 711"/>
                <a:gd name="connsiteY6-6854" fmla="*/ 84 h 763"/>
                <a:gd name="connsiteX7-6855" fmla="*/ 590 w 711"/>
                <a:gd name="connsiteY7-6856" fmla="*/ 84 h 763"/>
                <a:gd name="connsiteX8-6857" fmla="*/ 585 w 711"/>
                <a:gd name="connsiteY8-6858" fmla="*/ 79 h 763"/>
                <a:gd name="connsiteX9-6859" fmla="*/ 575 w 711"/>
                <a:gd name="connsiteY9-6860" fmla="*/ 79 h 763"/>
                <a:gd name="connsiteX10-6861" fmla="*/ 569 w 711"/>
                <a:gd name="connsiteY10-6862" fmla="*/ 74 h 763"/>
                <a:gd name="connsiteX11-6863" fmla="*/ 553 w 711"/>
                <a:gd name="connsiteY11-6864" fmla="*/ 74 h 763"/>
                <a:gd name="connsiteX12-6865" fmla="*/ 543 w 711"/>
                <a:gd name="connsiteY12-6866" fmla="*/ 74 h 763"/>
                <a:gd name="connsiteX13-6867" fmla="*/ 527 w 711"/>
                <a:gd name="connsiteY13-6868" fmla="*/ 79 h 763"/>
                <a:gd name="connsiteX14-6869" fmla="*/ 496 w 711"/>
                <a:gd name="connsiteY14-6870" fmla="*/ 79 h 763"/>
                <a:gd name="connsiteX15-6871" fmla="*/ 459 w 711"/>
                <a:gd name="connsiteY15-6872" fmla="*/ 84 h 763"/>
                <a:gd name="connsiteX16-6873" fmla="*/ 422 w 711"/>
                <a:gd name="connsiteY16-6874" fmla="*/ 89 h 763"/>
                <a:gd name="connsiteX17-6875" fmla="*/ 385 w 711"/>
                <a:gd name="connsiteY17-6876" fmla="*/ 89 h 763"/>
                <a:gd name="connsiteX18-6877" fmla="*/ 343 w 711"/>
                <a:gd name="connsiteY18-6878" fmla="*/ 95 h 763"/>
                <a:gd name="connsiteX19-6879" fmla="*/ 295 w 711"/>
                <a:gd name="connsiteY19-6880" fmla="*/ 105 h 763"/>
                <a:gd name="connsiteX20-6881" fmla="*/ 269 w 711"/>
                <a:gd name="connsiteY20-6882" fmla="*/ 105 h 763"/>
                <a:gd name="connsiteX21-6883" fmla="*/ 243 w 711"/>
                <a:gd name="connsiteY21-6884" fmla="*/ 110 h 763"/>
                <a:gd name="connsiteX22-6885" fmla="*/ 216 w 711"/>
                <a:gd name="connsiteY22-6886" fmla="*/ 116 h 763"/>
                <a:gd name="connsiteX23-6887" fmla="*/ 190 w 711"/>
                <a:gd name="connsiteY23-6888" fmla="*/ 116 h 763"/>
                <a:gd name="connsiteX24-6889" fmla="*/ 158 w 711"/>
                <a:gd name="connsiteY24-6890" fmla="*/ 121 h 763"/>
                <a:gd name="connsiteX25-6891" fmla="*/ 132 w 711"/>
                <a:gd name="connsiteY25-6892" fmla="*/ 126 h 763"/>
                <a:gd name="connsiteX26-6893" fmla="*/ 106 w 711"/>
                <a:gd name="connsiteY26-6894" fmla="*/ 126 h 763"/>
                <a:gd name="connsiteX27-6895" fmla="*/ 85 w 711"/>
                <a:gd name="connsiteY27-6896" fmla="*/ 132 h 763"/>
                <a:gd name="connsiteX28-6897" fmla="*/ 64 w 711"/>
                <a:gd name="connsiteY28-6898" fmla="*/ 132 h 763"/>
                <a:gd name="connsiteX29-6899" fmla="*/ 37 w 711"/>
                <a:gd name="connsiteY29-6900" fmla="*/ 132 h 763"/>
                <a:gd name="connsiteX30-6901" fmla="*/ 21 w 711"/>
                <a:gd name="connsiteY30-6902" fmla="*/ 137 h 763"/>
                <a:gd name="connsiteX31-6903" fmla="*/ 0 w 711"/>
                <a:gd name="connsiteY31-6904" fmla="*/ 137 h 763"/>
                <a:gd name="connsiteX32-6905" fmla="*/ 0 w 711"/>
                <a:gd name="connsiteY32-6906" fmla="*/ 100 h 763"/>
                <a:gd name="connsiteX33-6907" fmla="*/ 16 w 711"/>
                <a:gd name="connsiteY33-6908" fmla="*/ 100 h 763"/>
                <a:gd name="connsiteX34-6909" fmla="*/ 37 w 711"/>
                <a:gd name="connsiteY34-6910" fmla="*/ 100 h 763"/>
                <a:gd name="connsiteX35-6911" fmla="*/ 53 w 711"/>
                <a:gd name="connsiteY35-6912" fmla="*/ 100 h 763"/>
                <a:gd name="connsiteX36-6913" fmla="*/ 74 w 711"/>
                <a:gd name="connsiteY36-6914" fmla="*/ 95 h 763"/>
                <a:gd name="connsiteX37-6915" fmla="*/ 100 w 711"/>
                <a:gd name="connsiteY37-6916" fmla="*/ 95 h 763"/>
                <a:gd name="connsiteX38-6917" fmla="*/ 122 w 711"/>
                <a:gd name="connsiteY38-6918" fmla="*/ 89 h 763"/>
                <a:gd name="connsiteX39-6919" fmla="*/ 148 w 711"/>
                <a:gd name="connsiteY39-6920" fmla="*/ 84 h 763"/>
                <a:gd name="connsiteX40-6921" fmla="*/ 179 w 711"/>
                <a:gd name="connsiteY40-6922" fmla="*/ 84 h 763"/>
                <a:gd name="connsiteX41-6923" fmla="*/ 237 w 711"/>
                <a:gd name="connsiteY41-6924" fmla="*/ 74 h 763"/>
                <a:gd name="connsiteX42-6925" fmla="*/ 295 w 711"/>
                <a:gd name="connsiteY42-6926" fmla="*/ 63 h 763"/>
                <a:gd name="connsiteX43-6927" fmla="*/ 353 w 711"/>
                <a:gd name="connsiteY43-6928" fmla="*/ 58 h 763"/>
                <a:gd name="connsiteX44-6929" fmla="*/ 411 w 711"/>
                <a:gd name="connsiteY44-6930" fmla="*/ 47 h 763"/>
                <a:gd name="connsiteX45-6931" fmla="*/ 438 w 711"/>
                <a:gd name="connsiteY45-6932" fmla="*/ 42 h 763"/>
                <a:gd name="connsiteX46-6933" fmla="*/ 464 w 711"/>
                <a:gd name="connsiteY46-6934" fmla="*/ 37 h 763"/>
                <a:gd name="connsiteX47-6935" fmla="*/ 490 w 711"/>
                <a:gd name="connsiteY47-6936" fmla="*/ 32 h 763"/>
                <a:gd name="connsiteX48-6937" fmla="*/ 506 w 711"/>
                <a:gd name="connsiteY48-6938" fmla="*/ 32 h 763"/>
                <a:gd name="connsiteX49-6939" fmla="*/ 522 w 711"/>
                <a:gd name="connsiteY49-6940" fmla="*/ 26 h 763"/>
                <a:gd name="connsiteX50-6941" fmla="*/ 538 w 711"/>
                <a:gd name="connsiteY50-6942" fmla="*/ 21 h 763"/>
                <a:gd name="connsiteX51-6943" fmla="*/ 543 w 711"/>
                <a:gd name="connsiteY51-6944" fmla="*/ 21 h 763"/>
                <a:gd name="connsiteX52-6945" fmla="*/ 553 w 711"/>
                <a:gd name="connsiteY52-6946" fmla="*/ 16 h 763"/>
                <a:gd name="connsiteX53-6947" fmla="*/ 559 w 711"/>
                <a:gd name="connsiteY53-6948" fmla="*/ 11 h 763"/>
                <a:gd name="connsiteX54-6949" fmla="*/ 569 w 711"/>
                <a:gd name="connsiteY54-6950" fmla="*/ 5 h 763"/>
                <a:gd name="connsiteX55-6951" fmla="*/ 575 w 711"/>
                <a:gd name="connsiteY55-6952" fmla="*/ 5 h 763"/>
                <a:gd name="connsiteX56-6953" fmla="*/ 585 w 711"/>
                <a:gd name="connsiteY56-6954" fmla="*/ 0 h 763"/>
                <a:gd name="connsiteX57-6955" fmla="*/ 590 w 711"/>
                <a:gd name="connsiteY57-6956" fmla="*/ 5 h 763"/>
                <a:gd name="connsiteX58-6957" fmla="*/ 596 w 711"/>
                <a:gd name="connsiteY58-6958" fmla="*/ 5 h 763"/>
                <a:gd name="connsiteX59-6959" fmla="*/ 601 w 711"/>
                <a:gd name="connsiteY59-6960" fmla="*/ 11 h 763"/>
                <a:gd name="connsiteX60-6961" fmla="*/ 611 w 711"/>
                <a:gd name="connsiteY60-6962" fmla="*/ 16 h 763"/>
                <a:gd name="connsiteX61-6963" fmla="*/ 622 w 711"/>
                <a:gd name="connsiteY61-6964" fmla="*/ 21 h 763"/>
                <a:gd name="connsiteX62-6965" fmla="*/ 632 w 711"/>
                <a:gd name="connsiteY62-6966" fmla="*/ 26 h 763"/>
                <a:gd name="connsiteX63-6967" fmla="*/ 643 w 711"/>
                <a:gd name="connsiteY63-6968" fmla="*/ 32 h 763"/>
                <a:gd name="connsiteX64-6969" fmla="*/ 659 w 711"/>
                <a:gd name="connsiteY64-6970" fmla="*/ 42 h 763"/>
                <a:gd name="connsiteX65-6971" fmla="*/ 669 w 711"/>
                <a:gd name="connsiteY65-6972" fmla="*/ 53 h 763"/>
                <a:gd name="connsiteX66-6973" fmla="*/ 680 w 711"/>
                <a:gd name="connsiteY66-6974" fmla="*/ 58 h 763"/>
                <a:gd name="connsiteX67-6975" fmla="*/ 690 w 711"/>
                <a:gd name="connsiteY67-6976" fmla="*/ 68 h 763"/>
                <a:gd name="connsiteX68-6977" fmla="*/ 701 w 711"/>
                <a:gd name="connsiteY68-6978" fmla="*/ 74 h 763"/>
                <a:gd name="connsiteX69-6979" fmla="*/ 706 w 711"/>
                <a:gd name="connsiteY69-6980" fmla="*/ 79 h 763"/>
                <a:gd name="connsiteX70-6981" fmla="*/ 711 w 711"/>
                <a:gd name="connsiteY70-6982" fmla="*/ 84 h 763"/>
                <a:gd name="connsiteX71-6983" fmla="*/ 711 w 711"/>
                <a:gd name="connsiteY71-6984" fmla="*/ 89 h 763"/>
                <a:gd name="connsiteX72-6985" fmla="*/ 711 w 711"/>
                <a:gd name="connsiteY72-6986" fmla="*/ 95 h 763"/>
                <a:gd name="connsiteX73-6987" fmla="*/ 711 w 711"/>
                <a:gd name="connsiteY73-6988" fmla="*/ 100 h 763"/>
                <a:gd name="connsiteX74-6989" fmla="*/ 711 w 711"/>
                <a:gd name="connsiteY74-6990" fmla="*/ 105 h 763"/>
                <a:gd name="connsiteX75-6991" fmla="*/ 706 w 711"/>
                <a:gd name="connsiteY75-6992" fmla="*/ 110 h 763"/>
                <a:gd name="connsiteX76-6993" fmla="*/ 696 w 711"/>
                <a:gd name="connsiteY76-6994" fmla="*/ 116 h 763"/>
                <a:gd name="connsiteX77-6995" fmla="*/ 696 w 711"/>
                <a:gd name="connsiteY77-6996" fmla="*/ 121 h 763"/>
                <a:gd name="connsiteX78-6997" fmla="*/ 696 w 711"/>
                <a:gd name="connsiteY78-6998" fmla="*/ 121 h 763"/>
                <a:gd name="connsiteX79-6999" fmla="*/ 690 w 711"/>
                <a:gd name="connsiteY79-7000" fmla="*/ 126 h 763"/>
                <a:gd name="connsiteX80-7001" fmla="*/ 690 w 711"/>
                <a:gd name="connsiteY80-7002" fmla="*/ 132 h 763"/>
                <a:gd name="connsiteX81-7003" fmla="*/ 685 w 711"/>
                <a:gd name="connsiteY81-7004" fmla="*/ 142 h 763"/>
                <a:gd name="connsiteX82-7005" fmla="*/ 685 w 711"/>
                <a:gd name="connsiteY82-7006" fmla="*/ 147 h 763"/>
                <a:gd name="connsiteX83-7007" fmla="*/ 685 w 711"/>
                <a:gd name="connsiteY83-7008" fmla="*/ 158 h 763"/>
                <a:gd name="connsiteX84-7009" fmla="*/ 680 w 711"/>
                <a:gd name="connsiteY84-7010" fmla="*/ 168 h 763"/>
                <a:gd name="connsiteX85-7011" fmla="*/ 680 w 711"/>
                <a:gd name="connsiteY85-7012" fmla="*/ 179 h 763"/>
                <a:gd name="connsiteX86-7013" fmla="*/ 680 w 711"/>
                <a:gd name="connsiteY86-7014" fmla="*/ 189 h 763"/>
                <a:gd name="connsiteX87-7015" fmla="*/ 675 w 711"/>
                <a:gd name="connsiteY87-7016" fmla="*/ 205 h 763"/>
                <a:gd name="connsiteX88-7017" fmla="*/ 675 w 711"/>
                <a:gd name="connsiteY88-7018" fmla="*/ 221 h 763"/>
                <a:gd name="connsiteX89-7019" fmla="*/ 675 w 711"/>
                <a:gd name="connsiteY89-7020" fmla="*/ 237 h 763"/>
                <a:gd name="connsiteX90-7021" fmla="*/ 669 w 711"/>
                <a:gd name="connsiteY90-7022" fmla="*/ 252 h 763"/>
                <a:gd name="connsiteX91-7023" fmla="*/ 669 w 711"/>
                <a:gd name="connsiteY91-7024" fmla="*/ 268 h 763"/>
                <a:gd name="connsiteX92-7025" fmla="*/ 669 w 711"/>
                <a:gd name="connsiteY92-7026" fmla="*/ 289 h 763"/>
                <a:gd name="connsiteX93-7027" fmla="*/ 664 w 711"/>
                <a:gd name="connsiteY93-7028" fmla="*/ 331 h 763"/>
                <a:gd name="connsiteX94-7029" fmla="*/ 659 w 711"/>
                <a:gd name="connsiteY94-7030" fmla="*/ 368 h 763"/>
                <a:gd name="connsiteX95-7031" fmla="*/ 659 w 711"/>
                <a:gd name="connsiteY95-7032" fmla="*/ 400 h 763"/>
                <a:gd name="connsiteX96-7033" fmla="*/ 654 w 711"/>
                <a:gd name="connsiteY96-7034" fmla="*/ 431 h 763"/>
                <a:gd name="connsiteX97-7035" fmla="*/ 648 w 711"/>
                <a:gd name="connsiteY97-7036" fmla="*/ 463 h 763"/>
                <a:gd name="connsiteX98-7037" fmla="*/ 648 w 711"/>
                <a:gd name="connsiteY98-7038" fmla="*/ 489 h 763"/>
                <a:gd name="connsiteX99-7039" fmla="*/ 643 w 711"/>
                <a:gd name="connsiteY99-7040" fmla="*/ 510 h 763"/>
                <a:gd name="connsiteX100-7041" fmla="*/ 638 w 711"/>
                <a:gd name="connsiteY100-7042" fmla="*/ 531 h 763"/>
                <a:gd name="connsiteX101-7043" fmla="*/ 632 w 711"/>
                <a:gd name="connsiteY101-7044" fmla="*/ 568 h 763"/>
                <a:gd name="connsiteX102-7045" fmla="*/ 622 w 711"/>
                <a:gd name="connsiteY102-7046" fmla="*/ 605 h 763"/>
                <a:gd name="connsiteX103-7047" fmla="*/ 617 w 711"/>
                <a:gd name="connsiteY103-7048" fmla="*/ 636 h 763"/>
                <a:gd name="connsiteX104-7049" fmla="*/ 606 w 711"/>
                <a:gd name="connsiteY104-7050" fmla="*/ 663 h 763"/>
                <a:gd name="connsiteX105-7051" fmla="*/ 601 w 711"/>
                <a:gd name="connsiteY105-7052" fmla="*/ 689 h 763"/>
                <a:gd name="connsiteX106-7053" fmla="*/ 596 w 711"/>
                <a:gd name="connsiteY106-7054" fmla="*/ 700 h 763"/>
                <a:gd name="connsiteX107-7055" fmla="*/ 590 w 711"/>
                <a:gd name="connsiteY107-7056" fmla="*/ 710 h 763"/>
                <a:gd name="connsiteX108-7057" fmla="*/ 590 w 711"/>
                <a:gd name="connsiteY108-7058" fmla="*/ 721 h 763"/>
                <a:gd name="connsiteX109-7059" fmla="*/ 585 w 711"/>
                <a:gd name="connsiteY109-7060" fmla="*/ 726 h 763"/>
                <a:gd name="connsiteX110-7061" fmla="*/ 580 w 711"/>
                <a:gd name="connsiteY110-7062" fmla="*/ 736 h 763"/>
                <a:gd name="connsiteX111-7063" fmla="*/ 580 w 711"/>
                <a:gd name="connsiteY111-7064" fmla="*/ 742 h 763"/>
                <a:gd name="connsiteX112-7065" fmla="*/ 569 w 711"/>
                <a:gd name="connsiteY112-7066" fmla="*/ 747 h 763"/>
                <a:gd name="connsiteX113-7067" fmla="*/ 564 w 711"/>
                <a:gd name="connsiteY113-7068" fmla="*/ 757 h 763"/>
                <a:gd name="connsiteX114-7069" fmla="*/ 559 w 711"/>
                <a:gd name="connsiteY114-7070" fmla="*/ 757 h 763"/>
                <a:gd name="connsiteX115-7071" fmla="*/ 553 w 711"/>
                <a:gd name="connsiteY115-7072" fmla="*/ 763 h 763"/>
                <a:gd name="connsiteX116-7073" fmla="*/ 548 w 711"/>
                <a:gd name="connsiteY116-7074" fmla="*/ 763 h 763"/>
                <a:gd name="connsiteX117-7075" fmla="*/ 548 w 711"/>
                <a:gd name="connsiteY117-7076" fmla="*/ 757 h 763"/>
                <a:gd name="connsiteX118-7077" fmla="*/ 543 w 711"/>
                <a:gd name="connsiteY118-7078" fmla="*/ 757 h 763"/>
                <a:gd name="connsiteX119-7079" fmla="*/ 543 w 711"/>
                <a:gd name="connsiteY119-7080" fmla="*/ 752 h 763"/>
                <a:gd name="connsiteX120-7081" fmla="*/ 543 w 711"/>
                <a:gd name="connsiteY120-7082" fmla="*/ 747 h 763"/>
                <a:gd name="connsiteX121-7083" fmla="*/ 538 w 711"/>
                <a:gd name="connsiteY121-7084" fmla="*/ 742 h 763"/>
                <a:gd name="connsiteX122-7085" fmla="*/ 538 w 711"/>
                <a:gd name="connsiteY122-7086" fmla="*/ 731 h 763"/>
                <a:gd name="connsiteX123-7087" fmla="*/ 538 w 711"/>
                <a:gd name="connsiteY123-7088" fmla="*/ 721 h 763"/>
                <a:gd name="connsiteX124-7089" fmla="*/ 532 w 711"/>
                <a:gd name="connsiteY124-7090" fmla="*/ 705 h 763"/>
                <a:gd name="connsiteX125-7091" fmla="*/ 527 w 711"/>
                <a:gd name="connsiteY125-7092" fmla="*/ 684 h 763"/>
                <a:gd name="connsiteX126-7093" fmla="*/ 522 w 711"/>
                <a:gd name="connsiteY126-7094" fmla="*/ 668 h 763"/>
                <a:gd name="connsiteX127-7095" fmla="*/ 517 w 711"/>
                <a:gd name="connsiteY127-7096" fmla="*/ 652 h 763"/>
                <a:gd name="connsiteX128-7097" fmla="*/ 511 w 711"/>
                <a:gd name="connsiteY128-7098" fmla="*/ 636 h 763"/>
                <a:gd name="connsiteX129-7099" fmla="*/ 501 w 711"/>
                <a:gd name="connsiteY129-7100" fmla="*/ 626 h 763"/>
                <a:gd name="connsiteX0-7101" fmla="*/ 601 w 711"/>
                <a:gd name="connsiteY0-7102" fmla="*/ 132 h 763"/>
                <a:gd name="connsiteX1-7103" fmla="*/ 601 w 711"/>
                <a:gd name="connsiteY1-7104" fmla="*/ 116 h 763"/>
                <a:gd name="connsiteX2-7105" fmla="*/ 601 w 711"/>
                <a:gd name="connsiteY2-7106" fmla="*/ 105 h 763"/>
                <a:gd name="connsiteX3-7107" fmla="*/ 596 w 711"/>
                <a:gd name="connsiteY3-7108" fmla="*/ 95 h 763"/>
                <a:gd name="connsiteX4-7109" fmla="*/ 596 w 711"/>
                <a:gd name="connsiteY4-7110" fmla="*/ 89 h 763"/>
                <a:gd name="connsiteX5-7111" fmla="*/ 596 w 711"/>
                <a:gd name="connsiteY5-7112" fmla="*/ 84 h 763"/>
                <a:gd name="connsiteX6-7113" fmla="*/ 590 w 711"/>
                <a:gd name="connsiteY6-7114" fmla="*/ 84 h 763"/>
                <a:gd name="connsiteX7-7115" fmla="*/ 585 w 711"/>
                <a:gd name="connsiteY7-7116" fmla="*/ 79 h 763"/>
                <a:gd name="connsiteX8-7117" fmla="*/ 575 w 711"/>
                <a:gd name="connsiteY8-7118" fmla="*/ 79 h 763"/>
                <a:gd name="connsiteX9-7119" fmla="*/ 569 w 711"/>
                <a:gd name="connsiteY9-7120" fmla="*/ 74 h 763"/>
                <a:gd name="connsiteX10-7121" fmla="*/ 553 w 711"/>
                <a:gd name="connsiteY10-7122" fmla="*/ 74 h 763"/>
                <a:gd name="connsiteX11-7123" fmla="*/ 543 w 711"/>
                <a:gd name="connsiteY11-7124" fmla="*/ 74 h 763"/>
                <a:gd name="connsiteX12-7125" fmla="*/ 527 w 711"/>
                <a:gd name="connsiteY12-7126" fmla="*/ 79 h 763"/>
                <a:gd name="connsiteX13-7127" fmla="*/ 496 w 711"/>
                <a:gd name="connsiteY13-7128" fmla="*/ 79 h 763"/>
                <a:gd name="connsiteX14-7129" fmla="*/ 459 w 711"/>
                <a:gd name="connsiteY14-7130" fmla="*/ 84 h 763"/>
                <a:gd name="connsiteX15-7131" fmla="*/ 422 w 711"/>
                <a:gd name="connsiteY15-7132" fmla="*/ 89 h 763"/>
                <a:gd name="connsiteX16-7133" fmla="*/ 385 w 711"/>
                <a:gd name="connsiteY16-7134" fmla="*/ 89 h 763"/>
                <a:gd name="connsiteX17-7135" fmla="*/ 343 w 711"/>
                <a:gd name="connsiteY17-7136" fmla="*/ 95 h 763"/>
                <a:gd name="connsiteX18-7137" fmla="*/ 295 w 711"/>
                <a:gd name="connsiteY18-7138" fmla="*/ 105 h 763"/>
                <a:gd name="connsiteX19-7139" fmla="*/ 269 w 711"/>
                <a:gd name="connsiteY19-7140" fmla="*/ 105 h 763"/>
                <a:gd name="connsiteX20-7141" fmla="*/ 243 w 711"/>
                <a:gd name="connsiteY20-7142" fmla="*/ 110 h 763"/>
                <a:gd name="connsiteX21-7143" fmla="*/ 216 w 711"/>
                <a:gd name="connsiteY21-7144" fmla="*/ 116 h 763"/>
                <a:gd name="connsiteX22-7145" fmla="*/ 190 w 711"/>
                <a:gd name="connsiteY22-7146" fmla="*/ 116 h 763"/>
                <a:gd name="connsiteX23-7147" fmla="*/ 158 w 711"/>
                <a:gd name="connsiteY23-7148" fmla="*/ 121 h 763"/>
                <a:gd name="connsiteX24-7149" fmla="*/ 132 w 711"/>
                <a:gd name="connsiteY24-7150" fmla="*/ 126 h 763"/>
                <a:gd name="connsiteX25-7151" fmla="*/ 106 w 711"/>
                <a:gd name="connsiteY25-7152" fmla="*/ 126 h 763"/>
                <a:gd name="connsiteX26-7153" fmla="*/ 85 w 711"/>
                <a:gd name="connsiteY26-7154" fmla="*/ 132 h 763"/>
                <a:gd name="connsiteX27-7155" fmla="*/ 64 w 711"/>
                <a:gd name="connsiteY27-7156" fmla="*/ 132 h 763"/>
                <a:gd name="connsiteX28-7157" fmla="*/ 37 w 711"/>
                <a:gd name="connsiteY28-7158" fmla="*/ 132 h 763"/>
                <a:gd name="connsiteX29-7159" fmla="*/ 21 w 711"/>
                <a:gd name="connsiteY29-7160" fmla="*/ 137 h 763"/>
                <a:gd name="connsiteX30-7161" fmla="*/ 0 w 711"/>
                <a:gd name="connsiteY30-7162" fmla="*/ 137 h 763"/>
                <a:gd name="connsiteX31-7163" fmla="*/ 0 w 711"/>
                <a:gd name="connsiteY31-7164" fmla="*/ 100 h 763"/>
                <a:gd name="connsiteX32-7165" fmla="*/ 16 w 711"/>
                <a:gd name="connsiteY32-7166" fmla="*/ 100 h 763"/>
                <a:gd name="connsiteX33-7167" fmla="*/ 37 w 711"/>
                <a:gd name="connsiteY33-7168" fmla="*/ 100 h 763"/>
                <a:gd name="connsiteX34-7169" fmla="*/ 53 w 711"/>
                <a:gd name="connsiteY34-7170" fmla="*/ 100 h 763"/>
                <a:gd name="connsiteX35-7171" fmla="*/ 74 w 711"/>
                <a:gd name="connsiteY35-7172" fmla="*/ 95 h 763"/>
                <a:gd name="connsiteX36-7173" fmla="*/ 100 w 711"/>
                <a:gd name="connsiteY36-7174" fmla="*/ 95 h 763"/>
                <a:gd name="connsiteX37-7175" fmla="*/ 122 w 711"/>
                <a:gd name="connsiteY37-7176" fmla="*/ 89 h 763"/>
                <a:gd name="connsiteX38-7177" fmla="*/ 148 w 711"/>
                <a:gd name="connsiteY38-7178" fmla="*/ 84 h 763"/>
                <a:gd name="connsiteX39-7179" fmla="*/ 179 w 711"/>
                <a:gd name="connsiteY39-7180" fmla="*/ 84 h 763"/>
                <a:gd name="connsiteX40-7181" fmla="*/ 237 w 711"/>
                <a:gd name="connsiteY40-7182" fmla="*/ 74 h 763"/>
                <a:gd name="connsiteX41-7183" fmla="*/ 295 w 711"/>
                <a:gd name="connsiteY41-7184" fmla="*/ 63 h 763"/>
                <a:gd name="connsiteX42-7185" fmla="*/ 353 w 711"/>
                <a:gd name="connsiteY42-7186" fmla="*/ 58 h 763"/>
                <a:gd name="connsiteX43-7187" fmla="*/ 411 w 711"/>
                <a:gd name="connsiteY43-7188" fmla="*/ 47 h 763"/>
                <a:gd name="connsiteX44-7189" fmla="*/ 438 w 711"/>
                <a:gd name="connsiteY44-7190" fmla="*/ 42 h 763"/>
                <a:gd name="connsiteX45-7191" fmla="*/ 464 w 711"/>
                <a:gd name="connsiteY45-7192" fmla="*/ 37 h 763"/>
                <a:gd name="connsiteX46-7193" fmla="*/ 490 w 711"/>
                <a:gd name="connsiteY46-7194" fmla="*/ 32 h 763"/>
                <a:gd name="connsiteX47-7195" fmla="*/ 506 w 711"/>
                <a:gd name="connsiteY47-7196" fmla="*/ 32 h 763"/>
                <a:gd name="connsiteX48-7197" fmla="*/ 522 w 711"/>
                <a:gd name="connsiteY48-7198" fmla="*/ 26 h 763"/>
                <a:gd name="connsiteX49-7199" fmla="*/ 538 w 711"/>
                <a:gd name="connsiteY49-7200" fmla="*/ 21 h 763"/>
                <a:gd name="connsiteX50-7201" fmla="*/ 543 w 711"/>
                <a:gd name="connsiteY50-7202" fmla="*/ 21 h 763"/>
                <a:gd name="connsiteX51-7203" fmla="*/ 553 w 711"/>
                <a:gd name="connsiteY51-7204" fmla="*/ 16 h 763"/>
                <a:gd name="connsiteX52-7205" fmla="*/ 559 w 711"/>
                <a:gd name="connsiteY52-7206" fmla="*/ 11 h 763"/>
                <a:gd name="connsiteX53-7207" fmla="*/ 569 w 711"/>
                <a:gd name="connsiteY53-7208" fmla="*/ 5 h 763"/>
                <a:gd name="connsiteX54-7209" fmla="*/ 575 w 711"/>
                <a:gd name="connsiteY54-7210" fmla="*/ 5 h 763"/>
                <a:gd name="connsiteX55-7211" fmla="*/ 585 w 711"/>
                <a:gd name="connsiteY55-7212" fmla="*/ 0 h 763"/>
                <a:gd name="connsiteX56-7213" fmla="*/ 590 w 711"/>
                <a:gd name="connsiteY56-7214" fmla="*/ 5 h 763"/>
                <a:gd name="connsiteX57-7215" fmla="*/ 596 w 711"/>
                <a:gd name="connsiteY57-7216" fmla="*/ 5 h 763"/>
                <a:gd name="connsiteX58-7217" fmla="*/ 601 w 711"/>
                <a:gd name="connsiteY58-7218" fmla="*/ 11 h 763"/>
                <a:gd name="connsiteX59-7219" fmla="*/ 611 w 711"/>
                <a:gd name="connsiteY59-7220" fmla="*/ 16 h 763"/>
                <a:gd name="connsiteX60-7221" fmla="*/ 622 w 711"/>
                <a:gd name="connsiteY60-7222" fmla="*/ 21 h 763"/>
                <a:gd name="connsiteX61-7223" fmla="*/ 632 w 711"/>
                <a:gd name="connsiteY61-7224" fmla="*/ 26 h 763"/>
                <a:gd name="connsiteX62-7225" fmla="*/ 643 w 711"/>
                <a:gd name="connsiteY62-7226" fmla="*/ 32 h 763"/>
                <a:gd name="connsiteX63-7227" fmla="*/ 659 w 711"/>
                <a:gd name="connsiteY63-7228" fmla="*/ 42 h 763"/>
                <a:gd name="connsiteX64-7229" fmla="*/ 669 w 711"/>
                <a:gd name="connsiteY64-7230" fmla="*/ 53 h 763"/>
                <a:gd name="connsiteX65-7231" fmla="*/ 680 w 711"/>
                <a:gd name="connsiteY65-7232" fmla="*/ 58 h 763"/>
                <a:gd name="connsiteX66-7233" fmla="*/ 690 w 711"/>
                <a:gd name="connsiteY66-7234" fmla="*/ 68 h 763"/>
                <a:gd name="connsiteX67-7235" fmla="*/ 701 w 711"/>
                <a:gd name="connsiteY67-7236" fmla="*/ 74 h 763"/>
                <a:gd name="connsiteX68-7237" fmla="*/ 706 w 711"/>
                <a:gd name="connsiteY68-7238" fmla="*/ 79 h 763"/>
                <a:gd name="connsiteX69-7239" fmla="*/ 711 w 711"/>
                <a:gd name="connsiteY69-7240" fmla="*/ 84 h 763"/>
                <a:gd name="connsiteX70-7241" fmla="*/ 711 w 711"/>
                <a:gd name="connsiteY70-7242" fmla="*/ 89 h 763"/>
                <a:gd name="connsiteX71-7243" fmla="*/ 711 w 711"/>
                <a:gd name="connsiteY71-7244" fmla="*/ 95 h 763"/>
                <a:gd name="connsiteX72-7245" fmla="*/ 711 w 711"/>
                <a:gd name="connsiteY72-7246" fmla="*/ 100 h 763"/>
                <a:gd name="connsiteX73-7247" fmla="*/ 711 w 711"/>
                <a:gd name="connsiteY73-7248" fmla="*/ 105 h 763"/>
                <a:gd name="connsiteX74-7249" fmla="*/ 706 w 711"/>
                <a:gd name="connsiteY74-7250" fmla="*/ 110 h 763"/>
                <a:gd name="connsiteX75-7251" fmla="*/ 696 w 711"/>
                <a:gd name="connsiteY75-7252" fmla="*/ 116 h 763"/>
                <a:gd name="connsiteX76-7253" fmla="*/ 696 w 711"/>
                <a:gd name="connsiteY76-7254" fmla="*/ 121 h 763"/>
                <a:gd name="connsiteX77-7255" fmla="*/ 696 w 711"/>
                <a:gd name="connsiteY77-7256" fmla="*/ 121 h 763"/>
                <a:gd name="connsiteX78-7257" fmla="*/ 690 w 711"/>
                <a:gd name="connsiteY78-7258" fmla="*/ 126 h 763"/>
                <a:gd name="connsiteX79-7259" fmla="*/ 690 w 711"/>
                <a:gd name="connsiteY79-7260" fmla="*/ 132 h 763"/>
                <a:gd name="connsiteX80-7261" fmla="*/ 685 w 711"/>
                <a:gd name="connsiteY80-7262" fmla="*/ 142 h 763"/>
                <a:gd name="connsiteX81-7263" fmla="*/ 685 w 711"/>
                <a:gd name="connsiteY81-7264" fmla="*/ 147 h 763"/>
                <a:gd name="connsiteX82-7265" fmla="*/ 685 w 711"/>
                <a:gd name="connsiteY82-7266" fmla="*/ 158 h 763"/>
                <a:gd name="connsiteX83-7267" fmla="*/ 680 w 711"/>
                <a:gd name="connsiteY83-7268" fmla="*/ 168 h 763"/>
                <a:gd name="connsiteX84-7269" fmla="*/ 680 w 711"/>
                <a:gd name="connsiteY84-7270" fmla="*/ 179 h 763"/>
                <a:gd name="connsiteX85-7271" fmla="*/ 680 w 711"/>
                <a:gd name="connsiteY85-7272" fmla="*/ 189 h 763"/>
                <a:gd name="connsiteX86-7273" fmla="*/ 675 w 711"/>
                <a:gd name="connsiteY86-7274" fmla="*/ 205 h 763"/>
                <a:gd name="connsiteX87-7275" fmla="*/ 675 w 711"/>
                <a:gd name="connsiteY87-7276" fmla="*/ 221 h 763"/>
                <a:gd name="connsiteX88-7277" fmla="*/ 675 w 711"/>
                <a:gd name="connsiteY88-7278" fmla="*/ 237 h 763"/>
                <a:gd name="connsiteX89-7279" fmla="*/ 669 w 711"/>
                <a:gd name="connsiteY89-7280" fmla="*/ 252 h 763"/>
                <a:gd name="connsiteX90-7281" fmla="*/ 669 w 711"/>
                <a:gd name="connsiteY90-7282" fmla="*/ 268 h 763"/>
                <a:gd name="connsiteX91-7283" fmla="*/ 669 w 711"/>
                <a:gd name="connsiteY91-7284" fmla="*/ 289 h 763"/>
                <a:gd name="connsiteX92-7285" fmla="*/ 664 w 711"/>
                <a:gd name="connsiteY92-7286" fmla="*/ 331 h 763"/>
                <a:gd name="connsiteX93-7287" fmla="*/ 659 w 711"/>
                <a:gd name="connsiteY93-7288" fmla="*/ 368 h 763"/>
                <a:gd name="connsiteX94-7289" fmla="*/ 659 w 711"/>
                <a:gd name="connsiteY94-7290" fmla="*/ 400 h 763"/>
                <a:gd name="connsiteX95-7291" fmla="*/ 654 w 711"/>
                <a:gd name="connsiteY95-7292" fmla="*/ 431 h 763"/>
                <a:gd name="connsiteX96-7293" fmla="*/ 648 w 711"/>
                <a:gd name="connsiteY96-7294" fmla="*/ 463 h 763"/>
                <a:gd name="connsiteX97-7295" fmla="*/ 648 w 711"/>
                <a:gd name="connsiteY97-7296" fmla="*/ 489 h 763"/>
                <a:gd name="connsiteX98-7297" fmla="*/ 643 w 711"/>
                <a:gd name="connsiteY98-7298" fmla="*/ 510 h 763"/>
                <a:gd name="connsiteX99-7299" fmla="*/ 638 w 711"/>
                <a:gd name="connsiteY99-7300" fmla="*/ 531 h 763"/>
                <a:gd name="connsiteX100-7301" fmla="*/ 632 w 711"/>
                <a:gd name="connsiteY100-7302" fmla="*/ 568 h 763"/>
                <a:gd name="connsiteX101-7303" fmla="*/ 622 w 711"/>
                <a:gd name="connsiteY101-7304" fmla="*/ 605 h 763"/>
                <a:gd name="connsiteX102-7305" fmla="*/ 617 w 711"/>
                <a:gd name="connsiteY102-7306" fmla="*/ 636 h 763"/>
                <a:gd name="connsiteX103-7307" fmla="*/ 606 w 711"/>
                <a:gd name="connsiteY103-7308" fmla="*/ 663 h 763"/>
                <a:gd name="connsiteX104-7309" fmla="*/ 601 w 711"/>
                <a:gd name="connsiteY104-7310" fmla="*/ 689 h 763"/>
                <a:gd name="connsiteX105-7311" fmla="*/ 596 w 711"/>
                <a:gd name="connsiteY105-7312" fmla="*/ 700 h 763"/>
                <a:gd name="connsiteX106-7313" fmla="*/ 590 w 711"/>
                <a:gd name="connsiteY106-7314" fmla="*/ 710 h 763"/>
                <a:gd name="connsiteX107-7315" fmla="*/ 590 w 711"/>
                <a:gd name="connsiteY107-7316" fmla="*/ 721 h 763"/>
                <a:gd name="connsiteX108-7317" fmla="*/ 585 w 711"/>
                <a:gd name="connsiteY108-7318" fmla="*/ 726 h 763"/>
                <a:gd name="connsiteX109-7319" fmla="*/ 580 w 711"/>
                <a:gd name="connsiteY109-7320" fmla="*/ 736 h 763"/>
                <a:gd name="connsiteX110-7321" fmla="*/ 580 w 711"/>
                <a:gd name="connsiteY110-7322" fmla="*/ 742 h 763"/>
                <a:gd name="connsiteX111-7323" fmla="*/ 569 w 711"/>
                <a:gd name="connsiteY111-7324" fmla="*/ 747 h 763"/>
                <a:gd name="connsiteX112-7325" fmla="*/ 564 w 711"/>
                <a:gd name="connsiteY112-7326" fmla="*/ 757 h 763"/>
                <a:gd name="connsiteX113-7327" fmla="*/ 559 w 711"/>
                <a:gd name="connsiteY113-7328" fmla="*/ 757 h 763"/>
                <a:gd name="connsiteX114-7329" fmla="*/ 553 w 711"/>
                <a:gd name="connsiteY114-7330" fmla="*/ 763 h 763"/>
                <a:gd name="connsiteX115-7331" fmla="*/ 548 w 711"/>
                <a:gd name="connsiteY115-7332" fmla="*/ 763 h 763"/>
                <a:gd name="connsiteX116-7333" fmla="*/ 548 w 711"/>
                <a:gd name="connsiteY116-7334" fmla="*/ 757 h 763"/>
                <a:gd name="connsiteX117-7335" fmla="*/ 543 w 711"/>
                <a:gd name="connsiteY117-7336" fmla="*/ 757 h 763"/>
                <a:gd name="connsiteX118-7337" fmla="*/ 543 w 711"/>
                <a:gd name="connsiteY118-7338" fmla="*/ 752 h 763"/>
                <a:gd name="connsiteX119-7339" fmla="*/ 543 w 711"/>
                <a:gd name="connsiteY119-7340" fmla="*/ 747 h 763"/>
                <a:gd name="connsiteX120-7341" fmla="*/ 538 w 711"/>
                <a:gd name="connsiteY120-7342" fmla="*/ 742 h 763"/>
                <a:gd name="connsiteX121-7343" fmla="*/ 538 w 711"/>
                <a:gd name="connsiteY121-7344" fmla="*/ 731 h 763"/>
                <a:gd name="connsiteX122-7345" fmla="*/ 538 w 711"/>
                <a:gd name="connsiteY122-7346" fmla="*/ 721 h 763"/>
                <a:gd name="connsiteX123-7347" fmla="*/ 532 w 711"/>
                <a:gd name="connsiteY123-7348" fmla="*/ 705 h 763"/>
                <a:gd name="connsiteX124-7349" fmla="*/ 527 w 711"/>
                <a:gd name="connsiteY124-7350" fmla="*/ 684 h 763"/>
                <a:gd name="connsiteX125-7351" fmla="*/ 522 w 711"/>
                <a:gd name="connsiteY125-7352" fmla="*/ 668 h 763"/>
                <a:gd name="connsiteX126-7353" fmla="*/ 517 w 711"/>
                <a:gd name="connsiteY126-7354" fmla="*/ 652 h 763"/>
                <a:gd name="connsiteX127-7355" fmla="*/ 511 w 711"/>
                <a:gd name="connsiteY127-7356" fmla="*/ 636 h 763"/>
                <a:gd name="connsiteX128-7357" fmla="*/ 501 w 711"/>
                <a:gd name="connsiteY128-7358" fmla="*/ 626 h 763"/>
                <a:gd name="connsiteX0-7359" fmla="*/ 601 w 711"/>
                <a:gd name="connsiteY0-7360" fmla="*/ 116 h 763"/>
                <a:gd name="connsiteX1-7361" fmla="*/ 601 w 711"/>
                <a:gd name="connsiteY1-7362" fmla="*/ 105 h 763"/>
                <a:gd name="connsiteX2-7363" fmla="*/ 596 w 711"/>
                <a:gd name="connsiteY2-7364" fmla="*/ 95 h 763"/>
                <a:gd name="connsiteX3-7365" fmla="*/ 596 w 711"/>
                <a:gd name="connsiteY3-7366" fmla="*/ 89 h 763"/>
                <a:gd name="connsiteX4-7367" fmla="*/ 596 w 711"/>
                <a:gd name="connsiteY4-7368" fmla="*/ 84 h 763"/>
                <a:gd name="connsiteX5-7369" fmla="*/ 590 w 711"/>
                <a:gd name="connsiteY5-7370" fmla="*/ 84 h 763"/>
                <a:gd name="connsiteX6-7371" fmla="*/ 585 w 711"/>
                <a:gd name="connsiteY6-7372" fmla="*/ 79 h 763"/>
                <a:gd name="connsiteX7-7373" fmla="*/ 575 w 711"/>
                <a:gd name="connsiteY7-7374" fmla="*/ 79 h 763"/>
                <a:gd name="connsiteX8-7375" fmla="*/ 569 w 711"/>
                <a:gd name="connsiteY8-7376" fmla="*/ 74 h 763"/>
                <a:gd name="connsiteX9-7377" fmla="*/ 553 w 711"/>
                <a:gd name="connsiteY9-7378" fmla="*/ 74 h 763"/>
                <a:gd name="connsiteX10-7379" fmla="*/ 543 w 711"/>
                <a:gd name="connsiteY10-7380" fmla="*/ 74 h 763"/>
                <a:gd name="connsiteX11-7381" fmla="*/ 527 w 711"/>
                <a:gd name="connsiteY11-7382" fmla="*/ 79 h 763"/>
                <a:gd name="connsiteX12-7383" fmla="*/ 496 w 711"/>
                <a:gd name="connsiteY12-7384" fmla="*/ 79 h 763"/>
                <a:gd name="connsiteX13-7385" fmla="*/ 459 w 711"/>
                <a:gd name="connsiteY13-7386" fmla="*/ 84 h 763"/>
                <a:gd name="connsiteX14-7387" fmla="*/ 422 w 711"/>
                <a:gd name="connsiteY14-7388" fmla="*/ 89 h 763"/>
                <a:gd name="connsiteX15-7389" fmla="*/ 385 w 711"/>
                <a:gd name="connsiteY15-7390" fmla="*/ 89 h 763"/>
                <a:gd name="connsiteX16-7391" fmla="*/ 343 w 711"/>
                <a:gd name="connsiteY16-7392" fmla="*/ 95 h 763"/>
                <a:gd name="connsiteX17-7393" fmla="*/ 295 w 711"/>
                <a:gd name="connsiteY17-7394" fmla="*/ 105 h 763"/>
                <a:gd name="connsiteX18-7395" fmla="*/ 269 w 711"/>
                <a:gd name="connsiteY18-7396" fmla="*/ 105 h 763"/>
                <a:gd name="connsiteX19-7397" fmla="*/ 243 w 711"/>
                <a:gd name="connsiteY19-7398" fmla="*/ 110 h 763"/>
                <a:gd name="connsiteX20-7399" fmla="*/ 216 w 711"/>
                <a:gd name="connsiteY20-7400" fmla="*/ 116 h 763"/>
                <a:gd name="connsiteX21-7401" fmla="*/ 190 w 711"/>
                <a:gd name="connsiteY21-7402" fmla="*/ 116 h 763"/>
                <a:gd name="connsiteX22-7403" fmla="*/ 158 w 711"/>
                <a:gd name="connsiteY22-7404" fmla="*/ 121 h 763"/>
                <a:gd name="connsiteX23-7405" fmla="*/ 132 w 711"/>
                <a:gd name="connsiteY23-7406" fmla="*/ 126 h 763"/>
                <a:gd name="connsiteX24-7407" fmla="*/ 106 w 711"/>
                <a:gd name="connsiteY24-7408" fmla="*/ 126 h 763"/>
                <a:gd name="connsiteX25-7409" fmla="*/ 85 w 711"/>
                <a:gd name="connsiteY25-7410" fmla="*/ 132 h 763"/>
                <a:gd name="connsiteX26-7411" fmla="*/ 64 w 711"/>
                <a:gd name="connsiteY26-7412" fmla="*/ 132 h 763"/>
                <a:gd name="connsiteX27-7413" fmla="*/ 37 w 711"/>
                <a:gd name="connsiteY27-7414" fmla="*/ 132 h 763"/>
                <a:gd name="connsiteX28-7415" fmla="*/ 21 w 711"/>
                <a:gd name="connsiteY28-7416" fmla="*/ 137 h 763"/>
                <a:gd name="connsiteX29-7417" fmla="*/ 0 w 711"/>
                <a:gd name="connsiteY29-7418" fmla="*/ 137 h 763"/>
                <a:gd name="connsiteX30-7419" fmla="*/ 0 w 711"/>
                <a:gd name="connsiteY30-7420" fmla="*/ 100 h 763"/>
                <a:gd name="connsiteX31-7421" fmla="*/ 16 w 711"/>
                <a:gd name="connsiteY31-7422" fmla="*/ 100 h 763"/>
                <a:gd name="connsiteX32-7423" fmla="*/ 37 w 711"/>
                <a:gd name="connsiteY32-7424" fmla="*/ 100 h 763"/>
                <a:gd name="connsiteX33-7425" fmla="*/ 53 w 711"/>
                <a:gd name="connsiteY33-7426" fmla="*/ 100 h 763"/>
                <a:gd name="connsiteX34-7427" fmla="*/ 74 w 711"/>
                <a:gd name="connsiteY34-7428" fmla="*/ 95 h 763"/>
                <a:gd name="connsiteX35-7429" fmla="*/ 100 w 711"/>
                <a:gd name="connsiteY35-7430" fmla="*/ 95 h 763"/>
                <a:gd name="connsiteX36-7431" fmla="*/ 122 w 711"/>
                <a:gd name="connsiteY36-7432" fmla="*/ 89 h 763"/>
                <a:gd name="connsiteX37-7433" fmla="*/ 148 w 711"/>
                <a:gd name="connsiteY37-7434" fmla="*/ 84 h 763"/>
                <a:gd name="connsiteX38-7435" fmla="*/ 179 w 711"/>
                <a:gd name="connsiteY38-7436" fmla="*/ 84 h 763"/>
                <a:gd name="connsiteX39-7437" fmla="*/ 237 w 711"/>
                <a:gd name="connsiteY39-7438" fmla="*/ 74 h 763"/>
                <a:gd name="connsiteX40-7439" fmla="*/ 295 w 711"/>
                <a:gd name="connsiteY40-7440" fmla="*/ 63 h 763"/>
                <a:gd name="connsiteX41-7441" fmla="*/ 353 w 711"/>
                <a:gd name="connsiteY41-7442" fmla="*/ 58 h 763"/>
                <a:gd name="connsiteX42-7443" fmla="*/ 411 w 711"/>
                <a:gd name="connsiteY42-7444" fmla="*/ 47 h 763"/>
                <a:gd name="connsiteX43-7445" fmla="*/ 438 w 711"/>
                <a:gd name="connsiteY43-7446" fmla="*/ 42 h 763"/>
                <a:gd name="connsiteX44-7447" fmla="*/ 464 w 711"/>
                <a:gd name="connsiteY44-7448" fmla="*/ 37 h 763"/>
                <a:gd name="connsiteX45-7449" fmla="*/ 490 w 711"/>
                <a:gd name="connsiteY45-7450" fmla="*/ 32 h 763"/>
                <a:gd name="connsiteX46-7451" fmla="*/ 506 w 711"/>
                <a:gd name="connsiteY46-7452" fmla="*/ 32 h 763"/>
                <a:gd name="connsiteX47-7453" fmla="*/ 522 w 711"/>
                <a:gd name="connsiteY47-7454" fmla="*/ 26 h 763"/>
                <a:gd name="connsiteX48-7455" fmla="*/ 538 w 711"/>
                <a:gd name="connsiteY48-7456" fmla="*/ 21 h 763"/>
                <a:gd name="connsiteX49-7457" fmla="*/ 543 w 711"/>
                <a:gd name="connsiteY49-7458" fmla="*/ 21 h 763"/>
                <a:gd name="connsiteX50-7459" fmla="*/ 553 w 711"/>
                <a:gd name="connsiteY50-7460" fmla="*/ 16 h 763"/>
                <a:gd name="connsiteX51-7461" fmla="*/ 559 w 711"/>
                <a:gd name="connsiteY51-7462" fmla="*/ 11 h 763"/>
                <a:gd name="connsiteX52-7463" fmla="*/ 569 w 711"/>
                <a:gd name="connsiteY52-7464" fmla="*/ 5 h 763"/>
                <a:gd name="connsiteX53-7465" fmla="*/ 575 w 711"/>
                <a:gd name="connsiteY53-7466" fmla="*/ 5 h 763"/>
                <a:gd name="connsiteX54-7467" fmla="*/ 585 w 711"/>
                <a:gd name="connsiteY54-7468" fmla="*/ 0 h 763"/>
                <a:gd name="connsiteX55-7469" fmla="*/ 590 w 711"/>
                <a:gd name="connsiteY55-7470" fmla="*/ 5 h 763"/>
                <a:gd name="connsiteX56-7471" fmla="*/ 596 w 711"/>
                <a:gd name="connsiteY56-7472" fmla="*/ 5 h 763"/>
                <a:gd name="connsiteX57-7473" fmla="*/ 601 w 711"/>
                <a:gd name="connsiteY57-7474" fmla="*/ 11 h 763"/>
                <a:gd name="connsiteX58-7475" fmla="*/ 611 w 711"/>
                <a:gd name="connsiteY58-7476" fmla="*/ 16 h 763"/>
                <a:gd name="connsiteX59-7477" fmla="*/ 622 w 711"/>
                <a:gd name="connsiteY59-7478" fmla="*/ 21 h 763"/>
                <a:gd name="connsiteX60-7479" fmla="*/ 632 w 711"/>
                <a:gd name="connsiteY60-7480" fmla="*/ 26 h 763"/>
                <a:gd name="connsiteX61-7481" fmla="*/ 643 w 711"/>
                <a:gd name="connsiteY61-7482" fmla="*/ 32 h 763"/>
                <a:gd name="connsiteX62-7483" fmla="*/ 659 w 711"/>
                <a:gd name="connsiteY62-7484" fmla="*/ 42 h 763"/>
                <a:gd name="connsiteX63-7485" fmla="*/ 669 w 711"/>
                <a:gd name="connsiteY63-7486" fmla="*/ 53 h 763"/>
                <a:gd name="connsiteX64-7487" fmla="*/ 680 w 711"/>
                <a:gd name="connsiteY64-7488" fmla="*/ 58 h 763"/>
                <a:gd name="connsiteX65-7489" fmla="*/ 690 w 711"/>
                <a:gd name="connsiteY65-7490" fmla="*/ 68 h 763"/>
                <a:gd name="connsiteX66-7491" fmla="*/ 701 w 711"/>
                <a:gd name="connsiteY66-7492" fmla="*/ 74 h 763"/>
                <a:gd name="connsiteX67-7493" fmla="*/ 706 w 711"/>
                <a:gd name="connsiteY67-7494" fmla="*/ 79 h 763"/>
                <a:gd name="connsiteX68-7495" fmla="*/ 711 w 711"/>
                <a:gd name="connsiteY68-7496" fmla="*/ 84 h 763"/>
                <a:gd name="connsiteX69-7497" fmla="*/ 711 w 711"/>
                <a:gd name="connsiteY69-7498" fmla="*/ 89 h 763"/>
                <a:gd name="connsiteX70-7499" fmla="*/ 711 w 711"/>
                <a:gd name="connsiteY70-7500" fmla="*/ 95 h 763"/>
                <a:gd name="connsiteX71-7501" fmla="*/ 711 w 711"/>
                <a:gd name="connsiteY71-7502" fmla="*/ 100 h 763"/>
                <a:gd name="connsiteX72-7503" fmla="*/ 711 w 711"/>
                <a:gd name="connsiteY72-7504" fmla="*/ 105 h 763"/>
                <a:gd name="connsiteX73-7505" fmla="*/ 706 w 711"/>
                <a:gd name="connsiteY73-7506" fmla="*/ 110 h 763"/>
                <a:gd name="connsiteX74-7507" fmla="*/ 696 w 711"/>
                <a:gd name="connsiteY74-7508" fmla="*/ 116 h 763"/>
                <a:gd name="connsiteX75-7509" fmla="*/ 696 w 711"/>
                <a:gd name="connsiteY75-7510" fmla="*/ 121 h 763"/>
                <a:gd name="connsiteX76-7511" fmla="*/ 696 w 711"/>
                <a:gd name="connsiteY76-7512" fmla="*/ 121 h 763"/>
                <a:gd name="connsiteX77-7513" fmla="*/ 690 w 711"/>
                <a:gd name="connsiteY77-7514" fmla="*/ 126 h 763"/>
                <a:gd name="connsiteX78-7515" fmla="*/ 690 w 711"/>
                <a:gd name="connsiteY78-7516" fmla="*/ 132 h 763"/>
                <a:gd name="connsiteX79-7517" fmla="*/ 685 w 711"/>
                <a:gd name="connsiteY79-7518" fmla="*/ 142 h 763"/>
                <a:gd name="connsiteX80-7519" fmla="*/ 685 w 711"/>
                <a:gd name="connsiteY80-7520" fmla="*/ 147 h 763"/>
                <a:gd name="connsiteX81-7521" fmla="*/ 685 w 711"/>
                <a:gd name="connsiteY81-7522" fmla="*/ 158 h 763"/>
                <a:gd name="connsiteX82-7523" fmla="*/ 680 w 711"/>
                <a:gd name="connsiteY82-7524" fmla="*/ 168 h 763"/>
                <a:gd name="connsiteX83-7525" fmla="*/ 680 w 711"/>
                <a:gd name="connsiteY83-7526" fmla="*/ 179 h 763"/>
                <a:gd name="connsiteX84-7527" fmla="*/ 680 w 711"/>
                <a:gd name="connsiteY84-7528" fmla="*/ 189 h 763"/>
                <a:gd name="connsiteX85-7529" fmla="*/ 675 w 711"/>
                <a:gd name="connsiteY85-7530" fmla="*/ 205 h 763"/>
                <a:gd name="connsiteX86-7531" fmla="*/ 675 w 711"/>
                <a:gd name="connsiteY86-7532" fmla="*/ 221 h 763"/>
                <a:gd name="connsiteX87-7533" fmla="*/ 675 w 711"/>
                <a:gd name="connsiteY87-7534" fmla="*/ 237 h 763"/>
                <a:gd name="connsiteX88-7535" fmla="*/ 669 w 711"/>
                <a:gd name="connsiteY88-7536" fmla="*/ 252 h 763"/>
                <a:gd name="connsiteX89-7537" fmla="*/ 669 w 711"/>
                <a:gd name="connsiteY89-7538" fmla="*/ 268 h 763"/>
                <a:gd name="connsiteX90-7539" fmla="*/ 669 w 711"/>
                <a:gd name="connsiteY90-7540" fmla="*/ 289 h 763"/>
                <a:gd name="connsiteX91-7541" fmla="*/ 664 w 711"/>
                <a:gd name="connsiteY91-7542" fmla="*/ 331 h 763"/>
                <a:gd name="connsiteX92-7543" fmla="*/ 659 w 711"/>
                <a:gd name="connsiteY92-7544" fmla="*/ 368 h 763"/>
                <a:gd name="connsiteX93-7545" fmla="*/ 659 w 711"/>
                <a:gd name="connsiteY93-7546" fmla="*/ 400 h 763"/>
                <a:gd name="connsiteX94-7547" fmla="*/ 654 w 711"/>
                <a:gd name="connsiteY94-7548" fmla="*/ 431 h 763"/>
                <a:gd name="connsiteX95-7549" fmla="*/ 648 w 711"/>
                <a:gd name="connsiteY95-7550" fmla="*/ 463 h 763"/>
                <a:gd name="connsiteX96-7551" fmla="*/ 648 w 711"/>
                <a:gd name="connsiteY96-7552" fmla="*/ 489 h 763"/>
                <a:gd name="connsiteX97-7553" fmla="*/ 643 w 711"/>
                <a:gd name="connsiteY97-7554" fmla="*/ 510 h 763"/>
                <a:gd name="connsiteX98-7555" fmla="*/ 638 w 711"/>
                <a:gd name="connsiteY98-7556" fmla="*/ 531 h 763"/>
                <a:gd name="connsiteX99-7557" fmla="*/ 632 w 711"/>
                <a:gd name="connsiteY99-7558" fmla="*/ 568 h 763"/>
                <a:gd name="connsiteX100-7559" fmla="*/ 622 w 711"/>
                <a:gd name="connsiteY100-7560" fmla="*/ 605 h 763"/>
                <a:gd name="connsiteX101-7561" fmla="*/ 617 w 711"/>
                <a:gd name="connsiteY101-7562" fmla="*/ 636 h 763"/>
                <a:gd name="connsiteX102-7563" fmla="*/ 606 w 711"/>
                <a:gd name="connsiteY102-7564" fmla="*/ 663 h 763"/>
                <a:gd name="connsiteX103-7565" fmla="*/ 601 w 711"/>
                <a:gd name="connsiteY103-7566" fmla="*/ 689 h 763"/>
                <a:gd name="connsiteX104-7567" fmla="*/ 596 w 711"/>
                <a:gd name="connsiteY104-7568" fmla="*/ 700 h 763"/>
                <a:gd name="connsiteX105-7569" fmla="*/ 590 w 711"/>
                <a:gd name="connsiteY105-7570" fmla="*/ 710 h 763"/>
                <a:gd name="connsiteX106-7571" fmla="*/ 590 w 711"/>
                <a:gd name="connsiteY106-7572" fmla="*/ 721 h 763"/>
                <a:gd name="connsiteX107-7573" fmla="*/ 585 w 711"/>
                <a:gd name="connsiteY107-7574" fmla="*/ 726 h 763"/>
                <a:gd name="connsiteX108-7575" fmla="*/ 580 w 711"/>
                <a:gd name="connsiteY108-7576" fmla="*/ 736 h 763"/>
                <a:gd name="connsiteX109-7577" fmla="*/ 580 w 711"/>
                <a:gd name="connsiteY109-7578" fmla="*/ 742 h 763"/>
                <a:gd name="connsiteX110-7579" fmla="*/ 569 w 711"/>
                <a:gd name="connsiteY110-7580" fmla="*/ 747 h 763"/>
                <a:gd name="connsiteX111-7581" fmla="*/ 564 w 711"/>
                <a:gd name="connsiteY111-7582" fmla="*/ 757 h 763"/>
                <a:gd name="connsiteX112-7583" fmla="*/ 559 w 711"/>
                <a:gd name="connsiteY112-7584" fmla="*/ 757 h 763"/>
                <a:gd name="connsiteX113-7585" fmla="*/ 553 w 711"/>
                <a:gd name="connsiteY113-7586" fmla="*/ 763 h 763"/>
                <a:gd name="connsiteX114-7587" fmla="*/ 548 w 711"/>
                <a:gd name="connsiteY114-7588" fmla="*/ 763 h 763"/>
                <a:gd name="connsiteX115-7589" fmla="*/ 548 w 711"/>
                <a:gd name="connsiteY115-7590" fmla="*/ 757 h 763"/>
                <a:gd name="connsiteX116-7591" fmla="*/ 543 w 711"/>
                <a:gd name="connsiteY116-7592" fmla="*/ 757 h 763"/>
                <a:gd name="connsiteX117-7593" fmla="*/ 543 w 711"/>
                <a:gd name="connsiteY117-7594" fmla="*/ 752 h 763"/>
                <a:gd name="connsiteX118-7595" fmla="*/ 543 w 711"/>
                <a:gd name="connsiteY118-7596" fmla="*/ 747 h 763"/>
                <a:gd name="connsiteX119-7597" fmla="*/ 538 w 711"/>
                <a:gd name="connsiteY119-7598" fmla="*/ 742 h 763"/>
                <a:gd name="connsiteX120-7599" fmla="*/ 538 w 711"/>
                <a:gd name="connsiteY120-7600" fmla="*/ 731 h 763"/>
                <a:gd name="connsiteX121-7601" fmla="*/ 538 w 711"/>
                <a:gd name="connsiteY121-7602" fmla="*/ 721 h 763"/>
                <a:gd name="connsiteX122-7603" fmla="*/ 532 w 711"/>
                <a:gd name="connsiteY122-7604" fmla="*/ 705 h 763"/>
                <a:gd name="connsiteX123-7605" fmla="*/ 527 w 711"/>
                <a:gd name="connsiteY123-7606" fmla="*/ 684 h 763"/>
                <a:gd name="connsiteX124-7607" fmla="*/ 522 w 711"/>
                <a:gd name="connsiteY124-7608" fmla="*/ 668 h 763"/>
                <a:gd name="connsiteX125-7609" fmla="*/ 517 w 711"/>
                <a:gd name="connsiteY125-7610" fmla="*/ 652 h 763"/>
                <a:gd name="connsiteX126-7611" fmla="*/ 511 w 711"/>
                <a:gd name="connsiteY126-7612" fmla="*/ 636 h 763"/>
                <a:gd name="connsiteX127-7613" fmla="*/ 501 w 711"/>
                <a:gd name="connsiteY127-7614" fmla="*/ 626 h 763"/>
                <a:gd name="connsiteX0-7615" fmla="*/ 601 w 711"/>
                <a:gd name="connsiteY0-7616" fmla="*/ 105 h 763"/>
                <a:gd name="connsiteX1-7617" fmla="*/ 596 w 711"/>
                <a:gd name="connsiteY1-7618" fmla="*/ 95 h 763"/>
                <a:gd name="connsiteX2-7619" fmla="*/ 596 w 711"/>
                <a:gd name="connsiteY2-7620" fmla="*/ 89 h 763"/>
                <a:gd name="connsiteX3-7621" fmla="*/ 596 w 711"/>
                <a:gd name="connsiteY3-7622" fmla="*/ 84 h 763"/>
                <a:gd name="connsiteX4-7623" fmla="*/ 590 w 711"/>
                <a:gd name="connsiteY4-7624" fmla="*/ 84 h 763"/>
                <a:gd name="connsiteX5-7625" fmla="*/ 585 w 711"/>
                <a:gd name="connsiteY5-7626" fmla="*/ 79 h 763"/>
                <a:gd name="connsiteX6-7627" fmla="*/ 575 w 711"/>
                <a:gd name="connsiteY6-7628" fmla="*/ 79 h 763"/>
                <a:gd name="connsiteX7-7629" fmla="*/ 569 w 711"/>
                <a:gd name="connsiteY7-7630" fmla="*/ 74 h 763"/>
                <a:gd name="connsiteX8-7631" fmla="*/ 553 w 711"/>
                <a:gd name="connsiteY8-7632" fmla="*/ 74 h 763"/>
                <a:gd name="connsiteX9-7633" fmla="*/ 543 w 711"/>
                <a:gd name="connsiteY9-7634" fmla="*/ 74 h 763"/>
                <a:gd name="connsiteX10-7635" fmla="*/ 527 w 711"/>
                <a:gd name="connsiteY10-7636" fmla="*/ 79 h 763"/>
                <a:gd name="connsiteX11-7637" fmla="*/ 496 w 711"/>
                <a:gd name="connsiteY11-7638" fmla="*/ 79 h 763"/>
                <a:gd name="connsiteX12-7639" fmla="*/ 459 w 711"/>
                <a:gd name="connsiteY12-7640" fmla="*/ 84 h 763"/>
                <a:gd name="connsiteX13-7641" fmla="*/ 422 w 711"/>
                <a:gd name="connsiteY13-7642" fmla="*/ 89 h 763"/>
                <a:gd name="connsiteX14-7643" fmla="*/ 385 w 711"/>
                <a:gd name="connsiteY14-7644" fmla="*/ 89 h 763"/>
                <a:gd name="connsiteX15-7645" fmla="*/ 343 w 711"/>
                <a:gd name="connsiteY15-7646" fmla="*/ 95 h 763"/>
                <a:gd name="connsiteX16-7647" fmla="*/ 295 w 711"/>
                <a:gd name="connsiteY16-7648" fmla="*/ 105 h 763"/>
                <a:gd name="connsiteX17-7649" fmla="*/ 269 w 711"/>
                <a:gd name="connsiteY17-7650" fmla="*/ 105 h 763"/>
                <a:gd name="connsiteX18-7651" fmla="*/ 243 w 711"/>
                <a:gd name="connsiteY18-7652" fmla="*/ 110 h 763"/>
                <a:gd name="connsiteX19-7653" fmla="*/ 216 w 711"/>
                <a:gd name="connsiteY19-7654" fmla="*/ 116 h 763"/>
                <a:gd name="connsiteX20-7655" fmla="*/ 190 w 711"/>
                <a:gd name="connsiteY20-7656" fmla="*/ 116 h 763"/>
                <a:gd name="connsiteX21-7657" fmla="*/ 158 w 711"/>
                <a:gd name="connsiteY21-7658" fmla="*/ 121 h 763"/>
                <a:gd name="connsiteX22-7659" fmla="*/ 132 w 711"/>
                <a:gd name="connsiteY22-7660" fmla="*/ 126 h 763"/>
                <a:gd name="connsiteX23-7661" fmla="*/ 106 w 711"/>
                <a:gd name="connsiteY23-7662" fmla="*/ 126 h 763"/>
                <a:gd name="connsiteX24-7663" fmla="*/ 85 w 711"/>
                <a:gd name="connsiteY24-7664" fmla="*/ 132 h 763"/>
                <a:gd name="connsiteX25-7665" fmla="*/ 64 w 711"/>
                <a:gd name="connsiteY25-7666" fmla="*/ 132 h 763"/>
                <a:gd name="connsiteX26-7667" fmla="*/ 37 w 711"/>
                <a:gd name="connsiteY26-7668" fmla="*/ 132 h 763"/>
                <a:gd name="connsiteX27-7669" fmla="*/ 21 w 711"/>
                <a:gd name="connsiteY27-7670" fmla="*/ 137 h 763"/>
                <a:gd name="connsiteX28-7671" fmla="*/ 0 w 711"/>
                <a:gd name="connsiteY28-7672" fmla="*/ 137 h 763"/>
                <a:gd name="connsiteX29-7673" fmla="*/ 0 w 711"/>
                <a:gd name="connsiteY29-7674" fmla="*/ 100 h 763"/>
                <a:gd name="connsiteX30-7675" fmla="*/ 16 w 711"/>
                <a:gd name="connsiteY30-7676" fmla="*/ 100 h 763"/>
                <a:gd name="connsiteX31-7677" fmla="*/ 37 w 711"/>
                <a:gd name="connsiteY31-7678" fmla="*/ 100 h 763"/>
                <a:gd name="connsiteX32-7679" fmla="*/ 53 w 711"/>
                <a:gd name="connsiteY32-7680" fmla="*/ 100 h 763"/>
                <a:gd name="connsiteX33-7681" fmla="*/ 74 w 711"/>
                <a:gd name="connsiteY33-7682" fmla="*/ 95 h 763"/>
                <a:gd name="connsiteX34-7683" fmla="*/ 100 w 711"/>
                <a:gd name="connsiteY34-7684" fmla="*/ 95 h 763"/>
                <a:gd name="connsiteX35-7685" fmla="*/ 122 w 711"/>
                <a:gd name="connsiteY35-7686" fmla="*/ 89 h 763"/>
                <a:gd name="connsiteX36-7687" fmla="*/ 148 w 711"/>
                <a:gd name="connsiteY36-7688" fmla="*/ 84 h 763"/>
                <a:gd name="connsiteX37-7689" fmla="*/ 179 w 711"/>
                <a:gd name="connsiteY37-7690" fmla="*/ 84 h 763"/>
                <a:gd name="connsiteX38-7691" fmla="*/ 237 w 711"/>
                <a:gd name="connsiteY38-7692" fmla="*/ 74 h 763"/>
                <a:gd name="connsiteX39-7693" fmla="*/ 295 w 711"/>
                <a:gd name="connsiteY39-7694" fmla="*/ 63 h 763"/>
                <a:gd name="connsiteX40-7695" fmla="*/ 353 w 711"/>
                <a:gd name="connsiteY40-7696" fmla="*/ 58 h 763"/>
                <a:gd name="connsiteX41-7697" fmla="*/ 411 w 711"/>
                <a:gd name="connsiteY41-7698" fmla="*/ 47 h 763"/>
                <a:gd name="connsiteX42-7699" fmla="*/ 438 w 711"/>
                <a:gd name="connsiteY42-7700" fmla="*/ 42 h 763"/>
                <a:gd name="connsiteX43-7701" fmla="*/ 464 w 711"/>
                <a:gd name="connsiteY43-7702" fmla="*/ 37 h 763"/>
                <a:gd name="connsiteX44-7703" fmla="*/ 490 w 711"/>
                <a:gd name="connsiteY44-7704" fmla="*/ 32 h 763"/>
                <a:gd name="connsiteX45-7705" fmla="*/ 506 w 711"/>
                <a:gd name="connsiteY45-7706" fmla="*/ 32 h 763"/>
                <a:gd name="connsiteX46-7707" fmla="*/ 522 w 711"/>
                <a:gd name="connsiteY46-7708" fmla="*/ 26 h 763"/>
                <a:gd name="connsiteX47-7709" fmla="*/ 538 w 711"/>
                <a:gd name="connsiteY47-7710" fmla="*/ 21 h 763"/>
                <a:gd name="connsiteX48-7711" fmla="*/ 543 w 711"/>
                <a:gd name="connsiteY48-7712" fmla="*/ 21 h 763"/>
                <a:gd name="connsiteX49-7713" fmla="*/ 553 w 711"/>
                <a:gd name="connsiteY49-7714" fmla="*/ 16 h 763"/>
                <a:gd name="connsiteX50-7715" fmla="*/ 559 w 711"/>
                <a:gd name="connsiteY50-7716" fmla="*/ 11 h 763"/>
                <a:gd name="connsiteX51-7717" fmla="*/ 569 w 711"/>
                <a:gd name="connsiteY51-7718" fmla="*/ 5 h 763"/>
                <a:gd name="connsiteX52-7719" fmla="*/ 575 w 711"/>
                <a:gd name="connsiteY52-7720" fmla="*/ 5 h 763"/>
                <a:gd name="connsiteX53-7721" fmla="*/ 585 w 711"/>
                <a:gd name="connsiteY53-7722" fmla="*/ 0 h 763"/>
                <a:gd name="connsiteX54-7723" fmla="*/ 590 w 711"/>
                <a:gd name="connsiteY54-7724" fmla="*/ 5 h 763"/>
                <a:gd name="connsiteX55-7725" fmla="*/ 596 w 711"/>
                <a:gd name="connsiteY55-7726" fmla="*/ 5 h 763"/>
                <a:gd name="connsiteX56-7727" fmla="*/ 601 w 711"/>
                <a:gd name="connsiteY56-7728" fmla="*/ 11 h 763"/>
                <a:gd name="connsiteX57-7729" fmla="*/ 611 w 711"/>
                <a:gd name="connsiteY57-7730" fmla="*/ 16 h 763"/>
                <a:gd name="connsiteX58-7731" fmla="*/ 622 w 711"/>
                <a:gd name="connsiteY58-7732" fmla="*/ 21 h 763"/>
                <a:gd name="connsiteX59-7733" fmla="*/ 632 w 711"/>
                <a:gd name="connsiteY59-7734" fmla="*/ 26 h 763"/>
                <a:gd name="connsiteX60-7735" fmla="*/ 643 w 711"/>
                <a:gd name="connsiteY60-7736" fmla="*/ 32 h 763"/>
                <a:gd name="connsiteX61-7737" fmla="*/ 659 w 711"/>
                <a:gd name="connsiteY61-7738" fmla="*/ 42 h 763"/>
                <a:gd name="connsiteX62-7739" fmla="*/ 669 w 711"/>
                <a:gd name="connsiteY62-7740" fmla="*/ 53 h 763"/>
                <a:gd name="connsiteX63-7741" fmla="*/ 680 w 711"/>
                <a:gd name="connsiteY63-7742" fmla="*/ 58 h 763"/>
                <a:gd name="connsiteX64-7743" fmla="*/ 690 w 711"/>
                <a:gd name="connsiteY64-7744" fmla="*/ 68 h 763"/>
                <a:gd name="connsiteX65-7745" fmla="*/ 701 w 711"/>
                <a:gd name="connsiteY65-7746" fmla="*/ 74 h 763"/>
                <a:gd name="connsiteX66-7747" fmla="*/ 706 w 711"/>
                <a:gd name="connsiteY66-7748" fmla="*/ 79 h 763"/>
                <a:gd name="connsiteX67-7749" fmla="*/ 711 w 711"/>
                <a:gd name="connsiteY67-7750" fmla="*/ 84 h 763"/>
                <a:gd name="connsiteX68-7751" fmla="*/ 711 w 711"/>
                <a:gd name="connsiteY68-7752" fmla="*/ 89 h 763"/>
                <a:gd name="connsiteX69-7753" fmla="*/ 711 w 711"/>
                <a:gd name="connsiteY69-7754" fmla="*/ 95 h 763"/>
                <a:gd name="connsiteX70-7755" fmla="*/ 711 w 711"/>
                <a:gd name="connsiteY70-7756" fmla="*/ 100 h 763"/>
                <a:gd name="connsiteX71-7757" fmla="*/ 711 w 711"/>
                <a:gd name="connsiteY71-7758" fmla="*/ 105 h 763"/>
                <a:gd name="connsiteX72-7759" fmla="*/ 706 w 711"/>
                <a:gd name="connsiteY72-7760" fmla="*/ 110 h 763"/>
                <a:gd name="connsiteX73-7761" fmla="*/ 696 w 711"/>
                <a:gd name="connsiteY73-7762" fmla="*/ 116 h 763"/>
                <a:gd name="connsiteX74-7763" fmla="*/ 696 w 711"/>
                <a:gd name="connsiteY74-7764" fmla="*/ 121 h 763"/>
                <a:gd name="connsiteX75-7765" fmla="*/ 696 w 711"/>
                <a:gd name="connsiteY75-7766" fmla="*/ 121 h 763"/>
                <a:gd name="connsiteX76-7767" fmla="*/ 690 w 711"/>
                <a:gd name="connsiteY76-7768" fmla="*/ 126 h 763"/>
                <a:gd name="connsiteX77-7769" fmla="*/ 690 w 711"/>
                <a:gd name="connsiteY77-7770" fmla="*/ 132 h 763"/>
                <a:gd name="connsiteX78-7771" fmla="*/ 685 w 711"/>
                <a:gd name="connsiteY78-7772" fmla="*/ 142 h 763"/>
                <a:gd name="connsiteX79-7773" fmla="*/ 685 w 711"/>
                <a:gd name="connsiteY79-7774" fmla="*/ 147 h 763"/>
                <a:gd name="connsiteX80-7775" fmla="*/ 685 w 711"/>
                <a:gd name="connsiteY80-7776" fmla="*/ 158 h 763"/>
                <a:gd name="connsiteX81-7777" fmla="*/ 680 w 711"/>
                <a:gd name="connsiteY81-7778" fmla="*/ 168 h 763"/>
                <a:gd name="connsiteX82-7779" fmla="*/ 680 w 711"/>
                <a:gd name="connsiteY82-7780" fmla="*/ 179 h 763"/>
                <a:gd name="connsiteX83-7781" fmla="*/ 680 w 711"/>
                <a:gd name="connsiteY83-7782" fmla="*/ 189 h 763"/>
                <a:gd name="connsiteX84-7783" fmla="*/ 675 w 711"/>
                <a:gd name="connsiteY84-7784" fmla="*/ 205 h 763"/>
                <a:gd name="connsiteX85-7785" fmla="*/ 675 w 711"/>
                <a:gd name="connsiteY85-7786" fmla="*/ 221 h 763"/>
                <a:gd name="connsiteX86-7787" fmla="*/ 675 w 711"/>
                <a:gd name="connsiteY86-7788" fmla="*/ 237 h 763"/>
                <a:gd name="connsiteX87-7789" fmla="*/ 669 w 711"/>
                <a:gd name="connsiteY87-7790" fmla="*/ 252 h 763"/>
                <a:gd name="connsiteX88-7791" fmla="*/ 669 w 711"/>
                <a:gd name="connsiteY88-7792" fmla="*/ 268 h 763"/>
                <a:gd name="connsiteX89-7793" fmla="*/ 669 w 711"/>
                <a:gd name="connsiteY89-7794" fmla="*/ 289 h 763"/>
                <a:gd name="connsiteX90-7795" fmla="*/ 664 w 711"/>
                <a:gd name="connsiteY90-7796" fmla="*/ 331 h 763"/>
                <a:gd name="connsiteX91-7797" fmla="*/ 659 w 711"/>
                <a:gd name="connsiteY91-7798" fmla="*/ 368 h 763"/>
                <a:gd name="connsiteX92-7799" fmla="*/ 659 w 711"/>
                <a:gd name="connsiteY92-7800" fmla="*/ 400 h 763"/>
                <a:gd name="connsiteX93-7801" fmla="*/ 654 w 711"/>
                <a:gd name="connsiteY93-7802" fmla="*/ 431 h 763"/>
                <a:gd name="connsiteX94-7803" fmla="*/ 648 w 711"/>
                <a:gd name="connsiteY94-7804" fmla="*/ 463 h 763"/>
                <a:gd name="connsiteX95-7805" fmla="*/ 648 w 711"/>
                <a:gd name="connsiteY95-7806" fmla="*/ 489 h 763"/>
                <a:gd name="connsiteX96-7807" fmla="*/ 643 w 711"/>
                <a:gd name="connsiteY96-7808" fmla="*/ 510 h 763"/>
                <a:gd name="connsiteX97-7809" fmla="*/ 638 w 711"/>
                <a:gd name="connsiteY97-7810" fmla="*/ 531 h 763"/>
                <a:gd name="connsiteX98-7811" fmla="*/ 632 w 711"/>
                <a:gd name="connsiteY98-7812" fmla="*/ 568 h 763"/>
                <a:gd name="connsiteX99-7813" fmla="*/ 622 w 711"/>
                <a:gd name="connsiteY99-7814" fmla="*/ 605 h 763"/>
                <a:gd name="connsiteX100-7815" fmla="*/ 617 w 711"/>
                <a:gd name="connsiteY100-7816" fmla="*/ 636 h 763"/>
                <a:gd name="connsiteX101-7817" fmla="*/ 606 w 711"/>
                <a:gd name="connsiteY101-7818" fmla="*/ 663 h 763"/>
                <a:gd name="connsiteX102-7819" fmla="*/ 601 w 711"/>
                <a:gd name="connsiteY102-7820" fmla="*/ 689 h 763"/>
                <a:gd name="connsiteX103-7821" fmla="*/ 596 w 711"/>
                <a:gd name="connsiteY103-7822" fmla="*/ 700 h 763"/>
                <a:gd name="connsiteX104-7823" fmla="*/ 590 w 711"/>
                <a:gd name="connsiteY104-7824" fmla="*/ 710 h 763"/>
                <a:gd name="connsiteX105-7825" fmla="*/ 590 w 711"/>
                <a:gd name="connsiteY105-7826" fmla="*/ 721 h 763"/>
                <a:gd name="connsiteX106-7827" fmla="*/ 585 w 711"/>
                <a:gd name="connsiteY106-7828" fmla="*/ 726 h 763"/>
                <a:gd name="connsiteX107-7829" fmla="*/ 580 w 711"/>
                <a:gd name="connsiteY107-7830" fmla="*/ 736 h 763"/>
                <a:gd name="connsiteX108-7831" fmla="*/ 580 w 711"/>
                <a:gd name="connsiteY108-7832" fmla="*/ 742 h 763"/>
                <a:gd name="connsiteX109-7833" fmla="*/ 569 w 711"/>
                <a:gd name="connsiteY109-7834" fmla="*/ 747 h 763"/>
                <a:gd name="connsiteX110-7835" fmla="*/ 564 w 711"/>
                <a:gd name="connsiteY110-7836" fmla="*/ 757 h 763"/>
                <a:gd name="connsiteX111-7837" fmla="*/ 559 w 711"/>
                <a:gd name="connsiteY111-7838" fmla="*/ 757 h 763"/>
                <a:gd name="connsiteX112-7839" fmla="*/ 553 w 711"/>
                <a:gd name="connsiteY112-7840" fmla="*/ 763 h 763"/>
                <a:gd name="connsiteX113-7841" fmla="*/ 548 w 711"/>
                <a:gd name="connsiteY113-7842" fmla="*/ 763 h 763"/>
                <a:gd name="connsiteX114-7843" fmla="*/ 548 w 711"/>
                <a:gd name="connsiteY114-7844" fmla="*/ 757 h 763"/>
                <a:gd name="connsiteX115-7845" fmla="*/ 543 w 711"/>
                <a:gd name="connsiteY115-7846" fmla="*/ 757 h 763"/>
                <a:gd name="connsiteX116-7847" fmla="*/ 543 w 711"/>
                <a:gd name="connsiteY116-7848" fmla="*/ 752 h 763"/>
                <a:gd name="connsiteX117-7849" fmla="*/ 543 w 711"/>
                <a:gd name="connsiteY117-7850" fmla="*/ 747 h 763"/>
                <a:gd name="connsiteX118-7851" fmla="*/ 538 w 711"/>
                <a:gd name="connsiteY118-7852" fmla="*/ 742 h 763"/>
                <a:gd name="connsiteX119-7853" fmla="*/ 538 w 711"/>
                <a:gd name="connsiteY119-7854" fmla="*/ 731 h 763"/>
                <a:gd name="connsiteX120-7855" fmla="*/ 538 w 711"/>
                <a:gd name="connsiteY120-7856" fmla="*/ 721 h 763"/>
                <a:gd name="connsiteX121-7857" fmla="*/ 532 w 711"/>
                <a:gd name="connsiteY121-7858" fmla="*/ 705 h 763"/>
                <a:gd name="connsiteX122-7859" fmla="*/ 527 w 711"/>
                <a:gd name="connsiteY122-7860" fmla="*/ 684 h 763"/>
                <a:gd name="connsiteX123-7861" fmla="*/ 522 w 711"/>
                <a:gd name="connsiteY123-7862" fmla="*/ 668 h 763"/>
                <a:gd name="connsiteX124-7863" fmla="*/ 517 w 711"/>
                <a:gd name="connsiteY124-7864" fmla="*/ 652 h 763"/>
                <a:gd name="connsiteX125-7865" fmla="*/ 511 w 711"/>
                <a:gd name="connsiteY125-7866" fmla="*/ 636 h 763"/>
                <a:gd name="connsiteX126-7867" fmla="*/ 501 w 711"/>
                <a:gd name="connsiteY126-7868" fmla="*/ 626 h 763"/>
                <a:gd name="connsiteX0-7869" fmla="*/ 601 w 711"/>
                <a:gd name="connsiteY0-7870" fmla="*/ 105 h 763"/>
                <a:gd name="connsiteX1-7871" fmla="*/ 596 w 711"/>
                <a:gd name="connsiteY1-7872" fmla="*/ 95 h 763"/>
                <a:gd name="connsiteX2-7873" fmla="*/ 596 w 711"/>
                <a:gd name="connsiteY2-7874" fmla="*/ 89 h 763"/>
                <a:gd name="connsiteX3-7875" fmla="*/ 596 w 711"/>
                <a:gd name="connsiteY3-7876" fmla="*/ 84 h 763"/>
                <a:gd name="connsiteX4-7877" fmla="*/ 590 w 711"/>
                <a:gd name="connsiteY4-7878" fmla="*/ 84 h 763"/>
                <a:gd name="connsiteX5-7879" fmla="*/ 585 w 711"/>
                <a:gd name="connsiteY5-7880" fmla="*/ 79 h 763"/>
                <a:gd name="connsiteX6-7881" fmla="*/ 575 w 711"/>
                <a:gd name="connsiteY6-7882" fmla="*/ 79 h 763"/>
                <a:gd name="connsiteX7-7883" fmla="*/ 569 w 711"/>
                <a:gd name="connsiteY7-7884" fmla="*/ 74 h 763"/>
                <a:gd name="connsiteX8-7885" fmla="*/ 553 w 711"/>
                <a:gd name="connsiteY8-7886" fmla="*/ 74 h 763"/>
                <a:gd name="connsiteX9-7887" fmla="*/ 543 w 711"/>
                <a:gd name="connsiteY9-7888" fmla="*/ 74 h 763"/>
                <a:gd name="connsiteX10-7889" fmla="*/ 527 w 711"/>
                <a:gd name="connsiteY10-7890" fmla="*/ 79 h 763"/>
                <a:gd name="connsiteX11-7891" fmla="*/ 496 w 711"/>
                <a:gd name="connsiteY11-7892" fmla="*/ 79 h 763"/>
                <a:gd name="connsiteX12-7893" fmla="*/ 459 w 711"/>
                <a:gd name="connsiteY12-7894" fmla="*/ 84 h 763"/>
                <a:gd name="connsiteX13-7895" fmla="*/ 422 w 711"/>
                <a:gd name="connsiteY13-7896" fmla="*/ 89 h 763"/>
                <a:gd name="connsiteX14-7897" fmla="*/ 385 w 711"/>
                <a:gd name="connsiteY14-7898" fmla="*/ 89 h 763"/>
                <a:gd name="connsiteX15-7899" fmla="*/ 343 w 711"/>
                <a:gd name="connsiteY15-7900" fmla="*/ 95 h 763"/>
                <a:gd name="connsiteX16-7901" fmla="*/ 295 w 711"/>
                <a:gd name="connsiteY16-7902" fmla="*/ 105 h 763"/>
                <a:gd name="connsiteX17-7903" fmla="*/ 269 w 711"/>
                <a:gd name="connsiteY17-7904" fmla="*/ 105 h 763"/>
                <a:gd name="connsiteX18-7905" fmla="*/ 243 w 711"/>
                <a:gd name="connsiteY18-7906" fmla="*/ 110 h 763"/>
                <a:gd name="connsiteX19-7907" fmla="*/ 216 w 711"/>
                <a:gd name="connsiteY19-7908" fmla="*/ 116 h 763"/>
                <a:gd name="connsiteX20-7909" fmla="*/ 190 w 711"/>
                <a:gd name="connsiteY20-7910" fmla="*/ 116 h 763"/>
                <a:gd name="connsiteX21-7911" fmla="*/ 158 w 711"/>
                <a:gd name="connsiteY21-7912" fmla="*/ 121 h 763"/>
                <a:gd name="connsiteX22-7913" fmla="*/ 132 w 711"/>
                <a:gd name="connsiteY22-7914" fmla="*/ 126 h 763"/>
                <a:gd name="connsiteX23-7915" fmla="*/ 106 w 711"/>
                <a:gd name="connsiteY23-7916" fmla="*/ 126 h 763"/>
                <a:gd name="connsiteX24-7917" fmla="*/ 85 w 711"/>
                <a:gd name="connsiteY24-7918" fmla="*/ 132 h 763"/>
                <a:gd name="connsiteX25-7919" fmla="*/ 64 w 711"/>
                <a:gd name="connsiteY25-7920" fmla="*/ 132 h 763"/>
                <a:gd name="connsiteX26-7921" fmla="*/ 37 w 711"/>
                <a:gd name="connsiteY26-7922" fmla="*/ 132 h 763"/>
                <a:gd name="connsiteX27-7923" fmla="*/ 21 w 711"/>
                <a:gd name="connsiteY27-7924" fmla="*/ 137 h 763"/>
                <a:gd name="connsiteX28-7925" fmla="*/ 0 w 711"/>
                <a:gd name="connsiteY28-7926" fmla="*/ 137 h 763"/>
                <a:gd name="connsiteX29-7927" fmla="*/ 0 w 711"/>
                <a:gd name="connsiteY29-7928" fmla="*/ 100 h 763"/>
                <a:gd name="connsiteX30-7929" fmla="*/ 16 w 711"/>
                <a:gd name="connsiteY30-7930" fmla="*/ 100 h 763"/>
                <a:gd name="connsiteX31-7931" fmla="*/ 37 w 711"/>
                <a:gd name="connsiteY31-7932" fmla="*/ 100 h 763"/>
                <a:gd name="connsiteX32-7933" fmla="*/ 53 w 711"/>
                <a:gd name="connsiteY32-7934" fmla="*/ 100 h 763"/>
                <a:gd name="connsiteX33-7935" fmla="*/ 74 w 711"/>
                <a:gd name="connsiteY33-7936" fmla="*/ 95 h 763"/>
                <a:gd name="connsiteX34-7937" fmla="*/ 100 w 711"/>
                <a:gd name="connsiteY34-7938" fmla="*/ 95 h 763"/>
                <a:gd name="connsiteX35-7939" fmla="*/ 122 w 711"/>
                <a:gd name="connsiteY35-7940" fmla="*/ 89 h 763"/>
                <a:gd name="connsiteX36-7941" fmla="*/ 148 w 711"/>
                <a:gd name="connsiteY36-7942" fmla="*/ 84 h 763"/>
                <a:gd name="connsiteX37-7943" fmla="*/ 179 w 711"/>
                <a:gd name="connsiteY37-7944" fmla="*/ 84 h 763"/>
                <a:gd name="connsiteX38-7945" fmla="*/ 237 w 711"/>
                <a:gd name="connsiteY38-7946" fmla="*/ 74 h 763"/>
                <a:gd name="connsiteX39-7947" fmla="*/ 295 w 711"/>
                <a:gd name="connsiteY39-7948" fmla="*/ 63 h 763"/>
                <a:gd name="connsiteX40-7949" fmla="*/ 353 w 711"/>
                <a:gd name="connsiteY40-7950" fmla="*/ 58 h 763"/>
                <a:gd name="connsiteX41-7951" fmla="*/ 411 w 711"/>
                <a:gd name="connsiteY41-7952" fmla="*/ 47 h 763"/>
                <a:gd name="connsiteX42-7953" fmla="*/ 438 w 711"/>
                <a:gd name="connsiteY42-7954" fmla="*/ 42 h 763"/>
                <a:gd name="connsiteX43-7955" fmla="*/ 464 w 711"/>
                <a:gd name="connsiteY43-7956" fmla="*/ 37 h 763"/>
                <a:gd name="connsiteX44-7957" fmla="*/ 490 w 711"/>
                <a:gd name="connsiteY44-7958" fmla="*/ 32 h 763"/>
                <a:gd name="connsiteX45-7959" fmla="*/ 506 w 711"/>
                <a:gd name="connsiteY45-7960" fmla="*/ 32 h 763"/>
                <a:gd name="connsiteX46-7961" fmla="*/ 522 w 711"/>
                <a:gd name="connsiteY46-7962" fmla="*/ 26 h 763"/>
                <a:gd name="connsiteX47-7963" fmla="*/ 538 w 711"/>
                <a:gd name="connsiteY47-7964" fmla="*/ 21 h 763"/>
                <a:gd name="connsiteX48-7965" fmla="*/ 543 w 711"/>
                <a:gd name="connsiteY48-7966" fmla="*/ 21 h 763"/>
                <a:gd name="connsiteX49-7967" fmla="*/ 553 w 711"/>
                <a:gd name="connsiteY49-7968" fmla="*/ 16 h 763"/>
                <a:gd name="connsiteX50-7969" fmla="*/ 559 w 711"/>
                <a:gd name="connsiteY50-7970" fmla="*/ 11 h 763"/>
                <a:gd name="connsiteX51-7971" fmla="*/ 569 w 711"/>
                <a:gd name="connsiteY51-7972" fmla="*/ 5 h 763"/>
                <a:gd name="connsiteX52-7973" fmla="*/ 575 w 711"/>
                <a:gd name="connsiteY52-7974" fmla="*/ 5 h 763"/>
                <a:gd name="connsiteX53-7975" fmla="*/ 585 w 711"/>
                <a:gd name="connsiteY53-7976" fmla="*/ 0 h 763"/>
                <a:gd name="connsiteX54-7977" fmla="*/ 590 w 711"/>
                <a:gd name="connsiteY54-7978" fmla="*/ 5 h 763"/>
                <a:gd name="connsiteX55-7979" fmla="*/ 596 w 711"/>
                <a:gd name="connsiteY55-7980" fmla="*/ 5 h 763"/>
                <a:gd name="connsiteX56-7981" fmla="*/ 601 w 711"/>
                <a:gd name="connsiteY56-7982" fmla="*/ 11 h 763"/>
                <a:gd name="connsiteX57-7983" fmla="*/ 611 w 711"/>
                <a:gd name="connsiteY57-7984" fmla="*/ 16 h 763"/>
                <a:gd name="connsiteX58-7985" fmla="*/ 622 w 711"/>
                <a:gd name="connsiteY58-7986" fmla="*/ 21 h 763"/>
                <a:gd name="connsiteX59-7987" fmla="*/ 632 w 711"/>
                <a:gd name="connsiteY59-7988" fmla="*/ 26 h 763"/>
                <a:gd name="connsiteX60-7989" fmla="*/ 643 w 711"/>
                <a:gd name="connsiteY60-7990" fmla="*/ 32 h 763"/>
                <a:gd name="connsiteX61-7991" fmla="*/ 659 w 711"/>
                <a:gd name="connsiteY61-7992" fmla="*/ 42 h 763"/>
                <a:gd name="connsiteX62-7993" fmla="*/ 669 w 711"/>
                <a:gd name="connsiteY62-7994" fmla="*/ 53 h 763"/>
                <a:gd name="connsiteX63-7995" fmla="*/ 680 w 711"/>
                <a:gd name="connsiteY63-7996" fmla="*/ 58 h 763"/>
                <a:gd name="connsiteX64-7997" fmla="*/ 690 w 711"/>
                <a:gd name="connsiteY64-7998" fmla="*/ 68 h 763"/>
                <a:gd name="connsiteX65-7999" fmla="*/ 701 w 711"/>
                <a:gd name="connsiteY65-8000" fmla="*/ 74 h 763"/>
                <a:gd name="connsiteX66-8001" fmla="*/ 706 w 711"/>
                <a:gd name="connsiteY66-8002" fmla="*/ 79 h 763"/>
                <a:gd name="connsiteX67-8003" fmla="*/ 711 w 711"/>
                <a:gd name="connsiteY67-8004" fmla="*/ 84 h 763"/>
                <a:gd name="connsiteX68-8005" fmla="*/ 711 w 711"/>
                <a:gd name="connsiteY68-8006" fmla="*/ 89 h 763"/>
                <a:gd name="connsiteX69-8007" fmla="*/ 711 w 711"/>
                <a:gd name="connsiteY69-8008" fmla="*/ 95 h 763"/>
                <a:gd name="connsiteX70-8009" fmla="*/ 711 w 711"/>
                <a:gd name="connsiteY70-8010" fmla="*/ 100 h 763"/>
                <a:gd name="connsiteX71-8011" fmla="*/ 711 w 711"/>
                <a:gd name="connsiteY71-8012" fmla="*/ 105 h 763"/>
                <a:gd name="connsiteX72-8013" fmla="*/ 706 w 711"/>
                <a:gd name="connsiteY72-8014" fmla="*/ 110 h 763"/>
                <a:gd name="connsiteX73-8015" fmla="*/ 696 w 711"/>
                <a:gd name="connsiteY73-8016" fmla="*/ 116 h 763"/>
                <a:gd name="connsiteX74-8017" fmla="*/ 696 w 711"/>
                <a:gd name="connsiteY74-8018" fmla="*/ 121 h 763"/>
                <a:gd name="connsiteX75-8019" fmla="*/ 690 w 711"/>
                <a:gd name="connsiteY75-8020" fmla="*/ 126 h 763"/>
                <a:gd name="connsiteX76-8021" fmla="*/ 690 w 711"/>
                <a:gd name="connsiteY76-8022" fmla="*/ 132 h 763"/>
                <a:gd name="connsiteX77-8023" fmla="*/ 685 w 711"/>
                <a:gd name="connsiteY77-8024" fmla="*/ 142 h 763"/>
                <a:gd name="connsiteX78-8025" fmla="*/ 685 w 711"/>
                <a:gd name="connsiteY78-8026" fmla="*/ 147 h 763"/>
                <a:gd name="connsiteX79-8027" fmla="*/ 685 w 711"/>
                <a:gd name="connsiteY79-8028" fmla="*/ 158 h 763"/>
                <a:gd name="connsiteX80-8029" fmla="*/ 680 w 711"/>
                <a:gd name="connsiteY80-8030" fmla="*/ 168 h 763"/>
                <a:gd name="connsiteX81-8031" fmla="*/ 680 w 711"/>
                <a:gd name="connsiteY81-8032" fmla="*/ 179 h 763"/>
                <a:gd name="connsiteX82-8033" fmla="*/ 680 w 711"/>
                <a:gd name="connsiteY82-8034" fmla="*/ 189 h 763"/>
                <a:gd name="connsiteX83-8035" fmla="*/ 675 w 711"/>
                <a:gd name="connsiteY83-8036" fmla="*/ 205 h 763"/>
                <a:gd name="connsiteX84-8037" fmla="*/ 675 w 711"/>
                <a:gd name="connsiteY84-8038" fmla="*/ 221 h 763"/>
                <a:gd name="connsiteX85-8039" fmla="*/ 675 w 711"/>
                <a:gd name="connsiteY85-8040" fmla="*/ 237 h 763"/>
                <a:gd name="connsiteX86-8041" fmla="*/ 669 w 711"/>
                <a:gd name="connsiteY86-8042" fmla="*/ 252 h 763"/>
                <a:gd name="connsiteX87-8043" fmla="*/ 669 w 711"/>
                <a:gd name="connsiteY87-8044" fmla="*/ 268 h 763"/>
                <a:gd name="connsiteX88-8045" fmla="*/ 669 w 711"/>
                <a:gd name="connsiteY88-8046" fmla="*/ 289 h 763"/>
                <a:gd name="connsiteX89-8047" fmla="*/ 664 w 711"/>
                <a:gd name="connsiteY89-8048" fmla="*/ 331 h 763"/>
                <a:gd name="connsiteX90-8049" fmla="*/ 659 w 711"/>
                <a:gd name="connsiteY90-8050" fmla="*/ 368 h 763"/>
                <a:gd name="connsiteX91-8051" fmla="*/ 659 w 711"/>
                <a:gd name="connsiteY91-8052" fmla="*/ 400 h 763"/>
                <a:gd name="connsiteX92-8053" fmla="*/ 654 w 711"/>
                <a:gd name="connsiteY92-8054" fmla="*/ 431 h 763"/>
                <a:gd name="connsiteX93-8055" fmla="*/ 648 w 711"/>
                <a:gd name="connsiteY93-8056" fmla="*/ 463 h 763"/>
                <a:gd name="connsiteX94-8057" fmla="*/ 648 w 711"/>
                <a:gd name="connsiteY94-8058" fmla="*/ 489 h 763"/>
                <a:gd name="connsiteX95-8059" fmla="*/ 643 w 711"/>
                <a:gd name="connsiteY95-8060" fmla="*/ 510 h 763"/>
                <a:gd name="connsiteX96-8061" fmla="*/ 638 w 711"/>
                <a:gd name="connsiteY96-8062" fmla="*/ 531 h 763"/>
                <a:gd name="connsiteX97-8063" fmla="*/ 632 w 711"/>
                <a:gd name="connsiteY97-8064" fmla="*/ 568 h 763"/>
                <a:gd name="connsiteX98-8065" fmla="*/ 622 w 711"/>
                <a:gd name="connsiteY98-8066" fmla="*/ 605 h 763"/>
                <a:gd name="connsiteX99-8067" fmla="*/ 617 w 711"/>
                <a:gd name="connsiteY99-8068" fmla="*/ 636 h 763"/>
                <a:gd name="connsiteX100-8069" fmla="*/ 606 w 711"/>
                <a:gd name="connsiteY100-8070" fmla="*/ 663 h 763"/>
                <a:gd name="connsiteX101-8071" fmla="*/ 601 w 711"/>
                <a:gd name="connsiteY101-8072" fmla="*/ 689 h 763"/>
                <a:gd name="connsiteX102-8073" fmla="*/ 596 w 711"/>
                <a:gd name="connsiteY102-8074" fmla="*/ 700 h 763"/>
                <a:gd name="connsiteX103-8075" fmla="*/ 590 w 711"/>
                <a:gd name="connsiteY103-8076" fmla="*/ 710 h 763"/>
                <a:gd name="connsiteX104-8077" fmla="*/ 590 w 711"/>
                <a:gd name="connsiteY104-8078" fmla="*/ 721 h 763"/>
                <a:gd name="connsiteX105-8079" fmla="*/ 585 w 711"/>
                <a:gd name="connsiteY105-8080" fmla="*/ 726 h 763"/>
                <a:gd name="connsiteX106-8081" fmla="*/ 580 w 711"/>
                <a:gd name="connsiteY106-8082" fmla="*/ 736 h 763"/>
                <a:gd name="connsiteX107-8083" fmla="*/ 580 w 711"/>
                <a:gd name="connsiteY107-8084" fmla="*/ 742 h 763"/>
                <a:gd name="connsiteX108-8085" fmla="*/ 569 w 711"/>
                <a:gd name="connsiteY108-8086" fmla="*/ 747 h 763"/>
                <a:gd name="connsiteX109-8087" fmla="*/ 564 w 711"/>
                <a:gd name="connsiteY109-8088" fmla="*/ 757 h 763"/>
                <a:gd name="connsiteX110-8089" fmla="*/ 559 w 711"/>
                <a:gd name="connsiteY110-8090" fmla="*/ 757 h 763"/>
                <a:gd name="connsiteX111-8091" fmla="*/ 553 w 711"/>
                <a:gd name="connsiteY111-8092" fmla="*/ 763 h 763"/>
                <a:gd name="connsiteX112-8093" fmla="*/ 548 w 711"/>
                <a:gd name="connsiteY112-8094" fmla="*/ 763 h 763"/>
                <a:gd name="connsiteX113-8095" fmla="*/ 548 w 711"/>
                <a:gd name="connsiteY113-8096" fmla="*/ 757 h 763"/>
                <a:gd name="connsiteX114-8097" fmla="*/ 543 w 711"/>
                <a:gd name="connsiteY114-8098" fmla="*/ 757 h 763"/>
                <a:gd name="connsiteX115-8099" fmla="*/ 543 w 711"/>
                <a:gd name="connsiteY115-8100" fmla="*/ 752 h 763"/>
                <a:gd name="connsiteX116-8101" fmla="*/ 543 w 711"/>
                <a:gd name="connsiteY116-8102" fmla="*/ 747 h 763"/>
                <a:gd name="connsiteX117-8103" fmla="*/ 538 w 711"/>
                <a:gd name="connsiteY117-8104" fmla="*/ 742 h 763"/>
                <a:gd name="connsiteX118-8105" fmla="*/ 538 w 711"/>
                <a:gd name="connsiteY118-8106" fmla="*/ 731 h 763"/>
                <a:gd name="connsiteX119-8107" fmla="*/ 538 w 711"/>
                <a:gd name="connsiteY119-8108" fmla="*/ 721 h 763"/>
                <a:gd name="connsiteX120-8109" fmla="*/ 532 w 711"/>
                <a:gd name="connsiteY120-8110" fmla="*/ 705 h 763"/>
                <a:gd name="connsiteX121-8111" fmla="*/ 527 w 711"/>
                <a:gd name="connsiteY121-8112" fmla="*/ 684 h 763"/>
                <a:gd name="connsiteX122-8113" fmla="*/ 522 w 711"/>
                <a:gd name="connsiteY122-8114" fmla="*/ 668 h 763"/>
                <a:gd name="connsiteX123-8115" fmla="*/ 517 w 711"/>
                <a:gd name="connsiteY123-8116" fmla="*/ 652 h 763"/>
                <a:gd name="connsiteX124-8117" fmla="*/ 511 w 711"/>
                <a:gd name="connsiteY124-8118" fmla="*/ 636 h 763"/>
                <a:gd name="connsiteX125-8119" fmla="*/ 501 w 711"/>
                <a:gd name="connsiteY125-8120" fmla="*/ 626 h 763"/>
                <a:gd name="connsiteX0-8121" fmla="*/ 601 w 711"/>
                <a:gd name="connsiteY0-8122" fmla="*/ 105 h 763"/>
                <a:gd name="connsiteX1-8123" fmla="*/ 596 w 711"/>
                <a:gd name="connsiteY1-8124" fmla="*/ 95 h 763"/>
                <a:gd name="connsiteX2-8125" fmla="*/ 596 w 711"/>
                <a:gd name="connsiteY2-8126" fmla="*/ 89 h 763"/>
                <a:gd name="connsiteX3-8127" fmla="*/ 596 w 711"/>
                <a:gd name="connsiteY3-8128" fmla="*/ 84 h 763"/>
                <a:gd name="connsiteX4-8129" fmla="*/ 590 w 711"/>
                <a:gd name="connsiteY4-8130" fmla="*/ 84 h 763"/>
                <a:gd name="connsiteX5-8131" fmla="*/ 585 w 711"/>
                <a:gd name="connsiteY5-8132" fmla="*/ 79 h 763"/>
                <a:gd name="connsiteX6-8133" fmla="*/ 575 w 711"/>
                <a:gd name="connsiteY6-8134" fmla="*/ 79 h 763"/>
                <a:gd name="connsiteX7-8135" fmla="*/ 569 w 711"/>
                <a:gd name="connsiteY7-8136" fmla="*/ 74 h 763"/>
                <a:gd name="connsiteX8-8137" fmla="*/ 553 w 711"/>
                <a:gd name="connsiteY8-8138" fmla="*/ 74 h 763"/>
                <a:gd name="connsiteX9-8139" fmla="*/ 543 w 711"/>
                <a:gd name="connsiteY9-8140" fmla="*/ 74 h 763"/>
                <a:gd name="connsiteX10-8141" fmla="*/ 527 w 711"/>
                <a:gd name="connsiteY10-8142" fmla="*/ 79 h 763"/>
                <a:gd name="connsiteX11-8143" fmla="*/ 496 w 711"/>
                <a:gd name="connsiteY11-8144" fmla="*/ 79 h 763"/>
                <a:gd name="connsiteX12-8145" fmla="*/ 459 w 711"/>
                <a:gd name="connsiteY12-8146" fmla="*/ 84 h 763"/>
                <a:gd name="connsiteX13-8147" fmla="*/ 422 w 711"/>
                <a:gd name="connsiteY13-8148" fmla="*/ 89 h 763"/>
                <a:gd name="connsiteX14-8149" fmla="*/ 385 w 711"/>
                <a:gd name="connsiteY14-8150" fmla="*/ 89 h 763"/>
                <a:gd name="connsiteX15-8151" fmla="*/ 343 w 711"/>
                <a:gd name="connsiteY15-8152" fmla="*/ 95 h 763"/>
                <a:gd name="connsiteX16-8153" fmla="*/ 295 w 711"/>
                <a:gd name="connsiteY16-8154" fmla="*/ 105 h 763"/>
                <a:gd name="connsiteX17-8155" fmla="*/ 269 w 711"/>
                <a:gd name="connsiteY17-8156" fmla="*/ 105 h 763"/>
                <a:gd name="connsiteX18-8157" fmla="*/ 243 w 711"/>
                <a:gd name="connsiteY18-8158" fmla="*/ 110 h 763"/>
                <a:gd name="connsiteX19-8159" fmla="*/ 216 w 711"/>
                <a:gd name="connsiteY19-8160" fmla="*/ 116 h 763"/>
                <a:gd name="connsiteX20-8161" fmla="*/ 190 w 711"/>
                <a:gd name="connsiteY20-8162" fmla="*/ 116 h 763"/>
                <a:gd name="connsiteX21-8163" fmla="*/ 158 w 711"/>
                <a:gd name="connsiteY21-8164" fmla="*/ 121 h 763"/>
                <a:gd name="connsiteX22-8165" fmla="*/ 132 w 711"/>
                <a:gd name="connsiteY22-8166" fmla="*/ 126 h 763"/>
                <a:gd name="connsiteX23-8167" fmla="*/ 106 w 711"/>
                <a:gd name="connsiteY23-8168" fmla="*/ 126 h 763"/>
                <a:gd name="connsiteX24-8169" fmla="*/ 85 w 711"/>
                <a:gd name="connsiteY24-8170" fmla="*/ 132 h 763"/>
                <a:gd name="connsiteX25-8171" fmla="*/ 64 w 711"/>
                <a:gd name="connsiteY25-8172" fmla="*/ 132 h 763"/>
                <a:gd name="connsiteX26-8173" fmla="*/ 37 w 711"/>
                <a:gd name="connsiteY26-8174" fmla="*/ 132 h 763"/>
                <a:gd name="connsiteX27-8175" fmla="*/ 21 w 711"/>
                <a:gd name="connsiteY27-8176" fmla="*/ 137 h 763"/>
                <a:gd name="connsiteX28-8177" fmla="*/ 0 w 711"/>
                <a:gd name="connsiteY28-8178" fmla="*/ 137 h 763"/>
                <a:gd name="connsiteX29-8179" fmla="*/ 0 w 711"/>
                <a:gd name="connsiteY29-8180" fmla="*/ 100 h 763"/>
                <a:gd name="connsiteX30-8181" fmla="*/ 16 w 711"/>
                <a:gd name="connsiteY30-8182" fmla="*/ 100 h 763"/>
                <a:gd name="connsiteX31-8183" fmla="*/ 37 w 711"/>
                <a:gd name="connsiteY31-8184" fmla="*/ 100 h 763"/>
                <a:gd name="connsiteX32-8185" fmla="*/ 53 w 711"/>
                <a:gd name="connsiteY32-8186" fmla="*/ 100 h 763"/>
                <a:gd name="connsiteX33-8187" fmla="*/ 74 w 711"/>
                <a:gd name="connsiteY33-8188" fmla="*/ 95 h 763"/>
                <a:gd name="connsiteX34-8189" fmla="*/ 100 w 711"/>
                <a:gd name="connsiteY34-8190" fmla="*/ 95 h 763"/>
                <a:gd name="connsiteX35-8191" fmla="*/ 122 w 711"/>
                <a:gd name="connsiteY35-8192" fmla="*/ 89 h 763"/>
                <a:gd name="connsiteX36-8193" fmla="*/ 148 w 711"/>
                <a:gd name="connsiteY36-8194" fmla="*/ 84 h 763"/>
                <a:gd name="connsiteX37-8195" fmla="*/ 179 w 711"/>
                <a:gd name="connsiteY37-8196" fmla="*/ 84 h 763"/>
                <a:gd name="connsiteX38-8197" fmla="*/ 237 w 711"/>
                <a:gd name="connsiteY38-8198" fmla="*/ 74 h 763"/>
                <a:gd name="connsiteX39-8199" fmla="*/ 295 w 711"/>
                <a:gd name="connsiteY39-8200" fmla="*/ 63 h 763"/>
                <a:gd name="connsiteX40-8201" fmla="*/ 353 w 711"/>
                <a:gd name="connsiteY40-8202" fmla="*/ 58 h 763"/>
                <a:gd name="connsiteX41-8203" fmla="*/ 411 w 711"/>
                <a:gd name="connsiteY41-8204" fmla="*/ 47 h 763"/>
                <a:gd name="connsiteX42-8205" fmla="*/ 438 w 711"/>
                <a:gd name="connsiteY42-8206" fmla="*/ 42 h 763"/>
                <a:gd name="connsiteX43-8207" fmla="*/ 464 w 711"/>
                <a:gd name="connsiteY43-8208" fmla="*/ 37 h 763"/>
                <a:gd name="connsiteX44-8209" fmla="*/ 490 w 711"/>
                <a:gd name="connsiteY44-8210" fmla="*/ 32 h 763"/>
                <a:gd name="connsiteX45-8211" fmla="*/ 506 w 711"/>
                <a:gd name="connsiteY45-8212" fmla="*/ 32 h 763"/>
                <a:gd name="connsiteX46-8213" fmla="*/ 522 w 711"/>
                <a:gd name="connsiteY46-8214" fmla="*/ 26 h 763"/>
                <a:gd name="connsiteX47-8215" fmla="*/ 538 w 711"/>
                <a:gd name="connsiteY47-8216" fmla="*/ 21 h 763"/>
                <a:gd name="connsiteX48-8217" fmla="*/ 543 w 711"/>
                <a:gd name="connsiteY48-8218" fmla="*/ 21 h 763"/>
                <a:gd name="connsiteX49-8219" fmla="*/ 553 w 711"/>
                <a:gd name="connsiteY49-8220" fmla="*/ 16 h 763"/>
                <a:gd name="connsiteX50-8221" fmla="*/ 559 w 711"/>
                <a:gd name="connsiteY50-8222" fmla="*/ 11 h 763"/>
                <a:gd name="connsiteX51-8223" fmla="*/ 569 w 711"/>
                <a:gd name="connsiteY51-8224" fmla="*/ 5 h 763"/>
                <a:gd name="connsiteX52-8225" fmla="*/ 575 w 711"/>
                <a:gd name="connsiteY52-8226" fmla="*/ 5 h 763"/>
                <a:gd name="connsiteX53-8227" fmla="*/ 585 w 711"/>
                <a:gd name="connsiteY53-8228" fmla="*/ 0 h 763"/>
                <a:gd name="connsiteX54-8229" fmla="*/ 590 w 711"/>
                <a:gd name="connsiteY54-8230" fmla="*/ 5 h 763"/>
                <a:gd name="connsiteX55-8231" fmla="*/ 596 w 711"/>
                <a:gd name="connsiteY55-8232" fmla="*/ 5 h 763"/>
                <a:gd name="connsiteX56-8233" fmla="*/ 601 w 711"/>
                <a:gd name="connsiteY56-8234" fmla="*/ 11 h 763"/>
                <a:gd name="connsiteX57-8235" fmla="*/ 611 w 711"/>
                <a:gd name="connsiteY57-8236" fmla="*/ 16 h 763"/>
                <a:gd name="connsiteX58-8237" fmla="*/ 622 w 711"/>
                <a:gd name="connsiteY58-8238" fmla="*/ 21 h 763"/>
                <a:gd name="connsiteX59-8239" fmla="*/ 632 w 711"/>
                <a:gd name="connsiteY59-8240" fmla="*/ 26 h 763"/>
                <a:gd name="connsiteX60-8241" fmla="*/ 643 w 711"/>
                <a:gd name="connsiteY60-8242" fmla="*/ 32 h 763"/>
                <a:gd name="connsiteX61-8243" fmla="*/ 659 w 711"/>
                <a:gd name="connsiteY61-8244" fmla="*/ 42 h 763"/>
                <a:gd name="connsiteX62-8245" fmla="*/ 669 w 711"/>
                <a:gd name="connsiteY62-8246" fmla="*/ 53 h 763"/>
                <a:gd name="connsiteX63-8247" fmla="*/ 680 w 711"/>
                <a:gd name="connsiteY63-8248" fmla="*/ 58 h 763"/>
                <a:gd name="connsiteX64-8249" fmla="*/ 690 w 711"/>
                <a:gd name="connsiteY64-8250" fmla="*/ 68 h 763"/>
                <a:gd name="connsiteX65-8251" fmla="*/ 701 w 711"/>
                <a:gd name="connsiteY65-8252" fmla="*/ 74 h 763"/>
                <a:gd name="connsiteX66-8253" fmla="*/ 706 w 711"/>
                <a:gd name="connsiteY66-8254" fmla="*/ 79 h 763"/>
                <a:gd name="connsiteX67-8255" fmla="*/ 711 w 711"/>
                <a:gd name="connsiteY67-8256" fmla="*/ 84 h 763"/>
                <a:gd name="connsiteX68-8257" fmla="*/ 711 w 711"/>
                <a:gd name="connsiteY68-8258" fmla="*/ 89 h 763"/>
                <a:gd name="connsiteX69-8259" fmla="*/ 711 w 711"/>
                <a:gd name="connsiteY69-8260" fmla="*/ 95 h 763"/>
                <a:gd name="connsiteX70-8261" fmla="*/ 711 w 711"/>
                <a:gd name="connsiteY70-8262" fmla="*/ 100 h 763"/>
                <a:gd name="connsiteX71-8263" fmla="*/ 711 w 711"/>
                <a:gd name="connsiteY71-8264" fmla="*/ 105 h 763"/>
                <a:gd name="connsiteX72-8265" fmla="*/ 706 w 711"/>
                <a:gd name="connsiteY72-8266" fmla="*/ 110 h 763"/>
                <a:gd name="connsiteX73-8267" fmla="*/ 696 w 711"/>
                <a:gd name="connsiteY73-8268" fmla="*/ 116 h 763"/>
                <a:gd name="connsiteX74-8269" fmla="*/ 696 w 711"/>
                <a:gd name="connsiteY74-8270" fmla="*/ 121 h 763"/>
                <a:gd name="connsiteX75-8271" fmla="*/ 690 w 711"/>
                <a:gd name="connsiteY75-8272" fmla="*/ 126 h 763"/>
                <a:gd name="connsiteX76-8273" fmla="*/ 685 w 711"/>
                <a:gd name="connsiteY76-8274" fmla="*/ 142 h 763"/>
                <a:gd name="connsiteX77-8275" fmla="*/ 685 w 711"/>
                <a:gd name="connsiteY77-8276" fmla="*/ 147 h 763"/>
                <a:gd name="connsiteX78-8277" fmla="*/ 685 w 711"/>
                <a:gd name="connsiteY78-8278" fmla="*/ 158 h 763"/>
                <a:gd name="connsiteX79-8279" fmla="*/ 680 w 711"/>
                <a:gd name="connsiteY79-8280" fmla="*/ 168 h 763"/>
                <a:gd name="connsiteX80-8281" fmla="*/ 680 w 711"/>
                <a:gd name="connsiteY80-8282" fmla="*/ 179 h 763"/>
                <a:gd name="connsiteX81-8283" fmla="*/ 680 w 711"/>
                <a:gd name="connsiteY81-8284" fmla="*/ 189 h 763"/>
                <a:gd name="connsiteX82-8285" fmla="*/ 675 w 711"/>
                <a:gd name="connsiteY82-8286" fmla="*/ 205 h 763"/>
                <a:gd name="connsiteX83-8287" fmla="*/ 675 w 711"/>
                <a:gd name="connsiteY83-8288" fmla="*/ 221 h 763"/>
                <a:gd name="connsiteX84-8289" fmla="*/ 675 w 711"/>
                <a:gd name="connsiteY84-8290" fmla="*/ 237 h 763"/>
                <a:gd name="connsiteX85-8291" fmla="*/ 669 w 711"/>
                <a:gd name="connsiteY85-8292" fmla="*/ 252 h 763"/>
                <a:gd name="connsiteX86-8293" fmla="*/ 669 w 711"/>
                <a:gd name="connsiteY86-8294" fmla="*/ 268 h 763"/>
                <a:gd name="connsiteX87-8295" fmla="*/ 669 w 711"/>
                <a:gd name="connsiteY87-8296" fmla="*/ 289 h 763"/>
                <a:gd name="connsiteX88-8297" fmla="*/ 664 w 711"/>
                <a:gd name="connsiteY88-8298" fmla="*/ 331 h 763"/>
                <a:gd name="connsiteX89-8299" fmla="*/ 659 w 711"/>
                <a:gd name="connsiteY89-8300" fmla="*/ 368 h 763"/>
                <a:gd name="connsiteX90-8301" fmla="*/ 659 w 711"/>
                <a:gd name="connsiteY90-8302" fmla="*/ 400 h 763"/>
                <a:gd name="connsiteX91-8303" fmla="*/ 654 w 711"/>
                <a:gd name="connsiteY91-8304" fmla="*/ 431 h 763"/>
                <a:gd name="connsiteX92-8305" fmla="*/ 648 w 711"/>
                <a:gd name="connsiteY92-8306" fmla="*/ 463 h 763"/>
                <a:gd name="connsiteX93-8307" fmla="*/ 648 w 711"/>
                <a:gd name="connsiteY93-8308" fmla="*/ 489 h 763"/>
                <a:gd name="connsiteX94-8309" fmla="*/ 643 w 711"/>
                <a:gd name="connsiteY94-8310" fmla="*/ 510 h 763"/>
                <a:gd name="connsiteX95-8311" fmla="*/ 638 w 711"/>
                <a:gd name="connsiteY95-8312" fmla="*/ 531 h 763"/>
                <a:gd name="connsiteX96-8313" fmla="*/ 632 w 711"/>
                <a:gd name="connsiteY96-8314" fmla="*/ 568 h 763"/>
                <a:gd name="connsiteX97-8315" fmla="*/ 622 w 711"/>
                <a:gd name="connsiteY97-8316" fmla="*/ 605 h 763"/>
                <a:gd name="connsiteX98-8317" fmla="*/ 617 w 711"/>
                <a:gd name="connsiteY98-8318" fmla="*/ 636 h 763"/>
                <a:gd name="connsiteX99-8319" fmla="*/ 606 w 711"/>
                <a:gd name="connsiteY99-8320" fmla="*/ 663 h 763"/>
                <a:gd name="connsiteX100-8321" fmla="*/ 601 w 711"/>
                <a:gd name="connsiteY100-8322" fmla="*/ 689 h 763"/>
                <a:gd name="connsiteX101-8323" fmla="*/ 596 w 711"/>
                <a:gd name="connsiteY101-8324" fmla="*/ 700 h 763"/>
                <a:gd name="connsiteX102-8325" fmla="*/ 590 w 711"/>
                <a:gd name="connsiteY102-8326" fmla="*/ 710 h 763"/>
                <a:gd name="connsiteX103-8327" fmla="*/ 590 w 711"/>
                <a:gd name="connsiteY103-8328" fmla="*/ 721 h 763"/>
                <a:gd name="connsiteX104-8329" fmla="*/ 585 w 711"/>
                <a:gd name="connsiteY104-8330" fmla="*/ 726 h 763"/>
                <a:gd name="connsiteX105-8331" fmla="*/ 580 w 711"/>
                <a:gd name="connsiteY105-8332" fmla="*/ 736 h 763"/>
                <a:gd name="connsiteX106-8333" fmla="*/ 580 w 711"/>
                <a:gd name="connsiteY106-8334" fmla="*/ 742 h 763"/>
                <a:gd name="connsiteX107-8335" fmla="*/ 569 w 711"/>
                <a:gd name="connsiteY107-8336" fmla="*/ 747 h 763"/>
                <a:gd name="connsiteX108-8337" fmla="*/ 564 w 711"/>
                <a:gd name="connsiteY108-8338" fmla="*/ 757 h 763"/>
                <a:gd name="connsiteX109-8339" fmla="*/ 559 w 711"/>
                <a:gd name="connsiteY109-8340" fmla="*/ 757 h 763"/>
                <a:gd name="connsiteX110-8341" fmla="*/ 553 w 711"/>
                <a:gd name="connsiteY110-8342" fmla="*/ 763 h 763"/>
                <a:gd name="connsiteX111-8343" fmla="*/ 548 w 711"/>
                <a:gd name="connsiteY111-8344" fmla="*/ 763 h 763"/>
                <a:gd name="connsiteX112-8345" fmla="*/ 548 w 711"/>
                <a:gd name="connsiteY112-8346" fmla="*/ 757 h 763"/>
                <a:gd name="connsiteX113-8347" fmla="*/ 543 w 711"/>
                <a:gd name="connsiteY113-8348" fmla="*/ 757 h 763"/>
                <a:gd name="connsiteX114-8349" fmla="*/ 543 w 711"/>
                <a:gd name="connsiteY114-8350" fmla="*/ 752 h 763"/>
                <a:gd name="connsiteX115-8351" fmla="*/ 543 w 711"/>
                <a:gd name="connsiteY115-8352" fmla="*/ 747 h 763"/>
                <a:gd name="connsiteX116-8353" fmla="*/ 538 w 711"/>
                <a:gd name="connsiteY116-8354" fmla="*/ 742 h 763"/>
                <a:gd name="connsiteX117-8355" fmla="*/ 538 w 711"/>
                <a:gd name="connsiteY117-8356" fmla="*/ 731 h 763"/>
                <a:gd name="connsiteX118-8357" fmla="*/ 538 w 711"/>
                <a:gd name="connsiteY118-8358" fmla="*/ 721 h 763"/>
                <a:gd name="connsiteX119-8359" fmla="*/ 532 w 711"/>
                <a:gd name="connsiteY119-8360" fmla="*/ 705 h 763"/>
                <a:gd name="connsiteX120-8361" fmla="*/ 527 w 711"/>
                <a:gd name="connsiteY120-8362" fmla="*/ 684 h 763"/>
                <a:gd name="connsiteX121-8363" fmla="*/ 522 w 711"/>
                <a:gd name="connsiteY121-8364" fmla="*/ 668 h 763"/>
                <a:gd name="connsiteX122-8365" fmla="*/ 517 w 711"/>
                <a:gd name="connsiteY122-8366" fmla="*/ 652 h 763"/>
                <a:gd name="connsiteX123-8367" fmla="*/ 511 w 711"/>
                <a:gd name="connsiteY123-8368" fmla="*/ 636 h 763"/>
                <a:gd name="connsiteX124-8369" fmla="*/ 501 w 711"/>
                <a:gd name="connsiteY124-8370" fmla="*/ 626 h 763"/>
                <a:gd name="connsiteX0-8371" fmla="*/ 601 w 711"/>
                <a:gd name="connsiteY0-8372" fmla="*/ 105 h 763"/>
                <a:gd name="connsiteX1-8373" fmla="*/ 596 w 711"/>
                <a:gd name="connsiteY1-8374" fmla="*/ 95 h 763"/>
                <a:gd name="connsiteX2-8375" fmla="*/ 596 w 711"/>
                <a:gd name="connsiteY2-8376" fmla="*/ 89 h 763"/>
                <a:gd name="connsiteX3-8377" fmla="*/ 596 w 711"/>
                <a:gd name="connsiteY3-8378" fmla="*/ 84 h 763"/>
                <a:gd name="connsiteX4-8379" fmla="*/ 590 w 711"/>
                <a:gd name="connsiteY4-8380" fmla="*/ 84 h 763"/>
                <a:gd name="connsiteX5-8381" fmla="*/ 585 w 711"/>
                <a:gd name="connsiteY5-8382" fmla="*/ 79 h 763"/>
                <a:gd name="connsiteX6-8383" fmla="*/ 575 w 711"/>
                <a:gd name="connsiteY6-8384" fmla="*/ 79 h 763"/>
                <a:gd name="connsiteX7-8385" fmla="*/ 569 w 711"/>
                <a:gd name="connsiteY7-8386" fmla="*/ 74 h 763"/>
                <a:gd name="connsiteX8-8387" fmla="*/ 553 w 711"/>
                <a:gd name="connsiteY8-8388" fmla="*/ 74 h 763"/>
                <a:gd name="connsiteX9-8389" fmla="*/ 543 w 711"/>
                <a:gd name="connsiteY9-8390" fmla="*/ 74 h 763"/>
                <a:gd name="connsiteX10-8391" fmla="*/ 527 w 711"/>
                <a:gd name="connsiteY10-8392" fmla="*/ 79 h 763"/>
                <a:gd name="connsiteX11-8393" fmla="*/ 496 w 711"/>
                <a:gd name="connsiteY11-8394" fmla="*/ 79 h 763"/>
                <a:gd name="connsiteX12-8395" fmla="*/ 459 w 711"/>
                <a:gd name="connsiteY12-8396" fmla="*/ 84 h 763"/>
                <a:gd name="connsiteX13-8397" fmla="*/ 422 w 711"/>
                <a:gd name="connsiteY13-8398" fmla="*/ 89 h 763"/>
                <a:gd name="connsiteX14-8399" fmla="*/ 385 w 711"/>
                <a:gd name="connsiteY14-8400" fmla="*/ 89 h 763"/>
                <a:gd name="connsiteX15-8401" fmla="*/ 343 w 711"/>
                <a:gd name="connsiteY15-8402" fmla="*/ 95 h 763"/>
                <a:gd name="connsiteX16-8403" fmla="*/ 295 w 711"/>
                <a:gd name="connsiteY16-8404" fmla="*/ 105 h 763"/>
                <a:gd name="connsiteX17-8405" fmla="*/ 269 w 711"/>
                <a:gd name="connsiteY17-8406" fmla="*/ 105 h 763"/>
                <a:gd name="connsiteX18-8407" fmla="*/ 243 w 711"/>
                <a:gd name="connsiteY18-8408" fmla="*/ 110 h 763"/>
                <a:gd name="connsiteX19-8409" fmla="*/ 216 w 711"/>
                <a:gd name="connsiteY19-8410" fmla="*/ 116 h 763"/>
                <a:gd name="connsiteX20-8411" fmla="*/ 190 w 711"/>
                <a:gd name="connsiteY20-8412" fmla="*/ 116 h 763"/>
                <a:gd name="connsiteX21-8413" fmla="*/ 158 w 711"/>
                <a:gd name="connsiteY21-8414" fmla="*/ 121 h 763"/>
                <a:gd name="connsiteX22-8415" fmla="*/ 132 w 711"/>
                <a:gd name="connsiteY22-8416" fmla="*/ 126 h 763"/>
                <a:gd name="connsiteX23-8417" fmla="*/ 106 w 711"/>
                <a:gd name="connsiteY23-8418" fmla="*/ 126 h 763"/>
                <a:gd name="connsiteX24-8419" fmla="*/ 85 w 711"/>
                <a:gd name="connsiteY24-8420" fmla="*/ 132 h 763"/>
                <a:gd name="connsiteX25-8421" fmla="*/ 64 w 711"/>
                <a:gd name="connsiteY25-8422" fmla="*/ 132 h 763"/>
                <a:gd name="connsiteX26-8423" fmla="*/ 37 w 711"/>
                <a:gd name="connsiteY26-8424" fmla="*/ 132 h 763"/>
                <a:gd name="connsiteX27-8425" fmla="*/ 21 w 711"/>
                <a:gd name="connsiteY27-8426" fmla="*/ 137 h 763"/>
                <a:gd name="connsiteX28-8427" fmla="*/ 0 w 711"/>
                <a:gd name="connsiteY28-8428" fmla="*/ 137 h 763"/>
                <a:gd name="connsiteX29-8429" fmla="*/ 0 w 711"/>
                <a:gd name="connsiteY29-8430" fmla="*/ 100 h 763"/>
                <a:gd name="connsiteX30-8431" fmla="*/ 16 w 711"/>
                <a:gd name="connsiteY30-8432" fmla="*/ 100 h 763"/>
                <a:gd name="connsiteX31-8433" fmla="*/ 37 w 711"/>
                <a:gd name="connsiteY31-8434" fmla="*/ 100 h 763"/>
                <a:gd name="connsiteX32-8435" fmla="*/ 53 w 711"/>
                <a:gd name="connsiteY32-8436" fmla="*/ 100 h 763"/>
                <a:gd name="connsiteX33-8437" fmla="*/ 74 w 711"/>
                <a:gd name="connsiteY33-8438" fmla="*/ 95 h 763"/>
                <a:gd name="connsiteX34-8439" fmla="*/ 100 w 711"/>
                <a:gd name="connsiteY34-8440" fmla="*/ 95 h 763"/>
                <a:gd name="connsiteX35-8441" fmla="*/ 122 w 711"/>
                <a:gd name="connsiteY35-8442" fmla="*/ 89 h 763"/>
                <a:gd name="connsiteX36-8443" fmla="*/ 148 w 711"/>
                <a:gd name="connsiteY36-8444" fmla="*/ 84 h 763"/>
                <a:gd name="connsiteX37-8445" fmla="*/ 179 w 711"/>
                <a:gd name="connsiteY37-8446" fmla="*/ 84 h 763"/>
                <a:gd name="connsiteX38-8447" fmla="*/ 237 w 711"/>
                <a:gd name="connsiteY38-8448" fmla="*/ 74 h 763"/>
                <a:gd name="connsiteX39-8449" fmla="*/ 295 w 711"/>
                <a:gd name="connsiteY39-8450" fmla="*/ 63 h 763"/>
                <a:gd name="connsiteX40-8451" fmla="*/ 353 w 711"/>
                <a:gd name="connsiteY40-8452" fmla="*/ 58 h 763"/>
                <a:gd name="connsiteX41-8453" fmla="*/ 411 w 711"/>
                <a:gd name="connsiteY41-8454" fmla="*/ 47 h 763"/>
                <a:gd name="connsiteX42-8455" fmla="*/ 438 w 711"/>
                <a:gd name="connsiteY42-8456" fmla="*/ 42 h 763"/>
                <a:gd name="connsiteX43-8457" fmla="*/ 464 w 711"/>
                <a:gd name="connsiteY43-8458" fmla="*/ 37 h 763"/>
                <a:gd name="connsiteX44-8459" fmla="*/ 490 w 711"/>
                <a:gd name="connsiteY44-8460" fmla="*/ 32 h 763"/>
                <a:gd name="connsiteX45-8461" fmla="*/ 506 w 711"/>
                <a:gd name="connsiteY45-8462" fmla="*/ 32 h 763"/>
                <a:gd name="connsiteX46-8463" fmla="*/ 522 w 711"/>
                <a:gd name="connsiteY46-8464" fmla="*/ 26 h 763"/>
                <a:gd name="connsiteX47-8465" fmla="*/ 538 w 711"/>
                <a:gd name="connsiteY47-8466" fmla="*/ 21 h 763"/>
                <a:gd name="connsiteX48-8467" fmla="*/ 543 w 711"/>
                <a:gd name="connsiteY48-8468" fmla="*/ 21 h 763"/>
                <a:gd name="connsiteX49-8469" fmla="*/ 553 w 711"/>
                <a:gd name="connsiteY49-8470" fmla="*/ 16 h 763"/>
                <a:gd name="connsiteX50-8471" fmla="*/ 559 w 711"/>
                <a:gd name="connsiteY50-8472" fmla="*/ 11 h 763"/>
                <a:gd name="connsiteX51-8473" fmla="*/ 569 w 711"/>
                <a:gd name="connsiteY51-8474" fmla="*/ 5 h 763"/>
                <a:gd name="connsiteX52-8475" fmla="*/ 575 w 711"/>
                <a:gd name="connsiteY52-8476" fmla="*/ 5 h 763"/>
                <a:gd name="connsiteX53-8477" fmla="*/ 585 w 711"/>
                <a:gd name="connsiteY53-8478" fmla="*/ 0 h 763"/>
                <a:gd name="connsiteX54-8479" fmla="*/ 590 w 711"/>
                <a:gd name="connsiteY54-8480" fmla="*/ 5 h 763"/>
                <a:gd name="connsiteX55-8481" fmla="*/ 596 w 711"/>
                <a:gd name="connsiteY55-8482" fmla="*/ 5 h 763"/>
                <a:gd name="connsiteX56-8483" fmla="*/ 601 w 711"/>
                <a:gd name="connsiteY56-8484" fmla="*/ 11 h 763"/>
                <a:gd name="connsiteX57-8485" fmla="*/ 611 w 711"/>
                <a:gd name="connsiteY57-8486" fmla="*/ 16 h 763"/>
                <a:gd name="connsiteX58-8487" fmla="*/ 622 w 711"/>
                <a:gd name="connsiteY58-8488" fmla="*/ 21 h 763"/>
                <a:gd name="connsiteX59-8489" fmla="*/ 632 w 711"/>
                <a:gd name="connsiteY59-8490" fmla="*/ 26 h 763"/>
                <a:gd name="connsiteX60-8491" fmla="*/ 643 w 711"/>
                <a:gd name="connsiteY60-8492" fmla="*/ 32 h 763"/>
                <a:gd name="connsiteX61-8493" fmla="*/ 659 w 711"/>
                <a:gd name="connsiteY61-8494" fmla="*/ 42 h 763"/>
                <a:gd name="connsiteX62-8495" fmla="*/ 669 w 711"/>
                <a:gd name="connsiteY62-8496" fmla="*/ 53 h 763"/>
                <a:gd name="connsiteX63-8497" fmla="*/ 680 w 711"/>
                <a:gd name="connsiteY63-8498" fmla="*/ 58 h 763"/>
                <a:gd name="connsiteX64-8499" fmla="*/ 690 w 711"/>
                <a:gd name="connsiteY64-8500" fmla="*/ 68 h 763"/>
                <a:gd name="connsiteX65-8501" fmla="*/ 701 w 711"/>
                <a:gd name="connsiteY65-8502" fmla="*/ 74 h 763"/>
                <a:gd name="connsiteX66-8503" fmla="*/ 706 w 711"/>
                <a:gd name="connsiteY66-8504" fmla="*/ 79 h 763"/>
                <a:gd name="connsiteX67-8505" fmla="*/ 711 w 711"/>
                <a:gd name="connsiteY67-8506" fmla="*/ 84 h 763"/>
                <a:gd name="connsiteX68-8507" fmla="*/ 711 w 711"/>
                <a:gd name="connsiteY68-8508" fmla="*/ 89 h 763"/>
                <a:gd name="connsiteX69-8509" fmla="*/ 711 w 711"/>
                <a:gd name="connsiteY69-8510" fmla="*/ 95 h 763"/>
                <a:gd name="connsiteX70-8511" fmla="*/ 711 w 711"/>
                <a:gd name="connsiteY70-8512" fmla="*/ 100 h 763"/>
                <a:gd name="connsiteX71-8513" fmla="*/ 711 w 711"/>
                <a:gd name="connsiteY71-8514" fmla="*/ 105 h 763"/>
                <a:gd name="connsiteX72-8515" fmla="*/ 706 w 711"/>
                <a:gd name="connsiteY72-8516" fmla="*/ 110 h 763"/>
                <a:gd name="connsiteX73-8517" fmla="*/ 696 w 711"/>
                <a:gd name="connsiteY73-8518" fmla="*/ 116 h 763"/>
                <a:gd name="connsiteX74-8519" fmla="*/ 696 w 711"/>
                <a:gd name="connsiteY74-8520" fmla="*/ 121 h 763"/>
                <a:gd name="connsiteX75-8521" fmla="*/ 690 w 711"/>
                <a:gd name="connsiteY75-8522" fmla="*/ 126 h 763"/>
                <a:gd name="connsiteX76-8523" fmla="*/ 685 w 711"/>
                <a:gd name="connsiteY76-8524" fmla="*/ 147 h 763"/>
                <a:gd name="connsiteX77-8525" fmla="*/ 685 w 711"/>
                <a:gd name="connsiteY77-8526" fmla="*/ 158 h 763"/>
                <a:gd name="connsiteX78-8527" fmla="*/ 680 w 711"/>
                <a:gd name="connsiteY78-8528" fmla="*/ 168 h 763"/>
                <a:gd name="connsiteX79-8529" fmla="*/ 680 w 711"/>
                <a:gd name="connsiteY79-8530" fmla="*/ 179 h 763"/>
                <a:gd name="connsiteX80-8531" fmla="*/ 680 w 711"/>
                <a:gd name="connsiteY80-8532" fmla="*/ 189 h 763"/>
                <a:gd name="connsiteX81-8533" fmla="*/ 675 w 711"/>
                <a:gd name="connsiteY81-8534" fmla="*/ 205 h 763"/>
                <a:gd name="connsiteX82-8535" fmla="*/ 675 w 711"/>
                <a:gd name="connsiteY82-8536" fmla="*/ 221 h 763"/>
                <a:gd name="connsiteX83-8537" fmla="*/ 675 w 711"/>
                <a:gd name="connsiteY83-8538" fmla="*/ 237 h 763"/>
                <a:gd name="connsiteX84-8539" fmla="*/ 669 w 711"/>
                <a:gd name="connsiteY84-8540" fmla="*/ 252 h 763"/>
                <a:gd name="connsiteX85-8541" fmla="*/ 669 w 711"/>
                <a:gd name="connsiteY85-8542" fmla="*/ 268 h 763"/>
                <a:gd name="connsiteX86-8543" fmla="*/ 669 w 711"/>
                <a:gd name="connsiteY86-8544" fmla="*/ 289 h 763"/>
                <a:gd name="connsiteX87-8545" fmla="*/ 664 w 711"/>
                <a:gd name="connsiteY87-8546" fmla="*/ 331 h 763"/>
                <a:gd name="connsiteX88-8547" fmla="*/ 659 w 711"/>
                <a:gd name="connsiteY88-8548" fmla="*/ 368 h 763"/>
                <a:gd name="connsiteX89-8549" fmla="*/ 659 w 711"/>
                <a:gd name="connsiteY89-8550" fmla="*/ 400 h 763"/>
                <a:gd name="connsiteX90-8551" fmla="*/ 654 w 711"/>
                <a:gd name="connsiteY90-8552" fmla="*/ 431 h 763"/>
                <a:gd name="connsiteX91-8553" fmla="*/ 648 w 711"/>
                <a:gd name="connsiteY91-8554" fmla="*/ 463 h 763"/>
                <a:gd name="connsiteX92-8555" fmla="*/ 648 w 711"/>
                <a:gd name="connsiteY92-8556" fmla="*/ 489 h 763"/>
                <a:gd name="connsiteX93-8557" fmla="*/ 643 w 711"/>
                <a:gd name="connsiteY93-8558" fmla="*/ 510 h 763"/>
                <a:gd name="connsiteX94-8559" fmla="*/ 638 w 711"/>
                <a:gd name="connsiteY94-8560" fmla="*/ 531 h 763"/>
                <a:gd name="connsiteX95-8561" fmla="*/ 632 w 711"/>
                <a:gd name="connsiteY95-8562" fmla="*/ 568 h 763"/>
                <a:gd name="connsiteX96-8563" fmla="*/ 622 w 711"/>
                <a:gd name="connsiteY96-8564" fmla="*/ 605 h 763"/>
                <a:gd name="connsiteX97-8565" fmla="*/ 617 w 711"/>
                <a:gd name="connsiteY97-8566" fmla="*/ 636 h 763"/>
                <a:gd name="connsiteX98-8567" fmla="*/ 606 w 711"/>
                <a:gd name="connsiteY98-8568" fmla="*/ 663 h 763"/>
                <a:gd name="connsiteX99-8569" fmla="*/ 601 w 711"/>
                <a:gd name="connsiteY99-8570" fmla="*/ 689 h 763"/>
                <a:gd name="connsiteX100-8571" fmla="*/ 596 w 711"/>
                <a:gd name="connsiteY100-8572" fmla="*/ 700 h 763"/>
                <a:gd name="connsiteX101-8573" fmla="*/ 590 w 711"/>
                <a:gd name="connsiteY101-8574" fmla="*/ 710 h 763"/>
                <a:gd name="connsiteX102-8575" fmla="*/ 590 w 711"/>
                <a:gd name="connsiteY102-8576" fmla="*/ 721 h 763"/>
                <a:gd name="connsiteX103-8577" fmla="*/ 585 w 711"/>
                <a:gd name="connsiteY103-8578" fmla="*/ 726 h 763"/>
                <a:gd name="connsiteX104-8579" fmla="*/ 580 w 711"/>
                <a:gd name="connsiteY104-8580" fmla="*/ 736 h 763"/>
                <a:gd name="connsiteX105-8581" fmla="*/ 580 w 711"/>
                <a:gd name="connsiteY105-8582" fmla="*/ 742 h 763"/>
                <a:gd name="connsiteX106-8583" fmla="*/ 569 w 711"/>
                <a:gd name="connsiteY106-8584" fmla="*/ 747 h 763"/>
                <a:gd name="connsiteX107-8585" fmla="*/ 564 w 711"/>
                <a:gd name="connsiteY107-8586" fmla="*/ 757 h 763"/>
                <a:gd name="connsiteX108-8587" fmla="*/ 559 w 711"/>
                <a:gd name="connsiteY108-8588" fmla="*/ 757 h 763"/>
                <a:gd name="connsiteX109-8589" fmla="*/ 553 w 711"/>
                <a:gd name="connsiteY109-8590" fmla="*/ 763 h 763"/>
                <a:gd name="connsiteX110-8591" fmla="*/ 548 w 711"/>
                <a:gd name="connsiteY110-8592" fmla="*/ 763 h 763"/>
                <a:gd name="connsiteX111-8593" fmla="*/ 548 w 711"/>
                <a:gd name="connsiteY111-8594" fmla="*/ 757 h 763"/>
                <a:gd name="connsiteX112-8595" fmla="*/ 543 w 711"/>
                <a:gd name="connsiteY112-8596" fmla="*/ 757 h 763"/>
                <a:gd name="connsiteX113-8597" fmla="*/ 543 w 711"/>
                <a:gd name="connsiteY113-8598" fmla="*/ 752 h 763"/>
                <a:gd name="connsiteX114-8599" fmla="*/ 543 w 711"/>
                <a:gd name="connsiteY114-8600" fmla="*/ 747 h 763"/>
                <a:gd name="connsiteX115-8601" fmla="*/ 538 w 711"/>
                <a:gd name="connsiteY115-8602" fmla="*/ 742 h 763"/>
                <a:gd name="connsiteX116-8603" fmla="*/ 538 w 711"/>
                <a:gd name="connsiteY116-8604" fmla="*/ 731 h 763"/>
                <a:gd name="connsiteX117-8605" fmla="*/ 538 w 711"/>
                <a:gd name="connsiteY117-8606" fmla="*/ 721 h 763"/>
                <a:gd name="connsiteX118-8607" fmla="*/ 532 w 711"/>
                <a:gd name="connsiteY118-8608" fmla="*/ 705 h 763"/>
                <a:gd name="connsiteX119-8609" fmla="*/ 527 w 711"/>
                <a:gd name="connsiteY119-8610" fmla="*/ 684 h 763"/>
                <a:gd name="connsiteX120-8611" fmla="*/ 522 w 711"/>
                <a:gd name="connsiteY120-8612" fmla="*/ 668 h 763"/>
                <a:gd name="connsiteX121-8613" fmla="*/ 517 w 711"/>
                <a:gd name="connsiteY121-8614" fmla="*/ 652 h 763"/>
                <a:gd name="connsiteX122-8615" fmla="*/ 511 w 711"/>
                <a:gd name="connsiteY122-8616" fmla="*/ 636 h 763"/>
                <a:gd name="connsiteX123-8617" fmla="*/ 501 w 711"/>
                <a:gd name="connsiteY123-8618" fmla="*/ 626 h 763"/>
                <a:gd name="connsiteX0-8619" fmla="*/ 601 w 711"/>
                <a:gd name="connsiteY0-8620" fmla="*/ 105 h 763"/>
                <a:gd name="connsiteX1-8621" fmla="*/ 596 w 711"/>
                <a:gd name="connsiteY1-8622" fmla="*/ 95 h 763"/>
                <a:gd name="connsiteX2-8623" fmla="*/ 596 w 711"/>
                <a:gd name="connsiteY2-8624" fmla="*/ 89 h 763"/>
                <a:gd name="connsiteX3-8625" fmla="*/ 596 w 711"/>
                <a:gd name="connsiteY3-8626" fmla="*/ 84 h 763"/>
                <a:gd name="connsiteX4-8627" fmla="*/ 590 w 711"/>
                <a:gd name="connsiteY4-8628" fmla="*/ 84 h 763"/>
                <a:gd name="connsiteX5-8629" fmla="*/ 585 w 711"/>
                <a:gd name="connsiteY5-8630" fmla="*/ 79 h 763"/>
                <a:gd name="connsiteX6-8631" fmla="*/ 575 w 711"/>
                <a:gd name="connsiteY6-8632" fmla="*/ 79 h 763"/>
                <a:gd name="connsiteX7-8633" fmla="*/ 569 w 711"/>
                <a:gd name="connsiteY7-8634" fmla="*/ 74 h 763"/>
                <a:gd name="connsiteX8-8635" fmla="*/ 553 w 711"/>
                <a:gd name="connsiteY8-8636" fmla="*/ 74 h 763"/>
                <a:gd name="connsiteX9-8637" fmla="*/ 543 w 711"/>
                <a:gd name="connsiteY9-8638" fmla="*/ 74 h 763"/>
                <a:gd name="connsiteX10-8639" fmla="*/ 527 w 711"/>
                <a:gd name="connsiteY10-8640" fmla="*/ 79 h 763"/>
                <a:gd name="connsiteX11-8641" fmla="*/ 496 w 711"/>
                <a:gd name="connsiteY11-8642" fmla="*/ 79 h 763"/>
                <a:gd name="connsiteX12-8643" fmla="*/ 459 w 711"/>
                <a:gd name="connsiteY12-8644" fmla="*/ 84 h 763"/>
                <a:gd name="connsiteX13-8645" fmla="*/ 422 w 711"/>
                <a:gd name="connsiteY13-8646" fmla="*/ 89 h 763"/>
                <a:gd name="connsiteX14-8647" fmla="*/ 385 w 711"/>
                <a:gd name="connsiteY14-8648" fmla="*/ 89 h 763"/>
                <a:gd name="connsiteX15-8649" fmla="*/ 343 w 711"/>
                <a:gd name="connsiteY15-8650" fmla="*/ 95 h 763"/>
                <a:gd name="connsiteX16-8651" fmla="*/ 295 w 711"/>
                <a:gd name="connsiteY16-8652" fmla="*/ 105 h 763"/>
                <a:gd name="connsiteX17-8653" fmla="*/ 269 w 711"/>
                <a:gd name="connsiteY17-8654" fmla="*/ 105 h 763"/>
                <a:gd name="connsiteX18-8655" fmla="*/ 243 w 711"/>
                <a:gd name="connsiteY18-8656" fmla="*/ 110 h 763"/>
                <a:gd name="connsiteX19-8657" fmla="*/ 216 w 711"/>
                <a:gd name="connsiteY19-8658" fmla="*/ 116 h 763"/>
                <a:gd name="connsiteX20-8659" fmla="*/ 190 w 711"/>
                <a:gd name="connsiteY20-8660" fmla="*/ 116 h 763"/>
                <a:gd name="connsiteX21-8661" fmla="*/ 158 w 711"/>
                <a:gd name="connsiteY21-8662" fmla="*/ 121 h 763"/>
                <a:gd name="connsiteX22-8663" fmla="*/ 132 w 711"/>
                <a:gd name="connsiteY22-8664" fmla="*/ 126 h 763"/>
                <a:gd name="connsiteX23-8665" fmla="*/ 106 w 711"/>
                <a:gd name="connsiteY23-8666" fmla="*/ 126 h 763"/>
                <a:gd name="connsiteX24-8667" fmla="*/ 85 w 711"/>
                <a:gd name="connsiteY24-8668" fmla="*/ 132 h 763"/>
                <a:gd name="connsiteX25-8669" fmla="*/ 64 w 711"/>
                <a:gd name="connsiteY25-8670" fmla="*/ 132 h 763"/>
                <a:gd name="connsiteX26-8671" fmla="*/ 37 w 711"/>
                <a:gd name="connsiteY26-8672" fmla="*/ 132 h 763"/>
                <a:gd name="connsiteX27-8673" fmla="*/ 21 w 711"/>
                <a:gd name="connsiteY27-8674" fmla="*/ 137 h 763"/>
                <a:gd name="connsiteX28-8675" fmla="*/ 0 w 711"/>
                <a:gd name="connsiteY28-8676" fmla="*/ 137 h 763"/>
                <a:gd name="connsiteX29-8677" fmla="*/ 0 w 711"/>
                <a:gd name="connsiteY29-8678" fmla="*/ 100 h 763"/>
                <a:gd name="connsiteX30-8679" fmla="*/ 16 w 711"/>
                <a:gd name="connsiteY30-8680" fmla="*/ 100 h 763"/>
                <a:gd name="connsiteX31-8681" fmla="*/ 37 w 711"/>
                <a:gd name="connsiteY31-8682" fmla="*/ 100 h 763"/>
                <a:gd name="connsiteX32-8683" fmla="*/ 53 w 711"/>
                <a:gd name="connsiteY32-8684" fmla="*/ 100 h 763"/>
                <a:gd name="connsiteX33-8685" fmla="*/ 74 w 711"/>
                <a:gd name="connsiteY33-8686" fmla="*/ 95 h 763"/>
                <a:gd name="connsiteX34-8687" fmla="*/ 100 w 711"/>
                <a:gd name="connsiteY34-8688" fmla="*/ 95 h 763"/>
                <a:gd name="connsiteX35-8689" fmla="*/ 122 w 711"/>
                <a:gd name="connsiteY35-8690" fmla="*/ 89 h 763"/>
                <a:gd name="connsiteX36-8691" fmla="*/ 148 w 711"/>
                <a:gd name="connsiteY36-8692" fmla="*/ 84 h 763"/>
                <a:gd name="connsiteX37-8693" fmla="*/ 179 w 711"/>
                <a:gd name="connsiteY37-8694" fmla="*/ 84 h 763"/>
                <a:gd name="connsiteX38-8695" fmla="*/ 237 w 711"/>
                <a:gd name="connsiteY38-8696" fmla="*/ 74 h 763"/>
                <a:gd name="connsiteX39-8697" fmla="*/ 295 w 711"/>
                <a:gd name="connsiteY39-8698" fmla="*/ 63 h 763"/>
                <a:gd name="connsiteX40-8699" fmla="*/ 353 w 711"/>
                <a:gd name="connsiteY40-8700" fmla="*/ 58 h 763"/>
                <a:gd name="connsiteX41-8701" fmla="*/ 411 w 711"/>
                <a:gd name="connsiteY41-8702" fmla="*/ 47 h 763"/>
                <a:gd name="connsiteX42-8703" fmla="*/ 438 w 711"/>
                <a:gd name="connsiteY42-8704" fmla="*/ 42 h 763"/>
                <a:gd name="connsiteX43-8705" fmla="*/ 464 w 711"/>
                <a:gd name="connsiteY43-8706" fmla="*/ 37 h 763"/>
                <a:gd name="connsiteX44-8707" fmla="*/ 490 w 711"/>
                <a:gd name="connsiteY44-8708" fmla="*/ 32 h 763"/>
                <a:gd name="connsiteX45-8709" fmla="*/ 506 w 711"/>
                <a:gd name="connsiteY45-8710" fmla="*/ 32 h 763"/>
                <a:gd name="connsiteX46-8711" fmla="*/ 522 w 711"/>
                <a:gd name="connsiteY46-8712" fmla="*/ 26 h 763"/>
                <a:gd name="connsiteX47-8713" fmla="*/ 538 w 711"/>
                <a:gd name="connsiteY47-8714" fmla="*/ 21 h 763"/>
                <a:gd name="connsiteX48-8715" fmla="*/ 543 w 711"/>
                <a:gd name="connsiteY48-8716" fmla="*/ 21 h 763"/>
                <a:gd name="connsiteX49-8717" fmla="*/ 553 w 711"/>
                <a:gd name="connsiteY49-8718" fmla="*/ 16 h 763"/>
                <a:gd name="connsiteX50-8719" fmla="*/ 559 w 711"/>
                <a:gd name="connsiteY50-8720" fmla="*/ 11 h 763"/>
                <a:gd name="connsiteX51-8721" fmla="*/ 569 w 711"/>
                <a:gd name="connsiteY51-8722" fmla="*/ 5 h 763"/>
                <a:gd name="connsiteX52-8723" fmla="*/ 575 w 711"/>
                <a:gd name="connsiteY52-8724" fmla="*/ 5 h 763"/>
                <a:gd name="connsiteX53-8725" fmla="*/ 585 w 711"/>
                <a:gd name="connsiteY53-8726" fmla="*/ 0 h 763"/>
                <a:gd name="connsiteX54-8727" fmla="*/ 590 w 711"/>
                <a:gd name="connsiteY54-8728" fmla="*/ 5 h 763"/>
                <a:gd name="connsiteX55-8729" fmla="*/ 596 w 711"/>
                <a:gd name="connsiteY55-8730" fmla="*/ 5 h 763"/>
                <a:gd name="connsiteX56-8731" fmla="*/ 601 w 711"/>
                <a:gd name="connsiteY56-8732" fmla="*/ 11 h 763"/>
                <a:gd name="connsiteX57-8733" fmla="*/ 611 w 711"/>
                <a:gd name="connsiteY57-8734" fmla="*/ 16 h 763"/>
                <a:gd name="connsiteX58-8735" fmla="*/ 622 w 711"/>
                <a:gd name="connsiteY58-8736" fmla="*/ 21 h 763"/>
                <a:gd name="connsiteX59-8737" fmla="*/ 632 w 711"/>
                <a:gd name="connsiteY59-8738" fmla="*/ 26 h 763"/>
                <a:gd name="connsiteX60-8739" fmla="*/ 643 w 711"/>
                <a:gd name="connsiteY60-8740" fmla="*/ 32 h 763"/>
                <a:gd name="connsiteX61-8741" fmla="*/ 659 w 711"/>
                <a:gd name="connsiteY61-8742" fmla="*/ 42 h 763"/>
                <a:gd name="connsiteX62-8743" fmla="*/ 669 w 711"/>
                <a:gd name="connsiteY62-8744" fmla="*/ 53 h 763"/>
                <a:gd name="connsiteX63-8745" fmla="*/ 680 w 711"/>
                <a:gd name="connsiteY63-8746" fmla="*/ 58 h 763"/>
                <a:gd name="connsiteX64-8747" fmla="*/ 690 w 711"/>
                <a:gd name="connsiteY64-8748" fmla="*/ 68 h 763"/>
                <a:gd name="connsiteX65-8749" fmla="*/ 701 w 711"/>
                <a:gd name="connsiteY65-8750" fmla="*/ 74 h 763"/>
                <a:gd name="connsiteX66-8751" fmla="*/ 706 w 711"/>
                <a:gd name="connsiteY66-8752" fmla="*/ 79 h 763"/>
                <a:gd name="connsiteX67-8753" fmla="*/ 711 w 711"/>
                <a:gd name="connsiteY67-8754" fmla="*/ 84 h 763"/>
                <a:gd name="connsiteX68-8755" fmla="*/ 711 w 711"/>
                <a:gd name="connsiteY68-8756" fmla="*/ 89 h 763"/>
                <a:gd name="connsiteX69-8757" fmla="*/ 711 w 711"/>
                <a:gd name="connsiteY69-8758" fmla="*/ 95 h 763"/>
                <a:gd name="connsiteX70-8759" fmla="*/ 711 w 711"/>
                <a:gd name="connsiteY70-8760" fmla="*/ 100 h 763"/>
                <a:gd name="connsiteX71-8761" fmla="*/ 711 w 711"/>
                <a:gd name="connsiteY71-8762" fmla="*/ 105 h 763"/>
                <a:gd name="connsiteX72-8763" fmla="*/ 706 w 711"/>
                <a:gd name="connsiteY72-8764" fmla="*/ 110 h 763"/>
                <a:gd name="connsiteX73-8765" fmla="*/ 696 w 711"/>
                <a:gd name="connsiteY73-8766" fmla="*/ 116 h 763"/>
                <a:gd name="connsiteX74-8767" fmla="*/ 696 w 711"/>
                <a:gd name="connsiteY74-8768" fmla="*/ 121 h 763"/>
                <a:gd name="connsiteX75-8769" fmla="*/ 685 w 711"/>
                <a:gd name="connsiteY75-8770" fmla="*/ 147 h 763"/>
                <a:gd name="connsiteX76-8771" fmla="*/ 685 w 711"/>
                <a:gd name="connsiteY76-8772" fmla="*/ 158 h 763"/>
                <a:gd name="connsiteX77-8773" fmla="*/ 680 w 711"/>
                <a:gd name="connsiteY77-8774" fmla="*/ 168 h 763"/>
                <a:gd name="connsiteX78-8775" fmla="*/ 680 w 711"/>
                <a:gd name="connsiteY78-8776" fmla="*/ 179 h 763"/>
                <a:gd name="connsiteX79-8777" fmla="*/ 680 w 711"/>
                <a:gd name="connsiteY79-8778" fmla="*/ 189 h 763"/>
                <a:gd name="connsiteX80-8779" fmla="*/ 675 w 711"/>
                <a:gd name="connsiteY80-8780" fmla="*/ 205 h 763"/>
                <a:gd name="connsiteX81-8781" fmla="*/ 675 w 711"/>
                <a:gd name="connsiteY81-8782" fmla="*/ 221 h 763"/>
                <a:gd name="connsiteX82-8783" fmla="*/ 675 w 711"/>
                <a:gd name="connsiteY82-8784" fmla="*/ 237 h 763"/>
                <a:gd name="connsiteX83-8785" fmla="*/ 669 w 711"/>
                <a:gd name="connsiteY83-8786" fmla="*/ 252 h 763"/>
                <a:gd name="connsiteX84-8787" fmla="*/ 669 w 711"/>
                <a:gd name="connsiteY84-8788" fmla="*/ 268 h 763"/>
                <a:gd name="connsiteX85-8789" fmla="*/ 669 w 711"/>
                <a:gd name="connsiteY85-8790" fmla="*/ 289 h 763"/>
                <a:gd name="connsiteX86-8791" fmla="*/ 664 w 711"/>
                <a:gd name="connsiteY86-8792" fmla="*/ 331 h 763"/>
                <a:gd name="connsiteX87-8793" fmla="*/ 659 w 711"/>
                <a:gd name="connsiteY87-8794" fmla="*/ 368 h 763"/>
                <a:gd name="connsiteX88-8795" fmla="*/ 659 w 711"/>
                <a:gd name="connsiteY88-8796" fmla="*/ 400 h 763"/>
                <a:gd name="connsiteX89-8797" fmla="*/ 654 w 711"/>
                <a:gd name="connsiteY89-8798" fmla="*/ 431 h 763"/>
                <a:gd name="connsiteX90-8799" fmla="*/ 648 w 711"/>
                <a:gd name="connsiteY90-8800" fmla="*/ 463 h 763"/>
                <a:gd name="connsiteX91-8801" fmla="*/ 648 w 711"/>
                <a:gd name="connsiteY91-8802" fmla="*/ 489 h 763"/>
                <a:gd name="connsiteX92-8803" fmla="*/ 643 w 711"/>
                <a:gd name="connsiteY92-8804" fmla="*/ 510 h 763"/>
                <a:gd name="connsiteX93-8805" fmla="*/ 638 w 711"/>
                <a:gd name="connsiteY93-8806" fmla="*/ 531 h 763"/>
                <a:gd name="connsiteX94-8807" fmla="*/ 632 w 711"/>
                <a:gd name="connsiteY94-8808" fmla="*/ 568 h 763"/>
                <a:gd name="connsiteX95-8809" fmla="*/ 622 w 711"/>
                <a:gd name="connsiteY95-8810" fmla="*/ 605 h 763"/>
                <a:gd name="connsiteX96-8811" fmla="*/ 617 w 711"/>
                <a:gd name="connsiteY96-8812" fmla="*/ 636 h 763"/>
                <a:gd name="connsiteX97-8813" fmla="*/ 606 w 711"/>
                <a:gd name="connsiteY97-8814" fmla="*/ 663 h 763"/>
                <a:gd name="connsiteX98-8815" fmla="*/ 601 w 711"/>
                <a:gd name="connsiteY98-8816" fmla="*/ 689 h 763"/>
                <a:gd name="connsiteX99-8817" fmla="*/ 596 w 711"/>
                <a:gd name="connsiteY99-8818" fmla="*/ 700 h 763"/>
                <a:gd name="connsiteX100-8819" fmla="*/ 590 w 711"/>
                <a:gd name="connsiteY100-8820" fmla="*/ 710 h 763"/>
                <a:gd name="connsiteX101-8821" fmla="*/ 590 w 711"/>
                <a:gd name="connsiteY101-8822" fmla="*/ 721 h 763"/>
                <a:gd name="connsiteX102-8823" fmla="*/ 585 w 711"/>
                <a:gd name="connsiteY102-8824" fmla="*/ 726 h 763"/>
                <a:gd name="connsiteX103-8825" fmla="*/ 580 w 711"/>
                <a:gd name="connsiteY103-8826" fmla="*/ 736 h 763"/>
                <a:gd name="connsiteX104-8827" fmla="*/ 580 w 711"/>
                <a:gd name="connsiteY104-8828" fmla="*/ 742 h 763"/>
                <a:gd name="connsiteX105-8829" fmla="*/ 569 w 711"/>
                <a:gd name="connsiteY105-8830" fmla="*/ 747 h 763"/>
                <a:gd name="connsiteX106-8831" fmla="*/ 564 w 711"/>
                <a:gd name="connsiteY106-8832" fmla="*/ 757 h 763"/>
                <a:gd name="connsiteX107-8833" fmla="*/ 559 w 711"/>
                <a:gd name="connsiteY107-8834" fmla="*/ 757 h 763"/>
                <a:gd name="connsiteX108-8835" fmla="*/ 553 w 711"/>
                <a:gd name="connsiteY108-8836" fmla="*/ 763 h 763"/>
                <a:gd name="connsiteX109-8837" fmla="*/ 548 w 711"/>
                <a:gd name="connsiteY109-8838" fmla="*/ 763 h 763"/>
                <a:gd name="connsiteX110-8839" fmla="*/ 548 w 711"/>
                <a:gd name="connsiteY110-8840" fmla="*/ 757 h 763"/>
                <a:gd name="connsiteX111-8841" fmla="*/ 543 w 711"/>
                <a:gd name="connsiteY111-8842" fmla="*/ 757 h 763"/>
                <a:gd name="connsiteX112-8843" fmla="*/ 543 w 711"/>
                <a:gd name="connsiteY112-8844" fmla="*/ 752 h 763"/>
                <a:gd name="connsiteX113-8845" fmla="*/ 543 w 711"/>
                <a:gd name="connsiteY113-8846" fmla="*/ 747 h 763"/>
                <a:gd name="connsiteX114-8847" fmla="*/ 538 w 711"/>
                <a:gd name="connsiteY114-8848" fmla="*/ 742 h 763"/>
                <a:gd name="connsiteX115-8849" fmla="*/ 538 w 711"/>
                <a:gd name="connsiteY115-8850" fmla="*/ 731 h 763"/>
                <a:gd name="connsiteX116-8851" fmla="*/ 538 w 711"/>
                <a:gd name="connsiteY116-8852" fmla="*/ 721 h 763"/>
                <a:gd name="connsiteX117-8853" fmla="*/ 532 w 711"/>
                <a:gd name="connsiteY117-8854" fmla="*/ 705 h 763"/>
                <a:gd name="connsiteX118-8855" fmla="*/ 527 w 711"/>
                <a:gd name="connsiteY118-8856" fmla="*/ 684 h 763"/>
                <a:gd name="connsiteX119-8857" fmla="*/ 522 w 711"/>
                <a:gd name="connsiteY119-8858" fmla="*/ 668 h 763"/>
                <a:gd name="connsiteX120-8859" fmla="*/ 517 w 711"/>
                <a:gd name="connsiteY120-8860" fmla="*/ 652 h 763"/>
                <a:gd name="connsiteX121-8861" fmla="*/ 511 w 711"/>
                <a:gd name="connsiteY121-8862" fmla="*/ 636 h 763"/>
                <a:gd name="connsiteX122-8863" fmla="*/ 501 w 711"/>
                <a:gd name="connsiteY122-8864" fmla="*/ 626 h 763"/>
                <a:gd name="connsiteX0-8865" fmla="*/ 601 w 711"/>
                <a:gd name="connsiteY0-8866" fmla="*/ 105 h 763"/>
                <a:gd name="connsiteX1-8867" fmla="*/ 596 w 711"/>
                <a:gd name="connsiteY1-8868" fmla="*/ 95 h 763"/>
                <a:gd name="connsiteX2-8869" fmla="*/ 596 w 711"/>
                <a:gd name="connsiteY2-8870" fmla="*/ 89 h 763"/>
                <a:gd name="connsiteX3-8871" fmla="*/ 596 w 711"/>
                <a:gd name="connsiteY3-8872" fmla="*/ 84 h 763"/>
                <a:gd name="connsiteX4-8873" fmla="*/ 590 w 711"/>
                <a:gd name="connsiteY4-8874" fmla="*/ 84 h 763"/>
                <a:gd name="connsiteX5-8875" fmla="*/ 585 w 711"/>
                <a:gd name="connsiteY5-8876" fmla="*/ 79 h 763"/>
                <a:gd name="connsiteX6-8877" fmla="*/ 575 w 711"/>
                <a:gd name="connsiteY6-8878" fmla="*/ 79 h 763"/>
                <a:gd name="connsiteX7-8879" fmla="*/ 569 w 711"/>
                <a:gd name="connsiteY7-8880" fmla="*/ 74 h 763"/>
                <a:gd name="connsiteX8-8881" fmla="*/ 553 w 711"/>
                <a:gd name="connsiteY8-8882" fmla="*/ 74 h 763"/>
                <a:gd name="connsiteX9-8883" fmla="*/ 543 w 711"/>
                <a:gd name="connsiteY9-8884" fmla="*/ 74 h 763"/>
                <a:gd name="connsiteX10-8885" fmla="*/ 527 w 711"/>
                <a:gd name="connsiteY10-8886" fmla="*/ 79 h 763"/>
                <a:gd name="connsiteX11-8887" fmla="*/ 496 w 711"/>
                <a:gd name="connsiteY11-8888" fmla="*/ 79 h 763"/>
                <a:gd name="connsiteX12-8889" fmla="*/ 459 w 711"/>
                <a:gd name="connsiteY12-8890" fmla="*/ 84 h 763"/>
                <a:gd name="connsiteX13-8891" fmla="*/ 422 w 711"/>
                <a:gd name="connsiteY13-8892" fmla="*/ 89 h 763"/>
                <a:gd name="connsiteX14-8893" fmla="*/ 385 w 711"/>
                <a:gd name="connsiteY14-8894" fmla="*/ 89 h 763"/>
                <a:gd name="connsiteX15-8895" fmla="*/ 343 w 711"/>
                <a:gd name="connsiteY15-8896" fmla="*/ 95 h 763"/>
                <a:gd name="connsiteX16-8897" fmla="*/ 295 w 711"/>
                <a:gd name="connsiteY16-8898" fmla="*/ 105 h 763"/>
                <a:gd name="connsiteX17-8899" fmla="*/ 269 w 711"/>
                <a:gd name="connsiteY17-8900" fmla="*/ 105 h 763"/>
                <a:gd name="connsiteX18-8901" fmla="*/ 243 w 711"/>
                <a:gd name="connsiteY18-8902" fmla="*/ 110 h 763"/>
                <a:gd name="connsiteX19-8903" fmla="*/ 216 w 711"/>
                <a:gd name="connsiteY19-8904" fmla="*/ 116 h 763"/>
                <a:gd name="connsiteX20-8905" fmla="*/ 190 w 711"/>
                <a:gd name="connsiteY20-8906" fmla="*/ 116 h 763"/>
                <a:gd name="connsiteX21-8907" fmla="*/ 158 w 711"/>
                <a:gd name="connsiteY21-8908" fmla="*/ 121 h 763"/>
                <a:gd name="connsiteX22-8909" fmla="*/ 132 w 711"/>
                <a:gd name="connsiteY22-8910" fmla="*/ 126 h 763"/>
                <a:gd name="connsiteX23-8911" fmla="*/ 106 w 711"/>
                <a:gd name="connsiteY23-8912" fmla="*/ 126 h 763"/>
                <a:gd name="connsiteX24-8913" fmla="*/ 85 w 711"/>
                <a:gd name="connsiteY24-8914" fmla="*/ 132 h 763"/>
                <a:gd name="connsiteX25-8915" fmla="*/ 64 w 711"/>
                <a:gd name="connsiteY25-8916" fmla="*/ 132 h 763"/>
                <a:gd name="connsiteX26-8917" fmla="*/ 37 w 711"/>
                <a:gd name="connsiteY26-8918" fmla="*/ 132 h 763"/>
                <a:gd name="connsiteX27-8919" fmla="*/ 21 w 711"/>
                <a:gd name="connsiteY27-8920" fmla="*/ 137 h 763"/>
                <a:gd name="connsiteX28-8921" fmla="*/ 0 w 711"/>
                <a:gd name="connsiteY28-8922" fmla="*/ 137 h 763"/>
                <a:gd name="connsiteX29-8923" fmla="*/ 0 w 711"/>
                <a:gd name="connsiteY29-8924" fmla="*/ 100 h 763"/>
                <a:gd name="connsiteX30-8925" fmla="*/ 16 w 711"/>
                <a:gd name="connsiteY30-8926" fmla="*/ 100 h 763"/>
                <a:gd name="connsiteX31-8927" fmla="*/ 37 w 711"/>
                <a:gd name="connsiteY31-8928" fmla="*/ 100 h 763"/>
                <a:gd name="connsiteX32-8929" fmla="*/ 53 w 711"/>
                <a:gd name="connsiteY32-8930" fmla="*/ 100 h 763"/>
                <a:gd name="connsiteX33-8931" fmla="*/ 74 w 711"/>
                <a:gd name="connsiteY33-8932" fmla="*/ 95 h 763"/>
                <a:gd name="connsiteX34-8933" fmla="*/ 100 w 711"/>
                <a:gd name="connsiteY34-8934" fmla="*/ 95 h 763"/>
                <a:gd name="connsiteX35-8935" fmla="*/ 122 w 711"/>
                <a:gd name="connsiteY35-8936" fmla="*/ 89 h 763"/>
                <a:gd name="connsiteX36-8937" fmla="*/ 148 w 711"/>
                <a:gd name="connsiteY36-8938" fmla="*/ 84 h 763"/>
                <a:gd name="connsiteX37-8939" fmla="*/ 179 w 711"/>
                <a:gd name="connsiteY37-8940" fmla="*/ 84 h 763"/>
                <a:gd name="connsiteX38-8941" fmla="*/ 237 w 711"/>
                <a:gd name="connsiteY38-8942" fmla="*/ 74 h 763"/>
                <a:gd name="connsiteX39-8943" fmla="*/ 295 w 711"/>
                <a:gd name="connsiteY39-8944" fmla="*/ 63 h 763"/>
                <a:gd name="connsiteX40-8945" fmla="*/ 353 w 711"/>
                <a:gd name="connsiteY40-8946" fmla="*/ 58 h 763"/>
                <a:gd name="connsiteX41-8947" fmla="*/ 411 w 711"/>
                <a:gd name="connsiteY41-8948" fmla="*/ 47 h 763"/>
                <a:gd name="connsiteX42-8949" fmla="*/ 438 w 711"/>
                <a:gd name="connsiteY42-8950" fmla="*/ 42 h 763"/>
                <a:gd name="connsiteX43-8951" fmla="*/ 464 w 711"/>
                <a:gd name="connsiteY43-8952" fmla="*/ 37 h 763"/>
                <a:gd name="connsiteX44-8953" fmla="*/ 490 w 711"/>
                <a:gd name="connsiteY44-8954" fmla="*/ 32 h 763"/>
                <a:gd name="connsiteX45-8955" fmla="*/ 506 w 711"/>
                <a:gd name="connsiteY45-8956" fmla="*/ 32 h 763"/>
                <a:gd name="connsiteX46-8957" fmla="*/ 522 w 711"/>
                <a:gd name="connsiteY46-8958" fmla="*/ 26 h 763"/>
                <a:gd name="connsiteX47-8959" fmla="*/ 538 w 711"/>
                <a:gd name="connsiteY47-8960" fmla="*/ 21 h 763"/>
                <a:gd name="connsiteX48-8961" fmla="*/ 543 w 711"/>
                <a:gd name="connsiteY48-8962" fmla="*/ 21 h 763"/>
                <a:gd name="connsiteX49-8963" fmla="*/ 553 w 711"/>
                <a:gd name="connsiteY49-8964" fmla="*/ 16 h 763"/>
                <a:gd name="connsiteX50-8965" fmla="*/ 559 w 711"/>
                <a:gd name="connsiteY50-8966" fmla="*/ 11 h 763"/>
                <a:gd name="connsiteX51-8967" fmla="*/ 569 w 711"/>
                <a:gd name="connsiteY51-8968" fmla="*/ 5 h 763"/>
                <a:gd name="connsiteX52-8969" fmla="*/ 575 w 711"/>
                <a:gd name="connsiteY52-8970" fmla="*/ 5 h 763"/>
                <a:gd name="connsiteX53-8971" fmla="*/ 585 w 711"/>
                <a:gd name="connsiteY53-8972" fmla="*/ 0 h 763"/>
                <a:gd name="connsiteX54-8973" fmla="*/ 590 w 711"/>
                <a:gd name="connsiteY54-8974" fmla="*/ 5 h 763"/>
                <a:gd name="connsiteX55-8975" fmla="*/ 596 w 711"/>
                <a:gd name="connsiteY55-8976" fmla="*/ 5 h 763"/>
                <a:gd name="connsiteX56-8977" fmla="*/ 601 w 711"/>
                <a:gd name="connsiteY56-8978" fmla="*/ 11 h 763"/>
                <a:gd name="connsiteX57-8979" fmla="*/ 611 w 711"/>
                <a:gd name="connsiteY57-8980" fmla="*/ 16 h 763"/>
                <a:gd name="connsiteX58-8981" fmla="*/ 622 w 711"/>
                <a:gd name="connsiteY58-8982" fmla="*/ 21 h 763"/>
                <a:gd name="connsiteX59-8983" fmla="*/ 632 w 711"/>
                <a:gd name="connsiteY59-8984" fmla="*/ 26 h 763"/>
                <a:gd name="connsiteX60-8985" fmla="*/ 643 w 711"/>
                <a:gd name="connsiteY60-8986" fmla="*/ 32 h 763"/>
                <a:gd name="connsiteX61-8987" fmla="*/ 659 w 711"/>
                <a:gd name="connsiteY61-8988" fmla="*/ 42 h 763"/>
                <a:gd name="connsiteX62-8989" fmla="*/ 669 w 711"/>
                <a:gd name="connsiteY62-8990" fmla="*/ 53 h 763"/>
                <a:gd name="connsiteX63-8991" fmla="*/ 680 w 711"/>
                <a:gd name="connsiteY63-8992" fmla="*/ 58 h 763"/>
                <a:gd name="connsiteX64-8993" fmla="*/ 690 w 711"/>
                <a:gd name="connsiteY64-8994" fmla="*/ 68 h 763"/>
                <a:gd name="connsiteX65-8995" fmla="*/ 701 w 711"/>
                <a:gd name="connsiteY65-8996" fmla="*/ 74 h 763"/>
                <a:gd name="connsiteX66-8997" fmla="*/ 706 w 711"/>
                <a:gd name="connsiteY66-8998" fmla="*/ 79 h 763"/>
                <a:gd name="connsiteX67-8999" fmla="*/ 711 w 711"/>
                <a:gd name="connsiteY67-9000" fmla="*/ 84 h 763"/>
                <a:gd name="connsiteX68-9001" fmla="*/ 711 w 711"/>
                <a:gd name="connsiteY68-9002" fmla="*/ 89 h 763"/>
                <a:gd name="connsiteX69-9003" fmla="*/ 711 w 711"/>
                <a:gd name="connsiteY69-9004" fmla="*/ 95 h 763"/>
                <a:gd name="connsiteX70-9005" fmla="*/ 711 w 711"/>
                <a:gd name="connsiteY70-9006" fmla="*/ 100 h 763"/>
                <a:gd name="connsiteX71-9007" fmla="*/ 711 w 711"/>
                <a:gd name="connsiteY71-9008" fmla="*/ 105 h 763"/>
                <a:gd name="connsiteX72-9009" fmla="*/ 706 w 711"/>
                <a:gd name="connsiteY72-9010" fmla="*/ 110 h 763"/>
                <a:gd name="connsiteX73-9011" fmla="*/ 696 w 711"/>
                <a:gd name="connsiteY73-9012" fmla="*/ 116 h 763"/>
                <a:gd name="connsiteX74-9013" fmla="*/ 685 w 711"/>
                <a:gd name="connsiteY74-9014" fmla="*/ 147 h 763"/>
                <a:gd name="connsiteX75-9015" fmla="*/ 685 w 711"/>
                <a:gd name="connsiteY75-9016" fmla="*/ 158 h 763"/>
                <a:gd name="connsiteX76-9017" fmla="*/ 680 w 711"/>
                <a:gd name="connsiteY76-9018" fmla="*/ 168 h 763"/>
                <a:gd name="connsiteX77-9019" fmla="*/ 680 w 711"/>
                <a:gd name="connsiteY77-9020" fmla="*/ 179 h 763"/>
                <a:gd name="connsiteX78-9021" fmla="*/ 680 w 711"/>
                <a:gd name="connsiteY78-9022" fmla="*/ 189 h 763"/>
                <a:gd name="connsiteX79-9023" fmla="*/ 675 w 711"/>
                <a:gd name="connsiteY79-9024" fmla="*/ 205 h 763"/>
                <a:gd name="connsiteX80-9025" fmla="*/ 675 w 711"/>
                <a:gd name="connsiteY80-9026" fmla="*/ 221 h 763"/>
                <a:gd name="connsiteX81-9027" fmla="*/ 675 w 711"/>
                <a:gd name="connsiteY81-9028" fmla="*/ 237 h 763"/>
                <a:gd name="connsiteX82-9029" fmla="*/ 669 w 711"/>
                <a:gd name="connsiteY82-9030" fmla="*/ 252 h 763"/>
                <a:gd name="connsiteX83-9031" fmla="*/ 669 w 711"/>
                <a:gd name="connsiteY83-9032" fmla="*/ 268 h 763"/>
                <a:gd name="connsiteX84-9033" fmla="*/ 669 w 711"/>
                <a:gd name="connsiteY84-9034" fmla="*/ 289 h 763"/>
                <a:gd name="connsiteX85-9035" fmla="*/ 664 w 711"/>
                <a:gd name="connsiteY85-9036" fmla="*/ 331 h 763"/>
                <a:gd name="connsiteX86-9037" fmla="*/ 659 w 711"/>
                <a:gd name="connsiteY86-9038" fmla="*/ 368 h 763"/>
                <a:gd name="connsiteX87-9039" fmla="*/ 659 w 711"/>
                <a:gd name="connsiteY87-9040" fmla="*/ 400 h 763"/>
                <a:gd name="connsiteX88-9041" fmla="*/ 654 w 711"/>
                <a:gd name="connsiteY88-9042" fmla="*/ 431 h 763"/>
                <a:gd name="connsiteX89-9043" fmla="*/ 648 w 711"/>
                <a:gd name="connsiteY89-9044" fmla="*/ 463 h 763"/>
                <a:gd name="connsiteX90-9045" fmla="*/ 648 w 711"/>
                <a:gd name="connsiteY90-9046" fmla="*/ 489 h 763"/>
                <a:gd name="connsiteX91-9047" fmla="*/ 643 w 711"/>
                <a:gd name="connsiteY91-9048" fmla="*/ 510 h 763"/>
                <a:gd name="connsiteX92-9049" fmla="*/ 638 w 711"/>
                <a:gd name="connsiteY92-9050" fmla="*/ 531 h 763"/>
                <a:gd name="connsiteX93-9051" fmla="*/ 632 w 711"/>
                <a:gd name="connsiteY93-9052" fmla="*/ 568 h 763"/>
                <a:gd name="connsiteX94-9053" fmla="*/ 622 w 711"/>
                <a:gd name="connsiteY94-9054" fmla="*/ 605 h 763"/>
                <a:gd name="connsiteX95-9055" fmla="*/ 617 w 711"/>
                <a:gd name="connsiteY95-9056" fmla="*/ 636 h 763"/>
                <a:gd name="connsiteX96-9057" fmla="*/ 606 w 711"/>
                <a:gd name="connsiteY96-9058" fmla="*/ 663 h 763"/>
                <a:gd name="connsiteX97-9059" fmla="*/ 601 w 711"/>
                <a:gd name="connsiteY97-9060" fmla="*/ 689 h 763"/>
                <a:gd name="connsiteX98-9061" fmla="*/ 596 w 711"/>
                <a:gd name="connsiteY98-9062" fmla="*/ 700 h 763"/>
                <a:gd name="connsiteX99-9063" fmla="*/ 590 w 711"/>
                <a:gd name="connsiteY99-9064" fmla="*/ 710 h 763"/>
                <a:gd name="connsiteX100-9065" fmla="*/ 590 w 711"/>
                <a:gd name="connsiteY100-9066" fmla="*/ 721 h 763"/>
                <a:gd name="connsiteX101-9067" fmla="*/ 585 w 711"/>
                <a:gd name="connsiteY101-9068" fmla="*/ 726 h 763"/>
                <a:gd name="connsiteX102-9069" fmla="*/ 580 w 711"/>
                <a:gd name="connsiteY102-9070" fmla="*/ 736 h 763"/>
                <a:gd name="connsiteX103-9071" fmla="*/ 580 w 711"/>
                <a:gd name="connsiteY103-9072" fmla="*/ 742 h 763"/>
                <a:gd name="connsiteX104-9073" fmla="*/ 569 w 711"/>
                <a:gd name="connsiteY104-9074" fmla="*/ 747 h 763"/>
                <a:gd name="connsiteX105-9075" fmla="*/ 564 w 711"/>
                <a:gd name="connsiteY105-9076" fmla="*/ 757 h 763"/>
                <a:gd name="connsiteX106-9077" fmla="*/ 559 w 711"/>
                <a:gd name="connsiteY106-9078" fmla="*/ 757 h 763"/>
                <a:gd name="connsiteX107-9079" fmla="*/ 553 w 711"/>
                <a:gd name="connsiteY107-9080" fmla="*/ 763 h 763"/>
                <a:gd name="connsiteX108-9081" fmla="*/ 548 w 711"/>
                <a:gd name="connsiteY108-9082" fmla="*/ 763 h 763"/>
                <a:gd name="connsiteX109-9083" fmla="*/ 548 w 711"/>
                <a:gd name="connsiteY109-9084" fmla="*/ 757 h 763"/>
                <a:gd name="connsiteX110-9085" fmla="*/ 543 w 711"/>
                <a:gd name="connsiteY110-9086" fmla="*/ 757 h 763"/>
                <a:gd name="connsiteX111-9087" fmla="*/ 543 w 711"/>
                <a:gd name="connsiteY111-9088" fmla="*/ 752 h 763"/>
                <a:gd name="connsiteX112-9089" fmla="*/ 543 w 711"/>
                <a:gd name="connsiteY112-9090" fmla="*/ 747 h 763"/>
                <a:gd name="connsiteX113-9091" fmla="*/ 538 w 711"/>
                <a:gd name="connsiteY113-9092" fmla="*/ 742 h 763"/>
                <a:gd name="connsiteX114-9093" fmla="*/ 538 w 711"/>
                <a:gd name="connsiteY114-9094" fmla="*/ 731 h 763"/>
                <a:gd name="connsiteX115-9095" fmla="*/ 538 w 711"/>
                <a:gd name="connsiteY115-9096" fmla="*/ 721 h 763"/>
                <a:gd name="connsiteX116-9097" fmla="*/ 532 w 711"/>
                <a:gd name="connsiteY116-9098" fmla="*/ 705 h 763"/>
                <a:gd name="connsiteX117-9099" fmla="*/ 527 w 711"/>
                <a:gd name="connsiteY117-9100" fmla="*/ 684 h 763"/>
                <a:gd name="connsiteX118-9101" fmla="*/ 522 w 711"/>
                <a:gd name="connsiteY118-9102" fmla="*/ 668 h 763"/>
                <a:gd name="connsiteX119-9103" fmla="*/ 517 w 711"/>
                <a:gd name="connsiteY119-9104" fmla="*/ 652 h 763"/>
                <a:gd name="connsiteX120-9105" fmla="*/ 511 w 711"/>
                <a:gd name="connsiteY120-9106" fmla="*/ 636 h 763"/>
                <a:gd name="connsiteX121-9107" fmla="*/ 501 w 711"/>
                <a:gd name="connsiteY121-9108" fmla="*/ 626 h 763"/>
                <a:gd name="connsiteX0-9109" fmla="*/ 601 w 711"/>
                <a:gd name="connsiteY0-9110" fmla="*/ 105 h 763"/>
                <a:gd name="connsiteX1-9111" fmla="*/ 596 w 711"/>
                <a:gd name="connsiteY1-9112" fmla="*/ 95 h 763"/>
                <a:gd name="connsiteX2-9113" fmla="*/ 596 w 711"/>
                <a:gd name="connsiteY2-9114" fmla="*/ 89 h 763"/>
                <a:gd name="connsiteX3-9115" fmla="*/ 596 w 711"/>
                <a:gd name="connsiteY3-9116" fmla="*/ 84 h 763"/>
                <a:gd name="connsiteX4-9117" fmla="*/ 590 w 711"/>
                <a:gd name="connsiteY4-9118" fmla="*/ 84 h 763"/>
                <a:gd name="connsiteX5-9119" fmla="*/ 585 w 711"/>
                <a:gd name="connsiteY5-9120" fmla="*/ 79 h 763"/>
                <a:gd name="connsiteX6-9121" fmla="*/ 575 w 711"/>
                <a:gd name="connsiteY6-9122" fmla="*/ 79 h 763"/>
                <a:gd name="connsiteX7-9123" fmla="*/ 569 w 711"/>
                <a:gd name="connsiteY7-9124" fmla="*/ 74 h 763"/>
                <a:gd name="connsiteX8-9125" fmla="*/ 553 w 711"/>
                <a:gd name="connsiteY8-9126" fmla="*/ 74 h 763"/>
                <a:gd name="connsiteX9-9127" fmla="*/ 543 w 711"/>
                <a:gd name="connsiteY9-9128" fmla="*/ 74 h 763"/>
                <a:gd name="connsiteX10-9129" fmla="*/ 527 w 711"/>
                <a:gd name="connsiteY10-9130" fmla="*/ 79 h 763"/>
                <a:gd name="connsiteX11-9131" fmla="*/ 496 w 711"/>
                <a:gd name="connsiteY11-9132" fmla="*/ 79 h 763"/>
                <a:gd name="connsiteX12-9133" fmla="*/ 459 w 711"/>
                <a:gd name="connsiteY12-9134" fmla="*/ 84 h 763"/>
                <a:gd name="connsiteX13-9135" fmla="*/ 422 w 711"/>
                <a:gd name="connsiteY13-9136" fmla="*/ 89 h 763"/>
                <a:gd name="connsiteX14-9137" fmla="*/ 385 w 711"/>
                <a:gd name="connsiteY14-9138" fmla="*/ 89 h 763"/>
                <a:gd name="connsiteX15-9139" fmla="*/ 343 w 711"/>
                <a:gd name="connsiteY15-9140" fmla="*/ 95 h 763"/>
                <a:gd name="connsiteX16-9141" fmla="*/ 295 w 711"/>
                <a:gd name="connsiteY16-9142" fmla="*/ 105 h 763"/>
                <a:gd name="connsiteX17-9143" fmla="*/ 269 w 711"/>
                <a:gd name="connsiteY17-9144" fmla="*/ 105 h 763"/>
                <a:gd name="connsiteX18-9145" fmla="*/ 243 w 711"/>
                <a:gd name="connsiteY18-9146" fmla="*/ 110 h 763"/>
                <a:gd name="connsiteX19-9147" fmla="*/ 216 w 711"/>
                <a:gd name="connsiteY19-9148" fmla="*/ 116 h 763"/>
                <a:gd name="connsiteX20-9149" fmla="*/ 190 w 711"/>
                <a:gd name="connsiteY20-9150" fmla="*/ 116 h 763"/>
                <a:gd name="connsiteX21-9151" fmla="*/ 158 w 711"/>
                <a:gd name="connsiteY21-9152" fmla="*/ 121 h 763"/>
                <a:gd name="connsiteX22-9153" fmla="*/ 132 w 711"/>
                <a:gd name="connsiteY22-9154" fmla="*/ 126 h 763"/>
                <a:gd name="connsiteX23-9155" fmla="*/ 106 w 711"/>
                <a:gd name="connsiteY23-9156" fmla="*/ 126 h 763"/>
                <a:gd name="connsiteX24-9157" fmla="*/ 85 w 711"/>
                <a:gd name="connsiteY24-9158" fmla="*/ 132 h 763"/>
                <a:gd name="connsiteX25-9159" fmla="*/ 64 w 711"/>
                <a:gd name="connsiteY25-9160" fmla="*/ 132 h 763"/>
                <a:gd name="connsiteX26-9161" fmla="*/ 37 w 711"/>
                <a:gd name="connsiteY26-9162" fmla="*/ 132 h 763"/>
                <a:gd name="connsiteX27-9163" fmla="*/ 21 w 711"/>
                <a:gd name="connsiteY27-9164" fmla="*/ 137 h 763"/>
                <a:gd name="connsiteX28-9165" fmla="*/ 0 w 711"/>
                <a:gd name="connsiteY28-9166" fmla="*/ 137 h 763"/>
                <a:gd name="connsiteX29-9167" fmla="*/ 0 w 711"/>
                <a:gd name="connsiteY29-9168" fmla="*/ 100 h 763"/>
                <a:gd name="connsiteX30-9169" fmla="*/ 16 w 711"/>
                <a:gd name="connsiteY30-9170" fmla="*/ 100 h 763"/>
                <a:gd name="connsiteX31-9171" fmla="*/ 37 w 711"/>
                <a:gd name="connsiteY31-9172" fmla="*/ 100 h 763"/>
                <a:gd name="connsiteX32-9173" fmla="*/ 53 w 711"/>
                <a:gd name="connsiteY32-9174" fmla="*/ 100 h 763"/>
                <a:gd name="connsiteX33-9175" fmla="*/ 74 w 711"/>
                <a:gd name="connsiteY33-9176" fmla="*/ 95 h 763"/>
                <a:gd name="connsiteX34-9177" fmla="*/ 100 w 711"/>
                <a:gd name="connsiteY34-9178" fmla="*/ 95 h 763"/>
                <a:gd name="connsiteX35-9179" fmla="*/ 122 w 711"/>
                <a:gd name="connsiteY35-9180" fmla="*/ 89 h 763"/>
                <a:gd name="connsiteX36-9181" fmla="*/ 148 w 711"/>
                <a:gd name="connsiteY36-9182" fmla="*/ 84 h 763"/>
                <a:gd name="connsiteX37-9183" fmla="*/ 179 w 711"/>
                <a:gd name="connsiteY37-9184" fmla="*/ 84 h 763"/>
                <a:gd name="connsiteX38-9185" fmla="*/ 237 w 711"/>
                <a:gd name="connsiteY38-9186" fmla="*/ 74 h 763"/>
                <a:gd name="connsiteX39-9187" fmla="*/ 295 w 711"/>
                <a:gd name="connsiteY39-9188" fmla="*/ 63 h 763"/>
                <a:gd name="connsiteX40-9189" fmla="*/ 353 w 711"/>
                <a:gd name="connsiteY40-9190" fmla="*/ 58 h 763"/>
                <a:gd name="connsiteX41-9191" fmla="*/ 411 w 711"/>
                <a:gd name="connsiteY41-9192" fmla="*/ 47 h 763"/>
                <a:gd name="connsiteX42-9193" fmla="*/ 438 w 711"/>
                <a:gd name="connsiteY42-9194" fmla="*/ 42 h 763"/>
                <a:gd name="connsiteX43-9195" fmla="*/ 464 w 711"/>
                <a:gd name="connsiteY43-9196" fmla="*/ 37 h 763"/>
                <a:gd name="connsiteX44-9197" fmla="*/ 490 w 711"/>
                <a:gd name="connsiteY44-9198" fmla="*/ 32 h 763"/>
                <a:gd name="connsiteX45-9199" fmla="*/ 506 w 711"/>
                <a:gd name="connsiteY45-9200" fmla="*/ 32 h 763"/>
                <a:gd name="connsiteX46-9201" fmla="*/ 522 w 711"/>
                <a:gd name="connsiteY46-9202" fmla="*/ 26 h 763"/>
                <a:gd name="connsiteX47-9203" fmla="*/ 538 w 711"/>
                <a:gd name="connsiteY47-9204" fmla="*/ 21 h 763"/>
                <a:gd name="connsiteX48-9205" fmla="*/ 543 w 711"/>
                <a:gd name="connsiteY48-9206" fmla="*/ 21 h 763"/>
                <a:gd name="connsiteX49-9207" fmla="*/ 553 w 711"/>
                <a:gd name="connsiteY49-9208" fmla="*/ 16 h 763"/>
                <a:gd name="connsiteX50-9209" fmla="*/ 559 w 711"/>
                <a:gd name="connsiteY50-9210" fmla="*/ 11 h 763"/>
                <a:gd name="connsiteX51-9211" fmla="*/ 569 w 711"/>
                <a:gd name="connsiteY51-9212" fmla="*/ 5 h 763"/>
                <a:gd name="connsiteX52-9213" fmla="*/ 575 w 711"/>
                <a:gd name="connsiteY52-9214" fmla="*/ 5 h 763"/>
                <a:gd name="connsiteX53-9215" fmla="*/ 585 w 711"/>
                <a:gd name="connsiteY53-9216" fmla="*/ 0 h 763"/>
                <a:gd name="connsiteX54-9217" fmla="*/ 590 w 711"/>
                <a:gd name="connsiteY54-9218" fmla="*/ 5 h 763"/>
                <a:gd name="connsiteX55-9219" fmla="*/ 596 w 711"/>
                <a:gd name="connsiteY55-9220" fmla="*/ 5 h 763"/>
                <a:gd name="connsiteX56-9221" fmla="*/ 601 w 711"/>
                <a:gd name="connsiteY56-9222" fmla="*/ 11 h 763"/>
                <a:gd name="connsiteX57-9223" fmla="*/ 611 w 711"/>
                <a:gd name="connsiteY57-9224" fmla="*/ 16 h 763"/>
                <a:gd name="connsiteX58-9225" fmla="*/ 622 w 711"/>
                <a:gd name="connsiteY58-9226" fmla="*/ 21 h 763"/>
                <a:gd name="connsiteX59-9227" fmla="*/ 632 w 711"/>
                <a:gd name="connsiteY59-9228" fmla="*/ 26 h 763"/>
                <a:gd name="connsiteX60-9229" fmla="*/ 643 w 711"/>
                <a:gd name="connsiteY60-9230" fmla="*/ 32 h 763"/>
                <a:gd name="connsiteX61-9231" fmla="*/ 659 w 711"/>
                <a:gd name="connsiteY61-9232" fmla="*/ 42 h 763"/>
                <a:gd name="connsiteX62-9233" fmla="*/ 669 w 711"/>
                <a:gd name="connsiteY62-9234" fmla="*/ 53 h 763"/>
                <a:gd name="connsiteX63-9235" fmla="*/ 680 w 711"/>
                <a:gd name="connsiteY63-9236" fmla="*/ 58 h 763"/>
                <a:gd name="connsiteX64-9237" fmla="*/ 690 w 711"/>
                <a:gd name="connsiteY64-9238" fmla="*/ 68 h 763"/>
                <a:gd name="connsiteX65-9239" fmla="*/ 701 w 711"/>
                <a:gd name="connsiteY65-9240" fmla="*/ 74 h 763"/>
                <a:gd name="connsiteX66-9241" fmla="*/ 706 w 711"/>
                <a:gd name="connsiteY66-9242" fmla="*/ 79 h 763"/>
                <a:gd name="connsiteX67-9243" fmla="*/ 711 w 711"/>
                <a:gd name="connsiteY67-9244" fmla="*/ 84 h 763"/>
                <a:gd name="connsiteX68-9245" fmla="*/ 711 w 711"/>
                <a:gd name="connsiteY68-9246" fmla="*/ 89 h 763"/>
                <a:gd name="connsiteX69-9247" fmla="*/ 711 w 711"/>
                <a:gd name="connsiteY69-9248" fmla="*/ 95 h 763"/>
                <a:gd name="connsiteX70-9249" fmla="*/ 711 w 711"/>
                <a:gd name="connsiteY70-9250" fmla="*/ 100 h 763"/>
                <a:gd name="connsiteX71-9251" fmla="*/ 711 w 711"/>
                <a:gd name="connsiteY71-9252" fmla="*/ 105 h 763"/>
                <a:gd name="connsiteX72-9253" fmla="*/ 706 w 711"/>
                <a:gd name="connsiteY72-9254" fmla="*/ 110 h 763"/>
                <a:gd name="connsiteX73-9255" fmla="*/ 685 w 711"/>
                <a:gd name="connsiteY73-9256" fmla="*/ 147 h 763"/>
                <a:gd name="connsiteX74-9257" fmla="*/ 685 w 711"/>
                <a:gd name="connsiteY74-9258" fmla="*/ 158 h 763"/>
                <a:gd name="connsiteX75-9259" fmla="*/ 680 w 711"/>
                <a:gd name="connsiteY75-9260" fmla="*/ 168 h 763"/>
                <a:gd name="connsiteX76-9261" fmla="*/ 680 w 711"/>
                <a:gd name="connsiteY76-9262" fmla="*/ 179 h 763"/>
                <a:gd name="connsiteX77-9263" fmla="*/ 680 w 711"/>
                <a:gd name="connsiteY77-9264" fmla="*/ 189 h 763"/>
                <a:gd name="connsiteX78-9265" fmla="*/ 675 w 711"/>
                <a:gd name="connsiteY78-9266" fmla="*/ 205 h 763"/>
                <a:gd name="connsiteX79-9267" fmla="*/ 675 w 711"/>
                <a:gd name="connsiteY79-9268" fmla="*/ 221 h 763"/>
                <a:gd name="connsiteX80-9269" fmla="*/ 675 w 711"/>
                <a:gd name="connsiteY80-9270" fmla="*/ 237 h 763"/>
                <a:gd name="connsiteX81-9271" fmla="*/ 669 w 711"/>
                <a:gd name="connsiteY81-9272" fmla="*/ 252 h 763"/>
                <a:gd name="connsiteX82-9273" fmla="*/ 669 w 711"/>
                <a:gd name="connsiteY82-9274" fmla="*/ 268 h 763"/>
                <a:gd name="connsiteX83-9275" fmla="*/ 669 w 711"/>
                <a:gd name="connsiteY83-9276" fmla="*/ 289 h 763"/>
                <a:gd name="connsiteX84-9277" fmla="*/ 664 w 711"/>
                <a:gd name="connsiteY84-9278" fmla="*/ 331 h 763"/>
                <a:gd name="connsiteX85-9279" fmla="*/ 659 w 711"/>
                <a:gd name="connsiteY85-9280" fmla="*/ 368 h 763"/>
                <a:gd name="connsiteX86-9281" fmla="*/ 659 w 711"/>
                <a:gd name="connsiteY86-9282" fmla="*/ 400 h 763"/>
                <a:gd name="connsiteX87-9283" fmla="*/ 654 w 711"/>
                <a:gd name="connsiteY87-9284" fmla="*/ 431 h 763"/>
                <a:gd name="connsiteX88-9285" fmla="*/ 648 w 711"/>
                <a:gd name="connsiteY88-9286" fmla="*/ 463 h 763"/>
                <a:gd name="connsiteX89-9287" fmla="*/ 648 w 711"/>
                <a:gd name="connsiteY89-9288" fmla="*/ 489 h 763"/>
                <a:gd name="connsiteX90-9289" fmla="*/ 643 w 711"/>
                <a:gd name="connsiteY90-9290" fmla="*/ 510 h 763"/>
                <a:gd name="connsiteX91-9291" fmla="*/ 638 w 711"/>
                <a:gd name="connsiteY91-9292" fmla="*/ 531 h 763"/>
                <a:gd name="connsiteX92-9293" fmla="*/ 632 w 711"/>
                <a:gd name="connsiteY92-9294" fmla="*/ 568 h 763"/>
                <a:gd name="connsiteX93-9295" fmla="*/ 622 w 711"/>
                <a:gd name="connsiteY93-9296" fmla="*/ 605 h 763"/>
                <a:gd name="connsiteX94-9297" fmla="*/ 617 w 711"/>
                <a:gd name="connsiteY94-9298" fmla="*/ 636 h 763"/>
                <a:gd name="connsiteX95-9299" fmla="*/ 606 w 711"/>
                <a:gd name="connsiteY95-9300" fmla="*/ 663 h 763"/>
                <a:gd name="connsiteX96-9301" fmla="*/ 601 w 711"/>
                <a:gd name="connsiteY96-9302" fmla="*/ 689 h 763"/>
                <a:gd name="connsiteX97-9303" fmla="*/ 596 w 711"/>
                <a:gd name="connsiteY97-9304" fmla="*/ 700 h 763"/>
                <a:gd name="connsiteX98-9305" fmla="*/ 590 w 711"/>
                <a:gd name="connsiteY98-9306" fmla="*/ 710 h 763"/>
                <a:gd name="connsiteX99-9307" fmla="*/ 590 w 711"/>
                <a:gd name="connsiteY99-9308" fmla="*/ 721 h 763"/>
                <a:gd name="connsiteX100-9309" fmla="*/ 585 w 711"/>
                <a:gd name="connsiteY100-9310" fmla="*/ 726 h 763"/>
                <a:gd name="connsiteX101-9311" fmla="*/ 580 w 711"/>
                <a:gd name="connsiteY101-9312" fmla="*/ 736 h 763"/>
                <a:gd name="connsiteX102-9313" fmla="*/ 580 w 711"/>
                <a:gd name="connsiteY102-9314" fmla="*/ 742 h 763"/>
                <a:gd name="connsiteX103-9315" fmla="*/ 569 w 711"/>
                <a:gd name="connsiteY103-9316" fmla="*/ 747 h 763"/>
                <a:gd name="connsiteX104-9317" fmla="*/ 564 w 711"/>
                <a:gd name="connsiteY104-9318" fmla="*/ 757 h 763"/>
                <a:gd name="connsiteX105-9319" fmla="*/ 559 w 711"/>
                <a:gd name="connsiteY105-9320" fmla="*/ 757 h 763"/>
                <a:gd name="connsiteX106-9321" fmla="*/ 553 w 711"/>
                <a:gd name="connsiteY106-9322" fmla="*/ 763 h 763"/>
                <a:gd name="connsiteX107-9323" fmla="*/ 548 w 711"/>
                <a:gd name="connsiteY107-9324" fmla="*/ 763 h 763"/>
                <a:gd name="connsiteX108-9325" fmla="*/ 548 w 711"/>
                <a:gd name="connsiteY108-9326" fmla="*/ 757 h 763"/>
                <a:gd name="connsiteX109-9327" fmla="*/ 543 w 711"/>
                <a:gd name="connsiteY109-9328" fmla="*/ 757 h 763"/>
                <a:gd name="connsiteX110-9329" fmla="*/ 543 w 711"/>
                <a:gd name="connsiteY110-9330" fmla="*/ 752 h 763"/>
                <a:gd name="connsiteX111-9331" fmla="*/ 543 w 711"/>
                <a:gd name="connsiteY111-9332" fmla="*/ 747 h 763"/>
                <a:gd name="connsiteX112-9333" fmla="*/ 538 w 711"/>
                <a:gd name="connsiteY112-9334" fmla="*/ 742 h 763"/>
                <a:gd name="connsiteX113-9335" fmla="*/ 538 w 711"/>
                <a:gd name="connsiteY113-9336" fmla="*/ 731 h 763"/>
                <a:gd name="connsiteX114-9337" fmla="*/ 538 w 711"/>
                <a:gd name="connsiteY114-9338" fmla="*/ 721 h 763"/>
                <a:gd name="connsiteX115-9339" fmla="*/ 532 w 711"/>
                <a:gd name="connsiteY115-9340" fmla="*/ 705 h 763"/>
                <a:gd name="connsiteX116-9341" fmla="*/ 527 w 711"/>
                <a:gd name="connsiteY116-9342" fmla="*/ 684 h 763"/>
                <a:gd name="connsiteX117-9343" fmla="*/ 522 w 711"/>
                <a:gd name="connsiteY117-9344" fmla="*/ 668 h 763"/>
                <a:gd name="connsiteX118-9345" fmla="*/ 517 w 711"/>
                <a:gd name="connsiteY118-9346" fmla="*/ 652 h 763"/>
                <a:gd name="connsiteX119-9347" fmla="*/ 511 w 711"/>
                <a:gd name="connsiteY119-9348" fmla="*/ 636 h 763"/>
                <a:gd name="connsiteX120-9349" fmla="*/ 501 w 711"/>
                <a:gd name="connsiteY120-9350" fmla="*/ 626 h 763"/>
                <a:gd name="connsiteX0-9351" fmla="*/ 601 w 711"/>
                <a:gd name="connsiteY0-9352" fmla="*/ 105 h 763"/>
                <a:gd name="connsiteX1-9353" fmla="*/ 596 w 711"/>
                <a:gd name="connsiteY1-9354" fmla="*/ 95 h 763"/>
                <a:gd name="connsiteX2-9355" fmla="*/ 596 w 711"/>
                <a:gd name="connsiteY2-9356" fmla="*/ 89 h 763"/>
                <a:gd name="connsiteX3-9357" fmla="*/ 596 w 711"/>
                <a:gd name="connsiteY3-9358" fmla="*/ 84 h 763"/>
                <a:gd name="connsiteX4-9359" fmla="*/ 590 w 711"/>
                <a:gd name="connsiteY4-9360" fmla="*/ 84 h 763"/>
                <a:gd name="connsiteX5-9361" fmla="*/ 585 w 711"/>
                <a:gd name="connsiteY5-9362" fmla="*/ 79 h 763"/>
                <a:gd name="connsiteX6-9363" fmla="*/ 575 w 711"/>
                <a:gd name="connsiteY6-9364" fmla="*/ 79 h 763"/>
                <a:gd name="connsiteX7-9365" fmla="*/ 569 w 711"/>
                <a:gd name="connsiteY7-9366" fmla="*/ 74 h 763"/>
                <a:gd name="connsiteX8-9367" fmla="*/ 553 w 711"/>
                <a:gd name="connsiteY8-9368" fmla="*/ 74 h 763"/>
                <a:gd name="connsiteX9-9369" fmla="*/ 543 w 711"/>
                <a:gd name="connsiteY9-9370" fmla="*/ 74 h 763"/>
                <a:gd name="connsiteX10-9371" fmla="*/ 527 w 711"/>
                <a:gd name="connsiteY10-9372" fmla="*/ 79 h 763"/>
                <a:gd name="connsiteX11-9373" fmla="*/ 496 w 711"/>
                <a:gd name="connsiteY11-9374" fmla="*/ 79 h 763"/>
                <a:gd name="connsiteX12-9375" fmla="*/ 459 w 711"/>
                <a:gd name="connsiteY12-9376" fmla="*/ 84 h 763"/>
                <a:gd name="connsiteX13-9377" fmla="*/ 422 w 711"/>
                <a:gd name="connsiteY13-9378" fmla="*/ 89 h 763"/>
                <a:gd name="connsiteX14-9379" fmla="*/ 385 w 711"/>
                <a:gd name="connsiteY14-9380" fmla="*/ 89 h 763"/>
                <a:gd name="connsiteX15-9381" fmla="*/ 343 w 711"/>
                <a:gd name="connsiteY15-9382" fmla="*/ 95 h 763"/>
                <a:gd name="connsiteX16-9383" fmla="*/ 295 w 711"/>
                <a:gd name="connsiteY16-9384" fmla="*/ 105 h 763"/>
                <a:gd name="connsiteX17-9385" fmla="*/ 269 w 711"/>
                <a:gd name="connsiteY17-9386" fmla="*/ 105 h 763"/>
                <a:gd name="connsiteX18-9387" fmla="*/ 243 w 711"/>
                <a:gd name="connsiteY18-9388" fmla="*/ 110 h 763"/>
                <a:gd name="connsiteX19-9389" fmla="*/ 216 w 711"/>
                <a:gd name="connsiteY19-9390" fmla="*/ 116 h 763"/>
                <a:gd name="connsiteX20-9391" fmla="*/ 190 w 711"/>
                <a:gd name="connsiteY20-9392" fmla="*/ 116 h 763"/>
                <a:gd name="connsiteX21-9393" fmla="*/ 158 w 711"/>
                <a:gd name="connsiteY21-9394" fmla="*/ 121 h 763"/>
                <a:gd name="connsiteX22-9395" fmla="*/ 132 w 711"/>
                <a:gd name="connsiteY22-9396" fmla="*/ 126 h 763"/>
                <a:gd name="connsiteX23-9397" fmla="*/ 106 w 711"/>
                <a:gd name="connsiteY23-9398" fmla="*/ 126 h 763"/>
                <a:gd name="connsiteX24-9399" fmla="*/ 85 w 711"/>
                <a:gd name="connsiteY24-9400" fmla="*/ 132 h 763"/>
                <a:gd name="connsiteX25-9401" fmla="*/ 64 w 711"/>
                <a:gd name="connsiteY25-9402" fmla="*/ 132 h 763"/>
                <a:gd name="connsiteX26-9403" fmla="*/ 37 w 711"/>
                <a:gd name="connsiteY26-9404" fmla="*/ 132 h 763"/>
                <a:gd name="connsiteX27-9405" fmla="*/ 21 w 711"/>
                <a:gd name="connsiteY27-9406" fmla="*/ 137 h 763"/>
                <a:gd name="connsiteX28-9407" fmla="*/ 0 w 711"/>
                <a:gd name="connsiteY28-9408" fmla="*/ 137 h 763"/>
                <a:gd name="connsiteX29-9409" fmla="*/ 0 w 711"/>
                <a:gd name="connsiteY29-9410" fmla="*/ 100 h 763"/>
                <a:gd name="connsiteX30-9411" fmla="*/ 16 w 711"/>
                <a:gd name="connsiteY30-9412" fmla="*/ 100 h 763"/>
                <a:gd name="connsiteX31-9413" fmla="*/ 37 w 711"/>
                <a:gd name="connsiteY31-9414" fmla="*/ 100 h 763"/>
                <a:gd name="connsiteX32-9415" fmla="*/ 53 w 711"/>
                <a:gd name="connsiteY32-9416" fmla="*/ 100 h 763"/>
                <a:gd name="connsiteX33-9417" fmla="*/ 74 w 711"/>
                <a:gd name="connsiteY33-9418" fmla="*/ 95 h 763"/>
                <a:gd name="connsiteX34-9419" fmla="*/ 100 w 711"/>
                <a:gd name="connsiteY34-9420" fmla="*/ 95 h 763"/>
                <a:gd name="connsiteX35-9421" fmla="*/ 122 w 711"/>
                <a:gd name="connsiteY35-9422" fmla="*/ 89 h 763"/>
                <a:gd name="connsiteX36-9423" fmla="*/ 148 w 711"/>
                <a:gd name="connsiteY36-9424" fmla="*/ 84 h 763"/>
                <a:gd name="connsiteX37-9425" fmla="*/ 179 w 711"/>
                <a:gd name="connsiteY37-9426" fmla="*/ 84 h 763"/>
                <a:gd name="connsiteX38-9427" fmla="*/ 237 w 711"/>
                <a:gd name="connsiteY38-9428" fmla="*/ 74 h 763"/>
                <a:gd name="connsiteX39-9429" fmla="*/ 295 w 711"/>
                <a:gd name="connsiteY39-9430" fmla="*/ 63 h 763"/>
                <a:gd name="connsiteX40-9431" fmla="*/ 353 w 711"/>
                <a:gd name="connsiteY40-9432" fmla="*/ 58 h 763"/>
                <a:gd name="connsiteX41-9433" fmla="*/ 411 w 711"/>
                <a:gd name="connsiteY41-9434" fmla="*/ 47 h 763"/>
                <a:gd name="connsiteX42-9435" fmla="*/ 438 w 711"/>
                <a:gd name="connsiteY42-9436" fmla="*/ 42 h 763"/>
                <a:gd name="connsiteX43-9437" fmla="*/ 464 w 711"/>
                <a:gd name="connsiteY43-9438" fmla="*/ 37 h 763"/>
                <a:gd name="connsiteX44-9439" fmla="*/ 490 w 711"/>
                <a:gd name="connsiteY44-9440" fmla="*/ 32 h 763"/>
                <a:gd name="connsiteX45-9441" fmla="*/ 506 w 711"/>
                <a:gd name="connsiteY45-9442" fmla="*/ 32 h 763"/>
                <a:gd name="connsiteX46-9443" fmla="*/ 522 w 711"/>
                <a:gd name="connsiteY46-9444" fmla="*/ 26 h 763"/>
                <a:gd name="connsiteX47-9445" fmla="*/ 538 w 711"/>
                <a:gd name="connsiteY47-9446" fmla="*/ 21 h 763"/>
                <a:gd name="connsiteX48-9447" fmla="*/ 543 w 711"/>
                <a:gd name="connsiteY48-9448" fmla="*/ 21 h 763"/>
                <a:gd name="connsiteX49-9449" fmla="*/ 553 w 711"/>
                <a:gd name="connsiteY49-9450" fmla="*/ 16 h 763"/>
                <a:gd name="connsiteX50-9451" fmla="*/ 559 w 711"/>
                <a:gd name="connsiteY50-9452" fmla="*/ 11 h 763"/>
                <a:gd name="connsiteX51-9453" fmla="*/ 569 w 711"/>
                <a:gd name="connsiteY51-9454" fmla="*/ 5 h 763"/>
                <a:gd name="connsiteX52-9455" fmla="*/ 575 w 711"/>
                <a:gd name="connsiteY52-9456" fmla="*/ 5 h 763"/>
                <a:gd name="connsiteX53-9457" fmla="*/ 585 w 711"/>
                <a:gd name="connsiteY53-9458" fmla="*/ 0 h 763"/>
                <a:gd name="connsiteX54-9459" fmla="*/ 590 w 711"/>
                <a:gd name="connsiteY54-9460" fmla="*/ 5 h 763"/>
                <a:gd name="connsiteX55-9461" fmla="*/ 596 w 711"/>
                <a:gd name="connsiteY55-9462" fmla="*/ 5 h 763"/>
                <a:gd name="connsiteX56-9463" fmla="*/ 601 w 711"/>
                <a:gd name="connsiteY56-9464" fmla="*/ 11 h 763"/>
                <a:gd name="connsiteX57-9465" fmla="*/ 611 w 711"/>
                <a:gd name="connsiteY57-9466" fmla="*/ 16 h 763"/>
                <a:gd name="connsiteX58-9467" fmla="*/ 622 w 711"/>
                <a:gd name="connsiteY58-9468" fmla="*/ 21 h 763"/>
                <a:gd name="connsiteX59-9469" fmla="*/ 632 w 711"/>
                <a:gd name="connsiteY59-9470" fmla="*/ 26 h 763"/>
                <a:gd name="connsiteX60-9471" fmla="*/ 643 w 711"/>
                <a:gd name="connsiteY60-9472" fmla="*/ 32 h 763"/>
                <a:gd name="connsiteX61-9473" fmla="*/ 659 w 711"/>
                <a:gd name="connsiteY61-9474" fmla="*/ 42 h 763"/>
                <a:gd name="connsiteX62-9475" fmla="*/ 669 w 711"/>
                <a:gd name="connsiteY62-9476" fmla="*/ 53 h 763"/>
                <a:gd name="connsiteX63-9477" fmla="*/ 680 w 711"/>
                <a:gd name="connsiteY63-9478" fmla="*/ 58 h 763"/>
                <a:gd name="connsiteX64-9479" fmla="*/ 690 w 711"/>
                <a:gd name="connsiteY64-9480" fmla="*/ 68 h 763"/>
                <a:gd name="connsiteX65-9481" fmla="*/ 701 w 711"/>
                <a:gd name="connsiteY65-9482" fmla="*/ 74 h 763"/>
                <a:gd name="connsiteX66-9483" fmla="*/ 706 w 711"/>
                <a:gd name="connsiteY66-9484" fmla="*/ 79 h 763"/>
                <a:gd name="connsiteX67-9485" fmla="*/ 711 w 711"/>
                <a:gd name="connsiteY67-9486" fmla="*/ 84 h 763"/>
                <a:gd name="connsiteX68-9487" fmla="*/ 711 w 711"/>
                <a:gd name="connsiteY68-9488" fmla="*/ 89 h 763"/>
                <a:gd name="connsiteX69-9489" fmla="*/ 711 w 711"/>
                <a:gd name="connsiteY69-9490" fmla="*/ 95 h 763"/>
                <a:gd name="connsiteX70-9491" fmla="*/ 711 w 711"/>
                <a:gd name="connsiteY70-9492" fmla="*/ 100 h 763"/>
                <a:gd name="connsiteX71-9493" fmla="*/ 711 w 711"/>
                <a:gd name="connsiteY71-9494" fmla="*/ 105 h 763"/>
                <a:gd name="connsiteX72-9495" fmla="*/ 706 w 711"/>
                <a:gd name="connsiteY72-9496" fmla="*/ 110 h 763"/>
                <a:gd name="connsiteX73-9497" fmla="*/ 685 w 711"/>
                <a:gd name="connsiteY73-9498" fmla="*/ 147 h 763"/>
                <a:gd name="connsiteX74-9499" fmla="*/ 680 w 711"/>
                <a:gd name="connsiteY74-9500" fmla="*/ 168 h 763"/>
                <a:gd name="connsiteX75-9501" fmla="*/ 680 w 711"/>
                <a:gd name="connsiteY75-9502" fmla="*/ 179 h 763"/>
                <a:gd name="connsiteX76-9503" fmla="*/ 680 w 711"/>
                <a:gd name="connsiteY76-9504" fmla="*/ 189 h 763"/>
                <a:gd name="connsiteX77-9505" fmla="*/ 675 w 711"/>
                <a:gd name="connsiteY77-9506" fmla="*/ 205 h 763"/>
                <a:gd name="connsiteX78-9507" fmla="*/ 675 w 711"/>
                <a:gd name="connsiteY78-9508" fmla="*/ 221 h 763"/>
                <a:gd name="connsiteX79-9509" fmla="*/ 675 w 711"/>
                <a:gd name="connsiteY79-9510" fmla="*/ 237 h 763"/>
                <a:gd name="connsiteX80-9511" fmla="*/ 669 w 711"/>
                <a:gd name="connsiteY80-9512" fmla="*/ 252 h 763"/>
                <a:gd name="connsiteX81-9513" fmla="*/ 669 w 711"/>
                <a:gd name="connsiteY81-9514" fmla="*/ 268 h 763"/>
                <a:gd name="connsiteX82-9515" fmla="*/ 669 w 711"/>
                <a:gd name="connsiteY82-9516" fmla="*/ 289 h 763"/>
                <a:gd name="connsiteX83-9517" fmla="*/ 664 w 711"/>
                <a:gd name="connsiteY83-9518" fmla="*/ 331 h 763"/>
                <a:gd name="connsiteX84-9519" fmla="*/ 659 w 711"/>
                <a:gd name="connsiteY84-9520" fmla="*/ 368 h 763"/>
                <a:gd name="connsiteX85-9521" fmla="*/ 659 w 711"/>
                <a:gd name="connsiteY85-9522" fmla="*/ 400 h 763"/>
                <a:gd name="connsiteX86-9523" fmla="*/ 654 w 711"/>
                <a:gd name="connsiteY86-9524" fmla="*/ 431 h 763"/>
                <a:gd name="connsiteX87-9525" fmla="*/ 648 w 711"/>
                <a:gd name="connsiteY87-9526" fmla="*/ 463 h 763"/>
                <a:gd name="connsiteX88-9527" fmla="*/ 648 w 711"/>
                <a:gd name="connsiteY88-9528" fmla="*/ 489 h 763"/>
                <a:gd name="connsiteX89-9529" fmla="*/ 643 w 711"/>
                <a:gd name="connsiteY89-9530" fmla="*/ 510 h 763"/>
                <a:gd name="connsiteX90-9531" fmla="*/ 638 w 711"/>
                <a:gd name="connsiteY90-9532" fmla="*/ 531 h 763"/>
                <a:gd name="connsiteX91-9533" fmla="*/ 632 w 711"/>
                <a:gd name="connsiteY91-9534" fmla="*/ 568 h 763"/>
                <a:gd name="connsiteX92-9535" fmla="*/ 622 w 711"/>
                <a:gd name="connsiteY92-9536" fmla="*/ 605 h 763"/>
                <a:gd name="connsiteX93-9537" fmla="*/ 617 w 711"/>
                <a:gd name="connsiteY93-9538" fmla="*/ 636 h 763"/>
                <a:gd name="connsiteX94-9539" fmla="*/ 606 w 711"/>
                <a:gd name="connsiteY94-9540" fmla="*/ 663 h 763"/>
                <a:gd name="connsiteX95-9541" fmla="*/ 601 w 711"/>
                <a:gd name="connsiteY95-9542" fmla="*/ 689 h 763"/>
                <a:gd name="connsiteX96-9543" fmla="*/ 596 w 711"/>
                <a:gd name="connsiteY96-9544" fmla="*/ 700 h 763"/>
                <a:gd name="connsiteX97-9545" fmla="*/ 590 w 711"/>
                <a:gd name="connsiteY97-9546" fmla="*/ 710 h 763"/>
                <a:gd name="connsiteX98-9547" fmla="*/ 590 w 711"/>
                <a:gd name="connsiteY98-9548" fmla="*/ 721 h 763"/>
                <a:gd name="connsiteX99-9549" fmla="*/ 585 w 711"/>
                <a:gd name="connsiteY99-9550" fmla="*/ 726 h 763"/>
                <a:gd name="connsiteX100-9551" fmla="*/ 580 w 711"/>
                <a:gd name="connsiteY100-9552" fmla="*/ 736 h 763"/>
                <a:gd name="connsiteX101-9553" fmla="*/ 580 w 711"/>
                <a:gd name="connsiteY101-9554" fmla="*/ 742 h 763"/>
                <a:gd name="connsiteX102-9555" fmla="*/ 569 w 711"/>
                <a:gd name="connsiteY102-9556" fmla="*/ 747 h 763"/>
                <a:gd name="connsiteX103-9557" fmla="*/ 564 w 711"/>
                <a:gd name="connsiteY103-9558" fmla="*/ 757 h 763"/>
                <a:gd name="connsiteX104-9559" fmla="*/ 559 w 711"/>
                <a:gd name="connsiteY104-9560" fmla="*/ 757 h 763"/>
                <a:gd name="connsiteX105-9561" fmla="*/ 553 w 711"/>
                <a:gd name="connsiteY105-9562" fmla="*/ 763 h 763"/>
                <a:gd name="connsiteX106-9563" fmla="*/ 548 w 711"/>
                <a:gd name="connsiteY106-9564" fmla="*/ 763 h 763"/>
                <a:gd name="connsiteX107-9565" fmla="*/ 548 w 711"/>
                <a:gd name="connsiteY107-9566" fmla="*/ 757 h 763"/>
                <a:gd name="connsiteX108-9567" fmla="*/ 543 w 711"/>
                <a:gd name="connsiteY108-9568" fmla="*/ 757 h 763"/>
                <a:gd name="connsiteX109-9569" fmla="*/ 543 w 711"/>
                <a:gd name="connsiteY109-9570" fmla="*/ 752 h 763"/>
                <a:gd name="connsiteX110-9571" fmla="*/ 543 w 711"/>
                <a:gd name="connsiteY110-9572" fmla="*/ 747 h 763"/>
                <a:gd name="connsiteX111-9573" fmla="*/ 538 w 711"/>
                <a:gd name="connsiteY111-9574" fmla="*/ 742 h 763"/>
                <a:gd name="connsiteX112-9575" fmla="*/ 538 w 711"/>
                <a:gd name="connsiteY112-9576" fmla="*/ 731 h 763"/>
                <a:gd name="connsiteX113-9577" fmla="*/ 538 w 711"/>
                <a:gd name="connsiteY113-9578" fmla="*/ 721 h 763"/>
                <a:gd name="connsiteX114-9579" fmla="*/ 532 w 711"/>
                <a:gd name="connsiteY114-9580" fmla="*/ 705 h 763"/>
                <a:gd name="connsiteX115-9581" fmla="*/ 527 w 711"/>
                <a:gd name="connsiteY115-9582" fmla="*/ 684 h 763"/>
                <a:gd name="connsiteX116-9583" fmla="*/ 522 w 711"/>
                <a:gd name="connsiteY116-9584" fmla="*/ 668 h 763"/>
                <a:gd name="connsiteX117-9585" fmla="*/ 517 w 711"/>
                <a:gd name="connsiteY117-9586" fmla="*/ 652 h 763"/>
                <a:gd name="connsiteX118-9587" fmla="*/ 511 w 711"/>
                <a:gd name="connsiteY118-9588" fmla="*/ 636 h 763"/>
                <a:gd name="connsiteX119-9589" fmla="*/ 501 w 711"/>
                <a:gd name="connsiteY119-9590" fmla="*/ 626 h 763"/>
                <a:gd name="connsiteX0-9591" fmla="*/ 601 w 711"/>
                <a:gd name="connsiteY0-9592" fmla="*/ 105 h 763"/>
                <a:gd name="connsiteX1-9593" fmla="*/ 596 w 711"/>
                <a:gd name="connsiteY1-9594" fmla="*/ 95 h 763"/>
                <a:gd name="connsiteX2-9595" fmla="*/ 596 w 711"/>
                <a:gd name="connsiteY2-9596" fmla="*/ 89 h 763"/>
                <a:gd name="connsiteX3-9597" fmla="*/ 596 w 711"/>
                <a:gd name="connsiteY3-9598" fmla="*/ 84 h 763"/>
                <a:gd name="connsiteX4-9599" fmla="*/ 590 w 711"/>
                <a:gd name="connsiteY4-9600" fmla="*/ 84 h 763"/>
                <a:gd name="connsiteX5-9601" fmla="*/ 585 w 711"/>
                <a:gd name="connsiteY5-9602" fmla="*/ 79 h 763"/>
                <a:gd name="connsiteX6-9603" fmla="*/ 575 w 711"/>
                <a:gd name="connsiteY6-9604" fmla="*/ 79 h 763"/>
                <a:gd name="connsiteX7-9605" fmla="*/ 569 w 711"/>
                <a:gd name="connsiteY7-9606" fmla="*/ 74 h 763"/>
                <a:gd name="connsiteX8-9607" fmla="*/ 553 w 711"/>
                <a:gd name="connsiteY8-9608" fmla="*/ 74 h 763"/>
                <a:gd name="connsiteX9-9609" fmla="*/ 543 w 711"/>
                <a:gd name="connsiteY9-9610" fmla="*/ 74 h 763"/>
                <a:gd name="connsiteX10-9611" fmla="*/ 527 w 711"/>
                <a:gd name="connsiteY10-9612" fmla="*/ 79 h 763"/>
                <a:gd name="connsiteX11-9613" fmla="*/ 496 w 711"/>
                <a:gd name="connsiteY11-9614" fmla="*/ 79 h 763"/>
                <a:gd name="connsiteX12-9615" fmla="*/ 459 w 711"/>
                <a:gd name="connsiteY12-9616" fmla="*/ 84 h 763"/>
                <a:gd name="connsiteX13-9617" fmla="*/ 422 w 711"/>
                <a:gd name="connsiteY13-9618" fmla="*/ 89 h 763"/>
                <a:gd name="connsiteX14-9619" fmla="*/ 385 w 711"/>
                <a:gd name="connsiteY14-9620" fmla="*/ 89 h 763"/>
                <a:gd name="connsiteX15-9621" fmla="*/ 343 w 711"/>
                <a:gd name="connsiteY15-9622" fmla="*/ 95 h 763"/>
                <a:gd name="connsiteX16-9623" fmla="*/ 295 w 711"/>
                <a:gd name="connsiteY16-9624" fmla="*/ 105 h 763"/>
                <a:gd name="connsiteX17-9625" fmla="*/ 269 w 711"/>
                <a:gd name="connsiteY17-9626" fmla="*/ 105 h 763"/>
                <a:gd name="connsiteX18-9627" fmla="*/ 243 w 711"/>
                <a:gd name="connsiteY18-9628" fmla="*/ 110 h 763"/>
                <a:gd name="connsiteX19-9629" fmla="*/ 216 w 711"/>
                <a:gd name="connsiteY19-9630" fmla="*/ 116 h 763"/>
                <a:gd name="connsiteX20-9631" fmla="*/ 190 w 711"/>
                <a:gd name="connsiteY20-9632" fmla="*/ 116 h 763"/>
                <a:gd name="connsiteX21-9633" fmla="*/ 158 w 711"/>
                <a:gd name="connsiteY21-9634" fmla="*/ 121 h 763"/>
                <a:gd name="connsiteX22-9635" fmla="*/ 132 w 711"/>
                <a:gd name="connsiteY22-9636" fmla="*/ 126 h 763"/>
                <a:gd name="connsiteX23-9637" fmla="*/ 106 w 711"/>
                <a:gd name="connsiteY23-9638" fmla="*/ 126 h 763"/>
                <a:gd name="connsiteX24-9639" fmla="*/ 85 w 711"/>
                <a:gd name="connsiteY24-9640" fmla="*/ 132 h 763"/>
                <a:gd name="connsiteX25-9641" fmla="*/ 64 w 711"/>
                <a:gd name="connsiteY25-9642" fmla="*/ 132 h 763"/>
                <a:gd name="connsiteX26-9643" fmla="*/ 37 w 711"/>
                <a:gd name="connsiteY26-9644" fmla="*/ 132 h 763"/>
                <a:gd name="connsiteX27-9645" fmla="*/ 21 w 711"/>
                <a:gd name="connsiteY27-9646" fmla="*/ 137 h 763"/>
                <a:gd name="connsiteX28-9647" fmla="*/ 0 w 711"/>
                <a:gd name="connsiteY28-9648" fmla="*/ 137 h 763"/>
                <a:gd name="connsiteX29-9649" fmla="*/ 0 w 711"/>
                <a:gd name="connsiteY29-9650" fmla="*/ 100 h 763"/>
                <a:gd name="connsiteX30-9651" fmla="*/ 16 w 711"/>
                <a:gd name="connsiteY30-9652" fmla="*/ 100 h 763"/>
                <a:gd name="connsiteX31-9653" fmla="*/ 37 w 711"/>
                <a:gd name="connsiteY31-9654" fmla="*/ 100 h 763"/>
                <a:gd name="connsiteX32-9655" fmla="*/ 53 w 711"/>
                <a:gd name="connsiteY32-9656" fmla="*/ 100 h 763"/>
                <a:gd name="connsiteX33-9657" fmla="*/ 74 w 711"/>
                <a:gd name="connsiteY33-9658" fmla="*/ 95 h 763"/>
                <a:gd name="connsiteX34-9659" fmla="*/ 100 w 711"/>
                <a:gd name="connsiteY34-9660" fmla="*/ 95 h 763"/>
                <a:gd name="connsiteX35-9661" fmla="*/ 122 w 711"/>
                <a:gd name="connsiteY35-9662" fmla="*/ 89 h 763"/>
                <a:gd name="connsiteX36-9663" fmla="*/ 148 w 711"/>
                <a:gd name="connsiteY36-9664" fmla="*/ 84 h 763"/>
                <a:gd name="connsiteX37-9665" fmla="*/ 179 w 711"/>
                <a:gd name="connsiteY37-9666" fmla="*/ 84 h 763"/>
                <a:gd name="connsiteX38-9667" fmla="*/ 237 w 711"/>
                <a:gd name="connsiteY38-9668" fmla="*/ 74 h 763"/>
                <a:gd name="connsiteX39-9669" fmla="*/ 295 w 711"/>
                <a:gd name="connsiteY39-9670" fmla="*/ 63 h 763"/>
                <a:gd name="connsiteX40-9671" fmla="*/ 353 w 711"/>
                <a:gd name="connsiteY40-9672" fmla="*/ 58 h 763"/>
                <a:gd name="connsiteX41-9673" fmla="*/ 411 w 711"/>
                <a:gd name="connsiteY41-9674" fmla="*/ 47 h 763"/>
                <a:gd name="connsiteX42-9675" fmla="*/ 438 w 711"/>
                <a:gd name="connsiteY42-9676" fmla="*/ 42 h 763"/>
                <a:gd name="connsiteX43-9677" fmla="*/ 464 w 711"/>
                <a:gd name="connsiteY43-9678" fmla="*/ 37 h 763"/>
                <a:gd name="connsiteX44-9679" fmla="*/ 490 w 711"/>
                <a:gd name="connsiteY44-9680" fmla="*/ 32 h 763"/>
                <a:gd name="connsiteX45-9681" fmla="*/ 506 w 711"/>
                <a:gd name="connsiteY45-9682" fmla="*/ 32 h 763"/>
                <a:gd name="connsiteX46-9683" fmla="*/ 522 w 711"/>
                <a:gd name="connsiteY46-9684" fmla="*/ 26 h 763"/>
                <a:gd name="connsiteX47-9685" fmla="*/ 538 w 711"/>
                <a:gd name="connsiteY47-9686" fmla="*/ 21 h 763"/>
                <a:gd name="connsiteX48-9687" fmla="*/ 543 w 711"/>
                <a:gd name="connsiteY48-9688" fmla="*/ 21 h 763"/>
                <a:gd name="connsiteX49-9689" fmla="*/ 553 w 711"/>
                <a:gd name="connsiteY49-9690" fmla="*/ 16 h 763"/>
                <a:gd name="connsiteX50-9691" fmla="*/ 559 w 711"/>
                <a:gd name="connsiteY50-9692" fmla="*/ 11 h 763"/>
                <a:gd name="connsiteX51-9693" fmla="*/ 569 w 711"/>
                <a:gd name="connsiteY51-9694" fmla="*/ 5 h 763"/>
                <a:gd name="connsiteX52-9695" fmla="*/ 575 w 711"/>
                <a:gd name="connsiteY52-9696" fmla="*/ 5 h 763"/>
                <a:gd name="connsiteX53-9697" fmla="*/ 585 w 711"/>
                <a:gd name="connsiteY53-9698" fmla="*/ 0 h 763"/>
                <a:gd name="connsiteX54-9699" fmla="*/ 590 w 711"/>
                <a:gd name="connsiteY54-9700" fmla="*/ 5 h 763"/>
                <a:gd name="connsiteX55-9701" fmla="*/ 596 w 711"/>
                <a:gd name="connsiteY55-9702" fmla="*/ 5 h 763"/>
                <a:gd name="connsiteX56-9703" fmla="*/ 601 w 711"/>
                <a:gd name="connsiteY56-9704" fmla="*/ 11 h 763"/>
                <a:gd name="connsiteX57-9705" fmla="*/ 611 w 711"/>
                <a:gd name="connsiteY57-9706" fmla="*/ 16 h 763"/>
                <a:gd name="connsiteX58-9707" fmla="*/ 622 w 711"/>
                <a:gd name="connsiteY58-9708" fmla="*/ 21 h 763"/>
                <a:gd name="connsiteX59-9709" fmla="*/ 632 w 711"/>
                <a:gd name="connsiteY59-9710" fmla="*/ 26 h 763"/>
                <a:gd name="connsiteX60-9711" fmla="*/ 643 w 711"/>
                <a:gd name="connsiteY60-9712" fmla="*/ 32 h 763"/>
                <a:gd name="connsiteX61-9713" fmla="*/ 659 w 711"/>
                <a:gd name="connsiteY61-9714" fmla="*/ 42 h 763"/>
                <a:gd name="connsiteX62-9715" fmla="*/ 669 w 711"/>
                <a:gd name="connsiteY62-9716" fmla="*/ 53 h 763"/>
                <a:gd name="connsiteX63-9717" fmla="*/ 680 w 711"/>
                <a:gd name="connsiteY63-9718" fmla="*/ 58 h 763"/>
                <a:gd name="connsiteX64-9719" fmla="*/ 690 w 711"/>
                <a:gd name="connsiteY64-9720" fmla="*/ 68 h 763"/>
                <a:gd name="connsiteX65-9721" fmla="*/ 701 w 711"/>
                <a:gd name="connsiteY65-9722" fmla="*/ 74 h 763"/>
                <a:gd name="connsiteX66-9723" fmla="*/ 706 w 711"/>
                <a:gd name="connsiteY66-9724" fmla="*/ 79 h 763"/>
                <a:gd name="connsiteX67-9725" fmla="*/ 711 w 711"/>
                <a:gd name="connsiteY67-9726" fmla="*/ 84 h 763"/>
                <a:gd name="connsiteX68-9727" fmla="*/ 711 w 711"/>
                <a:gd name="connsiteY68-9728" fmla="*/ 89 h 763"/>
                <a:gd name="connsiteX69-9729" fmla="*/ 711 w 711"/>
                <a:gd name="connsiteY69-9730" fmla="*/ 95 h 763"/>
                <a:gd name="connsiteX70-9731" fmla="*/ 711 w 711"/>
                <a:gd name="connsiteY70-9732" fmla="*/ 100 h 763"/>
                <a:gd name="connsiteX71-9733" fmla="*/ 711 w 711"/>
                <a:gd name="connsiteY71-9734" fmla="*/ 105 h 763"/>
                <a:gd name="connsiteX72-9735" fmla="*/ 706 w 711"/>
                <a:gd name="connsiteY72-9736" fmla="*/ 110 h 763"/>
                <a:gd name="connsiteX73-9737" fmla="*/ 685 w 711"/>
                <a:gd name="connsiteY73-9738" fmla="*/ 147 h 763"/>
                <a:gd name="connsiteX74-9739" fmla="*/ 680 w 711"/>
                <a:gd name="connsiteY74-9740" fmla="*/ 179 h 763"/>
                <a:gd name="connsiteX75-9741" fmla="*/ 680 w 711"/>
                <a:gd name="connsiteY75-9742" fmla="*/ 189 h 763"/>
                <a:gd name="connsiteX76-9743" fmla="*/ 675 w 711"/>
                <a:gd name="connsiteY76-9744" fmla="*/ 205 h 763"/>
                <a:gd name="connsiteX77-9745" fmla="*/ 675 w 711"/>
                <a:gd name="connsiteY77-9746" fmla="*/ 221 h 763"/>
                <a:gd name="connsiteX78-9747" fmla="*/ 675 w 711"/>
                <a:gd name="connsiteY78-9748" fmla="*/ 237 h 763"/>
                <a:gd name="connsiteX79-9749" fmla="*/ 669 w 711"/>
                <a:gd name="connsiteY79-9750" fmla="*/ 252 h 763"/>
                <a:gd name="connsiteX80-9751" fmla="*/ 669 w 711"/>
                <a:gd name="connsiteY80-9752" fmla="*/ 268 h 763"/>
                <a:gd name="connsiteX81-9753" fmla="*/ 669 w 711"/>
                <a:gd name="connsiteY81-9754" fmla="*/ 289 h 763"/>
                <a:gd name="connsiteX82-9755" fmla="*/ 664 w 711"/>
                <a:gd name="connsiteY82-9756" fmla="*/ 331 h 763"/>
                <a:gd name="connsiteX83-9757" fmla="*/ 659 w 711"/>
                <a:gd name="connsiteY83-9758" fmla="*/ 368 h 763"/>
                <a:gd name="connsiteX84-9759" fmla="*/ 659 w 711"/>
                <a:gd name="connsiteY84-9760" fmla="*/ 400 h 763"/>
                <a:gd name="connsiteX85-9761" fmla="*/ 654 w 711"/>
                <a:gd name="connsiteY85-9762" fmla="*/ 431 h 763"/>
                <a:gd name="connsiteX86-9763" fmla="*/ 648 w 711"/>
                <a:gd name="connsiteY86-9764" fmla="*/ 463 h 763"/>
                <a:gd name="connsiteX87-9765" fmla="*/ 648 w 711"/>
                <a:gd name="connsiteY87-9766" fmla="*/ 489 h 763"/>
                <a:gd name="connsiteX88-9767" fmla="*/ 643 w 711"/>
                <a:gd name="connsiteY88-9768" fmla="*/ 510 h 763"/>
                <a:gd name="connsiteX89-9769" fmla="*/ 638 w 711"/>
                <a:gd name="connsiteY89-9770" fmla="*/ 531 h 763"/>
                <a:gd name="connsiteX90-9771" fmla="*/ 632 w 711"/>
                <a:gd name="connsiteY90-9772" fmla="*/ 568 h 763"/>
                <a:gd name="connsiteX91-9773" fmla="*/ 622 w 711"/>
                <a:gd name="connsiteY91-9774" fmla="*/ 605 h 763"/>
                <a:gd name="connsiteX92-9775" fmla="*/ 617 w 711"/>
                <a:gd name="connsiteY92-9776" fmla="*/ 636 h 763"/>
                <a:gd name="connsiteX93-9777" fmla="*/ 606 w 711"/>
                <a:gd name="connsiteY93-9778" fmla="*/ 663 h 763"/>
                <a:gd name="connsiteX94-9779" fmla="*/ 601 w 711"/>
                <a:gd name="connsiteY94-9780" fmla="*/ 689 h 763"/>
                <a:gd name="connsiteX95-9781" fmla="*/ 596 w 711"/>
                <a:gd name="connsiteY95-9782" fmla="*/ 700 h 763"/>
                <a:gd name="connsiteX96-9783" fmla="*/ 590 w 711"/>
                <a:gd name="connsiteY96-9784" fmla="*/ 710 h 763"/>
                <a:gd name="connsiteX97-9785" fmla="*/ 590 w 711"/>
                <a:gd name="connsiteY97-9786" fmla="*/ 721 h 763"/>
                <a:gd name="connsiteX98-9787" fmla="*/ 585 w 711"/>
                <a:gd name="connsiteY98-9788" fmla="*/ 726 h 763"/>
                <a:gd name="connsiteX99-9789" fmla="*/ 580 w 711"/>
                <a:gd name="connsiteY99-9790" fmla="*/ 736 h 763"/>
                <a:gd name="connsiteX100-9791" fmla="*/ 580 w 711"/>
                <a:gd name="connsiteY100-9792" fmla="*/ 742 h 763"/>
                <a:gd name="connsiteX101-9793" fmla="*/ 569 w 711"/>
                <a:gd name="connsiteY101-9794" fmla="*/ 747 h 763"/>
                <a:gd name="connsiteX102-9795" fmla="*/ 564 w 711"/>
                <a:gd name="connsiteY102-9796" fmla="*/ 757 h 763"/>
                <a:gd name="connsiteX103-9797" fmla="*/ 559 w 711"/>
                <a:gd name="connsiteY103-9798" fmla="*/ 757 h 763"/>
                <a:gd name="connsiteX104-9799" fmla="*/ 553 w 711"/>
                <a:gd name="connsiteY104-9800" fmla="*/ 763 h 763"/>
                <a:gd name="connsiteX105-9801" fmla="*/ 548 w 711"/>
                <a:gd name="connsiteY105-9802" fmla="*/ 763 h 763"/>
                <a:gd name="connsiteX106-9803" fmla="*/ 548 w 711"/>
                <a:gd name="connsiteY106-9804" fmla="*/ 757 h 763"/>
                <a:gd name="connsiteX107-9805" fmla="*/ 543 w 711"/>
                <a:gd name="connsiteY107-9806" fmla="*/ 757 h 763"/>
                <a:gd name="connsiteX108-9807" fmla="*/ 543 w 711"/>
                <a:gd name="connsiteY108-9808" fmla="*/ 752 h 763"/>
                <a:gd name="connsiteX109-9809" fmla="*/ 543 w 711"/>
                <a:gd name="connsiteY109-9810" fmla="*/ 747 h 763"/>
                <a:gd name="connsiteX110-9811" fmla="*/ 538 w 711"/>
                <a:gd name="connsiteY110-9812" fmla="*/ 742 h 763"/>
                <a:gd name="connsiteX111-9813" fmla="*/ 538 w 711"/>
                <a:gd name="connsiteY111-9814" fmla="*/ 731 h 763"/>
                <a:gd name="connsiteX112-9815" fmla="*/ 538 w 711"/>
                <a:gd name="connsiteY112-9816" fmla="*/ 721 h 763"/>
                <a:gd name="connsiteX113-9817" fmla="*/ 532 w 711"/>
                <a:gd name="connsiteY113-9818" fmla="*/ 705 h 763"/>
                <a:gd name="connsiteX114-9819" fmla="*/ 527 w 711"/>
                <a:gd name="connsiteY114-9820" fmla="*/ 684 h 763"/>
                <a:gd name="connsiteX115-9821" fmla="*/ 522 w 711"/>
                <a:gd name="connsiteY115-9822" fmla="*/ 668 h 763"/>
                <a:gd name="connsiteX116-9823" fmla="*/ 517 w 711"/>
                <a:gd name="connsiteY116-9824" fmla="*/ 652 h 763"/>
                <a:gd name="connsiteX117-9825" fmla="*/ 511 w 711"/>
                <a:gd name="connsiteY117-9826" fmla="*/ 636 h 763"/>
                <a:gd name="connsiteX118-9827" fmla="*/ 501 w 711"/>
                <a:gd name="connsiteY118-9828" fmla="*/ 626 h 763"/>
                <a:gd name="connsiteX0-9829" fmla="*/ 601 w 711"/>
                <a:gd name="connsiteY0-9830" fmla="*/ 105 h 763"/>
                <a:gd name="connsiteX1-9831" fmla="*/ 596 w 711"/>
                <a:gd name="connsiteY1-9832" fmla="*/ 95 h 763"/>
                <a:gd name="connsiteX2-9833" fmla="*/ 596 w 711"/>
                <a:gd name="connsiteY2-9834" fmla="*/ 89 h 763"/>
                <a:gd name="connsiteX3-9835" fmla="*/ 596 w 711"/>
                <a:gd name="connsiteY3-9836" fmla="*/ 84 h 763"/>
                <a:gd name="connsiteX4-9837" fmla="*/ 590 w 711"/>
                <a:gd name="connsiteY4-9838" fmla="*/ 84 h 763"/>
                <a:gd name="connsiteX5-9839" fmla="*/ 585 w 711"/>
                <a:gd name="connsiteY5-9840" fmla="*/ 79 h 763"/>
                <a:gd name="connsiteX6-9841" fmla="*/ 575 w 711"/>
                <a:gd name="connsiteY6-9842" fmla="*/ 79 h 763"/>
                <a:gd name="connsiteX7-9843" fmla="*/ 569 w 711"/>
                <a:gd name="connsiteY7-9844" fmla="*/ 74 h 763"/>
                <a:gd name="connsiteX8-9845" fmla="*/ 553 w 711"/>
                <a:gd name="connsiteY8-9846" fmla="*/ 74 h 763"/>
                <a:gd name="connsiteX9-9847" fmla="*/ 543 w 711"/>
                <a:gd name="connsiteY9-9848" fmla="*/ 74 h 763"/>
                <a:gd name="connsiteX10-9849" fmla="*/ 527 w 711"/>
                <a:gd name="connsiteY10-9850" fmla="*/ 79 h 763"/>
                <a:gd name="connsiteX11-9851" fmla="*/ 496 w 711"/>
                <a:gd name="connsiteY11-9852" fmla="*/ 79 h 763"/>
                <a:gd name="connsiteX12-9853" fmla="*/ 459 w 711"/>
                <a:gd name="connsiteY12-9854" fmla="*/ 84 h 763"/>
                <a:gd name="connsiteX13-9855" fmla="*/ 422 w 711"/>
                <a:gd name="connsiteY13-9856" fmla="*/ 89 h 763"/>
                <a:gd name="connsiteX14-9857" fmla="*/ 385 w 711"/>
                <a:gd name="connsiteY14-9858" fmla="*/ 89 h 763"/>
                <a:gd name="connsiteX15-9859" fmla="*/ 343 w 711"/>
                <a:gd name="connsiteY15-9860" fmla="*/ 95 h 763"/>
                <a:gd name="connsiteX16-9861" fmla="*/ 295 w 711"/>
                <a:gd name="connsiteY16-9862" fmla="*/ 105 h 763"/>
                <a:gd name="connsiteX17-9863" fmla="*/ 269 w 711"/>
                <a:gd name="connsiteY17-9864" fmla="*/ 105 h 763"/>
                <a:gd name="connsiteX18-9865" fmla="*/ 243 w 711"/>
                <a:gd name="connsiteY18-9866" fmla="*/ 110 h 763"/>
                <a:gd name="connsiteX19-9867" fmla="*/ 216 w 711"/>
                <a:gd name="connsiteY19-9868" fmla="*/ 116 h 763"/>
                <a:gd name="connsiteX20-9869" fmla="*/ 190 w 711"/>
                <a:gd name="connsiteY20-9870" fmla="*/ 116 h 763"/>
                <a:gd name="connsiteX21-9871" fmla="*/ 158 w 711"/>
                <a:gd name="connsiteY21-9872" fmla="*/ 121 h 763"/>
                <a:gd name="connsiteX22-9873" fmla="*/ 132 w 711"/>
                <a:gd name="connsiteY22-9874" fmla="*/ 126 h 763"/>
                <a:gd name="connsiteX23-9875" fmla="*/ 106 w 711"/>
                <a:gd name="connsiteY23-9876" fmla="*/ 126 h 763"/>
                <a:gd name="connsiteX24-9877" fmla="*/ 85 w 711"/>
                <a:gd name="connsiteY24-9878" fmla="*/ 132 h 763"/>
                <a:gd name="connsiteX25-9879" fmla="*/ 64 w 711"/>
                <a:gd name="connsiteY25-9880" fmla="*/ 132 h 763"/>
                <a:gd name="connsiteX26-9881" fmla="*/ 37 w 711"/>
                <a:gd name="connsiteY26-9882" fmla="*/ 132 h 763"/>
                <a:gd name="connsiteX27-9883" fmla="*/ 21 w 711"/>
                <a:gd name="connsiteY27-9884" fmla="*/ 137 h 763"/>
                <a:gd name="connsiteX28-9885" fmla="*/ 0 w 711"/>
                <a:gd name="connsiteY28-9886" fmla="*/ 137 h 763"/>
                <a:gd name="connsiteX29-9887" fmla="*/ 0 w 711"/>
                <a:gd name="connsiteY29-9888" fmla="*/ 100 h 763"/>
                <a:gd name="connsiteX30-9889" fmla="*/ 16 w 711"/>
                <a:gd name="connsiteY30-9890" fmla="*/ 100 h 763"/>
                <a:gd name="connsiteX31-9891" fmla="*/ 37 w 711"/>
                <a:gd name="connsiteY31-9892" fmla="*/ 100 h 763"/>
                <a:gd name="connsiteX32-9893" fmla="*/ 53 w 711"/>
                <a:gd name="connsiteY32-9894" fmla="*/ 100 h 763"/>
                <a:gd name="connsiteX33-9895" fmla="*/ 74 w 711"/>
                <a:gd name="connsiteY33-9896" fmla="*/ 95 h 763"/>
                <a:gd name="connsiteX34-9897" fmla="*/ 100 w 711"/>
                <a:gd name="connsiteY34-9898" fmla="*/ 95 h 763"/>
                <a:gd name="connsiteX35-9899" fmla="*/ 122 w 711"/>
                <a:gd name="connsiteY35-9900" fmla="*/ 89 h 763"/>
                <a:gd name="connsiteX36-9901" fmla="*/ 148 w 711"/>
                <a:gd name="connsiteY36-9902" fmla="*/ 84 h 763"/>
                <a:gd name="connsiteX37-9903" fmla="*/ 179 w 711"/>
                <a:gd name="connsiteY37-9904" fmla="*/ 84 h 763"/>
                <a:gd name="connsiteX38-9905" fmla="*/ 237 w 711"/>
                <a:gd name="connsiteY38-9906" fmla="*/ 74 h 763"/>
                <a:gd name="connsiteX39-9907" fmla="*/ 295 w 711"/>
                <a:gd name="connsiteY39-9908" fmla="*/ 63 h 763"/>
                <a:gd name="connsiteX40-9909" fmla="*/ 353 w 711"/>
                <a:gd name="connsiteY40-9910" fmla="*/ 58 h 763"/>
                <a:gd name="connsiteX41-9911" fmla="*/ 411 w 711"/>
                <a:gd name="connsiteY41-9912" fmla="*/ 47 h 763"/>
                <a:gd name="connsiteX42-9913" fmla="*/ 438 w 711"/>
                <a:gd name="connsiteY42-9914" fmla="*/ 42 h 763"/>
                <a:gd name="connsiteX43-9915" fmla="*/ 464 w 711"/>
                <a:gd name="connsiteY43-9916" fmla="*/ 37 h 763"/>
                <a:gd name="connsiteX44-9917" fmla="*/ 490 w 711"/>
                <a:gd name="connsiteY44-9918" fmla="*/ 32 h 763"/>
                <a:gd name="connsiteX45-9919" fmla="*/ 506 w 711"/>
                <a:gd name="connsiteY45-9920" fmla="*/ 32 h 763"/>
                <a:gd name="connsiteX46-9921" fmla="*/ 522 w 711"/>
                <a:gd name="connsiteY46-9922" fmla="*/ 26 h 763"/>
                <a:gd name="connsiteX47-9923" fmla="*/ 538 w 711"/>
                <a:gd name="connsiteY47-9924" fmla="*/ 21 h 763"/>
                <a:gd name="connsiteX48-9925" fmla="*/ 543 w 711"/>
                <a:gd name="connsiteY48-9926" fmla="*/ 21 h 763"/>
                <a:gd name="connsiteX49-9927" fmla="*/ 553 w 711"/>
                <a:gd name="connsiteY49-9928" fmla="*/ 16 h 763"/>
                <a:gd name="connsiteX50-9929" fmla="*/ 559 w 711"/>
                <a:gd name="connsiteY50-9930" fmla="*/ 11 h 763"/>
                <a:gd name="connsiteX51-9931" fmla="*/ 569 w 711"/>
                <a:gd name="connsiteY51-9932" fmla="*/ 5 h 763"/>
                <a:gd name="connsiteX52-9933" fmla="*/ 575 w 711"/>
                <a:gd name="connsiteY52-9934" fmla="*/ 5 h 763"/>
                <a:gd name="connsiteX53-9935" fmla="*/ 585 w 711"/>
                <a:gd name="connsiteY53-9936" fmla="*/ 0 h 763"/>
                <a:gd name="connsiteX54-9937" fmla="*/ 590 w 711"/>
                <a:gd name="connsiteY54-9938" fmla="*/ 5 h 763"/>
                <a:gd name="connsiteX55-9939" fmla="*/ 596 w 711"/>
                <a:gd name="connsiteY55-9940" fmla="*/ 5 h 763"/>
                <a:gd name="connsiteX56-9941" fmla="*/ 601 w 711"/>
                <a:gd name="connsiteY56-9942" fmla="*/ 11 h 763"/>
                <a:gd name="connsiteX57-9943" fmla="*/ 611 w 711"/>
                <a:gd name="connsiteY57-9944" fmla="*/ 16 h 763"/>
                <a:gd name="connsiteX58-9945" fmla="*/ 622 w 711"/>
                <a:gd name="connsiteY58-9946" fmla="*/ 21 h 763"/>
                <a:gd name="connsiteX59-9947" fmla="*/ 632 w 711"/>
                <a:gd name="connsiteY59-9948" fmla="*/ 26 h 763"/>
                <a:gd name="connsiteX60-9949" fmla="*/ 643 w 711"/>
                <a:gd name="connsiteY60-9950" fmla="*/ 32 h 763"/>
                <a:gd name="connsiteX61-9951" fmla="*/ 659 w 711"/>
                <a:gd name="connsiteY61-9952" fmla="*/ 42 h 763"/>
                <a:gd name="connsiteX62-9953" fmla="*/ 669 w 711"/>
                <a:gd name="connsiteY62-9954" fmla="*/ 53 h 763"/>
                <a:gd name="connsiteX63-9955" fmla="*/ 680 w 711"/>
                <a:gd name="connsiteY63-9956" fmla="*/ 58 h 763"/>
                <a:gd name="connsiteX64-9957" fmla="*/ 690 w 711"/>
                <a:gd name="connsiteY64-9958" fmla="*/ 68 h 763"/>
                <a:gd name="connsiteX65-9959" fmla="*/ 701 w 711"/>
                <a:gd name="connsiteY65-9960" fmla="*/ 74 h 763"/>
                <a:gd name="connsiteX66-9961" fmla="*/ 706 w 711"/>
                <a:gd name="connsiteY66-9962" fmla="*/ 79 h 763"/>
                <a:gd name="connsiteX67-9963" fmla="*/ 711 w 711"/>
                <a:gd name="connsiteY67-9964" fmla="*/ 84 h 763"/>
                <a:gd name="connsiteX68-9965" fmla="*/ 711 w 711"/>
                <a:gd name="connsiteY68-9966" fmla="*/ 89 h 763"/>
                <a:gd name="connsiteX69-9967" fmla="*/ 711 w 711"/>
                <a:gd name="connsiteY69-9968" fmla="*/ 95 h 763"/>
                <a:gd name="connsiteX70-9969" fmla="*/ 711 w 711"/>
                <a:gd name="connsiteY70-9970" fmla="*/ 100 h 763"/>
                <a:gd name="connsiteX71-9971" fmla="*/ 711 w 711"/>
                <a:gd name="connsiteY71-9972" fmla="*/ 105 h 763"/>
                <a:gd name="connsiteX72-9973" fmla="*/ 706 w 711"/>
                <a:gd name="connsiteY72-9974" fmla="*/ 110 h 763"/>
                <a:gd name="connsiteX73-9975" fmla="*/ 680 w 711"/>
                <a:gd name="connsiteY73-9976" fmla="*/ 179 h 763"/>
                <a:gd name="connsiteX74-9977" fmla="*/ 680 w 711"/>
                <a:gd name="connsiteY74-9978" fmla="*/ 189 h 763"/>
                <a:gd name="connsiteX75-9979" fmla="*/ 675 w 711"/>
                <a:gd name="connsiteY75-9980" fmla="*/ 205 h 763"/>
                <a:gd name="connsiteX76-9981" fmla="*/ 675 w 711"/>
                <a:gd name="connsiteY76-9982" fmla="*/ 221 h 763"/>
                <a:gd name="connsiteX77-9983" fmla="*/ 675 w 711"/>
                <a:gd name="connsiteY77-9984" fmla="*/ 237 h 763"/>
                <a:gd name="connsiteX78-9985" fmla="*/ 669 w 711"/>
                <a:gd name="connsiteY78-9986" fmla="*/ 252 h 763"/>
                <a:gd name="connsiteX79-9987" fmla="*/ 669 w 711"/>
                <a:gd name="connsiteY79-9988" fmla="*/ 268 h 763"/>
                <a:gd name="connsiteX80-9989" fmla="*/ 669 w 711"/>
                <a:gd name="connsiteY80-9990" fmla="*/ 289 h 763"/>
                <a:gd name="connsiteX81-9991" fmla="*/ 664 w 711"/>
                <a:gd name="connsiteY81-9992" fmla="*/ 331 h 763"/>
                <a:gd name="connsiteX82-9993" fmla="*/ 659 w 711"/>
                <a:gd name="connsiteY82-9994" fmla="*/ 368 h 763"/>
                <a:gd name="connsiteX83-9995" fmla="*/ 659 w 711"/>
                <a:gd name="connsiteY83-9996" fmla="*/ 400 h 763"/>
                <a:gd name="connsiteX84-9997" fmla="*/ 654 w 711"/>
                <a:gd name="connsiteY84-9998" fmla="*/ 431 h 763"/>
                <a:gd name="connsiteX85-9999" fmla="*/ 648 w 711"/>
                <a:gd name="connsiteY85-10000" fmla="*/ 463 h 763"/>
                <a:gd name="connsiteX86-10001" fmla="*/ 648 w 711"/>
                <a:gd name="connsiteY86-10002" fmla="*/ 489 h 763"/>
                <a:gd name="connsiteX87-10003" fmla="*/ 643 w 711"/>
                <a:gd name="connsiteY87-10004" fmla="*/ 510 h 763"/>
                <a:gd name="connsiteX88-10005" fmla="*/ 638 w 711"/>
                <a:gd name="connsiteY88-10006" fmla="*/ 531 h 763"/>
                <a:gd name="connsiteX89-10007" fmla="*/ 632 w 711"/>
                <a:gd name="connsiteY89-10008" fmla="*/ 568 h 763"/>
                <a:gd name="connsiteX90-10009" fmla="*/ 622 w 711"/>
                <a:gd name="connsiteY90-10010" fmla="*/ 605 h 763"/>
                <a:gd name="connsiteX91-10011" fmla="*/ 617 w 711"/>
                <a:gd name="connsiteY91-10012" fmla="*/ 636 h 763"/>
                <a:gd name="connsiteX92-10013" fmla="*/ 606 w 711"/>
                <a:gd name="connsiteY92-10014" fmla="*/ 663 h 763"/>
                <a:gd name="connsiteX93-10015" fmla="*/ 601 w 711"/>
                <a:gd name="connsiteY93-10016" fmla="*/ 689 h 763"/>
                <a:gd name="connsiteX94-10017" fmla="*/ 596 w 711"/>
                <a:gd name="connsiteY94-10018" fmla="*/ 700 h 763"/>
                <a:gd name="connsiteX95-10019" fmla="*/ 590 w 711"/>
                <a:gd name="connsiteY95-10020" fmla="*/ 710 h 763"/>
                <a:gd name="connsiteX96-10021" fmla="*/ 590 w 711"/>
                <a:gd name="connsiteY96-10022" fmla="*/ 721 h 763"/>
                <a:gd name="connsiteX97-10023" fmla="*/ 585 w 711"/>
                <a:gd name="connsiteY97-10024" fmla="*/ 726 h 763"/>
                <a:gd name="connsiteX98-10025" fmla="*/ 580 w 711"/>
                <a:gd name="connsiteY98-10026" fmla="*/ 736 h 763"/>
                <a:gd name="connsiteX99-10027" fmla="*/ 580 w 711"/>
                <a:gd name="connsiteY99-10028" fmla="*/ 742 h 763"/>
                <a:gd name="connsiteX100-10029" fmla="*/ 569 w 711"/>
                <a:gd name="connsiteY100-10030" fmla="*/ 747 h 763"/>
                <a:gd name="connsiteX101-10031" fmla="*/ 564 w 711"/>
                <a:gd name="connsiteY101-10032" fmla="*/ 757 h 763"/>
                <a:gd name="connsiteX102-10033" fmla="*/ 559 w 711"/>
                <a:gd name="connsiteY102-10034" fmla="*/ 757 h 763"/>
                <a:gd name="connsiteX103-10035" fmla="*/ 553 w 711"/>
                <a:gd name="connsiteY103-10036" fmla="*/ 763 h 763"/>
                <a:gd name="connsiteX104-10037" fmla="*/ 548 w 711"/>
                <a:gd name="connsiteY104-10038" fmla="*/ 763 h 763"/>
                <a:gd name="connsiteX105-10039" fmla="*/ 548 w 711"/>
                <a:gd name="connsiteY105-10040" fmla="*/ 757 h 763"/>
                <a:gd name="connsiteX106-10041" fmla="*/ 543 w 711"/>
                <a:gd name="connsiteY106-10042" fmla="*/ 757 h 763"/>
                <a:gd name="connsiteX107-10043" fmla="*/ 543 w 711"/>
                <a:gd name="connsiteY107-10044" fmla="*/ 752 h 763"/>
                <a:gd name="connsiteX108-10045" fmla="*/ 543 w 711"/>
                <a:gd name="connsiteY108-10046" fmla="*/ 747 h 763"/>
                <a:gd name="connsiteX109-10047" fmla="*/ 538 w 711"/>
                <a:gd name="connsiteY109-10048" fmla="*/ 742 h 763"/>
                <a:gd name="connsiteX110-10049" fmla="*/ 538 w 711"/>
                <a:gd name="connsiteY110-10050" fmla="*/ 731 h 763"/>
                <a:gd name="connsiteX111-10051" fmla="*/ 538 w 711"/>
                <a:gd name="connsiteY111-10052" fmla="*/ 721 h 763"/>
                <a:gd name="connsiteX112-10053" fmla="*/ 532 w 711"/>
                <a:gd name="connsiteY112-10054" fmla="*/ 705 h 763"/>
                <a:gd name="connsiteX113-10055" fmla="*/ 527 w 711"/>
                <a:gd name="connsiteY113-10056" fmla="*/ 684 h 763"/>
                <a:gd name="connsiteX114-10057" fmla="*/ 522 w 711"/>
                <a:gd name="connsiteY114-10058" fmla="*/ 668 h 763"/>
                <a:gd name="connsiteX115-10059" fmla="*/ 517 w 711"/>
                <a:gd name="connsiteY115-10060" fmla="*/ 652 h 763"/>
                <a:gd name="connsiteX116-10061" fmla="*/ 511 w 711"/>
                <a:gd name="connsiteY116-10062" fmla="*/ 636 h 763"/>
                <a:gd name="connsiteX117-10063" fmla="*/ 501 w 711"/>
                <a:gd name="connsiteY117-10064" fmla="*/ 626 h 763"/>
                <a:gd name="connsiteX0-10065" fmla="*/ 601 w 711"/>
                <a:gd name="connsiteY0-10066" fmla="*/ 105 h 763"/>
                <a:gd name="connsiteX1-10067" fmla="*/ 596 w 711"/>
                <a:gd name="connsiteY1-10068" fmla="*/ 95 h 763"/>
                <a:gd name="connsiteX2-10069" fmla="*/ 596 w 711"/>
                <a:gd name="connsiteY2-10070" fmla="*/ 89 h 763"/>
                <a:gd name="connsiteX3-10071" fmla="*/ 596 w 711"/>
                <a:gd name="connsiteY3-10072" fmla="*/ 84 h 763"/>
                <a:gd name="connsiteX4-10073" fmla="*/ 590 w 711"/>
                <a:gd name="connsiteY4-10074" fmla="*/ 84 h 763"/>
                <a:gd name="connsiteX5-10075" fmla="*/ 585 w 711"/>
                <a:gd name="connsiteY5-10076" fmla="*/ 79 h 763"/>
                <a:gd name="connsiteX6-10077" fmla="*/ 575 w 711"/>
                <a:gd name="connsiteY6-10078" fmla="*/ 79 h 763"/>
                <a:gd name="connsiteX7-10079" fmla="*/ 569 w 711"/>
                <a:gd name="connsiteY7-10080" fmla="*/ 74 h 763"/>
                <a:gd name="connsiteX8-10081" fmla="*/ 553 w 711"/>
                <a:gd name="connsiteY8-10082" fmla="*/ 74 h 763"/>
                <a:gd name="connsiteX9-10083" fmla="*/ 543 w 711"/>
                <a:gd name="connsiteY9-10084" fmla="*/ 74 h 763"/>
                <a:gd name="connsiteX10-10085" fmla="*/ 527 w 711"/>
                <a:gd name="connsiteY10-10086" fmla="*/ 79 h 763"/>
                <a:gd name="connsiteX11-10087" fmla="*/ 496 w 711"/>
                <a:gd name="connsiteY11-10088" fmla="*/ 79 h 763"/>
                <a:gd name="connsiteX12-10089" fmla="*/ 459 w 711"/>
                <a:gd name="connsiteY12-10090" fmla="*/ 84 h 763"/>
                <a:gd name="connsiteX13-10091" fmla="*/ 422 w 711"/>
                <a:gd name="connsiteY13-10092" fmla="*/ 89 h 763"/>
                <a:gd name="connsiteX14-10093" fmla="*/ 385 w 711"/>
                <a:gd name="connsiteY14-10094" fmla="*/ 89 h 763"/>
                <a:gd name="connsiteX15-10095" fmla="*/ 343 w 711"/>
                <a:gd name="connsiteY15-10096" fmla="*/ 95 h 763"/>
                <a:gd name="connsiteX16-10097" fmla="*/ 295 w 711"/>
                <a:gd name="connsiteY16-10098" fmla="*/ 105 h 763"/>
                <a:gd name="connsiteX17-10099" fmla="*/ 269 w 711"/>
                <a:gd name="connsiteY17-10100" fmla="*/ 105 h 763"/>
                <a:gd name="connsiteX18-10101" fmla="*/ 243 w 711"/>
                <a:gd name="connsiteY18-10102" fmla="*/ 110 h 763"/>
                <a:gd name="connsiteX19-10103" fmla="*/ 216 w 711"/>
                <a:gd name="connsiteY19-10104" fmla="*/ 116 h 763"/>
                <a:gd name="connsiteX20-10105" fmla="*/ 190 w 711"/>
                <a:gd name="connsiteY20-10106" fmla="*/ 116 h 763"/>
                <a:gd name="connsiteX21-10107" fmla="*/ 158 w 711"/>
                <a:gd name="connsiteY21-10108" fmla="*/ 121 h 763"/>
                <a:gd name="connsiteX22-10109" fmla="*/ 132 w 711"/>
                <a:gd name="connsiteY22-10110" fmla="*/ 126 h 763"/>
                <a:gd name="connsiteX23-10111" fmla="*/ 106 w 711"/>
                <a:gd name="connsiteY23-10112" fmla="*/ 126 h 763"/>
                <a:gd name="connsiteX24-10113" fmla="*/ 85 w 711"/>
                <a:gd name="connsiteY24-10114" fmla="*/ 132 h 763"/>
                <a:gd name="connsiteX25-10115" fmla="*/ 64 w 711"/>
                <a:gd name="connsiteY25-10116" fmla="*/ 132 h 763"/>
                <a:gd name="connsiteX26-10117" fmla="*/ 37 w 711"/>
                <a:gd name="connsiteY26-10118" fmla="*/ 132 h 763"/>
                <a:gd name="connsiteX27-10119" fmla="*/ 21 w 711"/>
                <a:gd name="connsiteY27-10120" fmla="*/ 137 h 763"/>
                <a:gd name="connsiteX28-10121" fmla="*/ 0 w 711"/>
                <a:gd name="connsiteY28-10122" fmla="*/ 137 h 763"/>
                <a:gd name="connsiteX29-10123" fmla="*/ 0 w 711"/>
                <a:gd name="connsiteY29-10124" fmla="*/ 100 h 763"/>
                <a:gd name="connsiteX30-10125" fmla="*/ 16 w 711"/>
                <a:gd name="connsiteY30-10126" fmla="*/ 100 h 763"/>
                <a:gd name="connsiteX31-10127" fmla="*/ 37 w 711"/>
                <a:gd name="connsiteY31-10128" fmla="*/ 100 h 763"/>
                <a:gd name="connsiteX32-10129" fmla="*/ 53 w 711"/>
                <a:gd name="connsiteY32-10130" fmla="*/ 100 h 763"/>
                <a:gd name="connsiteX33-10131" fmla="*/ 74 w 711"/>
                <a:gd name="connsiteY33-10132" fmla="*/ 95 h 763"/>
                <a:gd name="connsiteX34-10133" fmla="*/ 100 w 711"/>
                <a:gd name="connsiteY34-10134" fmla="*/ 95 h 763"/>
                <a:gd name="connsiteX35-10135" fmla="*/ 122 w 711"/>
                <a:gd name="connsiteY35-10136" fmla="*/ 89 h 763"/>
                <a:gd name="connsiteX36-10137" fmla="*/ 148 w 711"/>
                <a:gd name="connsiteY36-10138" fmla="*/ 84 h 763"/>
                <a:gd name="connsiteX37-10139" fmla="*/ 179 w 711"/>
                <a:gd name="connsiteY37-10140" fmla="*/ 84 h 763"/>
                <a:gd name="connsiteX38-10141" fmla="*/ 237 w 711"/>
                <a:gd name="connsiteY38-10142" fmla="*/ 74 h 763"/>
                <a:gd name="connsiteX39-10143" fmla="*/ 295 w 711"/>
                <a:gd name="connsiteY39-10144" fmla="*/ 63 h 763"/>
                <a:gd name="connsiteX40-10145" fmla="*/ 353 w 711"/>
                <a:gd name="connsiteY40-10146" fmla="*/ 58 h 763"/>
                <a:gd name="connsiteX41-10147" fmla="*/ 411 w 711"/>
                <a:gd name="connsiteY41-10148" fmla="*/ 47 h 763"/>
                <a:gd name="connsiteX42-10149" fmla="*/ 438 w 711"/>
                <a:gd name="connsiteY42-10150" fmla="*/ 42 h 763"/>
                <a:gd name="connsiteX43-10151" fmla="*/ 464 w 711"/>
                <a:gd name="connsiteY43-10152" fmla="*/ 37 h 763"/>
                <a:gd name="connsiteX44-10153" fmla="*/ 490 w 711"/>
                <a:gd name="connsiteY44-10154" fmla="*/ 32 h 763"/>
                <a:gd name="connsiteX45-10155" fmla="*/ 506 w 711"/>
                <a:gd name="connsiteY45-10156" fmla="*/ 32 h 763"/>
                <a:gd name="connsiteX46-10157" fmla="*/ 522 w 711"/>
                <a:gd name="connsiteY46-10158" fmla="*/ 26 h 763"/>
                <a:gd name="connsiteX47-10159" fmla="*/ 538 w 711"/>
                <a:gd name="connsiteY47-10160" fmla="*/ 21 h 763"/>
                <a:gd name="connsiteX48-10161" fmla="*/ 543 w 711"/>
                <a:gd name="connsiteY48-10162" fmla="*/ 21 h 763"/>
                <a:gd name="connsiteX49-10163" fmla="*/ 553 w 711"/>
                <a:gd name="connsiteY49-10164" fmla="*/ 16 h 763"/>
                <a:gd name="connsiteX50-10165" fmla="*/ 559 w 711"/>
                <a:gd name="connsiteY50-10166" fmla="*/ 11 h 763"/>
                <a:gd name="connsiteX51-10167" fmla="*/ 569 w 711"/>
                <a:gd name="connsiteY51-10168" fmla="*/ 5 h 763"/>
                <a:gd name="connsiteX52-10169" fmla="*/ 575 w 711"/>
                <a:gd name="connsiteY52-10170" fmla="*/ 5 h 763"/>
                <a:gd name="connsiteX53-10171" fmla="*/ 585 w 711"/>
                <a:gd name="connsiteY53-10172" fmla="*/ 0 h 763"/>
                <a:gd name="connsiteX54-10173" fmla="*/ 590 w 711"/>
                <a:gd name="connsiteY54-10174" fmla="*/ 5 h 763"/>
                <a:gd name="connsiteX55-10175" fmla="*/ 596 w 711"/>
                <a:gd name="connsiteY55-10176" fmla="*/ 5 h 763"/>
                <a:gd name="connsiteX56-10177" fmla="*/ 601 w 711"/>
                <a:gd name="connsiteY56-10178" fmla="*/ 11 h 763"/>
                <a:gd name="connsiteX57-10179" fmla="*/ 611 w 711"/>
                <a:gd name="connsiteY57-10180" fmla="*/ 16 h 763"/>
                <a:gd name="connsiteX58-10181" fmla="*/ 622 w 711"/>
                <a:gd name="connsiteY58-10182" fmla="*/ 21 h 763"/>
                <a:gd name="connsiteX59-10183" fmla="*/ 632 w 711"/>
                <a:gd name="connsiteY59-10184" fmla="*/ 26 h 763"/>
                <a:gd name="connsiteX60-10185" fmla="*/ 643 w 711"/>
                <a:gd name="connsiteY60-10186" fmla="*/ 32 h 763"/>
                <a:gd name="connsiteX61-10187" fmla="*/ 659 w 711"/>
                <a:gd name="connsiteY61-10188" fmla="*/ 42 h 763"/>
                <a:gd name="connsiteX62-10189" fmla="*/ 669 w 711"/>
                <a:gd name="connsiteY62-10190" fmla="*/ 53 h 763"/>
                <a:gd name="connsiteX63-10191" fmla="*/ 680 w 711"/>
                <a:gd name="connsiteY63-10192" fmla="*/ 58 h 763"/>
                <a:gd name="connsiteX64-10193" fmla="*/ 690 w 711"/>
                <a:gd name="connsiteY64-10194" fmla="*/ 68 h 763"/>
                <a:gd name="connsiteX65-10195" fmla="*/ 701 w 711"/>
                <a:gd name="connsiteY65-10196" fmla="*/ 74 h 763"/>
                <a:gd name="connsiteX66-10197" fmla="*/ 706 w 711"/>
                <a:gd name="connsiteY66-10198" fmla="*/ 79 h 763"/>
                <a:gd name="connsiteX67-10199" fmla="*/ 711 w 711"/>
                <a:gd name="connsiteY67-10200" fmla="*/ 84 h 763"/>
                <a:gd name="connsiteX68-10201" fmla="*/ 711 w 711"/>
                <a:gd name="connsiteY68-10202" fmla="*/ 89 h 763"/>
                <a:gd name="connsiteX69-10203" fmla="*/ 711 w 711"/>
                <a:gd name="connsiteY69-10204" fmla="*/ 95 h 763"/>
                <a:gd name="connsiteX70-10205" fmla="*/ 711 w 711"/>
                <a:gd name="connsiteY70-10206" fmla="*/ 100 h 763"/>
                <a:gd name="connsiteX71-10207" fmla="*/ 711 w 711"/>
                <a:gd name="connsiteY71-10208" fmla="*/ 105 h 763"/>
                <a:gd name="connsiteX72-10209" fmla="*/ 706 w 711"/>
                <a:gd name="connsiteY72-10210" fmla="*/ 110 h 763"/>
                <a:gd name="connsiteX73-10211" fmla="*/ 680 w 711"/>
                <a:gd name="connsiteY73-10212" fmla="*/ 189 h 763"/>
                <a:gd name="connsiteX74-10213" fmla="*/ 675 w 711"/>
                <a:gd name="connsiteY74-10214" fmla="*/ 205 h 763"/>
                <a:gd name="connsiteX75-10215" fmla="*/ 675 w 711"/>
                <a:gd name="connsiteY75-10216" fmla="*/ 221 h 763"/>
                <a:gd name="connsiteX76-10217" fmla="*/ 675 w 711"/>
                <a:gd name="connsiteY76-10218" fmla="*/ 237 h 763"/>
                <a:gd name="connsiteX77-10219" fmla="*/ 669 w 711"/>
                <a:gd name="connsiteY77-10220" fmla="*/ 252 h 763"/>
                <a:gd name="connsiteX78-10221" fmla="*/ 669 w 711"/>
                <a:gd name="connsiteY78-10222" fmla="*/ 268 h 763"/>
                <a:gd name="connsiteX79-10223" fmla="*/ 669 w 711"/>
                <a:gd name="connsiteY79-10224" fmla="*/ 289 h 763"/>
                <a:gd name="connsiteX80-10225" fmla="*/ 664 w 711"/>
                <a:gd name="connsiteY80-10226" fmla="*/ 331 h 763"/>
                <a:gd name="connsiteX81-10227" fmla="*/ 659 w 711"/>
                <a:gd name="connsiteY81-10228" fmla="*/ 368 h 763"/>
                <a:gd name="connsiteX82-10229" fmla="*/ 659 w 711"/>
                <a:gd name="connsiteY82-10230" fmla="*/ 400 h 763"/>
                <a:gd name="connsiteX83-10231" fmla="*/ 654 w 711"/>
                <a:gd name="connsiteY83-10232" fmla="*/ 431 h 763"/>
                <a:gd name="connsiteX84-10233" fmla="*/ 648 w 711"/>
                <a:gd name="connsiteY84-10234" fmla="*/ 463 h 763"/>
                <a:gd name="connsiteX85-10235" fmla="*/ 648 w 711"/>
                <a:gd name="connsiteY85-10236" fmla="*/ 489 h 763"/>
                <a:gd name="connsiteX86-10237" fmla="*/ 643 w 711"/>
                <a:gd name="connsiteY86-10238" fmla="*/ 510 h 763"/>
                <a:gd name="connsiteX87-10239" fmla="*/ 638 w 711"/>
                <a:gd name="connsiteY87-10240" fmla="*/ 531 h 763"/>
                <a:gd name="connsiteX88-10241" fmla="*/ 632 w 711"/>
                <a:gd name="connsiteY88-10242" fmla="*/ 568 h 763"/>
                <a:gd name="connsiteX89-10243" fmla="*/ 622 w 711"/>
                <a:gd name="connsiteY89-10244" fmla="*/ 605 h 763"/>
                <a:gd name="connsiteX90-10245" fmla="*/ 617 w 711"/>
                <a:gd name="connsiteY90-10246" fmla="*/ 636 h 763"/>
                <a:gd name="connsiteX91-10247" fmla="*/ 606 w 711"/>
                <a:gd name="connsiteY91-10248" fmla="*/ 663 h 763"/>
                <a:gd name="connsiteX92-10249" fmla="*/ 601 w 711"/>
                <a:gd name="connsiteY92-10250" fmla="*/ 689 h 763"/>
                <a:gd name="connsiteX93-10251" fmla="*/ 596 w 711"/>
                <a:gd name="connsiteY93-10252" fmla="*/ 700 h 763"/>
                <a:gd name="connsiteX94-10253" fmla="*/ 590 w 711"/>
                <a:gd name="connsiteY94-10254" fmla="*/ 710 h 763"/>
                <a:gd name="connsiteX95-10255" fmla="*/ 590 w 711"/>
                <a:gd name="connsiteY95-10256" fmla="*/ 721 h 763"/>
                <a:gd name="connsiteX96-10257" fmla="*/ 585 w 711"/>
                <a:gd name="connsiteY96-10258" fmla="*/ 726 h 763"/>
                <a:gd name="connsiteX97-10259" fmla="*/ 580 w 711"/>
                <a:gd name="connsiteY97-10260" fmla="*/ 736 h 763"/>
                <a:gd name="connsiteX98-10261" fmla="*/ 580 w 711"/>
                <a:gd name="connsiteY98-10262" fmla="*/ 742 h 763"/>
                <a:gd name="connsiteX99-10263" fmla="*/ 569 w 711"/>
                <a:gd name="connsiteY99-10264" fmla="*/ 747 h 763"/>
                <a:gd name="connsiteX100-10265" fmla="*/ 564 w 711"/>
                <a:gd name="connsiteY100-10266" fmla="*/ 757 h 763"/>
                <a:gd name="connsiteX101-10267" fmla="*/ 559 w 711"/>
                <a:gd name="connsiteY101-10268" fmla="*/ 757 h 763"/>
                <a:gd name="connsiteX102-10269" fmla="*/ 553 w 711"/>
                <a:gd name="connsiteY102-10270" fmla="*/ 763 h 763"/>
                <a:gd name="connsiteX103-10271" fmla="*/ 548 w 711"/>
                <a:gd name="connsiteY103-10272" fmla="*/ 763 h 763"/>
                <a:gd name="connsiteX104-10273" fmla="*/ 548 w 711"/>
                <a:gd name="connsiteY104-10274" fmla="*/ 757 h 763"/>
                <a:gd name="connsiteX105-10275" fmla="*/ 543 w 711"/>
                <a:gd name="connsiteY105-10276" fmla="*/ 757 h 763"/>
                <a:gd name="connsiteX106-10277" fmla="*/ 543 w 711"/>
                <a:gd name="connsiteY106-10278" fmla="*/ 752 h 763"/>
                <a:gd name="connsiteX107-10279" fmla="*/ 543 w 711"/>
                <a:gd name="connsiteY107-10280" fmla="*/ 747 h 763"/>
                <a:gd name="connsiteX108-10281" fmla="*/ 538 w 711"/>
                <a:gd name="connsiteY108-10282" fmla="*/ 742 h 763"/>
                <a:gd name="connsiteX109-10283" fmla="*/ 538 w 711"/>
                <a:gd name="connsiteY109-10284" fmla="*/ 731 h 763"/>
                <a:gd name="connsiteX110-10285" fmla="*/ 538 w 711"/>
                <a:gd name="connsiteY110-10286" fmla="*/ 721 h 763"/>
                <a:gd name="connsiteX111-10287" fmla="*/ 532 w 711"/>
                <a:gd name="connsiteY111-10288" fmla="*/ 705 h 763"/>
                <a:gd name="connsiteX112-10289" fmla="*/ 527 w 711"/>
                <a:gd name="connsiteY112-10290" fmla="*/ 684 h 763"/>
                <a:gd name="connsiteX113-10291" fmla="*/ 522 w 711"/>
                <a:gd name="connsiteY113-10292" fmla="*/ 668 h 763"/>
                <a:gd name="connsiteX114-10293" fmla="*/ 517 w 711"/>
                <a:gd name="connsiteY114-10294" fmla="*/ 652 h 763"/>
                <a:gd name="connsiteX115-10295" fmla="*/ 511 w 711"/>
                <a:gd name="connsiteY115-10296" fmla="*/ 636 h 763"/>
                <a:gd name="connsiteX116-10297" fmla="*/ 501 w 711"/>
                <a:gd name="connsiteY116-10298" fmla="*/ 626 h 763"/>
                <a:gd name="connsiteX0-10299" fmla="*/ 601 w 711"/>
                <a:gd name="connsiteY0-10300" fmla="*/ 105 h 763"/>
                <a:gd name="connsiteX1-10301" fmla="*/ 596 w 711"/>
                <a:gd name="connsiteY1-10302" fmla="*/ 95 h 763"/>
                <a:gd name="connsiteX2-10303" fmla="*/ 596 w 711"/>
                <a:gd name="connsiteY2-10304" fmla="*/ 89 h 763"/>
                <a:gd name="connsiteX3-10305" fmla="*/ 596 w 711"/>
                <a:gd name="connsiteY3-10306" fmla="*/ 84 h 763"/>
                <a:gd name="connsiteX4-10307" fmla="*/ 590 w 711"/>
                <a:gd name="connsiteY4-10308" fmla="*/ 84 h 763"/>
                <a:gd name="connsiteX5-10309" fmla="*/ 585 w 711"/>
                <a:gd name="connsiteY5-10310" fmla="*/ 79 h 763"/>
                <a:gd name="connsiteX6-10311" fmla="*/ 575 w 711"/>
                <a:gd name="connsiteY6-10312" fmla="*/ 79 h 763"/>
                <a:gd name="connsiteX7-10313" fmla="*/ 569 w 711"/>
                <a:gd name="connsiteY7-10314" fmla="*/ 74 h 763"/>
                <a:gd name="connsiteX8-10315" fmla="*/ 553 w 711"/>
                <a:gd name="connsiteY8-10316" fmla="*/ 74 h 763"/>
                <a:gd name="connsiteX9-10317" fmla="*/ 543 w 711"/>
                <a:gd name="connsiteY9-10318" fmla="*/ 74 h 763"/>
                <a:gd name="connsiteX10-10319" fmla="*/ 527 w 711"/>
                <a:gd name="connsiteY10-10320" fmla="*/ 79 h 763"/>
                <a:gd name="connsiteX11-10321" fmla="*/ 496 w 711"/>
                <a:gd name="connsiteY11-10322" fmla="*/ 79 h 763"/>
                <a:gd name="connsiteX12-10323" fmla="*/ 459 w 711"/>
                <a:gd name="connsiteY12-10324" fmla="*/ 84 h 763"/>
                <a:gd name="connsiteX13-10325" fmla="*/ 422 w 711"/>
                <a:gd name="connsiteY13-10326" fmla="*/ 89 h 763"/>
                <a:gd name="connsiteX14-10327" fmla="*/ 385 w 711"/>
                <a:gd name="connsiteY14-10328" fmla="*/ 89 h 763"/>
                <a:gd name="connsiteX15-10329" fmla="*/ 343 w 711"/>
                <a:gd name="connsiteY15-10330" fmla="*/ 95 h 763"/>
                <a:gd name="connsiteX16-10331" fmla="*/ 295 w 711"/>
                <a:gd name="connsiteY16-10332" fmla="*/ 105 h 763"/>
                <a:gd name="connsiteX17-10333" fmla="*/ 269 w 711"/>
                <a:gd name="connsiteY17-10334" fmla="*/ 105 h 763"/>
                <a:gd name="connsiteX18-10335" fmla="*/ 243 w 711"/>
                <a:gd name="connsiteY18-10336" fmla="*/ 110 h 763"/>
                <a:gd name="connsiteX19-10337" fmla="*/ 216 w 711"/>
                <a:gd name="connsiteY19-10338" fmla="*/ 116 h 763"/>
                <a:gd name="connsiteX20-10339" fmla="*/ 190 w 711"/>
                <a:gd name="connsiteY20-10340" fmla="*/ 116 h 763"/>
                <a:gd name="connsiteX21-10341" fmla="*/ 158 w 711"/>
                <a:gd name="connsiteY21-10342" fmla="*/ 121 h 763"/>
                <a:gd name="connsiteX22-10343" fmla="*/ 132 w 711"/>
                <a:gd name="connsiteY22-10344" fmla="*/ 126 h 763"/>
                <a:gd name="connsiteX23-10345" fmla="*/ 106 w 711"/>
                <a:gd name="connsiteY23-10346" fmla="*/ 126 h 763"/>
                <a:gd name="connsiteX24-10347" fmla="*/ 85 w 711"/>
                <a:gd name="connsiteY24-10348" fmla="*/ 132 h 763"/>
                <a:gd name="connsiteX25-10349" fmla="*/ 64 w 711"/>
                <a:gd name="connsiteY25-10350" fmla="*/ 132 h 763"/>
                <a:gd name="connsiteX26-10351" fmla="*/ 37 w 711"/>
                <a:gd name="connsiteY26-10352" fmla="*/ 132 h 763"/>
                <a:gd name="connsiteX27-10353" fmla="*/ 21 w 711"/>
                <a:gd name="connsiteY27-10354" fmla="*/ 137 h 763"/>
                <a:gd name="connsiteX28-10355" fmla="*/ 0 w 711"/>
                <a:gd name="connsiteY28-10356" fmla="*/ 137 h 763"/>
                <a:gd name="connsiteX29-10357" fmla="*/ 0 w 711"/>
                <a:gd name="connsiteY29-10358" fmla="*/ 100 h 763"/>
                <a:gd name="connsiteX30-10359" fmla="*/ 16 w 711"/>
                <a:gd name="connsiteY30-10360" fmla="*/ 100 h 763"/>
                <a:gd name="connsiteX31-10361" fmla="*/ 37 w 711"/>
                <a:gd name="connsiteY31-10362" fmla="*/ 100 h 763"/>
                <a:gd name="connsiteX32-10363" fmla="*/ 53 w 711"/>
                <a:gd name="connsiteY32-10364" fmla="*/ 100 h 763"/>
                <a:gd name="connsiteX33-10365" fmla="*/ 74 w 711"/>
                <a:gd name="connsiteY33-10366" fmla="*/ 95 h 763"/>
                <a:gd name="connsiteX34-10367" fmla="*/ 100 w 711"/>
                <a:gd name="connsiteY34-10368" fmla="*/ 95 h 763"/>
                <a:gd name="connsiteX35-10369" fmla="*/ 122 w 711"/>
                <a:gd name="connsiteY35-10370" fmla="*/ 89 h 763"/>
                <a:gd name="connsiteX36-10371" fmla="*/ 148 w 711"/>
                <a:gd name="connsiteY36-10372" fmla="*/ 84 h 763"/>
                <a:gd name="connsiteX37-10373" fmla="*/ 179 w 711"/>
                <a:gd name="connsiteY37-10374" fmla="*/ 84 h 763"/>
                <a:gd name="connsiteX38-10375" fmla="*/ 237 w 711"/>
                <a:gd name="connsiteY38-10376" fmla="*/ 74 h 763"/>
                <a:gd name="connsiteX39-10377" fmla="*/ 295 w 711"/>
                <a:gd name="connsiteY39-10378" fmla="*/ 63 h 763"/>
                <a:gd name="connsiteX40-10379" fmla="*/ 353 w 711"/>
                <a:gd name="connsiteY40-10380" fmla="*/ 58 h 763"/>
                <a:gd name="connsiteX41-10381" fmla="*/ 411 w 711"/>
                <a:gd name="connsiteY41-10382" fmla="*/ 47 h 763"/>
                <a:gd name="connsiteX42-10383" fmla="*/ 438 w 711"/>
                <a:gd name="connsiteY42-10384" fmla="*/ 42 h 763"/>
                <a:gd name="connsiteX43-10385" fmla="*/ 464 w 711"/>
                <a:gd name="connsiteY43-10386" fmla="*/ 37 h 763"/>
                <a:gd name="connsiteX44-10387" fmla="*/ 490 w 711"/>
                <a:gd name="connsiteY44-10388" fmla="*/ 32 h 763"/>
                <a:gd name="connsiteX45-10389" fmla="*/ 506 w 711"/>
                <a:gd name="connsiteY45-10390" fmla="*/ 32 h 763"/>
                <a:gd name="connsiteX46-10391" fmla="*/ 522 w 711"/>
                <a:gd name="connsiteY46-10392" fmla="*/ 26 h 763"/>
                <a:gd name="connsiteX47-10393" fmla="*/ 538 w 711"/>
                <a:gd name="connsiteY47-10394" fmla="*/ 21 h 763"/>
                <a:gd name="connsiteX48-10395" fmla="*/ 543 w 711"/>
                <a:gd name="connsiteY48-10396" fmla="*/ 21 h 763"/>
                <a:gd name="connsiteX49-10397" fmla="*/ 553 w 711"/>
                <a:gd name="connsiteY49-10398" fmla="*/ 16 h 763"/>
                <a:gd name="connsiteX50-10399" fmla="*/ 559 w 711"/>
                <a:gd name="connsiteY50-10400" fmla="*/ 11 h 763"/>
                <a:gd name="connsiteX51-10401" fmla="*/ 569 w 711"/>
                <a:gd name="connsiteY51-10402" fmla="*/ 5 h 763"/>
                <a:gd name="connsiteX52-10403" fmla="*/ 575 w 711"/>
                <a:gd name="connsiteY52-10404" fmla="*/ 5 h 763"/>
                <a:gd name="connsiteX53-10405" fmla="*/ 585 w 711"/>
                <a:gd name="connsiteY53-10406" fmla="*/ 0 h 763"/>
                <a:gd name="connsiteX54-10407" fmla="*/ 590 w 711"/>
                <a:gd name="connsiteY54-10408" fmla="*/ 5 h 763"/>
                <a:gd name="connsiteX55-10409" fmla="*/ 596 w 711"/>
                <a:gd name="connsiteY55-10410" fmla="*/ 5 h 763"/>
                <a:gd name="connsiteX56-10411" fmla="*/ 601 w 711"/>
                <a:gd name="connsiteY56-10412" fmla="*/ 11 h 763"/>
                <a:gd name="connsiteX57-10413" fmla="*/ 611 w 711"/>
                <a:gd name="connsiteY57-10414" fmla="*/ 16 h 763"/>
                <a:gd name="connsiteX58-10415" fmla="*/ 622 w 711"/>
                <a:gd name="connsiteY58-10416" fmla="*/ 21 h 763"/>
                <a:gd name="connsiteX59-10417" fmla="*/ 632 w 711"/>
                <a:gd name="connsiteY59-10418" fmla="*/ 26 h 763"/>
                <a:gd name="connsiteX60-10419" fmla="*/ 643 w 711"/>
                <a:gd name="connsiteY60-10420" fmla="*/ 32 h 763"/>
                <a:gd name="connsiteX61-10421" fmla="*/ 659 w 711"/>
                <a:gd name="connsiteY61-10422" fmla="*/ 42 h 763"/>
                <a:gd name="connsiteX62-10423" fmla="*/ 669 w 711"/>
                <a:gd name="connsiteY62-10424" fmla="*/ 53 h 763"/>
                <a:gd name="connsiteX63-10425" fmla="*/ 680 w 711"/>
                <a:gd name="connsiteY63-10426" fmla="*/ 58 h 763"/>
                <a:gd name="connsiteX64-10427" fmla="*/ 690 w 711"/>
                <a:gd name="connsiteY64-10428" fmla="*/ 68 h 763"/>
                <a:gd name="connsiteX65-10429" fmla="*/ 701 w 711"/>
                <a:gd name="connsiteY65-10430" fmla="*/ 74 h 763"/>
                <a:gd name="connsiteX66-10431" fmla="*/ 706 w 711"/>
                <a:gd name="connsiteY66-10432" fmla="*/ 79 h 763"/>
                <a:gd name="connsiteX67-10433" fmla="*/ 711 w 711"/>
                <a:gd name="connsiteY67-10434" fmla="*/ 84 h 763"/>
                <a:gd name="connsiteX68-10435" fmla="*/ 711 w 711"/>
                <a:gd name="connsiteY68-10436" fmla="*/ 89 h 763"/>
                <a:gd name="connsiteX69-10437" fmla="*/ 711 w 711"/>
                <a:gd name="connsiteY69-10438" fmla="*/ 95 h 763"/>
                <a:gd name="connsiteX70-10439" fmla="*/ 711 w 711"/>
                <a:gd name="connsiteY70-10440" fmla="*/ 100 h 763"/>
                <a:gd name="connsiteX71-10441" fmla="*/ 711 w 711"/>
                <a:gd name="connsiteY71-10442" fmla="*/ 105 h 763"/>
                <a:gd name="connsiteX72-10443" fmla="*/ 706 w 711"/>
                <a:gd name="connsiteY72-10444" fmla="*/ 110 h 763"/>
                <a:gd name="connsiteX73-10445" fmla="*/ 675 w 711"/>
                <a:gd name="connsiteY73-10446" fmla="*/ 205 h 763"/>
                <a:gd name="connsiteX74-10447" fmla="*/ 675 w 711"/>
                <a:gd name="connsiteY74-10448" fmla="*/ 221 h 763"/>
                <a:gd name="connsiteX75-10449" fmla="*/ 675 w 711"/>
                <a:gd name="connsiteY75-10450" fmla="*/ 237 h 763"/>
                <a:gd name="connsiteX76-10451" fmla="*/ 669 w 711"/>
                <a:gd name="connsiteY76-10452" fmla="*/ 252 h 763"/>
                <a:gd name="connsiteX77-10453" fmla="*/ 669 w 711"/>
                <a:gd name="connsiteY77-10454" fmla="*/ 268 h 763"/>
                <a:gd name="connsiteX78-10455" fmla="*/ 669 w 711"/>
                <a:gd name="connsiteY78-10456" fmla="*/ 289 h 763"/>
                <a:gd name="connsiteX79-10457" fmla="*/ 664 w 711"/>
                <a:gd name="connsiteY79-10458" fmla="*/ 331 h 763"/>
                <a:gd name="connsiteX80-10459" fmla="*/ 659 w 711"/>
                <a:gd name="connsiteY80-10460" fmla="*/ 368 h 763"/>
                <a:gd name="connsiteX81-10461" fmla="*/ 659 w 711"/>
                <a:gd name="connsiteY81-10462" fmla="*/ 400 h 763"/>
                <a:gd name="connsiteX82-10463" fmla="*/ 654 w 711"/>
                <a:gd name="connsiteY82-10464" fmla="*/ 431 h 763"/>
                <a:gd name="connsiteX83-10465" fmla="*/ 648 w 711"/>
                <a:gd name="connsiteY83-10466" fmla="*/ 463 h 763"/>
                <a:gd name="connsiteX84-10467" fmla="*/ 648 w 711"/>
                <a:gd name="connsiteY84-10468" fmla="*/ 489 h 763"/>
                <a:gd name="connsiteX85-10469" fmla="*/ 643 w 711"/>
                <a:gd name="connsiteY85-10470" fmla="*/ 510 h 763"/>
                <a:gd name="connsiteX86-10471" fmla="*/ 638 w 711"/>
                <a:gd name="connsiteY86-10472" fmla="*/ 531 h 763"/>
                <a:gd name="connsiteX87-10473" fmla="*/ 632 w 711"/>
                <a:gd name="connsiteY87-10474" fmla="*/ 568 h 763"/>
                <a:gd name="connsiteX88-10475" fmla="*/ 622 w 711"/>
                <a:gd name="connsiteY88-10476" fmla="*/ 605 h 763"/>
                <a:gd name="connsiteX89-10477" fmla="*/ 617 w 711"/>
                <a:gd name="connsiteY89-10478" fmla="*/ 636 h 763"/>
                <a:gd name="connsiteX90-10479" fmla="*/ 606 w 711"/>
                <a:gd name="connsiteY90-10480" fmla="*/ 663 h 763"/>
                <a:gd name="connsiteX91-10481" fmla="*/ 601 w 711"/>
                <a:gd name="connsiteY91-10482" fmla="*/ 689 h 763"/>
                <a:gd name="connsiteX92-10483" fmla="*/ 596 w 711"/>
                <a:gd name="connsiteY92-10484" fmla="*/ 700 h 763"/>
                <a:gd name="connsiteX93-10485" fmla="*/ 590 w 711"/>
                <a:gd name="connsiteY93-10486" fmla="*/ 710 h 763"/>
                <a:gd name="connsiteX94-10487" fmla="*/ 590 w 711"/>
                <a:gd name="connsiteY94-10488" fmla="*/ 721 h 763"/>
                <a:gd name="connsiteX95-10489" fmla="*/ 585 w 711"/>
                <a:gd name="connsiteY95-10490" fmla="*/ 726 h 763"/>
                <a:gd name="connsiteX96-10491" fmla="*/ 580 w 711"/>
                <a:gd name="connsiteY96-10492" fmla="*/ 736 h 763"/>
                <a:gd name="connsiteX97-10493" fmla="*/ 580 w 711"/>
                <a:gd name="connsiteY97-10494" fmla="*/ 742 h 763"/>
                <a:gd name="connsiteX98-10495" fmla="*/ 569 w 711"/>
                <a:gd name="connsiteY98-10496" fmla="*/ 747 h 763"/>
                <a:gd name="connsiteX99-10497" fmla="*/ 564 w 711"/>
                <a:gd name="connsiteY99-10498" fmla="*/ 757 h 763"/>
                <a:gd name="connsiteX100-10499" fmla="*/ 559 w 711"/>
                <a:gd name="connsiteY100-10500" fmla="*/ 757 h 763"/>
                <a:gd name="connsiteX101-10501" fmla="*/ 553 w 711"/>
                <a:gd name="connsiteY101-10502" fmla="*/ 763 h 763"/>
                <a:gd name="connsiteX102-10503" fmla="*/ 548 w 711"/>
                <a:gd name="connsiteY102-10504" fmla="*/ 763 h 763"/>
                <a:gd name="connsiteX103-10505" fmla="*/ 548 w 711"/>
                <a:gd name="connsiteY103-10506" fmla="*/ 757 h 763"/>
                <a:gd name="connsiteX104-10507" fmla="*/ 543 w 711"/>
                <a:gd name="connsiteY104-10508" fmla="*/ 757 h 763"/>
                <a:gd name="connsiteX105-10509" fmla="*/ 543 w 711"/>
                <a:gd name="connsiteY105-10510" fmla="*/ 752 h 763"/>
                <a:gd name="connsiteX106-10511" fmla="*/ 543 w 711"/>
                <a:gd name="connsiteY106-10512" fmla="*/ 747 h 763"/>
                <a:gd name="connsiteX107-10513" fmla="*/ 538 w 711"/>
                <a:gd name="connsiteY107-10514" fmla="*/ 742 h 763"/>
                <a:gd name="connsiteX108-10515" fmla="*/ 538 w 711"/>
                <a:gd name="connsiteY108-10516" fmla="*/ 731 h 763"/>
                <a:gd name="connsiteX109-10517" fmla="*/ 538 w 711"/>
                <a:gd name="connsiteY109-10518" fmla="*/ 721 h 763"/>
                <a:gd name="connsiteX110-10519" fmla="*/ 532 w 711"/>
                <a:gd name="connsiteY110-10520" fmla="*/ 705 h 763"/>
                <a:gd name="connsiteX111-10521" fmla="*/ 527 w 711"/>
                <a:gd name="connsiteY111-10522" fmla="*/ 684 h 763"/>
                <a:gd name="connsiteX112-10523" fmla="*/ 522 w 711"/>
                <a:gd name="connsiteY112-10524" fmla="*/ 668 h 763"/>
                <a:gd name="connsiteX113-10525" fmla="*/ 517 w 711"/>
                <a:gd name="connsiteY113-10526" fmla="*/ 652 h 763"/>
                <a:gd name="connsiteX114-10527" fmla="*/ 511 w 711"/>
                <a:gd name="connsiteY114-10528" fmla="*/ 636 h 763"/>
                <a:gd name="connsiteX115-10529" fmla="*/ 501 w 711"/>
                <a:gd name="connsiteY115-10530" fmla="*/ 626 h 763"/>
                <a:gd name="connsiteX0-10531" fmla="*/ 601 w 711"/>
                <a:gd name="connsiteY0-10532" fmla="*/ 105 h 763"/>
                <a:gd name="connsiteX1-10533" fmla="*/ 596 w 711"/>
                <a:gd name="connsiteY1-10534" fmla="*/ 95 h 763"/>
                <a:gd name="connsiteX2-10535" fmla="*/ 596 w 711"/>
                <a:gd name="connsiteY2-10536" fmla="*/ 89 h 763"/>
                <a:gd name="connsiteX3-10537" fmla="*/ 596 w 711"/>
                <a:gd name="connsiteY3-10538" fmla="*/ 84 h 763"/>
                <a:gd name="connsiteX4-10539" fmla="*/ 590 w 711"/>
                <a:gd name="connsiteY4-10540" fmla="*/ 84 h 763"/>
                <a:gd name="connsiteX5-10541" fmla="*/ 585 w 711"/>
                <a:gd name="connsiteY5-10542" fmla="*/ 79 h 763"/>
                <a:gd name="connsiteX6-10543" fmla="*/ 575 w 711"/>
                <a:gd name="connsiteY6-10544" fmla="*/ 79 h 763"/>
                <a:gd name="connsiteX7-10545" fmla="*/ 569 w 711"/>
                <a:gd name="connsiteY7-10546" fmla="*/ 74 h 763"/>
                <a:gd name="connsiteX8-10547" fmla="*/ 553 w 711"/>
                <a:gd name="connsiteY8-10548" fmla="*/ 74 h 763"/>
                <a:gd name="connsiteX9-10549" fmla="*/ 543 w 711"/>
                <a:gd name="connsiteY9-10550" fmla="*/ 74 h 763"/>
                <a:gd name="connsiteX10-10551" fmla="*/ 527 w 711"/>
                <a:gd name="connsiteY10-10552" fmla="*/ 79 h 763"/>
                <a:gd name="connsiteX11-10553" fmla="*/ 496 w 711"/>
                <a:gd name="connsiteY11-10554" fmla="*/ 79 h 763"/>
                <a:gd name="connsiteX12-10555" fmla="*/ 459 w 711"/>
                <a:gd name="connsiteY12-10556" fmla="*/ 84 h 763"/>
                <a:gd name="connsiteX13-10557" fmla="*/ 422 w 711"/>
                <a:gd name="connsiteY13-10558" fmla="*/ 89 h 763"/>
                <a:gd name="connsiteX14-10559" fmla="*/ 385 w 711"/>
                <a:gd name="connsiteY14-10560" fmla="*/ 89 h 763"/>
                <a:gd name="connsiteX15-10561" fmla="*/ 343 w 711"/>
                <a:gd name="connsiteY15-10562" fmla="*/ 95 h 763"/>
                <a:gd name="connsiteX16-10563" fmla="*/ 295 w 711"/>
                <a:gd name="connsiteY16-10564" fmla="*/ 105 h 763"/>
                <a:gd name="connsiteX17-10565" fmla="*/ 269 w 711"/>
                <a:gd name="connsiteY17-10566" fmla="*/ 105 h 763"/>
                <a:gd name="connsiteX18-10567" fmla="*/ 243 w 711"/>
                <a:gd name="connsiteY18-10568" fmla="*/ 110 h 763"/>
                <a:gd name="connsiteX19-10569" fmla="*/ 216 w 711"/>
                <a:gd name="connsiteY19-10570" fmla="*/ 116 h 763"/>
                <a:gd name="connsiteX20-10571" fmla="*/ 190 w 711"/>
                <a:gd name="connsiteY20-10572" fmla="*/ 116 h 763"/>
                <a:gd name="connsiteX21-10573" fmla="*/ 158 w 711"/>
                <a:gd name="connsiteY21-10574" fmla="*/ 121 h 763"/>
                <a:gd name="connsiteX22-10575" fmla="*/ 132 w 711"/>
                <a:gd name="connsiteY22-10576" fmla="*/ 126 h 763"/>
                <a:gd name="connsiteX23-10577" fmla="*/ 106 w 711"/>
                <a:gd name="connsiteY23-10578" fmla="*/ 126 h 763"/>
                <a:gd name="connsiteX24-10579" fmla="*/ 85 w 711"/>
                <a:gd name="connsiteY24-10580" fmla="*/ 132 h 763"/>
                <a:gd name="connsiteX25-10581" fmla="*/ 64 w 711"/>
                <a:gd name="connsiteY25-10582" fmla="*/ 132 h 763"/>
                <a:gd name="connsiteX26-10583" fmla="*/ 37 w 711"/>
                <a:gd name="connsiteY26-10584" fmla="*/ 132 h 763"/>
                <a:gd name="connsiteX27-10585" fmla="*/ 21 w 711"/>
                <a:gd name="connsiteY27-10586" fmla="*/ 137 h 763"/>
                <a:gd name="connsiteX28-10587" fmla="*/ 0 w 711"/>
                <a:gd name="connsiteY28-10588" fmla="*/ 137 h 763"/>
                <a:gd name="connsiteX29-10589" fmla="*/ 0 w 711"/>
                <a:gd name="connsiteY29-10590" fmla="*/ 100 h 763"/>
                <a:gd name="connsiteX30-10591" fmla="*/ 16 w 711"/>
                <a:gd name="connsiteY30-10592" fmla="*/ 100 h 763"/>
                <a:gd name="connsiteX31-10593" fmla="*/ 37 w 711"/>
                <a:gd name="connsiteY31-10594" fmla="*/ 100 h 763"/>
                <a:gd name="connsiteX32-10595" fmla="*/ 53 w 711"/>
                <a:gd name="connsiteY32-10596" fmla="*/ 100 h 763"/>
                <a:gd name="connsiteX33-10597" fmla="*/ 74 w 711"/>
                <a:gd name="connsiteY33-10598" fmla="*/ 95 h 763"/>
                <a:gd name="connsiteX34-10599" fmla="*/ 100 w 711"/>
                <a:gd name="connsiteY34-10600" fmla="*/ 95 h 763"/>
                <a:gd name="connsiteX35-10601" fmla="*/ 122 w 711"/>
                <a:gd name="connsiteY35-10602" fmla="*/ 89 h 763"/>
                <a:gd name="connsiteX36-10603" fmla="*/ 148 w 711"/>
                <a:gd name="connsiteY36-10604" fmla="*/ 84 h 763"/>
                <a:gd name="connsiteX37-10605" fmla="*/ 179 w 711"/>
                <a:gd name="connsiteY37-10606" fmla="*/ 84 h 763"/>
                <a:gd name="connsiteX38-10607" fmla="*/ 237 w 711"/>
                <a:gd name="connsiteY38-10608" fmla="*/ 74 h 763"/>
                <a:gd name="connsiteX39-10609" fmla="*/ 295 w 711"/>
                <a:gd name="connsiteY39-10610" fmla="*/ 63 h 763"/>
                <a:gd name="connsiteX40-10611" fmla="*/ 353 w 711"/>
                <a:gd name="connsiteY40-10612" fmla="*/ 58 h 763"/>
                <a:gd name="connsiteX41-10613" fmla="*/ 411 w 711"/>
                <a:gd name="connsiteY41-10614" fmla="*/ 47 h 763"/>
                <a:gd name="connsiteX42-10615" fmla="*/ 438 w 711"/>
                <a:gd name="connsiteY42-10616" fmla="*/ 42 h 763"/>
                <a:gd name="connsiteX43-10617" fmla="*/ 464 w 711"/>
                <a:gd name="connsiteY43-10618" fmla="*/ 37 h 763"/>
                <a:gd name="connsiteX44-10619" fmla="*/ 490 w 711"/>
                <a:gd name="connsiteY44-10620" fmla="*/ 32 h 763"/>
                <a:gd name="connsiteX45-10621" fmla="*/ 506 w 711"/>
                <a:gd name="connsiteY45-10622" fmla="*/ 32 h 763"/>
                <a:gd name="connsiteX46-10623" fmla="*/ 522 w 711"/>
                <a:gd name="connsiteY46-10624" fmla="*/ 26 h 763"/>
                <a:gd name="connsiteX47-10625" fmla="*/ 538 w 711"/>
                <a:gd name="connsiteY47-10626" fmla="*/ 21 h 763"/>
                <a:gd name="connsiteX48-10627" fmla="*/ 543 w 711"/>
                <a:gd name="connsiteY48-10628" fmla="*/ 21 h 763"/>
                <a:gd name="connsiteX49-10629" fmla="*/ 553 w 711"/>
                <a:gd name="connsiteY49-10630" fmla="*/ 16 h 763"/>
                <a:gd name="connsiteX50-10631" fmla="*/ 559 w 711"/>
                <a:gd name="connsiteY50-10632" fmla="*/ 11 h 763"/>
                <a:gd name="connsiteX51-10633" fmla="*/ 569 w 711"/>
                <a:gd name="connsiteY51-10634" fmla="*/ 5 h 763"/>
                <a:gd name="connsiteX52-10635" fmla="*/ 575 w 711"/>
                <a:gd name="connsiteY52-10636" fmla="*/ 5 h 763"/>
                <a:gd name="connsiteX53-10637" fmla="*/ 585 w 711"/>
                <a:gd name="connsiteY53-10638" fmla="*/ 0 h 763"/>
                <a:gd name="connsiteX54-10639" fmla="*/ 590 w 711"/>
                <a:gd name="connsiteY54-10640" fmla="*/ 5 h 763"/>
                <a:gd name="connsiteX55-10641" fmla="*/ 596 w 711"/>
                <a:gd name="connsiteY55-10642" fmla="*/ 5 h 763"/>
                <a:gd name="connsiteX56-10643" fmla="*/ 601 w 711"/>
                <a:gd name="connsiteY56-10644" fmla="*/ 11 h 763"/>
                <a:gd name="connsiteX57-10645" fmla="*/ 611 w 711"/>
                <a:gd name="connsiteY57-10646" fmla="*/ 16 h 763"/>
                <a:gd name="connsiteX58-10647" fmla="*/ 622 w 711"/>
                <a:gd name="connsiteY58-10648" fmla="*/ 21 h 763"/>
                <a:gd name="connsiteX59-10649" fmla="*/ 632 w 711"/>
                <a:gd name="connsiteY59-10650" fmla="*/ 26 h 763"/>
                <a:gd name="connsiteX60-10651" fmla="*/ 643 w 711"/>
                <a:gd name="connsiteY60-10652" fmla="*/ 32 h 763"/>
                <a:gd name="connsiteX61-10653" fmla="*/ 659 w 711"/>
                <a:gd name="connsiteY61-10654" fmla="*/ 42 h 763"/>
                <a:gd name="connsiteX62-10655" fmla="*/ 669 w 711"/>
                <a:gd name="connsiteY62-10656" fmla="*/ 53 h 763"/>
                <a:gd name="connsiteX63-10657" fmla="*/ 680 w 711"/>
                <a:gd name="connsiteY63-10658" fmla="*/ 58 h 763"/>
                <a:gd name="connsiteX64-10659" fmla="*/ 690 w 711"/>
                <a:gd name="connsiteY64-10660" fmla="*/ 68 h 763"/>
                <a:gd name="connsiteX65-10661" fmla="*/ 701 w 711"/>
                <a:gd name="connsiteY65-10662" fmla="*/ 74 h 763"/>
                <a:gd name="connsiteX66-10663" fmla="*/ 706 w 711"/>
                <a:gd name="connsiteY66-10664" fmla="*/ 79 h 763"/>
                <a:gd name="connsiteX67-10665" fmla="*/ 711 w 711"/>
                <a:gd name="connsiteY67-10666" fmla="*/ 84 h 763"/>
                <a:gd name="connsiteX68-10667" fmla="*/ 711 w 711"/>
                <a:gd name="connsiteY68-10668" fmla="*/ 89 h 763"/>
                <a:gd name="connsiteX69-10669" fmla="*/ 711 w 711"/>
                <a:gd name="connsiteY69-10670" fmla="*/ 95 h 763"/>
                <a:gd name="connsiteX70-10671" fmla="*/ 711 w 711"/>
                <a:gd name="connsiteY70-10672" fmla="*/ 100 h 763"/>
                <a:gd name="connsiteX71-10673" fmla="*/ 711 w 711"/>
                <a:gd name="connsiteY71-10674" fmla="*/ 105 h 763"/>
                <a:gd name="connsiteX72-10675" fmla="*/ 706 w 711"/>
                <a:gd name="connsiteY72-10676" fmla="*/ 110 h 763"/>
                <a:gd name="connsiteX73-10677" fmla="*/ 675 w 711"/>
                <a:gd name="connsiteY73-10678" fmla="*/ 221 h 763"/>
                <a:gd name="connsiteX74-10679" fmla="*/ 675 w 711"/>
                <a:gd name="connsiteY74-10680" fmla="*/ 237 h 763"/>
                <a:gd name="connsiteX75-10681" fmla="*/ 669 w 711"/>
                <a:gd name="connsiteY75-10682" fmla="*/ 252 h 763"/>
                <a:gd name="connsiteX76-10683" fmla="*/ 669 w 711"/>
                <a:gd name="connsiteY76-10684" fmla="*/ 268 h 763"/>
                <a:gd name="connsiteX77-10685" fmla="*/ 669 w 711"/>
                <a:gd name="connsiteY77-10686" fmla="*/ 289 h 763"/>
                <a:gd name="connsiteX78-10687" fmla="*/ 664 w 711"/>
                <a:gd name="connsiteY78-10688" fmla="*/ 331 h 763"/>
                <a:gd name="connsiteX79-10689" fmla="*/ 659 w 711"/>
                <a:gd name="connsiteY79-10690" fmla="*/ 368 h 763"/>
                <a:gd name="connsiteX80-10691" fmla="*/ 659 w 711"/>
                <a:gd name="connsiteY80-10692" fmla="*/ 400 h 763"/>
                <a:gd name="connsiteX81-10693" fmla="*/ 654 w 711"/>
                <a:gd name="connsiteY81-10694" fmla="*/ 431 h 763"/>
                <a:gd name="connsiteX82-10695" fmla="*/ 648 w 711"/>
                <a:gd name="connsiteY82-10696" fmla="*/ 463 h 763"/>
                <a:gd name="connsiteX83-10697" fmla="*/ 648 w 711"/>
                <a:gd name="connsiteY83-10698" fmla="*/ 489 h 763"/>
                <a:gd name="connsiteX84-10699" fmla="*/ 643 w 711"/>
                <a:gd name="connsiteY84-10700" fmla="*/ 510 h 763"/>
                <a:gd name="connsiteX85-10701" fmla="*/ 638 w 711"/>
                <a:gd name="connsiteY85-10702" fmla="*/ 531 h 763"/>
                <a:gd name="connsiteX86-10703" fmla="*/ 632 w 711"/>
                <a:gd name="connsiteY86-10704" fmla="*/ 568 h 763"/>
                <a:gd name="connsiteX87-10705" fmla="*/ 622 w 711"/>
                <a:gd name="connsiteY87-10706" fmla="*/ 605 h 763"/>
                <a:gd name="connsiteX88-10707" fmla="*/ 617 w 711"/>
                <a:gd name="connsiteY88-10708" fmla="*/ 636 h 763"/>
                <a:gd name="connsiteX89-10709" fmla="*/ 606 w 711"/>
                <a:gd name="connsiteY89-10710" fmla="*/ 663 h 763"/>
                <a:gd name="connsiteX90-10711" fmla="*/ 601 w 711"/>
                <a:gd name="connsiteY90-10712" fmla="*/ 689 h 763"/>
                <a:gd name="connsiteX91-10713" fmla="*/ 596 w 711"/>
                <a:gd name="connsiteY91-10714" fmla="*/ 700 h 763"/>
                <a:gd name="connsiteX92-10715" fmla="*/ 590 w 711"/>
                <a:gd name="connsiteY92-10716" fmla="*/ 710 h 763"/>
                <a:gd name="connsiteX93-10717" fmla="*/ 590 w 711"/>
                <a:gd name="connsiteY93-10718" fmla="*/ 721 h 763"/>
                <a:gd name="connsiteX94-10719" fmla="*/ 585 w 711"/>
                <a:gd name="connsiteY94-10720" fmla="*/ 726 h 763"/>
                <a:gd name="connsiteX95-10721" fmla="*/ 580 w 711"/>
                <a:gd name="connsiteY95-10722" fmla="*/ 736 h 763"/>
                <a:gd name="connsiteX96-10723" fmla="*/ 580 w 711"/>
                <a:gd name="connsiteY96-10724" fmla="*/ 742 h 763"/>
                <a:gd name="connsiteX97-10725" fmla="*/ 569 w 711"/>
                <a:gd name="connsiteY97-10726" fmla="*/ 747 h 763"/>
                <a:gd name="connsiteX98-10727" fmla="*/ 564 w 711"/>
                <a:gd name="connsiteY98-10728" fmla="*/ 757 h 763"/>
                <a:gd name="connsiteX99-10729" fmla="*/ 559 w 711"/>
                <a:gd name="connsiteY99-10730" fmla="*/ 757 h 763"/>
                <a:gd name="connsiteX100-10731" fmla="*/ 553 w 711"/>
                <a:gd name="connsiteY100-10732" fmla="*/ 763 h 763"/>
                <a:gd name="connsiteX101-10733" fmla="*/ 548 w 711"/>
                <a:gd name="connsiteY101-10734" fmla="*/ 763 h 763"/>
                <a:gd name="connsiteX102-10735" fmla="*/ 548 w 711"/>
                <a:gd name="connsiteY102-10736" fmla="*/ 757 h 763"/>
                <a:gd name="connsiteX103-10737" fmla="*/ 543 w 711"/>
                <a:gd name="connsiteY103-10738" fmla="*/ 757 h 763"/>
                <a:gd name="connsiteX104-10739" fmla="*/ 543 w 711"/>
                <a:gd name="connsiteY104-10740" fmla="*/ 752 h 763"/>
                <a:gd name="connsiteX105-10741" fmla="*/ 543 w 711"/>
                <a:gd name="connsiteY105-10742" fmla="*/ 747 h 763"/>
                <a:gd name="connsiteX106-10743" fmla="*/ 538 w 711"/>
                <a:gd name="connsiteY106-10744" fmla="*/ 742 h 763"/>
                <a:gd name="connsiteX107-10745" fmla="*/ 538 w 711"/>
                <a:gd name="connsiteY107-10746" fmla="*/ 731 h 763"/>
                <a:gd name="connsiteX108-10747" fmla="*/ 538 w 711"/>
                <a:gd name="connsiteY108-10748" fmla="*/ 721 h 763"/>
                <a:gd name="connsiteX109-10749" fmla="*/ 532 w 711"/>
                <a:gd name="connsiteY109-10750" fmla="*/ 705 h 763"/>
                <a:gd name="connsiteX110-10751" fmla="*/ 527 w 711"/>
                <a:gd name="connsiteY110-10752" fmla="*/ 684 h 763"/>
                <a:gd name="connsiteX111-10753" fmla="*/ 522 w 711"/>
                <a:gd name="connsiteY111-10754" fmla="*/ 668 h 763"/>
                <a:gd name="connsiteX112-10755" fmla="*/ 517 w 711"/>
                <a:gd name="connsiteY112-10756" fmla="*/ 652 h 763"/>
                <a:gd name="connsiteX113-10757" fmla="*/ 511 w 711"/>
                <a:gd name="connsiteY113-10758" fmla="*/ 636 h 763"/>
                <a:gd name="connsiteX114-10759" fmla="*/ 501 w 711"/>
                <a:gd name="connsiteY114-10760" fmla="*/ 626 h 763"/>
                <a:gd name="connsiteX0-10761" fmla="*/ 601 w 711"/>
                <a:gd name="connsiteY0-10762" fmla="*/ 105 h 763"/>
                <a:gd name="connsiteX1-10763" fmla="*/ 596 w 711"/>
                <a:gd name="connsiteY1-10764" fmla="*/ 95 h 763"/>
                <a:gd name="connsiteX2-10765" fmla="*/ 596 w 711"/>
                <a:gd name="connsiteY2-10766" fmla="*/ 89 h 763"/>
                <a:gd name="connsiteX3-10767" fmla="*/ 596 w 711"/>
                <a:gd name="connsiteY3-10768" fmla="*/ 84 h 763"/>
                <a:gd name="connsiteX4-10769" fmla="*/ 590 w 711"/>
                <a:gd name="connsiteY4-10770" fmla="*/ 84 h 763"/>
                <a:gd name="connsiteX5-10771" fmla="*/ 585 w 711"/>
                <a:gd name="connsiteY5-10772" fmla="*/ 79 h 763"/>
                <a:gd name="connsiteX6-10773" fmla="*/ 575 w 711"/>
                <a:gd name="connsiteY6-10774" fmla="*/ 79 h 763"/>
                <a:gd name="connsiteX7-10775" fmla="*/ 569 w 711"/>
                <a:gd name="connsiteY7-10776" fmla="*/ 74 h 763"/>
                <a:gd name="connsiteX8-10777" fmla="*/ 553 w 711"/>
                <a:gd name="connsiteY8-10778" fmla="*/ 74 h 763"/>
                <a:gd name="connsiteX9-10779" fmla="*/ 543 w 711"/>
                <a:gd name="connsiteY9-10780" fmla="*/ 74 h 763"/>
                <a:gd name="connsiteX10-10781" fmla="*/ 527 w 711"/>
                <a:gd name="connsiteY10-10782" fmla="*/ 79 h 763"/>
                <a:gd name="connsiteX11-10783" fmla="*/ 496 w 711"/>
                <a:gd name="connsiteY11-10784" fmla="*/ 79 h 763"/>
                <a:gd name="connsiteX12-10785" fmla="*/ 459 w 711"/>
                <a:gd name="connsiteY12-10786" fmla="*/ 84 h 763"/>
                <a:gd name="connsiteX13-10787" fmla="*/ 422 w 711"/>
                <a:gd name="connsiteY13-10788" fmla="*/ 89 h 763"/>
                <a:gd name="connsiteX14-10789" fmla="*/ 385 w 711"/>
                <a:gd name="connsiteY14-10790" fmla="*/ 89 h 763"/>
                <a:gd name="connsiteX15-10791" fmla="*/ 343 w 711"/>
                <a:gd name="connsiteY15-10792" fmla="*/ 95 h 763"/>
                <a:gd name="connsiteX16-10793" fmla="*/ 295 w 711"/>
                <a:gd name="connsiteY16-10794" fmla="*/ 105 h 763"/>
                <a:gd name="connsiteX17-10795" fmla="*/ 269 w 711"/>
                <a:gd name="connsiteY17-10796" fmla="*/ 105 h 763"/>
                <a:gd name="connsiteX18-10797" fmla="*/ 243 w 711"/>
                <a:gd name="connsiteY18-10798" fmla="*/ 110 h 763"/>
                <a:gd name="connsiteX19-10799" fmla="*/ 216 w 711"/>
                <a:gd name="connsiteY19-10800" fmla="*/ 116 h 763"/>
                <a:gd name="connsiteX20-10801" fmla="*/ 190 w 711"/>
                <a:gd name="connsiteY20-10802" fmla="*/ 116 h 763"/>
                <a:gd name="connsiteX21-10803" fmla="*/ 158 w 711"/>
                <a:gd name="connsiteY21-10804" fmla="*/ 121 h 763"/>
                <a:gd name="connsiteX22-10805" fmla="*/ 132 w 711"/>
                <a:gd name="connsiteY22-10806" fmla="*/ 126 h 763"/>
                <a:gd name="connsiteX23-10807" fmla="*/ 106 w 711"/>
                <a:gd name="connsiteY23-10808" fmla="*/ 126 h 763"/>
                <a:gd name="connsiteX24-10809" fmla="*/ 85 w 711"/>
                <a:gd name="connsiteY24-10810" fmla="*/ 132 h 763"/>
                <a:gd name="connsiteX25-10811" fmla="*/ 64 w 711"/>
                <a:gd name="connsiteY25-10812" fmla="*/ 132 h 763"/>
                <a:gd name="connsiteX26-10813" fmla="*/ 37 w 711"/>
                <a:gd name="connsiteY26-10814" fmla="*/ 132 h 763"/>
                <a:gd name="connsiteX27-10815" fmla="*/ 21 w 711"/>
                <a:gd name="connsiteY27-10816" fmla="*/ 137 h 763"/>
                <a:gd name="connsiteX28-10817" fmla="*/ 0 w 711"/>
                <a:gd name="connsiteY28-10818" fmla="*/ 137 h 763"/>
                <a:gd name="connsiteX29-10819" fmla="*/ 0 w 711"/>
                <a:gd name="connsiteY29-10820" fmla="*/ 100 h 763"/>
                <a:gd name="connsiteX30-10821" fmla="*/ 16 w 711"/>
                <a:gd name="connsiteY30-10822" fmla="*/ 100 h 763"/>
                <a:gd name="connsiteX31-10823" fmla="*/ 37 w 711"/>
                <a:gd name="connsiteY31-10824" fmla="*/ 100 h 763"/>
                <a:gd name="connsiteX32-10825" fmla="*/ 53 w 711"/>
                <a:gd name="connsiteY32-10826" fmla="*/ 100 h 763"/>
                <a:gd name="connsiteX33-10827" fmla="*/ 74 w 711"/>
                <a:gd name="connsiteY33-10828" fmla="*/ 95 h 763"/>
                <a:gd name="connsiteX34-10829" fmla="*/ 100 w 711"/>
                <a:gd name="connsiteY34-10830" fmla="*/ 95 h 763"/>
                <a:gd name="connsiteX35-10831" fmla="*/ 122 w 711"/>
                <a:gd name="connsiteY35-10832" fmla="*/ 89 h 763"/>
                <a:gd name="connsiteX36-10833" fmla="*/ 148 w 711"/>
                <a:gd name="connsiteY36-10834" fmla="*/ 84 h 763"/>
                <a:gd name="connsiteX37-10835" fmla="*/ 179 w 711"/>
                <a:gd name="connsiteY37-10836" fmla="*/ 84 h 763"/>
                <a:gd name="connsiteX38-10837" fmla="*/ 237 w 711"/>
                <a:gd name="connsiteY38-10838" fmla="*/ 74 h 763"/>
                <a:gd name="connsiteX39-10839" fmla="*/ 295 w 711"/>
                <a:gd name="connsiteY39-10840" fmla="*/ 63 h 763"/>
                <a:gd name="connsiteX40-10841" fmla="*/ 353 w 711"/>
                <a:gd name="connsiteY40-10842" fmla="*/ 58 h 763"/>
                <a:gd name="connsiteX41-10843" fmla="*/ 411 w 711"/>
                <a:gd name="connsiteY41-10844" fmla="*/ 47 h 763"/>
                <a:gd name="connsiteX42-10845" fmla="*/ 438 w 711"/>
                <a:gd name="connsiteY42-10846" fmla="*/ 42 h 763"/>
                <a:gd name="connsiteX43-10847" fmla="*/ 464 w 711"/>
                <a:gd name="connsiteY43-10848" fmla="*/ 37 h 763"/>
                <a:gd name="connsiteX44-10849" fmla="*/ 490 w 711"/>
                <a:gd name="connsiteY44-10850" fmla="*/ 32 h 763"/>
                <a:gd name="connsiteX45-10851" fmla="*/ 506 w 711"/>
                <a:gd name="connsiteY45-10852" fmla="*/ 32 h 763"/>
                <a:gd name="connsiteX46-10853" fmla="*/ 522 w 711"/>
                <a:gd name="connsiteY46-10854" fmla="*/ 26 h 763"/>
                <a:gd name="connsiteX47-10855" fmla="*/ 538 w 711"/>
                <a:gd name="connsiteY47-10856" fmla="*/ 21 h 763"/>
                <a:gd name="connsiteX48-10857" fmla="*/ 543 w 711"/>
                <a:gd name="connsiteY48-10858" fmla="*/ 21 h 763"/>
                <a:gd name="connsiteX49-10859" fmla="*/ 553 w 711"/>
                <a:gd name="connsiteY49-10860" fmla="*/ 16 h 763"/>
                <a:gd name="connsiteX50-10861" fmla="*/ 559 w 711"/>
                <a:gd name="connsiteY50-10862" fmla="*/ 11 h 763"/>
                <a:gd name="connsiteX51-10863" fmla="*/ 569 w 711"/>
                <a:gd name="connsiteY51-10864" fmla="*/ 5 h 763"/>
                <a:gd name="connsiteX52-10865" fmla="*/ 575 w 711"/>
                <a:gd name="connsiteY52-10866" fmla="*/ 5 h 763"/>
                <a:gd name="connsiteX53-10867" fmla="*/ 585 w 711"/>
                <a:gd name="connsiteY53-10868" fmla="*/ 0 h 763"/>
                <a:gd name="connsiteX54-10869" fmla="*/ 590 w 711"/>
                <a:gd name="connsiteY54-10870" fmla="*/ 5 h 763"/>
                <a:gd name="connsiteX55-10871" fmla="*/ 596 w 711"/>
                <a:gd name="connsiteY55-10872" fmla="*/ 5 h 763"/>
                <a:gd name="connsiteX56-10873" fmla="*/ 601 w 711"/>
                <a:gd name="connsiteY56-10874" fmla="*/ 11 h 763"/>
                <a:gd name="connsiteX57-10875" fmla="*/ 611 w 711"/>
                <a:gd name="connsiteY57-10876" fmla="*/ 16 h 763"/>
                <a:gd name="connsiteX58-10877" fmla="*/ 622 w 711"/>
                <a:gd name="connsiteY58-10878" fmla="*/ 21 h 763"/>
                <a:gd name="connsiteX59-10879" fmla="*/ 632 w 711"/>
                <a:gd name="connsiteY59-10880" fmla="*/ 26 h 763"/>
                <a:gd name="connsiteX60-10881" fmla="*/ 643 w 711"/>
                <a:gd name="connsiteY60-10882" fmla="*/ 32 h 763"/>
                <a:gd name="connsiteX61-10883" fmla="*/ 659 w 711"/>
                <a:gd name="connsiteY61-10884" fmla="*/ 42 h 763"/>
                <a:gd name="connsiteX62-10885" fmla="*/ 669 w 711"/>
                <a:gd name="connsiteY62-10886" fmla="*/ 53 h 763"/>
                <a:gd name="connsiteX63-10887" fmla="*/ 680 w 711"/>
                <a:gd name="connsiteY63-10888" fmla="*/ 58 h 763"/>
                <a:gd name="connsiteX64-10889" fmla="*/ 690 w 711"/>
                <a:gd name="connsiteY64-10890" fmla="*/ 68 h 763"/>
                <a:gd name="connsiteX65-10891" fmla="*/ 701 w 711"/>
                <a:gd name="connsiteY65-10892" fmla="*/ 74 h 763"/>
                <a:gd name="connsiteX66-10893" fmla="*/ 706 w 711"/>
                <a:gd name="connsiteY66-10894" fmla="*/ 79 h 763"/>
                <a:gd name="connsiteX67-10895" fmla="*/ 711 w 711"/>
                <a:gd name="connsiteY67-10896" fmla="*/ 84 h 763"/>
                <a:gd name="connsiteX68-10897" fmla="*/ 711 w 711"/>
                <a:gd name="connsiteY68-10898" fmla="*/ 89 h 763"/>
                <a:gd name="connsiteX69-10899" fmla="*/ 711 w 711"/>
                <a:gd name="connsiteY69-10900" fmla="*/ 95 h 763"/>
                <a:gd name="connsiteX70-10901" fmla="*/ 711 w 711"/>
                <a:gd name="connsiteY70-10902" fmla="*/ 100 h 763"/>
                <a:gd name="connsiteX71-10903" fmla="*/ 711 w 711"/>
                <a:gd name="connsiteY71-10904" fmla="*/ 105 h 763"/>
                <a:gd name="connsiteX72-10905" fmla="*/ 706 w 711"/>
                <a:gd name="connsiteY72-10906" fmla="*/ 110 h 763"/>
                <a:gd name="connsiteX73-10907" fmla="*/ 675 w 711"/>
                <a:gd name="connsiteY73-10908" fmla="*/ 237 h 763"/>
                <a:gd name="connsiteX74-10909" fmla="*/ 669 w 711"/>
                <a:gd name="connsiteY74-10910" fmla="*/ 252 h 763"/>
                <a:gd name="connsiteX75-10911" fmla="*/ 669 w 711"/>
                <a:gd name="connsiteY75-10912" fmla="*/ 268 h 763"/>
                <a:gd name="connsiteX76-10913" fmla="*/ 669 w 711"/>
                <a:gd name="connsiteY76-10914" fmla="*/ 289 h 763"/>
                <a:gd name="connsiteX77-10915" fmla="*/ 664 w 711"/>
                <a:gd name="connsiteY77-10916" fmla="*/ 331 h 763"/>
                <a:gd name="connsiteX78-10917" fmla="*/ 659 w 711"/>
                <a:gd name="connsiteY78-10918" fmla="*/ 368 h 763"/>
                <a:gd name="connsiteX79-10919" fmla="*/ 659 w 711"/>
                <a:gd name="connsiteY79-10920" fmla="*/ 400 h 763"/>
                <a:gd name="connsiteX80-10921" fmla="*/ 654 w 711"/>
                <a:gd name="connsiteY80-10922" fmla="*/ 431 h 763"/>
                <a:gd name="connsiteX81-10923" fmla="*/ 648 w 711"/>
                <a:gd name="connsiteY81-10924" fmla="*/ 463 h 763"/>
                <a:gd name="connsiteX82-10925" fmla="*/ 648 w 711"/>
                <a:gd name="connsiteY82-10926" fmla="*/ 489 h 763"/>
                <a:gd name="connsiteX83-10927" fmla="*/ 643 w 711"/>
                <a:gd name="connsiteY83-10928" fmla="*/ 510 h 763"/>
                <a:gd name="connsiteX84-10929" fmla="*/ 638 w 711"/>
                <a:gd name="connsiteY84-10930" fmla="*/ 531 h 763"/>
                <a:gd name="connsiteX85-10931" fmla="*/ 632 w 711"/>
                <a:gd name="connsiteY85-10932" fmla="*/ 568 h 763"/>
                <a:gd name="connsiteX86-10933" fmla="*/ 622 w 711"/>
                <a:gd name="connsiteY86-10934" fmla="*/ 605 h 763"/>
                <a:gd name="connsiteX87-10935" fmla="*/ 617 w 711"/>
                <a:gd name="connsiteY87-10936" fmla="*/ 636 h 763"/>
                <a:gd name="connsiteX88-10937" fmla="*/ 606 w 711"/>
                <a:gd name="connsiteY88-10938" fmla="*/ 663 h 763"/>
                <a:gd name="connsiteX89-10939" fmla="*/ 601 w 711"/>
                <a:gd name="connsiteY89-10940" fmla="*/ 689 h 763"/>
                <a:gd name="connsiteX90-10941" fmla="*/ 596 w 711"/>
                <a:gd name="connsiteY90-10942" fmla="*/ 700 h 763"/>
                <a:gd name="connsiteX91-10943" fmla="*/ 590 w 711"/>
                <a:gd name="connsiteY91-10944" fmla="*/ 710 h 763"/>
                <a:gd name="connsiteX92-10945" fmla="*/ 590 w 711"/>
                <a:gd name="connsiteY92-10946" fmla="*/ 721 h 763"/>
                <a:gd name="connsiteX93-10947" fmla="*/ 585 w 711"/>
                <a:gd name="connsiteY93-10948" fmla="*/ 726 h 763"/>
                <a:gd name="connsiteX94-10949" fmla="*/ 580 w 711"/>
                <a:gd name="connsiteY94-10950" fmla="*/ 736 h 763"/>
                <a:gd name="connsiteX95-10951" fmla="*/ 580 w 711"/>
                <a:gd name="connsiteY95-10952" fmla="*/ 742 h 763"/>
                <a:gd name="connsiteX96-10953" fmla="*/ 569 w 711"/>
                <a:gd name="connsiteY96-10954" fmla="*/ 747 h 763"/>
                <a:gd name="connsiteX97-10955" fmla="*/ 564 w 711"/>
                <a:gd name="connsiteY97-10956" fmla="*/ 757 h 763"/>
                <a:gd name="connsiteX98-10957" fmla="*/ 559 w 711"/>
                <a:gd name="connsiteY98-10958" fmla="*/ 757 h 763"/>
                <a:gd name="connsiteX99-10959" fmla="*/ 553 w 711"/>
                <a:gd name="connsiteY99-10960" fmla="*/ 763 h 763"/>
                <a:gd name="connsiteX100-10961" fmla="*/ 548 w 711"/>
                <a:gd name="connsiteY100-10962" fmla="*/ 763 h 763"/>
                <a:gd name="connsiteX101-10963" fmla="*/ 548 w 711"/>
                <a:gd name="connsiteY101-10964" fmla="*/ 757 h 763"/>
                <a:gd name="connsiteX102-10965" fmla="*/ 543 w 711"/>
                <a:gd name="connsiteY102-10966" fmla="*/ 757 h 763"/>
                <a:gd name="connsiteX103-10967" fmla="*/ 543 w 711"/>
                <a:gd name="connsiteY103-10968" fmla="*/ 752 h 763"/>
                <a:gd name="connsiteX104-10969" fmla="*/ 543 w 711"/>
                <a:gd name="connsiteY104-10970" fmla="*/ 747 h 763"/>
                <a:gd name="connsiteX105-10971" fmla="*/ 538 w 711"/>
                <a:gd name="connsiteY105-10972" fmla="*/ 742 h 763"/>
                <a:gd name="connsiteX106-10973" fmla="*/ 538 w 711"/>
                <a:gd name="connsiteY106-10974" fmla="*/ 731 h 763"/>
                <a:gd name="connsiteX107-10975" fmla="*/ 538 w 711"/>
                <a:gd name="connsiteY107-10976" fmla="*/ 721 h 763"/>
                <a:gd name="connsiteX108-10977" fmla="*/ 532 w 711"/>
                <a:gd name="connsiteY108-10978" fmla="*/ 705 h 763"/>
                <a:gd name="connsiteX109-10979" fmla="*/ 527 w 711"/>
                <a:gd name="connsiteY109-10980" fmla="*/ 684 h 763"/>
                <a:gd name="connsiteX110-10981" fmla="*/ 522 w 711"/>
                <a:gd name="connsiteY110-10982" fmla="*/ 668 h 763"/>
                <a:gd name="connsiteX111-10983" fmla="*/ 517 w 711"/>
                <a:gd name="connsiteY111-10984" fmla="*/ 652 h 763"/>
                <a:gd name="connsiteX112-10985" fmla="*/ 511 w 711"/>
                <a:gd name="connsiteY112-10986" fmla="*/ 636 h 763"/>
                <a:gd name="connsiteX113-10987" fmla="*/ 501 w 711"/>
                <a:gd name="connsiteY113-10988" fmla="*/ 626 h 763"/>
                <a:gd name="connsiteX0-10989" fmla="*/ 601 w 711"/>
                <a:gd name="connsiteY0-10990" fmla="*/ 105 h 763"/>
                <a:gd name="connsiteX1-10991" fmla="*/ 596 w 711"/>
                <a:gd name="connsiteY1-10992" fmla="*/ 95 h 763"/>
                <a:gd name="connsiteX2-10993" fmla="*/ 596 w 711"/>
                <a:gd name="connsiteY2-10994" fmla="*/ 89 h 763"/>
                <a:gd name="connsiteX3-10995" fmla="*/ 596 w 711"/>
                <a:gd name="connsiteY3-10996" fmla="*/ 84 h 763"/>
                <a:gd name="connsiteX4-10997" fmla="*/ 590 w 711"/>
                <a:gd name="connsiteY4-10998" fmla="*/ 84 h 763"/>
                <a:gd name="connsiteX5-10999" fmla="*/ 585 w 711"/>
                <a:gd name="connsiteY5-11000" fmla="*/ 79 h 763"/>
                <a:gd name="connsiteX6-11001" fmla="*/ 575 w 711"/>
                <a:gd name="connsiteY6-11002" fmla="*/ 79 h 763"/>
                <a:gd name="connsiteX7-11003" fmla="*/ 569 w 711"/>
                <a:gd name="connsiteY7-11004" fmla="*/ 74 h 763"/>
                <a:gd name="connsiteX8-11005" fmla="*/ 553 w 711"/>
                <a:gd name="connsiteY8-11006" fmla="*/ 74 h 763"/>
                <a:gd name="connsiteX9-11007" fmla="*/ 543 w 711"/>
                <a:gd name="connsiteY9-11008" fmla="*/ 74 h 763"/>
                <a:gd name="connsiteX10-11009" fmla="*/ 527 w 711"/>
                <a:gd name="connsiteY10-11010" fmla="*/ 79 h 763"/>
                <a:gd name="connsiteX11-11011" fmla="*/ 496 w 711"/>
                <a:gd name="connsiteY11-11012" fmla="*/ 79 h 763"/>
                <a:gd name="connsiteX12-11013" fmla="*/ 459 w 711"/>
                <a:gd name="connsiteY12-11014" fmla="*/ 84 h 763"/>
                <a:gd name="connsiteX13-11015" fmla="*/ 422 w 711"/>
                <a:gd name="connsiteY13-11016" fmla="*/ 89 h 763"/>
                <a:gd name="connsiteX14-11017" fmla="*/ 385 w 711"/>
                <a:gd name="connsiteY14-11018" fmla="*/ 89 h 763"/>
                <a:gd name="connsiteX15-11019" fmla="*/ 343 w 711"/>
                <a:gd name="connsiteY15-11020" fmla="*/ 95 h 763"/>
                <a:gd name="connsiteX16-11021" fmla="*/ 295 w 711"/>
                <a:gd name="connsiteY16-11022" fmla="*/ 105 h 763"/>
                <a:gd name="connsiteX17-11023" fmla="*/ 269 w 711"/>
                <a:gd name="connsiteY17-11024" fmla="*/ 105 h 763"/>
                <a:gd name="connsiteX18-11025" fmla="*/ 243 w 711"/>
                <a:gd name="connsiteY18-11026" fmla="*/ 110 h 763"/>
                <a:gd name="connsiteX19-11027" fmla="*/ 216 w 711"/>
                <a:gd name="connsiteY19-11028" fmla="*/ 116 h 763"/>
                <a:gd name="connsiteX20-11029" fmla="*/ 190 w 711"/>
                <a:gd name="connsiteY20-11030" fmla="*/ 116 h 763"/>
                <a:gd name="connsiteX21-11031" fmla="*/ 158 w 711"/>
                <a:gd name="connsiteY21-11032" fmla="*/ 121 h 763"/>
                <a:gd name="connsiteX22-11033" fmla="*/ 132 w 711"/>
                <a:gd name="connsiteY22-11034" fmla="*/ 126 h 763"/>
                <a:gd name="connsiteX23-11035" fmla="*/ 106 w 711"/>
                <a:gd name="connsiteY23-11036" fmla="*/ 126 h 763"/>
                <a:gd name="connsiteX24-11037" fmla="*/ 85 w 711"/>
                <a:gd name="connsiteY24-11038" fmla="*/ 132 h 763"/>
                <a:gd name="connsiteX25-11039" fmla="*/ 64 w 711"/>
                <a:gd name="connsiteY25-11040" fmla="*/ 132 h 763"/>
                <a:gd name="connsiteX26-11041" fmla="*/ 37 w 711"/>
                <a:gd name="connsiteY26-11042" fmla="*/ 132 h 763"/>
                <a:gd name="connsiteX27-11043" fmla="*/ 21 w 711"/>
                <a:gd name="connsiteY27-11044" fmla="*/ 137 h 763"/>
                <a:gd name="connsiteX28-11045" fmla="*/ 0 w 711"/>
                <a:gd name="connsiteY28-11046" fmla="*/ 137 h 763"/>
                <a:gd name="connsiteX29-11047" fmla="*/ 0 w 711"/>
                <a:gd name="connsiteY29-11048" fmla="*/ 100 h 763"/>
                <a:gd name="connsiteX30-11049" fmla="*/ 16 w 711"/>
                <a:gd name="connsiteY30-11050" fmla="*/ 100 h 763"/>
                <a:gd name="connsiteX31-11051" fmla="*/ 37 w 711"/>
                <a:gd name="connsiteY31-11052" fmla="*/ 100 h 763"/>
                <a:gd name="connsiteX32-11053" fmla="*/ 53 w 711"/>
                <a:gd name="connsiteY32-11054" fmla="*/ 100 h 763"/>
                <a:gd name="connsiteX33-11055" fmla="*/ 74 w 711"/>
                <a:gd name="connsiteY33-11056" fmla="*/ 95 h 763"/>
                <a:gd name="connsiteX34-11057" fmla="*/ 100 w 711"/>
                <a:gd name="connsiteY34-11058" fmla="*/ 95 h 763"/>
                <a:gd name="connsiteX35-11059" fmla="*/ 122 w 711"/>
                <a:gd name="connsiteY35-11060" fmla="*/ 89 h 763"/>
                <a:gd name="connsiteX36-11061" fmla="*/ 148 w 711"/>
                <a:gd name="connsiteY36-11062" fmla="*/ 84 h 763"/>
                <a:gd name="connsiteX37-11063" fmla="*/ 179 w 711"/>
                <a:gd name="connsiteY37-11064" fmla="*/ 84 h 763"/>
                <a:gd name="connsiteX38-11065" fmla="*/ 237 w 711"/>
                <a:gd name="connsiteY38-11066" fmla="*/ 74 h 763"/>
                <a:gd name="connsiteX39-11067" fmla="*/ 295 w 711"/>
                <a:gd name="connsiteY39-11068" fmla="*/ 63 h 763"/>
                <a:gd name="connsiteX40-11069" fmla="*/ 353 w 711"/>
                <a:gd name="connsiteY40-11070" fmla="*/ 58 h 763"/>
                <a:gd name="connsiteX41-11071" fmla="*/ 411 w 711"/>
                <a:gd name="connsiteY41-11072" fmla="*/ 47 h 763"/>
                <a:gd name="connsiteX42-11073" fmla="*/ 438 w 711"/>
                <a:gd name="connsiteY42-11074" fmla="*/ 42 h 763"/>
                <a:gd name="connsiteX43-11075" fmla="*/ 464 w 711"/>
                <a:gd name="connsiteY43-11076" fmla="*/ 37 h 763"/>
                <a:gd name="connsiteX44-11077" fmla="*/ 490 w 711"/>
                <a:gd name="connsiteY44-11078" fmla="*/ 32 h 763"/>
                <a:gd name="connsiteX45-11079" fmla="*/ 506 w 711"/>
                <a:gd name="connsiteY45-11080" fmla="*/ 32 h 763"/>
                <a:gd name="connsiteX46-11081" fmla="*/ 522 w 711"/>
                <a:gd name="connsiteY46-11082" fmla="*/ 26 h 763"/>
                <a:gd name="connsiteX47-11083" fmla="*/ 538 w 711"/>
                <a:gd name="connsiteY47-11084" fmla="*/ 21 h 763"/>
                <a:gd name="connsiteX48-11085" fmla="*/ 543 w 711"/>
                <a:gd name="connsiteY48-11086" fmla="*/ 21 h 763"/>
                <a:gd name="connsiteX49-11087" fmla="*/ 553 w 711"/>
                <a:gd name="connsiteY49-11088" fmla="*/ 16 h 763"/>
                <a:gd name="connsiteX50-11089" fmla="*/ 559 w 711"/>
                <a:gd name="connsiteY50-11090" fmla="*/ 11 h 763"/>
                <a:gd name="connsiteX51-11091" fmla="*/ 569 w 711"/>
                <a:gd name="connsiteY51-11092" fmla="*/ 5 h 763"/>
                <a:gd name="connsiteX52-11093" fmla="*/ 575 w 711"/>
                <a:gd name="connsiteY52-11094" fmla="*/ 5 h 763"/>
                <a:gd name="connsiteX53-11095" fmla="*/ 585 w 711"/>
                <a:gd name="connsiteY53-11096" fmla="*/ 0 h 763"/>
                <a:gd name="connsiteX54-11097" fmla="*/ 590 w 711"/>
                <a:gd name="connsiteY54-11098" fmla="*/ 5 h 763"/>
                <a:gd name="connsiteX55-11099" fmla="*/ 596 w 711"/>
                <a:gd name="connsiteY55-11100" fmla="*/ 5 h 763"/>
                <a:gd name="connsiteX56-11101" fmla="*/ 601 w 711"/>
                <a:gd name="connsiteY56-11102" fmla="*/ 11 h 763"/>
                <a:gd name="connsiteX57-11103" fmla="*/ 611 w 711"/>
                <a:gd name="connsiteY57-11104" fmla="*/ 16 h 763"/>
                <a:gd name="connsiteX58-11105" fmla="*/ 622 w 711"/>
                <a:gd name="connsiteY58-11106" fmla="*/ 21 h 763"/>
                <a:gd name="connsiteX59-11107" fmla="*/ 632 w 711"/>
                <a:gd name="connsiteY59-11108" fmla="*/ 26 h 763"/>
                <a:gd name="connsiteX60-11109" fmla="*/ 643 w 711"/>
                <a:gd name="connsiteY60-11110" fmla="*/ 32 h 763"/>
                <a:gd name="connsiteX61-11111" fmla="*/ 659 w 711"/>
                <a:gd name="connsiteY61-11112" fmla="*/ 42 h 763"/>
                <a:gd name="connsiteX62-11113" fmla="*/ 669 w 711"/>
                <a:gd name="connsiteY62-11114" fmla="*/ 53 h 763"/>
                <a:gd name="connsiteX63-11115" fmla="*/ 680 w 711"/>
                <a:gd name="connsiteY63-11116" fmla="*/ 58 h 763"/>
                <a:gd name="connsiteX64-11117" fmla="*/ 690 w 711"/>
                <a:gd name="connsiteY64-11118" fmla="*/ 68 h 763"/>
                <a:gd name="connsiteX65-11119" fmla="*/ 701 w 711"/>
                <a:gd name="connsiteY65-11120" fmla="*/ 74 h 763"/>
                <a:gd name="connsiteX66-11121" fmla="*/ 706 w 711"/>
                <a:gd name="connsiteY66-11122" fmla="*/ 79 h 763"/>
                <a:gd name="connsiteX67-11123" fmla="*/ 711 w 711"/>
                <a:gd name="connsiteY67-11124" fmla="*/ 84 h 763"/>
                <a:gd name="connsiteX68-11125" fmla="*/ 711 w 711"/>
                <a:gd name="connsiteY68-11126" fmla="*/ 89 h 763"/>
                <a:gd name="connsiteX69-11127" fmla="*/ 711 w 711"/>
                <a:gd name="connsiteY69-11128" fmla="*/ 95 h 763"/>
                <a:gd name="connsiteX70-11129" fmla="*/ 711 w 711"/>
                <a:gd name="connsiteY70-11130" fmla="*/ 100 h 763"/>
                <a:gd name="connsiteX71-11131" fmla="*/ 711 w 711"/>
                <a:gd name="connsiteY71-11132" fmla="*/ 105 h 763"/>
                <a:gd name="connsiteX72-11133" fmla="*/ 706 w 711"/>
                <a:gd name="connsiteY72-11134" fmla="*/ 110 h 763"/>
                <a:gd name="connsiteX73-11135" fmla="*/ 669 w 711"/>
                <a:gd name="connsiteY73-11136" fmla="*/ 252 h 763"/>
                <a:gd name="connsiteX74-11137" fmla="*/ 669 w 711"/>
                <a:gd name="connsiteY74-11138" fmla="*/ 268 h 763"/>
                <a:gd name="connsiteX75-11139" fmla="*/ 669 w 711"/>
                <a:gd name="connsiteY75-11140" fmla="*/ 289 h 763"/>
                <a:gd name="connsiteX76-11141" fmla="*/ 664 w 711"/>
                <a:gd name="connsiteY76-11142" fmla="*/ 331 h 763"/>
                <a:gd name="connsiteX77-11143" fmla="*/ 659 w 711"/>
                <a:gd name="connsiteY77-11144" fmla="*/ 368 h 763"/>
                <a:gd name="connsiteX78-11145" fmla="*/ 659 w 711"/>
                <a:gd name="connsiteY78-11146" fmla="*/ 400 h 763"/>
                <a:gd name="connsiteX79-11147" fmla="*/ 654 w 711"/>
                <a:gd name="connsiteY79-11148" fmla="*/ 431 h 763"/>
                <a:gd name="connsiteX80-11149" fmla="*/ 648 w 711"/>
                <a:gd name="connsiteY80-11150" fmla="*/ 463 h 763"/>
                <a:gd name="connsiteX81-11151" fmla="*/ 648 w 711"/>
                <a:gd name="connsiteY81-11152" fmla="*/ 489 h 763"/>
                <a:gd name="connsiteX82-11153" fmla="*/ 643 w 711"/>
                <a:gd name="connsiteY82-11154" fmla="*/ 510 h 763"/>
                <a:gd name="connsiteX83-11155" fmla="*/ 638 w 711"/>
                <a:gd name="connsiteY83-11156" fmla="*/ 531 h 763"/>
                <a:gd name="connsiteX84-11157" fmla="*/ 632 w 711"/>
                <a:gd name="connsiteY84-11158" fmla="*/ 568 h 763"/>
                <a:gd name="connsiteX85-11159" fmla="*/ 622 w 711"/>
                <a:gd name="connsiteY85-11160" fmla="*/ 605 h 763"/>
                <a:gd name="connsiteX86-11161" fmla="*/ 617 w 711"/>
                <a:gd name="connsiteY86-11162" fmla="*/ 636 h 763"/>
                <a:gd name="connsiteX87-11163" fmla="*/ 606 w 711"/>
                <a:gd name="connsiteY87-11164" fmla="*/ 663 h 763"/>
                <a:gd name="connsiteX88-11165" fmla="*/ 601 w 711"/>
                <a:gd name="connsiteY88-11166" fmla="*/ 689 h 763"/>
                <a:gd name="connsiteX89-11167" fmla="*/ 596 w 711"/>
                <a:gd name="connsiteY89-11168" fmla="*/ 700 h 763"/>
                <a:gd name="connsiteX90-11169" fmla="*/ 590 w 711"/>
                <a:gd name="connsiteY90-11170" fmla="*/ 710 h 763"/>
                <a:gd name="connsiteX91-11171" fmla="*/ 590 w 711"/>
                <a:gd name="connsiteY91-11172" fmla="*/ 721 h 763"/>
                <a:gd name="connsiteX92-11173" fmla="*/ 585 w 711"/>
                <a:gd name="connsiteY92-11174" fmla="*/ 726 h 763"/>
                <a:gd name="connsiteX93-11175" fmla="*/ 580 w 711"/>
                <a:gd name="connsiteY93-11176" fmla="*/ 736 h 763"/>
                <a:gd name="connsiteX94-11177" fmla="*/ 580 w 711"/>
                <a:gd name="connsiteY94-11178" fmla="*/ 742 h 763"/>
                <a:gd name="connsiteX95-11179" fmla="*/ 569 w 711"/>
                <a:gd name="connsiteY95-11180" fmla="*/ 747 h 763"/>
                <a:gd name="connsiteX96-11181" fmla="*/ 564 w 711"/>
                <a:gd name="connsiteY96-11182" fmla="*/ 757 h 763"/>
                <a:gd name="connsiteX97-11183" fmla="*/ 559 w 711"/>
                <a:gd name="connsiteY97-11184" fmla="*/ 757 h 763"/>
                <a:gd name="connsiteX98-11185" fmla="*/ 553 w 711"/>
                <a:gd name="connsiteY98-11186" fmla="*/ 763 h 763"/>
                <a:gd name="connsiteX99-11187" fmla="*/ 548 w 711"/>
                <a:gd name="connsiteY99-11188" fmla="*/ 763 h 763"/>
                <a:gd name="connsiteX100-11189" fmla="*/ 548 w 711"/>
                <a:gd name="connsiteY100-11190" fmla="*/ 757 h 763"/>
                <a:gd name="connsiteX101-11191" fmla="*/ 543 w 711"/>
                <a:gd name="connsiteY101-11192" fmla="*/ 757 h 763"/>
                <a:gd name="connsiteX102-11193" fmla="*/ 543 w 711"/>
                <a:gd name="connsiteY102-11194" fmla="*/ 752 h 763"/>
                <a:gd name="connsiteX103-11195" fmla="*/ 543 w 711"/>
                <a:gd name="connsiteY103-11196" fmla="*/ 747 h 763"/>
                <a:gd name="connsiteX104-11197" fmla="*/ 538 w 711"/>
                <a:gd name="connsiteY104-11198" fmla="*/ 742 h 763"/>
                <a:gd name="connsiteX105-11199" fmla="*/ 538 w 711"/>
                <a:gd name="connsiteY105-11200" fmla="*/ 731 h 763"/>
                <a:gd name="connsiteX106-11201" fmla="*/ 538 w 711"/>
                <a:gd name="connsiteY106-11202" fmla="*/ 721 h 763"/>
                <a:gd name="connsiteX107-11203" fmla="*/ 532 w 711"/>
                <a:gd name="connsiteY107-11204" fmla="*/ 705 h 763"/>
                <a:gd name="connsiteX108-11205" fmla="*/ 527 w 711"/>
                <a:gd name="connsiteY108-11206" fmla="*/ 684 h 763"/>
                <a:gd name="connsiteX109-11207" fmla="*/ 522 w 711"/>
                <a:gd name="connsiteY109-11208" fmla="*/ 668 h 763"/>
                <a:gd name="connsiteX110-11209" fmla="*/ 517 w 711"/>
                <a:gd name="connsiteY110-11210" fmla="*/ 652 h 763"/>
                <a:gd name="connsiteX111-11211" fmla="*/ 511 w 711"/>
                <a:gd name="connsiteY111-11212" fmla="*/ 636 h 763"/>
                <a:gd name="connsiteX112-11213" fmla="*/ 501 w 711"/>
                <a:gd name="connsiteY112-11214" fmla="*/ 626 h 763"/>
                <a:gd name="connsiteX0-11215" fmla="*/ 601 w 711"/>
                <a:gd name="connsiteY0-11216" fmla="*/ 105 h 763"/>
                <a:gd name="connsiteX1-11217" fmla="*/ 596 w 711"/>
                <a:gd name="connsiteY1-11218" fmla="*/ 95 h 763"/>
                <a:gd name="connsiteX2-11219" fmla="*/ 596 w 711"/>
                <a:gd name="connsiteY2-11220" fmla="*/ 89 h 763"/>
                <a:gd name="connsiteX3-11221" fmla="*/ 596 w 711"/>
                <a:gd name="connsiteY3-11222" fmla="*/ 84 h 763"/>
                <a:gd name="connsiteX4-11223" fmla="*/ 590 w 711"/>
                <a:gd name="connsiteY4-11224" fmla="*/ 84 h 763"/>
                <a:gd name="connsiteX5-11225" fmla="*/ 585 w 711"/>
                <a:gd name="connsiteY5-11226" fmla="*/ 79 h 763"/>
                <a:gd name="connsiteX6-11227" fmla="*/ 575 w 711"/>
                <a:gd name="connsiteY6-11228" fmla="*/ 79 h 763"/>
                <a:gd name="connsiteX7-11229" fmla="*/ 569 w 711"/>
                <a:gd name="connsiteY7-11230" fmla="*/ 74 h 763"/>
                <a:gd name="connsiteX8-11231" fmla="*/ 553 w 711"/>
                <a:gd name="connsiteY8-11232" fmla="*/ 74 h 763"/>
                <a:gd name="connsiteX9-11233" fmla="*/ 543 w 711"/>
                <a:gd name="connsiteY9-11234" fmla="*/ 74 h 763"/>
                <a:gd name="connsiteX10-11235" fmla="*/ 527 w 711"/>
                <a:gd name="connsiteY10-11236" fmla="*/ 79 h 763"/>
                <a:gd name="connsiteX11-11237" fmla="*/ 496 w 711"/>
                <a:gd name="connsiteY11-11238" fmla="*/ 79 h 763"/>
                <a:gd name="connsiteX12-11239" fmla="*/ 459 w 711"/>
                <a:gd name="connsiteY12-11240" fmla="*/ 84 h 763"/>
                <a:gd name="connsiteX13-11241" fmla="*/ 422 w 711"/>
                <a:gd name="connsiteY13-11242" fmla="*/ 89 h 763"/>
                <a:gd name="connsiteX14-11243" fmla="*/ 385 w 711"/>
                <a:gd name="connsiteY14-11244" fmla="*/ 89 h 763"/>
                <a:gd name="connsiteX15-11245" fmla="*/ 343 w 711"/>
                <a:gd name="connsiteY15-11246" fmla="*/ 95 h 763"/>
                <a:gd name="connsiteX16-11247" fmla="*/ 295 w 711"/>
                <a:gd name="connsiteY16-11248" fmla="*/ 105 h 763"/>
                <a:gd name="connsiteX17-11249" fmla="*/ 269 w 711"/>
                <a:gd name="connsiteY17-11250" fmla="*/ 105 h 763"/>
                <a:gd name="connsiteX18-11251" fmla="*/ 243 w 711"/>
                <a:gd name="connsiteY18-11252" fmla="*/ 110 h 763"/>
                <a:gd name="connsiteX19-11253" fmla="*/ 216 w 711"/>
                <a:gd name="connsiteY19-11254" fmla="*/ 116 h 763"/>
                <a:gd name="connsiteX20-11255" fmla="*/ 190 w 711"/>
                <a:gd name="connsiteY20-11256" fmla="*/ 116 h 763"/>
                <a:gd name="connsiteX21-11257" fmla="*/ 158 w 711"/>
                <a:gd name="connsiteY21-11258" fmla="*/ 121 h 763"/>
                <a:gd name="connsiteX22-11259" fmla="*/ 132 w 711"/>
                <a:gd name="connsiteY22-11260" fmla="*/ 126 h 763"/>
                <a:gd name="connsiteX23-11261" fmla="*/ 106 w 711"/>
                <a:gd name="connsiteY23-11262" fmla="*/ 126 h 763"/>
                <a:gd name="connsiteX24-11263" fmla="*/ 85 w 711"/>
                <a:gd name="connsiteY24-11264" fmla="*/ 132 h 763"/>
                <a:gd name="connsiteX25-11265" fmla="*/ 64 w 711"/>
                <a:gd name="connsiteY25-11266" fmla="*/ 132 h 763"/>
                <a:gd name="connsiteX26-11267" fmla="*/ 37 w 711"/>
                <a:gd name="connsiteY26-11268" fmla="*/ 132 h 763"/>
                <a:gd name="connsiteX27-11269" fmla="*/ 21 w 711"/>
                <a:gd name="connsiteY27-11270" fmla="*/ 137 h 763"/>
                <a:gd name="connsiteX28-11271" fmla="*/ 0 w 711"/>
                <a:gd name="connsiteY28-11272" fmla="*/ 137 h 763"/>
                <a:gd name="connsiteX29-11273" fmla="*/ 0 w 711"/>
                <a:gd name="connsiteY29-11274" fmla="*/ 100 h 763"/>
                <a:gd name="connsiteX30-11275" fmla="*/ 16 w 711"/>
                <a:gd name="connsiteY30-11276" fmla="*/ 100 h 763"/>
                <a:gd name="connsiteX31-11277" fmla="*/ 37 w 711"/>
                <a:gd name="connsiteY31-11278" fmla="*/ 100 h 763"/>
                <a:gd name="connsiteX32-11279" fmla="*/ 53 w 711"/>
                <a:gd name="connsiteY32-11280" fmla="*/ 100 h 763"/>
                <a:gd name="connsiteX33-11281" fmla="*/ 74 w 711"/>
                <a:gd name="connsiteY33-11282" fmla="*/ 95 h 763"/>
                <a:gd name="connsiteX34-11283" fmla="*/ 100 w 711"/>
                <a:gd name="connsiteY34-11284" fmla="*/ 95 h 763"/>
                <a:gd name="connsiteX35-11285" fmla="*/ 122 w 711"/>
                <a:gd name="connsiteY35-11286" fmla="*/ 89 h 763"/>
                <a:gd name="connsiteX36-11287" fmla="*/ 148 w 711"/>
                <a:gd name="connsiteY36-11288" fmla="*/ 84 h 763"/>
                <a:gd name="connsiteX37-11289" fmla="*/ 179 w 711"/>
                <a:gd name="connsiteY37-11290" fmla="*/ 84 h 763"/>
                <a:gd name="connsiteX38-11291" fmla="*/ 237 w 711"/>
                <a:gd name="connsiteY38-11292" fmla="*/ 74 h 763"/>
                <a:gd name="connsiteX39-11293" fmla="*/ 295 w 711"/>
                <a:gd name="connsiteY39-11294" fmla="*/ 63 h 763"/>
                <a:gd name="connsiteX40-11295" fmla="*/ 353 w 711"/>
                <a:gd name="connsiteY40-11296" fmla="*/ 58 h 763"/>
                <a:gd name="connsiteX41-11297" fmla="*/ 411 w 711"/>
                <a:gd name="connsiteY41-11298" fmla="*/ 47 h 763"/>
                <a:gd name="connsiteX42-11299" fmla="*/ 438 w 711"/>
                <a:gd name="connsiteY42-11300" fmla="*/ 42 h 763"/>
                <a:gd name="connsiteX43-11301" fmla="*/ 464 w 711"/>
                <a:gd name="connsiteY43-11302" fmla="*/ 37 h 763"/>
                <a:gd name="connsiteX44-11303" fmla="*/ 490 w 711"/>
                <a:gd name="connsiteY44-11304" fmla="*/ 32 h 763"/>
                <a:gd name="connsiteX45-11305" fmla="*/ 506 w 711"/>
                <a:gd name="connsiteY45-11306" fmla="*/ 32 h 763"/>
                <a:gd name="connsiteX46-11307" fmla="*/ 522 w 711"/>
                <a:gd name="connsiteY46-11308" fmla="*/ 26 h 763"/>
                <a:gd name="connsiteX47-11309" fmla="*/ 538 w 711"/>
                <a:gd name="connsiteY47-11310" fmla="*/ 21 h 763"/>
                <a:gd name="connsiteX48-11311" fmla="*/ 543 w 711"/>
                <a:gd name="connsiteY48-11312" fmla="*/ 21 h 763"/>
                <a:gd name="connsiteX49-11313" fmla="*/ 553 w 711"/>
                <a:gd name="connsiteY49-11314" fmla="*/ 16 h 763"/>
                <a:gd name="connsiteX50-11315" fmla="*/ 559 w 711"/>
                <a:gd name="connsiteY50-11316" fmla="*/ 11 h 763"/>
                <a:gd name="connsiteX51-11317" fmla="*/ 569 w 711"/>
                <a:gd name="connsiteY51-11318" fmla="*/ 5 h 763"/>
                <a:gd name="connsiteX52-11319" fmla="*/ 575 w 711"/>
                <a:gd name="connsiteY52-11320" fmla="*/ 5 h 763"/>
                <a:gd name="connsiteX53-11321" fmla="*/ 585 w 711"/>
                <a:gd name="connsiteY53-11322" fmla="*/ 0 h 763"/>
                <a:gd name="connsiteX54-11323" fmla="*/ 590 w 711"/>
                <a:gd name="connsiteY54-11324" fmla="*/ 5 h 763"/>
                <a:gd name="connsiteX55-11325" fmla="*/ 596 w 711"/>
                <a:gd name="connsiteY55-11326" fmla="*/ 5 h 763"/>
                <a:gd name="connsiteX56-11327" fmla="*/ 601 w 711"/>
                <a:gd name="connsiteY56-11328" fmla="*/ 11 h 763"/>
                <a:gd name="connsiteX57-11329" fmla="*/ 611 w 711"/>
                <a:gd name="connsiteY57-11330" fmla="*/ 16 h 763"/>
                <a:gd name="connsiteX58-11331" fmla="*/ 622 w 711"/>
                <a:gd name="connsiteY58-11332" fmla="*/ 21 h 763"/>
                <a:gd name="connsiteX59-11333" fmla="*/ 632 w 711"/>
                <a:gd name="connsiteY59-11334" fmla="*/ 26 h 763"/>
                <a:gd name="connsiteX60-11335" fmla="*/ 643 w 711"/>
                <a:gd name="connsiteY60-11336" fmla="*/ 32 h 763"/>
                <a:gd name="connsiteX61-11337" fmla="*/ 659 w 711"/>
                <a:gd name="connsiteY61-11338" fmla="*/ 42 h 763"/>
                <a:gd name="connsiteX62-11339" fmla="*/ 669 w 711"/>
                <a:gd name="connsiteY62-11340" fmla="*/ 53 h 763"/>
                <a:gd name="connsiteX63-11341" fmla="*/ 680 w 711"/>
                <a:gd name="connsiteY63-11342" fmla="*/ 58 h 763"/>
                <a:gd name="connsiteX64-11343" fmla="*/ 690 w 711"/>
                <a:gd name="connsiteY64-11344" fmla="*/ 68 h 763"/>
                <a:gd name="connsiteX65-11345" fmla="*/ 701 w 711"/>
                <a:gd name="connsiteY65-11346" fmla="*/ 74 h 763"/>
                <a:gd name="connsiteX66-11347" fmla="*/ 706 w 711"/>
                <a:gd name="connsiteY66-11348" fmla="*/ 79 h 763"/>
                <a:gd name="connsiteX67-11349" fmla="*/ 711 w 711"/>
                <a:gd name="connsiteY67-11350" fmla="*/ 84 h 763"/>
                <a:gd name="connsiteX68-11351" fmla="*/ 711 w 711"/>
                <a:gd name="connsiteY68-11352" fmla="*/ 89 h 763"/>
                <a:gd name="connsiteX69-11353" fmla="*/ 711 w 711"/>
                <a:gd name="connsiteY69-11354" fmla="*/ 95 h 763"/>
                <a:gd name="connsiteX70-11355" fmla="*/ 711 w 711"/>
                <a:gd name="connsiteY70-11356" fmla="*/ 100 h 763"/>
                <a:gd name="connsiteX71-11357" fmla="*/ 711 w 711"/>
                <a:gd name="connsiteY71-11358" fmla="*/ 105 h 763"/>
                <a:gd name="connsiteX72-11359" fmla="*/ 706 w 711"/>
                <a:gd name="connsiteY72-11360" fmla="*/ 110 h 763"/>
                <a:gd name="connsiteX73-11361" fmla="*/ 669 w 711"/>
                <a:gd name="connsiteY73-11362" fmla="*/ 252 h 763"/>
                <a:gd name="connsiteX74-11363" fmla="*/ 668 w 711"/>
                <a:gd name="connsiteY74-11364" fmla="*/ 256 h 763"/>
                <a:gd name="connsiteX75-11365" fmla="*/ 669 w 711"/>
                <a:gd name="connsiteY75-11366" fmla="*/ 268 h 763"/>
                <a:gd name="connsiteX76-11367" fmla="*/ 669 w 711"/>
                <a:gd name="connsiteY76-11368" fmla="*/ 289 h 763"/>
                <a:gd name="connsiteX77-11369" fmla="*/ 664 w 711"/>
                <a:gd name="connsiteY77-11370" fmla="*/ 331 h 763"/>
                <a:gd name="connsiteX78-11371" fmla="*/ 659 w 711"/>
                <a:gd name="connsiteY78-11372" fmla="*/ 368 h 763"/>
                <a:gd name="connsiteX79-11373" fmla="*/ 659 w 711"/>
                <a:gd name="connsiteY79-11374" fmla="*/ 400 h 763"/>
                <a:gd name="connsiteX80-11375" fmla="*/ 654 w 711"/>
                <a:gd name="connsiteY80-11376" fmla="*/ 431 h 763"/>
                <a:gd name="connsiteX81-11377" fmla="*/ 648 w 711"/>
                <a:gd name="connsiteY81-11378" fmla="*/ 463 h 763"/>
                <a:gd name="connsiteX82-11379" fmla="*/ 648 w 711"/>
                <a:gd name="connsiteY82-11380" fmla="*/ 489 h 763"/>
                <a:gd name="connsiteX83-11381" fmla="*/ 643 w 711"/>
                <a:gd name="connsiteY83-11382" fmla="*/ 510 h 763"/>
                <a:gd name="connsiteX84-11383" fmla="*/ 638 w 711"/>
                <a:gd name="connsiteY84-11384" fmla="*/ 531 h 763"/>
                <a:gd name="connsiteX85-11385" fmla="*/ 632 w 711"/>
                <a:gd name="connsiteY85-11386" fmla="*/ 568 h 763"/>
                <a:gd name="connsiteX86-11387" fmla="*/ 622 w 711"/>
                <a:gd name="connsiteY86-11388" fmla="*/ 605 h 763"/>
                <a:gd name="connsiteX87-11389" fmla="*/ 617 w 711"/>
                <a:gd name="connsiteY87-11390" fmla="*/ 636 h 763"/>
                <a:gd name="connsiteX88-11391" fmla="*/ 606 w 711"/>
                <a:gd name="connsiteY88-11392" fmla="*/ 663 h 763"/>
                <a:gd name="connsiteX89-11393" fmla="*/ 601 w 711"/>
                <a:gd name="connsiteY89-11394" fmla="*/ 689 h 763"/>
                <a:gd name="connsiteX90-11395" fmla="*/ 596 w 711"/>
                <a:gd name="connsiteY90-11396" fmla="*/ 700 h 763"/>
                <a:gd name="connsiteX91-11397" fmla="*/ 590 w 711"/>
                <a:gd name="connsiteY91-11398" fmla="*/ 710 h 763"/>
                <a:gd name="connsiteX92-11399" fmla="*/ 590 w 711"/>
                <a:gd name="connsiteY92-11400" fmla="*/ 721 h 763"/>
                <a:gd name="connsiteX93-11401" fmla="*/ 585 w 711"/>
                <a:gd name="connsiteY93-11402" fmla="*/ 726 h 763"/>
                <a:gd name="connsiteX94-11403" fmla="*/ 580 w 711"/>
                <a:gd name="connsiteY94-11404" fmla="*/ 736 h 763"/>
                <a:gd name="connsiteX95-11405" fmla="*/ 580 w 711"/>
                <a:gd name="connsiteY95-11406" fmla="*/ 742 h 763"/>
                <a:gd name="connsiteX96-11407" fmla="*/ 569 w 711"/>
                <a:gd name="connsiteY96-11408" fmla="*/ 747 h 763"/>
                <a:gd name="connsiteX97-11409" fmla="*/ 564 w 711"/>
                <a:gd name="connsiteY97-11410" fmla="*/ 757 h 763"/>
                <a:gd name="connsiteX98-11411" fmla="*/ 559 w 711"/>
                <a:gd name="connsiteY98-11412" fmla="*/ 757 h 763"/>
                <a:gd name="connsiteX99-11413" fmla="*/ 553 w 711"/>
                <a:gd name="connsiteY99-11414" fmla="*/ 763 h 763"/>
                <a:gd name="connsiteX100-11415" fmla="*/ 548 w 711"/>
                <a:gd name="connsiteY100-11416" fmla="*/ 763 h 763"/>
                <a:gd name="connsiteX101-11417" fmla="*/ 548 w 711"/>
                <a:gd name="connsiteY101-11418" fmla="*/ 757 h 763"/>
                <a:gd name="connsiteX102-11419" fmla="*/ 543 w 711"/>
                <a:gd name="connsiteY102-11420" fmla="*/ 757 h 763"/>
                <a:gd name="connsiteX103-11421" fmla="*/ 543 w 711"/>
                <a:gd name="connsiteY103-11422" fmla="*/ 752 h 763"/>
                <a:gd name="connsiteX104-11423" fmla="*/ 543 w 711"/>
                <a:gd name="connsiteY104-11424" fmla="*/ 747 h 763"/>
                <a:gd name="connsiteX105-11425" fmla="*/ 538 w 711"/>
                <a:gd name="connsiteY105-11426" fmla="*/ 742 h 763"/>
                <a:gd name="connsiteX106-11427" fmla="*/ 538 w 711"/>
                <a:gd name="connsiteY106-11428" fmla="*/ 731 h 763"/>
                <a:gd name="connsiteX107-11429" fmla="*/ 538 w 711"/>
                <a:gd name="connsiteY107-11430" fmla="*/ 721 h 763"/>
                <a:gd name="connsiteX108-11431" fmla="*/ 532 w 711"/>
                <a:gd name="connsiteY108-11432" fmla="*/ 705 h 763"/>
                <a:gd name="connsiteX109-11433" fmla="*/ 527 w 711"/>
                <a:gd name="connsiteY109-11434" fmla="*/ 684 h 763"/>
                <a:gd name="connsiteX110-11435" fmla="*/ 522 w 711"/>
                <a:gd name="connsiteY110-11436" fmla="*/ 668 h 763"/>
                <a:gd name="connsiteX111-11437" fmla="*/ 517 w 711"/>
                <a:gd name="connsiteY111-11438" fmla="*/ 652 h 763"/>
                <a:gd name="connsiteX112-11439" fmla="*/ 511 w 711"/>
                <a:gd name="connsiteY112-11440" fmla="*/ 636 h 763"/>
                <a:gd name="connsiteX113-11441" fmla="*/ 501 w 711"/>
                <a:gd name="connsiteY113-11442" fmla="*/ 626 h 763"/>
                <a:gd name="connsiteX0-11443" fmla="*/ 601 w 711"/>
                <a:gd name="connsiteY0-11444" fmla="*/ 105 h 763"/>
                <a:gd name="connsiteX1-11445" fmla="*/ 596 w 711"/>
                <a:gd name="connsiteY1-11446" fmla="*/ 95 h 763"/>
                <a:gd name="connsiteX2-11447" fmla="*/ 596 w 711"/>
                <a:gd name="connsiteY2-11448" fmla="*/ 89 h 763"/>
                <a:gd name="connsiteX3-11449" fmla="*/ 596 w 711"/>
                <a:gd name="connsiteY3-11450" fmla="*/ 84 h 763"/>
                <a:gd name="connsiteX4-11451" fmla="*/ 590 w 711"/>
                <a:gd name="connsiteY4-11452" fmla="*/ 84 h 763"/>
                <a:gd name="connsiteX5-11453" fmla="*/ 585 w 711"/>
                <a:gd name="connsiteY5-11454" fmla="*/ 79 h 763"/>
                <a:gd name="connsiteX6-11455" fmla="*/ 575 w 711"/>
                <a:gd name="connsiteY6-11456" fmla="*/ 79 h 763"/>
                <a:gd name="connsiteX7-11457" fmla="*/ 569 w 711"/>
                <a:gd name="connsiteY7-11458" fmla="*/ 74 h 763"/>
                <a:gd name="connsiteX8-11459" fmla="*/ 553 w 711"/>
                <a:gd name="connsiteY8-11460" fmla="*/ 74 h 763"/>
                <a:gd name="connsiteX9-11461" fmla="*/ 543 w 711"/>
                <a:gd name="connsiteY9-11462" fmla="*/ 74 h 763"/>
                <a:gd name="connsiteX10-11463" fmla="*/ 527 w 711"/>
                <a:gd name="connsiteY10-11464" fmla="*/ 79 h 763"/>
                <a:gd name="connsiteX11-11465" fmla="*/ 496 w 711"/>
                <a:gd name="connsiteY11-11466" fmla="*/ 79 h 763"/>
                <a:gd name="connsiteX12-11467" fmla="*/ 459 w 711"/>
                <a:gd name="connsiteY12-11468" fmla="*/ 84 h 763"/>
                <a:gd name="connsiteX13-11469" fmla="*/ 422 w 711"/>
                <a:gd name="connsiteY13-11470" fmla="*/ 89 h 763"/>
                <a:gd name="connsiteX14-11471" fmla="*/ 385 w 711"/>
                <a:gd name="connsiteY14-11472" fmla="*/ 89 h 763"/>
                <a:gd name="connsiteX15-11473" fmla="*/ 343 w 711"/>
                <a:gd name="connsiteY15-11474" fmla="*/ 95 h 763"/>
                <a:gd name="connsiteX16-11475" fmla="*/ 295 w 711"/>
                <a:gd name="connsiteY16-11476" fmla="*/ 105 h 763"/>
                <a:gd name="connsiteX17-11477" fmla="*/ 269 w 711"/>
                <a:gd name="connsiteY17-11478" fmla="*/ 105 h 763"/>
                <a:gd name="connsiteX18-11479" fmla="*/ 243 w 711"/>
                <a:gd name="connsiteY18-11480" fmla="*/ 110 h 763"/>
                <a:gd name="connsiteX19-11481" fmla="*/ 216 w 711"/>
                <a:gd name="connsiteY19-11482" fmla="*/ 116 h 763"/>
                <a:gd name="connsiteX20-11483" fmla="*/ 190 w 711"/>
                <a:gd name="connsiteY20-11484" fmla="*/ 116 h 763"/>
                <a:gd name="connsiteX21-11485" fmla="*/ 158 w 711"/>
                <a:gd name="connsiteY21-11486" fmla="*/ 121 h 763"/>
                <a:gd name="connsiteX22-11487" fmla="*/ 132 w 711"/>
                <a:gd name="connsiteY22-11488" fmla="*/ 126 h 763"/>
                <a:gd name="connsiteX23-11489" fmla="*/ 106 w 711"/>
                <a:gd name="connsiteY23-11490" fmla="*/ 126 h 763"/>
                <a:gd name="connsiteX24-11491" fmla="*/ 85 w 711"/>
                <a:gd name="connsiteY24-11492" fmla="*/ 132 h 763"/>
                <a:gd name="connsiteX25-11493" fmla="*/ 64 w 711"/>
                <a:gd name="connsiteY25-11494" fmla="*/ 132 h 763"/>
                <a:gd name="connsiteX26-11495" fmla="*/ 37 w 711"/>
                <a:gd name="connsiteY26-11496" fmla="*/ 132 h 763"/>
                <a:gd name="connsiteX27-11497" fmla="*/ 21 w 711"/>
                <a:gd name="connsiteY27-11498" fmla="*/ 137 h 763"/>
                <a:gd name="connsiteX28-11499" fmla="*/ 0 w 711"/>
                <a:gd name="connsiteY28-11500" fmla="*/ 137 h 763"/>
                <a:gd name="connsiteX29-11501" fmla="*/ 0 w 711"/>
                <a:gd name="connsiteY29-11502" fmla="*/ 100 h 763"/>
                <a:gd name="connsiteX30-11503" fmla="*/ 16 w 711"/>
                <a:gd name="connsiteY30-11504" fmla="*/ 100 h 763"/>
                <a:gd name="connsiteX31-11505" fmla="*/ 37 w 711"/>
                <a:gd name="connsiteY31-11506" fmla="*/ 100 h 763"/>
                <a:gd name="connsiteX32-11507" fmla="*/ 53 w 711"/>
                <a:gd name="connsiteY32-11508" fmla="*/ 100 h 763"/>
                <a:gd name="connsiteX33-11509" fmla="*/ 74 w 711"/>
                <a:gd name="connsiteY33-11510" fmla="*/ 95 h 763"/>
                <a:gd name="connsiteX34-11511" fmla="*/ 100 w 711"/>
                <a:gd name="connsiteY34-11512" fmla="*/ 95 h 763"/>
                <a:gd name="connsiteX35-11513" fmla="*/ 122 w 711"/>
                <a:gd name="connsiteY35-11514" fmla="*/ 89 h 763"/>
                <a:gd name="connsiteX36-11515" fmla="*/ 148 w 711"/>
                <a:gd name="connsiteY36-11516" fmla="*/ 84 h 763"/>
                <a:gd name="connsiteX37-11517" fmla="*/ 179 w 711"/>
                <a:gd name="connsiteY37-11518" fmla="*/ 84 h 763"/>
                <a:gd name="connsiteX38-11519" fmla="*/ 237 w 711"/>
                <a:gd name="connsiteY38-11520" fmla="*/ 74 h 763"/>
                <a:gd name="connsiteX39-11521" fmla="*/ 295 w 711"/>
                <a:gd name="connsiteY39-11522" fmla="*/ 63 h 763"/>
                <a:gd name="connsiteX40-11523" fmla="*/ 353 w 711"/>
                <a:gd name="connsiteY40-11524" fmla="*/ 58 h 763"/>
                <a:gd name="connsiteX41-11525" fmla="*/ 411 w 711"/>
                <a:gd name="connsiteY41-11526" fmla="*/ 47 h 763"/>
                <a:gd name="connsiteX42-11527" fmla="*/ 438 w 711"/>
                <a:gd name="connsiteY42-11528" fmla="*/ 42 h 763"/>
                <a:gd name="connsiteX43-11529" fmla="*/ 464 w 711"/>
                <a:gd name="connsiteY43-11530" fmla="*/ 37 h 763"/>
                <a:gd name="connsiteX44-11531" fmla="*/ 490 w 711"/>
                <a:gd name="connsiteY44-11532" fmla="*/ 32 h 763"/>
                <a:gd name="connsiteX45-11533" fmla="*/ 506 w 711"/>
                <a:gd name="connsiteY45-11534" fmla="*/ 32 h 763"/>
                <a:gd name="connsiteX46-11535" fmla="*/ 522 w 711"/>
                <a:gd name="connsiteY46-11536" fmla="*/ 26 h 763"/>
                <a:gd name="connsiteX47-11537" fmla="*/ 538 w 711"/>
                <a:gd name="connsiteY47-11538" fmla="*/ 21 h 763"/>
                <a:gd name="connsiteX48-11539" fmla="*/ 543 w 711"/>
                <a:gd name="connsiteY48-11540" fmla="*/ 21 h 763"/>
                <a:gd name="connsiteX49-11541" fmla="*/ 553 w 711"/>
                <a:gd name="connsiteY49-11542" fmla="*/ 16 h 763"/>
                <a:gd name="connsiteX50-11543" fmla="*/ 559 w 711"/>
                <a:gd name="connsiteY50-11544" fmla="*/ 11 h 763"/>
                <a:gd name="connsiteX51-11545" fmla="*/ 569 w 711"/>
                <a:gd name="connsiteY51-11546" fmla="*/ 5 h 763"/>
                <a:gd name="connsiteX52-11547" fmla="*/ 575 w 711"/>
                <a:gd name="connsiteY52-11548" fmla="*/ 5 h 763"/>
                <a:gd name="connsiteX53-11549" fmla="*/ 585 w 711"/>
                <a:gd name="connsiteY53-11550" fmla="*/ 0 h 763"/>
                <a:gd name="connsiteX54-11551" fmla="*/ 590 w 711"/>
                <a:gd name="connsiteY54-11552" fmla="*/ 5 h 763"/>
                <a:gd name="connsiteX55-11553" fmla="*/ 596 w 711"/>
                <a:gd name="connsiteY55-11554" fmla="*/ 5 h 763"/>
                <a:gd name="connsiteX56-11555" fmla="*/ 601 w 711"/>
                <a:gd name="connsiteY56-11556" fmla="*/ 11 h 763"/>
                <a:gd name="connsiteX57-11557" fmla="*/ 611 w 711"/>
                <a:gd name="connsiteY57-11558" fmla="*/ 16 h 763"/>
                <a:gd name="connsiteX58-11559" fmla="*/ 622 w 711"/>
                <a:gd name="connsiteY58-11560" fmla="*/ 21 h 763"/>
                <a:gd name="connsiteX59-11561" fmla="*/ 632 w 711"/>
                <a:gd name="connsiteY59-11562" fmla="*/ 26 h 763"/>
                <a:gd name="connsiteX60-11563" fmla="*/ 643 w 711"/>
                <a:gd name="connsiteY60-11564" fmla="*/ 32 h 763"/>
                <a:gd name="connsiteX61-11565" fmla="*/ 659 w 711"/>
                <a:gd name="connsiteY61-11566" fmla="*/ 42 h 763"/>
                <a:gd name="connsiteX62-11567" fmla="*/ 669 w 711"/>
                <a:gd name="connsiteY62-11568" fmla="*/ 53 h 763"/>
                <a:gd name="connsiteX63-11569" fmla="*/ 680 w 711"/>
                <a:gd name="connsiteY63-11570" fmla="*/ 58 h 763"/>
                <a:gd name="connsiteX64-11571" fmla="*/ 690 w 711"/>
                <a:gd name="connsiteY64-11572" fmla="*/ 68 h 763"/>
                <a:gd name="connsiteX65-11573" fmla="*/ 701 w 711"/>
                <a:gd name="connsiteY65-11574" fmla="*/ 74 h 763"/>
                <a:gd name="connsiteX66-11575" fmla="*/ 706 w 711"/>
                <a:gd name="connsiteY66-11576" fmla="*/ 79 h 763"/>
                <a:gd name="connsiteX67-11577" fmla="*/ 711 w 711"/>
                <a:gd name="connsiteY67-11578" fmla="*/ 84 h 763"/>
                <a:gd name="connsiteX68-11579" fmla="*/ 711 w 711"/>
                <a:gd name="connsiteY68-11580" fmla="*/ 89 h 763"/>
                <a:gd name="connsiteX69-11581" fmla="*/ 711 w 711"/>
                <a:gd name="connsiteY69-11582" fmla="*/ 95 h 763"/>
                <a:gd name="connsiteX70-11583" fmla="*/ 711 w 711"/>
                <a:gd name="connsiteY70-11584" fmla="*/ 100 h 763"/>
                <a:gd name="connsiteX71-11585" fmla="*/ 711 w 711"/>
                <a:gd name="connsiteY71-11586" fmla="*/ 105 h 763"/>
                <a:gd name="connsiteX72-11587" fmla="*/ 706 w 711"/>
                <a:gd name="connsiteY72-11588" fmla="*/ 110 h 763"/>
                <a:gd name="connsiteX73-11589" fmla="*/ 669 w 711"/>
                <a:gd name="connsiteY73-11590" fmla="*/ 252 h 763"/>
                <a:gd name="connsiteX74-11591" fmla="*/ 669 w 711"/>
                <a:gd name="connsiteY74-11592" fmla="*/ 268 h 763"/>
                <a:gd name="connsiteX75-11593" fmla="*/ 669 w 711"/>
                <a:gd name="connsiteY75-11594" fmla="*/ 289 h 763"/>
                <a:gd name="connsiteX76-11595" fmla="*/ 664 w 711"/>
                <a:gd name="connsiteY76-11596" fmla="*/ 331 h 763"/>
                <a:gd name="connsiteX77-11597" fmla="*/ 659 w 711"/>
                <a:gd name="connsiteY77-11598" fmla="*/ 368 h 763"/>
                <a:gd name="connsiteX78-11599" fmla="*/ 659 w 711"/>
                <a:gd name="connsiteY78-11600" fmla="*/ 400 h 763"/>
                <a:gd name="connsiteX79-11601" fmla="*/ 654 w 711"/>
                <a:gd name="connsiteY79-11602" fmla="*/ 431 h 763"/>
                <a:gd name="connsiteX80-11603" fmla="*/ 648 w 711"/>
                <a:gd name="connsiteY80-11604" fmla="*/ 463 h 763"/>
                <a:gd name="connsiteX81-11605" fmla="*/ 648 w 711"/>
                <a:gd name="connsiteY81-11606" fmla="*/ 489 h 763"/>
                <a:gd name="connsiteX82-11607" fmla="*/ 643 w 711"/>
                <a:gd name="connsiteY82-11608" fmla="*/ 510 h 763"/>
                <a:gd name="connsiteX83-11609" fmla="*/ 638 w 711"/>
                <a:gd name="connsiteY83-11610" fmla="*/ 531 h 763"/>
                <a:gd name="connsiteX84-11611" fmla="*/ 632 w 711"/>
                <a:gd name="connsiteY84-11612" fmla="*/ 568 h 763"/>
                <a:gd name="connsiteX85-11613" fmla="*/ 622 w 711"/>
                <a:gd name="connsiteY85-11614" fmla="*/ 605 h 763"/>
                <a:gd name="connsiteX86-11615" fmla="*/ 617 w 711"/>
                <a:gd name="connsiteY86-11616" fmla="*/ 636 h 763"/>
                <a:gd name="connsiteX87-11617" fmla="*/ 606 w 711"/>
                <a:gd name="connsiteY87-11618" fmla="*/ 663 h 763"/>
                <a:gd name="connsiteX88-11619" fmla="*/ 601 w 711"/>
                <a:gd name="connsiteY88-11620" fmla="*/ 689 h 763"/>
                <a:gd name="connsiteX89-11621" fmla="*/ 596 w 711"/>
                <a:gd name="connsiteY89-11622" fmla="*/ 700 h 763"/>
                <a:gd name="connsiteX90-11623" fmla="*/ 590 w 711"/>
                <a:gd name="connsiteY90-11624" fmla="*/ 710 h 763"/>
                <a:gd name="connsiteX91-11625" fmla="*/ 590 w 711"/>
                <a:gd name="connsiteY91-11626" fmla="*/ 721 h 763"/>
                <a:gd name="connsiteX92-11627" fmla="*/ 585 w 711"/>
                <a:gd name="connsiteY92-11628" fmla="*/ 726 h 763"/>
                <a:gd name="connsiteX93-11629" fmla="*/ 580 w 711"/>
                <a:gd name="connsiteY93-11630" fmla="*/ 736 h 763"/>
                <a:gd name="connsiteX94-11631" fmla="*/ 580 w 711"/>
                <a:gd name="connsiteY94-11632" fmla="*/ 742 h 763"/>
                <a:gd name="connsiteX95-11633" fmla="*/ 569 w 711"/>
                <a:gd name="connsiteY95-11634" fmla="*/ 747 h 763"/>
                <a:gd name="connsiteX96-11635" fmla="*/ 564 w 711"/>
                <a:gd name="connsiteY96-11636" fmla="*/ 757 h 763"/>
                <a:gd name="connsiteX97-11637" fmla="*/ 559 w 711"/>
                <a:gd name="connsiteY97-11638" fmla="*/ 757 h 763"/>
                <a:gd name="connsiteX98-11639" fmla="*/ 553 w 711"/>
                <a:gd name="connsiteY98-11640" fmla="*/ 763 h 763"/>
                <a:gd name="connsiteX99-11641" fmla="*/ 548 w 711"/>
                <a:gd name="connsiteY99-11642" fmla="*/ 763 h 763"/>
                <a:gd name="connsiteX100-11643" fmla="*/ 548 w 711"/>
                <a:gd name="connsiteY100-11644" fmla="*/ 757 h 763"/>
                <a:gd name="connsiteX101-11645" fmla="*/ 543 w 711"/>
                <a:gd name="connsiteY101-11646" fmla="*/ 757 h 763"/>
                <a:gd name="connsiteX102-11647" fmla="*/ 543 w 711"/>
                <a:gd name="connsiteY102-11648" fmla="*/ 752 h 763"/>
                <a:gd name="connsiteX103-11649" fmla="*/ 543 w 711"/>
                <a:gd name="connsiteY103-11650" fmla="*/ 747 h 763"/>
                <a:gd name="connsiteX104-11651" fmla="*/ 538 w 711"/>
                <a:gd name="connsiteY104-11652" fmla="*/ 742 h 763"/>
                <a:gd name="connsiteX105-11653" fmla="*/ 538 w 711"/>
                <a:gd name="connsiteY105-11654" fmla="*/ 731 h 763"/>
                <a:gd name="connsiteX106-11655" fmla="*/ 538 w 711"/>
                <a:gd name="connsiteY106-11656" fmla="*/ 721 h 763"/>
                <a:gd name="connsiteX107-11657" fmla="*/ 532 w 711"/>
                <a:gd name="connsiteY107-11658" fmla="*/ 705 h 763"/>
                <a:gd name="connsiteX108-11659" fmla="*/ 527 w 711"/>
                <a:gd name="connsiteY108-11660" fmla="*/ 684 h 763"/>
                <a:gd name="connsiteX109-11661" fmla="*/ 522 w 711"/>
                <a:gd name="connsiteY109-11662" fmla="*/ 668 h 763"/>
                <a:gd name="connsiteX110-11663" fmla="*/ 517 w 711"/>
                <a:gd name="connsiteY110-11664" fmla="*/ 652 h 763"/>
                <a:gd name="connsiteX111-11665" fmla="*/ 511 w 711"/>
                <a:gd name="connsiteY111-11666" fmla="*/ 636 h 763"/>
                <a:gd name="connsiteX112-11667" fmla="*/ 501 w 711"/>
                <a:gd name="connsiteY112-11668" fmla="*/ 626 h 763"/>
                <a:gd name="connsiteX0-11669" fmla="*/ 601 w 711"/>
                <a:gd name="connsiteY0-11670" fmla="*/ 105 h 763"/>
                <a:gd name="connsiteX1-11671" fmla="*/ 596 w 711"/>
                <a:gd name="connsiteY1-11672" fmla="*/ 95 h 763"/>
                <a:gd name="connsiteX2-11673" fmla="*/ 596 w 711"/>
                <a:gd name="connsiteY2-11674" fmla="*/ 89 h 763"/>
                <a:gd name="connsiteX3-11675" fmla="*/ 596 w 711"/>
                <a:gd name="connsiteY3-11676" fmla="*/ 84 h 763"/>
                <a:gd name="connsiteX4-11677" fmla="*/ 590 w 711"/>
                <a:gd name="connsiteY4-11678" fmla="*/ 84 h 763"/>
                <a:gd name="connsiteX5-11679" fmla="*/ 585 w 711"/>
                <a:gd name="connsiteY5-11680" fmla="*/ 79 h 763"/>
                <a:gd name="connsiteX6-11681" fmla="*/ 575 w 711"/>
                <a:gd name="connsiteY6-11682" fmla="*/ 79 h 763"/>
                <a:gd name="connsiteX7-11683" fmla="*/ 569 w 711"/>
                <a:gd name="connsiteY7-11684" fmla="*/ 74 h 763"/>
                <a:gd name="connsiteX8-11685" fmla="*/ 553 w 711"/>
                <a:gd name="connsiteY8-11686" fmla="*/ 74 h 763"/>
                <a:gd name="connsiteX9-11687" fmla="*/ 543 w 711"/>
                <a:gd name="connsiteY9-11688" fmla="*/ 74 h 763"/>
                <a:gd name="connsiteX10-11689" fmla="*/ 527 w 711"/>
                <a:gd name="connsiteY10-11690" fmla="*/ 79 h 763"/>
                <a:gd name="connsiteX11-11691" fmla="*/ 496 w 711"/>
                <a:gd name="connsiteY11-11692" fmla="*/ 79 h 763"/>
                <a:gd name="connsiteX12-11693" fmla="*/ 459 w 711"/>
                <a:gd name="connsiteY12-11694" fmla="*/ 84 h 763"/>
                <a:gd name="connsiteX13-11695" fmla="*/ 422 w 711"/>
                <a:gd name="connsiteY13-11696" fmla="*/ 89 h 763"/>
                <a:gd name="connsiteX14-11697" fmla="*/ 385 w 711"/>
                <a:gd name="connsiteY14-11698" fmla="*/ 89 h 763"/>
                <a:gd name="connsiteX15-11699" fmla="*/ 343 w 711"/>
                <a:gd name="connsiteY15-11700" fmla="*/ 95 h 763"/>
                <a:gd name="connsiteX16-11701" fmla="*/ 295 w 711"/>
                <a:gd name="connsiteY16-11702" fmla="*/ 105 h 763"/>
                <a:gd name="connsiteX17-11703" fmla="*/ 269 w 711"/>
                <a:gd name="connsiteY17-11704" fmla="*/ 105 h 763"/>
                <a:gd name="connsiteX18-11705" fmla="*/ 243 w 711"/>
                <a:gd name="connsiteY18-11706" fmla="*/ 110 h 763"/>
                <a:gd name="connsiteX19-11707" fmla="*/ 216 w 711"/>
                <a:gd name="connsiteY19-11708" fmla="*/ 116 h 763"/>
                <a:gd name="connsiteX20-11709" fmla="*/ 190 w 711"/>
                <a:gd name="connsiteY20-11710" fmla="*/ 116 h 763"/>
                <a:gd name="connsiteX21-11711" fmla="*/ 158 w 711"/>
                <a:gd name="connsiteY21-11712" fmla="*/ 121 h 763"/>
                <a:gd name="connsiteX22-11713" fmla="*/ 132 w 711"/>
                <a:gd name="connsiteY22-11714" fmla="*/ 126 h 763"/>
                <a:gd name="connsiteX23-11715" fmla="*/ 106 w 711"/>
                <a:gd name="connsiteY23-11716" fmla="*/ 126 h 763"/>
                <a:gd name="connsiteX24-11717" fmla="*/ 85 w 711"/>
                <a:gd name="connsiteY24-11718" fmla="*/ 132 h 763"/>
                <a:gd name="connsiteX25-11719" fmla="*/ 64 w 711"/>
                <a:gd name="connsiteY25-11720" fmla="*/ 132 h 763"/>
                <a:gd name="connsiteX26-11721" fmla="*/ 37 w 711"/>
                <a:gd name="connsiteY26-11722" fmla="*/ 132 h 763"/>
                <a:gd name="connsiteX27-11723" fmla="*/ 21 w 711"/>
                <a:gd name="connsiteY27-11724" fmla="*/ 137 h 763"/>
                <a:gd name="connsiteX28-11725" fmla="*/ 0 w 711"/>
                <a:gd name="connsiteY28-11726" fmla="*/ 137 h 763"/>
                <a:gd name="connsiteX29-11727" fmla="*/ 0 w 711"/>
                <a:gd name="connsiteY29-11728" fmla="*/ 100 h 763"/>
                <a:gd name="connsiteX30-11729" fmla="*/ 16 w 711"/>
                <a:gd name="connsiteY30-11730" fmla="*/ 100 h 763"/>
                <a:gd name="connsiteX31-11731" fmla="*/ 37 w 711"/>
                <a:gd name="connsiteY31-11732" fmla="*/ 100 h 763"/>
                <a:gd name="connsiteX32-11733" fmla="*/ 53 w 711"/>
                <a:gd name="connsiteY32-11734" fmla="*/ 100 h 763"/>
                <a:gd name="connsiteX33-11735" fmla="*/ 74 w 711"/>
                <a:gd name="connsiteY33-11736" fmla="*/ 95 h 763"/>
                <a:gd name="connsiteX34-11737" fmla="*/ 100 w 711"/>
                <a:gd name="connsiteY34-11738" fmla="*/ 95 h 763"/>
                <a:gd name="connsiteX35-11739" fmla="*/ 122 w 711"/>
                <a:gd name="connsiteY35-11740" fmla="*/ 89 h 763"/>
                <a:gd name="connsiteX36-11741" fmla="*/ 148 w 711"/>
                <a:gd name="connsiteY36-11742" fmla="*/ 84 h 763"/>
                <a:gd name="connsiteX37-11743" fmla="*/ 179 w 711"/>
                <a:gd name="connsiteY37-11744" fmla="*/ 84 h 763"/>
                <a:gd name="connsiteX38-11745" fmla="*/ 237 w 711"/>
                <a:gd name="connsiteY38-11746" fmla="*/ 74 h 763"/>
                <a:gd name="connsiteX39-11747" fmla="*/ 295 w 711"/>
                <a:gd name="connsiteY39-11748" fmla="*/ 63 h 763"/>
                <a:gd name="connsiteX40-11749" fmla="*/ 353 w 711"/>
                <a:gd name="connsiteY40-11750" fmla="*/ 58 h 763"/>
                <a:gd name="connsiteX41-11751" fmla="*/ 411 w 711"/>
                <a:gd name="connsiteY41-11752" fmla="*/ 47 h 763"/>
                <a:gd name="connsiteX42-11753" fmla="*/ 438 w 711"/>
                <a:gd name="connsiteY42-11754" fmla="*/ 42 h 763"/>
                <a:gd name="connsiteX43-11755" fmla="*/ 464 w 711"/>
                <a:gd name="connsiteY43-11756" fmla="*/ 37 h 763"/>
                <a:gd name="connsiteX44-11757" fmla="*/ 490 w 711"/>
                <a:gd name="connsiteY44-11758" fmla="*/ 32 h 763"/>
                <a:gd name="connsiteX45-11759" fmla="*/ 506 w 711"/>
                <a:gd name="connsiteY45-11760" fmla="*/ 32 h 763"/>
                <a:gd name="connsiteX46-11761" fmla="*/ 522 w 711"/>
                <a:gd name="connsiteY46-11762" fmla="*/ 26 h 763"/>
                <a:gd name="connsiteX47-11763" fmla="*/ 538 w 711"/>
                <a:gd name="connsiteY47-11764" fmla="*/ 21 h 763"/>
                <a:gd name="connsiteX48-11765" fmla="*/ 543 w 711"/>
                <a:gd name="connsiteY48-11766" fmla="*/ 21 h 763"/>
                <a:gd name="connsiteX49-11767" fmla="*/ 553 w 711"/>
                <a:gd name="connsiteY49-11768" fmla="*/ 16 h 763"/>
                <a:gd name="connsiteX50-11769" fmla="*/ 559 w 711"/>
                <a:gd name="connsiteY50-11770" fmla="*/ 11 h 763"/>
                <a:gd name="connsiteX51-11771" fmla="*/ 569 w 711"/>
                <a:gd name="connsiteY51-11772" fmla="*/ 5 h 763"/>
                <a:gd name="connsiteX52-11773" fmla="*/ 575 w 711"/>
                <a:gd name="connsiteY52-11774" fmla="*/ 5 h 763"/>
                <a:gd name="connsiteX53-11775" fmla="*/ 585 w 711"/>
                <a:gd name="connsiteY53-11776" fmla="*/ 0 h 763"/>
                <a:gd name="connsiteX54-11777" fmla="*/ 590 w 711"/>
                <a:gd name="connsiteY54-11778" fmla="*/ 5 h 763"/>
                <a:gd name="connsiteX55-11779" fmla="*/ 596 w 711"/>
                <a:gd name="connsiteY55-11780" fmla="*/ 5 h 763"/>
                <a:gd name="connsiteX56-11781" fmla="*/ 601 w 711"/>
                <a:gd name="connsiteY56-11782" fmla="*/ 11 h 763"/>
                <a:gd name="connsiteX57-11783" fmla="*/ 611 w 711"/>
                <a:gd name="connsiteY57-11784" fmla="*/ 16 h 763"/>
                <a:gd name="connsiteX58-11785" fmla="*/ 622 w 711"/>
                <a:gd name="connsiteY58-11786" fmla="*/ 21 h 763"/>
                <a:gd name="connsiteX59-11787" fmla="*/ 632 w 711"/>
                <a:gd name="connsiteY59-11788" fmla="*/ 26 h 763"/>
                <a:gd name="connsiteX60-11789" fmla="*/ 643 w 711"/>
                <a:gd name="connsiteY60-11790" fmla="*/ 32 h 763"/>
                <a:gd name="connsiteX61-11791" fmla="*/ 659 w 711"/>
                <a:gd name="connsiteY61-11792" fmla="*/ 42 h 763"/>
                <a:gd name="connsiteX62-11793" fmla="*/ 669 w 711"/>
                <a:gd name="connsiteY62-11794" fmla="*/ 53 h 763"/>
                <a:gd name="connsiteX63-11795" fmla="*/ 680 w 711"/>
                <a:gd name="connsiteY63-11796" fmla="*/ 58 h 763"/>
                <a:gd name="connsiteX64-11797" fmla="*/ 690 w 711"/>
                <a:gd name="connsiteY64-11798" fmla="*/ 68 h 763"/>
                <a:gd name="connsiteX65-11799" fmla="*/ 701 w 711"/>
                <a:gd name="connsiteY65-11800" fmla="*/ 74 h 763"/>
                <a:gd name="connsiteX66-11801" fmla="*/ 706 w 711"/>
                <a:gd name="connsiteY66-11802" fmla="*/ 79 h 763"/>
                <a:gd name="connsiteX67-11803" fmla="*/ 711 w 711"/>
                <a:gd name="connsiteY67-11804" fmla="*/ 84 h 763"/>
                <a:gd name="connsiteX68-11805" fmla="*/ 711 w 711"/>
                <a:gd name="connsiteY68-11806" fmla="*/ 89 h 763"/>
                <a:gd name="connsiteX69-11807" fmla="*/ 711 w 711"/>
                <a:gd name="connsiteY69-11808" fmla="*/ 95 h 763"/>
                <a:gd name="connsiteX70-11809" fmla="*/ 711 w 711"/>
                <a:gd name="connsiteY70-11810" fmla="*/ 100 h 763"/>
                <a:gd name="connsiteX71-11811" fmla="*/ 711 w 711"/>
                <a:gd name="connsiteY71-11812" fmla="*/ 105 h 763"/>
                <a:gd name="connsiteX72-11813" fmla="*/ 706 w 711"/>
                <a:gd name="connsiteY72-11814" fmla="*/ 110 h 763"/>
                <a:gd name="connsiteX73-11815" fmla="*/ 669 w 711"/>
                <a:gd name="connsiteY73-11816" fmla="*/ 268 h 763"/>
                <a:gd name="connsiteX74-11817" fmla="*/ 669 w 711"/>
                <a:gd name="connsiteY74-11818" fmla="*/ 289 h 763"/>
                <a:gd name="connsiteX75-11819" fmla="*/ 664 w 711"/>
                <a:gd name="connsiteY75-11820" fmla="*/ 331 h 763"/>
                <a:gd name="connsiteX76-11821" fmla="*/ 659 w 711"/>
                <a:gd name="connsiteY76-11822" fmla="*/ 368 h 763"/>
                <a:gd name="connsiteX77-11823" fmla="*/ 659 w 711"/>
                <a:gd name="connsiteY77-11824" fmla="*/ 400 h 763"/>
                <a:gd name="connsiteX78-11825" fmla="*/ 654 w 711"/>
                <a:gd name="connsiteY78-11826" fmla="*/ 431 h 763"/>
                <a:gd name="connsiteX79-11827" fmla="*/ 648 w 711"/>
                <a:gd name="connsiteY79-11828" fmla="*/ 463 h 763"/>
                <a:gd name="connsiteX80-11829" fmla="*/ 648 w 711"/>
                <a:gd name="connsiteY80-11830" fmla="*/ 489 h 763"/>
                <a:gd name="connsiteX81-11831" fmla="*/ 643 w 711"/>
                <a:gd name="connsiteY81-11832" fmla="*/ 510 h 763"/>
                <a:gd name="connsiteX82-11833" fmla="*/ 638 w 711"/>
                <a:gd name="connsiteY82-11834" fmla="*/ 531 h 763"/>
                <a:gd name="connsiteX83-11835" fmla="*/ 632 w 711"/>
                <a:gd name="connsiteY83-11836" fmla="*/ 568 h 763"/>
                <a:gd name="connsiteX84-11837" fmla="*/ 622 w 711"/>
                <a:gd name="connsiteY84-11838" fmla="*/ 605 h 763"/>
                <a:gd name="connsiteX85-11839" fmla="*/ 617 w 711"/>
                <a:gd name="connsiteY85-11840" fmla="*/ 636 h 763"/>
                <a:gd name="connsiteX86-11841" fmla="*/ 606 w 711"/>
                <a:gd name="connsiteY86-11842" fmla="*/ 663 h 763"/>
                <a:gd name="connsiteX87-11843" fmla="*/ 601 w 711"/>
                <a:gd name="connsiteY87-11844" fmla="*/ 689 h 763"/>
                <a:gd name="connsiteX88-11845" fmla="*/ 596 w 711"/>
                <a:gd name="connsiteY88-11846" fmla="*/ 700 h 763"/>
                <a:gd name="connsiteX89-11847" fmla="*/ 590 w 711"/>
                <a:gd name="connsiteY89-11848" fmla="*/ 710 h 763"/>
                <a:gd name="connsiteX90-11849" fmla="*/ 590 w 711"/>
                <a:gd name="connsiteY90-11850" fmla="*/ 721 h 763"/>
                <a:gd name="connsiteX91-11851" fmla="*/ 585 w 711"/>
                <a:gd name="connsiteY91-11852" fmla="*/ 726 h 763"/>
                <a:gd name="connsiteX92-11853" fmla="*/ 580 w 711"/>
                <a:gd name="connsiteY92-11854" fmla="*/ 736 h 763"/>
                <a:gd name="connsiteX93-11855" fmla="*/ 580 w 711"/>
                <a:gd name="connsiteY93-11856" fmla="*/ 742 h 763"/>
                <a:gd name="connsiteX94-11857" fmla="*/ 569 w 711"/>
                <a:gd name="connsiteY94-11858" fmla="*/ 747 h 763"/>
                <a:gd name="connsiteX95-11859" fmla="*/ 564 w 711"/>
                <a:gd name="connsiteY95-11860" fmla="*/ 757 h 763"/>
                <a:gd name="connsiteX96-11861" fmla="*/ 559 w 711"/>
                <a:gd name="connsiteY96-11862" fmla="*/ 757 h 763"/>
                <a:gd name="connsiteX97-11863" fmla="*/ 553 w 711"/>
                <a:gd name="connsiteY97-11864" fmla="*/ 763 h 763"/>
                <a:gd name="connsiteX98-11865" fmla="*/ 548 w 711"/>
                <a:gd name="connsiteY98-11866" fmla="*/ 763 h 763"/>
                <a:gd name="connsiteX99-11867" fmla="*/ 548 w 711"/>
                <a:gd name="connsiteY99-11868" fmla="*/ 757 h 763"/>
                <a:gd name="connsiteX100-11869" fmla="*/ 543 w 711"/>
                <a:gd name="connsiteY100-11870" fmla="*/ 757 h 763"/>
                <a:gd name="connsiteX101-11871" fmla="*/ 543 w 711"/>
                <a:gd name="connsiteY101-11872" fmla="*/ 752 h 763"/>
                <a:gd name="connsiteX102-11873" fmla="*/ 543 w 711"/>
                <a:gd name="connsiteY102-11874" fmla="*/ 747 h 763"/>
                <a:gd name="connsiteX103-11875" fmla="*/ 538 w 711"/>
                <a:gd name="connsiteY103-11876" fmla="*/ 742 h 763"/>
                <a:gd name="connsiteX104-11877" fmla="*/ 538 w 711"/>
                <a:gd name="connsiteY104-11878" fmla="*/ 731 h 763"/>
                <a:gd name="connsiteX105-11879" fmla="*/ 538 w 711"/>
                <a:gd name="connsiteY105-11880" fmla="*/ 721 h 763"/>
                <a:gd name="connsiteX106-11881" fmla="*/ 532 w 711"/>
                <a:gd name="connsiteY106-11882" fmla="*/ 705 h 763"/>
                <a:gd name="connsiteX107-11883" fmla="*/ 527 w 711"/>
                <a:gd name="connsiteY107-11884" fmla="*/ 684 h 763"/>
                <a:gd name="connsiteX108-11885" fmla="*/ 522 w 711"/>
                <a:gd name="connsiteY108-11886" fmla="*/ 668 h 763"/>
                <a:gd name="connsiteX109-11887" fmla="*/ 517 w 711"/>
                <a:gd name="connsiteY109-11888" fmla="*/ 652 h 763"/>
                <a:gd name="connsiteX110-11889" fmla="*/ 511 w 711"/>
                <a:gd name="connsiteY110-11890" fmla="*/ 636 h 763"/>
                <a:gd name="connsiteX111-11891" fmla="*/ 501 w 711"/>
                <a:gd name="connsiteY111-11892" fmla="*/ 626 h 763"/>
                <a:gd name="connsiteX0-11893" fmla="*/ 601 w 711"/>
                <a:gd name="connsiteY0-11894" fmla="*/ 105 h 763"/>
                <a:gd name="connsiteX1-11895" fmla="*/ 596 w 711"/>
                <a:gd name="connsiteY1-11896" fmla="*/ 95 h 763"/>
                <a:gd name="connsiteX2-11897" fmla="*/ 596 w 711"/>
                <a:gd name="connsiteY2-11898" fmla="*/ 89 h 763"/>
                <a:gd name="connsiteX3-11899" fmla="*/ 596 w 711"/>
                <a:gd name="connsiteY3-11900" fmla="*/ 84 h 763"/>
                <a:gd name="connsiteX4-11901" fmla="*/ 590 w 711"/>
                <a:gd name="connsiteY4-11902" fmla="*/ 84 h 763"/>
                <a:gd name="connsiteX5-11903" fmla="*/ 585 w 711"/>
                <a:gd name="connsiteY5-11904" fmla="*/ 79 h 763"/>
                <a:gd name="connsiteX6-11905" fmla="*/ 575 w 711"/>
                <a:gd name="connsiteY6-11906" fmla="*/ 79 h 763"/>
                <a:gd name="connsiteX7-11907" fmla="*/ 569 w 711"/>
                <a:gd name="connsiteY7-11908" fmla="*/ 74 h 763"/>
                <a:gd name="connsiteX8-11909" fmla="*/ 553 w 711"/>
                <a:gd name="connsiteY8-11910" fmla="*/ 74 h 763"/>
                <a:gd name="connsiteX9-11911" fmla="*/ 543 w 711"/>
                <a:gd name="connsiteY9-11912" fmla="*/ 74 h 763"/>
                <a:gd name="connsiteX10-11913" fmla="*/ 527 w 711"/>
                <a:gd name="connsiteY10-11914" fmla="*/ 79 h 763"/>
                <a:gd name="connsiteX11-11915" fmla="*/ 496 w 711"/>
                <a:gd name="connsiteY11-11916" fmla="*/ 79 h 763"/>
                <a:gd name="connsiteX12-11917" fmla="*/ 459 w 711"/>
                <a:gd name="connsiteY12-11918" fmla="*/ 84 h 763"/>
                <a:gd name="connsiteX13-11919" fmla="*/ 422 w 711"/>
                <a:gd name="connsiteY13-11920" fmla="*/ 89 h 763"/>
                <a:gd name="connsiteX14-11921" fmla="*/ 385 w 711"/>
                <a:gd name="connsiteY14-11922" fmla="*/ 89 h 763"/>
                <a:gd name="connsiteX15-11923" fmla="*/ 343 w 711"/>
                <a:gd name="connsiteY15-11924" fmla="*/ 95 h 763"/>
                <a:gd name="connsiteX16-11925" fmla="*/ 295 w 711"/>
                <a:gd name="connsiteY16-11926" fmla="*/ 105 h 763"/>
                <a:gd name="connsiteX17-11927" fmla="*/ 269 w 711"/>
                <a:gd name="connsiteY17-11928" fmla="*/ 105 h 763"/>
                <a:gd name="connsiteX18-11929" fmla="*/ 243 w 711"/>
                <a:gd name="connsiteY18-11930" fmla="*/ 110 h 763"/>
                <a:gd name="connsiteX19-11931" fmla="*/ 216 w 711"/>
                <a:gd name="connsiteY19-11932" fmla="*/ 116 h 763"/>
                <a:gd name="connsiteX20-11933" fmla="*/ 190 w 711"/>
                <a:gd name="connsiteY20-11934" fmla="*/ 116 h 763"/>
                <a:gd name="connsiteX21-11935" fmla="*/ 158 w 711"/>
                <a:gd name="connsiteY21-11936" fmla="*/ 121 h 763"/>
                <a:gd name="connsiteX22-11937" fmla="*/ 132 w 711"/>
                <a:gd name="connsiteY22-11938" fmla="*/ 126 h 763"/>
                <a:gd name="connsiteX23-11939" fmla="*/ 106 w 711"/>
                <a:gd name="connsiteY23-11940" fmla="*/ 126 h 763"/>
                <a:gd name="connsiteX24-11941" fmla="*/ 85 w 711"/>
                <a:gd name="connsiteY24-11942" fmla="*/ 132 h 763"/>
                <a:gd name="connsiteX25-11943" fmla="*/ 64 w 711"/>
                <a:gd name="connsiteY25-11944" fmla="*/ 132 h 763"/>
                <a:gd name="connsiteX26-11945" fmla="*/ 37 w 711"/>
                <a:gd name="connsiteY26-11946" fmla="*/ 132 h 763"/>
                <a:gd name="connsiteX27-11947" fmla="*/ 21 w 711"/>
                <a:gd name="connsiteY27-11948" fmla="*/ 137 h 763"/>
                <a:gd name="connsiteX28-11949" fmla="*/ 0 w 711"/>
                <a:gd name="connsiteY28-11950" fmla="*/ 137 h 763"/>
                <a:gd name="connsiteX29-11951" fmla="*/ 0 w 711"/>
                <a:gd name="connsiteY29-11952" fmla="*/ 100 h 763"/>
                <a:gd name="connsiteX30-11953" fmla="*/ 16 w 711"/>
                <a:gd name="connsiteY30-11954" fmla="*/ 100 h 763"/>
                <a:gd name="connsiteX31-11955" fmla="*/ 37 w 711"/>
                <a:gd name="connsiteY31-11956" fmla="*/ 100 h 763"/>
                <a:gd name="connsiteX32-11957" fmla="*/ 53 w 711"/>
                <a:gd name="connsiteY32-11958" fmla="*/ 100 h 763"/>
                <a:gd name="connsiteX33-11959" fmla="*/ 74 w 711"/>
                <a:gd name="connsiteY33-11960" fmla="*/ 95 h 763"/>
                <a:gd name="connsiteX34-11961" fmla="*/ 100 w 711"/>
                <a:gd name="connsiteY34-11962" fmla="*/ 95 h 763"/>
                <a:gd name="connsiteX35-11963" fmla="*/ 122 w 711"/>
                <a:gd name="connsiteY35-11964" fmla="*/ 89 h 763"/>
                <a:gd name="connsiteX36-11965" fmla="*/ 148 w 711"/>
                <a:gd name="connsiteY36-11966" fmla="*/ 84 h 763"/>
                <a:gd name="connsiteX37-11967" fmla="*/ 179 w 711"/>
                <a:gd name="connsiteY37-11968" fmla="*/ 84 h 763"/>
                <a:gd name="connsiteX38-11969" fmla="*/ 237 w 711"/>
                <a:gd name="connsiteY38-11970" fmla="*/ 74 h 763"/>
                <a:gd name="connsiteX39-11971" fmla="*/ 295 w 711"/>
                <a:gd name="connsiteY39-11972" fmla="*/ 63 h 763"/>
                <a:gd name="connsiteX40-11973" fmla="*/ 353 w 711"/>
                <a:gd name="connsiteY40-11974" fmla="*/ 58 h 763"/>
                <a:gd name="connsiteX41-11975" fmla="*/ 411 w 711"/>
                <a:gd name="connsiteY41-11976" fmla="*/ 47 h 763"/>
                <a:gd name="connsiteX42-11977" fmla="*/ 438 w 711"/>
                <a:gd name="connsiteY42-11978" fmla="*/ 42 h 763"/>
                <a:gd name="connsiteX43-11979" fmla="*/ 464 w 711"/>
                <a:gd name="connsiteY43-11980" fmla="*/ 37 h 763"/>
                <a:gd name="connsiteX44-11981" fmla="*/ 490 w 711"/>
                <a:gd name="connsiteY44-11982" fmla="*/ 32 h 763"/>
                <a:gd name="connsiteX45-11983" fmla="*/ 506 w 711"/>
                <a:gd name="connsiteY45-11984" fmla="*/ 32 h 763"/>
                <a:gd name="connsiteX46-11985" fmla="*/ 522 w 711"/>
                <a:gd name="connsiteY46-11986" fmla="*/ 26 h 763"/>
                <a:gd name="connsiteX47-11987" fmla="*/ 538 w 711"/>
                <a:gd name="connsiteY47-11988" fmla="*/ 21 h 763"/>
                <a:gd name="connsiteX48-11989" fmla="*/ 543 w 711"/>
                <a:gd name="connsiteY48-11990" fmla="*/ 21 h 763"/>
                <a:gd name="connsiteX49-11991" fmla="*/ 553 w 711"/>
                <a:gd name="connsiteY49-11992" fmla="*/ 16 h 763"/>
                <a:gd name="connsiteX50-11993" fmla="*/ 559 w 711"/>
                <a:gd name="connsiteY50-11994" fmla="*/ 11 h 763"/>
                <a:gd name="connsiteX51-11995" fmla="*/ 569 w 711"/>
                <a:gd name="connsiteY51-11996" fmla="*/ 5 h 763"/>
                <a:gd name="connsiteX52-11997" fmla="*/ 575 w 711"/>
                <a:gd name="connsiteY52-11998" fmla="*/ 5 h 763"/>
                <a:gd name="connsiteX53-11999" fmla="*/ 585 w 711"/>
                <a:gd name="connsiteY53-12000" fmla="*/ 0 h 763"/>
                <a:gd name="connsiteX54-12001" fmla="*/ 590 w 711"/>
                <a:gd name="connsiteY54-12002" fmla="*/ 5 h 763"/>
                <a:gd name="connsiteX55-12003" fmla="*/ 596 w 711"/>
                <a:gd name="connsiteY55-12004" fmla="*/ 5 h 763"/>
                <a:gd name="connsiteX56-12005" fmla="*/ 601 w 711"/>
                <a:gd name="connsiteY56-12006" fmla="*/ 11 h 763"/>
                <a:gd name="connsiteX57-12007" fmla="*/ 611 w 711"/>
                <a:gd name="connsiteY57-12008" fmla="*/ 16 h 763"/>
                <a:gd name="connsiteX58-12009" fmla="*/ 622 w 711"/>
                <a:gd name="connsiteY58-12010" fmla="*/ 21 h 763"/>
                <a:gd name="connsiteX59-12011" fmla="*/ 632 w 711"/>
                <a:gd name="connsiteY59-12012" fmla="*/ 26 h 763"/>
                <a:gd name="connsiteX60-12013" fmla="*/ 643 w 711"/>
                <a:gd name="connsiteY60-12014" fmla="*/ 32 h 763"/>
                <a:gd name="connsiteX61-12015" fmla="*/ 659 w 711"/>
                <a:gd name="connsiteY61-12016" fmla="*/ 42 h 763"/>
                <a:gd name="connsiteX62-12017" fmla="*/ 669 w 711"/>
                <a:gd name="connsiteY62-12018" fmla="*/ 53 h 763"/>
                <a:gd name="connsiteX63-12019" fmla="*/ 680 w 711"/>
                <a:gd name="connsiteY63-12020" fmla="*/ 58 h 763"/>
                <a:gd name="connsiteX64-12021" fmla="*/ 690 w 711"/>
                <a:gd name="connsiteY64-12022" fmla="*/ 68 h 763"/>
                <a:gd name="connsiteX65-12023" fmla="*/ 701 w 711"/>
                <a:gd name="connsiteY65-12024" fmla="*/ 74 h 763"/>
                <a:gd name="connsiteX66-12025" fmla="*/ 706 w 711"/>
                <a:gd name="connsiteY66-12026" fmla="*/ 79 h 763"/>
                <a:gd name="connsiteX67-12027" fmla="*/ 711 w 711"/>
                <a:gd name="connsiteY67-12028" fmla="*/ 84 h 763"/>
                <a:gd name="connsiteX68-12029" fmla="*/ 711 w 711"/>
                <a:gd name="connsiteY68-12030" fmla="*/ 89 h 763"/>
                <a:gd name="connsiteX69-12031" fmla="*/ 711 w 711"/>
                <a:gd name="connsiteY69-12032" fmla="*/ 95 h 763"/>
                <a:gd name="connsiteX70-12033" fmla="*/ 711 w 711"/>
                <a:gd name="connsiteY70-12034" fmla="*/ 100 h 763"/>
                <a:gd name="connsiteX71-12035" fmla="*/ 711 w 711"/>
                <a:gd name="connsiteY71-12036" fmla="*/ 105 h 763"/>
                <a:gd name="connsiteX72-12037" fmla="*/ 706 w 711"/>
                <a:gd name="connsiteY72-12038" fmla="*/ 110 h 763"/>
                <a:gd name="connsiteX73-12039" fmla="*/ 669 w 711"/>
                <a:gd name="connsiteY73-12040" fmla="*/ 268 h 763"/>
                <a:gd name="connsiteX74-12041" fmla="*/ 664 w 711"/>
                <a:gd name="connsiteY74-12042" fmla="*/ 331 h 763"/>
                <a:gd name="connsiteX75-12043" fmla="*/ 659 w 711"/>
                <a:gd name="connsiteY75-12044" fmla="*/ 368 h 763"/>
                <a:gd name="connsiteX76-12045" fmla="*/ 659 w 711"/>
                <a:gd name="connsiteY76-12046" fmla="*/ 400 h 763"/>
                <a:gd name="connsiteX77-12047" fmla="*/ 654 w 711"/>
                <a:gd name="connsiteY77-12048" fmla="*/ 431 h 763"/>
                <a:gd name="connsiteX78-12049" fmla="*/ 648 w 711"/>
                <a:gd name="connsiteY78-12050" fmla="*/ 463 h 763"/>
                <a:gd name="connsiteX79-12051" fmla="*/ 648 w 711"/>
                <a:gd name="connsiteY79-12052" fmla="*/ 489 h 763"/>
                <a:gd name="connsiteX80-12053" fmla="*/ 643 w 711"/>
                <a:gd name="connsiteY80-12054" fmla="*/ 510 h 763"/>
                <a:gd name="connsiteX81-12055" fmla="*/ 638 w 711"/>
                <a:gd name="connsiteY81-12056" fmla="*/ 531 h 763"/>
                <a:gd name="connsiteX82-12057" fmla="*/ 632 w 711"/>
                <a:gd name="connsiteY82-12058" fmla="*/ 568 h 763"/>
                <a:gd name="connsiteX83-12059" fmla="*/ 622 w 711"/>
                <a:gd name="connsiteY83-12060" fmla="*/ 605 h 763"/>
                <a:gd name="connsiteX84-12061" fmla="*/ 617 w 711"/>
                <a:gd name="connsiteY84-12062" fmla="*/ 636 h 763"/>
                <a:gd name="connsiteX85-12063" fmla="*/ 606 w 711"/>
                <a:gd name="connsiteY85-12064" fmla="*/ 663 h 763"/>
                <a:gd name="connsiteX86-12065" fmla="*/ 601 w 711"/>
                <a:gd name="connsiteY86-12066" fmla="*/ 689 h 763"/>
                <a:gd name="connsiteX87-12067" fmla="*/ 596 w 711"/>
                <a:gd name="connsiteY87-12068" fmla="*/ 700 h 763"/>
                <a:gd name="connsiteX88-12069" fmla="*/ 590 w 711"/>
                <a:gd name="connsiteY88-12070" fmla="*/ 710 h 763"/>
                <a:gd name="connsiteX89-12071" fmla="*/ 590 w 711"/>
                <a:gd name="connsiteY89-12072" fmla="*/ 721 h 763"/>
                <a:gd name="connsiteX90-12073" fmla="*/ 585 w 711"/>
                <a:gd name="connsiteY90-12074" fmla="*/ 726 h 763"/>
                <a:gd name="connsiteX91-12075" fmla="*/ 580 w 711"/>
                <a:gd name="connsiteY91-12076" fmla="*/ 736 h 763"/>
                <a:gd name="connsiteX92-12077" fmla="*/ 580 w 711"/>
                <a:gd name="connsiteY92-12078" fmla="*/ 742 h 763"/>
                <a:gd name="connsiteX93-12079" fmla="*/ 569 w 711"/>
                <a:gd name="connsiteY93-12080" fmla="*/ 747 h 763"/>
                <a:gd name="connsiteX94-12081" fmla="*/ 564 w 711"/>
                <a:gd name="connsiteY94-12082" fmla="*/ 757 h 763"/>
                <a:gd name="connsiteX95-12083" fmla="*/ 559 w 711"/>
                <a:gd name="connsiteY95-12084" fmla="*/ 757 h 763"/>
                <a:gd name="connsiteX96-12085" fmla="*/ 553 w 711"/>
                <a:gd name="connsiteY96-12086" fmla="*/ 763 h 763"/>
                <a:gd name="connsiteX97-12087" fmla="*/ 548 w 711"/>
                <a:gd name="connsiteY97-12088" fmla="*/ 763 h 763"/>
                <a:gd name="connsiteX98-12089" fmla="*/ 548 w 711"/>
                <a:gd name="connsiteY98-12090" fmla="*/ 757 h 763"/>
                <a:gd name="connsiteX99-12091" fmla="*/ 543 w 711"/>
                <a:gd name="connsiteY99-12092" fmla="*/ 757 h 763"/>
                <a:gd name="connsiteX100-12093" fmla="*/ 543 w 711"/>
                <a:gd name="connsiteY100-12094" fmla="*/ 752 h 763"/>
                <a:gd name="connsiteX101-12095" fmla="*/ 543 w 711"/>
                <a:gd name="connsiteY101-12096" fmla="*/ 747 h 763"/>
                <a:gd name="connsiteX102-12097" fmla="*/ 538 w 711"/>
                <a:gd name="connsiteY102-12098" fmla="*/ 742 h 763"/>
                <a:gd name="connsiteX103-12099" fmla="*/ 538 w 711"/>
                <a:gd name="connsiteY103-12100" fmla="*/ 731 h 763"/>
                <a:gd name="connsiteX104-12101" fmla="*/ 538 w 711"/>
                <a:gd name="connsiteY104-12102" fmla="*/ 721 h 763"/>
                <a:gd name="connsiteX105-12103" fmla="*/ 532 w 711"/>
                <a:gd name="connsiteY105-12104" fmla="*/ 705 h 763"/>
                <a:gd name="connsiteX106-12105" fmla="*/ 527 w 711"/>
                <a:gd name="connsiteY106-12106" fmla="*/ 684 h 763"/>
                <a:gd name="connsiteX107-12107" fmla="*/ 522 w 711"/>
                <a:gd name="connsiteY107-12108" fmla="*/ 668 h 763"/>
                <a:gd name="connsiteX108-12109" fmla="*/ 517 w 711"/>
                <a:gd name="connsiteY108-12110" fmla="*/ 652 h 763"/>
                <a:gd name="connsiteX109-12111" fmla="*/ 511 w 711"/>
                <a:gd name="connsiteY109-12112" fmla="*/ 636 h 763"/>
                <a:gd name="connsiteX110-12113" fmla="*/ 501 w 711"/>
                <a:gd name="connsiteY110-12114" fmla="*/ 626 h 763"/>
                <a:gd name="connsiteX0-12115" fmla="*/ 601 w 711"/>
                <a:gd name="connsiteY0-12116" fmla="*/ 105 h 763"/>
                <a:gd name="connsiteX1-12117" fmla="*/ 596 w 711"/>
                <a:gd name="connsiteY1-12118" fmla="*/ 95 h 763"/>
                <a:gd name="connsiteX2-12119" fmla="*/ 596 w 711"/>
                <a:gd name="connsiteY2-12120" fmla="*/ 89 h 763"/>
                <a:gd name="connsiteX3-12121" fmla="*/ 596 w 711"/>
                <a:gd name="connsiteY3-12122" fmla="*/ 84 h 763"/>
                <a:gd name="connsiteX4-12123" fmla="*/ 590 w 711"/>
                <a:gd name="connsiteY4-12124" fmla="*/ 84 h 763"/>
                <a:gd name="connsiteX5-12125" fmla="*/ 585 w 711"/>
                <a:gd name="connsiteY5-12126" fmla="*/ 79 h 763"/>
                <a:gd name="connsiteX6-12127" fmla="*/ 575 w 711"/>
                <a:gd name="connsiteY6-12128" fmla="*/ 79 h 763"/>
                <a:gd name="connsiteX7-12129" fmla="*/ 569 w 711"/>
                <a:gd name="connsiteY7-12130" fmla="*/ 74 h 763"/>
                <a:gd name="connsiteX8-12131" fmla="*/ 553 w 711"/>
                <a:gd name="connsiteY8-12132" fmla="*/ 74 h 763"/>
                <a:gd name="connsiteX9-12133" fmla="*/ 543 w 711"/>
                <a:gd name="connsiteY9-12134" fmla="*/ 74 h 763"/>
                <a:gd name="connsiteX10-12135" fmla="*/ 527 w 711"/>
                <a:gd name="connsiteY10-12136" fmla="*/ 79 h 763"/>
                <a:gd name="connsiteX11-12137" fmla="*/ 496 w 711"/>
                <a:gd name="connsiteY11-12138" fmla="*/ 79 h 763"/>
                <a:gd name="connsiteX12-12139" fmla="*/ 459 w 711"/>
                <a:gd name="connsiteY12-12140" fmla="*/ 84 h 763"/>
                <a:gd name="connsiteX13-12141" fmla="*/ 422 w 711"/>
                <a:gd name="connsiteY13-12142" fmla="*/ 89 h 763"/>
                <a:gd name="connsiteX14-12143" fmla="*/ 385 w 711"/>
                <a:gd name="connsiteY14-12144" fmla="*/ 89 h 763"/>
                <a:gd name="connsiteX15-12145" fmla="*/ 343 w 711"/>
                <a:gd name="connsiteY15-12146" fmla="*/ 95 h 763"/>
                <a:gd name="connsiteX16-12147" fmla="*/ 295 w 711"/>
                <a:gd name="connsiteY16-12148" fmla="*/ 105 h 763"/>
                <a:gd name="connsiteX17-12149" fmla="*/ 269 w 711"/>
                <a:gd name="connsiteY17-12150" fmla="*/ 105 h 763"/>
                <a:gd name="connsiteX18-12151" fmla="*/ 243 w 711"/>
                <a:gd name="connsiteY18-12152" fmla="*/ 110 h 763"/>
                <a:gd name="connsiteX19-12153" fmla="*/ 216 w 711"/>
                <a:gd name="connsiteY19-12154" fmla="*/ 116 h 763"/>
                <a:gd name="connsiteX20-12155" fmla="*/ 190 w 711"/>
                <a:gd name="connsiteY20-12156" fmla="*/ 116 h 763"/>
                <a:gd name="connsiteX21-12157" fmla="*/ 158 w 711"/>
                <a:gd name="connsiteY21-12158" fmla="*/ 121 h 763"/>
                <a:gd name="connsiteX22-12159" fmla="*/ 132 w 711"/>
                <a:gd name="connsiteY22-12160" fmla="*/ 126 h 763"/>
                <a:gd name="connsiteX23-12161" fmla="*/ 106 w 711"/>
                <a:gd name="connsiteY23-12162" fmla="*/ 126 h 763"/>
                <a:gd name="connsiteX24-12163" fmla="*/ 85 w 711"/>
                <a:gd name="connsiteY24-12164" fmla="*/ 132 h 763"/>
                <a:gd name="connsiteX25-12165" fmla="*/ 64 w 711"/>
                <a:gd name="connsiteY25-12166" fmla="*/ 132 h 763"/>
                <a:gd name="connsiteX26-12167" fmla="*/ 37 w 711"/>
                <a:gd name="connsiteY26-12168" fmla="*/ 132 h 763"/>
                <a:gd name="connsiteX27-12169" fmla="*/ 21 w 711"/>
                <a:gd name="connsiteY27-12170" fmla="*/ 137 h 763"/>
                <a:gd name="connsiteX28-12171" fmla="*/ 0 w 711"/>
                <a:gd name="connsiteY28-12172" fmla="*/ 137 h 763"/>
                <a:gd name="connsiteX29-12173" fmla="*/ 0 w 711"/>
                <a:gd name="connsiteY29-12174" fmla="*/ 100 h 763"/>
                <a:gd name="connsiteX30-12175" fmla="*/ 16 w 711"/>
                <a:gd name="connsiteY30-12176" fmla="*/ 100 h 763"/>
                <a:gd name="connsiteX31-12177" fmla="*/ 37 w 711"/>
                <a:gd name="connsiteY31-12178" fmla="*/ 100 h 763"/>
                <a:gd name="connsiteX32-12179" fmla="*/ 53 w 711"/>
                <a:gd name="connsiteY32-12180" fmla="*/ 100 h 763"/>
                <a:gd name="connsiteX33-12181" fmla="*/ 74 w 711"/>
                <a:gd name="connsiteY33-12182" fmla="*/ 95 h 763"/>
                <a:gd name="connsiteX34-12183" fmla="*/ 100 w 711"/>
                <a:gd name="connsiteY34-12184" fmla="*/ 95 h 763"/>
                <a:gd name="connsiteX35-12185" fmla="*/ 122 w 711"/>
                <a:gd name="connsiteY35-12186" fmla="*/ 89 h 763"/>
                <a:gd name="connsiteX36-12187" fmla="*/ 148 w 711"/>
                <a:gd name="connsiteY36-12188" fmla="*/ 84 h 763"/>
                <a:gd name="connsiteX37-12189" fmla="*/ 179 w 711"/>
                <a:gd name="connsiteY37-12190" fmla="*/ 84 h 763"/>
                <a:gd name="connsiteX38-12191" fmla="*/ 237 w 711"/>
                <a:gd name="connsiteY38-12192" fmla="*/ 74 h 763"/>
                <a:gd name="connsiteX39-12193" fmla="*/ 295 w 711"/>
                <a:gd name="connsiteY39-12194" fmla="*/ 63 h 763"/>
                <a:gd name="connsiteX40-12195" fmla="*/ 353 w 711"/>
                <a:gd name="connsiteY40-12196" fmla="*/ 58 h 763"/>
                <a:gd name="connsiteX41-12197" fmla="*/ 411 w 711"/>
                <a:gd name="connsiteY41-12198" fmla="*/ 47 h 763"/>
                <a:gd name="connsiteX42-12199" fmla="*/ 438 w 711"/>
                <a:gd name="connsiteY42-12200" fmla="*/ 42 h 763"/>
                <a:gd name="connsiteX43-12201" fmla="*/ 464 w 711"/>
                <a:gd name="connsiteY43-12202" fmla="*/ 37 h 763"/>
                <a:gd name="connsiteX44-12203" fmla="*/ 490 w 711"/>
                <a:gd name="connsiteY44-12204" fmla="*/ 32 h 763"/>
                <a:gd name="connsiteX45-12205" fmla="*/ 506 w 711"/>
                <a:gd name="connsiteY45-12206" fmla="*/ 32 h 763"/>
                <a:gd name="connsiteX46-12207" fmla="*/ 522 w 711"/>
                <a:gd name="connsiteY46-12208" fmla="*/ 26 h 763"/>
                <a:gd name="connsiteX47-12209" fmla="*/ 538 w 711"/>
                <a:gd name="connsiteY47-12210" fmla="*/ 21 h 763"/>
                <a:gd name="connsiteX48-12211" fmla="*/ 543 w 711"/>
                <a:gd name="connsiteY48-12212" fmla="*/ 21 h 763"/>
                <a:gd name="connsiteX49-12213" fmla="*/ 553 w 711"/>
                <a:gd name="connsiteY49-12214" fmla="*/ 16 h 763"/>
                <a:gd name="connsiteX50-12215" fmla="*/ 559 w 711"/>
                <a:gd name="connsiteY50-12216" fmla="*/ 11 h 763"/>
                <a:gd name="connsiteX51-12217" fmla="*/ 569 w 711"/>
                <a:gd name="connsiteY51-12218" fmla="*/ 5 h 763"/>
                <a:gd name="connsiteX52-12219" fmla="*/ 575 w 711"/>
                <a:gd name="connsiteY52-12220" fmla="*/ 5 h 763"/>
                <a:gd name="connsiteX53-12221" fmla="*/ 585 w 711"/>
                <a:gd name="connsiteY53-12222" fmla="*/ 0 h 763"/>
                <a:gd name="connsiteX54-12223" fmla="*/ 590 w 711"/>
                <a:gd name="connsiteY54-12224" fmla="*/ 5 h 763"/>
                <a:gd name="connsiteX55-12225" fmla="*/ 596 w 711"/>
                <a:gd name="connsiteY55-12226" fmla="*/ 5 h 763"/>
                <a:gd name="connsiteX56-12227" fmla="*/ 601 w 711"/>
                <a:gd name="connsiteY56-12228" fmla="*/ 11 h 763"/>
                <a:gd name="connsiteX57-12229" fmla="*/ 611 w 711"/>
                <a:gd name="connsiteY57-12230" fmla="*/ 16 h 763"/>
                <a:gd name="connsiteX58-12231" fmla="*/ 622 w 711"/>
                <a:gd name="connsiteY58-12232" fmla="*/ 21 h 763"/>
                <a:gd name="connsiteX59-12233" fmla="*/ 632 w 711"/>
                <a:gd name="connsiteY59-12234" fmla="*/ 26 h 763"/>
                <a:gd name="connsiteX60-12235" fmla="*/ 643 w 711"/>
                <a:gd name="connsiteY60-12236" fmla="*/ 32 h 763"/>
                <a:gd name="connsiteX61-12237" fmla="*/ 659 w 711"/>
                <a:gd name="connsiteY61-12238" fmla="*/ 42 h 763"/>
                <a:gd name="connsiteX62-12239" fmla="*/ 669 w 711"/>
                <a:gd name="connsiteY62-12240" fmla="*/ 53 h 763"/>
                <a:gd name="connsiteX63-12241" fmla="*/ 680 w 711"/>
                <a:gd name="connsiteY63-12242" fmla="*/ 58 h 763"/>
                <a:gd name="connsiteX64-12243" fmla="*/ 690 w 711"/>
                <a:gd name="connsiteY64-12244" fmla="*/ 68 h 763"/>
                <a:gd name="connsiteX65-12245" fmla="*/ 701 w 711"/>
                <a:gd name="connsiteY65-12246" fmla="*/ 74 h 763"/>
                <a:gd name="connsiteX66-12247" fmla="*/ 706 w 711"/>
                <a:gd name="connsiteY66-12248" fmla="*/ 79 h 763"/>
                <a:gd name="connsiteX67-12249" fmla="*/ 711 w 711"/>
                <a:gd name="connsiteY67-12250" fmla="*/ 84 h 763"/>
                <a:gd name="connsiteX68-12251" fmla="*/ 711 w 711"/>
                <a:gd name="connsiteY68-12252" fmla="*/ 89 h 763"/>
                <a:gd name="connsiteX69-12253" fmla="*/ 711 w 711"/>
                <a:gd name="connsiteY69-12254" fmla="*/ 95 h 763"/>
                <a:gd name="connsiteX70-12255" fmla="*/ 711 w 711"/>
                <a:gd name="connsiteY70-12256" fmla="*/ 100 h 763"/>
                <a:gd name="connsiteX71-12257" fmla="*/ 711 w 711"/>
                <a:gd name="connsiteY71-12258" fmla="*/ 105 h 763"/>
                <a:gd name="connsiteX72-12259" fmla="*/ 706 w 711"/>
                <a:gd name="connsiteY72-12260" fmla="*/ 110 h 763"/>
                <a:gd name="connsiteX73-12261" fmla="*/ 664 w 711"/>
                <a:gd name="connsiteY73-12262" fmla="*/ 331 h 763"/>
                <a:gd name="connsiteX74-12263" fmla="*/ 659 w 711"/>
                <a:gd name="connsiteY74-12264" fmla="*/ 368 h 763"/>
                <a:gd name="connsiteX75-12265" fmla="*/ 659 w 711"/>
                <a:gd name="connsiteY75-12266" fmla="*/ 400 h 763"/>
                <a:gd name="connsiteX76-12267" fmla="*/ 654 w 711"/>
                <a:gd name="connsiteY76-12268" fmla="*/ 431 h 763"/>
                <a:gd name="connsiteX77-12269" fmla="*/ 648 w 711"/>
                <a:gd name="connsiteY77-12270" fmla="*/ 463 h 763"/>
                <a:gd name="connsiteX78-12271" fmla="*/ 648 w 711"/>
                <a:gd name="connsiteY78-12272" fmla="*/ 489 h 763"/>
                <a:gd name="connsiteX79-12273" fmla="*/ 643 w 711"/>
                <a:gd name="connsiteY79-12274" fmla="*/ 510 h 763"/>
                <a:gd name="connsiteX80-12275" fmla="*/ 638 w 711"/>
                <a:gd name="connsiteY80-12276" fmla="*/ 531 h 763"/>
                <a:gd name="connsiteX81-12277" fmla="*/ 632 w 711"/>
                <a:gd name="connsiteY81-12278" fmla="*/ 568 h 763"/>
                <a:gd name="connsiteX82-12279" fmla="*/ 622 w 711"/>
                <a:gd name="connsiteY82-12280" fmla="*/ 605 h 763"/>
                <a:gd name="connsiteX83-12281" fmla="*/ 617 w 711"/>
                <a:gd name="connsiteY83-12282" fmla="*/ 636 h 763"/>
                <a:gd name="connsiteX84-12283" fmla="*/ 606 w 711"/>
                <a:gd name="connsiteY84-12284" fmla="*/ 663 h 763"/>
                <a:gd name="connsiteX85-12285" fmla="*/ 601 w 711"/>
                <a:gd name="connsiteY85-12286" fmla="*/ 689 h 763"/>
                <a:gd name="connsiteX86-12287" fmla="*/ 596 w 711"/>
                <a:gd name="connsiteY86-12288" fmla="*/ 700 h 763"/>
                <a:gd name="connsiteX87-12289" fmla="*/ 590 w 711"/>
                <a:gd name="connsiteY87-12290" fmla="*/ 710 h 763"/>
                <a:gd name="connsiteX88-12291" fmla="*/ 590 w 711"/>
                <a:gd name="connsiteY88-12292" fmla="*/ 721 h 763"/>
                <a:gd name="connsiteX89-12293" fmla="*/ 585 w 711"/>
                <a:gd name="connsiteY89-12294" fmla="*/ 726 h 763"/>
                <a:gd name="connsiteX90-12295" fmla="*/ 580 w 711"/>
                <a:gd name="connsiteY90-12296" fmla="*/ 736 h 763"/>
                <a:gd name="connsiteX91-12297" fmla="*/ 580 w 711"/>
                <a:gd name="connsiteY91-12298" fmla="*/ 742 h 763"/>
                <a:gd name="connsiteX92-12299" fmla="*/ 569 w 711"/>
                <a:gd name="connsiteY92-12300" fmla="*/ 747 h 763"/>
                <a:gd name="connsiteX93-12301" fmla="*/ 564 w 711"/>
                <a:gd name="connsiteY93-12302" fmla="*/ 757 h 763"/>
                <a:gd name="connsiteX94-12303" fmla="*/ 559 w 711"/>
                <a:gd name="connsiteY94-12304" fmla="*/ 757 h 763"/>
                <a:gd name="connsiteX95-12305" fmla="*/ 553 w 711"/>
                <a:gd name="connsiteY95-12306" fmla="*/ 763 h 763"/>
                <a:gd name="connsiteX96-12307" fmla="*/ 548 w 711"/>
                <a:gd name="connsiteY96-12308" fmla="*/ 763 h 763"/>
                <a:gd name="connsiteX97-12309" fmla="*/ 548 w 711"/>
                <a:gd name="connsiteY97-12310" fmla="*/ 757 h 763"/>
                <a:gd name="connsiteX98-12311" fmla="*/ 543 w 711"/>
                <a:gd name="connsiteY98-12312" fmla="*/ 757 h 763"/>
                <a:gd name="connsiteX99-12313" fmla="*/ 543 w 711"/>
                <a:gd name="connsiteY99-12314" fmla="*/ 752 h 763"/>
                <a:gd name="connsiteX100-12315" fmla="*/ 543 w 711"/>
                <a:gd name="connsiteY100-12316" fmla="*/ 747 h 763"/>
                <a:gd name="connsiteX101-12317" fmla="*/ 538 w 711"/>
                <a:gd name="connsiteY101-12318" fmla="*/ 742 h 763"/>
                <a:gd name="connsiteX102-12319" fmla="*/ 538 w 711"/>
                <a:gd name="connsiteY102-12320" fmla="*/ 731 h 763"/>
                <a:gd name="connsiteX103-12321" fmla="*/ 538 w 711"/>
                <a:gd name="connsiteY103-12322" fmla="*/ 721 h 763"/>
                <a:gd name="connsiteX104-12323" fmla="*/ 532 w 711"/>
                <a:gd name="connsiteY104-12324" fmla="*/ 705 h 763"/>
                <a:gd name="connsiteX105-12325" fmla="*/ 527 w 711"/>
                <a:gd name="connsiteY105-12326" fmla="*/ 684 h 763"/>
                <a:gd name="connsiteX106-12327" fmla="*/ 522 w 711"/>
                <a:gd name="connsiteY106-12328" fmla="*/ 668 h 763"/>
                <a:gd name="connsiteX107-12329" fmla="*/ 517 w 711"/>
                <a:gd name="connsiteY107-12330" fmla="*/ 652 h 763"/>
                <a:gd name="connsiteX108-12331" fmla="*/ 511 w 711"/>
                <a:gd name="connsiteY108-12332" fmla="*/ 636 h 763"/>
                <a:gd name="connsiteX109-12333" fmla="*/ 501 w 711"/>
                <a:gd name="connsiteY109-12334" fmla="*/ 626 h 763"/>
                <a:gd name="connsiteX0-12335" fmla="*/ 601 w 711"/>
                <a:gd name="connsiteY0-12336" fmla="*/ 105 h 763"/>
                <a:gd name="connsiteX1-12337" fmla="*/ 596 w 711"/>
                <a:gd name="connsiteY1-12338" fmla="*/ 95 h 763"/>
                <a:gd name="connsiteX2-12339" fmla="*/ 596 w 711"/>
                <a:gd name="connsiteY2-12340" fmla="*/ 89 h 763"/>
                <a:gd name="connsiteX3-12341" fmla="*/ 596 w 711"/>
                <a:gd name="connsiteY3-12342" fmla="*/ 84 h 763"/>
                <a:gd name="connsiteX4-12343" fmla="*/ 590 w 711"/>
                <a:gd name="connsiteY4-12344" fmla="*/ 84 h 763"/>
                <a:gd name="connsiteX5-12345" fmla="*/ 585 w 711"/>
                <a:gd name="connsiteY5-12346" fmla="*/ 79 h 763"/>
                <a:gd name="connsiteX6-12347" fmla="*/ 575 w 711"/>
                <a:gd name="connsiteY6-12348" fmla="*/ 79 h 763"/>
                <a:gd name="connsiteX7-12349" fmla="*/ 569 w 711"/>
                <a:gd name="connsiteY7-12350" fmla="*/ 74 h 763"/>
                <a:gd name="connsiteX8-12351" fmla="*/ 553 w 711"/>
                <a:gd name="connsiteY8-12352" fmla="*/ 74 h 763"/>
                <a:gd name="connsiteX9-12353" fmla="*/ 543 w 711"/>
                <a:gd name="connsiteY9-12354" fmla="*/ 74 h 763"/>
                <a:gd name="connsiteX10-12355" fmla="*/ 527 w 711"/>
                <a:gd name="connsiteY10-12356" fmla="*/ 79 h 763"/>
                <a:gd name="connsiteX11-12357" fmla="*/ 496 w 711"/>
                <a:gd name="connsiteY11-12358" fmla="*/ 79 h 763"/>
                <a:gd name="connsiteX12-12359" fmla="*/ 459 w 711"/>
                <a:gd name="connsiteY12-12360" fmla="*/ 84 h 763"/>
                <a:gd name="connsiteX13-12361" fmla="*/ 422 w 711"/>
                <a:gd name="connsiteY13-12362" fmla="*/ 89 h 763"/>
                <a:gd name="connsiteX14-12363" fmla="*/ 385 w 711"/>
                <a:gd name="connsiteY14-12364" fmla="*/ 89 h 763"/>
                <a:gd name="connsiteX15-12365" fmla="*/ 343 w 711"/>
                <a:gd name="connsiteY15-12366" fmla="*/ 95 h 763"/>
                <a:gd name="connsiteX16-12367" fmla="*/ 295 w 711"/>
                <a:gd name="connsiteY16-12368" fmla="*/ 105 h 763"/>
                <a:gd name="connsiteX17-12369" fmla="*/ 269 w 711"/>
                <a:gd name="connsiteY17-12370" fmla="*/ 105 h 763"/>
                <a:gd name="connsiteX18-12371" fmla="*/ 243 w 711"/>
                <a:gd name="connsiteY18-12372" fmla="*/ 110 h 763"/>
                <a:gd name="connsiteX19-12373" fmla="*/ 216 w 711"/>
                <a:gd name="connsiteY19-12374" fmla="*/ 116 h 763"/>
                <a:gd name="connsiteX20-12375" fmla="*/ 190 w 711"/>
                <a:gd name="connsiteY20-12376" fmla="*/ 116 h 763"/>
                <a:gd name="connsiteX21-12377" fmla="*/ 158 w 711"/>
                <a:gd name="connsiteY21-12378" fmla="*/ 121 h 763"/>
                <a:gd name="connsiteX22-12379" fmla="*/ 132 w 711"/>
                <a:gd name="connsiteY22-12380" fmla="*/ 126 h 763"/>
                <a:gd name="connsiteX23-12381" fmla="*/ 106 w 711"/>
                <a:gd name="connsiteY23-12382" fmla="*/ 126 h 763"/>
                <a:gd name="connsiteX24-12383" fmla="*/ 85 w 711"/>
                <a:gd name="connsiteY24-12384" fmla="*/ 132 h 763"/>
                <a:gd name="connsiteX25-12385" fmla="*/ 64 w 711"/>
                <a:gd name="connsiteY25-12386" fmla="*/ 132 h 763"/>
                <a:gd name="connsiteX26-12387" fmla="*/ 37 w 711"/>
                <a:gd name="connsiteY26-12388" fmla="*/ 132 h 763"/>
                <a:gd name="connsiteX27-12389" fmla="*/ 21 w 711"/>
                <a:gd name="connsiteY27-12390" fmla="*/ 137 h 763"/>
                <a:gd name="connsiteX28-12391" fmla="*/ 0 w 711"/>
                <a:gd name="connsiteY28-12392" fmla="*/ 137 h 763"/>
                <a:gd name="connsiteX29-12393" fmla="*/ 0 w 711"/>
                <a:gd name="connsiteY29-12394" fmla="*/ 100 h 763"/>
                <a:gd name="connsiteX30-12395" fmla="*/ 16 w 711"/>
                <a:gd name="connsiteY30-12396" fmla="*/ 100 h 763"/>
                <a:gd name="connsiteX31-12397" fmla="*/ 37 w 711"/>
                <a:gd name="connsiteY31-12398" fmla="*/ 100 h 763"/>
                <a:gd name="connsiteX32-12399" fmla="*/ 53 w 711"/>
                <a:gd name="connsiteY32-12400" fmla="*/ 100 h 763"/>
                <a:gd name="connsiteX33-12401" fmla="*/ 74 w 711"/>
                <a:gd name="connsiteY33-12402" fmla="*/ 95 h 763"/>
                <a:gd name="connsiteX34-12403" fmla="*/ 100 w 711"/>
                <a:gd name="connsiteY34-12404" fmla="*/ 95 h 763"/>
                <a:gd name="connsiteX35-12405" fmla="*/ 122 w 711"/>
                <a:gd name="connsiteY35-12406" fmla="*/ 89 h 763"/>
                <a:gd name="connsiteX36-12407" fmla="*/ 148 w 711"/>
                <a:gd name="connsiteY36-12408" fmla="*/ 84 h 763"/>
                <a:gd name="connsiteX37-12409" fmla="*/ 179 w 711"/>
                <a:gd name="connsiteY37-12410" fmla="*/ 84 h 763"/>
                <a:gd name="connsiteX38-12411" fmla="*/ 237 w 711"/>
                <a:gd name="connsiteY38-12412" fmla="*/ 74 h 763"/>
                <a:gd name="connsiteX39-12413" fmla="*/ 295 w 711"/>
                <a:gd name="connsiteY39-12414" fmla="*/ 63 h 763"/>
                <a:gd name="connsiteX40-12415" fmla="*/ 353 w 711"/>
                <a:gd name="connsiteY40-12416" fmla="*/ 58 h 763"/>
                <a:gd name="connsiteX41-12417" fmla="*/ 411 w 711"/>
                <a:gd name="connsiteY41-12418" fmla="*/ 47 h 763"/>
                <a:gd name="connsiteX42-12419" fmla="*/ 438 w 711"/>
                <a:gd name="connsiteY42-12420" fmla="*/ 42 h 763"/>
                <a:gd name="connsiteX43-12421" fmla="*/ 464 w 711"/>
                <a:gd name="connsiteY43-12422" fmla="*/ 37 h 763"/>
                <a:gd name="connsiteX44-12423" fmla="*/ 490 w 711"/>
                <a:gd name="connsiteY44-12424" fmla="*/ 32 h 763"/>
                <a:gd name="connsiteX45-12425" fmla="*/ 506 w 711"/>
                <a:gd name="connsiteY45-12426" fmla="*/ 32 h 763"/>
                <a:gd name="connsiteX46-12427" fmla="*/ 522 w 711"/>
                <a:gd name="connsiteY46-12428" fmla="*/ 26 h 763"/>
                <a:gd name="connsiteX47-12429" fmla="*/ 538 w 711"/>
                <a:gd name="connsiteY47-12430" fmla="*/ 21 h 763"/>
                <a:gd name="connsiteX48-12431" fmla="*/ 543 w 711"/>
                <a:gd name="connsiteY48-12432" fmla="*/ 21 h 763"/>
                <a:gd name="connsiteX49-12433" fmla="*/ 553 w 711"/>
                <a:gd name="connsiteY49-12434" fmla="*/ 16 h 763"/>
                <a:gd name="connsiteX50-12435" fmla="*/ 559 w 711"/>
                <a:gd name="connsiteY50-12436" fmla="*/ 11 h 763"/>
                <a:gd name="connsiteX51-12437" fmla="*/ 569 w 711"/>
                <a:gd name="connsiteY51-12438" fmla="*/ 5 h 763"/>
                <a:gd name="connsiteX52-12439" fmla="*/ 575 w 711"/>
                <a:gd name="connsiteY52-12440" fmla="*/ 5 h 763"/>
                <a:gd name="connsiteX53-12441" fmla="*/ 585 w 711"/>
                <a:gd name="connsiteY53-12442" fmla="*/ 0 h 763"/>
                <a:gd name="connsiteX54-12443" fmla="*/ 590 w 711"/>
                <a:gd name="connsiteY54-12444" fmla="*/ 5 h 763"/>
                <a:gd name="connsiteX55-12445" fmla="*/ 596 w 711"/>
                <a:gd name="connsiteY55-12446" fmla="*/ 5 h 763"/>
                <a:gd name="connsiteX56-12447" fmla="*/ 601 w 711"/>
                <a:gd name="connsiteY56-12448" fmla="*/ 11 h 763"/>
                <a:gd name="connsiteX57-12449" fmla="*/ 611 w 711"/>
                <a:gd name="connsiteY57-12450" fmla="*/ 16 h 763"/>
                <a:gd name="connsiteX58-12451" fmla="*/ 622 w 711"/>
                <a:gd name="connsiteY58-12452" fmla="*/ 21 h 763"/>
                <a:gd name="connsiteX59-12453" fmla="*/ 632 w 711"/>
                <a:gd name="connsiteY59-12454" fmla="*/ 26 h 763"/>
                <a:gd name="connsiteX60-12455" fmla="*/ 643 w 711"/>
                <a:gd name="connsiteY60-12456" fmla="*/ 32 h 763"/>
                <a:gd name="connsiteX61-12457" fmla="*/ 659 w 711"/>
                <a:gd name="connsiteY61-12458" fmla="*/ 42 h 763"/>
                <a:gd name="connsiteX62-12459" fmla="*/ 669 w 711"/>
                <a:gd name="connsiteY62-12460" fmla="*/ 53 h 763"/>
                <a:gd name="connsiteX63-12461" fmla="*/ 680 w 711"/>
                <a:gd name="connsiteY63-12462" fmla="*/ 58 h 763"/>
                <a:gd name="connsiteX64-12463" fmla="*/ 690 w 711"/>
                <a:gd name="connsiteY64-12464" fmla="*/ 68 h 763"/>
                <a:gd name="connsiteX65-12465" fmla="*/ 701 w 711"/>
                <a:gd name="connsiteY65-12466" fmla="*/ 74 h 763"/>
                <a:gd name="connsiteX66-12467" fmla="*/ 706 w 711"/>
                <a:gd name="connsiteY66-12468" fmla="*/ 79 h 763"/>
                <a:gd name="connsiteX67-12469" fmla="*/ 711 w 711"/>
                <a:gd name="connsiteY67-12470" fmla="*/ 84 h 763"/>
                <a:gd name="connsiteX68-12471" fmla="*/ 711 w 711"/>
                <a:gd name="connsiteY68-12472" fmla="*/ 89 h 763"/>
                <a:gd name="connsiteX69-12473" fmla="*/ 711 w 711"/>
                <a:gd name="connsiteY69-12474" fmla="*/ 95 h 763"/>
                <a:gd name="connsiteX70-12475" fmla="*/ 711 w 711"/>
                <a:gd name="connsiteY70-12476" fmla="*/ 100 h 763"/>
                <a:gd name="connsiteX71-12477" fmla="*/ 711 w 711"/>
                <a:gd name="connsiteY71-12478" fmla="*/ 105 h 763"/>
                <a:gd name="connsiteX72-12479" fmla="*/ 706 w 711"/>
                <a:gd name="connsiteY72-12480" fmla="*/ 110 h 763"/>
                <a:gd name="connsiteX73-12481" fmla="*/ 659 w 711"/>
                <a:gd name="connsiteY73-12482" fmla="*/ 368 h 763"/>
                <a:gd name="connsiteX74-12483" fmla="*/ 659 w 711"/>
                <a:gd name="connsiteY74-12484" fmla="*/ 400 h 763"/>
                <a:gd name="connsiteX75-12485" fmla="*/ 654 w 711"/>
                <a:gd name="connsiteY75-12486" fmla="*/ 431 h 763"/>
                <a:gd name="connsiteX76-12487" fmla="*/ 648 w 711"/>
                <a:gd name="connsiteY76-12488" fmla="*/ 463 h 763"/>
                <a:gd name="connsiteX77-12489" fmla="*/ 648 w 711"/>
                <a:gd name="connsiteY77-12490" fmla="*/ 489 h 763"/>
                <a:gd name="connsiteX78-12491" fmla="*/ 643 w 711"/>
                <a:gd name="connsiteY78-12492" fmla="*/ 510 h 763"/>
                <a:gd name="connsiteX79-12493" fmla="*/ 638 w 711"/>
                <a:gd name="connsiteY79-12494" fmla="*/ 531 h 763"/>
                <a:gd name="connsiteX80-12495" fmla="*/ 632 w 711"/>
                <a:gd name="connsiteY80-12496" fmla="*/ 568 h 763"/>
                <a:gd name="connsiteX81-12497" fmla="*/ 622 w 711"/>
                <a:gd name="connsiteY81-12498" fmla="*/ 605 h 763"/>
                <a:gd name="connsiteX82-12499" fmla="*/ 617 w 711"/>
                <a:gd name="connsiteY82-12500" fmla="*/ 636 h 763"/>
                <a:gd name="connsiteX83-12501" fmla="*/ 606 w 711"/>
                <a:gd name="connsiteY83-12502" fmla="*/ 663 h 763"/>
                <a:gd name="connsiteX84-12503" fmla="*/ 601 w 711"/>
                <a:gd name="connsiteY84-12504" fmla="*/ 689 h 763"/>
                <a:gd name="connsiteX85-12505" fmla="*/ 596 w 711"/>
                <a:gd name="connsiteY85-12506" fmla="*/ 700 h 763"/>
                <a:gd name="connsiteX86-12507" fmla="*/ 590 w 711"/>
                <a:gd name="connsiteY86-12508" fmla="*/ 710 h 763"/>
                <a:gd name="connsiteX87-12509" fmla="*/ 590 w 711"/>
                <a:gd name="connsiteY87-12510" fmla="*/ 721 h 763"/>
                <a:gd name="connsiteX88-12511" fmla="*/ 585 w 711"/>
                <a:gd name="connsiteY88-12512" fmla="*/ 726 h 763"/>
                <a:gd name="connsiteX89-12513" fmla="*/ 580 w 711"/>
                <a:gd name="connsiteY89-12514" fmla="*/ 736 h 763"/>
                <a:gd name="connsiteX90-12515" fmla="*/ 580 w 711"/>
                <a:gd name="connsiteY90-12516" fmla="*/ 742 h 763"/>
                <a:gd name="connsiteX91-12517" fmla="*/ 569 w 711"/>
                <a:gd name="connsiteY91-12518" fmla="*/ 747 h 763"/>
                <a:gd name="connsiteX92-12519" fmla="*/ 564 w 711"/>
                <a:gd name="connsiteY92-12520" fmla="*/ 757 h 763"/>
                <a:gd name="connsiteX93-12521" fmla="*/ 559 w 711"/>
                <a:gd name="connsiteY93-12522" fmla="*/ 757 h 763"/>
                <a:gd name="connsiteX94-12523" fmla="*/ 553 w 711"/>
                <a:gd name="connsiteY94-12524" fmla="*/ 763 h 763"/>
                <a:gd name="connsiteX95-12525" fmla="*/ 548 w 711"/>
                <a:gd name="connsiteY95-12526" fmla="*/ 763 h 763"/>
                <a:gd name="connsiteX96-12527" fmla="*/ 548 w 711"/>
                <a:gd name="connsiteY96-12528" fmla="*/ 757 h 763"/>
                <a:gd name="connsiteX97-12529" fmla="*/ 543 w 711"/>
                <a:gd name="connsiteY97-12530" fmla="*/ 757 h 763"/>
                <a:gd name="connsiteX98-12531" fmla="*/ 543 w 711"/>
                <a:gd name="connsiteY98-12532" fmla="*/ 752 h 763"/>
                <a:gd name="connsiteX99-12533" fmla="*/ 543 w 711"/>
                <a:gd name="connsiteY99-12534" fmla="*/ 747 h 763"/>
                <a:gd name="connsiteX100-12535" fmla="*/ 538 w 711"/>
                <a:gd name="connsiteY100-12536" fmla="*/ 742 h 763"/>
                <a:gd name="connsiteX101-12537" fmla="*/ 538 w 711"/>
                <a:gd name="connsiteY101-12538" fmla="*/ 731 h 763"/>
                <a:gd name="connsiteX102-12539" fmla="*/ 538 w 711"/>
                <a:gd name="connsiteY102-12540" fmla="*/ 721 h 763"/>
                <a:gd name="connsiteX103-12541" fmla="*/ 532 w 711"/>
                <a:gd name="connsiteY103-12542" fmla="*/ 705 h 763"/>
                <a:gd name="connsiteX104-12543" fmla="*/ 527 w 711"/>
                <a:gd name="connsiteY104-12544" fmla="*/ 684 h 763"/>
                <a:gd name="connsiteX105-12545" fmla="*/ 522 w 711"/>
                <a:gd name="connsiteY105-12546" fmla="*/ 668 h 763"/>
                <a:gd name="connsiteX106-12547" fmla="*/ 517 w 711"/>
                <a:gd name="connsiteY106-12548" fmla="*/ 652 h 763"/>
                <a:gd name="connsiteX107-12549" fmla="*/ 511 w 711"/>
                <a:gd name="connsiteY107-12550" fmla="*/ 636 h 763"/>
                <a:gd name="connsiteX108-12551" fmla="*/ 501 w 711"/>
                <a:gd name="connsiteY108-12552" fmla="*/ 626 h 763"/>
                <a:gd name="connsiteX0-12553" fmla="*/ 601 w 711"/>
                <a:gd name="connsiteY0-12554" fmla="*/ 105 h 763"/>
                <a:gd name="connsiteX1-12555" fmla="*/ 596 w 711"/>
                <a:gd name="connsiteY1-12556" fmla="*/ 95 h 763"/>
                <a:gd name="connsiteX2-12557" fmla="*/ 596 w 711"/>
                <a:gd name="connsiteY2-12558" fmla="*/ 89 h 763"/>
                <a:gd name="connsiteX3-12559" fmla="*/ 596 w 711"/>
                <a:gd name="connsiteY3-12560" fmla="*/ 84 h 763"/>
                <a:gd name="connsiteX4-12561" fmla="*/ 590 w 711"/>
                <a:gd name="connsiteY4-12562" fmla="*/ 84 h 763"/>
                <a:gd name="connsiteX5-12563" fmla="*/ 585 w 711"/>
                <a:gd name="connsiteY5-12564" fmla="*/ 79 h 763"/>
                <a:gd name="connsiteX6-12565" fmla="*/ 575 w 711"/>
                <a:gd name="connsiteY6-12566" fmla="*/ 79 h 763"/>
                <a:gd name="connsiteX7-12567" fmla="*/ 569 w 711"/>
                <a:gd name="connsiteY7-12568" fmla="*/ 74 h 763"/>
                <a:gd name="connsiteX8-12569" fmla="*/ 553 w 711"/>
                <a:gd name="connsiteY8-12570" fmla="*/ 74 h 763"/>
                <a:gd name="connsiteX9-12571" fmla="*/ 543 w 711"/>
                <a:gd name="connsiteY9-12572" fmla="*/ 74 h 763"/>
                <a:gd name="connsiteX10-12573" fmla="*/ 527 w 711"/>
                <a:gd name="connsiteY10-12574" fmla="*/ 79 h 763"/>
                <a:gd name="connsiteX11-12575" fmla="*/ 496 w 711"/>
                <a:gd name="connsiteY11-12576" fmla="*/ 79 h 763"/>
                <a:gd name="connsiteX12-12577" fmla="*/ 459 w 711"/>
                <a:gd name="connsiteY12-12578" fmla="*/ 84 h 763"/>
                <a:gd name="connsiteX13-12579" fmla="*/ 422 w 711"/>
                <a:gd name="connsiteY13-12580" fmla="*/ 89 h 763"/>
                <a:gd name="connsiteX14-12581" fmla="*/ 385 w 711"/>
                <a:gd name="connsiteY14-12582" fmla="*/ 89 h 763"/>
                <a:gd name="connsiteX15-12583" fmla="*/ 343 w 711"/>
                <a:gd name="connsiteY15-12584" fmla="*/ 95 h 763"/>
                <a:gd name="connsiteX16-12585" fmla="*/ 295 w 711"/>
                <a:gd name="connsiteY16-12586" fmla="*/ 105 h 763"/>
                <a:gd name="connsiteX17-12587" fmla="*/ 269 w 711"/>
                <a:gd name="connsiteY17-12588" fmla="*/ 105 h 763"/>
                <a:gd name="connsiteX18-12589" fmla="*/ 243 w 711"/>
                <a:gd name="connsiteY18-12590" fmla="*/ 110 h 763"/>
                <a:gd name="connsiteX19-12591" fmla="*/ 216 w 711"/>
                <a:gd name="connsiteY19-12592" fmla="*/ 116 h 763"/>
                <a:gd name="connsiteX20-12593" fmla="*/ 190 w 711"/>
                <a:gd name="connsiteY20-12594" fmla="*/ 116 h 763"/>
                <a:gd name="connsiteX21-12595" fmla="*/ 158 w 711"/>
                <a:gd name="connsiteY21-12596" fmla="*/ 121 h 763"/>
                <a:gd name="connsiteX22-12597" fmla="*/ 132 w 711"/>
                <a:gd name="connsiteY22-12598" fmla="*/ 126 h 763"/>
                <a:gd name="connsiteX23-12599" fmla="*/ 106 w 711"/>
                <a:gd name="connsiteY23-12600" fmla="*/ 126 h 763"/>
                <a:gd name="connsiteX24-12601" fmla="*/ 85 w 711"/>
                <a:gd name="connsiteY24-12602" fmla="*/ 132 h 763"/>
                <a:gd name="connsiteX25-12603" fmla="*/ 64 w 711"/>
                <a:gd name="connsiteY25-12604" fmla="*/ 132 h 763"/>
                <a:gd name="connsiteX26-12605" fmla="*/ 37 w 711"/>
                <a:gd name="connsiteY26-12606" fmla="*/ 132 h 763"/>
                <a:gd name="connsiteX27-12607" fmla="*/ 21 w 711"/>
                <a:gd name="connsiteY27-12608" fmla="*/ 137 h 763"/>
                <a:gd name="connsiteX28-12609" fmla="*/ 0 w 711"/>
                <a:gd name="connsiteY28-12610" fmla="*/ 137 h 763"/>
                <a:gd name="connsiteX29-12611" fmla="*/ 0 w 711"/>
                <a:gd name="connsiteY29-12612" fmla="*/ 100 h 763"/>
                <a:gd name="connsiteX30-12613" fmla="*/ 16 w 711"/>
                <a:gd name="connsiteY30-12614" fmla="*/ 100 h 763"/>
                <a:gd name="connsiteX31-12615" fmla="*/ 37 w 711"/>
                <a:gd name="connsiteY31-12616" fmla="*/ 100 h 763"/>
                <a:gd name="connsiteX32-12617" fmla="*/ 53 w 711"/>
                <a:gd name="connsiteY32-12618" fmla="*/ 100 h 763"/>
                <a:gd name="connsiteX33-12619" fmla="*/ 74 w 711"/>
                <a:gd name="connsiteY33-12620" fmla="*/ 95 h 763"/>
                <a:gd name="connsiteX34-12621" fmla="*/ 100 w 711"/>
                <a:gd name="connsiteY34-12622" fmla="*/ 95 h 763"/>
                <a:gd name="connsiteX35-12623" fmla="*/ 122 w 711"/>
                <a:gd name="connsiteY35-12624" fmla="*/ 89 h 763"/>
                <a:gd name="connsiteX36-12625" fmla="*/ 148 w 711"/>
                <a:gd name="connsiteY36-12626" fmla="*/ 84 h 763"/>
                <a:gd name="connsiteX37-12627" fmla="*/ 179 w 711"/>
                <a:gd name="connsiteY37-12628" fmla="*/ 84 h 763"/>
                <a:gd name="connsiteX38-12629" fmla="*/ 237 w 711"/>
                <a:gd name="connsiteY38-12630" fmla="*/ 74 h 763"/>
                <a:gd name="connsiteX39-12631" fmla="*/ 295 w 711"/>
                <a:gd name="connsiteY39-12632" fmla="*/ 63 h 763"/>
                <a:gd name="connsiteX40-12633" fmla="*/ 353 w 711"/>
                <a:gd name="connsiteY40-12634" fmla="*/ 58 h 763"/>
                <a:gd name="connsiteX41-12635" fmla="*/ 411 w 711"/>
                <a:gd name="connsiteY41-12636" fmla="*/ 47 h 763"/>
                <a:gd name="connsiteX42-12637" fmla="*/ 438 w 711"/>
                <a:gd name="connsiteY42-12638" fmla="*/ 42 h 763"/>
                <a:gd name="connsiteX43-12639" fmla="*/ 464 w 711"/>
                <a:gd name="connsiteY43-12640" fmla="*/ 37 h 763"/>
                <a:gd name="connsiteX44-12641" fmla="*/ 490 w 711"/>
                <a:gd name="connsiteY44-12642" fmla="*/ 32 h 763"/>
                <a:gd name="connsiteX45-12643" fmla="*/ 506 w 711"/>
                <a:gd name="connsiteY45-12644" fmla="*/ 32 h 763"/>
                <a:gd name="connsiteX46-12645" fmla="*/ 522 w 711"/>
                <a:gd name="connsiteY46-12646" fmla="*/ 26 h 763"/>
                <a:gd name="connsiteX47-12647" fmla="*/ 538 w 711"/>
                <a:gd name="connsiteY47-12648" fmla="*/ 21 h 763"/>
                <a:gd name="connsiteX48-12649" fmla="*/ 543 w 711"/>
                <a:gd name="connsiteY48-12650" fmla="*/ 21 h 763"/>
                <a:gd name="connsiteX49-12651" fmla="*/ 553 w 711"/>
                <a:gd name="connsiteY49-12652" fmla="*/ 16 h 763"/>
                <a:gd name="connsiteX50-12653" fmla="*/ 559 w 711"/>
                <a:gd name="connsiteY50-12654" fmla="*/ 11 h 763"/>
                <a:gd name="connsiteX51-12655" fmla="*/ 569 w 711"/>
                <a:gd name="connsiteY51-12656" fmla="*/ 5 h 763"/>
                <a:gd name="connsiteX52-12657" fmla="*/ 575 w 711"/>
                <a:gd name="connsiteY52-12658" fmla="*/ 5 h 763"/>
                <a:gd name="connsiteX53-12659" fmla="*/ 585 w 711"/>
                <a:gd name="connsiteY53-12660" fmla="*/ 0 h 763"/>
                <a:gd name="connsiteX54-12661" fmla="*/ 590 w 711"/>
                <a:gd name="connsiteY54-12662" fmla="*/ 5 h 763"/>
                <a:gd name="connsiteX55-12663" fmla="*/ 596 w 711"/>
                <a:gd name="connsiteY55-12664" fmla="*/ 5 h 763"/>
                <a:gd name="connsiteX56-12665" fmla="*/ 601 w 711"/>
                <a:gd name="connsiteY56-12666" fmla="*/ 11 h 763"/>
                <a:gd name="connsiteX57-12667" fmla="*/ 611 w 711"/>
                <a:gd name="connsiteY57-12668" fmla="*/ 16 h 763"/>
                <a:gd name="connsiteX58-12669" fmla="*/ 622 w 711"/>
                <a:gd name="connsiteY58-12670" fmla="*/ 21 h 763"/>
                <a:gd name="connsiteX59-12671" fmla="*/ 632 w 711"/>
                <a:gd name="connsiteY59-12672" fmla="*/ 26 h 763"/>
                <a:gd name="connsiteX60-12673" fmla="*/ 643 w 711"/>
                <a:gd name="connsiteY60-12674" fmla="*/ 32 h 763"/>
                <a:gd name="connsiteX61-12675" fmla="*/ 659 w 711"/>
                <a:gd name="connsiteY61-12676" fmla="*/ 42 h 763"/>
                <a:gd name="connsiteX62-12677" fmla="*/ 669 w 711"/>
                <a:gd name="connsiteY62-12678" fmla="*/ 53 h 763"/>
                <a:gd name="connsiteX63-12679" fmla="*/ 680 w 711"/>
                <a:gd name="connsiteY63-12680" fmla="*/ 58 h 763"/>
                <a:gd name="connsiteX64-12681" fmla="*/ 690 w 711"/>
                <a:gd name="connsiteY64-12682" fmla="*/ 68 h 763"/>
                <a:gd name="connsiteX65-12683" fmla="*/ 701 w 711"/>
                <a:gd name="connsiteY65-12684" fmla="*/ 74 h 763"/>
                <a:gd name="connsiteX66-12685" fmla="*/ 706 w 711"/>
                <a:gd name="connsiteY66-12686" fmla="*/ 79 h 763"/>
                <a:gd name="connsiteX67-12687" fmla="*/ 711 w 711"/>
                <a:gd name="connsiteY67-12688" fmla="*/ 84 h 763"/>
                <a:gd name="connsiteX68-12689" fmla="*/ 711 w 711"/>
                <a:gd name="connsiteY68-12690" fmla="*/ 89 h 763"/>
                <a:gd name="connsiteX69-12691" fmla="*/ 711 w 711"/>
                <a:gd name="connsiteY69-12692" fmla="*/ 95 h 763"/>
                <a:gd name="connsiteX70-12693" fmla="*/ 711 w 711"/>
                <a:gd name="connsiteY70-12694" fmla="*/ 100 h 763"/>
                <a:gd name="connsiteX71-12695" fmla="*/ 711 w 711"/>
                <a:gd name="connsiteY71-12696" fmla="*/ 105 h 763"/>
                <a:gd name="connsiteX72-12697" fmla="*/ 706 w 711"/>
                <a:gd name="connsiteY72-12698" fmla="*/ 110 h 763"/>
                <a:gd name="connsiteX73-12699" fmla="*/ 659 w 711"/>
                <a:gd name="connsiteY73-12700" fmla="*/ 400 h 763"/>
                <a:gd name="connsiteX74-12701" fmla="*/ 654 w 711"/>
                <a:gd name="connsiteY74-12702" fmla="*/ 431 h 763"/>
                <a:gd name="connsiteX75-12703" fmla="*/ 648 w 711"/>
                <a:gd name="connsiteY75-12704" fmla="*/ 463 h 763"/>
                <a:gd name="connsiteX76-12705" fmla="*/ 648 w 711"/>
                <a:gd name="connsiteY76-12706" fmla="*/ 489 h 763"/>
                <a:gd name="connsiteX77-12707" fmla="*/ 643 w 711"/>
                <a:gd name="connsiteY77-12708" fmla="*/ 510 h 763"/>
                <a:gd name="connsiteX78-12709" fmla="*/ 638 w 711"/>
                <a:gd name="connsiteY78-12710" fmla="*/ 531 h 763"/>
                <a:gd name="connsiteX79-12711" fmla="*/ 632 w 711"/>
                <a:gd name="connsiteY79-12712" fmla="*/ 568 h 763"/>
                <a:gd name="connsiteX80-12713" fmla="*/ 622 w 711"/>
                <a:gd name="connsiteY80-12714" fmla="*/ 605 h 763"/>
                <a:gd name="connsiteX81-12715" fmla="*/ 617 w 711"/>
                <a:gd name="connsiteY81-12716" fmla="*/ 636 h 763"/>
                <a:gd name="connsiteX82-12717" fmla="*/ 606 w 711"/>
                <a:gd name="connsiteY82-12718" fmla="*/ 663 h 763"/>
                <a:gd name="connsiteX83-12719" fmla="*/ 601 w 711"/>
                <a:gd name="connsiteY83-12720" fmla="*/ 689 h 763"/>
                <a:gd name="connsiteX84-12721" fmla="*/ 596 w 711"/>
                <a:gd name="connsiteY84-12722" fmla="*/ 700 h 763"/>
                <a:gd name="connsiteX85-12723" fmla="*/ 590 w 711"/>
                <a:gd name="connsiteY85-12724" fmla="*/ 710 h 763"/>
                <a:gd name="connsiteX86-12725" fmla="*/ 590 w 711"/>
                <a:gd name="connsiteY86-12726" fmla="*/ 721 h 763"/>
                <a:gd name="connsiteX87-12727" fmla="*/ 585 w 711"/>
                <a:gd name="connsiteY87-12728" fmla="*/ 726 h 763"/>
                <a:gd name="connsiteX88-12729" fmla="*/ 580 w 711"/>
                <a:gd name="connsiteY88-12730" fmla="*/ 736 h 763"/>
                <a:gd name="connsiteX89-12731" fmla="*/ 580 w 711"/>
                <a:gd name="connsiteY89-12732" fmla="*/ 742 h 763"/>
                <a:gd name="connsiteX90-12733" fmla="*/ 569 w 711"/>
                <a:gd name="connsiteY90-12734" fmla="*/ 747 h 763"/>
                <a:gd name="connsiteX91-12735" fmla="*/ 564 w 711"/>
                <a:gd name="connsiteY91-12736" fmla="*/ 757 h 763"/>
                <a:gd name="connsiteX92-12737" fmla="*/ 559 w 711"/>
                <a:gd name="connsiteY92-12738" fmla="*/ 757 h 763"/>
                <a:gd name="connsiteX93-12739" fmla="*/ 553 w 711"/>
                <a:gd name="connsiteY93-12740" fmla="*/ 763 h 763"/>
                <a:gd name="connsiteX94-12741" fmla="*/ 548 w 711"/>
                <a:gd name="connsiteY94-12742" fmla="*/ 763 h 763"/>
                <a:gd name="connsiteX95-12743" fmla="*/ 548 w 711"/>
                <a:gd name="connsiteY95-12744" fmla="*/ 757 h 763"/>
                <a:gd name="connsiteX96-12745" fmla="*/ 543 w 711"/>
                <a:gd name="connsiteY96-12746" fmla="*/ 757 h 763"/>
                <a:gd name="connsiteX97-12747" fmla="*/ 543 w 711"/>
                <a:gd name="connsiteY97-12748" fmla="*/ 752 h 763"/>
                <a:gd name="connsiteX98-12749" fmla="*/ 543 w 711"/>
                <a:gd name="connsiteY98-12750" fmla="*/ 747 h 763"/>
                <a:gd name="connsiteX99-12751" fmla="*/ 538 w 711"/>
                <a:gd name="connsiteY99-12752" fmla="*/ 742 h 763"/>
                <a:gd name="connsiteX100-12753" fmla="*/ 538 w 711"/>
                <a:gd name="connsiteY100-12754" fmla="*/ 731 h 763"/>
                <a:gd name="connsiteX101-12755" fmla="*/ 538 w 711"/>
                <a:gd name="connsiteY101-12756" fmla="*/ 721 h 763"/>
                <a:gd name="connsiteX102-12757" fmla="*/ 532 w 711"/>
                <a:gd name="connsiteY102-12758" fmla="*/ 705 h 763"/>
                <a:gd name="connsiteX103-12759" fmla="*/ 527 w 711"/>
                <a:gd name="connsiteY103-12760" fmla="*/ 684 h 763"/>
                <a:gd name="connsiteX104-12761" fmla="*/ 522 w 711"/>
                <a:gd name="connsiteY104-12762" fmla="*/ 668 h 763"/>
                <a:gd name="connsiteX105-12763" fmla="*/ 517 w 711"/>
                <a:gd name="connsiteY105-12764" fmla="*/ 652 h 763"/>
                <a:gd name="connsiteX106-12765" fmla="*/ 511 w 711"/>
                <a:gd name="connsiteY106-12766" fmla="*/ 636 h 763"/>
                <a:gd name="connsiteX107-12767" fmla="*/ 501 w 711"/>
                <a:gd name="connsiteY107-12768" fmla="*/ 626 h 763"/>
                <a:gd name="connsiteX0-12769" fmla="*/ 601 w 711"/>
                <a:gd name="connsiteY0-12770" fmla="*/ 105 h 763"/>
                <a:gd name="connsiteX1-12771" fmla="*/ 596 w 711"/>
                <a:gd name="connsiteY1-12772" fmla="*/ 95 h 763"/>
                <a:gd name="connsiteX2-12773" fmla="*/ 596 w 711"/>
                <a:gd name="connsiteY2-12774" fmla="*/ 89 h 763"/>
                <a:gd name="connsiteX3-12775" fmla="*/ 596 w 711"/>
                <a:gd name="connsiteY3-12776" fmla="*/ 84 h 763"/>
                <a:gd name="connsiteX4-12777" fmla="*/ 590 w 711"/>
                <a:gd name="connsiteY4-12778" fmla="*/ 84 h 763"/>
                <a:gd name="connsiteX5-12779" fmla="*/ 585 w 711"/>
                <a:gd name="connsiteY5-12780" fmla="*/ 79 h 763"/>
                <a:gd name="connsiteX6-12781" fmla="*/ 575 w 711"/>
                <a:gd name="connsiteY6-12782" fmla="*/ 79 h 763"/>
                <a:gd name="connsiteX7-12783" fmla="*/ 569 w 711"/>
                <a:gd name="connsiteY7-12784" fmla="*/ 74 h 763"/>
                <a:gd name="connsiteX8-12785" fmla="*/ 553 w 711"/>
                <a:gd name="connsiteY8-12786" fmla="*/ 74 h 763"/>
                <a:gd name="connsiteX9-12787" fmla="*/ 543 w 711"/>
                <a:gd name="connsiteY9-12788" fmla="*/ 74 h 763"/>
                <a:gd name="connsiteX10-12789" fmla="*/ 527 w 711"/>
                <a:gd name="connsiteY10-12790" fmla="*/ 79 h 763"/>
                <a:gd name="connsiteX11-12791" fmla="*/ 496 w 711"/>
                <a:gd name="connsiteY11-12792" fmla="*/ 79 h 763"/>
                <a:gd name="connsiteX12-12793" fmla="*/ 459 w 711"/>
                <a:gd name="connsiteY12-12794" fmla="*/ 84 h 763"/>
                <a:gd name="connsiteX13-12795" fmla="*/ 422 w 711"/>
                <a:gd name="connsiteY13-12796" fmla="*/ 89 h 763"/>
                <a:gd name="connsiteX14-12797" fmla="*/ 385 w 711"/>
                <a:gd name="connsiteY14-12798" fmla="*/ 89 h 763"/>
                <a:gd name="connsiteX15-12799" fmla="*/ 343 w 711"/>
                <a:gd name="connsiteY15-12800" fmla="*/ 95 h 763"/>
                <a:gd name="connsiteX16-12801" fmla="*/ 295 w 711"/>
                <a:gd name="connsiteY16-12802" fmla="*/ 105 h 763"/>
                <a:gd name="connsiteX17-12803" fmla="*/ 269 w 711"/>
                <a:gd name="connsiteY17-12804" fmla="*/ 105 h 763"/>
                <a:gd name="connsiteX18-12805" fmla="*/ 243 w 711"/>
                <a:gd name="connsiteY18-12806" fmla="*/ 110 h 763"/>
                <a:gd name="connsiteX19-12807" fmla="*/ 216 w 711"/>
                <a:gd name="connsiteY19-12808" fmla="*/ 116 h 763"/>
                <a:gd name="connsiteX20-12809" fmla="*/ 190 w 711"/>
                <a:gd name="connsiteY20-12810" fmla="*/ 116 h 763"/>
                <a:gd name="connsiteX21-12811" fmla="*/ 158 w 711"/>
                <a:gd name="connsiteY21-12812" fmla="*/ 121 h 763"/>
                <a:gd name="connsiteX22-12813" fmla="*/ 132 w 711"/>
                <a:gd name="connsiteY22-12814" fmla="*/ 126 h 763"/>
                <a:gd name="connsiteX23-12815" fmla="*/ 106 w 711"/>
                <a:gd name="connsiteY23-12816" fmla="*/ 126 h 763"/>
                <a:gd name="connsiteX24-12817" fmla="*/ 85 w 711"/>
                <a:gd name="connsiteY24-12818" fmla="*/ 132 h 763"/>
                <a:gd name="connsiteX25-12819" fmla="*/ 64 w 711"/>
                <a:gd name="connsiteY25-12820" fmla="*/ 132 h 763"/>
                <a:gd name="connsiteX26-12821" fmla="*/ 37 w 711"/>
                <a:gd name="connsiteY26-12822" fmla="*/ 132 h 763"/>
                <a:gd name="connsiteX27-12823" fmla="*/ 21 w 711"/>
                <a:gd name="connsiteY27-12824" fmla="*/ 137 h 763"/>
                <a:gd name="connsiteX28-12825" fmla="*/ 0 w 711"/>
                <a:gd name="connsiteY28-12826" fmla="*/ 137 h 763"/>
                <a:gd name="connsiteX29-12827" fmla="*/ 0 w 711"/>
                <a:gd name="connsiteY29-12828" fmla="*/ 100 h 763"/>
                <a:gd name="connsiteX30-12829" fmla="*/ 16 w 711"/>
                <a:gd name="connsiteY30-12830" fmla="*/ 100 h 763"/>
                <a:gd name="connsiteX31-12831" fmla="*/ 37 w 711"/>
                <a:gd name="connsiteY31-12832" fmla="*/ 100 h 763"/>
                <a:gd name="connsiteX32-12833" fmla="*/ 53 w 711"/>
                <a:gd name="connsiteY32-12834" fmla="*/ 100 h 763"/>
                <a:gd name="connsiteX33-12835" fmla="*/ 74 w 711"/>
                <a:gd name="connsiteY33-12836" fmla="*/ 95 h 763"/>
                <a:gd name="connsiteX34-12837" fmla="*/ 100 w 711"/>
                <a:gd name="connsiteY34-12838" fmla="*/ 95 h 763"/>
                <a:gd name="connsiteX35-12839" fmla="*/ 122 w 711"/>
                <a:gd name="connsiteY35-12840" fmla="*/ 89 h 763"/>
                <a:gd name="connsiteX36-12841" fmla="*/ 148 w 711"/>
                <a:gd name="connsiteY36-12842" fmla="*/ 84 h 763"/>
                <a:gd name="connsiteX37-12843" fmla="*/ 179 w 711"/>
                <a:gd name="connsiteY37-12844" fmla="*/ 84 h 763"/>
                <a:gd name="connsiteX38-12845" fmla="*/ 237 w 711"/>
                <a:gd name="connsiteY38-12846" fmla="*/ 74 h 763"/>
                <a:gd name="connsiteX39-12847" fmla="*/ 295 w 711"/>
                <a:gd name="connsiteY39-12848" fmla="*/ 63 h 763"/>
                <a:gd name="connsiteX40-12849" fmla="*/ 353 w 711"/>
                <a:gd name="connsiteY40-12850" fmla="*/ 58 h 763"/>
                <a:gd name="connsiteX41-12851" fmla="*/ 411 w 711"/>
                <a:gd name="connsiteY41-12852" fmla="*/ 47 h 763"/>
                <a:gd name="connsiteX42-12853" fmla="*/ 438 w 711"/>
                <a:gd name="connsiteY42-12854" fmla="*/ 42 h 763"/>
                <a:gd name="connsiteX43-12855" fmla="*/ 464 w 711"/>
                <a:gd name="connsiteY43-12856" fmla="*/ 37 h 763"/>
                <a:gd name="connsiteX44-12857" fmla="*/ 490 w 711"/>
                <a:gd name="connsiteY44-12858" fmla="*/ 32 h 763"/>
                <a:gd name="connsiteX45-12859" fmla="*/ 506 w 711"/>
                <a:gd name="connsiteY45-12860" fmla="*/ 32 h 763"/>
                <a:gd name="connsiteX46-12861" fmla="*/ 522 w 711"/>
                <a:gd name="connsiteY46-12862" fmla="*/ 26 h 763"/>
                <a:gd name="connsiteX47-12863" fmla="*/ 538 w 711"/>
                <a:gd name="connsiteY47-12864" fmla="*/ 21 h 763"/>
                <a:gd name="connsiteX48-12865" fmla="*/ 543 w 711"/>
                <a:gd name="connsiteY48-12866" fmla="*/ 21 h 763"/>
                <a:gd name="connsiteX49-12867" fmla="*/ 553 w 711"/>
                <a:gd name="connsiteY49-12868" fmla="*/ 16 h 763"/>
                <a:gd name="connsiteX50-12869" fmla="*/ 559 w 711"/>
                <a:gd name="connsiteY50-12870" fmla="*/ 11 h 763"/>
                <a:gd name="connsiteX51-12871" fmla="*/ 569 w 711"/>
                <a:gd name="connsiteY51-12872" fmla="*/ 5 h 763"/>
                <a:gd name="connsiteX52-12873" fmla="*/ 575 w 711"/>
                <a:gd name="connsiteY52-12874" fmla="*/ 5 h 763"/>
                <a:gd name="connsiteX53-12875" fmla="*/ 585 w 711"/>
                <a:gd name="connsiteY53-12876" fmla="*/ 0 h 763"/>
                <a:gd name="connsiteX54-12877" fmla="*/ 590 w 711"/>
                <a:gd name="connsiteY54-12878" fmla="*/ 5 h 763"/>
                <a:gd name="connsiteX55-12879" fmla="*/ 596 w 711"/>
                <a:gd name="connsiteY55-12880" fmla="*/ 5 h 763"/>
                <a:gd name="connsiteX56-12881" fmla="*/ 601 w 711"/>
                <a:gd name="connsiteY56-12882" fmla="*/ 11 h 763"/>
                <a:gd name="connsiteX57-12883" fmla="*/ 611 w 711"/>
                <a:gd name="connsiteY57-12884" fmla="*/ 16 h 763"/>
                <a:gd name="connsiteX58-12885" fmla="*/ 622 w 711"/>
                <a:gd name="connsiteY58-12886" fmla="*/ 21 h 763"/>
                <a:gd name="connsiteX59-12887" fmla="*/ 632 w 711"/>
                <a:gd name="connsiteY59-12888" fmla="*/ 26 h 763"/>
                <a:gd name="connsiteX60-12889" fmla="*/ 643 w 711"/>
                <a:gd name="connsiteY60-12890" fmla="*/ 32 h 763"/>
                <a:gd name="connsiteX61-12891" fmla="*/ 659 w 711"/>
                <a:gd name="connsiteY61-12892" fmla="*/ 42 h 763"/>
                <a:gd name="connsiteX62-12893" fmla="*/ 669 w 711"/>
                <a:gd name="connsiteY62-12894" fmla="*/ 53 h 763"/>
                <a:gd name="connsiteX63-12895" fmla="*/ 680 w 711"/>
                <a:gd name="connsiteY63-12896" fmla="*/ 58 h 763"/>
                <a:gd name="connsiteX64-12897" fmla="*/ 690 w 711"/>
                <a:gd name="connsiteY64-12898" fmla="*/ 68 h 763"/>
                <a:gd name="connsiteX65-12899" fmla="*/ 701 w 711"/>
                <a:gd name="connsiteY65-12900" fmla="*/ 74 h 763"/>
                <a:gd name="connsiteX66-12901" fmla="*/ 706 w 711"/>
                <a:gd name="connsiteY66-12902" fmla="*/ 79 h 763"/>
                <a:gd name="connsiteX67-12903" fmla="*/ 711 w 711"/>
                <a:gd name="connsiteY67-12904" fmla="*/ 84 h 763"/>
                <a:gd name="connsiteX68-12905" fmla="*/ 711 w 711"/>
                <a:gd name="connsiteY68-12906" fmla="*/ 89 h 763"/>
                <a:gd name="connsiteX69-12907" fmla="*/ 711 w 711"/>
                <a:gd name="connsiteY69-12908" fmla="*/ 95 h 763"/>
                <a:gd name="connsiteX70-12909" fmla="*/ 711 w 711"/>
                <a:gd name="connsiteY70-12910" fmla="*/ 100 h 763"/>
                <a:gd name="connsiteX71-12911" fmla="*/ 711 w 711"/>
                <a:gd name="connsiteY71-12912" fmla="*/ 105 h 763"/>
                <a:gd name="connsiteX72-12913" fmla="*/ 706 w 711"/>
                <a:gd name="connsiteY72-12914" fmla="*/ 110 h 763"/>
                <a:gd name="connsiteX73-12915" fmla="*/ 654 w 711"/>
                <a:gd name="connsiteY73-12916" fmla="*/ 431 h 763"/>
                <a:gd name="connsiteX74-12917" fmla="*/ 648 w 711"/>
                <a:gd name="connsiteY74-12918" fmla="*/ 463 h 763"/>
                <a:gd name="connsiteX75-12919" fmla="*/ 648 w 711"/>
                <a:gd name="connsiteY75-12920" fmla="*/ 489 h 763"/>
                <a:gd name="connsiteX76-12921" fmla="*/ 643 w 711"/>
                <a:gd name="connsiteY76-12922" fmla="*/ 510 h 763"/>
                <a:gd name="connsiteX77-12923" fmla="*/ 638 w 711"/>
                <a:gd name="connsiteY77-12924" fmla="*/ 531 h 763"/>
                <a:gd name="connsiteX78-12925" fmla="*/ 632 w 711"/>
                <a:gd name="connsiteY78-12926" fmla="*/ 568 h 763"/>
                <a:gd name="connsiteX79-12927" fmla="*/ 622 w 711"/>
                <a:gd name="connsiteY79-12928" fmla="*/ 605 h 763"/>
                <a:gd name="connsiteX80-12929" fmla="*/ 617 w 711"/>
                <a:gd name="connsiteY80-12930" fmla="*/ 636 h 763"/>
                <a:gd name="connsiteX81-12931" fmla="*/ 606 w 711"/>
                <a:gd name="connsiteY81-12932" fmla="*/ 663 h 763"/>
                <a:gd name="connsiteX82-12933" fmla="*/ 601 w 711"/>
                <a:gd name="connsiteY82-12934" fmla="*/ 689 h 763"/>
                <a:gd name="connsiteX83-12935" fmla="*/ 596 w 711"/>
                <a:gd name="connsiteY83-12936" fmla="*/ 700 h 763"/>
                <a:gd name="connsiteX84-12937" fmla="*/ 590 w 711"/>
                <a:gd name="connsiteY84-12938" fmla="*/ 710 h 763"/>
                <a:gd name="connsiteX85-12939" fmla="*/ 590 w 711"/>
                <a:gd name="connsiteY85-12940" fmla="*/ 721 h 763"/>
                <a:gd name="connsiteX86-12941" fmla="*/ 585 w 711"/>
                <a:gd name="connsiteY86-12942" fmla="*/ 726 h 763"/>
                <a:gd name="connsiteX87-12943" fmla="*/ 580 w 711"/>
                <a:gd name="connsiteY87-12944" fmla="*/ 736 h 763"/>
                <a:gd name="connsiteX88-12945" fmla="*/ 580 w 711"/>
                <a:gd name="connsiteY88-12946" fmla="*/ 742 h 763"/>
                <a:gd name="connsiteX89-12947" fmla="*/ 569 w 711"/>
                <a:gd name="connsiteY89-12948" fmla="*/ 747 h 763"/>
                <a:gd name="connsiteX90-12949" fmla="*/ 564 w 711"/>
                <a:gd name="connsiteY90-12950" fmla="*/ 757 h 763"/>
                <a:gd name="connsiteX91-12951" fmla="*/ 559 w 711"/>
                <a:gd name="connsiteY91-12952" fmla="*/ 757 h 763"/>
                <a:gd name="connsiteX92-12953" fmla="*/ 553 w 711"/>
                <a:gd name="connsiteY92-12954" fmla="*/ 763 h 763"/>
                <a:gd name="connsiteX93-12955" fmla="*/ 548 w 711"/>
                <a:gd name="connsiteY93-12956" fmla="*/ 763 h 763"/>
                <a:gd name="connsiteX94-12957" fmla="*/ 548 w 711"/>
                <a:gd name="connsiteY94-12958" fmla="*/ 757 h 763"/>
                <a:gd name="connsiteX95-12959" fmla="*/ 543 w 711"/>
                <a:gd name="connsiteY95-12960" fmla="*/ 757 h 763"/>
                <a:gd name="connsiteX96-12961" fmla="*/ 543 w 711"/>
                <a:gd name="connsiteY96-12962" fmla="*/ 752 h 763"/>
                <a:gd name="connsiteX97-12963" fmla="*/ 543 w 711"/>
                <a:gd name="connsiteY97-12964" fmla="*/ 747 h 763"/>
                <a:gd name="connsiteX98-12965" fmla="*/ 538 w 711"/>
                <a:gd name="connsiteY98-12966" fmla="*/ 742 h 763"/>
                <a:gd name="connsiteX99-12967" fmla="*/ 538 w 711"/>
                <a:gd name="connsiteY99-12968" fmla="*/ 731 h 763"/>
                <a:gd name="connsiteX100-12969" fmla="*/ 538 w 711"/>
                <a:gd name="connsiteY100-12970" fmla="*/ 721 h 763"/>
                <a:gd name="connsiteX101-12971" fmla="*/ 532 w 711"/>
                <a:gd name="connsiteY101-12972" fmla="*/ 705 h 763"/>
                <a:gd name="connsiteX102-12973" fmla="*/ 527 w 711"/>
                <a:gd name="connsiteY102-12974" fmla="*/ 684 h 763"/>
                <a:gd name="connsiteX103-12975" fmla="*/ 522 w 711"/>
                <a:gd name="connsiteY103-12976" fmla="*/ 668 h 763"/>
                <a:gd name="connsiteX104-12977" fmla="*/ 517 w 711"/>
                <a:gd name="connsiteY104-12978" fmla="*/ 652 h 763"/>
                <a:gd name="connsiteX105-12979" fmla="*/ 511 w 711"/>
                <a:gd name="connsiteY105-12980" fmla="*/ 636 h 763"/>
                <a:gd name="connsiteX106-12981" fmla="*/ 501 w 711"/>
                <a:gd name="connsiteY106-12982" fmla="*/ 626 h 763"/>
                <a:gd name="connsiteX0-12983" fmla="*/ 601 w 711"/>
                <a:gd name="connsiteY0-12984" fmla="*/ 105 h 763"/>
                <a:gd name="connsiteX1-12985" fmla="*/ 596 w 711"/>
                <a:gd name="connsiteY1-12986" fmla="*/ 95 h 763"/>
                <a:gd name="connsiteX2-12987" fmla="*/ 596 w 711"/>
                <a:gd name="connsiteY2-12988" fmla="*/ 89 h 763"/>
                <a:gd name="connsiteX3-12989" fmla="*/ 596 w 711"/>
                <a:gd name="connsiteY3-12990" fmla="*/ 84 h 763"/>
                <a:gd name="connsiteX4-12991" fmla="*/ 590 w 711"/>
                <a:gd name="connsiteY4-12992" fmla="*/ 84 h 763"/>
                <a:gd name="connsiteX5-12993" fmla="*/ 585 w 711"/>
                <a:gd name="connsiteY5-12994" fmla="*/ 79 h 763"/>
                <a:gd name="connsiteX6-12995" fmla="*/ 575 w 711"/>
                <a:gd name="connsiteY6-12996" fmla="*/ 79 h 763"/>
                <a:gd name="connsiteX7-12997" fmla="*/ 569 w 711"/>
                <a:gd name="connsiteY7-12998" fmla="*/ 74 h 763"/>
                <a:gd name="connsiteX8-12999" fmla="*/ 553 w 711"/>
                <a:gd name="connsiteY8-13000" fmla="*/ 74 h 763"/>
                <a:gd name="connsiteX9-13001" fmla="*/ 543 w 711"/>
                <a:gd name="connsiteY9-13002" fmla="*/ 74 h 763"/>
                <a:gd name="connsiteX10-13003" fmla="*/ 527 w 711"/>
                <a:gd name="connsiteY10-13004" fmla="*/ 79 h 763"/>
                <a:gd name="connsiteX11-13005" fmla="*/ 496 w 711"/>
                <a:gd name="connsiteY11-13006" fmla="*/ 79 h 763"/>
                <a:gd name="connsiteX12-13007" fmla="*/ 459 w 711"/>
                <a:gd name="connsiteY12-13008" fmla="*/ 84 h 763"/>
                <a:gd name="connsiteX13-13009" fmla="*/ 422 w 711"/>
                <a:gd name="connsiteY13-13010" fmla="*/ 89 h 763"/>
                <a:gd name="connsiteX14-13011" fmla="*/ 385 w 711"/>
                <a:gd name="connsiteY14-13012" fmla="*/ 89 h 763"/>
                <a:gd name="connsiteX15-13013" fmla="*/ 343 w 711"/>
                <a:gd name="connsiteY15-13014" fmla="*/ 95 h 763"/>
                <a:gd name="connsiteX16-13015" fmla="*/ 295 w 711"/>
                <a:gd name="connsiteY16-13016" fmla="*/ 105 h 763"/>
                <a:gd name="connsiteX17-13017" fmla="*/ 269 w 711"/>
                <a:gd name="connsiteY17-13018" fmla="*/ 105 h 763"/>
                <a:gd name="connsiteX18-13019" fmla="*/ 243 w 711"/>
                <a:gd name="connsiteY18-13020" fmla="*/ 110 h 763"/>
                <a:gd name="connsiteX19-13021" fmla="*/ 216 w 711"/>
                <a:gd name="connsiteY19-13022" fmla="*/ 116 h 763"/>
                <a:gd name="connsiteX20-13023" fmla="*/ 190 w 711"/>
                <a:gd name="connsiteY20-13024" fmla="*/ 116 h 763"/>
                <a:gd name="connsiteX21-13025" fmla="*/ 158 w 711"/>
                <a:gd name="connsiteY21-13026" fmla="*/ 121 h 763"/>
                <a:gd name="connsiteX22-13027" fmla="*/ 132 w 711"/>
                <a:gd name="connsiteY22-13028" fmla="*/ 126 h 763"/>
                <a:gd name="connsiteX23-13029" fmla="*/ 106 w 711"/>
                <a:gd name="connsiteY23-13030" fmla="*/ 126 h 763"/>
                <a:gd name="connsiteX24-13031" fmla="*/ 85 w 711"/>
                <a:gd name="connsiteY24-13032" fmla="*/ 132 h 763"/>
                <a:gd name="connsiteX25-13033" fmla="*/ 64 w 711"/>
                <a:gd name="connsiteY25-13034" fmla="*/ 132 h 763"/>
                <a:gd name="connsiteX26-13035" fmla="*/ 37 w 711"/>
                <a:gd name="connsiteY26-13036" fmla="*/ 132 h 763"/>
                <a:gd name="connsiteX27-13037" fmla="*/ 21 w 711"/>
                <a:gd name="connsiteY27-13038" fmla="*/ 137 h 763"/>
                <a:gd name="connsiteX28-13039" fmla="*/ 0 w 711"/>
                <a:gd name="connsiteY28-13040" fmla="*/ 137 h 763"/>
                <a:gd name="connsiteX29-13041" fmla="*/ 0 w 711"/>
                <a:gd name="connsiteY29-13042" fmla="*/ 100 h 763"/>
                <a:gd name="connsiteX30-13043" fmla="*/ 16 w 711"/>
                <a:gd name="connsiteY30-13044" fmla="*/ 100 h 763"/>
                <a:gd name="connsiteX31-13045" fmla="*/ 37 w 711"/>
                <a:gd name="connsiteY31-13046" fmla="*/ 100 h 763"/>
                <a:gd name="connsiteX32-13047" fmla="*/ 53 w 711"/>
                <a:gd name="connsiteY32-13048" fmla="*/ 100 h 763"/>
                <a:gd name="connsiteX33-13049" fmla="*/ 74 w 711"/>
                <a:gd name="connsiteY33-13050" fmla="*/ 95 h 763"/>
                <a:gd name="connsiteX34-13051" fmla="*/ 100 w 711"/>
                <a:gd name="connsiteY34-13052" fmla="*/ 95 h 763"/>
                <a:gd name="connsiteX35-13053" fmla="*/ 122 w 711"/>
                <a:gd name="connsiteY35-13054" fmla="*/ 89 h 763"/>
                <a:gd name="connsiteX36-13055" fmla="*/ 148 w 711"/>
                <a:gd name="connsiteY36-13056" fmla="*/ 84 h 763"/>
                <a:gd name="connsiteX37-13057" fmla="*/ 179 w 711"/>
                <a:gd name="connsiteY37-13058" fmla="*/ 84 h 763"/>
                <a:gd name="connsiteX38-13059" fmla="*/ 237 w 711"/>
                <a:gd name="connsiteY38-13060" fmla="*/ 74 h 763"/>
                <a:gd name="connsiteX39-13061" fmla="*/ 295 w 711"/>
                <a:gd name="connsiteY39-13062" fmla="*/ 63 h 763"/>
                <a:gd name="connsiteX40-13063" fmla="*/ 353 w 711"/>
                <a:gd name="connsiteY40-13064" fmla="*/ 58 h 763"/>
                <a:gd name="connsiteX41-13065" fmla="*/ 411 w 711"/>
                <a:gd name="connsiteY41-13066" fmla="*/ 47 h 763"/>
                <a:gd name="connsiteX42-13067" fmla="*/ 438 w 711"/>
                <a:gd name="connsiteY42-13068" fmla="*/ 42 h 763"/>
                <a:gd name="connsiteX43-13069" fmla="*/ 464 w 711"/>
                <a:gd name="connsiteY43-13070" fmla="*/ 37 h 763"/>
                <a:gd name="connsiteX44-13071" fmla="*/ 490 w 711"/>
                <a:gd name="connsiteY44-13072" fmla="*/ 32 h 763"/>
                <a:gd name="connsiteX45-13073" fmla="*/ 506 w 711"/>
                <a:gd name="connsiteY45-13074" fmla="*/ 32 h 763"/>
                <a:gd name="connsiteX46-13075" fmla="*/ 522 w 711"/>
                <a:gd name="connsiteY46-13076" fmla="*/ 26 h 763"/>
                <a:gd name="connsiteX47-13077" fmla="*/ 538 w 711"/>
                <a:gd name="connsiteY47-13078" fmla="*/ 21 h 763"/>
                <a:gd name="connsiteX48-13079" fmla="*/ 543 w 711"/>
                <a:gd name="connsiteY48-13080" fmla="*/ 21 h 763"/>
                <a:gd name="connsiteX49-13081" fmla="*/ 553 w 711"/>
                <a:gd name="connsiteY49-13082" fmla="*/ 16 h 763"/>
                <a:gd name="connsiteX50-13083" fmla="*/ 559 w 711"/>
                <a:gd name="connsiteY50-13084" fmla="*/ 11 h 763"/>
                <a:gd name="connsiteX51-13085" fmla="*/ 569 w 711"/>
                <a:gd name="connsiteY51-13086" fmla="*/ 5 h 763"/>
                <a:gd name="connsiteX52-13087" fmla="*/ 575 w 711"/>
                <a:gd name="connsiteY52-13088" fmla="*/ 5 h 763"/>
                <a:gd name="connsiteX53-13089" fmla="*/ 585 w 711"/>
                <a:gd name="connsiteY53-13090" fmla="*/ 0 h 763"/>
                <a:gd name="connsiteX54-13091" fmla="*/ 590 w 711"/>
                <a:gd name="connsiteY54-13092" fmla="*/ 5 h 763"/>
                <a:gd name="connsiteX55-13093" fmla="*/ 596 w 711"/>
                <a:gd name="connsiteY55-13094" fmla="*/ 5 h 763"/>
                <a:gd name="connsiteX56-13095" fmla="*/ 601 w 711"/>
                <a:gd name="connsiteY56-13096" fmla="*/ 11 h 763"/>
                <a:gd name="connsiteX57-13097" fmla="*/ 611 w 711"/>
                <a:gd name="connsiteY57-13098" fmla="*/ 16 h 763"/>
                <a:gd name="connsiteX58-13099" fmla="*/ 622 w 711"/>
                <a:gd name="connsiteY58-13100" fmla="*/ 21 h 763"/>
                <a:gd name="connsiteX59-13101" fmla="*/ 632 w 711"/>
                <a:gd name="connsiteY59-13102" fmla="*/ 26 h 763"/>
                <a:gd name="connsiteX60-13103" fmla="*/ 643 w 711"/>
                <a:gd name="connsiteY60-13104" fmla="*/ 32 h 763"/>
                <a:gd name="connsiteX61-13105" fmla="*/ 659 w 711"/>
                <a:gd name="connsiteY61-13106" fmla="*/ 42 h 763"/>
                <a:gd name="connsiteX62-13107" fmla="*/ 669 w 711"/>
                <a:gd name="connsiteY62-13108" fmla="*/ 53 h 763"/>
                <a:gd name="connsiteX63-13109" fmla="*/ 680 w 711"/>
                <a:gd name="connsiteY63-13110" fmla="*/ 58 h 763"/>
                <a:gd name="connsiteX64-13111" fmla="*/ 690 w 711"/>
                <a:gd name="connsiteY64-13112" fmla="*/ 68 h 763"/>
                <a:gd name="connsiteX65-13113" fmla="*/ 701 w 711"/>
                <a:gd name="connsiteY65-13114" fmla="*/ 74 h 763"/>
                <a:gd name="connsiteX66-13115" fmla="*/ 706 w 711"/>
                <a:gd name="connsiteY66-13116" fmla="*/ 79 h 763"/>
                <a:gd name="connsiteX67-13117" fmla="*/ 711 w 711"/>
                <a:gd name="connsiteY67-13118" fmla="*/ 84 h 763"/>
                <a:gd name="connsiteX68-13119" fmla="*/ 711 w 711"/>
                <a:gd name="connsiteY68-13120" fmla="*/ 89 h 763"/>
                <a:gd name="connsiteX69-13121" fmla="*/ 711 w 711"/>
                <a:gd name="connsiteY69-13122" fmla="*/ 95 h 763"/>
                <a:gd name="connsiteX70-13123" fmla="*/ 711 w 711"/>
                <a:gd name="connsiteY70-13124" fmla="*/ 100 h 763"/>
                <a:gd name="connsiteX71-13125" fmla="*/ 711 w 711"/>
                <a:gd name="connsiteY71-13126" fmla="*/ 105 h 763"/>
                <a:gd name="connsiteX72-13127" fmla="*/ 706 w 711"/>
                <a:gd name="connsiteY72-13128" fmla="*/ 110 h 763"/>
                <a:gd name="connsiteX73-13129" fmla="*/ 648 w 711"/>
                <a:gd name="connsiteY73-13130" fmla="*/ 463 h 763"/>
                <a:gd name="connsiteX74-13131" fmla="*/ 648 w 711"/>
                <a:gd name="connsiteY74-13132" fmla="*/ 489 h 763"/>
                <a:gd name="connsiteX75-13133" fmla="*/ 643 w 711"/>
                <a:gd name="connsiteY75-13134" fmla="*/ 510 h 763"/>
                <a:gd name="connsiteX76-13135" fmla="*/ 638 w 711"/>
                <a:gd name="connsiteY76-13136" fmla="*/ 531 h 763"/>
                <a:gd name="connsiteX77-13137" fmla="*/ 632 w 711"/>
                <a:gd name="connsiteY77-13138" fmla="*/ 568 h 763"/>
                <a:gd name="connsiteX78-13139" fmla="*/ 622 w 711"/>
                <a:gd name="connsiteY78-13140" fmla="*/ 605 h 763"/>
                <a:gd name="connsiteX79-13141" fmla="*/ 617 w 711"/>
                <a:gd name="connsiteY79-13142" fmla="*/ 636 h 763"/>
                <a:gd name="connsiteX80-13143" fmla="*/ 606 w 711"/>
                <a:gd name="connsiteY80-13144" fmla="*/ 663 h 763"/>
                <a:gd name="connsiteX81-13145" fmla="*/ 601 w 711"/>
                <a:gd name="connsiteY81-13146" fmla="*/ 689 h 763"/>
                <a:gd name="connsiteX82-13147" fmla="*/ 596 w 711"/>
                <a:gd name="connsiteY82-13148" fmla="*/ 700 h 763"/>
                <a:gd name="connsiteX83-13149" fmla="*/ 590 w 711"/>
                <a:gd name="connsiteY83-13150" fmla="*/ 710 h 763"/>
                <a:gd name="connsiteX84-13151" fmla="*/ 590 w 711"/>
                <a:gd name="connsiteY84-13152" fmla="*/ 721 h 763"/>
                <a:gd name="connsiteX85-13153" fmla="*/ 585 w 711"/>
                <a:gd name="connsiteY85-13154" fmla="*/ 726 h 763"/>
                <a:gd name="connsiteX86-13155" fmla="*/ 580 w 711"/>
                <a:gd name="connsiteY86-13156" fmla="*/ 736 h 763"/>
                <a:gd name="connsiteX87-13157" fmla="*/ 580 w 711"/>
                <a:gd name="connsiteY87-13158" fmla="*/ 742 h 763"/>
                <a:gd name="connsiteX88-13159" fmla="*/ 569 w 711"/>
                <a:gd name="connsiteY88-13160" fmla="*/ 747 h 763"/>
                <a:gd name="connsiteX89-13161" fmla="*/ 564 w 711"/>
                <a:gd name="connsiteY89-13162" fmla="*/ 757 h 763"/>
                <a:gd name="connsiteX90-13163" fmla="*/ 559 w 711"/>
                <a:gd name="connsiteY90-13164" fmla="*/ 757 h 763"/>
                <a:gd name="connsiteX91-13165" fmla="*/ 553 w 711"/>
                <a:gd name="connsiteY91-13166" fmla="*/ 763 h 763"/>
                <a:gd name="connsiteX92-13167" fmla="*/ 548 w 711"/>
                <a:gd name="connsiteY92-13168" fmla="*/ 763 h 763"/>
                <a:gd name="connsiteX93-13169" fmla="*/ 548 w 711"/>
                <a:gd name="connsiteY93-13170" fmla="*/ 757 h 763"/>
                <a:gd name="connsiteX94-13171" fmla="*/ 543 w 711"/>
                <a:gd name="connsiteY94-13172" fmla="*/ 757 h 763"/>
                <a:gd name="connsiteX95-13173" fmla="*/ 543 w 711"/>
                <a:gd name="connsiteY95-13174" fmla="*/ 752 h 763"/>
                <a:gd name="connsiteX96-13175" fmla="*/ 543 w 711"/>
                <a:gd name="connsiteY96-13176" fmla="*/ 747 h 763"/>
                <a:gd name="connsiteX97-13177" fmla="*/ 538 w 711"/>
                <a:gd name="connsiteY97-13178" fmla="*/ 742 h 763"/>
                <a:gd name="connsiteX98-13179" fmla="*/ 538 w 711"/>
                <a:gd name="connsiteY98-13180" fmla="*/ 731 h 763"/>
                <a:gd name="connsiteX99-13181" fmla="*/ 538 w 711"/>
                <a:gd name="connsiteY99-13182" fmla="*/ 721 h 763"/>
                <a:gd name="connsiteX100-13183" fmla="*/ 532 w 711"/>
                <a:gd name="connsiteY100-13184" fmla="*/ 705 h 763"/>
                <a:gd name="connsiteX101-13185" fmla="*/ 527 w 711"/>
                <a:gd name="connsiteY101-13186" fmla="*/ 684 h 763"/>
                <a:gd name="connsiteX102-13187" fmla="*/ 522 w 711"/>
                <a:gd name="connsiteY102-13188" fmla="*/ 668 h 763"/>
                <a:gd name="connsiteX103-13189" fmla="*/ 517 w 711"/>
                <a:gd name="connsiteY103-13190" fmla="*/ 652 h 763"/>
                <a:gd name="connsiteX104-13191" fmla="*/ 511 w 711"/>
                <a:gd name="connsiteY104-13192" fmla="*/ 636 h 763"/>
                <a:gd name="connsiteX105-13193" fmla="*/ 501 w 711"/>
                <a:gd name="connsiteY105-13194" fmla="*/ 626 h 763"/>
                <a:gd name="connsiteX0-13195" fmla="*/ 601 w 711"/>
                <a:gd name="connsiteY0-13196" fmla="*/ 105 h 763"/>
                <a:gd name="connsiteX1-13197" fmla="*/ 596 w 711"/>
                <a:gd name="connsiteY1-13198" fmla="*/ 95 h 763"/>
                <a:gd name="connsiteX2-13199" fmla="*/ 596 w 711"/>
                <a:gd name="connsiteY2-13200" fmla="*/ 89 h 763"/>
                <a:gd name="connsiteX3-13201" fmla="*/ 596 w 711"/>
                <a:gd name="connsiteY3-13202" fmla="*/ 84 h 763"/>
                <a:gd name="connsiteX4-13203" fmla="*/ 590 w 711"/>
                <a:gd name="connsiteY4-13204" fmla="*/ 84 h 763"/>
                <a:gd name="connsiteX5-13205" fmla="*/ 585 w 711"/>
                <a:gd name="connsiteY5-13206" fmla="*/ 79 h 763"/>
                <a:gd name="connsiteX6-13207" fmla="*/ 575 w 711"/>
                <a:gd name="connsiteY6-13208" fmla="*/ 79 h 763"/>
                <a:gd name="connsiteX7-13209" fmla="*/ 569 w 711"/>
                <a:gd name="connsiteY7-13210" fmla="*/ 74 h 763"/>
                <a:gd name="connsiteX8-13211" fmla="*/ 553 w 711"/>
                <a:gd name="connsiteY8-13212" fmla="*/ 74 h 763"/>
                <a:gd name="connsiteX9-13213" fmla="*/ 543 w 711"/>
                <a:gd name="connsiteY9-13214" fmla="*/ 74 h 763"/>
                <a:gd name="connsiteX10-13215" fmla="*/ 527 w 711"/>
                <a:gd name="connsiteY10-13216" fmla="*/ 79 h 763"/>
                <a:gd name="connsiteX11-13217" fmla="*/ 496 w 711"/>
                <a:gd name="connsiteY11-13218" fmla="*/ 79 h 763"/>
                <a:gd name="connsiteX12-13219" fmla="*/ 459 w 711"/>
                <a:gd name="connsiteY12-13220" fmla="*/ 84 h 763"/>
                <a:gd name="connsiteX13-13221" fmla="*/ 422 w 711"/>
                <a:gd name="connsiteY13-13222" fmla="*/ 89 h 763"/>
                <a:gd name="connsiteX14-13223" fmla="*/ 385 w 711"/>
                <a:gd name="connsiteY14-13224" fmla="*/ 89 h 763"/>
                <a:gd name="connsiteX15-13225" fmla="*/ 343 w 711"/>
                <a:gd name="connsiteY15-13226" fmla="*/ 95 h 763"/>
                <a:gd name="connsiteX16-13227" fmla="*/ 295 w 711"/>
                <a:gd name="connsiteY16-13228" fmla="*/ 105 h 763"/>
                <a:gd name="connsiteX17-13229" fmla="*/ 269 w 711"/>
                <a:gd name="connsiteY17-13230" fmla="*/ 105 h 763"/>
                <a:gd name="connsiteX18-13231" fmla="*/ 243 w 711"/>
                <a:gd name="connsiteY18-13232" fmla="*/ 110 h 763"/>
                <a:gd name="connsiteX19-13233" fmla="*/ 216 w 711"/>
                <a:gd name="connsiteY19-13234" fmla="*/ 116 h 763"/>
                <a:gd name="connsiteX20-13235" fmla="*/ 190 w 711"/>
                <a:gd name="connsiteY20-13236" fmla="*/ 116 h 763"/>
                <a:gd name="connsiteX21-13237" fmla="*/ 158 w 711"/>
                <a:gd name="connsiteY21-13238" fmla="*/ 121 h 763"/>
                <a:gd name="connsiteX22-13239" fmla="*/ 132 w 711"/>
                <a:gd name="connsiteY22-13240" fmla="*/ 126 h 763"/>
                <a:gd name="connsiteX23-13241" fmla="*/ 106 w 711"/>
                <a:gd name="connsiteY23-13242" fmla="*/ 126 h 763"/>
                <a:gd name="connsiteX24-13243" fmla="*/ 85 w 711"/>
                <a:gd name="connsiteY24-13244" fmla="*/ 132 h 763"/>
                <a:gd name="connsiteX25-13245" fmla="*/ 64 w 711"/>
                <a:gd name="connsiteY25-13246" fmla="*/ 132 h 763"/>
                <a:gd name="connsiteX26-13247" fmla="*/ 37 w 711"/>
                <a:gd name="connsiteY26-13248" fmla="*/ 132 h 763"/>
                <a:gd name="connsiteX27-13249" fmla="*/ 21 w 711"/>
                <a:gd name="connsiteY27-13250" fmla="*/ 137 h 763"/>
                <a:gd name="connsiteX28-13251" fmla="*/ 0 w 711"/>
                <a:gd name="connsiteY28-13252" fmla="*/ 137 h 763"/>
                <a:gd name="connsiteX29-13253" fmla="*/ 0 w 711"/>
                <a:gd name="connsiteY29-13254" fmla="*/ 100 h 763"/>
                <a:gd name="connsiteX30-13255" fmla="*/ 16 w 711"/>
                <a:gd name="connsiteY30-13256" fmla="*/ 100 h 763"/>
                <a:gd name="connsiteX31-13257" fmla="*/ 37 w 711"/>
                <a:gd name="connsiteY31-13258" fmla="*/ 100 h 763"/>
                <a:gd name="connsiteX32-13259" fmla="*/ 53 w 711"/>
                <a:gd name="connsiteY32-13260" fmla="*/ 100 h 763"/>
                <a:gd name="connsiteX33-13261" fmla="*/ 74 w 711"/>
                <a:gd name="connsiteY33-13262" fmla="*/ 95 h 763"/>
                <a:gd name="connsiteX34-13263" fmla="*/ 100 w 711"/>
                <a:gd name="connsiteY34-13264" fmla="*/ 95 h 763"/>
                <a:gd name="connsiteX35-13265" fmla="*/ 122 w 711"/>
                <a:gd name="connsiteY35-13266" fmla="*/ 89 h 763"/>
                <a:gd name="connsiteX36-13267" fmla="*/ 148 w 711"/>
                <a:gd name="connsiteY36-13268" fmla="*/ 84 h 763"/>
                <a:gd name="connsiteX37-13269" fmla="*/ 179 w 711"/>
                <a:gd name="connsiteY37-13270" fmla="*/ 84 h 763"/>
                <a:gd name="connsiteX38-13271" fmla="*/ 237 w 711"/>
                <a:gd name="connsiteY38-13272" fmla="*/ 74 h 763"/>
                <a:gd name="connsiteX39-13273" fmla="*/ 295 w 711"/>
                <a:gd name="connsiteY39-13274" fmla="*/ 63 h 763"/>
                <a:gd name="connsiteX40-13275" fmla="*/ 353 w 711"/>
                <a:gd name="connsiteY40-13276" fmla="*/ 58 h 763"/>
                <a:gd name="connsiteX41-13277" fmla="*/ 411 w 711"/>
                <a:gd name="connsiteY41-13278" fmla="*/ 47 h 763"/>
                <a:gd name="connsiteX42-13279" fmla="*/ 438 w 711"/>
                <a:gd name="connsiteY42-13280" fmla="*/ 42 h 763"/>
                <a:gd name="connsiteX43-13281" fmla="*/ 464 w 711"/>
                <a:gd name="connsiteY43-13282" fmla="*/ 37 h 763"/>
                <a:gd name="connsiteX44-13283" fmla="*/ 490 w 711"/>
                <a:gd name="connsiteY44-13284" fmla="*/ 32 h 763"/>
                <a:gd name="connsiteX45-13285" fmla="*/ 506 w 711"/>
                <a:gd name="connsiteY45-13286" fmla="*/ 32 h 763"/>
                <a:gd name="connsiteX46-13287" fmla="*/ 522 w 711"/>
                <a:gd name="connsiteY46-13288" fmla="*/ 26 h 763"/>
                <a:gd name="connsiteX47-13289" fmla="*/ 538 w 711"/>
                <a:gd name="connsiteY47-13290" fmla="*/ 21 h 763"/>
                <a:gd name="connsiteX48-13291" fmla="*/ 543 w 711"/>
                <a:gd name="connsiteY48-13292" fmla="*/ 21 h 763"/>
                <a:gd name="connsiteX49-13293" fmla="*/ 553 w 711"/>
                <a:gd name="connsiteY49-13294" fmla="*/ 16 h 763"/>
                <a:gd name="connsiteX50-13295" fmla="*/ 559 w 711"/>
                <a:gd name="connsiteY50-13296" fmla="*/ 11 h 763"/>
                <a:gd name="connsiteX51-13297" fmla="*/ 569 w 711"/>
                <a:gd name="connsiteY51-13298" fmla="*/ 5 h 763"/>
                <a:gd name="connsiteX52-13299" fmla="*/ 575 w 711"/>
                <a:gd name="connsiteY52-13300" fmla="*/ 5 h 763"/>
                <a:gd name="connsiteX53-13301" fmla="*/ 585 w 711"/>
                <a:gd name="connsiteY53-13302" fmla="*/ 0 h 763"/>
                <a:gd name="connsiteX54-13303" fmla="*/ 590 w 711"/>
                <a:gd name="connsiteY54-13304" fmla="*/ 5 h 763"/>
                <a:gd name="connsiteX55-13305" fmla="*/ 596 w 711"/>
                <a:gd name="connsiteY55-13306" fmla="*/ 5 h 763"/>
                <a:gd name="connsiteX56-13307" fmla="*/ 601 w 711"/>
                <a:gd name="connsiteY56-13308" fmla="*/ 11 h 763"/>
                <a:gd name="connsiteX57-13309" fmla="*/ 611 w 711"/>
                <a:gd name="connsiteY57-13310" fmla="*/ 16 h 763"/>
                <a:gd name="connsiteX58-13311" fmla="*/ 622 w 711"/>
                <a:gd name="connsiteY58-13312" fmla="*/ 21 h 763"/>
                <a:gd name="connsiteX59-13313" fmla="*/ 632 w 711"/>
                <a:gd name="connsiteY59-13314" fmla="*/ 26 h 763"/>
                <a:gd name="connsiteX60-13315" fmla="*/ 643 w 711"/>
                <a:gd name="connsiteY60-13316" fmla="*/ 32 h 763"/>
                <a:gd name="connsiteX61-13317" fmla="*/ 659 w 711"/>
                <a:gd name="connsiteY61-13318" fmla="*/ 42 h 763"/>
                <a:gd name="connsiteX62-13319" fmla="*/ 669 w 711"/>
                <a:gd name="connsiteY62-13320" fmla="*/ 53 h 763"/>
                <a:gd name="connsiteX63-13321" fmla="*/ 680 w 711"/>
                <a:gd name="connsiteY63-13322" fmla="*/ 58 h 763"/>
                <a:gd name="connsiteX64-13323" fmla="*/ 690 w 711"/>
                <a:gd name="connsiteY64-13324" fmla="*/ 68 h 763"/>
                <a:gd name="connsiteX65-13325" fmla="*/ 701 w 711"/>
                <a:gd name="connsiteY65-13326" fmla="*/ 74 h 763"/>
                <a:gd name="connsiteX66-13327" fmla="*/ 706 w 711"/>
                <a:gd name="connsiteY66-13328" fmla="*/ 79 h 763"/>
                <a:gd name="connsiteX67-13329" fmla="*/ 711 w 711"/>
                <a:gd name="connsiteY67-13330" fmla="*/ 84 h 763"/>
                <a:gd name="connsiteX68-13331" fmla="*/ 711 w 711"/>
                <a:gd name="connsiteY68-13332" fmla="*/ 89 h 763"/>
                <a:gd name="connsiteX69-13333" fmla="*/ 711 w 711"/>
                <a:gd name="connsiteY69-13334" fmla="*/ 95 h 763"/>
                <a:gd name="connsiteX70-13335" fmla="*/ 711 w 711"/>
                <a:gd name="connsiteY70-13336" fmla="*/ 100 h 763"/>
                <a:gd name="connsiteX71-13337" fmla="*/ 711 w 711"/>
                <a:gd name="connsiteY71-13338" fmla="*/ 105 h 763"/>
                <a:gd name="connsiteX72-13339" fmla="*/ 706 w 711"/>
                <a:gd name="connsiteY72-13340" fmla="*/ 110 h 763"/>
                <a:gd name="connsiteX73-13341" fmla="*/ 648 w 711"/>
                <a:gd name="connsiteY73-13342" fmla="*/ 489 h 763"/>
                <a:gd name="connsiteX74-13343" fmla="*/ 643 w 711"/>
                <a:gd name="connsiteY74-13344" fmla="*/ 510 h 763"/>
                <a:gd name="connsiteX75-13345" fmla="*/ 638 w 711"/>
                <a:gd name="connsiteY75-13346" fmla="*/ 531 h 763"/>
                <a:gd name="connsiteX76-13347" fmla="*/ 632 w 711"/>
                <a:gd name="connsiteY76-13348" fmla="*/ 568 h 763"/>
                <a:gd name="connsiteX77-13349" fmla="*/ 622 w 711"/>
                <a:gd name="connsiteY77-13350" fmla="*/ 605 h 763"/>
                <a:gd name="connsiteX78-13351" fmla="*/ 617 w 711"/>
                <a:gd name="connsiteY78-13352" fmla="*/ 636 h 763"/>
                <a:gd name="connsiteX79-13353" fmla="*/ 606 w 711"/>
                <a:gd name="connsiteY79-13354" fmla="*/ 663 h 763"/>
                <a:gd name="connsiteX80-13355" fmla="*/ 601 w 711"/>
                <a:gd name="connsiteY80-13356" fmla="*/ 689 h 763"/>
                <a:gd name="connsiteX81-13357" fmla="*/ 596 w 711"/>
                <a:gd name="connsiteY81-13358" fmla="*/ 700 h 763"/>
                <a:gd name="connsiteX82-13359" fmla="*/ 590 w 711"/>
                <a:gd name="connsiteY82-13360" fmla="*/ 710 h 763"/>
                <a:gd name="connsiteX83-13361" fmla="*/ 590 w 711"/>
                <a:gd name="connsiteY83-13362" fmla="*/ 721 h 763"/>
                <a:gd name="connsiteX84-13363" fmla="*/ 585 w 711"/>
                <a:gd name="connsiteY84-13364" fmla="*/ 726 h 763"/>
                <a:gd name="connsiteX85-13365" fmla="*/ 580 w 711"/>
                <a:gd name="connsiteY85-13366" fmla="*/ 736 h 763"/>
                <a:gd name="connsiteX86-13367" fmla="*/ 580 w 711"/>
                <a:gd name="connsiteY86-13368" fmla="*/ 742 h 763"/>
                <a:gd name="connsiteX87-13369" fmla="*/ 569 w 711"/>
                <a:gd name="connsiteY87-13370" fmla="*/ 747 h 763"/>
                <a:gd name="connsiteX88-13371" fmla="*/ 564 w 711"/>
                <a:gd name="connsiteY88-13372" fmla="*/ 757 h 763"/>
                <a:gd name="connsiteX89-13373" fmla="*/ 559 w 711"/>
                <a:gd name="connsiteY89-13374" fmla="*/ 757 h 763"/>
                <a:gd name="connsiteX90-13375" fmla="*/ 553 w 711"/>
                <a:gd name="connsiteY90-13376" fmla="*/ 763 h 763"/>
                <a:gd name="connsiteX91-13377" fmla="*/ 548 w 711"/>
                <a:gd name="connsiteY91-13378" fmla="*/ 763 h 763"/>
                <a:gd name="connsiteX92-13379" fmla="*/ 548 w 711"/>
                <a:gd name="connsiteY92-13380" fmla="*/ 757 h 763"/>
                <a:gd name="connsiteX93-13381" fmla="*/ 543 w 711"/>
                <a:gd name="connsiteY93-13382" fmla="*/ 757 h 763"/>
                <a:gd name="connsiteX94-13383" fmla="*/ 543 w 711"/>
                <a:gd name="connsiteY94-13384" fmla="*/ 752 h 763"/>
                <a:gd name="connsiteX95-13385" fmla="*/ 543 w 711"/>
                <a:gd name="connsiteY95-13386" fmla="*/ 747 h 763"/>
                <a:gd name="connsiteX96-13387" fmla="*/ 538 w 711"/>
                <a:gd name="connsiteY96-13388" fmla="*/ 742 h 763"/>
                <a:gd name="connsiteX97-13389" fmla="*/ 538 w 711"/>
                <a:gd name="connsiteY97-13390" fmla="*/ 731 h 763"/>
                <a:gd name="connsiteX98-13391" fmla="*/ 538 w 711"/>
                <a:gd name="connsiteY98-13392" fmla="*/ 721 h 763"/>
                <a:gd name="connsiteX99-13393" fmla="*/ 532 w 711"/>
                <a:gd name="connsiteY99-13394" fmla="*/ 705 h 763"/>
                <a:gd name="connsiteX100-13395" fmla="*/ 527 w 711"/>
                <a:gd name="connsiteY100-13396" fmla="*/ 684 h 763"/>
                <a:gd name="connsiteX101-13397" fmla="*/ 522 w 711"/>
                <a:gd name="connsiteY101-13398" fmla="*/ 668 h 763"/>
                <a:gd name="connsiteX102-13399" fmla="*/ 517 w 711"/>
                <a:gd name="connsiteY102-13400" fmla="*/ 652 h 763"/>
                <a:gd name="connsiteX103-13401" fmla="*/ 511 w 711"/>
                <a:gd name="connsiteY103-13402" fmla="*/ 636 h 763"/>
                <a:gd name="connsiteX104-13403" fmla="*/ 501 w 711"/>
                <a:gd name="connsiteY104-13404" fmla="*/ 626 h 763"/>
                <a:gd name="connsiteX0-13405" fmla="*/ 601 w 711"/>
                <a:gd name="connsiteY0-13406" fmla="*/ 105 h 763"/>
                <a:gd name="connsiteX1-13407" fmla="*/ 596 w 711"/>
                <a:gd name="connsiteY1-13408" fmla="*/ 95 h 763"/>
                <a:gd name="connsiteX2-13409" fmla="*/ 596 w 711"/>
                <a:gd name="connsiteY2-13410" fmla="*/ 89 h 763"/>
                <a:gd name="connsiteX3-13411" fmla="*/ 596 w 711"/>
                <a:gd name="connsiteY3-13412" fmla="*/ 84 h 763"/>
                <a:gd name="connsiteX4-13413" fmla="*/ 590 w 711"/>
                <a:gd name="connsiteY4-13414" fmla="*/ 84 h 763"/>
                <a:gd name="connsiteX5-13415" fmla="*/ 585 w 711"/>
                <a:gd name="connsiteY5-13416" fmla="*/ 79 h 763"/>
                <a:gd name="connsiteX6-13417" fmla="*/ 575 w 711"/>
                <a:gd name="connsiteY6-13418" fmla="*/ 79 h 763"/>
                <a:gd name="connsiteX7-13419" fmla="*/ 569 w 711"/>
                <a:gd name="connsiteY7-13420" fmla="*/ 74 h 763"/>
                <a:gd name="connsiteX8-13421" fmla="*/ 553 w 711"/>
                <a:gd name="connsiteY8-13422" fmla="*/ 74 h 763"/>
                <a:gd name="connsiteX9-13423" fmla="*/ 543 w 711"/>
                <a:gd name="connsiteY9-13424" fmla="*/ 74 h 763"/>
                <a:gd name="connsiteX10-13425" fmla="*/ 527 w 711"/>
                <a:gd name="connsiteY10-13426" fmla="*/ 79 h 763"/>
                <a:gd name="connsiteX11-13427" fmla="*/ 496 w 711"/>
                <a:gd name="connsiteY11-13428" fmla="*/ 79 h 763"/>
                <a:gd name="connsiteX12-13429" fmla="*/ 459 w 711"/>
                <a:gd name="connsiteY12-13430" fmla="*/ 84 h 763"/>
                <a:gd name="connsiteX13-13431" fmla="*/ 422 w 711"/>
                <a:gd name="connsiteY13-13432" fmla="*/ 89 h 763"/>
                <a:gd name="connsiteX14-13433" fmla="*/ 385 w 711"/>
                <a:gd name="connsiteY14-13434" fmla="*/ 89 h 763"/>
                <a:gd name="connsiteX15-13435" fmla="*/ 343 w 711"/>
                <a:gd name="connsiteY15-13436" fmla="*/ 95 h 763"/>
                <a:gd name="connsiteX16-13437" fmla="*/ 295 w 711"/>
                <a:gd name="connsiteY16-13438" fmla="*/ 105 h 763"/>
                <a:gd name="connsiteX17-13439" fmla="*/ 269 w 711"/>
                <a:gd name="connsiteY17-13440" fmla="*/ 105 h 763"/>
                <a:gd name="connsiteX18-13441" fmla="*/ 243 w 711"/>
                <a:gd name="connsiteY18-13442" fmla="*/ 110 h 763"/>
                <a:gd name="connsiteX19-13443" fmla="*/ 216 w 711"/>
                <a:gd name="connsiteY19-13444" fmla="*/ 116 h 763"/>
                <a:gd name="connsiteX20-13445" fmla="*/ 190 w 711"/>
                <a:gd name="connsiteY20-13446" fmla="*/ 116 h 763"/>
                <a:gd name="connsiteX21-13447" fmla="*/ 158 w 711"/>
                <a:gd name="connsiteY21-13448" fmla="*/ 121 h 763"/>
                <a:gd name="connsiteX22-13449" fmla="*/ 132 w 711"/>
                <a:gd name="connsiteY22-13450" fmla="*/ 126 h 763"/>
                <a:gd name="connsiteX23-13451" fmla="*/ 106 w 711"/>
                <a:gd name="connsiteY23-13452" fmla="*/ 126 h 763"/>
                <a:gd name="connsiteX24-13453" fmla="*/ 85 w 711"/>
                <a:gd name="connsiteY24-13454" fmla="*/ 132 h 763"/>
                <a:gd name="connsiteX25-13455" fmla="*/ 64 w 711"/>
                <a:gd name="connsiteY25-13456" fmla="*/ 132 h 763"/>
                <a:gd name="connsiteX26-13457" fmla="*/ 37 w 711"/>
                <a:gd name="connsiteY26-13458" fmla="*/ 132 h 763"/>
                <a:gd name="connsiteX27-13459" fmla="*/ 21 w 711"/>
                <a:gd name="connsiteY27-13460" fmla="*/ 137 h 763"/>
                <a:gd name="connsiteX28-13461" fmla="*/ 0 w 711"/>
                <a:gd name="connsiteY28-13462" fmla="*/ 137 h 763"/>
                <a:gd name="connsiteX29-13463" fmla="*/ 0 w 711"/>
                <a:gd name="connsiteY29-13464" fmla="*/ 100 h 763"/>
                <a:gd name="connsiteX30-13465" fmla="*/ 16 w 711"/>
                <a:gd name="connsiteY30-13466" fmla="*/ 100 h 763"/>
                <a:gd name="connsiteX31-13467" fmla="*/ 37 w 711"/>
                <a:gd name="connsiteY31-13468" fmla="*/ 100 h 763"/>
                <a:gd name="connsiteX32-13469" fmla="*/ 53 w 711"/>
                <a:gd name="connsiteY32-13470" fmla="*/ 100 h 763"/>
                <a:gd name="connsiteX33-13471" fmla="*/ 74 w 711"/>
                <a:gd name="connsiteY33-13472" fmla="*/ 95 h 763"/>
                <a:gd name="connsiteX34-13473" fmla="*/ 100 w 711"/>
                <a:gd name="connsiteY34-13474" fmla="*/ 95 h 763"/>
                <a:gd name="connsiteX35-13475" fmla="*/ 122 w 711"/>
                <a:gd name="connsiteY35-13476" fmla="*/ 89 h 763"/>
                <a:gd name="connsiteX36-13477" fmla="*/ 148 w 711"/>
                <a:gd name="connsiteY36-13478" fmla="*/ 84 h 763"/>
                <a:gd name="connsiteX37-13479" fmla="*/ 179 w 711"/>
                <a:gd name="connsiteY37-13480" fmla="*/ 84 h 763"/>
                <a:gd name="connsiteX38-13481" fmla="*/ 237 w 711"/>
                <a:gd name="connsiteY38-13482" fmla="*/ 74 h 763"/>
                <a:gd name="connsiteX39-13483" fmla="*/ 295 w 711"/>
                <a:gd name="connsiteY39-13484" fmla="*/ 63 h 763"/>
                <a:gd name="connsiteX40-13485" fmla="*/ 353 w 711"/>
                <a:gd name="connsiteY40-13486" fmla="*/ 58 h 763"/>
                <a:gd name="connsiteX41-13487" fmla="*/ 411 w 711"/>
                <a:gd name="connsiteY41-13488" fmla="*/ 47 h 763"/>
                <a:gd name="connsiteX42-13489" fmla="*/ 438 w 711"/>
                <a:gd name="connsiteY42-13490" fmla="*/ 42 h 763"/>
                <a:gd name="connsiteX43-13491" fmla="*/ 464 w 711"/>
                <a:gd name="connsiteY43-13492" fmla="*/ 37 h 763"/>
                <a:gd name="connsiteX44-13493" fmla="*/ 490 w 711"/>
                <a:gd name="connsiteY44-13494" fmla="*/ 32 h 763"/>
                <a:gd name="connsiteX45-13495" fmla="*/ 506 w 711"/>
                <a:gd name="connsiteY45-13496" fmla="*/ 32 h 763"/>
                <a:gd name="connsiteX46-13497" fmla="*/ 522 w 711"/>
                <a:gd name="connsiteY46-13498" fmla="*/ 26 h 763"/>
                <a:gd name="connsiteX47-13499" fmla="*/ 538 w 711"/>
                <a:gd name="connsiteY47-13500" fmla="*/ 21 h 763"/>
                <a:gd name="connsiteX48-13501" fmla="*/ 543 w 711"/>
                <a:gd name="connsiteY48-13502" fmla="*/ 21 h 763"/>
                <a:gd name="connsiteX49-13503" fmla="*/ 553 w 711"/>
                <a:gd name="connsiteY49-13504" fmla="*/ 16 h 763"/>
                <a:gd name="connsiteX50-13505" fmla="*/ 559 w 711"/>
                <a:gd name="connsiteY50-13506" fmla="*/ 11 h 763"/>
                <a:gd name="connsiteX51-13507" fmla="*/ 569 w 711"/>
                <a:gd name="connsiteY51-13508" fmla="*/ 5 h 763"/>
                <a:gd name="connsiteX52-13509" fmla="*/ 575 w 711"/>
                <a:gd name="connsiteY52-13510" fmla="*/ 5 h 763"/>
                <a:gd name="connsiteX53-13511" fmla="*/ 585 w 711"/>
                <a:gd name="connsiteY53-13512" fmla="*/ 0 h 763"/>
                <a:gd name="connsiteX54-13513" fmla="*/ 590 w 711"/>
                <a:gd name="connsiteY54-13514" fmla="*/ 5 h 763"/>
                <a:gd name="connsiteX55-13515" fmla="*/ 596 w 711"/>
                <a:gd name="connsiteY55-13516" fmla="*/ 5 h 763"/>
                <a:gd name="connsiteX56-13517" fmla="*/ 601 w 711"/>
                <a:gd name="connsiteY56-13518" fmla="*/ 11 h 763"/>
                <a:gd name="connsiteX57-13519" fmla="*/ 611 w 711"/>
                <a:gd name="connsiteY57-13520" fmla="*/ 16 h 763"/>
                <a:gd name="connsiteX58-13521" fmla="*/ 622 w 711"/>
                <a:gd name="connsiteY58-13522" fmla="*/ 21 h 763"/>
                <a:gd name="connsiteX59-13523" fmla="*/ 632 w 711"/>
                <a:gd name="connsiteY59-13524" fmla="*/ 26 h 763"/>
                <a:gd name="connsiteX60-13525" fmla="*/ 643 w 711"/>
                <a:gd name="connsiteY60-13526" fmla="*/ 32 h 763"/>
                <a:gd name="connsiteX61-13527" fmla="*/ 659 w 711"/>
                <a:gd name="connsiteY61-13528" fmla="*/ 42 h 763"/>
                <a:gd name="connsiteX62-13529" fmla="*/ 669 w 711"/>
                <a:gd name="connsiteY62-13530" fmla="*/ 53 h 763"/>
                <a:gd name="connsiteX63-13531" fmla="*/ 680 w 711"/>
                <a:gd name="connsiteY63-13532" fmla="*/ 58 h 763"/>
                <a:gd name="connsiteX64-13533" fmla="*/ 690 w 711"/>
                <a:gd name="connsiteY64-13534" fmla="*/ 68 h 763"/>
                <a:gd name="connsiteX65-13535" fmla="*/ 701 w 711"/>
                <a:gd name="connsiteY65-13536" fmla="*/ 74 h 763"/>
                <a:gd name="connsiteX66-13537" fmla="*/ 706 w 711"/>
                <a:gd name="connsiteY66-13538" fmla="*/ 79 h 763"/>
                <a:gd name="connsiteX67-13539" fmla="*/ 711 w 711"/>
                <a:gd name="connsiteY67-13540" fmla="*/ 84 h 763"/>
                <a:gd name="connsiteX68-13541" fmla="*/ 711 w 711"/>
                <a:gd name="connsiteY68-13542" fmla="*/ 89 h 763"/>
                <a:gd name="connsiteX69-13543" fmla="*/ 711 w 711"/>
                <a:gd name="connsiteY69-13544" fmla="*/ 95 h 763"/>
                <a:gd name="connsiteX70-13545" fmla="*/ 711 w 711"/>
                <a:gd name="connsiteY70-13546" fmla="*/ 100 h 763"/>
                <a:gd name="connsiteX71-13547" fmla="*/ 711 w 711"/>
                <a:gd name="connsiteY71-13548" fmla="*/ 105 h 763"/>
                <a:gd name="connsiteX72-13549" fmla="*/ 706 w 711"/>
                <a:gd name="connsiteY72-13550" fmla="*/ 110 h 763"/>
                <a:gd name="connsiteX73-13551" fmla="*/ 643 w 711"/>
                <a:gd name="connsiteY73-13552" fmla="*/ 510 h 763"/>
                <a:gd name="connsiteX74-13553" fmla="*/ 638 w 711"/>
                <a:gd name="connsiteY74-13554" fmla="*/ 531 h 763"/>
                <a:gd name="connsiteX75-13555" fmla="*/ 632 w 711"/>
                <a:gd name="connsiteY75-13556" fmla="*/ 568 h 763"/>
                <a:gd name="connsiteX76-13557" fmla="*/ 622 w 711"/>
                <a:gd name="connsiteY76-13558" fmla="*/ 605 h 763"/>
                <a:gd name="connsiteX77-13559" fmla="*/ 617 w 711"/>
                <a:gd name="connsiteY77-13560" fmla="*/ 636 h 763"/>
                <a:gd name="connsiteX78-13561" fmla="*/ 606 w 711"/>
                <a:gd name="connsiteY78-13562" fmla="*/ 663 h 763"/>
                <a:gd name="connsiteX79-13563" fmla="*/ 601 w 711"/>
                <a:gd name="connsiteY79-13564" fmla="*/ 689 h 763"/>
                <a:gd name="connsiteX80-13565" fmla="*/ 596 w 711"/>
                <a:gd name="connsiteY80-13566" fmla="*/ 700 h 763"/>
                <a:gd name="connsiteX81-13567" fmla="*/ 590 w 711"/>
                <a:gd name="connsiteY81-13568" fmla="*/ 710 h 763"/>
                <a:gd name="connsiteX82-13569" fmla="*/ 590 w 711"/>
                <a:gd name="connsiteY82-13570" fmla="*/ 721 h 763"/>
                <a:gd name="connsiteX83-13571" fmla="*/ 585 w 711"/>
                <a:gd name="connsiteY83-13572" fmla="*/ 726 h 763"/>
                <a:gd name="connsiteX84-13573" fmla="*/ 580 w 711"/>
                <a:gd name="connsiteY84-13574" fmla="*/ 736 h 763"/>
                <a:gd name="connsiteX85-13575" fmla="*/ 580 w 711"/>
                <a:gd name="connsiteY85-13576" fmla="*/ 742 h 763"/>
                <a:gd name="connsiteX86-13577" fmla="*/ 569 w 711"/>
                <a:gd name="connsiteY86-13578" fmla="*/ 747 h 763"/>
                <a:gd name="connsiteX87-13579" fmla="*/ 564 w 711"/>
                <a:gd name="connsiteY87-13580" fmla="*/ 757 h 763"/>
                <a:gd name="connsiteX88-13581" fmla="*/ 559 w 711"/>
                <a:gd name="connsiteY88-13582" fmla="*/ 757 h 763"/>
                <a:gd name="connsiteX89-13583" fmla="*/ 553 w 711"/>
                <a:gd name="connsiteY89-13584" fmla="*/ 763 h 763"/>
                <a:gd name="connsiteX90-13585" fmla="*/ 548 w 711"/>
                <a:gd name="connsiteY90-13586" fmla="*/ 763 h 763"/>
                <a:gd name="connsiteX91-13587" fmla="*/ 548 w 711"/>
                <a:gd name="connsiteY91-13588" fmla="*/ 757 h 763"/>
                <a:gd name="connsiteX92-13589" fmla="*/ 543 w 711"/>
                <a:gd name="connsiteY92-13590" fmla="*/ 757 h 763"/>
                <a:gd name="connsiteX93-13591" fmla="*/ 543 w 711"/>
                <a:gd name="connsiteY93-13592" fmla="*/ 752 h 763"/>
                <a:gd name="connsiteX94-13593" fmla="*/ 543 w 711"/>
                <a:gd name="connsiteY94-13594" fmla="*/ 747 h 763"/>
                <a:gd name="connsiteX95-13595" fmla="*/ 538 w 711"/>
                <a:gd name="connsiteY95-13596" fmla="*/ 742 h 763"/>
                <a:gd name="connsiteX96-13597" fmla="*/ 538 w 711"/>
                <a:gd name="connsiteY96-13598" fmla="*/ 731 h 763"/>
                <a:gd name="connsiteX97-13599" fmla="*/ 538 w 711"/>
                <a:gd name="connsiteY97-13600" fmla="*/ 721 h 763"/>
                <a:gd name="connsiteX98-13601" fmla="*/ 532 w 711"/>
                <a:gd name="connsiteY98-13602" fmla="*/ 705 h 763"/>
                <a:gd name="connsiteX99-13603" fmla="*/ 527 w 711"/>
                <a:gd name="connsiteY99-13604" fmla="*/ 684 h 763"/>
                <a:gd name="connsiteX100-13605" fmla="*/ 522 w 711"/>
                <a:gd name="connsiteY100-13606" fmla="*/ 668 h 763"/>
                <a:gd name="connsiteX101-13607" fmla="*/ 517 w 711"/>
                <a:gd name="connsiteY101-13608" fmla="*/ 652 h 763"/>
                <a:gd name="connsiteX102-13609" fmla="*/ 511 w 711"/>
                <a:gd name="connsiteY102-13610" fmla="*/ 636 h 763"/>
                <a:gd name="connsiteX103-13611" fmla="*/ 501 w 711"/>
                <a:gd name="connsiteY103-13612" fmla="*/ 626 h 763"/>
                <a:gd name="connsiteX0-13613" fmla="*/ 601 w 711"/>
                <a:gd name="connsiteY0-13614" fmla="*/ 105 h 763"/>
                <a:gd name="connsiteX1-13615" fmla="*/ 596 w 711"/>
                <a:gd name="connsiteY1-13616" fmla="*/ 95 h 763"/>
                <a:gd name="connsiteX2-13617" fmla="*/ 596 w 711"/>
                <a:gd name="connsiteY2-13618" fmla="*/ 89 h 763"/>
                <a:gd name="connsiteX3-13619" fmla="*/ 596 w 711"/>
                <a:gd name="connsiteY3-13620" fmla="*/ 84 h 763"/>
                <a:gd name="connsiteX4-13621" fmla="*/ 590 w 711"/>
                <a:gd name="connsiteY4-13622" fmla="*/ 84 h 763"/>
                <a:gd name="connsiteX5-13623" fmla="*/ 585 w 711"/>
                <a:gd name="connsiteY5-13624" fmla="*/ 79 h 763"/>
                <a:gd name="connsiteX6-13625" fmla="*/ 575 w 711"/>
                <a:gd name="connsiteY6-13626" fmla="*/ 79 h 763"/>
                <a:gd name="connsiteX7-13627" fmla="*/ 569 w 711"/>
                <a:gd name="connsiteY7-13628" fmla="*/ 74 h 763"/>
                <a:gd name="connsiteX8-13629" fmla="*/ 553 w 711"/>
                <a:gd name="connsiteY8-13630" fmla="*/ 74 h 763"/>
                <a:gd name="connsiteX9-13631" fmla="*/ 543 w 711"/>
                <a:gd name="connsiteY9-13632" fmla="*/ 74 h 763"/>
                <a:gd name="connsiteX10-13633" fmla="*/ 527 w 711"/>
                <a:gd name="connsiteY10-13634" fmla="*/ 79 h 763"/>
                <a:gd name="connsiteX11-13635" fmla="*/ 496 w 711"/>
                <a:gd name="connsiteY11-13636" fmla="*/ 79 h 763"/>
                <a:gd name="connsiteX12-13637" fmla="*/ 459 w 711"/>
                <a:gd name="connsiteY12-13638" fmla="*/ 84 h 763"/>
                <a:gd name="connsiteX13-13639" fmla="*/ 422 w 711"/>
                <a:gd name="connsiteY13-13640" fmla="*/ 89 h 763"/>
                <a:gd name="connsiteX14-13641" fmla="*/ 385 w 711"/>
                <a:gd name="connsiteY14-13642" fmla="*/ 89 h 763"/>
                <a:gd name="connsiteX15-13643" fmla="*/ 343 w 711"/>
                <a:gd name="connsiteY15-13644" fmla="*/ 95 h 763"/>
                <a:gd name="connsiteX16-13645" fmla="*/ 295 w 711"/>
                <a:gd name="connsiteY16-13646" fmla="*/ 105 h 763"/>
                <a:gd name="connsiteX17-13647" fmla="*/ 269 w 711"/>
                <a:gd name="connsiteY17-13648" fmla="*/ 105 h 763"/>
                <a:gd name="connsiteX18-13649" fmla="*/ 243 w 711"/>
                <a:gd name="connsiteY18-13650" fmla="*/ 110 h 763"/>
                <a:gd name="connsiteX19-13651" fmla="*/ 216 w 711"/>
                <a:gd name="connsiteY19-13652" fmla="*/ 116 h 763"/>
                <a:gd name="connsiteX20-13653" fmla="*/ 190 w 711"/>
                <a:gd name="connsiteY20-13654" fmla="*/ 116 h 763"/>
                <a:gd name="connsiteX21-13655" fmla="*/ 158 w 711"/>
                <a:gd name="connsiteY21-13656" fmla="*/ 121 h 763"/>
                <a:gd name="connsiteX22-13657" fmla="*/ 132 w 711"/>
                <a:gd name="connsiteY22-13658" fmla="*/ 126 h 763"/>
                <a:gd name="connsiteX23-13659" fmla="*/ 106 w 711"/>
                <a:gd name="connsiteY23-13660" fmla="*/ 126 h 763"/>
                <a:gd name="connsiteX24-13661" fmla="*/ 85 w 711"/>
                <a:gd name="connsiteY24-13662" fmla="*/ 132 h 763"/>
                <a:gd name="connsiteX25-13663" fmla="*/ 64 w 711"/>
                <a:gd name="connsiteY25-13664" fmla="*/ 132 h 763"/>
                <a:gd name="connsiteX26-13665" fmla="*/ 37 w 711"/>
                <a:gd name="connsiteY26-13666" fmla="*/ 132 h 763"/>
                <a:gd name="connsiteX27-13667" fmla="*/ 21 w 711"/>
                <a:gd name="connsiteY27-13668" fmla="*/ 137 h 763"/>
                <a:gd name="connsiteX28-13669" fmla="*/ 0 w 711"/>
                <a:gd name="connsiteY28-13670" fmla="*/ 137 h 763"/>
                <a:gd name="connsiteX29-13671" fmla="*/ 0 w 711"/>
                <a:gd name="connsiteY29-13672" fmla="*/ 100 h 763"/>
                <a:gd name="connsiteX30-13673" fmla="*/ 16 w 711"/>
                <a:gd name="connsiteY30-13674" fmla="*/ 100 h 763"/>
                <a:gd name="connsiteX31-13675" fmla="*/ 37 w 711"/>
                <a:gd name="connsiteY31-13676" fmla="*/ 100 h 763"/>
                <a:gd name="connsiteX32-13677" fmla="*/ 53 w 711"/>
                <a:gd name="connsiteY32-13678" fmla="*/ 100 h 763"/>
                <a:gd name="connsiteX33-13679" fmla="*/ 74 w 711"/>
                <a:gd name="connsiteY33-13680" fmla="*/ 95 h 763"/>
                <a:gd name="connsiteX34-13681" fmla="*/ 100 w 711"/>
                <a:gd name="connsiteY34-13682" fmla="*/ 95 h 763"/>
                <a:gd name="connsiteX35-13683" fmla="*/ 122 w 711"/>
                <a:gd name="connsiteY35-13684" fmla="*/ 89 h 763"/>
                <a:gd name="connsiteX36-13685" fmla="*/ 148 w 711"/>
                <a:gd name="connsiteY36-13686" fmla="*/ 84 h 763"/>
                <a:gd name="connsiteX37-13687" fmla="*/ 179 w 711"/>
                <a:gd name="connsiteY37-13688" fmla="*/ 84 h 763"/>
                <a:gd name="connsiteX38-13689" fmla="*/ 237 w 711"/>
                <a:gd name="connsiteY38-13690" fmla="*/ 74 h 763"/>
                <a:gd name="connsiteX39-13691" fmla="*/ 295 w 711"/>
                <a:gd name="connsiteY39-13692" fmla="*/ 63 h 763"/>
                <a:gd name="connsiteX40-13693" fmla="*/ 353 w 711"/>
                <a:gd name="connsiteY40-13694" fmla="*/ 58 h 763"/>
                <a:gd name="connsiteX41-13695" fmla="*/ 411 w 711"/>
                <a:gd name="connsiteY41-13696" fmla="*/ 47 h 763"/>
                <a:gd name="connsiteX42-13697" fmla="*/ 438 w 711"/>
                <a:gd name="connsiteY42-13698" fmla="*/ 42 h 763"/>
                <a:gd name="connsiteX43-13699" fmla="*/ 464 w 711"/>
                <a:gd name="connsiteY43-13700" fmla="*/ 37 h 763"/>
                <a:gd name="connsiteX44-13701" fmla="*/ 490 w 711"/>
                <a:gd name="connsiteY44-13702" fmla="*/ 32 h 763"/>
                <a:gd name="connsiteX45-13703" fmla="*/ 506 w 711"/>
                <a:gd name="connsiteY45-13704" fmla="*/ 32 h 763"/>
                <a:gd name="connsiteX46-13705" fmla="*/ 522 w 711"/>
                <a:gd name="connsiteY46-13706" fmla="*/ 26 h 763"/>
                <a:gd name="connsiteX47-13707" fmla="*/ 538 w 711"/>
                <a:gd name="connsiteY47-13708" fmla="*/ 21 h 763"/>
                <a:gd name="connsiteX48-13709" fmla="*/ 543 w 711"/>
                <a:gd name="connsiteY48-13710" fmla="*/ 21 h 763"/>
                <a:gd name="connsiteX49-13711" fmla="*/ 553 w 711"/>
                <a:gd name="connsiteY49-13712" fmla="*/ 16 h 763"/>
                <a:gd name="connsiteX50-13713" fmla="*/ 559 w 711"/>
                <a:gd name="connsiteY50-13714" fmla="*/ 11 h 763"/>
                <a:gd name="connsiteX51-13715" fmla="*/ 569 w 711"/>
                <a:gd name="connsiteY51-13716" fmla="*/ 5 h 763"/>
                <a:gd name="connsiteX52-13717" fmla="*/ 575 w 711"/>
                <a:gd name="connsiteY52-13718" fmla="*/ 5 h 763"/>
                <a:gd name="connsiteX53-13719" fmla="*/ 585 w 711"/>
                <a:gd name="connsiteY53-13720" fmla="*/ 0 h 763"/>
                <a:gd name="connsiteX54-13721" fmla="*/ 590 w 711"/>
                <a:gd name="connsiteY54-13722" fmla="*/ 5 h 763"/>
                <a:gd name="connsiteX55-13723" fmla="*/ 596 w 711"/>
                <a:gd name="connsiteY55-13724" fmla="*/ 5 h 763"/>
                <a:gd name="connsiteX56-13725" fmla="*/ 601 w 711"/>
                <a:gd name="connsiteY56-13726" fmla="*/ 11 h 763"/>
                <a:gd name="connsiteX57-13727" fmla="*/ 611 w 711"/>
                <a:gd name="connsiteY57-13728" fmla="*/ 16 h 763"/>
                <a:gd name="connsiteX58-13729" fmla="*/ 622 w 711"/>
                <a:gd name="connsiteY58-13730" fmla="*/ 21 h 763"/>
                <a:gd name="connsiteX59-13731" fmla="*/ 632 w 711"/>
                <a:gd name="connsiteY59-13732" fmla="*/ 26 h 763"/>
                <a:gd name="connsiteX60-13733" fmla="*/ 643 w 711"/>
                <a:gd name="connsiteY60-13734" fmla="*/ 32 h 763"/>
                <a:gd name="connsiteX61-13735" fmla="*/ 659 w 711"/>
                <a:gd name="connsiteY61-13736" fmla="*/ 42 h 763"/>
                <a:gd name="connsiteX62-13737" fmla="*/ 669 w 711"/>
                <a:gd name="connsiteY62-13738" fmla="*/ 53 h 763"/>
                <a:gd name="connsiteX63-13739" fmla="*/ 680 w 711"/>
                <a:gd name="connsiteY63-13740" fmla="*/ 58 h 763"/>
                <a:gd name="connsiteX64-13741" fmla="*/ 690 w 711"/>
                <a:gd name="connsiteY64-13742" fmla="*/ 68 h 763"/>
                <a:gd name="connsiteX65-13743" fmla="*/ 701 w 711"/>
                <a:gd name="connsiteY65-13744" fmla="*/ 74 h 763"/>
                <a:gd name="connsiteX66-13745" fmla="*/ 706 w 711"/>
                <a:gd name="connsiteY66-13746" fmla="*/ 79 h 763"/>
                <a:gd name="connsiteX67-13747" fmla="*/ 711 w 711"/>
                <a:gd name="connsiteY67-13748" fmla="*/ 84 h 763"/>
                <a:gd name="connsiteX68-13749" fmla="*/ 711 w 711"/>
                <a:gd name="connsiteY68-13750" fmla="*/ 89 h 763"/>
                <a:gd name="connsiteX69-13751" fmla="*/ 711 w 711"/>
                <a:gd name="connsiteY69-13752" fmla="*/ 95 h 763"/>
                <a:gd name="connsiteX70-13753" fmla="*/ 711 w 711"/>
                <a:gd name="connsiteY70-13754" fmla="*/ 100 h 763"/>
                <a:gd name="connsiteX71-13755" fmla="*/ 711 w 711"/>
                <a:gd name="connsiteY71-13756" fmla="*/ 105 h 763"/>
                <a:gd name="connsiteX72-13757" fmla="*/ 706 w 711"/>
                <a:gd name="connsiteY72-13758" fmla="*/ 110 h 763"/>
                <a:gd name="connsiteX73-13759" fmla="*/ 638 w 711"/>
                <a:gd name="connsiteY73-13760" fmla="*/ 531 h 763"/>
                <a:gd name="connsiteX74-13761" fmla="*/ 632 w 711"/>
                <a:gd name="connsiteY74-13762" fmla="*/ 568 h 763"/>
                <a:gd name="connsiteX75-13763" fmla="*/ 622 w 711"/>
                <a:gd name="connsiteY75-13764" fmla="*/ 605 h 763"/>
                <a:gd name="connsiteX76-13765" fmla="*/ 617 w 711"/>
                <a:gd name="connsiteY76-13766" fmla="*/ 636 h 763"/>
                <a:gd name="connsiteX77-13767" fmla="*/ 606 w 711"/>
                <a:gd name="connsiteY77-13768" fmla="*/ 663 h 763"/>
                <a:gd name="connsiteX78-13769" fmla="*/ 601 w 711"/>
                <a:gd name="connsiteY78-13770" fmla="*/ 689 h 763"/>
                <a:gd name="connsiteX79-13771" fmla="*/ 596 w 711"/>
                <a:gd name="connsiteY79-13772" fmla="*/ 700 h 763"/>
                <a:gd name="connsiteX80-13773" fmla="*/ 590 w 711"/>
                <a:gd name="connsiteY80-13774" fmla="*/ 710 h 763"/>
                <a:gd name="connsiteX81-13775" fmla="*/ 590 w 711"/>
                <a:gd name="connsiteY81-13776" fmla="*/ 721 h 763"/>
                <a:gd name="connsiteX82-13777" fmla="*/ 585 w 711"/>
                <a:gd name="connsiteY82-13778" fmla="*/ 726 h 763"/>
                <a:gd name="connsiteX83-13779" fmla="*/ 580 w 711"/>
                <a:gd name="connsiteY83-13780" fmla="*/ 736 h 763"/>
                <a:gd name="connsiteX84-13781" fmla="*/ 580 w 711"/>
                <a:gd name="connsiteY84-13782" fmla="*/ 742 h 763"/>
                <a:gd name="connsiteX85-13783" fmla="*/ 569 w 711"/>
                <a:gd name="connsiteY85-13784" fmla="*/ 747 h 763"/>
                <a:gd name="connsiteX86-13785" fmla="*/ 564 w 711"/>
                <a:gd name="connsiteY86-13786" fmla="*/ 757 h 763"/>
                <a:gd name="connsiteX87-13787" fmla="*/ 559 w 711"/>
                <a:gd name="connsiteY87-13788" fmla="*/ 757 h 763"/>
                <a:gd name="connsiteX88-13789" fmla="*/ 553 w 711"/>
                <a:gd name="connsiteY88-13790" fmla="*/ 763 h 763"/>
                <a:gd name="connsiteX89-13791" fmla="*/ 548 w 711"/>
                <a:gd name="connsiteY89-13792" fmla="*/ 763 h 763"/>
                <a:gd name="connsiteX90-13793" fmla="*/ 548 w 711"/>
                <a:gd name="connsiteY90-13794" fmla="*/ 757 h 763"/>
                <a:gd name="connsiteX91-13795" fmla="*/ 543 w 711"/>
                <a:gd name="connsiteY91-13796" fmla="*/ 757 h 763"/>
                <a:gd name="connsiteX92-13797" fmla="*/ 543 w 711"/>
                <a:gd name="connsiteY92-13798" fmla="*/ 752 h 763"/>
                <a:gd name="connsiteX93-13799" fmla="*/ 543 w 711"/>
                <a:gd name="connsiteY93-13800" fmla="*/ 747 h 763"/>
                <a:gd name="connsiteX94-13801" fmla="*/ 538 w 711"/>
                <a:gd name="connsiteY94-13802" fmla="*/ 742 h 763"/>
                <a:gd name="connsiteX95-13803" fmla="*/ 538 w 711"/>
                <a:gd name="connsiteY95-13804" fmla="*/ 731 h 763"/>
                <a:gd name="connsiteX96-13805" fmla="*/ 538 w 711"/>
                <a:gd name="connsiteY96-13806" fmla="*/ 721 h 763"/>
                <a:gd name="connsiteX97-13807" fmla="*/ 532 w 711"/>
                <a:gd name="connsiteY97-13808" fmla="*/ 705 h 763"/>
                <a:gd name="connsiteX98-13809" fmla="*/ 527 w 711"/>
                <a:gd name="connsiteY98-13810" fmla="*/ 684 h 763"/>
                <a:gd name="connsiteX99-13811" fmla="*/ 522 w 711"/>
                <a:gd name="connsiteY99-13812" fmla="*/ 668 h 763"/>
                <a:gd name="connsiteX100-13813" fmla="*/ 517 w 711"/>
                <a:gd name="connsiteY100-13814" fmla="*/ 652 h 763"/>
                <a:gd name="connsiteX101-13815" fmla="*/ 511 w 711"/>
                <a:gd name="connsiteY101-13816" fmla="*/ 636 h 763"/>
                <a:gd name="connsiteX102-13817" fmla="*/ 501 w 711"/>
                <a:gd name="connsiteY102-13818" fmla="*/ 626 h 763"/>
                <a:gd name="connsiteX0-13819" fmla="*/ 601 w 711"/>
                <a:gd name="connsiteY0-13820" fmla="*/ 105 h 763"/>
                <a:gd name="connsiteX1-13821" fmla="*/ 596 w 711"/>
                <a:gd name="connsiteY1-13822" fmla="*/ 95 h 763"/>
                <a:gd name="connsiteX2-13823" fmla="*/ 596 w 711"/>
                <a:gd name="connsiteY2-13824" fmla="*/ 89 h 763"/>
                <a:gd name="connsiteX3-13825" fmla="*/ 596 w 711"/>
                <a:gd name="connsiteY3-13826" fmla="*/ 84 h 763"/>
                <a:gd name="connsiteX4-13827" fmla="*/ 590 w 711"/>
                <a:gd name="connsiteY4-13828" fmla="*/ 84 h 763"/>
                <a:gd name="connsiteX5-13829" fmla="*/ 585 w 711"/>
                <a:gd name="connsiteY5-13830" fmla="*/ 79 h 763"/>
                <a:gd name="connsiteX6-13831" fmla="*/ 575 w 711"/>
                <a:gd name="connsiteY6-13832" fmla="*/ 79 h 763"/>
                <a:gd name="connsiteX7-13833" fmla="*/ 569 w 711"/>
                <a:gd name="connsiteY7-13834" fmla="*/ 74 h 763"/>
                <a:gd name="connsiteX8-13835" fmla="*/ 553 w 711"/>
                <a:gd name="connsiteY8-13836" fmla="*/ 74 h 763"/>
                <a:gd name="connsiteX9-13837" fmla="*/ 543 w 711"/>
                <a:gd name="connsiteY9-13838" fmla="*/ 74 h 763"/>
                <a:gd name="connsiteX10-13839" fmla="*/ 527 w 711"/>
                <a:gd name="connsiteY10-13840" fmla="*/ 79 h 763"/>
                <a:gd name="connsiteX11-13841" fmla="*/ 496 w 711"/>
                <a:gd name="connsiteY11-13842" fmla="*/ 79 h 763"/>
                <a:gd name="connsiteX12-13843" fmla="*/ 459 w 711"/>
                <a:gd name="connsiteY12-13844" fmla="*/ 84 h 763"/>
                <a:gd name="connsiteX13-13845" fmla="*/ 422 w 711"/>
                <a:gd name="connsiteY13-13846" fmla="*/ 89 h 763"/>
                <a:gd name="connsiteX14-13847" fmla="*/ 385 w 711"/>
                <a:gd name="connsiteY14-13848" fmla="*/ 89 h 763"/>
                <a:gd name="connsiteX15-13849" fmla="*/ 343 w 711"/>
                <a:gd name="connsiteY15-13850" fmla="*/ 95 h 763"/>
                <a:gd name="connsiteX16-13851" fmla="*/ 295 w 711"/>
                <a:gd name="connsiteY16-13852" fmla="*/ 105 h 763"/>
                <a:gd name="connsiteX17-13853" fmla="*/ 269 w 711"/>
                <a:gd name="connsiteY17-13854" fmla="*/ 105 h 763"/>
                <a:gd name="connsiteX18-13855" fmla="*/ 243 w 711"/>
                <a:gd name="connsiteY18-13856" fmla="*/ 110 h 763"/>
                <a:gd name="connsiteX19-13857" fmla="*/ 216 w 711"/>
                <a:gd name="connsiteY19-13858" fmla="*/ 116 h 763"/>
                <a:gd name="connsiteX20-13859" fmla="*/ 190 w 711"/>
                <a:gd name="connsiteY20-13860" fmla="*/ 116 h 763"/>
                <a:gd name="connsiteX21-13861" fmla="*/ 158 w 711"/>
                <a:gd name="connsiteY21-13862" fmla="*/ 121 h 763"/>
                <a:gd name="connsiteX22-13863" fmla="*/ 132 w 711"/>
                <a:gd name="connsiteY22-13864" fmla="*/ 126 h 763"/>
                <a:gd name="connsiteX23-13865" fmla="*/ 106 w 711"/>
                <a:gd name="connsiteY23-13866" fmla="*/ 126 h 763"/>
                <a:gd name="connsiteX24-13867" fmla="*/ 85 w 711"/>
                <a:gd name="connsiteY24-13868" fmla="*/ 132 h 763"/>
                <a:gd name="connsiteX25-13869" fmla="*/ 64 w 711"/>
                <a:gd name="connsiteY25-13870" fmla="*/ 132 h 763"/>
                <a:gd name="connsiteX26-13871" fmla="*/ 37 w 711"/>
                <a:gd name="connsiteY26-13872" fmla="*/ 132 h 763"/>
                <a:gd name="connsiteX27-13873" fmla="*/ 21 w 711"/>
                <a:gd name="connsiteY27-13874" fmla="*/ 137 h 763"/>
                <a:gd name="connsiteX28-13875" fmla="*/ 0 w 711"/>
                <a:gd name="connsiteY28-13876" fmla="*/ 137 h 763"/>
                <a:gd name="connsiteX29-13877" fmla="*/ 0 w 711"/>
                <a:gd name="connsiteY29-13878" fmla="*/ 100 h 763"/>
                <a:gd name="connsiteX30-13879" fmla="*/ 16 w 711"/>
                <a:gd name="connsiteY30-13880" fmla="*/ 100 h 763"/>
                <a:gd name="connsiteX31-13881" fmla="*/ 37 w 711"/>
                <a:gd name="connsiteY31-13882" fmla="*/ 100 h 763"/>
                <a:gd name="connsiteX32-13883" fmla="*/ 53 w 711"/>
                <a:gd name="connsiteY32-13884" fmla="*/ 100 h 763"/>
                <a:gd name="connsiteX33-13885" fmla="*/ 74 w 711"/>
                <a:gd name="connsiteY33-13886" fmla="*/ 95 h 763"/>
                <a:gd name="connsiteX34-13887" fmla="*/ 100 w 711"/>
                <a:gd name="connsiteY34-13888" fmla="*/ 95 h 763"/>
                <a:gd name="connsiteX35-13889" fmla="*/ 122 w 711"/>
                <a:gd name="connsiteY35-13890" fmla="*/ 89 h 763"/>
                <a:gd name="connsiteX36-13891" fmla="*/ 148 w 711"/>
                <a:gd name="connsiteY36-13892" fmla="*/ 84 h 763"/>
                <a:gd name="connsiteX37-13893" fmla="*/ 179 w 711"/>
                <a:gd name="connsiteY37-13894" fmla="*/ 84 h 763"/>
                <a:gd name="connsiteX38-13895" fmla="*/ 237 w 711"/>
                <a:gd name="connsiteY38-13896" fmla="*/ 74 h 763"/>
                <a:gd name="connsiteX39-13897" fmla="*/ 295 w 711"/>
                <a:gd name="connsiteY39-13898" fmla="*/ 63 h 763"/>
                <a:gd name="connsiteX40-13899" fmla="*/ 353 w 711"/>
                <a:gd name="connsiteY40-13900" fmla="*/ 58 h 763"/>
                <a:gd name="connsiteX41-13901" fmla="*/ 411 w 711"/>
                <a:gd name="connsiteY41-13902" fmla="*/ 47 h 763"/>
                <a:gd name="connsiteX42-13903" fmla="*/ 438 w 711"/>
                <a:gd name="connsiteY42-13904" fmla="*/ 42 h 763"/>
                <a:gd name="connsiteX43-13905" fmla="*/ 464 w 711"/>
                <a:gd name="connsiteY43-13906" fmla="*/ 37 h 763"/>
                <a:gd name="connsiteX44-13907" fmla="*/ 490 w 711"/>
                <a:gd name="connsiteY44-13908" fmla="*/ 32 h 763"/>
                <a:gd name="connsiteX45-13909" fmla="*/ 506 w 711"/>
                <a:gd name="connsiteY45-13910" fmla="*/ 32 h 763"/>
                <a:gd name="connsiteX46-13911" fmla="*/ 522 w 711"/>
                <a:gd name="connsiteY46-13912" fmla="*/ 26 h 763"/>
                <a:gd name="connsiteX47-13913" fmla="*/ 538 w 711"/>
                <a:gd name="connsiteY47-13914" fmla="*/ 21 h 763"/>
                <a:gd name="connsiteX48-13915" fmla="*/ 543 w 711"/>
                <a:gd name="connsiteY48-13916" fmla="*/ 21 h 763"/>
                <a:gd name="connsiteX49-13917" fmla="*/ 553 w 711"/>
                <a:gd name="connsiteY49-13918" fmla="*/ 16 h 763"/>
                <a:gd name="connsiteX50-13919" fmla="*/ 559 w 711"/>
                <a:gd name="connsiteY50-13920" fmla="*/ 11 h 763"/>
                <a:gd name="connsiteX51-13921" fmla="*/ 569 w 711"/>
                <a:gd name="connsiteY51-13922" fmla="*/ 5 h 763"/>
                <a:gd name="connsiteX52-13923" fmla="*/ 575 w 711"/>
                <a:gd name="connsiteY52-13924" fmla="*/ 5 h 763"/>
                <a:gd name="connsiteX53-13925" fmla="*/ 585 w 711"/>
                <a:gd name="connsiteY53-13926" fmla="*/ 0 h 763"/>
                <a:gd name="connsiteX54-13927" fmla="*/ 590 w 711"/>
                <a:gd name="connsiteY54-13928" fmla="*/ 5 h 763"/>
                <a:gd name="connsiteX55-13929" fmla="*/ 596 w 711"/>
                <a:gd name="connsiteY55-13930" fmla="*/ 5 h 763"/>
                <a:gd name="connsiteX56-13931" fmla="*/ 601 w 711"/>
                <a:gd name="connsiteY56-13932" fmla="*/ 11 h 763"/>
                <a:gd name="connsiteX57-13933" fmla="*/ 611 w 711"/>
                <a:gd name="connsiteY57-13934" fmla="*/ 16 h 763"/>
                <a:gd name="connsiteX58-13935" fmla="*/ 622 w 711"/>
                <a:gd name="connsiteY58-13936" fmla="*/ 21 h 763"/>
                <a:gd name="connsiteX59-13937" fmla="*/ 632 w 711"/>
                <a:gd name="connsiteY59-13938" fmla="*/ 26 h 763"/>
                <a:gd name="connsiteX60-13939" fmla="*/ 643 w 711"/>
                <a:gd name="connsiteY60-13940" fmla="*/ 32 h 763"/>
                <a:gd name="connsiteX61-13941" fmla="*/ 659 w 711"/>
                <a:gd name="connsiteY61-13942" fmla="*/ 42 h 763"/>
                <a:gd name="connsiteX62-13943" fmla="*/ 669 w 711"/>
                <a:gd name="connsiteY62-13944" fmla="*/ 53 h 763"/>
                <a:gd name="connsiteX63-13945" fmla="*/ 680 w 711"/>
                <a:gd name="connsiteY63-13946" fmla="*/ 58 h 763"/>
                <a:gd name="connsiteX64-13947" fmla="*/ 690 w 711"/>
                <a:gd name="connsiteY64-13948" fmla="*/ 68 h 763"/>
                <a:gd name="connsiteX65-13949" fmla="*/ 701 w 711"/>
                <a:gd name="connsiteY65-13950" fmla="*/ 74 h 763"/>
                <a:gd name="connsiteX66-13951" fmla="*/ 706 w 711"/>
                <a:gd name="connsiteY66-13952" fmla="*/ 79 h 763"/>
                <a:gd name="connsiteX67-13953" fmla="*/ 711 w 711"/>
                <a:gd name="connsiteY67-13954" fmla="*/ 84 h 763"/>
                <a:gd name="connsiteX68-13955" fmla="*/ 711 w 711"/>
                <a:gd name="connsiteY68-13956" fmla="*/ 89 h 763"/>
                <a:gd name="connsiteX69-13957" fmla="*/ 711 w 711"/>
                <a:gd name="connsiteY69-13958" fmla="*/ 95 h 763"/>
                <a:gd name="connsiteX70-13959" fmla="*/ 711 w 711"/>
                <a:gd name="connsiteY70-13960" fmla="*/ 100 h 763"/>
                <a:gd name="connsiteX71-13961" fmla="*/ 711 w 711"/>
                <a:gd name="connsiteY71-13962" fmla="*/ 105 h 763"/>
                <a:gd name="connsiteX72-13963" fmla="*/ 706 w 711"/>
                <a:gd name="connsiteY72-13964" fmla="*/ 110 h 763"/>
                <a:gd name="connsiteX73-13965" fmla="*/ 632 w 711"/>
                <a:gd name="connsiteY73-13966" fmla="*/ 568 h 763"/>
                <a:gd name="connsiteX74-13967" fmla="*/ 622 w 711"/>
                <a:gd name="connsiteY74-13968" fmla="*/ 605 h 763"/>
                <a:gd name="connsiteX75-13969" fmla="*/ 617 w 711"/>
                <a:gd name="connsiteY75-13970" fmla="*/ 636 h 763"/>
                <a:gd name="connsiteX76-13971" fmla="*/ 606 w 711"/>
                <a:gd name="connsiteY76-13972" fmla="*/ 663 h 763"/>
                <a:gd name="connsiteX77-13973" fmla="*/ 601 w 711"/>
                <a:gd name="connsiteY77-13974" fmla="*/ 689 h 763"/>
                <a:gd name="connsiteX78-13975" fmla="*/ 596 w 711"/>
                <a:gd name="connsiteY78-13976" fmla="*/ 700 h 763"/>
                <a:gd name="connsiteX79-13977" fmla="*/ 590 w 711"/>
                <a:gd name="connsiteY79-13978" fmla="*/ 710 h 763"/>
                <a:gd name="connsiteX80-13979" fmla="*/ 590 w 711"/>
                <a:gd name="connsiteY80-13980" fmla="*/ 721 h 763"/>
                <a:gd name="connsiteX81-13981" fmla="*/ 585 w 711"/>
                <a:gd name="connsiteY81-13982" fmla="*/ 726 h 763"/>
                <a:gd name="connsiteX82-13983" fmla="*/ 580 w 711"/>
                <a:gd name="connsiteY82-13984" fmla="*/ 736 h 763"/>
                <a:gd name="connsiteX83-13985" fmla="*/ 580 w 711"/>
                <a:gd name="connsiteY83-13986" fmla="*/ 742 h 763"/>
                <a:gd name="connsiteX84-13987" fmla="*/ 569 w 711"/>
                <a:gd name="connsiteY84-13988" fmla="*/ 747 h 763"/>
                <a:gd name="connsiteX85-13989" fmla="*/ 564 w 711"/>
                <a:gd name="connsiteY85-13990" fmla="*/ 757 h 763"/>
                <a:gd name="connsiteX86-13991" fmla="*/ 559 w 711"/>
                <a:gd name="connsiteY86-13992" fmla="*/ 757 h 763"/>
                <a:gd name="connsiteX87-13993" fmla="*/ 553 w 711"/>
                <a:gd name="connsiteY87-13994" fmla="*/ 763 h 763"/>
                <a:gd name="connsiteX88-13995" fmla="*/ 548 w 711"/>
                <a:gd name="connsiteY88-13996" fmla="*/ 763 h 763"/>
                <a:gd name="connsiteX89-13997" fmla="*/ 548 w 711"/>
                <a:gd name="connsiteY89-13998" fmla="*/ 757 h 763"/>
                <a:gd name="connsiteX90-13999" fmla="*/ 543 w 711"/>
                <a:gd name="connsiteY90-14000" fmla="*/ 757 h 763"/>
                <a:gd name="connsiteX91-14001" fmla="*/ 543 w 711"/>
                <a:gd name="connsiteY91-14002" fmla="*/ 752 h 763"/>
                <a:gd name="connsiteX92-14003" fmla="*/ 543 w 711"/>
                <a:gd name="connsiteY92-14004" fmla="*/ 747 h 763"/>
                <a:gd name="connsiteX93-14005" fmla="*/ 538 w 711"/>
                <a:gd name="connsiteY93-14006" fmla="*/ 742 h 763"/>
                <a:gd name="connsiteX94-14007" fmla="*/ 538 w 711"/>
                <a:gd name="connsiteY94-14008" fmla="*/ 731 h 763"/>
                <a:gd name="connsiteX95-14009" fmla="*/ 538 w 711"/>
                <a:gd name="connsiteY95-14010" fmla="*/ 721 h 763"/>
                <a:gd name="connsiteX96-14011" fmla="*/ 532 w 711"/>
                <a:gd name="connsiteY96-14012" fmla="*/ 705 h 763"/>
                <a:gd name="connsiteX97-14013" fmla="*/ 527 w 711"/>
                <a:gd name="connsiteY97-14014" fmla="*/ 684 h 763"/>
                <a:gd name="connsiteX98-14015" fmla="*/ 522 w 711"/>
                <a:gd name="connsiteY98-14016" fmla="*/ 668 h 763"/>
                <a:gd name="connsiteX99-14017" fmla="*/ 517 w 711"/>
                <a:gd name="connsiteY99-14018" fmla="*/ 652 h 763"/>
                <a:gd name="connsiteX100-14019" fmla="*/ 511 w 711"/>
                <a:gd name="connsiteY100-14020" fmla="*/ 636 h 763"/>
                <a:gd name="connsiteX101-14021" fmla="*/ 501 w 711"/>
                <a:gd name="connsiteY101-14022" fmla="*/ 626 h 763"/>
                <a:gd name="connsiteX0-14023" fmla="*/ 601 w 711"/>
                <a:gd name="connsiteY0-14024" fmla="*/ 105 h 763"/>
                <a:gd name="connsiteX1-14025" fmla="*/ 596 w 711"/>
                <a:gd name="connsiteY1-14026" fmla="*/ 95 h 763"/>
                <a:gd name="connsiteX2-14027" fmla="*/ 596 w 711"/>
                <a:gd name="connsiteY2-14028" fmla="*/ 89 h 763"/>
                <a:gd name="connsiteX3-14029" fmla="*/ 596 w 711"/>
                <a:gd name="connsiteY3-14030" fmla="*/ 84 h 763"/>
                <a:gd name="connsiteX4-14031" fmla="*/ 590 w 711"/>
                <a:gd name="connsiteY4-14032" fmla="*/ 84 h 763"/>
                <a:gd name="connsiteX5-14033" fmla="*/ 585 w 711"/>
                <a:gd name="connsiteY5-14034" fmla="*/ 79 h 763"/>
                <a:gd name="connsiteX6-14035" fmla="*/ 575 w 711"/>
                <a:gd name="connsiteY6-14036" fmla="*/ 79 h 763"/>
                <a:gd name="connsiteX7-14037" fmla="*/ 569 w 711"/>
                <a:gd name="connsiteY7-14038" fmla="*/ 74 h 763"/>
                <a:gd name="connsiteX8-14039" fmla="*/ 553 w 711"/>
                <a:gd name="connsiteY8-14040" fmla="*/ 74 h 763"/>
                <a:gd name="connsiteX9-14041" fmla="*/ 543 w 711"/>
                <a:gd name="connsiteY9-14042" fmla="*/ 74 h 763"/>
                <a:gd name="connsiteX10-14043" fmla="*/ 527 w 711"/>
                <a:gd name="connsiteY10-14044" fmla="*/ 79 h 763"/>
                <a:gd name="connsiteX11-14045" fmla="*/ 496 w 711"/>
                <a:gd name="connsiteY11-14046" fmla="*/ 79 h 763"/>
                <a:gd name="connsiteX12-14047" fmla="*/ 459 w 711"/>
                <a:gd name="connsiteY12-14048" fmla="*/ 84 h 763"/>
                <a:gd name="connsiteX13-14049" fmla="*/ 422 w 711"/>
                <a:gd name="connsiteY13-14050" fmla="*/ 89 h 763"/>
                <a:gd name="connsiteX14-14051" fmla="*/ 385 w 711"/>
                <a:gd name="connsiteY14-14052" fmla="*/ 89 h 763"/>
                <a:gd name="connsiteX15-14053" fmla="*/ 343 w 711"/>
                <a:gd name="connsiteY15-14054" fmla="*/ 95 h 763"/>
                <a:gd name="connsiteX16-14055" fmla="*/ 295 w 711"/>
                <a:gd name="connsiteY16-14056" fmla="*/ 105 h 763"/>
                <a:gd name="connsiteX17-14057" fmla="*/ 269 w 711"/>
                <a:gd name="connsiteY17-14058" fmla="*/ 105 h 763"/>
                <a:gd name="connsiteX18-14059" fmla="*/ 243 w 711"/>
                <a:gd name="connsiteY18-14060" fmla="*/ 110 h 763"/>
                <a:gd name="connsiteX19-14061" fmla="*/ 216 w 711"/>
                <a:gd name="connsiteY19-14062" fmla="*/ 116 h 763"/>
                <a:gd name="connsiteX20-14063" fmla="*/ 190 w 711"/>
                <a:gd name="connsiteY20-14064" fmla="*/ 116 h 763"/>
                <a:gd name="connsiteX21-14065" fmla="*/ 158 w 711"/>
                <a:gd name="connsiteY21-14066" fmla="*/ 121 h 763"/>
                <a:gd name="connsiteX22-14067" fmla="*/ 132 w 711"/>
                <a:gd name="connsiteY22-14068" fmla="*/ 126 h 763"/>
                <a:gd name="connsiteX23-14069" fmla="*/ 106 w 711"/>
                <a:gd name="connsiteY23-14070" fmla="*/ 126 h 763"/>
                <a:gd name="connsiteX24-14071" fmla="*/ 85 w 711"/>
                <a:gd name="connsiteY24-14072" fmla="*/ 132 h 763"/>
                <a:gd name="connsiteX25-14073" fmla="*/ 64 w 711"/>
                <a:gd name="connsiteY25-14074" fmla="*/ 132 h 763"/>
                <a:gd name="connsiteX26-14075" fmla="*/ 37 w 711"/>
                <a:gd name="connsiteY26-14076" fmla="*/ 132 h 763"/>
                <a:gd name="connsiteX27-14077" fmla="*/ 21 w 711"/>
                <a:gd name="connsiteY27-14078" fmla="*/ 137 h 763"/>
                <a:gd name="connsiteX28-14079" fmla="*/ 0 w 711"/>
                <a:gd name="connsiteY28-14080" fmla="*/ 137 h 763"/>
                <a:gd name="connsiteX29-14081" fmla="*/ 0 w 711"/>
                <a:gd name="connsiteY29-14082" fmla="*/ 100 h 763"/>
                <a:gd name="connsiteX30-14083" fmla="*/ 16 w 711"/>
                <a:gd name="connsiteY30-14084" fmla="*/ 100 h 763"/>
                <a:gd name="connsiteX31-14085" fmla="*/ 37 w 711"/>
                <a:gd name="connsiteY31-14086" fmla="*/ 100 h 763"/>
                <a:gd name="connsiteX32-14087" fmla="*/ 53 w 711"/>
                <a:gd name="connsiteY32-14088" fmla="*/ 100 h 763"/>
                <a:gd name="connsiteX33-14089" fmla="*/ 74 w 711"/>
                <a:gd name="connsiteY33-14090" fmla="*/ 95 h 763"/>
                <a:gd name="connsiteX34-14091" fmla="*/ 100 w 711"/>
                <a:gd name="connsiteY34-14092" fmla="*/ 95 h 763"/>
                <a:gd name="connsiteX35-14093" fmla="*/ 122 w 711"/>
                <a:gd name="connsiteY35-14094" fmla="*/ 89 h 763"/>
                <a:gd name="connsiteX36-14095" fmla="*/ 148 w 711"/>
                <a:gd name="connsiteY36-14096" fmla="*/ 84 h 763"/>
                <a:gd name="connsiteX37-14097" fmla="*/ 179 w 711"/>
                <a:gd name="connsiteY37-14098" fmla="*/ 84 h 763"/>
                <a:gd name="connsiteX38-14099" fmla="*/ 237 w 711"/>
                <a:gd name="connsiteY38-14100" fmla="*/ 74 h 763"/>
                <a:gd name="connsiteX39-14101" fmla="*/ 295 w 711"/>
                <a:gd name="connsiteY39-14102" fmla="*/ 63 h 763"/>
                <a:gd name="connsiteX40-14103" fmla="*/ 353 w 711"/>
                <a:gd name="connsiteY40-14104" fmla="*/ 58 h 763"/>
                <a:gd name="connsiteX41-14105" fmla="*/ 411 w 711"/>
                <a:gd name="connsiteY41-14106" fmla="*/ 47 h 763"/>
                <a:gd name="connsiteX42-14107" fmla="*/ 438 w 711"/>
                <a:gd name="connsiteY42-14108" fmla="*/ 42 h 763"/>
                <a:gd name="connsiteX43-14109" fmla="*/ 464 w 711"/>
                <a:gd name="connsiteY43-14110" fmla="*/ 37 h 763"/>
                <a:gd name="connsiteX44-14111" fmla="*/ 490 w 711"/>
                <a:gd name="connsiteY44-14112" fmla="*/ 32 h 763"/>
                <a:gd name="connsiteX45-14113" fmla="*/ 506 w 711"/>
                <a:gd name="connsiteY45-14114" fmla="*/ 32 h 763"/>
                <a:gd name="connsiteX46-14115" fmla="*/ 522 w 711"/>
                <a:gd name="connsiteY46-14116" fmla="*/ 26 h 763"/>
                <a:gd name="connsiteX47-14117" fmla="*/ 538 w 711"/>
                <a:gd name="connsiteY47-14118" fmla="*/ 21 h 763"/>
                <a:gd name="connsiteX48-14119" fmla="*/ 543 w 711"/>
                <a:gd name="connsiteY48-14120" fmla="*/ 21 h 763"/>
                <a:gd name="connsiteX49-14121" fmla="*/ 553 w 711"/>
                <a:gd name="connsiteY49-14122" fmla="*/ 16 h 763"/>
                <a:gd name="connsiteX50-14123" fmla="*/ 559 w 711"/>
                <a:gd name="connsiteY50-14124" fmla="*/ 11 h 763"/>
                <a:gd name="connsiteX51-14125" fmla="*/ 569 w 711"/>
                <a:gd name="connsiteY51-14126" fmla="*/ 5 h 763"/>
                <a:gd name="connsiteX52-14127" fmla="*/ 575 w 711"/>
                <a:gd name="connsiteY52-14128" fmla="*/ 5 h 763"/>
                <a:gd name="connsiteX53-14129" fmla="*/ 585 w 711"/>
                <a:gd name="connsiteY53-14130" fmla="*/ 0 h 763"/>
                <a:gd name="connsiteX54-14131" fmla="*/ 590 w 711"/>
                <a:gd name="connsiteY54-14132" fmla="*/ 5 h 763"/>
                <a:gd name="connsiteX55-14133" fmla="*/ 596 w 711"/>
                <a:gd name="connsiteY55-14134" fmla="*/ 5 h 763"/>
                <a:gd name="connsiteX56-14135" fmla="*/ 601 w 711"/>
                <a:gd name="connsiteY56-14136" fmla="*/ 11 h 763"/>
                <a:gd name="connsiteX57-14137" fmla="*/ 611 w 711"/>
                <a:gd name="connsiteY57-14138" fmla="*/ 16 h 763"/>
                <a:gd name="connsiteX58-14139" fmla="*/ 622 w 711"/>
                <a:gd name="connsiteY58-14140" fmla="*/ 21 h 763"/>
                <a:gd name="connsiteX59-14141" fmla="*/ 632 w 711"/>
                <a:gd name="connsiteY59-14142" fmla="*/ 26 h 763"/>
                <a:gd name="connsiteX60-14143" fmla="*/ 643 w 711"/>
                <a:gd name="connsiteY60-14144" fmla="*/ 32 h 763"/>
                <a:gd name="connsiteX61-14145" fmla="*/ 659 w 711"/>
                <a:gd name="connsiteY61-14146" fmla="*/ 42 h 763"/>
                <a:gd name="connsiteX62-14147" fmla="*/ 669 w 711"/>
                <a:gd name="connsiteY62-14148" fmla="*/ 53 h 763"/>
                <a:gd name="connsiteX63-14149" fmla="*/ 680 w 711"/>
                <a:gd name="connsiteY63-14150" fmla="*/ 58 h 763"/>
                <a:gd name="connsiteX64-14151" fmla="*/ 690 w 711"/>
                <a:gd name="connsiteY64-14152" fmla="*/ 68 h 763"/>
                <a:gd name="connsiteX65-14153" fmla="*/ 701 w 711"/>
                <a:gd name="connsiteY65-14154" fmla="*/ 74 h 763"/>
                <a:gd name="connsiteX66-14155" fmla="*/ 706 w 711"/>
                <a:gd name="connsiteY66-14156" fmla="*/ 79 h 763"/>
                <a:gd name="connsiteX67-14157" fmla="*/ 711 w 711"/>
                <a:gd name="connsiteY67-14158" fmla="*/ 84 h 763"/>
                <a:gd name="connsiteX68-14159" fmla="*/ 711 w 711"/>
                <a:gd name="connsiteY68-14160" fmla="*/ 89 h 763"/>
                <a:gd name="connsiteX69-14161" fmla="*/ 711 w 711"/>
                <a:gd name="connsiteY69-14162" fmla="*/ 95 h 763"/>
                <a:gd name="connsiteX70-14163" fmla="*/ 711 w 711"/>
                <a:gd name="connsiteY70-14164" fmla="*/ 100 h 763"/>
                <a:gd name="connsiteX71-14165" fmla="*/ 711 w 711"/>
                <a:gd name="connsiteY71-14166" fmla="*/ 105 h 763"/>
                <a:gd name="connsiteX72-14167" fmla="*/ 706 w 711"/>
                <a:gd name="connsiteY72-14168" fmla="*/ 110 h 763"/>
                <a:gd name="connsiteX73-14169" fmla="*/ 622 w 711"/>
                <a:gd name="connsiteY73-14170" fmla="*/ 605 h 763"/>
                <a:gd name="connsiteX74-14171" fmla="*/ 617 w 711"/>
                <a:gd name="connsiteY74-14172" fmla="*/ 636 h 763"/>
                <a:gd name="connsiteX75-14173" fmla="*/ 606 w 711"/>
                <a:gd name="connsiteY75-14174" fmla="*/ 663 h 763"/>
                <a:gd name="connsiteX76-14175" fmla="*/ 601 w 711"/>
                <a:gd name="connsiteY76-14176" fmla="*/ 689 h 763"/>
                <a:gd name="connsiteX77-14177" fmla="*/ 596 w 711"/>
                <a:gd name="connsiteY77-14178" fmla="*/ 700 h 763"/>
                <a:gd name="connsiteX78-14179" fmla="*/ 590 w 711"/>
                <a:gd name="connsiteY78-14180" fmla="*/ 710 h 763"/>
                <a:gd name="connsiteX79-14181" fmla="*/ 590 w 711"/>
                <a:gd name="connsiteY79-14182" fmla="*/ 721 h 763"/>
                <a:gd name="connsiteX80-14183" fmla="*/ 585 w 711"/>
                <a:gd name="connsiteY80-14184" fmla="*/ 726 h 763"/>
                <a:gd name="connsiteX81-14185" fmla="*/ 580 w 711"/>
                <a:gd name="connsiteY81-14186" fmla="*/ 736 h 763"/>
                <a:gd name="connsiteX82-14187" fmla="*/ 580 w 711"/>
                <a:gd name="connsiteY82-14188" fmla="*/ 742 h 763"/>
                <a:gd name="connsiteX83-14189" fmla="*/ 569 w 711"/>
                <a:gd name="connsiteY83-14190" fmla="*/ 747 h 763"/>
                <a:gd name="connsiteX84-14191" fmla="*/ 564 w 711"/>
                <a:gd name="connsiteY84-14192" fmla="*/ 757 h 763"/>
                <a:gd name="connsiteX85-14193" fmla="*/ 559 w 711"/>
                <a:gd name="connsiteY85-14194" fmla="*/ 757 h 763"/>
                <a:gd name="connsiteX86-14195" fmla="*/ 553 w 711"/>
                <a:gd name="connsiteY86-14196" fmla="*/ 763 h 763"/>
                <a:gd name="connsiteX87-14197" fmla="*/ 548 w 711"/>
                <a:gd name="connsiteY87-14198" fmla="*/ 763 h 763"/>
                <a:gd name="connsiteX88-14199" fmla="*/ 548 w 711"/>
                <a:gd name="connsiteY88-14200" fmla="*/ 757 h 763"/>
                <a:gd name="connsiteX89-14201" fmla="*/ 543 w 711"/>
                <a:gd name="connsiteY89-14202" fmla="*/ 757 h 763"/>
                <a:gd name="connsiteX90-14203" fmla="*/ 543 w 711"/>
                <a:gd name="connsiteY90-14204" fmla="*/ 752 h 763"/>
                <a:gd name="connsiteX91-14205" fmla="*/ 543 w 711"/>
                <a:gd name="connsiteY91-14206" fmla="*/ 747 h 763"/>
                <a:gd name="connsiteX92-14207" fmla="*/ 538 w 711"/>
                <a:gd name="connsiteY92-14208" fmla="*/ 742 h 763"/>
                <a:gd name="connsiteX93-14209" fmla="*/ 538 w 711"/>
                <a:gd name="connsiteY93-14210" fmla="*/ 731 h 763"/>
                <a:gd name="connsiteX94-14211" fmla="*/ 538 w 711"/>
                <a:gd name="connsiteY94-14212" fmla="*/ 721 h 763"/>
                <a:gd name="connsiteX95-14213" fmla="*/ 532 w 711"/>
                <a:gd name="connsiteY95-14214" fmla="*/ 705 h 763"/>
                <a:gd name="connsiteX96-14215" fmla="*/ 527 w 711"/>
                <a:gd name="connsiteY96-14216" fmla="*/ 684 h 763"/>
                <a:gd name="connsiteX97-14217" fmla="*/ 522 w 711"/>
                <a:gd name="connsiteY97-14218" fmla="*/ 668 h 763"/>
                <a:gd name="connsiteX98-14219" fmla="*/ 517 w 711"/>
                <a:gd name="connsiteY98-14220" fmla="*/ 652 h 763"/>
                <a:gd name="connsiteX99-14221" fmla="*/ 511 w 711"/>
                <a:gd name="connsiteY99-14222" fmla="*/ 636 h 763"/>
                <a:gd name="connsiteX100-14223" fmla="*/ 501 w 711"/>
                <a:gd name="connsiteY100-14224" fmla="*/ 626 h 763"/>
                <a:gd name="connsiteX0-14225" fmla="*/ 601 w 711"/>
                <a:gd name="connsiteY0-14226" fmla="*/ 105 h 763"/>
                <a:gd name="connsiteX1-14227" fmla="*/ 596 w 711"/>
                <a:gd name="connsiteY1-14228" fmla="*/ 95 h 763"/>
                <a:gd name="connsiteX2-14229" fmla="*/ 596 w 711"/>
                <a:gd name="connsiteY2-14230" fmla="*/ 89 h 763"/>
                <a:gd name="connsiteX3-14231" fmla="*/ 596 w 711"/>
                <a:gd name="connsiteY3-14232" fmla="*/ 84 h 763"/>
                <a:gd name="connsiteX4-14233" fmla="*/ 590 w 711"/>
                <a:gd name="connsiteY4-14234" fmla="*/ 84 h 763"/>
                <a:gd name="connsiteX5-14235" fmla="*/ 585 w 711"/>
                <a:gd name="connsiteY5-14236" fmla="*/ 79 h 763"/>
                <a:gd name="connsiteX6-14237" fmla="*/ 575 w 711"/>
                <a:gd name="connsiteY6-14238" fmla="*/ 79 h 763"/>
                <a:gd name="connsiteX7-14239" fmla="*/ 569 w 711"/>
                <a:gd name="connsiteY7-14240" fmla="*/ 74 h 763"/>
                <a:gd name="connsiteX8-14241" fmla="*/ 553 w 711"/>
                <a:gd name="connsiteY8-14242" fmla="*/ 74 h 763"/>
                <a:gd name="connsiteX9-14243" fmla="*/ 543 w 711"/>
                <a:gd name="connsiteY9-14244" fmla="*/ 74 h 763"/>
                <a:gd name="connsiteX10-14245" fmla="*/ 527 w 711"/>
                <a:gd name="connsiteY10-14246" fmla="*/ 79 h 763"/>
                <a:gd name="connsiteX11-14247" fmla="*/ 496 w 711"/>
                <a:gd name="connsiteY11-14248" fmla="*/ 79 h 763"/>
                <a:gd name="connsiteX12-14249" fmla="*/ 459 w 711"/>
                <a:gd name="connsiteY12-14250" fmla="*/ 84 h 763"/>
                <a:gd name="connsiteX13-14251" fmla="*/ 422 w 711"/>
                <a:gd name="connsiteY13-14252" fmla="*/ 89 h 763"/>
                <a:gd name="connsiteX14-14253" fmla="*/ 385 w 711"/>
                <a:gd name="connsiteY14-14254" fmla="*/ 89 h 763"/>
                <a:gd name="connsiteX15-14255" fmla="*/ 343 w 711"/>
                <a:gd name="connsiteY15-14256" fmla="*/ 95 h 763"/>
                <a:gd name="connsiteX16-14257" fmla="*/ 295 w 711"/>
                <a:gd name="connsiteY16-14258" fmla="*/ 105 h 763"/>
                <a:gd name="connsiteX17-14259" fmla="*/ 269 w 711"/>
                <a:gd name="connsiteY17-14260" fmla="*/ 105 h 763"/>
                <a:gd name="connsiteX18-14261" fmla="*/ 243 w 711"/>
                <a:gd name="connsiteY18-14262" fmla="*/ 110 h 763"/>
                <a:gd name="connsiteX19-14263" fmla="*/ 216 w 711"/>
                <a:gd name="connsiteY19-14264" fmla="*/ 116 h 763"/>
                <a:gd name="connsiteX20-14265" fmla="*/ 190 w 711"/>
                <a:gd name="connsiteY20-14266" fmla="*/ 116 h 763"/>
                <a:gd name="connsiteX21-14267" fmla="*/ 158 w 711"/>
                <a:gd name="connsiteY21-14268" fmla="*/ 121 h 763"/>
                <a:gd name="connsiteX22-14269" fmla="*/ 132 w 711"/>
                <a:gd name="connsiteY22-14270" fmla="*/ 126 h 763"/>
                <a:gd name="connsiteX23-14271" fmla="*/ 106 w 711"/>
                <a:gd name="connsiteY23-14272" fmla="*/ 126 h 763"/>
                <a:gd name="connsiteX24-14273" fmla="*/ 85 w 711"/>
                <a:gd name="connsiteY24-14274" fmla="*/ 132 h 763"/>
                <a:gd name="connsiteX25-14275" fmla="*/ 64 w 711"/>
                <a:gd name="connsiteY25-14276" fmla="*/ 132 h 763"/>
                <a:gd name="connsiteX26-14277" fmla="*/ 37 w 711"/>
                <a:gd name="connsiteY26-14278" fmla="*/ 132 h 763"/>
                <a:gd name="connsiteX27-14279" fmla="*/ 21 w 711"/>
                <a:gd name="connsiteY27-14280" fmla="*/ 137 h 763"/>
                <a:gd name="connsiteX28-14281" fmla="*/ 0 w 711"/>
                <a:gd name="connsiteY28-14282" fmla="*/ 137 h 763"/>
                <a:gd name="connsiteX29-14283" fmla="*/ 0 w 711"/>
                <a:gd name="connsiteY29-14284" fmla="*/ 100 h 763"/>
                <a:gd name="connsiteX30-14285" fmla="*/ 16 w 711"/>
                <a:gd name="connsiteY30-14286" fmla="*/ 100 h 763"/>
                <a:gd name="connsiteX31-14287" fmla="*/ 37 w 711"/>
                <a:gd name="connsiteY31-14288" fmla="*/ 100 h 763"/>
                <a:gd name="connsiteX32-14289" fmla="*/ 53 w 711"/>
                <a:gd name="connsiteY32-14290" fmla="*/ 100 h 763"/>
                <a:gd name="connsiteX33-14291" fmla="*/ 74 w 711"/>
                <a:gd name="connsiteY33-14292" fmla="*/ 95 h 763"/>
                <a:gd name="connsiteX34-14293" fmla="*/ 100 w 711"/>
                <a:gd name="connsiteY34-14294" fmla="*/ 95 h 763"/>
                <a:gd name="connsiteX35-14295" fmla="*/ 122 w 711"/>
                <a:gd name="connsiteY35-14296" fmla="*/ 89 h 763"/>
                <a:gd name="connsiteX36-14297" fmla="*/ 148 w 711"/>
                <a:gd name="connsiteY36-14298" fmla="*/ 84 h 763"/>
                <a:gd name="connsiteX37-14299" fmla="*/ 179 w 711"/>
                <a:gd name="connsiteY37-14300" fmla="*/ 84 h 763"/>
                <a:gd name="connsiteX38-14301" fmla="*/ 237 w 711"/>
                <a:gd name="connsiteY38-14302" fmla="*/ 74 h 763"/>
                <a:gd name="connsiteX39-14303" fmla="*/ 295 w 711"/>
                <a:gd name="connsiteY39-14304" fmla="*/ 63 h 763"/>
                <a:gd name="connsiteX40-14305" fmla="*/ 353 w 711"/>
                <a:gd name="connsiteY40-14306" fmla="*/ 58 h 763"/>
                <a:gd name="connsiteX41-14307" fmla="*/ 411 w 711"/>
                <a:gd name="connsiteY41-14308" fmla="*/ 47 h 763"/>
                <a:gd name="connsiteX42-14309" fmla="*/ 438 w 711"/>
                <a:gd name="connsiteY42-14310" fmla="*/ 42 h 763"/>
                <a:gd name="connsiteX43-14311" fmla="*/ 464 w 711"/>
                <a:gd name="connsiteY43-14312" fmla="*/ 37 h 763"/>
                <a:gd name="connsiteX44-14313" fmla="*/ 490 w 711"/>
                <a:gd name="connsiteY44-14314" fmla="*/ 32 h 763"/>
                <a:gd name="connsiteX45-14315" fmla="*/ 506 w 711"/>
                <a:gd name="connsiteY45-14316" fmla="*/ 32 h 763"/>
                <a:gd name="connsiteX46-14317" fmla="*/ 522 w 711"/>
                <a:gd name="connsiteY46-14318" fmla="*/ 26 h 763"/>
                <a:gd name="connsiteX47-14319" fmla="*/ 538 w 711"/>
                <a:gd name="connsiteY47-14320" fmla="*/ 21 h 763"/>
                <a:gd name="connsiteX48-14321" fmla="*/ 543 w 711"/>
                <a:gd name="connsiteY48-14322" fmla="*/ 21 h 763"/>
                <a:gd name="connsiteX49-14323" fmla="*/ 553 w 711"/>
                <a:gd name="connsiteY49-14324" fmla="*/ 16 h 763"/>
                <a:gd name="connsiteX50-14325" fmla="*/ 559 w 711"/>
                <a:gd name="connsiteY50-14326" fmla="*/ 11 h 763"/>
                <a:gd name="connsiteX51-14327" fmla="*/ 569 w 711"/>
                <a:gd name="connsiteY51-14328" fmla="*/ 5 h 763"/>
                <a:gd name="connsiteX52-14329" fmla="*/ 575 w 711"/>
                <a:gd name="connsiteY52-14330" fmla="*/ 5 h 763"/>
                <a:gd name="connsiteX53-14331" fmla="*/ 585 w 711"/>
                <a:gd name="connsiteY53-14332" fmla="*/ 0 h 763"/>
                <a:gd name="connsiteX54-14333" fmla="*/ 590 w 711"/>
                <a:gd name="connsiteY54-14334" fmla="*/ 5 h 763"/>
                <a:gd name="connsiteX55-14335" fmla="*/ 596 w 711"/>
                <a:gd name="connsiteY55-14336" fmla="*/ 5 h 763"/>
                <a:gd name="connsiteX56-14337" fmla="*/ 601 w 711"/>
                <a:gd name="connsiteY56-14338" fmla="*/ 11 h 763"/>
                <a:gd name="connsiteX57-14339" fmla="*/ 611 w 711"/>
                <a:gd name="connsiteY57-14340" fmla="*/ 16 h 763"/>
                <a:gd name="connsiteX58-14341" fmla="*/ 622 w 711"/>
                <a:gd name="connsiteY58-14342" fmla="*/ 21 h 763"/>
                <a:gd name="connsiteX59-14343" fmla="*/ 632 w 711"/>
                <a:gd name="connsiteY59-14344" fmla="*/ 26 h 763"/>
                <a:gd name="connsiteX60-14345" fmla="*/ 643 w 711"/>
                <a:gd name="connsiteY60-14346" fmla="*/ 32 h 763"/>
                <a:gd name="connsiteX61-14347" fmla="*/ 659 w 711"/>
                <a:gd name="connsiteY61-14348" fmla="*/ 42 h 763"/>
                <a:gd name="connsiteX62-14349" fmla="*/ 669 w 711"/>
                <a:gd name="connsiteY62-14350" fmla="*/ 53 h 763"/>
                <a:gd name="connsiteX63-14351" fmla="*/ 680 w 711"/>
                <a:gd name="connsiteY63-14352" fmla="*/ 58 h 763"/>
                <a:gd name="connsiteX64-14353" fmla="*/ 690 w 711"/>
                <a:gd name="connsiteY64-14354" fmla="*/ 68 h 763"/>
                <a:gd name="connsiteX65-14355" fmla="*/ 701 w 711"/>
                <a:gd name="connsiteY65-14356" fmla="*/ 74 h 763"/>
                <a:gd name="connsiteX66-14357" fmla="*/ 706 w 711"/>
                <a:gd name="connsiteY66-14358" fmla="*/ 79 h 763"/>
                <a:gd name="connsiteX67-14359" fmla="*/ 711 w 711"/>
                <a:gd name="connsiteY67-14360" fmla="*/ 84 h 763"/>
                <a:gd name="connsiteX68-14361" fmla="*/ 711 w 711"/>
                <a:gd name="connsiteY68-14362" fmla="*/ 89 h 763"/>
                <a:gd name="connsiteX69-14363" fmla="*/ 711 w 711"/>
                <a:gd name="connsiteY69-14364" fmla="*/ 95 h 763"/>
                <a:gd name="connsiteX70-14365" fmla="*/ 711 w 711"/>
                <a:gd name="connsiteY70-14366" fmla="*/ 100 h 763"/>
                <a:gd name="connsiteX71-14367" fmla="*/ 711 w 711"/>
                <a:gd name="connsiteY71-14368" fmla="*/ 105 h 763"/>
                <a:gd name="connsiteX72-14369" fmla="*/ 706 w 711"/>
                <a:gd name="connsiteY72-14370" fmla="*/ 110 h 763"/>
                <a:gd name="connsiteX73-14371" fmla="*/ 617 w 711"/>
                <a:gd name="connsiteY73-14372" fmla="*/ 636 h 763"/>
                <a:gd name="connsiteX74-14373" fmla="*/ 606 w 711"/>
                <a:gd name="connsiteY74-14374" fmla="*/ 663 h 763"/>
                <a:gd name="connsiteX75-14375" fmla="*/ 601 w 711"/>
                <a:gd name="connsiteY75-14376" fmla="*/ 689 h 763"/>
                <a:gd name="connsiteX76-14377" fmla="*/ 596 w 711"/>
                <a:gd name="connsiteY76-14378" fmla="*/ 700 h 763"/>
                <a:gd name="connsiteX77-14379" fmla="*/ 590 w 711"/>
                <a:gd name="connsiteY77-14380" fmla="*/ 710 h 763"/>
                <a:gd name="connsiteX78-14381" fmla="*/ 590 w 711"/>
                <a:gd name="connsiteY78-14382" fmla="*/ 721 h 763"/>
                <a:gd name="connsiteX79-14383" fmla="*/ 585 w 711"/>
                <a:gd name="connsiteY79-14384" fmla="*/ 726 h 763"/>
                <a:gd name="connsiteX80-14385" fmla="*/ 580 w 711"/>
                <a:gd name="connsiteY80-14386" fmla="*/ 736 h 763"/>
                <a:gd name="connsiteX81-14387" fmla="*/ 580 w 711"/>
                <a:gd name="connsiteY81-14388" fmla="*/ 742 h 763"/>
                <a:gd name="connsiteX82-14389" fmla="*/ 569 w 711"/>
                <a:gd name="connsiteY82-14390" fmla="*/ 747 h 763"/>
                <a:gd name="connsiteX83-14391" fmla="*/ 564 w 711"/>
                <a:gd name="connsiteY83-14392" fmla="*/ 757 h 763"/>
                <a:gd name="connsiteX84-14393" fmla="*/ 559 w 711"/>
                <a:gd name="connsiteY84-14394" fmla="*/ 757 h 763"/>
                <a:gd name="connsiteX85-14395" fmla="*/ 553 w 711"/>
                <a:gd name="connsiteY85-14396" fmla="*/ 763 h 763"/>
                <a:gd name="connsiteX86-14397" fmla="*/ 548 w 711"/>
                <a:gd name="connsiteY86-14398" fmla="*/ 763 h 763"/>
                <a:gd name="connsiteX87-14399" fmla="*/ 548 w 711"/>
                <a:gd name="connsiteY87-14400" fmla="*/ 757 h 763"/>
                <a:gd name="connsiteX88-14401" fmla="*/ 543 w 711"/>
                <a:gd name="connsiteY88-14402" fmla="*/ 757 h 763"/>
                <a:gd name="connsiteX89-14403" fmla="*/ 543 w 711"/>
                <a:gd name="connsiteY89-14404" fmla="*/ 752 h 763"/>
                <a:gd name="connsiteX90-14405" fmla="*/ 543 w 711"/>
                <a:gd name="connsiteY90-14406" fmla="*/ 747 h 763"/>
                <a:gd name="connsiteX91-14407" fmla="*/ 538 w 711"/>
                <a:gd name="connsiteY91-14408" fmla="*/ 742 h 763"/>
                <a:gd name="connsiteX92-14409" fmla="*/ 538 w 711"/>
                <a:gd name="connsiteY92-14410" fmla="*/ 731 h 763"/>
                <a:gd name="connsiteX93-14411" fmla="*/ 538 w 711"/>
                <a:gd name="connsiteY93-14412" fmla="*/ 721 h 763"/>
                <a:gd name="connsiteX94-14413" fmla="*/ 532 w 711"/>
                <a:gd name="connsiteY94-14414" fmla="*/ 705 h 763"/>
                <a:gd name="connsiteX95-14415" fmla="*/ 527 w 711"/>
                <a:gd name="connsiteY95-14416" fmla="*/ 684 h 763"/>
                <a:gd name="connsiteX96-14417" fmla="*/ 522 w 711"/>
                <a:gd name="connsiteY96-14418" fmla="*/ 668 h 763"/>
                <a:gd name="connsiteX97-14419" fmla="*/ 517 w 711"/>
                <a:gd name="connsiteY97-14420" fmla="*/ 652 h 763"/>
                <a:gd name="connsiteX98-14421" fmla="*/ 511 w 711"/>
                <a:gd name="connsiteY98-14422" fmla="*/ 636 h 763"/>
                <a:gd name="connsiteX99-14423" fmla="*/ 501 w 711"/>
                <a:gd name="connsiteY99-14424" fmla="*/ 626 h 763"/>
                <a:gd name="connsiteX0-14425" fmla="*/ 601 w 711"/>
                <a:gd name="connsiteY0-14426" fmla="*/ 105 h 763"/>
                <a:gd name="connsiteX1-14427" fmla="*/ 596 w 711"/>
                <a:gd name="connsiteY1-14428" fmla="*/ 95 h 763"/>
                <a:gd name="connsiteX2-14429" fmla="*/ 596 w 711"/>
                <a:gd name="connsiteY2-14430" fmla="*/ 89 h 763"/>
                <a:gd name="connsiteX3-14431" fmla="*/ 596 w 711"/>
                <a:gd name="connsiteY3-14432" fmla="*/ 84 h 763"/>
                <a:gd name="connsiteX4-14433" fmla="*/ 590 w 711"/>
                <a:gd name="connsiteY4-14434" fmla="*/ 84 h 763"/>
                <a:gd name="connsiteX5-14435" fmla="*/ 585 w 711"/>
                <a:gd name="connsiteY5-14436" fmla="*/ 79 h 763"/>
                <a:gd name="connsiteX6-14437" fmla="*/ 575 w 711"/>
                <a:gd name="connsiteY6-14438" fmla="*/ 79 h 763"/>
                <a:gd name="connsiteX7-14439" fmla="*/ 569 w 711"/>
                <a:gd name="connsiteY7-14440" fmla="*/ 74 h 763"/>
                <a:gd name="connsiteX8-14441" fmla="*/ 553 w 711"/>
                <a:gd name="connsiteY8-14442" fmla="*/ 74 h 763"/>
                <a:gd name="connsiteX9-14443" fmla="*/ 543 w 711"/>
                <a:gd name="connsiteY9-14444" fmla="*/ 74 h 763"/>
                <a:gd name="connsiteX10-14445" fmla="*/ 527 w 711"/>
                <a:gd name="connsiteY10-14446" fmla="*/ 79 h 763"/>
                <a:gd name="connsiteX11-14447" fmla="*/ 496 w 711"/>
                <a:gd name="connsiteY11-14448" fmla="*/ 79 h 763"/>
                <a:gd name="connsiteX12-14449" fmla="*/ 459 w 711"/>
                <a:gd name="connsiteY12-14450" fmla="*/ 84 h 763"/>
                <a:gd name="connsiteX13-14451" fmla="*/ 422 w 711"/>
                <a:gd name="connsiteY13-14452" fmla="*/ 89 h 763"/>
                <a:gd name="connsiteX14-14453" fmla="*/ 385 w 711"/>
                <a:gd name="connsiteY14-14454" fmla="*/ 89 h 763"/>
                <a:gd name="connsiteX15-14455" fmla="*/ 343 w 711"/>
                <a:gd name="connsiteY15-14456" fmla="*/ 95 h 763"/>
                <a:gd name="connsiteX16-14457" fmla="*/ 295 w 711"/>
                <a:gd name="connsiteY16-14458" fmla="*/ 105 h 763"/>
                <a:gd name="connsiteX17-14459" fmla="*/ 269 w 711"/>
                <a:gd name="connsiteY17-14460" fmla="*/ 105 h 763"/>
                <a:gd name="connsiteX18-14461" fmla="*/ 243 w 711"/>
                <a:gd name="connsiteY18-14462" fmla="*/ 110 h 763"/>
                <a:gd name="connsiteX19-14463" fmla="*/ 216 w 711"/>
                <a:gd name="connsiteY19-14464" fmla="*/ 116 h 763"/>
                <a:gd name="connsiteX20-14465" fmla="*/ 190 w 711"/>
                <a:gd name="connsiteY20-14466" fmla="*/ 116 h 763"/>
                <a:gd name="connsiteX21-14467" fmla="*/ 158 w 711"/>
                <a:gd name="connsiteY21-14468" fmla="*/ 121 h 763"/>
                <a:gd name="connsiteX22-14469" fmla="*/ 132 w 711"/>
                <a:gd name="connsiteY22-14470" fmla="*/ 126 h 763"/>
                <a:gd name="connsiteX23-14471" fmla="*/ 106 w 711"/>
                <a:gd name="connsiteY23-14472" fmla="*/ 126 h 763"/>
                <a:gd name="connsiteX24-14473" fmla="*/ 85 w 711"/>
                <a:gd name="connsiteY24-14474" fmla="*/ 132 h 763"/>
                <a:gd name="connsiteX25-14475" fmla="*/ 64 w 711"/>
                <a:gd name="connsiteY25-14476" fmla="*/ 132 h 763"/>
                <a:gd name="connsiteX26-14477" fmla="*/ 37 w 711"/>
                <a:gd name="connsiteY26-14478" fmla="*/ 132 h 763"/>
                <a:gd name="connsiteX27-14479" fmla="*/ 21 w 711"/>
                <a:gd name="connsiteY27-14480" fmla="*/ 137 h 763"/>
                <a:gd name="connsiteX28-14481" fmla="*/ 0 w 711"/>
                <a:gd name="connsiteY28-14482" fmla="*/ 137 h 763"/>
                <a:gd name="connsiteX29-14483" fmla="*/ 0 w 711"/>
                <a:gd name="connsiteY29-14484" fmla="*/ 100 h 763"/>
                <a:gd name="connsiteX30-14485" fmla="*/ 16 w 711"/>
                <a:gd name="connsiteY30-14486" fmla="*/ 100 h 763"/>
                <a:gd name="connsiteX31-14487" fmla="*/ 37 w 711"/>
                <a:gd name="connsiteY31-14488" fmla="*/ 100 h 763"/>
                <a:gd name="connsiteX32-14489" fmla="*/ 53 w 711"/>
                <a:gd name="connsiteY32-14490" fmla="*/ 100 h 763"/>
                <a:gd name="connsiteX33-14491" fmla="*/ 74 w 711"/>
                <a:gd name="connsiteY33-14492" fmla="*/ 95 h 763"/>
                <a:gd name="connsiteX34-14493" fmla="*/ 100 w 711"/>
                <a:gd name="connsiteY34-14494" fmla="*/ 95 h 763"/>
                <a:gd name="connsiteX35-14495" fmla="*/ 122 w 711"/>
                <a:gd name="connsiteY35-14496" fmla="*/ 89 h 763"/>
                <a:gd name="connsiteX36-14497" fmla="*/ 148 w 711"/>
                <a:gd name="connsiteY36-14498" fmla="*/ 84 h 763"/>
                <a:gd name="connsiteX37-14499" fmla="*/ 179 w 711"/>
                <a:gd name="connsiteY37-14500" fmla="*/ 84 h 763"/>
                <a:gd name="connsiteX38-14501" fmla="*/ 237 w 711"/>
                <a:gd name="connsiteY38-14502" fmla="*/ 74 h 763"/>
                <a:gd name="connsiteX39-14503" fmla="*/ 295 w 711"/>
                <a:gd name="connsiteY39-14504" fmla="*/ 63 h 763"/>
                <a:gd name="connsiteX40-14505" fmla="*/ 353 w 711"/>
                <a:gd name="connsiteY40-14506" fmla="*/ 58 h 763"/>
                <a:gd name="connsiteX41-14507" fmla="*/ 411 w 711"/>
                <a:gd name="connsiteY41-14508" fmla="*/ 47 h 763"/>
                <a:gd name="connsiteX42-14509" fmla="*/ 438 w 711"/>
                <a:gd name="connsiteY42-14510" fmla="*/ 42 h 763"/>
                <a:gd name="connsiteX43-14511" fmla="*/ 464 w 711"/>
                <a:gd name="connsiteY43-14512" fmla="*/ 37 h 763"/>
                <a:gd name="connsiteX44-14513" fmla="*/ 490 w 711"/>
                <a:gd name="connsiteY44-14514" fmla="*/ 32 h 763"/>
                <a:gd name="connsiteX45-14515" fmla="*/ 506 w 711"/>
                <a:gd name="connsiteY45-14516" fmla="*/ 32 h 763"/>
                <a:gd name="connsiteX46-14517" fmla="*/ 522 w 711"/>
                <a:gd name="connsiteY46-14518" fmla="*/ 26 h 763"/>
                <a:gd name="connsiteX47-14519" fmla="*/ 538 w 711"/>
                <a:gd name="connsiteY47-14520" fmla="*/ 21 h 763"/>
                <a:gd name="connsiteX48-14521" fmla="*/ 543 w 711"/>
                <a:gd name="connsiteY48-14522" fmla="*/ 21 h 763"/>
                <a:gd name="connsiteX49-14523" fmla="*/ 553 w 711"/>
                <a:gd name="connsiteY49-14524" fmla="*/ 16 h 763"/>
                <a:gd name="connsiteX50-14525" fmla="*/ 559 w 711"/>
                <a:gd name="connsiteY50-14526" fmla="*/ 11 h 763"/>
                <a:gd name="connsiteX51-14527" fmla="*/ 569 w 711"/>
                <a:gd name="connsiteY51-14528" fmla="*/ 5 h 763"/>
                <a:gd name="connsiteX52-14529" fmla="*/ 575 w 711"/>
                <a:gd name="connsiteY52-14530" fmla="*/ 5 h 763"/>
                <a:gd name="connsiteX53-14531" fmla="*/ 585 w 711"/>
                <a:gd name="connsiteY53-14532" fmla="*/ 0 h 763"/>
                <a:gd name="connsiteX54-14533" fmla="*/ 590 w 711"/>
                <a:gd name="connsiteY54-14534" fmla="*/ 5 h 763"/>
                <a:gd name="connsiteX55-14535" fmla="*/ 596 w 711"/>
                <a:gd name="connsiteY55-14536" fmla="*/ 5 h 763"/>
                <a:gd name="connsiteX56-14537" fmla="*/ 601 w 711"/>
                <a:gd name="connsiteY56-14538" fmla="*/ 11 h 763"/>
                <a:gd name="connsiteX57-14539" fmla="*/ 611 w 711"/>
                <a:gd name="connsiteY57-14540" fmla="*/ 16 h 763"/>
                <a:gd name="connsiteX58-14541" fmla="*/ 622 w 711"/>
                <a:gd name="connsiteY58-14542" fmla="*/ 21 h 763"/>
                <a:gd name="connsiteX59-14543" fmla="*/ 632 w 711"/>
                <a:gd name="connsiteY59-14544" fmla="*/ 26 h 763"/>
                <a:gd name="connsiteX60-14545" fmla="*/ 643 w 711"/>
                <a:gd name="connsiteY60-14546" fmla="*/ 32 h 763"/>
                <a:gd name="connsiteX61-14547" fmla="*/ 659 w 711"/>
                <a:gd name="connsiteY61-14548" fmla="*/ 42 h 763"/>
                <a:gd name="connsiteX62-14549" fmla="*/ 669 w 711"/>
                <a:gd name="connsiteY62-14550" fmla="*/ 53 h 763"/>
                <a:gd name="connsiteX63-14551" fmla="*/ 680 w 711"/>
                <a:gd name="connsiteY63-14552" fmla="*/ 58 h 763"/>
                <a:gd name="connsiteX64-14553" fmla="*/ 690 w 711"/>
                <a:gd name="connsiteY64-14554" fmla="*/ 68 h 763"/>
                <a:gd name="connsiteX65-14555" fmla="*/ 701 w 711"/>
                <a:gd name="connsiteY65-14556" fmla="*/ 74 h 763"/>
                <a:gd name="connsiteX66-14557" fmla="*/ 706 w 711"/>
                <a:gd name="connsiteY66-14558" fmla="*/ 79 h 763"/>
                <a:gd name="connsiteX67-14559" fmla="*/ 711 w 711"/>
                <a:gd name="connsiteY67-14560" fmla="*/ 84 h 763"/>
                <a:gd name="connsiteX68-14561" fmla="*/ 711 w 711"/>
                <a:gd name="connsiteY68-14562" fmla="*/ 89 h 763"/>
                <a:gd name="connsiteX69-14563" fmla="*/ 711 w 711"/>
                <a:gd name="connsiteY69-14564" fmla="*/ 95 h 763"/>
                <a:gd name="connsiteX70-14565" fmla="*/ 711 w 711"/>
                <a:gd name="connsiteY70-14566" fmla="*/ 100 h 763"/>
                <a:gd name="connsiteX71-14567" fmla="*/ 711 w 711"/>
                <a:gd name="connsiteY71-14568" fmla="*/ 105 h 763"/>
                <a:gd name="connsiteX72-14569" fmla="*/ 706 w 711"/>
                <a:gd name="connsiteY72-14570" fmla="*/ 110 h 763"/>
                <a:gd name="connsiteX73-14571" fmla="*/ 606 w 711"/>
                <a:gd name="connsiteY73-14572" fmla="*/ 663 h 763"/>
                <a:gd name="connsiteX74-14573" fmla="*/ 601 w 711"/>
                <a:gd name="connsiteY74-14574" fmla="*/ 689 h 763"/>
                <a:gd name="connsiteX75-14575" fmla="*/ 596 w 711"/>
                <a:gd name="connsiteY75-14576" fmla="*/ 700 h 763"/>
                <a:gd name="connsiteX76-14577" fmla="*/ 590 w 711"/>
                <a:gd name="connsiteY76-14578" fmla="*/ 710 h 763"/>
                <a:gd name="connsiteX77-14579" fmla="*/ 590 w 711"/>
                <a:gd name="connsiteY77-14580" fmla="*/ 721 h 763"/>
                <a:gd name="connsiteX78-14581" fmla="*/ 585 w 711"/>
                <a:gd name="connsiteY78-14582" fmla="*/ 726 h 763"/>
                <a:gd name="connsiteX79-14583" fmla="*/ 580 w 711"/>
                <a:gd name="connsiteY79-14584" fmla="*/ 736 h 763"/>
                <a:gd name="connsiteX80-14585" fmla="*/ 580 w 711"/>
                <a:gd name="connsiteY80-14586" fmla="*/ 742 h 763"/>
                <a:gd name="connsiteX81-14587" fmla="*/ 569 w 711"/>
                <a:gd name="connsiteY81-14588" fmla="*/ 747 h 763"/>
                <a:gd name="connsiteX82-14589" fmla="*/ 564 w 711"/>
                <a:gd name="connsiteY82-14590" fmla="*/ 757 h 763"/>
                <a:gd name="connsiteX83-14591" fmla="*/ 559 w 711"/>
                <a:gd name="connsiteY83-14592" fmla="*/ 757 h 763"/>
                <a:gd name="connsiteX84-14593" fmla="*/ 553 w 711"/>
                <a:gd name="connsiteY84-14594" fmla="*/ 763 h 763"/>
                <a:gd name="connsiteX85-14595" fmla="*/ 548 w 711"/>
                <a:gd name="connsiteY85-14596" fmla="*/ 763 h 763"/>
                <a:gd name="connsiteX86-14597" fmla="*/ 548 w 711"/>
                <a:gd name="connsiteY86-14598" fmla="*/ 757 h 763"/>
                <a:gd name="connsiteX87-14599" fmla="*/ 543 w 711"/>
                <a:gd name="connsiteY87-14600" fmla="*/ 757 h 763"/>
                <a:gd name="connsiteX88-14601" fmla="*/ 543 w 711"/>
                <a:gd name="connsiteY88-14602" fmla="*/ 752 h 763"/>
                <a:gd name="connsiteX89-14603" fmla="*/ 543 w 711"/>
                <a:gd name="connsiteY89-14604" fmla="*/ 747 h 763"/>
                <a:gd name="connsiteX90-14605" fmla="*/ 538 w 711"/>
                <a:gd name="connsiteY90-14606" fmla="*/ 742 h 763"/>
                <a:gd name="connsiteX91-14607" fmla="*/ 538 w 711"/>
                <a:gd name="connsiteY91-14608" fmla="*/ 731 h 763"/>
                <a:gd name="connsiteX92-14609" fmla="*/ 538 w 711"/>
                <a:gd name="connsiteY92-14610" fmla="*/ 721 h 763"/>
                <a:gd name="connsiteX93-14611" fmla="*/ 532 w 711"/>
                <a:gd name="connsiteY93-14612" fmla="*/ 705 h 763"/>
                <a:gd name="connsiteX94-14613" fmla="*/ 527 w 711"/>
                <a:gd name="connsiteY94-14614" fmla="*/ 684 h 763"/>
                <a:gd name="connsiteX95-14615" fmla="*/ 522 w 711"/>
                <a:gd name="connsiteY95-14616" fmla="*/ 668 h 763"/>
                <a:gd name="connsiteX96-14617" fmla="*/ 517 w 711"/>
                <a:gd name="connsiteY96-14618" fmla="*/ 652 h 763"/>
                <a:gd name="connsiteX97-14619" fmla="*/ 511 w 711"/>
                <a:gd name="connsiteY97-14620" fmla="*/ 636 h 763"/>
                <a:gd name="connsiteX98-14621" fmla="*/ 501 w 711"/>
                <a:gd name="connsiteY98-14622" fmla="*/ 626 h 763"/>
                <a:gd name="connsiteX0-14623" fmla="*/ 601 w 711"/>
                <a:gd name="connsiteY0-14624" fmla="*/ 105 h 763"/>
                <a:gd name="connsiteX1-14625" fmla="*/ 596 w 711"/>
                <a:gd name="connsiteY1-14626" fmla="*/ 95 h 763"/>
                <a:gd name="connsiteX2-14627" fmla="*/ 596 w 711"/>
                <a:gd name="connsiteY2-14628" fmla="*/ 89 h 763"/>
                <a:gd name="connsiteX3-14629" fmla="*/ 596 w 711"/>
                <a:gd name="connsiteY3-14630" fmla="*/ 84 h 763"/>
                <a:gd name="connsiteX4-14631" fmla="*/ 590 w 711"/>
                <a:gd name="connsiteY4-14632" fmla="*/ 84 h 763"/>
                <a:gd name="connsiteX5-14633" fmla="*/ 585 w 711"/>
                <a:gd name="connsiteY5-14634" fmla="*/ 79 h 763"/>
                <a:gd name="connsiteX6-14635" fmla="*/ 575 w 711"/>
                <a:gd name="connsiteY6-14636" fmla="*/ 79 h 763"/>
                <a:gd name="connsiteX7-14637" fmla="*/ 569 w 711"/>
                <a:gd name="connsiteY7-14638" fmla="*/ 74 h 763"/>
                <a:gd name="connsiteX8-14639" fmla="*/ 553 w 711"/>
                <a:gd name="connsiteY8-14640" fmla="*/ 74 h 763"/>
                <a:gd name="connsiteX9-14641" fmla="*/ 543 w 711"/>
                <a:gd name="connsiteY9-14642" fmla="*/ 74 h 763"/>
                <a:gd name="connsiteX10-14643" fmla="*/ 527 w 711"/>
                <a:gd name="connsiteY10-14644" fmla="*/ 79 h 763"/>
                <a:gd name="connsiteX11-14645" fmla="*/ 496 w 711"/>
                <a:gd name="connsiteY11-14646" fmla="*/ 79 h 763"/>
                <a:gd name="connsiteX12-14647" fmla="*/ 459 w 711"/>
                <a:gd name="connsiteY12-14648" fmla="*/ 84 h 763"/>
                <a:gd name="connsiteX13-14649" fmla="*/ 422 w 711"/>
                <a:gd name="connsiteY13-14650" fmla="*/ 89 h 763"/>
                <a:gd name="connsiteX14-14651" fmla="*/ 385 w 711"/>
                <a:gd name="connsiteY14-14652" fmla="*/ 89 h 763"/>
                <a:gd name="connsiteX15-14653" fmla="*/ 343 w 711"/>
                <a:gd name="connsiteY15-14654" fmla="*/ 95 h 763"/>
                <a:gd name="connsiteX16-14655" fmla="*/ 295 w 711"/>
                <a:gd name="connsiteY16-14656" fmla="*/ 105 h 763"/>
                <a:gd name="connsiteX17-14657" fmla="*/ 269 w 711"/>
                <a:gd name="connsiteY17-14658" fmla="*/ 105 h 763"/>
                <a:gd name="connsiteX18-14659" fmla="*/ 243 w 711"/>
                <a:gd name="connsiteY18-14660" fmla="*/ 110 h 763"/>
                <a:gd name="connsiteX19-14661" fmla="*/ 216 w 711"/>
                <a:gd name="connsiteY19-14662" fmla="*/ 116 h 763"/>
                <a:gd name="connsiteX20-14663" fmla="*/ 190 w 711"/>
                <a:gd name="connsiteY20-14664" fmla="*/ 116 h 763"/>
                <a:gd name="connsiteX21-14665" fmla="*/ 158 w 711"/>
                <a:gd name="connsiteY21-14666" fmla="*/ 121 h 763"/>
                <a:gd name="connsiteX22-14667" fmla="*/ 132 w 711"/>
                <a:gd name="connsiteY22-14668" fmla="*/ 126 h 763"/>
                <a:gd name="connsiteX23-14669" fmla="*/ 106 w 711"/>
                <a:gd name="connsiteY23-14670" fmla="*/ 126 h 763"/>
                <a:gd name="connsiteX24-14671" fmla="*/ 85 w 711"/>
                <a:gd name="connsiteY24-14672" fmla="*/ 132 h 763"/>
                <a:gd name="connsiteX25-14673" fmla="*/ 64 w 711"/>
                <a:gd name="connsiteY25-14674" fmla="*/ 132 h 763"/>
                <a:gd name="connsiteX26-14675" fmla="*/ 37 w 711"/>
                <a:gd name="connsiteY26-14676" fmla="*/ 132 h 763"/>
                <a:gd name="connsiteX27-14677" fmla="*/ 21 w 711"/>
                <a:gd name="connsiteY27-14678" fmla="*/ 137 h 763"/>
                <a:gd name="connsiteX28-14679" fmla="*/ 0 w 711"/>
                <a:gd name="connsiteY28-14680" fmla="*/ 137 h 763"/>
                <a:gd name="connsiteX29-14681" fmla="*/ 0 w 711"/>
                <a:gd name="connsiteY29-14682" fmla="*/ 100 h 763"/>
                <a:gd name="connsiteX30-14683" fmla="*/ 16 w 711"/>
                <a:gd name="connsiteY30-14684" fmla="*/ 100 h 763"/>
                <a:gd name="connsiteX31-14685" fmla="*/ 37 w 711"/>
                <a:gd name="connsiteY31-14686" fmla="*/ 100 h 763"/>
                <a:gd name="connsiteX32-14687" fmla="*/ 53 w 711"/>
                <a:gd name="connsiteY32-14688" fmla="*/ 100 h 763"/>
                <a:gd name="connsiteX33-14689" fmla="*/ 74 w 711"/>
                <a:gd name="connsiteY33-14690" fmla="*/ 95 h 763"/>
                <a:gd name="connsiteX34-14691" fmla="*/ 100 w 711"/>
                <a:gd name="connsiteY34-14692" fmla="*/ 95 h 763"/>
                <a:gd name="connsiteX35-14693" fmla="*/ 122 w 711"/>
                <a:gd name="connsiteY35-14694" fmla="*/ 89 h 763"/>
                <a:gd name="connsiteX36-14695" fmla="*/ 148 w 711"/>
                <a:gd name="connsiteY36-14696" fmla="*/ 84 h 763"/>
                <a:gd name="connsiteX37-14697" fmla="*/ 179 w 711"/>
                <a:gd name="connsiteY37-14698" fmla="*/ 84 h 763"/>
                <a:gd name="connsiteX38-14699" fmla="*/ 237 w 711"/>
                <a:gd name="connsiteY38-14700" fmla="*/ 74 h 763"/>
                <a:gd name="connsiteX39-14701" fmla="*/ 295 w 711"/>
                <a:gd name="connsiteY39-14702" fmla="*/ 63 h 763"/>
                <a:gd name="connsiteX40-14703" fmla="*/ 353 w 711"/>
                <a:gd name="connsiteY40-14704" fmla="*/ 58 h 763"/>
                <a:gd name="connsiteX41-14705" fmla="*/ 411 w 711"/>
                <a:gd name="connsiteY41-14706" fmla="*/ 47 h 763"/>
                <a:gd name="connsiteX42-14707" fmla="*/ 438 w 711"/>
                <a:gd name="connsiteY42-14708" fmla="*/ 42 h 763"/>
                <a:gd name="connsiteX43-14709" fmla="*/ 464 w 711"/>
                <a:gd name="connsiteY43-14710" fmla="*/ 37 h 763"/>
                <a:gd name="connsiteX44-14711" fmla="*/ 490 w 711"/>
                <a:gd name="connsiteY44-14712" fmla="*/ 32 h 763"/>
                <a:gd name="connsiteX45-14713" fmla="*/ 506 w 711"/>
                <a:gd name="connsiteY45-14714" fmla="*/ 32 h 763"/>
                <a:gd name="connsiteX46-14715" fmla="*/ 522 w 711"/>
                <a:gd name="connsiteY46-14716" fmla="*/ 26 h 763"/>
                <a:gd name="connsiteX47-14717" fmla="*/ 538 w 711"/>
                <a:gd name="connsiteY47-14718" fmla="*/ 21 h 763"/>
                <a:gd name="connsiteX48-14719" fmla="*/ 543 w 711"/>
                <a:gd name="connsiteY48-14720" fmla="*/ 21 h 763"/>
                <a:gd name="connsiteX49-14721" fmla="*/ 553 w 711"/>
                <a:gd name="connsiteY49-14722" fmla="*/ 16 h 763"/>
                <a:gd name="connsiteX50-14723" fmla="*/ 559 w 711"/>
                <a:gd name="connsiteY50-14724" fmla="*/ 11 h 763"/>
                <a:gd name="connsiteX51-14725" fmla="*/ 569 w 711"/>
                <a:gd name="connsiteY51-14726" fmla="*/ 5 h 763"/>
                <a:gd name="connsiteX52-14727" fmla="*/ 575 w 711"/>
                <a:gd name="connsiteY52-14728" fmla="*/ 5 h 763"/>
                <a:gd name="connsiteX53-14729" fmla="*/ 585 w 711"/>
                <a:gd name="connsiteY53-14730" fmla="*/ 0 h 763"/>
                <a:gd name="connsiteX54-14731" fmla="*/ 590 w 711"/>
                <a:gd name="connsiteY54-14732" fmla="*/ 5 h 763"/>
                <a:gd name="connsiteX55-14733" fmla="*/ 596 w 711"/>
                <a:gd name="connsiteY55-14734" fmla="*/ 5 h 763"/>
                <a:gd name="connsiteX56-14735" fmla="*/ 601 w 711"/>
                <a:gd name="connsiteY56-14736" fmla="*/ 11 h 763"/>
                <a:gd name="connsiteX57-14737" fmla="*/ 611 w 711"/>
                <a:gd name="connsiteY57-14738" fmla="*/ 16 h 763"/>
                <a:gd name="connsiteX58-14739" fmla="*/ 622 w 711"/>
                <a:gd name="connsiteY58-14740" fmla="*/ 21 h 763"/>
                <a:gd name="connsiteX59-14741" fmla="*/ 632 w 711"/>
                <a:gd name="connsiteY59-14742" fmla="*/ 26 h 763"/>
                <a:gd name="connsiteX60-14743" fmla="*/ 643 w 711"/>
                <a:gd name="connsiteY60-14744" fmla="*/ 32 h 763"/>
                <a:gd name="connsiteX61-14745" fmla="*/ 659 w 711"/>
                <a:gd name="connsiteY61-14746" fmla="*/ 42 h 763"/>
                <a:gd name="connsiteX62-14747" fmla="*/ 669 w 711"/>
                <a:gd name="connsiteY62-14748" fmla="*/ 53 h 763"/>
                <a:gd name="connsiteX63-14749" fmla="*/ 680 w 711"/>
                <a:gd name="connsiteY63-14750" fmla="*/ 58 h 763"/>
                <a:gd name="connsiteX64-14751" fmla="*/ 690 w 711"/>
                <a:gd name="connsiteY64-14752" fmla="*/ 68 h 763"/>
                <a:gd name="connsiteX65-14753" fmla="*/ 701 w 711"/>
                <a:gd name="connsiteY65-14754" fmla="*/ 74 h 763"/>
                <a:gd name="connsiteX66-14755" fmla="*/ 706 w 711"/>
                <a:gd name="connsiteY66-14756" fmla="*/ 79 h 763"/>
                <a:gd name="connsiteX67-14757" fmla="*/ 711 w 711"/>
                <a:gd name="connsiteY67-14758" fmla="*/ 84 h 763"/>
                <a:gd name="connsiteX68-14759" fmla="*/ 711 w 711"/>
                <a:gd name="connsiteY68-14760" fmla="*/ 89 h 763"/>
                <a:gd name="connsiteX69-14761" fmla="*/ 711 w 711"/>
                <a:gd name="connsiteY69-14762" fmla="*/ 95 h 763"/>
                <a:gd name="connsiteX70-14763" fmla="*/ 711 w 711"/>
                <a:gd name="connsiteY70-14764" fmla="*/ 100 h 763"/>
                <a:gd name="connsiteX71-14765" fmla="*/ 711 w 711"/>
                <a:gd name="connsiteY71-14766" fmla="*/ 105 h 763"/>
                <a:gd name="connsiteX72-14767" fmla="*/ 706 w 711"/>
                <a:gd name="connsiteY72-14768" fmla="*/ 110 h 763"/>
                <a:gd name="connsiteX73-14769" fmla="*/ 601 w 711"/>
                <a:gd name="connsiteY73-14770" fmla="*/ 689 h 763"/>
                <a:gd name="connsiteX74-14771" fmla="*/ 596 w 711"/>
                <a:gd name="connsiteY74-14772" fmla="*/ 700 h 763"/>
                <a:gd name="connsiteX75-14773" fmla="*/ 590 w 711"/>
                <a:gd name="connsiteY75-14774" fmla="*/ 710 h 763"/>
                <a:gd name="connsiteX76-14775" fmla="*/ 590 w 711"/>
                <a:gd name="connsiteY76-14776" fmla="*/ 721 h 763"/>
                <a:gd name="connsiteX77-14777" fmla="*/ 585 w 711"/>
                <a:gd name="connsiteY77-14778" fmla="*/ 726 h 763"/>
                <a:gd name="connsiteX78-14779" fmla="*/ 580 w 711"/>
                <a:gd name="connsiteY78-14780" fmla="*/ 736 h 763"/>
                <a:gd name="connsiteX79-14781" fmla="*/ 580 w 711"/>
                <a:gd name="connsiteY79-14782" fmla="*/ 742 h 763"/>
                <a:gd name="connsiteX80-14783" fmla="*/ 569 w 711"/>
                <a:gd name="connsiteY80-14784" fmla="*/ 747 h 763"/>
                <a:gd name="connsiteX81-14785" fmla="*/ 564 w 711"/>
                <a:gd name="connsiteY81-14786" fmla="*/ 757 h 763"/>
                <a:gd name="connsiteX82-14787" fmla="*/ 559 w 711"/>
                <a:gd name="connsiteY82-14788" fmla="*/ 757 h 763"/>
                <a:gd name="connsiteX83-14789" fmla="*/ 553 w 711"/>
                <a:gd name="connsiteY83-14790" fmla="*/ 763 h 763"/>
                <a:gd name="connsiteX84-14791" fmla="*/ 548 w 711"/>
                <a:gd name="connsiteY84-14792" fmla="*/ 763 h 763"/>
                <a:gd name="connsiteX85-14793" fmla="*/ 548 w 711"/>
                <a:gd name="connsiteY85-14794" fmla="*/ 757 h 763"/>
                <a:gd name="connsiteX86-14795" fmla="*/ 543 w 711"/>
                <a:gd name="connsiteY86-14796" fmla="*/ 757 h 763"/>
                <a:gd name="connsiteX87-14797" fmla="*/ 543 w 711"/>
                <a:gd name="connsiteY87-14798" fmla="*/ 752 h 763"/>
                <a:gd name="connsiteX88-14799" fmla="*/ 543 w 711"/>
                <a:gd name="connsiteY88-14800" fmla="*/ 747 h 763"/>
                <a:gd name="connsiteX89-14801" fmla="*/ 538 w 711"/>
                <a:gd name="connsiteY89-14802" fmla="*/ 742 h 763"/>
                <a:gd name="connsiteX90-14803" fmla="*/ 538 w 711"/>
                <a:gd name="connsiteY90-14804" fmla="*/ 731 h 763"/>
                <a:gd name="connsiteX91-14805" fmla="*/ 538 w 711"/>
                <a:gd name="connsiteY91-14806" fmla="*/ 721 h 763"/>
                <a:gd name="connsiteX92-14807" fmla="*/ 532 w 711"/>
                <a:gd name="connsiteY92-14808" fmla="*/ 705 h 763"/>
                <a:gd name="connsiteX93-14809" fmla="*/ 527 w 711"/>
                <a:gd name="connsiteY93-14810" fmla="*/ 684 h 763"/>
                <a:gd name="connsiteX94-14811" fmla="*/ 522 w 711"/>
                <a:gd name="connsiteY94-14812" fmla="*/ 668 h 763"/>
                <a:gd name="connsiteX95-14813" fmla="*/ 517 w 711"/>
                <a:gd name="connsiteY95-14814" fmla="*/ 652 h 763"/>
                <a:gd name="connsiteX96-14815" fmla="*/ 511 w 711"/>
                <a:gd name="connsiteY96-14816" fmla="*/ 636 h 763"/>
                <a:gd name="connsiteX97-14817" fmla="*/ 501 w 711"/>
                <a:gd name="connsiteY97-14818" fmla="*/ 626 h 763"/>
                <a:gd name="connsiteX0-14819" fmla="*/ 601 w 711"/>
                <a:gd name="connsiteY0-14820" fmla="*/ 105 h 789"/>
                <a:gd name="connsiteX1-14821" fmla="*/ 596 w 711"/>
                <a:gd name="connsiteY1-14822" fmla="*/ 95 h 789"/>
                <a:gd name="connsiteX2-14823" fmla="*/ 596 w 711"/>
                <a:gd name="connsiteY2-14824" fmla="*/ 89 h 789"/>
                <a:gd name="connsiteX3-14825" fmla="*/ 596 w 711"/>
                <a:gd name="connsiteY3-14826" fmla="*/ 84 h 789"/>
                <a:gd name="connsiteX4-14827" fmla="*/ 590 w 711"/>
                <a:gd name="connsiteY4-14828" fmla="*/ 84 h 789"/>
                <a:gd name="connsiteX5-14829" fmla="*/ 585 w 711"/>
                <a:gd name="connsiteY5-14830" fmla="*/ 79 h 789"/>
                <a:gd name="connsiteX6-14831" fmla="*/ 575 w 711"/>
                <a:gd name="connsiteY6-14832" fmla="*/ 79 h 789"/>
                <a:gd name="connsiteX7-14833" fmla="*/ 569 w 711"/>
                <a:gd name="connsiteY7-14834" fmla="*/ 74 h 789"/>
                <a:gd name="connsiteX8-14835" fmla="*/ 553 w 711"/>
                <a:gd name="connsiteY8-14836" fmla="*/ 74 h 789"/>
                <a:gd name="connsiteX9-14837" fmla="*/ 543 w 711"/>
                <a:gd name="connsiteY9-14838" fmla="*/ 74 h 789"/>
                <a:gd name="connsiteX10-14839" fmla="*/ 527 w 711"/>
                <a:gd name="connsiteY10-14840" fmla="*/ 79 h 789"/>
                <a:gd name="connsiteX11-14841" fmla="*/ 496 w 711"/>
                <a:gd name="connsiteY11-14842" fmla="*/ 79 h 789"/>
                <a:gd name="connsiteX12-14843" fmla="*/ 459 w 711"/>
                <a:gd name="connsiteY12-14844" fmla="*/ 84 h 789"/>
                <a:gd name="connsiteX13-14845" fmla="*/ 422 w 711"/>
                <a:gd name="connsiteY13-14846" fmla="*/ 89 h 789"/>
                <a:gd name="connsiteX14-14847" fmla="*/ 385 w 711"/>
                <a:gd name="connsiteY14-14848" fmla="*/ 89 h 789"/>
                <a:gd name="connsiteX15-14849" fmla="*/ 343 w 711"/>
                <a:gd name="connsiteY15-14850" fmla="*/ 95 h 789"/>
                <a:gd name="connsiteX16-14851" fmla="*/ 295 w 711"/>
                <a:gd name="connsiteY16-14852" fmla="*/ 105 h 789"/>
                <a:gd name="connsiteX17-14853" fmla="*/ 269 w 711"/>
                <a:gd name="connsiteY17-14854" fmla="*/ 105 h 789"/>
                <a:gd name="connsiteX18-14855" fmla="*/ 243 w 711"/>
                <a:gd name="connsiteY18-14856" fmla="*/ 110 h 789"/>
                <a:gd name="connsiteX19-14857" fmla="*/ 216 w 711"/>
                <a:gd name="connsiteY19-14858" fmla="*/ 116 h 789"/>
                <a:gd name="connsiteX20-14859" fmla="*/ 190 w 711"/>
                <a:gd name="connsiteY20-14860" fmla="*/ 116 h 789"/>
                <a:gd name="connsiteX21-14861" fmla="*/ 158 w 711"/>
                <a:gd name="connsiteY21-14862" fmla="*/ 121 h 789"/>
                <a:gd name="connsiteX22-14863" fmla="*/ 132 w 711"/>
                <a:gd name="connsiteY22-14864" fmla="*/ 126 h 789"/>
                <a:gd name="connsiteX23-14865" fmla="*/ 106 w 711"/>
                <a:gd name="connsiteY23-14866" fmla="*/ 126 h 789"/>
                <a:gd name="connsiteX24-14867" fmla="*/ 85 w 711"/>
                <a:gd name="connsiteY24-14868" fmla="*/ 132 h 789"/>
                <a:gd name="connsiteX25-14869" fmla="*/ 64 w 711"/>
                <a:gd name="connsiteY25-14870" fmla="*/ 132 h 789"/>
                <a:gd name="connsiteX26-14871" fmla="*/ 37 w 711"/>
                <a:gd name="connsiteY26-14872" fmla="*/ 132 h 789"/>
                <a:gd name="connsiteX27-14873" fmla="*/ 21 w 711"/>
                <a:gd name="connsiteY27-14874" fmla="*/ 137 h 789"/>
                <a:gd name="connsiteX28-14875" fmla="*/ 0 w 711"/>
                <a:gd name="connsiteY28-14876" fmla="*/ 137 h 789"/>
                <a:gd name="connsiteX29-14877" fmla="*/ 0 w 711"/>
                <a:gd name="connsiteY29-14878" fmla="*/ 100 h 789"/>
                <a:gd name="connsiteX30-14879" fmla="*/ 16 w 711"/>
                <a:gd name="connsiteY30-14880" fmla="*/ 100 h 789"/>
                <a:gd name="connsiteX31-14881" fmla="*/ 37 w 711"/>
                <a:gd name="connsiteY31-14882" fmla="*/ 100 h 789"/>
                <a:gd name="connsiteX32-14883" fmla="*/ 53 w 711"/>
                <a:gd name="connsiteY32-14884" fmla="*/ 100 h 789"/>
                <a:gd name="connsiteX33-14885" fmla="*/ 74 w 711"/>
                <a:gd name="connsiteY33-14886" fmla="*/ 95 h 789"/>
                <a:gd name="connsiteX34-14887" fmla="*/ 100 w 711"/>
                <a:gd name="connsiteY34-14888" fmla="*/ 95 h 789"/>
                <a:gd name="connsiteX35-14889" fmla="*/ 122 w 711"/>
                <a:gd name="connsiteY35-14890" fmla="*/ 89 h 789"/>
                <a:gd name="connsiteX36-14891" fmla="*/ 148 w 711"/>
                <a:gd name="connsiteY36-14892" fmla="*/ 84 h 789"/>
                <a:gd name="connsiteX37-14893" fmla="*/ 179 w 711"/>
                <a:gd name="connsiteY37-14894" fmla="*/ 84 h 789"/>
                <a:gd name="connsiteX38-14895" fmla="*/ 237 w 711"/>
                <a:gd name="connsiteY38-14896" fmla="*/ 74 h 789"/>
                <a:gd name="connsiteX39-14897" fmla="*/ 295 w 711"/>
                <a:gd name="connsiteY39-14898" fmla="*/ 63 h 789"/>
                <a:gd name="connsiteX40-14899" fmla="*/ 353 w 711"/>
                <a:gd name="connsiteY40-14900" fmla="*/ 58 h 789"/>
                <a:gd name="connsiteX41-14901" fmla="*/ 411 w 711"/>
                <a:gd name="connsiteY41-14902" fmla="*/ 47 h 789"/>
                <a:gd name="connsiteX42-14903" fmla="*/ 438 w 711"/>
                <a:gd name="connsiteY42-14904" fmla="*/ 42 h 789"/>
                <a:gd name="connsiteX43-14905" fmla="*/ 464 w 711"/>
                <a:gd name="connsiteY43-14906" fmla="*/ 37 h 789"/>
                <a:gd name="connsiteX44-14907" fmla="*/ 490 w 711"/>
                <a:gd name="connsiteY44-14908" fmla="*/ 32 h 789"/>
                <a:gd name="connsiteX45-14909" fmla="*/ 506 w 711"/>
                <a:gd name="connsiteY45-14910" fmla="*/ 32 h 789"/>
                <a:gd name="connsiteX46-14911" fmla="*/ 522 w 711"/>
                <a:gd name="connsiteY46-14912" fmla="*/ 26 h 789"/>
                <a:gd name="connsiteX47-14913" fmla="*/ 538 w 711"/>
                <a:gd name="connsiteY47-14914" fmla="*/ 21 h 789"/>
                <a:gd name="connsiteX48-14915" fmla="*/ 543 w 711"/>
                <a:gd name="connsiteY48-14916" fmla="*/ 21 h 789"/>
                <a:gd name="connsiteX49-14917" fmla="*/ 553 w 711"/>
                <a:gd name="connsiteY49-14918" fmla="*/ 16 h 789"/>
                <a:gd name="connsiteX50-14919" fmla="*/ 559 w 711"/>
                <a:gd name="connsiteY50-14920" fmla="*/ 11 h 789"/>
                <a:gd name="connsiteX51-14921" fmla="*/ 569 w 711"/>
                <a:gd name="connsiteY51-14922" fmla="*/ 5 h 789"/>
                <a:gd name="connsiteX52-14923" fmla="*/ 575 w 711"/>
                <a:gd name="connsiteY52-14924" fmla="*/ 5 h 789"/>
                <a:gd name="connsiteX53-14925" fmla="*/ 585 w 711"/>
                <a:gd name="connsiteY53-14926" fmla="*/ 0 h 789"/>
                <a:gd name="connsiteX54-14927" fmla="*/ 590 w 711"/>
                <a:gd name="connsiteY54-14928" fmla="*/ 5 h 789"/>
                <a:gd name="connsiteX55-14929" fmla="*/ 596 w 711"/>
                <a:gd name="connsiteY55-14930" fmla="*/ 5 h 789"/>
                <a:gd name="connsiteX56-14931" fmla="*/ 601 w 711"/>
                <a:gd name="connsiteY56-14932" fmla="*/ 11 h 789"/>
                <a:gd name="connsiteX57-14933" fmla="*/ 611 w 711"/>
                <a:gd name="connsiteY57-14934" fmla="*/ 16 h 789"/>
                <a:gd name="connsiteX58-14935" fmla="*/ 622 w 711"/>
                <a:gd name="connsiteY58-14936" fmla="*/ 21 h 789"/>
                <a:gd name="connsiteX59-14937" fmla="*/ 632 w 711"/>
                <a:gd name="connsiteY59-14938" fmla="*/ 26 h 789"/>
                <a:gd name="connsiteX60-14939" fmla="*/ 643 w 711"/>
                <a:gd name="connsiteY60-14940" fmla="*/ 32 h 789"/>
                <a:gd name="connsiteX61-14941" fmla="*/ 659 w 711"/>
                <a:gd name="connsiteY61-14942" fmla="*/ 42 h 789"/>
                <a:gd name="connsiteX62-14943" fmla="*/ 669 w 711"/>
                <a:gd name="connsiteY62-14944" fmla="*/ 53 h 789"/>
                <a:gd name="connsiteX63-14945" fmla="*/ 680 w 711"/>
                <a:gd name="connsiteY63-14946" fmla="*/ 58 h 789"/>
                <a:gd name="connsiteX64-14947" fmla="*/ 690 w 711"/>
                <a:gd name="connsiteY64-14948" fmla="*/ 68 h 789"/>
                <a:gd name="connsiteX65-14949" fmla="*/ 701 w 711"/>
                <a:gd name="connsiteY65-14950" fmla="*/ 74 h 789"/>
                <a:gd name="connsiteX66-14951" fmla="*/ 706 w 711"/>
                <a:gd name="connsiteY66-14952" fmla="*/ 79 h 789"/>
                <a:gd name="connsiteX67-14953" fmla="*/ 711 w 711"/>
                <a:gd name="connsiteY67-14954" fmla="*/ 84 h 789"/>
                <a:gd name="connsiteX68-14955" fmla="*/ 711 w 711"/>
                <a:gd name="connsiteY68-14956" fmla="*/ 89 h 789"/>
                <a:gd name="connsiteX69-14957" fmla="*/ 711 w 711"/>
                <a:gd name="connsiteY69-14958" fmla="*/ 95 h 789"/>
                <a:gd name="connsiteX70-14959" fmla="*/ 711 w 711"/>
                <a:gd name="connsiteY70-14960" fmla="*/ 100 h 789"/>
                <a:gd name="connsiteX71-14961" fmla="*/ 711 w 711"/>
                <a:gd name="connsiteY71-14962" fmla="*/ 105 h 789"/>
                <a:gd name="connsiteX72-14963" fmla="*/ 706 w 711"/>
                <a:gd name="connsiteY72-14964" fmla="*/ 110 h 789"/>
                <a:gd name="connsiteX73-14965" fmla="*/ 601 w 711"/>
                <a:gd name="connsiteY73-14966" fmla="*/ 689 h 789"/>
                <a:gd name="connsiteX74-14967" fmla="*/ 590 w 711"/>
                <a:gd name="connsiteY74-14968" fmla="*/ 710 h 789"/>
                <a:gd name="connsiteX75-14969" fmla="*/ 590 w 711"/>
                <a:gd name="connsiteY75-14970" fmla="*/ 721 h 789"/>
                <a:gd name="connsiteX76-14971" fmla="*/ 585 w 711"/>
                <a:gd name="connsiteY76-14972" fmla="*/ 726 h 789"/>
                <a:gd name="connsiteX77-14973" fmla="*/ 580 w 711"/>
                <a:gd name="connsiteY77-14974" fmla="*/ 736 h 789"/>
                <a:gd name="connsiteX78-14975" fmla="*/ 580 w 711"/>
                <a:gd name="connsiteY78-14976" fmla="*/ 742 h 789"/>
                <a:gd name="connsiteX79-14977" fmla="*/ 569 w 711"/>
                <a:gd name="connsiteY79-14978" fmla="*/ 747 h 789"/>
                <a:gd name="connsiteX80-14979" fmla="*/ 564 w 711"/>
                <a:gd name="connsiteY80-14980" fmla="*/ 757 h 789"/>
                <a:gd name="connsiteX81-14981" fmla="*/ 559 w 711"/>
                <a:gd name="connsiteY81-14982" fmla="*/ 757 h 789"/>
                <a:gd name="connsiteX82-14983" fmla="*/ 553 w 711"/>
                <a:gd name="connsiteY82-14984" fmla="*/ 763 h 789"/>
                <a:gd name="connsiteX83-14985" fmla="*/ 548 w 711"/>
                <a:gd name="connsiteY83-14986" fmla="*/ 763 h 789"/>
                <a:gd name="connsiteX84-14987" fmla="*/ 548 w 711"/>
                <a:gd name="connsiteY84-14988" fmla="*/ 757 h 789"/>
                <a:gd name="connsiteX85-14989" fmla="*/ 543 w 711"/>
                <a:gd name="connsiteY85-14990" fmla="*/ 757 h 789"/>
                <a:gd name="connsiteX86-14991" fmla="*/ 543 w 711"/>
                <a:gd name="connsiteY86-14992" fmla="*/ 752 h 789"/>
                <a:gd name="connsiteX87-14993" fmla="*/ 543 w 711"/>
                <a:gd name="connsiteY87-14994" fmla="*/ 747 h 789"/>
                <a:gd name="connsiteX88-14995" fmla="*/ 538 w 711"/>
                <a:gd name="connsiteY88-14996" fmla="*/ 742 h 789"/>
                <a:gd name="connsiteX89-14997" fmla="*/ 538 w 711"/>
                <a:gd name="connsiteY89-14998" fmla="*/ 731 h 789"/>
                <a:gd name="connsiteX90-14999" fmla="*/ 538 w 711"/>
                <a:gd name="connsiteY90-15000" fmla="*/ 721 h 789"/>
                <a:gd name="connsiteX91-15001" fmla="*/ 532 w 711"/>
                <a:gd name="connsiteY91-15002" fmla="*/ 705 h 789"/>
                <a:gd name="connsiteX92-15003" fmla="*/ 527 w 711"/>
                <a:gd name="connsiteY92-15004" fmla="*/ 684 h 789"/>
                <a:gd name="connsiteX93-15005" fmla="*/ 522 w 711"/>
                <a:gd name="connsiteY93-15006" fmla="*/ 668 h 789"/>
                <a:gd name="connsiteX94-15007" fmla="*/ 517 w 711"/>
                <a:gd name="connsiteY94-15008" fmla="*/ 652 h 789"/>
                <a:gd name="connsiteX95-15009" fmla="*/ 511 w 711"/>
                <a:gd name="connsiteY95-15010" fmla="*/ 636 h 789"/>
                <a:gd name="connsiteX96-15011" fmla="*/ 501 w 711"/>
                <a:gd name="connsiteY96-15012" fmla="*/ 626 h 789"/>
                <a:gd name="connsiteX0-15013" fmla="*/ 601 w 711"/>
                <a:gd name="connsiteY0-15014" fmla="*/ 105 h 763"/>
                <a:gd name="connsiteX1-15015" fmla="*/ 596 w 711"/>
                <a:gd name="connsiteY1-15016" fmla="*/ 95 h 763"/>
                <a:gd name="connsiteX2-15017" fmla="*/ 596 w 711"/>
                <a:gd name="connsiteY2-15018" fmla="*/ 89 h 763"/>
                <a:gd name="connsiteX3-15019" fmla="*/ 596 w 711"/>
                <a:gd name="connsiteY3-15020" fmla="*/ 84 h 763"/>
                <a:gd name="connsiteX4-15021" fmla="*/ 590 w 711"/>
                <a:gd name="connsiteY4-15022" fmla="*/ 84 h 763"/>
                <a:gd name="connsiteX5-15023" fmla="*/ 585 w 711"/>
                <a:gd name="connsiteY5-15024" fmla="*/ 79 h 763"/>
                <a:gd name="connsiteX6-15025" fmla="*/ 575 w 711"/>
                <a:gd name="connsiteY6-15026" fmla="*/ 79 h 763"/>
                <a:gd name="connsiteX7-15027" fmla="*/ 569 w 711"/>
                <a:gd name="connsiteY7-15028" fmla="*/ 74 h 763"/>
                <a:gd name="connsiteX8-15029" fmla="*/ 553 w 711"/>
                <a:gd name="connsiteY8-15030" fmla="*/ 74 h 763"/>
                <a:gd name="connsiteX9-15031" fmla="*/ 543 w 711"/>
                <a:gd name="connsiteY9-15032" fmla="*/ 74 h 763"/>
                <a:gd name="connsiteX10-15033" fmla="*/ 527 w 711"/>
                <a:gd name="connsiteY10-15034" fmla="*/ 79 h 763"/>
                <a:gd name="connsiteX11-15035" fmla="*/ 496 w 711"/>
                <a:gd name="connsiteY11-15036" fmla="*/ 79 h 763"/>
                <a:gd name="connsiteX12-15037" fmla="*/ 459 w 711"/>
                <a:gd name="connsiteY12-15038" fmla="*/ 84 h 763"/>
                <a:gd name="connsiteX13-15039" fmla="*/ 422 w 711"/>
                <a:gd name="connsiteY13-15040" fmla="*/ 89 h 763"/>
                <a:gd name="connsiteX14-15041" fmla="*/ 385 w 711"/>
                <a:gd name="connsiteY14-15042" fmla="*/ 89 h 763"/>
                <a:gd name="connsiteX15-15043" fmla="*/ 343 w 711"/>
                <a:gd name="connsiteY15-15044" fmla="*/ 95 h 763"/>
                <a:gd name="connsiteX16-15045" fmla="*/ 295 w 711"/>
                <a:gd name="connsiteY16-15046" fmla="*/ 105 h 763"/>
                <a:gd name="connsiteX17-15047" fmla="*/ 269 w 711"/>
                <a:gd name="connsiteY17-15048" fmla="*/ 105 h 763"/>
                <a:gd name="connsiteX18-15049" fmla="*/ 243 w 711"/>
                <a:gd name="connsiteY18-15050" fmla="*/ 110 h 763"/>
                <a:gd name="connsiteX19-15051" fmla="*/ 216 w 711"/>
                <a:gd name="connsiteY19-15052" fmla="*/ 116 h 763"/>
                <a:gd name="connsiteX20-15053" fmla="*/ 190 w 711"/>
                <a:gd name="connsiteY20-15054" fmla="*/ 116 h 763"/>
                <a:gd name="connsiteX21-15055" fmla="*/ 158 w 711"/>
                <a:gd name="connsiteY21-15056" fmla="*/ 121 h 763"/>
                <a:gd name="connsiteX22-15057" fmla="*/ 132 w 711"/>
                <a:gd name="connsiteY22-15058" fmla="*/ 126 h 763"/>
                <a:gd name="connsiteX23-15059" fmla="*/ 106 w 711"/>
                <a:gd name="connsiteY23-15060" fmla="*/ 126 h 763"/>
                <a:gd name="connsiteX24-15061" fmla="*/ 85 w 711"/>
                <a:gd name="connsiteY24-15062" fmla="*/ 132 h 763"/>
                <a:gd name="connsiteX25-15063" fmla="*/ 64 w 711"/>
                <a:gd name="connsiteY25-15064" fmla="*/ 132 h 763"/>
                <a:gd name="connsiteX26-15065" fmla="*/ 37 w 711"/>
                <a:gd name="connsiteY26-15066" fmla="*/ 132 h 763"/>
                <a:gd name="connsiteX27-15067" fmla="*/ 21 w 711"/>
                <a:gd name="connsiteY27-15068" fmla="*/ 137 h 763"/>
                <a:gd name="connsiteX28-15069" fmla="*/ 0 w 711"/>
                <a:gd name="connsiteY28-15070" fmla="*/ 137 h 763"/>
                <a:gd name="connsiteX29-15071" fmla="*/ 0 w 711"/>
                <a:gd name="connsiteY29-15072" fmla="*/ 100 h 763"/>
                <a:gd name="connsiteX30-15073" fmla="*/ 16 w 711"/>
                <a:gd name="connsiteY30-15074" fmla="*/ 100 h 763"/>
                <a:gd name="connsiteX31-15075" fmla="*/ 37 w 711"/>
                <a:gd name="connsiteY31-15076" fmla="*/ 100 h 763"/>
                <a:gd name="connsiteX32-15077" fmla="*/ 53 w 711"/>
                <a:gd name="connsiteY32-15078" fmla="*/ 100 h 763"/>
                <a:gd name="connsiteX33-15079" fmla="*/ 74 w 711"/>
                <a:gd name="connsiteY33-15080" fmla="*/ 95 h 763"/>
                <a:gd name="connsiteX34-15081" fmla="*/ 100 w 711"/>
                <a:gd name="connsiteY34-15082" fmla="*/ 95 h 763"/>
                <a:gd name="connsiteX35-15083" fmla="*/ 122 w 711"/>
                <a:gd name="connsiteY35-15084" fmla="*/ 89 h 763"/>
                <a:gd name="connsiteX36-15085" fmla="*/ 148 w 711"/>
                <a:gd name="connsiteY36-15086" fmla="*/ 84 h 763"/>
                <a:gd name="connsiteX37-15087" fmla="*/ 179 w 711"/>
                <a:gd name="connsiteY37-15088" fmla="*/ 84 h 763"/>
                <a:gd name="connsiteX38-15089" fmla="*/ 237 w 711"/>
                <a:gd name="connsiteY38-15090" fmla="*/ 74 h 763"/>
                <a:gd name="connsiteX39-15091" fmla="*/ 295 w 711"/>
                <a:gd name="connsiteY39-15092" fmla="*/ 63 h 763"/>
                <a:gd name="connsiteX40-15093" fmla="*/ 353 w 711"/>
                <a:gd name="connsiteY40-15094" fmla="*/ 58 h 763"/>
                <a:gd name="connsiteX41-15095" fmla="*/ 411 w 711"/>
                <a:gd name="connsiteY41-15096" fmla="*/ 47 h 763"/>
                <a:gd name="connsiteX42-15097" fmla="*/ 438 w 711"/>
                <a:gd name="connsiteY42-15098" fmla="*/ 42 h 763"/>
                <a:gd name="connsiteX43-15099" fmla="*/ 464 w 711"/>
                <a:gd name="connsiteY43-15100" fmla="*/ 37 h 763"/>
                <a:gd name="connsiteX44-15101" fmla="*/ 490 w 711"/>
                <a:gd name="connsiteY44-15102" fmla="*/ 32 h 763"/>
                <a:gd name="connsiteX45-15103" fmla="*/ 506 w 711"/>
                <a:gd name="connsiteY45-15104" fmla="*/ 32 h 763"/>
                <a:gd name="connsiteX46-15105" fmla="*/ 522 w 711"/>
                <a:gd name="connsiteY46-15106" fmla="*/ 26 h 763"/>
                <a:gd name="connsiteX47-15107" fmla="*/ 538 w 711"/>
                <a:gd name="connsiteY47-15108" fmla="*/ 21 h 763"/>
                <a:gd name="connsiteX48-15109" fmla="*/ 543 w 711"/>
                <a:gd name="connsiteY48-15110" fmla="*/ 21 h 763"/>
                <a:gd name="connsiteX49-15111" fmla="*/ 553 w 711"/>
                <a:gd name="connsiteY49-15112" fmla="*/ 16 h 763"/>
                <a:gd name="connsiteX50-15113" fmla="*/ 559 w 711"/>
                <a:gd name="connsiteY50-15114" fmla="*/ 11 h 763"/>
                <a:gd name="connsiteX51-15115" fmla="*/ 569 w 711"/>
                <a:gd name="connsiteY51-15116" fmla="*/ 5 h 763"/>
                <a:gd name="connsiteX52-15117" fmla="*/ 575 w 711"/>
                <a:gd name="connsiteY52-15118" fmla="*/ 5 h 763"/>
                <a:gd name="connsiteX53-15119" fmla="*/ 585 w 711"/>
                <a:gd name="connsiteY53-15120" fmla="*/ 0 h 763"/>
                <a:gd name="connsiteX54-15121" fmla="*/ 590 w 711"/>
                <a:gd name="connsiteY54-15122" fmla="*/ 5 h 763"/>
                <a:gd name="connsiteX55-15123" fmla="*/ 596 w 711"/>
                <a:gd name="connsiteY55-15124" fmla="*/ 5 h 763"/>
                <a:gd name="connsiteX56-15125" fmla="*/ 601 w 711"/>
                <a:gd name="connsiteY56-15126" fmla="*/ 11 h 763"/>
                <a:gd name="connsiteX57-15127" fmla="*/ 611 w 711"/>
                <a:gd name="connsiteY57-15128" fmla="*/ 16 h 763"/>
                <a:gd name="connsiteX58-15129" fmla="*/ 622 w 711"/>
                <a:gd name="connsiteY58-15130" fmla="*/ 21 h 763"/>
                <a:gd name="connsiteX59-15131" fmla="*/ 632 w 711"/>
                <a:gd name="connsiteY59-15132" fmla="*/ 26 h 763"/>
                <a:gd name="connsiteX60-15133" fmla="*/ 643 w 711"/>
                <a:gd name="connsiteY60-15134" fmla="*/ 32 h 763"/>
                <a:gd name="connsiteX61-15135" fmla="*/ 659 w 711"/>
                <a:gd name="connsiteY61-15136" fmla="*/ 42 h 763"/>
                <a:gd name="connsiteX62-15137" fmla="*/ 669 w 711"/>
                <a:gd name="connsiteY62-15138" fmla="*/ 53 h 763"/>
                <a:gd name="connsiteX63-15139" fmla="*/ 680 w 711"/>
                <a:gd name="connsiteY63-15140" fmla="*/ 58 h 763"/>
                <a:gd name="connsiteX64-15141" fmla="*/ 690 w 711"/>
                <a:gd name="connsiteY64-15142" fmla="*/ 68 h 763"/>
                <a:gd name="connsiteX65-15143" fmla="*/ 701 w 711"/>
                <a:gd name="connsiteY65-15144" fmla="*/ 74 h 763"/>
                <a:gd name="connsiteX66-15145" fmla="*/ 706 w 711"/>
                <a:gd name="connsiteY66-15146" fmla="*/ 79 h 763"/>
                <a:gd name="connsiteX67-15147" fmla="*/ 711 w 711"/>
                <a:gd name="connsiteY67-15148" fmla="*/ 84 h 763"/>
                <a:gd name="connsiteX68-15149" fmla="*/ 711 w 711"/>
                <a:gd name="connsiteY68-15150" fmla="*/ 89 h 763"/>
                <a:gd name="connsiteX69-15151" fmla="*/ 711 w 711"/>
                <a:gd name="connsiteY69-15152" fmla="*/ 95 h 763"/>
                <a:gd name="connsiteX70-15153" fmla="*/ 711 w 711"/>
                <a:gd name="connsiteY70-15154" fmla="*/ 100 h 763"/>
                <a:gd name="connsiteX71-15155" fmla="*/ 711 w 711"/>
                <a:gd name="connsiteY71-15156" fmla="*/ 105 h 763"/>
                <a:gd name="connsiteX72-15157" fmla="*/ 706 w 711"/>
                <a:gd name="connsiteY72-15158" fmla="*/ 110 h 763"/>
                <a:gd name="connsiteX73-15159" fmla="*/ 590 w 711"/>
                <a:gd name="connsiteY73-15160" fmla="*/ 710 h 763"/>
                <a:gd name="connsiteX74-15161" fmla="*/ 590 w 711"/>
                <a:gd name="connsiteY74-15162" fmla="*/ 721 h 763"/>
                <a:gd name="connsiteX75-15163" fmla="*/ 585 w 711"/>
                <a:gd name="connsiteY75-15164" fmla="*/ 726 h 763"/>
                <a:gd name="connsiteX76-15165" fmla="*/ 580 w 711"/>
                <a:gd name="connsiteY76-15166" fmla="*/ 736 h 763"/>
                <a:gd name="connsiteX77-15167" fmla="*/ 580 w 711"/>
                <a:gd name="connsiteY77-15168" fmla="*/ 742 h 763"/>
                <a:gd name="connsiteX78-15169" fmla="*/ 569 w 711"/>
                <a:gd name="connsiteY78-15170" fmla="*/ 747 h 763"/>
                <a:gd name="connsiteX79-15171" fmla="*/ 564 w 711"/>
                <a:gd name="connsiteY79-15172" fmla="*/ 757 h 763"/>
                <a:gd name="connsiteX80-15173" fmla="*/ 559 w 711"/>
                <a:gd name="connsiteY80-15174" fmla="*/ 757 h 763"/>
                <a:gd name="connsiteX81-15175" fmla="*/ 553 w 711"/>
                <a:gd name="connsiteY81-15176" fmla="*/ 763 h 763"/>
                <a:gd name="connsiteX82-15177" fmla="*/ 548 w 711"/>
                <a:gd name="connsiteY82-15178" fmla="*/ 763 h 763"/>
                <a:gd name="connsiteX83-15179" fmla="*/ 548 w 711"/>
                <a:gd name="connsiteY83-15180" fmla="*/ 757 h 763"/>
                <a:gd name="connsiteX84-15181" fmla="*/ 543 w 711"/>
                <a:gd name="connsiteY84-15182" fmla="*/ 757 h 763"/>
                <a:gd name="connsiteX85-15183" fmla="*/ 543 w 711"/>
                <a:gd name="connsiteY85-15184" fmla="*/ 752 h 763"/>
                <a:gd name="connsiteX86-15185" fmla="*/ 543 w 711"/>
                <a:gd name="connsiteY86-15186" fmla="*/ 747 h 763"/>
                <a:gd name="connsiteX87-15187" fmla="*/ 538 w 711"/>
                <a:gd name="connsiteY87-15188" fmla="*/ 742 h 763"/>
                <a:gd name="connsiteX88-15189" fmla="*/ 538 w 711"/>
                <a:gd name="connsiteY88-15190" fmla="*/ 731 h 763"/>
                <a:gd name="connsiteX89-15191" fmla="*/ 538 w 711"/>
                <a:gd name="connsiteY89-15192" fmla="*/ 721 h 763"/>
                <a:gd name="connsiteX90-15193" fmla="*/ 532 w 711"/>
                <a:gd name="connsiteY90-15194" fmla="*/ 705 h 763"/>
                <a:gd name="connsiteX91-15195" fmla="*/ 527 w 711"/>
                <a:gd name="connsiteY91-15196" fmla="*/ 684 h 763"/>
                <a:gd name="connsiteX92-15197" fmla="*/ 522 w 711"/>
                <a:gd name="connsiteY92-15198" fmla="*/ 668 h 763"/>
                <a:gd name="connsiteX93-15199" fmla="*/ 517 w 711"/>
                <a:gd name="connsiteY93-15200" fmla="*/ 652 h 763"/>
                <a:gd name="connsiteX94-15201" fmla="*/ 511 w 711"/>
                <a:gd name="connsiteY94-15202" fmla="*/ 636 h 763"/>
                <a:gd name="connsiteX95-15203" fmla="*/ 501 w 711"/>
                <a:gd name="connsiteY95-15204" fmla="*/ 626 h 763"/>
                <a:gd name="connsiteX0-15205" fmla="*/ 601 w 711"/>
                <a:gd name="connsiteY0-15206" fmla="*/ 105 h 763"/>
                <a:gd name="connsiteX1-15207" fmla="*/ 596 w 711"/>
                <a:gd name="connsiteY1-15208" fmla="*/ 95 h 763"/>
                <a:gd name="connsiteX2-15209" fmla="*/ 596 w 711"/>
                <a:gd name="connsiteY2-15210" fmla="*/ 89 h 763"/>
                <a:gd name="connsiteX3-15211" fmla="*/ 596 w 711"/>
                <a:gd name="connsiteY3-15212" fmla="*/ 84 h 763"/>
                <a:gd name="connsiteX4-15213" fmla="*/ 590 w 711"/>
                <a:gd name="connsiteY4-15214" fmla="*/ 84 h 763"/>
                <a:gd name="connsiteX5-15215" fmla="*/ 585 w 711"/>
                <a:gd name="connsiteY5-15216" fmla="*/ 79 h 763"/>
                <a:gd name="connsiteX6-15217" fmla="*/ 575 w 711"/>
                <a:gd name="connsiteY6-15218" fmla="*/ 79 h 763"/>
                <a:gd name="connsiteX7-15219" fmla="*/ 569 w 711"/>
                <a:gd name="connsiteY7-15220" fmla="*/ 74 h 763"/>
                <a:gd name="connsiteX8-15221" fmla="*/ 553 w 711"/>
                <a:gd name="connsiteY8-15222" fmla="*/ 74 h 763"/>
                <a:gd name="connsiteX9-15223" fmla="*/ 543 w 711"/>
                <a:gd name="connsiteY9-15224" fmla="*/ 74 h 763"/>
                <a:gd name="connsiteX10-15225" fmla="*/ 527 w 711"/>
                <a:gd name="connsiteY10-15226" fmla="*/ 79 h 763"/>
                <a:gd name="connsiteX11-15227" fmla="*/ 496 w 711"/>
                <a:gd name="connsiteY11-15228" fmla="*/ 79 h 763"/>
                <a:gd name="connsiteX12-15229" fmla="*/ 459 w 711"/>
                <a:gd name="connsiteY12-15230" fmla="*/ 84 h 763"/>
                <a:gd name="connsiteX13-15231" fmla="*/ 422 w 711"/>
                <a:gd name="connsiteY13-15232" fmla="*/ 89 h 763"/>
                <a:gd name="connsiteX14-15233" fmla="*/ 385 w 711"/>
                <a:gd name="connsiteY14-15234" fmla="*/ 89 h 763"/>
                <a:gd name="connsiteX15-15235" fmla="*/ 343 w 711"/>
                <a:gd name="connsiteY15-15236" fmla="*/ 95 h 763"/>
                <a:gd name="connsiteX16-15237" fmla="*/ 295 w 711"/>
                <a:gd name="connsiteY16-15238" fmla="*/ 105 h 763"/>
                <a:gd name="connsiteX17-15239" fmla="*/ 269 w 711"/>
                <a:gd name="connsiteY17-15240" fmla="*/ 105 h 763"/>
                <a:gd name="connsiteX18-15241" fmla="*/ 243 w 711"/>
                <a:gd name="connsiteY18-15242" fmla="*/ 110 h 763"/>
                <a:gd name="connsiteX19-15243" fmla="*/ 216 w 711"/>
                <a:gd name="connsiteY19-15244" fmla="*/ 116 h 763"/>
                <a:gd name="connsiteX20-15245" fmla="*/ 190 w 711"/>
                <a:gd name="connsiteY20-15246" fmla="*/ 116 h 763"/>
                <a:gd name="connsiteX21-15247" fmla="*/ 158 w 711"/>
                <a:gd name="connsiteY21-15248" fmla="*/ 121 h 763"/>
                <a:gd name="connsiteX22-15249" fmla="*/ 132 w 711"/>
                <a:gd name="connsiteY22-15250" fmla="*/ 126 h 763"/>
                <a:gd name="connsiteX23-15251" fmla="*/ 106 w 711"/>
                <a:gd name="connsiteY23-15252" fmla="*/ 126 h 763"/>
                <a:gd name="connsiteX24-15253" fmla="*/ 85 w 711"/>
                <a:gd name="connsiteY24-15254" fmla="*/ 132 h 763"/>
                <a:gd name="connsiteX25-15255" fmla="*/ 64 w 711"/>
                <a:gd name="connsiteY25-15256" fmla="*/ 132 h 763"/>
                <a:gd name="connsiteX26-15257" fmla="*/ 37 w 711"/>
                <a:gd name="connsiteY26-15258" fmla="*/ 132 h 763"/>
                <a:gd name="connsiteX27-15259" fmla="*/ 21 w 711"/>
                <a:gd name="connsiteY27-15260" fmla="*/ 137 h 763"/>
                <a:gd name="connsiteX28-15261" fmla="*/ 0 w 711"/>
                <a:gd name="connsiteY28-15262" fmla="*/ 137 h 763"/>
                <a:gd name="connsiteX29-15263" fmla="*/ 0 w 711"/>
                <a:gd name="connsiteY29-15264" fmla="*/ 100 h 763"/>
                <a:gd name="connsiteX30-15265" fmla="*/ 16 w 711"/>
                <a:gd name="connsiteY30-15266" fmla="*/ 100 h 763"/>
                <a:gd name="connsiteX31-15267" fmla="*/ 37 w 711"/>
                <a:gd name="connsiteY31-15268" fmla="*/ 100 h 763"/>
                <a:gd name="connsiteX32-15269" fmla="*/ 53 w 711"/>
                <a:gd name="connsiteY32-15270" fmla="*/ 100 h 763"/>
                <a:gd name="connsiteX33-15271" fmla="*/ 74 w 711"/>
                <a:gd name="connsiteY33-15272" fmla="*/ 95 h 763"/>
                <a:gd name="connsiteX34-15273" fmla="*/ 100 w 711"/>
                <a:gd name="connsiteY34-15274" fmla="*/ 95 h 763"/>
                <a:gd name="connsiteX35-15275" fmla="*/ 122 w 711"/>
                <a:gd name="connsiteY35-15276" fmla="*/ 89 h 763"/>
                <a:gd name="connsiteX36-15277" fmla="*/ 148 w 711"/>
                <a:gd name="connsiteY36-15278" fmla="*/ 84 h 763"/>
                <a:gd name="connsiteX37-15279" fmla="*/ 179 w 711"/>
                <a:gd name="connsiteY37-15280" fmla="*/ 84 h 763"/>
                <a:gd name="connsiteX38-15281" fmla="*/ 237 w 711"/>
                <a:gd name="connsiteY38-15282" fmla="*/ 74 h 763"/>
                <a:gd name="connsiteX39-15283" fmla="*/ 295 w 711"/>
                <a:gd name="connsiteY39-15284" fmla="*/ 63 h 763"/>
                <a:gd name="connsiteX40-15285" fmla="*/ 353 w 711"/>
                <a:gd name="connsiteY40-15286" fmla="*/ 58 h 763"/>
                <a:gd name="connsiteX41-15287" fmla="*/ 411 w 711"/>
                <a:gd name="connsiteY41-15288" fmla="*/ 47 h 763"/>
                <a:gd name="connsiteX42-15289" fmla="*/ 438 w 711"/>
                <a:gd name="connsiteY42-15290" fmla="*/ 42 h 763"/>
                <a:gd name="connsiteX43-15291" fmla="*/ 464 w 711"/>
                <a:gd name="connsiteY43-15292" fmla="*/ 37 h 763"/>
                <a:gd name="connsiteX44-15293" fmla="*/ 490 w 711"/>
                <a:gd name="connsiteY44-15294" fmla="*/ 32 h 763"/>
                <a:gd name="connsiteX45-15295" fmla="*/ 506 w 711"/>
                <a:gd name="connsiteY45-15296" fmla="*/ 32 h 763"/>
                <a:gd name="connsiteX46-15297" fmla="*/ 522 w 711"/>
                <a:gd name="connsiteY46-15298" fmla="*/ 26 h 763"/>
                <a:gd name="connsiteX47-15299" fmla="*/ 538 w 711"/>
                <a:gd name="connsiteY47-15300" fmla="*/ 21 h 763"/>
                <a:gd name="connsiteX48-15301" fmla="*/ 543 w 711"/>
                <a:gd name="connsiteY48-15302" fmla="*/ 21 h 763"/>
                <a:gd name="connsiteX49-15303" fmla="*/ 553 w 711"/>
                <a:gd name="connsiteY49-15304" fmla="*/ 16 h 763"/>
                <a:gd name="connsiteX50-15305" fmla="*/ 559 w 711"/>
                <a:gd name="connsiteY50-15306" fmla="*/ 11 h 763"/>
                <a:gd name="connsiteX51-15307" fmla="*/ 569 w 711"/>
                <a:gd name="connsiteY51-15308" fmla="*/ 5 h 763"/>
                <a:gd name="connsiteX52-15309" fmla="*/ 575 w 711"/>
                <a:gd name="connsiteY52-15310" fmla="*/ 5 h 763"/>
                <a:gd name="connsiteX53-15311" fmla="*/ 585 w 711"/>
                <a:gd name="connsiteY53-15312" fmla="*/ 0 h 763"/>
                <a:gd name="connsiteX54-15313" fmla="*/ 590 w 711"/>
                <a:gd name="connsiteY54-15314" fmla="*/ 5 h 763"/>
                <a:gd name="connsiteX55-15315" fmla="*/ 596 w 711"/>
                <a:gd name="connsiteY55-15316" fmla="*/ 5 h 763"/>
                <a:gd name="connsiteX56-15317" fmla="*/ 601 w 711"/>
                <a:gd name="connsiteY56-15318" fmla="*/ 11 h 763"/>
                <a:gd name="connsiteX57-15319" fmla="*/ 611 w 711"/>
                <a:gd name="connsiteY57-15320" fmla="*/ 16 h 763"/>
                <a:gd name="connsiteX58-15321" fmla="*/ 622 w 711"/>
                <a:gd name="connsiteY58-15322" fmla="*/ 21 h 763"/>
                <a:gd name="connsiteX59-15323" fmla="*/ 632 w 711"/>
                <a:gd name="connsiteY59-15324" fmla="*/ 26 h 763"/>
                <a:gd name="connsiteX60-15325" fmla="*/ 643 w 711"/>
                <a:gd name="connsiteY60-15326" fmla="*/ 32 h 763"/>
                <a:gd name="connsiteX61-15327" fmla="*/ 659 w 711"/>
                <a:gd name="connsiteY61-15328" fmla="*/ 42 h 763"/>
                <a:gd name="connsiteX62-15329" fmla="*/ 669 w 711"/>
                <a:gd name="connsiteY62-15330" fmla="*/ 53 h 763"/>
                <a:gd name="connsiteX63-15331" fmla="*/ 680 w 711"/>
                <a:gd name="connsiteY63-15332" fmla="*/ 58 h 763"/>
                <a:gd name="connsiteX64-15333" fmla="*/ 690 w 711"/>
                <a:gd name="connsiteY64-15334" fmla="*/ 68 h 763"/>
                <a:gd name="connsiteX65-15335" fmla="*/ 701 w 711"/>
                <a:gd name="connsiteY65-15336" fmla="*/ 74 h 763"/>
                <a:gd name="connsiteX66-15337" fmla="*/ 706 w 711"/>
                <a:gd name="connsiteY66-15338" fmla="*/ 79 h 763"/>
                <a:gd name="connsiteX67-15339" fmla="*/ 711 w 711"/>
                <a:gd name="connsiteY67-15340" fmla="*/ 84 h 763"/>
                <a:gd name="connsiteX68-15341" fmla="*/ 711 w 711"/>
                <a:gd name="connsiteY68-15342" fmla="*/ 89 h 763"/>
                <a:gd name="connsiteX69-15343" fmla="*/ 711 w 711"/>
                <a:gd name="connsiteY69-15344" fmla="*/ 95 h 763"/>
                <a:gd name="connsiteX70-15345" fmla="*/ 711 w 711"/>
                <a:gd name="connsiteY70-15346" fmla="*/ 100 h 763"/>
                <a:gd name="connsiteX71-15347" fmla="*/ 711 w 711"/>
                <a:gd name="connsiteY71-15348" fmla="*/ 105 h 763"/>
                <a:gd name="connsiteX72-15349" fmla="*/ 706 w 711"/>
                <a:gd name="connsiteY72-15350" fmla="*/ 110 h 763"/>
                <a:gd name="connsiteX73-15351" fmla="*/ 590 w 711"/>
                <a:gd name="connsiteY73-15352" fmla="*/ 710 h 763"/>
                <a:gd name="connsiteX74-15353" fmla="*/ 585 w 711"/>
                <a:gd name="connsiteY74-15354" fmla="*/ 726 h 763"/>
                <a:gd name="connsiteX75-15355" fmla="*/ 580 w 711"/>
                <a:gd name="connsiteY75-15356" fmla="*/ 736 h 763"/>
                <a:gd name="connsiteX76-15357" fmla="*/ 580 w 711"/>
                <a:gd name="connsiteY76-15358" fmla="*/ 742 h 763"/>
                <a:gd name="connsiteX77-15359" fmla="*/ 569 w 711"/>
                <a:gd name="connsiteY77-15360" fmla="*/ 747 h 763"/>
                <a:gd name="connsiteX78-15361" fmla="*/ 564 w 711"/>
                <a:gd name="connsiteY78-15362" fmla="*/ 757 h 763"/>
                <a:gd name="connsiteX79-15363" fmla="*/ 559 w 711"/>
                <a:gd name="connsiteY79-15364" fmla="*/ 757 h 763"/>
                <a:gd name="connsiteX80-15365" fmla="*/ 553 w 711"/>
                <a:gd name="connsiteY80-15366" fmla="*/ 763 h 763"/>
                <a:gd name="connsiteX81-15367" fmla="*/ 548 w 711"/>
                <a:gd name="connsiteY81-15368" fmla="*/ 763 h 763"/>
                <a:gd name="connsiteX82-15369" fmla="*/ 548 w 711"/>
                <a:gd name="connsiteY82-15370" fmla="*/ 757 h 763"/>
                <a:gd name="connsiteX83-15371" fmla="*/ 543 w 711"/>
                <a:gd name="connsiteY83-15372" fmla="*/ 757 h 763"/>
                <a:gd name="connsiteX84-15373" fmla="*/ 543 w 711"/>
                <a:gd name="connsiteY84-15374" fmla="*/ 752 h 763"/>
                <a:gd name="connsiteX85-15375" fmla="*/ 543 w 711"/>
                <a:gd name="connsiteY85-15376" fmla="*/ 747 h 763"/>
                <a:gd name="connsiteX86-15377" fmla="*/ 538 w 711"/>
                <a:gd name="connsiteY86-15378" fmla="*/ 742 h 763"/>
                <a:gd name="connsiteX87-15379" fmla="*/ 538 w 711"/>
                <a:gd name="connsiteY87-15380" fmla="*/ 731 h 763"/>
                <a:gd name="connsiteX88-15381" fmla="*/ 538 w 711"/>
                <a:gd name="connsiteY88-15382" fmla="*/ 721 h 763"/>
                <a:gd name="connsiteX89-15383" fmla="*/ 532 w 711"/>
                <a:gd name="connsiteY89-15384" fmla="*/ 705 h 763"/>
                <a:gd name="connsiteX90-15385" fmla="*/ 527 w 711"/>
                <a:gd name="connsiteY90-15386" fmla="*/ 684 h 763"/>
                <a:gd name="connsiteX91-15387" fmla="*/ 522 w 711"/>
                <a:gd name="connsiteY91-15388" fmla="*/ 668 h 763"/>
                <a:gd name="connsiteX92-15389" fmla="*/ 517 w 711"/>
                <a:gd name="connsiteY92-15390" fmla="*/ 652 h 763"/>
                <a:gd name="connsiteX93-15391" fmla="*/ 511 w 711"/>
                <a:gd name="connsiteY93-15392" fmla="*/ 636 h 763"/>
                <a:gd name="connsiteX94-15393" fmla="*/ 501 w 711"/>
                <a:gd name="connsiteY94-15394" fmla="*/ 626 h 763"/>
                <a:gd name="connsiteX0-15395" fmla="*/ 601 w 711"/>
                <a:gd name="connsiteY0-15396" fmla="*/ 105 h 763"/>
                <a:gd name="connsiteX1-15397" fmla="*/ 596 w 711"/>
                <a:gd name="connsiteY1-15398" fmla="*/ 95 h 763"/>
                <a:gd name="connsiteX2-15399" fmla="*/ 596 w 711"/>
                <a:gd name="connsiteY2-15400" fmla="*/ 89 h 763"/>
                <a:gd name="connsiteX3-15401" fmla="*/ 596 w 711"/>
                <a:gd name="connsiteY3-15402" fmla="*/ 84 h 763"/>
                <a:gd name="connsiteX4-15403" fmla="*/ 590 w 711"/>
                <a:gd name="connsiteY4-15404" fmla="*/ 84 h 763"/>
                <a:gd name="connsiteX5-15405" fmla="*/ 585 w 711"/>
                <a:gd name="connsiteY5-15406" fmla="*/ 79 h 763"/>
                <a:gd name="connsiteX6-15407" fmla="*/ 575 w 711"/>
                <a:gd name="connsiteY6-15408" fmla="*/ 79 h 763"/>
                <a:gd name="connsiteX7-15409" fmla="*/ 569 w 711"/>
                <a:gd name="connsiteY7-15410" fmla="*/ 74 h 763"/>
                <a:gd name="connsiteX8-15411" fmla="*/ 553 w 711"/>
                <a:gd name="connsiteY8-15412" fmla="*/ 74 h 763"/>
                <a:gd name="connsiteX9-15413" fmla="*/ 543 w 711"/>
                <a:gd name="connsiteY9-15414" fmla="*/ 74 h 763"/>
                <a:gd name="connsiteX10-15415" fmla="*/ 527 w 711"/>
                <a:gd name="connsiteY10-15416" fmla="*/ 79 h 763"/>
                <a:gd name="connsiteX11-15417" fmla="*/ 496 w 711"/>
                <a:gd name="connsiteY11-15418" fmla="*/ 79 h 763"/>
                <a:gd name="connsiteX12-15419" fmla="*/ 459 w 711"/>
                <a:gd name="connsiteY12-15420" fmla="*/ 84 h 763"/>
                <a:gd name="connsiteX13-15421" fmla="*/ 422 w 711"/>
                <a:gd name="connsiteY13-15422" fmla="*/ 89 h 763"/>
                <a:gd name="connsiteX14-15423" fmla="*/ 385 w 711"/>
                <a:gd name="connsiteY14-15424" fmla="*/ 89 h 763"/>
                <a:gd name="connsiteX15-15425" fmla="*/ 343 w 711"/>
                <a:gd name="connsiteY15-15426" fmla="*/ 95 h 763"/>
                <a:gd name="connsiteX16-15427" fmla="*/ 295 w 711"/>
                <a:gd name="connsiteY16-15428" fmla="*/ 105 h 763"/>
                <a:gd name="connsiteX17-15429" fmla="*/ 269 w 711"/>
                <a:gd name="connsiteY17-15430" fmla="*/ 105 h 763"/>
                <a:gd name="connsiteX18-15431" fmla="*/ 243 w 711"/>
                <a:gd name="connsiteY18-15432" fmla="*/ 110 h 763"/>
                <a:gd name="connsiteX19-15433" fmla="*/ 216 w 711"/>
                <a:gd name="connsiteY19-15434" fmla="*/ 116 h 763"/>
                <a:gd name="connsiteX20-15435" fmla="*/ 190 w 711"/>
                <a:gd name="connsiteY20-15436" fmla="*/ 116 h 763"/>
                <a:gd name="connsiteX21-15437" fmla="*/ 158 w 711"/>
                <a:gd name="connsiteY21-15438" fmla="*/ 121 h 763"/>
                <a:gd name="connsiteX22-15439" fmla="*/ 132 w 711"/>
                <a:gd name="connsiteY22-15440" fmla="*/ 126 h 763"/>
                <a:gd name="connsiteX23-15441" fmla="*/ 106 w 711"/>
                <a:gd name="connsiteY23-15442" fmla="*/ 126 h 763"/>
                <a:gd name="connsiteX24-15443" fmla="*/ 85 w 711"/>
                <a:gd name="connsiteY24-15444" fmla="*/ 132 h 763"/>
                <a:gd name="connsiteX25-15445" fmla="*/ 64 w 711"/>
                <a:gd name="connsiteY25-15446" fmla="*/ 132 h 763"/>
                <a:gd name="connsiteX26-15447" fmla="*/ 37 w 711"/>
                <a:gd name="connsiteY26-15448" fmla="*/ 132 h 763"/>
                <a:gd name="connsiteX27-15449" fmla="*/ 21 w 711"/>
                <a:gd name="connsiteY27-15450" fmla="*/ 137 h 763"/>
                <a:gd name="connsiteX28-15451" fmla="*/ 0 w 711"/>
                <a:gd name="connsiteY28-15452" fmla="*/ 137 h 763"/>
                <a:gd name="connsiteX29-15453" fmla="*/ 0 w 711"/>
                <a:gd name="connsiteY29-15454" fmla="*/ 100 h 763"/>
                <a:gd name="connsiteX30-15455" fmla="*/ 16 w 711"/>
                <a:gd name="connsiteY30-15456" fmla="*/ 100 h 763"/>
                <a:gd name="connsiteX31-15457" fmla="*/ 37 w 711"/>
                <a:gd name="connsiteY31-15458" fmla="*/ 100 h 763"/>
                <a:gd name="connsiteX32-15459" fmla="*/ 53 w 711"/>
                <a:gd name="connsiteY32-15460" fmla="*/ 100 h 763"/>
                <a:gd name="connsiteX33-15461" fmla="*/ 74 w 711"/>
                <a:gd name="connsiteY33-15462" fmla="*/ 95 h 763"/>
                <a:gd name="connsiteX34-15463" fmla="*/ 100 w 711"/>
                <a:gd name="connsiteY34-15464" fmla="*/ 95 h 763"/>
                <a:gd name="connsiteX35-15465" fmla="*/ 122 w 711"/>
                <a:gd name="connsiteY35-15466" fmla="*/ 89 h 763"/>
                <a:gd name="connsiteX36-15467" fmla="*/ 148 w 711"/>
                <a:gd name="connsiteY36-15468" fmla="*/ 84 h 763"/>
                <a:gd name="connsiteX37-15469" fmla="*/ 179 w 711"/>
                <a:gd name="connsiteY37-15470" fmla="*/ 84 h 763"/>
                <a:gd name="connsiteX38-15471" fmla="*/ 237 w 711"/>
                <a:gd name="connsiteY38-15472" fmla="*/ 74 h 763"/>
                <a:gd name="connsiteX39-15473" fmla="*/ 295 w 711"/>
                <a:gd name="connsiteY39-15474" fmla="*/ 63 h 763"/>
                <a:gd name="connsiteX40-15475" fmla="*/ 353 w 711"/>
                <a:gd name="connsiteY40-15476" fmla="*/ 58 h 763"/>
                <a:gd name="connsiteX41-15477" fmla="*/ 411 w 711"/>
                <a:gd name="connsiteY41-15478" fmla="*/ 47 h 763"/>
                <a:gd name="connsiteX42-15479" fmla="*/ 438 w 711"/>
                <a:gd name="connsiteY42-15480" fmla="*/ 42 h 763"/>
                <a:gd name="connsiteX43-15481" fmla="*/ 464 w 711"/>
                <a:gd name="connsiteY43-15482" fmla="*/ 37 h 763"/>
                <a:gd name="connsiteX44-15483" fmla="*/ 490 w 711"/>
                <a:gd name="connsiteY44-15484" fmla="*/ 32 h 763"/>
                <a:gd name="connsiteX45-15485" fmla="*/ 506 w 711"/>
                <a:gd name="connsiteY45-15486" fmla="*/ 32 h 763"/>
                <a:gd name="connsiteX46-15487" fmla="*/ 522 w 711"/>
                <a:gd name="connsiteY46-15488" fmla="*/ 26 h 763"/>
                <a:gd name="connsiteX47-15489" fmla="*/ 538 w 711"/>
                <a:gd name="connsiteY47-15490" fmla="*/ 21 h 763"/>
                <a:gd name="connsiteX48-15491" fmla="*/ 543 w 711"/>
                <a:gd name="connsiteY48-15492" fmla="*/ 21 h 763"/>
                <a:gd name="connsiteX49-15493" fmla="*/ 553 w 711"/>
                <a:gd name="connsiteY49-15494" fmla="*/ 16 h 763"/>
                <a:gd name="connsiteX50-15495" fmla="*/ 559 w 711"/>
                <a:gd name="connsiteY50-15496" fmla="*/ 11 h 763"/>
                <a:gd name="connsiteX51-15497" fmla="*/ 569 w 711"/>
                <a:gd name="connsiteY51-15498" fmla="*/ 5 h 763"/>
                <a:gd name="connsiteX52-15499" fmla="*/ 575 w 711"/>
                <a:gd name="connsiteY52-15500" fmla="*/ 5 h 763"/>
                <a:gd name="connsiteX53-15501" fmla="*/ 585 w 711"/>
                <a:gd name="connsiteY53-15502" fmla="*/ 0 h 763"/>
                <a:gd name="connsiteX54-15503" fmla="*/ 590 w 711"/>
                <a:gd name="connsiteY54-15504" fmla="*/ 5 h 763"/>
                <a:gd name="connsiteX55-15505" fmla="*/ 596 w 711"/>
                <a:gd name="connsiteY55-15506" fmla="*/ 5 h 763"/>
                <a:gd name="connsiteX56-15507" fmla="*/ 601 w 711"/>
                <a:gd name="connsiteY56-15508" fmla="*/ 11 h 763"/>
                <a:gd name="connsiteX57-15509" fmla="*/ 611 w 711"/>
                <a:gd name="connsiteY57-15510" fmla="*/ 16 h 763"/>
                <a:gd name="connsiteX58-15511" fmla="*/ 622 w 711"/>
                <a:gd name="connsiteY58-15512" fmla="*/ 21 h 763"/>
                <a:gd name="connsiteX59-15513" fmla="*/ 632 w 711"/>
                <a:gd name="connsiteY59-15514" fmla="*/ 26 h 763"/>
                <a:gd name="connsiteX60-15515" fmla="*/ 643 w 711"/>
                <a:gd name="connsiteY60-15516" fmla="*/ 32 h 763"/>
                <a:gd name="connsiteX61-15517" fmla="*/ 659 w 711"/>
                <a:gd name="connsiteY61-15518" fmla="*/ 42 h 763"/>
                <a:gd name="connsiteX62-15519" fmla="*/ 669 w 711"/>
                <a:gd name="connsiteY62-15520" fmla="*/ 53 h 763"/>
                <a:gd name="connsiteX63-15521" fmla="*/ 680 w 711"/>
                <a:gd name="connsiteY63-15522" fmla="*/ 58 h 763"/>
                <a:gd name="connsiteX64-15523" fmla="*/ 690 w 711"/>
                <a:gd name="connsiteY64-15524" fmla="*/ 68 h 763"/>
                <a:gd name="connsiteX65-15525" fmla="*/ 701 w 711"/>
                <a:gd name="connsiteY65-15526" fmla="*/ 74 h 763"/>
                <a:gd name="connsiteX66-15527" fmla="*/ 706 w 711"/>
                <a:gd name="connsiteY66-15528" fmla="*/ 79 h 763"/>
                <a:gd name="connsiteX67-15529" fmla="*/ 711 w 711"/>
                <a:gd name="connsiteY67-15530" fmla="*/ 84 h 763"/>
                <a:gd name="connsiteX68-15531" fmla="*/ 711 w 711"/>
                <a:gd name="connsiteY68-15532" fmla="*/ 89 h 763"/>
                <a:gd name="connsiteX69-15533" fmla="*/ 711 w 711"/>
                <a:gd name="connsiteY69-15534" fmla="*/ 95 h 763"/>
                <a:gd name="connsiteX70-15535" fmla="*/ 711 w 711"/>
                <a:gd name="connsiteY70-15536" fmla="*/ 100 h 763"/>
                <a:gd name="connsiteX71-15537" fmla="*/ 711 w 711"/>
                <a:gd name="connsiteY71-15538" fmla="*/ 105 h 763"/>
                <a:gd name="connsiteX72-15539" fmla="*/ 706 w 711"/>
                <a:gd name="connsiteY72-15540" fmla="*/ 110 h 763"/>
                <a:gd name="connsiteX73-15541" fmla="*/ 585 w 711"/>
                <a:gd name="connsiteY73-15542" fmla="*/ 726 h 763"/>
                <a:gd name="connsiteX74-15543" fmla="*/ 580 w 711"/>
                <a:gd name="connsiteY74-15544" fmla="*/ 736 h 763"/>
                <a:gd name="connsiteX75-15545" fmla="*/ 580 w 711"/>
                <a:gd name="connsiteY75-15546" fmla="*/ 742 h 763"/>
                <a:gd name="connsiteX76-15547" fmla="*/ 569 w 711"/>
                <a:gd name="connsiteY76-15548" fmla="*/ 747 h 763"/>
                <a:gd name="connsiteX77-15549" fmla="*/ 564 w 711"/>
                <a:gd name="connsiteY77-15550" fmla="*/ 757 h 763"/>
                <a:gd name="connsiteX78-15551" fmla="*/ 559 w 711"/>
                <a:gd name="connsiteY78-15552" fmla="*/ 757 h 763"/>
                <a:gd name="connsiteX79-15553" fmla="*/ 553 w 711"/>
                <a:gd name="connsiteY79-15554" fmla="*/ 763 h 763"/>
                <a:gd name="connsiteX80-15555" fmla="*/ 548 w 711"/>
                <a:gd name="connsiteY80-15556" fmla="*/ 763 h 763"/>
                <a:gd name="connsiteX81-15557" fmla="*/ 548 w 711"/>
                <a:gd name="connsiteY81-15558" fmla="*/ 757 h 763"/>
                <a:gd name="connsiteX82-15559" fmla="*/ 543 w 711"/>
                <a:gd name="connsiteY82-15560" fmla="*/ 757 h 763"/>
                <a:gd name="connsiteX83-15561" fmla="*/ 543 w 711"/>
                <a:gd name="connsiteY83-15562" fmla="*/ 752 h 763"/>
                <a:gd name="connsiteX84-15563" fmla="*/ 543 w 711"/>
                <a:gd name="connsiteY84-15564" fmla="*/ 747 h 763"/>
                <a:gd name="connsiteX85-15565" fmla="*/ 538 w 711"/>
                <a:gd name="connsiteY85-15566" fmla="*/ 742 h 763"/>
                <a:gd name="connsiteX86-15567" fmla="*/ 538 w 711"/>
                <a:gd name="connsiteY86-15568" fmla="*/ 731 h 763"/>
                <a:gd name="connsiteX87-15569" fmla="*/ 538 w 711"/>
                <a:gd name="connsiteY87-15570" fmla="*/ 721 h 763"/>
                <a:gd name="connsiteX88-15571" fmla="*/ 532 w 711"/>
                <a:gd name="connsiteY88-15572" fmla="*/ 705 h 763"/>
                <a:gd name="connsiteX89-15573" fmla="*/ 527 w 711"/>
                <a:gd name="connsiteY89-15574" fmla="*/ 684 h 763"/>
                <a:gd name="connsiteX90-15575" fmla="*/ 522 w 711"/>
                <a:gd name="connsiteY90-15576" fmla="*/ 668 h 763"/>
                <a:gd name="connsiteX91-15577" fmla="*/ 517 w 711"/>
                <a:gd name="connsiteY91-15578" fmla="*/ 652 h 763"/>
                <a:gd name="connsiteX92-15579" fmla="*/ 511 w 711"/>
                <a:gd name="connsiteY92-15580" fmla="*/ 636 h 763"/>
                <a:gd name="connsiteX93-15581" fmla="*/ 501 w 711"/>
                <a:gd name="connsiteY93-15582" fmla="*/ 626 h 763"/>
                <a:gd name="connsiteX0-15583" fmla="*/ 601 w 711"/>
                <a:gd name="connsiteY0-15584" fmla="*/ 105 h 831"/>
                <a:gd name="connsiteX1-15585" fmla="*/ 596 w 711"/>
                <a:gd name="connsiteY1-15586" fmla="*/ 95 h 831"/>
                <a:gd name="connsiteX2-15587" fmla="*/ 596 w 711"/>
                <a:gd name="connsiteY2-15588" fmla="*/ 89 h 831"/>
                <a:gd name="connsiteX3-15589" fmla="*/ 596 w 711"/>
                <a:gd name="connsiteY3-15590" fmla="*/ 84 h 831"/>
                <a:gd name="connsiteX4-15591" fmla="*/ 590 w 711"/>
                <a:gd name="connsiteY4-15592" fmla="*/ 84 h 831"/>
                <a:gd name="connsiteX5-15593" fmla="*/ 585 w 711"/>
                <a:gd name="connsiteY5-15594" fmla="*/ 79 h 831"/>
                <a:gd name="connsiteX6-15595" fmla="*/ 575 w 711"/>
                <a:gd name="connsiteY6-15596" fmla="*/ 79 h 831"/>
                <a:gd name="connsiteX7-15597" fmla="*/ 569 w 711"/>
                <a:gd name="connsiteY7-15598" fmla="*/ 74 h 831"/>
                <a:gd name="connsiteX8-15599" fmla="*/ 553 w 711"/>
                <a:gd name="connsiteY8-15600" fmla="*/ 74 h 831"/>
                <a:gd name="connsiteX9-15601" fmla="*/ 543 w 711"/>
                <a:gd name="connsiteY9-15602" fmla="*/ 74 h 831"/>
                <a:gd name="connsiteX10-15603" fmla="*/ 527 w 711"/>
                <a:gd name="connsiteY10-15604" fmla="*/ 79 h 831"/>
                <a:gd name="connsiteX11-15605" fmla="*/ 496 w 711"/>
                <a:gd name="connsiteY11-15606" fmla="*/ 79 h 831"/>
                <a:gd name="connsiteX12-15607" fmla="*/ 459 w 711"/>
                <a:gd name="connsiteY12-15608" fmla="*/ 84 h 831"/>
                <a:gd name="connsiteX13-15609" fmla="*/ 422 w 711"/>
                <a:gd name="connsiteY13-15610" fmla="*/ 89 h 831"/>
                <a:gd name="connsiteX14-15611" fmla="*/ 385 w 711"/>
                <a:gd name="connsiteY14-15612" fmla="*/ 89 h 831"/>
                <a:gd name="connsiteX15-15613" fmla="*/ 343 w 711"/>
                <a:gd name="connsiteY15-15614" fmla="*/ 95 h 831"/>
                <a:gd name="connsiteX16-15615" fmla="*/ 295 w 711"/>
                <a:gd name="connsiteY16-15616" fmla="*/ 105 h 831"/>
                <a:gd name="connsiteX17-15617" fmla="*/ 269 w 711"/>
                <a:gd name="connsiteY17-15618" fmla="*/ 105 h 831"/>
                <a:gd name="connsiteX18-15619" fmla="*/ 243 w 711"/>
                <a:gd name="connsiteY18-15620" fmla="*/ 110 h 831"/>
                <a:gd name="connsiteX19-15621" fmla="*/ 216 w 711"/>
                <a:gd name="connsiteY19-15622" fmla="*/ 116 h 831"/>
                <a:gd name="connsiteX20-15623" fmla="*/ 190 w 711"/>
                <a:gd name="connsiteY20-15624" fmla="*/ 116 h 831"/>
                <a:gd name="connsiteX21-15625" fmla="*/ 158 w 711"/>
                <a:gd name="connsiteY21-15626" fmla="*/ 121 h 831"/>
                <a:gd name="connsiteX22-15627" fmla="*/ 132 w 711"/>
                <a:gd name="connsiteY22-15628" fmla="*/ 126 h 831"/>
                <a:gd name="connsiteX23-15629" fmla="*/ 106 w 711"/>
                <a:gd name="connsiteY23-15630" fmla="*/ 126 h 831"/>
                <a:gd name="connsiteX24-15631" fmla="*/ 85 w 711"/>
                <a:gd name="connsiteY24-15632" fmla="*/ 132 h 831"/>
                <a:gd name="connsiteX25-15633" fmla="*/ 64 w 711"/>
                <a:gd name="connsiteY25-15634" fmla="*/ 132 h 831"/>
                <a:gd name="connsiteX26-15635" fmla="*/ 37 w 711"/>
                <a:gd name="connsiteY26-15636" fmla="*/ 132 h 831"/>
                <a:gd name="connsiteX27-15637" fmla="*/ 21 w 711"/>
                <a:gd name="connsiteY27-15638" fmla="*/ 137 h 831"/>
                <a:gd name="connsiteX28-15639" fmla="*/ 0 w 711"/>
                <a:gd name="connsiteY28-15640" fmla="*/ 137 h 831"/>
                <a:gd name="connsiteX29-15641" fmla="*/ 0 w 711"/>
                <a:gd name="connsiteY29-15642" fmla="*/ 100 h 831"/>
                <a:gd name="connsiteX30-15643" fmla="*/ 16 w 711"/>
                <a:gd name="connsiteY30-15644" fmla="*/ 100 h 831"/>
                <a:gd name="connsiteX31-15645" fmla="*/ 37 w 711"/>
                <a:gd name="connsiteY31-15646" fmla="*/ 100 h 831"/>
                <a:gd name="connsiteX32-15647" fmla="*/ 53 w 711"/>
                <a:gd name="connsiteY32-15648" fmla="*/ 100 h 831"/>
                <a:gd name="connsiteX33-15649" fmla="*/ 74 w 711"/>
                <a:gd name="connsiteY33-15650" fmla="*/ 95 h 831"/>
                <a:gd name="connsiteX34-15651" fmla="*/ 100 w 711"/>
                <a:gd name="connsiteY34-15652" fmla="*/ 95 h 831"/>
                <a:gd name="connsiteX35-15653" fmla="*/ 122 w 711"/>
                <a:gd name="connsiteY35-15654" fmla="*/ 89 h 831"/>
                <a:gd name="connsiteX36-15655" fmla="*/ 148 w 711"/>
                <a:gd name="connsiteY36-15656" fmla="*/ 84 h 831"/>
                <a:gd name="connsiteX37-15657" fmla="*/ 179 w 711"/>
                <a:gd name="connsiteY37-15658" fmla="*/ 84 h 831"/>
                <a:gd name="connsiteX38-15659" fmla="*/ 237 w 711"/>
                <a:gd name="connsiteY38-15660" fmla="*/ 74 h 831"/>
                <a:gd name="connsiteX39-15661" fmla="*/ 295 w 711"/>
                <a:gd name="connsiteY39-15662" fmla="*/ 63 h 831"/>
                <a:gd name="connsiteX40-15663" fmla="*/ 353 w 711"/>
                <a:gd name="connsiteY40-15664" fmla="*/ 58 h 831"/>
                <a:gd name="connsiteX41-15665" fmla="*/ 411 w 711"/>
                <a:gd name="connsiteY41-15666" fmla="*/ 47 h 831"/>
                <a:gd name="connsiteX42-15667" fmla="*/ 438 w 711"/>
                <a:gd name="connsiteY42-15668" fmla="*/ 42 h 831"/>
                <a:gd name="connsiteX43-15669" fmla="*/ 464 w 711"/>
                <a:gd name="connsiteY43-15670" fmla="*/ 37 h 831"/>
                <a:gd name="connsiteX44-15671" fmla="*/ 490 w 711"/>
                <a:gd name="connsiteY44-15672" fmla="*/ 32 h 831"/>
                <a:gd name="connsiteX45-15673" fmla="*/ 506 w 711"/>
                <a:gd name="connsiteY45-15674" fmla="*/ 32 h 831"/>
                <a:gd name="connsiteX46-15675" fmla="*/ 522 w 711"/>
                <a:gd name="connsiteY46-15676" fmla="*/ 26 h 831"/>
                <a:gd name="connsiteX47-15677" fmla="*/ 538 w 711"/>
                <a:gd name="connsiteY47-15678" fmla="*/ 21 h 831"/>
                <a:gd name="connsiteX48-15679" fmla="*/ 543 w 711"/>
                <a:gd name="connsiteY48-15680" fmla="*/ 21 h 831"/>
                <a:gd name="connsiteX49-15681" fmla="*/ 553 w 711"/>
                <a:gd name="connsiteY49-15682" fmla="*/ 16 h 831"/>
                <a:gd name="connsiteX50-15683" fmla="*/ 559 w 711"/>
                <a:gd name="connsiteY50-15684" fmla="*/ 11 h 831"/>
                <a:gd name="connsiteX51-15685" fmla="*/ 569 w 711"/>
                <a:gd name="connsiteY51-15686" fmla="*/ 5 h 831"/>
                <a:gd name="connsiteX52-15687" fmla="*/ 575 w 711"/>
                <a:gd name="connsiteY52-15688" fmla="*/ 5 h 831"/>
                <a:gd name="connsiteX53-15689" fmla="*/ 585 w 711"/>
                <a:gd name="connsiteY53-15690" fmla="*/ 0 h 831"/>
                <a:gd name="connsiteX54-15691" fmla="*/ 590 w 711"/>
                <a:gd name="connsiteY54-15692" fmla="*/ 5 h 831"/>
                <a:gd name="connsiteX55-15693" fmla="*/ 596 w 711"/>
                <a:gd name="connsiteY55-15694" fmla="*/ 5 h 831"/>
                <a:gd name="connsiteX56-15695" fmla="*/ 601 w 711"/>
                <a:gd name="connsiteY56-15696" fmla="*/ 11 h 831"/>
                <a:gd name="connsiteX57-15697" fmla="*/ 611 w 711"/>
                <a:gd name="connsiteY57-15698" fmla="*/ 16 h 831"/>
                <a:gd name="connsiteX58-15699" fmla="*/ 622 w 711"/>
                <a:gd name="connsiteY58-15700" fmla="*/ 21 h 831"/>
                <a:gd name="connsiteX59-15701" fmla="*/ 632 w 711"/>
                <a:gd name="connsiteY59-15702" fmla="*/ 26 h 831"/>
                <a:gd name="connsiteX60-15703" fmla="*/ 643 w 711"/>
                <a:gd name="connsiteY60-15704" fmla="*/ 32 h 831"/>
                <a:gd name="connsiteX61-15705" fmla="*/ 659 w 711"/>
                <a:gd name="connsiteY61-15706" fmla="*/ 42 h 831"/>
                <a:gd name="connsiteX62-15707" fmla="*/ 669 w 711"/>
                <a:gd name="connsiteY62-15708" fmla="*/ 53 h 831"/>
                <a:gd name="connsiteX63-15709" fmla="*/ 680 w 711"/>
                <a:gd name="connsiteY63-15710" fmla="*/ 58 h 831"/>
                <a:gd name="connsiteX64-15711" fmla="*/ 690 w 711"/>
                <a:gd name="connsiteY64-15712" fmla="*/ 68 h 831"/>
                <a:gd name="connsiteX65-15713" fmla="*/ 701 w 711"/>
                <a:gd name="connsiteY65-15714" fmla="*/ 74 h 831"/>
                <a:gd name="connsiteX66-15715" fmla="*/ 706 w 711"/>
                <a:gd name="connsiteY66-15716" fmla="*/ 79 h 831"/>
                <a:gd name="connsiteX67-15717" fmla="*/ 711 w 711"/>
                <a:gd name="connsiteY67-15718" fmla="*/ 84 h 831"/>
                <a:gd name="connsiteX68-15719" fmla="*/ 711 w 711"/>
                <a:gd name="connsiteY68-15720" fmla="*/ 89 h 831"/>
                <a:gd name="connsiteX69-15721" fmla="*/ 711 w 711"/>
                <a:gd name="connsiteY69-15722" fmla="*/ 95 h 831"/>
                <a:gd name="connsiteX70-15723" fmla="*/ 711 w 711"/>
                <a:gd name="connsiteY70-15724" fmla="*/ 100 h 831"/>
                <a:gd name="connsiteX71-15725" fmla="*/ 711 w 711"/>
                <a:gd name="connsiteY71-15726" fmla="*/ 105 h 831"/>
                <a:gd name="connsiteX72-15727" fmla="*/ 706 w 711"/>
                <a:gd name="connsiteY72-15728" fmla="*/ 110 h 831"/>
                <a:gd name="connsiteX73-15729" fmla="*/ 585 w 711"/>
                <a:gd name="connsiteY73-15730" fmla="*/ 726 h 831"/>
                <a:gd name="connsiteX74-15731" fmla="*/ 580 w 711"/>
                <a:gd name="connsiteY74-15732" fmla="*/ 742 h 831"/>
                <a:gd name="connsiteX75-15733" fmla="*/ 569 w 711"/>
                <a:gd name="connsiteY75-15734" fmla="*/ 747 h 831"/>
                <a:gd name="connsiteX76-15735" fmla="*/ 564 w 711"/>
                <a:gd name="connsiteY76-15736" fmla="*/ 757 h 831"/>
                <a:gd name="connsiteX77-15737" fmla="*/ 559 w 711"/>
                <a:gd name="connsiteY77-15738" fmla="*/ 757 h 831"/>
                <a:gd name="connsiteX78-15739" fmla="*/ 553 w 711"/>
                <a:gd name="connsiteY78-15740" fmla="*/ 763 h 831"/>
                <a:gd name="connsiteX79-15741" fmla="*/ 548 w 711"/>
                <a:gd name="connsiteY79-15742" fmla="*/ 763 h 831"/>
                <a:gd name="connsiteX80-15743" fmla="*/ 548 w 711"/>
                <a:gd name="connsiteY80-15744" fmla="*/ 757 h 831"/>
                <a:gd name="connsiteX81-15745" fmla="*/ 543 w 711"/>
                <a:gd name="connsiteY81-15746" fmla="*/ 757 h 831"/>
                <a:gd name="connsiteX82-15747" fmla="*/ 543 w 711"/>
                <a:gd name="connsiteY82-15748" fmla="*/ 752 h 831"/>
                <a:gd name="connsiteX83-15749" fmla="*/ 543 w 711"/>
                <a:gd name="connsiteY83-15750" fmla="*/ 747 h 831"/>
                <a:gd name="connsiteX84-15751" fmla="*/ 538 w 711"/>
                <a:gd name="connsiteY84-15752" fmla="*/ 742 h 831"/>
                <a:gd name="connsiteX85-15753" fmla="*/ 538 w 711"/>
                <a:gd name="connsiteY85-15754" fmla="*/ 731 h 831"/>
                <a:gd name="connsiteX86-15755" fmla="*/ 538 w 711"/>
                <a:gd name="connsiteY86-15756" fmla="*/ 721 h 831"/>
                <a:gd name="connsiteX87-15757" fmla="*/ 532 w 711"/>
                <a:gd name="connsiteY87-15758" fmla="*/ 705 h 831"/>
                <a:gd name="connsiteX88-15759" fmla="*/ 527 w 711"/>
                <a:gd name="connsiteY88-15760" fmla="*/ 684 h 831"/>
                <a:gd name="connsiteX89-15761" fmla="*/ 522 w 711"/>
                <a:gd name="connsiteY89-15762" fmla="*/ 668 h 831"/>
                <a:gd name="connsiteX90-15763" fmla="*/ 517 w 711"/>
                <a:gd name="connsiteY90-15764" fmla="*/ 652 h 831"/>
                <a:gd name="connsiteX91-15765" fmla="*/ 511 w 711"/>
                <a:gd name="connsiteY91-15766" fmla="*/ 636 h 831"/>
                <a:gd name="connsiteX92-15767" fmla="*/ 501 w 711"/>
                <a:gd name="connsiteY92-15768" fmla="*/ 626 h 831"/>
                <a:gd name="connsiteX0-15769" fmla="*/ 601 w 711"/>
                <a:gd name="connsiteY0-15770" fmla="*/ 105 h 832"/>
                <a:gd name="connsiteX1-15771" fmla="*/ 596 w 711"/>
                <a:gd name="connsiteY1-15772" fmla="*/ 95 h 832"/>
                <a:gd name="connsiteX2-15773" fmla="*/ 596 w 711"/>
                <a:gd name="connsiteY2-15774" fmla="*/ 89 h 832"/>
                <a:gd name="connsiteX3-15775" fmla="*/ 596 w 711"/>
                <a:gd name="connsiteY3-15776" fmla="*/ 84 h 832"/>
                <a:gd name="connsiteX4-15777" fmla="*/ 590 w 711"/>
                <a:gd name="connsiteY4-15778" fmla="*/ 84 h 832"/>
                <a:gd name="connsiteX5-15779" fmla="*/ 585 w 711"/>
                <a:gd name="connsiteY5-15780" fmla="*/ 79 h 832"/>
                <a:gd name="connsiteX6-15781" fmla="*/ 575 w 711"/>
                <a:gd name="connsiteY6-15782" fmla="*/ 79 h 832"/>
                <a:gd name="connsiteX7-15783" fmla="*/ 569 w 711"/>
                <a:gd name="connsiteY7-15784" fmla="*/ 74 h 832"/>
                <a:gd name="connsiteX8-15785" fmla="*/ 553 w 711"/>
                <a:gd name="connsiteY8-15786" fmla="*/ 74 h 832"/>
                <a:gd name="connsiteX9-15787" fmla="*/ 543 w 711"/>
                <a:gd name="connsiteY9-15788" fmla="*/ 74 h 832"/>
                <a:gd name="connsiteX10-15789" fmla="*/ 527 w 711"/>
                <a:gd name="connsiteY10-15790" fmla="*/ 79 h 832"/>
                <a:gd name="connsiteX11-15791" fmla="*/ 496 w 711"/>
                <a:gd name="connsiteY11-15792" fmla="*/ 79 h 832"/>
                <a:gd name="connsiteX12-15793" fmla="*/ 459 w 711"/>
                <a:gd name="connsiteY12-15794" fmla="*/ 84 h 832"/>
                <a:gd name="connsiteX13-15795" fmla="*/ 422 w 711"/>
                <a:gd name="connsiteY13-15796" fmla="*/ 89 h 832"/>
                <a:gd name="connsiteX14-15797" fmla="*/ 385 w 711"/>
                <a:gd name="connsiteY14-15798" fmla="*/ 89 h 832"/>
                <a:gd name="connsiteX15-15799" fmla="*/ 343 w 711"/>
                <a:gd name="connsiteY15-15800" fmla="*/ 95 h 832"/>
                <a:gd name="connsiteX16-15801" fmla="*/ 295 w 711"/>
                <a:gd name="connsiteY16-15802" fmla="*/ 105 h 832"/>
                <a:gd name="connsiteX17-15803" fmla="*/ 269 w 711"/>
                <a:gd name="connsiteY17-15804" fmla="*/ 105 h 832"/>
                <a:gd name="connsiteX18-15805" fmla="*/ 243 w 711"/>
                <a:gd name="connsiteY18-15806" fmla="*/ 110 h 832"/>
                <a:gd name="connsiteX19-15807" fmla="*/ 216 w 711"/>
                <a:gd name="connsiteY19-15808" fmla="*/ 116 h 832"/>
                <a:gd name="connsiteX20-15809" fmla="*/ 190 w 711"/>
                <a:gd name="connsiteY20-15810" fmla="*/ 116 h 832"/>
                <a:gd name="connsiteX21-15811" fmla="*/ 158 w 711"/>
                <a:gd name="connsiteY21-15812" fmla="*/ 121 h 832"/>
                <a:gd name="connsiteX22-15813" fmla="*/ 132 w 711"/>
                <a:gd name="connsiteY22-15814" fmla="*/ 126 h 832"/>
                <a:gd name="connsiteX23-15815" fmla="*/ 106 w 711"/>
                <a:gd name="connsiteY23-15816" fmla="*/ 126 h 832"/>
                <a:gd name="connsiteX24-15817" fmla="*/ 85 w 711"/>
                <a:gd name="connsiteY24-15818" fmla="*/ 132 h 832"/>
                <a:gd name="connsiteX25-15819" fmla="*/ 64 w 711"/>
                <a:gd name="connsiteY25-15820" fmla="*/ 132 h 832"/>
                <a:gd name="connsiteX26-15821" fmla="*/ 37 w 711"/>
                <a:gd name="connsiteY26-15822" fmla="*/ 132 h 832"/>
                <a:gd name="connsiteX27-15823" fmla="*/ 21 w 711"/>
                <a:gd name="connsiteY27-15824" fmla="*/ 137 h 832"/>
                <a:gd name="connsiteX28-15825" fmla="*/ 0 w 711"/>
                <a:gd name="connsiteY28-15826" fmla="*/ 137 h 832"/>
                <a:gd name="connsiteX29-15827" fmla="*/ 0 w 711"/>
                <a:gd name="connsiteY29-15828" fmla="*/ 100 h 832"/>
                <a:gd name="connsiteX30-15829" fmla="*/ 16 w 711"/>
                <a:gd name="connsiteY30-15830" fmla="*/ 100 h 832"/>
                <a:gd name="connsiteX31-15831" fmla="*/ 37 w 711"/>
                <a:gd name="connsiteY31-15832" fmla="*/ 100 h 832"/>
                <a:gd name="connsiteX32-15833" fmla="*/ 53 w 711"/>
                <a:gd name="connsiteY32-15834" fmla="*/ 100 h 832"/>
                <a:gd name="connsiteX33-15835" fmla="*/ 74 w 711"/>
                <a:gd name="connsiteY33-15836" fmla="*/ 95 h 832"/>
                <a:gd name="connsiteX34-15837" fmla="*/ 100 w 711"/>
                <a:gd name="connsiteY34-15838" fmla="*/ 95 h 832"/>
                <a:gd name="connsiteX35-15839" fmla="*/ 122 w 711"/>
                <a:gd name="connsiteY35-15840" fmla="*/ 89 h 832"/>
                <a:gd name="connsiteX36-15841" fmla="*/ 148 w 711"/>
                <a:gd name="connsiteY36-15842" fmla="*/ 84 h 832"/>
                <a:gd name="connsiteX37-15843" fmla="*/ 179 w 711"/>
                <a:gd name="connsiteY37-15844" fmla="*/ 84 h 832"/>
                <a:gd name="connsiteX38-15845" fmla="*/ 237 w 711"/>
                <a:gd name="connsiteY38-15846" fmla="*/ 74 h 832"/>
                <a:gd name="connsiteX39-15847" fmla="*/ 295 w 711"/>
                <a:gd name="connsiteY39-15848" fmla="*/ 63 h 832"/>
                <a:gd name="connsiteX40-15849" fmla="*/ 353 w 711"/>
                <a:gd name="connsiteY40-15850" fmla="*/ 58 h 832"/>
                <a:gd name="connsiteX41-15851" fmla="*/ 411 w 711"/>
                <a:gd name="connsiteY41-15852" fmla="*/ 47 h 832"/>
                <a:gd name="connsiteX42-15853" fmla="*/ 438 w 711"/>
                <a:gd name="connsiteY42-15854" fmla="*/ 42 h 832"/>
                <a:gd name="connsiteX43-15855" fmla="*/ 464 w 711"/>
                <a:gd name="connsiteY43-15856" fmla="*/ 37 h 832"/>
                <a:gd name="connsiteX44-15857" fmla="*/ 490 w 711"/>
                <a:gd name="connsiteY44-15858" fmla="*/ 32 h 832"/>
                <a:gd name="connsiteX45-15859" fmla="*/ 506 w 711"/>
                <a:gd name="connsiteY45-15860" fmla="*/ 32 h 832"/>
                <a:gd name="connsiteX46-15861" fmla="*/ 522 w 711"/>
                <a:gd name="connsiteY46-15862" fmla="*/ 26 h 832"/>
                <a:gd name="connsiteX47-15863" fmla="*/ 538 w 711"/>
                <a:gd name="connsiteY47-15864" fmla="*/ 21 h 832"/>
                <a:gd name="connsiteX48-15865" fmla="*/ 543 w 711"/>
                <a:gd name="connsiteY48-15866" fmla="*/ 21 h 832"/>
                <a:gd name="connsiteX49-15867" fmla="*/ 553 w 711"/>
                <a:gd name="connsiteY49-15868" fmla="*/ 16 h 832"/>
                <a:gd name="connsiteX50-15869" fmla="*/ 559 w 711"/>
                <a:gd name="connsiteY50-15870" fmla="*/ 11 h 832"/>
                <a:gd name="connsiteX51-15871" fmla="*/ 569 w 711"/>
                <a:gd name="connsiteY51-15872" fmla="*/ 5 h 832"/>
                <a:gd name="connsiteX52-15873" fmla="*/ 575 w 711"/>
                <a:gd name="connsiteY52-15874" fmla="*/ 5 h 832"/>
                <a:gd name="connsiteX53-15875" fmla="*/ 585 w 711"/>
                <a:gd name="connsiteY53-15876" fmla="*/ 0 h 832"/>
                <a:gd name="connsiteX54-15877" fmla="*/ 590 w 711"/>
                <a:gd name="connsiteY54-15878" fmla="*/ 5 h 832"/>
                <a:gd name="connsiteX55-15879" fmla="*/ 596 w 711"/>
                <a:gd name="connsiteY55-15880" fmla="*/ 5 h 832"/>
                <a:gd name="connsiteX56-15881" fmla="*/ 601 w 711"/>
                <a:gd name="connsiteY56-15882" fmla="*/ 11 h 832"/>
                <a:gd name="connsiteX57-15883" fmla="*/ 611 w 711"/>
                <a:gd name="connsiteY57-15884" fmla="*/ 16 h 832"/>
                <a:gd name="connsiteX58-15885" fmla="*/ 622 w 711"/>
                <a:gd name="connsiteY58-15886" fmla="*/ 21 h 832"/>
                <a:gd name="connsiteX59-15887" fmla="*/ 632 w 711"/>
                <a:gd name="connsiteY59-15888" fmla="*/ 26 h 832"/>
                <a:gd name="connsiteX60-15889" fmla="*/ 643 w 711"/>
                <a:gd name="connsiteY60-15890" fmla="*/ 32 h 832"/>
                <a:gd name="connsiteX61-15891" fmla="*/ 659 w 711"/>
                <a:gd name="connsiteY61-15892" fmla="*/ 42 h 832"/>
                <a:gd name="connsiteX62-15893" fmla="*/ 669 w 711"/>
                <a:gd name="connsiteY62-15894" fmla="*/ 53 h 832"/>
                <a:gd name="connsiteX63-15895" fmla="*/ 680 w 711"/>
                <a:gd name="connsiteY63-15896" fmla="*/ 58 h 832"/>
                <a:gd name="connsiteX64-15897" fmla="*/ 690 w 711"/>
                <a:gd name="connsiteY64-15898" fmla="*/ 68 h 832"/>
                <a:gd name="connsiteX65-15899" fmla="*/ 701 w 711"/>
                <a:gd name="connsiteY65-15900" fmla="*/ 74 h 832"/>
                <a:gd name="connsiteX66-15901" fmla="*/ 706 w 711"/>
                <a:gd name="connsiteY66-15902" fmla="*/ 79 h 832"/>
                <a:gd name="connsiteX67-15903" fmla="*/ 711 w 711"/>
                <a:gd name="connsiteY67-15904" fmla="*/ 84 h 832"/>
                <a:gd name="connsiteX68-15905" fmla="*/ 711 w 711"/>
                <a:gd name="connsiteY68-15906" fmla="*/ 89 h 832"/>
                <a:gd name="connsiteX69-15907" fmla="*/ 711 w 711"/>
                <a:gd name="connsiteY69-15908" fmla="*/ 95 h 832"/>
                <a:gd name="connsiteX70-15909" fmla="*/ 711 w 711"/>
                <a:gd name="connsiteY70-15910" fmla="*/ 100 h 832"/>
                <a:gd name="connsiteX71-15911" fmla="*/ 711 w 711"/>
                <a:gd name="connsiteY71-15912" fmla="*/ 105 h 832"/>
                <a:gd name="connsiteX72-15913" fmla="*/ 706 w 711"/>
                <a:gd name="connsiteY72-15914" fmla="*/ 110 h 832"/>
                <a:gd name="connsiteX73-15915" fmla="*/ 585 w 711"/>
                <a:gd name="connsiteY73-15916" fmla="*/ 726 h 832"/>
                <a:gd name="connsiteX74-15917" fmla="*/ 569 w 711"/>
                <a:gd name="connsiteY74-15918" fmla="*/ 747 h 832"/>
                <a:gd name="connsiteX75-15919" fmla="*/ 564 w 711"/>
                <a:gd name="connsiteY75-15920" fmla="*/ 757 h 832"/>
                <a:gd name="connsiteX76-15921" fmla="*/ 559 w 711"/>
                <a:gd name="connsiteY76-15922" fmla="*/ 757 h 832"/>
                <a:gd name="connsiteX77-15923" fmla="*/ 553 w 711"/>
                <a:gd name="connsiteY77-15924" fmla="*/ 763 h 832"/>
                <a:gd name="connsiteX78-15925" fmla="*/ 548 w 711"/>
                <a:gd name="connsiteY78-15926" fmla="*/ 763 h 832"/>
                <a:gd name="connsiteX79-15927" fmla="*/ 548 w 711"/>
                <a:gd name="connsiteY79-15928" fmla="*/ 757 h 832"/>
                <a:gd name="connsiteX80-15929" fmla="*/ 543 w 711"/>
                <a:gd name="connsiteY80-15930" fmla="*/ 757 h 832"/>
                <a:gd name="connsiteX81-15931" fmla="*/ 543 w 711"/>
                <a:gd name="connsiteY81-15932" fmla="*/ 752 h 832"/>
                <a:gd name="connsiteX82-15933" fmla="*/ 543 w 711"/>
                <a:gd name="connsiteY82-15934" fmla="*/ 747 h 832"/>
                <a:gd name="connsiteX83-15935" fmla="*/ 538 w 711"/>
                <a:gd name="connsiteY83-15936" fmla="*/ 742 h 832"/>
                <a:gd name="connsiteX84-15937" fmla="*/ 538 w 711"/>
                <a:gd name="connsiteY84-15938" fmla="*/ 731 h 832"/>
                <a:gd name="connsiteX85-15939" fmla="*/ 538 w 711"/>
                <a:gd name="connsiteY85-15940" fmla="*/ 721 h 832"/>
                <a:gd name="connsiteX86-15941" fmla="*/ 532 w 711"/>
                <a:gd name="connsiteY86-15942" fmla="*/ 705 h 832"/>
                <a:gd name="connsiteX87-15943" fmla="*/ 527 w 711"/>
                <a:gd name="connsiteY87-15944" fmla="*/ 684 h 832"/>
                <a:gd name="connsiteX88-15945" fmla="*/ 522 w 711"/>
                <a:gd name="connsiteY88-15946" fmla="*/ 668 h 832"/>
                <a:gd name="connsiteX89-15947" fmla="*/ 517 w 711"/>
                <a:gd name="connsiteY89-15948" fmla="*/ 652 h 832"/>
                <a:gd name="connsiteX90-15949" fmla="*/ 511 w 711"/>
                <a:gd name="connsiteY90-15950" fmla="*/ 636 h 832"/>
                <a:gd name="connsiteX91-15951" fmla="*/ 501 w 711"/>
                <a:gd name="connsiteY91-15952" fmla="*/ 626 h 832"/>
                <a:gd name="connsiteX0-15953" fmla="*/ 601 w 711"/>
                <a:gd name="connsiteY0-15954" fmla="*/ 105 h 763"/>
                <a:gd name="connsiteX1-15955" fmla="*/ 596 w 711"/>
                <a:gd name="connsiteY1-15956" fmla="*/ 95 h 763"/>
                <a:gd name="connsiteX2-15957" fmla="*/ 596 w 711"/>
                <a:gd name="connsiteY2-15958" fmla="*/ 89 h 763"/>
                <a:gd name="connsiteX3-15959" fmla="*/ 596 w 711"/>
                <a:gd name="connsiteY3-15960" fmla="*/ 84 h 763"/>
                <a:gd name="connsiteX4-15961" fmla="*/ 590 w 711"/>
                <a:gd name="connsiteY4-15962" fmla="*/ 84 h 763"/>
                <a:gd name="connsiteX5-15963" fmla="*/ 585 w 711"/>
                <a:gd name="connsiteY5-15964" fmla="*/ 79 h 763"/>
                <a:gd name="connsiteX6-15965" fmla="*/ 575 w 711"/>
                <a:gd name="connsiteY6-15966" fmla="*/ 79 h 763"/>
                <a:gd name="connsiteX7-15967" fmla="*/ 569 w 711"/>
                <a:gd name="connsiteY7-15968" fmla="*/ 74 h 763"/>
                <a:gd name="connsiteX8-15969" fmla="*/ 553 w 711"/>
                <a:gd name="connsiteY8-15970" fmla="*/ 74 h 763"/>
                <a:gd name="connsiteX9-15971" fmla="*/ 543 w 711"/>
                <a:gd name="connsiteY9-15972" fmla="*/ 74 h 763"/>
                <a:gd name="connsiteX10-15973" fmla="*/ 527 w 711"/>
                <a:gd name="connsiteY10-15974" fmla="*/ 79 h 763"/>
                <a:gd name="connsiteX11-15975" fmla="*/ 496 w 711"/>
                <a:gd name="connsiteY11-15976" fmla="*/ 79 h 763"/>
                <a:gd name="connsiteX12-15977" fmla="*/ 459 w 711"/>
                <a:gd name="connsiteY12-15978" fmla="*/ 84 h 763"/>
                <a:gd name="connsiteX13-15979" fmla="*/ 422 w 711"/>
                <a:gd name="connsiteY13-15980" fmla="*/ 89 h 763"/>
                <a:gd name="connsiteX14-15981" fmla="*/ 385 w 711"/>
                <a:gd name="connsiteY14-15982" fmla="*/ 89 h 763"/>
                <a:gd name="connsiteX15-15983" fmla="*/ 343 w 711"/>
                <a:gd name="connsiteY15-15984" fmla="*/ 95 h 763"/>
                <a:gd name="connsiteX16-15985" fmla="*/ 295 w 711"/>
                <a:gd name="connsiteY16-15986" fmla="*/ 105 h 763"/>
                <a:gd name="connsiteX17-15987" fmla="*/ 269 w 711"/>
                <a:gd name="connsiteY17-15988" fmla="*/ 105 h 763"/>
                <a:gd name="connsiteX18-15989" fmla="*/ 243 w 711"/>
                <a:gd name="connsiteY18-15990" fmla="*/ 110 h 763"/>
                <a:gd name="connsiteX19-15991" fmla="*/ 216 w 711"/>
                <a:gd name="connsiteY19-15992" fmla="*/ 116 h 763"/>
                <a:gd name="connsiteX20-15993" fmla="*/ 190 w 711"/>
                <a:gd name="connsiteY20-15994" fmla="*/ 116 h 763"/>
                <a:gd name="connsiteX21-15995" fmla="*/ 158 w 711"/>
                <a:gd name="connsiteY21-15996" fmla="*/ 121 h 763"/>
                <a:gd name="connsiteX22-15997" fmla="*/ 132 w 711"/>
                <a:gd name="connsiteY22-15998" fmla="*/ 126 h 763"/>
                <a:gd name="connsiteX23-15999" fmla="*/ 106 w 711"/>
                <a:gd name="connsiteY23-16000" fmla="*/ 126 h 763"/>
                <a:gd name="connsiteX24-16001" fmla="*/ 85 w 711"/>
                <a:gd name="connsiteY24-16002" fmla="*/ 132 h 763"/>
                <a:gd name="connsiteX25-16003" fmla="*/ 64 w 711"/>
                <a:gd name="connsiteY25-16004" fmla="*/ 132 h 763"/>
                <a:gd name="connsiteX26-16005" fmla="*/ 37 w 711"/>
                <a:gd name="connsiteY26-16006" fmla="*/ 132 h 763"/>
                <a:gd name="connsiteX27-16007" fmla="*/ 21 w 711"/>
                <a:gd name="connsiteY27-16008" fmla="*/ 137 h 763"/>
                <a:gd name="connsiteX28-16009" fmla="*/ 0 w 711"/>
                <a:gd name="connsiteY28-16010" fmla="*/ 137 h 763"/>
                <a:gd name="connsiteX29-16011" fmla="*/ 0 w 711"/>
                <a:gd name="connsiteY29-16012" fmla="*/ 100 h 763"/>
                <a:gd name="connsiteX30-16013" fmla="*/ 16 w 711"/>
                <a:gd name="connsiteY30-16014" fmla="*/ 100 h 763"/>
                <a:gd name="connsiteX31-16015" fmla="*/ 37 w 711"/>
                <a:gd name="connsiteY31-16016" fmla="*/ 100 h 763"/>
                <a:gd name="connsiteX32-16017" fmla="*/ 53 w 711"/>
                <a:gd name="connsiteY32-16018" fmla="*/ 100 h 763"/>
                <a:gd name="connsiteX33-16019" fmla="*/ 74 w 711"/>
                <a:gd name="connsiteY33-16020" fmla="*/ 95 h 763"/>
                <a:gd name="connsiteX34-16021" fmla="*/ 100 w 711"/>
                <a:gd name="connsiteY34-16022" fmla="*/ 95 h 763"/>
                <a:gd name="connsiteX35-16023" fmla="*/ 122 w 711"/>
                <a:gd name="connsiteY35-16024" fmla="*/ 89 h 763"/>
                <a:gd name="connsiteX36-16025" fmla="*/ 148 w 711"/>
                <a:gd name="connsiteY36-16026" fmla="*/ 84 h 763"/>
                <a:gd name="connsiteX37-16027" fmla="*/ 179 w 711"/>
                <a:gd name="connsiteY37-16028" fmla="*/ 84 h 763"/>
                <a:gd name="connsiteX38-16029" fmla="*/ 237 w 711"/>
                <a:gd name="connsiteY38-16030" fmla="*/ 74 h 763"/>
                <a:gd name="connsiteX39-16031" fmla="*/ 295 w 711"/>
                <a:gd name="connsiteY39-16032" fmla="*/ 63 h 763"/>
                <a:gd name="connsiteX40-16033" fmla="*/ 353 w 711"/>
                <a:gd name="connsiteY40-16034" fmla="*/ 58 h 763"/>
                <a:gd name="connsiteX41-16035" fmla="*/ 411 w 711"/>
                <a:gd name="connsiteY41-16036" fmla="*/ 47 h 763"/>
                <a:gd name="connsiteX42-16037" fmla="*/ 438 w 711"/>
                <a:gd name="connsiteY42-16038" fmla="*/ 42 h 763"/>
                <a:gd name="connsiteX43-16039" fmla="*/ 464 w 711"/>
                <a:gd name="connsiteY43-16040" fmla="*/ 37 h 763"/>
                <a:gd name="connsiteX44-16041" fmla="*/ 490 w 711"/>
                <a:gd name="connsiteY44-16042" fmla="*/ 32 h 763"/>
                <a:gd name="connsiteX45-16043" fmla="*/ 506 w 711"/>
                <a:gd name="connsiteY45-16044" fmla="*/ 32 h 763"/>
                <a:gd name="connsiteX46-16045" fmla="*/ 522 w 711"/>
                <a:gd name="connsiteY46-16046" fmla="*/ 26 h 763"/>
                <a:gd name="connsiteX47-16047" fmla="*/ 538 w 711"/>
                <a:gd name="connsiteY47-16048" fmla="*/ 21 h 763"/>
                <a:gd name="connsiteX48-16049" fmla="*/ 543 w 711"/>
                <a:gd name="connsiteY48-16050" fmla="*/ 21 h 763"/>
                <a:gd name="connsiteX49-16051" fmla="*/ 553 w 711"/>
                <a:gd name="connsiteY49-16052" fmla="*/ 16 h 763"/>
                <a:gd name="connsiteX50-16053" fmla="*/ 559 w 711"/>
                <a:gd name="connsiteY50-16054" fmla="*/ 11 h 763"/>
                <a:gd name="connsiteX51-16055" fmla="*/ 569 w 711"/>
                <a:gd name="connsiteY51-16056" fmla="*/ 5 h 763"/>
                <a:gd name="connsiteX52-16057" fmla="*/ 575 w 711"/>
                <a:gd name="connsiteY52-16058" fmla="*/ 5 h 763"/>
                <a:gd name="connsiteX53-16059" fmla="*/ 585 w 711"/>
                <a:gd name="connsiteY53-16060" fmla="*/ 0 h 763"/>
                <a:gd name="connsiteX54-16061" fmla="*/ 590 w 711"/>
                <a:gd name="connsiteY54-16062" fmla="*/ 5 h 763"/>
                <a:gd name="connsiteX55-16063" fmla="*/ 596 w 711"/>
                <a:gd name="connsiteY55-16064" fmla="*/ 5 h 763"/>
                <a:gd name="connsiteX56-16065" fmla="*/ 601 w 711"/>
                <a:gd name="connsiteY56-16066" fmla="*/ 11 h 763"/>
                <a:gd name="connsiteX57-16067" fmla="*/ 611 w 711"/>
                <a:gd name="connsiteY57-16068" fmla="*/ 16 h 763"/>
                <a:gd name="connsiteX58-16069" fmla="*/ 622 w 711"/>
                <a:gd name="connsiteY58-16070" fmla="*/ 21 h 763"/>
                <a:gd name="connsiteX59-16071" fmla="*/ 632 w 711"/>
                <a:gd name="connsiteY59-16072" fmla="*/ 26 h 763"/>
                <a:gd name="connsiteX60-16073" fmla="*/ 643 w 711"/>
                <a:gd name="connsiteY60-16074" fmla="*/ 32 h 763"/>
                <a:gd name="connsiteX61-16075" fmla="*/ 659 w 711"/>
                <a:gd name="connsiteY61-16076" fmla="*/ 42 h 763"/>
                <a:gd name="connsiteX62-16077" fmla="*/ 669 w 711"/>
                <a:gd name="connsiteY62-16078" fmla="*/ 53 h 763"/>
                <a:gd name="connsiteX63-16079" fmla="*/ 680 w 711"/>
                <a:gd name="connsiteY63-16080" fmla="*/ 58 h 763"/>
                <a:gd name="connsiteX64-16081" fmla="*/ 690 w 711"/>
                <a:gd name="connsiteY64-16082" fmla="*/ 68 h 763"/>
                <a:gd name="connsiteX65-16083" fmla="*/ 701 w 711"/>
                <a:gd name="connsiteY65-16084" fmla="*/ 74 h 763"/>
                <a:gd name="connsiteX66-16085" fmla="*/ 706 w 711"/>
                <a:gd name="connsiteY66-16086" fmla="*/ 79 h 763"/>
                <a:gd name="connsiteX67-16087" fmla="*/ 711 w 711"/>
                <a:gd name="connsiteY67-16088" fmla="*/ 84 h 763"/>
                <a:gd name="connsiteX68-16089" fmla="*/ 711 w 711"/>
                <a:gd name="connsiteY68-16090" fmla="*/ 89 h 763"/>
                <a:gd name="connsiteX69-16091" fmla="*/ 711 w 711"/>
                <a:gd name="connsiteY69-16092" fmla="*/ 95 h 763"/>
                <a:gd name="connsiteX70-16093" fmla="*/ 711 w 711"/>
                <a:gd name="connsiteY70-16094" fmla="*/ 100 h 763"/>
                <a:gd name="connsiteX71-16095" fmla="*/ 711 w 711"/>
                <a:gd name="connsiteY71-16096" fmla="*/ 105 h 763"/>
                <a:gd name="connsiteX72-16097" fmla="*/ 706 w 711"/>
                <a:gd name="connsiteY72-16098" fmla="*/ 110 h 763"/>
                <a:gd name="connsiteX73-16099" fmla="*/ 569 w 711"/>
                <a:gd name="connsiteY73-16100" fmla="*/ 747 h 763"/>
                <a:gd name="connsiteX74-16101" fmla="*/ 564 w 711"/>
                <a:gd name="connsiteY74-16102" fmla="*/ 757 h 763"/>
                <a:gd name="connsiteX75-16103" fmla="*/ 559 w 711"/>
                <a:gd name="connsiteY75-16104" fmla="*/ 757 h 763"/>
                <a:gd name="connsiteX76-16105" fmla="*/ 553 w 711"/>
                <a:gd name="connsiteY76-16106" fmla="*/ 763 h 763"/>
                <a:gd name="connsiteX77-16107" fmla="*/ 548 w 711"/>
                <a:gd name="connsiteY77-16108" fmla="*/ 763 h 763"/>
                <a:gd name="connsiteX78-16109" fmla="*/ 548 w 711"/>
                <a:gd name="connsiteY78-16110" fmla="*/ 757 h 763"/>
                <a:gd name="connsiteX79-16111" fmla="*/ 543 w 711"/>
                <a:gd name="connsiteY79-16112" fmla="*/ 757 h 763"/>
                <a:gd name="connsiteX80-16113" fmla="*/ 543 w 711"/>
                <a:gd name="connsiteY80-16114" fmla="*/ 752 h 763"/>
                <a:gd name="connsiteX81-16115" fmla="*/ 543 w 711"/>
                <a:gd name="connsiteY81-16116" fmla="*/ 747 h 763"/>
                <a:gd name="connsiteX82-16117" fmla="*/ 538 w 711"/>
                <a:gd name="connsiteY82-16118" fmla="*/ 742 h 763"/>
                <a:gd name="connsiteX83-16119" fmla="*/ 538 w 711"/>
                <a:gd name="connsiteY83-16120" fmla="*/ 731 h 763"/>
                <a:gd name="connsiteX84-16121" fmla="*/ 538 w 711"/>
                <a:gd name="connsiteY84-16122" fmla="*/ 721 h 763"/>
                <a:gd name="connsiteX85-16123" fmla="*/ 532 w 711"/>
                <a:gd name="connsiteY85-16124" fmla="*/ 705 h 763"/>
                <a:gd name="connsiteX86-16125" fmla="*/ 527 w 711"/>
                <a:gd name="connsiteY86-16126" fmla="*/ 684 h 763"/>
                <a:gd name="connsiteX87-16127" fmla="*/ 522 w 711"/>
                <a:gd name="connsiteY87-16128" fmla="*/ 668 h 763"/>
                <a:gd name="connsiteX88-16129" fmla="*/ 517 w 711"/>
                <a:gd name="connsiteY88-16130" fmla="*/ 652 h 763"/>
                <a:gd name="connsiteX89-16131" fmla="*/ 511 w 711"/>
                <a:gd name="connsiteY89-16132" fmla="*/ 636 h 763"/>
                <a:gd name="connsiteX90-16133" fmla="*/ 501 w 711"/>
                <a:gd name="connsiteY90-16134" fmla="*/ 626 h 763"/>
                <a:gd name="connsiteX0-16135" fmla="*/ 601 w 711"/>
                <a:gd name="connsiteY0-16136" fmla="*/ 105 h 763"/>
                <a:gd name="connsiteX1-16137" fmla="*/ 596 w 711"/>
                <a:gd name="connsiteY1-16138" fmla="*/ 95 h 763"/>
                <a:gd name="connsiteX2-16139" fmla="*/ 596 w 711"/>
                <a:gd name="connsiteY2-16140" fmla="*/ 89 h 763"/>
                <a:gd name="connsiteX3-16141" fmla="*/ 596 w 711"/>
                <a:gd name="connsiteY3-16142" fmla="*/ 84 h 763"/>
                <a:gd name="connsiteX4-16143" fmla="*/ 590 w 711"/>
                <a:gd name="connsiteY4-16144" fmla="*/ 84 h 763"/>
                <a:gd name="connsiteX5-16145" fmla="*/ 585 w 711"/>
                <a:gd name="connsiteY5-16146" fmla="*/ 79 h 763"/>
                <a:gd name="connsiteX6-16147" fmla="*/ 575 w 711"/>
                <a:gd name="connsiteY6-16148" fmla="*/ 79 h 763"/>
                <a:gd name="connsiteX7-16149" fmla="*/ 569 w 711"/>
                <a:gd name="connsiteY7-16150" fmla="*/ 74 h 763"/>
                <a:gd name="connsiteX8-16151" fmla="*/ 553 w 711"/>
                <a:gd name="connsiteY8-16152" fmla="*/ 74 h 763"/>
                <a:gd name="connsiteX9-16153" fmla="*/ 543 w 711"/>
                <a:gd name="connsiteY9-16154" fmla="*/ 74 h 763"/>
                <a:gd name="connsiteX10-16155" fmla="*/ 527 w 711"/>
                <a:gd name="connsiteY10-16156" fmla="*/ 79 h 763"/>
                <a:gd name="connsiteX11-16157" fmla="*/ 496 w 711"/>
                <a:gd name="connsiteY11-16158" fmla="*/ 79 h 763"/>
                <a:gd name="connsiteX12-16159" fmla="*/ 459 w 711"/>
                <a:gd name="connsiteY12-16160" fmla="*/ 84 h 763"/>
                <a:gd name="connsiteX13-16161" fmla="*/ 422 w 711"/>
                <a:gd name="connsiteY13-16162" fmla="*/ 89 h 763"/>
                <a:gd name="connsiteX14-16163" fmla="*/ 385 w 711"/>
                <a:gd name="connsiteY14-16164" fmla="*/ 89 h 763"/>
                <a:gd name="connsiteX15-16165" fmla="*/ 343 w 711"/>
                <a:gd name="connsiteY15-16166" fmla="*/ 95 h 763"/>
                <a:gd name="connsiteX16-16167" fmla="*/ 295 w 711"/>
                <a:gd name="connsiteY16-16168" fmla="*/ 105 h 763"/>
                <a:gd name="connsiteX17-16169" fmla="*/ 269 w 711"/>
                <a:gd name="connsiteY17-16170" fmla="*/ 105 h 763"/>
                <a:gd name="connsiteX18-16171" fmla="*/ 243 w 711"/>
                <a:gd name="connsiteY18-16172" fmla="*/ 110 h 763"/>
                <a:gd name="connsiteX19-16173" fmla="*/ 216 w 711"/>
                <a:gd name="connsiteY19-16174" fmla="*/ 116 h 763"/>
                <a:gd name="connsiteX20-16175" fmla="*/ 190 w 711"/>
                <a:gd name="connsiteY20-16176" fmla="*/ 116 h 763"/>
                <a:gd name="connsiteX21-16177" fmla="*/ 158 w 711"/>
                <a:gd name="connsiteY21-16178" fmla="*/ 121 h 763"/>
                <a:gd name="connsiteX22-16179" fmla="*/ 132 w 711"/>
                <a:gd name="connsiteY22-16180" fmla="*/ 126 h 763"/>
                <a:gd name="connsiteX23-16181" fmla="*/ 106 w 711"/>
                <a:gd name="connsiteY23-16182" fmla="*/ 126 h 763"/>
                <a:gd name="connsiteX24-16183" fmla="*/ 85 w 711"/>
                <a:gd name="connsiteY24-16184" fmla="*/ 132 h 763"/>
                <a:gd name="connsiteX25-16185" fmla="*/ 64 w 711"/>
                <a:gd name="connsiteY25-16186" fmla="*/ 132 h 763"/>
                <a:gd name="connsiteX26-16187" fmla="*/ 37 w 711"/>
                <a:gd name="connsiteY26-16188" fmla="*/ 132 h 763"/>
                <a:gd name="connsiteX27-16189" fmla="*/ 21 w 711"/>
                <a:gd name="connsiteY27-16190" fmla="*/ 137 h 763"/>
                <a:gd name="connsiteX28-16191" fmla="*/ 0 w 711"/>
                <a:gd name="connsiteY28-16192" fmla="*/ 137 h 763"/>
                <a:gd name="connsiteX29-16193" fmla="*/ 0 w 711"/>
                <a:gd name="connsiteY29-16194" fmla="*/ 100 h 763"/>
                <a:gd name="connsiteX30-16195" fmla="*/ 16 w 711"/>
                <a:gd name="connsiteY30-16196" fmla="*/ 100 h 763"/>
                <a:gd name="connsiteX31-16197" fmla="*/ 37 w 711"/>
                <a:gd name="connsiteY31-16198" fmla="*/ 100 h 763"/>
                <a:gd name="connsiteX32-16199" fmla="*/ 53 w 711"/>
                <a:gd name="connsiteY32-16200" fmla="*/ 100 h 763"/>
                <a:gd name="connsiteX33-16201" fmla="*/ 74 w 711"/>
                <a:gd name="connsiteY33-16202" fmla="*/ 95 h 763"/>
                <a:gd name="connsiteX34-16203" fmla="*/ 100 w 711"/>
                <a:gd name="connsiteY34-16204" fmla="*/ 95 h 763"/>
                <a:gd name="connsiteX35-16205" fmla="*/ 122 w 711"/>
                <a:gd name="connsiteY35-16206" fmla="*/ 89 h 763"/>
                <a:gd name="connsiteX36-16207" fmla="*/ 148 w 711"/>
                <a:gd name="connsiteY36-16208" fmla="*/ 84 h 763"/>
                <a:gd name="connsiteX37-16209" fmla="*/ 179 w 711"/>
                <a:gd name="connsiteY37-16210" fmla="*/ 84 h 763"/>
                <a:gd name="connsiteX38-16211" fmla="*/ 237 w 711"/>
                <a:gd name="connsiteY38-16212" fmla="*/ 74 h 763"/>
                <a:gd name="connsiteX39-16213" fmla="*/ 295 w 711"/>
                <a:gd name="connsiteY39-16214" fmla="*/ 63 h 763"/>
                <a:gd name="connsiteX40-16215" fmla="*/ 353 w 711"/>
                <a:gd name="connsiteY40-16216" fmla="*/ 58 h 763"/>
                <a:gd name="connsiteX41-16217" fmla="*/ 411 w 711"/>
                <a:gd name="connsiteY41-16218" fmla="*/ 47 h 763"/>
                <a:gd name="connsiteX42-16219" fmla="*/ 438 w 711"/>
                <a:gd name="connsiteY42-16220" fmla="*/ 42 h 763"/>
                <a:gd name="connsiteX43-16221" fmla="*/ 464 w 711"/>
                <a:gd name="connsiteY43-16222" fmla="*/ 37 h 763"/>
                <a:gd name="connsiteX44-16223" fmla="*/ 490 w 711"/>
                <a:gd name="connsiteY44-16224" fmla="*/ 32 h 763"/>
                <a:gd name="connsiteX45-16225" fmla="*/ 506 w 711"/>
                <a:gd name="connsiteY45-16226" fmla="*/ 32 h 763"/>
                <a:gd name="connsiteX46-16227" fmla="*/ 522 w 711"/>
                <a:gd name="connsiteY46-16228" fmla="*/ 26 h 763"/>
                <a:gd name="connsiteX47-16229" fmla="*/ 538 w 711"/>
                <a:gd name="connsiteY47-16230" fmla="*/ 21 h 763"/>
                <a:gd name="connsiteX48-16231" fmla="*/ 543 w 711"/>
                <a:gd name="connsiteY48-16232" fmla="*/ 21 h 763"/>
                <a:gd name="connsiteX49-16233" fmla="*/ 553 w 711"/>
                <a:gd name="connsiteY49-16234" fmla="*/ 16 h 763"/>
                <a:gd name="connsiteX50-16235" fmla="*/ 559 w 711"/>
                <a:gd name="connsiteY50-16236" fmla="*/ 11 h 763"/>
                <a:gd name="connsiteX51-16237" fmla="*/ 569 w 711"/>
                <a:gd name="connsiteY51-16238" fmla="*/ 5 h 763"/>
                <a:gd name="connsiteX52-16239" fmla="*/ 575 w 711"/>
                <a:gd name="connsiteY52-16240" fmla="*/ 5 h 763"/>
                <a:gd name="connsiteX53-16241" fmla="*/ 585 w 711"/>
                <a:gd name="connsiteY53-16242" fmla="*/ 0 h 763"/>
                <a:gd name="connsiteX54-16243" fmla="*/ 590 w 711"/>
                <a:gd name="connsiteY54-16244" fmla="*/ 5 h 763"/>
                <a:gd name="connsiteX55-16245" fmla="*/ 596 w 711"/>
                <a:gd name="connsiteY55-16246" fmla="*/ 5 h 763"/>
                <a:gd name="connsiteX56-16247" fmla="*/ 601 w 711"/>
                <a:gd name="connsiteY56-16248" fmla="*/ 11 h 763"/>
                <a:gd name="connsiteX57-16249" fmla="*/ 611 w 711"/>
                <a:gd name="connsiteY57-16250" fmla="*/ 16 h 763"/>
                <a:gd name="connsiteX58-16251" fmla="*/ 622 w 711"/>
                <a:gd name="connsiteY58-16252" fmla="*/ 21 h 763"/>
                <a:gd name="connsiteX59-16253" fmla="*/ 632 w 711"/>
                <a:gd name="connsiteY59-16254" fmla="*/ 26 h 763"/>
                <a:gd name="connsiteX60-16255" fmla="*/ 643 w 711"/>
                <a:gd name="connsiteY60-16256" fmla="*/ 32 h 763"/>
                <a:gd name="connsiteX61-16257" fmla="*/ 659 w 711"/>
                <a:gd name="connsiteY61-16258" fmla="*/ 42 h 763"/>
                <a:gd name="connsiteX62-16259" fmla="*/ 669 w 711"/>
                <a:gd name="connsiteY62-16260" fmla="*/ 53 h 763"/>
                <a:gd name="connsiteX63-16261" fmla="*/ 680 w 711"/>
                <a:gd name="connsiteY63-16262" fmla="*/ 58 h 763"/>
                <a:gd name="connsiteX64-16263" fmla="*/ 690 w 711"/>
                <a:gd name="connsiteY64-16264" fmla="*/ 68 h 763"/>
                <a:gd name="connsiteX65-16265" fmla="*/ 701 w 711"/>
                <a:gd name="connsiteY65-16266" fmla="*/ 74 h 763"/>
                <a:gd name="connsiteX66-16267" fmla="*/ 706 w 711"/>
                <a:gd name="connsiteY66-16268" fmla="*/ 79 h 763"/>
                <a:gd name="connsiteX67-16269" fmla="*/ 711 w 711"/>
                <a:gd name="connsiteY67-16270" fmla="*/ 84 h 763"/>
                <a:gd name="connsiteX68-16271" fmla="*/ 711 w 711"/>
                <a:gd name="connsiteY68-16272" fmla="*/ 89 h 763"/>
                <a:gd name="connsiteX69-16273" fmla="*/ 711 w 711"/>
                <a:gd name="connsiteY69-16274" fmla="*/ 95 h 763"/>
                <a:gd name="connsiteX70-16275" fmla="*/ 711 w 711"/>
                <a:gd name="connsiteY70-16276" fmla="*/ 100 h 763"/>
                <a:gd name="connsiteX71-16277" fmla="*/ 711 w 711"/>
                <a:gd name="connsiteY71-16278" fmla="*/ 105 h 763"/>
                <a:gd name="connsiteX72-16279" fmla="*/ 706 w 711"/>
                <a:gd name="connsiteY72-16280" fmla="*/ 110 h 763"/>
                <a:gd name="connsiteX73-16281" fmla="*/ 569 w 711"/>
                <a:gd name="connsiteY73-16282" fmla="*/ 747 h 763"/>
                <a:gd name="connsiteX74-16283" fmla="*/ 564 w 711"/>
                <a:gd name="connsiteY74-16284" fmla="*/ 757 h 763"/>
                <a:gd name="connsiteX75-16285" fmla="*/ 553 w 711"/>
                <a:gd name="connsiteY75-16286" fmla="*/ 763 h 763"/>
                <a:gd name="connsiteX76-16287" fmla="*/ 548 w 711"/>
                <a:gd name="connsiteY76-16288" fmla="*/ 763 h 763"/>
                <a:gd name="connsiteX77-16289" fmla="*/ 548 w 711"/>
                <a:gd name="connsiteY77-16290" fmla="*/ 757 h 763"/>
                <a:gd name="connsiteX78-16291" fmla="*/ 543 w 711"/>
                <a:gd name="connsiteY78-16292" fmla="*/ 757 h 763"/>
                <a:gd name="connsiteX79-16293" fmla="*/ 543 w 711"/>
                <a:gd name="connsiteY79-16294" fmla="*/ 752 h 763"/>
                <a:gd name="connsiteX80-16295" fmla="*/ 543 w 711"/>
                <a:gd name="connsiteY80-16296" fmla="*/ 747 h 763"/>
                <a:gd name="connsiteX81-16297" fmla="*/ 538 w 711"/>
                <a:gd name="connsiteY81-16298" fmla="*/ 742 h 763"/>
                <a:gd name="connsiteX82-16299" fmla="*/ 538 w 711"/>
                <a:gd name="connsiteY82-16300" fmla="*/ 731 h 763"/>
                <a:gd name="connsiteX83-16301" fmla="*/ 538 w 711"/>
                <a:gd name="connsiteY83-16302" fmla="*/ 721 h 763"/>
                <a:gd name="connsiteX84-16303" fmla="*/ 532 w 711"/>
                <a:gd name="connsiteY84-16304" fmla="*/ 705 h 763"/>
                <a:gd name="connsiteX85-16305" fmla="*/ 527 w 711"/>
                <a:gd name="connsiteY85-16306" fmla="*/ 684 h 763"/>
                <a:gd name="connsiteX86-16307" fmla="*/ 522 w 711"/>
                <a:gd name="connsiteY86-16308" fmla="*/ 668 h 763"/>
                <a:gd name="connsiteX87-16309" fmla="*/ 517 w 711"/>
                <a:gd name="connsiteY87-16310" fmla="*/ 652 h 763"/>
                <a:gd name="connsiteX88-16311" fmla="*/ 511 w 711"/>
                <a:gd name="connsiteY88-16312" fmla="*/ 636 h 763"/>
                <a:gd name="connsiteX89-16313" fmla="*/ 501 w 711"/>
                <a:gd name="connsiteY89-16314" fmla="*/ 626 h 763"/>
                <a:gd name="connsiteX0-16315" fmla="*/ 601 w 711"/>
                <a:gd name="connsiteY0-16316" fmla="*/ 105 h 856"/>
                <a:gd name="connsiteX1-16317" fmla="*/ 596 w 711"/>
                <a:gd name="connsiteY1-16318" fmla="*/ 95 h 856"/>
                <a:gd name="connsiteX2-16319" fmla="*/ 596 w 711"/>
                <a:gd name="connsiteY2-16320" fmla="*/ 89 h 856"/>
                <a:gd name="connsiteX3-16321" fmla="*/ 596 w 711"/>
                <a:gd name="connsiteY3-16322" fmla="*/ 84 h 856"/>
                <a:gd name="connsiteX4-16323" fmla="*/ 590 w 711"/>
                <a:gd name="connsiteY4-16324" fmla="*/ 84 h 856"/>
                <a:gd name="connsiteX5-16325" fmla="*/ 585 w 711"/>
                <a:gd name="connsiteY5-16326" fmla="*/ 79 h 856"/>
                <a:gd name="connsiteX6-16327" fmla="*/ 575 w 711"/>
                <a:gd name="connsiteY6-16328" fmla="*/ 79 h 856"/>
                <a:gd name="connsiteX7-16329" fmla="*/ 569 w 711"/>
                <a:gd name="connsiteY7-16330" fmla="*/ 74 h 856"/>
                <a:gd name="connsiteX8-16331" fmla="*/ 553 w 711"/>
                <a:gd name="connsiteY8-16332" fmla="*/ 74 h 856"/>
                <a:gd name="connsiteX9-16333" fmla="*/ 543 w 711"/>
                <a:gd name="connsiteY9-16334" fmla="*/ 74 h 856"/>
                <a:gd name="connsiteX10-16335" fmla="*/ 527 w 711"/>
                <a:gd name="connsiteY10-16336" fmla="*/ 79 h 856"/>
                <a:gd name="connsiteX11-16337" fmla="*/ 496 w 711"/>
                <a:gd name="connsiteY11-16338" fmla="*/ 79 h 856"/>
                <a:gd name="connsiteX12-16339" fmla="*/ 459 w 711"/>
                <a:gd name="connsiteY12-16340" fmla="*/ 84 h 856"/>
                <a:gd name="connsiteX13-16341" fmla="*/ 422 w 711"/>
                <a:gd name="connsiteY13-16342" fmla="*/ 89 h 856"/>
                <a:gd name="connsiteX14-16343" fmla="*/ 385 w 711"/>
                <a:gd name="connsiteY14-16344" fmla="*/ 89 h 856"/>
                <a:gd name="connsiteX15-16345" fmla="*/ 343 w 711"/>
                <a:gd name="connsiteY15-16346" fmla="*/ 95 h 856"/>
                <a:gd name="connsiteX16-16347" fmla="*/ 295 w 711"/>
                <a:gd name="connsiteY16-16348" fmla="*/ 105 h 856"/>
                <a:gd name="connsiteX17-16349" fmla="*/ 269 w 711"/>
                <a:gd name="connsiteY17-16350" fmla="*/ 105 h 856"/>
                <a:gd name="connsiteX18-16351" fmla="*/ 243 w 711"/>
                <a:gd name="connsiteY18-16352" fmla="*/ 110 h 856"/>
                <a:gd name="connsiteX19-16353" fmla="*/ 216 w 711"/>
                <a:gd name="connsiteY19-16354" fmla="*/ 116 h 856"/>
                <a:gd name="connsiteX20-16355" fmla="*/ 190 w 711"/>
                <a:gd name="connsiteY20-16356" fmla="*/ 116 h 856"/>
                <a:gd name="connsiteX21-16357" fmla="*/ 158 w 711"/>
                <a:gd name="connsiteY21-16358" fmla="*/ 121 h 856"/>
                <a:gd name="connsiteX22-16359" fmla="*/ 132 w 711"/>
                <a:gd name="connsiteY22-16360" fmla="*/ 126 h 856"/>
                <a:gd name="connsiteX23-16361" fmla="*/ 106 w 711"/>
                <a:gd name="connsiteY23-16362" fmla="*/ 126 h 856"/>
                <a:gd name="connsiteX24-16363" fmla="*/ 85 w 711"/>
                <a:gd name="connsiteY24-16364" fmla="*/ 132 h 856"/>
                <a:gd name="connsiteX25-16365" fmla="*/ 64 w 711"/>
                <a:gd name="connsiteY25-16366" fmla="*/ 132 h 856"/>
                <a:gd name="connsiteX26-16367" fmla="*/ 37 w 711"/>
                <a:gd name="connsiteY26-16368" fmla="*/ 132 h 856"/>
                <a:gd name="connsiteX27-16369" fmla="*/ 21 w 711"/>
                <a:gd name="connsiteY27-16370" fmla="*/ 137 h 856"/>
                <a:gd name="connsiteX28-16371" fmla="*/ 0 w 711"/>
                <a:gd name="connsiteY28-16372" fmla="*/ 137 h 856"/>
                <a:gd name="connsiteX29-16373" fmla="*/ 0 w 711"/>
                <a:gd name="connsiteY29-16374" fmla="*/ 100 h 856"/>
                <a:gd name="connsiteX30-16375" fmla="*/ 16 w 711"/>
                <a:gd name="connsiteY30-16376" fmla="*/ 100 h 856"/>
                <a:gd name="connsiteX31-16377" fmla="*/ 37 w 711"/>
                <a:gd name="connsiteY31-16378" fmla="*/ 100 h 856"/>
                <a:gd name="connsiteX32-16379" fmla="*/ 53 w 711"/>
                <a:gd name="connsiteY32-16380" fmla="*/ 100 h 856"/>
                <a:gd name="connsiteX33-16381" fmla="*/ 74 w 711"/>
                <a:gd name="connsiteY33-16382" fmla="*/ 95 h 856"/>
                <a:gd name="connsiteX34-16383" fmla="*/ 100 w 711"/>
                <a:gd name="connsiteY34-16384" fmla="*/ 95 h 856"/>
                <a:gd name="connsiteX35-16385" fmla="*/ 122 w 711"/>
                <a:gd name="connsiteY35-16386" fmla="*/ 89 h 856"/>
                <a:gd name="connsiteX36-16387" fmla="*/ 148 w 711"/>
                <a:gd name="connsiteY36-16388" fmla="*/ 84 h 856"/>
                <a:gd name="connsiteX37-16389" fmla="*/ 179 w 711"/>
                <a:gd name="connsiteY37-16390" fmla="*/ 84 h 856"/>
                <a:gd name="connsiteX38-16391" fmla="*/ 237 w 711"/>
                <a:gd name="connsiteY38-16392" fmla="*/ 74 h 856"/>
                <a:gd name="connsiteX39-16393" fmla="*/ 295 w 711"/>
                <a:gd name="connsiteY39-16394" fmla="*/ 63 h 856"/>
                <a:gd name="connsiteX40-16395" fmla="*/ 353 w 711"/>
                <a:gd name="connsiteY40-16396" fmla="*/ 58 h 856"/>
                <a:gd name="connsiteX41-16397" fmla="*/ 411 w 711"/>
                <a:gd name="connsiteY41-16398" fmla="*/ 47 h 856"/>
                <a:gd name="connsiteX42-16399" fmla="*/ 438 w 711"/>
                <a:gd name="connsiteY42-16400" fmla="*/ 42 h 856"/>
                <a:gd name="connsiteX43-16401" fmla="*/ 464 w 711"/>
                <a:gd name="connsiteY43-16402" fmla="*/ 37 h 856"/>
                <a:gd name="connsiteX44-16403" fmla="*/ 490 w 711"/>
                <a:gd name="connsiteY44-16404" fmla="*/ 32 h 856"/>
                <a:gd name="connsiteX45-16405" fmla="*/ 506 w 711"/>
                <a:gd name="connsiteY45-16406" fmla="*/ 32 h 856"/>
                <a:gd name="connsiteX46-16407" fmla="*/ 522 w 711"/>
                <a:gd name="connsiteY46-16408" fmla="*/ 26 h 856"/>
                <a:gd name="connsiteX47-16409" fmla="*/ 538 w 711"/>
                <a:gd name="connsiteY47-16410" fmla="*/ 21 h 856"/>
                <a:gd name="connsiteX48-16411" fmla="*/ 543 w 711"/>
                <a:gd name="connsiteY48-16412" fmla="*/ 21 h 856"/>
                <a:gd name="connsiteX49-16413" fmla="*/ 553 w 711"/>
                <a:gd name="connsiteY49-16414" fmla="*/ 16 h 856"/>
                <a:gd name="connsiteX50-16415" fmla="*/ 559 w 711"/>
                <a:gd name="connsiteY50-16416" fmla="*/ 11 h 856"/>
                <a:gd name="connsiteX51-16417" fmla="*/ 569 w 711"/>
                <a:gd name="connsiteY51-16418" fmla="*/ 5 h 856"/>
                <a:gd name="connsiteX52-16419" fmla="*/ 575 w 711"/>
                <a:gd name="connsiteY52-16420" fmla="*/ 5 h 856"/>
                <a:gd name="connsiteX53-16421" fmla="*/ 585 w 711"/>
                <a:gd name="connsiteY53-16422" fmla="*/ 0 h 856"/>
                <a:gd name="connsiteX54-16423" fmla="*/ 590 w 711"/>
                <a:gd name="connsiteY54-16424" fmla="*/ 5 h 856"/>
                <a:gd name="connsiteX55-16425" fmla="*/ 596 w 711"/>
                <a:gd name="connsiteY55-16426" fmla="*/ 5 h 856"/>
                <a:gd name="connsiteX56-16427" fmla="*/ 601 w 711"/>
                <a:gd name="connsiteY56-16428" fmla="*/ 11 h 856"/>
                <a:gd name="connsiteX57-16429" fmla="*/ 611 w 711"/>
                <a:gd name="connsiteY57-16430" fmla="*/ 16 h 856"/>
                <a:gd name="connsiteX58-16431" fmla="*/ 622 w 711"/>
                <a:gd name="connsiteY58-16432" fmla="*/ 21 h 856"/>
                <a:gd name="connsiteX59-16433" fmla="*/ 632 w 711"/>
                <a:gd name="connsiteY59-16434" fmla="*/ 26 h 856"/>
                <a:gd name="connsiteX60-16435" fmla="*/ 643 w 711"/>
                <a:gd name="connsiteY60-16436" fmla="*/ 32 h 856"/>
                <a:gd name="connsiteX61-16437" fmla="*/ 659 w 711"/>
                <a:gd name="connsiteY61-16438" fmla="*/ 42 h 856"/>
                <a:gd name="connsiteX62-16439" fmla="*/ 669 w 711"/>
                <a:gd name="connsiteY62-16440" fmla="*/ 53 h 856"/>
                <a:gd name="connsiteX63-16441" fmla="*/ 680 w 711"/>
                <a:gd name="connsiteY63-16442" fmla="*/ 58 h 856"/>
                <a:gd name="connsiteX64-16443" fmla="*/ 690 w 711"/>
                <a:gd name="connsiteY64-16444" fmla="*/ 68 h 856"/>
                <a:gd name="connsiteX65-16445" fmla="*/ 701 w 711"/>
                <a:gd name="connsiteY65-16446" fmla="*/ 74 h 856"/>
                <a:gd name="connsiteX66-16447" fmla="*/ 706 w 711"/>
                <a:gd name="connsiteY66-16448" fmla="*/ 79 h 856"/>
                <a:gd name="connsiteX67-16449" fmla="*/ 711 w 711"/>
                <a:gd name="connsiteY67-16450" fmla="*/ 84 h 856"/>
                <a:gd name="connsiteX68-16451" fmla="*/ 711 w 711"/>
                <a:gd name="connsiteY68-16452" fmla="*/ 89 h 856"/>
                <a:gd name="connsiteX69-16453" fmla="*/ 711 w 711"/>
                <a:gd name="connsiteY69-16454" fmla="*/ 95 h 856"/>
                <a:gd name="connsiteX70-16455" fmla="*/ 711 w 711"/>
                <a:gd name="connsiteY70-16456" fmla="*/ 100 h 856"/>
                <a:gd name="connsiteX71-16457" fmla="*/ 711 w 711"/>
                <a:gd name="connsiteY71-16458" fmla="*/ 105 h 856"/>
                <a:gd name="connsiteX72-16459" fmla="*/ 706 w 711"/>
                <a:gd name="connsiteY72-16460" fmla="*/ 110 h 856"/>
                <a:gd name="connsiteX73-16461" fmla="*/ 569 w 711"/>
                <a:gd name="connsiteY73-16462" fmla="*/ 747 h 856"/>
                <a:gd name="connsiteX74-16463" fmla="*/ 553 w 711"/>
                <a:gd name="connsiteY74-16464" fmla="*/ 763 h 856"/>
                <a:gd name="connsiteX75-16465" fmla="*/ 548 w 711"/>
                <a:gd name="connsiteY75-16466" fmla="*/ 763 h 856"/>
                <a:gd name="connsiteX76-16467" fmla="*/ 548 w 711"/>
                <a:gd name="connsiteY76-16468" fmla="*/ 757 h 856"/>
                <a:gd name="connsiteX77-16469" fmla="*/ 543 w 711"/>
                <a:gd name="connsiteY77-16470" fmla="*/ 757 h 856"/>
                <a:gd name="connsiteX78-16471" fmla="*/ 543 w 711"/>
                <a:gd name="connsiteY78-16472" fmla="*/ 752 h 856"/>
                <a:gd name="connsiteX79-16473" fmla="*/ 543 w 711"/>
                <a:gd name="connsiteY79-16474" fmla="*/ 747 h 856"/>
                <a:gd name="connsiteX80-16475" fmla="*/ 538 w 711"/>
                <a:gd name="connsiteY80-16476" fmla="*/ 742 h 856"/>
                <a:gd name="connsiteX81-16477" fmla="*/ 538 w 711"/>
                <a:gd name="connsiteY81-16478" fmla="*/ 731 h 856"/>
                <a:gd name="connsiteX82-16479" fmla="*/ 538 w 711"/>
                <a:gd name="connsiteY82-16480" fmla="*/ 721 h 856"/>
                <a:gd name="connsiteX83-16481" fmla="*/ 532 w 711"/>
                <a:gd name="connsiteY83-16482" fmla="*/ 705 h 856"/>
                <a:gd name="connsiteX84-16483" fmla="*/ 527 w 711"/>
                <a:gd name="connsiteY84-16484" fmla="*/ 684 h 856"/>
                <a:gd name="connsiteX85-16485" fmla="*/ 522 w 711"/>
                <a:gd name="connsiteY85-16486" fmla="*/ 668 h 856"/>
                <a:gd name="connsiteX86-16487" fmla="*/ 517 w 711"/>
                <a:gd name="connsiteY86-16488" fmla="*/ 652 h 856"/>
                <a:gd name="connsiteX87-16489" fmla="*/ 511 w 711"/>
                <a:gd name="connsiteY87-16490" fmla="*/ 636 h 856"/>
                <a:gd name="connsiteX88-16491" fmla="*/ 501 w 711"/>
                <a:gd name="connsiteY88-16492" fmla="*/ 626 h 856"/>
                <a:gd name="connsiteX0-16493" fmla="*/ 601 w 711"/>
                <a:gd name="connsiteY0-16494" fmla="*/ 105 h 872"/>
                <a:gd name="connsiteX1-16495" fmla="*/ 596 w 711"/>
                <a:gd name="connsiteY1-16496" fmla="*/ 95 h 872"/>
                <a:gd name="connsiteX2-16497" fmla="*/ 596 w 711"/>
                <a:gd name="connsiteY2-16498" fmla="*/ 89 h 872"/>
                <a:gd name="connsiteX3-16499" fmla="*/ 596 w 711"/>
                <a:gd name="connsiteY3-16500" fmla="*/ 84 h 872"/>
                <a:gd name="connsiteX4-16501" fmla="*/ 590 w 711"/>
                <a:gd name="connsiteY4-16502" fmla="*/ 84 h 872"/>
                <a:gd name="connsiteX5-16503" fmla="*/ 585 w 711"/>
                <a:gd name="connsiteY5-16504" fmla="*/ 79 h 872"/>
                <a:gd name="connsiteX6-16505" fmla="*/ 575 w 711"/>
                <a:gd name="connsiteY6-16506" fmla="*/ 79 h 872"/>
                <a:gd name="connsiteX7-16507" fmla="*/ 569 w 711"/>
                <a:gd name="connsiteY7-16508" fmla="*/ 74 h 872"/>
                <a:gd name="connsiteX8-16509" fmla="*/ 553 w 711"/>
                <a:gd name="connsiteY8-16510" fmla="*/ 74 h 872"/>
                <a:gd name="connsiteX9-16511" fmla="*/ 543 w 711"/>
                <a:gd name="connsiteY9-16512" fmla="*/ 74 h 872"/>
                <a:gd name="connsiteX10-16513" fmla="*/ 527 w 711"/>
                <a:gd name="connsiteY10-16514" fmla="*/ 79 h 872"/>
                <a:gd name="connsiteX11-16515" fmla="*/ 496 w 711"/>
                <a:gd name="connsiteY11-16516" fmla="*/ 79 h 872"/>
                <a:gd name="connsiteX12-16517" fmla="*/ 459 w 711"/>
                <a:gd name="connsiteY12-16518" fmla="*/ 84 h 872"/>
                <a:gd name="connsiteX13-16519" fmla="*/ 422 w 711"/>
                <a:gd name="connsiteY13-16520" fmla="*/ 89 h 872"/>
                <a:gd name="connsiteX14-16521" fmla="*/ 385 w 711"/>
                <a:gd name="connsiteY14-16522" fmla="*/ 89 h 872"/>
                <a:gd name="connsiteX15-16523" fmla="*/ 343 w 711"/>
                <a:gd name="connsiteY15-16524" fmla="*/ 95 h 872"/>
                <a:gd name="connsiteX16-16525" fmla="*/ 295 w 711"/>
                <a:gd name="connsiteY16-16526" fmla="*/ 105 h 872"/>
                <a:gd name="connsiteX17-16527" fmla="*/ 269 w 711"/>
                <a:gd name="connsiteY17-16528" fmla="*/ 105 h 872"/>
                <a:gd name="connsiteX18-16529" fmla="*/ 243 w 711"/>
                <a:gd name="connsiteY18-16530" fmla="*/ 110 h 872"/>
                <a:gd name="connsiteX19-16531" fmla="*/ 216 w 711"/>
                <a:gd name="connsiteY19-16532" fmla="*/ 116 h 872"/>
                <a:gd name="connsiteX20-16533" fmla="*/ 190 w 711"/>
                <a:gd name="connsiteY20-16534" fmla="*/ 116 h 872"/>
                <a:gd name="connsiteX21-16535" fmla="*/ 158 w 711"/>
                <a:gd name="connsiteY21-16536" fmla="*/ 121 h 872"/>
                <a:gd name="connsiteX22-16537" fmla="*/ 132 w 711"/>
                <a:gd name="connsiteY22-16538" fmla="*/ 126 h 872"/>
                <a:gd name="connsiteX23-16539" fmla="*/ 106 w 711"/>
                <a:gd name="connsiteY23-16540" fmla="*/ 126 h 872"/>
                <a:gd name="connsiteX24-16541" fmla="*/ 85 w 711"/>
                <a:gd name="connsiteY24-16542" fmla="*/ 132 h 872"/>
                <a:gd name="connsiteX25-16543" fmla="*/ 64 w 711"/>
                <a:gd name="connsiteY25-16544" fmla="*/ 132 h 872"/>
                <a:gd name="connsiteX26-16545" fmla="*/ 37 w 711"/>
                <a:gd name="connsiteY26-16546" fmla="*/ 132 h 872"/>
                <a:gd name="connsiteX27-16547" fmla="*/ 21 w 711"/>
                <a:gd name="connsiteY27-16548" fmla="*/ 137 h 872"/>
                <a:gd name="connsiteX28-16549" fmla="*/ 0 w 711"/>
                <a:gd name="connsiteY28-16550" fmla="*/ 137 h 872"/>
                <a:gd name="connsiteX29-16551" fmla="*/ 0 w 711"/>
                <a:gd name="connsiteY29-16552" fmla="*/ 100 h 872"/>
                <a:gd name="connsiteX30-16553" fmla="*/ 16 w 711"/>
                <a:gd name="connsiteY30-16554" fmla="*/ 100 h 872"/>
                <a:gd name="connsiteX31-16555" fmla="*/ 37 w 711"/>
                <a:gd name="connsiteY31-16556" fmla="*/ 100 h 872"/>
                <a:gd name="connsiteX32-16557" fmla="*/ 53 w 711"/>
                <a:gd name="connsiteY32-16558" fmla="*/ 100 h 872"/>
                <a:gd name="connsiteX33-16559" fmla="*/ 74 w 711"/>
                <a:gd name="connsiteY33-16560" fmla="*/ 95 h 872"/>
                <a:gd name="connsiteX34-16561" fmla="*/ 100 w 711"/>
                <a:gd name="connsiteY34-16562" fmla="*/ 95 h 872"/>
                <a:gd name="connsiteX35-16563" fmla="*/ 122 w 711"/>
                <a:gd name="connsiteY35-16564" fmla="*/ 89 h 872"/>
                <a:gd name="connsiteX36-16565" fmla="*/ 148 w 711"/>
                <a:gd name="connsiteY36-16566" fmla="*/ 84 h 872"/>
                <a:gd name="connsiteX37-16567" fmla="*/ 179 w 711"/>
                <a:gd name="connsiteY37-16568" fmla="*/ 84 h 872"/>
                <a:gd name="connsiteX38-16569" fmla="*/ 237 w 711"/>
                <a:gd name="connsiteY38-16570" fmla="*/ 74 h 872"/>
                <a:gd name="connsiteX39-16571" fmla="*/ 295 w 711"/>
                <a:gd name="connsiteY39-16572" fmla="*/ 63 h 872"/>
                <a:gd name="connsiteX40-16573" fmla="*/ 353 w 711"/>
                <a:gd name="connsiteY40-16574" fmla="*/ 58 h 872"/>
                <a:gd name="connsiteX41-16575" fmla="*/ 411 w 711"/>
                <a:gd name="connsiteY41-16576" fmla="*/ 47 h 872"/>
                <a:gd name="connsiteX42-16577" fmla="*/ 438 w 711"/>
                <a:gd name="connsiteY42-16578" fmla="*/ 42 h 872"/>
                <a:gd name="connsiteX43-16579" fmla="*/ 464 w 711"/>
                <a:gd name="connsiteY43-16580" fmla="*/ 37 h 872"/>
                <a:gd name="connsiteX44-16581" fmla="*/ 490 w 711"/>
                <a:gd name="connsiteY44-16582" fmla="*/ 32 h 872"/>
                <a:gd name="connsiteX45-16583" fmla="*/ 506 w 711"/>
                <a:gd name="connsiteY45-16584" fmla="*/ 32 h 872"/>
                <a:gd name="connsiteX46-16585" fmla="*/ 522 w 711"/>
                <a:gd name="connsiteY46-16586" fmla="*/ 26 h 872"/>
                <a:gd name="connsiteX47-16587" fmla="*/ 538 w 711"/>
                <a:gd name="connsiteY47-16588" fmla="*/ 21 h 872"/>
                <a:gd name="connsiteX48-16589" fmla="*/ 543 w 711"/>
                <a:gd name="connsiteY48-16590" fmla="*/ 21 h 872"/>
                <a:gd name="connsiteX49-16591" fmla="*/ 553 w 711"/>
                <a:gd name="connsiteY49-16592" fmla="*/ 16 h 872"/>
                <a:gd name="connsiteX50-16593" fmla="*/ 559 w 711"/>
                <a:gd name="connsiteY50-16594" fmla="*/ 11 h 872"/>
                <a:gd name="connsiteX51-16595" fmla="*/ 569 w 711"/>
                <a:gd name="connsiteY51-16596" fmla="*/ 5 h 872"/>
                <a:gd name="connsiteX52-16597" fmla="*/ 575 w 711"/>
                <a:gd name="connsiteY52-16598" fmla="*/ 5 h 872"/>
                <a:gd name="connsiteX53-16599" fmla="*/ 585 w 711"/>
                <a:gd name="connsiteY53-16600" fmla="*/ 0 h 872"/>
                <a:gd name="connsiteX54-16601" fmla="*/ 590 w 711"/>
                <a:gd name="connsiteY54-16602" fmla="*/ 5 h 872"/>
                <a:gd name="connsiteX55-16603" fmla="*/ 596 w 711"/>
                <a:gd name="connsiteY55-16604" fmla="*/ 5 h 872"/>
                <a:gd name="connsiteX56-16605" fmla="*/ 601 w 711"/>
                <a:gd name="connsiteY56-16606" fmla="*/ 11 h 872"/>
                <a:gd name="connsiteX57-16607" fmla="*/ 611 w 711"/>
                <a:gd name="connsiteY57-16608" fmla="*/ 16 h 872"/>
                <a:gd name="connsiteX58-16609" fmla="*/ 622 w 711"/>
                <a:gd name="connsiteY58-16610" fmla="*/ 21 h 872"/>
                <a:gd name="connsiteX59-16611" fmla="*/ 632 w 711"/>
                <a:gd name="connsiteY59-16612" fmla="*/ 26 h 872"/>
                <a:gd name="connsiteX60-16613" fmla="*/ 643 w 711"/>
                <a:gd name="connsiteY60-16614" fmla="*/ 32 h 872"/>
                <a:gd name="connsiteX61-16615" fmla="*/ 659 w 711"/>
                <a:gd name="connsiteY61-16616" fmla="*/ 42 h 872"/>
                <a:gd name="connsiteX62-16617" fmla="*/ 669 w 711"/>
                <a:gd name="connsiteY62-16618" fmla="*/ 53 h 872"/>
                <a:gd name="connsiteX63-16619" fmla="*/ 680 w 711"/>
                <a:gd name="connsiteY63-16620" fmla="*/ 58 h 872"/>
                <a:gd name="connsiteX64-16621" fmla="*/ 690 w 711"/>
                <a:gd name="connsiteY64-16622" fmla="*/ 68 h 872"/>
                <a:gd name="connsiteX65-16623" fmla="*/ 701 w 711"/>
                <a:gd name="connsiteY65-16624" fmla="*/ 74 h 872"/>
                <a:gd name="connsiteX66-16625" fmla="*/ 706 w 711"/>
                <a:gd name="connsiteY66-16626" fmla="*/ 79 h 872"/>
                <a:gd name="connsiteX67-16627" fmla="*/ 711 w 711"/>
                <a:gd name="connsiteY67-16628" fmla="*/ 84 h 872"/>
                <a:gd name="connsiteX68-16629" fmla="*/ 711 w 711"/>
                <a:gd name="connsiteY68-16630" fmla="*/ 89 h 872"/>
                <a:gd name="connsiteX69-16631" fmla="*/ 711 w 711"/>
                <a:gd name="connsiteY69-16632" fmla="*/ 95 h 872"/>
                <a:gd name="connsiteX70-16633" fmla="*/ 711 w 711"/>
                <a:gd name="connsiteY70-16634" fmla="*/ 100 h 872"/>
                <a:gd name="connsiteX71-16635" fmla="*/ 711 w 711"/>
                <a:gd name="connsiteY71-16636" fmla="*/ 105 h 872"/>
                <a:gd name="connsiteX72-16637" fmla="*/ 706 w 711"/>
                <a:gd name="connsiteY72-16638" fmla="*/ 110 h 872"/>
                <a:gd name="connsiteX73-16639" fmla="*/ 553 w 711"/>
                <a:gd name="connsiteY73-16640" fmla="*/ 763 h 872"/>
                <a:gd name="connsiteX74-16641" fmla="*/ 548 w 711"/>
                <a:gd name="connsiteY74-16642" fmla="*/ 763 h 872"/>
                <a:gd name="connsiteX75-16643" fmla="*/ 548 w 711"/>
                <a:gd name="connsiteY75-16644" fmla="*/ 757 h 872"/>
                <a:gd name="connsiteX76-16645" fmla="*/ 543 w 711"/>
                <a:gd name="connsiteY76-16646" fmla="*/ 757 h 872"/>
                <a:gd name="connsiteX77-16647" fmla="*/ 543 w 711"/>
                <a:gd name="connsiteY77-16648" fmla="*/ 752 h 872"/>
                <a:gd name="connsiteX78-16649" fmla="*/ 543 w 711"/>
                <a:gd name="connsiteY78-16650" fmla="*/ 747 h 872"/>
                <a:gd name="connsiteX79-16651" fmla="*/ 538 w 711"/>
                <a:gd name="connsiteY79-16652" fmla="*/ 742 h 872"/>
                <a:gd name="connsiteX80-16653" fmla="*/ 538 w 711"/>
                <a:gd name="connsiteY80-16654" fmla="*/ 731 h 872"/>
                <a:gd name="connsiteX81-16655" fmla="*/ 538 w 711"/>
                <a:gd name="connsiteY81-16656" fmla="*/ 721 h 872"/>
                <a:gd name="connsiteX82-16657" fmla="*/ 532 w 711"/>
                <a:gd name="connsiteY82-16658" fmla="*/ 705 h 872"/>
                <a:gd name="connsiteX83-16659" fmla="*/ 527 w 711"/>
                <a:gd name="connsiteY83-16660" fmla="*/ 684 h 872"/>
                <a:gd name="connsiteX84-16661" fmla="*/ 522 w 711"/>
                <a:gd name="connsiteY84-16662" fmla="*/ 668 h 872"/>
                <a:gd name="connsiteX85-16663" fmla="*/ 517 w 711"/>
                <a:gd name="connsiteY85-16664" fmla="*/ 652 h 872"/>
                <a:gd name="connsiteX86-16665" fmla="*/ 511 w 711"/>
                <a:gd name="connsiteY86-16666" fmla="*/ 636 h 872"/>
                <a:gd name="connsiteX87-16667" fmla="*/ 501 w 711"/>
                <a:gd name="connsiteY87-16668" fmla="*/ 626 h 872"/>
                <a:gd name="connsiteX0-16669" fmla="*/ 601 w 711"/>
                <a:gd name="connsiteY0-16670" fmla="*/ 105 h 872"/>
                <a:gd name="connsiteX1-16671" fmla="*/ 596 w 711"/>
                <a:gd name="connsiteY1-16672" fmla="*/ 95 h 872"/>
                <a:gd name="connsiteX2-16673" fmla="*/ 596 w 711"/>
                <a:gd name="connsiteY2-16674" fmla="*/ 89 h 872"/>
                <a:gd name="connsiteX3-16675" fmla="*/ 596 w 711"/>
                <a:gd name="connsiteY3-16676" fmla="*/ 84 h 872"/>
                <a:gd name="connsiteX4-16677" fmla="*/ 590 w 711"/>
                <a:gd name="connsiteY4-16678" fmla="*/ 84 h 872"/>
                <a:gd name="connsiteX5-16679" fmla="*/ 585 w 711"/>
                <a:gd name="connsiteY5-16680" fmla="*/ 79 h 872"/>
                <a:gd name="connsiteX6-16681" fmla="*/ 575 w 711"/>
                <a:gd name="connsiteY6-16682" fmla="*/ 79 h 872"/>
                <a:gd name="connsiteX7-16683" fmla="*/ 569 w 711"/>
                <a:gd name="connsiteY7-16684" fmla="*/ 74 h 872"/>
                <a:gd name="connsiteX8-16685" fmla="*/ 553 w 711"/>
                <a:gd name="connsiteY8-16686" fmla="*/ 74 h 872"/>
                <a:gd name="connsiteX9-16687" fmla="*/ 543 w 711"/>
                <a:gd name="connsiteY9-16688" fmla="*/ 74 h 872"/>
                <a:gd name="connsiteX10-16689" fmla="*/ 527 w 711"/>
                <a:gd name="connsiteY10-16690" fmla="*/ 79 h 872"/>
                <a:gd name="connsiteX11-16691" fmla="*/ 496 w 711"/>
                <a:gd name="connsiteY11-16692" fmla="*/ 79 h 872"/>
                <a:gd name="connsiteX12-16693" fmla="*/ 459 w 711"/>
                <a:gd name="connsiteY12-16694" fmla="*/ 84 h 872"/>
                <a:gd name="connsiteX13-16695" fmla="*/ 422 w 711"/>
                <a:gd name="connsiteY13-16696" fmla="*/ 89 h 872"/>
                <a:gd name="connsiteX14-16697" fmla="*/ 385 w 711"/>
                <a:gd name="connsiteY14-16698" fmla="*/ 89 h 872"/>
                <a:gd name="connsiteX15-16699" fmla="*/ 343 w 711"/>
                <a:gd name="connsiteY15-16700" fmla="*/ 95 h 872"/>
                <a:gd name="connsiteX16-16701" fmla="*/ 295 w 711"/>
                <a:gd name="connsiteY16-16702" fmla="*/ 105 h 872"/>
                <a:gd name="connsiteX17-16703" fmla="*/ 269 w 711"/>
                <a:gd name="connsiteY17-16704" fmla="*/ 105 h 872"/>
                <a:gd name="connsiteX18-16705" fmla="*/ 243 w 711"/>
                <a:gd name="connsiteY18-16706" fmla="*/ 110 h 872"/>
                <a:gd name="connsiteX19-16707" fmla="*/ 216 w 711"/>
                <a:gd name="connsiteY19-16708" fmla="*/ 116 h 872"/>
                <a:gd name="connsiteX20-16709" fmla="*/ 190 w 711"/>
                <a:gd name="connsiteY20-16710" fmla="*/ 116 h 872"/>
                <a:gd name="connsiteX21-16711" fmla="*/ 158 w 711"/>
                <a:gd name="connsiteY21-16712" fmla="*/ 121 h 872"/>
                <a:gd name="connsiteX22-16713" fmla="*/ 132 w 711"/>
                <a:gd name="connsiteY22-16714" fmla="*/ 126 h 872"/>
                <a:gd name="connsiteX23-16715" fmla="*/ 106 w 711"/>
                <a:gd name="connsiteY23-16716" fmla="*/ 126 h 872"/>
                <a:gd name="connsiteX24-16717" fmla="*/ 85 w 711"/>
                <a:gd name="connsiteY24-16718" fmla="*/ 132 h 872"/>
                <a:gd name="connsiteX25-16719" fmla="*/ 64 w 711"/>
                <a:gd name="connsiteY25-16720" fmla="*/ 132 h 872"/>
                <a:gd name="connsiteX26-16721" fmla="*/ 37 w 711"/>
                <a:gd name="connsiteY26-16722" fmla="*/ 132 h 872"/>
                <a:gd name="connsiteX27-16723" fmla="*/ 21 w 711"/>
                <a:gd name="connsiteY27-16724" fmla="*/ 137 h 872"/>
                <a:gd name="connsiteX28-16725" fmla="*/ 0 w 711"/>
                <a:gd name="connsiteY28-16726" fmla="*/ 137 h 872"/>
                <a:gd name="connsiteX29-16727" fmla="*/ 0 w 711"/>
                <a:gd name="connsiteY29-16728" fmla="*/ 100 h 872"/>
                <a:gd name="connsiteX30-16729" fmla="*/ 16 w 711"/>
                <a:gd name="connsiteY30-16730" fmla="*/ 100 h 872"/>
                <a:gd name="connsiteX31-16731" fmla="*/ 37 w 711"/>
                <a:gd name="connsiteY31-16732" fmla="*/ 100 h 872"/>
                <a:gd name="connsiteX32-16733" fmla="*/ 53 w 711"/>
                <a:gd name="connsiteY32-16734" fmla="*/ 100 h 872"/>
                <a:gd name="connsiteX33-16735" fmla="*/ 74 w 711"/>
                <a:gd name="connsiteY33-16736" fmla="*/ 95 h 872"/>
                <a:gd name="connsiteX34-16737" fmla="*/ 100 w 711"/>
                <a:gd name="connsiteY34-16738" fmla="*/ 95 h 872"/>
                <a:gd name="connsiteX35-16739" fmla="*/ 122 w 711"/>
                <a:gd name="connsiteY35-16740" fmla="*/ 89 h 872"/>
                <a:gd name="connsiteX36-16741" fmla="*/ 148 w 711"/>
                <a:gd name="connsiteY36-16742" fmla="*/ 84 h 872"/>
                <a:gd name="connsiteX37-16743" fmla="*/ 179 w 711"/>
                <a:gd name="connsiteY37-16744" fmla="*/ 84 h 872"/>
                <a:gd name="connsiteX38-16745" fmla="*/ 237 w 711"/>
                <a:gd name="connsiteY38-16746" fmla="*/ 74 h 872"/>
                <a:gd name="connsiteX39-16747" fmla="*/ 295 w 711"/>
                <a:gd name="connsiteY39-16748" fmla="*/ 63 h 872"/>
                <a:gd name="connsiteX40-16749" fmla="*/ 353 w 711"/>
                <a:gd name="connsiteY40-16750" fmla="*/ 58 h 872"/>
                <a:gd name="connsiteX41-16751" fmla="*/ 411 w 711"/>
                <a:gd name="connsiteY41-16752" fmla="*/ 47 h 872"/>
                <a:gd name="connsiteX42-16753" fmla="*/ 438 w 711"/>
                <a:gd name="connsiteY42-16754" fmla="*/ 42 h 872"/>
                <a:gd name="connsiteX43-16755" fmla="*/ 464 w 711"/>
                <a:gd name="connsiteY43-16756" fmla="*/ 37 h 872"/>
                <a:gd name="connsiteX44-16757" fmla="*/ 490 w 711"/>
                <a:gd name="connsiteY44-16758" fmla="*/ 32 h 872"/>
                <a:gd name="connsiteX45-16759" fmla="*/ 506 w 711"/>
                <a:gd name="connsiteY45-16760" fmla="*/ 32 h 872"/>
                <a:gd name="connsiteX46-16761" fmla="*/ 522 w 711"/>
                <a:gd name="connsiteY46-16762" fmla="*/ 26 h 872"/>
                <a:gd name="connsiteX47-16763" fmla="*/ 538 w 711"/>
                <a:gd name="connsiteY47-16764" fmla="*/ 21 h 872"/>
                <a:gd name="connsiteX48-16765" fmla="*/ 543 w 711"/>
                <a:gd name="connsiteY48-16766" fmla="*/ 21 h 872"/>
                <a:gd name="connsiteX49-16767" fmla="*/ 553 w 711"/>
                <a:gd name="connsiteY49-16768" fmla="*/ 16 h 872"/>
                <a:gd name="connsiteX50-16769" fmla="*/ 559 w 711"/>
                <a:gd name="connsiteY50-16770" fmla="*/ 11 h 872"/>
                <a:gd name="connsiteX51-16771" fmla="*/ 569 w 711"/>
                <a:gd name="connsiteY51-16772" fmla="*/ 5 h 872"/>
                <a:gd name="connsiteX52-16773" fmla="*/ 575 w 711"/>
                <a:gd name="connsiteY52-16774" fmla="*/ 5 h 872"/>
                <a:gd name="connsiteX53-16775" fmla="*/ 585 w 711"/>
                <a:gd name="connsiteY53-16776" fmla="*/ 0 h 872"/>
                <a:gd name="connsiteX54-16777" fmla="*/ 590 w 711"/>
                <a:gd name="connsiteY54-16778" fmla="*/ 5 h 872"/>
                <a:gd name="connsiteX55-16779" fmla="*/ 596 w 711"/>
                <a:gd name="connsiteY55-16780" fmla="*/ 5 h 872"/>
                <a:gd name="connsiteX56-16781" fmla="*/ 601 w 711"/>
                <a:gd name="connsiteY56-16782" fmla="*/ 11 h 872"/>
                <a:gd name="connsiteX57-16783" fmla="*/ 611 w 711"/>
                <a:gd name="connsiteY57-16784" fmla="*/ 16 h 872"/>
                <a:gd name="connsiteX58-16785" fmla="*/ 622 w 711"/>
                <a:gd name="connsiteY58-16786" fmla="*/ 21 h 872"/>
                <a:gd name="connsiteX59-16787" fmla="*/ 632 w 711"/>
                <a:gd name="connsiteY59-16788" fmla="*/ 26 h 872"/>
                <a:gd name="connsiteX60-16789" fmla="*/ 643 w 711"/>
                <a:gd name="connsiteY60-16790" fmla="*/ 32 h 872"/>
                <a:gd name="connsiteX61-16791" fmla="*/ 659 w 711"/>
                <a:gd name="connsiteY61-16792" fmla="*/ 42 h 872"/>
                <a:gd name="connsiteX62-16793" fmla="*/ 669 w 711"/>
                <a:gd name="connsiteY62-16794" fmla="*/ 53 h 872"/>
                <a:gd name="connsiteX63-16795" fmla="*/ 680 w 711"/>
                <a:gd name="connsiteY63-16796" fmla="*/ 58 h 872"/>
                <a:gd name="connsiteX64-16797" fmla="*/ 690 w 711"/>
                <a:gd name="connsiteY64-16798" fmla="*/ 68 h 872"/>
                <a:gd name="connsiteX65-16799" fmla="*/ 701 w 711"/>
                <a:gd name="connsiteY65-16800" fmla="*/ 74 h 872"/>
                <a:gd name="connsiteX66-16801" fmla="*/ 706 w 711"/>
                <a:gd name="connsiteY66-16802" fmla="*/ 79 h 872"/>
                <a:gd name="connsiteX67-16803" fmla="*/ 711 w 711"/>
                <a:gd name="connsiteY67-16804" fmla="*/ 84 h 872"/>
                <a:gd name="connsiteX68-16805" fmla="*/ 711 w 711"/>
                <a:gd name="connsiteY68-16806" fmla="*/ 89 h 872"/>
                <a:gd name="connsiteX69-16807" fmla="*/ 711 w 711"/>
                <a:gd name="connsiteY69-16808" fmla="*/ 95 h 872"/>
                <a:gd name="connsiteX70-16809" fmla="*/ 711 w 711"/>
                <a:gd name="connsiteY70-16810" fmla="*/ 100 h 872"/>
                <a:gd name="connsiteX71-16811" fmla="*/ 711 w 711"/>
                <a:gd name="connsiteY71-16812" fmla="*/ 105 h 872"/>
                <a:gd name="connsiteX72-16813" fmla="*/ 706 w 711"/>
                <a:gd name="connsiteY72-16814" fmla="*/ 110 h 872"/>
                <a:gd name="connsiteX73-16815" fmla="*/ 553 w 711"/>
                <a:gd name="connsiteY73-16816" fmla="*/ 763 h 872"/>
                <a:gd name="connsiteX74-16817" fmla="*/ 548 w 711"/>
                <a:gd name="connsiteY74-16818" fmla="*/ 763 h 872"/>
                <a:gd name="connsiteX75-16819" fmla="*/ 548 w 711"/>
                <a:gd name="connsiteY75-16820" fmla="*/ 757 h 872"/>
                <a:gd name="connsiteX76-16821" fmla="*/ 543 w 711"/>
                <a:gd name="connsiteY76-16822" fmla="*/ 757 h 872"/>
                <a:gd name="connsiteX77-16823" fmla="*/ 543 w 711"/>
                <a:gd name="connsiteY77-16824" fmla="*/ 752 h 872"/>
                <a:gd name="connsiteX78-16825" fmla="*/ 538 w 711"/>
                <a:gd name="connsiteY78-16826" fmla="*/ 742 h 872"/>
                <a:gd name="connsiteX79-16827" fmla="*/ 538 w 711"/>
                <a:gd name="connsiteY79-16828" fmla="*/ 731 h 872"/>
                <a:gd name="connsiteX80-16829" fmla="*/ 538 w 711"/>
                <a:gd name="connsiteY80-16830" fmla="*/ 721 h 872"/>
                <a:gd name="connsiteX81-16831" fmla="*/ 532 w 711"/>
                <a:gd name="connsiteY81-16832" fmla="*/ 705 h 872"/>
                <a:gd name="connsiteX82-16833" fmla="*/ 527 w 711"/>
                <a:gd name="connsiteY82-16834" fmla="*/ 684 h 872"/>
                <a:gd name="connsiteX83-16835" fmla="*/ 522 w 711"/>
                <a:gd name="connsiteY83-16836" fmla="*/ 668 h 872"/>
                <a:gd name="connsiteX84-16837" fmla="*/ 517 w 711"/>
                <a:gd name="connsiteY84-16838" fmla="*/ 652 h 872"/>
                <a:gd name="connsiteX85-16839" fmla="*/ 511 w 711"/>
                <a:gd name="connsiteY85-16840" fmla="*/ 636 h 872"/>
                <a:gd name="connsiteX86-16841" fmla="*/ 501 w 711"/>
                <a:gd name="connsiteY86-16842" fmla="*/ 626 h 872"/>
                <a:gd name="connsiteX0-16843" fmla="*/ 601 w 711"/>
                <a:gd name="connsiteY0-16844" fmla="*/ 105 h 871"/>
                <a:gd name="connsiteX1-16845" fmla="*/ 596 w 711"/>
                <a:gd name="connsiteY1-16846" fmla="*/ 95 h 871"/>
                <a:gd name="connsiteX2-16847" fmla="*/ 596 w 711"/>
                <a:gd name="connsiteY2-16848" fmla="*/ 89 h 871"/>
                <a:gd name="connsiteX3-16849" fmla="*/ 596 w 711"/>
                <a:gd name="connsiteY3-16850" fmla="*/ 84 h 871"/>
                <a:gd name="connsiteX4-16851" fmla="*/ 590 w 711"/>
                <a:gd name="connsiteY4-16852" fmla="*/ 84 h 871"/>
                <a:gd name="connsiteX5-16853" fmla="*/ 585 w 711"/>
                <a:gd name="connsiteY5-16854" fmla="*/ 79 h 871"/>
                <a:gd name="connsiteX6-16855" fmla="*/ 575 w 711"/>
                <a:gd name="connsiteY6-16856" fmla="*/ 79 h 871"/>
                <a:gd name="connsiteX7-16857" fmla="*/ 569 w 711"/>
                <a:gd name="connsiteY7-16858" fmla="*/ 74 h 871"/>
                <a:gd name="connsiteX8-16859" fmla="*/ 553 w 711"/>
                <a:gd name="connsiteY8-16860" fmla="*/ 74 h 871"/>
                <a:gd name="connsiteX9-16861" fmla="*/ 543 w 711"/>
                <a:gd name="connsiteY9-16862" fmla="*/ 74 h 871"/>
                <a:gd name="connsiteX10-16863" fmla="*/ 527 w 711"/>
                <a:gd name="connsiteY10-16864" fmla="*/ 79 h 871"/>
                <a:gd name="connsiteX11-16865" fmla="*/ 496 w 711"/>
                <a:gd name="connsiteY11-16866" fmla="*/ 79 h 871"/>
                <a:gd name="connsiteX12-16867" fmla="*/ 459 w 711"/>
                <a:gd name="connsiteY12-16868" fmla="*/ 84 h 871"/>
                <a:gd name="connsiteX13-16869" fmla="*/ 422 w 711"/>
                <a:gd name="connsiteY13-16870" fmla="*/ 89 h 871"/>
                <a:gd name="connsiteX14-16871" fmla="*/ 385 w 711"/>
                <a:gd name="connsiteY14-16872" fmla="*/ 89 h 871"/>
                <a:gd name="connsiteX15-16873" fmla="*/ 343 w 711"/>
                <a:gd name="connsiteY15-16874" fmla="*/ 95 h 871"/>
                <a:gd name="connsiteX16-16875" fmla="*/ 295 w 711"/>
                <a:gd name="connsiteY16-16876" fmla="*/ 105 h 871"/>
                <a:gd name="connsiteX17-16877" fmla="*/ 269 w 711"/>
                <a:gd name="connsiteY17-16878" fmla="*/ 105 h 871"/>
                <a:gd name="connsiteX18-16879" fmla="*/ 243 w 711"/>
                <a:gd name="connsiteY18-16880" fmla="*/ 110 h 871"/>
                <a:gd name="connsiteX19-16881" fmla="*/ 216 w 711"/>
                <a:gd name="connsiteY19-16882" fmla="*/ 116 h 871"/>
                <a:gd name="connsiteX20-16883" fmla="*/ 190 w 711"/>
                <a:gd name="connsiteY20-16884" fmla="*/ 116 h 871"/>
                <a:gd name="connsiteX21-16885" fmla="*/ 158 w 711"/>
                <a:gd name="connsiteY21-16886" fmla="*/ 121 h 871"/>
                <a:gd name="connsiteX22-16887" fmla="*/ 132 w 711"/>
                <a:gd name="connsiteY22-16888" fmla="*/ 126 h 871"/>
                <a:gd name="connsiteX23-16889" fmla="*/ 106 w 711"/>
                <a:gd name="connsiteY23-16890" fmla="*/ 126 h 871"/>
                <a:gd name="connsiteX24-16891" fmla="*/ 85 w 711"/>
                <a:gd name="connsiteY24-16892" fmla="*/ 132 h 871"/>
                <a:gd name="connsiteX25-16893" fmla="*/ 64 w 711"/>
                <a:gd name="connsiteY25-16894" fmla="*/ 132 h 871"/>
                <a:gd name="connsiteX26-16895" fmla="*/ 37 w 711"/>
                <a:gd name="connsiteY26-16896" fmla="*/ 132 h 871"/>
                <a:gd name="connsiteX27-16897" fmla="*/ 21 w 711"/>
                <a:gd name="connsiteY27-16898" fmla="*/ 137 h 871"/>
                <a:gd name="connsiteX28-16899" fmla="*/ 0 w 711"/>
                <a:gd name="connsiteY28-16900" fmla="*/ 137 h 871"/>
                <a:gd name="connsiteX29-16901" fmla="*/ 0 w 711"/>
                <a:gd name="connsiteY29-16902" fmla="*/ 100 h 871"/>
                <a:gd name="connsiteX30-16903" fmla="*/ 16 w 711"/>
                <a:gd name="connsiteY30-16904" fmla="*/ 100 h 871"/>
                <a:gd name="connsiteX31-16905" fmla="*/ 37 w 711"/>
                <a:gd name="connsiteY31-16906" fmla="*/ 100 h 871"/>
                <a:gd name="connsiteX32-16907" fmla="*/ 53 w 711"/>
                <a:gd name="connsiteY32-16908" fmla="*/ 100 h 871"/>
                <a:gd name="connsiteX33-16909" fmla="*/ 74 w 711"/>
                <a:gd name="connsiteY33-16910" fmla="*/ 95 h 871"/>
                <a:gd name="connsiteX34-16911" fmla="*/ 100 w 711"/>
                <a:gd name="connsiteY34-16912" fmla="*/ 95 h 871"/>
                <a:gd name="connsiteX35-16913" fmla="*/ 122 w 711"/>
                <a:gd name="connsiteY35-16914" fmla="*/ 89 h 871"/>
                <a:gd name="connsiteX36-16915" fmla="*/ 148 w 711"/>
                <a:gd name="connsiteY36-16916" fmla="*/ 84 h 871"/>
                <a:gd name="connsiteX37-16917" fmla="*/ 179 w 711"/>
                <a:gd name="connsiteY37-16918" fmla="*/ 84 h 871"/>
                <a:gd name="connsiteX38-16919" fmla="*/ 237 w 711"/>
                <a:gd name="connsiteY38-16920" fmla="*/ 74 h 871"/>
                <a:gd name="connsiteX39-16921" fmla="*/ 295 w 711"/>
                <a:gd name="connsiteY39-16922" fmla="*/ 63 h 871"/>
                <a:gd name="connsiteX40-16923" fmla="*/ 353 w 711"/>
                <a:gd name="connsiteY40-16924" fmla="*/ 58 h 871"/>
                <a:gd name="connsiteX41-16925" fmla="*/ 411 w 711"/>
                <a:gd name="connsiteY41-16926" fmla="*/ 47 h 871"/>
                <a:gd name="connsiteX42-16927" fmla="*/ 438 w 711"/>
                <a:gd name="connsiteY42-16928" fmla="*/ 42 h 871"/>
                <a:gd name="connsiteX43-16929" fmla="*/ 464 w 711"/>
                <a:gd name="connsiteY43-16930" fmla="*/ 37 h 871"/>
                <a:gd name="connsiteX44-16931" fmla="*/ 490 w 711"/>
                <a:gd name="connsiteY44-16932" fmla="*/ 32 h 871"/>
                <a:gd name="connsiteX45-16933" fmla="*/ 506 w 711"/>
                <a:gd name="connsiteY45-16934" fmla="*/ 32 h 871"/>
                <a:gd name="connsiteX46-16935" fmla="*/ 522 w 711"/>
                <a:gd name="connsiteY46-16936" fmla="*/ 26 h 871"/>
                <a:gd name="connsiteX47-16937" fmla="*/ 538 w 711"/>
                <a:gd name="connsiteY47-16938" fmla="*/ 21 h 871"/>
                <a:gd name="connsiteX48-16939" fmla="*/ 543 w 711"/>
                <a:gd name="connsiteY48-16940" fmla="*/ 21 h 871"/>
                <a:gd name="connsiteX49-16941" fmla="*/ 553 w 711"/>
                <a:gd name="connsiteY49-16942" fmla="*/ 16 h 871"/>
                <a:gd name="connsiteX50-16943" fmla="*/ 559 w 711"/>
                <a:gd name="connsiteY50-16944" fmla="*/ 11 h 871"/>
                <a:gd name="connsiteX51-16945" fmla="*/ 569 w 711"/>
                <a:gd name="connsiteY51-16946" fmla="*/ 5 h 871"/>
                <a:gd name="connsiteX52-16947" fmla="*/ 575 w 711"/>
                <a:gd name="connsiteY52-16948" fmla="*/ 5 h 871"/>
                <a:gd name="connsiteX53-16949" fmla="*/ 585 w 711"/>
                <a:gd name="connsiteY53-16950" fmla="*/ 0 h 871"/>
                <a:gd name="connsiteX54-16951" fmla="*/ 590 w 711"/>
                <a:gd name="connsiteY54-16952" fmla="*/ 5 h 871"/>
                <a:gd name="connsiteX55-16953" fmla="*/ 596 w 711"/>
                <a:gd name="connsiteY55-16954" fmla="*/ 5 h 871"/>
                <a:gd name="connsiteX56-16955" fmla="*/ 601 w 711"/>
                <a:gd name="connsiteY56-16956" fmla="*/ 11 h 871"/>
                <a:gd name="connsiteX57-16957" fmla="*/ 611 w 711"/>
                <a:gd name="connsiteY57-16958" fmla="*/ 16 h 871"/>
                <a:gd name="connsiteX58-16959" fmla="*/ 622 w 711"/>
                <a:gd name="connsiteY58-16960" fmla="*/ 21 h 871"/>
                <a:gd name="connsiteX59-16961" fmla="*/ 632 w 711"/>
                <a:gd name="connsiteY59-16962" fmla="*/ 26 h 871"/>
                <a:gd name="connsiteX60-16963" fmla="*/ 643 w 711"/>
                <a:gd name="connsiteY60-16964" fmla="*/ 32 h 871"/>
                <a:gd name="connsiteX61-16965" fmla="*/ 659 w 711"/>
                <a:gd name="connsiteY61-16966" fmla="*/ 42 h 871"/>
                <a:gd name="connsiteX62-16967" fmla="*/ 669 w 711"/>
                <a:gd name="connsiteY62-16968" fmla="*/ 53 h 871"/>
                <a:gd name="connsiteX63-16969" fmla="*/ 680 w 711"/>
                <a:gd name="connsiteY63-16970" fmla="*/ 58 h 871"/>
                <a:gd name="connsiteX64-16971" fmla="*/ 690 w 711"/>
                <a:gd name="connsiteY64-16972" fmla="*/ 68 h 871"/>
                <a:gd name="connsiteX65-16973" fmla="*/ 701 w 711"/>
                <a:gd name="connsiteY65-16974" fmla="*/ 74 h 871"/>
                <a:gd name="connsiteX66-16975" fmla="*/ 706 w 711"/>
                <a:gd name="connsiteY66-16976" fmla="*/ 79 h 871"/>
                <a:gd name="connsiteX67-16977" fmla="*/ 711 w 711"/>
                <a:gd name="connsiteY67-16978" fmla="*/ 84 h 871"/>
                <a:gd name="connsiteX68-16979" fmla="*/ 711 w 711"/>
                <a:gd name="connsiteY68-16980" fmla="*/ 89 h 871"/>
                <a:gd name="connsiteX69-16981" fmla="*/ 711 w 711"/>
                <a:gd name="connsiteY69-16982" fmla="*/ 95 h 871"/>
                <a:gd name="connsiteX70-16983" fmla="*/ 711 w 711"/>
                <a:gd name="connsiteY70-16984" fmla="*/ 100 h 871"/>
                <a:gd name="connsiteX71-16985" fmla="*/ 711 w 711"/>
                <a:gd name="connsiteY71-16986" fmla="*/ 105 h 871"/>
                <a:gd name="connsiteX72-16987" fmla="*/ 706 w 711"/>
                <a:gd name="connsiteY72-16988" fmla="*/ 110 h 871"/>
                <a:gd name="connsiteX73-16989" fmla="*/ 553 w 711"/>
                <a:gd name="connsiteY73-16990" fmla="*/ 763 h 871"/>
                <a:gd name="connsiteX74-16991" fmla="*/ 548 w 711"/>
                <a:gd name="connsiteY74-16992" fmla="*/ 757 h 871"/>
                <a:gd name="connsiteX75-16993" fmla="*/ 543 w 711"/>
                <a:gd name="connsiteY75-16994" fmla="*/ 757 h 871"/>
                <a:gd name="connsiteX76-16995" fmla="*/ 543 w 711"/>
                <a:gd name="connsiteY76-16996" fmla="*/ 752 h 871"/>
                <a:gd name="connsiteX77-16997" fmla="*/ 538 w 711"/>
                <a:gd name="connsiteY77-16998" fmla="*/ 742 h 871"/>
                <a:gd name="connsiteX78-16999" fmla="*/ 538 w 711"/>
                <a:gd name="connsiteY78-17000" fmla="*/ 731 h 871"/>
                <a:gd name="connsiteX79-17001" fmla="*/ 538 w 711"/>
                <a:gd name="connsiteY79-17002" fmla="*/ 721 h 871"/>
                <a:gd name="connsiteX80-17003" fmla="*/ 532 w 711"/>
                <a:gd name="connsiteY80-17004" fmla="*/ 705 h 871"/>
                <a:gd name="connsiteX81-17005" fmla="*/ 527 w 711"/>
                <a:gd name="connsiteY81-17006" fmla="*/ 684 h 871"/>
                <a:gd name="connsiteX82-17007" fmla="*/ 522 w 711"/>
                <a:gd name="connsiteY82-17008" fmla="*/ 668 h 871"/>
                <a:gd name="connsiteX83-17009" fmla="*/ 517 w 711"/>
                <a:gd name="connsiteY83-17010" fmla="*/ 652 h 871"/>
                <a:gd name="connsiteX84-17011" fmla="*/ 511 w 711"/>
                <a:gd name="connsiteY84-17012" fmla="*/ 636 h 871"/>
                <a:gd name="connsiteX85-17013" fmla="*/ 501 w 711"/>
                <a:gd name="connsiteY85-17014" fmla="*/ 626 h 871"/>
                <a:gd name="connsiteX0-17015" fmla="*/ 601 w 711"/>
                <a:gd name="connsiteY0-17016" fmla="*/ 105 h 871"/>
                <a:gd name="connsiteX1-17017" fmla="*/ 596 w 711"/>
                <a:gd name="connsiteY1-17018" fmla="*/ 95 h 871"/>
                <a:gd name="connsiteX2-17019" fmla="*/ 596 w 711"/>
                <a:gd name="connsiteY2-17020" fmla="*/ 89 h 871"/>
                <a:gd name="connsiteX3-17021" fmla="*/ 596 w 711"/>
                <a:gd name="connsiteY3-17022" fmla="*/ 84 h 871"/>
                <a:gd name="connsiteX4-17023" fmla="*/ 590 w 711"/>
                <a:gd name="connsiteY4-17024" fmla="*/ 84 h 871"/>
                <a:gd name="connsiteX5-17025" fmla="*/ 585 w 711"/>
                <a:gd name="connsiteY5-17026" fmla="*/ 79 h 871"/>
                <a:gd name="connsiteX6-17027" fmla="*/ 575 w 711"/>
                <a:gd name="connsiteY6-17028" fmla="*/ 79 h 871"/>
                <a:gd name="connsiteX7-17029" fmla="*/ 569 w 711"/>
                <a:gd name="connsiteY7-17030" fmla="*/ 74 h 871"/>
                <a:gd name="connsiteX8-17031" fmla="*/ 553 w 711"/>
                <a:gd name="connsiteY8-17032" fmla="*/ 74 h 871"/>
                <a:gd name="connsiteX9-17033" fmla="*/ 543 w 711"/>
                <a:gd name="connsiteY9-17034" fmla="*/ 74 h 871"/>
                <a:gd name="connsiteX10-17035" fmla="*/ 527 w 711"/>
                <a:gd name="connsiteY10-17036" fmla="*/ 79 h 871"/>
                <a:gd name="connsiteX11-17037" fmla="*/ 496 w 711"/>
                <a:gd name="connsiteY11-17038" fmla="*/ 79 h 871"/>
                <a:gd name="connsiteX12-17039" fmla="*/ 459 w 711"/>
                <a:gd name="connsiteY12-17040" fmla="*/ 84 h 871"/>
                <a:gd name="connsiteX13-17041" fmla="*/ 422 w 711"/>
                <a:gd name="connsiteY13-17042" fmla="*/ 89 h 871"/>
                <a:gd name="connsiteX14-17043" fmla="*/ 385 w 711"/>
                <a:gd name="connsiteY14-17044" fmla="*/ 89 h 871"/>
                <a:gd name="connsiteX15-17045" fmla="*/ 343 w 711"/>
                <a:gd name="connsiteY15-17046" fmla="*/ 95 h 871"/>
                <a:gd name="connsiteX16-17047" fmla="*/ 295 w 711"/>
                <a:gd name="connsiteY16-17048" fmla="*/ 105 h 871"/>
                <a:gd name="connsiteX17-17049" fmla="*/ 269 w 711"/>
                <a:gd name="connsiteY17-17050" fmla="*/ 105 h 871"/>
                <a:gd name="connsiteX18-17051" fmla="*/ 243 w 711"/>
                <a:gd name="connsiteY18-17052" fmla="*/ 110 h 871"/>
                <a:gd name="connsiteX19-17053" fmla="*/ 216 w 711"/>
                <a:gd name="connsiteY19-17054" fmla="*/ 116 h 871"/>
                <a:gd name="connsiteX20-17055" fmla="*/ 190 w 711"/>
                <a:gd name="connsiteY20-17056" fmla="*/ 116 h 871"/>
                <a:gd name="connsiteX21-17057" fmla="*/ 158 w 711"/>
                <a:gd name="connsiteY21-17058" fmla="*/ 121 h 871"/>
                <a:gd name="connsiteX22-17059" fmla="*/ 132 w 711"/>
                <a:gd name="connsiteY22-17060" fmla="*/ 126 h 871"/>
                <a:gd name="connsiteX23-17061" fmla="*/ 106 w 711"/>
                <a:gd name="connsiteY23-17062" fmla="*/ 126 h 871"/>
                <a:gd name="connsiteX24-17063" fmla="*/ 85 w 711"/>
                <a:gd name="connsiteY24-17064" fmla="*/ 132 h 871"/>
                <a:gd name="connsiteX25-17065" fmla="*/ 64 w 711"/>
                <a:gd name="connsiteY25-17066" fmla="*/ 132 h 871"/>
                <a:gd name="connsiteX26-17067" fmla="*/ 37 w 711"/>
                <a:gd name="connsiteY26-17068" fmla="*/ 132 h 871"/>
                <a:gd name="connsiteX27-17069" fmla="*/ 21 w 711"/>
                <a:gd name="connsiteY27-17070" fmla="*/ 137 h 871"/>
                <a:gd name="connsiteX28-17071" fmla="*/ 0 w 711"/>
                <a:gd name="connsiteY28-17072" fmla="*/ 137 h 871"/>
                <a:gd name="connsiteX29-17073" fmla="*/ 0 w 711"/>
                <a:gd name="connsiteY29-17074" fmla="*/ 100 h 871"/>
                <a:gd name="connsiteX30-17075" fmla="*/ 16 w 711"/>
                <a:gd name="connsiteY30-17076" fmla="*/ 100 h 871"/>
                <a:gd name="connsiteX31-17077" fmla="*/ 37 w 711"/>
                <a:gd name="connsiteY31-17078" fmla="*/ 100 h 871"/>
                <a:gd name="connsiteX32-17079" fmla="*/ 53 w 711"/>
                <a:gd name="connsiteY32-17080" fmla="*/ 100 h 871"/>
                <a:gd name="connsiteX33-17081" fmla="*/ 74 w 711"/>
                <a:gd name="connsiteY33-17082" fmla="*/ 95 h 871"/>
                <a:gd name="connsiteX34-17083" fmla="*/ 100 w 711"/>
                <a:gd name="connsiteY34-17084" fmla="*/ 95 h 871"/>
                <a:gd name="connsiteX35-17085" fmla="*/ 122 w 711"/>
                <a:gd name="connsiteY35-17086" fmla="*/ 89 h 871"/>
                <a:gd name="connsiteX36-17087" fmla="*/ 148 w 711"/>
                <a:gd name="connsiteY36-17088" fmla="*/ 84 h 871"/>
                <a:gd name="connsiteX37-17089" fmla="*/ 179 w 711"/>
                <a:gd name="connsiteY37-17090" fmla="*/ 84 h 871"/>
                <a:gd name="connsiteX38-17091" fmla="*/ 237 w 711"/>
                <a:gd name="connsiteY38-17092" fmla="*/ 74 h 871"/>
                <a:gd name="connsiteX39-17093" fmla="*/ 295 w 711"/>
                <a:gd name="connsiteY39-17094" fmla="*/ 63 h 871"/>
                <a:gd name="connsiteX40-17095" fmla="*/ 353 w 711"/>
                <a:gd name="connsiteY40-17096" fmla="*/ 58 h 871"/>
                <a:gd name="connsiteX41-17097" fmla="*/ 411 w 711"/>
                <a:gd name="connsiteY41-17098" fmla="*/ 47 h 871"/>
                <a:gd name="connsiteX42-17099" fmla="*/ 438 w 711"/>
                <a:gd name="connsiteY42-17100" fmla="*/ 42 h 871"/>
                <a:gd name="connsiteX43-17101" fmla="*/ 464 w 711"/>
                <a:gd name="connsiteY43-17102" fmla="*/ 37 h 871"/>
                <a:gd name="connsiteX44-17103" fmla="*/ 490 w 711"/>
                <a:gd name="connsiteY44-17104" fmla="*/ 32 h 871"/>
                <a:gd name="connsiteX45-17105" fmla="*/ 506 w 711"/>
                <a:gd name="connsiteY45-17106" fmla="*/ 32 h 871"/>
                <a:gd name="connsiteX46-17107" fmla="*/ 522 w 711"/>
                <a:gd name="connsiteY46-17108" fmla="*/ 26 h 871"/>
                <a:gd name="connsiteX47-17109" fmla="*/ 538 w 711"/>
                <a:gd name="connsiteY47-17110" fmla="*/ 21 h 871"/>
                <a:gd name="connsiteX48-17111" fmla="*/ 543 w 711"/>
                <a:gd name="connsiteY48-17112" fmla="*/ 21 h 871"/>
                <a:gd name="connsiteX49-17113" fmla="*/ 553 w 711"/>
                <a:gd name="connsiteY49-17114" fmla="*/ 16 h 871"/>
                <a:gd name="connsiteX50-17115" fmla="*/ 559 w 711"/>
                <a:gd name="connsiteY50-17116" fmla="*/ 11 h 871"/>
                <a:gd name="connsiteX51-17117" fmla="*/ 569 w 711"/>
                <a:gd name="connsiteY51-17118" fmla="*/ 5 h 871"/>
                <a:gd name="connsiteX52-17119" fmla="*/ 575 w 711"/>
                <a:gd name="connsiteY52-17120" fmla="*/ 5 h 871"/>
                <a:gd name="connsiteX53-17121" fmla="*/ 585 w 711"/>
                <a:gd name="connsiteY53-17122" fmla="*/ 0 h 871"/>
                <a:gd name="connsiteX54-17123" fmla="*/ 590 w 711"/>
                <a:gd name="connsiteY54-17124" fmla="*/ 5 h 871"/>
                <a:gd name="connsiteX55-17125" fmla="*/ 596 w 711"/>
                <a:gd name="connsiteY55-17126" fmla="*/ 5 h 871"/>
                <a:gd name="connsiteX56-17127" fmla="*/ 601 w 711"/>
                <a:gd name="connsiteY56-17128" fmla="*/ 11 h 871"/>
                <a:gd name="connsiteX57-17129" fmla="*/ 611 w 711"/>
                <a:gd name="connsiteY57-17130" fmla="*/ 16 h 871"/>
                <a:gd name="connsiteX58-17131" fmla="*/ 622 w 711"/>
                <a:gd name="connsiteY58-17132" fmla="*/ 21 h 871"/>
                <a:gd name="connsiteX59-17133" fmla="*/ 632 w 711"/>
                <a:gd name="connsiteY59-17134" fmla="*/ 26 h 871"/>
                <a:gd name="connsiteX60-17135" fmla="*/ 643 w 711"/>
                <a:gd name="connsiteY60-17136" fmla="*/ 32 h 871"/>
                <a:gd name="connsiteX61-17137" fmla="*/ 659 w 711"/>
                <a:gd name="connsiteY61-17138" fmla="*/ 42 h 871"/>
                <a:gd name="connsiteX62-17139" fmla="*/ 669 w 711"/>
                <a:gd name="connsiteY62-17140" fmla="*/ 53 h 871"/>
                <a:gd name="connsiteX63-17141" fmla="*/ 680 w 711"/>
                <a:gd name="connsiteY63-17142" fmla="*/ 58 h 871"/>
                <a:gd name="connsiteX64-17143" fmla="*/ 690 w 711"/>
                <a:gd name="connsiteY64-17144" fmla="*/ 68 h 871"/>
                <a:gd name="connsiteX65-17145" fmla="*/ 701 w 711"/>
                <a:gd name="connsiteY65-17146" fmla="*/ 74 h 871"/>
                <a:gd name="connsiteX66-17147" fmla="*/ 706 w 711"/>
                <a:gd name="connsiteY66-17148" fmla="*/ 79 h 871"/>
                <a:gd name="connsiteX67-17149" fmla="*/ 711 w 711"/>
                <a:gd name="connsiteY67-17150" fmla="*/ 84 h 871"/>
                <a:gd name="connsiteX68-17151" fmla="*/ 711 w 711"/>
                <a:gd name="connsiteY68-17152" fmla="*/ 89 h 871"/>
                <a:gd name="connsiteX69-17153" fmla="*/ 711 w 711"/>
                <a:gd name="connsiteY69-17154" fmla="*/ 95 h 871"/>
                <a:gd name="connsiteX70-17155" fmla="*/ 711 w 711"/>
                <a:gd name="connsiteY70-17156" fmla="*/ 100 h 871"/>
                <a:gd name="connsiteX71-17157" fmla="*/ 711 w 711"/>
                <a:gd name="connsiteY71-17158" fmla="*/ 105 h 871"/>
                <a:gd name="connsiteX72-17159" fmla="*/ 706 w 711"/>
                <a:gd name="connsiteY72-17160" fmla="*/ 110 h 871"/>
                <a:gd name="connsiteX73-17161" fmla="*/ 553 w 711"/>
                <a:gd name="connsiteY73-17162" fmla="*/ 763 h 871"/>
                <a:gd name="connsiteX74-17163" fmla="*/ 548 w 711"/>
                <a:gd name="connsiteY74-17164" fmla="*/ 757 h 871"/>
                <a:gd name="connsiteX75-17165" fmla="*/ 543 w 711"/>
                <a:gd name="connsiteY75-17166" fmla="*/ 757 h 871"/>
                <a:gd name="connsiteX76-17167" fmla="*/ 538 w 711"/>
                <a:gd name="connsiteY76-17168" fmla="*/ 742 h 871"/>
                <a:gd name="connsiteX77-17169" fmla="*/ 538 w 711"/>
                <a:gd name="connsiteY77-17170" fmla="*/ 731 h 871"/>
                <a:gd name="connsiteX78-17171" fmla="*/ 538 w 711"/>
                <a:gd name="connsiteY78-17172" fmla="*/ 721 h 871"/>
                <a:gd name="connsiteX79-17173" fmla="*/ 532 w 711"/>
                <a:gd name="connsiteY79-17174" fmla="*/ 705 h 871"/>
                <a:gd name="connsiteX80-17175" fmla="*/ 527 w 711"/>
                <a:gd name="connsiteY80-17176" fmla="*/ 684 h 871"/>
                <a:gd name="connsiteX81-17177" fmla="*/ 522 w 711"/>
                <a:gd name="connsiteY81-17178" fmla="*/ 668 h 871"/>
                <a:gd name="connsiteX82-17179" fmla="*/ 517 w 711"/>
                <a:gd name="connsiteY82-17180" fmla="*/ 652 h 871"/>
                <a:gd name="connsiteX83-17181" fmla="*/ 511 w 711"/>
                <a:gd name="connsiteY83-17182" fmla="*/ 636 h 871"/>
                <a:gd name="connsiteX84-17183" fmla="*/ 501 w 711"/>
                <a:gd name="connsiteY84-17184" fmla="*/ 626 h 871"/>
                <a:gd name="connsiteX0-17185" fmla="*/ 601 w 711"/>
                <a:gd name="connsiteY0-17186" fmla="*/ 105 h 871"/>
                <a:gd name="connsiteX1-17187" fmla="*/ 596 w 711"/>
                <a:gd name="connsiteY1-17188" fmla="*/ 95 h 871"/>
                <a:gd name="connsiteX2-17189" fmla="*/ 596 w 711"/>
                <a:gd name="connsiteY2-17190" fmla="*/ 89 h 871"/>
                <a:gd name="connsiteX3-17191" fmla="*/ 596 w 711"/>
                <a:gd name="connsiteY3-17192" fmla="*/ 84 h 871"/>
                <a:gd name="connsiteX4-17193" fmla="*/ 590 w 711"/>
                <a:gd name="connsiteY4-17194" fmla="*/ 84 h 871"/>
                <a:gd name="connsiteX5-17195" fmla="*/ 585 w 711"/>
                <a:gd name="connsiteY5-17196" fmla="*/ 79 h 871"/>
                <a:gd name="connsiteX6-17197" fmla="*/ 575 w 711"/>
                <a:gd name="connsiteY6-17198" fmla="*/ 79 h 871"/>
                <a:gd name="connsiteX7-17199" fmla="*/ 569 w 711"/>
                <a:gd name="connsiteY7-17200" fmla="*/ 74 h 871"/>
                <a:gd name="connsiteX8-17201" fmla="*/ 553 w 711"/>
                <a:gd name="connsiteY8-17202" fmla="*/ 74 h 871"/>
                <a:gd name="connsiteX9-17203" fmla="*/ 543 w 711"/>
                <a:gd name="connsiteY9-17204" fmla="*/ 74 h 871"/>
                <a:gd name="connsiteX10-17205" fmla="*/ 527 w 711"/>
                <a:gd name="connsiteY10-17206" fmla="*/ 79 h 871"/>
                <a:gd name="connsiteX11-17207" fmla="*/ 496 w 711"/>
                <a:gd name="connsiteY11-17208" fmla="*/ 79 h 871"/>
                <a:gd name="connsiteX12-17209" fmla="*/ 459 w 711"/>
                <a:gd name="connsiteY12-17210" fmla="*/ 84 h 871"/>
                <a:gd name="connsiteX13-17211" fmla="*/ 422 w 711"/>
                <a:gd name="connsiteY13-17212" fmla="*/ 89 h 871"/>
                <a:gd name="connsiteX14-17213" fmla="*/ 385 w 711"/>
                <a:gd name="connsiteY14-17214" fmla="*/ 89 h 871"/>
                <a:gd name="connsiteX15-17215" fmla="*/ 343 w 711"/>
                <a:gd name="connsiteY15-17216" fmla="*/ 95 h 871"/>
                <a:gd name="connsiteX16-17217" fmla="*/ 295 w 711"/>
                <a:gd name="connsiteY16-17218" fmla="*/ 105 h 871"/>
                <a:gd name="connsiteX17-17219" fmla="*/ 269 w 711"/>
                <a:gd name="connsiteY17-17220" fmla="*/ 105 h 871"/>
                <a:gd name="connsiteX18-17221" fmla="*/ 243 w 711"/>
                <a:gd name="connsiteY18-17222" fmla="*/ 110 h 871"/>
                <a:gd name="connsiteX19-17223" fmla="*/ 216 w 711"/>
                <a:gd name="connsiteY19-17224" fmla="*/ 116 h 871"/>
                <a:gd name="connsiteX20-17225" fmla="*/ 190 w 711"/>
                <a:gd name="connsiteY20-17226" fmla="*/ 116 h 871"/>
                <a:gd name="connsiteX21-17227" fmla="*/ 158 w 711"/>
                <a:gd name="connsiteY21-17228" fmla="*/ 121 h 871"/>
                <a:gd name="connsiteX22-17229" fmla="*/ 132 w 711"/>
                <a:gd name="connsiteY22-17230" fmla="*/ 126 h 871"/>
                <a:gd name="connsiteX23-17231" fmla="*/ 106 w 711"/>
                <a:gd name="connsiteY23-17232" fmla="*/ 126 h 871"/>
                <a:gd name="connsiteX24-17233" fmla="*/ 85 w 711"/>
                <a:gd name="connsiteY24-17234" fmla="*/ 132 h 871"/>
                <a:gd name="connsiteX25-17235" fmla="*/ 64 w 711"/>
                <a:gd name="connsiteY25-17236" fmla="*/ 132 h 871"/>
                <a:gd name="connsiteX26-17237" fmla="*/ 37 w 711"/>
                <a:gd name="connsiteY26-17238" fmla="*/ 132 h 871"/>
                <a:gd name="connsiteX27-17239" fmla="*/ 21 w 711"/>
                <a:gd name="connsiteY27-17240" fmla="*/ 137 h 871"/>
                <a:gd name="connsiteX28-17241" fmla="*/ 0 w 711"/>
                <a:gd name="connsiteY28-17242" fmla="*/ 137 h 871"/>
                <a:gd name="connsiteX29-17243" fmla="*/ 0 w 711"/>
                <a:gd name="connsiteY29-17244" fmla="*/ 100 h 871"/>
                <a:gd name="connsiteX30-17245" fmla="*/ 16 w 711"/>
                <a:gd name="connsiteY30-17246" fmla="*/ 100 h 871"/>
                <a:gd name="connsiteX31-17247" fmla="*/ 37 w 711"/>
                <a:gd name="connsiteY31-17248" fmla="*/ 100 h 871"/>
                <a:gd name="connsiteX32-17249" fmla="*/ 53 w 711"/>
                <a:gd name="connsiteY32-17250" fmla="*/ 100 h 871"/>
                <a:gd name="connsiteX33-17251" fmla="*/ 74 w 711"/>
                <a:gd name="connsiteY33-17252" fmla="*/ 95 h 871"/>
                <a:gd name="connsiteX34-17253" fmla="*/ 100 w 711"/>
                <a:gd name="connsiteY34-17254" fmla="*/ 95 h 871"/>
                <a:gd name="connsiteX35-17255" fmla="*/ 122 w 711"/>
                <a:gd name="connsiteY35-17256" fmla="*/ 89 h 871"/>
                <a:gd name="connsiteX36-17257" fmla="*/ 148 w 711"/>
                <a:gd name="connsiteY36-17258" fmla="*/ 84 h 871"/>
                <a:gd name="connsiteX37-17259" fmla="*/ 179 w 711"/>
                <a:gd name="connsiteY37-17260" fmla="*/ 84 h 871"/>
                <a:gd name="connsiteX38-17261" fmla="*/ 237 w 711"/>
                <a:gd name="connsiteY38-17262" fmla="*/ 74 h 871"/>
                <a:gd name="connsiteX39-17263" fmla="*/ 295 w 711"/>
                <a:gd name="connsiteY39-17264" fmla="*/ 63 h 871"/>
                <a:gd name="connsiteX40-17265" fmla="*/ 353 w 711"/>
                <a:gd name="connsiteY40-17266" fmla="*/ 58 h 871"/>
                <a:gd name="connsiteX41-17267" fmla="*/ 411 w 711"/>
                <a:gd name="connsiteY41-17268" fmla="*/ 47 h 871"/>
                <a:gd name="connsiteX42-17269" fmla="*/ 438 w 711"/>
                <a:gd name="connsiteY42-17270" fmla="*/ 42 h 871"/>
                <a:gd name="connsiteX43-17271" fmla="*/ 464 w 711"/>
                <a:gd name="connsiteY43-17272" fmla="*/ 37 h 871"/>
                <a:gd name="connsiteX44-17273" fmla="*/ 490 w 711"/>
                <a:gd name="connsiteY44-17274" fmla="*/ 32 h 871"/>
                <a:gd name="connsiteX45-17275" fmla="*/ 506 w 711"/>
                <a:gd name="connsiteY45-17276" fmla="*/ 32 h 871"/>
                <a:gd name="connsiteX46-17277" fmla="*/ 522 w 711"/>
                <a:gd name="connsiteY46-17278" fmla="*/ 26 h 871"/>
                <a:gd name="connsiteX47-17279" fmla="*/ 538 w 711"/>
                <a:gd name="connsiteY47-17280" fmla="*/ 21 h 871"/>
                <a:gd name="connsiteX48-17281" fmla="*/ 543 w 711"/>
                <a:gd name="connsiteY48-17282" fmla="*/ 21 h 871"/>
                <a:gd name="connsiteX49-17283" fmla="*/ 553 w 711"/>
                <a:gd name="connsiteY49-17284" fmla="*/ 16 h 871"/>
                <a:gd name="connsiteX50-17285" fmla="*/ 559 w 711"/>
                <a:gd name="connsiteY50-17286" fmla="*/ 11 h 871"/>
                <a:gd name="connsiteX51-17287" fmla="*/ 569 w 711"/>
                <a:gd name="connsiteY51-17288" fmla="*/ 5 h 871"/>
                <a:gd name="connsiteX52-17289" fmla="*/ 575 w 711"/>
                <a:gd name="connsiteY52-17290" fmla="*/ 5 h 871"/>
                <a:gd name="connsiteX53-17291" fmla="*/ 585 w 711"/>
                <a:gd name="connsiteY53-17292" fmla="*/ 0 h 871"/>
                <a:gd name="connsiteX54-17293" fmla="*/ 590 w 711"/>
                <a:gd name="connsiteY54-17294" fmla="*/ 5 h 871"/>
                <a:gd name="connsiteX55-17295" fmla="*/ 596 w 711"/>
                <a:gd name="connsiteY55-17296" fmla="*/ 5 h 871"/>
                <a:gd name="connsiteX56-17297" fmla="*/ 601 w 711"/>
                <a:gd name="connsiteY56-17298" fmla="*/ 11 h 871"/>
                <a:gd name="connsiteX57-17299" fmla="*/ 611 w 711"/>
                <a:gd name="connsiteY57-17300" fmla="*/ 16 h 871"/>
                <a:gd name="connsiteX58-17301" fmla="*/ 622 w 711"/>
                <a:gd name="connsiteY58-17302" fmla="*/ 21 h 871"/>
                <a:gd name="connsiteX59-17303" fmla="*/ 632 w 711"/>
                <a:gd name="connsiteY59-17304" fmla="*/ 26 h 871"/>
                <a:gd name="connsiteX60-17305" fmla="*/ 643 w 711"/>
                <a:gd name="connsiteY60-17306" fmla="*/ 32 h 871"/>
                <a:gd name="connsiteX61-17307" fmla="*/ 659 w 711"/>
                <a:gd name="connsiteY61-17308" fmla="*/ 42 h 871"/>
                <a:gd name="connsiteX62-17309" fmla="*/ 669 w 711"/>
                <a:gd name="connsiteY62-17310" fmla="*/ 53 h 871"/>
                <a:gd name="connsiteX63-17311" fmla="*/ 680 w 711"/>
                <a:gd name="connsiteY63-17312" fmla="*/ 58 h 871"/>
                <a:gd name="connsiteX64-17313" fmla="*/ 690 w 711"/>
                <a:gd name="connsiteY64-17314" fmla="*/ 68 h 871"/>
                <a:gd name="connsiteX65-17315" fmla="*/ 701 w 711"/>
                <a:gd name="connsiteY65-17316" fmla="*/ 74 h 871"/>
                <a:gd name="connsiteX66-17317" fmla="*/ 706 w 711"/>
                <a:gd name="connsiteY66-17318" fmla="*/ 79 h 871"/>
                <a:gd name="connsiteX67-17319" fmla="*/ 711 w 711"/>
                <a:gd name="connsiteY67-17320" fmla="*/ 84 h 871"/>
                <a:gd name="connsiteX68-17321" fmla="*/ 711 w 711"/>
                <a:gd name="connsiteY68-17322" fmla="*/ 89 h 871"/>
                <a:gd name="connsiteX69-17323" fmla="*/ 711 w 711"/>
                <a:gd name="connsiteY69-17324" fmla="*/ 95 h 871"/>
                <a:gd name="connsiteX70-17325" fmla="*/ 711 w 711"/>
                <a:gd name="connsiteY70-17326" fmla="*/ 100 h 871"/>
                <a:gd name="connsiteX71-17327" fmla="*/ 711 w 711"/>
                <a:gd name="connsiteY71-17328" fmla="*/ 105 h 871"/>
                <a:gd name="connsiteX72-17329" fmla="*/ 706 w 711"/>
                <a:gd name="connsiteY72-17330" fmla="*/ 110 h 871"/>
                <a:gd name="connsiteX73-17331" fmla="*/ 553 w 711"/>
                <a:gd name="connsiteY73-17332" fmla="*/ 763 h 871"/>
                <a:gd name="connsiteX74-17333" fmla="*/ 548 w 711"/>
                <a:gd name="connsiteY74-17334" fmla="*/ 757 h 871"/>
                <a:gd name="connsiteX75-17335" fmla="*/ 538 w 711"/>
                <a:gd name="connsiteY75-17336" fmla="*/ 742 h 871"/>
                <a:gd name="connsiteX76-17337" fmla="*/ 538 w 711"/>
                <a:gd name="connsiteY76-17338" fmla="*/ 731 h 871"/>
                <a:gd name="connsiteX77-17339" fmla="*/ 538 w 711"/>
                <a:gd name="connsiteY77-17340" fmla="*/ 721 h 871"/>
                <a:gd name="connsiteX78-17341" fmla="*/ 532 w 711"/>
                <a:gd name="connsiteY78-17342" fmla="*/ 705 h 871"/>
                <a:gd name="connsiteX79-17343" fmla="*/ 527 w 711"/>
                <a:gd name="connsiteY79-17344" fmla="*/ 684 h 871"/>
                <a:gd name="connsiteX80-17345" fmla="*/ 522 w 711"/>
                <a:gd name="connsiteY80-17346" fmla="*/ 668 h 871"/>
                <a:gd name="connsiteX81-17347" fmla="*/ 517 w 711"/>
                <a:gd name="connsiteY81-17348" fmla="*/ 652 h 871"/>
                <a:gd name="connsiteX82-17349" fmla="*/ 511 w 711"/>
                <a:gd name="connsiteY82-17350" fmla="*/ 636 h 871"/>
                <a:gd name="connsiteX83-17351" fmla="*/ 501 w 711"/>
                <a:gd name="connsiteY83-17352" fmla="*/ 626 h 871"/>
                <a:gd name="connsiteX0-17353" fmla="*/ 601 w 711"/>
                <a:gd name="connsiteY0-17354" fmla="*/ 105 h 868"/>
                <a:gd name="connsiteX1-17355" fmla="*/ 596 w 711"/>
                <a:gd name="connsiteY1-17356" fmla="*/ 95 h 868"/>
                <a:gd name="connsiteX2-17357" fmla="*/ 596 w 711"/>
                <a:gd name="connsiteY2-17358" fmla="*/ 89 h 868"/>
                <a:gd name="connsiteX3-17359" fmla="*/ 596 w 711"/>
                <a:gd name="connsiteY3-17360" fmla="*/ 84 h 868"/>
                <a:gd name="connsiteX4-17361" fmla="*/ 590 w 711"/>
                <a:gd name="connsiteY4-17362" fmla="*/ 84 h 868"/>
                <a:gd name="connsiteX5-17363" fmla="*/ 585 w 711"/>
                <a:gd name="connsiteY5-17364" fmla="*/ 79 h 868"/>
                <a:gd name="connsiteX6-17365" fmla="*/ 575 w 711"/>
                <a:gd name="connsiteY6-17366" fmla="*/ 79 h 868"/>
                <a:gd name="connsiteX7-17367" fmla="*/ 569 w 711"/>
                <a:gd name="connsiteY7-17368" fmla="*/ 74 h 868"/>
                <a:gd name="connsiteX8-17369" fmla="*/ 553 w 711"/>
                <a:gd name="connsiteY8-17370" fmla="*/ 74 h 868"/>
                <a:gd name="connsiteX9-17371" fmla="*/ 543 w 711"/>
                <a:gd name="connsiteY9-17372" fmla="*/ 74 h 868"/>
                <a:gd name="connsiteX10-17373" fmla="*/ 527 w 711"/>
                <a:gd name="connsiteY10-17374" fmla="*/ 79 h 868"/>
                <a:gd name="connsiteX11-17375" fmla="*/ 496 w 711"/>
                <a:gd name="connsiteY11-17376" fmla="*/ 79 h 868"/>
                <a:gd name="connsiteX12-17377" fmla="*/ 459 w 711"/>
                <a:gd name="connsiteY12-17378" fmla="*/ 84 h 868"/>
                <a:gd name="connsiteX13-17379" fmla="*/ 422 w 711"/>
                <a:gd name="connsiteY13-17380" fmla="*/ 89 h 868"/>
                <a:gd name="connsiteX14-17381" fmla="*/ 385 w 711"/>
                <a:gd name="connsiteY14-17382" fmla="*/ 89 h 868"/>
                <a:gd name="connsiteX15-17383" fmla="*/ 343 w 711"/>
                <a:gd name="connsiteY15-17384" fmla="*/ 95 h 868"/>
                <a:gd name="connsiteX16-17385" fmla="*/ 295 w 711"/>
                <a:gd name="connsiteY16-17386" fmla="*/ 105 h 868"/>
                <a:gd name="connsiteX17-17387" fmla="*/ 269 w 711"/>
                <a:gd name="connsiteY17-17388" fmla="*/ 105 h 868"/>
                <a:gd name="connsiteX18-17389" fmla="*/ 243 w 711"/>
                <a:gd name="connsiteY18-17390" fmla="*/ 110 h 868"/>
                <a:gd name="connsiteX19-17391" fmla="*/ 216 w 711"/>
                <a:gd name="connsiteY19-17392" fmla="*/ 116 h 868"/>
                <a:gd name="connsiteX20-17393" fmla="*/ 190 w 711"/>
                <a:gd name="connsiteY20-17394" fmla="*/ 116 h 868"/>
                <a:gd name="connsiteX21-17395" fmla="*/ 158 w 711"/>
                <a:gd name="connsiteY21-17396" fmla="*/ 121 h 868"/>
                <a:gd name="connsiteX22-17397" fmla="*/ 132 w 711"/>
                <a:gd name="connsiteY22-17398" fmla="*/ 126 h 868"/>
                <a:gd name="connsiteX23-17399" fmla="*/ 106 w 711"/>
                <a:gd name="connsiteY23-17400" fmla="*/ 126 h 868"/>
                <a:gd name="connsiteX24-17401" fmla="*/ 85 w 711"/>
                <a:gd name="connsiteY24-17402" fmla="*/ 132 h 868"/>
                <a:gd name="connsiteX25-17403" fmla="*/ 64 w 711"/>
                <a:gd name="connsiteY25-17404" fmla="*/ 132 h 868"/>
                <a:gd name="connsiteX26-17405" fmla="*/ 37 w 711"/>
                <a:gd name="connsiteY26-17406" fmla="*/ 132 h 868"/>
                <a:gd name="connsiteX27-17407" fmla="*/ 21 w 711"/>
                <a:gd name="connsiteY27-17408" fmla="*/ 137 h 868"/>
                <a:gd name="connsiteX28-17409" fmla="*/ 0 w 711"/>
                <a:gd name="connsiteY28-17410" fmla="*/ 137 h 868"/>
                <a:gd name="connsiteX29-17411" fmla="*/ 0 w 711"/>
                <a:gd name="connsiteY29-17412" fmla="*/ 100 h 868"/>
                <a:gd name="connsiteX30-17413" fmla="*/ 16 w 711"/>
                <a:gd name="connsiteY30-17414" fmla="*/ 100 h 868"/>
                <a:gd name="connsiteX31-17415" fmla="*/ 37 w 711"/>
                <a:gd name="connsiteY31-17416" fmla="*/ 100 h 868"/>
                <a:gd name="connsiteX32-17417" fmla="*/ 53 w 711"/>
                <a:gd name="connsiteY32-17418" fmla="*/ 100 h 868"/>
                <a:gd name="connsiteX33-17419" fmla="*/ 74 w 711"/>
                <a:gd name="connsiteY33-17420" fmla="*/ 95 h 868"/>
                <a:gd name="connsiteX34-17421" fmla="*/ 100 w 711"/>
                <a:gd name="connsiteY34-17422" fmla="*/ 95 h 868"/>
                <a:gd name="connsiteX35-17423" fmla="*/ 122 w 711"/>
                <a:gd name="connsiteY35-17424" fmla="*/ 89 h 868"/>
                <a:gd name="connsiteX36-17425" fmla="*/ 148 w 711"/>
                <a:gd name="connsiteY36-17426" fmla="*/ 84 h 868"/>
                <a:gd name="connsiteX37-17427" fmla="*/ 179 w 711"/>
                <a:gd name="connsiteY37-17428" fmla="*/ 84 h 868"/>
                <a:gd name="connsiteX38-17429" fmla="*/ 237 w 711"/>
                <a:gd name="connsiteY38-17430" fmla="*/ 74 h 868"/>
                <a:gd name="connsiteX39-17431" fmla="*/ 295 w 711"/>
                <a:gd name="connsiteY39-17432" fmla="*/ 63 h 868"/>
                <a:gd name="connsiteX40-17433" fmla="*/ 353 w 711"/>
                <a:gd name="connsiteY40-17434" fmla="*/ 58 h 868"/>
                <a:gd name="connsiteX41-17435" fmla="*/ 411 w 711"/>
                <a:gd name="connsiteY41-17436" fmla="*/ 47 h 868"/>
                <a:gd name="connsiteX42-17437" fmla="*/ 438 w 711"/>
                <a:gd name="connsiteY42-17438" fmla="*/ 42 h 868"/>
                <a:gd name="connsiteX43-17439" fmla="*/ 464 w 711"/>
                <a:gd name="connsiteY43-17440" fmla="*/ 37 h 868"/>
                <a:gd name="connsiteX44-17441" fmla="*/ 490 w 711"/>
                <a:gd name="connsiteY44-17442" fmla="*/ 32 h 868"/>
                <a:gd name="connsiteX45-17443" fmla="*/ 506 w 711"/>
                <a:gd name="connsiteY45-17444" fmla="*/ 32 h 868"/>
                <a:gd name="connsiteX46-17445" fmla="*/ 522 w 711"/>
                <a:gd name="connsiteY46-17446" fmla="*/ 26 h 868"/>
                <a:gd name="connsiteX47-17447" fmla="*/ 538 w 711"/>
                <a:gd name="connsiteY47-17448" fmla="*/ 21 h 868"/>
                <a:gd name="connsiteX48-17449" fmla="*/ 543 w 711"/>
                <a:gd name="connsiteY48-17450" fmla="*/ 21 h 868"/>
                <a:gd name="connsiteX49-17451" fmla="*/ 553 w 711"/>
                <a:gd name="connsiteY49-17452" fmla="*/ 16 h 868"/>
                <a:gd name="connsiteX50-17453" fmla="*/ 559 w 711"/>
                <a:gd name="connsiteY50-17454" fmla="*/ 11 h 868"/>
                <a:gd name="connsiteX51-17455" fmla="*/ 569 w 711"/>
                <a:gd name="connsiteY51-17456" fmla="*/ 5 h 868"/>
                <a:gd name="connsiteX52-17457" fmla="*/ 575 w 711"/>
                <a:gd name="connsiteY52-17458" fmla="*/ 5 h 868"/>
                <a:gd name="connsiteX53-17459" fmla="*/ 585 w 711"/>
                <a:gd name="connsiteY53-17460" fmla="*/ 0 h 868"/>
                <a:gd name="connsiteX54-17461" fmla="*/ 590 w 711"/>
                <a:gd name="connsiteY54-17462" fmla="*/ 5 h 868"/>
                <a:gd name="connsiteX55-17463" fmla="*/ 596 w 711"/>
                <a:gd name="connsiteY55-17464" fmla="*/ 5 h 868"/>
                <a:gd name="connsiteX56-17465" fmla="*/ 601 w 711"/>
                <a:gd name="connsiteY56-17466" fmla="*/ 11 h 868"/>
                <a:gd name="connsiteX57-17467" fmla="*/ 611 w 711"/>
                <a:gd name="connsiteY57-17468" fmla="*/ 16 h 868"/>
                <a:gd name="connsiteX58-17469" fmla="*/ 622 w 711"/>
                <a:gd name="connsiteY58-17470" fmla="*/ 21 h 868"/>
                <a:gd name="connsiteX59-17471" fmla="*/ 632 w 711"/>
                <a:gd name="connsiteY59-17472" fmla="*/ 26 h 868"/>
                <a:gd name="connsiteX60-17473" fmla="*/ 643 w 711"/>
                <a:gd name="connsiteY60-17474" fmla="*/ 32 h 868"/>
                <a:gd name="connsiteX61-17475" fmla="*/ 659 w 711"/>
                <a:gd name="connsiteY61-17476" fmla="*/ 42 h 868"/>
                <a:gd name="connsiteX62-17477" fmla="*/ 669 w 711"/>
                <a:gd name="connsiteY62-17478" fmla="*/ 53 h 868"/>
                <a:gd name="connsiteX63-17479" fmla="*/ 680 w 711"/>
                <a:gd name="connsiteY63-17480" fmla="*/ 58 h 868"/>
                <a:gd name="connsiteX64-17481" fmla="*/ 690 w 711"/>
                <a:gd name="connsiteY64-17482" fmla="*/ 68 h 868"/>
                <a:gd name="connsiteX65-17483" fmla="*/ 701 w 711"/>
                <a:gd name="connsiteY65-17484" fmla="*/ 74 h 868"/>
                <a:gd name="connsiteX66-17485" fmla="*/ 706 w 711"/>
                <a:gd name="connsiteY66-17486" fmla="*/ 79 h 868"/>
                <a:gd name="connsiteX67-17487" fmla="*/ 711 w 711"/>
                <a:gd name="connsiteY67-17488" fmla="*/ 84 h 868"/>
                <a:gd name="connsiteX68-17489" fmla="*/ 711 w 711"/>
                <a:gd name="connsiteY68-17490" fmla="*/ 89 h 868"/>
                <a:gd name="connsiteX69-17491" fmla="*/ 711 w 711"/>
                <a:gd name="connsiteY69-17492" fmla="*/ 95 h 868"/>
                <a:gd name="connsiteX70-17493" fmla="*/ 711 w 711"/>
                <a:gd name="connsiteY70-17494" fmla="*/ 100 h 868"/>
                <a:gd name="connsiteX71-17495" fmla="*/ 711 w 711"/>
                <a:gd name="connsiteY71-17496" fmla="*/ 105 h 868"/>
                <a:gd name="connsiteX72-17497" fmla="*/ 706 w 711"/>
                <a:gd name="connsiteY72-17498" fmla="*/ 110 h 868"/>
                <a:gd name="connsiteX73-17499" fmla="*/ 553 w 711"/>
                <a:gd name="connsiteY73-17500" fmla="*/ 763 h 868"/>
                <a:gd name="connsiteX74-17501" fmla="*/ 538 w 711"/>
                <a:gd name="connsiteY74-17502" fmla="*/ 742 h 868"/>
                <a:gd name="connsiteX75-17503" fmla="*/ 538 w 711"/>
                <a:gd name="connsiteY75-17504" fmla="*/ 731 h 868"/>
                <a:gd name="connsiteX76-17505" fmla="*/ 538 w 711"/>
                <a:gd name="connsiteY76-17506" fmla="*/ 721 h 868"/>
                <a:gd name="connsiteX77-17507" fmla="*/ 532 w 711"/>
                <a:gd name="connsiteY77-17508" fmla="*/ 705 h 868"/>
                <a:gd name="connsiteX78-17509" fmla="*/ 527 w 711"/>
                <a:gd name="connsiteY78-17510" fmla="*/ 684 h 868"/>
                <a:gd name="connsiteX79-17511" fmla="*/ 522 w 711"/>
                <a:gd name="connsiteY79-17512" fmla="*/ 668 h 868"/>
                <a:gd name="connsiteX80-17513" fmla="*/ 517 w 711"/>
                <a:gd name="connsiteY80-17514" fmla="*/ 652 h 868"/>
                <a:gd name="connsiteX81-17515" fmla="*/ 511 w 711"/>
                <a:gd name="connsiteY81-17516" fmla="*/ 636 h 868"/>
                <a:gd name="connsiteX82-17517" fmla="*/ 501 w 711"/>
                <a:gd name="connsiteY82-17518" fmla="*/ 626 h 868"/>
                <a:gd name="connsiteX0-17519" fmla="*/ 601 w 711"/>
                <a:gd name="connsiteY0-17520" fmla="*/ 105 h 868"/>
                <a:gd name="connsiteX1-17521" fmla="*/ 596 w 711"/>
                <a:gd name="connsiteY1-17522" fmla="*/ 95 h 868"/>
                <a:gd name="connsiteX2-17523" fmla="*/ 596 w 711"/>
                <a:gd name="connsiteY2-17524" fmla="*/ 89 h 868"/>
                <a:gd name="connsiteX3-17525" fmla="*/ 596 w 711"/>
                <a:gd name="connsiteY3-17526" fmla="*/ 84 h 868"/>
                <a:gd name="connsiteX4-17527" fmla="*/ 590 w 711"/>
                <a:gd name="connsiteY4-17528" fmla="*/ 84 h 868"/>
                <a:gd name="connsiteX5-17529" fmla="*/ 585 w 711"/>
                <a:gd name="connsiteY5-17530" fmla="*/ 79 h 868"/>
                <a:gd name="connsiteX6-17531" fmla="*/ 575 w 711"/>
                <a:gd name="connsiteY6-17532" fmla="*/ 79 h 868"/>
                <a:gd name="connsiteX7-17533" fmla="*/ 569 w 711"/>
                <a:gd name="connsiteY7-17534" fmla="*/ 74 h 868"/>
                <a:gd name="connsiteX8-17535" fmla="*/ 553 w 711"/>
                <a:gd name="connsiteY8-17536" fmla="*/ 74 h 868"/>
                <a:gd name="connsiteX9-17537" fmla="*/ 543 w 711"/>
                <a:gd name="connsiteY9-17538" fmla="*/ 74 h 868"/>
                <a:gd name="connsiteX10-17539" fmla="*/ 527 w 711"/>
                <a:gd name="connsiteY10-17540" fmla="*/ 79 h 868"/>
                <a:gd name="connsiteX11-17541" fmla="*/ 496 w 711"/>
                <a:gd name="connsiteY11-17542" fmla="*/ 79 h 868"/>
                <a:gd name="connsiteX12-17543" fmla="*/ 459 w 711"/>
                <a:gd name="connsiteY12-17544" fmla="*/ 84 h 868"/>
                <a:gd name="connsiteX13-17545" fmla="*/ 422 w 711"/>
                <a:gd name="connsiteY13-17546" fmla="*/ 89 h 868"/>
                <a:gd name="connsiteX14-17547" fmla="*/ 385 w 711"/>
                <a:gd name="connsiteY14-17548" fmla="*/ 89 h 868"/>
                <a:gd name="connsiteX15-17549" fmla="*/ 343 w 711"/>
                <a:gd name="connsiteY15-17550" fmla="*/ 95 h 868"/>
                <a:gd name="connsiteX16-17551" fmla="*/ 295 w 711"/>
                <a:gd name="connsiteY16-17552" fmla="*/ 105 h 868"/>
                <a:gd name="connsiteX17-17553" fmla="*/ 269 w 711"/>
                <a:gd name="connsiteY17-17554" fmla="*/ 105 h 868"/>
                <a:gd name="connsiteX18-17555" fmla="*/ 243 w 711"/>
                <a:gd name="connsiteY18-17556" fmla="*/ 110 h 868"/>
                <a:gd name="connsiteX19-17557" fmla="*/ 216 w 711"/>
                <a:gd name="connsiteY19-17558" fmla="*/ 116 h 868"/>
                <a:gd name="connsiteX20-17559" fmla="*/ 190 w 711"/>
                <a:gd name="connsiteY20-17560" fmla="*/ 116 h 868"/>
                <a:gd name="connsiteX21-17561" fmla="*/ 158 w 711"/>
                <a:gd name="connsiteY21-17562" fmla="*/ 121 h 868"/>
                <a:gd name="connsiteX22-17563" fmla="*/ 132 w 711"/>
                <a:gd name="connsiteY22-17564" fmla="*/ 126 h 868"/>
                <a:gd name="connsiteX23-17565" fmla="*/ 106 w 711"/>
                <a:gd name="connsiteY23-17566" fmla="*/ 126 h 868"/>
                <a:gd name="connsiteX24-17567" fmla="*/ 85 w 711"/>
                <a:gd name="connsiteY24-17568" fmla="*/ 132 h 868"/>
                <a:gd name="connsiteX25-17569" fmla="*/ 64 w 711"/>
                <a:gd name="connsiteY25-17570" fmla="*/ 132 h 868"/>
                <a:gd name="connsiteX26-17571" fmla="*/ 37 w 711"/>
                <a:gd name="connsiteY26-17572" fmla="*/ 132 h 868"/>
                <a:gd name="connsiteX27-17573" fmla="*/ 21 w 711"/>
                <a:gd name="connsiteY27-17574" fmla="*/ 137 h 868"/>
                <a:gd name="connsiteX28-17575" fmla="*/ 0 w 711"/>
                <a:gd name="connsiteY28-17576" fmla="*/ 137 h 868"/>
                <a:gd name="connsiteX29-17577" fmla="*/ 0 w 711"/>
                <a:gd name="connsiteY29-17578" fmla="*/ 100 h 868"/>
                <a:gd name="connsiteX30-17579" fmla="*/ 16 w 711"/>
                <a:gd name="connsiteY30-17580" fmla="*/ 100 h 868"/>
                <a:gd name="connsiteX31-17581" fmla="*/ 37 w 711"/>
                <a:gd name="connsiteY31-17582" fmla="*/ 100 h 868"/>
                <a:gd name="connsiteX32-17583" fmla="*/ 53 w 711"/>
                <a:gd name="connsiteY32-17584" fmla="*/ 100 h 868"/>
                <a:gd name="connsiteX33-17585" fmla="*/ 74 w 711"/>
                <a:gd name="connsiteY33-17586" fmla="*/ 95 h 868"/>
                <a:gd name="connsiteX34-17587" fmla="*/ 100 w 711"/>
                <a:gd name="connsiteY34-17588" fmla="*/ 95 h 868"/>
                <a:gd name="connsiteX35-17589" fmla="*/ 122 w 711"/>
                <a:gd name="connsiteY35-17590" fmla="*/ 89 h 868"/>
                <a:gd name="connsiteX36-17591" fmla="*/ 148 w 711"/>
                <a:gd name="connsiteY36-17592" fmla="*/ 84 h 868"/>
                <a:gd name="connsiteX37-17593" fmla="*/ 179 w 711"/>
                <a:gd name="connsiteY37-17594" fmla="*/ 84 h 868"/>
                <a:gd name="connsiteX38-17595" fmla="*/ 237 w 711"/>
                <a:gd name="connsiteY38-17596" fmla="*/ 74 h 868"/>
                <a:gd name="connsiteX39-17597" fmla="*/ 295 w 711"/>
                <a:gd name="connsiteY39-17598" fmla="*/ 63 h 868"/>
                <a:gd name="connsiteX40-17599" fmla="*/ 353 w 711"/>
                <a:gd name="connsiteY40-17600" fmla="*/ 58 h 868"/>
                <a:gd name="connsiteX41-17601" fmla="*/ 411 w 711"/>
                <a:gd name="connsiteY41-17602" fmla="*/ 47 h 868"/>
                <a:gd name="connsiteX42-17603" fmla="*/ 438 w 711"/>
                <a:gd name="connsiteY42-17604" fmla="*/ 42 h 868"/>
                <a:gd name="connsiteX43-17605" fmla="*/ 464 w 711"/>
                <a:gd name="connsiteY43-17606" fmla="*/ 37 h 868"/>
                <a:gd name="connsiteX44-17607" fmla="*/ 490 w 711"/>
                <a:gd name="connsiteY44-17608" fmla="*/ 32 h 868"/>
                <a:gd name="connsiteX45-17609" fmla="*/ 506 w 711"/>
                <a:gd name="connsiteY45-17610" fmla="*/ 32 h 868"/>
                <a:gd name="connsiteX46-17611" fmla="*/ 522 w 711"/>
                <a:gd name="connsiteY46-17612" fmla="*/ 26 h 868"/>
                <a:gd name="connsiteX47-17613" fmla="*/ 538 w 711"/>
                <a:gd name="connsiteY47-17614" fmla="*/ 21 h 868"/>
                <a:gd name="connsiteX48-17615" fmla="*/ 543 w 711"/>
                <a:gd name="connsiteY48-17616" fmla="*/ 21 h 868"/>
                <a:gd name="connsiteX49-17617" fmla="*/ 553 w 711"/>
                <a:gd name="connsiteY49-17618" fmla="*/ 16 h 868"/>
                <a:gd name="connsiteX50-17619" fmla="*/ 559 w 711"/>
                <a:gd name="connsiteY50-17620" fmla="*/ 11 h 868"/>
                <a:gd name="connsiteX51-17621" fmla="*/ 569 w 711"/>
                <a:gd name="connsiteY51-17622" fmla="*/ 5 h 868"/>
                <a:gd name="connsiteX52-17623" fmla="*/ 575 w 711"/>
                <a:gd name="connsiteY52-17624" fmla="*/ 5 h 868"/>
                <a:gd name="connsiteX53-17625" fmla="*/ 585 w 711"/>
                <a:gd name="connsiteY53-17626" fmla="*/ 0 h 868"/>
                <a:gd name="connsiteX54-17627" fmla="*/ 590 w 711"/>
                <a:gd name="connsiteY54-17628" fmla="*/ 5 h 868"/>
                <a:gd name="connsiteX55-17629" fmla="*/ 596 w 711"/>
                <a:gd name="connsiteY55-17630" fmla="*/ 5 h 868"/>
                <a:gd name="connsiteX56-17631" fmla="*/ 601 w 711"/>
                <a:gd name="connsiteY56-17632" fmla="*/ 11 h 868"/>
                <a:gd name="connsiteX57-17633" fmla="*/ 611 w 711"/>
                <a:gd name="connsiteY57-17634" fmla="*/ 16 h 868"/>
                <a:gd name="connsiteX58-17635" fmla="*/ 622 w 711"/>
                <a:gd name="connsiteY58-17636" fmla="*/ 21 h 868"/>
                <a:gd name="connsiteX59-17637" fmla="*/ 632 w 711"/>
                <a:gd name="connsiteY59-17638" fmla="*/ 26 h 868"/>
                <a:gd name="connsiteX60-17639" fmla="*/ 643 w 711"/>
                <a:gd name="connsiteY60-17640" fmla="*/ 32 h 868"/>
                <a:gd name="connsiteX61-17641" fmla="*/ 659 w 711"/>
                <a:gd name="connsiteY61-17642" fmla="*/ 42 h 868"/>
                <a:gd name="connsiteX62-17643" fmla="*/ 669 w 711"/>
                <a:gd name="connsiteY62-17644" fmla="*/ 53 h 868"/>
                <a:gd name="connsiteX63-17645" fmla="*/ 680 w 711"/>
                <a:gd name="connsiteY63-17646" fmla="*/ 58 h 868"/>
                <a:gd name="connsiteX64-17647" fmla="*/ 690 w 711"/>
                <a:gd name="connsiteY64-17648" fmla="*/ 68 h 868"/>
                <a:gd name="connsiteX65-17649" fmla="*/ 701 w 711"/>
                <a:gd name="connsiteY65-17650" fmla="*/ 74 h 868"/>
                <a:gd name="connsiteX66-17651" fmla="*/ 706 w 711"/>
                <a:gd name="connsiteY66-17652" fmla="*/ 79 h 868"/>
                <a:gd name="connsiteX67-17653" fmla="*/ 711 w 711"/>
                <a:gd name="connsiteY67-17654" fmla="*/ 84 h 868"/>
                <a:gd name="connsiteX68-17655" fmla="*/ 711 w 711"/>
                <a:gd name="connsiteY68-17656" fmla="*/ 89 h 868"/>
                <a:gd name="connsiteX69-17657" fmla="*/ 711 w 711"/>
                <a:gd name="connsiteY69-17658" fmla="*/ 95 h 868"/>
                <a:gd name="connsiteX70-17659" fmla="*/ 711 w 711"/>
                <a:gd name="connsiteY70-17660" fmla="*/ 100 h 868"/>
                <a:gd name="connsiteX71-17661" fmla="*/ 711 w 711"/>
                <a:gd name="connsiteY71-17662" fmla="*/ 105 h 868"/>
                <a:gd name="connsiteX72-17663" fmla="*/ 706 w 711"/>
                <a:gd name="connsiteY72-17664" fmla="*/ 110 h 868"/>
                <a:gd name="connsiteX73-17665" fmla="*/ 553 w 711"/>
                <a:gd name="connsiteY73-17666" fmla="*/ 763 h 868"/>
                <a:gd name="connsiteX74-17667" fmla="*/ 538 w 711"/>
                <a:gd name="connsiteY74-17668" fmla="*/ 742 h 868"/>
                <a:gd name="connsiteX75-17669" fmla="*/ 538 w 711"/>
                <a:gd name="connsiteY75-17670" fmla="*/ 721 h 868"/>
                <a:gd name="connsiteX76-17671" fmla="*/ 532 w 711"/>
                <a:gd name="connsiteY76-17672" fmla="*/ 705 h 868"/>
                <a:gd name="connsiteX77-17673" fmla="*/ 527 w 711"/>
                <a:gd name="connsiteY77-17674" fmla="*/ 684 h 868"/>
                <a:gd name="connsiteX78-17675" fmla="*/ 522 w 711"/>
                <a:gd name="connsiteY78-17676" fmla="*/ 668 h 868"/>
                <a:gd name="connsiteX79-17677" fmla="*/ 517 w 711"/>
                <a:gd name="connsiteY79-17678" fmla="*/ 652 h 868"/>
                <a:gd name="connsiteX80-17679" fmla="*/ 511 w 711"/>
                <a:gd name="connsiteY80-17680" fmla="*/ 636 h 868"/>
                <a:gd name="connsiteX81-17681" fmla="*/ 501 w 711"/>
                <a:gd name="connsiteY81-17682" fmla="*/ 626 h 868"/>
                <a:gd name="connsiteX0-17683" fmla="*/ 601 w 711"/>
                <a:gd name="connsiteY0-17684" fmla="*/ 105 h 742"/>
                <a:gd name="connsiteX1-17685" fmla="*/ 596 w 711"/>
                <a:gd name="connsiteY1-17686" fmla="*/ 95 h 742"/>
                <a:gd name="connsiteX2-17687" fmla="*/ 596 w 711"/>
                <a:gd name="connsiteY2-17688" fmla="*/ 89 h 742"/>
                <a:gd name="connsiteX3-17689" fmla="*/ 596 w 711"/>
                <a:gd name="connsiteY3-17690" fmla="*/ 84 h 742"/>
                <a:gd name="connsiteX4-17691" fmla="*/ 590 w 711"/>
                <a:gd name="connsiteY4-17692" fmla="*/ 84 h 742"/>
                <a:gd name="connsiteX5-17693" fmla="*/ 585 w 711"/>
                <a:gd name="connsiteY5-17694" fmla="*/ 79 h 742"/>
                <a:gd name="connsiteX6-17695" fmla="*/ 575 w 711"/>
                <a:gd name="connsiteY6-17696" fmla="*/ 79 h 742"/>
                <a:gd name="connsiteX7-17697" fmla="*/ 569 w 711"/>
                <a:gd name="connsiteY7-17698" fmla="*/ 74 h 742"/>
                <a:gd name="connsiteX8-17699" fmla="*/ 553 w 711"/>
                <a:gd name="connsiteY8-17700" fmla="*/ 74 h 742"/>
                <a:gd name="connsiteX9-17701" fmla="*/ 543 w 711"/>
                <a:gd name="connsiteY9-17702" fmla="*/ 74 h 742"/>
                <a:gd name="connsiteX10-17703" fmla="*/ 527 w 711"/>
                <a:gd name="connsiteY10-17704" fmla="*/ 79 h 742"/>
                <a:gd name="connsiteX11-17705" fmla="*/ 496 w 711"/>
                <a:gd name="connsiteY11-17706" fmla="*/ 79 h 742"/>
                <a:gd name="connsiteX12-17707" fmla="*/ 459 w 711"/>
                <a:gd name="connsiteY12-17708" fmla="*/ 84 h 742"/>
                <a:gd name="connsiteX13-17709" fmla="*/ 422 w 711"/>
                <a:gd name="connsiteY13-17710" fmla="*/ 89 h 742"/>
                <a:gd name="connsiteX14-17711" fmla="*/ 385 w 711"/>
                <a:gd name="connsiteY14-17712" fmla="*/ 89 h 742"/>
                <a:gd name="connsiteX15-17713" fmla="*/ 343 w 711"/>
                <a:gd name="connsiteY15-17714" fmla="*/ 95 h 742"/>
                <a:gd name="connsiteX16-17715" fmla="*/ 295 w 711"/>
                <a:gd name="connsiteY16-17716" fmla="*/ 105 h 742"/>
                <a:gd name="connsiteX17-17717" fmla="*/ 269 w 711"/>
                <a:gd name="connsiteY17-17718" fmla="*/ 105 h 742"/>
                <a:gd name="connsiteX18-17719" fmla="*/ 243 w 711"/>
                <a:gd name="connsiteY18-17720" fmla="*/ 110 h 742"/>
                <a:gd name="connsiteX19-17721" fmla="*/ 216 w 711"/>
                <a:gd name="connsiteY19-17722" fmla="*/ 116 h 742"/>
                <a:gd name="connsiteX20-17723" fmla="*/ 190 w 711"/>
                <a:gd name="connsiteY20-17724" fmla="*/ 116 h 742"/>
                <a:gd name="connsiteX21-17725" fmla="*/ 158 w 711"/>
                <a:gd name="connsiteY21-17726" fmla="*/ 121 h 742"/>
                <a:gd name="connsiteX22-17727" fmla="*/ 132 w 711"/>
                <a:gd name="connsiteY22-17728" fmla="*/ 126 h 742"/>
                <a:gd name="connsiteX23-17729" fmla="*/ 106 w 711"/>
                <a:gd name="connsiteY23-17730" fmla="*/ 126 h 742"/>
                <a:gd name="connsiteX24-17731" fmla="*/ 85 w 711"/>
                <a:gd name="connsiteY24-17732" fmla="*/ 132 h 742"/>
                <a:gd name="connsiteX25-17733" fmla="*/ 64 w 711"/>
                <a:gd name="connsiteY25-17734" fmla="*/ 132 h 742"/>
                <a:gd name="connsiteX26-17735" fmla="*/ 37 w 711"/>
                <a:gd name="connsiteY26-17736" fmla="*/ 132 h 742"/>
                <a:gd name="connsiteX27-17737" fmla="*/ 21 w 711"/>
                <a:gd name="connsiteY27-17738" fmla="*/ 137 h 742"/>
                <a:gd name="connsiteX28-17739" fmla="*/ 0 w 711"/>
                <a:gd name="connsiteY28-17740" fmla="*/ 137 h 742"/>
                <a:gd name="connsiteX29-17741" fmla="*/ 0 w 711"/>
                <a:gd name="connsiteY29-17742" fmla="*/ 100 h 742"/>
                <a:gd name="connsiteX30-17743" fmla="*/ 16 w 711"/>
                <a:gd name="connsiteY30-17744" fmla="*/ 100 h 742"/>
                <a:gd name="connsiteX31-17745" fmla="*/ 37 w 711"/>
                <a:gd name="connsiteY31-17746" fmla="*/ 100 h 742"/>
                <a:gd name="connsiteX32-17747" fmla="*/ 53 w 711"/>
                <a:gd name="connsiteY32-17748" fmla="*/ 100 h 742"/>
                <a:gd name="connsiteX33-17749" fmla="*/ 74 w 711"/>
                <a:gd name="connsiteY33-17750" fmla="*/ 95 h 742"/>
                <a:gd name="connsiteX34-17751" fmla="*/ 100 w 711"/>
                <a:gd name="connsiteY34-17752" fmla="*/ 95 h 742"/>
                <a:gd name="connsiteX35-17753" fmla="*/ 122 w 711"/>
                <a:gd name="connsiteY35-17754" fmla="*/ 89 h 742"/>
                <a:gd name="connsiteX36-17755" fmla="*/ 148 w 711"/>
                <a:gd name="connsiteY36-17756" fmla="*/ 84 h 742"/>
                <a:gd name="connsiteX37-17757" fmla="*/ 179 w 711"/>
                <a:gd name="connsiteY37-17758" fmla="*/ 84 h 742"/>
                <a:gd name="connsiteX38-17759" fmla="*/ 237 w 711"/>
                <a:gd name="connsiteY38-17760" fmla="*/ 74 h 742"/>
                <a:gd name="connsiteX39-17761" fmla="*/ 295 w 711"/>
                <a:gd name="connsiteY39-17762" fmla="*/ 63 h 742"/>
                <a:gd name="connsiteX40-17763" fmla="*/ 353 w 711"/>
                <a:gd name="connsiteY40-17764" fmla="*/ 58 h 742"/>
                <a:gd name="connsiteX41-17765" fmla="*/ 411 w 711"/>
                <a:gd name="connsiteY41-17766" fmla="*/ 47 h 742"/>
                <a:gd name="connsiteX42-17767" fmla="*/ 438 w 711"/>
                <a:gd name="connsiteY42-17768" fmla="*/ 42 h 742"/>
                <a:gd name="connsiteX43-17769" fmla="*/ 464 w 711"/>
                <a:gd name="connsiteY43-17770" fmla="*/ 37 h 742"/>
                <a:gd name="connsiteX44-17771" fmla="*/ 490 w 711"/>
                <a:gd name="connsiteY44-17772" fmla="*/ 32 h 742"/>
                <a:gd name="connsiteX45-17773" fmla="*/ 506 w 711"/>
                <a:gd name="connsiteY45-17774" fmla="*/ 32 h 742"/>
                <a:gd name="connsiteX46-17775" fmla="*/ 522 w 711"/>
                <a:gd name="connsiteY46-17776" fmla="*/ 26 h 742"/>
                <a:gd name="connsiteX47-17777" fmla="*/ 538 w 711"/>
                <a:gd name="connsiteY47-17778" fmla="*/ 21 h 742"/>
                <a:gd name="connsiteX48-17779" fmla="*/ 543 w 711"/>
                <a:gd name="connsiteY48-17780" fmla="*/ 21 h 742"/>
                <a:gd name="connsiteX49-17781" fmla="*/ 553 w 711"/>
                <a:gd name="connsiteY49-17782" fmla="*/ 16 h 742"/>
                <a:gd name="connsiteX50-17783" fmla="*/ 559 w 711"/>
                <a:gd name="connsiteY50-17784" fmla="*/ 11 h 742"/>
                <a:gd name="connsiteX51-17785" fmla="*/ 569 w 711"/>
                <a:gd name="connsiteY51-17786" fmla="*/ 5 h 742"/>
                <a:gd name="connsiteX52-17787" fmla="*/ 575 w 711"/>
                <a:gd name="connsiteY52-17788" fmla="*/ 5 h 742"/>
                <a:gd name="connsiteX53-17789" fmla="*/ 585 w 711"/>
                <a:gd name="connsiteY53-17790" fmla="*/ 0 h 742"/>
                <a:gd name="connsiteX54-17791" fmla="*/ 590 w 711"/>
                <a:gd name="connsiteY54-17792" fmla="*/ 5 h 742"/>
                <a:gd name="connsiteX55-17793" fmla="*/ 596 w 711"/>
                <a:gd name="connsiteY55-17794" fmla="*/ 5 h 742"/>
                <a:gd name="connsiteX56-17795" fmla="*/ 601 w 711"/>
                <a:gd name="connsiteY56-17796" fmla="*/ 11 h 742"/>
                <a:gd name="connsiteX57-17797" fmla="*/ 611 w 711"/>
                <a:gd name="connsiteY57-17798" fmla="*/ 16 h 742"/>
                <a:gd name="connsiteX58-17799" fmla="*/ 622 w 711"/>
                <a:gd name="connsiteY58-17800" fmla="*/ 21 h 742"/>
                <a:gd name="connsiteX59-17801" fmla="*/ 632 w 711"/>
                <a:gd name="connsiteY59-17802" fmla="*/ 26 h 742"/>
                <a:gd name="connsiteX60-17803" fmla="*/ 643 w 711"/>
                <a:gd name="connsiteY60-17804" fmla="*/ 32 h 742"/>
                <a:gd name="connsiteX61-17805" fmla="*/ 659 w 711"/>
                <a:gd name="connsiteY61-17806" fmla="*/ 42 h 742"/>
                <a:gd name="connsiteX62-17807" fmla="*/ 669 w 711"/>
                <a:gd name="connsiteY62-17808" fmla="*/ 53 h 742"/>
                <a:gd name="connsiteX63-17809" fmla="*/ 680 w 711"/>
                <a:gd name="connsiteY63-17810" fmla="*/ 58 h 742"/>
                <a:gd name="connsiteX64-17811" fmla="*/ 690 w 711"/>
                <a:gd name="connsiteY64-17812" fmla="*/ 68 h 742"/>
                <a:gd name="connsiteX65-17813" fmla="*/ 701 w 711"/>
                <a:gd name="connsiteY65-17814" fmla="*/ 74 h 742"/>
                <a:gd name="connsiteX66-17815" fmla="*/ 706 w 711"/>
                <a:gd name="connsiteY66-17816" fmla="*/ 79 h 742"/>
                <a:gd name="connsiteX67-17817" fmla="*/ 711 w 711"/>
                <a:gd name="connsiteY67-17818" fmla="*/ 84 h 742"/>
                <a:gd name="connsiteX68-17819" fmla="*/ 711 w 711"/>
                <a:gd name="connsiteY68-17820" fmla="*/ 89 h 742"/>
                <a:gd name="connsiteX69-17821" fmla="*/ 711 w 711"/>
                <a:gd name="connsiteY69-17822" fmla="*/ 95 h 742"/>
                <a:gd name="connsiteX70-17823" fmla="*/ 711 w 711"/>
                <a:gd name="connsiteY70-17824" fmla="*/ 100 h 742"/>
                <a:gd name="connsiteX71-17825" fmla="*/ 711 w 711"/>
                <a:gd name="connsiteY71-17826" fmla="*/ 105 h 742"/>
                <a:gd name="connsiteX72-17827" fmla="*/ 706 w 711"/>
                <a:gd name="connsiteY72-17828" fmla="*/ 110 h 742"/>
                <a:gd name="connsiteX73-17829" fmla="*/ 538 w 711"/>
                <a:gd name="connsiteY73-17830" fmla="*/ 742 h 742"/>
                <a:gd name="connsiteX74-17831" fmla="*/ 538 w 711"/>
                <a:gd name="connsiteY74-17832" fmla="*/ 721 h 742"/>
                <a:gd name="connsiteX75-17833" fmla="*/ 532 w 711"/>
                <a:gd name="connsiteY75-17834" fmla="*/ 705 h 742"/>
                <a:gd name="connsiteX76-17835" fmla="*/ 527 w 711"/>
                <a:gd name="connsiteY76-17836" fmla="*/ 684 h 742"/>
                <a:gd name="connsiteX77-17837" fmla="*/ 522 w 711"/>
                <a:gd name="connsiteY77-17838" fmla="*/ 668 h 742"/>
                <a:gd name="connsiteX78-17839" fmla="*/ 517 w 711"/>
                <a:gd name="connsiteY78-17840" fmla="*/ 652 h 742"/>
                <a:gd name="connsiteX79-17841" fmla="*/ 511 w 711"/>
                <a:gd name="connsiteY79-17842" fmla="*/ 636 h 742"/>
                <a:gd name="connsiteX80-17843" fmla="*/ 501 w 711"/>
                <a:gd name="connsiteY80-17844" fmla="*/ 626 h 742"/>
                <a:gd name="connsiteX0-17845" fmla="*/ 601 w 711"/>
                <a:gd name="connsiteY0-17846" fmla="*/ 105 h 721"/>
                <a:gd name="connsiteX1-17847" fmla="*/ 596 w 711"/>
                <a:gd name="connsiteY1-17848" fmla="*/ 95 h 721"/>
                <a:gd name="connsiteX2-17849" fmla="*/ 596 w 711"/>
                <a:gd name="connsiteY2-17850" fmla="*/ 89 h 721"/>
                <a:gd name="connsiteX3-17851" fmla="*/ 596 w 711"/>
                <a:gd name="connsiteY3-17852" fmla="*/ 84 h 721"/>
                <a:gd name="connsiteX4-17853" fmla="*/ 590 w 711"/>
                <a:gd name="connsiteY4-17854" fmla="*/ 84 h 721"/>
                <a:gd name="connsiteX5-17855" fmla="*/ 585 w 711"/>
                <a:gd name="connsiteY5-17856" fmla="*/ 79 h 721"/>
                <a:gd name="connsiteX6-17857" fmla="*/ 575 w 711"/>
                <a:gd name="connsiteY6-17858" fmla="*/ 79 h 721"/>
                <a:gd name="connsiteX7-17859" fmla="*/ 569 w 711"/>
                <a:gd name="connsiteY7-17860" fmla="*/ 74 h 721"/>
                <a:gd name="connsiteX8-17861" fmla="*/ 553 w 711"/>
                <a:gd name="connsiteY8-17862" fmla="*/ 74 h 721"/>
                <a:gd name="connsiteX9-17863" fmla="*/ 543 w 711"/>
                <a:gd name="connsiteY9-17864" fmla="*/ 74 h 721"/>
                <a:gd name="connsiteX10-17865" fmla="*/ 527 w 711"/>
                <a:gd name="connsiteY10-17866" fmla="*/ 79 h 721"/>
                <a:gd name="connsiteX11-17867" fmla="*/ 496 w 711"/>
                <a:gd name="connsiteY11-17868" fmla="*/ 79 h 721"/>
                <a:gd name="connsiteX12-17869" fmla="*/ 459 w 711"/>
                <a:gd name="connsiteY12-17870" fmla="*/ 84 h 721"/>
                <a:gd name="connsiteX13-17871" fmla="*/ 422 w 711"/>
                <a:gd name="connsiteY13-17872" fmla="*/ 89 h 721"/>
                <a:gd name="connsiteX14-17873" fmla="*/ 385 w 711"/>
                <a:gd name="connsiteY14-17874" fmla="*/ 89 h 721"/>
                <a:gd name="connsiteX15-17875" fmla="*/ 343 w 711"/>
                <a:gd name="connsiteY15-17876" fmla="*/ 95 h 721"/>
                <a:gd name="connsiteX16-17877" fmla="*/ 295 w 711"/>
                <a:gd name="connsiteY16-17878" fmla="*/ 105 h 721"/>
                <a:gd name="connsiteX17-17879" fmla="*/ 269 w 711"/>
                <a:gd name="connsiteY17-17880" fmla="*/ 105 h 721"/>
                <a:gd name="connsiteX18-17881" fmla="*/ 243 w 711"/>
                <a:gd name="connsiteY18-17882" fmla="*/ 110 h 721"/>
                <a:gd name="connsiteX19-17883" fmla="*/ 216 w 711"/>
                <a:gd name="connsiteY19-17884" fmla="*/ 116 h 721"/>
                <a:gd name="connsiteX20-17885" fmla="*/ 190 w 711"/>
                <a:gd name="connsiteY20-17886" fmla="*/ 116 h 721"/>
                <a:gd name="connsiteX21-17887" fmla="*/ 158 w 711"/>
                <a:gd name="connsiteY21-17888" fmla="*/ 121 h 721"/>
                <a:gd name="connsiteX22-17889" fmla="*/ 132 w 711"/>
                <a:gd name="connsiteY22-17890" fmla="*/ 126 h 721"/>
                <a:gd name="connsiteX23-17891" fmla="*/ 106 w 711"/>
                <a:gd name="connsiteY23-17892" fmla="*/ 126 h 721"/>
                <a:gd name="connsiteX24-17893" fmla="*/ 85 w 711"/>
                <a:gd name="connsiteY24-17894" fmla="*/ 132 h 721"/>
                <a:gd name="connsiteX25-17895" fmla="*/ 64 w 711"/>
                <a:gd name="connsiteY25-17896" fmla="*/ 132 h 721"/>
                <a:gd name="connsiteX26-17897" fmla="*/ 37 w 711"/>
                <a:gd name="connsiteY26-17898" fmla="*/ 132 h 721"/>
                <a:gd name="connsiteX27-17899" fmla="*/ 21 w 711"/>
                <a:gd name="connsiteY27-17900" fmla="*/ 137 h 721"/>
                <a:gd name="connsiteX28-17901" fmla="*/ 0 w 711"/>
                <a:gd name="connsiteY28-17902" fmla="*/ 137 h 721"/>
                <a:gd name="connsiteX29-17903" fmla="*/ 0 w 711"/>
                <a:gd name="connsiteY29-17904" fmla="*/ 100 h 721"/>
                <a:gd name="connsiteX30-17905" fmla="*/ 16 w 711"/>
                <a:gd name="connsiteY30-17906" fmla="*/ 100 h 721"/>
                <a:gd name="connsiteX31-17907" fmla="*/ 37 w 711"/>
                <a:gd name="connsiteY31-17908" fmla="*/ 100 h 721"/>
                <a:gd name="connsiteX32-17909" fmla="*/ 53 w 711"/>
                <a:gd name="connsiteY32-17910" fmla="*/ 100 h 721"/>
                <a:gd name="connsiteX33-17911" fmla="*/ 74 w 711"/>
                <a:gd name="connsiteY33-17912" fmla="*/ 95 h 721"/>
                <a:gd name="connsiteX34-17913" fmla="*/ 100 w 711"/>
                <a:gd name="connsiteY34-17914" fmla="*/ 95 h 721"/>
                <a:gd name="connsiteX35-17915" fmla="*/ 122 w 711"/>
                <a:gd name="connsiteY35-17916" fmla="*/ 89 h 721"/>
                <a:gd name="connsiteX36-17917" fmla="*/ 148 w 711"/>
                <a:gd name="connsiteY36-17918" fmla="*/ 84 h 721"/>
                <a:gd name="connsiteX37-17919" fmla="*/ 179 w 711"/>
                <a:gd name="connsiteY37-17920" fmla="*/ 84 h 721"/>
                <a:gd name="connsiteX38-17921" fmla="*/ 237 w 711"/>
                <a:gd name="connsiteY38-17922" fmla="*/ 74 h 721"/>
                <a:gd name="connsiteX39-17923" fmla="*/ 295 w 711"/>
                <a:gd name="connsiteY39-17924" fmla="*/ 63 h 721"/>
                <a:gd name="connsiteX40-17925" fmla="*/ 353 w 711"/>
                <a:gd name="connsiteY40-17926" fmla="*/ 58 h 721"/>
                <a:gd name="connsiteX41-17927" fmla="*/ 411 w 711"/>
                <a:gd name="connsiteY41-17928" fmla="*/ 47 h 721"/>
                <a:gd name="connsiteX42-17929" fmla="*/ 438 w 711"/>
                <a:gd name="connsiteY42-17930" fmla="*/ 42 h 721"/>
                <a:gd name="connsiteX43-17931" fmla="*/ 464 w 711"/>
                <a:gd name="connsiteY43-17932" fmla="*/ 37 h 721"/>
                <a:gd name="connsiteX44-17933" fmla="*/ 490 w 711"/>
                <a:gd name="connsiteY44-17934" fmla="*/ 32 h 721"/>
                <a:gd name="connsiteX45-17935" fmla="*/ 506 w 711"/>
                <a:gd name="connsiteY45-17936" fmla="*/ 32 h 721"/>
                <a:gd name="connsiteX46-17937" fmla="*/ 522 w 711"/>
                <a:gd name="connsiteY46-17938" fmla="*/ 26 h 721"/>
                <a:gd name="connsiteX47-17939" fmla="*/ 538 w 711"/>
                <a:gd name="connsiteY47-17940" fmla="*/ 21 h 721"/>
                <a:gd name="connsiteX48-17941" fmla="*/ 543 w 711"/>
                <a:gd name="connsiteY48-17942" fmla="*/ 21 h 721"/>
                <a:gd name="connsiteX49-17943" fmla="*/ 553 w 711"/>
                <a:gd name="connsiteY49-17944" fmla="*/ 16 h 721"/>
                <a:gd name="connsiteX50-17945" fmla="*/ 559 w 711"/>
                <a:gd name="connsiteY50-17946" fmla="*/ 11 h 721"/>
                <a:gd name="connsiteX51-17947" fmla="*/ 569 w 711"/>
                <a:gd name="connsiteY51-17948" fmla="*/ 5 h 721"/>
                <a:gd name="connsiteX52-17949" fmla="*/ 575 w 711"/>
                <a:gd name="connsiteY52-17950" fmla="*/ 5 h 721"/>
                <a:gd name="connsiteX53-17951" fmla="*/ 585 w 711"/>
                <a:gd name="connsiteY53-17952" fmla="*/ 0 h 721"/>
                <a:gd name="connsiteX54-17953" fmla="*/ 590 w 711"/>
                <a:gd name="connsiteY54-17954" fmla="*/ 5 h 721"/>
                <a:gd name="connsiteX55-17955" fmla="*/ 596 w 711"/>
                <a:gd name="connsiteY55-17956" fmla="*/ 5 h 721"/>
                <a:gd name="connsiteX56-17957" fmla="*/ 601 w 711"/>
                <a:gd name="connsiteY56-17958" fmla="*/ 11 h 721"/>
                <a:gd name="connsiteX57-17959" fmla="*/ 611 w 711"/>
                <a:gd name="connsiteY57-17960" fmla="*/ 16 h 721"/>
                <a:gd name="connsiteX58-17961" fmla="*/ 622 w 711"/>
                <a:gd name="connsiteY58-17962" fmla="*/ 21 h 721"/>
                <a:gd name="connsiteX59-17963" fmla="*/ 632 w 711"/>
                <a:gd name="connsiteY59-17964" fmla="*/ 26 h 721"/>
                <a:gd name="connsiteX60-17965" fmla="*/ 643 w 711"/>
                <a:gd name="connsiteY60-17966" fmla="*/ 32 h 721"/>
                <a:gd name="connsiteX61-17967" fmla="*/ 659 w 711"/>
                <a:gd name="connsiteY61-17968" fmla="*/ 42 h 721"/>
                <a:gd name="connsiteX62-17969" fmla="*/ 669 w 711"/>
                <a:gd name="connsiteY62-17970" fmla="*/ 53 h 721"/>
                <a:gd name="connsiteX63-17971" fmla="*/ 680 w 711"/>
                <a:gd name="connsiteY63-17972" fmla="*/ 58 h 721"/>
                <a:gd name="connsiteX64-17973" fmla="*/ 690 w 711"/>
                <a:gd name="connsiteY64-17974" fmla="*/ 68 h 721"/>
                <a:gd name="connsiteX65-17975" fmla="*/ 701 w 711"/>
                <a:gd name="connsiteY65-17976" fmla="*/ 74 h 721"/>
                <a:gd name="connsiteX66-17977" fmla="*/ 706 w 711"/>
                <a:gd name="connsiteY66-17978" fmla="*/ 79 h 721"/>
                <a:gd name="connsiteX67-17979" fmla="*/ 711 w 711"/>
                <a:gd name="connsiteY67-17980" fmla="*/ 84 h 721"/>
                <a:gd name="connsiteX68-17981" fmla="*/ 711 w 711"/>
                <a:gd name="connsiteY68-17982" fmla="*/ 89 h 721"/>
                <a:gd name="connsiteX69-17983" fmla="*/ 711 w 711"/>
                <a:gd name="connsiteY69-17984" fmla="*/ 95 h 721"/>
                <a:gd name="connsiteX70-17985" fmla="*/ 711 w 711"/>
                <a:gd name="connsiteY70-17986" fmla="*/ 100 h 721"/>
                <a:gd name="connsiteX71-17987" fmla="*/ 711 w 711"/>
                <a:gd name="connsiteY71-17988" fmla="*/ 105 h 721"/>
                <a:gd name="connsiteX72-17989" fmla="*/ 706 w 711"/>
                <a:gd name="connsiteY72-17990" fmla="*/ 110 h 721"/>
                <a:gd name="connsiteX73-17991" fmla="*/ 538 w 711"/>
                <a:gd name="connsiteY73-17992" fmla="*/ 721 h 721"/>
                <a:gd name="connsiteX74-17993" fmla="*/ 532 w 711"/>
                <a:gd name="connsiteY74-17994" fmla="*/ 705 h 721"/>
                <a:gd name="connsiteX75-17995" fmla="*/ 527 w 711"/>
                <a:gd name="connsiteY75-17996" fmla="*/ 684 h 721"/>
                <a:gd name="connsiteX76-17997" fmla="*/ 522 w 711"/>
                <a:gd name="connsiteY76-17998" fmla="*/ 668 h 721"/>
                <a:gd name="connsiteX77-17999" fmla="*/ 517 w 711"/>
                <a:gd name="connsiteY77-18000" fmla="*/ 652 h 721"/>
                <a:gd name="connsiteX78-18001" fmla="*/ 511 w 711"/>
                <a:gd name="connsiteY78-18002" fmla="*/ 636 h 721"/>
                <a:gd name="connsiteX79-18003" fmla="*/ 501 w 711"/>
                <a:gd name="connsiteY79-18004" fmla="*/ 626 h 721"/>
                <a:gd name="connsiteX0-18005" fmla="*/ 601 w 711"/>
                <a:gd name="connsiteY0-18006" fmla="*/ 105 h 705"/>
                <a:gd name="connsiteX1-18007" fmla="*/ 596 w 711"/>
                <a:gd name="connsiteY1-18008" fmla="*/ 95 h 705"/>
                <a:gd name="connsiteX2-18009" fmla="*/ 596 w 711"/>
                <a:gd name="connsiteY2-18010" fmla="*/ 89 h 705"/>
                <a:gd name="connsiteX3-18011" fmla="*/ 596 w 711"/>
                <a:gd name="connsiteY3-18012" fmla="*/ 84 h 705"/>
                <a:gd name="connsiteX4-18013" fmla="*/ 590 w 711"/>
                <a:gd name="connsiteY4-18014" fmla="*/ 84 h 705"/>
                <a:gd name="connsiteX5-18015" fmla="*/ 585 w 711"/>
                <a:gd name="connsiteY5-18016" fmla="*/ 79 h 705"/>
                <a:gd name="connsiteX6-18017" fmla="*/ 575 w 711"/>
                <a:gd name="connsiteY6-18018" fmla="*/ 79 h 705"/>
                <a:gd name="connsiteX7-18019" fmla="*/ 569 w 711"/>
                <a:gd name="connsiteY7-18020" fmla="*/ 74 h 705"/>
                <a:gd name="connsiteX8-18021" fmla="*/ 553 w 711"/>
                <a:gd name="connsiteY8-18022" fmla="*/ 74 h 705"/>
                <a:gd name="connsiteX9-18023" fmla="*/ 543 w 711"/>
                <a:gd name="connsiteY9-18024" fmla="*/ 74 h 705"/>
                <a:gd name="connsiteX10-18025" fmla="*/ 527 w 711"/>
                <a:gd name="connsiteY10-18026" fmla="*/ 79 h 705"/>
                <a:gd name="connsiteX11-18027" fmla="*/ 496 w 711"/>
                <a:gd name="connsiteY11-18028" fmla="*/ 79 h 705"/>
                <a:gd name="connsiteX12-18029" fmla="*/ 459 w 711"/>
                <a:gd name="connsiteY12-18030" fmla="*/ 84 h 705"/>
                <a:gd name="connsiteX13-18031" fmla="*/ 422 w 711"/>
                <a:gd name="connsiteY13-18032" fmla="*/ 89 h 705"/>
                <a:gd name="connsiteX14-18033" fmla="*/ 385 w 711"/>
                <a:gd name="connsiteY14-18034" fmla="*/ 89 h 705"/>
                <a:gd name="connsiteX15-18035" fmla="*/ 343 w 711"/>
                <a:gd name="connsiteY15-18036" fmla="*/ 95 h 705"/>
                <a:gd name="connsiteX16-18037" fmla="*/ 295 w 711"/>
                <a:gd name="connsiteY16-18038" fmla="*/ 105 h 705"/>
                <a:gd name="connsiteX17-18039" fmla="*/ 269 w 711"/>
                <a:gd name="connsiteY17-18040" fmla="*/ 105 h 705"/>
                <a:gd name="connsiteX18-18041" fmla="*/ 243 w 711"/>
                <a:gd name="connsiteY18-18042" fmla="*/ 110 h 705"/>
                <a:gd name="connsiteX19-18043" fmla="*/ 216 w 711"/>
                <a:gd name="connsiteY19-18044" fmla="*/ 116 h 705"/>
                <a:gd name="connsiteX20-18045" fmla="*/ 190 w 711"/>
                <a:gd name="connsiteY20-18046" fmla="*/ 116 h 705"/>
                <a:gd name="connsiteX21-18047" fmla="*/ 158 w 711"/>
                <a:gd name="connsiteY21-18048" fmla="*/ 121 h 705"/>
                <a:gd name="connsiteX22-18049" fmla="*/ 132 w 711"/>
                <a:gd name="connsiteY22-18050" fmla="*/ 126 h 705"/>
                <a:gd name="connsiteX23-18051" fmla="*/ 106 w 711"/>
                <a:gd name="connsiteY23-18052" fmla="*/ 126 h 705"/>
                <a:gd name="connsiteX24-18053" fmla="*/ 85 w 711"/>
                <a:gd name="connsiteY24-18054" fmla="*/ 132 h 705"/>
                <a:gd name="connsiteX25-18055" fmla="*/ 64 w 711"/>
                <a:gd name="connsiteY25-18056" fmla="*/ 132 h 705"/>
                <a:gd name="connsiteX26-18057" fmla="*/ 37 w 711"/>
                <a:gd name="connsiteY26-18058" fmla="*/ 132 h 705"/>
                <a:gd name="connsiteX27-18059" fmla="*/ 21 w 711"/>
                <a:gd name="connsiteY27-18060" fmla="*/ 137 h 705"/>
                <a:gd name="connsiteX28-18061" fmla="*/ 0 w 711"/>
                <a:gd name="connsiteY28-18062" fmla="*/ 137 h 705"/>
                <a:gd name="connsiteX29-18063" fmla="*/ 0 w 711"/>
                <a:gd name="connsiteY29-18064" fmla="*/ 100 h 705"/>
                <a:gd name="connsiteX30-18065" fmla="*/ 16 w 711"/>
                <a:gd name="connsiteY30-18066" fmla="*/ 100 h 705"/>
                <a:gd name="connsiteX31-18067" fmla="*/ 37 w 711"/>
                <a:gd name="connsiteY31-18068" fmla="*/ 100 h 705"/>
                <a:gd name="connsiteX32-18069" fmla="*/ 53 w 711"/>
                <a:gd name="connsiteY32-18070" fmla="*/ 100 h 705"/>
                <a:gd name="connsiteX33-18071" fmla="*/ 74 w 711"/>
                <a:gd name="connsiteY33-18072" fmla="*/ 95 h 705"/>
                <a:gd name="connsiteX34-18073" fmla="*/ 100 w 711"/>
                <a:gd name="connsiteY34-18074" fmla="*/ 95 h 705"/>
                <a:gd name="connsiteX35-18075" fmla="*/ 122 w 711"/>
                <a:gd name="connsiteY35-18076" fmla="*/ 89 h 705"/>
                <a:gd name="connsiteX36-18077" fmla="*/ 148 w 711"/>
                <a:gd name="connsiteY36-18078" fmla="*/ 84 h 705"/>
                <a:gd name="connsiteX37-18079" fmla="*/ 179 w 711"/>
                <a:gd name="connsiteY37-18080" fmla="*/ 84 h 705"/>
                <a:gd name="connsiteX38-18081" fmla="*/ 237 w 711"/>
                <a:gd name="connsiteY38-18082" fmla="*/ 74 h 705"/>
                <a:gd name="connsiteX39-18083" fmla="*/ 295 w 711"/>
                <a:gd name="connsiteY39-18084" fmla="*/ 63 h 705"/>
                <a:gd name="connsiteX40-18085" fmla="*/ 353 w 711"/>
                <a:gd name="connsiteY40-18086" fmla="*/ 58 h 705"/>
                <a:gd name="connsiteX41-18087" fmla="*/ 411 w 711"/>
                <a:gd name="connsiteY41-18088" fmla="*/ 47 h 705"/>
                <a:gd name="connsiteX42-18089" fmla="*/ 438 w 711"/>
                <a:gd name="connsiteY42-18090" fmla="*/ 42 h 705"/>
                <a:gd name="connsiteX43-18091" fmla="*/ 464 w 711"/>
                <a:gd name="connsiteY43-18092" fmla="*/ 37 h 705"/>
                <a:gd name="connsiteX44-18093" fmla="*/ 490 w 711"/>
                <a:gd name="connsiteY44-18094" fmla="*/ 32 h 705"/>
                <a:gd name="connsiteX45-18095" fmla="*/ 506 w 711"/>
                <a:gd name="connsiteY45-18096" fmla="*/ 32 h 705"/>
                <a:gd name="connsiteX46-18097" fmla="*/ 522 w 711"/>
                <a:gd name="connsiteY46-18098" fmla="*/ 26 h 705"/>
                <a:gd name="connsiteX47-18099" fmla="*/ 538 w 711"/>
                <a:gd name="connsiteY47-18100" fmla="*/ 21 h 705"/>
                <a:gd name="connsiteX48-18101" fmla="*/ 543 w 711"/>
                <a:gd name="connsiteY48-18102" fmla="*/ 21 h 705"/>
                <a:gd name="connsiteX49-18103" fmla="*/ 553 w 711"/>
                <a:gd name="connsiteY49-18104" fmla="*/ 16 h 705"/>
                <a:gd name="connsiteX50-18105" fmla="*/ 559 w 711"/>
                <a:gd name="connsiteY50-18106" fmla="*/ 11 h 705"/>
                <a:gd name="connsiteX51-18107" fmla="*/ 569 w 711"/>
                <a:gd name="connsiteY51-18108" fmla="*/ 5 h 705"/>
                <a:gd name="connsiteX52-18109" fmla="*/ 575 w 711"/>
                <a:gd name="connsiteY52-18110" fmla="*/ 5 h 705"/>
                <a:gd name="connsiteX53-18111" fmla="*/ 585 w 711"/>
                <a:gd name="connsiteY53-18112" fmla="*/ 0 h 705"/>
                <a:gd name="connsiteX54-18113" fmla="*/ 590 w 711"/>
                <a:gd name="connsiteY54-18114" fmla="*/ 5 h 705"/>
                <a:gd name="connsiteX55-18115" fmla="*/ 596 w 711"/>
                <a:gd name="connsiteY55-18116" fmla="*/ 5 h 705"/>
                <a:gd name="connsiteX56-18117" fmla="*/ 601 w 711"/>
                <a:gd name="connsiteY56-18118" fmla="*/ 11 h 705"/>
                <a:gd name="connsiteX57-18119" fmla="*/ 611 w 711"/>
                <a:gd name="connsiteY57-18120" fmla="*/ 16 h 705"/>
                <a:gd name="connsiteX58-18121" fmla="*/ 622 w 711"/>
                <a:gd name="connsiteY58-18122" fmla="*/ 21 h 705"/>
                <a:gd name="connsiteX59-18123" fmla="*/ 632 w 711"/>
                <a:gd name="connsiteY59-18124" fmla="*/ 26 h 705"/>
                <a:gd name="connsiteX60-18125" fmla="*/ 643 w 711"/>
                <a:gd name="connsiteY60-18126" fmla="*/ 32 h 705"/>
                <a:gd name="connsiteX61-18127" fmla="*/ 659 w 711"/>
                <a:gd name="connsiteY61-18128" fmla="*/ 42 h 705"/>
                <a:gd name="connsiteX62-18129" fmla="*/ 669 w 711"/>
                <a:gd name="connsiteY62-18130" fmla="*/ 53 h 705"/>
                <a:gd name="connsiteX63-18131" fmla="*/ 680 w 711"/>
                <a:gd name="connsiteY63-18132" fmla="*/ 58 h 705"/>
                <a:gd name="connsiteX64-18133" fmla="*/ 690 w 711"/>
                <a:gd name="connsiteY64-18134" fmla="*/ 68 h 705"/>
                <a:gd name="connsiteX65-18135" fmla="*/ 701 w 711"/>
                <a:gd name="connsiteY65-18136" fmla="*/ 74 h 705"/>
                <a:gd name="connsiteX66-18137" fmla="*/ 706 w 711"/>
                <a:gd name="connsiteY66-18138" fmla="*/ 79 h 705"/>
                <a:gd name="connsiteX67-18139" fmla="*/ 711 w 711"/>
                <a:gd name="connsiteY67-18140" fmla="*/ 84 h 705"/>
                <a:gd name="connsiteX68-18141" fmla="*/ 711 w 711"/>
                <a:gd name="connsiteY68-18142" fmla="*/ 89 h 705"/>
                <a:gd name="connsiteX69-18143" fmla="*/ 711 w 711"/>
                <a:gd name="connsiteY69-18144" fmla="*/ 95 h 705"/>
                <a:gd name="connsiteX70-18145" fmla="*/ 711 w 711"/>
                <a:gd name="connsiteY70-18146" fmla="*/ 100 h 705"/>
                <a:gd name="connsiteX71-18147" fmla="*/ 711 w 711"/>
                <a:gd name="connsiteY71-18148" fmla="*/ 105 h 705"/>
                <a:gd name="connsiteX72-18149" fmla="*/ 706 w 711"/>
                <a:gd name="connsiteY72-18150" fmla="*/ 110 h 705"/>
                <a:gd name="connsiteX73-18151" fmla="*/ 532 w 711"/>
                <a:gd name="connsiteY73-18152" fmla="*/ 705 h 705"/>
                <a:gd name="connsiteX74-18153" fmla="*/ 527 w 711"/>
                <a:gd name="connsiteY74-18154" fmla="*/ 684 h 705"/>
                <a:gd name="connsiteX75-18155" fmla="*/ 522 w 711"/>
                <a:gd name="connsiteY75-18156" fmla="*/ 668 h 705"/>
                <a:gd name="connsiteX76-18157" fmla="*/ 517 w 711"/>
                <a:gd name="connsiteY76-18158" fmla="*/ 652 h 705"/>
                <a:gd name="connsiteX77-18159" fmla="*/ 511 w 711"/>
                <a:gd name="connsiteY77-18160" fmla="*/ 636 h 705"/>
                <a:gd name="connsiteX78-18161" fmla="*/ 501 w 711"/>
                <a:gd name="connsiteY78-18162" fmla="*/ 626 h 705"/>
                <a:gd name="connsiteX0-18163" fmla="*/ 601 w 711"/>
                <a:gd name="connsiteY0-18164" fmla="*/ 105 h 777"/>
                <a:gd name="connsiteX1-18165" fmla="*/ 596 w 711"/>
                <a:gd name="connsiteY1-18166" fmla="*/ 95 h 777"/>
                <a:gd name="connsiteX2-18167" fmla="*/ 596 w 711"/>
                <a:gd name="connsiteY2-18168" fmla="*/ 89 h 777"/>
                <a:gd name="connsiteX3-18169" fmla="*/ 596 w 711"/>
                <a:gd name="connsiteY3-18170" fmla="*/ 84 h 777"/>
                <a:gd name="connsiteX4-18171" fmla="*/ 590 w 711"/>
                <a:gd name="connsiteY4-18172" fmla="*/ 84 h 777"/>
                <a:gd name="connsiteX5-18173" fmla="*/ 585 w 711"/>
                <a:gd name="connsiteY5-18174" fmla="*/ 79 h 777"/>
                <a:gd name="connsiteX6-18175" fmla="*/ 575 w 711"/>
                <a:gd name="connsiteY6-18176" fmla="*/ 79 h 777"/>
                <a:gd name="connsiteX7-18177" fmla="*/ 569 w 711"/>
                <a:gd name="connsiteY7-18178" fmla="*/ 74 h 777"/>
                <a:gd name="connsiteX8-18179" fmla="*/ 553 w 711"/>
                <a:gd name="connsiteY8-18180" fmla="*/ 74 h 777"/>
                <a:gd name="connsiteX9-18181" fmla="*/ 543 w 711"/>
                <a:gd name="connsiteY9-18182" fmla="*/ 74 h 777"/>
                <a:gd name="connsiteX10-18183" fmla="*/ 527 w 711"/>
                <a:gd name="connsiteY10-18184" fmla="*/ 79 h 777"/>
                <a:gd name="connsiteX11-18185" fmla="*/ 496 w 711"/>
                <a:gd name="connsiteY11-18186" fmla="*/ 79 h 777"/>
                <a:gd name="connsiteX12-18187" fmla="*/ 459 w 711"/>
                <a:gd name="connsiteY12-18188" fmla="*/ 84 h 777"/>
                <a:gd name="connsiteX13-18189" fmla="*/ 422 w 711"/>
                <a:gd name="connsiteY13-18190" fmla="*/ 89 h 777"/>
                <a:gd name="connsiteX14-18191" fmla="*/ 385 w 711"/>
                <a:gd name="connsiteY14-18192" fmla="*/ 89 h 777"/>
                <a:gd name="connsiteX15-18193" fmla="*/ 343 w 711"/>
                <a:gd name="connsiteY15-18194" fmla="*/ 95 h 777"/>
                <a:gd name="connsiteX16-18195" fmla="*/ 295 w 711"/>
                <a:gd name="connsiteY16-18196" fmla="*/ 105 h 777"/>
                <a:gd name="connsiteX17-18197" fmla="*/ 269 w 711"/>
                <a:gd name="connsiteY17-18198" fmla="*/ 105 h 777"/>
                <a:gd name="connsiteX18-18199" fmla="*/ 243 w 711"/>
                <a:gd name="connsiteY18-18200" fmla="*/ 110 h 777"/>
                <a:gd name="connsiteX19-18201" fmla="*/ 216 w 711"/>
                <a:gd name="connsiteY19-18202" fmla="*/ 116 h 777"/>
                <a:gd name="connsiteX20-18203" fmla="*/ 190 w 711"/>
                <a:gd name="connsiteY20-18204" fmla="*/ 116 h 777"/>
                <a:gd name="connsiteX21-18205" fmla="*/ 158 w 711"/>
                <a:gd name="connsiteY21-18206" fmla="*/ 121 h 777"/>
                <a:gd name="connsiteX22-18207" fmla="*/ 132 w 711"/>
                <a:gd name="connsiteY22-18208" fmla="*/ 126 h 777"/>
                <a:gd name="connsiteX23-18209" fmla="*/ 106 w 711"/>
                <a:gd name="connsiteY23-18210" fmla="*/ 126 h 777"/>
                <a:gd name="connsiteX24-18211" fmla="*/ 85 w 711"/>
                <a:gd name="connsiteY24-18212" fmla="*/ 132 h 777"/>
                <a:gd name="connsiteX25-18213" fmla="*/ 64 w 711"/>
                <a:gd name="connsiteY25-18214" fmla="*/ 132 h 777"/>
                <a:gd name="connsiteX26-18215" fmla="*/ 37 w 711"/>
                <a:gd name="connsiteY26-18216" fmla="*/ 132 h 777"/>
                <a:gd name="connsiteX27-18217" fmla="*/ 21 w 711"/>
                <a:gd name="connsiteY27-18218" fmla="*/ 137 h 777"/>
                <a:gd name="connsiteX28-18219" fmla="*/ 0 w 711"/>
                <a:gd name="connsiteY28-18220" fmla="*/ 137 h 777"/>
                <a:gd name="connsiteX29-18221" fmla="*/ 0 w 711"/>
                <a:gd name="connsiteY29-18222" fmla="*/ 100 h 777"/>
                <a:gd name="connsiteX30-18223" fmla="*/ 16 w 711"/>
                <a:gd name="connsiteY30-18224" fmla="*/ 100 h 777"/>
                <a:gd name="connsiteX31-18225" fmla="*/ 37 w 711"/>
                <a:gd name="connsiteY31-18226" fmla="*/ 100 h 777"/>
                <a:gd name="connsiteX32-18227" fmla="*/ 53 w 711"/>
                <a:gd name="connsiteY32-18228" fmla="*/ 100 h 777"/>
                <a:gd name="connsiteX33-18229" fmla="*/ 74 w 711"/>
                <a:gd name="connsiteY33-18230" fmla="*/ 95 h 777"/>
                <a:gd name="connsiteX34-18231" fmla="*/ 100 w 711"/>
                <a:gd name="connsiteY34-18232" fmla="*/ 95 h 777"/>
                <a:gd name="connsiteX35-18233" fmla="*/ 122 w 711"/>
                <a:gd name="connsiteY35-18234" fmla="*/ 89 h 777"/>
                <a:gd name="connsiteX36-18235" fmla="*/ 148 w 711"/>
                <a:gd name="connsiteY36-18236" fmla="*/ 84 h 777"/>
                <a:gd name="connsiteX37-18237" fmla="*/ 179 w 711"/>
                <a:gd name="connsiteY37-18238" fmla="*/ 84 h 777"/>
                <a:gd name="connsiteX38-18239" fmla="*/ 237 w 711"/>
                <a:gd name="connsiteY38-18240" fmla="*/ 74 h 777"/>
                <a:gd name="connsiteX39-18241" fmla="*/ 295 w 711"/>
                <a:gd name="connsiteY39-18242" fmla="*/ 63 h 777"/>
                <a:gd name="connsiteX40-18243" fmla="*/ 353 w 711"/>
                <a:gd name="connsiteY40-18244" fmla="*/ 58 h 777"/>
                <a:gd name="connsiteX41-18245" fmla="*/ 411 w 711"/>
                <a:gd name="connsiteY41-18246" fmla="*/ 47 h 777"/>
                <a:gd name="connsiteX42-18247" fmla="*/ 438 w 711"/>
                <a:gd name="connsiteY42-18248" fmla="*/ 42 h 777"/>
                <a:gd name="connsiteX43-18249" fmla="*/ 464 w 711"/>
                <a:gd name="connsiteY43-18250" fmla="*/ 37 h 777"/>
                <a:gd name="connsiteX44-18251" fmla="*/ 490 w 711"/>
                <a:gd name="connsiteY44-18252" fmla="*/ 32 h 777"/>
                <a:gd name="connsiteX45-18253" fmla="*/ 506 w 711"/>
                <a:gd name="connsiteY45-18254" fmla="*/ 32 h 777"/>
                <a:gd name="connsiteX46-18255" fmla="*/ 522 w 711"/>
                <a:gd name="connsiteY46-18256" fmla="*/ 26 h 777"/>
                <a:gd name="connsiteX47-18257" fmla="*/ 538 w 711"/>
                <a:gd name="connsiteY47-18258" fmla="*/ 21 h 777"/>
                <a:gd name="connsiteX48-18259" fmla="*/ 543 w 711"/>
                <a:gd name="connsiteY48-18260" fmla="*/ 21 h 777"/>
                <a:gd name="connsiteX49-18261" fmla="*/ 553 w 711"/>
                <a:gd name="connsiteY49-18262" fmla="*/ 16 h 777"/>
                <a:gd name="connsiteX50-18263" fmla="*/ 559 w 711"/>
                <a:gd name="connsiteY50-18264" fmla="*/ 11 h 777"/>
                <a:gd name="connsiteX51-18265" fmla="*/ 569 w 711"/>
                <a:gd name="connsiteY51-18266" fmla="*/ 5 h 777"/>
                <a:gd name="connsiteX52-18267" fmla="*/ 575 w 711"/>
                <a:gd name="connsiteY52-18268" fmla="*/ 5 h 777"/>
                <a:gd name="connsiteX53-18269" fmla="*/ 585 w 711"/>
                <a:gd name="connsiteY53-18270" fmla="*/ 0 h 777"/>
                <a:gd name="connsiteX54-18271" fmla="*/ 590 w 711"/>
                <a:gd name="connsiteY54-18272" fmla="*/ 5 h 777"/>
                <a:gd name="connsiteX55-18273" fmla="*/ 596 w 711"/>
                <a:gd name="connsiteY55-18274" fmla="*/ 5 h 777"/>
                <a:gd name="connsiteX56-18275" fmla="*/ 601 w 711"/>
                <a:gd name="connsiteY56-18276" fmla="*/ 11 h 777"/>
                <a:gd name="connsiteX57-18277" fmla="*/ 611 w 711"/>
                <a:gd name="connsiteY57-18278" fmla="*/ 16 h 777"/>
                <a:gd name="connsiteX58-18279" fmla="*/ 622 w 711"/>
                <a:gd name="connsiteY58-18280" fmla="*/ 21 h 777"/>
                <a:gd name="connsiteX59-18281" fmla="*/ 632 w 711"/>
                <a:gd name="connsiteY59-18282" fmla="*/ 26 h 777"/>
                <a:gd name="connsiteX60-18283" fmla="*/ 643 w 711"/>
                <a:gd name="connsiteY60-18284" fmla="*/ 32 h 777"/>
                <a:gd name="connsiteX61-18285" fmla="*/ 659 w 711"/>
                <a:gd name="connsiteY61-18286" fmla="*/ 42 h 777"/>
                <a:gd name="connsiteX62-18287" fmla="*/ 669 w 711"/>
                <a:gd name="connsiteY62-18288" fmla="*/ 53 h 777"/>
                <a:gd name="connsiteX63-18289" fmla="*/ 680 w 711"/>
                <a:gd name="connsiteY63-18290" fmla="*/ 58 h 777"/>
                <a:gd name="connsiteX64-18291" fmla="*/ 690 w 711"/>
                <a:gd name="connsiteY64-18292" fmla="*/ 68 h 777"/>
                <a:gd name="connsiteX65-18293" fmla="*/ 701 w 711"/>
                <a:gd name="connsiteY65-18294" fmla="*/ 74 h 777"/>
                <a:gd name="connsiteX66-18295" fmla="*/ 706 w 711"/>
                <a:gd name="connsiteY66-18296" fmla="*/ 79 h 777"/>
                <a:gd name="connsiteX67-18297" fmla="*/ 711 w 711"/>
                <a:gd name="connsiteY67-18298" fmla="*/ 84 h 777"/>
                <a:gd name="connsiteX68-18299" fmla="*/ 711 w 711"/>
                <a:gd name="connsiteY68-18300" fmla="*/ 89 h 777"/>
                <a:gd name="connsiteX69-18301" fmla="*/ 711 w 711"/>
                <a:gd name="connsiteY69-18302" fmla="*/ 95 h 777"/>
                <a:gd name="connsiteX70-18303" fmla="*/ 711 w 711"/>
                <a:gd name="connsiteY70-18304" fmla="*/ 100 h 777"/>
                <a:gd name="connsiteX71-18305" fmla="*/ 711 w 711"/>
                <a:gd name="connsiteY71-18306" fmla="*/ 105 h 777"/>
                <a:gd name="connsiteX72-18307" fmla="*/ 706 w 711"/>
                <a:gd name="connsiteY72-18308" fmla="*/ 110 h 777"/>
                <a:gd name="connsiteX73-18309" fmla="*/ 527 w 711"/>
                <a:gd name="connsiteY73-18310" fmla="*/ 684 h 777"/>
                <a:gd name="connsiteX74-18311" fmla="*/ 522 w 711"/>
                <a:gd name="connsiteY74-18312" fmla="*/ 668 h 777"/>
                <a:gd name="connsiteX75-18313" fmla="*/ 517 w 711"/>
                <a:gd name="connsiteY75-18314" fmla="*/ 652 h 777"/>
                <a:gd name="connsiteX76-18315" fmla="*/ 511 w 711"/>
                <a:gd name="connsiteY76-18316" fmla="*/ 636 h 777"/>
                <a:gd name="connsiteX77-18317" fmla="*/ 501 w 711"/>
                <a:gd name="connsiteY77-18318" fmla="*/ 626 h 777"/>
                <a:gd name="connsiteX0-18319" fmla="*/ 601 w 711"/>
                <a:gd name="connsiteY0-18320" fmla="*/ 105 h 758"/>
                <a:gd name="connsiteX1-18321" fmla="*/ 596 w 711"/>
                <a:gd name="connsiteY1-18322" fmla="*/ 95 h 758"/>
                <a:gd name="connsiteX2-18323" fmla="*/ 596 w 711"/>
                <a:gd name="connsiteY2-18324" fmla="*/ 89 h 758"/>
                <a:gd name="connsiteX3-18325" fmla="*/ 596 w 711"/>
                <a:gd name="connsiteY3-18326" fmla="*/ 84 h 758"/>
                <a:gd name="connsiteX4-18327" fmla="*/ 590 w 711"/>
                <a:gd name="connsiteY4-18328" fmla="*/ 84 h 758"/>
                <a:gd name="connsiteX5-18329" fmla="*/ 585 w 711"/>
                <a:gd name="connsiteY5-18330" fmla="*/ 79 h 758"/>
                <a:gd name="connsiteX6-18331" fmla="*/ 575 w 711"/>
                <a:gd name="connsiteY6-18332" fmla="*/ 79 h 758"/>
                <a:gd name="connsiteX7-18333" fmla="*/ 569 w 711"/>
                <a:gd name="connsiteY7-18334" fmla="*/ 74 h 758"/>
                <a:gd name="connsiteX8-18335" fmla="*/ 553 w 711"/>
                <a:gd name="connsiteY8-18336" fmla="*/ 74 h 758"/>
                <a:gd name="connsiteX9-18337" fmla="*/ 543 w 711"/>
                <a:gd name="connsiteY9-18338" fmla="*/ 74 h 758"/>
                <a:gd name="connsiteX10-18339" fmla="*/ 527 w 711"/>
                <a:gd name="connsiteY10-18340" fmla="*/ 79 h 758"/>
                <a:gd name="connsiteX11-18341" fmla="*/ 496 w 711"/>
                <a:gd name="connsiteY11-18342" fmla="*/ 79 h 758"/>
                <a:gd name="connsiteX12-18343" fmla="*/ 459 w 711"/>
                <a:gd name="connsiteY12-18344" fmla="*/ 84 h 758"/>
                <a:gd name="connsiteX13-18345" fmla="*/ 422 w 711"/>
                <a:gd name="connsiteY13-18346" fmla="*/ 89 h 758"/>
                <a:gd name="connsiteX14-18347" fmla="*/ 385 w 711"/>
                <a:gd name="connsiteY14-18348" fmla="*/ 89 h 758"/>
                <a:gd name="connsiteX15-18349" fmla="*/ 343 w 711"/>
                <a:gd name="connsiteY15-18350" fmla="*/ 95 h 758"/>
                <a:gd name="connsiteX16-18351" fmla="*/ 295 w 711"/>
                <a:gd name="connsiteY16-18352" fmla="*/ 105 h 758"/>
                <a:gd name="connsiteX17-18353" fmla="*/ 269 w 711"/>
                <a:gd name="connsiteY17-18354" fmla="*/ 105 h 758"/>
                <a:gd name="connsiteX18-18355" fmla="*/ 243 w 711"/>
                <a:gd name="connsiteY18-18356" fmla="*/ 110 h 758"/>
                <a:gd name="connsiteX19-18357" fmla="*/ 216 w 711"/>
                <a:gd name="connsiteY19-18358" fmla="*/ 116 h 758"/>
                <a:gd name="connsiteX20-18359" fmla="*/ 190 w 711"/>
                <a:gd name="connsiteY20-18360" fmla="*/ 116 h 758"/>
                <a:gd name="connsiteX21-18361" fmla="*/ 158 w 711"/>
                <a:gd name="connsiteY21-18362" fmla="*/ 121 h 758"/>
                <a:gd name="connsiteX22-18363" fmla="*/ 132 w 711"/>
                <a:gd name="connsiteY22-18364" fmla="*/ 126 h 758"/>
                <a:gd name="connsiteX23-18365" fmla="*/ 106 w 711"/>
                <a:gd name="connsiteY23-18366" fmla="*/ 126 h 758"/>
                <a:gd name="connsiteX24-18367" fmla="*/ 85 w 711"/>
                <a:gd name="connsiteY24-18368" fmla="*/ 132 h 758"/>
                <a:gd name="connsiteX25-18369" fmla="*/ 64 w 711"/>
                <a:gd name="connsiteY25-18370" fmla="*/ 132 h 758"/>
                <a:gd name="connsiteX26-18371" fmla="*/ 37 w 711"/>
                <a:gd name="connsiteY26-18372" fmla="*/ 132 h 758"/>
                <a:gd name="connsiteX27-18373" fmla="*/ 21 w 711"/>
                <a:gd name="connsiteY27-18374" fmla="*/ 137 h 758"/>
                <a:gd name="connsiteX28-18375" fmla="*/ 0 w 711"/>
                <a:gd name="connsiteY28-18376" fmla="*/ 137 h 758"/>
                <a:gd name="connsiteX29-18377" fmla="*/ 0 w 711"/>
                <a:gd name="connsiteY29-18378" fmla="*/ 100 h 758"/>
                <a:gd name="connsiteX30-18379" fmla="*/ 16 w 711"/>
                <a:gd name="connsiteY30-18380" fmla="*/ 100 h 758"/>
                <a:gd name="connsiteX31-18381" fmla="*/ 37 w 711"/>
                <a:gd name="connsiteY31-18382" fmla="*/ 100 h 758"/>
                <a:gd name="connsiteX32-18383" fmla="*/ 53 w 711"/>
                <a:gd name="connsiteY32-18384" fmla="*/ 100 h 758"/>
                <a:gd name="connsiteX33-18385" fmla="*/ 74 w 711"/>
                <a:gd name="connsiteY33-18386" fmla="*/ 95 h 758"/>
                <a:gd name="connsiteX34-18387" fmla="*/ 100 w 711"/>
                <a:gd name="connsiteY34-18388" fmla="*/ 95 h 758"/>
                <a:gd name="connsiteX35-18389" fmla="*/ 122 w 711"/>
                <a:gd name="connsiteY35-18390" fmla="*/ 89 h 758"/>
                <a:gd name="connsiteX36-18391" fmla="*/ 148 w 711"/>
                <a:gd name="connsiteY36-18392" fmla="*/ 84 h 758"/>
                <a:gd name="connsiteX37-18393" fmla="*/ 179 w 711"/>
                <a:gd name="connsiteY37-18394" fmla="*/ 84 h 758"/>
                <a:gd name="connsiteX38-18395" fmla="*/ 237 w 711"/>
                <a:gd name="connsiteY38-18396" fmla="*/ 74 h 758"/>
                <a:gd name="connsiteX39-18397" fmla="*/ 295 w 711"/>
                <a:gd name="connsiteY39-18398" fmla="*/ 63 h 758"/>
                <a:gd name="connsiteX40-18399" fmla="*/ 353 w 711"/>
                <a:gd name="connsiteY40-18400" fmla="*/ 58 h 758"/>
                <a:gd name="connsiteX41-18401" fmla="*/ 411 w 711"/>
                <a:gd name="connsiteY41-18402" fmla="*/ 47 h 758"/>
                <a:gd name="connsiteX42-18403" fmla="*/ 438 w 711"/>
                <a:gd name="connsiteY42-18404" fmla="*/ 42 h 758"/>
                <a:gd name="connsiteX43-18405" fmla="*/ 464 w 711"/>
                <a:gd name="connsiteY43-18406" fmla="*/ 37 h 758"/>
                <a:gd name="connsiteX44-18407" fmla="*/ 490 w 711"/>
                <a:gd name="connsiteY44-18408" fmla="*/ 32 h 758"/>
                <a:gd name="connsiteX45-18409" fmla="*/ 506 w 711"/>
                <a:gd name="connsiteY45-18410" fmla="*/ 32 h 758"/>
                <a:gd name="connsiteX46-18411" fmla="*/ 522 w 711"/>
                <a:gd name="connsiteY46-18412" fmla="*/ 26 h 758"/>
                <a:gd name="connsiteX47-18413" fmla="*/ 538 w 711"/>
                <a:gd name="connsiteY47-18414" fmla="*/ 21 h 758"/>
                <a:gd name="connsiteX48-18415" fmla="*/ 543 w 711"/>
                <a:gd name="connsiteY48-18416" fmla="*/ 21 h 758"/>
                <a:gd name="connsiteX49-18417" fmla="*/ 553 w 711"/>
                <a:gd name="connsiteY49-18418" fmla="*/ 16 h 758"/>
                <a:gd name="connsiteX50-18419" fmla="*/ 559 w 711"/>
                <a:gd name="connsiteY50-18420" fmla="*/ 11 h 758"/>
                <a:gd name="connsiteX51-18421" fmla="*/ 569 w 711"/>
                <a:gd name="connsiteY51-18422" fmla="*/ 5 h 758"/>
                <a:gd name="connsiteX52-18423" fmla="*/ 575 w 711"/>
                <a:gd name="connsiteY52-18424" fmla="*/ 5 h 758"/>
                <a:gd name="connsiteX53-18425" fmla="*/ 585 w 711"/>
                <a:gd name="connsiteY53-18426" fmla="*/ 0 h 758"/>
                <a:gd name="connsiteX54-18427" fmla="*/ 590 w 711"/>
                <a:gd name="connsiteY54-18428" fmla="*/ 5 h 758"/>
                <a:gd name="connsiteX55-18429" fmla="*/ 596 w 711"/>
                <a:gd name="connsiteY55-18430" fmla="*/ 5 h 758"/>
                <a:gd name="connsiteX56-18431" fmla="*/ 601 w 711"/>
                <a:gd name="connsiteY56-18432" fmla="*/ 11 h 758"/>
                <a:gd name="connsiteX57-18433" fmla="*/ 611 w 711"/>
                <a:gd name="connsiteY57-18434" fmla="*/ 16 h 758"/>
                <a:gd name="connsiteX58-18435" fmla="*/ 622 w 711"/>
                <a:gd name="connsiteY58-18436" fmla="*/ 21 h 758"/>
                <a:gd name="connsiteX59-18437" fmla="*/ 632 w 711"/>
                <a:gd name="connsiteY59-18438" fmla="*/ 26 h 758"/>
                <a:gd name="connsiteX60-18439" fmla="*/ 643 w 711"/>
                <a:gd name="connsiteY60-18440" fmla="*/ 32 h 758"/>
                <a:gd name="connsiteX61-18441" fmla="*/ 659 w 711"/>
                <a:gd name="connsiteY61-18442" fmla="*/ 42 h 758"/>
                <a:gd name="connsiteX62-18443" fmla="*/ 669 w 711"/>
                <a:gd name="connsiteY62-18444" fmla="*/ 53 h 758"/>
                <a:gd name="connsiteX63-18445" fmla="*/ 680 w 711"/>
                <a:gd name="connsiteY63-18446" fmla="*/ 58 h 758"/>
                <a:gd name="connsiteX64-18447" fmla="*/ 690 w 711"/>
                <a:gd name="connsiteY64-18448" fmla="*/ 68 h 758"/>
                <a:gd name="connsiteX65-18449" fmla="*/ 701 w 711"/>
                <a:gd name="connsiteY65-18450" fmla="*/ 74 h 758"/>
                <a:gd name="connsiteX66-18451" fmla="*/ 706 w 711"/>
                <a:gd name="connsiteY66-18452" fmla="*/ 79 h 758"/>
                <a:gd name="connsiteX67-18453" fmla="*/ 711 w 711"/>
                <a:gd name="connsiteY67-18454" fmla="*/ 84 h 758"/>
                <a:gd name="connsiteX68-18455" fmla="*/ 711 w 711"/>
                <a:gd name="connsiteY68-18456" fmla="*/ 89 h 758"/>
                <a:gd name="connsiteX69-18457" fmla="*/ 711 w 711"/>
                <a:gd name="connsiteY69-18458" fmla="*/ 95 h 758"/>
                <a:gd name="connsiteX70-18459" fmla="*/ 711 w 711"/>
                <a:gd name="connsiteY70-18460" fmla="*/ 100 h 758"/>
                <a:gd name="connsiteX71-18461" fmla="*/ 711 w 711"/>
                <a:gd name="connsiteY71-18462" fmla="*/ 105 h 758"/>
                <a:gd name="connsiteX72-18463" fmla="*/ 706 w 711"/>
                <a:gd name="connsiteY72-18464" fmla="*/ 110 h 758"/>
                <a:gd name="connsiteX73-18465" fmla="*/ 522 w 711"/>
                <a:gd name="connsiteY73-18466" fmla="*/ 668 h 758"/>
                <a:gd name="connsiteX74-18467" fmla="*/ 517 w 711"/>
                <a:gd name="connsiteY74-18468" fmla="*/ 652 h 758"/>
                <a:gd name="connsiteX75-18469" fmla="*/ 511 w 711"/>
                <a:gd name="connsiteY75-18470" fmla="*/ 636 h 758"/>
                <a:gd name="connsiteX76-18471" fmla="*/ 501 w 711"/>
                <a:gd name="connsiteY76-18472" fmla="*/ 626 h 758"/>
                <a:gd name="connsiteX0-18473" fmla="*/ 601 w 711"/>
                <a:gd name="connsiteY0-18474" fmla="*/ 105 h 652"/>
                <a:gd name="connsiteX1-18475" fmla="*/ 596 w 711"/>
                <a:gd name="connsiteY1-18476" fmla="*/ 95 h 652"/>
                <a:gd name="connsiteX2-18477" fmla="*/ 596 w 711"/>
                <a:gd name="connsiteY2-18478" fmla="*/ 89 h 652"/>
                <a:gd name="connsiteX3-18479" fmla="*/ 596 w 711"/>
                <a:gd name="connsiteY3-18480" fmla="*/ 84 h 652"/>
                <a:gd name="connsiteX4-18481" fmla="*/ 590 w 711"/>
                <a:gd name="connsiteY4-18482" fmla="*/ 84 h 652"/>
                <a:gd name="connsiteX5-18483" fmla="*/ 585 w 711"/>
                <a:gd name="connsiteY5-18484" fmla="*/ 79 h 652"/>
                <a:gd name="connsiteX6-18485" fmla="*/ 575 w 711"/>
                <a:gd name="connsiteY6-18486" fmla="*/ 79 h 652"/>
                <a:gd name="connsiteX7-18487" fmla="*/ 569 w 711"/>
                <a:gd name="connsiteY7-18488" fmla="*/ 74 h 652"/>
                <a:gd name="connsiteX8-18489" fmla="*/ 553 w 711"/>
                <a:gd name="connsiteY8-18490" fmla="*/ 74 h 652"/>
                <a:gd name="connsiteX9-18491" fmla="*/ 543 w 711"/>
                <a:gd name="connsiteY9-18492" fmla="*/ 74 h 652"/>
                <a:gd name="connsiteX10-18493" fmla="*/ 527 w 711"/>
                <a:gd name="connsiteY10-18494" fmla="*/ 79 h 652"/>
                <a:gd name="connsiteX11-18495" fmla="*/ 496 w 711"/>
                <a:gd name="connsiteY11-18496" fmla="*/ 79 h 652"/>
                <a:gd name="connsiteX12-18497" fmla="*/ 459 w 711"/>
                <a:gd name="connsiteY12-18498" fmla="*/ 84 h 652"/>
                <a:gd name="connsiteX13-18499" fmla="*/ 422 w 711"/>
                <a:gd name="connsiteY13-18500" fmla="*/ 89 h 652"/>
                <a:gd name="connsiteX14-18501" fmla="*/ 385 w 711"/>
                <a:gd name="connsiteY14-18502" fmla="*/ 89 h 652"/>
                <a:gd name="connsiteX15-18503" fmla="*/ 343 w 711"/>
                <a:gd name="connsiteY15-18504" fmla="*/ 95 h 652"/>
                <a:gd name="connsiteX16-18505" fmla="*/ 295 w 711"/>
                <a:gd name="connsiteY16-18506" fmla="*/ 105 h 652"/>
                <a:gd name="connsiteX17-18507" fmla="*/ 269 w 711"/>
                <a:gd name="connsiteY17-18508" fmla="*/ 105 h 652"/>
                <a:gd name="connsiteX18-18509" fmla="*/ 243 w 711"/>
                <a:gd name="connsiteY18-18510" fmla="*/ 110 h 652"/>
                <a:gd name="connsiteX19-18511" fmla="*/ 216 w 711"/>
                <a:gd name="connsiteY19-18512" fmla="*/ 116 h 652"/>
                <a:gd name="connsiteX20-18513" fmla="*/ 190 w 711"/>
                <a:gd name="connsiteY20-18514" fmla="*/ 116 h 652"/>
                <a:gd name="connsiteX21-18515" fmla="*/ 158 w 711"/>
                <a:gd name="connsiteY21-18516" fmla="*/ 121 h 652"/>
                <a:gd name="connsiteX22-18517" fmla="*/ 132 w 711"/>
                <a:gd name="connsiteY22-18518" fmla="*/ 126 h 652"/>
                <a:gd name="connsiteX23-18519" fmla="*/ 106 w 711"/>
                <a:gd name="connsiteY23-18520" fmla="*/ 126 h 652"/>
                <a:gd name="connsiteX24-18521" fmla="*/ 85 w 711"/>
                <a:gd name="connsiteY24-18522" fmla="*/ 132 h 652"/>
                <a:gd name="connsiteX25-18523" fmla="*/ 64 w 711"/>
                <a:gd name="connsiteY25-18524" fmla="*/ 132 h 652"/>
                <a:gd name="connsiteX26-18525" fmla="*/ 37 w 711"/>
                <a:gd name="connsiteY26-18526" fmla="*/ 132 h 652"/>
                <a:gd name="connsiteX27-18527" fmla="*/ 21 w 711"/>
                <a:gd name="connsiteY27-18528" fmla="*/ 137 h 652"/>
                <a:gd name="connsiteX28-18529" fmla="*/ 0 w 711"/>
                <a:gd name="connsiteY28-18530" fmla="*/ 137 h 652"/>
                <a:gd name="connsiteX29-18531" fmla="*/ 0 w 711"/>
                <a:gd name="connsiteY29-18532" fmla="*/ 100 h 652"/>
                <a:gd name="connsiteX30-18533" fmla="*/ 16 w 711"/>
                <a:gd name="connsiteY30-18534" fmla="*/ 100 h 652"/>
                <a:gd name="connsiteX31-18535" fmla="*/ 37 w 711"/>
                <a:gd name="connsiteY31-18536" fmla="*/ 100 h 652"/>
                <a:gd name="connsiteX32-18537" fmla="*/ 53 w 711"/>
                <a:gd name="connsiteY32-18538" fmla="*/ 100 h 652"/>
                <a:gd name="connsiteX33-18539" fmla="*/ 74 w 711"/>
                <a:gd name="connsiteY33-18540" fmla="*/ 95 h 652"/>
                <a:gd name="connsiteX34-18541" fmla="*/ 100 w 711"/>
                <a:gd name="connsiteY34-18542" fmla="*/ 95 h 652"/>
                <a:gd name="connsiteX35-18543" fmla="*/ 122 w 711"/>
                <a:gd name="connsiteY35-18544" fmla="*/ 89 h 652"/>
                <a:gd name="connsiteX36-18545" fmla="*/ 148 w 711"/>
                <a:gd name="connsiteY36-18546" fmla="*/ 84 h 652"/>
                <a:gd name="connsiteX37-18547" fmla="*/ 179 w 711"/>
                <a:gd name="connsiteY37-18548" fmla="*/ 84 h 652"/>
                <a:gd name="connsiteX38-18549" fmla="*/ 237 w 711"/>
                <a:gd name="connsiteY38-18550" fmla="*/ 74 h 652"/>
                <a:gd name="connsiteX39-18551" fmla="*/ 295 w 711"/>
                <a:gd name="connsiteY39-18552" fmla="*/ 63 h 652"/>
                <a:gd name="connsiteX40-18553" fmla="*/ 353 w 711"/>
                <a:gd name="connsiteY40-18554" fmla="*/ 58 h 652"/>
                <a:gd name="connsiteX41-18555" fmla="*/ 411 w 711"/>
                <a:gd name="connsiteY41-18556" fmla="*/ 47 h 652"/>
                <a:gd name="connsiteX42-18557" fmla="*/ 438 w 711"/>
                <a:gd name="connsiteY42-18558" fmla="*/ 42 h 652"/>
                <a:gd name="connsiteX43-18559" fmla="*/ 464 w 711"/>
                <a:gd name="connsiteY43-18560" fmla="*/ 37 h 652"/>
                <a:gd name="connsiteX44-18561" fmla="*/ 490 w 711"/>
                <a:gd name="connsiteY44-18562" fmla="*/ 32 h 652"/>
                <a:gd name="connsiteX45-18563" fmla="*/ 506 w 711"/>
                <a:gd name="connsiteY45-18564" fmla="*/ 32 h 652"/>
                <a:gd name="connsiteX46-18565" fmla="*/ 522 w 711"/>
                <a:gd name="connsiteY46-18566" fmla="*/ 26 h 652"/>
                <a:gd name="connsiteX47-18567" fmla="*/ 538 w 711"/>
                <a:gd name="connsiteY47-18568" fmla="*/ 21 h 652"/>
                <a:gd name="connsiteX48-18569" fmla="*/ 543 w 711"/>
                <a:gd name="connsiteY48-18570" fmla="*/ 21 h 652"/>
                <a:gd name="connsiteX49-18571" fmla="*/ 553 w 711"/>
                <a:gd name="connsiteY49-18572" fmla="*/ 16 h 652"/>
                <a:gd name="connsiteX50-18573" fmla="*/ 559 w 711"/>
                <a:gd name="connsiteY50-18574" fmla="*/ 11 h 652"/>
                <a:gd name="connsiteX51-18575" fmla="*/ 569 w 711"/>
                <a:gd name="connsiteY51-18576" fmla="*/ 5 h 652"/>
                <a:gd name="connsiteX52-18577" fmla="*/ 575 w 711"/>
                <a:gd name="connsiteY52-18578" fmla="*/ 5 h 652"/>
                <a:gd name="connsiteX53-18579" fmla="*/ 585 w 711"/>
                <a:gd name="connsiteY53-18580" fmla="*/ 0 h 652"/>
                <a:gd name="connsiteX54-18581" fmla="*/ 590 w 711"/>
                <a:gd name="connsiteY54-18582" fmla="*/ 5 h 652"/>
                <a:gd name="connsiteX55-18583" fmla="*/ 596 w 711"/>
                <a:gd name="connsiteY55-18584" fmla="*/ 5 h 652"/>
                <a:gd name="connsiteX56-18585" fmla="*/ 601 w 711"/>
                <a:gd name="connsiteY56-18586" fmla="*/ 11 h 652"/>
                <a:gd name="connsiteX57-18587" fmla="*/ 611 w 711"/>
                <a:gd name="connsiteY57-18588" fmla="*/ 16 h 652"/>
                <a:gd name="connsiteX58-18589" fmla="*/ 622 w 711"/>
                <a:gd name="connsiteY58-18590" fmla="*/ 21 h 652"/>
                <a:gd name="connsiteX59-18591" fmla="*/ 632 w 711"/>
                <a:gd name="connsiteY59-18592" fmla="*/ 26 h 652"/>
                <a:gd name="connsiteX60-18593" fmla="*/ 643 w 711"/>
                <a:gd name="connsiteY60-18594" fmla="*/ 32 h 652"/>
                <a:gd name="connsiteX61-18595" fmla="*/ 659 w 711"/>
                <a:gd name="connsiteY61-18596" fmla="*/ 42 h 652"/>
                <a:gd name="connsiteX62-18597" fmla="*/ 669 w 711"/>
                <a:gd name="connsiteY62-18598" fmla="*/ 53 h 652"/>
                <a:gd name="connsiteX63-18599" fmla="*/ 680 w 711"/>
                <a:gd name="connsiteY63-18600" fmla="*/ 58 h 652"/>
                <a:gd name="connsiteX64-18601" fmla="*/ 690 w 711"/>
                <a:gd name="connsiteY64-18602" fmla="*/ 68 h 652"/>
                <a:gd name="connsiteX65-18603" fmla="*/ 701 w 711"/>
                <a:gd name="connsiteY65-18604" fmla="*/ 74 h 652"/>
                <a:gd name="connsiteX66-18605" fmla="*/ 706 w 711"/>
                <a:gd name="connsiteY66-18606" fmla="*/ 79 h 652"/>
                <a:gd name="connsiteX67-18607" fmla="*/ 711 w 711"/>
                <a:gd name="connsiteY67-18608" fmla="*/ 84 h 652"/>
                <a:gd name="connsiteX68-18609" fmla="*/ 711 w 711"/>
                <a:gd name="connsiteY68-18610" fmla="*/ 89 h 652"/>
                <a:gd name="connsiteX69-18611" fmla="*/ 711 w 711"/>
                <a:gd name="connsiteY69-18612" fmla="*/ 95 h 652"/>
                <a:gd name="connsiteX70-18613" fmla="*/ 711 w 711"/>
                <a:gd name="connsiteY70-18614" fmla="*/ 100 h 652"/>
                <a:gd name="connsiteX71-18615" fmla="*/ 711 w 711"/>
                <a:gd name="connsiteY71-18616" fmla="*/ 105 h 652"/>
                <a:gd name="connsiteX72-18617" fmla="*/ 706 w 711"/>
                <a:gd name="connsiteY72-18618" fmla="*/ 110 h 652"/>
                <a:gd name="connsiteX73-18619" fmla="*/ 517 w 711"/>
                <a:gd name="connsiteY73-18620" fmla="*/ 652 h 652"/>
                <a:gd name="connsiteX74-18621" fmla="*/ 511 w 711"/>
                <a:gd name="connsiteY74-18622" fmla="*/ 636 h 652"/>
                <a:gd name="connsiteX75-18623" fmla="*/ 501 w 711"/>
                <a:gd name="connsiteY75-18624" fmla="*/ 626 h 652"/>
                <a:gd name="connsiteX0-18625" fmla="*/ 601 w 711"/>
                <a:gd name="connsiteY0-18626" fmla="*/ 105 h 636"/>
                <a:gd name="connsiteX1-18627" fmla="*/ 596 w 711"/>
                <a:gd name="connsiteY1-18628" fmla="*/ 95 h 636"/>
                <a:gd name="connsiteX2-18629" fmla="*/ 596 w 711"/>
                <a:gd name="connsiteY2-18630" fmla="*/ 89 h 636"/>
                <a:gd name="connsiteX3-18631" fmla="*/ 596 w 711"/>
                <a:gd name="connsiteY3-18632" fmla="*/ 84 h 636"/>
                <a:gd name="connsiteX4-18633" fmla="*/ 590 w 711"/>
                <a:gd name="connsiteY4-18634" fmla="*/ 84 h 636"/>
                <a:gd name="connsiteX5-18635" fmla="*/ 585 w 711"/>
                <a:gd name="connsiteY5-18636" fmla="*/ 79 h 636"/>
                <a:gd name="connsiteX6-18637" fmla="*/ 575 w 711"/>
                <a:gd name="connsiteY6-18638" fmla="*/ 79 h 636"/>
                <a:gd name="connsiteX7-18639" fmla="*/ 569 w 711"/>
                <a:gd name="connsiteY7-18640" fmla="*/ 74 h 636"/>
                <a:gd name="connsiteX8-18641" fmla="*/ 553 w 711"/>
                <a:gd name="connsiteY8-18642" fmla="*/ 74 h 636"/>
                <a:gd name="connsiteX9-18643" fmla="*/ 543 w 711"/>
                <a:gd name="connsiteY9-18644" fmla="*/ 74 h 636"/>
                <a:gd name="connsiteX10-18645" fmla="*/ 527 w 711"/>
                <a:gd name="connsiteY10-18646" fmla="*/ 79 h 636"/>
                <a:gd name="connsiteX11-18647" fmla="*/ 496 w 711"/>
                <a:gd name="connsiteY11-18648" fmla="*/ 79 h 636"/>
                <a:gd name="connsiteX12-18649" fmla="*/ 459 w 711"/>
                <a:gd name="connsiteY12-18650" fmla="*/ 84 h 636"/>
                <a:gd name="connsiteX13-18651" fmla="*/ 422 w 711"/>
                <a:gd name="connsiteY13-18652" fmla="*/ 89 h 636"/>
                <a:gd name="connsiteX14-18653" fmla="*/ 385 w 711"/>
                <a:gd name="connsiteY14-18654" fmla="*/ 89 h 636"/>
                <a:gd name="connsiteX15-18655" fmla="*/ 343 w 711"/>
                <a:gd name="connsiteY15-18656" fmla="*/ 95 h 636"/>
                <a:gd name="connsiteX16-18657" fmla="*/ 295 w 711"/>
                <a:gd name="connsiteY16-18658" fmla="*/ 105 h 636"/>
                <a:gd name="connsiteX17-18659" fmla="*/ 269 w 711"/>
                <a:gd name="connsiteY17-18660" fmla="*/ 105 h 636"/>
                <a:gd name="connsiteX18-18661" fmla="*/ 243 w 711"/>
                <a:gd name="connsiteY18-18662" fmla="*/ 110 h 636"/>
                <a:gd name="connsiteX19-18663" fmla="*/ 216 w 711"/>
                <a:gd name="connsiteY19-18664" fmla="*/ 116 h 636"/>
                <a:gd name="connsiteX20-18665" fmla="*/ 190 w 711"/>
                <a:gd name="connsiteY20-18666" fmla="*/ 116 h 636"/>
                <a:gd name="connsiteX21-18667" fmla="*/ 158 w 711"/>
                <a:gd name="connsiteY21-18668" fmla="*/ 121 h 636"/>
                <a:gd name="connsiteX22-18669" fmla="*/ 132 w 711"/>
                <a:gd name="connsiteY22-18670" fmla="*/ 126 h 636"/>
                <a:gd name="connsiteX23-18671" fmla="*/ 106 w 711"/>
                <a:gd name="connsiteY23-18672" fmla="*/ 126 h 636"/>
                <a:gd name="connsiteX24-18673" fmla="*/ 85 w 711"/>
                <a:gd name="connsiteY24-18674" fmla="*/ 132 h 636"/>
                <a:gd name="connsiteX25-18675" fmla="*/ 64 w 711"/>
                <a:gd name="connsiteY25-18676" fmla="*/ 132 h 636"/>
                <a:gd name="connsiteX26-18677" fmla="*/ 37 w 711"/>
                <a:gd name="connsiteY26-18678" fmla="*/ 132 h 636"/>
                <a:gd name="connsiteX27-18679" fmla="*/ 21 w 711"/>
                <a:gd name="connsiteY27-18680" fmla="*/ 137 h 636"/>
                <a:gd name="connsiteX28-18681" fmla="*/ 0 w 711"/>
                <a:gd name="connsiteY28-18682" fmla="*/ 137 h 636"/>
                <a:gd name="connsiteX29-18683" fmla="*/ 0 w 711"/>
                <a:gd name="connsiteY29-18684" fmla="*/ 100 h 636"/>
                <a:gd name="connsiteX30-18685" fmla="*/ 16 w 711"/>
                <a:gd name="connsiteY30-18686" fmla="*/ 100 h 636"/>
                <a:gd name="connsiteX31-18687" fmla="*/ 37 w 711"/>
                <a:gd name="connsiteY31-18688" fmla="*/ 100 h 636"/>
                <a:gd name="connsiteX32-18689" fmla="*/ 53 w 711"/>
                <a:gd name="connsiteY32-18690" fmla="*/ 100 h 636"/>
                <a:gd name="connsiteX33-18691" fmla="*/ 74 w 711"/>
                <a:gd name="connsiteY33-18692" fmla="*/ 95 h 636"/>
                <a:gd name="connsiteX34-18693" fmla="*/ 100 w 711"/>
                <a:gd name="connsiteY34-18694" fmla="*/ 95 h 636"/>
                <a:gd name="connsiteX35-18695" fmla="*/ 122 w 711"/>
                <a:gd name="connsiteY35-18696" fmla="*/ 89 h 636"/>
                <a:gd name="connsiteX36-18697" fmla="*/ 148 w 711"/>
                <a:gd name="connsiteY36-18698" fmla="*/ 84 h 636"/>
                <a:gd name="connsiteX37-18699" fmla="*/ 179 w 711"/>
                <a:gd name="connsiteY37-18700" fmla="*/ 84 h 636"/>
                <a:gd name="connsiteX38-18701" fmla="*/ 237 w 711"/>
                <a:gd name="connsiteY38-18702" fmla="*/ 74 h 636"/>
                <a:gd name="connsiteX39-18703" fmla="*/ 295 w 711"/>
                <a:gd name="connsiteY39-18704" fmla="*/ 63 h 636"/>
                <a:gd name="connsiteX40-18705" fmla="*/ 353 w 711"/>
                <a:gd name="connsiteY40-18706" fmla="*/ 58 h 636"/>
                <a:gd name="connsiteX41-18707" fmla="*/ 411 w 711"/>
                <a:gd name="connsiteY41-18708" fmla="*/ 47 h 636"/>
                <a:gd name="connsiteX42-18709" fmla="*/ 438 w 711"/>
                <a:gd name="connsiteY42-18710" fmla="*/ 42 h 636"/>
                <a:gd name="connsiteX43-18711" fmla="*/ 464 w 711"/>
                <a:gd name="connsiteY43-18712" fmla="*/ 37 h 636"/>
                <a:gd name="connsiteX44-18713" fmla="*/ 490 w 711"/>
                <a:gd name="connsiteY44-18714" fmla="*/ 32 h 636"/>
                <a:gd name="connsiteX45-18715" fmla="*/ 506 w 711"/>
                <a:gd name="connsiteY45-18716" fmla="*/ 32 h 636"/>
                <a:gd name="connsiteX46-18717" fmla="*/ 522 w 711"/>
                <a:gd name="connsiteY46-18718" fmla="*/ 26 h 636"/>
                <a:gd name="connsiteX47-18719" fmla="*/ 538 w 711"/>
                <a:gd name="connsiteY47-18720" fmla="*/ 21 h 636"/>
                <a:gd name="connsiteX48-18721" fmla="*/ 543 w 711"/>
                <a:gd name="connsiteY48-18722" fmla="*/ 21 h 636"/>
                <a:gd name="connsiteX49-18723" fmla="*/ 553 w 711"/>
                <a:gd name="connsiteY49-18724" fmla="*/ 16 h 636"/>
                <a:gd name="connsiteX50-18725" fmla="*/ 559 w 711"/>
                <a:gd name="connsiteY50-18726" fmla="*/ 11 h 636"/>
                <a:gd name="connsiteX51-18727" fmla="*/ 569 w 711"/>
                <a:gd name="connsiteY51-18728" fmla="*/ 5 h 636"/>
                <a:gd name="connsiteX52-18729" fmla="*/ 575 w 711"/>
                <a:gd name="connsiteY52-18730" fmla="*/ 5 h 636"/>
                <a:gd name="connsiteX53-18731" fmla="*/ 585 w 711"/>
                <a:gd name="connsiteY53-18732" fmla="*/ 0 h 636"/>
                <a:gd name="connsiteX54-18733" fmla="*/ 590 w 711"/>
                <a:gd name="connsiteY54-18734" fmla="*/ 5 h 636"/>
                <a:gd name="connsiteX55-18735" fmla="*/ 596 w 711"/>
                <a:gd name="connsiteY55-18736" fmla="*/ 5 h 636"/>
                <a:gd name="connsiteX56-18737" fmla="*/ 601 w 711"/>
                <a:gd name="connsiteY56-18738" fmla="*/ 11 h 636"/>
                <a:gd name="connsiteX57-18739" fmla="*/ 611 w 711"/>
                <a:gd name="connsiteY57-18740" fmla="*/ 16 h 636"/>
                <a:gd name="connsiteX58-18741" fmla="*/ 622 w 711"/>
                <a:gd name="connsiteY58-18742" fmla="*/ 21 h 636"/>
                <a:gd name="connsiteX59-18743" fmla="*/ 632 w 711"/>
                <a:gd name="connsiteY59-18744" fmla="*/ 26 h 636"/>
                <a:gd name="connsiteX60-18745" fmla="*/ 643 w 711"/>
                <a:gd name="connsiteY60-18746" fmla="*/ 32 h 636"/>
                <a:gd name="connsiteX61-18747" fmla="*/ 659 w 711"/>
                <a:gd name="connsiteY61-18748" fmla="*/ 42 h 636"/>
                <a:gd name="connsiteX62-18749" fmla="*/ 669 w 711"/>
                <a:gd name="connsiteY62-18750" fmla="*/ 53 h 636"/>
                <a:gd name="connsiteX63-18751" fmla="*/ 680 w 711"/>
                <a:gd name="connsiteY63-18752" fmla="*/ 58 h 636"/>
                <a:gd name="connsiteX64-18753" fmla="*/ 690 w 711"/>
                <a:gd name="connsiteY64-18754" fmla="*/ 68 h 636"/>
                <a:gd name="connsiteX65-18755" fmla="*/ 701 w 711"/>
                <a:gd name="connsiteY65-18756" fmla="*/ 74 h 636"/>
                <a:gd name="connsiteX66-18757" fmla="*/ 706 w 711"/>
                <a:gd name="connsiteY66-18758" fmla="*/ 79 h 636"/>
                <a:gd name="connsiteX67-18759" fmla="*/ 711 w 711"/>
                <a:gd name="connsiteY67-18760" fmla="*/ 84 h 636"/>
                <a:gd name="connsiteX68-18761" fmla="*/ 711 w 711"/>
                <a:gd name="connsiteY68-18762" fmla="*/ 89 h 636"/>
                <a:gd name="connsiteX69-18763" fmla="*/ 711 w 711"/>
                <a:gd name="connsiteY69-18764" fmla="*/ 95 h 636"/>
                <a:gd name="connsiteX70-18765" fmla="*/ 711 w 711"/>
                <a:gd name="connsiteY70-18766" fmla="*/ 100 h 636"/>
                <a:gd name="connsiteX71-18767" fmla="*/ 711 w 711"/>
                <a:gd name="connsiteY71-18768" fmla="*/ 105 h 636"/>
                <a:gd name="connsiteX72-18769" fmla="*/ 706 w 711"/>
                <a:gd name="connsiteY72-18770" fmla="*/ 110 h 636"/>
                <a:gd name="connsiteX73-18771" fmla="*/ 511 w 711"/>
                <a:gd name="connsiteY73-18772" fmla="*/ 636 h 636"/>
                <a:gd name="connsiteX74-18773" fmla="*/ 501 w 711"/>
                <a:gd name="connsiteY74-18774" fmla="*/ 626 h 636"/>
                <a:gd name="connsiteX0-18775" fmla="*/ 601 w 711"/>
                <a:gd name="connsiteY0-18776" fmla="*/ 105 h 626"/>
                <a:gd name="connsiteX1-18777" fmla="*/ 596 w 711"/>
                <a:gd name="connsiteY1-18778" fmla="*/ 95 h 626"/>
                <a:gd name="connsiteX2-18779" fmla="*/ 596 w 711"/>
                <a:gd name="connsiteY2-18780" fmla="*/ 89 h 626"/>
                <a:gd name="connsiteX3-18781" fmla="*/ 596 w 711"/>
                <a:gd name="connsiteY3-18782" fmla="*/ 84 h 626"/>
                <a:gd name="connsiteX4-18783" fmla="*/ 590 w 711"/>
                <a:gd name="connsiteY4-18784" fmla="*/ 84 h 626"/>
                <a:gd name="connsiteX5-18785" fmla="*/ 585 w 711"/>
                <a:gd name="connsiteY5-18786" fmla="*/ 79 h 626"/>
                <a:gd name="connsiteX6-18787" fmla="*/ 575 w 711"/>
                <a:gd name="connsiteY6-18788" fmla="*/ 79 h 626"/>
                <a:gd name="connsiteX7-18789" fmla="*/ 569 w 711"/>
                <a:gd name="connsiteY7-18790" fmla="*/ 74 h 626"/>
                <a:gd name="connsiteX8-18791" fmla="*/ 553 w 711"/>
                <a:gd name="connsiteY8-18792" fmla="*/ 74 h 626"/>
                <a:gd name="connsiteX9-18793" fmla="*/ 543 w 711"/>
                <a:gd name="connsiteY9-18794" fmla="*/ 74 h 626"/>
                <a:gd name="connsiteX10-18795" fmla="*/ 527 w 711"/>
                <a:gd name="connsiteY10-18796" fmla="*/ 79 h 626"/>
                <a:gd name="connsiteX11-18797" fmla="*/ 496 w 711"/>
                <a:gd name="connsiteY11-18798" fmla="*/ 79 h 626"/>
                <a:gd name="connsiteX12-18799" fmla="*/ 459 w 711"/>
                <a:gd name="connsiteY12-18800" fmla="*/ 84 h 626"/>
                <a:gd name="connsiteX13-18801" fmla="*/ 422 w 711"/>
                <a:gd name="connsiteY13-18802" fmla="*/ 89 h 626"/>
                <a:gd name="connsiteX14-18803" fmla="*/ 385 w 711"/>
                <a:gd name="connsiteY14-18804" fmla="*/ 89 h 626"/>
                <a:gd name="connsiteX15-18805" fmla="*/ 343 w 711"/>
                <a:gd name="connsiteY15-18806" fmla="*/ 95 h 626"/>
                <a:gd name="connsiteX16-18807" fmla="*/ 295 w 711"/>
                <a:gd name="connsiteY16-18808" fmla="*/ 105 h 626"/>
                <a:gd name="connsiteX17-18809" fmla="*/ 269 w 711"/>
                <a:gd name="connsiteY17-18810" fmla="*/ 105 h 626"/>
                <a:gd name="connsiteX18-18811" fmla="*/ 243 w 711"/>
                <a:gd name="connsiteY18-18812" fmla="*/ 110 h 626"/>
                <a:gd name="connsiteX19-18813" fmla="*/ 216 w 711"/>
                <a:gd name="connsiteY19-18814" fmla="*/ 116 h 626"/>
                <a:gd name="connsiteX20-18815" fmla="*/ 190 w 711"/>
                <a:gd name="connsiteY20-18816" fmla="*/ 116 h 626"/>
                <a:gd name="connsiteX21-18817" fmla="*/ 158 w 711"/>
                <a:gd name="connsiteY21-18818" fmla="*/ 121 h 626"/>
                <a:gd name="connsiteX22-18819" fmla="*/ 132 w 711"/>
                <a:gd name="connsiteY22-18820" fmla="*/ 126 h 626"/>
                <a:gd name="connsiteX23-18821" fmla="*/ 106 w 711"/>
                <a:gd name="connsiteY23-18822" fmla="*/ 126 h 626"/>
                <a:gd name="connsiteX24-18823" fmla="*/ 85 w 711"/>
                <a:gd name="connsiteY24-18824" fmla="*/ 132 h 626"/>
                <a:gd name="connsiteX25-18825" fmla="*/ 64 w 711"/>
                <a:gd name="connsiteY25-18826" fmla="*/ 132 h 626"/>
                <a:gd name="connsiteX26-18827" fmla="*/ 37 w 711"/>
                <a:gd name="connsiteY26-18828" fmla="*/ 132 h 626"/>
                <a:gd name="connsiteX27-18829" fmla="*/ 21 w 711"/>
                <a:gd name="connsiteY27-18830" fmla="*/ 137 h 626"/>
                <a:gd name="connsiteX28-18831" fmla="*/ 0 w 711"/>
                <a:gd name="connsiteY28-18832" fmla="*/ 137 h 626"/>
                <a:gd name="connsiteX29-18833" fmla="*/ 0 w 711"/>
                <a:gd name="connsiteY29-18834" fmla="*/ 100 h 626"/>
                <a:gd name="connsiteX30-18835" fmla="*/ 16 w 711"/>
                <a:gd name="connsiteY30-18836" fmla="*/ 100 h 626"/>
                <a:gd name="connsiteX31-18837" fmla="*/ 37 w 711"/>
                <a:gd name="connsiteY31-18838" fmla="*/ 100 h 626"/>
                <a:gd name="connsiteX32-18839" fmla="*/ 53 w 711"/>
                <a:gd name="connsiteY32-18840" fmla="*/ 100 h 626"/>
                <a:gd name="connsiteX33-18841" fmla="*/ 74 w 711"/>
                <a:gd name="connsiteY33-18842" fmla="*/ 95 h 626"/>
                <a:gd name="connsiteX34-18843" fmla="*/ 100 w 711"/>
                <a:gd name="connsiteY34-18844" fmla="*/ 95 h 626"/>
                <a:gd name="connsiteX35-18845" fmla="*/ 122 w 711"/>
                <a:gd name="connsiteY35-18846" fmla="*/ 89 h 626"/>
                <a:gd name="connsiteX36-18847" fmla="*/ 148 w 711"/>
                <a:gd name="connsiteY36-18848" fmla="*/ 84 h 626"/>
                <a:gd name="connsiteX37-18849" fmla="*/ 179 w 711"/>
                <a:gd name="connsiteY37-18850" fmla="*/ 84 h 626"/>
                <a:gd name="connsiteX38-18851" fmla="*/ 237 w 711"/>
                <a:gd name="connsiteY38-18852" fmla="*/ 74 h 626"/>
                <a:gd name="connsiteX39-18853" fmla="*/ 295 w 711"/>
                <a:gd name="connsiteY39-18854" fmla="*/ 63 h 626"/>
                <a:gd name="connsiteX40-18855" fmla="*/ 353 w 711"/>
                <a:gd name="connsiteY40-18856" fmla="*/ 58 h 626"/>
                <a:gd name="connsiteX41-18857" fmla="*/ 411 w 711"/>
                <a:gd name="connsiteY41-18858" fmla="*/ 47 h 626"/>
                <a:gd name="connsiteX42-18859" fmla="*/ 438 w 711"/>
                <a:gd name="connsiteY42-18860" fmla="*/ 42 h 626"/>
                <a:gd name="connsiteX43-18861" fmla="*/ 464 w 711"/>
                <a:gd name="connsiteY43-18862" fmla="*/ 37 h 626"/>
                <a:gd name="connsiteX44-18863" fmla="*/ 490 w 711"/>
                <a:gd name="connsiteY44-18864" fmla="*/ 32 h 626"/>
                <a:gd name="connsiteX45-18865" fmla="*/ 506 w 711"/>
                <a:gd name="connsiteY45-18866" fmla="*/ 32 h 626"/>
                <a:gd name="connsiteX46-18867" fmla="*/ 522 w 711"/>
                <a:gd name="connsiteY46-18868" fmla="*/ 26 h 626"/>
                <a:gd name="connsiteX47-18869" fmla="*/ 538 w 711"/>
                <a:gd name="connsiteY47-18870" fmla="*/ 21 h 626"/>
                <a:gd name="connsiteX48-18871" fmla="*/ 543 w 711"/>
                <a:gd name="connsiteY48-18872" fmla="*/ 21 h 626"/>
                <a:gd name="connsiteX49-18873" fmla="*/ 553 w 711"/>
                <a:gd name="connsiteY49-18874" fmla="*/ 16 h 626"/>
                <a:gd name="connsiteX50-18875" fmla="*/ 559 w 711"/>
                <a:gd name="connsiteY50-18876" fmla="*/ 11 h 626"/>
                <a:gd name="connsiteX51-18877" fmla="*/ 569 w 711"/>
                <a:gd name="connsiteY51-18878" fmla="*/ 5 h 626"/>
                <a:gd name="connsiteX52-18879" fmla="*/ 575 w 711"/>
                <a:gd name="connsiteY52-18880" fmla="*/ 5 h 626"/>
                <a:gd name="connsiteX53-18881" fmla="*/ 585 w 711"/>
                <a:gd name="connsiteY53-18882" fmla="*/ 0 h 626"/>
                <a:gd name="connsiteX54-18883" fmla="*/ 590 w 711"/>
                <a:gd name="connsiteY54-18884" fmla="*/ 5 h 626"/>
                <a:gd name="connsiteX55-18885" fmla="*/ 596 w 711"/>
                <a:gd name="connsiteY55-18886" fmla="*/ 5 h 626"/>
                <a:gd name="connsiteX56-18887" fmla="*/ 601 w 711"/>
                <a:gd name="connsiteY56-18888" fmla="*/ 11 h 626"/>
                <a:gd name="connsiteX57-18889" fmla="*/ 611 w 711"/>
                <a:gd name="connsiteY57-18890" fmla="*/ 16 h 626"/>
                <a:gd name="connsiteX58-18891" fmla="*/ 622 w 711"/>
                <a:gd name="connsiteY58-18892" fmla="*/ 21 h 626"/>
                <a:gd name="connsiteX59-18893" fmla="*/ 632 w 711"/>
                <a:gd name="connsiteY59-18894" fmla="*/ 26 h 626"/>
                <a:gd name="connsiteX60-18895" fmla="*/ 643 w 711"/>
                <a:gd name="connsiteY60-18896" fmla="*/ 32 h 626"/>
                <a:gd name="connsiteX61-18897" fmla="*/ 659 w 711"/>
                <a:gd name="connsiteY61-18898" fmla="*/ 42 h 626"/>
                <a:gd name="connsiteX62-18899" fmla="*/ 669 w 711"/>
                <a:gd name="connsiteY62-18900" fmla="*/ 53 h 626"/>
                <a:gd name="connsiteX63-18901" fmla="*/ 680 w 711"/>
                <a:gd name="connsiteY63-18902" fmla="*/ 58 h 626"/>
                <a:gd name="connsiteX64-18903" fmla="*/ 690 w 711"/>
                <a:gd name="connsiteY64-18904" fmla="*/ 68 h 626"/>
                <a:gd name="connsiteX65-18905" fmla="*/ 701 w 711"/>
                <a:gd name="connsiteY65-18906" fmla="*/ 74 h 626"/>
                <a:gd name="connsiteX66-18907" fmla="*/ 706 w 711"/>
                <a:gd name="connsiteY66-18908" fmla="*/ 79 h 626"/>
                <a:gd name="connsiteX67-18909" fmla="*/ 711 w 711"/>
                <a:gd name="connsiteY67-18910" fmla="*/ 84 h 626"/>
                <a:gd name="connsiteX68-18911" fmla="*/ 711 w 711"/>
                <a:gd name="connsiteY68-18912" fmla="*/ 89 h 626"/>
                <a:gd name="connsiteX69-18913" fmla="*/ 711 w 711"/>
                <a:gd name="connsiteY69-18914" fmla="*/ 95 h 626"/>
                <a:gd name="connsiteX70-18915" fmla="*/ 711 w 711"/>
                <a:gd name="connsiteY70-18916" fmla="*/ 100 h 626"/>
                <a:gd name="connsiteX71-18917" fmla="*/ 711 w 711"/>
                <a:gd name="connsiteY71-18918" fmla="*/ 105 h 626"/>
                <a:gd name="connsiteX72-18919" fmla="*/ 706 w 711"/>
                <a:gd name="connsiteY72-18920" fmla="*/ 110 h 626"/>
                <a:gd name="connsiteX73-18921" fmla="*/ 501 w 711"/>
                <a:gd name="connsiteY73-18922" fmla="*/ 626 h 626"/>
                <a:gd name="connsiteX0-18923" fmla="*/ 601 w 711"/>
                <a:gd name="connsiteY0-18924" fmla="*/ 105 h 137"/>
                <a:gd name="connsiteX1-18925" fmla="*/ 596 w 711"/>
                <a:gd name="connsiteY1-18926" fmla="*/ 95 h 137"/>
                <a:gd name="connsiteX2-18927" fmla="*/ 596 w 711"/>
                <a:gd name="connsiteY2-18928" fmla="*/ 89 h 137"/>
                <a:gd name="connsiteX3-18929" fmla="*/ 596 w 711"/>
                <a:gd name="connsiteY3-18930" fmla="*/ 84 h 137"/>
                <a:gd name="connsiteX4-18931" fmla="*/ 590 w 711"/>
                <a:gd name="connsiteY4-18932" fmla="*/ 84 h 137"/>
                <a:gd name="connsiteX5-18933" fmla="*/ 585 w 711"/>
                <a:gd name="connsiteY5-18934" fmla="*/ 79 h 137"/>
                <a:gd name="connsiteX6-18935" fmla="*/ 575 w 711"/>
                <a:gd name="connsiteY6-18936" fmla="*/ 79 h 137"/>
                <a:gd name="connsiteX7-18937" fmla="*/ 569 w 711"/>
                <a:gd name="connsiteY7-18938" fmla="*/ 74 h 137"/>
                <a:gd name="connsiteX8-18939" fmla="*/ 553 w 711"/>
                <a:gd name="connsiteY8-18940" fmla="*/ 74 h 137"/>
                <a:gd name="connsiteX9-18941" fmla="*/ 543 w 711"/>
                <a:gd name="connsiteY9-18942" fmla="*/ 74 h 137"/>
                <a:gd name="connsiteX10-18943" fmla="*/ 527 w 711"/>
                <a:gd name="connsiteY10-18944" fmla="*/ 79 h 137"/>
                <a:gd name="connsiteX11-18945" fmla="*/ 496 w 711"/>
                <a:gd name="connsiteY11-18946" fmla="*/ 79 h 137"/>
                <a:gd name="connsiteX12-18947" fmla="*/ 459 w 711"/>
                <a:gd name="connsiteY12-18948" fmla="*/ 84 h 137"/>
                <a:gd name="connsiteX13-18949" fmla="*/ 422 w 711"/>
                <a:gd name="connsiteY13-18950" fmla="*/ 89 h 137"/>
                <a:gd name="connsiteX14-18951" fmla="*/ 385 w 711"/>
                <a:gd name="connsiteY14-18952" fmla="*/ 89 h 137"/>
                <a:gd name="connsiteX15-18953" fmla="*/ 343 w 711"/>
                <a:gd name="connsiteY15-18954" fmla="*/ 95 h 137"/>
                <a:gd name="connsiteX16-18955" fmla="*/ 295 w 711"/>
                <a:gd name="connsiteY16-18956" fmla="*/ 105 h 137"/>
                <a:gd name="connsiteX17-18957" fmla="*/ 269 w 711"/>
                <a:gd name="connsiteY17-18958" fmla="*/ 105 h 137"/>
                <a:gd name="connsiteX18-18959" fmla="*/ 243 w 711"/>
                <a:gd name="connsiteY18-18960" fmla="*/ 110 h 137"/>
                <a:gd name="connsiteX19-18961" fmla="*/ 216 w 711"/>
                <a:gd name="connsiteY19-18962" fmla="*/ 116 h 137"/>
                <a:gd name="connsiteX20-18963" fmla="*/ 190 w 711"/>
                <a:gd name="connsiteY20-18964" fmla="*/ 116 h 137"/>
                <a:gd name="connsiteX21-18965" fmla="*/ 158 w 711"/>
                <a:gd name="connsiteY21-18966" fmla="*/ 121 h 137"/>
                <a:gd name="connsiteX22-18967" fmla="*/ 132 w 711"/>
                <a:gd name="connsiteY22-18968" fmla="*/ 126 h 137"/>
                <a:gd name="connsiteX23-18969" fmla="*/ 106 w 711"/>
                <a:gd name="connsiteY23-18970" fmla="*/ 126 h 137"/>
                <a:gd name="connsiteX24-18971" fmla="*/ 85 w 711"/>
                <a:gd name="connsiteY24-18972" fmla="*/ 132 h 137"/>
                <a:gd name="connsiteX25-18973" fmla="*/ 64 w 711"/>
                <a:gd name="connsiteY25-18974" fmla="*/ 132 h 137"/>
                <a:gd name="connsiteX26-18975" fmla="*/ 37 w 711"/>
                <a:gd name="connsiteY26-18976" fmla="*/ 132 h 137"/>
                <a:gd name="connsiteX27-18977" fmla="*/ 21 w 711"/>
                <a:gd name="connsiteY27-18978" fmla="*/ 137 h 137"/>
                <a:gd name="connsiteX28-18979" fmla="*/ 0 w 711"/>
                <a:gd name="connsiteY28-18980" fmla="*/ 137 h 137"/>
                <a:gd name="connsiteX29-18981" fmla="*/ 0 w 711"/>
                <a:gd name="connsiteY29-18982" fmla="*/ 100 h 137"/>
                <a:gd name="connsiteX30-18983" fmla="*/ 16 w 711"/>
                <a:gd name="connsiteY30-18984" fmla="*/ 100 h 137"/>
                <a:gd name="connsiteX31-18985" fmla="*/ 37 w 711"/>
                <a:gd name="connsiteY31-18986" fmla="*/ 100 h 137"/>
                <a:gd name="connsiteX32-18987" fmla="*/ 53 w 711"/>
                <a:gd name="connsiteY32-18988" fmla="*/ 100 h 137"/>
                <a:gd name="connsiteX33-18989" fmla="*/ 74 w 711"/>
                <a:gd name="connsiteY33-18990" fmla="*/ 95 h 137"/>
                <a:gd name="connsiteX34-18991" fmla="*/ 100 w 711"/>
                <a:gd name="connsiteY34-18992" fmla="*/ 95 h 137"/>
                <a:gd name="connsiteX35-18993" fmla="*/ 122 w 711"/>
                <a:gd name="connsiteY35-18994" fmla="*/ 89 h 137"/>
                <a:gd name="connsiteX36-18995" fmla="*/ 148 w 711"/>
                <a:gd name="connsiteY36-18996" fmla="*/ 84 h 137"/>
                <a:gd name="connsiteX37-18997" fmla="*/ 179 w 711"/>
                <a:gd name="connsiteY37-18998" fmla="*/ 84 h 137"/>
                <a:gd name="connsiteX38-18999" fmla="*/ 237 w 711"/>
                <a:gd name="connsiteY38-19000" fmla="*/ 74 h 137"/>
                <a:gd name="connsiteX39-19001" fmla="*/ 295 w 711"/>
                <a:gd name="connsiteY39-19002" fmla="*/ 63 h 137"/>
                <a:gd name="connsiteX40-19003" fmla="*/ 353 w 711"/>
                <a:gd name="connsiteY40-19004" fmla="*/ 58 h 137"/>
                <a:gd name="connsiteX41-19005" fmla="*/ 411 w 711"/>
                <a:gd name="connsiteY41-19006" fmla="*/ 47 h 137"/>
                <a:gd name="connsiteX42-19007" fmla="*/ 438 w 711"/>
                <a:gd name="connsiteY42-19008" fmla="*/ 42 h 137"/>
                <a:gd name="connsiteX43-19009" fmla="*/ 464 w 711"/>
                <a:gd name="connsiteY43-19010" fmla="*/ 37 h 137"/>
                <a:gd name="connsiteX44-19011" fmla="*/ 490 w 711"/>
                <a:gd name="connsiteY44-19012" fmla="*/ 32 h 137"/>
                <a:gd name="connsiteX45-19013" fmla="*/ 506 w 711"/>
                <a:gd name="connsiteY45-19014" fmla="*/ 32 h 137"/>
                <a:gd name="connsiteX46-19015" fmla="*/ 522 w 711"/>
                <a:gd name="connsiteY46-19016" fmla="*/ 26 h 137"/>
                <a:gd name="connsiteX47-19017" fmla="*/ 538 w 711"/>
                <a:gd name="connsiteY47-19018" fmla="*/ 21 h 137"/>
                <a:gd name="connsiteX48-19019" fmla="*/ 543 w 711"/>
                <a:gd name="connsiteY48-19020" fmla="*/ 21 h 137"/>
                <a:gd name="connsiteX49-19021" fmla="*/ 553 w 711"/>
                <a:gd name="connsiteY49-19022" fmla="*/ 16 h 137"/>
                <a:gd name="connsiteX50-19023" fmla="*/ 559 w 711"/>
                <a:gd name="connsiteY50-19024" fmla="*/ 11 h 137"/>
                <a:gd name="connsiteX51-19025" fmla="*/ 569 w 711"/>
                <a:gd name="connsiteY51-19026" fmla="*/ 5 h 137"/>
                <a:gd name="connsiteX52-19027" fmla="*/ 575 w 711"/>
                <a:gd name="connsiteY52-19028" fmla="*/ 5 h 137"/>
                <a:gd name="connsiteX53-19029" fmla="*/ 585 w 711"/>
                <a:gd name="connsiteY53-19030" fmla="*/ 0 h 137"/>
                <a:gd name="connsiteX54-19031" fmla="*/ 590 w 711"/>
                <a:gd name="connsiteY54-19032" fmla="*/ 5 h 137"/>
                <a:gd name="connsiteX55-19033" fmla="*/ 596 w 711"/>
                <a:gd name="connsiteY55-19034" fmla="*/ 5 h 137"/>
                <a:gd name="connsiteX56-19035" fmla="*/ 601 w 711"/>
                <a:gd name="connsiteY56-19036" fmla="*/ 11 h 137"/>
                <a:gd name="connsiteX57-19037" fmla="*/ 611 w 711"/>
                <a:gd name="connsiteY57-19038" fmla="*/ 16 h 137"/>
                <a:gd name="connsiteX58-19039" fmla="*/ 622 w 711"/>
                <a:gd name="connsiteY58-19040" fmla="*/ 21 h 137"/>
                <a:gd name="connsiteX59-19041" fmla="*/ 632 w 711"/>
                <a:gd name="connsiteY59-19042" fmla="*/ 26 h 137"/>
                <a:gd name="connsiteX60-19043" fmla="*/ 643 w 711"/>
                <a:gd name="connsiteY60-19044" fmla="*/ 32 h 137"/>
                <a:gd name="connsiteX61-19045" fmla="*/ 659 w 711"/>
                <a:gd name="connsiteY61-19046" fmla="*/ 42 h 137"/>
                <a:gd name="connsiteX62-19047" fmla="*/ 669 w 711"/>
                <a:gd name="connsiteY62-19048" fmla="*/ 53 h 137"/>
                <a:gd name="connsiteX63-19049" fmla="*/ 680 w 711"/>
                <a:gd name="connsiteY63-19050" fmla="*/ 58 h 137"/>
                <a:gd name="connsiteX64-19051" fmla="*/ 690 w 711"/>
                <a:gd name="connsiteY64-19052" fmla="*/ 68 h 137"/>
                <a:gd name="connsiteX65-19053" fmla="*/ 701 w 711"/>
                <a:gd name="connsiteY65-19054" fmla="*/ 74 h 137"/>
                <a:gd name="connsiteX66-19055" fmla="*/ 706 w 711"/>
                <a:gd name="connsiteY66-19056" fmla="*/ 79 h 137"/>
                <a:gd name="connsiteX67-19057" fmla="*/ 711 w 711"/>
                <a:gd name="connsiteY67-19058" fmla="*/ 84 h 137"/>
                <a:gd name="connsiteX68-19059" fmla="*/ 711 w 711"/>
                <a:gd name="connsiteY68-19060" fmla="*/ 89 h 137"/>
                <a:gd name="connsiteX69-19061" fmla="*/ 711 w 711"/>
                <a:gd name="connsiteY69-19062" fmla="*/ 95 h 137"/>
                <a:gd name="connsiteX70-19063" fmla="*/ 711 w 711"/>
                <a:gd name="connsiteY70-19064" fmla="*/ 100 h 137"/>
                <a:gd name="connsiteX71-19065" fmla="*/ 711 w 711"/>
                <a:gd name="connsiteY71-19066" fmla="*/ 105 h 137"/>
                <a:gd name="connsiteX72-19067" fmla="*/ 706 w 711"/>
                <a:gd name="connsiteY72-19068" fmla="*/ 110 h 137"/>
                <a:gd name="connsiteX0-19069" fmla="*/ 601 w 711"/>
                <a:gd name="connsiteY0-19070" fmla="*/ 105 h 137"/>
                <a:gd name="connsiteX1-19071" fmla="*/ 596 w 711"/>
                <a:gd name="connsiteY1-19072" fmla="*/ 95 h 137"/>
                <a:gd name="connsiteX2-19073" fmla="*/ 596 w 711"/>
                <a:gd name="connsiteY2-19074" fmla="*/ 89 h 137"/>
                <a:gd name="connsiteX3-19075" fmla="*/ 596 w 711"/>
                <a:gd name="connsiteY3-19076" fmla="*/ 84 h 137"/>
                <a:gd name="connsiteX4-19077" fmla="*/ 590 w 711"/>
                <a:gd name="connsiteY4-19078" fmla="*/ 84 h 137"/>
                <a:gd name="connsiteX5-19079" fmla="*/ 585 w 711"/>
                <a:gd name="connsiteY5-19080" fmla="*/ 79 h 137"/>
                <a:gd name="connsiteX6-19081" fmla="*/ 575 w 711"/>
                <a:gd name="connsiteY6-19082" fmla="*/ 79 h 137"/>
                <a:gd name="connsiteX7-19083" fmla="*/ 569 w 711"/>
                <a:gd name="connsiteY7-19084" fmla="*/ 74 h 137"/>
                <a:gd name="connsiteX8-19085" fmla="*/ 553 w 711"/>
                <a:gd name="connsiteY8-19086" fmla="*/ 74 h 137"/>
                <a:gd name="connsiteX9-19087" fmla="*/ 543 w 711"/>
                <a:gd name="connsiteY9-19088" fmla="*/ 74 h 137"/>
                <a:gd name="connsiteX10-19089" fmla="*/ 527 w 711"/>
                <a:gd name="connsiteY10-19090" fmla="*/ 79 h 137"/>
                <a:gd name="connsiteX11-19091" fmla="*/ 496 w 711"/>
                <a:gd name="connsiteY11-19092" fmla="*/ 79 h 137"/>
                <a:gd name="connsiteX12-19093" fmla="*/ 459 w 711"/>
                <a:gd name="connsiteY12-19094" fmla="*/ 84 h 137"/>
                <a:gd name="connsiteX13-19095" fmla="*/ 422 w 711"/>
                <a:gd name="connsiteY13-19096" fmla="*/ 89 h 137"/>
                <a:gd name="connsiteX14-19097" fmla="*/ 385 w 711"/>
                <a:gd name="connsiteY14-19098" fmla="*/ 89 h 137"/>
                <a:gd name="connsiteX15-19099" fmla="*/ 343 w 711"/>
                <a:gd name="connsiteY15-19100" fmla="*/ 95 h 137"/>
                <a:gd name="connsiteX16-19101" fmla="*/ 295 w 711"/>
                <a:gd name="connsiteY16-19102" fmla="*/ 105 h 137"/>
                <a:gd name="connsiteX17-19103" fmla="*/ 269 w 711"/>
                <a:gd name="connsiteY17-19104" fmla="*/ 105 h 137"/>
                <a:gd name="connsiteX18-19105" fmla="*/ 243 w 711"/>
                <a:gd name="connsiteY18-19106" fmla="*/ 110 h 137"/>
                <a:gd name="connsiteX19-19107" fmla="*/ 216 w 711"/>
                <a:gd name="connsiteY19-19108" fmla="*/ 116 h 137"/>
                <a:gd name="connsiteX20-19109" fmla="*/ 190 w 711"/>
                <a:gd name="connsiteY20-19110" fmla="*/ 116 h 137"/>
                <a:gd name="connsiteX21-19111" fmla="*/ 158 w 711"/>
                <a:gd name="connsiteY21-19112" fmla="*/ 121 h 137"/>
                <a:gd name="connsiteX22-19113" fmla="*/ 132 w 711"/>
                <a:gd name="connsiteY22-19114" fmla="*/ 126 h 137"/>
                <a:gd name="connsiteX23-19115" fmla="*/ 106 w 711"/>
                <a:gd name="connsiteY23-19116" fmla="*/ 126 h 137"/>
                <a:gd name="connsiteX24-19117" fmla="*/ 85 w 711"/>
                <a:gd name="connsiteY24-19118" fmla="*/ 132 h 137"/>
                <a:gd name="connsiteX25-19119" fmla="*/ 64 w 711"/>
                <a:gd name="connsiteY25-19120" fmla="*/ 132 h 137"/>
                <a:gd name="connsiteX26-19121" fmla="*/ 37 w 711"/>
                <a:gd name="connsiteY26-19122" fmla="*/ 132 h 137"/>
                <a:gd name="connsiteX27-19123" fmla="*/ 21 w 711"/>
                <a:gd name="connsiteY27-19124" fmla="*/ 137 h 137"/>
                <a:gd name="connsiteX28-19125" fmla="*/ 0 w 711"/>
                <a:gd name="connsiteY28-19126" fmla="*/ 137 h 137"/>
                <a:gd name="connsiteX29-19127" fmla="*/ 0 w 711"/>
                <a:gd name="connsiteY29-19128" fmla="*/ 100 h 137"/>
                <a:gd name="connsiteX30-19129" fmla="*/ 16 w 711"/>
                <a:gd name="connsiteY30-19130" fmla="*/ 100 h 137"/>
                <a:gd name="connsiteX31-19131" fmla="*/ 37 w 711"/>
                <a:gd name="connsiteY31-19132" fmla="*/ 100 h 137"/>
                <a:gd name="connsiteX32-19133" fmla="*/ 53 w 711"/>
                <a:gd name="connsiteY32-19134" fmla="*/ 100 h 137"/>
                <a:gd name="connsiteX33-19135" fmla="*/ 74 w 711"/>
                <a:gd name="connsiteY33-19136" fmla="*/ 95 h 137"/>
                <a:gd name="connsiteX34-19137" fmla="*/ 100 w 711"/>
                <a:gd name="connsiteY34-19138" fmla="*/ 95 h 137"/>
                <a:gd name="connsiteX35-19139" fmla="*/ 122 w 711"/>
                <a:gd name="connsiteY35-19140" fmla="*/ 89 h 137"/>
                <a:gd name="connsiteX36-19141" fmla="*/ 148 w 711"/>
                <a:gd name="connsiteY36-19142" fmla="*/ 84 h 137"/>
                <a:gd name="connsiteX37-19143" fmla="*/ 179 w 711"/>
                <a:gd name="connsiteY37-19144" fmla="*/ 84 h 137"/>
                <a:gd name="connsiteX38-19145" fmla="*/ 237 w 711"/>
                <a:gd name="connsiteY38-19146" fmla="*/ 74 h 137"/>
                <a:gd name="connsiteX39-19147" fmla="*/ 295 w 711"/>
                <a:gd name="connsiteY39-19148" fmla="*/ 63 h 137"/>
                <a:gd name="connsiteX40-19149" fmla="*/ 353 w 711"/>
                <a:gd name="connsiteY40-19150" fmla="*/ 58 h 137"/>
                <a:gd name="connsiteX41-19151" fmla="*/ 411 w 711"/>
                <a:gd name="connsiteY41-19152" fmla="*/ 47 h 137"/>
                <a:gd name="connsiteX42-19153" fmla="*/ 438 w 711"/>
                <a:gd name="connsiteY42-19154" fmla="*/ 42 h 137"/>
                <a:gd name="connsiteX43-19155" fmla="*/ 464 w 711"/>
                <a:gd name="connsiteY43-19156" fmla="*/ 37 h 137"/>
                <a:gd name="connsiteX44-19157" fmla="*/ 490 w 711"/>
                <a:gd name="connsiteY44-19158" fmla="*/ 32 h 137"/>
                <a:gd name="connsiteX45-19159" fmla="*/ 506 w 711"/>
                <a:gd name="connsiteY45-19160" fmla="*/ 32 h 137"/>
                <a:gd name="connsiteX46-19161" fmla="*/ 522 w 711"/>
                <a:gd name="connsiteY46-19162" fmla="*/ 26 h 137"/>
                <a:gd name="connsiteX47-19163" fmla="*/ 538 w 711"/>
                <a:gd name="connsiteY47-19164" fmla="*/ 21 h 137"/>
                <a:gd name="connsiteX48-19165" fmla="*/ 543 w 711"/>
                <a:gd name="connsiteY48-19166" fmla="*/ 21 h 137"/>
                <a:gd name="connsiteX49-19167" fmla="*/ 553 w 711"/>
                <a:gd name="connsiteY49-19168" fmla="*/ 16 h 137"/>
                <a:gd name="connsiteX50-19169" fmla="*/ 559 w 711"/>
                <a:gd name="connsiteY50-19170" fmla="*/ 11 h 137"/>
                <a:gd name="connsiteX51-19171" fmla="*/ 569 w 711"/>
                <a:gd name="connsiteY51-19172" fmla="*/ 5 h 137"/>
                <a:gd name="connsiteX52-19173" fmla="*/ 575 w 711"/>
                <a:gd name="connsiteY52-19174" fmla="*/ 5 h 137"/>
                <a:gd name="connsiteX53-19175" fmla="*/ 585 w 711"/>
                <a:gd name="connsiteY53-19176" fmla="*/ 0 h 137"/>
                <a:gd name="connsiteX54-19177" fmla="*/ 590 w 711"/>
                <a:gd name="connsiteY54-19178" fmla="*/ 5 h 137"/>
                <a:gd name="connsiteX55-19179" fmla="*/ 596 w 711"/>
                <a:gd name="connsiteY55-19180" fmla="*/ 5 h 137"/>
                <a:gd name="connsiteX56-19181" fmla="*/ 601 w 711"/>
                <a:gd name="connsiteY56-19182" fmla="*/ 11 h 137"/>
                <a:gd name="connsiteX57-19183" fmla="*/ 611 w 711"/>
                <a:gd name="connsiteY57-19184" fmla="*/ 16 h 137"/>
                <a:gd name="connsiteX58-19185" fmla="*/ 622 w 711"/>
                <a:gd name="connsiteY58-19186" fmla="*/ 21 h 137"/>
                <a:gd name="connsiteX59-19187" fmla="*/ 632 w 711"/>
                <a:gd name="connsiteY59-19188" fmla="*/ 26 h 137"/>
                <a:gd name="connsiteX60-19189" fmla="*/ 643 w 711"/>
                <a:gd name="connsiteY60-19190" fmla="*/ 32 h 137"/>
                <a:gd name="connsiteX61-19191" fmla="*/ 659 w 711"/>
                <a:gd name="connsiteY61-19192" fmla="*/ 42 h 137"/>
                <a:gd name="connsiteX62-19193" fmla="*/ 669 w 711"/>
                <a:gd name="connsiteY62-19194" fmla="*/ 53 h 137"/>
                <a:gd name="connsiteX63-19195" fmla="*/ 680 w 711"/>
                <a:gd name="connsiteY63-19196" fmla="*/ 58 h 137"/>
                <a:gd name="connsiteX64-19197" fmla="*/ 690 w 711"/>
                <a:gd name="connsiteY64-19198" fmla="*/ 68 h 137"/>
                <a:gd name="connsiteX65-19199" fmla="*/ 701 w 711"/>
                <a:gd name="connsiteY65-19200" fmla="*/ 74 h 137"/>
                <a:gd name="connsiteX66-19201" fmla="*/ 706 w 711"/>
                <a:gd name="connsiteY66-19202" fmla="*/ 79 h 137"/>
                <a:gd name="connsiteX67-19203" fmla="*/ 711 w 711"/>
                <a:gd name="connsiteY67-19204" fmla="*/ 84 h 137"/>
                <a:gd name="connsiteX68-19205" fmla="*/ 711 w 711"/>
                <a:gd name="connsiteY68-19206" fmla="*/ 89 h 137"/>
                <a:gd name="connsiteX69-19207" fmla="*/ 711 w 711"/>
                <a:gd name="connsiteY69-19208" fmla="*/ 95 h 137"/>
                <a:gd name="connsiteX70-19209" fmla="*/ 711 w 711"/>
                <a:gd name="connsiteY70-19210" fmla="*/ 100 h 137"/>
                <a:gd name="connsiteX71-19211" fmla="*/ 711 w 711"/>
                <a:gd name="connsiteY71-19212" fmla="*/ 105 h 137"/>
                <a:gd name="connsiteX0-19213" fmla="*/ 601 w 711"/>
                <a:gd name="connsiteY0-19214" fmla="*/ 105 h 137"/>
                <a:gd name="connsiteX1-19215" fmla="*/ 596 w 711"/>
                <a:gd name="connsiteY1-19216" fmla="*/ 95 h 137"/>
                <a:gd name="connsiteX2-19217" fmla="*/ 596 w 711"/>
                <a:gd name="connsiteY2-19218" fmla="*/ 89 h 137"/>
                <a:gd name="connsiteX3-19219" fmla="*/ 596 w 711"/>
                <a:gd name="connsiteY3-19220" fmla="*/ 84 h 137"/>
                <a:gd name="connsiteX4-19221" fmla="*/ 590 w 711"/>
                <a:gd name="connsiteY4-19222" fmla="*/ 84 h 137"/>
                <a:gd name="connsiteX5-19223" fmla="*/ 585 w 711"/>
                <a:gd name="connsiteY5-19224" fmla="*/ 79 h 137"/>
                <a:gd name="connsiteX6-19225" fmla="*/ 575 w 711"/>
                <a:gd name="connsiteY6-19226" fmla="*/ 79 h 137"/>
                <a:gd name="connsiteX7-19227" fmla="*/ 569 w 711"/>
                <a:gd name="connsiteY7-19228" fmla="*/ 74 h 137"/>
                <a:gd name="connsiteX8-19229" fmla="*/ 553 w 711"/>
                <a:gd name="connsiteY8-19230" fmla="*/ 74 h 137"/>
                <a:gd name="connsiteX9-19231" fmla="*/ 543 w 711"/>
                <a:gd name="connsiteY9-19232" fmla="*/ 74 h 137"/>
                <a:gd name="connsiteX10-19233" fmla="*/ 527 w 711"/>
                <a:gd name="connsiteY10-19234" fmla="*/ 79 h 137"/>
                <a:gd name="connsiteX11-19235" fmla="*/ 496 w 711"/>
                <a:gd name="connsiteY11-19236" fmla="*/ 79 h 137"/>
                <a:gd name="connsiteX12-19237" fmla="*/ 459 w 711"/>
                <a:gd name="connsiteY12-19238" fmla="*/ 84 h 137"/>
                <a:gd name="connsiteX13-19239" fmla="*/ 422 w 711"/>
                <a:gd name="connsiteY13-19240" fmla="*/ 89 h 137"/>
                <a:gd name="connsiteX14-19241" fmla="*/ 385 w 711"/>
                <a:gd name="connsiteY14-19242" fmla="*/ 89 h 137"/>
                <a:gd name="connsiteX15-19243" fmla="*/ 343 w 711"/>
                <a:gd name="connsiteY15-19244" fmla="*/ 95 h 137"/>
                <a:gd name="connsiteX16-19245" fmla="*/ 295 w 711"/>
                <a:gd name="connsiteY16-19246" fmla="*/ 105 h 137"/>
                <a:gd name="connsiteX17-19247" fmla="*/ 269 w 711"/>
                <a:gd name="connsiteY17-19248" fmla="*/ 105 h 137"/>
                <a:gd name="connsiteX18-19249" fmla="*/ 243 w 711"/>
                <a:gd name="connsiteY18-19250" fmla="*/ 110 h 137"/>
                <a:gd name="connsiteX19-19251" fmla="*/ 216 w 711"/>
                <a:gd name="connsiteY19-19252" fmla="*/ 116 h 137"/>
                <a:gd name="connsiteX20-19253" fmla="*/ 190 w 711"/>
                <a:gd name="connsiteY20-19254" fmla="*/ 116 h 137"/>
                <a:gd name="connsiteX21-19255" fmla="*/ 158 w 711"/>
                <a:gd name="connsiteY21-19256" fmla="*/ 121 h 137"/>
                <a:gd name="connsiteX22-19257" fmla="*/ 132 w 711"/>
                <a:gd name="connsiteY22-19258" fmla="*/ 126 h 137"/>
                <a:gd name="connsiteX23-19259" fmla="*/ 106 w 711"/>
                <a:gd name="connsiteY23-19260" fmla="*/ 126 h 137"/>
                <a:gd name="connsiteX24-19261" fmla="*/ 85 w 711"/>
                <a:gd name="connsiteY24-19262" fmla="*/ 132 h 137"/>
                <a:gd name="connsiteX25-19263" fmla="*/ 64 w 711"/>
                <a:gd name="connsiteY25-19264" fmla="*/ 132 h 137"/>
                <a:gd name="connsiteX26-19265" fmla="*/ 37 w 711"/>
                <a:gd name="connsiteY26-19266" fmla="*/ 132 h 137"/>
                <a:gd name="connsiteX27-19267" fmla="*/ 21 w 711"/>
                <a:gd name="connsiteY27-19268" fmla="*/ 137 h 137"/>
                <a:gd name="connsiteX28-19269" fmla="*/ 0 w 711"/>
                <a:gd name="connsiteY28-19270" fmla="*/ 137 h 137"/>
                <a:gd name="connsiteX29-19271" fmla="*/ 0 w 711"/>
                <a:gd name="connsiteY29-19272" fmla="*/ 100 h 137"/>
                <a:gd name="connsiteX30-19273" fmla="*/ 16 w 711"/>
                <a:gd name="connsiteY30-19274" fmla="*/ 100 h 137"/>
                <a:gd name="connsiteX31-19275" fmla="*/ 37 w 711"/>
                <a:gd name="connsiteY31-19276" fmla="*/ 100 h 137"/>
                <a:gd name="connsiteX32-19277" fmla="*/ 53 w 711"/>
                <a:gd name="connsiteY32-19278" fmla="*/ 100 h 137"/>
                <a:gd name="connsiteX33-19279" fmla="*/ 74 w 711"/>
                <a:gd name="connsiteY33-19280" fmla="*/ 95 h 137"/>
                <a:gd name="connsiteX34-19281" fmla="*/ 100 w 711"/>
                <a:gd name="connsiteY34-19282" fmla="*/ 95 h 137"/>
                <a:gd name="connsiteX35-19283" fmla="*/ 122 w 711"/>
                <a:gd name="connsiteY35-19284" fmla="*/ 89 h 137"/>
                <a:gd name="connsiteX36-19285" fmla="*/ 148 w 711"/>
                <a:gd name="connsiteY36-19286" fmla="*/ 84 h 137"/>
                <a:gd name="connsiteX37-19287" fmla="*/ 179 w 711"/>
                <a:gd name="connsiteY37-19288" fmla="*/ 84 h 137"/>
                <a:gd name="connsiteX38-19289" fmla="*/ 237 w 711"/>
                <a:gd name="connsiteY38-19290" fmla="*/ 74 h 137"/>
                <a:gd name="connsiteX39-19291" fmla="*/ 295 w 711"/>
                <a:gd name="connsiteY39-19292" fmla="*/ 63 h 137"/>
                <a:gd name="connsiteX40-19293" fmla="*/ 353 w 711"/>
                <a:gd name="connsiteY40-19294" fmla="*/ 58 h 137"/>
                <a:gd name="connsiteX41-19295" fmla="*/ 411 w 711"/>
                <a:gd name="connsiteY41-19296" fmla="*/ 47 h 137"/>
                <a:gd name="connsiteX42-19297" fmla="*/ 438 w 711"/>
                <a:gd name="connsiteY42-19298" fmla="*/ 42 h 137"/>
                <a:gd name="connsiteX43-19299" fmla="*/ 464 w 711"/>
                <a:gd name="connsiteY43-19300" fmla="*/ 37 h 137"/>
                <a:gd name="connsiteX44-19301" fmla="*/ 490 w 711"/>
                <a:gd name="connsiteY44-19302" fmla="*/ 32 h 137"/>
                <a:gd name="connsiteX45-19303" fmla="*/ 506 w 711"/>
                <a:gd name="connsiteY45-19304" fmla="*/ 32 h 137"/>
                <a:gd name="connsiteX46-19305" fmla="*/ 522 w 711"/>
                <a:gd name="connsiteY46-19306" fmla="*/ 26 h 137"/>
                <a:gd name="connsiteX47-19307" fmla="*/ 538 w 711"/>
                <a:gd name="connsiteY47-19308" fmla="*/ 21 h 137"/>
                <a:gd name="connsiteX48-19309" fmla="*/ 543 w 711"/>
                <a:gd name="connsiteY48-19310" fmla="*/ 21 h 137"/>
                <a:gd name="connsiteX49-19311" fmla="*/ 553 w 711"/>
                <a:gd name="connsiteY49-19312" fmla="*/ 16 h 137"/>
                <a:gd name="connsiteX50-19313" fmla="*/ 559 w 711"/>
                <a:gd name="connsiteY50-19314" fmla="*/ 11 h 137"/>
                <a:gd name="connsiteX51-19315" fmla="*/ 569 w 711"/>
                <a:gd name="connsiteY51-19316" fmla="*/ 5 h 137"/>
                <a:gd name="connsiteX52-19317" fmla="*/ 575 w 711"/>
                <a:gd name="connsiteY52-19318" fmla="*/ 5 h 137"/>
                <a:gd name="connsiteX53-19319" fmla="*/ 585 w 711"/>
                <a:gd name="connsiteY53-19320" fmla="*/ 0 h 137"/>
                <a:gd name="connsiteX54-19321" fmla="*/ 590 w 711"/>
                <a:gd name="connsiteY54-19322" fmla="*/ 5 h 137"/>
                <a:gd name="connsiteX55-19323" fmla="*/ 596 w 711"/>
                <a:gd name="connsiteY55-19324" fmla="*/ 5 h 137"/>
                <a:gd name="connsiteX56-19325" fmla="*/ 601 w 711"/>
                <a:gd name="connsiteY56-19326" fmla="*/ 11 h 137"/>
                <a:gd name="connsiteX57-19327" fmla="*/ 611 w 711"/>
                <a:gd name="connsiteY57-19328" fmla="*/ 16 h 137"/>
                <a:gd name="connsiteX58-19329" fmla="*/ 622 w 711"/>
                <a:gd name="connsiteY58-19330" fmla="*/ 21 h 137"/>
                <a:gd name="connsiteX59-19331" fmla="*/ 632 w 711"/>
                <a:gd name="connsiteY59-19332" fmla="*/ 26 h 137"/>
                <a:gd name="connsiteX60-19333" fmla="*/ 643 w 711"/>
                <a:gd name="connsiteY60-19334" fmla="*/ 32 h 137"/>
                <a:gd name="connsiteX61-19335" fmla="*/ 659 w 711"/>
                <a:gd name="connsiteY61-19336" fmla="*/ 42 h 137"/>
                <a:gd name="connsiteX62-19337" fmla="*/ 669 w 711"/>
                <a:gd name="connsiteY62-19338" fmla="*/ 53 h 137"/>
                <a:gd name="connsiteX63-19339" fmla="*/ 680 w 711"/>
                <a:gd name="connsiteY63-19340" fmla="*/ 58 h 137"/>
                <a:gd name="connsiteX64-19341" fmla="*/ 690 w 711"/>
                <a:gd name="connsiteY64-19342" fmla="*/ 68 h 137"/>
                <a:gd name="connsiteX65-19343" fmla="*/ 701 w 711"/>
                <a:gd name="connsiteY65-19344" fmla="*/ 74 h 137"/>
                <a:gd name="connsiteX66-19345" fmla="*/ 706 w 711"/>
                <a:gd name="connsiteY66-19346" fmla="*/ 79 h 137"/>
                <a:gd name="connsiteX67-19347" fmla="*/ 711 w 711"/>
                <a:gd name="connsiteY67-19348" fmla="*/ 84 h 137"/>
                <a:gd name="connsiteX68-19349" fmla="*/ 711 w 711"/>
                <a:gd name="connsiteY68-19350" fmla="*/ 89 h 137"/>
                <a:gd name="connsiteX69-19351" fmla="*/ 711 w 711"/>
                <a:gd name="connsiteY69-19352" fmla="*/ 95 h 137"/>
                <a:gd name="connsiteX70-19353" fmla="*/ 711 w 711"/>
                <a:gd name="connsiteY70-19354" fmla="*/ 100 h 137"/>
                <a:gd name="connsiteX0-19355" fmla="*/ 601 w 711"/>
                <a:gd name="connsiteY0-19356" fmla="*/ 105 h 137"/>
                <a:gd name="connsiteX1-19357" fmla="*/ 596 w 711"/>
                <a:gd name="connsiteY1-19358" fmla="*/ 95 h 137"/>
                <a:gd name="connsiteX2-19359" fmla="*/ 596 w 711"/>
                <a:gd name="connsiteY2-19360" fmla="*/ 89 h 137"/>
                <a:gd name="connsiteX3-19361" fmla="*/ 596 w 711"/>
                <a:gd name="connsiteY3-19362" fmla="*/ 84 h 137"/>
                <a:gd name="connsiteX4-19363" fmla="*/ 590 w 711"/>
                <a:gd name="connsiteY4-19364" fmla="*/ 84 h 137"/>
                <a:gd name="connsiteX5-19365" fmla="*/ 585 w 711"/>
                <a:gd name="connsiteY5-19366" fmla="*/ 79 h 137"/>
                <a:gd name="connsiteX6-19367" fmla="*/ 575 w 711"/>
                <a:gd name="connsiteY6-19368" fmla="*/ 79 h 137"/>
                <a:gd name="connsiteX7-19369" fmla="*/ 569 w 711"/>
                <a:gd name="connsiteY7-19370" fmla="*/ 74 h 137"/>
                <a:gd name="connsiteX8-19371" fmla="*/ 553 w 711"/>
                <a:gd name="connsiteY8-19372" fmla="*/ 74 h 137"/>
                <a:gd name="connsiteX9-19373" fmla="*/ 543 w 711"/>
                <a:gd name="connsiteY9-19374" fmla="*/ 74 h 137"/>
                <a:gd name="connsiteX10-19375" fmla="*/ 527 w 711"/>
                <a:gd name="connsiteY10-19376" fmla="*/ 79 h 137"/>
                <a:gd name="connsiteX11-19377" fmla="*/ 496 w 711"/>
                <a:gd name="connsiteY11-19378" fmla="*/ 79 h 137"/>
                <a:gd name="connsiteX12-19379" fmla="*/ 459 w 711"/>
                <a:gd name="connsiteY12-19380" fmla="*/ 84 h 137"/>
                <a:gd name="connsiteX13-19381" fmla="*/ 422 w 711"/>
                <a:gd name="connsiteY13-19382" fmla="*/ 89 h 137"/>
                <a:gd name="connsiteX14-19383" fmla="*/ 385 w 711"/>
                <a:gd name="connsiteY14-19384" fmla="*/ 89 h 137"/>
                <a:gd name="connsiteX15-19385" fmla="*/ 343 w 711"/>
                <a:gd name="connsiteY15-19386" fmla="*/ 95 h 137"/>
                <a:gd name="connsiteX16-19387" fmla="*/ 295 w 711"/>
                <a:gd name="connsiteY16-19388" fmla="*/ 105 h 137"/>
                <a:gd name="connsiteX17-19389" fmla="*/ 269 w 711"/>
                <a:gd name="connsiteY17-19390" fmla="*/ 105 h 137"/>
                <a:gd name="connsiteX18-19391" fmla="*/ 243 w 711"/>
                <a:gd name="connsiteY18-19392" fmla="*/ 110 h 137"/>
                <a:gd name="connsiteX19-19393" fmla="*/ 216 w 711"/>
                <a:gd name="connsiteY19-19394" fmla="*/ 116 h 137"/>
                <a:gd name="connsiteX20-19395" fmla="*/ 190 w 711"/>
                <a:gd name="connsiteY20-19396" fmla="*/ 116 h 137"/>
                <a:gd name="connsiteX21-19397" fmla="*/ 158 w 711"/>
                <a:gd name="connsiteY21-19398" fmla="*/ 121 h 137"/>
                <a:gd name="connsiteX22-19399" fmla="*/ 132 w 711"/>
                <a:gd name="connsiteY22-19400" fmla="*/ 126 h 137"/>
                <a:gd name="connsiteX23-19401" fmla="*/ 106 w 711"/>
                <a:gd name="connsiteY23-19402" fmla="*/ 126 h 137"/>
                <a:gd name="connsiteX24-19403" fmla="*/ 85 w 711"/>
                <a:gd name="connsiteY24-19404" fmla="*/ 132 h 137"/>
                <a:gd name="connsiteX25-19405" fmla="*/ 64 w 711"/>
                <a:gd name="connsiteY25-19406" fmla="*/ 132 h 137"/>
                <a:gd name="connsiteX26-19407" fmla="*/ 37 w 711"/>
                <a:gd name="connsiteY26-19408" fmla="*/ 132 h 137"/>
                <a:gd name="connsiteX27-19409" fmla="*/ 21 w 711"/>
                <a:gd name="connsiteY27-19410" fmla="*/ 137 h 137"/>
                <a:gd name="connsiteX28-19411" fmla="*/ 0 w 711"/>
                <a:gd name="connsiteY28-19412" fmla="*/ 137 h 137"/>
                <a:gd name="connsiteX29-19413" fmla="*/ 0 w 711"/>
                <a:gd name="connsiteY29-19414" fmla="*/ 100 h 137"/>
                <a:gd name="connsiteX30-19415" fmla="*/ 16 w 711"/>
                <a:gd name="connsiteY30-19416" fmla="*/ 100 h 137"/>
                <a:gd name="connsiteX31-19417" fmla="*/ 37 w 711"/>
                <a:gd name="connsiteY31-19418" fmla="*/ 100 h 137"/>
                <a:gd name="connsiteX32-19419" fmla="*/ 53 w 711"/>
                <a:gd name="connsiteY32-19420" fmla="*/ 100 h 137"/>
                <a:gd name="connsiteX33-19421" fmla="*/ 74 w 711"/>
                <a:gd name="connsiteY33-19422" fmla="*/ 95 h 137"/>
                <a:gd name="connsiteX34-19423" fmla="*/ 100 w 711"/>
                <a:gd name="connsiteY34-19424" fmla="*/ 95 h 137"/>
                <a:gd name="connsiteX35-19425" fmla="*/ 122 w 711"/>
                <a:gd name="connsiteY35-19426" fmla="*/ 89 h 137"/>
                <a:gd name="connsiteX36-19427" fmla="*/ 148 w 711"/>
                <a:gd name="connsiteY36-19428" fmla="*/ 84 h 137"/>
                <a:gd name="connsiteX37-19429" fmla="*/ 179 w 711"/>
                <a:gd name="connsiteY37-19430" fmla="*/ 84 h 137"/>
                <a:gd name="connsiteX38-19431" fmla="*/ 237 w 711"/>
                <a:gd name="connsiteY38-19432" fmla="*/ 74 h 137"/>
                <a:gd name="connsiteX39-19433" fmla="*/ 295 w 711"/>
                <a:gd name="connsiteY39-19434" fmla="*/ 63 h 137"/>
                <a:gd name="connsiteX40-19435" fmla="*/ 353 w 711"/>
                <a:gd name="connsiteY40-19436" fmla="*/ 58 h 137"/>
                <a:gd name="connsiteX41-19437" fmla="*/ 411 w 711"/>
                <a:gd name="connsiteY41-19438" fmla="*/ 47 h 137"/>
                <a:gd name="connsiteX42-19439" fmla="*/ 438 w 711"/>
                <a:gd name="connsiteY42-19440" fmla="*/ 42 h 137"/>
                <a:gd name="connsiteX43-19441" fmla="*/ 464 w 711"/>
                <a:gd name="connsiteY43-19442" fmla="*/ 37 h 137"/>
                <a:gd name="connsiteX44-19443" fmla="*/ 490 w 711"/>
                <a:gd name="connsiteY44-19444" fmla="*/ 32 h 137"/>
                <a:gd name="connsiteX45-19445" fmla="*/ 506 w 711"/>
                <a:gd name="connsiteY45-19446" fmla="*/ 32 h 137"/>
                <a:gd name="connsiteX46-19447" fmla="*/ 522 w 711"/>
                <a:gd name="connsiteY46-19448" fmla="*/ 26 h 137"/>
                <a:gd name="connsiteX47-19449" fmla="*/ 538 w 711"/>
                <a:gd name="connsiteY47-19450" fmla="*/ 21 h 137"/>
                <a:gd name="connsiteX48-19451" fmla="*/ 543 w 711"/>
                <a:gd name="connsiteY48-19452" fmla="*/ 21 h 137"/>
                <a:gd name="connsiteX49-19453" fmla="*/ 553 w 711"/>
                <a:gd name="connsiteY49-19454" fmla="*/ 16 h 137"/>
                <a:gd name="connsiteX50-19455" fmla="*/ 559 w 711"/>
                <a:gd name="connsiteY50-19456" fmla="*/ 11 h 137"/>
                <a:gd name="connsiteX51-19457" fmla="*/ 569 w 711"/>
                <a:gd name="connsiteY51-19458" fmla="*/ 5 h 137"/>
                <a:gd name="connsiteX52-19459" fmla="*/ 575 w 711"/>
                <a:gd name="connsiteY52-19460" fmla="*/ 5 h 137"/>
                <a:gd name="connsiteX53-19461" fmla="*/ 585 w 711"/>
                <a:gd name="connsiteY53-19462" fmla="*/ 0 h 137"/>
                <a:gd name="connsiteX54-19463" fmla="*/ 590 w 711"/>
                <a:gd name="connsiteY54-19464" fmla="*/ 5 h 137"/>
                <a:gd name="connsiteX55-19465" fmla="*/ 596 w 711"/>
                <a:gd name="connsiteY55-19466" fmla="*/ 5 h 137"/>
                <a:gd name="connsiteX56-19467" fmla="*/ 601 w 711"/>
                <a:gd name="connsiteY56-19468" fmla="*/ 11 h 137"/>
                <a:gd name="connsiteX57-19469" fmla="*/ 611 w 711"/>
                <a:gd name="connsiteY57-19470" fmla="*/ 16 h 137"/>
                <a:gd name="connsiteX58-19471" fmla="*/ 622 w 711"/>
                <a:gd name="connsiteY58-19472" fmla="*/ 21 h 137"/>
                <a:gd name="connsiteX59-19473" fmla="*/ 632 w 711"/>
                <a:gd name="connsiteY59-19474" fmla="*/ 26 h 137"/>
                <a:gd name="connsiteX60-19475" fmla="*/ 643 w 711"/>
                <a:gd name="connsiteY60-19476" fmla="*/ 32 h 137"/>
                <a:gd name="connsiteX61-19477" fmla="*/ 659 w 711"/>
                <a:gd name="connsiteY61-19478" fmla="*/ 42 h 137"/>
                <a:gd name="connsiteX62-19479" fmla="*/ 669 w 711"/>
                <a:gd name="connsiteY62-19480" fmla="*/ 53 h 137"/>
                <a:gd name="connsiteX63-19481" fmla="*/ 680 w 711"/>
                <a:gd name="connsiteY63-19482" fmla="*/ 58 h 137"/>
                <a:gd name="connsiteX64-19483" fmla="*/ 690 w 711"/>
                <a:gd name="connsiteY64-19484" fmla="*/ 68 h 137"/>
                <a:gd name="connsiteX65-19485" fmla="*/ 701 w 711"/>
                <a:gd name="connsiteY65-19486" fmla="*/ 74 h 137"/>
                <a:gd name="connsiteX66-19487" fmla="*/ 706 w 711"/>
                <a:gd name="connsiteY66-19488" fmla="*/ 79 h 137"/>
                <a:gd name="connsiteX67-19489" fmla="*/ 711 w 711"/>
                <a:gd name="connsiteY67-19490" fmla="*/ 84 h 137"/>
                <a:gd name="connsiteX68-19491" fmla="*/ 711 w 711"/>
                <a:gd name="connsiteY68-19492" fmla="*/ 89 h 137"/>
                <a:gd name="connsiteX69-19493" fmla="*/ 711 w 711"/>
                <a:gd name="connsiteY69-19494" fmla="*/ 95 h 137"/>
                <a:gd name="connsiteX0-19495" fmla="*/ 601 w 711"/>
                <a:gd name="connsiteY0-19496" fmla="*/ 105 h 137"/>
                <a:gd name="connsiteX1-19497" fmla="*/ 596 w 711"/>
                <a:gd name="connsiteY1-19498" fmla="*/ 95 h 137"/>
                <a:gd name="connsiteX2-19499" fmla="*/ 596 w 711"/>
                <a:gd name="connsiteY2-19500" fmla="*/ 89 h 137"/>
                <a:gd name="connsiteX3-19501" fmla="*/ 596 w 711"/>
                <a:gd name="connsiteY3-19502" fmla="*/ 84 h 137"/>
                <a:gd name="connsiteX4-19503" fmla="*/ 590 w 711"/>
                <a:gd name="connsiteY4-19504" fmla="*/ 84 h 137"/>
                <a:gd name="connsiteX5-19505" fmla="*/ 585 w 711"/>
                <a:gd name="connsiteY5-19506" fmla="*/ 79 h 137"/>
                <a:gd name="connsiteX6-19507" fmla="*/ 575 w 711"/>
                <a:gd name="connsiteY6-19508" fmla="*/ 79 h 137"/>
                <a:gd name="connsiteX7-19509" fmla="*/ 569 w 711"/>
                <a:gd name="connsiteY7-19510" fmla="*/ 74 h 137"/>
                <a:gd name="connsiteX8-19511" fmla="*/ 553 w 711"/>
                <a:gd name="connsiteY8-19512" fmla="*/ 74 h 137"/>
                <a:gd name="connsiteX9-19513" fmla="*/ 543 w 711"/>
                <a:gd name="connsiteY9-19514" fmla="*/ 74 h 137"/>
                <a:gd name="connsiteX10-19515" fmla="*/ 527 w 711"/>
                <a:gd name="connsiteY10-19516" fmla="*/ 79 h 137"/>
                <a:gd name="connsiteX11-19517" fmla="*/ 496 w 711"/>
                <a:gd name="connsiteY11-19518" fmla="*/ 79 h 137"/>
                <a:gd name="connsiteX12-19519" fmla="*/ 459 w 711"/>
                <a:gd name="connsiteY12-19520" fmla="*/ 84 h 137"/>
                <a:gd name="connsiteX13-19521" fmla="*/ 422 w 711"/>
                <a:gd name="connsiteY13-19522" fmla="*/ 89 h 137"/>
                <a:gd name="connsiteX14-19523" fmla="*/ 385 w 711"/>
                <a:gd name="connsiteY14-19524" fmla="*/ 89 h 137"/>
                <a:gd name="connsiteX15-19525" fmla="*/ 343 w 711"/>
                <a:gd name="connsiteY15-19526" fmla="*/ 95 h 137"/>
                <a:gd name="connsiteX16-19527" fmla="*/ 295 w 711"/>
                <a:gd name="connsiteY16-19528" fmla="*/ 105 h 137"/>
                <a:gd name="connsiteX17-19529" fmla="*/ 269 w 711"/>
                <a:gd name="connsiteY17-19530" fmla="*/ 105 h 137"/>
                <a:gd name="connsiteX18-19531" fmla="*/ 243 w 711"/>
                <a:gd name="connsiteY18-19532" fmla="*/ 110 h 137"/>
                <a:gd name="connsiteX19-19533" fmla="*/ 216 w 711"/>
                <a:gd name="connsiteY19-19534" fmla="*/ 116 h 137"/>
                <a:gd name="connsiteX20-19535" fmla="*/ 190 w 711"/>
                <a:gd name="connsiteY20-19536" fmla="*/ 116 h 137"/>
                <a:gd name="connsiteX21-19537" fmla="*/ 158 w 711"/>
                <a:gd name="connsiteY21-19538" fmla="*/ 121 h 137"/>
                <a:gd name="connsiteX22-19539" fmla="*/ 132 w 711"/>
                <a:gd name="connsiteY22-19540" fmla="*/ 126 h 137"/>
                <a:gd name="connsiteX23-19541" fmla="*/ 106 w 711"/>
                <a:gd name="connsiteY23-19542" fmla="*/ 126 h 137"/>
                <a:gd name="connsiteX24-19543" fmla="*/ 85 w 711"/>
                <a:gd name="connsiteY24-19544" fmla="*/ 132 h 137"/>
                <a:gd name="connsiteX25-19545" fmla="*/ 64 w 711"/>
                <a:gd name="connsiteY25-19546" fmla="*/ 132 h 137"/>
                <a:gd name="connsiteX26-19547" fmla="*/ 37 w 711"/>
                <a:gd name="connsiteY26-19548" fmla="*/ 132 h 137"/>
                <a:gd name="connsiteX27-19549" fmla="*/ 21 w 711"/>
                <a:gd name="connsiteY27-19550" fmla="*/ 137 h 137"/>
                <a:gd name="connsiteX28-19551" fmla="*/ 0 w 711"/>
                <a:gd name="connsiteY28-19552" fmla="*/ 137 h 137"/>
                <a:gd name="connsiteX29-19553" fmla="*/ 0 w 711"/>
                <a:gd name="connsiteY29-19554" fmla="*/ 100 h 137"/>
                <a:gd name="connsiteX30-19555" fmla="*/ 16 w 711"/>
                <a:gd name="connsiteY30-19556" fmla="*/ 100 h 137"/>
                <a:gd name="connsiteX31-19557" fmla="*/ 37 w 711"/>
                <a:gd name="connsiteY31-19558" fmla="*/ 100 h 137"/>
                <a:gd name="connsiteX32-19559" fmla="*/ 53 w 711"/>
                <a:gd name="connsiteY32-19560" fmla="*/ 100 h 137"/>
                <a:gd name="connsiteX33-19561" fmla="*/ 74 w 711"/>
                <a:gd name="connsiteY33-19562" fmla="*/ 95 h 137"/>
                <a:gd name="connsiteX34-19563" fmla="*/ 100 w 711"/>
                <a:gd name="connsiteY34-19564" fmla="*/ 95 h 137"/>
                <a:gd name="connsiteX35-19565" fmla="*/ 122 w 711"/>
                <a:gd name="connsiteY35-19566" fmla="*/ 89 h 137"/>
                <a:gd name="connsiteX36-19567" fmla="*/ 148 w 711"/>
                <a:gd name="connsiteY36-19568" fmla="*/ 84 h 137"/>
                <a:gd name="connsiteX37-19569" fmla="*/ 179 w 711"/>
                <a:gd name="connsiteY37-19570" fmla="*/ 84 h 137"/>
                <a:gd name="connsiteX38-19571" fmla="*/ 237 w 711"/>
                <a:gd name="connsiteY38-19572" fmla="*/ 74 h 137"/>
                <a:gd name="connsiteX39-19573" fmla="*/ 295 w 711"/>
                <a:gd name="connsiteY39-19574" fmla="*/ 63 h 137"/>
                <a:gd name="connsiteX40-19575" fmla="*/ 353 w 711"/>
                <a:gd name="connsiteY40-19576" fmla="*/ 58 h 137"/>
                <a:gd name="connsiteX41-19577" fmla="*/ 411 w 711"/>
                <a:gd name="connsiteY41-19578" fmla="*/ 47 h 137"/>
                <a:gd name="connsiteX42-19579" fmla="*/ 438 w 711"/>
                <a:gd name="connsiteY42-19580" fmla="*/ 42 h 137"/>
                <a:gd name="connsiteX43-19581" fmla="*/ 464 w 711"/>
                <a:gd name="connsiteY43-19582" fmla="*/ 37 h 137"/>
                <a:gd name="connsiteX44-19583" fmla="*/ 490 w 711"/>
                <a:gd name="connsiteY44-19584" fmla="*/ 32 h 137"/>
                <a:gd name="connsiteX45-19585" fmla="*/ 506 w 711"/>
                <a:gd name="connsiteY45-19586" fmla="*/ 32 h 137"/>
                <a:gd name="connsiteX46-19587" fmla="*/ 522 w 711"/>
                <a:gd name="connsiteY46-19588" fmla="*/ 26 h 137"/>
                <a:gd name="connsiteX47-19589" fmla="*/ 538 w 711"/>
                <a:gd name="connsiteY47-19590" fmla="*/ 21 h 137"/>
                <a:gd name="connsiteX48-19591" fmla="*/ 543 w 711"/>
                <a:gd name="connsiteY48-19592" fmla="*/ 21 h 137"/>
                <a:gd name="connsiteX49-19593" fmla="*/ 553 w 711"/>
                <a:gd name="connsiteY49-19594" fmla="*/ 16 h 137"/>
                <a:gd name="connsiteX50-19595" fmla="*/ 559 w 711"/>
                <a:gd name="connsiteY50-19596" fmla="*/ 11 h 137"/>
                <a:gd name="connsiteX51-19597" fmla="*/ 569 w 711"/>
                <a:gd name="connsiteY51-19598" fmla="*/ 5 h 137"/>
                <a:gd name="connsiteX52-19599" fmla="*/ 575 w 711"/>
                <a:gd name="connsiteY52-19600" fmla="*/ 5 h 137"/>
                <a:gd name="connsiteX53-19601" fmla="*/ 585 w 711"/>
                <a:gd name="connsiteY53-19602" fmla="*/ 0 h 137"/>
                <a:gd name="connsiteX54-19603" fmla="*/ 590 w 711"/>
                <a:gd name="connsiteY54-19604" fmla="*/ 5 h 137"/>
                <a:gd name="connsiteX55-19605" fmla="*/ 596 w 711"/>
                <a:gd name="connsiteY55-19606" fmla="*/ 5 h 137"/>
                <a:gd name="connsiteX56-19607" fmla="*/ 601 w 711"/>
                <a:gd name="connsiteY56-19608" fmla="*/ 11 h 137"/>
                <a:gd name="connsiteX57-19609" fmla="*/ 611 w 711"/>
                <a:gd name="connsiteY57-19610" fmla="*/ 16 h 137"/>
                <a:gd name="connsiteX58-19611" fmla="*/ 622 w 711"/>
                <a:gd name="connsiteY58-19612" fmla="*/ 21 h 137"/>
                <a:gd name="connsiteX59-19613" fmla="*/ 632 w 711"/>
                <a:gd name="connsiteY59-19614" fmla="*/ 26 h 137"/>
                <a:gd name="connsiteX60-19615" fmla="*/ 643 w 711"/>
                <a:gd name="connsiteY60-19616" fmla="*/ 32 h 137"/>
                <a:gd name="connsiteX61-19617" fmla="*/ 659 w 711"/>
                <a:gd name="connsiteY61-19618" fmla="*/ 42 h 137"/>
                <a:gd name="connsiteX62-19619" fmla="*/ 669 w 711"/>
                <a:gd name="connsiteY62-19620" fmla="*/ 53 h 137"/>
                <a:gd name="connsiteX63-19621" fmla="*/ 680 w 711"/>
                <a:gd name="connsiteY63-19622" fmla="*/ 58 h 137"/>
                <a:gd name="connsiteX64-19623" fmla="*/ 690 w 711"/>
                <a:gd name="connsiteY64-19624" fmla="*/ 68 h 137"/>
                <a:gd name="connsiteX65-19625" fmla="*/ 701 w 711"/>
                <a:gd name="connsiteY65-19626" fmla="*/ 74 h 137"/>
                <a:gd name="connsiteX66-19627" fmla="*/ 706 w 711"/>
                <a:gd name="connsiteY66-19628" fmla="*/ 79 h 137"/>
                <a:gd name="connsiteX67-19629" fmla="*/ 711 w 711"/>
                <a:gd name="connsiteY67-19630" fmla="*/ 84 h 137"/>
                <a:gd name="connsiteX68-19631" fmla="*/ 711 w 711"/>
                <a:gd name="connsiteY68-19632" fmla="*/ 89 h 137"/>
                <a:gd name="connsiteX0-19633" fmla="*/ 601 w 711"/>
                <a:gd name="connsiteY0-19634" fmla="*/ 105 h 137"/>
                <a:gd name="connsiteX1-19635" fmla="*/ 596 w 711"/>
                <a:gd name="connsiteY1-19636" fmla="*/ 95 h 137"/>
                <a:gd name="connsiteX2-19637" fmla="*/ 596 w 711"/>
                <a:gd name="connsiteY2-19638" fmla="*/ 89 h 137"/>
                <a:gd name="connsiteX3-19639" fmla="*/ 596 w 711"/>
                <a:gd name="connsiteY3-19640" fmla="*/ 84 h 137"/>
                <a:gd name="connsiteX4-19641" fmla="*/ 590 w 711"/>
                <a:gd name="connsiteY4-19642" fmla="*/ 84 h 137"/>
                <a:gd name="connsiteX5-19643" fmla="*/ 585 w 711"/>
                <a:gd name="connsiteY5-19644" fmla="*/ 79 h 137"/>
                <a:gd name="connsiteX6-19645" fmla="*/ 575 w 711"/>
                <a:gd name="connsiteY6-19646" fmla="*/ 79 h 137"/>
                <a:gd name="connsiteX7-19647" fmla="*/ 569 w 711"/>
                <a:gd name="connsiteY7-19648" fmla="*/ 74 h 137"/>
                <a:gd name="connsiteX8-19649" fmla="*/ 553 w 711"/>
                <a:gd name="connsiteY8-19650" fmla="*/ 74 h 137"/>
                <a:gd name="connsiteX9-19651" fmla="*/ 543 w 711"/>
                <a:gd name="connsiteY9-19652" fmla="*/ 74 h 137"/>
                <a:gd name="connsiteX10-19653" fmla="*/ 527 w 711"/>
                <a:gd name="connsiteY10-19654" fmla="*/ 79 h 137"/>
                <a:gd name="connsiteX11-19655" fmla="*/ 496 w 711"/>
                <a:gd name="connsiteY11-19656" fmla="*/ 79 h 137"/>
                <a:gd name="connsiteX12-19657" fmla="*/ 459 w 711"/>
                <a:gd name="connsiteY12-19658" fmla="*/ 84 h 137"/>
                <a:gd name="connsiteX13-19659" fmla="*/ 422 w 711"/>
                <a:gd name="connsiteY13-19660" fmla="*/ 89 h 137"/>
                <a:gd name="connsiteX14-19661" fmla="*/ 385 w 711"/>
                <a:gd name="connsiteY14-19662" fmla="*/ 89 h 137"/>
                <a:gd name="connsiteX15-19663" fmla="*/ 343 w 711"/>
                <a:gd name="connsiteY15-19664" fmla="*/ 95 h 137"/>
                <a:gd name="connsiteX16-19665" fmla="*/ 295 w 711"/>
                <a:gd name="connsiteY16-19666" fmla="*/ 105 h 137"/>
                <a:gd name="connsiteX17-19667" fmla="*/ 269 w 711"/>
                <a:gd name="connsiteY17-19668" fmla="*/ 105 h 137"/>
                <a:gd name="connsiteX18-19669" fmla="*/ 243 w 711"/>
                <a:gd name="connsiteY18-19670" fmla="*/ 110 h 137"/>
                <a:gd name="connsiteX19-19671" fmla="*/ 216 w 711"/>
                <a:gd name="connsiteY19-19672" fmla="*/ 116 h 137"/>
                <a:gd name="connsiteX20-19673" fmla="*/ 190 w 711"/>
                <a:gd name="connsiteY20-19674" fmla="*/ 116 h 137"/>
                <a:gd name="connsiteX21-19675" fmla="*/ 158 w 711"/>
                <a:gd name="connsiteY21-19676" fmla="*/ 121 h 137"/>
                <a:gd name="connsiteX22-19677" fmla="*/ 132 w 711"/>
                <a:gd name="connsiteY22-19678" fmla="*/ 126 h 137"/>
                <a:gd name="connsiteX23-19679" fmla="*/ 106 w 711"/>
                <a:gd name="connsiteY23-19680" fmla="*/ 126 h 137"/>
                <a:gd name="connsiteX24-19681" fmla="*/ 85 w 711"/>
                <a:gd name="connsiteY24-19682" fmla="*/ 132 h 137"/>
                <a:gd name="connsiteX25-19683" fmla="*/ 64 w 711"/>
                <a:gd name="connsiteY25-19684" fmla="*/ 132 h 137"/>
                <a:gd name="connsiteX26-19685" fmla="*/ 37 w 711"/>
                <a:gd name="connsiteY26-19686" fmla="*/ 132 h 137"/>
                <a:gd name="connsiteX27-19687" fmla="*/ 21 w 711"/>
                <a:gd name="connsiteY27-19688" fmla="*/ 137 h 137"/>
                <a:gd name="connsiteX28-19689" fmla="*/ 0 w 711"/>
                <a:gd name="connsiteY28-19690" fmla="*/ 137 h 137"/>
                <a:gd name="connsiteX29-19691" fmla="*/ 0 w 711"/>
                <a:gd name="connsiteY29-19692" fmla="*/ 100 h 137"/>
                <a:gd name="connsiteX30-19693" fmla="*/ 16 w 711"/>
                <a:gd name="connsiteY30-19694" fmla="*/ 100 h 137"/>
                <a:gd name="connsiteX31-19695" fmla="*/ 37 w 711"/>
                <a:gd name="connsiteY31-19696" fmla="*/ 100 h 137"/>
                <a:gd name="connsiteX32-19697" fmla="*/ 53 w 711"/>
                <a:gd name="connsiteY32-19698" fmla="*/ 100 h 137"/>
                <a:gd name="connsiteX33-19699" fmla="*/ 74 w 711"/>
                <a:gd name="connsiteY33-19700" fmla="*/ 95 h 137"/>
                <a:gd name="connsiteX34-19701" fmla="*/ 100 w 711"/>
                <a:gd name="connsiteY34-19702" fmla="*/ 95 h 137"/>
                <a:gd name="connsiteX35-19703" fmla="*/ 122 w 711"/>
                <a:gd name="connsiteY35-19704" fmla="*/ 89 h 137"/>
                <a:gd name="connsiteX36-19705" fmla="*/ 148 w 711"/>
                <a:gd name="connsiteY36-19706" fmla="*/ 84 h 137"/>
                <a:gd name="connsiteX37-19707" fmla="*/ 179 w 711"/>
                <a:gd name="connsiteY37-19708" fmla="*/ 84 h 137"/>
                <a:gd name="connsiteX38-19709" fmla="*/ 237 w 711"/>
                <a:gd name="connsiteY38-19710" fmla="*/ 74 h 137"/>
                <a:gd name="connsiteX39-19711" fmla="*/ 295 w 711"/>
                <a:gd name="connsiteY39-19712" fmla="*/ 63 h 137"/>
                <a:gd name="connsiteX40-19713" fmla="*/ 353 w 711"/>
                <a:gd name="connsiteY40-19714" fmla="*/ 58 h 137"/>
                <a:gd name="connsiteX41-19715" fmla="*/ 411 w 711"/>
                <a:gd name="connsiteY41-19716" fmla="*/ 47 h 137"/>
                <a:gd name="connsiteX42-19717" fmla="*/ 438 w 711"/>
                <a:gd name="connsiteY42-19718" fmla="*/ 42 h 137"/>
                <a:gd name="connsiteX43-19719" fmla="*/ 464 w 711"/>
                <a:gd name="connsiteY43-19720" fmla="*/ 37 h 137"/>
                <a:gd name="connsiteX44-19721" fmla="*/ 490 w 711"/>
                <a:gd name="connsiteY44-19722" fmla="*/ 32 h 137"/>
                <a:gd name="connsiteX45-19723" fmla="*/ 506 w 711"/>
                <a:gd name="connsiteY45-19724" fmla="*/ 32 h 137"/>
                <a:gd name="connsiteX46-19725" fmla="*/ 522 w 711"/>
                <a:gd name="connsiteY46-19726" fmla="*/ 26 h 137"/>
                <a:gd name="connsiteX47-19727" fmla="*/ 538 w 711"/>
                <a:gd name="connsiteY47-19728" fmla="*/ 21 h 137"/>
                <a:gd name="connsiteX48-19729" fmla="*/ 543 w 711"/>
                <a:gd name="connsiteY48-19730" fmla="*/ 21 h 137"/>
                <a:gd name="connsiteX49-19731" fmla="*/ 553 w 711"/>
                <a:gd name="connsiteY49-19732" fmla="*/ 16 h 137"/>
                <a:gd name="connsiteX50-19733" fmla="*/ 559 w 711"/>
                <a:gd name="connsiteY50-19734" fmla="*/ 11 h 137"/>
                <a:gd name="connsiteX51-19735" fmla="*/ 569 w 711"/>
                <a:gd name="connsiteY51-19736" fmla="*/ 5 h 137"/>
                <a:gd name="connsiteX52-19737" fmla="*/ 575 w 711"/>
                <a:gd name="connsiteY52-19738" fmla="*/ 5 h 137"/>
                <a:gd name="connsiteX53-19739" fmla="*/ 585 w 711"/>
                <a:gd name="connsiteY53-19740" fmla="*/ 0 h 137"/>
                <a:gd name="connsiteX54-19741" fmla="*/ 590 w 711"/>
                <a:gd name="connsiteY54-19742" fmla="*/ 5 h 137"/>
                <a:gd name="connsiteX55-19743" fmla="*/ 596 w 711"/>
                <a:gd name="connsiteY55-19744" fmla="*/ 5 h 137"/>
                <a:gd name="connsiteX56-19745" fmla="*/ 601 w 711"/>
                <a:gd name="connsiteY56-19746" fmla="*/ 11 h 137"/>
                <a:gd name="connsiteX57-19747" fmla="*/ 611 w 711"/>
                <a:gd name="connsiteY57-19748" fmla="*/ 16 h 137"/>
                <a:gd name="connsiteX58-19749" fmla="*/ 622 w 711"/>
                <a:gd name="connsiteY58-19750" fmla="*/ 21 h 137"/>
                <a:gd name="connsiteX59-19751" fmla="*/ 632 w 711"/>
                <a:gd name="connsiteY59-19752" fmla="*/ 26 h 137"/>
                <a:gd name="connsiteX60-19753" fmla="*/ 643 w 711"/>
                <a:gd name="connsiteY60-19754" fmla="*/ 32 h 137"/>
                <a:gd name="connsiteX61-19755" fmla="*/ 659 w 711"/>
                <a:gd name="connsiteY61-19756" fmla="*/ 42 h 137"/>
                <a:gd name="connsiteX62-19757" fmla="*/ 669 w 711"/>
                <a:gd name="connsiteY62-19758" fmla="*/ 53 h 137"/>
                <a:gd name="connsiteX63-19759" fmla="*/ 680 w 711"/>
                <a:gd name="connsiteY63-19760" fmla="*/ 58 h 137"/>
                <a:gd name="connsiteX64-19761" fmla="*/ 690 w 711"/>
                <a:gd name="connsiteY64-19762" fmla="*/ 68 h 137"/>
                <a:gd name="connsiteX65-19763" fmla="*/ 701 w 711"/>
                <a:gd name="connsiteY65-19764" fmla="*/ 74 h 137"/>
                <a:gd name="connsiteX66-19765" fmla="*/ 706 w 711"/>
                <a:gd name="connsiteY66-19766" fmla="*/ 79 h 137"/>
                <a:gd name="connsiteX67-19767" fmla="*/ 711 w 711"/>
                <a:gd name="connsiteY67-19768" fmla="*/ 84 h 137"/>
                <a:gd name="connsiteX0-19769" fmla="*/ 601 w 706"/>
                <a:gd name="connsiteY0-19770" fmla="*/ 105 h 137"/>
                <a:gd name="connsiteX1-19771" fmla="*/ 596 w 706"/>
                <a:gd name="connsiteY1-19772" fmla="*/ 95 h 137"/>
                <a:gd name="connsiteX2-19773" fmla="*/ 596 w 706"/>
                <a:gd name="connsiteY2-19774" fmla="*/ 89 h 137"/>
                <a:gd name="connsiteX3-19775" fmla="*/ 596 w 706"/>
                <a:gd name="connsiteY3-19776" fmla="*/ 84 h 137"/>
                <a:gd name="connsiteX4-19777" fmla="*/ 590 w 706"/>
                <a:gd name="connsiteY4-19778" fmla="*/ 84 h 137"/>
                <a:gd name="connsiteX5-19779" fmla="*/ 585 w 706"/>
                <a:gd name="connsiteY5-19780" fmla="*/ 79 h 137"/>
                <a:gd name="connsiteX6-19781" fmla="*/ 575 w 706"/>
                <a:gd name="connsiteY6-19782" fmla="*/ 79 h 137"/>
                <a:gd name="connsiteX7-19783" fmla="*/ 569 w 706"/>
                <a:gd name="connsiteY7-19784" fmla="*/ 74 h 137"/>
                <a:gd name="connsiteX8-19785" fmla="*/ 553 w 706"/>
                <a:gd name="connsiteY8-19786" fmla="*/ 74 h 137"/>
                <a:gd name="connsiteX9-19787" fmla="*/ 543 w 706"/>
                <a:gd name="connsiteY9-19788" fmla="*/ 74 h 137"/>
                <a:gd name="connsiteX10-19789" fmla="*/ 527 w 706"/>
                <a:gd name="connsiteY10-19790" fmla="*/ 79 h 137"/>
                <a:gd name="connsiteX11-19791" fmla="*/ 496 w 706"/>
                <a:gd name="connsiteY11-19792" fmla="*/ 79 h 137"/>
                <a:gd name="connsiteX12-19793" fmla="*/ 459 w 706"/>
                <a:gd name="connsiteY12-19794" fmla="*/ 84 h 137"/>
                <a:gd name="connsiteX13-19795" fmla="*/ 422 w 706"/>
                <a:gd name="connsiteY13-19796" fmla="*/ 89 h 137"/>
                <a:gd name="connsiteX14-19797" fmla="*/ 385 w 706"/>
                <a:gd name="connsiteY14-19798" fmla="*/ 89 h 137"/>
                <a:gd name="connsiteX15-19799" fmla="*/ 343 w 706"/>
                <a:gd name="connsiteY15-19800" fmla="*/ 95 h 137"/>
                <a:gd name="connsiteX16-19801" fmla="*/ 295 w 706"/>
                <a:gd name="connsiteY16-19802" fmla="*/ 105 h 137"/>
                <a:gd name="connsiteX17-19803" fmla="*/ 269 w 706"/>
                <a:gd name="connsiteY17-19804" fmla="*/ 105 h 137"/>
                <a:gd name="connsiteX18-19805" fmla="*/ 243 w 706"/>
                <a:gd name="connsiteY18-19806" fmla="*/ 110 h 137"/>
                <a:gd name="connsiteX19-19807" fmla="*/ 216 w 706"/>
                <a:gd name="connsiteY19-19808" fmla="*/ 116 h 137"/>
                <a:gd name="connsiteX20-19809" fmla="*/ 190 w 706"/>
                <a:gd name="connsiteY20-19810" fmla="*/ 116 h 137"/>
                <a:gd name="connsiteX21-19811" fmla="*/ 158 w 706"/>
                <a:gd name="connsiteY21-19812" fmla="*/ 121 h 137"/>
                <a:gd name="connsiteX22-19813" fmla="*/ 132 w 706"/>
                <a:gd name="connsiteY22-19814" fmla="*/ 126 h 137"/>
                <a:gd name="connsiteX23-19815" fmla="*/ 106 w 706"/>
                <a:gd name="connsiteY23-19816" fmla="*/ 126 h 137"/>
                <a:gd name="connsiteX24-19817" fmla="*/ 85 w 706"/>
                <a:gd name="connsiteY24-19818" fmla="*/ 132 h 137"/>
                <a:gd name="connsiteX25-19819" fmla="*/ 64 w 706"/>
                <a:gd name="connsiteY25-19820" fmla="*/ 132 h 137"/>
                <a:gd name="connsiteX26-19821" fmla="*/ 37 w 706"/>
                <a:gd name="connsiteY26-19822" fmla="*/ 132 h 137"/>
                <a:gd name="connsiteX27-19823" fmla="*/ 21 w 706"/>
                <a:gd name="connsiteY27-19824" fmla="*/ 137 h 137"/>
                <a:gd name="connsiteX28-19825" fmla="*/ 0 w 706"/>
                <a:gd name="connsiteY28-19826" fmla="*/ 137 h 137"/>
                <a:gd name="connsiteX29-19827" fmla="*/ 0 w 706"/>
                <a:gd name="connsiteY29-19828" fmla="*/ 100 h 137"/>
                <a:gd name="connsiteX30-19829" fmla="*/ 16 w 706"/>
                <a:gd name="connsiteY30-19830" fmla="*/ 100 h 137"/>
                <a:gd name="connsiteX31-19831" fmla="*/ 37 w 706"/>
                <a:gd name="connsiteY31-19832" fmla="*/ 100 h 137"/>
                <a:gd name="connsiteX32-19833" fmla="*/ 53 w 706"/>
                <a:gd name="connsiteY32-19834" fmla="*/ 100 h 137"/>
                <a:gd name="connsiteX33-19835" fmla="*/ 74 w 706"/>
                <a:gd name="connsiteY33-19836" fmla="*/ 95 h 137"/>
                <a:gd name="connsiteX34-19837" fmla="*/ 100 w 706"/>
                <a:gd name="connsiteY34-19838" fmla="*/ 95 h 137"/>
                <a:gd name="connsiteX35-19839" fmla="*/ 122 w 706"/>
                <a:gd name="connsiteY35-19840" fmla="*/ 89 h 137"/>
                <a:gd name="connsiteX36-19841" fmla="*/ 148 w 706"/>
                <a:gd name="connsiteY36-19842" fmla="*/ 84 h 137"/>
                <a:gd name="connsiteX37-19843" fmla="*/ 179 w 706"/>
                <a:gd name="connsiteY37-19844" fmla="*/ 84 h 137"/>
                <a:gd name="connsiteX38-19845" fmla="*/ 237 w 706"/>
                <a:gd name="connsiteY38-19846" fmla="*/ 74 h 137"/>
                <a:gd name="connsiteX39-19847" fmla="*/ 295 w 706"/>
                <a:gd name="connsiteY39-19848" fmla="*/ 63 h 137"/>
                <a:gd name="connsiteX40-19849" fmla="*/ 353 w 706"/>
                <a:gd name="connsiteY40-19850" fmla="*/ 58 h 137"/>
                <a:gd name="connsiteX41-19851" fmla="*/ 411 w 706"/>
                <a:gd name="connsiteY41-19852" fmla="*/ 47 h 137"/>
                <a:gd name="connsiteX42-19853" fmla="*/ 438 w 706"/>
                <a:gd name="connsiteY42-19854" fmla="*/ 42 h 137"/>
                <a:gd name="connsiteX43-19855" fmla="*/ 464 w 706"/>
                <a:gd name="connsiteY43-19856" fmla="*/ 37 h 137"/>
                <a:gd name="connsiteX44-19857" fmla="*/ 490 w 706"/>
                <a:gd name="connsiteY44-19858" fmla="*/ 32 h 137"/>
                <a:gd name="connsiteX45-19859" fmla="*/ 506 w 706"/>
                <a:gd name="connsiteY45-19860" fmla="*/ 32 h 137"/>
                <a:gd name="connsiteX46-19861" fmla="*/ 522 w 706"/>
                <a:gd name="connsiteY46-19862" fmla="*/ 26 h 137"/>
                <a:gd name="connsiteX47-19863" fmla="*/ 538 w 706"/>
                <a:gd name="connsiteY47-19864" fmla="*/ 21 h 137"/>
                <a:gd name="connsiteX48-19865" fmla="*/ 543 w 706"/>
                <a:gd name="connsiteY48-19866" fmla="*/ 21 h 137"/>
                <a:gd name="connsiteX49-19867" fmla="*/ 553 w 706"/>
                <a:gd name="connsiteY49-19868" fmla="*/ 16 h 137"/>
                <a:gd name="connsiteX50-19869" fmla="*/ 559 w 706"/>
                <a:gd name="connsiteY50-19870" fmla="*/ 11 h 137"/>
                <a:gd name="connsiteX51-19871" fmla="*/ 569 w 706"/>
                <a:gd name="connsiteY51-19872" fmla="*/ 5 h 137"/>
                <a:gd name="connsiteX52-19873" fmla="*/ 575 w 706"/>
                <a:gd name="connsiteY52-19874" fmla="*/ 5 h 137"/>
                <a:gd name="connsiteX53-19875" fmla="*/ 585 w 706"/>
                <a:gd name="connsiteY53-19876" fmla="*/ 0 h 137"/>
                <a:gd name="connsiteX54-19877" fmla="*/ 590 w 706"/>
                <a:gd name="connsiteY54-19878" fmla="*/ 5 h 137"/>
                <a:gd name="connsiteX55-19879" fmla="*/ 596 w 706"/>
                <a:gd name="connsiteY55-19880" fmla="*/ 5 h 137"/>
                <a:gd name="connsiteX56-19881" fmla="*/ 601 w 706"/>
                <a:gd name="connsiteY56-19882" fmla="*/ 11 h 137"/>
                <a:gd name="connsiteX57-19883" fmla="*/ 611 w 706"/>
                <a:gd name="connsiteY57-19884" fmla="*/ 16 h 137"/>
                <a:gd name="connsiteX58-19885" fmla="*/ 622 w 706"/>
                <a:gd name="connsiteY58-19886" fmla="*/ 21 h 137"/>
                <a:gd name="connsiteX59-19887" fmla="*/ 632 w 706"/>
                <a:gd name="connsiteY59-19888" fmla="*/ 26 h 137"/>
                <a:gd name="connsiteX60-19889" fmla="*/ 643 w 706"/>
                <a:gd name="connsiteY60-19890" fmla="*/ 32 h 137"/>
                <a:gd name="connsiteX61-19891" fmla="*/ 659 w 706"/>
                <a:gd name="connsiteY61-19892" fmla="*/ 42 h 137"/>
                <a:gd name="connsiteX62-19893" fmla="*/ 669 w 706"/>
                <a:gd name="connsiteY62-19894" fmla="*/ 53 h 137"/>
                <a:gd name="connsiteX63-19895" fmla="*/ 680 w 706"/>
                <a:gd name="connsiteY63-19896" fmla="*/ 58 h 137"/>
                <a:gd name="connsiteX64-19897" fmla="*/ 690 w 706"/>
                <a:gd name="connsiteY64-19898" fmla="*/ 68 h 137"/>
                <a:gd name="connsiteX65-19899" fmla="*/ 701 w 706"/>
                <a:gd name="connsiteY65-19900" fmla="*/ 74 h 137"/>
                <a:gd name="connsiteX66-19901" fmla="*/ 706 w 706"/>
                <a:gd name="connsiteY66-19902" fmla="*/ 79 h 137"/>
                <a:gd name="connsiteX0-19903" fmla="*/ 601 w 706"/>
                <a:gd name="connsiteY0-19904" fmla="*/ 105 h 137"/>
                <a:gd name="connsiteX1-19905" fmla="*/ 596 w 706"/>
                <a:gd name="connsiteY1-19906" fmla="*/ 95 h 137"/>
                <a:gd name="connsiteX2-19907" fmla="*/ 596 w 706"/>
                <a:gd name="connsiteY2-19908" fmla="*/ 89 h 137"/>
                <a:gd name="connsiteX3-19909" fmla="*/ 596 w 706"/>
                <a:gd name="connsiteY3-19910" fmla="*/ 84 h 137"/>
                <a:gd name="connsiteX4-19911" fmla="*/ 590 w 706"/>
                <a:gd name="connsiteY4-19912" fmla="*/ 84 h 137"/>
                <a:gd name="connsiteX5-19913" fmla="*/ 585 w 706"/>
                <a:gd name="connsiteY5-19914" fmla="*/ 79 h 137"/>
                <a:gd name="connsiteX6-19915" fmla="*/ 575 w 706"/>
                <a:gd name="connsiteY6-19916" fmla="*/ 79 h 137"/>
                <a:gd name="connsiteX7-19917" fmla="*/ 569 w 706"/>
                <a:gd name="connsiteY7-19918" fmla="*/ 74 h 137"/>
                <a:gd name="connsiteX8-19919" fmla="*/ 553 w 706"/>
                <a:gd name="connsiteY8-19920" fmla="*/ 74 h 137"/>
                <a:gd name="connsiteX9-19921" fmla="*/ 543 w 706"/>
                <a:gd name="connsiteY9-19922" fmla="*/ 74 h 137"/>
                <a:gd name="connsiteX10-19923" fmla="*/ 527 w 706"/>
                <a:gd name="connsiteY10-19924" fmla="*/ 79 h 137"/>
                <a:gd name="connsiteX11-19925" fmla="*/ 496 w 706"/>
                <a:gd name="connsiteY11-19926" fmla="*/ 79 h 137"/>
                <a:gd name="connsiteX12-19927" fmla="*/ 459 w 706"/>
                <a:gd name="connsiteY12-19928" fmla="*/ 84 h 137"/>
                <a:gd name="connsiteX13-19929" fmla="*/ 422 w 706"/>
                <a:gd name="connsiteY13-19930" fmla="*/ 89 h 137"/>
                <a:gd name="connsiteX14-19931" fmla="*/ 385 w 706"/>
                <a:gd name="connsiteY14-19932" fmla="*/ 89 h 137"/>
                <a:gd name="connsiteX15-19933" fmla="*/ 343 w 706"/>
                <a:gd name="connsiteY15-19934" fmla="*/ 95 h 137"/>
                <a:gd name="connsiteX16-19935" fmla="*/ 295 w 706"/>
                <a:gd name="connsiteY16-19936" fmla="*/ 105 h 137"/>
                <a:gd name="connsiteX17-19937" fmla="*/ 269 w 706"/>
                <a:gd name="connsiteY17-19938" fmla="*/ 105 h 137"/>
                <a:gd name="connsiteX18-19939" fmla="*/ 243 w 706"/>
                <a:gd name="connsiteY18-19940" fmla="*/ 110 h 137"/>
                <a:gd name="connsiteX19-19941" fmla="*/ 216 w 706"/>
                <a:gd name="connsiteY19-19942" fmla="*/ 116 h 137"/>
                <a:gd name="connsiteX20-19943" fmla="*/ 190 w 706"/>
                <a:gd name="connsiteY20-19944" fmla="*/ 116 h 137"/>
                <a:gd name="connsiteX21-19945" fmla="*/ 158 w 706"/>
                <a:gd name="connsiteY21-19946" fmla="*/ 121 h 137"/>
                <a:gd name="connsiteX22-19947" fmla="*/ 132 w 706"/>
                <a:gd name="connsiteY22-19948" fmla="*/ 126 h 137"/>
                <a:gd name="connsiteX23-19949" fmla="*/ 106 w 706"/>
                <a:gd name="connsiteY23-19950" fmla="*/ 126 h 137"/>
                <a:gd name="connsiteX24-19951" fmla="*/ 85 w 706"/>
                <a:gd name="connsiteY24-19952" fmla="*/ 132 h 137"/>
                <a:gd name="connsiteX25-19953" fmla="*/ 64 w 706"/>
                <a:gd name="connsiteY25-19954" fmla="*/ 132 h 137"/>
                <a:gd name="connsiteX26-19955" fmla="*/ 37 w 706"/>
                <a:gd name="connsiteY26-19956" fmla="*/ 132 h 137"/>
                <a:gd name="connsiteX27-19957" fmla="*/ 21 w 706"/>
                <a:gd name="connsiteY27-19958" fmla="*/ 137 h 137"/>
                <a:gd name="connsiteX28-19959" fmla="*/ 0 w 706"/>
                <a:gd name="connsiteY28-19960" fmla="*/ 137 h 137"/>
                <a:gd name="connsiteX29-19961" fmla="*/ 0 w 706"/>
                <a:gd name="connsiteY29-19962" fmla="*/ 100 h 137"/>
                <a:gd name="connsiteX30-19963" fmla="*/ 16 w 706"/>
                <a:gd name="connsiteY30-19964" fmla="*/ 100 h 137"/>
                <a:gd name="connsiteX31-19965" fmla="*/ 37 w 706"/>
                <a:gd name="connsiteY31-19966" fmla="*/ 100 h 137"/>
                <a:gd name="connsiteX32-19967" fmla="*/ 53 w 706"/>
                <a:gd name="connsiteY32-19968" fmla="*/ 100 h 137"/>
                <a:gd name="connsiteX33-19969" fmla="*/ 74 w 706"/>
                <a:gd name="connsiteY33-19970" fmla="*/ 95 h 137"/>
                <a:gd name="connsiteX34-19971" fmla="*/ 100 w 706"/>
                <a:gd name="connsiteY34-19972" fmla="*/ 95 h 137"/>
                <a:gd name="connsiteX35-19973" fmla="*/ 122 w 706"/>
                <a:gd name="connsiteY35-19974" fmla="*/ 89 h 137"/>
                <a:gd name="connsiteX36-19975" fmla="*/ 148 w 706"/>
                <a:gd name="connsiteY36-19976" fmla="*/ 84 h 137"/>
                <a:gd name="connsiteX37-19977" fmla="*/ 179 w 706"/>
                <a:gd name="connsiteY37-19978" fmla="*/ 84 h 137"/>
                <a:gd name="connsiteX38-19979" fmla="*/ 237 w 706"/>
                <a:gd name="connsiteY38-19980" fmla="*/ 74 h 137"/>
                <a:gd name="connsiteX39-19981" fmla="*/ 295 w 706"/>
                <a:gd name="connsiteY39-19982" fmla="*/ 63 h 137"/>
                <a:gd name="connsiteX40-19983" fmla="*/ 353 w 706"/>
                <a:gd name="connsiteY40-19984" fmla="*/ 58 h 137"/>
                <a:gd name="connsiteX41-19985" fmla="*/ 411 w 706"/>
                <a:gd name="connsiteY41-19986" fmla="*/ 47 h 137"/>
                <a:gd name="connsiteX42-19987" fmla="*/ 438 w 706"/>
                <a:gd name="connsiteY42-19988" fmla="*/ 42 h 137"/>
                <a:gd name="connsiteX43-19989" fmla="*/ 464 w 706"/>
                <a:gd name="connsiteY43-19990" fmla="*/ 37 h 137"/>
                <a:gd name="connsiteX44-19991" fmla="*/ 490 w 706"/>
                <a:gd name="connsiteY44-19992" fmla="*/ 32 h 137"/>
                <a:gd name="connsiteX45-19993" fmla="*/ 506 w 706"/>
                <a:gd name="connsiteY45-19994" fmla="*/ 32 h 137"/>
                <a:gd name="connsiteX46-19995" fmla="*/ 522 w 706"/>
                <a:gd name="connsiteY46-19996" fmla="*/ 26 h 137"/>
                <a:gd name="connsiteX47-19997" fmla="*/ 538 w 706"/>
                <a:gd name="connsiteY47-19998" fmla="*/ 21 h 137"/>
                <a:gd name="connsiteX48-19999" fmla="*/ 543 w 706"/>
                <a:gd name="connsiteY48-20000" fmla="*/ 21 h 137"/>
                <a:gd name="connsiteX49-20001" fmla="*/ 553 w 706"/>
                <a:gd name="connsiteY49-20002" fmla="*/ 16 h 137"/>
                <a:gd name="connsiteX50-20003" fmla="*/ 559 w 706"/>
                <a:gd name="connsiteY50-20004" fmla="*/ 11 h 137"/>
                <a:gd name="connsiteX51-20005" fmla="*/ 569 w 706"/>
                <a:gd name="connsiteY51-20006" fmla="*/ 5 h 137"/>
                <a:gd name="connsiteX52-20007" fmla="*/ 575 w 706"/>
                <a:gd name="connsiteY52-20008" fmla="*/ 5 h 137"/>
                <a:gd name="connsiteX53-20009" fmla="*/ 585 w 706"/>
                <a:gd name="connsiteY53-20010" fmla="*/ 0 h 137"/>
                <a:gd name="connsiteX54-20011" fmla="*/ 590 w 706"/>
                <a:gd name="connsiteY54-20012" fmla="*/ 5 h 137"/>
                <a:gd name="connsiteX55-20013" fmla="*/ 596 w 706"/>
                <a:gd name="connsiteY55-20014" fmla="*/ 5 h 137"/>
                <a:gd name="connsiteX56-20015" fmla="*/ 601 w 706"/>
                <a:gd name="connsiteY56-20016" fmla="*/ 11 h 137"/>
                <a:gd name="connsiteX57-20017" fmla="*/ 611 w 706"/>
                <a:gd name="connsiteY57-20018" fmla="*/ 16 h 137"/>
                <a:gd name="connsiteX58-20019" fmla="*/ 622 w 706"/>
                <a:gd name="connsiteY58-20020" fmla="*/ 21 h 137"/>
                <a:gd name="connsiteX59-20021" fmla="*/ 632 w 706"/>
                <a:gd name="connsiteY59-20022" fmla="*/ 26 h 137"/>
                <a:gd name="connsiteX60-20023" fmla="*/ 643 w 706"/>
                <a:gd name="connsiteY60-20024" fmla="*/ 32 h 137"/>
                <a:gd name="connsiteX61-20025" fmla="*/ 659 w 706"/>
                <a:gd name="connsiteY61-20026" fmla="*/ 42 h 137"/>
                <a:gd name="connsiteX62-20027" fmla="*/ 669 w 706"/>
                <a:gd name="connsiteY62-20028" fmla="*/ 53 h 137"/>
                <a:gd name="connsiteX63-20029" fmla="*/ 680 w 706"/>
                <a:gd name="connsiteY63-20030" fmla="*/ 58 h 137"/>
                <a:gd name="connsiteX64-20031" fmla="*/ 690 w 706"/>
                <a:gd name="connsiteY64-20032" fmla="*/ 68 h 137"/>
                <a:gd name="connsiteX65-20033" fmla="*/ 706 w 706"/>
                <a:gd name="connsiteY65-20034" fmla="*/ 79 h 137"/>
                <a:gd name="connsiteX0-20035" fmla="*/ 601 w 690"/>
                <a:gd name="connsiteY0-20036" fmla="*/ 105 h 137"/>
                <a:gd name="connsiteX1-20037" fmla="*/ 596 w 690"/>
                <a:gd name="connsiteY1-20038" fmla="*/ 95 h 137"/>
                <a:gd name="connsiteX2-20039" fmla="*/ 596 w 690"/>
                <a:gd name="connsiteY2-20040" fmla="*/ 89 h 137"/>
                <a:gd name="connsiteX3-20041" fmla="*/ 596 w 690"/>
                <a:gd name="connsiteY3-20042" fmla="*/ 84 h 137"/>
                <a:gd name="connsiteX4-20043" fmla="*/ 590 w 690"/>
                <a:gd name="connsiteY4-20044" fmla="*/ 84 h 137"/>
                <a:gd name="connsiteX5-20045" fmla="*/ 585 w 690"/>
                <a:gd name="connsiteY5-20046" fmla="*/ 79 h 137"/>
                <a:gd name="connsiteX6-20047" fmla="*/ 575 w 690"/>
                <a:gd name="connsiteY6-20048" fmla="*/ 79 h 137"/>
                <a:gd name="connsiteX7-20049" fmla="*/ 569 w 690"/>
                <a:gd name="connsiteY7-20050" fmla="*/ 74 h 137"/>
                <a:gd name="connsiteX8-20051" fmla="*/ 553 w 690"/>
                <a:gd name="connsiteY8-20052" fmla="*/ 74 h 137"/>
                <a:gd name="connsiteX9-20053" fmla="*/ 543 w 690"/>
                <a:gd name="connsiteY9-20054" fmla="*/ 74 h 137"/>
                <a:gd name="connsiteX10-20055" fmla="*/ 527 w 690"/>
                <a:gd name="connsiteY10-20056" fmla="*/ 79 h 137"/>
                <a:gd name="connsiteX11-20057" fmla="*/ 496 w 690"/>
                <a:gd name="connsiteY11-20058" fmla="*/ 79 h 137"/>
                <a:gd name="connsiteX12-20059" fmla="*/ 459 w 690"/>
                <a:gd name="connsiteY12-20060" fmla="*/ 84 h 137"/>
                <a:gd name="connsiteX13-20061" fmla="*/ 422 w 690"/>
                <a:gd name="connsiteY13-20062" fmla="*/ 89 h 137"/>
                <a:gd name="connsiteX14-20063" fmla="*/ 385 w 690"/>
                <a:gd name="connsiteY14-20064" fmla="*/ 89 h 137"/>
                <a:gd name="connsiteX15-20065" fmla="*/ 343 w 690"/>
                <a:gd name="connsiteY15-20066" fmla="*/ 95 h 137"/>
                <a:gd name="connsiteX16-20067" fmla="*/ 295 w 690"/>
                <a:gd name="connsiteY16-20068" fmla="*/ 105 h 137"/>
                <a:gd name="connsiteX17-20069" fmla="*/ 269 w 690"/>
                <a:gd name="connsiteY17-20070" fmla="*/ 105 h 137"/>
                <a:gd name="connsiteX18-20071" fmla="*/ 243 w 690"/>
                <a:gd name="connsiteY18-20072" fmla="*/ 110 h 137"/>
                <a:gd name="connsiteX19-20073" fmla="*/ 216 w 690"/>
                <a:gd name="connsiteY19-20074" fmla="*/ 116 h 137"/>
                <a:gd name="connsiteX20-20075" fmla="*/ 190 w 690"/>
                <a:gd name="connsiteY20-20076" fmla="*/ 116 h 137"/>
                <a:gd name="connsiteX21-20077" fmla="*/ 158 w 690"/>
                <a:gd name="connsiteY21-20078" fmla="*/ 121 h 137"/>
                <a:gd name="connsiteX22-20079" fmla="*/ 132 w 690"/>
                <a:gd name="connsiteY22-20080" fmla="*/ 126 h 137"/>
                <a:gd name="connsiteX23-20081" fmla="*/ 106 w 690"/>
                <a:gd name="connsiteY23-20082" fmla="*/ 126 h 137"/>
                <a:gd name="connsiteX24-20083" fmla="*/ 85 w 690"/>
                <a:gd name="connsiteY24-20084" fmla="*/ 132 h 137"/>
                <a:gd name="connsiteX25-20085" fmla="*/ 64 w 690"/>
                <a:gd name="connsiteY25-20086" fmla="*/ 132 h 137"/>
                <a:gd name="connsiteX26-20087" fmla="*/ 37 w 690"/>
                <a:gd name="connsiteY26-20088" fmla="*/ 132 h 137"/>
                <a:gd name="connsiteX27-20089" fmla="*/ 21 w 690"/>
                <a:gd name="connsiteY27-20090" fmla="*/ 137 h 137"/>
                <a:gd name="connsiteX28-20091" fmla="*/ 0 w 690"/>
                <a:gd name="connsiteY28-20092" fmla="*/ 137 h 137"/>
                <a:gd name="connsiteX29-20093" fmla="*/ 0 w 690"/>
                <a:gd name="connsiteY29-20094" fmla="*/ 100 h 137"/>
                <a:gd name="connsiteX30-20095" fmla="*/ 16 w 690"/>
                <a:gd name="connsiteY30-20096" fmla="*/ 100 h 137"/>
                <a:gd name="connsiteX31-20097" fmla="*/ 37 w 690"/>
                <a:gd name="connsiteY31-20098" fmla="*/ 100 h 137"/>
                <a:gd name="connsiteX32-20099" fmla="*/ 53 w 690"/>
                <a:gd name="connsiteY32-20100" fmla="*/ 100 h 137"/>
                <a:gd name="connsiteX33-20101" fmla="*/ 74 w 690"/>
                <a:gd name="connsiteY33-20102" fmla="*/ 95 h 137"/>
                <a:gd name="connsiteX34-20103" fmla="*/ 100 w 690"/>
                <a:gd name="connsiteY34-20104" fmla="*/ 95 h 137"/>
                <a:gd name="connsiteX35-20105" fmla="*/ 122 w 690"/>
                <a:gd name="connsiteY35-20106" fmla="*/ 89 h 137"/>
                <a:gd name="connsiteX36-20107" fmla="*/ 148 w 690"/>
                <a:gd name="connsiteY36-20108" fmla="*/ 84 h 137"/>
                <a:gd name="connsiteX37-20109" fmla="*/ 179 w 690"/>
                <a:gd name="connsiteY37-20110" fmla="*/ 84 h 137"/>
                <a:gd name="connsiteX38-20111" fmla="*/ 237 w 690"/>
                <a:gd name="connsiteY38-20112" fmla="*/ 74 h 137"/>
                <a:gd name="connsiteX39-20113" fmla="*/ 295 w 690"/>
                <a:gd name="connsiteY39-20114" fmla="*/ 63 h 137"/>
                <a:gd name="connsiteX40-20115" fmla="*/ 353 w 690"/>
                <a:gd name="connsiteY40-20116" fmla="*/ 58 h 137"/>
                <a:gd name="connsiteX41-20117" fmla="*/ 411 w 690"/>
                <a:gd name="connsiteY41-20118" fmla="*/ 47 h 137"/>
                <a:gd name="connsiteX42-20119" fmla="*/ 438 w 690"/>
                <a:gd name="connsiteY42-20120" fmla="*/ 42 h 137"/>
                <a:gd name="connsiteX43-20121" fmla="*/ 464 w 690"/>
                <a:gd name="connsiteY43-20122" fmla="*/ 37 h 137"/>
                <a:gd name="connsiteX44-20123" fmla="*/ 490 w 690"/>
                <a:gd name="connsiteY44-20124" fmla="*/ 32 h 137"/>
                <a:gd name="connsiteX45-20125" fmla="*/ 506 w 690"/>
                <a:gd name="connsiteY45-20126" fmla="*/ 32 h 137"/>
                <a:gd name="connsiteX46-20127" fmla="*/ 522 w 690"/>
                <a:gd name="connsiteY46-20128" fmla="*/ 26 h 137"/>
                <a:gd name="connsiteX47-20129" fmla="*/ 538 w 690"/>
                <a:gd name="connsiteY47-20130" fmla="*/ 21 h 137"/>
                <a:gd name="connsiteX48-20131" fmla="*/ 543 w 690"/>
                <a:gd name="connsiteY48-20132" fmla="*/ 21 h 137"/>
                <a:gd name="connsiteX49-20133" fmla="*/ 553 w 690"/>
                <a:gd name="connsiteY49-20134" fmla="*/ 16 h 137"/>
                <a:gd name="connsiteX50-20135" fmla="*/ 559 w 690"/>
                <a:gd name="connsiteY50-20136" fmla="*/ 11 h 137"/>
                <a:gd name="connsiteX51-20137" fmla="*/ 569 w 690"/>
                <a:gd name="connsiteY51-20138" fmla="*/ 5 h 137"/>
                <a:gd name="connsiteX52-20139" fmla="*/ 575 w 690"/>
                <a:gd name="connsiteY52-20140" fmla="*/ 5 h 137"/>
                <a:gd name="connsiteX53-20141" fmla="*/ 585 w 690"/>
                <a:gd name="connsiteY53-20142" fmla="*/ 0 h 137"/>
                <a:gd name="connsiteX54-20143" fmla="*/ 590 w 690"/>
                <a:gd name="connsiteY54-20144" fmla="*/ 5 h 137"/>
                <a:gd name="connsiteX55-20145" fmla="*/ 596 w 690"/>
                <a:gd name="connsiteY55-20146" fmla="*/ 5 h 137"/>
                <a:gd name="connsiteX56-20147" fmla="*/ 601 w 690"/>
                <a:gd name="connsiteY56-20148" fmla="*/ 11 h 137"/>
                <a:gd name="connsiteX57-20149" fmla="*/ 611 w 690"/>
                <a:gd name="connsiteY57-20150" fmla="*/ 16 h 137"/>
                <a:gd name="connsiteX58-20151" fmla="*/ 622 w 690"/>
                <a:gd name="connsiteY58-20152" fmla="*/ 21 h 137"/>
                <a:gd name="connsiteX59-20153" fmla="*/ 632 w 690"/>
                <a:gd name="connsiteY59-20154" fmla="*/ 26 h 137"/>
                <a:gd name="connsiteX60-20155" fmla="*/ 643 w 690"/>
                <a:gd name="connsiteY60-20156" fmla="*/ 32 h 137"/>
                <a:gd name="connsiteX61-20157" fmla="*/ 659 w 690"/>
                <a:gd name="connsiteY61-20158" fmla="*/ 42 h 137"/>
                <a:gd name="connsiteX62-20159" fmla="*/ 669 w 690"/>
                <a:gd name="connsiteY62-20160" fmla="*/ 53 h 137"/>
                <a:gd name="connsiteX63-20161" fmla="*/ 680 w 690"/>
                <a:gd name="connsiteY63-20162" fmla="*/ 58 h 137"/>
                <a:gd name="connsiteX64-20163" fmla="*/ 690 w 690"/>
                <a:gd name="connsiteY64-20164" fmla="*/ 68 h 137"/>
                <a:gd name="connsiteX0-20165" fmla="*/ 601 w 680"/>
                <a:gd name="connsiteY0-20166" fmla="*/ 105 h 137"/>
                <a:gd name="connsiteX1-20167" fmla="*/ 596 w 680"/>
                <a:gd name="connsiteY1-20168" fmla="*/ 95 h 137"/>
                <a:gd name="connsiteX2-20169" fmla="*/ 596 w 680"/>
                <a:gd name="connsiteY2-20170" fmla="*/ 89 h 137"/>
                <a:gd name="connsiteX3-20171" fmla="*/ 596 w 680"/>
                <a:gd name="connsiteY3-20172" fmla="*/ 84 h 137"/>
                <a:gd name="connsiteX4-20173" fmla="*/ 590 w 680"/>
                <a:gd name="connsiteY4-20174" fmla="*/ 84 h 137"/>
                <a:gd name="connsiteX5-20175" fmla="*/ 585 w 680"/>
                <a:gd name="connsiteY5-20176" fmla="*/ 79 h 137"/>
                <a:gd name="connsiteX6-20177" fmla="*/ 575 w 680"/>
                <a:gd name="connsiteY6-20178" fmla="*/ 79 h 137"/>
                <a:gd name="connsiteX7-20179" fmla="*/ 569 w 680"/>
                <a:gd name="connsiteY7-20180" fmla="*/ 74 h 137"/>
                <a:gd name="connsiteX8-20181" fmla="*/ 553 w 680"/>
                <a:gd name="connsiteY8-20182" fmla="*/ 74 h 137"/>
                <a:gd name="connsiteX9-20183" fmla="*/ 543 w 680"/>
                <a:gd name="connsiteY9-20184" fmla="*/ 74 h 137"/>
                <a:gd name="connsiteX10-20185" fmla="*/ 527 w 680"/>
                <a:gd name="connsiteY10-20186" fmla="*/ 79 h 137"/>
                <a:gd name="connsiteX11-20187" fmla="*/ 496 w 680"/>
                <a:gd name="connsiteY11-20188" fmla="*/ 79 h 137"/>
                <a:gd name="connsiteX12-20189" fmla="*/ 459 w 680"/>
                <a:gd name="connsiteY12-20190" fmla="*/ 84 h 137"/>
                <a:gd name="connsiteX13-20191" fmla="*/ 422 w 680"/>
                <a:gd name="connsiteY13-20192" fmla="*/ 89 h 137"/>
                <a:gd name="connsiteX14-20193" fmla="*/ 385 w 680"/>
                <a:gd name="connsiteY14-20194" fmla="*/ 89 h 137"/>
                <a:gd name="connsiteX15-20195" fmla="*/ 343 w 680"/>
                <a:gd name="connsiteY15-20196" fmla="*/ 95 h 137"/>
                <a:gd name="connsiteX16-20197" fmla="*/ 295 w 680"/>
                <a:gd name="connsiteY16-20198" fmla="*/ 105 h 137"/>
                <a:gd name="connsiteX17-20199" fmla="*/ 269 w 680"/>
                <a:gd name="connsiteY17-20200" fmla="*/ 105 h 137"/>
                <a:gd name="connsiteX18-20201" fmla="*/ 243 w 680"/>
                <a:gd name="connsiteY18-20202" fmla="*/ 110 h 137"/>
                <a:gd name="connsiteX19-20203" fmla="*/ 216 w 680"/>
                <a:gd name="connsiteY19-20204" fmla="*/ 116 h 137"/>
                <a:gd name="connsiteX20-20205" fmla="*/ 190 w 680"/>
                <a:gd name="connsiteY20-20206" fmla="*/ 116 h 137"/>
                <a:gd name="connsiteX21-20207" fmla="*/ 158 w 680"/>
                <a:gd name="connsiteY21-20208" fmla="*/ 121 h 137"/>
                <a:gd name="connsiteX22-20209" fmla="*/ 132 w 680"/>
                <a:gd name="connsiteY22-20210" fmla="*/ 126 h 137"/>
                <a:gd name="connsiteX23-20211" fmla="*/ 106 w 680"/>
                <a:gd name="connsiteY23-20212" fmla="*/ 126 h 137"/>
                <a:gd name="connsiteX24-20213" fmla="*/ 85 w 680"/>
                <a:gd name="connsiteY24-20214" fmla="*/ 132 h 137"/>
                <a:gd name="connsiteX25-20215" fmla="*/ 64 w 680"/>
                <a:gd name="connsiteY25-20216" fmla="*/ 132 h 137"/>
                <a:gd name="connsiteX26-20217" fmla="*/ 37 w 680"/>
                <a:gd name="connsiteY26-20218" fmla="*/ 132 h 137"/>
                <a:gd name="connsiteX27-20219" fmla="*/ 21 w 680"/>
                <a:gd name="connsiteY27-20220" fmla="*/ 137 h 137"/>
                <a:gd name="connsiteX28-20221" fmla="*/ 0 w 680"/>
                <a:gd name="connsiteY28-20222" fmla="*/ 137 h 137"/>
                <a:gd name="connsiteX29-20223" fmla="*/ 0 w 680"/>
                <a:gd name="connsiteY29-20224" fmla="*/ 100 h 137"/>
                <a:gd name="connsiteX30-20225" fmla="*/ 16 w 680"/>
                <a:gd name="connsiteY30-20226" fmla="*/ 100 h 137"/>
                <a:gd name="connsiteX31-20227" fmla="*/ 37 w 680"/>
                <a:gd name="connsiteY31-20228" fmla="*/ 100 h 137"/>
                <a:gd name="connsiteX32-20229" fmla="*/ 53 w 680"/>
                <a:gd name="connsiteY32-20230" fmla="*/ 100 h 137"/>
                <a:gd name="connsiteX33-20231" fmla="*/ 74 w 680"/>
                <a:gd name="connsiteY33-20232" fmla="*/ 95 h 137"/>
                <a:gd name="connsiteX34-20233" fmla="*/ 100 w 680"/>
                <a:gd name="connsiteY34-20234" fmla="*/ 95 h 137"/>
                <a:gd name="connsiteX35-20235" fmla="*/ 122 w 680"/>
                <a:gd name="connsiteY35-20236" fmla="*/ 89 h 137"/>
                <a:gd name="connsiteX36-20237" fmla="*/ 148 w 680"/>
                <a:gd name="connsiteY36-20238" fmla="*/ 84 h 137"/>
                <a:gd name="connsiteX37-20239" fmla="*/ 179 w 680"/>
                <a:gd name="connsiteY37-20240" fmla="*/ 84 h 137"/>
                <a:gd name="connsiteX38-20241" fmla="*/ 237 w 680"/>
                <a:gd name="connsiteY38-20242" fmla="*/ 74 h 137"/>
                <a:gd name="connsiteX39-20243" fmla="*/ 295 w 680"/>
                <a:gd name="connsiteY39-20244" fmla="*/ 63 h 137"/>
                <a:gd name="connsiteX40-20245" fmla="*/ 353 w 680"/>
                <a:gd name="connsiteY40-20246" fmla="*/ 58 h 137"/>
                <a:gd name="connsiteX41-20247" fmla="*/ 411 w 680"/>
                <a:gd name="connsiteY41-20248" fmla="*/ 47 h 137"/>
                <a:gd name="connsiteX42-20249" fmla="*/ 438 w 680"/>
                <a:gd name="connsiteY42-20250" fmla="*/ 42 h 137"/>
                <a:gd name="connsiteX43-20251" fmla="*/ 464 w 680"/>
                <a:gd name="connsiteY43-20252" fmla="*/ 37 h 137"/>
                <a:gd name="connsiteX44-20253" fmla="*/ 490 w 680"/>
                <a:gd name="connsiteY44-20254" fmla="*/ 32 h 137"/>
                <a:gd name="connsiteX45-20255" fmla="*/ 506 w 680"/>
                <a:gd name="connsiteY45-20256" fmla="*/ 32 h 137"/>
                <a:gd name="connsiteX46-20257" fmla="*/ 522 w 680"/>
                <a:gd name="connsiteY46-20258" fmla="*/ 26 h 137"/>
                <a:gd name="connsiteX47-20259" fmla="*/ 538 w 680"/>
                <a:gd name="connsiteY47-20260" fmla="*/ 21 h 137"/>
                <a:gd name="connsiteX48-20261" fmla="*/ 543 w 680"/>
                <a:gd name="connsiteY48-20262" fmla="*/ 21 h 137"/>
                <a:gd name="connsiteX49-20263" fmla="*/ 553 w 680"/>
                <a:gd name="connsiteY49-20264" fmla="*/ 16 h 137"/>
                <a:gd name="connsiteX50-20265" fmla="*/ 559 w 680"/>
                <a:gd name="connsiteY50-20266" fmla="*/ 11 h 137"/>
                <a:gd name="connsiteX51-20267" fmla="*/ 569 w 680"/>
                <a:gd name="connsiteY51-20268" fmla="*/ 5 h 137"/>
                <a:gd name="connsiteX52-20269" fmla="*/ 575 w 680"/>
                <a:gd name="connsiteY52-20270" fmla="*/ 5 h 137"/>
                <a:gd name="connsiteX53-20271" fmla="*/ 585 w 680"/>
                <a:gd name="connsiteY53-20272" fmla="*/ 0 h 137"/>
                <a:gd name="connsiteX54-20273" fmla="*/ 590 w 680"/>
                <a:gd name="connsiteY54-20274" fmla="*/ 5 h 137"/>
                <a:gd name="connsiteX55-20275" fmla="*/ 596 w 680"/>
                <a:gd name="connsiteY55-20276" fmla="*/ 5 h 137"/>
                <a:gd name="connsiteX56-20277" fmla="*/ 601 w 680"/>
                <a:gd name="connsiteY56-20278" fmla="*/ 11 h 137"/>
                <a:gd name="connsiteX57-20279" fmla="*/ 611 w 680"/>
                <a:gd name="connsiteY57-20280" fmla="*/ 16 h 137"/>
                <a:gd name="connsiteX58-20281" fmla="*/ 622 w 680"/>
                <a:gd name="connsiteY58-20282" fmla="*/ 21 h 137"/>
                <a:gd name="connsiteX59-20283" fmla="*/ 632 w 680"/>
                <a:gd name="connsiteY59-20284" fmla="*/ 26 h 137"/>
                <a:gd name="connsiteX60-20285" fmla="*/ 643 w 680"/>
                <a:gd name="connsiteY60-20286" fmla="*/ 32 h 137"/>
                <a:gd name="connsiteX61-20287" fmla="*/ 659 w 680"/>
                <a:gd name="connsiteY61-20288" fmla="*/ 42 h 137"/>
                <a:gd name="connsiteX62-20289" fmla="*/ 669 w 680"/>
                <a:gd name="connsiteY62-20290" fmla="*/ 53 h 137"/>
                <a:gd name="connsiteX63-20291" fmla="*/ 680 w 680"/>
                <a:gd name="connsiteY63-20292" fmla="*/ 58 h 137"/>
                <a:gd name="connsiteX0-20293" fmla="*/ 601 w 680"/>
                <a:gd name="connsiteY0-20294" fmla="*/ 105 h 137"/>
                <a:gd name="connsiteX1-20295" fmla="*/ 596 w 680"/>
                <a:gd name="connsiteY1-20296" fmla="*/ 89 h 137"/>
                <a:gd name="connsiteX2-20297" fmla="*/ 596 w 680"/>
                <a:gd name="connsiteY2-20298" fmla="*/ 84 h 137"/>
                <a:gd name="connsiteX3-20299" fmla="*/ 590 w 680"/>
                <a:gd name="connsiteY3-20300" fmla="*/ 84 h 137"/>
                <a:gd name="connsiteX4-20301" fmla="*/ 585 w 680"/>
                <a:gd name="connsiteY4-20302" fmla="*/ 79 h 137"/>
                <a:gd name="connsiteX5-20303" fmla="*/ 575 w 680"/>
                <a:gd name="connsiteY5-20304" fmla="*/ 79 h 137"/>
                <a:gd name="connsiteX6-20305" fmla="*/ 569 w 680"/>
                <a:gd name="connsiteY6-20306" fmla="*/ 74 h 137"/>
                <a:gd name="connsiteX7-20307" fmla="*/ 553 w 680"/>
                <a:gd name="connsiteY7-20308" fmla="*/ 74 h 137"/>
                <a:gd name="connsiteX8-20309" fmla="*/ 543 w 680"/>
                <a:gd name="connsiteY8-20310" fmla="*/ 74 h 137"/>
                <a:gd name="connsiteX9-20311" fmla="*/ 527 w 680"/>
                <a:gd name="connsiteY9-20312" fmla="*/ 79 h 137"/>
                <a:gd name="connsiteX10-20313" fmla="*/ 496 w 680"/>
                <a:gd name="connsiteY10-20314" fmla="*/ 79 h 137"/>
                <a:gd name="connsiteX11-20315" fmla="*/ 459 w 680"/>
                <a:gd name="connsiteY11-20316" fmla="*/ 84 h 137"/>
                <a:gd name="connsiteX12-20317" fmla="*/ 422 w 680"/>
                <a:gd name="connsiteY12-20318" fmla="*/ 89 h 137"/>
                <a:gd name="connsiteX13-20319" fmla="*/ 385 w 680"/>
                <a:gd name="connsiteY13-20320" fmla="*/ 89 h 137"/>
                <a:gd name="connsiteX14-20321" fmla="*/ 343 w 680"/>
                <a:gd name="connsiteY14-20322" fmla="*/ 95 h 137"/>
                <a:gd name="connsiteX15-20323" fmla="*/ 295 w 680"/>
                <a:gd name="connsiteY15-20324" fmla="*/ 105 h 137"/>
                <a:gd name="connsiteX16-20325" fmla="*/ 269 w 680"/>
                <a:gd name="connsiteY16-20326" fmla="*/ 105 h 137"/>
                <a:gd name="connsiteX17-20327" fmla="*/ 243 w 680"/>
                <a:gd name="connsiteY17-20328" fmla="*/ 110 h 137"/>
                <a:gd name="connsiteX18-20329" fmla="*/ 216 w 680"/>
                <a:gd name="connsiteY18-20330" fmla="*/ 116 h 137"/>
                <a:gd name="connsiteX19-20331" fmla="*/ 190 w 680"/>
                <a:gd name="connsiteY19-20332" fmla="*/ 116 h 137"/>
                <a:gd name="connsiteX20-20333" fmla="*/ 158 w 680"/>
                <a:gd name="connsiteY20-20334" fmla="*/ 121 h 137"/>
                <a:gd name="connsiteX21-20335" fmla="*/ 132 w 680"/>
                <a:gd name="connsiteY21-20336" fmla="*/ 126 h 137"/>
                <a:gd name="connsiteX22-20337" fmla="*/ 106 w 680"/>
                <a:gd name="connsiteY22-20338" fmla="*/ 126 h 137"/>
                <a:gd name="connsiteX23-20339" fmla="*/ 85 w 680"/>
                <a:gd name="connsiteY23-20340" fmla="*/ 132 h 137"/>
                <a:gd name="connsiteX24-20341" fmla="*/ 64 w 680"/>
                <a:gd name="connsiteY24-20342" fmla="*/ 132 h 137"/>
                <a:gd name="connsiteX25-20343" fmla="*/ 37 w 680"/>
                <a:gd name="connsiteY25-20344" fmla="*/ 132 h 137"/>
                <a:gd name="connsiteX26-20345" fmla="*/ 21 w 680"/>
                <a:gd name="connsiteY26-20346" fmla="*/ 137 h 137"/>
                <a:gd name="connsiteX27-20347" fmla="*/ 0 w 680"/>
                <a:gd name="connsiteY27-20348" fmla="*/ 137 h 137"/>
                <a:gd name="connsiteX28-20349" fmla="*/ 0 w 680"/>
                <a:gd name="connsiteY28-20350" fmla="*/ 100 h 137"/>
                <a:gd name="connsiteX29-20351" fmla="*/ 16 w 680"/>
                <a:gd name="connsiteY29-20352" fmla="*/ 100 h 137"/>
                <a:gd name="connsiteX30-20353" fmla="*/ 37 w 680"/>
                <a:gd name="connsiteY30-20354" fmla="*/ 100 h 137"/>
                <a:gd name="connsiteX31-20355" fmla="*/ 53 w 680"/>
                <a:gd name="connsiteY31-20356" fmla="*/ 100 h 137"/>
                <a:gd name="connsiteX32-20357" fmla="*/ 74 w 680"/>
                <a:gd name="connsiteY32-20358" fmla="*/ 95 h 137"/>
                <a:gd name="connsiteX33-20359" fmla="*/ 100 w 680"/>
                <a:gd name="connsiteY33-20360" fmla="*/ 95 h 137"/>
                <a:gd name="connsiteX34-20361" fmla="*/ 122 w 680"/>
                <a:gd name="connsiteY34-20362" fmla="*/ 89 h 137"/>
                <a:gd name="connsiteX35-20363" fmla="*/ 148 w 680"/>
                <a:gd name="connsiteY35-20364" fmla="*/ 84 h 137"/>
                <a:gd name="connsiteX36-20365" fmla="*/ 179 w 680"/>
                <a:gd name="connsiteY36-20366" fmla="*/ 84 h 137"/>
                <a:gd name="connsiteX37-20367" fmla="*/ 237 w 680"/>
                <a:gd name="connsiteY37-20368" fmla="*/ 74 h 137"/>
                <a:gd name="connsiteX38-20369" fmla="*/ 295 w 680"/>
                <a:gd name="connsiteY38-20370" fmla="*/ 63 h 137"/>
                <a:gd name="connsiteX39-20371" fmla="*/ 353 w 680"/>
                <a:gd name="connsiteY39-20372" fmla="*/ 58 h 137"/>
                <a:gd name="connsiteX40-20373" fmla="*/ 411 w 680"/>
                <a:gd name="connsiteY40-20374" fmla="*/ 47 h 137"/>
                <a:gd name="connsiteX41-20375" fmla="*/ 438 w 680"/>
                <a:gd name="connsiteY41-20376" fmla="*/ 42 h 137"/>
                <a:gd name="connsiteX42-20377" fmla="*/ 464 w 680"/>
                <a:gd name="connsiteY42-20378" fmla="*/ 37 h 137"/>
                <a:gd name="connsiteX43-20379" fmla="*/ 490 w 680"/>
                <a:gd name="connsiteY43-20380" fmla="*/ 32 h 137"/>
                <a:gd name="connsiteX44-20381" fmla="*/ 506 w 680"/>
                <a:gd name="connsiteY44-20382" fmla="*/ 32 h 137"/>
                <a:gd name="connsiteX45-20383" fmla="*/ 522 w 680"/>
                <a:gd name="connsiteY45-20384" fmla="*/ 26 h 137"/>
                <a:gd name="connsiteX46-20385" fmla="*/ 538 w 680"/>
                <a:gd name="connsiteY46-20386" fmla="*/ 21 h 137"/>
                <a:gd name="connsiteX47-20387" fmla="*/ 543 w 680"/>
                <a:gd name="connsiteY47-20388" fmla="*/ 21 h 137"/>
                <a:gd name="connsiteX48-20389" fmla="*/ 553 w 680"/>
                <a:gd name="connsiteY48-20390" fmla="*/ 16 h 137"/>
                <a:gd name="connsiteX49-20391" fmla="*/ 559 w 680"/>
                <a:gd name="connsiteY49-20392" fmla="*/ 11 h 137"/>
                <a:gd name="connsiteX50-20393" fmla="*/ 569 w 680"/>
                <a:gd name="connsiteY50-20394" fmla="*/ 5 h 137"/>
                <a:gd name="connsiteX51-20395" fmla="*/ 575 w 680"/>
                <a:gd name="connsiteY51-20396" fmla="*/ 5 h 137"/>
                <a:gd name="connsiteX52-20397" fmla="*/ 585 w 680"/>
                <a:gd name="connsiteY52-20398" fmla="*/ 0 h 137"/>
                <a:gd name="connsiteX53-20399" fmla="*/ 590 w 680"/>
                <a:gd name="connsiteY53-20400" fmla="*/ 5 h 137"/>
                <a:gd name="connsiteX54-20401" fmla="*/ 596 w 680"/>
                <a:gd name="connsiteY54-20402" fmla="*/ 5 h 137"/>
                <a:gd name="connsiteX55-20403" fmla="*/ 601 w 680"/>
                <a:gd name="connsiteY55-20404" fmla="*/ 11 h 137"/>
                <a:gd name="connsiteX56-20405" fmla="*/ 611 w 680"/>
                <a:gd name="connsiteY56-20406" fmla="*/ 16 h 137"/>
                <a:gd name="connsiteX57-20407" fmla="*/ 622 w 680"/>
                <a:gd name="connsiteY57-20408" fmla="*/ 21 h 137"/>
                <a:gd name="connsiteX58-20409" fmla="*/ 632 w 680"/>
                <a:gd name="connsiteY58-20410" fmla="*/ 26 h 137"/>
                <a:gd name="connsiteX59-20411" fmla="*/ 643 w 680"/>
                <a:gd name="connsiteY59-20412" fmla="*/ 32 h 137"/>
                <a:gd name="connsiteX60-20413" fmla="*/ 659 w 680"/>
                <a:gd name="connsiteY60-20414" fmla="*/ 42 h 137"/>
                <a:gd name="connsiteX61-20415" fmla="*/ 669 w 680"/>
                <a:gd name="connsiteY61-20416" fmla="*/ 53 h 137"/>
                <a:gd name="connsiteX62-20417" fmla="*/ 680 w 680"/>
                <a:gd name="connsiteY62-20418" fmla="*/ 58 h 137"/>
                <a:gd name="connsiteX0-20419" fmla="*/ 596 w 680"/>
                <a:gd name="connsiteY0-20420" fmla="*/ 89 h 137"/>
                <a:gd name="connsiteX1-20421" fmla="*/ 596 w 680"/>
                <a:gd name="connsiteY1-20422" fmla="*/ 84 h 137"/>
                <a:gd name="connsiteX2-20423" fmla="*/ 590 w 680"/>
                <a:gd name="connsiteY2-20424" fmla="*/ 84 h 137"/>
                <a:gd name="connsiteX3-20425" fmla="*/ 585 w 680"/>
                <a:gd name="connsiteY3-20426" fmla="*/ 79 h 137"/>
                <a:gd name="connsiteX4-20427" fmla="*/ 575 w 680"/>
                <a:gd name="connsiteY4-20428" fmla="*/ 79 h 137"/>
                <a:gd name="connsiteX5-20429" fmla="*/ 569 w 680"/>
                <a:gd name="connsiteY5-20430" fmla="*/ 74 h 137"/>
                <a:gd name="connsiteX6-20431" fmla="*/ 553 w 680"/>
                <a:gd name="connsiteY6-20432" fmla="*/ 74 h 137"/>
                <a:gd name="connsiteX7-20433" fmla="*/ 543 w 680"/>
                <a:gd name="connsiteY7-20434" fmla="*/ 74 h 137"/>
                <a:gd name="connsiteX8-20435" fmla="*/ 527 w 680"/>
                <a:gd name="connsiteY8-20436" fmla="*/ 79 h 137"/>
                <a:gd name="connsiteX9-20437" fmla="*/ 496 w 680"/>
                <a:gd name="connsiteY9-20438" fmla="*/ 79 h 137"/>
                <a:gd name="connsiteX10-20439" fmla="*/ 459 w 680"/>
                <a:gd name="connsiteY10-20440" fmla="*/ 84 h 137"/>
                <a:gd name="connsiteX11-20441" fmla="*/ 422 w 680"/>
                <a:gd name="connsiteY11-20442" fmla="*/ 89 h 137"/>
                <a:gd name="connsiteX12-20443" fmla="*/ 385 w 680"/>
                <a:gd name="connsiteY12-20444" fmla="*/ 89 h 137"/>
                <a:gd name="connsiteX13-20445" fmla="*/ 343 w 680"/>
                <a:gd name="connsiteY13-20446" fmla="*/ 95 h 137"/>
                <a:gd name="connsiteX14-20447" fmla="*/ 295 w 680"/>
                <a:gd name="connsiteY14-20448" fmla="*/ 105 h 137"/>
                <a:gd name="connsiteX15-20449" fmla="*/ 269 w 680"/>
                <a:gd name="connsiteY15-20450" fmla="*/ 105 h 137"/>
                <a:gd name="connsiteX16-20451" fmla="*/ 243 w 680"/>
                <a:gd name="connsiteY16-20452" fmla="*/ 110 h 137"/>
                <a:gd name="connsiteX17-20453" fmla="*/ 216 w 680"/>
                <a:gd name="connsiteY17-20454" fmla="*/ 116 h 137"/>
                <a:gd name="connsiteX18-20455" fmla="*/ 190 w 680"/>
                <a:gd name="connsiteY18-20456" fmla="*/ 116 h 137"/>
                <a:gd name="connsiteX19-20457" fmla="*/ 158 w 680"/>
                <a:gd name="connsiteY19-20458" fmla="*/ 121 h 137"/>
                <a:gd name="connsiteX20-20459" fmla="*/ 132 w 680"/>
                <a:gd name="connsiteY20-20460" fmla="*/ 126 h 137"/>
                <a:gd name="connsiteX21-20461" fmla="*/ 106 w 680"/>
                <a:gd name="connsiteY21-20462" fmla="*/ 126 h 137"/>
                <a:gd name="connsiteX22-20463" fmla="*/ 85 w 680"/>
                <a:gd name="connsiteY22-20464" fmla="*/ 132 h 137"/>
                <a:gd name="connsiteX23-20465" fmla="*/ 64 w 680"/>
                <a:gd name="connsiteY23-20466" fmla="*/ 132 h 137"/>
                <a:gd name="connsiteX24-20467" fmla="*/ 37 w 680"/>
                <a:gd name="connsiteY24-20468" fmla="*/ 132 h 137"/>
                <a:gd name="connsiteX25-20469" fmla="*/ 21 w 680"/>
                <a:gd name="connsiteY25-20470" fmla="*/ 137 h 137"/>
                <a:gd name="connsiteX26-20471" fmla="*/ 0 w 680"/>
                <a:gd name="connsiteY26-20472" fmla="*/ 137 h 137"/>
                <a:gd name="connsiteX27-20473" fmla="*/ 0 w 680"/>
                <a:gd name="connsiteY27-20474" fmla="*/ 100 h 137"/>
                <a:gd name="connsiteX28-20475" fmla="*/ 16 w 680"/>
                <a:gd name="connsiteY28-20476" fmla="*/ 100 h 137"/>
                <a:gd name="connsiteX29-20477" fmla="*/ 37 w 680"/>
                <a:gd name="connsiteY29-20478" fmla="*/ 100 h 137"/>
                <a:gd name="connsiteX30-20479" fmla="*/ 53 w 680"/>
                <a:gd name="connsiteY30-20480" fmla="*/ 100 h 137"/>
                <a:gd name="connsiteX31-20481" fmla="*/ 74 w 680"/>
                <a:gd name="connsiteY31-20482" fmla="*/ 95 h 137"/>
                <a:gd name="connsiteX32-20483" fmla="*/ 100 w 680"/>
                <a:gd name="connsiteY32-20484" fmla="*/ 95 h 137"/>
                <a:gd name="connsiteX33-20485" fmla="*/ 122 w 680"/>
                <a:gd name="connsiteY33-20486" fmla="*/ 89 h 137"/>
                <a:gd name="connsiteX34-20487" fmla="*/ 148 w 680"/>
                <a:gd name="connsiteY34-20488" fmla="*/ 84 h 137"/>
                <a:gd name="connsiteX35-20489" fmla="*/ 179 w 680"/>
                <a:gd name="connsiteY35-20490" fmla="*/ 84 h 137"/>
                <a:gd name="connsiteX36-20491" fmla="*/ 237 w 680"/>
                <a:gd name="connsiteY36-20492" fmla="*/ 74 h 137"/>
                <a:gd name="connsiteX37-20493" fmla="*/ 295 w 680"/>
                <a:gd name="connsiteY37-20494" fmla="*/ 63 h 137"/>
                <a:gd name="connsiteX38-20495" fmla="*/ 353 w 680"/>
                <a:gd name="connsiteY38-20496" fmla="*/ 58 h 137"/>
                <a:gd name="connsiteX39-20497" fmla="*/ 411 w 680"/>
                <a:gd name="connsiteY39-20498" fmla="*/ 47 h 137"/>
                <a:gd name="connsiteX40-20499" fmla="*/ 438 w 680"/>
                <a:gd name="connsiteY40-20500" fmla="*/ 42 h 137"/>
                <a:gd name="connsiteX41-20501" fmla="*/ 464 w 680"/>
                <a:gd name="connsiteY41-20502" fmla="*/ 37 h 137"/>
                <a:gd name="connsiteX42-20503" fmla="*/ 490 w 680"/>
                <a:gd name="connsiteY42-20504" fmla="*/ 32 h 137"/>
                <a:gd name="connsiteX43-20505" fmla="*/ 506 w 680"/>
                <a:gd name="connsiteY43-20506" fmla="*/ 32 h 137"/>
                <a:gd name="connsiteX44-20507" fmla="*/ 522 w 680"/>
                <a:gd name="connsiteY44-20508" fmla="*/ 26 h 137"/>
                <a:gd name="connsiteX45-20509" fmla="*/ 538 w 680"/>
                <a:gd name="connsiteY45-20510" fmla="*/ 21 h 137"/>
                <a:gd name="connsiteX46-20511" fmla="*/ 543 w 680"/>
                <a:gd name="connsiteY46-20512" fmla="*/ 21 h 137"/>
                <a:gd name="connsiteX47-20513" fmla="*/ 553 w 680"/>
                <a:gd name="connsiteY47-20514" fmla="*/ 16 h 137"/>
                <a:gd name="connsiteX48-20515" fmla="*/ 559 w 680"/>
                <a:gd name="connsiteY48-20516" fmla="*/ 11 h 137"/>
                <a:gd name="connsiteX49-20517" fmla="*/ 569 w 680"/>
                <a:gd name="connsiteY49-20518" fmla="*/ 5 h 137"/>
                <a:gd name="connsiteX50-20519" fmla="*/ 575 w 680"/>
                <a:gd name="connsiteY50-20520" fmla="*/ 5 h 137"/>
                <a:gd name="connsiteX51-20521" fmla="*/ 585 w 680"/>
                <a:gd name="connsiteY51-20522" fmla="*/ 0 h 137"/>
                <a:gd name="connsiteX52-20523" fmla="*/ 590 w 680"/>
                <a:gd name="connsiteY52-20524" fmla="*/ 5 h 137"/>
                <a:gd name="connsiteX53-20525" fmla="*/ 596 w 680"/>
                <a:gd name="connsiteY53-20526" fmla="*/ 5 h 137"/>
                <a:gd name="connsiteX54-20527" fmla="*/ 601 w 680"/>
                <a:gd name="connsiteY54-20528" fmla="*/ 11 h 137"/>
                <a:gd name="connsiteX55-20529" fmla="*/ 611 w 680"/>
                <a:gd name="connsiteY55-20530" fmla="*/ 16 h 137"/>
                <a:gd name="connsiteX56-20531" fmla="*/ 622 w 680"/>
                <a:gd name="connsiteY56-20532" fmla="*/ 21 h 137"/>
                <a:gd name="connsiteX57-20533" fmla="*/ 632 w 680"/>
                <a:gd name="connsiteY57-20534" fmla="*/ 26 h 137"/>
                <a:gd name="connsiteX58-20535" fmla="*/ 643 w 680"/>
                <a:gd name="connsiteY58-20536" fmla="*/ 32 h 137"/>
                <a:gd name="connsiteX59-20537" fmla="*/ 659 w 680"/>
                <a:gd name="connsiteY59-20538" fmla="*/ 42 h 137"/>
                <a:gd name="connsiteX60-20539" fmla="*/ 669 w 680"/>
                <a:gd name="connsiteY60-20540" fmla="*/ 53 h 137"/>
                <a:gd name="connsiteX61-20541" fmla="*/ 680 w 680"/>
                <a:gd name="connsiteY61-20542" fmla="*/ 58 h 1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</a:cxnLst>
              <a:rect l="l" t="t" r="r" b="b"/>
              <a:pathLst>
                <a:path w="680" h="137">
                  <a:moveTo>
                    <a:pt x="596" y="89"/>
                  </a:moveTo>
                  <a:lnTo>
                    <a:pt x="596" y="84"/>
                  </a:lnTo>
                  <a:lnTo>
                    <a:pt x="590" y="84"/>
                  </a:lnTo>
                  <a:lnTo>
                    <a:pt x="585" y="79"/>
                  </a:lnTo>
                  <a:lnTo>
                    <a:pt x="575" y="79"/>
                  </a:lnTo>
                  <a:cubicBezTo>
                    <a:pt x="573" y="77"/>
                    <a:pt x="571" y="76"/>
                    <a:pt x="569" y="74"/>
                  </a:cubicBezTo>
                  <a:lnTo>
                    <a:pt x="553" y="74"/>
                  </a:lnTo>
                  <a:lnTo>
                    <a:pt x="543" y="74"/>
                  </a:lnTo>
                  <a:cubicBezTo>
                    <a:pt x="538" y="76"/>
                    <a:pt x="532" y="77"/>
                    <a:pt x="527" y="79"/>
                  </a:cubicBezTo>
                  <a:lnTo>
                    <a:pt x="496" y="79"/>
                  </a:lnTo>
                  <a:cubicBezTo>
                    <a:pt x="484" y="81"/>
                    <a:pt x="471" y="82"/>
                    <a:pt x="459" y="84"/>
                  </a:cubicBezTo>
                  <a:cubicBezTo>
                    <a:pt x="447" y="86"/>
                    <a:pt x="434" y="87"/>
                    <a:pt x="422" y="89"/>
                  </a:cubicBezTo>
                  <a:lnTo>
                    <a:pt x="385" y="89"/>
                  </a:lnTo>
                  <a:lnTo>
                    <a:pt x="343" y="95"/>
                  </a:lnTo>
                  <a:cubicBezTo>
                    <a:pt x="327" y="98"/>
                    <a:pt x="311" y="102"/>
                    <a:pt x="295" y="105"/>
                  </a:cubicBezTo>
                  <a:lnTo>
                    <a:pt x="269" y="105"/>
                  </a:lnTo>
                  <a:cubicBezTo>
                    <a:pt x="260" y="107"/>
                    <a:pt x="252" y="108"/>
                    <a:pt x="243" y="110"/>
                  </a:cubicBezTo>
                  <a:lnTo>
                    <a:pt x="216" y="116"/>
                  </a:lnTo>
                  <a:lnTo>
                    <a:pt x="190" y="116"/>
                  </a:lnTo>
                  <a:cubicBezTo>
                    <a:pt x="179" y="118"/>
                    <a:pt x="169" y="119"/>
                    <a:pt x="158" y="121"/>
                  </a:cubicBezTo>
                  <a:cubicBezTo>
                    <a:pt x="149" y="123"/>
                    <a:pt x="141" y="124"/>
                    <a:pt x="132" y="126"/>
                  </a:cubicBezTo>
                  <a:lnTo>
                    <a:pt x="106" y="126"/>
                  </a:lnTo>
                  <a:lnTo>
                    <a:pt x="85" y="132"/>
                  </a:lnTo>
                  <a:lnTo>
                    <a:pt x="64" y="132"/>
                  </a:lnTo>
                  <a:lnTo>
                    <a:pt x="37" y="132"/>
                  </a:lnTo>
                  <a:cubicBezTo>
                    <a:pt x="32" y="134"/>
                    <a:pt x="26" y="135"/>
                    <a:pt x="21" y="137"/>
                  </a:cubicBezTo>
                  <a:lnTo>
                    <a:pt x="0" y="137"/>
                  </a:lnTo>
                  <a:lnTo>
                    <a:pt x="0" y="100"/>
                  </a:lnTo>
                  <a:lnTo>
                    <a:pt x="16" y="100"/>
                  </a:lnTo>
                  <a:lnTo>
                    <a:pt x="37" y="100"/>
                  </a:lnTo>
                  <a:lnTo>
                    <a:pt x="53" y="100"/>
                  </a:lnTo>
                  <a:cubicBezTo>
                    <a:pt x="60" y="98"/>
                    <a:pt x="67" y="97"/>
                    <a:pt x="74" y="95"/>
                  </a:cubicBezTo>
                  <a:lnTo>
                    <a:pt x="100" y="95"/>
                  </a:lnTo>
                  <a:cubicBezTo>
                    <a:pt x="107" y="93"/>
                    <a:pt x="115" y="91"/>
                    <a:pt x="122" y="89"/>
                  </a:cubicBezTo>
                  <a:cubicBezTo>
                    <a:pt x="131" y="87"/>
                    <a:pt x="139" y="86"/>
                    <a:pt x="148" y="84"/>
                  </a:cubicBezTo>
                  <a:lnTo>
                    <a:pt x="179" y="84"/>
                  </a:lnTo>
                  <a:cubicBezTo>
                    <a:pt x="198" y="81"/>
                    <a:pt x="218" y="77"/>
                    <a:pt x="237" y="74"/>
                  </a:cubicBezTo>
                  <a:cubicBezTo>
                    <a:pt x="256" y="70"/>
                    <a:pt x="276" y="67"/>
                    <a:pt x="295" y="63"/>
                  </a:cubicBezTo>
                  <a:cubicBezTo>
                    <a:pt x="314" y="61"/>
                    <a:pt x="334" y="60"/>
                    <a:pt x="353" y="58"/>
                  </a:cubicBezTo>
                  <a:cubicBezTo>
                    <a:pt x="372" y="54"/>
                    <a:pt x="392" y="51"/>
                    <a:pt x="411" y="47"/>
                  </a:cubicBezTo>
                  <a:cubicBezTo>
                    <a:pt x="420" y="45"/>
                    <a:pt x="429" y="44"/>
                    <a:pt x="438" y="42"/>
                  </a:cubicBezTo>
                  <a:cubicBezTo>
                    <a:pt x="447" y="40"/>
                    <a:pt x="455" y="39"/>
                    <a:pt x="464" y="37"/>
                  </a:cubicBezTo>
                  <a:cubicBezTo>
                    <a:pt x="473" y="35"/>
                    <a:pt x="481" y="34"/>
                    <a:pt x="490" y="32"/>
                  </a:cubicBezTo>
                  <a:lnTo>
                    <a:pt x="506" y="32"/>
                  </a:lnTo>
                  <a:cubicBezTo>
                    <a:pt x="511" y="30"/>
                    <a:pt x="517" y="28"/>
                    <a:pt x="522" y="26"/>
                  </a:cubicBezTo>
                  <a:cubicBezTo>
                    <a:pt x="527" y="24"/>
                    <a:pt x="533" y="23"/>
                    <a:pt x="538" y="21"/>
                  </a:cubicBezTo>
                  <a:lnTo>
                    <a:pt x="543" y="21"/>
                  </a:lnTo>
                  <a:cubicBezTo>
                    <a:pt x="546" y="19"/>
                    <a:pt x="550" y="18"/>
                    <a:pt x="553" y="16"/>
                  </a:cubicBezTo>
                  <a:cubicBezTo>
                    <a:pt x="555" y="14"/>
                    <a:pt x="557" y="13"/>
                    <a:pt x="559" y="11"/>
                  </a:cubicBezTo>
                  <a:cubicBezTo>
                    <a:pt x="562" y="9"/>
                    <a:pt x="566" y="7"/>
                    <a:pt x="569" y="5"/>
                  </a:cubicBezTo>
                  <a:lnTo>
                    <a:pt x="575" y="5"/>
                  </a:lnTo>
                  <a:cubicBezTo>
                    <a:pt x="578" y="3"/>
                    <a:pt x="582" y="2"/>
                    <a:pt x="585" y="0"/>
                  </a:cubicBezTo>
                  <a:lnTo>
                    <a:pt x="590" y="5"/>
                  </a:lnTo>
                  <a:lnTo>
                    <a:pt x="596" y="5"/>
                  </a:lnTo>
                  <a:cubicBezTo>
                    <a:pt x="598" y="7"/>
                    <a:pt x="599" y="9"/>
                    <a:pt x="601" y="11"/>
                  </a:cubicBezTo>
                  <a:cubicBezTo>
                    <a:pt x="604" y="13"/>
                    <a:pt x="608" y="14"/>
                    <a:pt x="611" y="16"/>
                  </a:cubicBezTo>
                  <a:cubicBezTo>
                    <a:pt x="615" y="18"/>
                    <a:pt x="618" y="19"/>
                    <a:pt x="622" y="21"/>
                  </a:cubicBezTo>
                  <a:cubicBezTo>
                    <a:pt x="625" y="23"/>
                    <a:pt x="629" y="24"/>
                    <a:pt x="632" y="26"/>
                  </a:cubicBezTo>
                  <a:cubicBezTo>
                    <a:pt x="636" y="28"/>
                    <a:pt x="639" y="30"/>
                    <a:pt x="643" y="32"/>
                  </a:cubicBezTo>
                  <a:cubicBezTo>
                    <a:pt x="648" y="35"/>
                    <a:pt x="654" y="39"/>
                    <a:pt x="659" y="42"/>
                  </a:cubicBezTo>
                  <a:cubicBezTo>
                    <a:pt x="662" y="46"/>
                    <a:pt x="666" y="49"/>
                    <a:pt x="669" y="53"/>
                  </a:cubicBezTo>
                  <a:cubicBezTo>
                    <a:pt x="673" y="55"/>
                    <a:pt x="676" y="56"/>
                    <a:pt x="680" y="58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1925" y="3391"/>
              <a:ext cx="278" cy="415"/>
            </a:xfrm>
            <a:custGeom>
              <a:avLst/>
              <a:gdLst>
                <a:gd name="connsiteX0" fmla="*/ 228 w 307"/>
                <a:gd name="connsiteY0" fmla="*/ 205 h 205"/>
                <a:gd name="connsiteX1" fmla="*/ 196 w 307"/>
                <a:gd name="connsiteY1" fmla="*/ 205 h 205"/>
                <a:gd name="connsiteX2" fmla="*/ 196 w 307"/>
                <a:gd name="connsiteY2" fmla="*/ 200 h 205"/>
                <a:gd name="connsiteX3" fmla="*/ 196 w 307"/>
                <a:gd name="connsiteY3" fmla="*/ 189 h 205"/>
                <a:gd name="connsiteX4" fmla="*/ 196 w 307"/>
                <a:gd name="connsiteY4" fmla="*/ 184 h 205"/>
                <a:gd name="connsiteX5" fmla="*/ 196 w 307"/>
                <a:gd name="connsiteY5" fmla="*/ 173 h 205"/>
                <a:gd name="connsiteX6" fmla="*/ 196 w 307"/>
                <a:gd name="connsiteY6" fmla="*/ 163 h 205"/>
                <a:gd name="connsiteX7" fmla="*/ 196 w 307"/>
                <a:gd name="connsiteY7" fmla="*/ 152 h 205"/>
                <a:gd name="connsiteX8" fmla="*/ 202 w 307"/>
                <a:gd name="connsiteY8" fmla="*/ 131 h 205"/>
                <a:gd name="connsiteX9" fmla="*/ 202 w 307"/>
                <a:gd name="connsiteY9" fmla="*/ 116 h 205"/>
                <a:gd name="connsiteX10" fmla="*/ 202 w 307"/>
                <a:gd name="connsiteY10" fmla="*/ 105 h 205"/>
                <a:gd name="connsiteX11" fmla="*/ 202 w 307"/>
                <a:gd name="connsiteY11" fmla="*/ 95 h 205"/>
                <a:gd name="connsiteX12" fmla="*/ 202 w 307"/>
                <a:gd name="connsiteY12" fmla="*/ 84 h 205"/>
                <a:gd name="connsiteX13" fmla="*/ 202 w 307"/>
                <a:gd name="connsiteY13" fmla="*/ 79 h 205"/>
                <a:gd name="connsiteX14" fmla="*/ 202 w 307"/>
                <a:gd name="connsiteY14" fmla="*/ 74 h 205"/>
                <a:gd name="connsiteX15" fmla="*/ 202 w 307"/>
                <a:gd name="connsiteY15" fmla="*/ 68 h 205"/>
                <a:gd name="connsiteX16" fmla="*/ 202 w 307"/>
                <a:gd name="connsiteY16" fmla="*/ 68 h 205"/>
                <a:gd name="connsiteX17" fmla="*/ 196 w 307"/>
                <a:gd name="connsiteY17" fmla="*/ 68 h 205"/>
                <a:gd name="connsiteX18" fmla="*/ 191 w 307"/>
                <a:gd name="connsiteY18" fmla="*/ 63 h 205"/>
                <a:gd name="connsiteX19" fmla="*/ 186 w 307"/>
                <a:gd name="connsiteY19" fmla="*/ 63 h 205"/>
                <a:gd name="connsiteX20" fmla="*/ 181 w 307"/>
                <a:gd name="connsiteY20" fmla="*/ 68 h 205"/>
                <a:gd name="connsiteX21" fmla="*/ 170 w 307"/>
                <a:gd name="connsiteY21" fmla="*/ 68 h 205"/>
                <a:gd name="connsiteX22" fmla="*/ 160 w 307"/>
                <a:gd name="connsiteY22" fmla="*/ 68 h 205"/>
                <a:gd name="connsiteX23" fmla="*/ 144 w 307"/>
                <a:gd name="connsiteY23" fmla="*/ 68 h 205"/>
                <a:gd name="connsiteX24" fmla="*/ 128 w 307"/>
                <a:gd name="connsiteY24" fmla="*/ 74 h 205"/>
                <a:gd name="connsiteX25" fmla="*/ 96 w 307"/>
                <a:gd name="connsiteY25" fmla="*/ 74 h 205"/>
                <a:gd name="connsiteX26" fmla="*/ 65 w 307"/>
                <a:gd name="connsiteY26" fmla="*/ 79 h 205"/>
                <a:gd name="connsiteX27" fmla="*/ 33 w 307"/>
                <a:gd name="connsiteY27" fmla="*/ 84 h 205"/>
                <a:gd name="connsiteX28" fmla="*/ 1 w 307"/>
                <a:gd name="connsiteY28" fmla="*/ 52 h 205"/>
                <a:gd name="connsiteX29" fmla="*/ 28 w 307"/>
                <a:gd name="connsiteY29" fmla="*/ 52 h 205"/>
                <a:gd name="connsiteX30" fmla="*/ 59 w 307"/>
                <a:gd name="connsiteY30" fmla="*/ 52 h 205"/>
                <a:gd name="connsiteX31" fmla="*/ 86 w 307"/>
                <a:gd name="connsiteY31" fmla="*/ 47 h 205"/>
                <a:gd name="connsiteX32" fmla="*/ 117 w 307"/>
                <a:gd name="connsiteY32" fmla="*/ 42 h 205"/>
                <a:gd name="connsiteX33" fmla="*/ 133 w 307"/>
                <a:gd name="connsiteY33" fmla="*/ 37 h 205"/>
                <a:gd name="connsiteX34" fmla="*/ 144 w 307"/>
                <a:gd name="connsiteY34" fmla="*/ 31 h 205"/>
                <a:gd name="connsiteX35" fmla="*/ 160 w 307"/>
                <a:gd name="connsiteY35" fmla="*/ 31 h 205"/>
                <a:gd name="connsiteX36" fmla="*/ 170 w 307"/>
                <a:gd name="connsiteY36" fmla="*/ 26 h 205"/>
                <a:gd name="connsiteX37" fmla="*/ 175 w 307"/>
                <a:gd name="connsiteY37" fmla="*/ 21 h 205"/>
                <a:gd name="connsiteX38" fmla="*/ 186 w 307"/>
                <a:gd name="connsiteY38" fmla="*/ 21 h 205"/>
                <a:gd name="connsiteX39" fmla="*/ 191 w 307"/>
                <a:gd name="connsiteY39" fmla="*/ 16 h 205"/>
                <a:gd name="connsiteX40" fmla="*/ 196 w 307"/>
                <a:gd name="connsiteY40" fmla="*/ 10 h 205"/>
                <a:gd name="connsiteX41" fmla="*/ 202 w 307"/>
                <a:gd name="connsiteY41" fmla="*/ 5 h 205"/>
                <a:gd name="connsiteX42" fmla="*/ 212 w 307"/>
                <a:gd name="connsiteY42" fmla="*/ 0 h 205"/>
                <a:gd name="connsiteX43" fmla="*/ 217 w 307"/>
                <a:gd name="connsiteY43" fmla="*/ 0 h 205"/>
                <a:gd name="connsiteX44" fmla="*/ 223 w 307"/>
                <a:gd name="connsiteY44" fmla="*/ 0 h 205"/>
                <a:gd name="connsiteX45" fmla="*/ 228 w 307"/>
                <a:gd name="connsiteY45" fmla="*/ 5 h 205"/>
                <a:gd name="connsiteX46" fmla="*/ 239 w 307"/>
                <a:gd name="connsiteY46" fmla="*/ 10 h 205"/>
                <a:gd name="connsiteX47" fmla="*/ 244 w 307"/>
                <a:gd name="connsiteY47" fmla="*/ 16 h 205"/>
                <a:gd name="connsiteX48" fmla="*/ 254 w 307"/>
                <a:gd name="connsiteY48" fmla="*/ 16 h 205"/>
                <a:gd name="connsiteX49" fmla="*/ 260 w 307"/>
                <a:gd name="connsiteY49" fmla="*/ 21 h 205"/>
                <a:gd name="connsiteX50" fmla="*/ 270 w 307"/>
                <a:gd name="connsiteY50" fmla="*/ 26 h 205"/>
                <a:gd name="connsiteX51" fmla="*/ 281 w 307"/>
                <a:gd name="connsiteY51" fmla="*/ 31 h 205"/>
                <a:gd name="connsiteX52" fmla="*/ 286 w 307"/>
                <a:gd name="connsiteY52" fmla="*/ 42 h 205"/>
                <a:gd name="connsiteX53" fmla="*/ 291 w 307"/>
                <a:gd name="connsiteY53" fmla="*/ 47 h 205"/>
                <a:gd name="connsiteX54" fmla="*/ 296 w 307"/>
                <a:gd name="connsiteY54" fmla="*/ 52 h 205"/>
                <a:gd name="connsiteX55" fmla="*/ 302 w 307"/>
                <a:gd name="connsiteY55" fmla="*/ 52 h 205"/>
                <a:gd name="connsiteX56" fmla="*/ 302 w 307"/>
                <a:gd name="connsiteY56" fmla="*/ 58 h 205"/>
                <a:gd name="connsiteX57" fmla="*/ 307 w 307"/>
                <a:gd name="connsiteY57" fmla="*/ 63 h 205"/>
                <a:gd name="connsiteX58" fmla="*/ 307 w 307"/>
                <a:gd name="connsiteY58" fmla="*/ 63 h 205"/>
                <a:gd name="connsiteX59" fmla="*/ 302 w 307"/>
                <a:gd name="connsiteY59" fmla="*/ 68 h 205"/>
                <a:gd name="connsiteX60" fmla="*/ 296 w 307"/>
                <a:gd name="connsiteY60" fmla="*/ 74 h 205"/>
                <a:gd name="connsiteX61" fmla="*/ 291 w 307"/>
                <a:gd name="connsiteY61" fmla="*/ 79 h 205"/>
                <a:gd name="connsiteX62" fmla="*/ 281 w 307"/>
                <a:gd name="connsiteY62" fmla="*/ 79 h 205"/>
                <a:gd name="connsiteX63" fmla="*/ 275 w 307"/>
                <a:gd name="connsiteY63" fmla="*/ 84 h 205"/>
                <a:gd name="connsiteX64" fmla="*/ 270 w 307"/>
                <a:gd name="connsiteY64" fmla="*/ 95 h 205"/>
                <a:gd name="connsiteX65" fmla="*/ 265 w 307"/>
                <a:gd name="connsiteY65" fmla="*/ 105 h 205"/>
                <a:gd name="connsiteX66" fmla="*/ 260 w 307"/>
                <a:gd name="connsiteY66" fmla="*/ 116 h 205"/>
                <a:gd name="connsiteX67" fmla="*/ 249 w 307"/>
                <a:gd name="connsiteY67" fmla="*/ 137 h 205"/>
                <a:gd name="connsiteX68" fmla="*/ 244 w 307"/>
                <a:gd name="connsiteY68" fmla="*/ 152 h 205"/>
                <a:gd name="connsiteX69" fmla="*/ 233 w 307"/>
                <a:gd name="connsiteY69" fmla="*/ 179 h 205"/>
                <a:gd name="connsiteX70" fmla="*/ 228 w 307"/>
                <a:gd name="connsiteY70" fmla="*/ 205 h 205"/>
                <a:gd name="connsiteX71" fmla="*/ 228 w 307"/>
                <a:gd name="connsiteY71" fmla="*/ 205 h 205"/>
                <a:gd name="connsiteX0-1" fmla="*/ 231 w 310"/>
                <a:gd name="connsiteY0-2" fmla="*/ 205 h 205"/>
                <a:gd name="connsiteX1-3" fmla="*/ 199 w 310"/>
                <a:gd name="connsiteY1-4" fmla="*/ 205 h 205"/>
                <a:gd name="connsiteX2-5" fmla="*/ 199 w 310"/>
                <a:gd name="connsiteY2-6" fmla="*/ 200 h 205"/>
                <a:gd name="connsiteX3-7" fmla="*/ 199 w 310"/>
                <a:gd name="connsiteY3-8" fmla="*/ 189 h 205"/>
                <a:gd name="connsiteX4-9" fmla="*/ 199 w 310"/>
                <a:gd name="connsiteY4-10" fmla="*/ 184 h 205"/>
                <a:gd name="connsiteX5-11" fmla="*/ 199 w 310"/>
                <a:gd name="connsiteY5-12" fmla="*/ 173 h 205"/>
                <a:gd name="connsiteX6-13" fmla="*/ 199 w 310"/>
                <a:gd name="connsiteY6-14" fmla="*/ 163 h 205"/>
                <a:gd name="connsiteX7-15" fmla="*/ 199 w 310"/>
                <a:gd name="connsiteY7-16" fmla="*/ 152 h 205"/>
                <a:gd name="connsiteX8-17" fmla="*/ 205 w 310"/>
                <a:gd name="connsiteY8-18" fmla="*/ 131 h 205"/>
                <a:gd name="connsiteX9-19" fmla="*/ 205 w 310"/>
                <a:gd name="connsiteY9-20" fmla="*/ 116 h 205"/>
                <a:gd name="connsiteX10-21" fmla="*/ 205 w 310"/>
                <a:gd name="connsiteY10-22" fmla="*/ 105 h 205"/>
                <a:gd name="connsiteX11-23" fmla="*/ 205 w 310"/>
                <a:gd name="connsiteY11-24" fmla="*/ 95 h 205"/>
                <a:gd name="connsiteX12-25" fmla="*/ 205 w 310"/>
                <a:gd name="connsiteY12-26" fmla="*/ 84 h 205"/>
                <a:gd name="connsiteX13-27" fmla="*/ 205 w 310"/>
                <a:gd name="connsiteY13-28" fmla="*/ 79 h 205"/>
                <a:gd name="connsiteX14-29" fmla="*/ 205 w 310"/>
                <a:gd name="connsiteY14-30" fmla="*/ 74 h 205"/>
                <a:gd name="connsiteX15-31" fmla="*/ 205 w 310"/>
                <a:gd name="connsiteY15-32" fmla="*/ 68 h 205"/>
                <a:gd name="connsiteX16-33" fmla="*/ 205 w 310"/>
                <a:gd name="connsiteY16-34" fmla="*/ 68 h 205"/>
                <a:gd name="connsiteX17-35" fmla="*/ 199 w 310"/>
                <a:gd name="connsiteY17-36" fmla="*/ 68 h 205"/>
                <a:gd name="connsiteX18-37" fmla="*/ 194 w 310"/>
                <a:gd name="connsiteY18-38" fmla="*/ 63 h 205"/>
                <a:gd name="connsiteX19-39" fmla="*/ 189 w 310"/>
                <a:gd name="connsiteY19-40" fmla="*/ 63 h 205"/>
                <a:gd name="connsiteX20-41" fmla="*/ 184 w 310"/>
                <a:gd name="connsiteY20-42" fmla="*/ 68 h 205"/>
                <a:gd name="connsiteX21-43" fmla="*/ 173 w 310"/>
                <a:gd name="connsiteY21-44" fmla="*/ 68 h 205"/>
                <a:gd name="connsiteX22-45" fmla="*/ 163 w 310"/>
                <a:gd name="connsiteY22-46" fmla="*/ 68 h 205"/>
                <a:gd name="connsiteX23-47" fmla="*/ 147 w 310"/>
                <a:gd name="connsiteY23-48" fmla="*/ 68 h 205"/>
                <a:gd name="connsiteX24-49" fmla="*/ 131 w 310"/>
                <a:gd name="connsiteY24-50" fmla="*/ 74 h 205"/>
                <a:gd name="connsiteX25-51" fmla="*/ 99 w 310"/>
                <a:gd name="connsiteY25-52" fmla="*/ 74 h 205"/>
                <a:gd name="connsiteX26-53" fmla="*/ 68 w 310"/>
                <a:gd name="connsiteY26-54" fmla="*/ 79 h 205"/>
                <a:gd name="connsiteX27-55" fmla="*/ 36 w 310"/>
                <a:gd name="connsiteY27-56" fmla="*/ 84 h 205"/>
                <a:gd name="connsiteX28-57" fmla="*/ 4 w 310"/>
                <a:gd name="connsiteY28-58" fmla="*/ 52 h 205"/>
                <a:gd name="connsiteX29-59" fmla="*/ 62 w 310"/>
                <a:gd name="connsiteY29-60" fmla="*/ 52 h 205"/>
                <a:gd name="connsiteX30-61" fmla="*/ 89 w 310"/>
                <a:gd name="connsiteY30-62" fmla="*/ 47 h 205"/>
                <a:gd name="connsiteX31-63" fmla="*/ 120 w 310"/>
                <a:gd name="connsiteY31-64" fmla="*/ 42 h 205"/>
                <a:gd name="connsiteX32-65" fmla="*/ 136 w 310"/>
                <a:gd name="connsiteY32-66" fmla="*/ 37 h 205"/>
                <a:gd name="connsiteX33-67" fmla="*/ 147 w 310"/>
                <a:gd name="connsiteY33-68" fmla="*/ 31 h 205"/>
                <a:gd name="connsiteX34-69" fmla="*/ 163 w 310"/>
                <a:gd name="connsiteY34-70" fmla="*/ 31 h 205"/>
                <a:gd name="connsiteX35-71" fmla="*/ 173 w 310"/>
                <a:gd name="connsiteY35-72" fmla="*/ 26 h 205"/>
                <a:gd name="connsiteX36-73" fmla="*/ 178 w 310"/>
                <a:gd name="connsiteY36-74" fmla="*/ 21 h 205"/>
                <a:gd name="connsiteX37-75" fmla="*/ 189 w 310"/>
                <a:gd name="connsiteY37-76" fmla="*/ 21 h 205"/>
                <a:gd name="connsiteX38-77" fmla="*/ 194 w 310"/>
                <a:gd name="connsiteY38-78" fmla="*/ 16 h 205"/>
                <a:gd name="connsiteX39-79" fmla="*/ 199 w 310"/>
                <a:gd name="connsiteY39-80" fmla="*/ 10 h 205"/>
                <a:gd name="connsiteX40-81" fmla="*/ 205 w 310"/>
                <a:gd name="connsiteY40-82" fmla="*/ 5 h 205"/>
                <a:gd name="connsiteX41-83" fmla="*/ 215 w 310"/>
                <a:gd name="connsiteY41-84" fmla="*/ 0 h 205"/>
                <a:gd name="connsiteX42-85" fmla="*/ 220 w 310"/>
                <a:gd name="connsiteY42-86" fmla="*/ 0 h 205"/>
                <a:gd name="connsiteX43-87" fmla="*/ 226 w 310"/>
                <a:gd name="connsiteY43-88" fmla="*/ 0 h 205"/>
                <a:gd name="connsiteX44-89" fmla="*/ 231 w 310"/>
                <a:gd name="connsiteY44-90" fmla="*/ 5 h 205"/>
                <a:gd name="connsiteX45-91" fmla="*/ 242 w 310"/>
                <a:gd name="connsiteY45-92" fmla="*/ 10 h 205"/>
                <a:gd name="connsiteX46-93" fmla="*/ 247 w 310"/>
                <a:gd name="connsiteY46-94" fmla="*/ 16 h 205"/>
                <a:gd name="connsiteX47-95" fmla="*/ 257 w 310"/>
                <a:gd name="connsiteY47-96" fmla="*/ 16 h 205"/>
                <a:gd name="connsiteX48-97" fmla="*/ 263 w 310"/>
                <a:gd name="connsiteY48-98" fmla="*/ 21 h 205"/>
                <a:gd name="connsiteX49-99" fmla="*/ 273 w 310"/>
                <a:gd name="connsiteY49-100" fmla="*/ 26 h 205"/>
                <a:gd name="connsiteX50-101" fmla="*/ 284 w 310"/>
                <a:gd name="connsiteY50-102" fmla="*/ 31 h 205"/>
                <a:gd name="connsiteX51-103" fmla="*/ 289 w 310"/>
                <a:gd name="connsiteY51-104" fmla="*/ 42 h 205"/>
                <a:gd name="connsiteX52-105" fmla="*/ 294 w 310"/>
                <a:gd name="connsiteY52-106" fmla="*/ 47 h 205"/>
                <a:gd name="connsiteX53-107" fmla="*/ 299 w 310"/>
                <a:gd name="connsiteY53-108" fmla="*/ 52 h 205"/>
                <a:gd name="connsiteX54-109" fmla="*/ 305 w 310"/>
                <a:gd name="connsiteY54-110" fmla="*/ 52 h 205"/>
                <a:gd name="connsiteX55-111" fmla="*/ 305 w 310"/>
                <a:gd name="connsiteY55-112" fmla="*/ 58 h 205"/>
                <a:gd name="connsiteX56-113" fmla="*/ 310 w 310"/>
                <a:gd name="connsiteY56-114" fmla="*/ 63 h 205"/>
                <a:gd name="connsiteX57-115" fmla="*/ 310 w 310"/>
                <a:gd name="connsiteY57-116" fmla="*/ 63 h 205"/>
                <a:gd name="connsiteX58-117" fmla="*/ 305 w 310"/>
                <a:gd name="connsiteY58-118" fmla="*/ 68 h 205"/>
                <a:gd name="connsiteX59-119" fmla="*/ 299 w 310"/>
                <a:gd name="connsiteY59-120" fmla="*/ 74 h 205"/>
                <a:gd name="connsiteX60-121" fmla="*/ 294 w 310"/>
                <a:gd name="connsiteY60-122" fmla="*/ 79 h 205"/>
                <a:gd name="connsiteX61-123" fmla="*/ 284 w 310"/>
                <a:gd name="connsiteY61-124" fmla="*/ 79 h 205"/>
                <a:gd name="connsiteX62-125" fmla="*/ 278 w 310"/>
                <a:gd name="connsiteY62-126" fmla="*/ 84 h 205"/>
                <a:gd name="connsiteX63-127" fmla="*/ 273 w 310"/>
                <a:gd name="connsiteY63-128" fmla="*/ 95 h 205"/>
                <a:gd name="connsiteX64-129" fmla="*/ 268 w 310"/>
                <a:gd name="connsiteY64-130" fmla="*/ 105 h 205"/>
                <a:gd name="connsiteX65-131" fmla="*/ 263 w 310"/>
                <a:gd name="connsiteY65-132" fmla="*/ 116 h 205"/>
                <a:gd name="connsiteX66-133" fmla="*/ 252 w 310"/>
                <a:gd name="connsiteY66-134" fmla="*/ 137 h 205"/>
                <a:gd name="connsiteX67-135" fmla="*/ 247 w 310"/>
                <a:gd name="connsiteY67-136" fmla="*/ 152 h 205"/>
                <a:gd name="connsiteX68-137" fmla="*/ 236 w 310"/>
                <a:gd name="connsiteY68-138" fmla="*/ 179 h 205"/>
                <a:gd name="connsiteX69-139" fmla="*/ 231 w 310"/>
                <a:gd name="connsiteY69-140" fmla="*/ 205 h 205"/>
                <a:gd name="connsiteX70-141" fmla="*/ 231 w 310"/>
                <a:gd name="connsiteY70-142" fmla="*/ 205 h 205"/>
                <a:gd name="connsiteX0-143" fmla="*/ 227 w 306"/>
                <a:gd name="connsiteY0-144" fmla="*/ 205 h 205"/>
                <a:gd name="connsiteX1-145" fmla="*/ 195 w 306"/>
                <a:gd name="connsiteY1-146" fmla="*/ 205 h 205"/>
                <a:gd name="connsiteX2-147" fmla="*/ 195 w 306"/>
                <a:gd name="connsiteY2-148" fmla="*/ 200 h 205"/>
                <a:gd name="connsiteX3-149" fmla="*/ 195 w 306"/>
                <a:gd name="connsiteY3-150" fmla="*/ 189 h 205"/>
                <a:gd name="connsiteX4-151" fmla="*/ 195 w 306"/>
                <a:gd name="connsiteY4-152" fmla="*/ 184 h 205"/>
                <a:gd name="connsiteX5-153" fmla="*/ 195 w 306"/>
                <a:gd name="connsiteY5-154" fmla="*/ 173 h 205"/>
                <a:gd name="connsiteX6-155" fmla="*/ 195 w 306"/>
                <a:gd name="connsiteY6-156" fmla="*/ 163 h 205"/>
                <a:gd name="connsiteX7-157" fmla="*/ 195 w 306"/>
                <a:gd name="connsiteY7-158" fmla="*/ 152 h 205"/>
                <a:gd name="connsiteX8-159" fmla="*/ 201 w 306"/>
                <a:gd name="connsiteY8-160" fmla="*/ 131 h 205"/>
                <a:gd name="connsiteX9-161" fmla="*/ 201 w 306"/>
                <a:gd name="connsiteY9-162" fmla="*/ 116 h 205"/>
                <a:gd name="connsiteX10-163" fmla="*/ 201 w 306"/>
                <a:gd name="connsiteY10-164" fmla="*/ 105 h 205"/>
                <a:gd name="connsiteX11-165" fmla="*/ 201 w 306"/>
                <a:gd name="connsiteY11-166" fmla="*/ 95 h 205"/>
                <a:gd name="connsiteX12-167" fmla="*/ 201 w 306"/>
                <a:gd name="connsiteY12-168" fmla="*/ 84 h 205"/>
                <a:gd name="connsiteX13-169" fmla="*/ 201 w 306"/>
                <a:gd name="connsiteY13-170" fmla="*/ 79 h 205"/>
                <a:gd name="connsiteX14-171" fmla="*/ 201 w 306"/>
                <a:gd name="connsiteY14-172" fmla="*/ 74 h 205"/>
                <a:gd name="connsiteX15-173" fmla="*/ 201 w 306"/>
                <a:gd name="connsiteY15-174" fmla="*/ 68 h 205"/>
                <a:gd name="connsiteX16-175" fmla="*/ 201 w 306"/>
                <a:gd name="connsiteY16-176" fmla="*/ 68 h 205"/>
                <a:gd name="connsiteX17-177" fmla="*/ 195 w 306"/>
                <a:gd name="connsiteY17-178" fmla="*/ 68 h 205"/>
                <a:gd name="connsiteX18-179" fmla="*/ 190 w 306"/>
                <a:gd name="connsiteY18-180" fmla="*/ 63 h 205"/>
                <a:gd name="connsiteX19-181" fmla="*/ 185 w 306"/>
                <a:gd name="connsiteY19-182" fmla="*/ 63 h 205"/>
                <a:gd name="connsiteX20-183" fmla="*/ 180 w 306"/>
                <a:gd name="connsiteY20-184" fmla="*/ 68 h 205"/>
                <a:gd name="connsiteX21-185" fmla="*/ 169 w 306"/>
                <a:gd name="connsiteY21-186" fmla="*/ 68 h 205"/>
                <a:gd name="connsiteX22-187" fmla="*/ 159 w 306"/>
                <a:gd name="connsiteY22-188" fmla="*/ 68 h 205"/>
                <a:gd name="connsiteX23-189" fmla="*/ 143 w 306"/>
                <a:gd name="connsiteY23-190" fmla="*/ 68 h 205"/>
                <a:gd name="connsiteX24-191" fmla="*/ 127 w 306"/>
                <a:gd name="connsiteY24-192" fmla="*/ 74 h 205"/>
                <a:gd name="connsiteX25-193" fmla="*/ 95 w 306"/>
                <a:gd name="connsiteY25-194" fmla="*/ 74 h 205"/>
                <a:gd name="connsiteX26-195" fmla="*/ 64 w 306"/>
                <a:gd name="connsiteY26-196" fmla="*/ 79 h 205"/>
                <a:gd name="connsiteX27-197" fmla="*/ 0 w 306"/>
                <a:gd name="connsiteY27-198" fmla="*/ 52 h 205"/>
                <a:gd name="connsiteX28-199" fmla="*/ 58 w 306"/>
                <a:gd name="connsiteY28-200" fmla="*/ 52 h 205"/>
                <a:gd name="connsiteX29-201" fmla="*/ 85 w 306"/>
                <a:gd name="connsiteY29-202" fmla="*/ 47 h 205"/>
                <a:gd name="connsiteX30-203" fmla="*/ 116 w 306"/>
                <a:gd name="connsiteY30-204" fmla="*/ 42 h 205"/>
                <a:gd name="connsiteX31-205" fmla="*/ 132 w 306"/>
                <a:gd name="connsiteY31-206" fmla="*/ 37 h 205"/>
                <a:gd name="connsiteX32-207" fmla="*/ 143 w 306"/>
                <a:gd name="connsiteY32-208" fmla="*/ 31 h 205"/>
                <a:gd name="connsiteX33-209" fmla="*/ 159 w 306"/>
                <a:gd name="connsiteY33-210" fmla="*/ 31 h 205"/>
                <a:gd name="connsiteX34-211" fmla="*/ 169 w 306"/>
                <a:gd name="connsiteY34-212" fmla="*/ 26 h 205"/>
                <a:gd name="connsiteX35-213" fmla="*/ 174 w 306"/>
                <a:gd name="connsiteY35-214" fmla="*/ 21 h 205"/>
                <a:gd name="connsiteX36-215" fmla="*/ 185 w 306"/>
                <a:gd name="connsiteY36-216" fmla="*/ 21 h 205"/>
                <a:gd name="connsiteX37-217" fmla="*/ 190 w 306"/>
                <a:gd name="connsiteY37-218" fmla="*/ 16 h 205"/>
                <a:gd name="connsiteX38-219" fmla="*/ 195 w 306"/>
                <a:gd name="connsiteY38-220" fmla="*/ 10 h 205"/>
                <a:gd name="connsiteX39-221" fmla="*/ 201 w 306"/>
                <a:gd name="connsiteY39-222" fmla="*/ 5 h 205"/>
                <a:gd name="connsiteX40-223" fmla="*/ 211 w 306"/>
                <a:gd name="connsiteY40-224" fmla="*/ 0 h 205"/>
                <a:gd name="connsiteX41-225" fmla="*/ 216 w 306"/>
                <a:gd name="connsiteY41-226" fmla="*/ 0 h 205"/>
                <a:gd name="connsiteX42-227" fmla="*/ 222 w 306"/>
                <a:gd name="connsiteY42-228" fmla="*/ 0 h 205"/>
                <a:gd name="connsiteX43-229" fmla="*/ 227 w 306"/>
                <a:gd name="connsiteY43-230" fmla="*/ 5 h 205"/>
                <a:gd name="connsiteX44-231" fmla="*/ 238 w 306"/>
                <a:gd name="connsiteY44-232" fmla="*/ 10 h 205"/>
                <a:gd name="connsiteX45-233" fmla="*/ 243 w 306"/>
                <a:gd name="connsiteY45-234" fmla="*/ 16 h 205"/>
                <a:gd name="connsiteX46-235" fmla="*/ 253 w 306"/>
                <a:gd name="connsiteY46-236" fmla="*/ 16 h 205"/>
                <a:gd name="connsiteX47-237" fmla="*/ 259 w 306"/>
                <a:gd name="connsiteY47-238" fmla="*/ 21 h 205"/>
                <a:gd name="connsiteX48-239" fmla="*/ 269 w 306"/>
                <a:gd name="connsiteY48-240" fmla="*/ 26 h 205"/>
                <a:gd name="connsiteX49-241" fmla="*/ 280 w 306"/>
                <a:gd name="connsiteY49-242" fmla="*/ 31 h 205"/>
                <a:gd name="connsiteX50-243" fmla="*/ 285 w 306"/>
                <a:gd name="connsiteY50-244" fmla="*/ 42 h 205"/>
                <a:gd name="connsiteX51-245" fmla="*/ 290 w 306"/>
                <a:gd name="connsiteY51-246" fmla="*/ 47 h 205"/>
                <a:gd name="connsiteX52-247" fmla="*/ 295 w 306"/>
                <a:gd name="connsiteY52-248" fmla="*/ 52 h 205"/>
                <a:gd name="connsiteX53-249" fmla="*/ 301 w 306"/>
                <a:gd name="connsiteY53-250" fmla="*/ 52 h 205"/>
                <a:gd name="connsiteX54-251" fmla="*/ 301 w 306"/>
                <a:gd name="connsiteY54-252" fmla="*/ 58 h 205"/>
                <a:gd name="connsiteX55-253" fmla="*/ 306 w 306"/>
                <a:gd name="connsiteY55-254" fmla="*/ 63 h 205"/>
                <a:gd name="connsiteX56-255" fmla="*/ 306 w 306"/>
                <a:gd name="connsiteY56-256" fmla="*/ 63 h 205"/>
                <a:gd name="connsiteX57-257" fmla="*/ 301 w 306"/>
                <a:gd name="connsiteY57-258" fmla="*/ 68 h 205"/>
                <a:gd name="connsiteX58-259" fmla="*/ 295 w 306"/>
                <a:gd name="connsiteY58-260" fmla="*/ 74 h 205"/>
                <a:gd name="connsiteX59-261" fmla="*/ 290 w 306"/>
                <a:gd name="connsiteY59-262" fmla="*/ 79 h 205"/>
                <a:gd name="connsiteX60-263" fmla="*/ 280 w 306"/>
                <a:gd name="connsiteY60-264" fmla="*/ 79 h 205"/>
                <a:gd name="connsiteX61-265" fmla="*/ 274 w 306"/>
                <a:gd name="connsiteY61-266" fmla="*/ 84 h 205"/>
                <a:gd name="connsiteX62-267" fmla="*/ 269 w 306"/>
                <a:gd name="connsiteY62-268" fmla="*/ 95 h 205"/>
                <a:gd name="connsiteX63-269" fmla="*/ 264 w 306"/>
                <a:gd name="connsiteY63-270" fmla="*/ 105 h 205"/>
                <a:gd name="connsiteX64-271" fmla="*/ 259 w 306"/>
                <a:gd name="connsiteY64-272" fmla="*/ 116 h 205"/>
                <a:gd name="connsiteX65-273" fmla="*/ 248 w 306"/>
                <a:gd name="connsiteY65-274" fmla="*/ 137 h 205"/>
                <a:gd name="connsiteX66-275" fmla="*/ 243 w 306"/>
                <a:gd name="connsiteY66-276" fmla="*/ 152 h 205"/>
                <a:gd name="connsiteX67-277" fmla="*/ 232 w 306"/>
                <a:gd name="connsiteY67-278" fmla="*/ 179 h 205"/>
                <a:gd name="connsiteX68-279" fmla="*/ 227 w 306"/>
                <a:gd name="connsiteY68-280" fmla="*/ 205 h 205"/>
                <a:gd name="connsiteX69-281" fmla="*/ 227 w 306"/>
                <a:gd name="connsiteY69-282" fmla="*/ 205 h 205"/>
                <a:gd name="connsiteX0-283" fmla="*/ 172 w 251"/>
                <a:gd name="connsiteY0-284" fmla="*/ 205 h 205"/>
                <a:gd name="connsiteX1-285" fmla="*/ 140 w 251"/>
                <a:gd name="connsiteY1-286" fmla="*/ 205 h 205"/>
                <a:gd name="connsiteX2-287" fmla="*/ 140 w 251"/>
                <a:gd name="connsiteY2-288" fmla="*/ 200 h 205"/>
                <a:gd name="connsiteX3-289" fmla="*/ 140 w 251"/>
                <a:gd name="connsiteY3-290" fmla="*/ 189 h 205"/>
                <a:gd name="connsiteX4-291" fmla="*/ 140 w 251"/>
                <a:gd name="connsiteY4-292" fmla="*/ 184 h 205"/>
                <a:gd name="connsiteX5-293" fmla="*/ 140 w 251"/>
                <a:gd name="connsiteY5-294" fmla="*/ 173 h 205"/>
                <a:gd name="connsiteX6-295" fmla="*/ 140 w 251"/>
                <a:gd name="connsiteY6-296" fmla="*/ 163 h 205"/>
                <a:gd name="connsiteX7-297" fmla="*/ 140 w 251"/>
                <a:gd name="connsiteY7-298" fmla="*/ 152 h 205"/>
                <a:gd name="connsiteX8-299" fmla="*/ 146 w 251"/>
                <a:gd name="connsiteY8-300" fmla="*/ 131 h 205"/>
                <a:gd name="connsiteX9-301" fmla="*/ 146 w 251"/>
                <a:gd name="connsiteY9-302" fmla="*/ 116 h 205"/>
                <a:gd name="connsiteX10-303" fmla="*/ 146 w 251"/>
                <a:gd name="connsiteY10-304" fmla="*/ 105 h 205"/>
                <a:gd name="connsiteX11-305" fmla="*/ 146 w 251"/>
                <a:gd name="connsiteY11-306" fmla="*/ 95 h 205"/>
                <a:gd name="connsiteX12-307" fmla="*/ 146 w 251"/>
                <a:gd name="connsiteY12-308" fmla="*/ 84 h 205"/>
                <a:gd name="connsiteX13-309" fmla="*/ 146 w 251"/>
                <a:gd name="connsiteY13-310" fmla="*/ 79 h 205"/>
                <a:gd name="connsiteX14-311" fmla="*/ 146 w 251"/>
                <a:gd name="connsiteY14-312" fmla="*/ 74 h 205"/>
                <a:gd name="connsiteX15-313" fmla="*/ 146 w 251"/>
                <a:gd name="connsiteY15-314" fmla="*/ 68 h 205"/>
                <a:gd name="connsiteX16-315" fmla="*/ 146 w 251"/>
                <a:gd name="connsiteY16-316" fmla="*/ 68 h 205"/>
                <a:gd name="connsiteX17-317" fmla="*/ 140 w 251"/>
                <a:gd name="connsiteY17-318" fmla="*/ 68 h 205"/>
                <a:gd name="connsiteX18-319" fmla="*/ 135 w 251"/>
                <a:gd name="connsiteY18-320" fmla="*/ 63 h 205"/>
                <a:gd name="connsiteX19-321" fmla="*/ 130 w 251"/>
                <a:gd name="connsiteY19-322" fmla="*/ 63 h 205"/>
                <a:gd name="connsiteX20-323" fmla="*/ 125 w 251"/>
                <a:gd name="connsiteY20-324" fmla="*/ 68 h 205"/>
                <a:gd name="connsiteX21-325" fmla="*/ 114 w 251"/>
                <a:gd name="connsiteY21-326" fmla="*/ 68 h 205"/>
                <a:gd name="connsiteX22-327" fmla="*/ 104 w 251"/>
                <a:gd name="connsiteY22-328" fmla="*/ 68 h 205"/>
                <a:gd name="connsiteX23-329" fmla="*/ 88 w 251"/>
                <a:gd name="connsiteY23-330" fmla="*/ 68 h 205"/>
                <a:gd name="connsiteX24-331" fmla="*/ 72 w 251"/>
                <a:gd name="connsiteY24-332" fmla="*/ 74 h 205"/>
                <a:gd name="connsiteX25-333" fmla="*/ 40 w 251"/>
                <a:gd name="connsiteY25-334" fmla="*/ 74 h 205"/>
                <a:gd name="connsiteX26-335" fmla="*/ 9 w 251"/>
                <a:gd name="connsiteY26-336" fmla="*/ 79 h 205"/>
                <a:gd name="connsiteX27-337" fmla="*/ 3 w 251"/>
                <a:gd name="connsiteY27-338" fmla="*/ 52 h 205"/>
                <a:gd name="connsiteX28-339" fmla="*/ 30 w 251"/>
                <a:gd name="connsiteY28-340" fmla="*/ 47 h 205"/>
                <a:gd name="connsiteX29-341" fmla="*/ 61 w 251"/>
                <a:gd name="connsiteY29-342" fmla="*/ 42 h 205"/>
                <a:gd name="connsiteX30-343" fmla="*/ 77 w 251"/>
                <a:gd name="connsiteY30-344" fmla="*/ 37 h 205"/>
                <a:gd name="connsiteX31-345" fmla="*/ 88 w 251"/>
                <a:gd name="connsiteY31-346" fmla="*/ 31 h 205"/>
                <a:gd name="connsiteX32-347" fmla="*/ 104 w 251"/>
                <a:gd name="connsiteY32-348" fmla="*/ 31 h 205"/>
                <a:gd name="connsiteX33-349" fmla="*/ 114 w 251"/>
                <a:gd name="connsiteY33-350" fmla="*/ 26 h 205"/>
                <a:gd name="connsiteX34-351" fmla="*/ 119 w 251"/>
                <a:gd name="connsiteY34-352" fmla="*/ 21 h 205"/>
                <a:gd name="connsiteX35-353" fmla="*/ 130 w 251"/>
                <a:gd name="connsiteY35-354" fmla="*/ 21 h 205"/>
                <a:gd name="connsiteX36-355" fmla="*/ 135 w 251"/>
                <a:gd name="connsiteY36-356" fmla="*/ 16 h 205"/>
                <a:gd name="connsiteX37-357" fmla="*/ 140 w 251"/>
                <a:gd name="connsiteY37-358" fmla="*/ 10 h 205"/>
                <a:gd name="connsiteX38-359" fmla="*/ 146 w 251"/>
                <a:gd name="connsiteY38-360" fmla="*/ 5 h 205"/>
                <a:gd name="connsiteX39-361" fmla="*/ 156 w 251"/>
                <a:gd name="connsiteY39-362" fmla="*/ 0 h 205"/>
                <a:gd name="connsiteX40-363" fmla="*/ 161 w 251"/>
                <a:gd name="connsiteY40-364" fmla="*/ 0 h 205"/>
                <a:gd name="connsiteX41-365" fmla="*/ 167 w 251"/>
                <a:gd name="connsiteY41-366" fmla="*/ 0 h 205"/>
                <a:gd name="connsiteX42-367" fmla="*/ 172 w 251"/>
                <a:gd name="connsiteY42-368" fmla="*/ 5 h 205"/>
                <a:gd name="connsiteX43-369" fmla="*/ 183 w 251"/>
                <a:gd name="connsiteY43-370" fmla="*/ 10 h 205"/>
                <a:gd name="connsiteX44-371" fmla="*/ 188 w 251"/>
                <a:gd name="connsiteY44-372" fmla="*/ 16 h 205"/>
                <a:gd name="connsiteX45-373" fmla="*/ 198 w 251"/>
                <a:gd name="connsiteY45-374" fmla="*/ 16 h 205"/>
                <a:gd name="connsiteX46-375" fmla="*/ 204 w 251"/>
                <a:gd name="connsiteY46-376" fmla="*/ 21 h 205"/>
                <a:gd name="connsiteX47-377" fmla="*/ 214 w 251"/>
                <a:gd name="connsiteY47-378" fmla="*/ 26 h 205"/>
                <a:gd name="connsiteX48-379" fmla="*/ 225 w 251"/>
                <a:gd name="connsiteY48-380" fmla="*/ 31 h 205"/>
                <a:gd name="connsiteX49-381" fmla="*/ 230 w 251"/>
                <a:gd name="connsiteY49-382" fmla="*/ 42 h 205"/>
                <a:gd name="connsiteX50-383" fmla="*/ 235 w 251"/>
                <a:gd name="connsiteY50-384" fmla="*/ 47 h 205"/>
                <a:gd name="connsiteX51-385" fmla="*/ 240 w 251"/>
                <a:gd name="connsiteY51-386" fmla="*/ 52 h 205"/>
                <a:gd name="connsiteX52-387" fmla="*/ 246 w 251"/>
                <a:gd name="connsiteY52-388" fmla="*/ 52 h 205"/>
                <a:gd name="connsiteX53-389" fmla="*/ 246 w 251"/>
                <a:gd name="connsiteY53-390" fmla="*/ 58 h 205"/>
                <a:gd name="connsiteX54-391" fmla="*/ 251 w 251"/>
                <a:gd name="connsiteY54-392" fmla="*/ 63 h 205"/>
                <a:gd name="connsiteX55-393" fmla="*/ 251 w 251"/>
                <a:gd name="connsiteY55-394" fmla="*/ 63 h 205"/>
                <a:gd name="connsiteX56-395" fmla="*/ 246 w 251"/>
                <a:gd name="connsiteY56-396" fmla="*/ 68 h 205"/>
                <a:gd name="connsiteX57-397" fmla="*/ 240 w 251"/>
                <a:gd name="connsiteY57-398" fmla="*/ 74 h 205"/>
                <a:gd name="connsiteX58-399" fmla="*/ 235 w 251"/>
                <a:gd name="connsiteY58-400" fmla="*/ 79 h 205"/>
                <a:gd name="connsiteX59-401" fmla="*/ 225 w 251"/>
                <a:gd name="connsiteY59-402" fmla="*/ 79 h 205"/>
                <a:gd name="connsiteX60-403" fmla="*/ 219 w 251"/>
                <a:gd name="connsiteY60-404" fmla="*/ 84 h 205"/>
                <a:gd name="connsiteX61-405" fmla="*/ 214 w 251"/>
                <a:gd name="connsiteY61-406" fmla="*/ 95 h 205"/>
                <a:gd name="connsiteX62-407" fmla="*/ 209 w 251"/>
                <a:gd name="connsiteY62-408" fmla="*/ 105 h 205"/>
                <a:gd name="connsiteX63-409" fmla="*/ 204 w 251"/>
                <a:gd name="connsiteY63-410" fmla="*/ 116 h 205"/>
                <a:gd name="connsiteX64-411" fmla="*/ 193 w 251"/>
                <a:gd name="connsiteY64-412" fmla="*/ 137 h 205"/>
                <a:gd name="connsiteX65-413" fmla="*/ 188 w 251"/>
                <a:gd name="connsiteY65-414" fmla="*/ 152 h 205"/>
                <a:gd name="connsiteX66-415" fmla="*/ 177 w 251"/>
                <a:gd name="connsiteY66-416" fmla="*/ 179 h 205"/>
                <a:gd name="connsiteX67-417" fmla="*/ 172 w 251"/>
                <a:gd name="connsiteY67-418" fmla="*/ 205 h 205"/>
                <a:gd name="connsiteX68-419" fmla="*/ 172 w 251"/>
                <a:gd name="connsiteY68-420" fmla="*/ 205 h 205"/>
                <a:gd name="connsiteX0-421" fmla="*/ 165 w 244"/>
                <a:gd name="connsiteY0-422" fmla="*/ 205 h 205"/>
                <a:gd name="connsiteX1-423" fmla="*/ 133 w 244"/>
                <a:gd name="connsiteY1-424" fmla="*/ 205 h 205"/>
                <a:gd name="connsiteX2-425" fmla="*/ 133 w 244"/>
                <a:gd name="connsiteY2-426" fmla="*/ 200 h 205"/>
                <a:gd name="connsiteX3-427" fmla="*/ 133 w 244"/>
                <a:gd name="connsiteY3-428" fmla="*/ 189 h 205"/>
                <a:gd name="connsiteX4-429" fmla="*/ 133 w 244"/>
                <a:gd name="connsiteY4-430" fmla="*/ 184 h 205"/>
                <a:gd name="connsiteX5-431" fmla="*/ 133 w 244"/>
                <a:gd name="connsiteY5-432" fmla="*/ 173 h 205"/>
                <a:gd name="connsiteX6-433" fmla="*/ 133 w 244"/>
                <a:gd name="connsiteY6-434" fmla="*/ 163 h 205"/>
                <a:gd name="connsiteX7-435" fmla="*/ 133 w 244"/>
                <a:gd name="connsiteY7-436" fmla="*/ 152 h 205"/>
                <a:gd name="connsiteX8-437" fmla="*/ 139 w 244"/>
                <a:gd name="connsiteY8-438" fmla="*/ 131 h 205"/>
                <a:gd name="connsiteX9-439" fmla="*/ 139 w 244"/>
                <a:gd name="connsiteY9-440" fmla="*/ 116 h 205"/>
                <a:gd name="connsiteX10-441" fmla="*/ 139 w 244"/>
                <a:gd name="connsiteY10-442" fmla="*/ 105 h 205"/>
                <a:gd name="connsiteX11-443" fmla="*/ 139 w 244"/>
                <a:gd name="connsiteY11-444" fmla="*/ 95 h 205"/>
                <a:gd name="connsiteX12-445" fmla="*/ 139 w 244"/>
                <a:gd name="connsiteY12-446" fmla="*/ 84 h 205"/>
                <a:gd name="connsiteX13-447" fmla="*/ 139 w 244"/>
                <a:gd name="connsiteY13-448" fmla="*/ 79 h 205"/>
                <a:gd name="connsiteX14-449" fmla="*/ 139 w 244"/>
                <a:gd name="connsiteY14-450" fmla="*/ 74 h 205"/>
                <a:gd name="connsiteX15-451" fmla="*/ 139 w 244"/>
                <a:gd name="connsiteY15-452" fmla="*/ 68 h 205"/>
                <a:gd name="connsiteX16-453" fmla="*/ 139 w 244"/>
                <a:gd name="connsiteY16-454" fmla="*/ 68 h 205"/>
                <a:gd name="connsiteX17-455" fmla="*/ 133 w 244"/>
                <a:gd name="connsiteY17-456" fmla="*/ 68 h 205"/>
                <a:gd name="connsiteX18-457" fmla="*/ 128 w 244"/>
                <a:gd name="connsiteY18-458" fmla="*/ 63 h 205"/>
                <a:gd name="connsiteX19-459" fmla="*/ 123 w 244"/>
                <a:gd name="connsiteY19-460" fmla="*/ 63 h 205"/>
                <a:gd name="connsiteX20-461" fmla="*/ 118 w 244"/>
                <a:gd name="connsiteY20-462" fmla="*/ 68 h 205"/>
                <a:gd name="connsiteX21-463" fmla="*/ 107 w 244"/>
                <a:gd name="connsiteY21-464" fmla="*/ 68 h 205"/>
                <a:gd name="connsiteX22-465" fmla="*/ 97 w 244"/>
                <a:gd name="connsiteY22-466" fmla="*/ 68 h 205"/>
                <a:gd name="connsiteX23-467" fmla="*/ 81 w 244"/>
                <a:gd name="connsiteY23-468" fmla="*/ 68 h 205"/>
                <a:gd name="connsiteX24-469" fmla="*/ 65 w 244"/>
                <a:gd name="connsiteY24-470" fmla="*/ 74 h 205"/>
                <a:gd name="connsiteX25-471" fmla="*/ 33 w 244"/>
                <a:gd name="connsiteY25-472" fmla="*/ 74 h 205"/>
                <a:gd name="connsiteX26-473" fmla="*/ 2 w 244"/>
                <a:gd name="connsiteY26-474" fmla="*/ 79 h 205"/>
                <a:gd name="connsiteX27-475" fmla="*/ 23 w 244"/>
                <a:gd name="connsiteY27-476" fmla="*/ 47 h 205"/>
                <a:gd name="connsiteX28-477" fmla="*/ 54 w 244"/>
                <a:gd name="connsiteY28-478" fmla="*/ 42 h 205"/>
                <a:gd name="connsiteX29-479" fmla="*/ 70 w 244"/>
                <a:gd name="connsiteY29-480" fmla="*/ 37 h 205"/>
                <a:gd name="connsiteX30-481" fmla="*/ 81 w 244"/>
                <a:gd name="connsiteY30-482" fmla="*/ 31 h 205"/>
                <a:gd name="connsiteX31-483" fmla="*/ 97 w 244"/>
                <a:gd name="connsiteY31-484" fmla="*/ 31 h 205"/>
                <a:gd name="connsiteX32-485" fmla="*/ 107 w 244"/>
                <a:gd name="connsiteY32-486" fmla="*/ 26 h 205"/>
                <a:gd name="connsiteX33-487" fmla="*/ 112 w 244"/>
                <a:gd name="connsiteY33-488" fmla="*/ 21 h 205"/>
                <a:gd name="connsiteX34-489" fmla="*/ 123 w 244"/>
                <a:gd name="connsiteY34-490" fmla="*/ 21 h 205"/>
                <a:gd name="connsiteX35-491" fmla="*/ 128 w 244"/>
                <a:gd name="connsiteY35-492" fmla="*/ 16 h 205"/>
                <a:gd name="connsiteX36-493" fmla="*/ 133 w 244"/>
                <a:gd name="connsiteY36-494" fmla="*/ 10 h 205"/>
                <a:gd name="connsiteX37-495" fmla="*/ 139 w 244"/>
                <a:gd name="connsiteY37-496" fmla="*/ 5 h 205"/>
                <a:gd name="connsiteX38-497" fmla="*/ 149 w 244"/>
                <a:gd name="connsiteY38-498" fmla="*/ 0 h 205"/>
                <a:gd name="connsiteX39-499" fmla="*/ 154 w 244"/>
                <a:gd name="connsiteY39-500" fmla="*/ 0 h 205"/>
                <a:gd name="connsiteX40-501" fmla="*/ 160 w 244"/>
                <a:gd name="connsiteY40-502" fmla="*/ 0 h 205"/>
                <a:gd name="connsiteX41-503" fmla="*/ 165 w 244"/>
                <a:gd name="connsiteY41-504" fmla="*/ 5 h 205"/>
                <a:gd name="connsiteX42-505" fmla="*/ 176 w 244"/>
                <a:gd name="connsiteY42-506" fmla="*/ 10 h 205"/>
                <a:gd name="connsiteX43-507" fmla="*/ 181 w 244"/>
                <a:gd name="connsiteY43-508" fmla="*/ 16 h 205"/>
                <a:gd name="connsiteX44-509" fmla="*/ 191 w 244"/>
                <a:gd name="connsiteY44-510" fmla="*/ 16 h 205"/>
                <a:gd name="connsiteX45-511" fmla="*/ 197 w 244"/>
                <a:gd name="connsiteY45-512" fmla="*/ 21 h 205"/>
                <a:gd name="connsiteX46-513" fmla="*/ 207 w 244"/>
                <a:gd name="connsiteY46-514" fmla="*/ 26 h 205"/>
                <a:gd name="connsiteX47-515" fmla="*/ 218 w 244"/>
                <a:gd name="connsiteY47-516" fmla="*/ 31 h 205"/>
                <a:gd name="connsiteX48-517" fmla="*/ 223 w 244"/>
                <a:gd name="connsiteY48-518" fmla="*/ 42 h 205"/>
                <a:gd name="connsiteX49-519" fmla="*/ 228 w 244"/>
                <a:gd name="connsiteY49-520" fmla="*/ 47 h 205"/>
                <a:gd name="connsiteX50-521" fmla="*/ 233 w 244"/>
                <a:gd name="connsiteY50-522" fmla="*/ 52 h 205"/>
                <a:gd name="connsiteX51-523" fmla="*/ 239 w 244"/>
                <a:gd name="connsiteY51-524" fmla="*/ 52 h 205"/>
                <a:gd name="connsiteX52-525" fmla="*/ 239 w 244"/>
                <a:gd name="connsiteY52-526" fmla="*/ 58 h 205"/>
                <a:gd name="connsiteX53-527" fmla="*/ 244 w 244"/>
                <a:gd name="connsiteY53-528" fmla="*/ 63 h 205"/>
                <a:gd name="connsiteX54-529" fmla="*/ 244 w 244"/>
                <a:gd name="connsiteY54-530" fmla="*/ 63 h 205"/>
                <a:gd name="connsiteX55-531" fmla="*/ 239 w 244"/>
                <a:gd name="connsiteY55-532" fmla="*/ 68 h 205"/>
                <a:gd name="connsiteX56-533" fmla="*/ 233 w 244"/>
                <a:gd name="connsiteY56-534" fmla="*/ 74 h 205"/>
                <a:gd name="connsiteX57-535" fmla="*/ 228 w 244"/>
                <a:gd name="connsiteY57-536" fmla="*/ 79 h 205"/>
                <a:gd name="connsiteX58-537" fmla="*/ 218 w 244"/>
                <a:gd name="connsiteY58-538" fmla="*/ 79 h 205"/>
                <a:gd name="connsiteX59-539" fmla="*/ 212 w 244"/>
                <a:gd name="connsiteY59-540" fmla="*/ 84 h 205"/>
                <a:gd name="connsiteX60-541" fmla="*/ 207 w 244"/>
                <a:gd name="connsiteY60-542" fmla="*/ 95 h 205"/>
                <a:gd name="connsiteX61-543" fmla="*/ 202 w 244"/>
                <a:gd name="connsiteY61-544" fmla="*/ 105 h 205"/>
                <a:gd name="connsiteX62-545" fmla="*/ 197 w 244"/>
                <a:gd name="connsiteY62-546" fmla="*/ 116 h 205"/>
                <a:gd name="connsiteX63-547" fmla="*/ 186 w 244"/>
                <a:gd name="connsiteY63-548" fmla="*/ 137 h 205"/>
                <a:gd name="connsiteX64-549" fmla="*/ 181 w 244"/>
                <a:gd name="connsiteY64-550" fmla="*/ 152 h 205"/>
                <a:gd name="connsiteX65-551" fmla="*/ 170 w 244"/>
                <a:gd name="connsiteY65-552" fmla="*/ 179 h 205"/>
                <a:gd name="connsiteX66-553" fmla="*/ 165 w 244"/>
                <a:gd name="connsiteY66-554" fmla="*/ 205 h 205"/>
                <a:gd name="connsiteX67-555" fmla="*/ 165 w 244"/>
                <a:gd name="connsiteY67-556" fmla="*/ 205 h 205"/>
                <a:gd name="connsiteX0-557" fmla="*/ 145 w 224"/>
                <a:gd name="connsiteY0-558" fmla="*/ 205 h 205"/>
                <a:gd name="connsiteX1-559" fmla="*/ 113 w 224"/>
                <a:gd name="connsiteY1-560" fmla="*/ 205 h 205"/>
                <a:gd name="connsiteX2-561" fmla="*/ 113 w 224"/>
                <a:gd name="connsiteY2-562" fmla="*/ 200 h 205"/>
                <a:gd name="connsiteX3-563" fmla="*/ 113 w 224"/>
                <a:gd name="connsiteY3-564" fmla="*/ 189 h 205"/>
                <a:gd name="connsiteX4-565" fmla="*/ 113 w 224"/>
                <a:gd name="connsiteY4-566" fmla="*/ 184 h 205"/>
                <a:gd name="connsiteX5-567" fmla="*/ 113 w 224"/>
                <a:gd name="connsiteY5-568" fmla="*/ 173 h 205"/>
                <a:gd name="connsiteX6-569" fmla="*/ 113 w 224"/>
                <a:gd name="connsiteY6-570" fmla="*/ 163 h 205"/>
                <a:gd name="connsiteX7-571" fmla="*/ 113 w 224"/>
                <a:gd name="connsiteY7-572" fmla="*/ 152 h 205"/>
                <a:gd name="connsiteX8-573" fmla="*/ 119 w 224"/>
                <a:gd name="connsiteY8-574" fmla="*/ 131 h 205"/>
                <a:gd name="connsiteX9-575" fmla="*/ 119 w 224"/>
                <a:gd name="connsiteY9-576" fmla="*/ 116 h 205"/>
                <a:gd name="connsiteX10-577" fmla="*/ 119 w 224"/>
                <a:gd name="connsiteY10-578" fmla="*/ 105 h 205"/>
                <a:gd name="connsiteX11-579" fmla="*/ 119 w 224"/>
                <a:gd name="connsiteY11-580" fmla="*/ 95 h 205"/>
                <a:gd name="connsiteX12-581" fmla="*/ 119 w 224"/>
                <a:gd name="connsiteY12-582" fmla="*/ 84 h 205"/>
                <a:gd name="connsiteX13-583" fmla="*/ 119 w 224"/>
                <a:gd name="connsiteY13-584" fmla="*/ 79 h 205"/>
                <a:gd name="connsiteX14-585" fmla="*/ 119 w 224"/>
                <a:gd name="connsiteY14-586" fmla="*/ 74 h 205"/>
                <a:gd name="connsiteX15-587" fmla="*/ 119 w 224"/>
                <a:gd name="connsiteY15-588" fmla="*/ 68 h 205"/>
                <a:gd name="connsiteX16-589" fmla="*/ 119 w 224"/>
                <a:gd name="connsiteY16-590" fmla="*/ 68 h 205"/>
                <a:gd name="connsiteX17-591" fmla="*/ 113 w 224"/>
                <a:gd name="connsiteY17-592" fmla="*/ 68 h 205"/>
                <a:gd name="connsiteX18-593" fmla="*/ 108 w 224"/>
                <a:gd name="connsiteY18-594" fmla="*/ 63 h 205"/>
                <a:gd name="connsiteX19-595" fmla="*/ 103 w 224"/>
                <a:gd name="connsiteY19-596" fmla="*/ 63 h 205"/>
                <a:gd name="connsiteX20-597" fmla="*/ 98 w 224"/>
                <a:gd name="connsiteY20-598" fmla="*/ 68 h 205"/>
                <a:gd name="connsiteX21-599" fmla="*/ 87 w 224"/>
                <a:gd name="connsiteY21-600" fmla="*/ 68 h 205"/>
                <a:gd name="connsiteX22-601" fmla="*/ 77 w 224"/>
                <a:gd name="connsiteY22-602" fmla="*/ 68 h 205"/>
                <a:gd name="connsiteX23-603" fmla="*/ 61 w 224"/>
                <a:gd name="connsiteY23-604" fmla="*/ 68 h 205"/>
                <a:gd name="connsiteX24-605" fmla="*/ 45 w 224"/>
                <a:gd name="connsiteY24-606" fmla="*/ 74 h 205"/>
                <a:gd name="connsiteX25-607" fmla="*/ 13 w 224"/>
                <a:gd name="connsiteY25-608" fmla="*/ 74 h 205"/>
                <a:gd name="connsiteX26-609" fmla="*/ 3 w 224"/>
                <a:gd name="connsiteY26-610" fmla="*/ 47 h 205"/>
                <a:gd name="connsiteX27-611" fmla="*/ 34 w 224"/>
                <a:gd name="connsiteY27-612" fmla="*/ 42 h 205"/>
                <a:gd name="connsiteX28-613" fmla="*/ 50 w 224"/>
                <a:gd name="connsiteY28-614" fmla="*/ 37 h 205"/>
                <a:gd name="connsiteX29-615" fmla="*/ 61 w 224"/>
                <a:gd name="connsiteY29-616" fmla="*/ 31 h 205"/>
                <a:gd name="connsiteX30-617" fmla="*/ 77 w 224"/>
                <a:gd name="connsiteY30-618" fmla="*/ 31 h 205"/>
                <a:gd name="connsiteX31-619" fmla="*/ 87 w 224"/>
                <a:gd name="connsiteY31-620" fmla="*/ 26 h 205"/>
                <a:gd name="connsiteX32-621" fmla="*/ 92 w 224"/>
                <a:gd name="connsiteY32-622" fmla="*/ 21 h 205"/>
                <a:gd name="connsiteX33-623" fmla="*/ 103 w 224"/>
                <a:gd name="connsiteY33-624" fmla="*/ 21 h 205"/>
                <a:gd name="connsiteX34-625" fmla="*/ 108 w 224"/>
                <a:gd name="connsiteY34-626" fmla="*/ 16 h 205"/>
                <a:gd name="connsiteX35-627" fmla="*/ 113 w 224"/>
                <a:gd name="connsiteY35-628" fmla="*/ 10 h 205"/>
                <a:gd name="connsiteX36-629" fmla="*/ 119 w 224"/>
                <a:gd name="connsiteY36-630" fmla="*/ 5 h 205"/>
                <a:gd name="connsiteX37-631" fmla="*/ 129 w 224"/>
                <a:gd name="connsiteY37-632" fmla="*/ 0 h 205"/>
                <a:gd name="connsiteX38-633" fmla="*/ 134 w 224"/>
                <a:gd name="connsiteY38-634" fmla="*/ 0 h 205"/>
                <a:gd name="connsiteX39-635" fmla="*/ 140 w 224"/>
                <a:gd name="connsiteY39-636" fmla="*/ 0 h 205"/>
                <a:gd name="connsiteX40-637" fmla="*/ 145 w 224"/>
                <a:gd name="connsiteY40-638" fmla="*/ 5 h 205"/>
                <a:gd name="connsiteX41-639" fmla="*/ 156 w 224"/>
                <a:gd name="connsiteY41-640" fmla="*/ 10 h 205"/>
                <a:gd name="connsiteX42-641" fmla="*/ 161 w 224"/>
                <a:gd name="connsiteY42-642" fmla="*/ 16 h 205"/>
                <a:gd name="connsiteX43-643" fmla="*/ 171 w 224"/>
                <a:gd name="connsiteY43-644" fmla="*/ 16 h 205"/>
                <a:gd name="connsiteX44-645" fmla="*/ 177 w 224"/>
                <a:gd name="connsiteY44-646" fmla="*/ 21 h 205"/>
                <a:gd name="connsiteX45-647" fmla="*/ 187 w 224"/>
                <a:gd name="connsiteY45-648" fmla="*/ 26 h 205"/>
                <a:gd name="connsiteX46-649" fmla="*/ 198 w 224"/>
                <a:gd name="connsiteY46-650" fmla="*/ 31 h 205"/>
                <a:gd name="connsiteX47-651" fmla="*/ 203 w 224"/>
                <a:gd name="connsiteY47-652" fmla="*/ 42 h 205"/>
                <a:gd name="connsiteX48-653" fmla="*/ 208 w 224"/>
                <a:gd name="connsiteY48-654" fmla="*/ 47 h 205"/>
                <a:gd name="connsiteX49-655" fmla="*/ 213 w 224"/>
                <a:gd name="connsiteY49-656" fmla="*/ 52 h 205"/>
                <a:gd name="connsiteX50-657" fmla="*/ 219 w 224"/>
                <a:gd name="connsiteY50-658" fmla="*/ 52 h 205"/>
                <a:gd name="connsiteX51-659" fmla="*/ 219 w 224"/>
                <a:gd name="connsiteY51-660" fmla="*/ 58 h 205"/>
                <a:gd name="connsiteX52-661" fmla="*/ 224 w 224"/>
                <a:gd name="connsiteY52-662" fmla="*/ 63 h 205"/>
                <a:gd name="connsiteX53-663" fmla="*/ 224 w 224"/>
                <a:gd name="connsiteY53-664" fmla="*/ 63 h 205"/>
                <a:gd name="connsiteX54-665" fmla="*/ 219 w 224"/>
                <a:gd name="connsiteY54-666" fmla="*/ 68 h 205"/>
                <a:gd name="connsiteX55-667" fmla="*/ 213 w 224"/>
                <a:gd name="connsiteY55-668" fmla="*/ 74 h 205"/>
                <a:gd name="connsiteX56-669" fmla="*/ 208 w 224"/>
                <a:gd name="connsiteY56-670" fmla="*/ 79 h 205"/>
                <a:gd name="connsiteX57-671" fmla="*/ 198 w 224"/>
                <a:gd name="connsiteY57-672" fmla="*/ 79 h 205"/>
                <a:gd name="connsiteX58-673" fmla="*/ 192 w 224"/>
                <a:gd name="connsiteY58-674" fmla="*/ 84 h 205"/>
                <a:gd name="connsiteX59-675" fmla="*/ 187 w 224"/>
                <a:gd name="connsiteY59-676" fmla="*/ 95 h 205"/>
                <a:gd name="connsiteX60-677" fmla="*/ 182 w 224"/>
                <a:gd name="connsiteY60-678" fmla="*/ 105 h 205"/>
                <a:gd name="connsiteX61-679" fmla="*/ 177 w 224"/>
                <a:gd name="connsiteY61-680" fmla="*/ 116 h 205"/>
                <a:gd name="connsiteX62-681" fmla="*/ 166 w 224"/>
                <a:gd name="connsiteY62-682" fmla="*/ 137 h 205"/>
                <a:gd name="connsiteX63-683" fmla="*/ 161 w 224"/>
                <a:gd name="connsiteY63-684" fmla="*/ 152 h 205"/>
                <a:gd name="connsiteX64-685" fmla="*/ 150 w 224"/>
                <a:gd name="connsiteY64-686" fmla="*/ 179 h 205"/>
                <a:gd name="connsiteX65-687" fmla="*/ 145 w 224"/>
                <a:gd name="connsiteY65-688" fmla="*/ 205 h 205"/>
                <a:gd name="connsiteX66-689" fmla="*/ 145 w 224"/>
                <a:gd name="connsiteY66-690" fmla="*/ 205 h 205"/>
                <a:gd name="connsiteX0-691" fmla="*/ 142 w 221"/>
                <a:gd name="connsiteY0-692" fmla="*/ 205 h 205"/>
                <a:gd name="connsiteX1-693" fmla="*/ 110 w 221"/>
                <a:gd name="connsiteY1-694" fmla="*/ 205 h 205"/>
                <a:gd name="connsiteX2-695" fmla="*/ 110 w 221"/>
                <a:gd name="connsiteY2-696" fmla="*/ 200 h 205"/>
                <a:gd name="connsiteX3-697" fmla="*/ 110 w 221"/>
                <a:gd name="connsiteY3-698" fmla="*/ 189 h 205"/>
                <a:gd name="connsiteX4-699" fmla="*/ 110 w 221"/>
                <a:gd name="connsiteY4-700" fmla="*/ 184 h 205"/>
                <a:gd name="connsiteX5-701" fmla="*/ 110 w 221"/>
                <a:gd name="connsiteY5-702" fmla="*/ 173 h 205"/>
                <a:gd name="connsiteX6-703" fmla="*/ 110 w 221"/>
                <a:gd name="connsiteY6-704" fmla="*/ 163 h 205"/>
                <a:gd name="connsiteX7-705" fmla="*/ 110 w 221"/>
                <a:gd name="connsiteY7-706" fmla="*/ 152 h 205"/>
                <a:gd name="connsiteX8-707" fmla="*/ 116 w 221"/>
                <a:gd name="connsiteY8-708" fmla="*/ 131 h 205"/>
                <a:gd name="connsiteX9-709" fmla="*/ 116 w 221"/>
                <a:gd name="connsiteY9-710" fmla="*/ 116 h 205"/>
                <a:gd name="connsiteX10-711" fmla="*/ 116 w 221"/>
                <a:gd name="connsiteY10-712" fmla="*/ 105 h 205"/>
                <a:gd name="connsiteX11-713" fmla="*/ 116 w 221"/>
                <a:gd name="connsiteY11-714" fmla="*/ 95 h 205"/>
                <a:gd name="connsiteX12-715" fmla="*/ 116 w 221"/>
                <a:gd name="connsiteY12-716" fmla="*/ 84 h 205"/>
                <a:gd name="connsiteX13-717" fmla="*/ 116 w 221"/>
                <a:gd name="connsiteY13-718" fmla="*/ 79 h 205"/>
                <a:gd name="connsiteX14-719" fmla="*/ 116 w 221"/>
                <a:gd name="connsiteY14-720" fmla="*/ 74 h 205"/>
                <a:gd name="connsiteX15-721" fmla="*/ 116 w 221"/>
                <a:gd name="connsiteY15-722" fmla="*/ 68 h 205"/>
                <a:gd name="connsiteX16-723" fmla="*/ 116 w 221"/>
                <a:gd name="connsiteY16-724" fmla="*/ 68 h 205"/>
                <a:gd name="connsiteX17-725" fmla="*/ 110 w 221"/>
                <a:gd name="connsiteY17-726" fmla="*/ 68 h 205"/>
                <a:gd name="connsiteX18-727" fmla="*/ 105 w 221"/>
                <a:gd name="connsiteY18-728" fmla="*/ 63 h 205"/>
                <a:gd name="connsiteX19-729" fmla="*/ 100 w 221"/>
                <a:gd name="connsiteY19-730" fmla="*/ 63 h 205"/>
                <a:gd name="connsiteX20-731" fmla="*/ 95 w 221"/>
                <a:gd name="connsiteY20-732" fmla="*/ 68 h 205"/>
                <a:gd name="connsiteX21-733" fmla="*/ 84 w 221"/>
                <a:gd name="connsiteY21-734" fmla="*/ 68 h 205"/>
                <a:gd name="connsiteX22-735" fmla="*/ 74 w 221"/>
                <a:gd name="connsiteY22-736" fmla="*/ 68 h 205"/>
                <a:gd name="connsiteX23-737" fmla="*/ 58 w 221"/>
                <a:gd name="connsiteY23-738" fmla="*/ 68 h 205"/>
                <a:gd name="connsiteX24-739" fmla="*/ 42 w 221"/>
                <a:gd name="connsiteY24-740" fmla="*/ 74 h 205"/>
                <a:gd name="connsiteX25-741" fmla="*/ 0 w 221"/>
                <a:gd name="connsiteY25-742" fmla="*/ 47 h 205"/>
                <a:gd name="connsiteX26-743" fmla="*/ 31 w 221"/>
                <a:gd name="connsiteY26-744" fmla="*/ 42 h 205"/>
                <a:gd name="connsiteX27-745" fmla="*/ 47 w 221"/>
                <a:gd name="connsiteY27-746" fmla="*/ 37 h 205"/>
                <a:gd name="connsiteX28-747" fmla="*/ 58 w 221"/>
                <a:gd name="connsiteY28-748" fmla="*/ 31 h 205"/>
                <a:gd name="connsiteX29-749" fmla="*/ 74 w 221"/>
                <a:gd name="connsiteY29-750" fmla="*/ 31 h 205"/>
                <a:gd name="connsiteX30-751" fmla="*/ 84 w 221"/>
                <a:gd name="connsiteY30-752" fmla="*/ 26 h 205"/>
                <a:gd name="connsiteX31-753" fmla="*/ 89 w 221"/>
                <a:gd name="connsiteY31-754" fmla="*/ 21 h 205"/>
                <a:gd name="connsiteX32-755" fmla="*/ 100 w 221"/>
                <a:gd name="connsiteY32-756" fmla="*/ 21 h 205"/>
                <a:gd name="connsiteX33-757" fmla="*/ 105 w 221"/>
                <a:gd name="connsiteY33-758" fmla="*/ 16 h 205"/>
                <a:gd name="connsiteX34-759" fmla="*/ 110 w 221"/>
                <a:gd name="connsiteY34-760" fmla="*/ 10 h 205"/>
                <a:gd name="connsiteX35-761" fmla="*/ 116 w 221"/>
                <a:gd name="connsiteY35-762" fmla="*/ 5 h 205"/>
                <a:gd name="connsiteX36-763" fmla="*/ 126 w 221"/>
                <a:gd name="connsiteY36-764" fmla="*/ 0 h 205"/>
                <a:gd name="connsiteX37-765" fmla="*/ 131 w 221"/>
                <a:gd name="connsiteY37-766" fmla="*/ 0 h 205"/>
                <a:gd name="connsiteX38-767" fmla="*/ 137 w 221"/>
                <a:gd name="connsiteY38-768" fmla="*/ 0 h 205"/>
                <a:gd name="connsiteX39-769" fmla="*/ 142 w 221"/>
                <a:gd name="connsiteY39-770" fmla="*/ 5 h 205"/>
                <a:gd name="connsiteX40-771" fmla="*/ 153 w 221"/>
                <a:gd name="connsiteY40-772" fmla="*/ 10 h 205"/>
                <a:gd name="connsiteX41-773" fmla="*/ 158 w 221"/>
                <a:gd name="connsiteY41-774" fmla="*/ 16 h 205"/>
                <a:gd name="connsiteX42-775" fmla="*/ 168 w 221"/>
                <a:gd name="connsiteY42-776" fmla="*/ 16 h 205"/>
                <a:gd name="connsiteX43-777" fmla="*/ 174 w 221"/>
                <a:gd name="connsiteY43-778" fmla="*/ 21 h 205"/>
                <a:gd name="connsiteX44-779" fmla="*/ 184 w 221"/>
                <a:gd name="connsiteY44-780" fmla="*/ 26 h 205"/>
                <a:gd name="connsiteX45-781" fmla="*/ 195 w 221"/>
                <a:gd name="connsiteY45-782" fmla="*/ 31 h 205"/>
                <a:gd name="connsiteX46-783" fmla="*/ 200 w 221"/>
                <a:gd name="connsiteY46-784" fmla="*/ 42 h 205"/>
                <a:gd name="connsiteX47-785" fmla="*/ 205 w 221"/>
                <a:gd name="connsiteY47-786" fmla="*/ 47 h 205"/>
                <a:gd name="connsiteX48-787" fmla="*/ 210 w 221"/>
                <a:gd name="connsiteY48-788" fmla="*/ 52 h 205"/>
                <a:gd name="connsiteX49-789" fmla="*/ 216 w 221"/>
                <a:gd name="connsiteY49-790" fmla="*/ 52 h 205"/>
                <a:gd name="connsiteX50-791" fmla="*/ 216 w 221"/>
                <a:gd name="connsiteY50-792" fmla="*/ 58 h 205"/>
                <a:gd name="connsiteX51-793" fmla="*/ 221 w 221"/>
                <a:gd name="connsiteY51-794" fmla="*/ 63 h 205"/>
                <a:gd name="connsiteX52-795" fmla="*/ 221 w 221"/>
                <a:gd name="connsiteY52-796" fmla="*/ 63 h 205"/>
                <a:gd name="connsiteX53-797" fmla="*/ 216 w 221"/>
                <a:gd name="connsiteY53-798" fmla="*/ 68 h 205"/>
                <a:gd name="connsiteX54-799" fmla="*/ 210 w 221"/>
                <a:gd name="connsiteY54-800" fmla="*/ 74 h 205"/>
                <a:gd name="connsiteX55-801" fmla="*/ 205 w 221"/>
                <a:gd name="connsiteY55-802" fmla="*/ 79 h 205"/>
                <a:gd name="connsiteX56-803" fmla="*/ 195 w 221"/>
                <a:gd name="connsiteY56-804" fmla="*/ 79 h 205"/>
                <a:gd name="connsiteX57-805" fmla="*/ 189 w 221"/>
                <a:gd name="connsiteY57-806" fmla="*/ 84 h 205"/>
                <a:gd name="connsiteX58-807" fmla="*/ 184 w 221"/>
                <a:gd name="connsiteY58-808" fmla="*/ 95 h 205"/>
                <a:gd name="connsiteX59-809" fmla="*/ 179 w 221"/>
                <a:gd name="connsiteY59-810" fmla="*/ 105 h 205"/>
                <a:gd name="connsiteX60-811" fmla="*/ 174 w 221"/>
                <a:gd name="connsiteY60-812" fmla="*/ 116 h 205"/>
                <a:gd name="connsiteX61-813" fmla="*/ 163 w 221"/>
                <a:gd name="connsiteY61-814" fmla="*/ 137 h 205"/>
                <a:gd name="connsiteX62-815" fmla="*/ 158 w 221"/>
                <a:gd name="connsiteY62-816" fmla="*/ 152 h 205"/>
                <a:gd name="connsiteX63-817" fmla="*/ 147 w 221"/>
                <a:gd name="connsiteY63-818" fmla="*/ 179 h 205"/>
                <a:gd name="connsiteX64-819" fmla="*/ 142 w 221"/>
                <a:gd name="connsiteY64-820" fmla="*/ 205 h 205"/>
                <a:gd name="connsiteX65-821" fmla="*/ 142 w 221"/>
                <a:gd name="connsiteY65-822" fmla="*/ 205 h 205"/>
                <a:gd name="connsiteX0-823" fmla="*/ 111 w 190"/>
                <a:gd name="connsiteY0-824" fmla="*/ 205 h 205"/>
                <a:gd name="connsiteX1-825" fmla="*/ 79 w 190"/>
                <a:gd name="connsiteY1-826" fmla="*/ 205 h 205"/>
                <a:gd name="connsiteX2-827" fmla="*/ 79 w 190"/>
                <a:gd name="connsiteY2-828" fmla="*/ 200 h 205"/>
                <a:gd name="connsiteX3-829" fmla="*/ 79 w 190"/>
                <a:gd name="connsiteY3-830" fmla="*/ 189 h 205"/>
                <a:gd name="connsiteX4-831" fmla="*/ 79 w 190"/>
                <a:gd name="connsiteY4-832" fmla="*/ 184 h 205"/>
                <a:gd name="connsiteX5-833" fmla="*/ 79 w 190"/>
                <a:gd name="connsiteY5-834" fmla="*/ 173 h 205"/>
                <a:gd name="connsiteX6-835" fmla="*/ 79 w 190"/>
                <a:gd name="connsiteY6-836" fmla="*/ 163 h 205"/>
                <a:gd name="connsiteX7-837" fmla="*/ 79 w 190"/>
                <a:gd name="connsiteY7-838" fmla="*/ 152 h 205"/>
                <a:gd name="connsiteX8-839" fmla="*/ 85 w 190"/>
                <a:gd name="connsiteY8-840" fmla="*/ 131 h 205"/>
                <a:gd name="connsiteX9-841" fmla="*/ 85 w 190"/>
                <a:gd name="connsiteY9-842" fmla="*/ 116 h 205"/>
                <a:gd name="connsiteX10-843" fmla="*/ 85 w 190"/>
                <a:gd name="connsiteY10-844" fmla="*/ 105 h 205"/>
                <a:gd name="connsiteX11-845" fmla="*/ 85 w 190"/>
                <a:gd name="connsiteY11-846" fmla="*/ 95 h 205"/>
                <a:gd name="connsiteX12-847" fmla="*/ 85 w 190"/>
                <a:gd name="connsiteY12-848" fmla="*/ 84 h 205"/>
                <a:gd name="connsiteX13-849" fmla="*/ 85 w 190"/>
                <a:gd name="connsiteY13-850" fmla="*/ 79 h 205"/>
                <a:gd name="connsiteX14-851" fmla="*/ 85 w 190"/>
                <a:gd name="connsiteY14-852" fmla="*/ 74 h 205"/>
                <a:gd name="connsiteX15-853" fmla="*/ 85 w 190"/>
                <a:gd name="connsiteY15-854" fmla="*/ 68 h 205"/>
                <a:gd name="connsiteX16-855" fmla="*/ 85 w 190"/>
                <a:gd name="connsiteY16-856" fmla="*/ 68 h 205"/>
                <a:gd name="connsiteX17-857" fmla="*/ 79 w 190"/>
                <a:gd name="connsiteY17-858" fmla="*/ 68 h 205"/>
                <a:gd name="connsiteX18-859" fmla="*/ 74 w 190"/>
                <a:gd name="connsiteY18-860" fmla="*/ 63 h 205"/>
                <a:gd name="connsiteX19-861" fmla="*/ 69 w 190"/>
                <a:gd name="connsiteY19-862" fmla="*/ 63 h 205"/>
                <a:gd name="connsiteX20-863" fmla="*/ 64 w 190"/>
                <a:gd name="connsiteY20-864" fmla="*/ 68 h 205"/>
                <a:gd name="connsiteX21-865" fmla="*/ 53 w 190"/>
                <a:gd name="connsiteY21-866" fmla="*/ 68 h 205"/>
                <a:gd name="connsiteX22-867" fmla="*/ 43 w 190"/>
                <a:gd name="connsiteY22-868" fmla="*/ 68 h 205"/>
                <a:gd name="connsiteX23-869" fmla="*/ 27 w 190"/>
                <a:gd name="connsiteY23-870" fmla="*/ 68 h 205"/>
                <a:gd name="connsiteX24-871" fmla="*/ 11 w 190"/>
                <a:gd name="connsiteY24-872" fmla="*/ 74 h 205"/>
                <a:gd name="connsiteX25-873" fmla="*/ 0 w 190"/>
                <a:gd name="connsiteY25-874" fmla="*/ 42 h 205"/>
                <a:gd name="connsiteX26-875" fmla="*/ 16 w 190"/>
                <a:gd name="connsiteY26-876" fmla="*/ 37 h 205"/>
                <a:gd name="connsiteX27-877" fmla="*/ 27 w 190"/>
                <a:gd name="connsiteY27-878" fmla="*/ 31 h 205"/>
                <a:gd name="connsiteX28-879" fmla="*/ 43 w 190"/>
                <a:gd name="connsiteY28-880" fmla="*/ 31 h 205"/>
                <a:gd name="connsiteX29-881" fmla="*/ 53 w 190"/>
                <a:gd name="connsiteY29-882" fmla="*/ 26 h 205"/>
                <a:gd name="connsiteX30-883" fmla="*/ 58 w 190"/>
                <a:gd name="connsiteY30-884" fmla="*/ 21 h 205"/>
                <a:gd name="connsiteX31-885" fmla="*/ 69 w 190"/>
                <a:gd name="connsiteY31-886" fmla="*/ 21 h 205"/>
                <a:gd name="connsiteX32-887" fmla="*/ 74 w 190"/>
                <a:gd name="connsiteY32-888" fmla="*/ 16 h 205"/>
                <a:gd name="connsiteX33-889" fmla="*/ 79 w 190"/>
                <a:gd name="connsiteY33-890" fmla="*/ 10 h 205"/>
                <a:gd name="connsiteX34-891" fmla="*/ 85 w 190"/>
                <a:gd name="connsiteY34-892" fmla="*/ 5 h 205"/>
                <a:gd name="connsiteX35-893" fmla="*/ 95 w 190"/>
                <a:gd name="connsiteY35-894" fmla="*/ 0 h 205"/>
                <a:gd name="connsiteX36-895" fmla="*/ 100 w 190"/>
                <a:gd name="connsiteY36-896" fmla="*/ 0 h 205"/>
                <a:gd name="connsiteX37-897" fmla="*/ 106 w 190"/>
                <a:gd name="connsiteY37-898" fmla="*/ 0 h 205"/>
                <a:gd name="connsiteX38-899" fmla="*/ 111 w 190"/>
                <a:gd name="connsiteY38-900" fmla="*/ 5 h 205"/>
                <a:gd name="connsiteX39-901" fmla="*/ 122 w 190"/>
                <a:gd name="connsiteY39-902" fmla="*/ 10 h 205"/>
                <a:gd name="connsiteX40-903" fmla="*/ 127 w 190"/>
                <a:gd name="connsiteY40-904" fmla="*/ 16 h 205"/>
                <a:gd name="connsiteX41-905" fmla="*/ 137 w 190"/>
                <a:gd name="connsiteY41-906" fmla="*/ 16 h 205"/>
                <a:gd name="connsiteX42-907" fmla="*/ 143 w 190"/>
                <a:gd name="connsiteY42-908" fmla="*/ 21 h 205"/>
                <a:gd name="connsiteX43-909" fmla="*/ 153 w 190"/>
                <a:gd name="connsiteY43-910" fmla="*/ 26 h 205"/>
                <a:gd name="connsiteX44-911" fmla="*/ 164 w 190"/>
                <a:gd name="connsiteY44-912" fmla="*/ 31 h 205"/>
                <a:gd name="connsiteX45-913" fmla="*/ 169 w 190"/>
                <a:gd name="connsiteY45-914" fmla="*/ 42 h 205"/>
                <a:gd name="connsiteX46-915" fmla="*/ 174 w 190"/>
                <a:gd name="connsiteY46-916" fmla="*/ 47 h 205"/>
                <a:gd name="connsiteX47-917" fmla="*/ 179 w 190"/>
                <a:gd name="connsiteY47-918" fmla="*/ 52 h 205"/>
                <a:gd name="connsiteX48-919" fmla="*/ 185 w 190"/>
                <a:gd name="connsiteY48-920" fmla="*/ 52 h 205"/>
                <a:gd name="connsiteX49-921" fmla="*/ 185 w 190"/>
                <a:gd name="connsiteY49-922" fmla="*/ 58 h 205"/>
                <a:gd name="connsiteX50-923" fmla="*/ 190 w 190"/>
                <a:gd name="connsiteY50-924" fmla="*/ 63 h 205"/>
                <a:gd name="connsiteX51-925" fmla="*/ 190 w 190"/>
                <a:gd name="connsiteY51-926" fmla="*/ 63 h 205"/>
                <a:gd name="connsiteX52-927" fmla="*/ 185 w 190"/>
                <a:gd name="connsiteY52-928" fmla="*/ 68 h 205"/>
                <a:gd name="connsiteX53-929" fmla="*/ 179 w 190"/>
                <a:gd name="connsiteY53-930" fmla="*/ 74 h 205"/>
                <a:gd name="connsiteX54-931" fmla="*/ 174 w 190"/>
                <a:gd name="connsiteY54-932" fmla="*/ 79 h 205"/>
                <a:gd name="connsiteX55-933" fmla="*/ 164 w 190"/>
                <a:gd name="connsiteY55-934" fmla="*/ 79 h 205"/>
                <a:gd name="connsiteX56-935" fmla="*/ 158 w 190"/>
                <a:gd name="connsiteY56-936" fmla="*/ 84 h 205"/>
                <a:gd name="connsiteX57-937" fmla="*/ 153 w 190"/>
                <a:gd name="connsiteY57-938" fmla="*/ 95 h 205"/>
                <a:gd name="connsiteX58-939" fmla="*/ 148 w 190"/>
                <a:gd name="connsiteY58-940" fmla="*/ 105 h 205"/>
                <a:gd name="connsiteX59-941" fmla="*/ 143 w 190"/>
                <a:gd name="connsiteY59-942" fmla="*/ 116 h 205"/>
                <a:gd name="connsiteX60-943" fmla="*/ 132 w 190"/>
                <a:gd name="connsiteY60-944" fmla="*/ 137 h 205"/>
                <a:gd name="connsiteX61-945" fmla="*/ 127 w 190"/>
                <a:gd name="connsiteY61-946" fmla="*/ 152 h 205"/>
                <a:gd name="connsiteX62-947" fmla="*/ 116 w 190"/>
                <a:gd name="connsiteY62-948" fmla="*/ 179 h 205"/>
                <a:gd name="connsiteX63-949" fmla="*/ 111 w 190"/>
                <a:gd name="connsiteY63-950" fmla="*/ 205 h 205"/>
                <a:gd name="connsiteX64-951" fmla="*/ 111 w 190"/>
                <a:gd name="connsiteY64-952" fmla="*/ 205 h 205"/>
                <a:gd name="connsiteX0-953" fmla="*/ 102 w 181"/>
                <a:gd name="connsiteY0-954" fmla="*/ 205 h 205"/>
                <a:gd name="connsiteX1-955" fmla="*/ 70 w 181"/>
                <a:gd name="connsiteY1-956" fmla="*/ 205 h 205"/>
                <a:gd name="connsiteX2-957" fmla="*/ 70 w 181"/>
                <a:gd name="connsiteY2-958" fmla="*/ 200 h 205"/>
                <a:gd name="connsiteX3-959" fmla="*/ 70 w 181"/>
                <a:gd name="connsiteY3-960" fmla="*/ 189 h 205"/>
                <a:gd name="connsiteX4-961" fmla="*/ 70 w 181"/>
                <a:gd name="connsiteY4-962" fmla="*/ 184 h 205"/>
                <a:gd name="connsiteX5-963" fmla="*/ 70 w 181"/>
                <a:gd name="connsiteY5-964" fmla="*/ 173 h 205"/>
                <a:gd name="connsiteX6-965" fmla="*/ 70 w 181"/>
                <a:gd name="connsiteY6-966" fmla="*/ 163 h 205"/>
                <a:gd name="connsiteX7-967" fmla="*/ 70 w 181"/>
                <a:gd name="connsiteY7-968" fmla="*/ 152 h 205"/>
                <a:gd name="connsiteX8-969" fmla="*/ 76 w 181"/>
                <a:gd name="connsiteY8-970" fmla="*/ 131 h 205"/>
                <a:gd name="connsiteX9-971" fmla="*/ 76 w 181"/>
                <a:gd name="connsiteY9-972" fmla="*/ 116 h 205"/>
                <a:gd name="connsiteX10-973" fmla="*/ 76 w 181"/>
                <a:gd name="connsiteY10-974" fmla="*/ 105 h 205"/>
                <a:gd name="connsiteX11-975" fmla="*/ 76 w 181"/>
                <a:gd name="connsiteY11-976" fmla="*/ 95 h 205"/>
                <a:gd name="connsiteX12-977" fmla="*/ 76 w 181"/>
                <a:gd name="connsiteY12-978" fmla="*/ 84 h 205"/>
                <a:gd name="connsiteX13-979" fmla="*/ 76 w 181"/>
                <a:gd name="connsiteY13-980" fmla="*/ 79 h 205"/>
                <a:gd name="connsiteX14-981" fmla="*/ 76 w 181"/>
                <a:gd name="connsiteY14-982" fmla="*/ 74 h 205"/>
                <a:gd name="connsiteX15-983" fmla="*/ 76 w 181"/>
                <a:gd name="connsiteY15-984" fmla="*/ 68 h 205"/>
                <a:gd name="connsiteX16-985" fmla="*/ 76 w 181"/>
                <a:gd name="connsiteY16-986" fmla="*/ 68 h 205"/>
                <a:gd name="connsiteX17-987" fmla="*/ 70 w 181"/>
                <a:gd name="connsiteY17-988" fmla="*/ 68 h 205"/>
                <a:gd name="connsiteX18-989" fmla="*/ 65 w 181"/>
                <a:gd name="connsiteY18-990" fmla="*/ 63 h 205"/>
                <a:gd name="connsiteX19-991" fmla="*/ 60 w 181"/>
                <a:gd name="connsiteY19-992" fmla="*/ 63 h 205"/>
                <a:gd name="connsiteX20-993" fmla="*/ 55 w 181"/>
                <a:gd name="connsiteY20-994" fmla="*/ 68 h 205"/>
                <a:gd name="connsiteX21-995" fmla="*/ 44 w 181"/>
                <a:gd name="connsiteY21-996" fmla="*/ 68 h 205"/>
                <a:gd name="connsiteX22-997" fmla="*/ 34 w 181"/>
                <a:gd name="connsiteY22-998" fmla="*/ 68 h 205"/>
                <a:gd name="connsiteX23-999" fmla="*/ 18 w 181"/>
                <a:gd name="connsiteY23-1000" fmla="*/ 68 h 205"/>
                <a:gd name="connsiteX24-1001" fmla="*/ 2 w 181"/>
                <a:gd name="connsiteY24-1002" fmla="*/ 74 h 205"/>
                <a:gd name="connsiteX25-1003" fmla="*/ 7 w 181"/>
                <a:gd name="connsiteY25-1004" fmla="*/ 37 h 205"/>
                <a:gd name="connsiteX26-1005" fmla="*/ 18 w 181"/>
                <a:gd name="connsiteY26-1006" fmla="*/ 31 h 205"/>
                <a:gd name="connsiteX27-1007" fmla="*/ 34 w 181"/>
                <a:gd name="connsiteY27-1008" fmla="*/ 31 h 205"/>
                <a:gd name="connsiteX28-1009" fmla="*/ 44 w 181"/>
                <a:gd name="connsiteY28-1010" fmla="*/ 26 h 205"/>
                <a:gd name="connsiteX29-1011" fmla="*/ 49 w 181"/>
                <a:gd name="connsiteY29-1012" fmla="*/ 21 h 205"/>
                <a:gd name="connsiteX30-1013" fmla="*/ 60 w 181"/>
                <a:gd name="connsiteY30-1014" fmla="*/ 21 h 205"/>
                <a:gd name="connsiteX31-1015" fmla="*/ 65 w 181"/>
                <a:gd name="connsiteY31-1016" fmla="*/ 16 h 205"/>
                <a:gd name="connsiteX32-1017" fmla="*/ 70 w 181"/>
                <a:gd name="connsiteY32-1018" fmla="*/ 10 h 205"/>
                <a:gd name="connsiteX33-1019" fmla="*/ 76 w 181"/>
                <a:gd name="connsiteY33-1020" fmla="*/ 5 h 205"/>
                <a:gd name="connsiteX34-1021" fmla="*/ 86 w 181"/>
                <a:gd name="connsiteY34-1022" fmla="*/ 0 h 205"/>
                <a:gd name="connsiteX35-1023" fmla="*/ 91 w 181"/>
                <a:gd name="connsiteY35-1024" fmla="*/ 0 h 205"/>
                <a:gd name="connsiteX36-1025" fmla="*/ 97 w 181"/>
                <a:gd name="connsiteY36-1026" fmla="*/ 0 h 205"/>
                <a:gd name="connsiteX37-1027" fmla="*/ 102 w 181"/>
                <a:gd name="connsiteY37-1028" fmla="*/ 5 h 205"/>
                <a:gd name="connsiteX38-1029" fmla="*/ 113 w 181"/>
                <a:gd name="connsiteY38-1030" fmla="*/ 10 h 205"/>
                <a:gd name="connsiteX39-1031" fmla="*/ 118 w 181"/>
                <a:gd name="connsiteY39-1032" fmla="*/ 16 h 205"/>
                <a:gd name="connsiteX40-1033" fmla="*/ 128 w 181"/>
                <a:gd name="connsiteY40-1034" fmla="*/ 16 h 205"/>
                <a:gd name="connsiteX41-1035" fmla="*/ 134 w 181"/>
                <a:gd name="connsiteY41-1036" fmla="*/ 21 h 205"/>
                <a:gd name="connsiteX42-1037" fmla="*/ 144 w 181"/>
                <a:gd name="connsiteY42-1038" fmla="*/ 26 h 205"/>
                <a:gd name="connsiteX43-1039" fmla="*/ 155 w 181"/>
                <a:gd name="connsiteY43-1040" fmla="*/ 31 h 205"/>
                <a:gd name="connsiteX44-1041" fmla="*/ 160 w 181"/>
                <a:gd name="connsiteY44-1042" fmla="*/ 42 h 205"/>
                <a:gd name="connsiteX45-1043" fmla="*/ 165 w 181"/>
                <a:gd name="connsiteY45-1044" fmla="*/ 47 h 205"/>
                <a:gd name="connsiteX46-1045" fmla="*/ 170 w 181"/>
                <a:gd name="connsiteY46-1046" fmla="*/ 52 h 205"/>
                <a:gd name="connsiteX47-1047" fmla="*/ 176 w 181"/>
                <a:gd name="connsiteY47-1048" fmla="*/ 52 h 205"/>
                <a:gd name="connsiteX48-1049" fmla="*/ 176 w 181"/>
                <a:gd name="connsiteY48-1050" fmla="*/ 58 h 205"/>
                <a:gd name="connsiteX49-1051" fmla="*/ 181 w 181"/>
                <a:gd name="connsiteY49-1052" fmla="*/ 63 h 205"/>
                <a:gd name="connsiteX50-1053" fmla="*/ 181 w 181"/>
                <a:gd name="connsiteY50-1054" fmla="*/ 63 h 205"/>
                <a:gd name="connsiteX51-1055" fmla="*/ 176 w 181"/>
                <a:gd name="connsiteY51-1056" fmla="*/ 68 h 205"/>
                <a:gd name="connsiteX52-1057" fmla="*/ 170 w 181"/>
                <a:gd name="connsiteY52-1058" fmla="*/ 74 h 205"/>
                <a:gd name="connsiteX53-1059" fmla="*/ 165 w 181"/>
                <a:gd name="connsiteY53-1060" fmla="*/ 79 h 205"/>
                <a:gd name="connsiteX54-1061" fmla="*/ 155 w 181"/>
                <a:gd name="connsiteY54-1062" fmla="*/ 79 h 205"/>
                <a:gd name="connsiteX55-1063" fmla="*/ 149 w 181"/>
                <a:gd name="connsiteY55-1064" fmla="*/ 84 h 205"/>
                <a:gd name="connsiteX56-1065" fmla="*/ 144 w 181"/>
                <a:gd name="connsiteY56-1066" fmla="*/ 95 h 205"/>
                <a:gd name="connsiteX57-1067" fmla="*/ 139 w 181"/>
                <a:gd name="connsiteY57-1068" fmla="*/ 105 h 205"/>
                <a:gd name="connsiteX58-1069" fmla="*/ 134 w 181"/>
                <a:gd name="connsiteY58-1070" fmla="*/ 116 h 205"/>
                <a:gd name="connsiteX59-1071" fmla="*/ 123 w 181"/>
                <a:gd name="connsiteY59-1072" fmla="*/ 137 h 205"/>
                <a:gd name="connsiteX60-1073" fmla="*/ 118 w 181"/>
                <a:gd name="connsiteY60-1074" fmla="*/ 152 h 205"/>
                <a:gd name="connsiteX61-1075" fmla="*/ 107 w 181"/>
                <a:gd name="connsiteY61-1076" fmla="*/ 179 h 205"/>
                <a:gd name="connsiteX62-1077" fmla="*/ 102 w 181"/>
                <a:gd name="connsiteY62-1078" fmla="*/ 205 h 205"/>
                <a:gd name="connsiteX63-1079" fmla="*/ 102 w 181"/>
                <a:gd name="connsiteY63-1080" fmla="*/ 205 h 205"/>
                <a:gd name="connsiteX0-1081" fmla="*/ 100 w 179"/>
                <a:gd name="connsiteY0-1082" fmla="*/ 205 h 205"/>
                <a:gd name="connsiteX1-1083" fmla="*/ 68 w 179"/>
                <a:gd name="connsiteY1-1084" fmla="*/ 205 h 205"/>
                <a:gd name="connsiteX2-1085" fmla="*/ 68 w 179"/>
                <a:gd name="connsiteY2-1086" fmla="*/ 200 h 205"/>
                <a:gd name="connsiteX3-1087" fmla="*/ 68 w 179"/>
                <a:gd name="connsiteY3-1088" fmla="*/ 189 h 205"/>
                <a:gd name="connsiteX4-1089" fmla="*/ 68 w 179"/>
                <a:gd name="connsiteY4-1090" fmla="*/ 184 h 205"/>
                <a:gd name="connsiteX5-1091" fmla="*/ 68 w 179"/>
                <a:gd name="connsiteY5-1092" fmla="*/ 173 h 205"/>
                <a:gd name="connsiteX6-1093" fmla="*/ 68 w 179"/>
                <a:gd name="connsiteY6-1094" fmla="*/ 163 h 205"/>
                <a:gd name="connsiteX7-1095" fmla="*/ 68 w 179"/>
                <a:gd name="connsiteY7-1096" fmla="*/ 152 h 205"/>
                <a:gd name="connsiteX8-1097" fmla="*/ 74 w 179"/>
                <a:gd name="connsiteY8-1098" fmla="*/ 131 h 205"/>
                <a:gd name="connsiteX9-1099" fmla="*/ 74 w 179"/>
                <a:gd name="connsiteY9-1100" fmla="*/ 116 h 205"/>
                <a:gd name="connsiteX10-1101" fmla="*/ 74 w 179"/>
                <a:gd name="connsiteY10-1102" fmla="*/ 105 h 205"/>
                <a:gd name="connsiteX11-1103" fmla="*/ 74 w 179"/>
                <a:gd name="connsiteY11-1104" fmla="*/ 95 h 205"/>
                <a:gd name="connsiteX12-1105" fmla="*/ 74 w 179"/>
                <a:gd name="connsiteY12-1106" fmla="*/ 84 h 205"/>
                <a:gd name="connsiteX13-1107" fmla="*/ 74 w 179"/>
                <a:gd name="connsiteY13-1108" fmla="*/ 79 h 205"/>
                <a:gd name="connsiteX14-1109" fmla="*/ 74 w 179"/>
                <a:gd name="connsiteY14-1110" fmla="*/ 74 h 205"/>
                <a:gd name="connsiteX15-1111" fmla="*/ 74 w 179"/>
                <a:gd name="connsiteY15-1112" fmla="*/ 68 h 205"/>
                <a:gd name="connsiteX16-1113" fmla="*/ 74 w 179"/>
                <a:gd name="connsiteY16-1114" fmla="*/ 68 h 205"/>
                <a:gd name="connsiteX17-1115" fmla="*/ 68 w 179"/>
                <a:gd name="connsiteY17-1116" fmla="*/ 68 h 205"/>
                <a:gd name="connsiteX18-1117" fmla="*/ 63 w 179"/>
                <a:gd name="connsiteY18-1118" fmla="*/ 63 h 205"/>
                <a:gd name="connsiteX19-1119" fmla="*/ 58 w 179"/>
                <a:gd name="connsiteY19-1120" fmla="*/ 63 h 205"/>
                <a:gd name="connsiteX20-1121" fmla="*/ 53 w 179"/>
                <a:gd name="connsiteY20-1122" fmla="*/ 68 h 205"/>
                <a:gd name="connsiteX21-1123" fmla="*/ 42 w 179"/>
                <a:gd name="connsiteY21-1124" fmla="*/ 68 h 205"/>
                <a:gd name="connsiteX22-1125" fmla="*/ 32 w 179"/>
                <a:gd name="connsiteY22-1126" fmla="*/ 68 h 205"/>
                <a:gd name="connsiteX23-1127" fmla="*/ 16 w 179"/>
                <a:gd name="connsiteY23-1128" fmla="*/ 68 h 205"/>
                <a:gd name="connsiteX24-1129" fmla="*/ 0 w 179"/>
                <a:gd name="connsiteY24-1130" fmla="*/ 74 h 205"/>
                <a:gd name="connsiteX25-1131" fmla="*/ 16 w 179"/>
                <a:gd name="connsiteY25-1132" fmla="*/ 31 h 205"/>
                <a:gd name="connsiteX26-1133" fmla="*/ 32 w 179"/>
                <a:gd name="connsiteY26-1134" fmla="*/ 31 h 205"/>
                <a:gd name="connsiteX27-1135" fmla="*/ 42 w 179"/>
                <a:gd name="connsiteY27-1136" fmla="*/ 26 h 205"/>
                <a:gd name="connsiteX28-1137" fmla="*/ 47 w 179"/>
                <a:gd name="connsiteY28-1138" fmla="*/ 21 h 205"/>
                <a:gd name="connsiteX29-1139" fmla="*/ 58 w 179"/>
                <a:gd name="connsiteY29-1140" fmla="*/ 21 h 205"/>
                <a:gd name="connsiteX30-1141" fmla="*/ 63 w 179"/>
                <a:gd name="connsiteY30-1142" fmla="*/ 16 h 205"/>
                <a:gd name="connsiteX31-1143" fmla="*/ 68 w 179"/>
                <a:gd name="connsiteY31-1144" fmla="*/ 10 h 205"/>
                <a:gd name="connsiteX32-1145" fmla="*/ 74 w 179"/>
                <a:gd name="connsiteY32-1146" fmla="*/ 5 h 205"/>
                <a:gd name="connsiteX33-1147" fmla="*/ 84 w 179"/>
                <a:gd name="connsiteY33-1148" fmla="*/ 0 h 205"/>
                <a:gd name="connsiteX34-1149" fmla="*/ 89 w 179"/>
                <a:gd name="connsiteY34-1150" fmla="*/ 0 h 205"/>
                <a:gd name="connsiteX35-1151" fmla="*/ 95 w 179"/>
                <a:gd name="connsiteY35-1152" fmla="*/ 0 h 205"/>
                <a:gd name="connsiteX36-1153" fmla="*/ 100 w 179"/>
                <a:gd name="connsiteY36-1154" fmla="*/ 5 h 205"/>
                <a:gd name="connsiteX37-1155" fmla="*/ 111 w 179"/>
                <a:gd name="connsiteY37-1156" fmla="*/ 10 h 205"/>
                <a:gd name="connsiteX38-1157" fmla="*/ 116 w 179"/>
                <a:gd name="connsiteY38-1158" fmla="*/ 16 h 205"/>
                <a:gd name="connsiteX39-1159" fmla="*/ 126 w 179"/>
                <a:gd name="connsiteY39-1160" fmla="*/ 16 h 205"/>
                <a:gd name="connsiteX40-1161" fmla="*/ 132 w 179"/>
                <a:gd name="connsiteY40-1162" fmla="*/ 21 h 205"/>
                <a:gd name="connsiteX41-1163" fmla="*/ 142 w 179"/>
                <a:gd name="connsiteY41-1164" fmla="*/ 26 h 205"/>
                <a:gd name="connsiteX42-1165" fmla="*/ 153 w 179"/>
                <a:gd name="connsiteY42-1166" fmla="*/ 31 h 205"/>
                <a:gd name="connsiteX43-1167" fmla="*/ 158 w 179"/>
                <a:gd name="connsiteY43-1168" fmla="*/ 42 h 205"/>
                <a:gd name="connsiteX44-1169" fmla="*/ 163 w 179"/>
                <a:gd name="connsiteY44-1170" fmla="*/ 47 h 205"/>
                <a:gd name="connsiteX45-1171" fmla="*/ 168 w 179"/>
                <a:gd name="connsiteY45-1172" fmla="*/ 52 h 205"/>
                <a:gd name="connsiteX46-1173" fmla="*/ 174 w 179"/>
                <a:gd name="connsiteY46-1174" fmla="*/ 52 h 205"/>
                <a:gd name="connsiteX47-1175" fmla="*/ 174 w 179"/>
                <a:gd name="connsiteY47-1176" fmla="*/ 58 h 205"/>
                <a:gd name="connsiteX48-1177" fmla="*/ 179 w 179"/>
                <a:gd name="connsiteY48-1178" fmla="*/ 63 h 205"/>
                <a:gd name="connsiteX49-1179" fmla="*/ 179 w 179"/>
                <a:gd name="connsiteY49-1180" fmla="*/ 63 h 205"/>
                <a:gd name="connsiteX50-1181" fmla="*/ 174 w 179"/>
                <a:gd name="connsiteY50-1182" fmla="*/ 68 h 205"/>
                <a:gd name="connsiteX51-1183" fmla="*/ 168 w 179"/>
                <a:gd name="connsiteY51-1184" fmla="*/ 74 h 205"/>
                <a:gd name="connsiteX52-1185" fmla="*/ 163 w 179"/>
                <a:gd name="connsiteY52-1186" fmla="*/ 79 h 205"/>
                <a:gd name="connsiteX53-1187" fmla="*/ 153 w 179"/>
                <a:gd name="connsiteY53-1188" fmla="*/ 79 h 205"/>
                <a:gd name="connsiteX54-1189" fmla="*/ 147 w 179"/>
                <a:gd name="connsiteY54-1190" fmla="*/ 84 h 205"/>
                <a:gd name="connsiteX55-1191" fmla="*/ 142 w 179"/>
                <a:gd name="connsiteY55-1192" fmla="*/ 95 h 205"/>
                <a:gd name="connsiteX56-1193" fmla="*/ 137 w 179"/>
                <a:gd name="connsiteY56-1194" fmla="*/ 105 h 205"/>
                <a:gd name="connsiteX57-1195" fmla="*/ 132 w 179"/>
                <a:gd name="connsiteY57-1196" fmla="*/ 116 h 205"/>
                <a:gd name="connsiteX58-1197" fmla="*/ 121 w 179"/>
                <a:gd name="connsiteY58-1198" fmla="*/ 137 h 205"/>
                <a:gd name="connsiteX59-1199" fmla="*/ 116 w 179"/>
                <a:gd name="connsiteY59-1200" fmla="*/ 152 h 205"/>
                <a:gd name="connsiteX60-1201" fmla="*/ 105 w 179"/>
                <a:gd name="connsiteY60-1202" fmla="*/ 179 h 205"/>
                <a:gd name="connsiteX61-1203" fmla="*/ 100 w 179"/>
                <a:gd name="connsiteY61-1204" fmla="*/ 205 h 205"/>
                <a:gd name="connsiteX62-1205" fmla="*/ 100 w 179"/>
                <a:gd name="connsiteY62-1206" fmla="*/ 205 h 205"/>
                <a:gd name="connsiteX0-1207" fmla="*/ 100 w 179"/>
                <a:gd name="connsiteY0-1208" fmla="*/ 205 h 205"/>
                <a:gd name="connsiteX1-1209" fmla="*/ 68 w 179"/>
                <a:gd name="connsiteY1-1210" fmla="*/ 205 h 205"/>
                <a:gd name="connsiteX2-1211" fmla="*/ 68 w 179"/>
                <a:gd name="connsiteY2-1212" fmla="*/ 200 h 205"/>
                <a:gd name="connsiteX3-1213" fmla="*/ 68 w 179"/>
                <a:gd name="connsiteY3-1214" fmla="*/ 189 h 205"/>
                <a:gd name="connsiteX4-1215" fmla="*/ 68 w 179"/>
                <a:gd name="connsiteY4-1216" fmla="*/ 184 h 205"/>
                <a:gd name="connsiteX5-1217" fmla="*/ 68 w 179"/>
                <a:gd name="connsiteY5-1218" fmla="*/ 173 h 205"/>
                <a:gd name="connsiteX6-1219" fmla="*/ 68 w 179"/>
                <a:gd name="connsiteY6-1220" fmla="*/ 163 h 205"/>
                <a:gd name="connsiteX7-1221" fmla="*/ 68 w 179"/>
                <a:gd name="connsiteY7-1222" fmla="*/ 152 h 205"/>
                <a:gd name="connsiteX8-1223" fmla="*/ 74 w 179"/>
                <a:gd name="connsiteY8-1224" fmla="*/ 131 h 205"/>
                <a:gd name="connsiteX9-1225" fmla="*/ 74 w 179"/>
                <a:gd name="connsiteY9-1226" fmla="*/ 116 h 205"/>
                <a:gd name="connsiteX10-1227" fmla="*/ 74 w 179"/>
                <a:gd name="connsiteY10-1228" fmla="*/ 105 h 205"/>
                <a:gd name="connsiteX11-1229" fmla="*/ 74 w 179"/>
                <a:gd name="connsiteY11-1230" fmla="*/ 95 h 205"/>
                <a:gd name="connsiteX12-1231" fmla="*/ 74 w 179"/>
                <a:gd name="connsiteY12-1232" fmla="*/ 84 h 205"/>
                <a:gd name="connsiteX13-1233" fmla="*/ 74 w 179"/>
                <a:gd name="connsiteY13-1234" fmla="*/ 79 h 205"/>
                <a:gd name="connsiteX14-1235" fmla="*/ 74 w 179"/>
                <a:gd name="connsiteY14-1236" fmla="*/ 74 h 205"/>
                <a:gd name="connsiteX15-1237" fmla="*/ 74 w 179"/>
                <a:gd name="connsiteY15-1238" fmla="*/ 68 h 205"/>
                <a:gd name="connsiteX16-1239" fmla="*/ 74 w 179"/>
                <a:gd name="connsiteY16-1240" fmla="*/ 68 h 205"/>
                <a:gd name="connsiteX17-1241" fmla="*/ 68 w 179"/>
                <a:gd name="connsiteY17-1242" fmla="*/ 68 h 205"/>
                <a:gd name="connsiteX18-1243" fmla="*/ 63 w 179"/>
                <a:gd name="connsiteY18-1244" fmla="*/ 63 h 205"/>
                <a:gd name="connsiteX19-1245" fmla="*/ 58 w 179"/>
                <a:gd name="connsiteY19-1246" fmla="*/ 63 h 205"/>
                <a:gd name="connsiteX20-1247" fmla="*/ 53 w 179"/>
                <a:gd name="connsiteY20-1248" fmla="*/ 68 h 205"/>
                <a:gd name="connsiteX21-1249" fmla="*/ 42 w 179"/>
                <a:gd name="connsiteY21-1250" fmla="*/ 68 h 205"/>
                <a:gd name="connsiteX22-1251" fmla="*/ 32 w 179"/>
                <a:gd name="connsiteY22-1252" fmla="*/ 68 h 205"/>
                <a:gd name="connsiteX23-1253" fmla="*/ 16 w 179"/>
                <a:gd name="connsiteY23-1254" fmla="*/ 68 h 205"/>
                <a:gd name="connsiteX24-1255" fmla="*/ 0 w 179"/>
                <a:gd name="connsiteY24-1256" fmla="*/ 74 h 205"/>
                <a:gd name="connsiteX25-1257" fmla="*/ 16 w 179"/>
                <a:gd name="connsiteY25-1258" fmla="*/ 31 h 205"/>
                <a:gd name="connsiteX26-1259" fmla="*/ 42 w 179"/>
                <a:gd name="connsiteY26-1260" fmla="*/ 26 h 205"/>
                <a:gd name="connsiteX27-1261" fmla="*/ 47 w 179"/>
                <a:gd name="connsiteY27-1262" fmla="*/ 21 h 205"/>
                <a:gd name="connsiteX28-1263" fmla="*/ 58 w 179"/>
                <a:gd name="connsiteY28-1264" fmla="*/ 21 h 205"/>
                <a:gd name="connsiteX29-1265" fmla="*/ 63 w 179"/>
                <a:gd name="connsiteY29-1266" fmla="*/ 16 h 205"/>
                <a:gd name="connsiteX30-1267" fmla="*/ 68 w 179"/>
                <a:gd name="connsiteY30-1268" fmla="*/ 10 h 205"/>
                <a:gd name="connsiteX31-1269" fmla="*/ 74 w 179"/>
                <a:gd name="connsiteY31-1270" fmla="*/ 5 h 205"/>
                <a:gd name="connsiteX32-1271" fmla="*/ 84 w 179"/>
                <a:gd name="connsiteY32-1272" fmla="*/ 0 h 205"/>
                <a:gd name="connsiteX33-1273" fmla="*/ 89 w 179"/>
                <a:gd name="connsiteY33-1274" fmla="*/ 0 h 205"/>
                <a:gd name="connsiteX34-1275" fmla="*/ 95 w 179"/>
                <a:gd name="connsiteY34-1276" fmla="*/ 0 h 205"/>
                <a:gd name="connsiteX35-1277" fmla="*/ 100 w 179"/>
                <a:gd name="connsiteY35-1278" fmla="*/ 5 h 205"/>
                <a:gd name="connsiteX36-1279" fmla="*/ 111 w 179"/>
                <a:gd name="connsiteY36-1280" fmla="*/ 10 h 205"/>
                <a:gd name="connsiteX37-1281" fmla="*/ 116 w 179"/>
                <a:gd name="connsiteY37-1282" fmla="*/ 16 h 205"/>
                <a:gd name="connsiteX38-1283" fmla="*/ 126 w 179"/>
                <a:gd name="connsiteY38-1284" fmla="*/ 16 h 205"/>
                <a:gd name="connsiteX39-1285" fmla="*/ 132 w 179"/>
                <a:gd name="connsiteY39-1286" fmla="*/ 21 h 205"/>
                <a:gd name="connsiteX40-1287" fmla="*/ 142 w 179"/>
                <a:gd name="connsiteY40-1288" fmla="*/ 26 h 205"/>
                <a:gd name="connsiteX41-1289" fmla="*/ 153 w 179"/>
                <a:gd name="connsiteY41-1290" fmla="*/ 31 h 205"/>
                <a:gd name="connsiteX42-1291" fmla="*/ 158 w 179"/>
                <a:gd name="connsiteY42-1292" fmla="*/ 42 h 205"/>
                <a:gd name="connsiteX43-1293" fmla="*/ 163 w 179"/>
                <a:gd name="connsiteY43-1294" fmla="*/ 47 h 205"/>
                <a:gd name="connsiteX44-1295" fmla="*/ 168 w 179"/>
                <a:gd name="connsiteY44-1296" fmla="*/ 52 h 205"/>
                <a:gd name="connsiteX45-1297" fmla="*/ 174 w 179"/>
                <a:gd name="connsiteY45-1298" fmla="*/ 52 h 205"/>
                <a:gd name="connsiteX46-1299" fmla="*/ 174 w 179"/>
                <a:gd name="connsiteY46-1300" fmla="*/ 58 h 205"/>
                <a:gd name="connsiteX47-1301" fmla="*/ 179 w 179"/>
                <a:gd name="connsiteY47-1302" fmla="*/ 63 h 205"/>
                <a:gd name="connsiteX48-1303" fmla="*/ 179 w 179"/>
                <a:gd name="connsiteY48-1304" fmla="*/ 63 h 205"/>
                <a:gd name="connsiteX49-1305" fmla="*/ 174 w 179"/>
                <a:gd name="connsiteY49-1306" fmla="*/ 68 h 205"/>
                <a:gd name="connsiteX50-1307" fmla="*/ 168 w 179"/>
                <a:gd name="connsiteY50-1308" fmla="*/ 74 h 205"/>
                <a:gd name="connsiteX51-1309" fmla="*/ 163 w 179"/>
                <a:gd name="connsiteY51-1310" fmla="*/ 79 h 205"/>
                <a:gd name="connsiteX52-1311" fmla="*/ 153 w 179"/>
                <a:gd name="connsiteY52-1312" fmla="*/ 79 h 205"/>
                <a:gd name="connsiteX53-1313" fmla="*/ 147 w 179"/>
                <a:gd name="connsiteY53-1314" fmla="*/ 84 h 205"/>
                <a:gd name="connsiteX54-1315" fmla="*/ 142 w 179"/>
                <a:gd name="connsiteY54-1316" fmla="*/ 95 h 205"/>
                <a:gd name="connsiteX55-1317" fmla="*/ 137 w 179"/>
                <a:gd name="connsiteY55-1318" fmla="*/ 105 h 205"/>
                <a:gd name="connsiteX56-1319" fmla="*/ 132 w 179"/>
                <a:gd name="connsiteY56-1320" fmla="*/ 116 h 205"/>
                <a:gd name="connsiteX57-1321" fmla="*/ 121 w 179"/>
                <a:gd name="connsiteY57-1322" fmla="*/ 137 h 205"/>
                <a:gd name="connsiteX58-1323" fmla="*/ 116 w 179"/>
                <a:gd name="connsiteY58-1324" fmla="*/ 152 h 205"/>
                <a:gd name="connsiteX59-1325" fmla="*/ 105 w 179"/>
                <a:gd name="connsiteY59-1326" fmla="*/ 179 h 205"/>
                <a:gd name="connsiteX60-1327" fmla="*/ 100 w 179"/>
                <a:gd name="connsiteY60-1328" fmla="*/ 205 h 205"/>
                <a:gd name="connsiteX61-1329" fmla="*/ 100 w 179"/>
                <a:gd name="connsiteY61-1330" fmla="*/ 205 h 205"/>
                <a:gd name="connsiteX0-1331" fmla="*/ 100 w 179"/>
                <a:gd name="connsiteY0-1332" fmla="*/ 205 h 205"/>
                <a:gd name="connsiteX1-1333" fmla="*/ 68 w 179"/>
                <a:gd name="connsiteY1-1334" fmla="*/ 205 h 205"/>
                <a:gd name="connsiteX2-1335" fmla="*/ 68 w 179"/>
                <a:gd name="connsiteY2-1336" fmla="*/ 200 h 205"/>
                <a:gd name="connsiteX3-1337" fmla="*/ 68 w 179"/>
                <a:gd name="connsiteY3-1338" fmla="*/ 189 h 205"/>
                <a:gd name="connsiteX4-1339" fmla="*/ 68 w 179"/>
                <a:gd name="connsiteY4-1340" fmla="*/ 184 h 205"/>
                <a:gd name="connsiteX5-1341" fmla="*/ 68 w 179"/>
                <a:gd name="connsiteY5-1342" fmla="*/ 173 h 205"/>
                <a:gd name="connsiteX6-1343" fmla="*/ 68 w 179"/>
                <a:gd name="connsiteY6-1344" fmla="*/ 163 h 205"/>
                <a:gd name="connsiteX7-1345" fmla="*/ 68 w 179"/>
                <a:gd name="connsiteY7-1346" fmla="*/ 152 h 205"/>
                <a:gd name="connsiteX8-1347" fmla="*/ 74 w 179"/>
                <a:gd name="connsiteY8-1348" fmla="*/ 131 h 205"/>
                <a:gd name="connsiteX9-1349" fmla="*/ 74 w 179"/>
                <a:gd name="connsiteY9-1350" fmla="*/ 116 h 205"/>
                <a:gd name="connsiteX10-1351" fmla="*/ 74 w 179"/>
                <a:gd name="connsiteY10-1352" fmla="*/ 105 h 205"/>
                <a:gd name="connsiteX11-1353" fmla="*/ 74 w 179"/>
                <a:gd name="connsiteY11-1354" fmla="*/ 95 h 205"/>
                <a:gd name="connsiteX12-1355" fmla="*/ 74 w 179"/>
                <a:gd name="connsiteY12-1356" fmla="*/ 84 h 205"/>
                <a:gd name="connsiteX13-1357" fmla="*/ 74 w 179"/>
                <a:gd name="connsiteY13-1358" fmla="*/ 79 h 205"/>
                <a:gd name="connsiteX14-1359" fmla="*/ 74 w 179"/>
                <a:gd name="connsiteY14-1360" fmla="*/ 74 h 205"/>
                <a:gd name="connsiteX15-1361" fmla="*/ 74 w 179"/>
                <a:gd name="connsiteY15-1362" fmla="*/ 68 h 205"/>
                <a:gd name="connsiteX16-1363" fmla="*/ 74 w 179"/>
                <a:gd name="connsiteY16-1364" fmla="*/ 68 h 205"/>
                <a:gd name="connsiteX17-1365" fmla="*/ 68 w 179"/>
                <a:gd name="connsiteY17-1366" fmla="*/ 68 h 205"/>
                <a:gd name="connsiteX18-1367" fmla="*/ 63 w 179"/>
                <a:gd name="connsiteY18-1368" fmla="*/ 63 h 205"/>
                <a:gd name="connsiteX19-1369" fmla="*/ 58 w 179"/>
                <a:gd name="connsiteY19-1370" fmla="*/ 63 h 205"/>
                <a:gd name="connsiteX20-1371" fmla="*/ 53 w 179"/>
                <a:gd name="connsiteY20-1372" fmla="*/ 68 h 205"/>
                <a:gd name="connsiteX21-1373" fmla="*/ 42 w 179"/>
                <a:gd name="connsiteY21-1374" fmla="*/ 68 h 205"/>
                <a:gd name="connsiteX22-1375" fmla="*/ 32 w 179"/>
                <a:gd name="connsiteY22-1376" fmla="*/ 68 h 205"/>
                <a:gd name="connsiteX23-1377" fmla="*/ 16 w 179"/>
                <a:gd name="connsiteY23-1378" fmla="*/ 68 h 205"/>
                <a:gd name="connsiteX24-1379" fmla="*/ 0 w 179"/>
                <a:gd name="connsiteY24-1380" fmla="*/ 74 h 205"/>
                <a:gd name="connsiteX25-1381" fmla="*/ 42 w 179"/>
                <a:gd name="connsiteY25-1382" fmla="*/ 26 h 205"/>
                <a:gd name="connsiteX26-1383" fmla="*/ 47 w 179"/>
                <a:gd name="connsiteY26-1384" fmla="*/ 21 h 205"/>
                <a:gd name="connsiteX27-1385" fmla="*/ 58 w 179"/>
                <a:gd name="connsiteY27-1386" fmla="*/ 21 h 205"/>
                <a:gd name="connsiteX28-1387" fmla="*/ 63 w 179"/>
                <a:gd name="connsiteY28-1388" fmla="*/ 16 h 205"/>
                <a:gd name="connsiteX29-1389" fmla="*/ 68 w 179"/>
                <a:gd name="connsiteY29-1390" fmla="*/ 10 h 205"/>
                <a:gd name="connsiteX30-1391" fmla="*/ 74 w 179"/>
                <a:gd name="connsiteY30-1392" fmla="*/ 5 h 205"/>
                <a:gd name="connsiteX31-1393" fmla="*/ 84 w 179"/>
                <a:gd name="connsiteY31-1394" fmla="*/ 0 h 205"/>
                <a:gd name="connsiteX32-1395" fmla="*/ 89 w 179"/>
                <a:gd name="connsiteY32-1396" fmla="*/ 0 h 205"/>
                <a:gd name="connsiteX33-1397" fmla="*/ 95 w 179"/>
                <a:gd name="connsiteY33-1398" fmla="*/ 0 h 205"/>
                <a:gd name="connsiteX34-1399" fmla="*/ 100 w 179"/>
                <a:gd name="connsiteY34-1400" fmla="*/ 5 h 205"/>
                <a:gd name="connsiteX35-1401" fmla="*/ 111 w 179"/>
                <a:gd name="connsiteY35-1402" fmla="*/ 10 h 205"/>
                <a:gd name="connsiteX36-1403" fmla="*/ 116 w 179"/>
                <a:gd name="connsiteY36-1404" fmla="*/ 16 h 205"/>
                <a:gd name="connsiteX37-1405" fmla="*/ 126 w 179"/>
                <a:gd name="connsiteY37-1406" fmla="*/ 16 h 205"/>
                <a:gd name="connsiteX38-1407" fmla="*/ 132 w 179"/>
                <a:gd name="connsiteY38-1408" fmla="*/ 21 h 205"/>
                <a:gd name="connsiteX39-1409" fmla="*/ 142 w 179"/>
                <a:gd name="connsiteY39-1410" fmla="*/ 26 h 205"/>
                <a:gd name="connsiteX40-1411" fmla="*/ 153 w 179"/>
                <a:gd name="connsiteY40-1412" fmla="*/ 31 h 205"/>
                <a:gd name="connsiteX41-1413" fmla="*/ 158 w 179"/>
                <a:gd name="connsiteY41-1414" fmla="*/ 42 h 205"/>
                <a:gd name="connsiteX42-1415" fmla="*/ 163 w 179"/>
                <a:gd name="connsiteY42-1416" fmla="*/ 47 h 205"/>
                <a:gd name="connsiteX43-1417" fmla="*/ 168 w 179"/>
                <a:gd name="connsiteY43-1418" fmla="*/ 52 h 205"/>
                <a:gd name="connsiteX44-1419" fmla="*/ 174 w 179"/>
                <a:gd name="connsiteY44-1420" fmla="*/ 52 h 205"/>
                <a:gd name="connsiteX45-1421" fmla="*/ 174 w 179"/>
                <a:gd name="connsiteY45-1422" fmla="*/ 58 h 205"/>
                <a:gd name="connsiteX46-1423" fmla="*/ 179 w 179"/>
                <a:gd name="connsiteY46-1424" fmla="*/ 63 h 205"/>
                <a:gd name="connsiteX47-1425" fmla="*/ 179 w 179"/>
                <a:gd name="connsiteY47-1426" fmla="*/ 63 h 205"/>
                <a:gd name="connsiteX48-1427" fmla="*/ 174 w 179"/>
                <a:gd name="connsiteY48-1428" fmla="*/ 68 h 205"/>
                <a:gd name="connsiteX49-1429" fmla="*/ 168 w 179"/>
                <a:gd name="connsiteY49-1430" fmla="*/ 74 h 205"/>
                <a:gd name="connsiteX50-1431" fmla="*/ 163 w 179"/>
                <a:gd name="connsiteY50-1432" fmla="*/ 79 h 205"/>
                <a:gd name="connsiteX51-1433" fmla="*/ 153 w 179"/>
                <a:gd name="connsiteY51-1434" fmla="*/ 79 h 205"/>
                <a:gd name="connsiteX52-1435" fmla="*/ 147 w 179"/>
                <a:gd name="connsiteY52-1436" fmla="*/ 84 h 205"/>
                <a:gd name="connsiteX53-1437" fmla="*/ 142 w 179"/>
                <a:gd name="connsiteY53-1438" fmla="*/ 95 h 205"/>
                <a:gd name="connsiteX54-1439" fmla="*/ 137 w 179"/>
                <a:gd name="connsiteY54-1440" fmla="*/ 105 h 205"/>
                <a:gd name="connsiteX55-1441" fmla="*/ 132 w 179"/>
                <a:gd name="connsiteY55-1442" fmla="*/ 116 h 205"/>
                <a:gd name="connsiteX56-1443" fmla="*/ 121 w 179"/>
                <a:gd name="connsiteY56-1444" fmla="*/ 137 h 205"/>
                <a:gd name="connsiteX57-1445" fmla="*/ 116 w 179"/>
                <a:gd name="connsiteY57-1446" fmla="*/ 152 h 205"/>
                <a:gd name="connsiteX58-1447" fmla="*/ 105 w 179"/>
                <a:gd name="connsiteY58-1448" fmla="*/ 179 h 205"/>
                <a:gd name="connsiteX59-1449" fmla="*/ 100 w 179"/>
                <a:gd name="connsiteY59-1450" fmla="*/ 205 h 205"/>
                <a:gd name="connsiteX60-1451" fmla="*/ 100 w 179"/>
                <a:gd name="connsiteY60-1452" fmla="*/ 205 h 205"/>
                <a:gd name="connsiteX0-1453" fmla="*/ 100 w 179"/>
                <a:gd name="connsiteY0-1454" fmla="*/ 205 h 205"/>
                <a:gd name="connsiteX1-1455" fmla="*/ 68 w 179"/>
                <a:gd name="connsiteY1-1456" fmla="*/ 205 h 205"/>
                <a:gd name="connsiteX2-1457" fmla="*/ 68 w 179"/>
                <a:gd name="connsiteY2-1458" fmla="*/ 200 h 205"/>
                <a:gd name="connsiteX3-1459" fmla="*/ 68 w 179"/>
                <a:gd name="connsiteY3-1460" fmla="*/ 189 h 205"/>
                <a:gd name="connsiteX4-1461" fmla="*/ 68 w 179"/>
                <a:gd name="connsiteY4-1462" fmla="*/ 184 h 205"/>
                <a:gd name="connsiteX5-1463" fmla="*/ 68 w 179"/>
                <a:gd name="connsiteY5-1464" fmla="*/ 173 h 205"/>
                <a:gd name="connsiteX6-1465" fmla="*/ 68 w 179"/>
                <a:gd name="connsiteY6-1466" fmla="*/ 163 h 205"/>
                <a:gd name="connsiteX7-1467" fmla="*/ 68 w 179"/>
                <a:gd name="connsiteY7-1468" fmla="*/ 152 h 205"/>
                <a:gd name="connsiteX8-1469" fmla="*/ 74 w 179"/>
                <a:gd name="connsiteY8-1470" fmla="*/ 131 h 205"/>
                <a:gd name="connsiteX9-1471" fmla="*/ 74 w 179"/>
                <a:gd name="connsiteY9-1472" fmla="*/ 116 h 205"/>
                <a:gd name="connsiteX10-1473" fmla="*/ 74 w 179"/>
                <a:gd name="connsiteY10-1474" fmla="*/ 105 h 205"/>
                <a:gd name="connsiteX11-1475" fmla="*/ 74 w 179"/>
                <a:gd name="connsiteY11-1476" fmla="*/ 95 h 205"/>
                <a:gd name="connsiteX12-1477" fmla="*/ 74 w 179"/>
                <a:gd name="connsiteY12-1478" fmla="*/ 84 h 205"/>
                <a:gd name="connsiteX13-1479" fmla="*/ 74 w 179"/>
                <a:gd name="connsiteY13-1480" fmla="*/ 79 h 205"/>
                <a:gd name="connsiteX14-1481" fmla="*/ 74 w 179"/>
                <a:gd name="connsiteY14-1482" fmla="*/ 74 h 205"/>
                <a:gd name="connsiteX15-1483" fmla="*/ 74 w 179"/>
                <a:gd name="connsiteY15-1484" fmla="*/ 68 h 205"/>
                <a:gd name="connsiteX16-1485" fmla="*/ 74 w 179"/>
                <a:gd name="connsiteY16-1486" fmla="*/ 68 h 205"/>
                <a:gd name="connsiteX17-1487" fmla="*/ 68 w 179"/>
                <a:gd name="connsiteY17-1488" fmla="*/ 68 h 205"/>
                <a:gd name="connsiteX18-1489" fmla="*/ 63 w 179"/>
                <a:gd name="connsiteY18-1490" fmla="*/ 63 h 205"/>
                <a:gd name="connsiteX19-1491" fmla="*/ 58 w 179"/>
                <a:gd name="connsiteY19-1492" fmla="*/ 63 h 205"/>
                <a:gd name="connsiteX20-1493" fmla="*/ 53 w 179"/>
                <a:gd name="connsiteY20-1494" fmla="*/ 68 h 205"/>
                <a:gd name="connsiteX21-1495" fmla="*/ 42 w 179"/>
                <a:gd name="connsiteY21-1496" fmla="*/ 68 h 205"/>
                <a:gd name="connsiteX22-1497" fmla="*/ 32 w 179"/>
                <a:gd name="connsiteY22-1498" fmla="*/ 68 h 205"/>
                <a:gd name="connsiteX23-1499" fmla="*/ 16 w 179"/>
                <a:gd name="connsiteY23-1500" fmla="*/ 68 h 205"/>
                <a:gd name="connsiteX24-1501" fmla="*/ 0 w 179"/>
                <a:gd name="connsiteY24-1502" fmla="*/ 74 h 205"/>
                <a:gd name="connsiteX25-1503" fmla="*/ 42 w 179"/>
                <a:gd name="connsiteY25-1504" fmla="*/ 26 h 205"/>
                <a:gd name="connsiteX26-1505" fmla="*/ 58 w 179"/>
                <a:gd name="connsiteY26-1506" fmla="*/ 21 h 205"/>
                <a:gd name="connsiteX27-1507" fmla="*/ 63 w 179"/>
                <a:gd name="connsiteY27-1508" fmla="*/ 16 h 205"/>
                <a:gd name="connsiteX28-1509" fmla="*/ 68 w 179"/>
                <a:gd name="connsiteY28-1510" fmla="*/ 10 h 205"/>
                <a:gd name="connsiteX29-1511" fmla="*/ 74 w 179"/>
                <a:gd name="connsiteY29-1512" fmla="*/ 5 h 205"/>
                <a:gd name="connsiteX30-1513" fmla="*/ 84 w 179"/>
                <a:gd name="connsiteY30-1514" fmla="*/ 0 h 205"/>
                <a:gd name="connsiteX31-1515" fmla="*/ 89 w 179"/>
                <a:gd name="connsiteY31-1516" fmla="*/ 0 h 205"/>
                <a:gd name="connsiteX32-1517" fmla="*/ 95 w 179"/>
                <a:gd name="connsiteY32-1518" fmla="*/ 0 h 205"/>
                <a:gd name="connsiteX33-1519" fmla="*/ 100 w 179"/>
                <a:gd name="connsiteY33-1520" fmla="*/ 5 h 205"/>
                <a:gd name="connsiteX34-1521" fmla="*/ 111 w 179"/>
                <a:gd name="connsiteY34-1522" fmla="*/ 10 h 205"/>
                <a:gd name="connsiteX35-1523" fmla="*/ 116 w 179"/>
                <a:gd name="connsiteY35-1524" fmla="*/ 16 h 205"/>
                <a:gd name="connsiteX36-1525" fmla="*/ 126 w 179"/>
                <a:gd name="connsiteY36-1526" fmla="*/ 16 h 205"/>
                <a:gd name="connsiteX37-1527" fmla="*/ 132 w 179"/>
                <a:gd name="connsiteY37-1528" fmla="*/ 21 h 205"/>
                <a:gd name="connsiteX38-1529" fmla="*/ 142 w 179"/>
                <a:gd name="connsiteY38-1530" fmla="*/ 26 h 205"/>
                <a:gd name="connsiteX39-1531" fmla="*/ 153 w 179"/>
                <a:gd name="connsiteY39-1532" fmla="*/ 31 h 205"/>
                <a:gd name="connsiteX40-1533" fmla="*/ 158 w 179"/>
                <a:gd name="connsiteY40-1534" fmla="*/ 42 h 205"/>
                <a:gd name="connsiteX41-1535" fmla="*/ 163 w 179"/>
                <a:gd name="connsiteY41-1536" fmla="*/ 47 h 205"/>
                <a:gd name="connsiteX42-1537" fmla="*/ 168 w 179"/>
                <a:gd name="connsiteY42-1538" fmla="*/ 52 h 205"/>
                <a:gd name="connsiteX43-1539" fmla="*/ 174 w 179"/>
                <a:gd name="connsiteY43-1540" fmla="*/ 52 h 205"/>
                <a:gd name="connsiteX44-1541" fmla="*/ 174 w 179"/>
                <a:gd name="connsiteY44-1542" fmla="*/ 58 h 205"/>
                <a:gd name="connsiteX45-1543" fmla="*/ 179 w 179"/>
                <a:gd name="connsiteY45-1544" fmla="*/ 63 h 205"/>
                <a:gd name="connsiteX46-1545" fmla="*/ 179 w 179"/>
                <a:gd name="connsiteY46-1546" fmla="*/ 63 h 205"/>
                <a:gd name="connsiteX47-1547" fmla="*/ 174 w 179"/>
                <a:gd name="connsiteY47-1548" fmla="*/ 68 h 205"/>
                <a:gd name="connsiteX48-1549" fmla="*/ 168 w 179"/>
                <a:gd name="connsiteY48-1550" fmla="*/ 74 h 205"/>
                <a:gd name="connsiteX49-1551" fmla="*/ 163 w 179"/>
                <a:gd name="connsiteY49-1552" fmla="*/ 79 h 205"/>
                <a:gd name="connsiteX50-1553" fmla="*/ 153 w 179"/>
                <a:gd name="connsiteY50-1554" fmla="*/ 79 h 205"/>
                <a:gd name="connsiteX51-1555" fmla="*/ 147 w 179"/>
                <a:gd name="connsiteY51-1556" fmla="*/ 84 h 205"/>
                <a:gd name="connsiteX52-1557" fmla="*/ 142 w 179"/>
                <a:gd name="connsiteY52-1558" fmla="*/ 95 h 205"/>
                <a:gd name="connsiteX53-1559" fmla="*/ 137 w 179"/>
                <a:gd name="connsiteY53-1560" fmla="*/ 105 h 205"/>
                <a:gd name="connsiteX54-1561" fmla="*/ 132 w 179"/>
                <a:gd name="connsiteY54-1562" fmla="*/ 116 h 205"/>
                <a:gd name="connsiteX55-1563" fmla="*/ 121 w 179"/>
                <a:gd name="connsiteY55-1564" fmla="*/ 137 h 205"/>
                <a:gd name="connsiteX56-1565" fmla="*/ 116 w 179"/>
                <a:gd name="connsiteY56-1566" fmla="*/ 152 h 205"/>
                <a:gd name="connsiteX57-1567" fmla="*/ 105 w 179"/>
                <a:gd name="connsiteY57-1568" fmla="*/ 179 h 205"/>
                <a:gd name="connsiteX58-1569" fmla="*/ 100 w 179"/>
                <a:gd name="connsiteY58-1570" fmla="*/ 205 h 205"/>
                <a:gd name="connsiteX59-1571" fmla="*/ 100 w 179"/>
                <a:gd name="connsiteY59-1572" fmla="*/ 205 h 205"/>
                <a:gd name="connsiteX0-1573" fmla="*/ 100 w 179"/>
                <a:gd name="connsiteY0-1574" fmla="*/ 205 h 205"/>
                <a:gd name="connsiteX1-1575" fmla="*/ 68 w 179"/>
                <a:gd name="connsiteY1-1576" fmla="*/ 205 h 205"/>
                <a:gd name="connsiteX2-1577" fmla="*/ 68 w 179"/>
                <a:gd name="connsiteY2-1578" fmla="*/ 200 h 205"/>
                <a:gd name="connsiteX3-1579" fmla="*/ 68 w 179"/>
                <a:gd name="connsiteY3-1580" fmla="*/ 189 h 205"/>
                <a:gd name="connsiteX4-1581" fmla="*/ 68 w 179"/>
                <a:gd name="connsiteY4-1582" fmla="*/ 184 h 205"/>
                <a:gd name="connsiteX5-1583" fmla="*/ 68 w 179"/>
                <a:gd name="connsiteY5-1584" fmla="*/ 173 h 205"/>
                <a:gd name="connsiteX6-1585" fmla="*/ 68 w 179"/>
                <a:gd name="connsiteY6-1586" fmla="*/ 163 h 205"/>
                <a:gd name="connsiteX7-1587" fmla="*/ 68 w 179"/>
                <a:gd name="connsiteY7-1588" fmla="*/ 152 h 205"/>
                <a:gd name="connsiteX8-1589" fmla="*/ 74 w 179"/>
                <a:gd name="connsiteY8-1590" fmla="*/ 131 h 205"/>
                <a:gd name="connsiteX9-1591" fmla="*/ 74 w 179"/>
                <a:gd name="connsiteY9-1592" fmla="*/ 116 h 205"/>
                <a:gd name="connsiteX10-1593" fmla="*/ 74 w 179"/>
                <a:gd name="connsiteY10-1594" fmla="*/ 105 h 205"/>
                <a:gd name="connsiteX11-1595" fmla="*/ 74 w 179"/>
                <a:gd name="connsiteY11-1596" fmla="*/ 95 h 205"/>
                <a:gd name="connsiteX12-1597" fmla="*/ 74 w 179"/>
                <a:gd name="connsiteY12-1598" fmla="*/ 84 h 205"/>
                <a:gd name="connsiteX13-1599" fmla="*/ 74 w 179"/>
                <a:gd name="connsiteY13-1600" fmla="*/ 79 h 205"/>
                <a:gd name="connsiteX14-1601" fmla="*/ 74 w 179"/>
                <a:gd name="connsiteY14-1602" fmla="*/ 74 h 205"/>
                <a:gd name="connsiteX15-1603" fmla="*/ 74 w 179"/>
                <a:gd name="connsiteY15-1604" fmla="*/ 68 h 205"/>
                <a:gd name="connsiteX16-1605" fmla="*/ 74 w 179"/>
                <a:gd name="connsiteY16-1606" fmla="*/ 68 h 205"/>
                <a:gd name="connsiteX17-1607" fmla="*/ 68 w 179"/>
                <a:gd name="connsiteY17-1608" fmla="*/ 68 h 205"/>
                <a:gd name="connsiteX18-1609" fmla="*/ 63 w 179"/>
                <a:gd name="connsiteY18-1610" fmla="*/ 63 h 205"/>
                <a:gd name="connsiteX19-1611" fmla="*/ 58 w 179"/>
                <a:gd name="connsiteY19-1612" fmla="*/ 63 h 205"/>
                <a:gd name="connsiteX20-1613" fmla="*/ 53 w 179"/>
                <a:gd name="connsiteY20-1614" fmla="*/ 68 h 205"/>
                <a:gd name="connsiteX21-1615" fmla="*/ 42 w 179"/>
                <a:gd name="connsiteY21-1616" fmla="*/ 68 h 205"/>
                <a:gd name="connsiteX22-1617" fmla="*/ 32 w 179"/>
                <a:gd name="connsiteY22-1618" fmla="*/ 68 h 205"/>
                <a:gd name="connsiteX23-1619" fmla="*/ 16 w 179"/>
                <a:gd name="connsiteY23-1620" fmla="*/ 68 h 205"/>
                <a:gd name="connsiteX24-1621" fmla="*/ 0 w 179"/>
                <a:gd name="connsiteY24-1622" fmla="*/ 74 h 205"/>
                <a:gd name="connsiteX25-1623" fmla="*/ 58 w 179"/>
                <a:gd name="connsiteY25-1624" fmla="*/ 21 h 205"/>
                <a:gd name="connsiteX26-1625" fmla="*/ 63 w 179"/>
                <a:gd name="connsiteY26-1626" fmla="*/ 16 h 205"/>
                <a:gd name="connsiteX27-1627" fmla="*/ 68 w 179"/>
                <a:gd name="connsiteY27-1628" fmla="*/ 10 h 205"/>
                <a:gd name="connsiteX28-1629" fmla="*/ 74 w 179"/>
                <a:gd name="connsiteY28-1630" fmla="*/ 5 h 205"/>
                <a:gd name="connsiteX29-1631" fmla="*/ 84 w 179"/>
                <a:gd name="connsiteY29-1632" fmla="*/ 0 h 205"/>
                <a:gd name="connsiteX30-1633" fmla="*/ 89 w 179"/>
                <a:gd name="connsiteY30-1634" fmla="*/ 0 h 205"/>
                <a:gd name="connsiteX31-1635" fmla="*/ 95 w 179"/>
                <a:gd name="connsiteY31-1636" fmla="*/ 0 h 205"/>
                <a:gd name="connsiteX32-1637" fmla="*/ 100 w 179"/>
                <a:gd name="connsiteY32-1638" fmla="*/ 5 h 205"/>
                <a:gd name="connsiteX33-1639" fmla="*/ 111 w 179"/>
                <a:gd name="connsiteY33-1640" fmla="*/ 10 h 205"/>
                <a:gd name="connsiteX34-1641" fmla="*/ 116 w 179"/>
                <a:gd name="connsiteY34-1642" fmla="*/ 16 h 205"/>
                <a:gd name="connsiteX35-1643" fmla="*/ 126 w 179"/>
                <a:gd name="connsiteY35-1644" fmla="*/ 16 h 205"/>
                <a:gd name="connsiteX36-1645" fmla="*/ 132 w 179"/>
                <a:gd name="connsiteY36-1646" fmla="*/ 21 h 205"/>
                <a:gd name="connsiteX37-1647" fmla="*/ 142 w 179"/>
                <a:gd name="connsiteY37-1648" fmla="*/ 26 h 205"/>
                <a:gd name="connsiteX38-1649" fmla="*/ 153 w 179"/>
                <a:gd name="connsiteY38-1650" fmla="*/ 31 h 205"/>
                <a:gd name="connsiteX39-1651" fmla="*/ 158 w 179"/>
                <a:gd name="connsiteY39-1652" fmla="*/ 42 h 205"/>
                <a:gd name="connsiteX40-1653" fmla="*/ 163 w 179"/>
                <a:gd name="connsiteY40-1654" fmla="*/ 47 h 205"/>
                <a:gd name="connsiteX41-1655" fmla="*/ 168 w 179"/>
                <a:gd name="connsiteY41-1656" fmla="*/ 52 h 205"/>
                <a:gd name="connsiteX42-1657" fmla="*/ 174 w 179"/>
                <a:gd name="connsiteY42-1658" fmla="*/ 52 h 205"/>
                <a:gd name="connsiteX43-1659" fmla="*/ 174 w 179"/>
                <a:gd name="connsiteY43-1660" fmla="*/ 58 h 205"/>
                <a:gd name="connsiteX44-1661" fmla="*/ 179 w 179"/>
                <a:gd name="connsiteY44-1662" fmla="*/ 63 h 205"/>
                <a:gd name="connsiteX45-1663" fmla="*/ 179 w 179"/>
                <a:gd name="connsiteY45-1664" fmla="*/ 63 h 205"/>
                <a:gd name="connsiteX46-1665" fmla="*/ 174 w 179"/>
                <a:gd name="connsiteY46-1666" fmla="*/ 68 h 205"/>
                <a:gd name="connsiteX47-1667" fmla="*/ 168 w 179"/>
                <a:gd name="connsiteY47-1668" fmla="*/ 74 h 205"/>
                <a:gd name="connsiteX48-1669" fmla="*/ 163 w 179"/>
                <a:gd name="connsiteY48-1670" fmla="*/ 79 h 205"/>
                <a:gd name="connsiteX49-1671" fmla="*/ 153 w 179"/>
                <a:gd name="connsiteY49-1672" fmla="*/ 79 h 205"/>
                <a:gd name="connsiteX50-1673" fmla="*/ 147 w 179"/>
                <a:gd name="connsiteY50-1674" fmla="*/ 84 h 205"/>
                <a:gd name="connsiteX51-1675" fmla="*/ 142 w 179"/>
                <a:gd name="connsiteY51-1676" fmla="*/ 95 h 205"/>
                <a:gd name="connsiteX52-1677" fmla="*/ 137 w 179"/>
                <a:gd name="connsiteY52-1678" fmla="*/ 105 h 205"/>
                <a:gd name="connsiteX53-1679" fmla="*/ 132 w 179"/>
                <a:gd name="connsiteY53-1680" fmla="*/ 116 h 205"/>
                <a:gd name="connsiteX54-1681" fmla="*/ 121 w 179"/>
                <a:gd name="connsiteY54-1682" fmla="*/ 137 h 205"/>
                <a:gd name="connsiteX55-1683" fmla="*/ 116 w 179"/>
                <a:gd name="connsiteY55-1684" fmla="*/ 152 h 205"/>
                <a:gd name="connsiteX56-1685" fmla="*/ 105 w 179"/>
                <a:gd name="connsiteY56-1686" fmla="*/ 179 h 205"/>
                <a:gd name="connsiteX57-1687" fmla="*/ 100 w 179"/>
                <a:gd name="connsiteY57-1688" fmla="*/ 205 h 205"/>
                <a:gd name="connsiteX58-1689" fmla="*/ 100 w 179"/>
                <a:gd name="connsiteY58-1690" fmla="*/ 205 h 205"/>
                <a:gd name="connsiteX0-1691" fmla="*/ 100 w 179"/>
                <a:gd name="connsiteY0-1692" fmla="*/ 205 h 205"/>
                <a:gd name="connsiteX1-1693" fmla="*/ 68 w 179"/>
                <a:gd name="connsiteY1-1694" fmla="*/ 205 h 205"/>
                <a:gd name="connsiteX2-1695" fmla="*/ 68 w 179"/>
                <a:gd name="connsiteY2-1696" fmla="*/ 200 h 205"/>
                <a:gd name="connsiteX3-1697" fmla="*/ 68 w 179"/>
                <a:gd name="connsiteY3-1698" fmla="*/ 189 h 205"/>
                <a:gd name="connsiteX4-1699" fmla="*/ 68 w 179"/>
                <a:gd name="connsiteY4-1700" fmla="*/ 184 h 205"/>
                <a:gd name="connsiteX5-1701" fmla="*/ 68 w 179"/>
                <a:gd name="connsiteY5-1702" fmla="*/ 173 h 205"/>
                <a:gd name="connsiteX6-1703" fmla="*/ 68 w 179"/>
                <a:gd name="connsiteY6-1704" fmla="*/ 163 h 205"/>
                <a:gd name="connsiteX7-1705" fmla="*/ 68 w 179"/>
                <a:gd name="connsiteY7-1706" fmla="*/ 152 h 205"/>
                <a:gd name="connsiteX8-1707" fmla="*/ 74 w 179"/>
                <a:gd name="connsiteY8-1708" fmla="*/ 131 h 205"/>
                <a:gd name="connsiteX9-1709" fmla="*/ 74 w 179"/>
                <a:gd name="connsiteY9-1710" fmla="*/ 116 h 205"/>
                <a:gd name="connsiteX10-1711" fmla="*/ 74 w 179"/>
                <a:gd name="connsiteY10-1712" fmla="*/ 105 h 205"/>
                <a:gd name="connsiteX11-1713" fmla="*/ 74 w 179"/>
                <a:gd name="connsiteY11-1714" fmla="*/ 95 h 205"/>
                <a:gd name="connsiteX12-1715" fmla="*/ 74 w 179"/>
                <a:gd name="connsiteY12-1716" fmla="*/ 84 h 205"/>
                <a:gd name="connsiteX13-1717" fmla="*/ 74 w 179"/>
                <a:gd name="connsiteY13-1718" fmla="*/ 79 h 205"/>
                <a:gd name="connsiteX14-1719" fmla="*/ 74 w 179"/>
                <a:gd name="connsiteY14-1720" fmla="*/ 74 h 205"/>
                <a:gd name="connsiteX15-1721" fmla="*/ 74 w 179"/>
                <a:gd name="connsiteY15-1722" fmla="*/ 68 h 205"/>
                <a:gd name="connsiteX16-1723" fmla="*/ 74 w 179"/>
                <a:gd name="connsiteY16-1724" fmla="*/ 68 h 205"/>
                <a:gd name="connsiteX17-1725" fmla="*/ 68 w 179"/>
                <a:gd name="connsiteY17-1726" fmla="*/ 68 h 205"/>
                <a:gd name="connsiteX18-1727" fmla="*/ 63 w 179"/>
                <a:gd name="connsiteY18-1728" fmla="*/ 63 h 205"/>
                <a:gd name="connsiteX19-1729" fmla="*/ 58 w 179"/>
                <a:gd name="connsiteY19-1730" fmla="*/ 63 h 205"/>
                <a:gd name="connsiteX20-1731" fmla="*/ 53 w 179"/>
                <a:gd name="connsiteY20-1732" fmla="*/ 68 h 205"/>
                <a:gd name="connsiteX21-1733" fmla="*/ 42 w 179"/>
                <a:gd name="connsiteY21-1734" fmla="*/ 68 h 205"/>
                <a:gd name="connsiteX22-1735" fmla="*/ 32 w 179"/>
                <a:gd name="connsiteY22-1736" fmla="*/ 68 h 205"/>
                <a:gd name="connsiteX23-1737" fmla="*/ 16 w 179"/>
                <a:gd name="connsiteY23-1738" fmla="*/ 68 h 205"/>
                <a:gd name="connsiteX24-1739" fmla="*/ 0 w 179"/>
                <a:gd name="connsiteY24-1740" fmla="*/ 74 h 205"/>
                <a:gd name="connsiteX25-1741" fmla="*/ 58 w 179"/>
                <a:gd name="connsiteY25-1742" fmla="*/ 21 h 205"/>
                <a:gd name="connsiteX26-1743" fmla="*/ 68 w 179"/>
                <a:gd name="connsiteY26-1744" fmla="*/ 10 h 205"/>
                <a:gd name="connsiteX27-1745" fmla="*/ 74 w 179"/>
                <a:gd name="connsiteY27-1746" fmla="*/ 5 h 205"/>
                <a:gd name="connsiteX28-1747" fmla="*/ 84 w 179"/>
                <a:gd name="connsiteY28-1748" fmla="*/ 0 h 205"/>
                <a:gd name="connsiteX29-1749" fmla="*/ 89 w 179"/>
                <a:gd name="connsiteY29-1750" fmla="*/ 0 h 205"/>
                <a:gd name="connsiteX30-1751" fmla="*/ 95 w 179"/>
                <a:gd name="connsiteY30-1752" fmla="*/ 0 h 205"/>
                <a:gd name="connsiteX31-1753" fmla="*/ 100 w 179"/>
                <a:gd name="connsiteY31-1754" fmla="*/ 5 h 205"/>
                <a:gd name="connsiteX32-1755" fmla="*/ 111 w 179"/>
                <a:gd name="connsiteY32-1756" fmla="*/ 10 h 205"/>
                <a:gd name="connsiteX33-1757" fmla="*/ 116 w 179"/>
                <a:gd name="connsiteY33-1758" fmla="*/ 16 h 205"/>
                <a:gd name="connsiteX34-1759" fmla="*/ 126 w 179"/>
                <a:gd name="connsiteY34-1760" fmla="*/ 16 h 205"/>
                <a:gd name="connsiteX35-1761" fmla="*/ 132 w 179"/>
                <a:gd name="connsiteY35-1762" fmla="*/ 21 h 205"/>
                <a:gd name="connsiteX36-1763" fmla="*/ 142 w 179"/>
                <a:gd name="connsiteY36-1764" fmla="*/ 26 h 205"/>
                <a:gd name="connsiteX37-1765" fmla="*/ 153 w 179"/>
                <a:gd name="connsiteY37-1766" fmla="*/ 31 h 205"/>
                <a:gd name="connsiteX38-1767" fmla="*/ 158 w 179"/>
                <a:gd name="connsiteY38-1768" fmla="*/ 42 h 205"/>
                <a:gd name="connsiteX39-1769" fmla="*/ 163 w 179"/>
                <a:gd name="connsiteY39-1770" fmla="*/ 47 h 205"/>
                <a:gd name="connsiteX40-1771" fmla="*/ 168 w 179"/>
                <a:gd name="connsiteY40-1772" fmla="*/ 52 h 205"/>
                <a:gd name="connsiteX41-1773" fmla="*/ 174 w 179"/>
                <a:gd name="connsiteY41-1774" fmla="*/ 52 h 205"/>
                <a:gd name="connsiteX42-1775" fmla="*/ 174 w 179"/>
                <a:gd name="connsiteY42-1776" fmla="*/ 58 h 205"/>
                <a:gd name="connsiteX43-1777" fmla="*/ 179 w 179"/>
                <a:gd name="connsiteY43-1778" fmla="*/ 63 h 205"/>
                <a:gd name="connsiteX44-1779" fmla="*/ 179 w 179"/>
                <a:gd name="connsiteY44-1780" fmla="*/ 63 h 205"/>
                <a:gd name="connsiteX45-1781" fmla="*/ 174 w 179"/>
                <a:gd name="connsiteY45-1782" fmla="*/ 68 h 205"/>
                <a:gd name="connsiteX46-1783" fmla="*/ 168 w 179"/>
                <a:gd name="connsiteY46-1784" fmla="*/ 74 h 205"/>
                <a:gd name="connsiteX47-1785" fmla="*/ 163 w 179"/>
                <a:gd name="connsiteY47-1786" fmla="*/ 79 h 205"/>
                <a:gd name="connsiteX48-1787" fmla="*/ 153 w 179"/>
                <a:gd name="connsiteY48-1788" fmla="*/ 79 h 205"/>
                <a:gd name="connsiteX49-1789" fmla="*/ 147 w 179"/>
                <a:gd name="connsiteY49-1790" fmla="*/ 84 h 205"/>
                <a:gd name="connsiteX50-1791" fmla="*/ 142 w 179"/>
                <a:gd name="connsiteY50-1792" fmla="*/ 95 h 205"/>
                <a:gd name="connsiteX51-1793" fmla="*/ 137 w 179"/>
                <a:gd name="connsiteY51-1794" fmla="*/ 105 h 205"/>
                <a:gd name="connsiteX52-1795" fmla="*/ 132 w 179"/>
                <a:gd name="connsiteY52-1796" fmla="*/ 116 h 205"/>
                <a:gd name="connsiteX53-1797" fmla="*/ 121 w 179"/>
                <a:gd name="connsiteY53-1798" fmla="*/ 137 h 205"/>
                <a:gd name="connsiteX54-1799" fmla="*/ 116 w 179"/>
                <a:gd name="connsiteY54-1800" fmla="*/ 152 h 205"/>
                <a:gd name="connsiteX55-1801" fmla="*/ 105 w 179"/>
                <a:gd name="connsiteY55-1802" fmla="*/ 179 h 205"/>
                <a:gd name="connsiteX56-1803" fmla="*/ 100 w 179"/>
                <a:gd name="connsiteY56-1804" fmla="*/ 205 h 205"/>
                <a:gd name="connsiteX57-1805" fmla="*/ 100 w 179"/>
                <a:gd name="connsiteY57-1806" fmla="*/ 205 h 205"/>
                <a:gd name="connsiteX0-1807" fmla="*/ 100 w 179"/>
                <a:gd name="connsiteY0-1808" fmla="*/ 205 h 205"/>
                <a:gd name="connsiteX1-1809" fmla="*/ 68 w 179"/>
                <a:gd name="connsiteY1-1810" fmla="*/ 205 h 205"/>
                <a:gd name="connsiteX2-1811" fmla="*/ 68 w 179"/>
                <a:gd name="connsiteY2-1812" fmla="*/ 200 h 205"/>
                <a:gd name="connsiteX3-1813" fmla="*/ 68 w 179"/>
                <a:gd name="connsiteY3-1814" fmla="*/ 189 h 205"/>
                <a:gd name="connsiteX4-1815" fmla="*/ 68 w 179"/>
                <a:gd name="connsiteY4-1816" fmla="*/ 184 h 205"/>
                <a:gd name="connsiteX5-1817" fmla="*/ 68 w 179"/>
                <a:gd name="connsiteY5-1818" fmla="*/ 173 h 205"/>
                <a:gd name="connsiteX6-1819" fmla="*/ 68 w 179"/>
                <a:gd name="connsiteY6-1820" fmla="*/ 163 h 205"/>
                <a:gd name="connsiteX7-1821" fmla="*/ 68 w 179"/>
                <a:gd name="connsiteY7-1822" fmla="*/ 152 h 205"/>
                <a:gd name="connsiteX8-1823" fmla="*/ 74 w 179"/>
                <a:gd name="connsiteY8-1824" fmla="*/ 131 h 205"/>
                <a:gd name="connsiteX9-1825" fmla="*/ 74 w 179"/>
                <a:gd name="connsiteY9-1826" fmla="*/ 116 h 205"/>
                <a:gd name="connsiteX10-1827" fmla="*/ 74 w 179"/>
                <a:gd name="connsiteY10-1828" fmla="*/ 105 h 205"/>
                <a:gd name="connsiteX11-1829" fmla="*/ 74 w 179"/>
                <a:gd name="connsiteY11-1830" fmla="*/ 95 h 205"/>
                <a:gd name="connsiteX12-1831" fmla="*/ 74 w 179"/>
                <a:gd name="connsiteY12-1832" fmla="*/ 84 h 205"/>
                <a:gd name="connsiteX13-1833" fmla="*/ 74 w 179"/>
                <a:gd name="connsiteY13-1834" fmla="*/ 79 h 205"/>
                <a:gd name="connsiteX14-1835" fmla="*/ 74 w 179"/>
                <a:gd name="connsiteY14-1836" fmla="*/ 74 h 205"/>
                <a:gd name="connsiteX15-1837" fmla="*/ 74 w 179"/>
                <a:gd name="connsiteY15-1838" fmla="*/ 68 h 205"/>
                <a:gd name="connsiteX16-1839" fmla="*/ 74 w 179"/>
                <a:gd name="connsiteY16-1840" fmla="*/ 68 h 205"/>
                <a:gd name="connsiteX17-1841" fmla="*/ 68 w 179"/>
                <a:gd name="connsiteY17-1842" fmla="*/ 68 h 205"/>
                <a:gd name="connsiteX18-1843" fmla="*/ 63 w 179"/>
                <a:gd name="connsiteY18-1844" fmla="*/ 63 h 205"/>
                <a:gd name="connsiteX19-1845" fmla="*/ 58 w 179"/>
                <a:gd name="connsiteY19-1846" fmla="*/ 63 h 205"/>
                <a:gd name="connsiteX20-1847" fmla="*/ 53 w 179"/>
                <a:gd name="connsiteY20-1848" fmla="*/ 68 h 205"/>
                <a:gd name="connsiteX21-1849" fmla="*/ 42 w 179"/>
                <a:gd name="connsiteY21-1850" fmla="*/ 68 h 205"/>
                <a:gd name="connsiteX22-1851" fmla="*/ 32 w 179"/>
                <a:gd name="connsiteY22-1852" fmla="*/ 68 h 205"/>
                <a:gd name="connsiteX23-1853" fmla="*/ 16 w 179"/>
                <a:gd name="connsiteY23-1854" fmla="*/ 68 h 205"/>
                <a:gd name="connsiteX24-1855" fmla="*/ 0 w 179"/>
                <a:gd name="connsiteY24-1856" fmla="*/ 74 h 205"/>
                <a:gd name="connsiteX25-1857" fmla="*/ 68 w 179"/>
                <a:gd name="connsiteY25-1858" fmla="*/ 10 h 205"/>
                <a:gd name="connsiteX26-1859" fmla="*/ 74 w 179"/>
                <a:gd name="connsiteY26-1860" fmla="*/ 5 h 205"/>
                <a:gd name="connsiteX27-1861" fmla="*/ 84 w 179"/>
                <a:gd name="connsiteY27-1862" fmla="*/ 0 h 205"/>
                <a:gd name="connsiteX28-1863" fmla="*/ 89 w 179"/>
                <a:gd name="connsiteY28-1864" fmla="*/ 0 h 205"/>
                <a:gd name="connsiteX29-1865" fmla="*/ 95 w 179"/>
                <a:gd name="connsiteY29-1866" fmla="*/ 0 h 205"/>
                <a:gd name="connsiteX30-1867" fmla="*/ 100 w 179"/>
                <a:gd name="connsiteY30-1868" fmla="*/ 5 h 205"/>
                <a:gd name="connsiteX31-1869" fmla="*/ 111 w 179"/>
                <a:gd name="connsiteY31-1870" fmla="*/ 10 h 205"/>
                <a:gd name="connsiteX32-1871" fmla="*/ 116 w 179"/>
                <a:gd name="connsiteY32-1872" fmla="*/ 16 h 205"/>
                <a:gd name="connsiteX33-1873" fmla="*/ 126 w 179"/>
                <a:gd name="connsiteY33-1874" fmla="*/ 16 h 205"/>
                <a:gd name="connsiteX34-1875" fmla="*/ 132 w 179"/>
                <a:gd name="connsiteY34-1876" fmla="*/ 21 h 205"/>
                <a:gd name="connsiteX35-1877" fmla="*/ 142 w 179"/>
                <a:gd name="connsiteY35-1878" fmla="*/ 26 h 205"/>
                <a:gd name="connsiteX36-1879" fmla="*/ 153 w 179"/>
                <a:gd name="connsiteY36-1880" fmla="*/ 31 h 205"/>
                <a:gd name="connsiteX37-1881" fmla="*/ 158 w 179"/>
                <a:gd name="connsiteY37-1882" fmla="*/ 42 h 205"/>
                <a:gd name="connsiteX38-1883" fmla="*/ 163 w 179"/>
                <a:gd name="connsiteY38-1884" fmla="*/ 47 h 205"/>
                <a:gd name="connsiteX39-1885" fmla="*/ 168 w 179"/>
                <a:gd name="connsiteY39-1886" fmla="*/ 52 h 205"/>
                <a:gd name="connsiteX40-1887" fmla="*/ 174 w 179"/>
                <a:gd name="connsiteY40-1888" fmla="*/ 52 h 205"/>
                <a:gd name="connsiteX41-1889" fmla="*/ 174 w 179"/>
                <a:gd name="connsiteY41-1890" fmla="*/ 58 h 205"/>
                <a:gd name="connsiteX42-1891" fmla="*/ 179 w 179"/>
                <a:gd name="connsiteY42-1892" fmla="*/ 63 h 205"/>
                <a:gd name="connsiteX43-1893" fmla="*/ 179 w 179"/>
                <a:gd name="connsiteY43-1894" fmla="*/ 63 h 205"/>
                <a:gd name="connsiteX44-1895" fmla="*/ 174 w 179"/>
                <a:gd name="connsiteY44-1896" fmla="*/ 68 h 205"/>
                <a:gd name="connsiteX45-1897" fmla="*/ 168 w 179"/>
                <a:gd name="connsiteY45-1898" fmla="*/ 74 h 205"/>
                <a:gd name="connsiteX46-1899" fmla="*/ 163 w 179"/>
                <a:gd name="connsiteY46-1900" fmla="*/ 79 h 205"/>
                <a:gd name="connsiteX47-1901" fmla="*/ 153 w 179"/>
                <a:gd name="connsiteY47-1902" fmla="*/ 79 h 205"/>
                <a:gd name="connsiteX48-1903" fmla="*/ 147 w 179"/>
                <a:gd name="connsiteY48-1904" fmla="*/ 84 h 205"/>
                <a:gd name="connsiteX49-1905" fmla="*/ 142 w 179"/>
                <a:gd name="connsiteY49-1906" fmla="*/ 95 h 205"/>
                <a:gd name="connsiteX50-1907" fmla="*/ 137 w 179"/>
                <a:gd name="connsiteY50-1908" fmla="*/ 105 h 205"/>
                <a:gd name="connsiteX51-1909" fmla="*/ 132 w 179"/>
                <a:gd name="connsiteY51-1910" fmla="*/ 116 h 205"/>
                <a:gd name="connsiteX52-1911" fmla="*/ 121 w 179"/>
                <a:gd name="connsiteY52-1912" fmla="*/ 137 h 205"/>
                <a:gd name="connsiteX53-1913" fmla="*/ 116 w 179"/>
                <a:gd name="connsiteY53-1914" fmla="*/ 152 h 205"/>
                <a:gd name="connsiteX54-1915" fmla="*/ 105 w 179"/>
                <a:gd name="connsiteY54-1916" fmla="*/ 179 h 205"/>
                <a:gd name="connsiteX55-1917" fmla="*/ 100 w 179"/>
                <a:gd name="connsiteY55-1918" fmla="*/ 205 h 205"/>
                <a:gd name="connsiteX56-1919" fmla="*/ 100 w 179"/>
                <a:gd name="connsiteY56-1920" fmla="*/ 205 h 205"/>
                <a:gd name="connsiteX0-1921" fmla="*/ 100 w 179"/>
                <a:gd name="connsiteY0-1922" fmla="*/ 207 h 207"/>
                <a:gd name="connsiteX1-1923" fmla="*/ 68 w 179"/>
                <a:gd name="connsiteY1-1924" fmla="*/ 207 h 207"/>
                <a:gd name="connsiteX2-1925" fmla="*/ 68 w 179"/>
                <a:gd name="connsiteY2-1926" fmla="*/ 202 h 207"/>
                <a:gd name="connsiteX3-1927" fmla="*/ 68 w 179"/>
                <a:gd name="connsiteY3-1928" fmla="*/ 191 h 207"/>
                <a:gd name="connsiteX4-1929" fmla="*/ 68 w 179"/>
                <a:gd name="connsiteY4-1930" fmla="*/ 186 h 207"/>
                <a:gd name="connsiteX5-1931" fmla="*/ 68 w 179"/>
                <a:gd name="connsiteY5-1932" fmla="*/ 175 h 207"/>
                <a:gd name="connsiteX6-1933" fmla="*/ 68 w 179"/>
                <a:gd name="connsiteY6-1934" fmla="*/ 165 h 207"/>
                <a:gd name="connsiteX7-1935" fmla="*/ 68 w 179"/>
                <a:gd name="connsiteY7-1936" fmla="*/ 154 h 207"/>
                <a:gd name="connsiteX8-1937" fmla="*/ 74 w 179"/>
                <a:gd name="connsiteY8-1938" fmla="*/ 133 h 207"/>
                <a:gd name="connsiteX9-1939" fmla="*/ 74 w 179"/>
                <a:gd name="connsiteY9-1940" fmla="*/ 118 h 207"/>
                <a:gd name="connsiteX10-1941" fmla="*/ 74 w 179"/>
                <a:gd name="connsiteY10-1942" fmla="*/ 107 h 207"/>
                <a:gd name="connsiteX11-1943" fmla="*/ 74 w 179"/>
                <a:gd name="connsiteY11-1944" fmla="*/ 97 h 207"/>
                <a:gd name="connsiteX12-1945" fmla="*/ 74 w 179"/>
                <a:gd name="connsiteY12-1946" fmla="*/ 86 h 207"/>
                <a:gd name="connsiteX13-1947" fmla="*/ 74 w 179"/>
                <a:gd name="connsiteY13-1948" fmla="*/ 81 h 207"/>
                <a:gd name="connsiteX14-1949" fmla="*/ 74 w 179"/>
                <a:gd name="connsiteY14-1950" fmla="*/ 76 h 207"/>
                <a:gd name="connsiteX15-1951" fmla="*/ 74 w 179"/>
                <a:gd name="connsiteY15-1952" fmla="*/ 70 h 207"/>
                <a:gd name="connsiteX16-1953" fmla="*/ 74 w 179"/>
                <a:gd name="connsiteY16-1954" fmla="*/ 70 h 207"/>
                <a:gd name="connsiteX17-1955" fmla="*/ 68 w 179"/>
                <a:gd name="connsiteY17-1956" fmla="*/ 70 h 207"/>
                <a:gd name="connsiteX18-1957" fmla="*/ 63 w 179"/>
                <a:gd name="connsiteY18-1958" fmla="*/ 65 h 207"/>
                <a:gd name="connsiteX19-1959" fmla="*/ 58 w 179"/>
                <a:gd name="connsiteY19-1960" fmla="*/ 65 h 207"/>
                <a:gd name="connsiteX20-1961" fmla="*/ 53 w 179"/>
                <a:gd name="connsiteY20-1962" fmla="*/ 70 h 207"/>
                <a:gd name="connsiteX21-1963" fmla="*/ 42 w 179"/>
                <a:gd name="connsiteY21-1964" fmla="*/ 70 h 207"/>
                <a:gd name="connsiteX22-1965" fmla="*/ 32 w 179"/>
                <a:gd name="connsiteY22-1966" fmla="*/ 70 h 207"/>
                <a:gd name="connsiteX23-1967" fmla="*/ 16 w 179"/>
                <a:gd name="connsiteY23-1968" fmla="*/ 70 h 207"/>
                <a:gd name="connsiteX24-1969" fmla="*/ 0 w 179"/>
                <a:gd name="connsiteY24-1970" fmla="*/ 76 h 207"/>
                <a:gd name="connsiteX25-1971" fmla="*/ 68 w 179"/>
                <a:gd name="connsiteY25-1972" fmla="*/ 12 h 207"/>
                <a:gd name="connsiteX26-1973" fmla="*/ 84 w 179"/>
                <a:gd name="connsiteY26-1974" fmla="*/ 2 h 207"/>
                <a:gd name="connsiteX27-1975" fmla="*/ 89 w 179"/>
                <a:gd name="connsiteY27-1976" fmla="*/ 2 h 207"/>
                <a:gd name="connsiteX28-1977" fmla="*/ 95 w 179"/>
                <a:gd name="connsiteY28-1978" fmla="*/ 2 h 207"/>
                <a:gd name="connsiteX29-1979" fmla="*/ 100 w 179"/>
                <a:gd name="connsiteY29-1980" fmla="*/ 7 h 207"/>
                <a:gd name="connsiteX30-1981" fmla="*/ 111 w 179"/>
                <a:gd name="connsiteY30-1982" fmla="*/ 12 h 207"/>
                <a:gd name="connsiteX31-1983" fmla="*/ 116 w 179"/>
                <a:gd name="connsiteY31-1984" fmla="*/ 18 h 207"/>
                <a:gd name="connsiteX32-1985" fmla="*/ 126 w 179"/>
                <a:gd name="connsiteY32-1986" fmla="*/ 18 h 207"/>
                <a:gd name="connsiteX33-1987" fmla="*/ 132 w 179"/>
                <a:gd name="connsiteY33-1988" fmla="*/ 23 h 207"/>
                <a:gd name="connsiteX34-1989" fmla="*/ 142 w 179"/>
                <a:gd name="connsiteY34-1990" fmla="*/ 28 h 207"/>
                <a:gd name="connsiteX35-1991" fmla="*/ 153 w 179"/>
                <a:gd name="connsiteY35-1992" fmla="*/ 33 h 207"/>
                <a:gd name="connsiteX36-1993" fmla="*/ 158 w 179"/>
                <a:gd name="connsiteY36-1994" fmla="*/ 44 h 207"/>
                <a:gd name="connsiteX37-1995" fmla="*/ 163 w 179"/>
                <a:gd name="connsiteY37-1996" fmla="*/ 49 h 207"/>
                <a:gd name="connsiteX38-1997" fmla="*/ 168 w 179"/>
                <a:gd name="connsiteY38-1998" fmla="*/ 54 h 207"/>
                <a:gd name="connsiteX39-1999" fmla="*/ 174 w 179"/>
                <a:gd name="connsiteY39-2000" fmla="*/ 54 h 207"/>
                <a:gd name="connsiteX40-2001" fmla="*/ 174 w 179"/>
                <a:gd name="connsiteY40-2002" fmla="*/ 60 h 207"/>
                <a:gd name="connsiteX41-2003" fmla="*/ 179 w 179"/>
                <a:gd name="connsiteY41-2004" fmla="*/ 65 h 207"/>
                <a:gd name="connsiteX42-2005" fmla="*/ 179 w 179"/>
                <a:gd name="connsiteY42-2006" fmla="*/ 65 h 207"/>
                <a:gd name="connsiteX43-2007" fmla="*/ 174 w 179"/>
                <a:gd name="connsiteY43-2008" fmla="*/ 70 h 207"/>
                <a:gd name="connsiteX44-2009" fmla="*/ 168 w 179"/>
                <a:gd name="connsiteY44-2010" fmla="*/ 76 h 207"/>
                <a:gd name="connsiteX45-2011" fmla="*/ 163 w 179"/>
                <a:gd name="connsiteY45-2012" fmla="*/ 81 h 207"/>
                <a:gd name="connsiteX46-2013" fmla="*/ 153 w 179"/>
                <a:gd name="connsiteY46-2014" fmla="*/ 81 h 207"/>
                <a:gd name="connsiteX47-2015" fmla="*/ 147 w 179"/>
                <a:gd name="connsiteY47-2016" fmla="*/ 86 h 207"/>
                <a:gd name="connsiteX48-2017" fmla="*/ 142 w 179"/>
                <a:gd name="connsiteY48-2018" fmla="*/ 97 h 207"/>
                <a:gd name="connsiteX49-2019" fmla="*/ 137 w 179"/>
                <a:gd name="connsiteY49-2020" fmla="*/ 107 h 207"/>
                <a:gd name="connsiteX50-2021" fmla="*/ 132 w 179"/>
                <a:gd name="connsiteY50-2022" fmla="*/ 118 h 207"/>
                <a:gd name="connsiteX51-2023" fmla="*/ 121 w 179"/>
                <a:gd name="connsiteY51-2024" fmla="*/ 139 h 207"/>
                <a:gd name="connsiteX52-2025" fmla="*/ 116 w 179"/>
                <a:gd name="connsiteY52-2026" fmla="*/ 154 h 207"/>
                <a:gd name="connsiteX53-2027" fmla="*/ 105 w 179"/>
                <a:gd name="connsiteY53-2028" fmla="*/ 181 h 207"/>
                <a:gd name="connsiteX54-2029" fmla="*/ 100 w 179"/>
                <a:gd name="connsiteY54-2030" fmla="*/ 207 h 207"/>
                <a:gd name="connsiteX55-2031" fmla="*/ 100 w 179"/>
                <a:gd name="connsiteY55-2032" fmla="*/ 207 h 207"/>
                <a:gd name="connsiteX0-2033" fmla="*/ 100 w 179"/>
                <a:gd name="connsiteY0-2034" fmla="*/ 217 h 217"/>
                <a:gd name="connsiteX1-2035" fmla="*/ 68 w 179"/>
                <a:gd name="connsiteY1-2036" fmla="*/ 217 h 217"/>
                <a:gd name="connsiteX2-2037" fmla="*/ 68 w 179"/>
                <a:gd name="connsiteY2-2038" fmla="*/ 212 h 217"/>
                <a:gd name="connsiteX3-2039" fmla="*/ 68 w 179"/>
                <a:gd name="connsiteY3-2040" fmla="*/ 201 h 217"/>
                <a:gd name="connsiteX4-2041" fmla="*/ 68 w 179"/>
                <a:gd name="connsiteY4-2042" fmla="*/ 196 h 217"/>
                <a:gd name="connsiteX5-2043" fmla="*/ 68 w 179"/>
                <a:gd name="connsiteY5-2044" fmla="*/ 185 h 217"/>
                <a:gd name="connsiteX6-2045" fmla="*/ 68 w 179"/>
                <a:gd name="connsiteY6-2046" fmla="*/ 175 h 217"/>
                <a:gd name="connsiteX7-2047" fmla="*/ 68 w 179"/>
                <a:gd name="connsiteY7-2048" fmla="*/ 164 h 217"/>
                <a:gd name="connsiteX8-2049" fmla="*/ 74 w 179"/>
                <a:gd name="connsiteY8-2050" fmla="*/ 143 h 217"/>
                <a:gd name="connsiteX9-2051" fmla="*/ 74 w 179"/>
                <a:gd name="connsiteY9-2052" fmla="*/ 128 h 217"/>
                <a:gd name="connsiteX10-2053" fmla="*/ 74 w 179"/>
                <a:gd name="connsiteY10-2054" fmla="*/ 117 h 217"/>
                <a:gd name="connsiteX11-2055" fmla="*/ 74 w 179"/>
                <a:gd name="connsiteY11-2056" fmla="*/ 107 h 217"/>
                <a:gd name="connsiteX12-2057" fmla="*/ 74 w 179"/>
                <a:gd name="connsiteY12-2058" fmla="*/ 96 h 217"/>
                <a:gd name="connsiteX13-2059" fmla="*/ 74 w 179"/>
                <a:gd name="connsiteY13-2060" fmla="*/ 91 h 217"/>
                <a:gd name="connsiteX14-2061" fmla="*/ 74 w 179"/>
                <a:gd name="connsiteY14-2062" fmla="*/ 86 h 217"/>
                <a:gd name="connsiteX15-2063" fmla="*/ 74 w 179"/>
                <a:gd name="connsiteY15-2064" fmla="*/ 80 h 217"/>
                <a:gd name="connsiteX16-2065" fmla="*/ 74 w 179"/>
                <a:gd name="connsiteY16-2066" fmla="*/ 80 h 217"/>
                <a:gd name="connsiteX17-2067" fmla="*/ 68 w 179"/>
                <a:gd name="connsiteY17-2068" fmla="*/ 80 h 217"/>
                <a:gd name="connsiteX18-2069" fmla="*/ 63 w 179"/>
                <a:gd name="connsiteY18-2070" fmla="*/ 75 h 217"/>
                <a:gd name="connsiteX19-2071" fmla="*/ 58 w 179"/>
                <a:gd name="connsiteY19-2072" fmla="*/ 75 h 217"/>
                <a:gd name="connsiteX20-2073" fmla="*/ 53 w 179"/>
                <a:gd name="connsiteY20-2074" fmla="*/ 80 h 217"/>
                <a:gd name="connsiteX21-2075" fmla="*/ 42 w 179"/>
                <a:gd name="connsiteY21-2076" fmla="*/ 80 h 217"/>
                <a:gd name="connsiteX22-2077" fmla="*/ 32 w 179"/>
                <a:gd name="connsiteY22-2078" fmla="*/ 80 h 217"/>
                <a:gd name="connsiteX23-2079" fmla="*/ 16 w 179"/>
                <a:gd name="connsiteY23-2080" fmla="*/ 80 h 217"/>
                <a:gd name="connsiteX24-2081" fmla="*/ 0 w 179"/>
                <a:gd name="connsiteY24-2082" fmla="*/ 86 h 217"/>
                <a:gd name="connsiteX25-2083" fmla="*/ 84 w 179"/>
                <a:gd name="connsiteY25-2084" fmla="*/ 12 h 217"/>
                <a:gd name="connsiteX26-2085" fmla="*/ 89 w 179"/>
                <a:gd name="connsiteY26-2086" fmla="*/ 12 h 217"/>
                <a:gd name="connsiteX27-2087" fmla="*/ 95 w 179"/>
                <a:gd name="connsiteY27-2088" fmla="*/ 12 h 217"/>
                <a:gd name="connsiteX28-2089" fmla="*/ 100 w 179"/>
                <a:gd name="connsiteY28-2090" fmla="*/ 17 h 217"/>
                <a:gd name="connsiteX29-2091" fmla="*/ 111 w 179"/>
                <a:gd name="connsiteY29-2092" fmla="*/ 22 h 217"/>
                <a:gd name="connsiteX30-2093" fmla="*/ 116 w 179"/>
                <a:gd name="connsiteY30-2094" fmla="*/ 28 h 217"/>
                <a:gd name="connsiteX31-2095" fmla="*/ 126 w 179"/>
                <a:gd name="connsiteY31-2096" fmla="*/ 28 h 217"/>
                <a:gd name="connsiteX32-2097" fmla="*/ 132 w 179"/>
                <a:gd name="connsiteY32-2098" fmla="*/ 33 h 217"/>
                <a:gd name="connsiteX33-2099" fmla="*/ 142 w 179"/>
                <a:gd name="connsiteY33-2100" fmla="*/ 38 h 217"/>
                <a:gd name="connsiteX34-2101" fmla="*/ 153 w 179"/>
                <a:gd name="connsiteY34-2102" fmla="*/ 43 h 217"/>
                <a:gd name="connsiteX35-2103" fmla="*/ 158 w 179"/>
                <a:gd name="connsiteY35-2104" fmla="*/ 54 h 217"/>
                <a:gd name="connsiteX36-2105" fmla="*/ 163 w 179"/>
                <a:gd name="connsiteY36-2106" fmla="*/ 59 h 217"/>
                <a:gd name="connsiteX37-2107" fmla="*/ 168 w 179"/>
                <a:gd name="connsiteY37-2108" fmla="*/ 64 h 217"/>
                <a:gd name="connsiteX38-2109" fmla="*/ 174 w 179"/>
                <a:gd name="connsiteY38-2110" fmla="*/ 64 h 217"/>
                <a:gd name="connsiteX39-2111" fmla="*/ 174 w 179"/>
                <a:gd name="connsiteY39-2112" fmla="*/ 70 h 217"/>
                <a:gd name="connsiteX40-2113" fmla="*/ 179 w 179"/>
                <a:gd name="connsiteY40-2114" fmla="*/ 75 h 217"/>
                <a:gd name="connsiteX41-2115" fmla="*/ 179 w 179"/>
                <a:gd name="connsiteY41-2116" fmla="*/ 75 h 217"/>
                <a:gd name="connsiteX42-2117" fmla="*/ 174 w 179"/>
                <a:gd name="connsiteY42-2118" fmla="*/ 80 h 217"/>
                <a:gd name="connsiteX43-2119" fmla="*/ 168 w 179"/>
                <a:gd name="connsiteY43-2120" fmla="*/ 86 h 217"/>
                <a:gd name="connsiteX44-2121" fmla="*/ 163 w 179"/>
                <a:gd name="connsiteY44-2122" fmla="*/ 91 h 217"/>
                <a:gd name="connsiteX45-2123" fmla="*/ 153 w 179"/>
                <a:gd name="connsiteY45-2124" fmla="*/ 91 h 217"/>
                <a:gd name="connsiteX46-2125" fmla="*/ 147 w 179"/>
                <a:gd name="connsiteY46-2126" fmla="*/ 96 h 217"/>
                <a:gd name="connsiteX47-2127" fmla="*/ 142 w 179"/>
                <a:gd name="connsiteY47-2128" fmla="*/ 107 h 217"/>
                <a:gd name="connsiteX48-2129" fmla="*/ 137 w 179"/>
                <a:gd name="connsiteY48-2130" fmla="*/ 117 h 217"/>
                <a:gd name="connsiteX49-2131" fmla="*/ 132 w 179"/>
                <a:gd name="connsiteY49-2132" fmla="*/ 128 h 217"/>
                <a:gd name="connsiteX50-2133" fmla="*/ 121 w 179"/>
                <a:gd name="connsiteY50-2134" fmla="*/ 149 h 217"/>
                <a:gd name="connsiteX51-2135" fmla="*/ 116 w 179"/>
                <a:gd name="connsiteY51-2136" fmla="*/ 164 h 217"/>
                <a:gd name="connsiteX52-2137" fmla="*/ 105 w 179"/>
                <a:gd name="connsiteY52-2138" fmla="*/ 191 h 217"/>
                <a:gd name="connsiteX53-2139" fmla="*/ 100 w 179"/>
                <a:gd name="connsiteY53-2140" fmla="*/ 217 h 217"/>
                <a:gd name="connsiteX54-2141" fmla="*/ 100 w 179"/>
                <a:gd name="connsiteY54-2142" fmla="*/ 217 h 217"/>
                <a:gd name="connsiteX0-2143" fmla="*/ 84 w 163"/>
                <a:gd name="connsiteY0-2144" fmla="*/ 216 h 216"/>
                <a:gd name="connsiteX1-2145" fmla="*/ 52 w 163"/>
                <a:gd name="connsiteY1-2146" fmla="*/ 216 h 216"/>
                <a:gd name="connsiteX2-2147" fmla="*/ 52 w 163"/>
                <a:gd name="connsiteY2-2148" fmla="*/ 211 h 216"/>
                <a:gd name="connsiteX3-2149" fmla="*/ 52 w 163"/>
                <a:gd name="connsiteY3-2150" fmla="*/ 200 h 216"/>
                <a:gd name="connsiteX4-2151" fmla="*/ 52 w 163"/>
                <a:gd name="connsiteY4-2152" fmla="*/ 195 h 216"/>
                <a:gd name="connsiteX5-2153" fmla="*/ 52 w 163"/>
                <a:gd name="connsiteY5-2154" fmla="*/ 184 h 216"/>
                <a:gd name="connsiteX6-2155" fmla="*/ 52 w 163"/>
                <a:gd name="connsiteY6-2156" fmla="*/ 174 h 216"/>
                <a:gd name="connsiteX7-2157" fmla="*/ 52 w 163"/>
                <a:gd name="connsiteY7-2158" fmla="*/ 163 h 216"/>
                <a:gd name="connsiteX8-2159" fmla="*/ 58 w 163"/>
                <a:gd name="connsiteY8-2160" fmla="*/ 142 h 216"/>
                <a:gd name="connsiteX9-2161" fmla="*/ 58 w 163"/>
                <a:gd name="connsiteY9-2162" fmla="*/ 127 h 216"/>
                <a:gd name="connsiteX10-2163" fmla="*/ 58 w 163"/>
                <a:gd name="connsiteY10-2164" fmla="*/ 116 h 216"/>
                <a:gd name="connsiteX11-2165" fmla="*/ 58 w 163"/>
                <a:gd name="connsiteY11-2166" fmla="*/ 106 h 216"/>
                <a:gd name="connsiteX12-2167" fmla="*/ 58 w 163"/>
                <a:gd name="connsiteY12-2168" fmla="*/ 95 h 216"/>
                <a:gd name="connsiteX13-2169" fmla="*/ 58 w 163"/>
                <a:gd name="connsiteY13-2170" fmla="*/ 90 h 216"/>
                <a:gd name="connsiteX14-2171" fmla="*/ 58 w 163"/>
                <a:gd name="connsiteY14-2172" fmla="*/ 85 h 216"/>
                <a:gd name="connsiteX15-2173" fmla="*/ 58 w 163"/>
                <a:gd name="connsiteY15-2174" fmla="*/ 79 h 216"/>
                <a:gd name="connsiteX16-2175" fmla="*/ 58 w 163"/>
                <a:gd name="connsiteY16-2176" fmla="*/ 79 h 216"/>
                <a:gd name="connsiteX17-2177" fmla="*/ 52 w 163"/>
                <a:gd name="connsiteY17-2178" fmla="*/ 79 h 216"/>
                <a:gd name="connsiteX18-2179" fmla="*/ 47 w 163"/>
                <a:gd name="connsiteY18-2180" fmla="*/ 74 h 216"/>
                <a:gd name="connsiteX19-2181" fmla="*/ 42 w 163"/>
                <a:gd name="connsiteY19-2182" fmla="*/ 74 h 216"/>
                <a:gd name="connsiteX20-2183" fmla="*/ 37 w 163"/>
                <a:gd name="connsiteY20-2184" fmla="*/ 79 h 216"/>
                <a:gd name="connsiteX21-2185" fmla="*/ 26 w 163"/>
                <a:gd name="connsiteY21-2186" fmla="*/ 79 h 216"/>
                <a:gd name="connsiteX22-2187" fmla="*/ 16 w 163"/>
                <a:gd name="connsiteY22-2188" fmla="*/ 79 h 216"/>
                <a:gd name="connsiteX23-2189" fmla="*/ 0 w 163"/>
                <a:gd name="connsiteY23-2190" fmla="*/ 79 h 216"/>
                <a:gd name="connsiteX24-2191" fmla="*/ 68 w 163"/>
                <a:gd name="connsiteY24-2192" fmla="*/ 11 h 216"/>
                <a:gd name="connsiteX25-2193" fmla="*/ 73 w 163"/>
                <a:gd name="connsiteY25-2194" fmla="*/ 11 h 216"/>
                <a:gd name="connsiteX26-2195" fmla="*/ 79 w 163"/>
                <a:gd name="connsiteY26-2196" fmla="*/ 11 h 216"/>
                <a:gd name="connsiteX27-2197" fmla="*/ 84 w 163"/>
                <a:gd name="connsiteY27-2198" fmla="*/ 16 h 216"/>
                <a:gd name="connsiteX28-2199" fmla="*/ 95 w 163"/>
                <a:gd name="connsiteY28-2200" fmla="*/ 21 h 216"/>
                <a:gd name="connsiteX29-2201" fmla="*/ 100 w 163"/>
                <a:gd name="connsiteY29-2202" fmla="*/ 27 h 216"/>
                <a:gd name="connsiteX30-2203" fmla="*/ 110 w 163"/>
                <a:gd name="connsiteY30-2204" fmla="*/ 27 h 216"/>
                <a:gd name="connsiteX31-2205" fmla="*/ 116 w 163"/>
                <a:gd name="connsiteY31-2206" fmla="*/ 32 h 216"/>
                <a:gd name="connsiteX32-2207" fmla="*/ 126 w 163"/>
                <a:gd name="connsiteY32-2208" fmla="*/ 37 h 216"/>
                <a:gd name="connsiteX33-2209" fmla="*/ 137 w 163"/>
                <a:gd name="connsiteY33-2210" fmla="*/ 42 h 216"/>
                <a:gd name="connsiteX34-2211" fmla="*/ 142 w 163"/>
                <a:gd name="connsiteY34-2212" fmla="*/ 53 h 216"/>
                <a:gd name="connsiteX35-2213" fmla="*/ 147 w 163"/>
                <a:gd name="connsiteY35-2214" fmla="*/ 58 h 216"/>
                <a:gd name="connsiteX36-2215" fmla="*/ 152 w 163"/>
                <a:gd name="connsiteY36-2216" fmla="*/ 63 h 216"/>
                <a:gd name="connsiteX37-2217" fmla="*/ 158 w 163"/>
                <a:gd name="connsiteY37-2218" fmla="*/ 63 h 216"/>
                <a:gd name="connsiteX38-2219" fmla="*/ 158 w 163"/>
                <a:gd name="connsiteY38-2220" fmla="*/ 69 h 216"/>
                <a:gd name="connsiteX39-2221" fmla="*/ 163 w 163"/>
                <a:gd name="connsiteY39-2222" fmla="*/ 74 h 216"/>
                <a:gd name="connsiteX40-2223" fmla="*/ 163 w 163"/>
                <a:gd name="connsiteY40-2224" fmla="*/ 74 h 216"/>
                <a:gd name="connsiteX41-2225" fmla="*/ 158 w 163"/>
                <a:gd name="connsiteY41-2226" fmla="*/ 79 h 216"/>
                <a:gd name="connsiteX42-2227" fmla="*/ 152 w 163"/>
                <a:gd name="connsiteY42-2228" fmla="*/ 85 h 216"/>
                <a:gd name="connsiteX43-2229" fmla="*/ 147 w 163"/>
                <a:gd name="connsiteY43-2230" fmla="*/ 90 h 216"/>
                <a:gd name="connsiteX44-2231" fmla="*/ 137 w 163"/>
                <a:gd name="connsiteY44-2232" fmla="*/ 90 h 216"/>
                <a:gd name="connsiteX45-2233" fmla="*/ 131 w 163"/>
                <a:gd name="connsiteY45-2234" fmla="*/ 95 h 216"/>
                <a:gd name="connsiteX46-2235" fmla="*/ 126 w 163"/>
                <a:gd name="connsiteY46-2236" fmla="*/ 106 h 216"/>
                <a:gd name="connsiteX47-2237" fmla="*/ 121 w 163"/>
                <a:gd name="connsiteY47-2238" fmla="*/ 116 h 216"/>
                <a:gd name="connsiteX48-2239" fmla="*/ 116 w 163"/>
                <a:gd name="connsiteY48-2240" fmla="*/ 127 h 216"/>
                <a:gd name="connsiteX49-2241" fmla="*/ 105 w 163"/>
                <a:gd name="connsiteY49-2242" fmla="*/ 148 h 216"/>
                <a:gd name="connsiteX50-2243" fmla="*/ 100 w 163"/>
                <a:gd name="connsiteY50-2244" fmla="*/ 163 h 216"/>
                <a:gd name="connsiteX51-2245" fmla="*/ 89 w 163"/>
                <a:gd name="connsiteY51-2246" fmla="*/ 190 h 216"/>
                <a:gd name="connsiteX52-2247" fmla="*/ 84 w 163"/>
                <a:gd name="connsiteY52-2248" fmla="*/ 216 h 216"/>
                <a:gd name="connsiteX53-2249" fmla="*/ 84 w 163"/>
                <a:gd name="connsiteY53-2250" fmla="*/ 216 h 216"/>
                <a:gd name="connsiteX0-2251" fmla="*/ 68 w 147"/>
                <a:gd name="connsiteY0-2252" fmla="*/ 216 h 216"/>
                <a:gd name="connsiteX1-2253" fmla="*/ 36 w 147"/>
                <a:gd name="connsiteY1-2254" fmla="*/ 216 h 216"/>
                <a:gd name="connsiteX2-2255" fmla="*/ 36 w 147"/>
                <a:gd name="connsiteY2-2256" fmla="*/ 211 h 216"/>
                <a:gd name="connsiteX3-2257" fmla="*/ 36 w 147"/>
                <a:gd name="connsiteY3-2258" fmla="*/ 200 h 216"/>
                <a:gd name="connsiteX4-2259" fmla="*/ 36 w 147"/>
                <a:gd name="connsiteY4-2260" fmla="*/ 195 h 216"/>
                <a:gd name="connsiteX5-2261" fmla="*/ 36 w 147"/>
                <a:gd name="connsiteY5-2262" fmla="*/ 184 h 216"/>
                <a:gd name="connsiteX6-2263" fmla="*/ 36 w 147"/>
                <a:gd name="connsiteY6-2264" fmla="*/ 174 h 216"/>
                <a:gd name="connsiteX7-2265" fmla="*/ 36 w 147"/>
                <a:gd name="connsiteY7-2266" fmla="*/ 163 h 216"/>
                <a:gd name="connsiteX8-2267" fmla="*/ 42 w 147"/>
                <a:gd name="connsiteY8-2268" fmla="*/ 142 h 216"/>
                <a:gd name="connsiteX9-2269" fmla="*/ 42 w 147"/>
                <a:gd name="connsiteY9-2270" fmla="*/ 127 h 216"/>
                <a:gd name="connsiteX10-2271" fmla="*/ 42 w 147"/>
                <a:gd name="connsiteY10-2272" fmla="*/ 116 h 216"/>
                <a:gd name="connsiteX11-2273" fmla="*/ 42 w 147"/>
                <a:gd name="connsiteY11-2274" fmla="*/ 106 h 216"/>
                <a:gd name="connsiteX12-2275" fmla="*/ 42 w 147"/>
                <a:gd name="connsiteY12-2276" fmla="*/ 95 h 216"/>
                <a:gd name="connsiteX13-2277" fmla="*/ 42 w 147"/>
                <a:gd name="connsiteY13-2278" fmla="*/ 90 h 216"/>
                <a:gd name="connsiteX14-2279" fmla="*/ 42 w 147"/>
                <a:gd name="connsiteY14-2280" fmla="*/ 85 h 216"/>
                <a:gd name="connsiteX15-2281" fmla="*/ 42 w 147"/>
                <a:gd name="connsiteY15-2282" fmla="*/ 79 h 216"/>
                <a:gd name="connsiteX16-2283" fmla="*/ 42 w 147"/>
                <a:gd name="connsiteY16-2284" fmla="*/ 79 h 216"/>
                <a:gd name="connsiteX17-2285" fmla="*/ 36 w 147"/>
                <a:gd name="connsiteY17-2286" fmla="*/ 79 h 216"/>
                <a:gd name="connsiteX18-2287" fmla="*/ 31 w 147"/>
                <a:gd name="connsiteY18-2288" fmla="*/ 74 h 216"/>
                <a:gd name="connsiteX19-2289" fmla="*/ 26 w 147"/>
                <a:gd name="connsiteY19-2290" fmla="*/ 74 h 216"/>
                <a:gd name="connsiteX20-2291" fmla="*/ 21 w 147"/>
                <a:gd name="connsiteY20-2292" fmla="*/ 79 h 216"/>
                <a:gd name="connsiteX21-2293" fmla="*/ 10 w 147"/>
                <a:gd name="connsiteY21-2294" fmla="*/ 79 h 216"/>
                <a:gd name="connsiteX22-2295" fmla="*/ 0 w 147"/>
                <a:gd name="connsiteY22-2296" fmla="*/ 79 h 216"/>
                <a:gd name="connsiteX23-2297" fmla="*/ 52 w 147"/>
                <a:gd name="connsiteY23-2298" fmla="*/ 11 h 216"/>
                <a:gd name="connsiteX24-2299" fmla="*/ 57 w 147"/>
                <a:gd name="connsiteY24-2300" fmla="*/ 11 h 216"/>
                <a:gd name="connsiteX25-2301" fmla="*/ 63 w 147"/>
                <a:gd name="connsiteY25-2302" fmla="*/ 11 h 216"/>
                <a:gd name="connsiteX26-2303" fmla="*/ 68 w 147"/>
                <a:gd name="connsiteY26-2304" fmla="*/ 16 h 216"/>
                <a:gd name="connsiteX27-2305" fmla="*/ 79 w 147"/>
                <a:gd name="connsiteY27-2306" fmla="*/ 21 h 216"/>
                <a:gd name="connsiteX28-2307" fmla="*/ 84 w 147"/>
                <a:gd name="connsiteY28-2308" fmla="*/ 27 h 216"/>
                <a:gd name="connsiteX29-2309" fmla="*/ 94 w 147"/>
                <a:gd name="connsiteY29-2310" fmla="*/ 27 h 216"/>
                <a:gd name="connsiteX30-2311" fmla="*/ 100 w 147"/>
                <a:gd name="connsiteY30-2312" fmla="*/ 32 h 216"/>
                <a:gd name="connsiteX31-2313" fmla="*/ 110 w 147"/>
                <a:gd name="connsiteY31-2314" fmla="*/ 37 h 216"/>
                <a:gd name="connsiteX32-2315" fmla="*/ 121 w 147"/>
                <a:gd name="connsiteY32-2316" fmla="*/ 42 h 216"/>
                <a:gd name="connsiteX33-2317" fmla="*/ 126 w 147"/>
                <a:gd name="connsiteY33-2318" fmla="*/ 53 h 216"/>
                <a:gd name="connsiteX34-2319" fmla="*/ 131 w 147"/>
                <a:gd name="connsiteY34-2320" fmla="*/ 58 h 216"/>
                <a:gd name="connsiteX35-2321" fmla="*/ 136 w 147"/>
                <a:gd name="connsiteY35-2322" fmla="*/ 63 h 216"/>
                <a:gd name="connsiteX36-2323" fmla="*/ 142 w 147"/>
                <a:gd name="connsiteY36-2324" fmla="*/ 63 h 216"/>
                <a:gd name="connsiteX37-2325" fmla="*/ 142 w 147"/>
                <a:gd name="connsiteY37-2326" fmla="*/ 69 h 216"/>
                <a:gd name="connsiteX38-2327" fmla="*/ 147 w 147"/>
                <a:gd name="connsiteY38-2328" fmla="*/ 74 h 216"/>
                <a:gd name="connsiteX39-2329" fmla="*/ 147 w 147"/>
                <a:gd name="connsiteY39-2330" fmla="*/ 74 h 216"/>
                <a:gd name="connsiteX40-2331" fmla="*/ 142 w 147"/>
                <a:gd name="connsiteY40-2332" fmla="*/ 79 h 216"/>
                <a:gd name="connsiteX41-2333" fmla="*/ 136 w 147"/>
                <a:gd name="connsiteY41-2334" fmla="*/ 85 h 216"/>
                <a:gd name="connsiteX42-2335" fmla="*/ 131 w 147"/>
                <a:gd name="connsiteY42-2336" fmla="*/ 90 h 216"/>
                <a:gd name="connsiteX43-2337" fmla="*/ 121 w 147"/>
                <a:gd name="connsiteY43-2338" fmla="*/ 90 h 216"/>
                <a:gd name="connsiteX44-2339" fmla="*/ 115 w 147"/>
                <a:gd name="connsiteY44-2340" fmla="*/ 95 h 216"/>
                <a:gd name="connsiteX45-2341" fmla="*/ 110 w 147"/>
                <a:gd name="connsiteY45-2342" fmla="*/ 106 h 216"/>
                <a:gd name="connsiteX46-2343" fmla="*/ 105 w 147"/>
                <a:gd name="connsiteY46-2344" fmla="*/ 116 h 216"/>
                <a:gd name="connsiteX47-2345" fmla="*/ 100 w 147"/>
                <a:gd name="connsiteY47-2346" fmla="*/ 127 h 216"/>
                <a:gd name="connsiteX48-2347" fmla="*/ 89 w 147"/>
                <a:gd name="connsiteY48-2348" fmla="*/ 148 h 216"/>
                <a:gd name="connsiteX49-2349" fmla="*/ 84 w 147"/>
                <a:gd name="connsiteY49-2350" fmla="*/ 163 h 216"/>
                <a:gd name="connsiteX50-2351" fmla="*/ 73 w 147"/>
                <a:gd name="connsiteY50-2352" fmla="*/ 190 h 216"/>
                <a:gd name="connsiteX51-2353" fmla="*/ 68 w 147"/>
                <a:gd name="connsiteY51-2354" fmla="*/ 216 h 216"/>
                <a:gd name="connsiteX52-2355" fmla="*/ 68 w 147"/>
                <a:gd name="connsiteY52-2356" fmla="*/ 216 h 216"/>
                <a:gd name="connsiteX0-2357" fmla="*/ 58 w 137"/>
                <a:gd name="connsiteY0-2358" fmla="*/ 216 h 216"/>
                <a:gd name="connsiteX1-2359" fmla="*/ 26 w 137"/>
                <a:gd name="connsiteY1-2360" fmla="*/ 216 h 216"/>
                <a:gd name="connsiteX2-2361" fmla="*/ 26 w 137"/>
                <a:gd name="connsiteY2-2362" fmla="*/ 211 h 216"/>
                <a:gd name="connsiteX3-2363" fmla="*/ 26 w 137"/>
                <a:gd name="connsiteY3-2364" fmla="*/ 200 h 216"/>
                <a:gd name="connsiteX4-2365" fmla="*/ 26 w 137"/>
                <a:gd name="connsiteY4-2366" fmla="*/ 195 h 216"/>
                <a:gd name="connsiteX5-2367" fmla="*/ 26 w 137"/>
                <a:gd name="connsiteY5-2368" fmla="*/ 184 h 216"/>
                <a:gd name="connsiteX6-2369" fmla="*/ 26 w 137"/>
                <a:gd name="connsiteY6-2370" fmla="*/ 174 h 216"/>
                <a:gd name="connsiteX7-2371" fmla="*/ 26 w 137"/>
                <a:gd name="connsiteY7-2372" fmla="*/ 163 h 216"/>
                <a:gd name="connsiteX8-2373" fmla="*/ 32 w 137"/>
                <a:gd name="connsiteY8-2374" fmla="*/ 142 h 216"/>
                <a:gd name="connsiteX9-2375" fmla="*/ 32 w 137"/>
                <a:gd name="connsiteY9-2376" fmla="*/ 127 h 216"/>
                <a:gd name="connsiteX10-2377" fmla="*/ 32 w 137"/>
                <a:gd name="connsiteY10-2378" fmla="*/ 116 h 216"/>
                <a:gd name="connsiteX11-2379" fmla="*/ 32 w 137"/>
                <a:gd name="connsiteY11-2380" fmla="*/ 106 h 216"/>
                <a:gd name="connsiteX12-2381" fmla="*/ 32 w 137"/>
                <a:gd name="connsiteY12-2382" fmla="*/ 95 h 216"/>
                <a:gd name="connsiteX13-2383" fmla="*/ 32 w 137"/>
                <a:gd name="connsiteY13-2384" fmla="*/ 90 h 216"/>
                <a:gd name="connsiteX14-2385" fmla="*/ 32 w 137"/>
                <a:gd name="connsiteY14-2386" fmla="*/ 85 h 216"/>
                <a:gd name="connsiteX15-2387" fmla="*/ 32 w 137"/>
                <a:gd name="connsiteY15-2388" fmla="*/ 79 h 216"/>
                <a:gd name="connsiteX16-2389" fmla="*/ 32 w 137"/>
                <a:gd name="connsiteY16-2390" fmla="*/ 79 h 216"/>
                <a:gd name="connsiteX17-2391" fmla="*/ 26 w 137"/>
                <a:gd name="connsiteY17-2392" fmla="*/ 79 h 216"/>
                <a:gd name="connsiteX18-2393" fmla="*/ 21 w 137"/>
                <a:gd name="connsiteY18-2394" fmla="*/ 74 h 216"/>
                <a:gd name="connsiteX19-2395" fmla="*/ 16 w 137"/>
                <a:gd name="connsiteY19-2396" fmla="*/ 74 h 216"/>
                <a:gd name="connsiteX20-2397" fmla="*/ 11 w 137"/>
                <a:gd name="connsiteY20-2398" fmla="*/ 79 h 216"/>
                <a:gd name="connsiteX21-2399" fmla="*/ 0 w 137"/>
                <a:gd name="connsiteY21-2400" fmla="*/ 79 h 216"/>
                <a:gd name="connsiteX22-2401" fmla="*/ 42 w 137"/>
                <a:gd name="connsiteY22-2402" fmla="*/ 11 h 216"/>
                <a:gd name="connsiteX23-2403" fmla="*/ 47 w 137"/>
                <a:gd name="connsiteY23-2404" fmla="*/ 11 h 216"/>
                <a:gd name="connsiteX24-2405" fmla="*/ 53 w 137"/>
                <a:gd name="connsiteY24-2406" fmla="*/ 11 h 216"/>
                <a:gd name="connsiteX25-2407" fmla="*/ 58 w 137"/>
                <a:gd name="connsiteY25-2408" fmla="*/ 16 h 216"/>
                <a:gd name="connsiteX26-2409" fmla="*/ 69 w 137"/>
                <a:gd name="connsiteY26-2410" fmla="*/ 21 h 216"/>
                <a:gd name="connsiteX27-2411" fmla="*/ 74 w 137"/>
                <a:gd name="connsiteY27-2412" fmla="*/ 27 h 216"/>
                <a:gd name="connsiteX28-2413" fmla="*/ 84 w 137"/>
                <a:gd name="connsiteY28-2414" fmla="*/ 27 h 216"/>
                <a:gd name="connsiteX29-2415" fmla="*/ 90 w 137"/>
                <a:gd name="connsiteY29-2416" fmla="*/ 32 h 216"/>
                <a:gd name="connsiteX30-2417" fmla="*/ 100 w 137"/>
                <a:gd name="connsiteY30-2418" fmla="*/ 37 h 216"/>
                <a:gd name="connsiteX31-2419" fmla="*/ 111 w 137"/>
                <a:gd name="connsiteY31-2420" fmla="*/ 42 h 216"/>
                <a:gd name="connsiteX32-2421" fmla="*/ 116 w 137"/>
                <a:gd name="connsiteY32-2422" fmla="*/ 53 h 216"/>
                <a:gd name="connsiteX33-2423" fmla="*/ 121 w 137"/>
                <a:gd name="connsiteY33-2424" fmla="*/ 58 h 216"/>
                <a:gd name="connsiteX34-2425" fmla="*/ 126 w 137"/>
                <a:gd name="connsiteY34-2426" fmla="*/ 63 h 216"/>
                <a:gd name="connsiteX35-2427" fmla="*/ 132 w 137"/>
                <a:gd name="connsiteY35-2428" fmla="*/ 63 h 216"/>
                <a:gd name="connsiteX36-2429" fmla="*/ 132 w 137"/>
                <a:gd name="connsiteY36-2430" fmla="*/ 69 h 216"/>
                <a:gd name="connsiteX37-2431" fmla="*/ 137 w 137"/>
                <a:gd name="connsiteY37-2432" fmla="*/ 74 h 216"/>
                <a:gd name="connsiteX38-2433" fmla="*/ 137 w 137"/>
                <a:gd name="connsiteY38-2434" fmla="*/ 74 h 216"/>
                <a:gd name="connsiteX39-2435" fmla="*/ 132 w 137"/>
                <a:gd name="connsiteY39-2436" fmla="*/ 79 h 216"/>
                <a:gd name="connsiteX40-2437" fmla="*/ 126 w 137"/>
                <a:gd name="connsiteY40-2438" fmla="*/ 85 h 216"/>
                <a:gd name="connsiteX41-2439" fmla="*/ 121 w 137"/>
                <a:gd name="connsiteY41-2440" fmla="*/ 90 h 216"/>
                <a:gd name="connsiteX42-2441" fmla="*/ 111 w 137"/>
                <a:gd name="connsiteY42-2442" fmla="*/ 90 h 216"/>
                <a:gd name="connsiteX43-2443" fmla="*/ 105 w 137"/>
                <a:gd name="connsiteY43-2444" fmla="*/ 95 h 216"/>
                <a:gd name="connsiteX44-2445" fmla="*/ 100 w 137"/>
                <a:gd name="connsiteY44-2446" fmla="*/ 106 h 216"/>
                <a:gd name="connsiteX45-2447" fmla="*/ 95 w 137"/>
                <a:gd name="connsiteY45-2448" fmla="*/ 116 h 216"/>
                <a:gd name="connsiteX46-2449" fmla="*/ 90 w 137"/>
                <a:gd name="connsiteY46-2450" fmla="*/ 127 h 216"/>
                <a:gd name="connsiteX47-2451" fmla="*/ 79 w 137"/>
                <a:gd name="connsiteY47-2452" fmla="*/ 148 h 216"/>
                <a:gd name="connsiteX48-2453" fmla="*/ 74 w 137"/>
                <a:gd name="connsiteY48-2454" fmla="*/ 163 h 216"/>
                <a:gd name="connsiteX49-2455" fmla="*/ 63 w 137"/>
                <a:gd name="connsiteY49-2456" fmla="*/ 190 h 216"/>
                <a:gd name="connsiteX50-2457" fmla="*/ 58 w 137"/>
                <a:gd name="connsiteY50-2458" fmla="*/ 216 h 216"/>
                <a:gd name="connsiteX51-2459" fmla="*/ 58 w 137"/>
                <a:gd name="connsiteY51-2460" fmla="*/ 216 h 216"/>
                <a:gd name="connsiteX0-2461" fmla="*/ 47 w 126"/>
                <a:gd name="connsiteY0-2462" fmla="*/ 216 h 216"/>
                <a:gd name="connsiteX1-2463" fmla="*/ 15 w 126"/>
                <a:gd name="connsiteY1-2464" fmla="*/ 216 h 216"/>
                <a:gd name="connsiteX2-2465" fmla="*/ 15 w 126"/>
                <a:gd name="connsiteY2-2466" fmla="*/ 211 h 216"/>
                <a:gd name="connsiteX3-2467" fmla="*/ 15 w 126"/>
                <a:gd name="connsiteY3-2468" fmla="*/ 200 h 216"/>
                <a:gd name="connsiteX4-2469" fmla="*/ 15 w 126"/>
                <a:gd name="connsiteY4-2470" fmla="*/ 195 h 216"/>
                <a:gd name="connsiteX5-2471" fmla="*/ 15 w 126"/>
                <a:gd name="connsiteY5-2472" fmla="*/ 184 h 216"/>
                <a:gd name="connsiteX6-2473" fmla="*/ 15 w 126"/>
                <a:gd name="connsiteY6-2474" fmla="*/ 174 h 216"/>
                <a:gd name="connsiteX7-2475" fmla="*/ 15 w 126"/>
                <a:gd name="connsiteY7-2476" fmla="*/ 163 h 216"/>
                <a:gd name="connsiteX8-2477" fmla="*/ 21 w 126"/>
                <a:gd name="connsiteY8-2478" fmla="*/ 142 h 216"/>
                <a:gd name="connsiteX9-2479" fmla="*/ 21 w 126"/>
                <a:gd name="connsiteY9-2480" fmla="*/ 127 h 216"/>
                <a:gd name="connsiteX10-2481" fmla="*/ 21 w 126"/>
                <a:gd name="connsiteY10-2482" fmla="*/ 116 h 216"/>
                <a:gd name="connsiteX11-2483" fmla="*/ 21 w 126"/>
                <a:gd name="connsiteY11-2484" fmla="*/ 106 h 216"/>
                <a:gd name="connsiteX12-2485" fmla="*/ 21 w 126"/>
                <a:gd name="connsiteY12-2486" fmla="*/ 95 h 216"/>
                <a:gd name="connsiteX13-2487" fmla="*/ 21 w 126"/>
                <a:gd name="connsiteY13-2488" fmla="*/ 90 h 216"/>
                <a:gd name="connsiteX14-2489" fmla="*/ 21 w 126"/>
                <a:gd name="connsiteY14-2490" fmla="*/ 85 h 216"/>
                <a:gd name="connsiteX15-2491" fmla="*/ 21 w 126"/>
                <a:gd name="connsiteY15-2492" fmla="*/ 79 h 216"/>
                <a:gd name="connsiteX16-2493" fmla="*/ 21 w 126"/>
                <a:gd name="connsiteY16-2494" fmla="*/ 79 h 216"/>
                <a:gd name="connsiteX17-2495" fmla="*/ 15 w 126"/>
                <a:gd name="connsiteY17-2496" fmla="*/ 79 h 216"/>
                <a:gd name="connsiteX18-2497" fmla="*/ 10 w 126"/>
                <a:gd name="connsiteY18-2498" fmla="*/ 74 h 216"/>
                <a:gd name="connsiteX19-2499" fmla="*/ 5 w 126"/>
                <a:gd name="connsiteY19-2500" fmla="*/ 74 h 216"/>
                <a:gd name="connsiteX20-2501" fmla="*/ 0 w 126"/>
                <a:gd name="connsiteY20-2502" fmla="*/ 79 h 216"/>
                <a:gd name="connsiteX21-2503" fmla="*/ 31 w 126"/>
                <a:gd name="connsiteY21-2504" fmla="*/ 11 h 216"/>
                <a:gd name="connsiteX22-2505" fmla="*/ 36 w 126"/>
                <a:gd name="connsiteY22-2506" fmla="*/ 11 h 216"/>
                <a:gd name="connsiteX23-2507" fmla="*/ 42 w 126"/>
                <a:gd name="connsiteY23-2508" fmla="*/ 11 h 216"/>
                <a:gd name="connsiteX24-2509" fmla="*/ 47 w 126"/>
                <a:gd name="connsiteY24-2510" fmla="*/ 16 h 216"/>
                <a:gd name="connsiteX25-2511" fmla="*/ 58 w 126"/>
                <a:gd name="connsiteY25-2512" fmla="*/ 21 h 216"/>
                <a:gd name="connsiteX26-2513" fmla="*/ 63 w 126"/>
                <a:gd name="connsiteY26-2514" fmla="*/ 27 h 216"/>
                <a:gd name="connsiteX27-2515" fmla="*/ 73 w 126"/>
                <a:gd name="connsiteY27-2516" fmla="*/ 27 h 216"/>
                <a:gd name="connsiteX28-2517" fmla="*/ 79 w 126"/>
                <a:gd name="connsiteY28-2518" fmla="*/ 32 h 216"/>
                <a:gd name="connsiteX29-2519" fmla="*/ 89 w 126"/>
                <a:gd name="connsiteY29-2520" fmla="*/ 37 h 216"/>
                <a:gd name="connsiteX30-2521" fmla="*/ 100 w 126"/>
                <a:gd name="connsiteY30-2522" fmla="*/ 42 h 216"/>
                <a:gd name="connsiteX31-2523" fmla="*/ 105 w 126"/>
                <a:gd name="connsiteY31-2524" fmla="*/ 53 h 216"/>
                <a:gd name="connsiteX32-2525" fmla="*/ 110 w 126"/>
                <a:gd name="connsiteY32-2526" fmla="*/ 58 h 216"/>
                <a:gd name="connsiteX33-2527" fmla="*/ 115 w 126"/>
                <a:gd name="connsiteY33-2528" fmla="*/ 63 h 216"/>
                <a:gd name="connsiteX34-2529" fmla="*/ 121 w 126"/>
                <a:gd name="connsiteY34-2530" fmla="*/ 63 h 216"/>
                <a:gd name="connsiteX35-2531" fmla="*/ 121 w 126"/>
                <a:gd name="connsiteY35-2532" fmla="*/ 69 h 216"/>
                <a:gd name="connsiteX36-2533" fmla="*/ 126 w 126"/>
                <a:gd name="connsiteY36-2534" fmla="*/ 74 h 216"/>
                <a:gd name="connsiteX37-2535" fmla="*/ 126 w 126"/>
                <a:gd name="connsiteY37-2536" fmla="*/ 74 h 216"/>
                <a:gd name="connsiteX38-2537" fmla="*/ 121 w 126"/>
                <a:gd name="connsiteY38-2538" fmla="*/ 79 h 216"/>
                <a:gd name="connsiteX39-2539" fmla="*/ 115 w 126"/>
                <a:gd name="connsiteY39-2540" fmla="*/ 85 h 216"/>
                <a:gd name="connsiteX40-2541" fmla="*/ 110 w 126"/>
                <a:gd name="connsiteY40-2542" fmla="*/ 90 h 216"/>
                <a:gd name="connsiteX41-2543" fmla="*/ 100 w 126"/>
                <a:gd name="connsiteY41-2544" fmla="*/ 90 h 216"/>
                <a:gd name="connsiteX42-2545" fmla="*/ 94 w 126"/>
                <a:gd name="connsiteY42-2546" fmla="*/ 95 h 216"/>
                <a:gd name="connsiteX43-2547" fmla="*/ 89 w 126"/>
                <a:gd name="connsiteY43-2548" fmla="*/ 106 h 216"/>
                <a:gd name="connsiteX44-2549" fmla="*/ 84 w 126"/>
                <a:gd name="connsiteY44-2550" fmla="*/ 116 h 216"/>
                <a:gd name="connsiteX45-2551" fmla="*/ 79 w 126"/>
                <a:gd name="connsiteY45-2552" fmla="*/ 127 h 216"/>
                <a:gd name="connsiteX46-2553" fmla="*/ 68 w 126"/>
                <a:gd name="connsiteY46-2554" fmla="*/ 148 h 216"/>
                <a:gd name="connsiteX47-2555" fmla="*/ 63 w 126"/>
                <a:gd name="connsiteY47-2556" fmla="*/ 163 h 216"/>
                <a:gd name="connsiteX48-2557" fmla="*/ 52 w 126"/>
                <a:gd name="connsiteY48-2558" fmla="*/ 190 h 216"/>
                <a:gd name="connsiteX49-2559" fmla="*/ 47 w 126"/>
                <a:gd name="connsiteY49-2560" fmla="*/ 216 h 216"/>
                <a:gd name="connsiteX50-2561" fmla="*/ 47 w 126"/>
                <a:gd name="connsiteY50-2562" fmla="*/ 216 h 216"/>
                <a:gd name="connsiteX0-2563" fmla="*/ 42 w 121"/>
                <a:gd name="connsiteY0-2564" fmla="*/ 216 h 216"/>
                <a:gd name="connsiteX1-2565" fmla="*/ 10 w 121"/>
                <a:gd name="connsiteY1-2566" fmla="*/ 216 h 216"/>
                <a:gd name="connsiteX2-2567" fmla="*/ 10 w 121"/>
                <a:gd name="connsiteY2-2568" fmla="*/ 211 h 216"/>
                <a:gd name="connsiteX3-2569" fmla="*/ 10 w 121"/>
                <a:gd name="connsiteY3-2570" fmla="*/ 200 h 216"/>
                <a:gd name="connsiteX4-2571" fmla="*/ 10 w 121"/>
                <a:gd name="connsiteY4-2572" fmla="*/ 195 h 216"/>
                <a:gd name="connsiteX5-2573" fmla="*/ 10 w 121"/>
                <a:gd name="connsiteY5-2574" fmla="*/ 184 h 216"/>
                <a:gd name="connsiteX6-2575" fmla="*/ 10 w 121"/>
                <a:gd name="connsiteY6-2576" fmla="*/ 174 h 216"/>
                <a:gd name="connsiteX7-2577" fmla="*/ 10 w 121"/>
                <a:gd name="connsiteY7-2578" fmla="*/ 163 h 216"/>
                <a:gd name="connsiteX8-2579" fmla="*/ 16 w 121"/>
                <a:gd name="connsiteY8-2580" fmla="*/ 142 h 216"/>
                <a:gd name="connsiteX9-2581" fmla="*/ 16 w 121"/>
                <a:gd name="connsiteY9-2582" fmla="*/ 127 h 216"/>
                <a:gd name="connsiteX10-2583" fmla="*/ 16 w 121"/>
                <a:gd name="connsiteY10-2584" fmla="*/ 116 h 216"/>
                <a:gd name="connsiteX11-2585" fmla="*/ 16 w 121"/>
                <a:gd name="connsiteY11-2586" fmla="*/ 106 h 216"/>
                <a:gd name="connsiteX12-2587" fmla="*/ 16 w 121"/>
                <a:gd name="connsiteY12-2588" fmla="*/ 95 h 216"/>
                <a:gd name="connsiteX13-2589" fmla="*/ 16 w 121"/>
                <a:gd name="connsiteY13-2590" fmla="*/ 90 h 216"/>
                <a:gd name="connsiteX14-2591" fmla="*/ 16 w 121"/>
                <a:gd name="connsiteY14-2592" fmla="*/ 85 h 216"/>
                <a:gd name="connsiteX15-2593" fmla="*/ 16 w 121"/>
                <a:gd name="connsiteY15-2594" fmla="*/ 79 h 216"/>
                <a:gd name="connsiteX16-2595" fmla="*/ 16 w 121"/>
                <a:gd name="connsiteY16-2596" fmla="*/ 79 h 216"/>
                <a:gd name="connsiteX17-2597" fmla="*/ 10 w 121"/>
                <a:gd name="connsiteY17-2598" fmla="*/ 79 h 216"/>
                <a:gd name="connsiteX18-2599" fmla="*/ 5 w 121"/>
                <a:gd name="connsiteY18-2600" fmla="*/ 74 h 216"/>
                <a:gd name="connsiteX19-2601" fmla="*/ 0 w 121"/>
                <a:gd name="connsiteY19-2602" fmla="*/ 74 h 216"/>
                <a:gd name="connsiteX20-2603" fmla="*/ 26 w 121"/>
                <a:gd name="connsiteY20-2604" fmla="*/ 11 h 216"/>
                <a:gd name="connsiteX21-2605" fmla="*/ 31 w 121"/>
                <a:gd name="connsiteY21-2606" fmla="*/ 11 h 216"/>
                <a:gd name="connsiteX22-2607" fmla="*/ 37 w 121"/>
                <a:gd name="connsiteY22-2608" fmla="*/ 11 h 216"/>
                <a:gd name="connsiteX23-2609" fmla="*/ 42 w 121"/>
                <a:gd name="connsiteY23-2610" fmla="*/ 16 h 216"/>
                <a:gd name="connsiteX24-2611" fmla="*/ 53 w 121"/>
                <a:gd name="connsiteY24-2612" fmla="*/ 21 h 216"/>
                <a:gd name="connsiteX25-2613" fmla="*/ 58 w 121"/>
                <a:gd name="connsiteY25-2614" fmla="*/ 27 h 216"/>
                <a:gd name="connsiteX26-2615" fmla="*/ 68 w 121"/>
                <a:gd name="connsiteY26-2616" fmla="*/ 27 h 216"/>
                <a:gd name="connsiteX27-2617" fmla="*/ 74 w 121"/>
                <a:gd name="connsiteY27-2618" fmla="*/ 32 h 216"/>
                <a:gd name="connsiteX28-2619" fmla="*/ 84 w 121"/>
                <a:gd name="connsiteY28-2620" fmla="*/ 37 h 216"/>
                <a:gd name="connsiteX29-2621" fmla="*/ 95 w 121"/>
                <a:gd name="connsiteY29-2622" fmla="*/ 42 h 216"/>
                <a:gd name="connsiteX30-2623" fmla="*/ 100 w 121"/>
                <a:gd name="connsiteY30-2624" fmla="*/ 53 h 216"/>
                <a:gd name="connsiteX31-2625" fmla="*/ 105 w 121"/>
                <a:gd name="connsiteY31-2626" fmla="*/ 58 h 216"/>
                <a:gd name="connsiteX32-2627" fmla="*/ 110 w 121"/>
                <a:gd name="connsiteY32-2628" fmla="*/ 63 h 216"/>
                <a:gd name="connsiteX33-2629" fmla="*/ 116 w 121"/>
                <a:gd name="connsiteY33-2630" fmla="*/ 63 h 216"/>
                <a:gd name="connsiteX34-2631" fmla="*/ 116 w 121"/>
                <a:gd name="connsiteY34-2632" fmla="*/ 69 h 216"/>
                <a:gd name="connsiteX35-2633" fmla="*/ 121 w 121"/>
                <a:gd name="connsiteY35-2634" fmla="*/ 74 h 216"/>
                <a:gd name="connsiteX36-2635" fmla="*/ 121 w 121"/>
                <a:gd name="connsiteY36-2636" fmla="*/ 74 h 216"/>
                <a:gd name="connsiteX37-2637" fmla="*/ 116 w 121"/>
                <a:gd name="connsiteY37-2638" fmla="*/ 79 h 216"/>
                <a:gd name="connsiteX38-2639" fmla="*/ 110 w 121"/>
                <a:gd name="connsiteY38-2640" fmla="*/ 85 h 216"/>
                <a:gd name="connsiteX39-2641" fmla="*/ 105 w 121"/>
                <a:gd name="connsiteY39-2642" fmla="*/ 90 h 216"/>
                <a:gd name="connsiteX40-2643" fmla="*/ 95 w 121"/>
                <a:gd name="connsiteY40-2644" fmla="*/ 90 h 216"/>
                <a:gd name="connsiteX41-2645" fmla="*/ 89 w 121"/>
                <a:gd name="connsiteY41-2646" fmla="*/ 95 h 216"/>
                <a:gd name="connsiteX42-2647" fmla="*/ 84 w 121"/>
                <a:gd name="connsiteY42-2648" fmla="*/ 106 h 216"/>
                <a:gd name="connsiteX43-2649" fmla="*/ 79 w 121"/>
                <a:gd name="connsiteY43-2650" fmla="*/ 116 h 216"/>
                <a:gd name="connsiteX44-2651" fmla="*/ 74 w 121"/>
                <a:gd name="connsiteY44-2652" fmla="*/ 127 h 216"/>
                <a:gd name="connsiteX45-2653" fmla="*/ 63 w 121"/>
                <a:gd name="connsiteY45-2654" fmla="*/ 148 h 216"/>
                <a:gd name="connsiteX46-2655" fmla="*/ 58 w 121"/>
                <a:gd name="connsiteY46-2656" fmla="*/ 163 h 216"/>
                <a:gd name="connsiteX47-2657" fmla="*/ 47 w 121"/>
                <a:gd name="connsiteY47-2658" fmla="*/ 190 h 216"/>
                <a:gd name="connsiteX48-2659" fmla="*/ 42 w 121"/>
                <a:gd name="connsiteY48-2660" fmla="*/ 216 h 216"/>
                <a:gd name="connsiteX49-2661" fmla="*/ 42 w 121"/>
                <a:gd name="connsiteY49-2662" fmla="*/ 216 h 216"/>
                <a:gd name="connsiteX0-2663" fmla="*/ 37 w 116"/>
                <a:gd name="connsiteY0-2664" fmla="*/ 216 h 216"/>
                <a:gd name="connsiteX1-2665" fmla="*/ 5 w 116"/>
                <a:gd name="connsiteY1-2666" fmla="*/ 216 h 216"/>
                <a:gd name="connsiteX2-2667" fmla="*/ 5 w 116"/>
                <a:gd name="connsiteY2-2668" fmla="*/ 211 h 216"/>
                <a:gd name="connsiteX3-2669" fmla="*/ 5 w 116"/>
                <a:gd name="connsiteY3-2670" fmla="*/ 200 h 216"/>
                <a:gd name="connsiteX4-2671" fmla="*/ 5 w 116"/>
                <a:gd name="connsiteY4-2672" fmla="*/ 195 h 216"/>
                <a:gd name="connsiteX5-2673" fmla="*/ 5 w 116"/>
                <a:gd name="connsiteY5-2674" fmla="*/ 184 h 216"/>
                <a:gd name="connsiteX6-2675" fmla="*/ 5 w 116"/>
                <a:gd name="connsiteY6-2676" fmla="*/ 174 h 216"/>
                <a:gd name="connsiteX7-2677" fmla="*/ 5 w 116"/>
                <a:gd name="connsiteY7-2678" fmla="*/ 163 h 216"/>
                <a:gd name="connsiteX8-2679" fmla="*/ 11 w 116"/>
                <a:gd name="connsiteY8-2680" fmla="*/ 142 h 216"/>
                <a:gd name="connsiteX9-2681" fmla="*/ 11 w 116"/>
                <a:gd name="connsiteY9-2682" fmla="*/ 127 h 216"/>
                <a:gd name="connsiteX10-2683" fmla="*/ 11 w 116"/>
                <a:gd name="connsiteY10-2684" fmla="*/ 116 h 216"/>
                <a:gd name="connsiteX11-2685" fmla="*/ 11 w 116"/>
                <a:gd name="connsiteY11-2686" fmla="*/ 106 h 216"/>
                <a:gd name="connsiteX12-2687" fmla="*/ 11 w 116"/>
                <a:gd name="connsiteY12-2688" fmla="*/ 95 h 216"/>
                <a:gd name="connsiteX13-2689" fmla="*/ 11 w 116"/>
                <a:gd name="connsiteY13-2690" fmla="*/ 90 h 216"/>
                <a:gd name="connsiteX14-2691" fmla="*/ 11 w 116"/>
                <a:gd name="connsiteY14-2692" fmla="*/ 85 h 216"/>
                <a:gd name="connsiteX15-2693" fmla="*/ 11 w 116"/>
                <a:gd name="connsiteY15-2694" fmla="*/ 79 h 216"/>
                <a:gd name="connsiteX16-2695" fmla="*/ 11 w 116"/>
                <a:gd name="connsiteY16-2696" fmla="*/ 79 h 216"/>
                <a:gd name="connsiteX17-2697" fmla="*/ 5 w 116"/>
                <a:gd name="connsiteY17-2698" fmla="*/ 79 h 216"/>
                <a:gd name="connsiteX18-2699" fmla="*/ 0 w 116"/>
                <a:gd name="connsiteY18-2700" fmla="*/ 74 h 216"/>
                <a:gd name="connsiteX19-2701" fmla="*/ 21 w 116"/>
                <a:gd name="connsiteY19-2702" fmla="*/ 11 h 216"/>
                <a:gd name="connsiteX20-2703" fmla="*/ 26 w 116"/>
                <a:gd name="connsiteY20-2704" fmla="*/ 11 h 216"/>
                <a:gd name="connsiteX21-2705" fmla="*/ 32 w 116"/>
                <a:gd name="connsiteY21-2706" fmla="*/ 11 h 216"/>
                <a:gd name="connsiteX22-2707" fmla="*/ 37 w 116"/>
                <a:gd name="connsiteY22-2708" fmla="*/ 16 h 216"/>
                <a:gd name="connsiteX23-2709" fmla="*/ 48 w 116"/>
                <a:gd name="connsiteY23-2710" fmla="*/ 21 h 216"/>
                <a:gd name="connsiteX24-2711" fmla="*/ 53 w 116"/>
                <a:gd name="connsiteY24-2712" fmla="*/ 27 h 216"/>
                <a:gd name="connsiteX25-2713" fmla="*/ 63 w 116"/>
                <a:gd name="connsiteY25-2714" fmla="*/ 27 h 216"/>
                <a:gd name="connsiteX26-2715" fmla="*/ 69 w 116"/>
                <a:gd name="connsiteY26-2716" fmla="*/ 32 h 216"/>
                <a:gd name="connsiteX27-2717" fmla="*/ 79 w 116"/>
                <a:gd name="connsiteY27-2718" fmla="*/ 37 h 216"/>
                <a:gd name="connsiteX28-2719" fmla="*/ 90 w 116"/>
                <a:gd name="connsiteY28-2720" fmla="*/ 42 h 216"/>
                <a:gd name="connsiteX29-2721" fmla="*/ 95 w 116"/>
                <a:gd name="connsiteY29-2722" fmla="*/ 53 h 216"/>
                <a:gd name="connsiteX30-2723" fmla="*/ 100 w 116"/>
                <a:gd name="connsiteY30-2724" fmla="*/ 58 h 216"/>
                <a:gd name="connsiteX31-2725" fmla="*/ 105 w 116"/>
                <a:gd name="connsiteY31-2726" fmla="*/ 63 h 216"/>
                <a:gd name="connsiteX32-2727" fmla="*/ 111 w 116"/>
                <a:gd name="connsiteY32-2728" fmla="*/ 63 h 216"/>
                <a:gd name="connsiteX33-2729" fmla="*/ 111 w 116"/>
                <a:gd name="connsiteY33-2730" fmla="*/ 69 h 216"/>
                <a:gd name="connsiteX34-2731" fmla="*/ 116 w 116"/>
                <a:gd name="connsiteY34-2732" fmla="*/ 74 h 216"/>
                <a:gd name="connsiteX35-2733" fmla="*/ 116 w 116"/>
                <a:gd name="connsiteY35-2734" fmla="*/ 74 h 216"/>
                <a:gd name="connsiteX36-2735" fmla="*/ 111 w 116"/>
                <a:gd name="connsiteY36-2736" fmla="*/ 79 h 216"/>
                <a:gd name="connsiteX37-2737" fmla="*/ 105 w 116"/>
                <a:gd name="connsiteY37-2738" fmla="*/ 85 h 216"/>
                <a:gd name="connsiteX38-2739" fmla="*/ 100 w 116"/>
                <a:gd name="connsiteY38-2740" fmla="*/ 90 h 216"/>
                <a:gd name="connsiteX39-2741" fmla="*/ 90 w 116"/>
                <a:gd name="connsiteY39-2742" fmla="*/ 90 h 216"/>
                <a:gd name="connsiteX40-2743" fmla="*/ 84 w 116"/>
                <a:gd name="connsiteY40-2744" fmla="*/ 95 h 216"/>
                <a:gd name="connsiteX41-2745" fmla="*/ 79 w 116"/>
                <a:gd name="connsiteY41-2746" fmla="*/ 106 h 216"/>
                <a:gd name="connsiteX42-2747" fmla="*/ 74 w 116"/>
                <a:gd name="connsiteY42-2748" fmla="*/ 116 h 216"/>
                <a:gd name="connsiteX43-2749" fmla="*/ 69 w 116"/>
                <a:gd name="connsiteY43-2750" fmla="*/ 127 h 216"/>
                <a:gd name="connsiteX44-2751" fmla="*/ 58 w 116"/>
                <a:gd name="connsiteY44-2752" fmla="*/ 148 h 216"/>
                <a:gd name="connsiteX45-2753" fmla="*/ 53 w 116"/>
                <a:gd name="connsiteY45-2754" fmla="*/ 163 h 216"/>
                <a:gd name="connsiteX46-2755" fmla="*/ 42 w 116"/>
                <a:gd name="connsiteY46-2756" fmla="*/ 190 h 216"/>
                <a:gd name="connsiteX47-2757" fmla="*/ 37 w 116"/>
                <a:gd name="connsiteY47-2758" fmla="*/ 216 h 216"/>
                <a:gd name="connsiteX48-2759" fmla="*/ 37 w 116"/>
                <a:gd name="connsiteY48-2760" fmla="*/ 216 h 216"/>
                <a:gd name="connsiteX0-2761" fmla="*/ 32 w 111"/>
                <a:gd name="connsiteY0-2762" fmla="*/ 216 h 216"/>
                <a:gd name="connsiteX1-2763" fmla="*/ 0 w 111"/>
                <a:gd name="connsiteY1-2764" fmla="*/ 216 h 216"/>
                <a:gd name="connsiteX2-2765" fmla="*/ 0 w 111"/>
                <a:gd name="connsiteY2-2766" fmla="*/ 211 h 216"/>
                <a:gd name="connsiteX3-2767" fmla="*/ 0 w 111"/>
                <a:gd name="connsiteY3-2768" fmla="*/ 200 h 216"/>
                <a:gd name="connsiteX4-2769" fmla="*/ 0 w 111"/>
                <a:gd name="connsiteY4-2770" fmla="*/ 195 h 216"/>
                <a:gd name="connsiteX5-2771" fmla="*/ 0 w 111"/>
                <a:gd name="connsiteY5-2772" fmla="*/ 184 h 216"/>
                <a:gd name="connsiteX6-2773" fmla="*/ 0 w 111"/>
                <a:gd name="connsiteY6-2774" fmla="*/ 174 h 216"/>
                <a:gd name="connsiteX7-2775" fmla="*/ 0 w 111"/>
                <a:gd name="connsiteY7-2776" fmla="*/ 163 h 216"/>
                <a:gd name="connsiteX8-2777" fmla="*/ 6 w 111"/>
                <a:gd name="connsiteY8-2778" fmla="*/ 142 h 216"/>
                <a:gd name="connsiteX9-2779" fmla="*/ 6 w 111"/>
                <a:gd name="connsiteY9-2780" fmla="*/ 127 h 216"/>
                <a:gd name="connsiteX10-2781" fmla="*/ 6 w 111"/>
                <a:gd name="connsiteY10-2782" fmla="*/ 116 h 216"/>
                <a:gd name="connsiteX11-2783" fmla="*/ 6 w 111"/>
                <a:gd name="connsiteY11-2784" fmla="*/ 106 h 216"/>
                <a:gd name="connsiteX12-2785" fmla="*/ 6 w 111"/>
                <a:gd name="connsiteY12-2786" fmla="*/ 95 h 216"/>
                <a:gd name="connsiteX13-2787" fmla="*/ 6 w 111"/>
                <a:gd name="connsiteY13-2788" fmla="*/ 90 h 216"/>
                <a:gd name="connsiteX14-2789" fmla="*/ 6 w 111"/>
                <a:gd name="connsiteY14-2790" fmla="*/ 85 h 216"/>
                <a:gd name="connsiteX15-2791" fmla="*/ 6 w 111"/>
                <a:gd name="connsiteY15-2792" fmla="*/ 79 h 216"/>
                <a:gd name="connsiteX16-2793" fmla="*/ 6 w 111"/>
                <a:gd name="connsiteY16-2794" fmla="*/ 79 h 216"/>
                <a:gd name="connsiteX17-2795" fmla="*/ 0 w 111"/>
                <a:gd name="connsiteY17-2796" fmla="*/ 79 h 216"/>
                <a:gd name="connsiteX18-2797" fmla="*/ 16 w 111"/>
                <a:gd name="connsiteY18-2798" fmla="*/ 11 h 216"/>
                <a:gd name="connsiteX19-2799" fmla="*/ 21 w 111"/>
                <a:gd name="connsiteY19-2800" fmla="*/ 11 h 216"/>
                <a:gd name="connsiteX20-2801" fmla="*/ 27 w 111"/>
                <a:gd name="connsiteY20-2802" fmla="*/ 11 h 216"/>
                <a:gd name="connsiteX21-2803" fmla="*/ 32 w 111"/>
                <a:gd name="connsiteY21-2804" fmla="*/ 16 h 216"/>
                <a:gd name="connsiteX22-2805" fmla="*/ 43 w 111"/>
                <a:gd name="connsiteY22-2806" fmla="*/ 21 h 216"/>
                <a:gd name="connsiteX23-2807" fmla="*/ 48 w 111"/>
                <a:gd name="connsiteY23-2808" fmla="*/ 27 h 216"/>
                <a:gd name="connsiteX24-2809" fmla="*/ 58 w 111"/>
                <a:gd name="connsiteY24-2810" fmla="*/ 27 h 216"/>
                <a:gd name="connsiteX25-2811" fmla="*/ 64 w 111"/>
                <a:gd name="connsiteY25-2812" fmla="*/ 32 h 216"/>
                <a:gd name="connsiteX26-2813" fmla="*/ 74 w 111"/>
                <a:gd name="connsiteY26-2814" fmla="*/ 37 h 216"/>
                <a:gd name="connsiteX27-2815" fmla="*/ 85 w 111"/>
                <a:gd name="connsiteY27-2816" fmla="*/ 42 h 216"/>
                <a:gd name="connsiteX28-2817" fmla="*/ 90 w 111"/>
                <a:gd name="connsiteY28-2818" fmla="*/ 53 h 216"/>
                <a:gd name="connsiteX29-2819" fmla="*/ 95 w 111"/>
                <a:gd name="connsiteY29-2820" fmla="*/ 58 h 216"/>
                <a:gd name="connsiteX30-2821" fmla="*/ 100 w 111"/>
                <a:gd name="connsiteY30-2822" fmla="*/ 63 h 216"/>
                <a:gd name="connsiteX31-2823" fmla="*/ 106 w 111"/>
                <a:gd name="connsiteY31-2824" fmla="*/ 63 h 216"/>
                <a:gd name="connsiteX32-2825" fmla="*/ 106 w 111"/>
                <a:gd name="connsiteY32-2826" fmla="*/ 69 h 216"/>
                <a:gd name="connsiteX33-2827" fmla="*/ 111 w 111"/>
                <a:gd name="connsiteY33-2828" fmla="*/ 74 h 216"/>
                <a:gd name="connsiteX34-2829" fmla="*/ 111 w 111"/>
                <a:gd name="connsiteY34-2830" fmla="*/ 74 h 216"/>
                <a:gd name="connsiteX35-2831" fmla="*/ 106 w 111"/>
                <a:gd name="connsiteY35-2832" fmla="*/ 79 h 216"/>
                <a:gd name="connsiteX36-2833" fmla="*/ 100 w 111"/>
                <a:gd name="connsiteY36-2834" fmla="*/ 85 h 216"/>
                <a:gd name="connsiteX37-2835" fmla="*/ 95 w 111"/>
                <a:gd name="connsiteY37-2836" fmla="*/ 90 h 216"/>
                <a:gd name="connsiteX38-2837" fmla="*/ 85 w 111"/>
                <a:gd name="connsiteY38-2838" fmla="*/ 90 h 216"/>
                <a:gd name="connsiteX39-2839" fmla="*/ 79 w 111"/>
                <a:gd name="connsiteY39-2840" fmla="*/ 95 h 216"/>
                <a:gd name="connsiteX40-2841" fmla="*/ 74 w 111"/>
                <a:gd name="connsiteY40-2842" fmla="*/ 106 h 216"/>
                <a:gd name="connsiteX41-2843" fmla="*/ 69 w 111"/>
                <a:gd name="connsiteY41-2844" fmla="*/ 116 h 216"/>
                <a:gd name="connsiteX42-2845" fmla="*/ 64 w 111"/>
                <a:gd name="connsiteY42-2846" fmla="*/ 127 h 216"/>
                <a:gd name="connsiteX43-2847" fmla="*/ 53 w 111"/>
                <a:gd name="connsiteY43-2848" fmla="*/ 148 h 216"/>
                <a:gd name="connsiteX44-2849" fmla="*/ 48 w 111"/>
                <a:gd name="connsiteY44-2850" fmla="*/ 163 h 216"/>
                <a:gd name="connsiteX45-2851" fmla="*/ 37 w 111"/>
                <a:gd name="connsiteY45-2852" fmla="*/ 190 h 216"/>
                <a:gd name="connsiteX46-2853" fmla="*/ 32 w 111"/>
                <a:gd name="connsiteY46-2854" fmla="*/ 216 h 216"/>
                <a:gd name="connsiteX47-2855" fmla="*/ 32 w 111"/>
                <a:gd name="connsiteY47-2856" fmla="*/ 216 h 216"/>
                <a:gd name="connsiteX0-2857" fmla="*/ 32 w 111"/>
                <a:gd name="connsiteY0-2858" fmla="*/ 216 h 216"/>
                <a:gd name="connsiteX1-2859" fmla="*/ 0 w 111"/>
                <a:gd name="connsiteY1-2860" fmla="*/ 216 h 216"/>
                <a:gd name="connsiteX2-2861" fmla="*/ 0 w 111"/>
                <a:gd name="connsiteY2-2862" fmla="*/ 211 h 216"/>
                <a:gd name="connsiteX3-2863" fmla="*/ 0 w 111"/>
                <a:gd name="connsiteY3-2864" fmla="*/ 200 h 216"/>
                <a:gd name="connsiteX4-2865" fmla="*/ 0 w 111"/>
                <a:gd name="connsiteY4-2866" fmla="*/ 195 h 216"/>
                <a:gd name="connsiteX5-2867" fmla="*/ 0 w 111"/>
                <a:gd name="connsiteY5-2868" fmla="*/ 184 h 216"/>
                <a:gd name="connsiteX6-2869" fmla="*/ 0 w 111"/>
                <a:gd name="connsiteY6-2870" fmla="*/ 174 h 216"/>
                <a:gd name="connsiteX7-2871" fmla="*/ 0 w 111"/>
                <a:gd name="connsiteY7-2872" fmla="*/ 163 h 216"/>
                <a:gd name="connsiteX8-2873" fmla="*/ 6 w 111"/>
                <a:gd name="connsiteY8-2874" fmla="*/ 142 h 216"/>
                <a:gd name="connsiteX9-2875" fmla="*/ 6 w 111"/>
                <a:gd name="connsiteY9-2876" fmla="*/ 127 h 216"/>
                <a:gd name="connsiteX10-2877" fmla="*/ 6 w 111"/>
                <a:gd name="connsiteY10-2878" fmla="*/ 116 h 216"/>
                <a:gd name="connsiteX11-2879" fmla="*/ 6 w 111"/>
                <a:gd name="connsiteY11-2880" fmla="*/ 106 h 216"/>
                <a:gd name="connsiteX12-2881" fmla="*/ 6 w 111"/>
                <a:gd name="connsiteY12-2882" fmla="*/ 95 h 216"/>
                <a:gd name="connsiteX13-2883" fmla="*/ 6 w 111"/>
                <a:gd name="connsiteY13-2884" fmla="*/ 90 h 216"/>
                <a:gd name="connsiteX14-2885" fmla="*/ 6 w 111"/>
                <a:gd name="connsiteY14-2886" fmla="*/ 85 h 216"/>
                <a:gd name="connsiteX15-2887" fmla="*/ 6 w 111"/>
                <a:gd name="connsiteY15-2888" fmla="*/ 79 h 216"/>
                <a:gd name="connsiteX16-2889" fmla="*/ 6 w 111"/>
                <a:gd name="connsiteY16-2890" fmla="*/ 79 h 216"/>
                <a:gd name="connsiteX17-2891" fmla="*/ 0 w 111"/>
                <a:gd name="connsiteY17-2892" fmla="*/ 79 h 216"/>
                <a:gd name="connsiteX18-2893" fmla="*/ 16 w 111"/>
                <a:gd name="connsiteY18-2894" fmla="*/ 11 h 216"/>
                <a:gd name="connsiteX19-2895" fmla="*/ 21 w 111"/>
                <a:gd name="connsiteY19-2896" fmla="*/ 11 h 216"/>
                <a:gd name="connsiteX20-2897" fmla="*/ 32 w 111"/>
                <a:gd name="connsiteY20-2898" fmla="*/ 16 h 216"/>
                <a:gd name="connsiteX21-2899" fmla="*/ 43 w 111"/>
                <a:gd name="connsiteY21-2900" fmla="*/ 21 h 216"/>
                <a:gd name="connsiteX22-2901" fmla="*/ 48 w 111"/>
                <a:gd name="connsiteY22-2902" fmla="*/ 27 h 216"/>
                <a:gd name="connsiteX23-2903" fmla="*/ 58 w 111"/>
                <a:gd name="connsiteY23-2904" fmla="*/ 27 h 216"/>
                <a:gd name="connsiteX24-2905" fmla="*/ 64 w 111"/>
                <a:gd name="connsiteY24-2906" fmla="*/ 32 h 216"/>
                <a:gd name="connsiteX25-2907" fmla="*/ 74 w 111"/>
                <a:gd name="connsiteY25-2908" fmla="*/ 37 h 216"/>
                <a:gd name="connsiteX26-2909" fmla="*/ 85 w 111"/>
                <a:gd name="connsiteY26-2910" fmla="*/ 42 h 216"/>
                <a:gd name="connsiteX27-2911" fmla="*/ 90 w 111"/>
                <a:gd name="connsiteY27-2912" fmla="*/ 53 h 216"/>
                <a:gd name="connsiteX28-2913" fmla="*/ 95 w 111"/>
                <a:gd name="connsiteY28-2914" fmla="*/ 58 h 216"/>
                <a:gd name="connsiteX29-2915" fmla="*/ 100 w 111"/>
                <a:gd name="connsiteY29-2916" fmla="*/ 63 h 216"/>
                <a:gd name="connsiteX30-2917" fmla="*/ 106 w 111"/>
                <a:gd name="connsiteY30-2918" fmla="*/ 63 h 216"/>
                <a:gd name="connsiteX31-2919" fmla="*/ 106 w 111"/>
                <a:gd name="connsiteY31-2920" fmla="*/ 69 h 216"/>
                <a:gd name="connsiteX32-2921" fmla="*/ 111 w 111"/>
                <a:gd name="connsiteY32-2922" fmla="*/ 74 h 216"/>
                <a:gd name="connsiteX33-2923" fmla="*/ 111 w 111"/>
                <a:gd name="connsiteY33-2924" fmla="*/ 74 h 216"/>
                <a:gd name="connsiteX34-2925" fmla="*/ 106 w 111"/>
                <a:gd name="connsiteY34-2926" fmla="*/ 79 h 216"/>
                <a:gd name="connsiteX35-2927" fmla="*/ 100 w 111"/>
                <a:gd name="connsiteY35-2928" fmla="*/ 85 h 216"/>
                <a:gd name="connsiteX36-2929" fmla="*/ 95 w 111"/>
                <a:gd name="connsiteY36-2930" fmla="*/ 90 h 216"/>
                <a:gd name="connsiteX37-2931" fmla="*/ 85 w 111"/>
                <a:gd name="connsiteY37-2932" fmla="*/ 90 h 216"/>
                <a:gd name="connsiteX38-2933" fmla="*/ 79 w 111"/>
                <a:gd name="connsiteY38-2934" fmla="*/ 95 h 216"/>
                <a:gd name="connsiteX39-2935" fmla="*/ 74 w 111"/>
                <a:gd name="connsiteY39-2936" fmla="*/ 106 h 216"/>
                <a:gd name="connsiteX40-2937" fmla="*/ 69 w 111"/>
                <a:gd name="connsiteY40-2938" fmla="*/ 116 h 216"/>
                <a:gd name="connsiteX41-2939" fmla="*/ 64 w 111"/>
                <a:gd name="connsiteY41-2940" fmla="*/ 127 h 216"/>
                <a:gd name="connsiteX42-2941" fmla="*/ 53 w 111"/>
                <a:gd name="connsiteY42-2942" fmla="*/ 148 h 216"/>
                <a:gd name="connsiteX43-2943" fmla="*/ 48 w 111"/>
                <a:gd name="connsiteY43-2944" fmla="*/ 163 h 216"/>
                <a:gd name="connsiteX44-2945" fmla="*/ 37 w 111"/>
                <a:gd name="connsiteY44-2946" fmla="*/ 190 h 216"/>
                <a:gd name="connsiteX45-2947" fmla="*/ 32 w 111"/>
                <a:gd name="connsiteY45-2948" fmla="*/ 216 h 216"/>
                <a:gd name="connsiteX46-2949" fmla="*/ 32 w 111"/>
                <a:gd name="connsiteY46-2950" fmla="*/ 216 h 216"/>
                <a:gd name="connsiteX0-2951" fmla="*/ 32 w 111"/>
                <a:gd name="connsiteY0-2952" fmla="*/ 215 h 215"/>
                <a:gd name="connsiteX1-2953" fmla="*/ 0 w 111"/>
                <a:gd name="connsiteY1-2954" fmla="*/ 215 h 215"/>
                <a:gd name="connsiteX2-2955" fmla="*/ 0 w 111"/>
                <a:gd name="connsiteY2-2956" fmla="*/ 210 h 215"/>
                <a:gd name="connsiteX3-2957" fmla="*/ 0 w 111"/>
                <a:gd name="connsiteY3-2958" fmla="*/ 199 h 215"/>
                <a:gd name="connsiteX4-2959" fmla="*/ 0 w 111"/>
                <a:gd name="connsiteY4-2960" fmla="*/ 194 h 215"/>
                <a:gd name="connsiteX5-2961" fmla="*/ 0 w 111"/>
                <a:gd name="connsiteY5-2962" fmla="*/ 183 h 215"/>
                <a:gd name="connsiteX6-2963" fmla="*/ 0 w 111"/>
                <a:gd name="connsiteY6-2964" fmla="*/ 173 h 215"/>
                <a:gd name="connsiteX7-2965" fmla="*/ 0 w 111"/>
                <a:gd name="connsiteY7-2966" fmla="*/ 162 h 215"/>
                <a:gd name="connsiteX8-2967" fmla="*/ 6 w 111"/>
                <a:gd name="connsiteY8-2968" fmla="*/ 141 h 215"/>
                <a:gd name="connsiteX9-2969" fmla="*/ 6 w 111"/>
                <a:gd name="connsiteY9-2970" fmla="*/ 126 h 215"/>
                <a:gd name="connsiteX10-2971" fmla="*/ 6 w 111"/>
                <a:gd name="connsiteY10-2972" fmla="*/ 115 h 215"/>
                <a:gd name="connsiteX11-2973" fmla="*/ 6 w 111"/>
                <a:gd name="connsiteY11-2974" fmla="*/ 105 h 215"/>
                <a:gd name="connsiteX12-2975" fmla="*/ 6 w 111"/>
                <a:gd name="connsiteY12-2976" fmla="*/ 94 h 215"/>
                <a:gd name="connsiteX13-2977" fmla="*/ 6 w 111"/>
                <a:gd name="connsiteY13-2978" fmla="*/ 89 h 215"/>
                <a:gd name="connsiteX14-2979" fmla="*/ 6 w 111"/>
                <a:gd name="connsiteY14-2980" fmla="*/ 84 h 215"/>
                <a:gd name="connsiteX15-2981" fmla="*/ 6 w 111"/>
                <a:gd name="connsiteY15-2982" fmla="*/ 78 h 215"/>
                <a:gd name="connsiteX16-2983" fmla="*/ 6 w 111"/>
                <a:gd name="connsiteY16-2984" fmla="*/ 78 h 215"/>
                <a:gd name="connsiteX17-2985" fmla="*/ 0 w 111"/>
                <a:gd name="connsiteY17-2986" fmla="*/ 78 h 215"/>
                <a:gd name="connsiteX18-2987" fmla="*/ 16 w 111"/>
                <a:gd name="connsiteY18-2988" fmla="*/ 10 h 215"/>
                <a:gd name="connsiteX19-2989" fmla="*/ 32 w 111"/>
                <a:gd name="connsiteY19-2990" fmla="*/ 15 h 215"/>
                <a:gd name="connsiteX20-2991" fmla="*/ 43 w 111"/>
                <a:gd name="connsiteY20-2992" fmla="*/ 20 h 215"/>
                <a:gd name="connsiteX21-2993" fmla="*/ 48 w 111"/>
                <a:gd name="connsiteY21-2994" fmla="*/ 26 h 215"/>
                <a:gd name="connsiteX22-2995" fmla="*/ 58 w 111"/>
                <a:gd name="connsiteY22-2996" fmla="*/ 26 h 215"/>
                <a:gd name="connsiteX23-2997" fmla="*/ 64 w 111"/>
                <a:gd name="connsiteY23-2998" fmla="*/ 31 h 215"/>
                <a:gd name="connsiteX24-2999" fmla="*/ 74 w 111"/>
                <a:gd name="connsiteY24-3000" fmla="*/ 36 h 215"/>
                <a:gd name="connsiteX25-3001" fmla="*/ 85 w 111"/>
                <a:gd name="connsiteY25-3002" fmla="*/ 41 h 215"/>
                <a:gd name="connsiteX26-3003" fmla="*/ 90 w 111"/>
                <a:gd name="connsiteY26-3004" fmla="*/ 52 h 215"/>
                <a:gd name="connsiteX27-3005" fmla="*/ 95 w 111"/>
                <a:gd name="connsiteY27-3006" fmla="*/ 57 h 215"/>
                <a:gd name="connsiteX28-3007" fmla="*/ 100 w 111"/>
                <a:gd name="connsiteY28-3008" fmla="*/ 62 h 215"/>
                <a:gd name="connsiteX29-3009" fmla="*/ 106 w 111"/>
                <a:gd name="connsiteY29-3010" fmla="*/ 62 h 215"/>
                <a:gd name="connsiteX30-3011" fmla="*/ 106 w 111"/>
                <a:gd name="connsiteY30-3012" fmla="*/ 68 h 215"/>
                <a:gd name="connsiteX31-3013" fmla="*/ 111 w 111"/>
                <a:gd name="connsiteY31-3014" fmla="*/ 73 h 215"/>
                <a:gd name="connsiteX32-3015" fmla="*/ 111 w 111"/>
                <a:gd name="connsiteY32-3016" fmla="*/ 73 h 215"/>
                <a:gd name="connsiteX33-3017" fmla="*/ 106 w 111"/>
                <a:gd name="connsiteY33-3018" fmla="*/ 78 h 215"/>
                <a:gd name="connsiteX34-3019" fmla="*/ 100 w 111"/>
                <a:gd name="connsiteY34-3020" fmla="*/ 84 h 215"/>
                <a:gd name="connsiteX35-3021" fmla="*/ 95 w 111"/>
                <a:gd name="connsiteY35-3022" fmla="*/ 89 h 215"/>
                <a:gd name="connsiteX36-3023" fmla="*/ 85 w 111"/>
                <a:gd name="connsiteY36-3024" fmla="*/ 89 h 215"/>
                <a:gd name="connsiteX37-3025" fmla="*/ 79 w 111"/>
                <a:gd name="connsiteY37-3026" fmla="*/ 94 h 215"/>
                <a:gd name="connsiteX38-3027" fmla="*/ 74 w 111"/>
                <a:gd name="connsiteY38-3028" fmla="*/ 105 h 215"/>
                <a:gd name="connsiteX39-3029" fmla="*/ 69 w 111"/>
                <a:gd name="connsiteY39-3030" fmla="*/ 115 h 215"/>
                <a:gd name="connsiteX40-3031" fmla="*/ 64 w 111"/>
                <a:gd name="connsiteY40-3032" fmla="*/ 126 h 215"/>
                <a:gd name="connsiteX41-3033" fmla="*/ 53 w 111"/>
                <a:gd name="connsiteY41-3034" fmla="*/ 147 h 215"/>
                <a:gd name="connsiteX42-3035" fmla="*/ 48 w 111"/>
                <a:gd name="connsiteY42-3036" fmla="*/ 162 h 215"/>
                <a:gd name="connsiteX43-3037" fmla="*/ 37 w 111"/>
                <a:gd name="connsiteY43-3038" fmla="*/ 189 h 215"/>
                <a:gd name="connsiteX44-3039" fmla="*/ 32 w 111"/>
                <a:gd name="connsiteY44-3040" fmla="*/ 215 h 215"/>
                <a:gd name="connsiteX45-3041" fmla="*/ 32 w 111"/>
                <a:gd name="connsiteY45-3042" fmla="*/ 215 h 215"/>
                <a:gd name="connsiteX0-3043" fmla="*/ 32 w 111"/>
                <a:gd name="connsiteY0-3044" fmla="*/ 200 h 200"/>
                <a:gd name="connsiteX1-3045" fmla="*/ 0 w 111"/>
                <a:gd name="connsiteY1-3046" fmla="*/ 200 h 200"/>
                <a:gd name="connsiteX2-3047" fmla="*/ 0 w 111"/>
                <a:gd name="connsiteY2-3048" fmla="*/ 195 h 200"/>
                <a:gd name="connsiteX3-3049" fmla="*/ 0 w 111"/>
                <a:gd name="connsiteY3-3050" fmla="*/ 184 h 200"/>
                <a:gd name="connsiteX4-3051" fmla="*/ 0 w 111"/>
                <a:gd name="connsiteY4-3052" fmla="*/ 179 h 200"/>
                <a:gd name="connsiteX5-3053" fmla="*/ 0 w 111"/>
                <a:gd name="connsiteY5-3054" fmla="*/ 168 h 200"/>
                <a:gd name="connsiteX6-3055" fmla="*/ 0 w 111"/>
                <a:gd name="connsiteY6-3056" fmla="*/ 158 h 200"/>
                <a:gd name="connsiteX7-3057" fmla="*/ 0 w 111"/>
                <a:gd name="connsiteY7-3058" fmla="*/ 147 h 200"/>
                <a:gd name="connsiteX8-3059" fmla="*/ 6 w 111"/>
                <a:gd name="connsiteY8-3060" fmla="*/ 126 h 200"/>
                <a:gd name="connsiteX9-3061" fmla="*/ 6 w 111"/>
                <a:gd name="connsiteY9-3062" fmla="*/ 111 h 200"/>
                <a:gd name="connsiteX10-3063" fmla="*/ 6 w 111"/>
                <a:gd name="connsiteY10-3064" fmla="*/ 100 h 200"/>
                <a:gd name="connsiteX11-3065" fmla="*/ 6 w 111"/>
                <a:gd name="connsiteY11-3066" fmla="*/ 90 h 200"/>
                <a:gd name="connsiteX12-3067" fmla="*/ 6 w 111"/>
                <a:gd name="connsiteY12-3068" fmla="*/ 79 h 200"/>
                <a:gd name="connsiteX13-3069" fmla="*/ 6 w 111"/>
                <a:gd name="connsiteY13-3070" fmla="*/ 74 h 200"/>
                <a:gd name="connsiteX14-3071" fmla="*/ 6 w 111"/>
                <a:gd name="connsiteY14-3072" fmla="*/ 69 h 200"/>
                <a:gd name="connsiteX15-3073" fmla="*/ 6 w 111"/>
                <a:gd name="connsiteY15-3074" fmla="*/ 63 h 200"/>
                <a:gd name="connsiteX16-3075" fmla="*/ 6 w 111"/>
                <a:gd name="connsiteY16-3076" fmla="*/ 63 h 200"/>
                <a:gd name="connsiteX17-3077" fmla="*/ 0 w 111"/>
                <a:gd name="connsiteY17-3078" fmla="*/ 63 h 200"/>
                <a:gd name="connsiteX18-3079" fmla="*/ 32 w 111"/>
                <a:gd name="connsiteY18-3080" fmla="*/ 0 h 200"/>
                <a:gd name="connsiteX19-3081" fmla="*/ 43 w 111"/>
                <a:gd name="connsiteY19-3082" fmla="*/ 5 h 200"/>
                <a:gd name="connsiteX20-3083" fmla="*/ 48 w 111"/>
                <a:gd name="connsiteY20-3084" fmla="*/ 11 h 200"/>
                <a:gd name="connsiteX21-3085" fmla="*/ 58 w 111"/>
                <a:gd name="connsiteY21-3086" fmla="*/ 11 h 200"/>
                <a:gd name="connsiteX22-3087" fmla="*/ 64 w 111"/>
                <a:gd name="connsiteY22-3088" fmla="*/ 16 h 200"/>
                <a:gd name="connsiteX23-3089" fmla="*/ 74 w 111"/>
                <a:gd name="connsiteY23-3090" fmla="*/ 21 h 200"/>
                <a:gd name="connsiteX24-3091" fmla="*/ 85 w 111"/>
                <a:gd name="connsiteY24-3092" fmla="*/ 26 h 200"/>
                <a:gd name="connsiteX25-3093" fmla="*/ 90 w 111"/>
                <a:gd name="connsiteY25-3094" fmla="*/ 37 h 200"/>
                <a:gd name="connsiteX26-3095" fmla="*/ 95 w 111"/>
                <a:gd name="connsiteY26-3096" fmla="*/ 42 h 200"/>
                <a:gd name="connsiteX27-3097" fmla="*/ 100 w 111"/>
                <a:gd name="connsiteY27-3098" fmla="*/ 47 h 200"/>
                <a:gd name="connsiteX28-3099" fmla="*/ 106 w 111"/>
                <a:gd name="connsiteY28-3100" fmla="*/ 47 h 200"/>
                <a:gd name="connsiteX29-3101" fmla="*/ 106 w 111"/>
                <a:gd name="connsiteY29-3102" fmla="*/ 53 h 200"/>
                <a:gd name="connsiteX30-3103" fmla="*/ 111 w 111"/>
                <a:gd name="connsiteY30-3104" fmla="*/ 58 h 200"/>
                <a:gd name="connsiteX31-3105" fmla="*/ 111 w 111"/>
                <a:gd name="connsiteY31-3106" fmla="*/ 58 h 200"/>
                <a:gd name="connsiteX32-3107" fmla="*/ 106 w 111"/>
                <a:gd name="connsiteY32-3108" fmla="*/ 63 h 200"/>
                <a:gd name="connsiteX33-3109" fmla="*/ 100 w 111"/>
                <a:gd name="connsiteY33-3110" fmla="*/ 69 h 200"/>
                <a:gd name="connsiteX34-3111" fmla="*/ 95 w 111"/>
                <a:gd name="connsiteY34-3112" fmla="*/ 74 h 200"/>
                <a:gd name="connsiteX35-3113" fmla="*/ 85 w 111"/>
                <a:gd name="connsiteY35-3114" fmla="*/ 74 h 200"/>
                <a:gd name="connsiteX36-3115" fmla="*/ 79 w 111"/>
                <a:gd name="connsiteY36-3116" fmla="*/ 79 h 200"/>
                <a:gd name="connsiteX37-3117" fmla="*/ 74 w 111"/>
                <a:gd name="connsiteY37-3118" fmla="*/ 90 h 200"/>
                <a:gd name="connsiteX38-3119" fmla="*/ 69 w 111"/>
                <a:gd name="connsiteY38-3120" fmla="*/ 100 h 200"/>
                <a:gd name="connsiteX39-3121" fmla="*/ 64 w 111"/>
                <a:gd name="connsiteY39-3122" fmla="*/ 111 h 200"/>
                <a:gd name="connsiteX40-3123" fmla="*/ 53 w 111"/>
                <a:gd name="connsiteY40-3124" fmla="*/ 132 h 200"/>
                <a:gd name="connsiteX41-3125" fmla="*/ 48 w 111"/>
                <a:gd name="connsiteY41-3126" fmla="*/ 147 h 200"/>
                <a:gd name="connsiteX42-3127" fmla="*/ 37 w 111"/>
                <a:gd name="connsiteY42-3128" fmla="*/ 174 h 200"/>
                <a:gd name="connsiteX43-3129" fmla="*/ 32 w 111"/>
                <a:gd name="connsiteY43-3130" fmla="*/ 200 h 200"/>
                <a:gd name="connsiteX44-3131" fmla="*/ 32 w 111"/>
                <a:gd name="connsiteY44-3132" fmla="*/ 200 h 200"/>
                <a:gd name="connsiteX0-3133" fmla="*/ 32 w 111"/>
                <a:gd name="connsiteY0-3134" fmla="*/ 200 h 200"/>
                <a:gd name="connsiteX1-3135" fmla="*/ 0 w 111"/>
                <a:gd name="connsiteY1-3136" fmla="*/ 200 h 200"/>
                <a:gd name="connsiteX2-3137" fmla="*/ 0 w 111"/>
                <a:gd name="connsiteY2-3138" fmla="*/ 195 h 200"/>
                <a:gd name="connsiteX3-3139" fmla="*/ 0 w 111"/>
                <a:gd name="connsiteY3-3140" fmla="*/ 184 h 200"/>
                <a:gd name="connsiteX4-3141" fmla="*/ 0 w 111"/>
                <a:gd name="connsiteY4-3142" fmla="*/ 179 h 200"/>
                <a:gd name="connsiteX5-3143" fmla="*/ 0 w 111"/>
                <a:gd name="connsiteY5-3144" fmla="*/ 168 h 200"/>
                <a:gd name="connsiteX6-3145" fmla="*/ 0 w 111"/>
                <a:gd name="connsiteY6-3146" fmla="*/ 158 h 200"/>
                <a:gd name="connsiteX7-3147" fmla="*/ 0 w 111"/>
                <a:gd name="connsiteY7-3148" fmla="*/ 147 h 200"/>
                <a:gd name="connsiteX8-3149" fmla="*/ 6 w 111"/>
                <a:gd name="connsiteY8-3150" fmla="*/ 126 h 200"/>
                <a:gd name="connsiteX9-3151" fmla="*/ 6 w 111"/>
                <a:gd name="connsiteY9-3152" fmla="*/ 111 h 200"/>
                <a:gd name="connsiteX10-3153" fmla="*/ 6 w 111"/>
                <a:gd name="connsiteY10-3154" fmla="*/ 100 h 200"/>
                <a:gd name="connsiteX11-3155" fmla="*/ 6 w 111"/>
                <a:gd name="connsiteY11-3156" fmla="*/ 90 h 200"/>
                <a:gd name="connsiteX12-3157" fmla="*/ 6 w 111"/>
                <a:gd name="connsiteY12-3158" fmla="*/ 79 h 200"/>
                <a:gd name="connsiteX13-3159" fmla="*/ 6 w 111"/>
                <a:gd name="connsiteY13-3160" fmla="*/ 74 h 200"/>
                <a:gd name="connsiteX14-3161" fmla="*/ 6 w 111"/>
                <a:gd name="connsiteY14-3162" fmla="*/ 69 h 200"/>
                <a:gd name="connsiteX15-3163" fmla="*/ 6 w 111"/>
                <a:gd name="connsiteY15-3164" fmla="*/ 63 h 200"/>
                <a:gd name="connsiteX16-3165" fmla="*/ 6 w 111"/>
                <a:gd name="connsiteY16-3166" fmla="*/ 63 h 200"/>
                <a:gd name="connsiteX17-3167" fmla="*/ 0 w 111"/>
                <a:gd name="connsiteY17-3168" fmla="*/ 63 h 200"/>
                <a:gd name="connsiteX18-3169" fmla="*/ 32 w 111"/>
                <a:gd name="connsiteY18-3170" fmla="*/ 0 h 200"/>
                <a:gd name="connsiteX19-3171" fmla="*/ 43 w 111"/>
                <a:gd name="connsiteY19-3172" fmla="*/ 5 h 200"/>
                <a:gd name="connsiteX20-3173" fmla="*/ 58 w 111"/>
                <a:gd name="connsiteY20-3174" fmla="*/ 11 h 200"/>
                <a:gd name="connsiteX21-3175" fmla="*/ 64 w 111"/>
                <a:gd name="connsiteY21-3176" fmla="*/ 16 h 200"/>
                <a:gd name="connsiteX22-3177" fmla="*/ 74 w 111"/>
                <a:gd name="connsiteY22-3178" fmla="*/ 21 h 200"/>
                <a:gd name="connsiteX23-3179" fmla="*/ 85 w 111"/>
                <a:gd name="connsiteY23-3180" fmla="*/ 26 h 200"/>
                <a:gd name="connsiteX24-3181" fmla="*/ 90 w 111"/>
                <a:gd name="connsiteY24-3182" fmla="*/ 37 h 200"/>
                <a:gd name="connsiteX25-3183" fmla="*/ 95 w 111"/>
                <a:gd name="connsiteY25-3184" fmla="*/ 42 h 200"/>
                <a:gd name="connsiteX26-3185" fmla="*/ 100 w 111"/>
                <a:gd name="connsiteY26-3186" fmla="*/ 47 h 200"/>
                <a:gd name="connsiteX27-3187" fmla="*/ 106 w 111"/>
                <a:gd name="connsiteY27-3188" fmla="*/ 47 h 200"/>
                <a:gd name="connsiteX28-3189" fmla="*/ 106 w 111"/>
                <a:gd name="connsiteY28-3190" fmla="*/ 53 h 200"/>
                <a:gd name="connsiteX29-3191" fmla="*/ 111 w 111"/>
                <a:gd name="connsiteY29-3192" fmla="*/ 58 h 200"/>
                <a:gd name="connsiteX30-3193" fmla="*/ 111 w 111"/>
                <a:gd name="connsiteY30-3194" fmla="*/ 58 h 200"/>
                <a:gd name="connsiteX31-3195" fmla="*/ 106 w 111"/>
                <a:gd name="connsiteY31-3196" fmla="*/ 63 h 200"/>
                <a:gd name="connsiteX32-3197" fmla="*/ 100 w 111"/>
                <a:gd name="connsiteY32-3198" fmla="*/ 69 h 200"/>
                <a:gd name="connsiteX33-3199" fmla="*/ 95 w 111"/>
                <a:gd name="connsiteY33-3200" fmla="*/ 74 h 200"/>
                <a:gd name="connsiteX34-3201" fmla="*/ 85 w 111"/>
                <a:gd name="connsiteY34-3202" fmla="*/ 74 h 200"/>
                <a:gd name="connsiteX35-3203" fmla="*/ 79 w 111"/>
                <a:gd name="connsiteY35-3204" fmla="*/ 79 h 200"/>
                <a:gd name="connsiteX36-3205" fmla="*/ 74 w 111"/>
                <a:gd name="connsiteY36-3206" fmla="*/ 90 h 200"/>
                <a:gd name="connsiteX37-3207" fmla="*/ 69 w 111"/>
                <a:gd name="connsiteY37-3208" fmla="*/ 100 h 200"/>
                <a:gd name="connsiteX38-3209" fmla="*/ 64 w 111"/>
                <a:gd name="connsiteY38-3210" fmla="*/ 111 h 200"/>
                <a:gd name="connsiteX39-3211" fmla="*/ 53 w 111"/>
                <a:gd name="connsiteY39-3212" fmla="*/ 132 h 200"/>
                <a:gd name="connsiteX40-3213" fmla="*/ 48 w 111"/>
                <a:gd name="connsiteY40-3214" fmla="*/ 147 h 200"/>
                <a:gd name="connsiteX41-3215" fmla="*/ 37 w 111"/>
                <a:gd name="connsiteY41-3216" fmla="*/ 174 h 200"/>
                <a:gd name="connsiteX42-3217" fmla="*/ 32 w 111"/>
                <a:gd name="connsiteY42-3218" fmla="*/ 200 h 200"/>
                <a:gd name="connsiteX43-3219" fmla="*/ 32 w 111"/>
                <a:gd name="connsiteY43-3220" fmla="*/ 200 h 200"/>
                <a:gd name="connsiteX0-3221" fmla="*/ 32 w 111"/>
                <a:gd name="connsiteY0-3222" fmla="*/ 195 h 195"/>
                <a:gd name="connsiteX1-3223" fmla="*/ 0 w 111"/>
                <a:gd name="connsiteY1-3224" fmla="*/ 195 h 195"/>
                <a:gd name="connsiteX2-3225" fmla="*/ 0 w 111"/>
                <a:gd name="connsiteY2-3226" fmla="*/ 190 h 195"/>
                <a:gd name="connsiteX3-3227" fmla="*/ 0 w 111"/>
                <a:gd name="connsiteY3-3228" fmla="*/ 179 h 195"/>
                <a:gd name="connsiteX4-3229" fmla="*/ 0 w 111"/>
                <a:gd name="connsiteY4-3230" fmla="*/ 174 h 195"/>
                <a:gd name="connsiteX5-3231" fmla="*/ 0 w 111"/>
                <a:gd name="connsiteY5-3232" fmla="*/ 163 h 195"/>
                <a:gd name="connsiteX6-3233" fmla="*/ 0 w 111"/>
                <a:gd name="connsiteY6-3234" fmla="*/ 153 h 195"/>
                <a:gd name="connsiteX7-3235" fmla="*/ 0 w 111"/>
                <a:gd name="connsiteY7-3236" fmla="*/ 142 h 195"/>
                <a:gd name="connsiteX8-3237" fmla="*/ 6 w 111"/>
                <a:gd name="connsiteY8-3238" fmla="*/ 121 h 195"/>
                <a:gd name="connsiteX9-3239" fmla="*/ 6 w 111"/>
                <a:gd name="connsiteY9-3240" fmla="*/ 106 h 195"/>
                <a:gd name="connsiteX10-3241" fmla="*/ 6 w 111"/>
                <a:gd name="connsiteY10-3242" fmla="*/ 95 h 195"/>
                <a:gd name="connsiteX11-3243" fmla="*/ 6 w 111"/>
                <a:gd name="connsiteY11-3244" fmla="*/ 85 h 195"/>
                <a:gd name="connsiteX12-3245" fmla="*/ 6 w 111"/>
                <a:gd name="connsiteY12-3246" fmla="*/ 74 h 195"/>
                <a:gd name="connsiteX13-3247" fmla="*/ 6 w 111"/>
                <a:gd name="connsiteY13-3248" fmla="*/ 69 h 195"/>
                <a:gd name="connsiteX14-3249" fmla="*/ 6 w 111"/>
                <a:gd name="connsiteY14-3250" fmla="*/ 64 h 195"/>
                <a:gd name="connsiteX15-3251" fmla="*/ 6 w 111"/>
                <a:gd name="connsiteY15-3252" fmla="*/ 58 h 195"/>
                <a:gd name="connsiteX16-3253" fmla="*/ 6 w 111"/>
                <a:gd name="connsiteY16-3254" fmla="*/ 58 h 195"/>
                <a:gd name="connsiteX17-3255" fmla="*/ 0 w 111"/>
                <a:gd name="connsiteY17-3256" fmla="*/ 58 h 195"/>
                <a:gd name="connsiteX18-3257" fmla="*/ 43 w 111"/>
                <a:gd name="connsiteY18-3258" fmla="*/ 0 h 195"/>
                <a:gd name="connsiteX19-3259" fmla="*/ 58 w 111"/>
                <a:gd name="connsiteY19-3260" fmla="*/ 6 h 195"/>
                <a:gd name="connsiteX20-3261" fmla="*/ 64 w 111"/>
                <a:gd name="connsiteY20-3262" fmla="*/ 11 h 195"/>
                <a:gd name="connsiteX21-3263" fmla="*/ 74 w 111"/>
                <a:gd name="connsiteY21-3264" fmla="*/ 16 h 195"/>
                <a:gd name="connsiteX22-3265" fmla="*/ 85 w 111"/>
                <a:gd name="connsiteY22-3266" fmla="*/ 21 h 195"/>
                <a:gd name="connsiteX23-3267" fmla="*/ 90 w 111"/>
                <a:gd name="connsiteY23-3268" fmla="*/ 32 h 195"/>
                <a:gd name="connsiteX24-3269" fmla="*/ 95 w 111"/>
                <a:gd name="connsiteY24-3270" fmla="*/ 37 h 195"/>
                <a:gd name="connsiteX25-3271" fmla="*/ 100 w 111"/>
                <a:gd name="connsiteY25-3272" fmla="*/ 42 h 195"/>
                <a:gd name="connsiteX26-3273" fmla="*/ 106 w 111"/>
                <a:gd name="connsiteY26-3274" fmla="*/ 42 h 195"/>
                <a:gd name="connsiteX27-3275" fmla="*/ 106 w 111"/>
                <a:gd name="connsiteY27-3276" fmla="*/ 48 h 195"/>
                <a:gd name="connsiteX28-3277" fmla="*/ 111 w 111"/>
                <a:gd name="connsiteY28-3278" fmla="*/ 53 h 195"/>
                <a:gd name="connsiteX29-3279" fmla="*/ 111 w 111"/>
                <a:gd name="connsiteY29-3280" fmla="*/ 53 h 195"/>
                <a:gd name="connsiteX30-3281" fmla="*/ 106 w 111"/>
                <a:gd name="connsiteY30-3282" fmla="*/ 58 h 195"/>
                <a:gd name="connsiteX31-3283" fmla="*/ 100 w 111"/>
                <a:gd name="connsiteY31-3284" fmla="*/ 64 h 195"/>
                <a:gd name="connsiteX32-3285" fmla="*/ 95 w 111"/>
                <a:gd name="connsiteY32-3286" fmla="*/ 69 h 195"/>
                <a:gd name="connsiteX33-3287" fmla="*/ 85 w 111"/>
                <a:gd name="connsiteY33-3288" fmla="*/ 69 h 195"/>
                <a:gd name="connsiteX34-3289" fmla="*/ 79 w 111"/>
                <a:gd name="connsiteY34-3290" fmla="*/ 74 h 195"/>
                <a:gd name="connsiteX35-3291" fmla="*/ 74 w 111"/>
                <a:gd name="connsiteY35-3292" fmla="*/ 85 h 195"/>
                <a:gd name="connsiteX36-3293" fmla="*/ 69 w 111"/>
                <a:gd name="connsiteY36-3294" fmla="*/ 95 h 195"/>
                <a:gd name="connsiteX37-3295" fmla="*/ 64 w 111"/>
                <a:gd name="connsiteY37-3296" fmla="*/ 106 h 195"/>
                <a:gd name="connsiteX38-3297" fmla="*/ 53 w 111"/>
                <a:gd name="connsiteY38-3298" fmla="*/ 127 h 195"/>
                <a:gd name="connsiteX39-3299" fmla="*/ 48 w 111"/>
                <a:gd name="connsiteY39-3300" fmla="*/ 142 h 195"/>
                <a:gd name="connsiteX40-3301" fmla="*/ 37 w 111"/>
                <a:gd name="connsiteY40-3302" fmla="*/ 169 h 195"/>
                <a:gd name="connsiteX41-3303" fmla="*/ 32 w 111"/>
                <a:gd name="connsiteY41-3304" fmla="*/ 195 h 195"/>
                <a:gd name="connsiteX42-3305" fmla="*/ 32 w 111"/>
                <a:gd name="connsiteY42-3306" fmla="*/ 195 h 195"/>
                <a:gd name="connsiteX0-3307" fmla="*/ 32 w 111"/>
                <a:gd name="connsiteY0-3308" fmla="*/ 203 h 203"/>
                <a:gd name="connsiteX1-3309" fmla="*/ 0 w 111"/>
                <a:gd name="connsiteY1-3310" fmla="*/ 203 h 203"/>
                <a:gd name="connsiteX2-3311" fmla="*/ 0 w 111"/>
                <a:gd name="connsiteY2-3312" fmla="*/ 198 h 203"/>
                <a:gd name="connsiteX3-3313" fmla="*/ 0 w 111"/>
                <a:gd name="connsiteY3-3314" fmla="*/ 187 h 203"/>
                <a:gd name="connsiteX4-3315" fmla="*/ 0 w 111"/>
                <a:gd name="connsiteY4-3316" fmla="*/ 182 h 203"/>
                <a:gd name="connsiteX5-3317" fmla="*/ 0 w 111"/>
                <a:gd name="connsiteY5-3318" fmla="*/ 171 h 203"/>
                <a:gd name="connsiteX6-3319" fmla="*/ 0 w 111"/>
                <a:gd name="connsiteY6-3320" fmla="*/ 161 h 203"/>
                <a:gd name="connsiteX7-3321" fmla="*/ 0 w 111"/>
                <a:gd name="connsiteY7-3322" fmla="*/ 150 h 203"/>
                <a:gd name="connsiteX8-3323" fmla="*/ 6 w 111"/>
                <a:gd name="connsiteY8-3324" fmla="*/ 129 h 203"/>
                <a:gd name="connsiteX9-3325" fmla="*/ 6 w 111"/>
                <a:gd name="connsiteY9-3326" fmla="*/ 114 h 203"/>
                <a:gd name="connsiteX10-3327" fmla="*/ 6 w 111"/>
                <a:gd name="connsiteY10-3328" fmla="*/ 103 h 203"/>
                <a:gd name="connsiteX11-3329" fmla="*/ 6 w 111"/>
                <a:gd name="connsiteY11-3330" fmla="*/ 93 h 203"/>
                <a:gd name="connsiteX12-3331" fmla="*/ 6 w 111"/>
                <a:gd name="connsiteY12-3332" fmla="*/ 82 h 203"/>
                <a:gd name="connsiteX13-3333" fmla="*/ 6 w 111"/>
                <a:gd name="connsiteY13-3334" fmla="*/ 77 h 203"/>
                <a:gd name="connsiteX14-3335" fmla="*/ 6 w 111"/>
                <a:gd name="connsiteY14-3336" fmla="*/ 72 h 203"/>
                <a:gd name="connsiteX15-3337" fmla="*/ 6 w 111"/>
                <a:gd name="connsiteY15-3338" fmla="*/ 66 h 203"/>
                <a:gd name="connsiteX16-3339" fmla="*/ 6 w 111"/>
                <a:gd name="connsiteY16-3340" fmla="*/ 66 h 203"/>
                <a:gd name="connsiteX17-3341" fmla="*/ 0 w 111"/>
                <a:gd name="connsiteY17-3342" fmla="*/ 66 h 203"/>
                <a:gd name="connsiteX18-3343" fmla="*/ 43 w 111"/>
                <a:gd name="connsiteY18-3344" fmla="*/ 8 h 203"/>
                <a:gd name="connsiteX19-3345" fmla="*/ 64 w 111"/>
                <a:gd name="connsiteY19-3346" fmla="*/ 19 h 203"/>
                <a:gd name="connsiteX20-3347" fmla="*/ 74 w 111"/>
                <a:gd name="connsiteY20-3348" fmla="*/ 24 h 203"/>
                <a:gd name="connsiteX21-3349" fmla="*/ 85 w 111"/>
                <a:gd name="connsiteY21-3350" fmla="*/ 29 h 203"/>
                <a:gd name="connsiteX22-3351" fmla="*/ 90 w 111"/>
                <a:gd name="connsiteY22-3352" fmla="*/ 40 h 203"/>
                <a:gd name="connsiteX23-3353" fmla="*/ 95 w 111"/>
                <a:gd name="connsiteY23-3354" fmla="*/ 45 h 203"/>
                <a:gd name="connsiteX24-3355" fmla="*/ 100 w 111"/>
                <a:gd name="connsiteY24-3356" fmla="*/ 50 h 203"/>
                <a:gd name="connsiteX25-3357" fmla="*/ 106 w 111"/>
                <a:gd name="connsiteY25-3358" fmla="*/ 50 h 203"/>
                <a:gd name="connsiteX26-3359" fmla="*/ 106 w 111"/>
                <a:gd name="connsiteY26-3360" fmla="*/ 56 h 203"/>
                <a:gd name="connsiteX27-3361" fmla="*/ 111 w 111"/>
                <a:gd name="connsiteY27-3362" fmla="*/ 61 h 203"/>
                <a:gd name="connsiteX28-3363" fmla="*/ 111 w 111"/>
                <a:gd name="connsiteY28-3364" fmla="*/ 61 h 203"/>
                <a:gd name="connsiteX29-3365" fmla="*/ 106 w 111"/>
                <a:gd name="connsiteY29-3366" fmla="*/ 66 h 203"/>
                <a:gd name="connsiteX30-3367" fmla="*/ 100 w 111"/>
                <a:gd name="connsiteY30-3368" fmla="*/ 72 h 203"/>
                <a:gd name="connsiteX31-3369" fmla="*/ 95 w 111"/>
                <a:gd name="connsiteY31-3370" fmla="*/ 77 h 203"/>
                <a:gd name="connsiteX32-3371" fmla="*/ 85 w 111"/>
                <a:gd name="connsiteY32-3372" fmla="*/ 77 h 203"/>
                <a:gd name="connsiteX33-3373" fmla="*/ 79 w 111"/>
                <a:gd name="connsiteY33-3374" fmla="*/ 82 h 203"/>
                <a:gd name="connsiteX34-3375" fmla="*/ 74 w 111"/>
                <a:gd name="connsiteY34-3376" fmla="*/ 93 h 203"/>
                <a:gd name="connsiteX35-3377" fmla="*/ 69 w 111"/>
                <a:gd name="connsiteY35-3378" fmla="*/ 103 h 203"/>
                <a:gd name="connsiteX36-3379" fmla="*/ 64 w 111"/>
                <a:gd name="connsiteY36-3380" fmla="*/ 114 h 203"/>
                <a:gd name="connsiteX37-3381" fmla="*/ 53 w 111"/>
                <a:gd name="connsiteY37-3382" fmla="*/ 135 h 203"/>
                <a:gd name="connsiteX38-3383" fmla="*/ 48 w 111"/>
                <a:gd name="connsiteY38-3384" fmla="*/ 150 h 203"/>
                <a:gd name="connsiteX39-3385" fmla="*/ 37 w 111"/>
                <a:gd name="connsiteY39-3386" fmla="*/ 177 h 203"/>
                <a:gd name="connsiteX40-3387" fmla="*/ 32 w 111"/>
                <a:gd name="connsiteY40-3388" fmla="*/ 203 h 203"/>
                <a:gd name="connsiteX41-3389" fmla="*/ 32 w 111"/>
                <a:gd name="connsiteY41-3390" fmla="*/ 203 h 203"/>
                <a:gd name="connsiteX0-3391" fmla="*/ 32 w 111"/>
                <a:gd name="connsiteY0-3392" fmla="*/ 184 h 184"/>
                <a:gd name="connsiteX1-3393" fmla="*/ 0 w 111"/>
                <a:gd name="connsiteY1-3394" fmla="*/ 184 h 184"/>
                <a:gd name="connsiteX2-3395" fmla="*/ 0 w 111"/>
                <a:gd name="connsiteY2-3396" fmla="*/ 179 h 184"/>
                <a:gd name="connsiteX3-3397" fmla="*/ 0 w 111"/>
                <a:gd name="connsiteY3-3398" fmla="*/ 168 h 184"/>
                <a:gd name="connsiteX4-3399" fmla="*/ 0 w 111"/>
                <a:gd name="connsiteY4-3400" fmla="*/ 163 h 184"/>
                <a:gd name="connsiteX5-3401" fmla="*/ 0 w 111"/>
                <a:gd name="connsiteY5-3402" fmla="*/ 152 h 184"/>
                <a:gd name="connsiteX6-3403" fmla="*/ 0 w 111"/>
                <a:gd name="connsiteY6-3404" fmla="*/ 142 h 184"/>
                <a:gd name="connsiteX7-3405" fmla="*/ 0 w 111"/>
                <a:gd name="connsiteY7-3406" fmla="*/ 131 h 184"/>
                <a:gd name="connsiteX8-3407" fmla="*/ 6 w 111"/>
                <a:gd name="connsiteY8-3408" fmla="*/ 110 h 184"/>
                <a:gd name="connsiteX9-3409" fmla="*/ 6 w 111"/>
                <a:gd name="connsiteY9-3410" fmla="*/ 95 h 184"/>
                <a:gd name="connsiteX10-3411" fmla="*/ 6 w 111"/>
                <a:gd name="connsiteY10-3412" fmla="*/ 84 h 184"/>
                <a:gd name="connsiteX11-3413" fmla="*/ 6 w 111"/>
                <a:gd name="connsiteY11-3414" fmla="*/ 74 h 184"/>
                <a:gd name="connsiteX12-3415" fmla="*/ 6 w 111"/>
                <a:gd name="connsiteY12-3416" fmla="*/ 63 h 184"/>
                <a:gd name="connsiteX13-3417" fmla="*/ 6 w 111"/>
                <a:gd name="connsiteY13-3418" fmla="*/ 58 h 184"/>
                <a:gd name="connsiteX14-3419" fmla="*/ 6 w 111"/>
                <a:gd name="connsiteY14-3420" fmla="*/ 53 h 184"/>
                <a:gd name="connsiteX15-3421" fmla="*/ 6 w 111"/>
                <a:gd name="connsiteY15-3422" fmla="*/ 47 h 184"/>
                <a:gd name="connsiteX16-3423" fmla="*/ 6 w 111"/>
                <a:gd name="connsiteY16-3424" fmla="*/ 47 h 184"/>
                <a:gd name="connsiteX17-3425" fmla="*/ 0 w 111"/>
                <a:gd name="connsiteY17-3426" fmla="*/ 47 h 184"/>
                <a:gd name="connsiteX18-3427" fmla="*/ 64 w 111"/>
                <a:gd name="connsiteY18-3428" fmla="*/ 0 h 184"/>
                <a:gd name="connsiteX19-3429" fmla="*/ 74 w 111"/>
                <a:gd name="connsiteY19-3430" fmla="*/ 5 h 184"/>
                <a:gd name="connsiteX20-3431" fmla="*/ 85 w 111"/>
                <a:gd name="connsiteY20-3432" fmla="*/ 10 h 184"/>
                <a:gd name="connsiteX21-3433" fmla="*/ 90 w 111"/>
                <a:gd name="connsiteY21-3434" fmla="*/ 21 h 184"/>
                <a:gd name="connsiteX22-3435" fmla="*/ 95 w 111"/>
                <a:gd name="connsiteY22-3436" fmla="*/ 26 h 184"/>
                <a:gd name="connsiteX23-3437" fmla="*/ 100 w 111"/>
                <a:gd name="connsiteY23-3438" fmla="*/ 31 h 184"/>
                <a:gd name="connsiteX24-3439" fmla="*/ 106 w 111"/>
                <a:gd name="connsiteY24-3440" fmla="*/ 31 h 184"/>
                <a:gd name="connsiteX25-3441" fmla="*/ 106 w 111"/>
                <a:gd name="connsiteY25-3442" fmla="*/ 37 h 184"/>
                <a:gd name="connsiteX26-3443" fmla="*/ 111 w 111"/>
                <a:gd name="connsiteY26-3444" fmla="*/ 42 h 184"/>
                <a:gd name="connsiteX27-3445" fmla="*/ 111 w 111"/>
                <a:gd name="connsiteY27-3446" fmla="*/ 42 h 184"/>
                <a:gd name="connsiteX28-3447" fmla="*/ 106 w 111"/>
                <a:gd name="connsiteY28-3448" fmla="*/ 47 h 184"/>
                <a:gd name="connsiteX29-3449" fmla="*/ 100 w 111"/>
                <a:gd name="connsiteY29-3450" fmla="*/ 53 h 184"/>
                <a:gd name="connsiteX30-3451" fmla="*/ 95 w 111"/>
                <a:gd name="connsiteY30-3452" fmla="*/ 58 h 184"/>
                <a:gd name="connsiteX31-3453" fmla="*/ 85 w 111"/>
                <a:gd name="connsiteY31-3454" fmla="*/ 58 h 184"/>
                <a:gd name="connsiteX32-3455" fmla="*/ 79 w 111"/>
                <a:gd name="connsiteY32-3456" fmla="*/ 63 h 184"/>
                <a:gd name="connsiteX33-3457" fmla="*/ 74 w 111"/>
                <a:gd name="connsiteY33-3458" fmla="*/ 74 h 184"/>
                <a:gd name="connsiteX34-3459" fmla="*/ 69 w 111"/>
                <a:gd name="connsiteY34-3460" fmla="*/ 84 h 184"/>
                <a:gd name="connsiteX35-3461" fmla="*/ 64 w 111"/>
                <a:gd name="connsiteY35-3462" fmla="*/ 95 h 184"/>
                <a:gd name="connsiteX36-3463" fmla="*/ 53 w 111"/>
                <a:gd name="connsiteY36-3464" fmla="*/ 116 h 184"/>
                <a:gd name="connsiteX37-3465" fmla="*/ 48 w 111"/>
                <a:gd name="connsiteY37-3466" fmla="*/ 131 h 184"/>
                <a:gd name="connsiteX38-3467" fmla="*/ 37 w 111"/>
                <a:gd name="connsiteY38-3468" fmla="*/ 158 h 184"/>
                <a:gd name="connsiteX39-3469" fmla="*/ 32 w 111"/>
                <a:gd name="connsiteY39-3470" fmla="*/ 184 h 184"/>
                <a:gd name="connsiteX40-3471" fmla="*/ 32 w 111"/>
                <a:gd name="connsiteY40-3472" fmla="*/ 184 h 184"/>
                <a:gd name="connsiteX0-3473" fmla="*/ 32 w 111"/>
                <a:gd name="connsiteY0-3474" fmla="*/ 179 h 179"/>
                <a:gd name="connsiteX1-3475" fmla="*/ 0 w 111"/>
                <a:gd name="connsiteY1-3476" fmla="*/ 179 h 179"/>
                <a:gd name="connsiteX2-3477" fmla="*/ 0 w 111"/>
                <a:gd name="connsiteY2-3478" fmla="*/ 174 h 179"/>
                <a:gd name="connsiteX3-3479" fmla="*/ 0 w 111"/>
                <a:gd name="connsiteY3-3480" fmla="*/ 163 h 179"/>
                <a:gd name="connsiteX4-3481" fmla="*/ 0 w 111"/>
                <a:gd name="connsiteY4-3482" fmla="*/ 158 h 179"/>
                <a:gd name="connsiteX5-3483" fmla="*/ 0 w 111"/>
                <a:gd name="connsiteY5-3484" fmla="*/ 147 h 179"/>
                <a:gd name="connsiteX6-3485" fmla="*/ 0 w 111"/>
                <a:gd name="connsiteY6-3486" fmla="*/ 137 h 179"/>
                <a:gd name="connsiteX7-3487" fmla="*/ 0 w 111"/>
                <a:gd name="connsiteY7-3488" fmla="*/ 126 h 179"/>
                <a:gd name="connsiteX8-3489" fmla="*/ 6 w 111"/>
                <a:gd name="connsiteY8-3490" fmla="*/ 105 h 179"/>
                <a:gd name="connsiteX9-3491" fmla="*/ 6 w 111"/>
                <a:gd name="connsiteY9-3492" fmla="*/ 90 h 179"/>
                <a:gd name="connsiteX10-3493" fmla="*/ 6 w 111"/>
                <a:gd name="connsiteY10-3494" fmla="*/ 79 h 179"/>
                <a:gd name="connsiteX11-3495" fmla="*/ 6 w 111"/>
                <a:gd name="connsiteY11-3496" fmla="*/ 69 h 179"/>
                <a:gd name="connsiteX12-3497" fmla="*/ 6 w 111"/>
                <a:gd name="connsiteY12-3498" fmla="*/ 58 h 179"/>
                <a:gd name="connsiteX13-3499" fmla="*/ 6 w 111"/>
                <a:gd name="connsiteY13-3500" fmla="*/ 53 h 179"/>
                <a:gd name="connsiteX14-3501" fmla="*/ 6 w 111"/>
                <a:gd name="connsiteY14-3502" fmla="*/ 48 h 179"/>
                <a:gd name="connsiteX15-3503" fmla="*/ 6 w 111"/>
                <a:gd name="connsiteY15-3504" fmla="*/ 42 h 179"/>
                <a:gd name="connsiteX16-3505" fmla="*/ 6 w 111"/>
                <a:gd name="connsiteY16-3506" fmla="*/ 42 h 179"/>
                <a:gd name="connsiteX17-3507" fmla="*/ 0 w 111"/>
                <a:gd name="connsiteY17-3508" fmla="*/ 42 h 179"/>
                <a:gd name="connsiteX18-3509" fmla="*/ 74 w 111"/>
                <a:gd name="connsiteY18-3510" fmla="*/ 0 h 179"/>
                <a:gd name="connsiteX19-3511" fmla="*/ 85 w 111"/>
                <a:gd name="connsiteY19-3512" fmla="*/ 5 h 179"/>
                <a:gd name="connsiteX20-3513" fmla="*/ 90 w 111"/>
                <a:gd name="connsiteY20-3514" fmla="*/ 16 h 179"/>
                <a:gd name="connsiteX21-3515" fmla="*/ 95 w 111"/>
                <a:gd name="connsiteY21-3516" fmla="*/ 21 h 179"/>
                <a:gd name="connsiteX22-3517" fmla="*/ 100 w 111"/>
                <a:gd name="connsiteY22-3518" fmla="*/ 26 h 179"/>
                <a:gd name="connsiteX23-3519" fmla="*/ 106 w 111"/>
                <a:gd name="connsiteY23-3520" fmla="*/ 26 h 179"/>
                <a:gd name="connsiteX24-3521" fmla="*/ 106 w 111"/>
                <a:gd name="connsiteY24-3522" fmla="*/ 32 h 179"/>
                <a:gd name="connsiteX25-3523" fmla="*/ 111 w 111"/>
                <a:gd name="connsiteY25-3524" fmla="*/ 37 h 179"/>
                <a:gd name="connsiteX26-3525" fmla="*/ 111 w 111"/>
                <a:gd name="connsiteY26-3526" fmla="*/ 37 h 179"/>
                <a:gd name="connsiteX27-3527" fmla="*/ 106 w 111"/>
                <a:gd name="connsiteY27-3528" fmla="*/ 42 h 179"/>
                <a:gd name="connsiteX28-3529" fmla="*/ 100 w 111"/>
                <a:gd name="connsiteY28-3530" fmla="*/ 48 h 179"/>
                <a:gd name="connsiteX29-3531" fmla="*/ 95 w 111"/>
                <a:gd name="connsiteY29-3532" fmla="*/ 53 h 179"/>
                <a:gd name="connsiteX30-3533" fmla="*/ 85 w 111"/>
                <a:gd name="connsiteY30-3534" fmla="*/ 53 h 179"/>
                <a:gd name="connsiteX31-3535" fmla="*/ 79 w 111"/>
                <a:gd name="connsiteY31-3536" fmla="*/ 58 h 179"/>
                <a:gd name="connsiteX32-3537" fmla="*/ 74 w 111"/>
                <a:gd name="connsiteY32-3538" fmla="*/ 69 h 179"/>
                <a:gd name="connsiteX33-3539" fmla="*/ 69 w 111"/>
                <a:gd name="connsiteY33-3540" fmla="*/ 79 h 179"/>
                <a:gd name="connsiteX34-3541" fmla="*/ 64 w 111"/>
                <a:gd name="connsiteY34-3542" fmla="*/ 90 h 179"/>
                <a:gd name="connsiteX35-3543" fmla="*/ 53 w 111"/>
                <a:gd name="connsiteY35-3544" fmla="*/ 111 h 179"/>
                <a:gd name="connsiteX36-3545" fmla="*/ 48 w 111"/>
                <a:gd name="connsiteY36-3546" fmla="*/ 126 h 179"/>
                <a:gd name="connsiteX37-3547" fmla="*/ 37 w 111"/>
                <a:gd name="connsiteY37-3548" fmla="*/ 153 h 179"/>
                <a:gd name="connsiteX38-3549" fmla="*/ 32 w 111"/>
                <a:gd name="connsiteY38-3550" fmla="*/ 179 h 179"/>
                <a:gd name="connsiteX39-3551" fmla="*/ 32 w 111"/>
                <a:gd name="connsiteY39-3552" fmla="*/ 179 h 179"/>
                <a:gd name="connsiteX0-3553" fmla="*/ 32 w 111"/>
                <a:gd name="connsiteY0-3554" fmla="*/ 174 h 174"/>
                <a:gd name="connsiteX1-3555" fmla="*/ 0 w 111"/>
                <a:gd name="connsiteY1-3556" fmla="*/ 174 h 174"/>
                <a:gd name="connsiteX2-3557" fmla="*/ 0 w 111"/>
                <a:gd name="connsiteY2-3558" fmla="*/ 169 h 174"/>
                <a:gd name="connsiteX3-3559" fmla="*/ 0 w 111"/>
                <a:gd name="connsiteY3-3560" fmla="*/ 158 h 174"/>
                <a:gd name="connsiteX4-3561" fmla="*/ 0 w 111"/>
                <a:gd name="connsiteY4-3562" fmla="*/ 153 h 174"/>
                <a:gd name="connsiteX5-3563" fmla="*/ 0 w 111"/>
                <a:gd name="connsiteY5-3564" fmla="*/ 142 h 174"/>
                <a:gd name="connsiteX6-3565" fmla="*/ 0 w 111"/>
                <a:gd name="connsiteY6-3566" fmla="*/ 132 h 174"/>
                <a:gd name="connsiteX7-3567" fmla="*/ 0 w 111"/>
                <a:gd name="connsiteY7-3568" fmla="*/ 121 h 174"/>
                <a:gd name="connsiteX8-3569" fmla="*/ 6 w 111"/>
                <a:gd name="connsiteY8-3570" fmla="*/ 100 h 174"/>
                <a:gd name="connsiteX9-3571" fmla="*/ 6 w 111"/>
                <a:gd name="connsiteY9-3572" fmla="*/ 85 h 174"/>
                <a:gd name="connsiteX10-3573" fmla="*/ 6 w 111"/>
                <a:gd name="connsiteY10-3574" fmla="*/ 74 h 174"/>
                <a:gd name="connsiteX11-3575" fmla="*/ 6 w 111"/>
                <a:gd name="connsiteY11-3576" fmla="*/ 64 h 174"/>
                <a:gd name="connsiteX12-3577" fmla="*/ 6 w 111"/>
                <a:gd name="connsiteY12-3578" fmla="*/ 53 h 174"/>
                <a:gd name="connsiteX13-3579" fmla="*/ 6 w 111"/>
                <a:gd name="connsiteY13-3580" fmla="*/ 48 h 174"/>
                <a:gd name="connsiteX14-3581" fmla="*/ 6 w 111"/>
                <a:gd name="connsiteY14-3582" fmla="*/ 43 h 174"/>
                <a:gd name="connsiteX15-3583" fmla="*/ 6 w 111"/>
                <a:gd name="connsiteY15-3584" fmla="*/ 37 h 174"/>
                <a:gd name="connsiteX16-3585" fmla="*/ 6 w 111"/>
                <a:gd name="connsiteY16-3586" fmla="*/ 37 h 174"/>
                <a:gd name="connsiteX17-3587" fmla="*/ 0 w 111"/>
                <a:gd name="connsiteY17-3588" fmla="*/ 37 h 174"/>
                <a:gd name="connsiteX18-3589" fmla="*/ 85 w 111"/>
                <a:gd name="connsiteY18-3590" fmla="*/ 0 h 174"/>
                <a:gd name="connsiteX19-3591" fmla="*/ 90 w 111"/>
                <a:gd name="connsiteY19-3592" fmla="*/ 11 h 174"/>
                <a:gd name="connsiteX20-3593" fmla="*/ 95 w 111"/>
                <a:gd name="connsiteY20-3594" fmla="*/ 16 h 174"/>
                <a:gd name="connsiteX21-3595" fmla="*/ 100 w 111"/>
                <a:gd name="connsiteY21-3596" fmla="*/ 21 h 174"/>
                <a:gd name="connsiteX22-3597" fmla="*/ 106 w 111"/>
                <a:gd name="connsiteY22-3598" fmla="*/ 21 h 174"/>
                <a:gd name="connsiteX23-3599" fmla="*/ 106 w 111"/>
                <a:gd name="connsiteY23-3600" fmla="*/ 27 h 174"/>
                <a:gd name="connsiteX24-3601" fmla="*/ 111 w 111"/>
                <a:gd name="connsiteY24-3602" fmla="*/ 32 h 174"/>
                <a:gd name="connsiteX25-3603" fmla="*/ 111 w 111"/>
                <a:gd name="connsiteY25-3604" fmla="*/ 32 h 174"/>
                <a:gd name="connsiteX26-3605" fmla="*/ 106 w 111"/>
                <a:gd name="connsiteY26-3606" fmla="*/ 37 h 174"/>
                <a:gd name="connsiteX27-3607" fmla="*/ 100 w 111"/>
                <a:gd name="connsiteY27-3608" fmla="*/ 43 h 174"/>
                <a:gd name="connsiteX28-3609" fmla="*/ 95 w 111"/>
                <a:gd name="connsiteY28-3610" fmla="*/ 48 h 174"/>
                <a:gd name="connsiteX29-3611" fmla="*/ 85 w 111"/>
                <a:gd name="connsiteY29-3612" fmla="*/ 48 h 174"/>
                <a:gd name="connsiteX30-3613" fmla="*/ 79 w 111"/>
                <a:gd name="connsiteY30-3614" fmla="*/ 53 h 174"/>
                <a:gd name="connsiteX31-3615" fmla="*/ 74 w 111"/>
                <a:gd name="connsiteY31-3616" fmla="*/ 64 h 174"/>
                <a:gd name="connsiteX32-3617" fmla="*/ 69 w 111"/>
                <a:gd name="connsiteY32-3618" fmla="*/ 74 h 174"/>
                <a:gd name="connsiteX33-3619" fmla="*/ 64 w 111"/>
                <a:gd name="connsiteY33-3620" fmla="*/ 85 h 174"/>
                <a:gd name="connsiteX34-3621" fmla="*/ 53 w 111"/>
                <a:gd name="connsiteY34-3622" fmla="*/ 106 h 174"/>
                <a:gd name="connsiteX35-3623" fmla="*/ 48 w 111"/>
                <a:gd name="connsiteY35-3624" fmla="*/ 121 h 174"/>
                <a:gd name="connsiteX36-3625" fmla="*/ 37 w 111"/>
                <a:gd name="connsiteY36-3626" fmla="*/ 148 h 174"/>
                <a:gd name="connsiteX37-3627" fmla="*/ 32 w 111"/>
                <a:gd name="connsiteY37-3628" fmla="*/ 174 h 174"/>
                <a:gd name="connsiteX38-3629" fmla="*/ 32 w 111"/>
                <a:gd name="connsiteY38-3630" fmla="*/ 174 h 174"/>
                <a:gd name="connsiteX0-3631" fmla="*/ 32 w 111"/>
                <a:gd name="connsiteY0-3632" fmla="*/ 166 h 166"/>
                <a:gd name="connsiteX1-3633" fmla="*/ 0 w 111"/>
                <a:gd name="connsiteY1-3634" fmla="*/ 166 h 166"/>
                <a:gd name="connsiteX2-3635" fmla="*/ 0 w 111"/>
                <a:gd name="connsiteY2-3636" fmla="*/ 161 h 166"/>
                <a:gd name="connsiteX3-3637" fmla="*/ 0 w 111"/>
                <a:gd name="connsiteY3-3638" fmla="*/ 150 h 166"/>
                <a:gd name="connsiteX4-3639" fmla="*/ 0 w 111"/>
                <a:gd name="connsiteY4-3640" fmla="*/ 145 h 166"/>
                <a:gd name="connsiteX5-3641" fmla="*/ 0 w 111"/>
                <a:gd name="connsiteY5-3642" fmla="*/ 134 h 166"/>
                <a:gd name="connsiteX6-3643" fmla="*/ 0 w 111"/>
                <a:gd name="connsiteY6-3644" fmla="*/ 124 h 166"/>
                <a:gd name="connsiteX7-3645" fmla="*/ 0 w 111"/>
                <a:gd name="connsiteY7-3646" fmla="*/ 113 h 166"/>
                <a:gd name="connsiteX8-3647" fmla="*/ 6 w 111"/>
                <a:gd name="connsiteY8-3648" fmla="*/ 92 h 166"/>
                <a:gd name="connsiteX9-3649" fmla="*/ 6 w 111"/>
                <a:gd name="connsiteY9-3650" fmla="*/ 77 h 166"/>
                <a:gd name="connsiteX10-3651" fmla="*/ 6 w 111"/>
                <a:gd name="connsiteY10-3652" fmla="*/ 66 h 166"/>
                <a:gd name="connsiteX11-3653" fmla="*/ 6 w 111"/>
                <a:gd name="connsiteY11-3654" fmla="*/ 56 h 166"/>
                <a:gd name="connsiteX12-3655" fmla="*/ 6 w 111"/>
                <a:gd name="connsiteY12-3656" fmla="*/ 45 h 166"/>
                <a:gd name="connsiteX13-3657" fmla="*/ 6 w 111"/>
                <a:gd name="connsiteY13-3658" fmla="*/ 40 h 166"/>
                <a:gd name="connsiteX14-3659" fmla="*/ 6 w 111"/>
                <a:gd name="connsiteY14-3660" fmla="*/ 35 h 166"/>
                <a:gd name="connsiteX15-3661" fmla="*/ 6 w 111"/>
                <a:gd name="connsiteY15-3662" fmla="*/ 29 h 166"/>
                <a:gd name="connsiteX16-3663" fmla="*/ 6 w 111"/>
                <a:gd name="connsiteY16-3664" fmla="*/ 29 h 166"/>
                <a:gd name="connsiteX17-3665" fmla="*/ 0 w 111"/>
                <a:gd name="connsiteY17-3666" fmla="*/ 29 h 166"/>
                <a:gd name="connsiteX18-3667" fmla="*/ 90 w 111"/>
                <a:gd name="connsiteY18-3668" fmla="*/ 3 h 166"/>
                <a:gd name="connsiteX19-3669" fmla="*/ 95 w 111"/>
                <a:gd name="connsiteY19-3670" fmla="*/ 8 h 166"/>
                <a:gd name="connsiteX20-3671" fmla="*/ 100 w 111"/>
                <a:gd name="connsiteY20-3672" fmla="*/ 13 h 166"/>
                <a:gd name="connsiteX21-3673" fmla="*/ 106 w 111"/>
                <a:gd name="connsiteY21-3674" fmla="*/ 13 h 166"/>
                <a:gd name="connsiteX22-3675" fmla="*/ 106 w 111"/>
                <a:gd name="connsiteY22-3676" fmla="*/ 19 h 166"/>
                <a:gd name="connsiteX23-3677" fmla="*/ 111 w 111"/>
                <a:gd name="connsiteY23-3678" fmla="*/ 24 h 166"/>
                <a:gd name="connsiteX24-3679" fmla="*/ 111 w 111"/>
                <a:gd name="connsiteY24-3680" fmla="*/ 24 h 166"/>
                <a:gd name="connsiteX25-3681" fmla="*/ 106 w 111"/>
                <a:gd name="connsiteY25-3682" fmla="*/ 29 h 166"/>
                <a:gd name="connsiteX26-3683" fmla="*/ 100 w 111"/>
                <a:gd name="connsiteY26-3684" fmla="*/ 35 h 166"/>
                <a:gd name="connsiteX27-3685" fmla="*/ 95 w 111"/>
                <a:gd name="connsiteY27-3686" fmla="*/ 40 h 166"/>
                <a:gd name="connsiteX28-3687" fmla="*/ 85 w 111"/>
                <a:gd name="connsiteY28-3688" fmla="*/ 40 h 166"/>
                <a:gd name="connsiteX29-3689" fmla="*/ 79 w 111"/>
                <a:gd name="connsiteY29-3690" fmla="*/ 45 h 166"/>
                <a:gd name="connsiteX30-3691" fmla="*/ 74 w 111"/>
                <a:gd name="connsiteY30-3692" fmla="*/ 56 h 166"/>
                <a:gd name="connsiteX31-3693" fmla="*/ 69 w 111"/>
                <a:gd name="connsiteY31-3694" fmla="*/ 66 h 166"/>
                <a:gd name="connsiteX32-3695" fmla="*/ 64 w 111"/>
                <a:gd name="connsiteY32-3696" fmla="*/ 77 h 166"/>
                <a:gd name="connsiteX33-3697" fmla="*/ 53 w 111"/>
                <a:gd name="connsiteY33-3698" fmla="*/ 98 h 166"/>
                <a:gd name="connsiteX34-3699" fmla="*/ 48 w 111"/>
                <a:gd name="connsiteY34-3700" fmla="*/ 113 h 166"/>
                <a:gd name="connsiteX35-3701" fmla="*/ 37 w 111"/>
                <a:gd name="connsiteY35-3702" fmla="*/ 140 h 166"/>
                <a:gd name="connsiteX36-3703" fmla="*/ 32 w 111"/>
                <a:gd name="connsiteY36-3704" fmla="*/ 166 h 166"/>
                <a:gd name="connsiteX37-3705" fmla="*/ 32 w 111"/>
                <a:gd name="connsiteY37-3706" fmla="*/ 166 h 166"/>
                <a:gd name="connsiteX0-3707" fmla="*/ 32 w 111"/>
                <a:gd name="connsiteY0-3708" fmla="*/ 166 h 166"/>
                <a:gd name="connsiteX1-3709" fmla="*/ 0 w 111"/>
                <a:gd name="connsiteY1-3710" fmla="*/ 166 h 166"/>
                <a:gd name="connsiteX2-3711" fmla="*/ 0 w 111"/>
                <a:gd name="connsiteY2-3712" fmla="*/ 161 h 166"/>
                <a:gd name="connsiteX3-3713" fmla="*/ 0 w 111"/>
                <a:gd name="connsiteY3-3714" fmla="*/ 150 h 166"/>
                <a:gd name="connsiteX4-3715" fmla="*/ 0 w 111"/>
                <a:gd name="connsiteY4-3716" fmla="*/ 145 h 166"/>
                <a:gd name="connsiteX5-3717" fmla="*/ 0 w 111"/>
                <a:gd name="connsiteY5-3718" fmla="*/ 134 h 166"/>
                <a:gd name="connsiteX6-3719" fmla="*/ 0 w 111"/>
                <a:gd name="connsiteY6-3720" fmla="*/ 124 h 166"/>
                <a:gd name="connsiteX7-3721" fmla="*/ 0 w 111"/>
                <a:gd name="connsiteY7-3722" fmla="*/ 113 h 166"/>
                <a:gd name="connsiteX8-3723" fmla="*/ 6 w 111"/>
                <a:gd name="connsiteY8-3724" fmla="*/ 92 h 166"/>
                <a:gd name="connsiteX9-3725" fmla="*/ 6 w 111"/>
                <a:gd name="connsiteY9-3726" fmla="*/ 77 h 166"/>
                <a:gd name="connsiteX10-3727" fmla="*/ 6 w 111"/>
                <a:gd name="connsiteY10-3728" fmla="*/ 66 h 166"/>
                <a:gd name="connsiteX11-3729" fmla="*/ 6 w 111"/>
                <a:gd name="connsiteY11-3730" fmla="*/ 56 h 166"/>
                <a:gd name="connsiteX12-3731" fmla="*/ 6 w 111"/>
                <a:gd name="connsiteY12-3732" fmla="*/ 45 h 166"/>
                <a:gd name="connsiteX13-3733" fmla="*/ 6 w 111"/>
                <a:gd name="connsiteY13-3734" fmla="*/ 40 h 166"/>
                <a:gd name="connsiteX14-3735" fmla="*/ 6 w 111"/>
                <a:gd name="connsiteY14-3736" fmla="*/ 35 h 166"/>
                <a:gd name="connsiteX15-3737" fmla="*/ 6 w 111"/>
                <a:gd name="connsiteY15-3738" fmla="*/ 29 h 166"/>
                <a:gd name="connsiteX16-3739" fmla="*/ 6 w 111"/>
                <a:gd name="connsiteY16-3740" fmla="*/ 29 h 166"/>
                <a:gd name="connsiteX17-3741" fmla="*/ 90 w 111"/>
                <a:gd name="connsiteY17-3742" fmla="*/ 3 h 166"/>
                <a:gd name="connsiteX18-3743" fmla="*/ 95 w 111"/>
                <a:gd name="connsiteY18-3744" fmla="*/ 8 h 166"/>
                <a:gd name="connsiteX19-3745" fmla="*/ 100 w 111"/>
                <a:gd name="connsiteY19-3746" fmla="*/ 13 h 166"/>
                <a:gd name="connsiteX20-3747" fmla="*/ 106 w 111"/>
                <a:gd name="connsiteY20-3748" fmla="*/ 13 h 166"/>
                <a:gd name="connsiteX21-3749" fmla="*/ 106 w 111"/>
                <a:gd name="connsiteY21-3750" fmla="*/ 19 h 166"/>
                <a:gd name="connsiteX22-3751" fmla="*/ 111 w 111"/>
                <a:gd name="connsiteY22-3752" fmla="*/ 24 h 166"/>
                <a:gd name="connsiteX23-3753" fmla="*/ 111 w 111"/>
                <a:gd name="connsiteY23-3754" fmla="*/ 24 h 166"/>
                <a:gd name="connsiteX24-3755" fmla="*/ 106 w 111"/>
                <a:gd name="connsiteY24-3756" fmla="*/ 29 h 166"/>
                <a:gd name="connsiteX25-3757" fmla="*/ 100 w 111"/>
                <a:gd name="connsiteY25-3758" fmla="*/ 35 h 166"/>
                <a:gd name="connsiteX26-3759" fmla="*/ 95 w 111"/>
                <a:gd name="connsiteY26-3760" fmla="*/ 40 h 166"/>
                <a:gd name="connsiteX27-3761" fmla="*/ 85 w 111"/>
                <a:gd name="connsiteY27-3762" fmla="*/ 40 h 166"/>
                <a:gd name="connsiteX28-3763" fmla="*/ 79 w 111"/>
                <a:gd name="connsiteY28-3764" fmla="*/ 45 h 166"/>
                <a:gd name="connsiteX29-3765" fmla="*/ 74 w 111"/>
                <a:gd name="connsiteY29-3766" fmla="*/ 56 h 166"/>
                <a:gd name="connsiteX30-3767" fmla="*/ 69 w 111"/>
                <a:gd name="connsiteY30-3768" fmla="*/ 66 h 166"/>
                <a:gd name="connsiteX31-3769" fmla="*/ 64 w 111"/>
                <a:gd name="connsiteY31-3770" fmla="*/ 77 h 166"/>
                <a:gd name="connsiteX32-3771" fmla="*/ 53 w 111"/>
                <a:gd name="connsiteY32-3772" fmla="*/ 98 h 166"/>
                <a:gd name="connsiteX33-3773" fmla="*/ 48 w 111"/>
                <a:gd name="connsiteY33-3774" fmla="*/ 113 h 166"/>
                <a:gd name="connsiteX34-3775" fmla="*/ 37 w 111"/>
                <a:gd name="connsiteY34-3776" fmla="*/ 140 h 166"/>
                <a:gd name="connsiteX35-3777" fmla="*/ 32 w 111"/>
                <a:gd name="connsiteY35-3778" fmla="*/ 166 h 166"/>
                <a:gd name="connsiteX36-3779" fmla="*/ 32 w 111"/>
                <a:gd name="connsiteY36-3780" fmla="*/ 166 h 1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</a:cxnLst>
              <a:rect l="l" t="t" r="r" b="b"/>
              <a:pathLst>
                <a:path w="111" h="166">
                  <a:moveTo>
                    <a:pt x="32" y="166"/>
                  </a:moveTo>
                  <a:lnTo>
                    <a:pt x="0" y="166"/>
                  </a:lnTo>
                  <a:lnTo>
                    <a:pt x="0" y="161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4"/>
                  </a:lnTo>
                  <a:lnTo>
                    <a:pt x="0" y="124"/>
                  </a:lnTo>
                  <a:lnTo>
                    <a:pt x="0" y="113"/>
                  </a:lnTo>
                  <a:lnTo>
                    <a:pt x="6" y="92"/>
                  </a:lnTo>
                  <a:lnTo>
                    <a:pt x="6" y="77"/>
                  </a:lnTo>
                  <a:lnTo>
                    <a:pt x="6" y="66"/>
                  </a:lnTo>
                  <a:lnTo>
                    <a:pt x="6" y="56"/>
                  </a:lnTo>
                  <a:lnTo>
                    <a:pt x="6" y="45"/>
                  </a:lnTo>
                  <a:lnTo>
                    <a:pt x="6" y="40"/>
                  </a:lnTo>
                  <a:lnTo>
                    <a:pt x="6" y="35"/>
                  </a:lnTo>
                  <a:lnTo>
                    <a:pt x="6" y="29"/>
                  </a:lnTo>
                  <a:lnTo>
                    <a:pt x="6" y="29"/>
                  </a:lnTo>
                  <a:cubicBezTo>
                    <a:pt x="34" y="20"/>
                    <a:pt x="62" y="12"/>
                    <a:pt x="90" y="3"/>
                  </a:cubicBezTo>
                  <a:cubicBezTo>
                    <a:pt x="106" y="0"/>
                    <a:pt x="93" y="6"/>
                    <a:pt x="95" y="8"/>
                  </a:cubicBezTo>
                  <a:lnTo>
                    <a:pt x="100" y="13"/>
                  </a:lnTo>
                  <a:lnTo>
                    <a:pt x="106" y="13"/>
                  </a:lnTo>
                  <a:lnTo>
                    <a:pt x="106" y="19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06" y="29"/>
                  </a:lnTo>
                  <a:lnTo>
                    <a:pt x="100" y="35"/>
                  </a:lnTo>
                  <a:lnTo>
                    <a:pt x="95" y="40"/>
                  </a:lnTo>
                  <a:lnTo>
                    <a:pt x="85" y="40"/>
                  </a:lnTo>
                  <a:cubicBezTo>
                    <a:pt x="83" y="42"/>
                    <a:pt x="81" y="43"/>
                    <a:pt x="79" y="45"/>
                  </a:cubicBezTo>
                  <a:cubicBezTo>
                    <a:pt x="77" y="49"/>
                    <a:pt x="76" y="52"/>
                    <a:pt x="74" y="56"/>
                  </a:cubicBezTo>
                  <a:cubicBezTo>
                    <a:pt x="72" y="59"/>
                    <a:pt x="71" y="63"/>
                    <a:pt x="69" y="66"/>
                  </a:cubicBezTo>
                  <a:cubicBezTo>
                    <a:pt x="67" y="70"/>
                    <a:pt x="66" y="73"/>
                    <a:pt x="64" y="77"/>
                  </a:cubicBezTo>
                  <a:cubicBezTo>
                    <a:pt x="60" y="84"/>
                    <a:pt x="57" y="91"/>
                    <a:pt x="53" y="98"/>
                  </a:cubicBezTo>
                  <a:cubicBezTo>
                    <a:pt x="51" y="103"/>
                    <a:pt x="50" y="108"/>
                    <a:pt x="48" y="113"/>
                  </a:cubicBezTo>
                  <a:cubicBezTo>
                    <a:pt x="44" y="122"/>
                    <a:pt x="41" y="131"/>
                    <a:pt x="37" y="140"/>
                  </a:cubicBezTo>
                  <a:cubicBezTo>
                    <a:pt x="35" y="149"/>
                    <a:pt x="34" y="157"/>
                    <a:pt x="32" y="166"/>
                  </a:cubicBezTo>
                  <a:lnTo>
                    <a:pt x="32" y="16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94" name="Freeform 58"/>
            <p:cNvSpPr/>
            <p:nvPr/>
          </p:nvSpPr>
          <p:spPr bwMode="auto">
            <a:xfrm>
              <a:off x="1438" y="3293"/>
              <a:ext cx="725" cy="223"/>
            </a:xfrm>
            <a:custGeom>
              <a:avLst/>
              <a:gdLst>
                <a:gd name="connsiteX0" fmla="*/ 227 w 306"/>
                <a:gd name="connsiteY0" fmla="*/ 205 h 205"/>
                <a:gd name="connsiteX1" fmla="*/ 195 w 306"/>
                <a:gd name="connsiteY1" fmla="*/ 205 h 205"/>
                <a:gd name="connsiteX2" fmla="*/ 195 w 306"/>
                <a:gd name="connsiteY2" fmla="*/ 200 h 205"/>
                <a:gd name="connsiteX3" fmla="*/ 195 w 306"/>
                <a:gd name="connsiteY3" fmla="*/ 189 h 205"/>
                <a:gd name="connsiteX4" fmla="*/ 195 w 306"/>
                <a:gd name="connsiteY4" fmla="*/ 184 h 205"/>
                <a:gd name="connsiteX5" fmla="*/ 195 w 306"/>
                <a:gd name="connsiteY5" fmla="*/ 173 h 205"/>
                <a:gd name="connsiteX6" fmla="*/ 195 w 306"/>
                <a:gd name="connsiteY6" fmla="*/ 163 h 205"/>
                <a:gd name="connsiteX7" fmla="*/ 195 w 306"/>
                <a:gd name="connsiteY7" fmla="*/ 152 h 205"/>
                <a:gd name="connsiteX8" fmla="*/ 201 w 306"/>
                <a:gd name="connsiteY8" fmla="*/ 131 h 205"/>
                <a:gd name="connsiteX9" fmla="*/ 201 w 306"/>
                <a:gd name="connsiteY9" fmla="*/ 116 h 205"/>
                <a:gd name="connsiteX10" fmla="*/ 201 w 306"/>
                <a:gd name="connsiteY10" fmla="*/ 105 h 205"/>
                <a:gd name="connsiteX11" fmla="*/ 201 w 306"/>
                <a:gd name="connsiteY11" fmla="*/ 95 h 205"/>
                <a:gd name="connsiteX12" fmla="*/ 201 w 306"/>
                <a:gd name="connsiteY12" fmla="*/ 84 h 205"/>
                <a:gd name="connsiteX13" fmla="*/ 201 w 306"/>
                <a:gd name="connsiteY13" fmla="*/ 79 h 205"/>
                <a:gd name="connsiteX14" fmla="*/ 201 w 306"/>
                <a:gd name="connsiteY14" fmla="*/ 74 h 205"/>
                <a:gd name="connsiteX15" fmla="*/ 201 w 306"/>
                <a:gd name="connsiteY15" fmla="*/ 68 h 205"/>
                <a:gd name="connsiteX16" fmla="*/ 201 w 306"/>
                <a:gd name="connsiteY16" fmla="*/ 68 h 205"/>
                <a:gd name="connsiteX17" fmla="*/ 195 w 306"/>
                <a:gd name="connsiteY17" fmla="*/ 68 h 205"/>
                <a:gd name="connsiteX18" fmla="*/ 190 w 306"/>
                <a:gd name="connsiteY18" fmla="*/ 63 h 205"/>
                <a:gd name="connsiteX19" fmla="*/ 185 w 306"/>
                <a:gd name="connsiteY19" fmla="*/ 63 h 205"/>
                <a:gd name="connsiteX20" fmla="*/ 180 w 306"/>
                <a:gd name="connsiteY20" fmla="*/ 68 h 205"/>
                <a:gd name="connsiteX21" fmla="*/ 169 w 306"/>
                <a:gd name="connsiteY21" fmla="*/ 68 h 205"/>
                <a:gd name="connsiteX22" fmla="*/ 159 w 306"/>
                <a:gd name="connsiteY22" fmla="*/ 68 h 205"/>
                <a:gd name="connsiteX23" fmla="*/ 143 w 306"/>
                <a:gd name="connsiteY23" fmla="*/ 68 h 205"/>
                <a:gd name="connsiteX24" fmla="*/ 127 w 306"/>
                <a:gd name="connsiteY24" fmla="*/ 74 h 205"/>
                <a:gd name="connsiteX25" fmla="*/ 95 w 306"/>
                <a:gd name="connsiteY25" fmla="*/ 74 h 205"/>
                <a:gd name="connsiteX26" fmla="*/ 64 w 306"/>
                <a:gd name="connsiteY26" fmla="*/ 79 h 205"/>
                <a:gd name="connsiteX27" fmla="*/ 32 w 306"/>
                <a:gd name="connsiteY27" fmla="*/ 84 h 205"/>
                <a:gd name="connsiteX28" fmla="*/ 0 w 306"/>
                <a:gd name="connsiteY28" fmla="*/ 89 h 205"/>
                <a:gd name="connsiteX29" fmla="*/ 0 w 306"/>
                <a:gd name="connsiteY29" fmla="*/ 52 h 205"/>
                <a:gd name="connsiteX30" fmla="*/ 27 w 306"/>
                <a:gd name="connsiteY30" fmla="*/ 52 h 205"/>
                <a:gd name="connsiteX31" fmla="*/ 58 w 306"/>
                <a:gd name="connsiteY31" fmla="*/ 52 h 205"/>
                <a:gd name="connsiteX32" fmla="*/ 85 w 306"/>
                <a:gd name="connsiteY32" fmla="*/ 47 h 205"/>
                <a:gd name="connsiteX33" fmla="*/ 116 w 306"/>
                <a:gd name="connsiteY33" fmla="*/ 42 h 205"/>
                <a:gd name="connsiteX34" fmla="*/ 132 w 306"/>
                <a:gd name="connsiteY34" fmla="*/ 37 h 205"/>
                <a:gd name="connsiteX35" fmla="*/ 143 w 306"/>
                <a:gd name="connsiteY35" fmla="*/ 31 h 205"/>
                <a:gd name="connsiteX36" fmla="*/ 159 w 306"/>
                <a:gd name="connsiteY36" fmla="*/ 31 h 205"/>
                <a:gd name="connsiteX37" fmla="*/ 169 w 306"/>
                <a:gd name="connsiteY37" fmla="*/ 26 h 205"/>
                <a:gd name="connsiteX38" fmla="*/ 174 w 306"/>
                <a:gd name="connsiteY38" fmla="*/ 21 h 205"/>
                <a:gd name="connsiteX39" fmla="*/ 185 w 306"/>
                <a:gd name="connsiteY39" fmla="*/ 21 h 205"/>
                <a:gd name="connsiteX40" fmla="*/ 190 w 306"/>
                <a:gd name="connsiteY40" fmla="*/ 16 h 205"/>
                <a:gd name="connsiteX41" fmla="*/ 195 w 306"/>
                <a:gd name="connsiteY41" fmla="*/ 10 h 205"/>
                <a:gd name="connsiteX42" fmla="*/ 201 w 306"/>
                <a:gd name="connsiteY42" fmla="*/ 5 h 205"/>
                <a:gd name="connsiteX43" fmla="*/ 211 w 306"/>
                <a:gd name="connsiteY43" fmla="*/ 0 h 205"/>
                <a:gd name="connsiteX44" fmla="*/ 216 w 306"/>
                <a:gd name="connsiteY44" fmla="*/ 0 h 205"/>
                <a:gd name="connsiteX45" fmla="*/ 222 w 306"/>
                <a:gd name="connsiteY45" fmla="*/ 0 h 205"/>
                <a:gd name="connsiteX46" fmla="*/ 227 w 306"/>
                <a:gd name="connsiteY46" fmla="*/ 5 h 205"/>
                <a:gd name="connsiteX47" fmla="*/ 238 w 306"/>
                <a:gd name="connsiteY47" fmla="*/ 10 h 205"/>
                <a:gd name="connsiteX48" fmla="*/ 243 w 306"/>
                <a:gd name="connsiteY48" fmla="*/ 16 h 205"/>
                <a:gd name="connsiteX49" fmla="*/ 253 w 306"/>
                <a:gd name="connsiteY49" fmla="*/ 16 h 205"/>
                <a:gd name="connsiteX50" fmla="*/ 259 w 306"/>
                <a:gd name="connsiteY50" fmla="*/ 21 h 205"/>
                <a:gd name="connsiteX51" fmla="*/ 269 w 306"/>
                <a:gd name="connsiteY51" fmla="*/ 26 h 205"/>
                <a:gd name="connsiteX52" fmla="*/ 280 w 306"/>
                <a:gd name="connsiteY52" fmla="*/ 31 h 205"/>
                <a:gd name="connsiteX53" fmla="*/ 285 w 306"/>
                <a:gd name="connsiteY53" fmla="*/ 42 h 205"/>
                <a:gd name="connsiteX54" fmla="*/ 290 w 306"/>
                <a:gd name="connsiteY54" fmla="*/ 47 h 205"/>
                <a:gd name="connsiteX55" fmla="*/ 295 w 306"/>
                <a:gd name="connsiteY55" fmla="*/ 52 h 205"/>
                <a:gd name="connsiteX56" fmla="*/ 301 w 306"/>
                <a:gd name="connsiteY56" fmla="*/ 52 h 205"/>
                <a:gd name="connsiteX57" fmla="*/ 301 w 306"/>
                <a:gd name="connsiteY57" fmla="*/ 58 h 205"/>
                <a:gd name="connsiteX58" fmla="*/ 306 w 306"/>
                <a:gd name="connsiteY58" fmla="*/ 63 h 205"/>
                <a:gd name="connsiteX59" fmla="*/ 306 w 306"/>
                <a:gd name="connsiteY59" fmla="*/ 63 h 205"/>
                <a:gd name="connsiteX60" fmla="*/ 301 w 306"/>
                <a:gd name="connsiteY60" fmla="*/ 68 h 205"/>
                <a:gd name="connsiteX61" fmla="*/ 295 w 306"/>
                <a:gd name="connsiteY61" fmla="*/ 74 h 205"/>
                <a:gd name="connsiteX62" fmla="*/ 290 w 306"/>
                <a:gd name="connsiteY62" fmla="*/ 79 h 205"/>
                <a:gd name="connsiteX63" fmla="*/ 280 w 306"/>
                <a:gd name="connsiteY63" fmla="*/ 79 h 205"/>
                <a:gd name="connsiteX64" fmla="*/ 274 w 306"/>
                <a:gd name="connsiteY64" fmla="*/ 84 h 205"/>
                <a:gd name="connsiteX65" fmla="*/ 269 w 306"/>
                <a:gd name="connsiteY65" fmla="*/ 95 h 205"/>
                <a:gd name="connsiteX66" fmla="*/ 264 w 306"/>
                <a:gd name="connsiteY66" fmla="*/ 105 h 205"/>
                <a:gd name="connsiteX67" fmla="*/ 259 w 306"/>
                <a:gd name="connsiteY67" fmla="*/ 116 h 205"/>
                <a:gd name="connsiteX68" fmla="*/ 248 w 306"/>
                <a:gd name="connsiteY68" fmla="*/ 137 h 205"/>
                <a:gd name="connsiteX69" fmla="*/ 243 w 306"/>
                <a:gd name="connsiteY69" fmla="*/ 152 h 205"/>
                <a:gd name="connsiteX70" fmla="*/ 232 w 306"/>
                <a:gd name="connsiteY70" fmla="*/ 179 h 205"/>
                <a:gd name="connsiteX71" fmla="*/ 227 w 306"/>
                <a:gd name="connsiteY71" fmla="*/ 205 h 205"/>
                <a:gd name="connsiteX0-1" fmla="*/ 227 w 306"/>
                <a:gd name="connsiteY0-2" fmla="*/ 205 h 205"/>
                <a:gd name="connsiteX1-3" fmla="*/ 195 w 306"/>
                <a:gd name="connsiteY1-4" fmla="*/ 205 h 205"/>
                <a:gd name="connsiteX2-5" fmla="*/ 195 w 306"/>
                <a:gd name="connsiteY2-6" fmla="*/ 200 h 205"/>
                <a:gd name="connsiteX3-7" fmla="*/ 195 w 306"/>
                <a:gd name="connsiteY3-8" fmla="*/ 189 h 205"/>
                <a:gd name="connsiteX4-9" fmla="*/ 195 w 306"/>
                <a:gd name="connsiteY4-10" fmla="*/ 184 h 205"/>
                <a:gd name="connsiteX5-11" fmla="*/ 195 w 306"/>
                <a:gd name="connsiteY5-12" fmla="*/ 173 h 205"/>
                <a:gd name="connsiteX6-13" fmla="*/ 195 w 306"/>
                <a:gd name="connsiteY6-14" fmla="*/ 163 h 205"/>
                <a:gd name="connsiteX7-15" fmla="*/ 195 w 306"/>
                <a:gd name="connsiteY7-16" fmla="*/ 152 h 205"/>
                <a:gd name="connsiteX8-17" fmla="*/ 201 w 306"/>
                <a:gd name="connsiteY8-18" fmla="*/ 131 h 205"/>
                <a:gd name="connsiteX9-19" fmla="*/ 201 w 306"/>
                <a:gd name="connsiteY9-20" fmla="*/ 116 h 205"/>
                <a:gd name="connsiteX10-21" fmla="*/ 201 w 306"/>
                <a:gd name="connsiteY10-22" fmla="*/ 105 h 205"/>
                <a:gd name="connsiteX11-23" fmla="*/ 201 w 306"/>
                <a:gd name="connsiteY11-24" fmla="*/ 95 h 205"/>
                <a:gd name="connsiteX12-25" fmla="*/ 201 w 306"/>
                <a:gd name="connsiteY12-26" fmla="*/ 84 h 205"/>
                <a:gd name="connsiteX13-27" fmla="*/ 201 w 306"/>
                <a:gd name="connsiteY13-28" fmla="*/ 79 h 205"/>
                <a:gd name="connsiteX14-29" fmla="*/ 201 w 306"/>
                <a:gd name="connsiteY14-30" fmla="*/ 74 h 205"/>
                <a:gd name="connsiteX15-31" fmla="*/ 201 w 306"/>
                <a:gd name="connsiteY15-32" fmla="*/ 68 h 205"/>
                <a:gd name="connsiteX16-33" fmla="*/ 201 w 306"/>
                <a:gd name="connsiteY16-34" fmla="*/ 68 h 205"/>
                <a:gd name="connsiteX17-35" fmla="*/ 195 w 306"/>
                <a:gd name="connsiteY17-36" fmla="*/ 68 h 205"/>
                <a:gd name="connsiteX18-37" fmla="*/ 190 w 306"/>
                <a:gd name="connsiteY18-38" fmla="*/ 63 h 205"/>
                <a:gd name="connsiteX19-39" fmla="*/ 185 w 306"/>
                <a:gd name="connsiteY19-40" fmla="*/ 63 h 205"/>
                <a:gd name="connsiteX20-41" fmla="*/ 180 w 306"/>
                <a:gd name="connsiteY20-42" fmla="*/ 68 h 205"/>
                <a:gd name="connsiteX21-43" fmla="*/ 169 w 306"/>
                <a:gd name="connsiteY21-44" fmla="*/ 68 h 205"/>
                <a:gd name="connsiteX22-45" fmla="*/ 159 w 306"/>
                <a:gd name="connsiteY22-46" fmla="*/ 68 h 205"/>
                <a:gd name="connsiteX23-47" fmla="*/ 143 w 306"/>
                <a:gd name="connsiteY23-48" fmla="*/ 68 h 205"/>
                <a:gd name="connsiteX24-49" fmla="*/ 127 w 306"/>
                <a:gd name="connsiteY24-50" fmla="*/ 74 h 205"/>
                <a:gd name="connsiteX25-51" fmla="*/ 95 w 306"/>
                <a:gd name="connsiteY25-52" fmla="*/ 74 h 205"/>
                <a:gd name="connsiteX26-53" fmla="*/ 64 w 306"/>
                <a:gd name="connsiteY26-54" fmla="*/ 79 h 205"/>
                <a:gd name="connsiteX27-55" fmla="*/ 32 w 306"/>
                <a:gd name="connsiteY27-56" fmla="*/ 84 h 205"/>
                <a:gd name="connsiteX28-57" fmla="*/ 0 w 306"/>
                <a:gd name="connsiteY28-58" fmla="*/ 89 h 205"/>
                <a:gd name="connsiteX29-59" fmla="*/ 0 w 306"/>
                <a:gd name="connsiteY29-60" fmla="*/ 52 h 205"/>
                <a:gd name="connsiteX30-61" fmla="*/ 27 w 306"/>
                <a:gd name="connsiteY30-62" fmla="*/ 52 h 205"/>
                <a:gd name="connsiteX31-63" fmla="*/ 58 w 306"/>
                <a:gd name="connsiteY31-64" fmla="*/ 52 h 205"/>
                <a:gd name="connsiteX32-65" fmla="*/ 85 w 306"/>
                <a:gd name="connsiteY32-66" fmla="*/ 47 h 205"/>
                <a:gd name="connsiteX33-67" fmla="*/ 116 w 306"/>
                <a:gd name="connsiteY33-68" fmla="*/ 42 h 205"/>
                <a:gd name="connsiteX34-69" fmla="*/ 132 w 306"/>
                <a:gd name="connsiteY34-70" fmla="*/ 37 h 205"/>
                <a:gd name="connsiteX35-71" fmla="*/ 143 w 306"/>
                <a:gd name="connsiteY35-72" fmla="*/ 31 h 205"/>
                <a:gd name="connsiteX36-73" fmla="*/ 159 w 306"/>
                <a:gd name="connsiteY36-74" fmla="*/ 31 h 205"/>
                <a:gd name="connsiteX37-75" fmla="*/ 169 w 306"/>
                <a:gd name="connsiteY37-76" fmla="*/ 26 h 205"/>
                <a:gd name="connsiteX38-77" fmla="*/ 174 w 306"/>
                <a:gd name="connsiteY38-78" fmla="*/ 21 h 205"/>
                <a:gd name="connsiteX39-79" fmla="*/ 185 w 306"/>
                <a:gd name="connsiteY39-80" fmla="*/ 21 h 205"/>
                <a:gd name="connsiteX40-81" fmla="*/ 190 w 306"/>
                <a:gd name="connsiteY40-82" fmla="*/ 16 h 205"/>
                <a:gd name="connsiteX41-83" fmla="*/ 195 w 306"/>
                <a:gd name="connsiteY41-84" fmla="*/ 10 h 205"/>
                <a:gd name="connsiteX42-85" fmla="*/ 201 w 306"/>
                <a:gd name="connsiteY42-86" fmla="*/ 5 h 205"/>
                <a:gd name="connsiteX43-87" fmla="*/ 211 w 306"/>
                <a:gd name="connsiteY43-88" fmla="*/ 0 h 205"/>
                <a:gd name="connsiteX44-89" fmla="*/ 216 w 306"/>
                <a:gd name="connsiteY44-90" fmla="*/ 0 h 205"/>
                <a:gd name="connsiteX45-91" fmla="*/ 222 w 306"/>
                <a:gd name="connsiteY45-92" fmla="*/ 0 h 205"/>
                <a:gd name="connsiteX46-93" fmla="*/ 227 w 306"/>
                <a:gd name="connsiteY46-94" fmla="*/ 5 h 205"/>
                <a:gd name="connsiteX47-95" fmla="*/ 238 w 306"/>
                <a:gd name="connsiteY47-96" fmla="*/ 10 h 205"/>
                <a:gd name="connsiteX48-97" fmla="*/ 243 w 306"/>
                <a:gd name="connsiteY48-98" fmla="*/ 16 h 205"/>
                <a:gd name="connsiteX49-99" fmla="*/ 253 w 306"/>
                <a:gd name="connsiteY49-100" fmla="*/ 16 h 205"/>
                <a:gd name="connsiteX50-101" fmla="*/ 259 w 306"/>
                <a:gd name="connsiteY50-102" fmla="*/ 21 h 205"/>
                <a:gd name="connsiteX51-103" fmla="*/ 269 w 306"/>
                <a:gd name="connsiteY51-104" fmla="*/ 26 h 205"/>
                <a:gd name="connsiteX52-105" fmla="*/ 280 w 306"/>
                <a:gd name="connsiteY52-106" fmla="*/ 31 h 205"/>
                <a:gd name="connsiteX53-107" fmla="*/ 285 w 306"/>
                <a:gd name="connsiteY53-108" fmla="*/ 42 h 205"/>
                <a:gd name="connsiteX54-109" fmla="*/ 290 w 306"/>
                <a:gd name="connsiteY54-110" fmla="*/ 47 h 205"/>
                <a:gd name="connsiteX55-111" fmla="*/ 295 w 306"/>
                <a:gd name="connsiteY55-112" fmla="*/ 52 h 205"/>
                <a:gd name="connsiteX56-113" fmla="*/ 301 w 306"/>
                <a:gd name="connsiteY56-114" fmla="*/ 52 h 205"/>
                <a:gd name="connsiteX57-115" fmla="*/ 301 w 306"/>
                <a:gd name="connsiteY57-116" fmla="*/ 58 h 205"/>
                <a:gd name="connsiteX58-117" fmla="*/ 306 w 306"/>
                <a:gd name="connsiteY58-118" fmla="*/ 63 h 205"/>
                <a:gd name="connsiteX59-119" fmla="*/ 306 w 306"/>
                <a:gd name="connsiteY59-120" fmla="*/ 63 h 205"/>
                <a:gd name="connsiteX60-121" fmla="*/ 301 w 306"/>
                <a:gd name="connsiteY60-122" fmla="*/ 68 h 205"/>
                <a:gd name="connsiteX61-123" fmla="*/ 295 w 306"/>
                <a:gd name="connsiteY61-124" fmla="*/ 74 h 205"/>
                <a:gd name="connsiteX62-125" fmla="*/ 290 w 306"/>
                <a:gd name="connsiteY62-126" fmla="*/ 79 h 205"/>
                <a:gd name="connsiteX63-127" fmla="*/ 280 w 306"/>
                <a:gd name="connsiteY63-128" fmla="*/ 79 h 205"/>
                <a:gd name="connsiteX64-129" fmla="*/ 274 w 306"/>
                <a:gd name="connsiteY64-130" fmla="*/ 84 h 205"/>
                <a:gd name="connsiteX65-131" fmla="*/ 269 w 306"/>
                <a:gd name="connsiteY65-132" fmla="*/ 95 h 205"/>
                <a:gd name="connsiteX66-133" fmla="*/ 264 w 306"/>
                <a:gd name="connsiteY66-134" fmla="*/ 105 h 205"/>
                <a:gd name="connsiteX67-135" fmla="*/ 259 w 306"/>
                <a:gd name="connsiteY67-136" fmla="*/ 116 h 205"/>
                <a:gd name="connsiteX68-137" fmla="*/ 248 w 306"/>
                <a:gd name="connsiteY68-138" fmla="*/ 137 h 205"/>
                <a:gd name="connsiteX69-139" fmla="*/ 243 w 306"/>
                <a:gd name="connsiteY69-140" fmla="*/ 152 h 205"/>
                <a:gd name="connsiteX70-141" fmla="*/ 232 w 306"/>
                <a:gd name="connsiteY70-142" fmla="*/ 179 h 205"/>
                <a:gd name="connsiteX0-143" fmla="*/ 227 w 306"/>
                <a:gd name="connsiteY0-144" fmla="*/ 205 h 205"/>
                <a:gd name="connsiteX1-145" fmla="*/ 195 w 306"/>
                <a:gd name="connsiteY1-146" fmla="*/ 205 h 205"/>
                <a:gd name="connsiteX2-147" fmla="*/ 195 w 306"/>
                <a:gd name="connsiteY2-148" fmla="*/ 189 h 205"/>
                <a:gd name="connsiteX3-149" fmla="*/ 195 w 306"/>
                <a:gd name="connsiteY3-150" fmla="*/ 184 h 205"/>
                <a:gd name="connsiteX4-151" fmla="*/ 195 w 306"/>
                <a:gd name="connsiteY4-152" fmla="*/ 173 h 205"/>
                <a:gd name="connsiteX5-153" fmla="*/ 195 w 306"/>
                <a:gd name="connsiteY5-154" fmla="*/ 163 h 205"/>
                <a:gd name="connsiteX6-155" fmla="*/ 195 w 306"/>
                <a:gd name="connsiteY6-156" fmla="*/ 152 h 205"/>
                <a:gd name="connsiteX7-157" fmla="*/ 201 w 306"/>
                <a:gd name="connsiteY7-158" fmla="*/ 131 h 205"/>
                <a:gd name="connsiteX8-159" fmla="*/ 201 w 306"/>
                <a:gd name="connsiteY8-160" fmla="*/ 116 h 205"/>
                <a:gd name="connsiteX9-161" fmla="*/ 201 w 306"/>
                <a:gd name="connsiteY9-162" fmla="*/ 105 h 205"/>
                <a:gd name="connsiteX10-163" fmla="*/ 201 w 306"/>
                <a:gd name="connsiteY10-164" fmla="*/ 95 h 205"/>
                <a:gd name="connsiteX11-165" fmla="*/ 201 w 306"/>
                <a:gd name="connsiteY11-166" fmla="*/ 84 h 205"/>
                <a:gd name="connsiteX12-167" fmla="*/ 201 w 306"/>
                <a:gd name="connsiteY12-168" fmla="*/ 79 h 205"/>
                <a:gd name="connsiteX13-169" fmla="*/ 201 w 306"/>
                <a:gd name="connsiteY13-170" fmla="*/ 74 h 205"/>
                <a:gd name="connsiteX14-171" fmla="*/ 201 w 306"/>
                <a:gd name="connsiteY14-172" fmla="*/ 68 h 205"/>
                <a:gd name="connsiteX15-173" fmla="*/ 201 w 306"/>
                <a:gd name="connsiteY15-174" fmla="*/ 68 h 205"/>
                <a:gd name="connsiteX16-175" fmla="*/ 195 w 306"/>
                <a:gd name="connsiteY16-176" fmla="*/ 68 h 205"/>
                <a:gd name="connsiteX17-177" fmla="*/ 190 w 306"/>
                <a:gd name="connsiteY17-178" fmla="*/ 63 h 205"/>
                <a:gd name="connsiteX18-179" fmla="*/ 185 w 306"/>
                <a:gd name="connsiteY18-180" fmla="*/ 63 h 205"/>
                <a:gd name="connsiteX19-181" fmla="*/ 180 w 306"/>
                <a:gd name="connsiteY19-182" fmla="*/ 68 h 205"/>
                <a:gd name="connsiteX20-183" fmla="*/ 169 w 306"/>
                <a:gd name="connsiteY20-184" fmla="*/ 68 h 205"/>
                <a:gd name="connsiteX21-185" fmla="*/ 159 w 306"/>
                <a:gd name="connsiteY21-186" fmla="*/ 68 h 205"/>
                <a:gd name="connsiteX22-187" fmla="*/ 143 w 306"/>
                <a:gd name="connsiteY22-188" fmla="*/ 68 h 205"/>
                <a:gd name="connsiteX23-189" fmla="*/ 127 w 306"/>
                <a:gd name="connsiteY23-190" fmla="*/ 74 h 205"/>
                <a:gd name="connsiteX24-191" fmla="*/ 95 w 306"/>
                <a:gd name="connsiteY24-192" fmla="*/ 74 h 205"/>
                <a:gd name="connsiteX25-193" fmla="*/ 64 w 306"/>
                <a:gd name="connsiteY25-194" fmla="*/ 79 h 205"/>
                <a:gd name="connsiteX26-195" fmla="*/ 32 w 306"/>
                <a:gd name="connsiteY26-196" fmla="*/ 84 h 205"/>
                <a:gd name="connsiteX27-197" fmla="*/ 0 w 306"/>
                <a:gd name="connsiteY27-198" fmla="*/ 89 h 205"/>
                <a:gd name="connsiteX28-199" fmla="*/ 0 w 306"/>
                <a:gd name="connsiteY28-200" fmla="*/ 52 h 205"/>
                <a:gd name="connsiteX29-201" fmla="*/ 27 w 306"/>
                <a:gd name="connsiteY29-202" fmla="*/ 52 h 205"/>
                <a:gd name="connsiteX30-203" fmla="*/ 58 w 306"/>
                <a:gd name="connsiteY30-204" fmla="*/ 52 h 205"/>
                <a:gd name="connsiteX31-205" fmla="*/ 85 w 306"/>
                <a:gd name="connsiteY31-206" fmla="*/ 47 h 205"/>
                <a:gd name="connsiteX32-207" fmla="*/ 116 w 306"/>
                <a:gd name="connsiteY32-208" fmla="*/ 42 h 205"/>
                <a:gd name="connsiteX33-209" fmla="*/ 132 w 306"/>
                <a:gd name="connsiteY33-210" fmla="*/ 37 h 205"/>
                <a:gd name="connsiteX34-211" fmla="*/ 143 w 306"/>
                <a:gd name="connsiteY34-212" fmla="*/ 31 h 205"/>
                <a:gd name="connsiteX35-213" fmla="*/ 159 w 306"/>
                <a:gd name="connsiteY35-214" fmla="*/ 31 h 205"/>
                <a:gd name="connsiteX36-215" fmla="*/ 169 w 306"/>
                <a:gd name="connsiteY36-216" fmla="*/ 26 h 205"/>
                <a:gd name="connsiteX37-217" fmla="*/ 174 w 306"/>
                <a:gd name="connsiteY37-218" fmla="*/ 21 h 205"/>
                <a:gd name="connsiteX38-219" fmla="*/ 185 w 306"/>
                <a:gd name="connsiteY38-220" fmla="*/ 21 h 205"/>
                <a:gd name="connsiteX39-221" fmla="*/ 190 w 306"/>
                <a:gd name="connsiteY39-222" fmla="*/ 16 h 205"/>
                <a:gd name="connsiteX40-223" fmla="*/ 195 w 306"/>
                <a:gd name="connsiteY40-224" fmla="*/ 10 h 205"/>
                <a:gd name="connsiteX41-225" fmla="*/ 201 w 306"/>
                <a:gd name="connsiteY41-226" fmla="*/ 5 h 205"/>
                <a:gd name="connsiteX42-227" fmla="*/ 211 w 306"/>
                <a:gd name="connsiteY42-228" fmla="*/ 0 h 205"/>
                <a:gd name="connsiteX43-229" fmla="*/ 216 w 306"/>
                <a:gd name="connsiteY43-230" fmla="*/ 0 h 205"/>
                <a:gd name="connsiteX44-231" fmla="*/ 222 w 306"/>
                <a:gd name="connsiteY44-232" fmla="*/ 0 h 205"/>
                <a:gd name="connsiteX45-233" fmla="*/ 227 w 306"/>
                <a:gd name="connsiteY45-234" fmla="*/ 5 h 205"/>
                <a:gd name="connsiteX46-235" fmla="*/ 238 w 306"/>
                <a:gd name="connsiteY46-236" fmla="*/ 10 h 205"/>
                <a:gd name="connsiteX47-237" fmla="*/ 243 w 306"/>
                <a:gd name="connsiteY47-238" fmla="*/ 16 h 205"/>
                <a:gd name="connsiteX48-239" fmla="*/ 253 w 306"/>
                <a:gd name="connsiteY48-240" fmla="*/ 16 h 205"/>
                <a:gd name="connsiteX49-241" fmla="*/ 259 w 306"/>
                <a:gd name="connsiteY49-242" fmla="*/ 21 h 205"/>
                <a:gd name="connsiteX50-243" fmla="*/ 269 w 306"/>
                <a:gd name="connsiteY50-244" fmla="*/ 26 h 205"/>
                <a:gd name="connsiteX51-245" fmla="*/ 280 w 306"/>
                <a:gd name="connsiteY51-246" fmla="*/ 31 h 205"/>
                <a:gd name="connsiteX52-247" fmla="*/ 285 w 306"/>
                <a:gd name="connsiteY52-248" fmla="*/ 42 h 205"/>
                <a:gd name="connsiteX53-249" fmla="*/ 290 w 306"/>
                <a:gd name="connsiteY53-250" fmla="*/ 47 h 205"/>
                <a:gd name="connsiteX54-251" fmla="*/ 295 w 306"/>
                <a:gd name="connsiteY54-252" fmla="*/ 52 h 205"/>
                <a:gd name="connsiteX55-253" fmla="*/ 301 w 306"/>
                <a:gd name="connsiteY55-254" fmla="*/ 52 h 205"/>
                <a:gd name="connsiteX56-255" fmla="*/ 301 w 306"/>
                <a:gd name="connsiteY56-256" fmla="*/ 58 h 205"/>
                <a:gd name="connsiteX57-257" fmla="*/ 306 w 306"/>
                <a:gd name="connsiteY57-258" fmla="*/ 63 h 205"/>
                <a:gd name="connsiteX58-259" fmla="*/ 306 w 306"/>
                <a:gd name="connsiteY58-260" fmla="*/ 63 h 205"/>
                <a:gd name="connsiteX59-261" fmla="*/ 301 w 306"/>
                <a:gd name="connsiteY59-262" fmla="*/ 68 h 205"/>
                <a:gd name="connsiteX60-263" fmla="*/ 295 w 306"/>
                <a:gd name="connsiteY60-264" fmla="*/ 74 h 205"/>
                <a:gd name="connsiteX61-265" fmla="*/ 290 w 306"/>
                <a:gd name="connsiteY61-266" fmla="*/ 79 h 205"/>
                <a:gd name="connsiteX62-267" fmla="*/ 280 w 306"/>
                <a:gd name="connsiteY62-268" fmla="*/ 79 h 205"/>
                <a:gd name="connsiteX63-269" fmla="*/ 274 w 306"/>
                <a:gd name="connsiteY63-270" fmla="*/ 84 h 205"/>
                <a:gd name="connsiteX64-271" fmla="*/ 269 w 306"/>
                <a:gd name="connsiteY64-272" fmla="*/ 95 h 205"/>
                <a:gd name="connsiteX65-273" fmla="*/ 264 w 306"/>
                <a:gd name="connsiteY65-274" fmla="*/ 105 h 205"/>
                <a:gd name="connsiteX66-275" fmla="*/ 259 w 306"/>
                <a:gd name="connsiteY66-276" fmla="*/ 116 h 205"/>
                <a:gd name="connsiteX67-277" fmla="*/ 248 w 306"/>
                <a:gd name="connsiteY67-278" fmla="*/ 137 h 205"/>
                <a:gd name="connsiteX68-279" fmla="*/ 243 w 306"/>
                <a:gd name="connsiteY68-280" fmla="*/ 152 h 205"/>
                <a:gd name="connsiteX69-281" fmla="*/ 232 w 306"/>
                <a:gd name="connsiteY69-282" fmla="*/ 179 h 205"/>
                <a:gd name="connsiteX0-283" fmla="*/ 227 w 306"/>
                <a:gd name="connsiteY0-284" fmla="*/ 205 h 205"/>
                <a:gd name="connsiteX1-285" fmla="*/ 195 w 306"/>
                <a:gd name="connsiteY1-286" fmla="*/ 189 h 205"/>
                <a:gd name="connsiteX2-287" fmla="*/ 195 w 306"/>
                <a:gd name="connsiteY2-288" fmla="*/ 184 h 205"/>
                <a:gd name="connsiteX3-289" fmla="*/ 195 w 306"/>
                <a:gd name="connsiteY3-290" fmla="*/ 173 h 205"/>
                <a:gd name="connsiteX4-291" fmla="*/ 195 w 306"/>
                <a:gd name="connsiteY4-292" fmla="*/ 163 h 205"/>
                <a:gd name="connsiteX5-293" fmla="*/ 195 w 306"/>
                <a:gd name="connsiteY5-294" fmla="*/ 152 h 205"/>
                <a:gd name="connsiteX6-295" fmla="*/ 201 w 306"/>
                <a:gd name="connsiteY6-296" fmla="*/ 131 h 205"/>
                <a:gd name="connsiteX7-297" fmla="*/ 201 w 306"/>
                <a:gd name="connsiteY7-298" fmla="*/ 116 h 205"/>
                <a:gd name="connsiteX8-299" fmla="*/ 201 w 306"/>
                <a:gd name="connsiteY8-300" fmla="*/ 105 h 205"/>
                <a:gd name="connsiteX9-301" fmla="*/ 201 w 306"/>
                <a:gd name="connsiteY9-302" fmla="*/ 95 h 205"/>
                <a:gd name="connsiteX10-303" fmla="*/ 201 w 306"/>
                <a:gd name="connsiteY10-304" fmla="*/ 84 h 205"/>
                <a:gd name="connsiteX11-305" fmla="*/ 201 w 306"/>
                <a:gd name="connsiteY11-306" fmla="*/ 79 h 205"/>
                <a:gd name="connsiteX12-307" fmla="*/ 201 w 306"/>
                <a:gd name="connsiteY12-308" fmla="*/ 74 h 205"/>
                <a:gd name="connsiteX13-309" fmla="*/ 201 w 306"/>
                <a:gd name="connsiteY13-310" fmla="*/ 68 h 205"/>
                <a:gd name="connsiteX14-311" fmla="*/ 201 w 306"/>
                <a:gd name="connsiteY14-312" fmla="*/ 68 h 205"/>
                <a:gd name="connsiteX15-313" fmla="*/ 195 w 306"/>
                <a:gd name="connsiteY15-314" fmla="*/ 68 h 205"/>
                <a:gd name="connsiteX16-315" fmla="*/ 190 w 306"/>
                <a:gd name="connsiteY16-316" fmla="*/ 63 h 205"/>
                <a:gd name="connsiteX17-317" fmla="*/ 185 w 306"/>
                <a:gd name="connsiteY17-318" fmla="*/ 63 h 205"/>
                <a:gd name="connsiteX18-319" fmla="*/ 180 w 306"/>
                <a:gd name="connsiteY18-320" fmla="*/ 68 h 205"/>
                <a:gd name="connsiteX19-321" fmla="*/ 169 w 306"/>
                <a:gd name="connsiteY19-322" fmla="*/ 68 h 205"/>
                <a:gd name="connsiteX20-323" fmla="*/ 159 w 306"/>
                <a:gd name="connsiteY20-324" fmla="*/ 68 h 205"/>
                <a:gd name="connsiteX21-325" fmla="*/ 143 w 306"/>
                <a:gd name="connsiteY21-326" fmla="*/ 68 h 205"/>
                <a:gd name="connsiteX22-327" fmla="*/ 127 w 306"/>
                <a:gd name="connsiteY22-328" fmla="*/ 74 h 205"/>
                <a:gd name="connsiteX23-329" fmla="*/ 95 w 306"/>
                <a:gd name="connsiteY23-330" fmla="*/ 74 h 205"/>
                <a:gd name="connsiteX24-331" fmla="*/ 64 w 306"/>
                <a:gd name="connsiteY24-332" fmla="*/ 79 h 205"/>
                <a:gd name="connsiteX25-333" fmla="*/ 32 w 306"/>
                <a:gd name="connsiteY25-334" fmla="*/ 84 h 205"/>
                <a:gd name="connsiteX26-335" fmla="*/ 0 w 306"/>
                <a:gd name="connsiteY26-336" fmla="*/ 89 h 205"/>
                <a:gd name="connsiteX27-337" fmla="*/ 0 w 306"/>
                <a:gd name="connsiteY27-338" fmla="*/ 52 h 205"/>
                <a:gd name="connsiteX28-339" fmla="*/ 27 w 306"/>
                <a:gd name="connsiteY28-340" fmla="*/ 52 h 205"/>
                <a:gd name="connsiteX29-341" fmla="*/ 58 w 306"/>
                <a:gd name="connsiteY29-342" fmla="*/ 52 h 205"/>
                <a:gd name="connsiteX30-343" fmla="*/ 85 w 306"/>
                <a:gd name="connsiteY30-344" fmla="*/ 47 h 205"/>
                <a:gd name="connsiteX31-345" fmla="*/ 116 w 306"/>
                <a:gd name="connsiteY31-346" fmla="*/ 42 h 205"/>
                <a:gd name="connsiteX32-347" fmla="*/ 132 w 306"/>
                <a:gd name="connsiteY32-348" fmla="*/ 37 h 205"/>
                <a:gd name="connsiteX33-349" fmla="*/ 143 w 306"/>
                <a:gd name="connsiteY33-350" fmla="*/ 31 h 205"/>
                <a:gd name="connsiteX34-351" fmla="*/ 159 w 306"/>
                <a:gd name="connsiteY34-352" fmla="*/ 31 h 205"/>
                <a:gd name="connsiteX35-353" fmla="*/ 169 w 306"/>
                <a:gd name="connsiteY35-354" fmla="*/ 26 h 205"/>
                <a:gd name="connsiteX36-355" fmla="*/ 174 w 306"/>
                <a:gd name="connsiteY36-356" fmla="*/ 21 h 205"/>
                <a:gd name="connsiteX37-357" fmla="*/ 185 w 306"/>
                <a:gd name="connsiteY37-358" fmla="*/ 21 h 205"/>
                <a:gd name="connsiteX38-359" fmla="*/ 190 w 306"/>
                <a:gd name="connsiteY38-360" fmla="*/ 16 h 205"/>
                <a:gd name="connsiteX39-361" fmla="*/ 195 w 306"/>
                <a:gd name="connsiteY39-362" fmla="*/ 10 h 205"/>
                <a:gd name="connsiteX40-363" fmla="*/ 201 w 306"/>
                <a:gd name="connsiteY40-364" fmla="*/ 5 h 205"/>
                <a:gd name="connsiteX41-365" fmla="*/ 211 w 306"/>
                <a:gd name="connsiteY41-366" fmla="*/ 0 h 205"/>
                <a:gd name="connsiteX42-367" fmla="*/ 216 w 306"/>
                <a:gd name="connsiteY42-368" fmla="*/ 0 h 205"/>
                <a:gd name="connsiteX43-369" fmla="*/ 222 w 306"/>
                <a:gd name="connsiteY43-370" fmla="*/ 0 h 205"/>
                <a:gd name="connsiteX44-371" fmla="*/ 227 w 306"/>
                <a:gd name="connsiteY44-372" fmla="*/ 5 h 205"/>
                <a:gd name="connsiteX45-373" fmla="*/ 238 w 306"/>
                <a:gd name="connsiteY45-374" fmla="*/ 10 h 205"/>
                <a:gd name="connsiteX46-375" fmla="*/ 243 w 306"/>
                <a:gd name="connsiteY46-376" fmla="*/ 16 h 205"/>
                <a:gd name="connsiteX47-377" fmla="*/ 253 w 306"/>
                <a:gd name="connsiteY47-378" fmla="*/ 16 h 205"/>
                <a:gd name="connsiteX48-379" fmla="*/ 259 w 306"/>
                <a:gd name="connsiteY48-380" fmla="*/ 21 h 205"/>
                <a:gd name="connsiteX49-381" fmla="*/ 269 w 306"/>
                <a:gd name="connsiteY49-382" fmla="*/ 26 h 205"/>
                <a:gd name="connsiteX50-383" fmla="*/ 280 w 306"/>
                <a:gd name="connsiteY50-384" fmla="*/ 31 h 205"/>
                <a:gd name="connsiteX51-385" fmla="*/ 285 w 306"/>
                <a:gd name="connsiteY51-386" fmla="*/ 42 h 205"/>
                <a:gd name="connsiteX52-387" fmla="*/ 290 w 306"/>
                <a:gd name="connsiteY52-388" fmla="*/ 47 h 205"/>
                <a:gd name="connsiteX53-389" fmla="*/ 295 w 306"/>
                <a:gd name="connsiteY53-390" fmla="*/ 52 h 205"/>
                <a:gd name="connsiteX54-391" fmla="*/ 301 w 306"/>
                <a:gd name="connsiteY54-392" fmla="*/ 52 h 205"/>
                <a:gd name="connsiteX55-393" fmla="*/ 301 w 306"/>
                <a:gd name="connsiteY55-394" fmla="*/ 58 h 205"/>
                <a:gd name="connsiteX56-395" fmla="*/ 306 w 306"/>
                <a:gd name="connsiteY56-396" fmla="*/ 63 h 205"/>
                <a:gd name="connsiteX57-397" fmla="*/ 306 w 306"/>
                <a:gd name="connsiteY57-398" fmla="*/ 63 h 205"/>
                <a:gd name="connsiteX58-399" fmla="*/ 301 w 306"/>
                <a:gd name="connsiteY58-400" fmla="*/ 68 h 205"/>
                <a:gd name="connsiteX59-401" fmla="*/ 295 w 306"/>
                <a:gd name="connsiteY59-402" fmla="*/ 74 h 205"/>
                <a:gd name="connsiteX60-403" fmla="*/ 290 w 306"/>
                <a:gd name="connsiteY60-404" fmla="*/ 79 h 205"/>
                <a:gd name="connsiteX61-405" fmla="*/ 280 w 306"/>
                <a:gd name="connsiteY61-406" fmla="*/ 79 h 205"/>
                <a:gd name="connsiteX62-407" fmla="*/ 274 w 306"/>
                <a:gd name="connsiteY62-408" fmla="*/ 84 h 205"/>
                <a:gd name="connsiteX63-409" fmla="*/ 269 w 306"/>
                <a:gd name="connsiteY63-410" fmla="*/ 95 h 205"/>
                <a:gd name="connsiteX64-411" fmla="*/ 264 w 306"/>
                <a:gd name="connsiteY64-412" fmla="*/ 105 h 205"/>
                <a:gd name="connsiteX65-413" fmla="*/ 259 w 306"/>
                <a:gd name="connsiteY65-414" fmla="*/ 116 h 205"/>
                <a:gd name="connsiteX66-415" fmla="*/ 248 w 306"/>
                <a:gd name="connsiteY66-416" fmla="*/ 137 h 205"/>
                <a:gd name="connsiteX67-417" fmla="*/ 243 w 306"/>
                <a:gd name="connsiteY67-418" fmla="*/ 152 h 205"/>
                <a:gd name="connsiteX68-419" fmla="*/ 232 w 306"/>
                <a:gd name="connsiteY68-420" fmla="*/ 179 h 205"/>
                <a:gd name="connsiteX0-421" fmla="*/ 227 w 306"/>
                <a:gd name="connsiteY0-422" fmla="*/ 205 h 205"/>
                <a:gd name="connsiteX1-423" fmla="*/ 195 w 306"/>
                <a:gd name="connsiteY1-424" fmla="*/ 189 h 205"/>
                <a:gd name="connsiteX2-425" fmla="*/ 195 w 306"/>
                <a:gd name="connsiteY2-426" fmla="*/ 173 h 205"/>
                <a:gd name="connsiteX3-427" fmla="*/ 195 w 306"/>
                <a:gd name="connsiteY3-428" fmla="*/ 163 h 205"/>
                <a:gd name="connsiteX4-429" fmla="*/ 195 w 306"/>
                <a:gd name="connsiteY4-430" fmla="*/ 152 h 205"/>
                <a:gd name="connsiteX5-431" fmla="*/ 201 w 306"/>
                <a:gd name="connsiteY5-432" fmla="*/ 131 h 205"/>
                <a:gd name="connsiteX6-433" fmla="*/ 201 w 306"/>
                <a:gd name="connsiteY6-434" fmla="*/ 116 h 205"/>
                <a:gd name="connsiteX7-435" fmla="*/ 201 w 306"/>
                <a:gd name="connsiteY7-436" fmla="*/ 105 h 205"/>
                <a:gd name="connsiteX8-437" fmla="*/ 201 w 306"/>
                <a:gd name="connsiteY8-438" fmla="*/ 95 h 205"/>
                <a:gd name="connsiteX9-439" fmla="*/ 201 w 306"/>
                <a:gd name="connsiteY9-440" fmla="*/ 84 h 205"/>
                <a:gd name="connsiteX10-441" fmla="*/ 201 w 306"/>
                <a:gd name="connsiteY10-442" fmla="*/ 79 h 205"/>
                <a:gd name="connsiteX11-443" fmla="*/ 201 w 306"/>
                <a:gd name="connsiteY11-444" fmla="*/ 74 h 205"/>
                <a:gd name="connsiteX12-445" fmla="*/ 201 w 306"/>
                <a:gd name="connsiteY12-446" fmla="*/ 68 h 205"/>
                <a:gd name="connsiteX13-447" fmla="*/ 201 w 306"/>
                <a:gd name="connsiteY13-448" fmla="*/ 68 h 205"/>
                <a:gd name="connsiteX14-449" fmla="*/ 195 w 306"/>
                <a:gd name="connsiteY14-450" fmla="*/ 68 h 205"/>
                <a:gd name="connsiteX15-451" fmla="*/ 190 w 306"/>
                <a:gd name="connsiteY15-452" fmla="*/ 63 h 205"/>
                <a:gd name="connsiteX16-453" fmla="*/ 185 w 306"/>
                <a:gd name="connsiteY16-454" fmla="*/ 63 h 205"/>
                <a:gd name="connsiteX17-455" fmla="*/ 180 w 306"/>
                <a:gd name="connsiteY17-456" fmla="*/ 68 h 205"/>
                <a:gd name="connsiteX18-457" fmla="*/ 169 w 306"/>
                <a:gd name="connsiteY18-458" fmla="*/ 68 h 205"/>
                <a:gd name="connsiteX19-459" fmla="*/ 159 w 306"/>
                <a:gd name="connsiteY19-460" fmla="*/ 68 h 205"/>
                <a:gd name="connsiteX20-461" fmla="*/ 143 w 306"/>
                <a:gd name="connsiteY20-462" fmla="*/ 68 h 205"/>
                <a:gd name="connsiteX21-463" fmla="*/ 127 w 306"/>
                <a:gd name="connsiteY21-464" fmla="*/ 74 h 205"/>
                <a:gd name="connsiteX22-465" fmla="*/ 95 w 306"/>
                <a:gd name="connsiteY22-466" fmla="*/ 74 h 205"/>
                <a:gd name="connsiteX23-467" fmla="*/ 64 w 306"/>
                <a:gd name="connsiteY23-468" fmla="*/ 79 h 205"/>
                <a:gd name="connsiteX24-469" fmla="*/ 32 w 306"/>
                <a:gd name="connsiteY24-470" fmla="*/ 84 h 205"/>
                <a:gd name="connsiteX25-471" fmla="*/ 0 w 306"/>
                <a:gd name="connsiteY25-472" fmla="*/ 89 h 205"/>
                <a:gd name="connsiteX26-473" fmla="*/ 0 w 306"/>
                <a:gd name="connsiteY26-474" fmla="*/ 52 h 205"/>
                <a:gd name="connsiteX27-475" fmla="*/ 27 w 306"/>
                <a:gd name="connsiteY27-476" fmla="*/ 52 h 205"/>
                <a:gd name="connsiteX28-477" fmla="*/ 58 w 306"/>
                <a:gd name="connsiteY28-478" fmla="*/ 52 h 205"/>
                <a:gd name="connsiteX29-479" fmla="*/ 85 w 306"/>
                <a:gd name="connsiteY29-480" fmla="*/ 47 h 205"/>
                <a:gd name="connsiteX30-481" fmla="*/ 116 w 306"/>
                <a:gd name="connsiteY30-482" fmla="*/ 42 h 205"/>
                <a:gd name="connsiteX31-483" fmla="*/ 132 w 306"/>
                <a:gd name="connsiteY31-484" fmla="*/ 37 h 205"/>
                <a:gd name="connsiteX32-485" fmla="*/ 143 w 306"/>
                <a:gd name="connsiteY32-486" fmla="*/ 31 h 205"/>
                <a:gd name="connsiteX33-487" fmla="*/ 159 w 306"/>
                <a:gd name="connsiteY33-488" fmla="*/ 31 h 205"/>
                <a:gd name="connsiteX34-489" fmla="*/ 169 w 306"/>
                <a:gd name="connsiteY34-490" fmla="*/ 26 h 205"/>
                <a:gd name="connsiteX35-491" fmla="*/ 174 w 306"/>
                <a:gd name="connsiteY35-492" fmla="*/ 21 h 205"/>
                <a:gd name="connsiteX36-493" fmla="*/ 185 w 306"/>
                <a:gd name="connsiteY36-494" fmla="*/ 21 h 205"/>
                <a:gd name="connsiteX37-495" fmla="*/ 190 w 306"/>
                <a:gd name="connsiteY37-496" fmla="*/ 16 h 205"/>
                <a:gd name="connsiteX38-497" fmla="*/ 195 w 306"/>
                <a:gd name="connsiteY38-498" fmla="*/ 10 h 205"/>
                <a:gd name="connsiteX39-499" fmla="*/ 201 w 306"/>
                <a:gd name="connsiteY39-500" fmla="*/ 5 h 205"/>
                <a:gd name="connsiteX40-501" fmla="*/ 211 w 306"/>
                <a:gd name="connsiteY40-502" fmla="*/ 0 h 205"/>
                <a:gd name="connsiteX41-503" fmla="*/ 216 w 306"/>
                <a:gd name="connsiteY41-504" fmla="*/ 0 h 205"/>
                <a:gd name="connsiteX42-505" fmla="*/ 222 w 306"/>
                <a:gd name="connsiteY42-506" fmla="*/ 0 h 205"/>
                <a:gd name="connsiteX43-507" fmla="*/ 227 w 306"/>
                <a:gd name="connsiteY43-508" fmla="*/ 5 h 205"/>
                <a:gd name="connsiteX44-509" fmla="*/ 238 w 306"/>
                <a:gd name="connsiteY44-510" fmla="*/ 10 h 205"/>
                <a:gd name="connsiteX45-511" fmla="*/ 243 w 306"/>
                <a:gd name="connsiteY45-512" fmla="*/ 16 h 205"/>
                <a:gd name="connsiteX46-513" fmla="*/ 253 w 306"/>
                <a:gd name="connsiteY46-514" fmla="*/ 16 h 205"/>
                <a:gd name="connsiteX47-515" fmla="*/ 259 w 306"/>
                <a:gd name="connsiteY47-516" fmla="*/ 21 h 205"/>
                <a:gd name="connsiteX48-517" fmla="*/ 269 w 306"/>
                <a:gd name="connsiteY48-518" fmla="*/ 26 h 205"/>
                <a:gd name="connsiteX49-519" fmla="*/ 280 w 306"/>
                <a:gd name="connsiteY49-520" fmla="*/ 31 h 205"/>
                <a:gd name="connsiteX50-521" fmla="*/ 285 w 306"/>
                <a:gd name="connsiteY50-522" fmla="*/ 42 h 205"/>
                <a:gd name="connsiteX51-523" fmla="*/ 290 w 306"/>
                <a:gd name="connsiteY51-524" fmla="*/ 47 h 205"/>
                <a:gd name="connsiteX52-525" fmla="*/ 295 w 306"/>
                <a:gd name="connsiteY52-526" fmla="*/ 52 h 205"/>
                <a:gd name="connsiteX53-527" fmla="*/ 301 w 306"/>
                <a:gd name="connsiteY53-528" fmla="*/ 52 h 205"/>
                <a:gd name="connsiteX54-529" fmla="*/ 301 w 306"/>
                <a:gd name="connsiteY54-530" fmla="*/ 58 h 205"/>
                <a:gd name="connsiteX55-531" fmla="*/ 306 w 306"/>
                <a:gd name="connsiteY55-532" fmla="*/ 63 h 205"/>
                <a:gd name="connsiteX56-533" fmla="*/ 306 w 306"/>
                <a:gd name="connsiteY56-534" fmla="*/ 63 h 205"/>
                <a:gd name="connsiteX57-535" fmla="*/ 301 w 306"/>
                <a:gd name="connsiteY57-536" fmla="*/ 68 h 205"/>
                <a:gd name="connsiteX58-537" fmla="*/ 295 w 306"/>
                <a:gd name="connsiteY58-538" fmla="*/ 74 h 205"/>
                <a:gd name="connsiteX59-539" fmla="*/ 290 w 306"/>
                <a:gd name="connsiteY59-540" fmla="*/ 79 h 205"/>
                <a:gd name="connsiteX60-541" fmla="*/ 280 w 306"/>
                <a:gd name="connsiteY60-542" fmla="*/ 79 h 205"/>
                <a:gd name="connsiteX61-543" fmla="*/ 274 w 306"/>
                <a:gd name="connsiteY61-544" fmla="*/ 84 h 205"/>
                <a:gd name="connsiteX62-545" fmla="*/ 269 w 306"/>
                <a:gd name="connsiteY62-546" fmla="*/ 95 h 205"/>
                <a:gd name="connsiteX63-547" fmla="*/ 264 w 306"/>
                <a:gd name="connsiteY63-548" fmla="*/ 105 h 205"/>
                <a:gd name="connsiteX64-549" fmla="*/ 259 w 306"/>
                <a:gd name="connsiteY64-550" fmla="*/ 116 h 205"/>
                <a:gd name="connsiteX65-551" fmla="*/ 248 w 306"/>
                <a:gd name="connsiteY65-552" fmla="*/ 137 h 205"/>
                <a:gd name="connsiteX66-553" fmla="*/ 243 w 306"/>
                <a:gd name="connsiteY66-554" fmla="*/ 152 h 205"/>
                <a:gd name="connsiteX67-555" fmla="*/ 232 w 306"/>
                <a:gd name="connsiteY67-556" fmla="*/ 179 h 205"/>
                <a:gd name="connsiteX0-557" fmla="*/ 227 w 306"/>
                <a:gd name="connsiteY0-558" fmla="*/ 205 h 205"/>
                <a:gd name="connsiteX1-559" fmla="*/ 195 w 306"/>
                <a:gd name="connsiteY1-560" fmla="*/ 189 h 205"/>
                <a:gd name="connsiteX2-561" fmla="*/ 195 w 306"/>
                <a:gd name="connsiteY2-562" fmla="*/ 163 h 205"/>
                <a:gd name="connsiteX3-563" fmla="*/ 195 w 306"/>
                <a:gd name="connsiteY3-564" fmla="*/ 152 h 205"/>
                <a:gd name="connsiteX4-565" fmla="*/ 201 w 306"/>
                <a:gd name="connsiteY4-566" fmla="*/ 131 h 205"/>
                <a:gd name="connsiteX5-567" fmla="*/ 201 w 306"/>
                <a:gd name="connsiteY5-568" fmla="*/ 116 h 205"/>
                <a:gd name="connsiteX6-569" fmla="*/ 201 w 306"/>
                <a:gd name="connsiteY6-570" fmla="*/ 105 h 205"/>
                <a:gd name="connsiteX7-571" fmla="*/ 201 w 306"/>
                <a:gd name="connsiteY7-572" fmla="*/ 95 h 205"/>
                <a:gd name="connsiteX8-573" fmla="*/ 201 w 306"/>
                <a:gd name="connsiteY8-574" fmla="*/ 84 h 205"/>
                <a:gd name="connsiteX9-575" fmla="*/ 201 w 306"/>
                <a:gd name="connsiteY9-576" fmla="*/ 79 h 205"/>
                <a:gd name="connsiteX10-577" fmla="*/ 201 w 306"/>
                <a:gd name="connsiteY10-578" fmla="*/ 74 h 205"/>
                <a:gd name="connsiteX11-579" fmla="*/ 201 w 306"/>
                <a:gd name="connsiteY11-580" fmla="*/ 68 h 205"/>
                <a:gd name="connsiteX12-581" fmla="*/ 201 w 306"/>
                <a:gd name="connsiteY12-582" fmla="*/ 68 h 205"/>
                <a:gd name="connsiteX13-583" fmla="*/ 195 w 306"/>
                <a:gd name="connsiteY13-584" fmla="*/ 68 h 205"/>
                <a:gd name="connsiteX14-585" fmla="*/ 190 w 306"/>
                <a:gd name="connsiteY14-586" fmla="*/ 63 h 205"/>
                <a:gd name="connsiteX15-587" fmla="*/ 185 w 306"/>
                <a:gd name="connsiteY15-588" fmla="*/ 63 h 205"/>
                <a:gd name="connsiteX16-589" fmla="*/ 180 w 306"/>
                <a:gd name="connsiteY16-590" fmla="*/ 68 h 205"/>
                <a:gd name="connsiteX17-591" fmla="*/ 169 w 306"/>
                <a:gd name="connsiteY17-592" fmla="*/ 68 h 205"/>
                <a:gd name="connsiteX18-593" fmla="*/ 159 w 306"/>
                <a:gd name="connsiteY18-594" fmla="*/ 68 h 205"/>
                <a:gd name="connsiteX19-595" fmla="*/ 143 w 306"/>
                <a:gd name="connsiteY19-596" fmla="*/ 68 h 205"/>
                <a:gd name="connsiteX20-597" fmla="*/ 127 w 306"/>
                <a:gd name="connsiteY20-598" fmla="*/ 74 h 205"/>
                <a:gd name="connsiteX21-599" fmla="*/ 95 w 306"/>
                <a:gd name="connsiteY21-600" fmla="*/ 74 h 205"/>
                <a:gd name="connsiteX22-601" fmla="*/ 64 w 306"/>
                <a:gd name="connsiteY22-602" fmla="*/ 79 h 205"/>
                <a:gd name="connsiteX23-603" fmla="*/ 32 w 306"/>
                <a:gd name="connsiteY23-604" fmla="*/ 84 h 205"/>
                <a:gd name="connsiteX24-605" fmla="*/ 0 w 306"/>
                <a:gd name="connsiteY24-606" fmla="*/ 89 h 205"/>
                <a:gd name="connsiteX25-607" fmla="*/ 0 w 306"/>
                <a:gd name="connsiteY25-608" fmla="*/ 52 h 205"/>
                <a:gd name="connsiteX26-609" fmla="*/ 27 w 306"/>
                <a:gd name="connsiteY26-610" fmla="*/ 52 h 205"/>
                <a:gd name="connsiteX27-611" fmla="*/ 58 w 306"/>
                <a:gd name="connsiteY27-612" fmla="*/ 52 h 205"/>
                <a:gd name="connsiteX28-613" fmla="*/ 85 w 306"/>
                <a:gd name="connsiteY28-614" fmla="*/ 47 h 205"/>
                <a:gd name="connsiteX29-615" fmla="*/ 116 w 306"/>
                <a:gd name="connsiteY29-616" fmla="*/ 42 h 205"/>
                <a:gd name="connsiteX30-617" fmla="*/ 132 w 306"/>
                <a:gd name="connsiteY30-618" fmla="*/ 37 h 205"/>
                <a:gd name="connsiteX31-619" fmla="*/ 143 w 306"/>
                <a:gd name="connsiteY31-620" fmla="*/ 31 h 205"/>
                <a:gd name="connsiteX32-621" fmla="*/ 159 w 306"/>
                <a:gd name="connsiteY32-622" fmla="*/ 31 h 205"/>
                <a:gd name="connsiteX33-623" fmla="*/ 169 w 306"/>
                <a:gd name="connsiteY33-624" fmla="*/ 26 h 205"/>
                <a:gd name="connsiteX34-625" fmla="*/ 174 w 306"/>
                <a:gd name="connsiteY34-626" fmla="*/ 21 h 205"/>
                <a:gd name="connsiteX35-627" fmla="*/ 185 w 306"/>
                <a:gd name="connsiteY35-628" fmla="*/ 21 h 205"/>
                <a:gd name="connsiteX36-629" fmla="*/ 190 w 306"/>
                <a:gd name="connsiteY36-630" fmla="*/ 16 h 205"/>
                <a:gd name="connsiteX37-631" fmla="*/ 195 w 306"/>
                <a:gd name="connsiteY37-632" fmla="*/ 10 h 205"/>
                <a:gd name="connsiteX38-633" fmla="*/ 201 w 306"/>
                <a:gd name="connsiteY38-634" fmla="*/ 5 h 205"/>
                <a:gd name="connsiteX39-635" fmla="*/ 211 w 306"/>
                <a:gd name="connsiteY39-636" fmla="*/ 0 h 205"/>
                <a:gd name="connsiteX40-637" fmla="*/ 216 w 306"/>
                <a:gd name="connsiteY40-638" fmla="*/ 0 h 205"/>
                <a:gd name="connsiteX41-639" fmla="*/ 222 w 306"/>
                <a:gd name="connsiteY41-640" fmla="*/ 0 h 205"/>
                <a:gd name="connsiteX42-641" fmla="*/ 227 w 306"/>
                <a:gd name="connsiteY42-642" fmla="*/ 5 h 205"/>
                <a:gd name="connsiteX43-643" fmla="*/ 238 w 306"/>
                <a:gd name="connsiteY43-644" fmla="*/ 10 h 205"/>
                <a:gd name="connsiteX44-645" fmla="*/ 243 w 306"/>
                <a:gd name="connsiteY44-646" fmla="*/ 16 h 205"/>
                <a:gd name="connsiteX45-647" fmla="*/ 253 w 306"/>
                <a:gd name="connsiteY45-648" fmla="*/ 16 h 205"/>
                <a:gd name="connsiteX46-649" fmla="*/ 259 w 306"/>
                <a:gd name="connsiteY46-650" fmla="*/ 21 h 205"/>
                <a:gd name="connsiteX47-651" fmla="*/ 269 w 306"/>
                <a:gd name="connsiteY47-652" fmla="*/ 26 h 205"/>
                <a:gd name="connsiteX48-653" fmla="*/ 280 w 306"/>
                <a:gd name="connsiteY48-654" fmla="*/ 31 h 205"/>
                <a:gd name="connsiteX49-655" fmla="*/ 285 w 306"/>
                <a:gd name="connsiteY49-656" fmla="*/ 42 h 205"/>
                <a:gd name="connsiteX50-657" fmla="*/ 290 w 306"/>
                <a:gd name="connsiteY50-658" fmla="*/ 47 h 205"/>
                <a:gd name="connsiteX51-659" fmla="*/ 295 w 306"/>
                <a:gd name="connsiteY51-660" fmla="*/ 52 h 205"/>
                <a:gd name="connsiteX52-661" fmla="*/ 301 w 306"/>
                <a:gd name="connsiteY52-662" fmla="*/ 52 h 205"/>
                <a:gd name="connsiteX53-663" fmla="*/ 301 w 306"/>
                <a:gd name="connsiteY53-664" fmla="*/ 58 h 205"/>
                <a:gd name="connsiteX54-665" fmla="*/ 306 w 306"/>
                <a:gd name="connsiteY54-666" fmla="*/ 63 h 205"/>
                <a:gd name="connsiteX55-667" fmla="*/ 306 w 306"/>
                <a:gd name="connsiteY55-668" fmla="*/ 63 h 205"/>
                <a:gd name="connsiteX56-669" fmla="*/ 301 w 306"/>
                <a:gd name="connsiteY56-670" fmla="*/ 68 h 205"/>
                <a:gd name="connsiteX57-671" fmla="*/ 295 w 306"/>
                <a:gd name="connsiteY57-672" fmla="*/ 74 h 205"/>
                <a:gd name="connsiteX58-673" fmla="*/ 290 w 306"/>
                <a:gd name="connsiteY58-674" fmla="*/ 79 h 205"/>
                <a:gd name="connsiteX59-675" fmla="*/ 280 w 306"/>
                <a:gd name="connsiteY59-676" fmla="*/ 79 h 205"/>
                <a:gd name="connsiteX60-677" fmla="*/ 274 w 306"/>
                <a:gd name="connsiteY60-678" fmla="*/ 84 h 205"/>
                <a:gd name="connsiteX61-679" fmla="*/ 269 w 306"/>
                <a:gd name="connsiteY61-680" fmla="*/ 95 h 205"/>
                <a:gd name="connsiteX62-681" fmla="*/ 264 w 306"/>
                <a:gd name="connsiteY62-682" fmla="*/ 105 h 205"/>
                <a:gd name="connsiteX63-683" fmla="*/ 259 w 306"/>
                <a:gd name="connsiteY63-684" fmla="*/ 116 h 205"/>
                <a:gd name="connsiteX64-685" fmla="*/ 248 w 306"/>
                <a:gd name="connsiteY64-686" fmla="*/ 137 h 205"/>
                <a:gd name="connsiteX65-687" fmla="*/ 243 w 306"/>
                <a:gd name="connsiteY65-688" fmla="*/ 152 h 205"/>
                <a:gd name="connsiteX66-689" fmla="*/ 232 w 306"/>
                <a:gd name="connsiteY66-690" fmla="*/ 179 h 205"/>
                <a:gd name="connsiteX0-691" fmla="*/ 227 w 306"/>
                <a:gd name="connsiteY0-692" fmla="*/ 205 h 205"/>
                <a:gd name="connsiteX1-693" fmla="*/ 195 w 306"/>
                <a:gd name="connsiteY1-694" fmla="*/ 163 h 205"/>
                <a:gd name="connsiteX2-695" fmla="*/ 195 w 306"/>
                <a:gd name="connsiteY2-696" fmla="*/ 152 h 205"/>
                <a:gd name="connsiteX3-697" fmla="*/ 201 w 306"/>
                <a:gd name="connsiteY3-698" fmla="*/ 131 h 205"/>
                <a:gd name="connsiteX4-699" fmla="*/ 201 w 306"/>
                <a:gd name="connsiteY4-700" fmla="*/ 116 h 205"/>
                <a:gd name="connsiteX5-701" fmla="*/ 201 w 306"/>
                <a:gd name="connsiteY5-702" fmla="*/ 105 h 205"/>
                <a:gd name="connsiteX6-703" fmla="*/ 201 w 306"/>
                <a:gd name="connsiteY6-704" fmla="*/ 95 h 205"/>
                <a:gd name="connsiteX7-705" fmla="*/ 201 w 306"/>
                <a:gd name="connsiteY7-706" fmla="*/ 84 h 205"/>
                <a:gd name="connsiteX8-707" fmla="*/ 201 w 306"/>
                <a:gd name="connsiteY8-708" fmla="*/ 79 h 205"/>
                <a:gd name="connsiteX9-709" fmla="*/ 201 w 306"/>
                <a:gd name="connsiteY9-710" fmla="*/ 74 h 205"/>
                <a:gd name="connsiteX10-711" fmla="*/ 201 w 306"/>
                <a:gd name="connsiteY10-712" fmla="*/ 68 h 205"/>
                <a:gd name="connsiteX11-713" fmla="*/ 201 w 306"/>
                <a:gd name="connsiteY11-714" fmla="*/ 68 h 205"/>
                <a:gd name="connsiteX12-715" fmla="*/ 195 w 306"/>
                <a:gd name="connsiteY12-716" fmla="*/ 68 h 205"/>
                <a:gd name="connsiteX13-717" fmla="*/ 190 w 306"/>
                <a:gd name="connsiteY13-718" fmla="*/ 63 h 205"/>
                <a:gd name="connsiteX14-719" fmla="*/ 185 w 306"/>
                <a:gd name="connsiteY14-720" fmla="*/ 63 h 205"/>
                <a:gd name="connsiteX15-721" fmla="*/ 180 w 306"/>
                <a:gd name="connsiteY15-722" fmla="*/ 68 h 205"/>
                <a:gd name="connsiteX16-723" fmla="*/ 169 w 306"/>
                <a:gd name="connsiteY16-724" fmla="*/ 68 h 205"/>
                <a:gd name="connsiteX17-725" fmla="*/ 159 w 306"/>
                <a:gd name="connsiteY17-726" fmla="*/ 68 h 205"/>
                <a:gd name="connsiteX18-727" fmla="*/ 143 w 306"/>
                <a:gd name="connsiteY18-728" fmla="*/ 68 h 205"/>
                <a:gd name="connsiteX19-729" fmla="*/ 127 w 306"/>
                <a:gd name="connsiteY19-730" fmla="*/ 74 h 205"/>
                <a:gd name="connsiteX20-731" fmla="*/ 95 w 306"/>
                <a:gd name="connsiteY20-732" fmla="*/ 74 h 205"/>
                <a:gd name="connsiteX21-733" fmla="*/ 64 w 306"/>
                <a:gd name="connsiteY21-734" fmla="*/ 79 h 205"/>
                <a:gd name="connsiteX22-735" fmla="*/ 32 w 306"/>
                <a:gd name="connsiteY22-736" fmla="*/ 84 h 205"/>
                <a:gd name="connsiteX23-737" fmla="*/ 0 w 306"/>
                <a:gd name="connsiteY23-738" fmla="*/ 89 h 205"/>
                <a:gd name="connsiteX24-739" fmla="*/ 0 w 306"/>
                <a:gd name="connsiteY24-740" fmla="*/ 52 h 205"/>
                <a:gd name="connsiteX25-741" fmla="*/ 27 w 306"/>
                <a:gd name="connsiteY25-742" fmla="*/ 52 h 205"/>
                <a:gd name="connsiteX26-743" fmla="*/ 58 w 306"/>
                <a:gd name="connsiteY26-744" fmla="*/ 52 h 205"/>
                <a:gd name="connsiteX27-745" fmla="*/ 85 w 306"/>
                <a:gd name="connsiteY27-746" fmla="*/ 47 h 205"/>
                <a:gd name="connsiteX28-747" fmla="*/ 116 w 306"/>
                <a:gd name="connsiteY28-748" fmla="*/ 42 h 205"/>
                <a:gd name="connsiteX29-749" fmla="*/ 132 w 306"/>
                <a:gd name="connsiteY29-750" fmla="*/ 37 h 205"/>
                <a:gd name="connsiteX30-751" fmla="*/ 143 w 306"/>
                <a:gd name="connsiteY30-752" fmla="*/ 31 h 205"/>
                <a:gd name="connsiteX31-753" fmla="*/ 159 w 306"/>
                <a:gd name="connsiteY31-754" fmla="*/ 31 h 205"/>
                <a:gd name="connsiteX32-755" fmla="*/ 169 w 306"/>
                <a:gd name="connsiteY32-756" fmla="*/ 26 h 205"/>
                <a:gd name="connsiteX33-757" fmla="*/ 174 w 306"/>
                <a:gd name="connsiteY33-758" fmla="*/ 21 h 205"/>
                <a:gd name="connsiteX34-759" fmla="*/ 185 w 306"/>
                <a:gd name="connsiteY34-760" fmla="*/ 21 h 205"/>
                <a:gd name="connsiteX35-761" fmla="*/ 190 w 306"/>
                <a:gd name="connsiteY35-762" fmla="*/ 16 h 205"/>
                <a:gd name="connsiteX36-763" fmla="*/ 195 w 306"/>
                <a:gd name="connsiteY36-764" fmla="*/ 10 h 205"/>
                <a:gd name="connsiteX37-765" fmla="*/ 201 w 306"/>
                <a:gd name="connsiteY37-766" fmla="*/ 5 h 205"/>
                <a:gd name="connsiteX38-767" fmla="*/ 211 w 306"/>
                <a:gd name="connsiteY38-768" fmla="*/ 0 h 205"/>
                <a:gd name="connsiteX39-769" fmla="*/ 216 w 306"/>
                <a:gd name="connsiteY39-770" fmla="*/ 0 h 205"/>
                <a:gd name="connsiteX40-771" fmla="*/ 222 w 306"/>
                <a:gd name="connsiteY40-772" fmla="*/ 0 h 205"/>
                <a:gd name="connsiteX41-773" fmla="*/ 227 w 306"/>
                <a:gd name="connsiteY41-774" fmla="*/ 5 h 205"/>
                <a:gd name="connsiteX42-775" fmla="*/ 238 w 306"/>
                <a:gd name="connsiteY42-776" fmla="*/ 10 h 205"/>
                <a:gd name="connsiteX43-777" fmla="*/ 243 w 306"/>
                <a:gd name="connsiteY43-778" fmla="*/ 16 h 205"/>
                <a:gd name="connsiteX44-779" fmla="*/ 253 w 306"/>
                <a:gd name="connsiteY44-780" fmla="*/ 16 h 205"/>
                <a:gd name="connsiteX45-781" fmla="*/ 259 w 306"/>
                <a:gd name="connsiteY45-782" fmla="*/ 21 h 205"/>
                <a:gd name="connsiteX46-783" fmla="*/ 269 w 306"/>
                <a:gd name="connsiteY46-784" fmla="*/ 26 h 205"/>
                <a:gd name="connsiteX47-785" fmla="*/ 280 w 306"/>
                <a:gd name="connsiteY47-786" fmla="*/ 31 h 205"/>
                <a:gd name="connsiteX48-787" fmla="*/ 285 w 306"/>
                <a:gd name="connsiteY48-788" fmla="*/ 42 h 205"/>
                <a:gd name="connsiteX49-789" fmla="*/ 290 w 306"/>
                <a:gd name="connsiteY49-790" fmla="*/ 47 h 205"/>
                <a:gd name="connsiteX50-791" fmla="*/ 295 w 306"/>
                <a:gd name="connsiteY50-792" fmla="*/ 52 h 205"/>
                <a:gd name="connsiteX51-793" fmla="*/ 301 w 306"/>
                <a:gd name="connsiteY51-794" fmla="*/ 52 h 205"/>
                <a:gd name="connsiteX52-795" fmla="*/ 301 w 306"/>
                <a:gd name="connsiteY52-796" fmla="*/ 58 h 205"/>
                <a:gd name="connsiteX53-797" fmla="*/ 306 w 306"/>
                <a:gd name="connsiteY53-798" fmla="*/ 63 h 205"/>
                <a:gd name="connsiteX54-799" fmla="*/ 306 w 306"/>
                <a:gd name="connsiteY54-800" fmla="*/ 63 h 205"/>
                <a:gd name="connsiteX55-801" fmla="*/ 301 w 306"/>
                <a:gd name="connsiteY55-802" fmla="*/ 68 h 205"/>
                <a:gd name="connsiteX56-803" fmla="*/ 295 w 306"/>
                <a:gd name="connsiteY56-804" fmla="*/ 74 h 205"/>
                <a:gd name="connsiteX57-805" fmla="*/ 290 w 306"/>
                <a:gd name="connsiteY57-806" fmla="*/ 79 h 205"/>
                <a:gd name="connsiteX58-807" fmla="*/ 280 w 306"/>
                <a:gd name="connsiteY58-808" fmla="*/ 79 h 205"/>
                <a:gd name="connsiteX59-809" fmla="*/ 274 w 306"/>
                <a:gd name="connsiteY59-810" fmla="*/ 84 h 205"/>
                <a:gd name="connsiteX60-811" fmla="*/ 269 w 306"/>
                <a:gd name="connsiteY60-812" fmla="*/ 95 h 205"/>
                <a:gd name="connsiteX61-813" fmla="*/ 264 w 306"/>
                <a:gd name="connsiteY61-814" fmla="*/ 105 h 205"/>
                <a:gd name="connsiteX62-815" fmla="*/ 259 w 306"/>
                <a:gd name="connsiteY62-816" fmla="*/ 116 h 205"/>
                <a:gd name="connsiteX63-817" fmla="*/ 248 w 306"/>
                <a:gd name="connsiteY63-818" fmla="*/ 137 h 205"/>
                <a:gd name="connsiteX64-819" fmla="*/ 243 w 306"/>
                <a:gd name="connsiteY64-820" fmla="*/ 152 h 205"/>
                <a:gd name="connsiteX65-821" fmla="*/ 232 w 306"/>
                <a:gd name="connsiteY65-822" fmla="*/ 179 h 205"/>
                <a:gd name="connsiteX0-823" fmla="*/ 227 w 306"/>
                <a:gd name="connsiteY0-824" fmla="*/ 205 h 205"/>
                <a:gd name="connsiteX1-825" fmla="*/ 195 w 306"/>
                <a:gd name="connsiteY1-826" fmla="*/ 152 h 205"/>
                <a:gd name="connsiteX2-827" fmla="*/ 201 w 306"/>
                <a:gd name="connsiteY2-828" fmla="*/ 131 h 205"/>
                <a:gd name="connsiteX3-829" fmla="*/ 201 w 306"/>
                <a:gd name="connsiteY3-830" fmla="*/ 116 h 205"/>
                <a:gd name="connsiteX4-831" fmla="*/ 201 w 306"/>
                <a:gd name="connsiteY4-832" fmla="*/ 105 h 205"/>
                <a:gd name="connsiteX5-833" fmla="*/ 201 w 306"/>
                <a:gd name="connsiteY5-834" fmla="*/ 95 h 205"/>
                <a:gd name="connsiteX6-835" fmla="*/ 201 w 306"/>
                <a:gd name="connsiteY6-836" fmla="*/ 84 h 205"/>
                <a:gd name="connsiteX7-837" fmla="*/ 201 w 306"/>
                <a:gd name="connsiteY7-838" fmla="*/ 79 h 205"/>
                <a:gd name="connsiteX8-839" fmla="*/ 201 w 306"/>
                <a:gd name="connsiteY8-840" fmla="*/ 74 h 205"/>
                <a:gd name="connsiteX9-841" fmla="*/ 201 w 306"/>
                <a:gd name="connsiteY9-842" fmla="*/ 68 h 205"/>
                <a:gd name="connsiteX10-843" fmla="*/ 201 w 306"/>
                <a:gd name="connsiteY10-844" fmla="*/ 68 h 205"/>
                <a:gd name="connsiteX11-845" fmla="*/ 195 w 306"/>
                <a:gd name="connsiteY11-846" fmla="*/ 68 h 205"/>
                <a:gd name="connsiteX12-847" fmla="*/ 190 w 306"/>
                <a:gd name="connsiteY12-848" fmla="*/ 63 h 205"/>
                <a:gd name="connsiteX13-849" fmla="*/ 185 w 306"/>
                <a:gd name="connsiteY13-850" fmla="*/ 63 h 205"/>
                <a:gd name="connsiteX14-851" fmla="*/ 180 w 306"/>
                <a:gd name="connsiteY14-852" fmla="*/ 68 h 205"/>
                <a:gd name="connsiteX15-853" fmla="*/ 169 w 306"/>
                <a:gd name="connsiteY15-854" fmla="*/ 68 h 205"/>
                <a:gd name="connsiteX16-855" fmla="*/ 159 w 306"/>
                <a:gd name="connsiteY16-856" fmla="*/ 68 h 205"/>
                <a:gd name="connsiteX17-857" fmla="*/ 143 w 306"/>
                <a:gd name="connsiteY17-858" fmla="*/ 68 h 205"/>
                <a:gd name="connsiteX18-859" fmla="*/ 127 w 306"/>
                <a:gd name="connsiteY18-860" fmla="*/ 74 h 205"/>
                <a:gd name="connsiteX19-861" fmla="*/ 95 w 306"/>
                <a:gd name="connsiteY19-862" fmla="*/ 74 h 205"/>
                <a:gd name="connsiteX20-863" fmla="*/ 64 w 306"/>
                <a:gd name="connsiteY20-864" fmla="*/ 79 h 205"/>
                <a:gd name="connsiteX21-865" fmla="*/ 32 w 306"/>
                <a:gd name="connsiteY21-866" fmla="*/ 84 h 205"/>
                <a:gd name="connsiteX22-867" fmla="*/ 0 w 306"/>
                <a:gd name="connsiteY22-868" fmla="*/ 89 h 205"/>
                <a:gd name="connsiteX23-869" fmla="*/ 0 w 306"/>
                <a:gd name="connsiteY23-870" fmla="*/ 52 h 205"/>
                <a:gd name="connsiteX24-871" fmla="*/ 27 w 306"/>
                <a:gd name="connsiteY24-872" fmla="*/ 52 h 205"/>
                <a:gd name="connsiteX25-873" fmla="*/ 58 w 306"/>
                <a:gd name="connsiteY25-874" fmla="*/ 52 h 205"/>
                <a:gd name="connsiteX26-875" fmla="*/ 85 w 306"/>
                <a:gd name="connsiteY26-876" fmla="*/ 47 h 205"/>
                <a:gd name="connsiteX27-877" fmla="*/ 116 w 306"/>
                <a:gd name="connsiteY27-878" fmla="*/ 42 h 205"/>
                <a:gd name="connsiteX28-879" fmla="*/ 132 w 306"/>
                <a:gd name="connsiteY28-880" fmla="*/ 37 h 205"/>
                <a:gd name="connsiteX29-881" fmla="*/ 143 w 306"/>
                <a:gd name="connsiteY29-882" fmla="*/ 31 h 205"/>
                <a:gd name="connsiteX30-883" fmla="*/ 159 w 306"/>
                <a:gd name="connsiteY30-884" fmla="*/ 31 h 205"/>
                <a:gd name="connsiteX31-885" fmla="*/ 169 w 306"/>
                <a:gd name="connsiteY31-886" fmla="*/ 26 h 205"/>
                <a:gd name="connsiteX32-887" fmla="*/ 174 w 306"/>
                <a:gd name="connsiteY32-888" fmla="*/ 21 h 205"/>
                <a:gd name="connsiteX33-889" fmla="*/ 185 w 306"/>
                <a:gd name="connsiteY33-890" fmla="*/ 21 h 205"/>
                <a:gd name="connsiteX34-891" fmla="*/ 190 w 306"/>
                <a:gd name="connsiteY34-892" fmla="*/ 16 h 205"/>
                <a:gd name="connsiteX35-893" fmla="*/ 195 w 306"/>
                <a:gd name="connsiteY35-894" fmla="*/ 10 h 205"/>
                <a:gd name="connsiteX36-895" fmla="*/ 201 w 306"/>
                <a:gd name="connsiteY36-896" fmla="*/ 5 h 205"/>
                <a:gd name="connsiteX37-897" fmla="*/ 211 w 306"/>
                <a:gd name="connsiteY37-898" fmla="*/ 0 h 205"/>
                <a:gd name="connsiteX38-899" fmla="*/ 216 w 306"/>
                <a:gd name="connsiteY38-900" fmla="*/ 0 h 205"/>
                <a:gd name="connsiteX39-901" fmla="*/ 222 w 306"/>
                <a:gd name="connsiteY39-902" fmla="*/ 0 h 205"/>
                <a:gd name="connsiteX40-903" fmla="*/ 227 w 306"/>
                <a:gd name="connsiteY40-904" fmla="*/ 5 h 205"/>
                <a:gd name="connsiteX41-905" fmla="*/ 238 w 306"/>
                <a:gd name="connsiteY41-906" fmla="*/ 10 h 205"/>
                <a:gd name="connsiteX42-907" fmla="*/ 243 w 306"/>
                <a:gd name="connsiteY42-908" fmla="*/ 16 h 205"/>
                <a:gd name="connsiteX43-909" fmla="*/ 253 w 306"/>
                <a:gd name="connsiteY43-910" fmla="*/ 16 h 205"/>
                <a:gd name="connsiteX44-911" fmla="*/ 259 w 306"/>
                <a:gd name="connsiteY44-912" fmla="*/ 21 h 205"/>
                <a:gd name="connsiteX45-913" fmla="*/ 269 w 306"/>
                <a:gd name="connsiteY45-914" fmla="*/ 26 h 205"/>
                <a:gd name="connsiteX46-915" fmla="*/ 280 w 306"/>
                <a:gd name="connsiteY46-916" fmla="*/ 31 h 205"/>
                <a:gd name="connsiteX47-917" fmla="*/ 285 w 306"/>
                <a:gd name="connsiteY47-918" fmla="*/ 42 h 205"/>
                <a:gd name="connsiteX48-919" fmla="*/ 290 w 306"/>
                <a:gd name="connsiteY48-920" fmla="*/ 47 h 205"/>
                <a:gd name="connsiteX49-921" fmla="*/ 295 w 306"/>
                <a:gd name="connsiteY49-922" fmla="*/ 52 h 205"/>
                <a:gd name="connsiteX50-923" fmla="*/ 301 w 306"/>
                <a:gd name="connsiteY50-924" fmla="*/ 52 h 205"/>
                <a:gd name="connsiteX51-925" fmla="*/ 301 w 306"/>
                <a:gd name="connsiteY51-926" fmla="*/ 58 h 205"/>
                <a:gd name="connsiteX52-927" fmla="*/ 306 w 306"/>
                <a:gd name="connsiteY52-928" fmla="*/ 63 h 205"/>
                <a:gd name="connsiteX53-929" fmla="*/ 306 w 306"/>
                <a:gd name="connsiteY53-930" fmla="*/ 63 h 205"/>
                <a:gd name="connsiteX54-931" fmla="*/ 301 w 306"/>
                <a:gd name="connsiteY54-932" fmla="*/ 68 h 205"/>
                <a:gd name="connsiteX55-933" fmla="*/ 295 w 306"/>
                <a:gd name="connsiteY55-934" fmla="*/ 74 h 205"/>
                <a:gd name="connsiteX56-935" fmla="*/ 290 w 306"/>
                <a:gd name="connsiteY56-936" fmla="*/ 79 h 205"/>
                <a:gd name="connsiteX57-937" fmla="*/ 280 w 306"/>
                <a:gd name="connsiteY57-938" fmla="*/ 79 h 205"/>
                <a:gd name="connsiteX58-939" fmla="*/ 274 w 306"/>
                <a:gd name="connsiteY58-940" fmla="*/ 84 h 205"/>
                <a:gd name="connsiteX59-941" fmla="*/ 269 w 306"/>
                <a:gd name="connsiteY59-942" fmla="*/ 95 h 205"/>
                <a:gd name="connsiteX60-943" fmla="*/ 264 w 306"/>
                <a:gd name="connsiteY60-944" fmla="*/ 105 h 205"/>
                <a:gd name="connsiteX61-945" fmla="*/ 259 w 306"/>
                <a:gd name="connsiteY61-946" fmla="*/ 116 h 205"/>
                <a:gd name="connsiteX62-947" fmla="*/ 248 w 306"/>
                <a:gd name="connsiteY62-948" fmla="*/ 137 h 205"/>
                <a:gd name="connsiteX63-949" fmla="*/ 243 w 306"/>
                <a:gd name="connsiteY63-950" fmla="*/ 152 h 205"/>
                <a:gd name="connsiteX64-951" fmla="*/ 232 w 306"/>
                <a:gd name="connsiteY64-952" fmla="*/ 179 h 205"/>
                <a:gd name="connsiteX0-953" fmla="*/ 227 w 306"/>
                <a:gd name="connsiteY0-954" fmla="*/ 205 h 205"/>
                <a:gd name="connsiteX1-955" fmla="*/ 201 w 306"/>
                <a:gd name="connsiteY1-956" fmla="*/ 131 h 205"/>
                <a:gd name="connsiteX2-957" fmla="*/ 201 w 306"/>
                <a:gd name="connsiteY2-958" fmla="*/ 116 h 205"/>
                <a:gd name="connsiteX3-959" fmla="*/ 201 w 306"/>
                <a:gd name="connsiteY3-960" fmla="*/ 105 h 205"/>
                <a:gd name="connsiteX4-961" fmla="*/ 201 w 306"/>
                <a:gd name="connsiteY4-962" fmla="*/ 95 h 205"/>
                <a:gd name="connsiteX5-963" fmla="*/ 201 w 306"/>
                <a:gd name="connsiteY5-964" fmla="*/ 84 h 205"/>
                <a:gd name="connsiteX6-965" fmla="*/ 201 w 306"/>
                <a:gd name="connsiteY6-966" fmla="*/ 79 h 205"/>
                <a:gd name="connsiteX7-967" fmla="*/ 201 w 306"/>
                <a:gd name="connsiteY7-968" fmla="*/ 74 h 205"/>
                <a:gd name="connsiteX8-969" fmla="*/ 201 w 306"/>
                <a:gd name="connsiteY8-970" fmla="*/ 68 h 205"/>
                <a:gd name="connsiteX9-971" fmla="*/ 201 w 306"/>
                <a:gd name="connsiteY9-972" fmla="*/ 68 h 205"/>
                <a:gd name="connsiteX10-973" fmla="*/ 195 w 306"/>
                <a:gd name="connsiteY10-974" fmla="*/ 68 h 205"/>
                <a:gd name="connsiteX11-975" fmla="*/ 190 w 306"/>
                <a:gd name="connsiteY11-976" fmla="*/ 63 h 205"/>
                <a:gd name="connsiteX12-977" fmla="*/ 185 w 306"/>
                <a:gd name="connsiteY12-978" fmla="*/ 63 h 205"/>
                <a:gd name="connsiteX13-979" fmla="*/ 180 w 306"/>
                <a:gd name="connsiteY13-980" fmla="*/ 68 h 205"/>
                <a:gd name="connsiteX14-981" fmla="*/ 169 w 306"/>
                <a:gd name="connsiteY14-982" fmla="*/ 68 h 205"/>
                <a:gd name="connsiteX15-983" fmla="*/ 159 w 306"/>
                <a:gd name="connsiteY15-984" fmla="*/ 68 h 205"/>
                <a:gd name="connsiteX16-985" fmla="*/ 143 w 306"/>
                <a:gd name="connsiteY16-986" fmla="*/ 68 h 205"/>
                <a:gd name="connsiteX17-987" fmla="*/ 127 w 306"/>
                <a:gd name="connsiteY17-988" fmla="*/ 74 h 205"/>
                <a:gd name="connsiteX18-989" fmla="*/ 95 w 306"/>
                <a:gd name="connsiteY18-990" fmla="*/ 74 h 205"/>
                <a:gd name="connsiteX19-991" fmla="*/ 64 w 306"/>
                <a:gd name="connsiteY19-992" fmla="*/ 79 h 205"/>
                <a:gd name="connsiteX20-993" fmla="*/ 32 w 306"/>
                <a:gd name="connsiteY20-994" fmla="*/ 84 h 205"/>
                <a:gd name="connsiteX21-995" fmla="*/ 0 w 306"/>
                <a:gd name="connsiteY21-996" fmla="*/ 89 h 205"/>
                <a:gd name="connsiteX22-997" fmla="*/ 0 w 306"/>
                <a:gd name="connsiteY22-998" fmla="*/ 52 h 205"/>
                <a:gd name="connsiteX23-999" fmla="*/ 27 w 306"/>
                <a:gd name="connsiteY23-1000" fmla="*/ 52 h 205"/>
                <a:gd name="connsiteX24-1001" fmla="*/ 58 w 306"/>
                <a:gd name="connsiteY24-1002" fmla="*/ 52 h 205"/>
                <a:gd name="connsiteX25-1003" fmla="*/ 85 w 306"/>
                <a:gd name="connsiteY25-1004" fmla="*/ 47 h 205"/>
                <a:gd name="connsiteX26-1005" fmla="*/ 116 w 306"/>
                <a:gd name="connsiteY26-1006" fmla="*/ 42 h 205"/>
                <a:gd name="connsiteX27-1007" fmla="*/ 132 w 306"/>
                <a:gd name="connsiteY27-1008" fmla="*/ 37 h 205"/>
                <a:gd name="connsiteX28-1009" fmla="*/ 143 w 306"/>
                <a:gd name="connsiteY28-1010" fmla="*/ 31 h 205"/>
                <a:gd name="connsiteX29-1011" fmla="*/ 159 w 306"/>
                <a:gd name="connsiteY29-1012" fmla="*/ 31 h 205"/>
                <a:gd name="connsiteX30-1013" fmla="*/ 169 w 306"/>
                <a:gd name="connsiteY30-1014" fmla="*/ 26 h 205"/>
                <a:gd name="connsiteX31-1015" fmla="*/ 174 w 306"/>
                <a:gd name="connsiteY31-1016" fmla="*/ 21 h 205"/>
                <a:gd name="connsiteX32-1017" fmla="*/ 185 w 306"/>
                <a:gd name="connsiteY32-1018" fmla="*/ 21 h 205"/>
                <a:gd name="connsiteX33-1019" fmla="*/ 190 w 306"/>
                <a:gd name="connsiteY33-1020" fmla="*/ 16 h 205"/>
                <a:gd name="connsiteX34-1021" fmla="*/ 195 w 306"/>
                <a:gd name="connsiteY34-1022" fmla="*/ 10 h 205"/>
                <a:gd name="connsiteX35-1023" fmla="*/ 201 w 306"/>
                <a:gd name="connsiteY35-1024" fmla="*/ 5 h 205"/>
                <a:gd name="connsiteX36-1025" fmla="*/ 211 w 306"/>
                <a:gd name="connsiteY36-1026" fmla="*/ 0 h 205"/>
                <a:gd name="connsiteX37-1027" fmla="*/ 216 w 306"/>
                <a:gd name="connsiteY37-1028" fmla="*/ 0 h 205"/>
                <a:gd name="connsiteX38-1029" fmla="*/ 222 w 306"/>
                <a:gd name="connsiteY38-1030" fmla="*/ 0 h 205"/>
                <a:gd name="connsiteX39-1031" fmla="*/ 227 w 306"/>
                <a:gd name="connsiteY39-1032" fmla="*/ 5 h 205"/>
                <a:gd name="connsiteX40-1033" fmla="*/ 238 w 306"/>
                <a:gd name="connsiteY40-1034" fmla="*/ 10 h 205"/>
                <a:gd name="connsiteX41-1035" fmla="*/ 243 w 306"/>
                <a:gd name="connsiteY41-1036" fmla="*/ 16 h 205"/>
                <a:gd name="connsiteX42-1037" fmla="*/ 253 w 306"/>
                <a:gd name="connsiteY42-1038" fmla="*/ 16 h 205"/>
                <a:gd name="connsiteX43-1039" fmla="*/ 259 w 306"/>
                <a:gd name="connsiteY43-1040" fmla="*/ 21 h 205"/>
                <a:gd name="connsiteX44-1041" fmla="*/ 269 w 306"/>
                <a:gd name="connsiteY44-1042" fmla="*/ 26 h 205"/>
                <a:gd name="connsiteX45-1043" fmla="*/ 280 w 306"/>
                <a:gd name="connsiteY45-1044" fmla="*/ 31 h 205"/>
                <a:gd name="connsiteX46-1045" fmla="*/ 285 w 306"/>
                <a:gd name="connsiteY46-1046" fmla="*/ 42 h 205"/>
                <a:gd name="connsiteX47-1047" fmla="*/ 290 w 306"/>
                <a:gd name="connsiteY47-1048" fmla="*/ 47 h 205"/>
                <a:gd name="connsiteX48-1049" fmla="*/ 295 w 306"/>
                <a:gd name="connsiteY48-1050" fmla="*/ 52 h 205"/>
                <a:gd name="connsiteX49-1051" fmla="*/ 301 w 306"/>
                <a:gd name="connsiteY49-1052" fmla="*/ 52 h 205"/>
                <a:gd name="connsiteX50-1053" fmla="*/ 301 w 306"/>
                <a:gd name="connsiteY50-1054" fmla="*/ 58 h 205"/>
                <a:gd name="connsiteX51-1055" fmla="*/ 306 w 306"/>
                <a:gd name="connsiteY51-1056" fmla="*/ 63 h 205"/>
                <a:gd name="connsiteX52-1057" fmla="*/ 306 w 306"/>
                <a:gd name="connsiteY52-1058" fmla="*/ 63 h 205"/>
                <a:gd name="connsiteX53-1059" fmla="*/ 301 w 306"/>
                <a:gd name="connsiteY53-1060" fmla="*/ 68 h 205"/>
                <a:gd name="connsiteX54-1061" fmla="*/ 295 w 306"/>
                <a:gd name="connsiteY54-1062" fmla="*/ 74 h 205"/>
                <a:gd name="connsiteX55-1063" fmla="*/ 290 w 306"/>
                <a:gd name="connsiteY55-1064" fmla="*/ 79 h 205"/>
                <a:gd name="connsiteX56-1065" fmla="*/ 280 w 306"/>
                <a:gd name="connsiteY56-1066" fmla="*/ 79 h 205"/>
                <a:gd name="connsiteX57-1067" fmla="*/ 274 w 306"/>
                <a:gd name="connsiteY57-1068" fmla="*/ 84 h 205"/>
                <a:gd name="connsiteX58-1069" fmla="*/ 269 w 306"/>
                <a:gd name="connsiteY58-1070" fmla="*/ 95 h 205"/>
                <a:gd name="connsiteX59-1071" fmla="*/ 264 w 306"/>
                <a:gd name="connsiteY59-1072" fmla="*/ 105 h 205"/>
                <a:gd name="connsiteX60-1073" fmla="*/ 259 w 306"/>
                <a:gd name="connsiteY60-1074" fmla="*/ 116 h 205"/>
                <a:gd name="connsiteX61-1075" fmla="*/ 248 w 306"/>
                <a:gd name="connsiteY61-1076" fmla="*/ 137 h 205"/>
                <a:gd name="connsiteX62-1077" fmla="*/ 243 w 306"/>
                <a:gd name="connsiteY62-1078" fmla="*/ 152 h 205"/>
                <a:gd name="connsiteX63-1079" fmla="*/ 232 w 306"/>
                <a:gd name="connsiteY63-1080" fmla="*/ 179 h 205"/>
                <a:gd name="connsiteX0-1081" fmla="*/ 201 w 306"/>
                <a:gd name="connsiteY0-1082" fmla="*/ 131 h 179"/>
                <a:gd name="connsiteX1-1083" fmla="*/ 201 w 306"/>
                <a:gd name="connsiteY1-1084" fmla="*/ 116 h 179"/>
                <a:gd name="connsiteX2-1085" fmla="*/ 201 w 306"/>
                <a:gd name="connsiteY2-1086" fmla="*/ 105 h 179"/>
                <a:gd name="connsiteX3-1087" fmla="*/ 201 w 306"/>
                <a:gd name="connsiteY3-1088" fmla="*/ 95 h 179"/>
                <a:gd name="connsiteX4-1089" fmla="*/ 201 w 306"/>
                <a:gd name="connsiteY4-1090" fmla="*/ 84 h 179"/>
                <a:gd name="connsiteX5-1091" fmla="*/ 201 w 306"/>
                <a:gd name="connsiteY5-1092" fmla="*/ 79 h 179"/>
                <a:gd name="connsiteX6-1093" fmla="*/ 201 w 306"/>
                <a:gd name="connsiteY6-1094" fmla="*/ 74 h 179"/>
                <a:gd name="connsiteX7-1095" fmla="*/ 201 w 306"/>
                <a:gd name="connsiteY7-1096" fmla="*/ 68 h 179"/>
                <a:gd name="connsiteX8-1097" fmla="*/ 201 w 306"/>
                <a:gd name="connsiteY8-1098" fmla="*/ 68 h 179"/>
                <a:gd name="connsiteX9-1099" fmla="*/ 195 w 306"/>
                <a:gd name="connsiteY9-1100" fmla="*/ 68 h 179"/>
                <a:gd name="connsiteX10-1101" fmla="*/ 190 w 306"/>
                <a:gd name="connsiteY10-1102" fmla="*/ 63 h 179"/>
                <a:gd name="connsiteX11-1103" fmla="*/ 185 w 306"/>
                <a:gd name="connsiteY11-1104" fmla="*/ 63 h 179"/>
                <a:gd name="connsiteX12-1105" fmla="*/ 180 w 306"/>
                <a:gd name="connsiteY12-1106" fmla="*/ 68 h 179"/>
                <a:gd name="connsiteX13-1107" fmla="*/ 169 w 306"/>
                <a:gd name="connsiteY13-1108" fmla="*/ 68 h 179"/>
                <a:gd name="connsiteX14-1109" fmla="*/ 159 w 306"/>
                <a:gd name="connsiteY14-1110" fmla="*/ 68 h 179"/>
                <a:gd name="connsiteX15-1111" fmla="*/ 143 w 306"/>
                <a:gd name="connsiteY15-1112" fmla="*/ 68 h 179"/>
                <a:gd name="connsiteX16-1113" fmla="*/ 127 w 306"/>
                <a:gd name="connsiteY16-1114" fmla="*/ 74 h 179"/>
                <a:gd name="connsiteX17-1115" fmla="*/ 95 w 306"/>
                <a:gd name="connsiteY17-1116" fmla="*/ 74 h 179"/>
                <a:gd name="connsiteX18-1117" fmla="*/ 64 w 306"/>
                <a:gd name="connsiteY18-1118" fmla="*/ 79 h 179"/>
                <a:gd name="connsiteX19-1119" fmla="*/ 32 w 306"/>
                <a:gd name="connsiteY19-1120" fmla="*/ 84 h 179"/>
                <a:gd name="connsiteX20-1121" fmla="*/ 0 w 306"/>
                <a:gd name="connsiteY20-1122" fmla="*/ 89 h 179"/>
                <a:gd name="connsiteX21-1123" fmla="*/ 0 w 306"/>
                <a:gd name="connsiteY21-1124" fmla="*/ 52 h 179"/>
                <a:gd name="connsiteX22-1125" fmla="*/ 27 w 306"/>
                <a:gd name="connsiteY22-1126" fmla="*/ 52 h 179"/>
                <a:gd name="connsiteX23-1127" fmla="*/ 58 w 306"/>
                <a:gd name="connsiteY23-1128" fmla="*/ 52 h 179"/>
                <a:gd name="connsiteX24-1129" fmla="*/ 85 w 306"/>
                <a:gd name="connsiteY24-1130" fmla="*/ 47 h 179"/>
                <a:gd name="connsiteX25-1131" fmla="*/ 116 w 306"/>
                <a:gd name="connsiteY25-1132" fmla="*/ 42 h 179"/>
                <a:gd name="connsiteX26-1133" fmla="*/ 132 w 306"/>
                <a:gd name="connsiteY26-1134" fmla="*/ 37 h 179"/>
                <a:gd name="connsiteX27-1135" fmla="*/ 143 w 306"/>
                <a:gd name="connsiteY27-1136" fmla="*/ 31 h 179"/>
                <a:gd name="connsiteX28-1137" fmla="*/ 159 w 306"/>
                <a:gd name="connsiteY28-1138" fmla="*/ 31 h 179"/>
                <a:gd name="connsiteX29-1139" fmla="*/ 169 w 306"/>
                <a:gd name="connsiteY29-1140" fmla="*/ 26 h 179"/>
                <a:gd name="connsiteX30-1141" fmla="*/ 174 w 306"/>
                <a:gd name="connsiteY30-1142" fmla="*/ 21 h 179"/>
                <a:gd name="connsiteX31-1143" fmla="*/ 185 w 306"/>
                <a:gd name="connsiteY31-1144" fmla="*/ 21 h 179"/>
                <a:gd name="connsiteX32-1145" fmla="*/ 190 w 306"/>
                <a:gd name="connsiteY32-1146" fmla="*/ 16 h 179"/>
                <a:gd name="connsiteX33-1147" fmla="*/ 195 w 306"/>
                <a:gd name="connsiteY33-1148" fmla="*/ 10 h 179"/>
                <a:gd name="connsiteX34-1149" fmla="*/ 201 w 306"/>
                <a:gd name="connsiteY34-1150" fmla="*/ 5 h 179"/>
                <a:gd name="connsiteX35-1151" fmla="*/ 211 w 306"/>
                <a:gd name="connsiteY35-1152" fmla="*/ 0 h 179"/>
                <a:gd name="connsiteX36-1153" fmla="*/ 216 w 306"/>
                <a:gd name="connsiteY36-1154" fmla="*/ 0 h 179"/>
                <a:gd name="connsiteX37-1155" fmla="*/ 222 w 306"/>
                <a:gd name="connsiteY37-1156" fmla="*/ 0 h 179"/>
                <a:gd name="connsiteX38-1157" fmla="*/ 227 w 306"/>
                <a:gd name="connsiteY38-1158" fmla="*/ 5 h 179"/>
                <a:gd name="connsiteX39-1159" fmla="*/ 238 w 306"/>
                <a:gd name="connsiteY39-1160" fmla="*/ 10 h 179"/>
                <a:gd name="connsiteX40-1161" fmla="*/ 243 w 306"/>
                <a:gd name="connsiteY40-1162" fmla="*/ 16 h 179"/>
                <a:gd name="connsiteX41-1163" fmla="*/ 253 w 306"/>
                <a:gd name="connsiteY41-1164" fmla="*/ 16 h 179"/>
                <a:gd name="connsiteX42-1165" fmla="*/ 259 w 306"/>
                <a:gd name="connsiteY42-1166" fmla="*/ 21 h 179"/>
                <a:gd name="connsiteX43-1167" fmla="*/ 269 w 306"/>
                <a:gd name="connsiteY43-1168" fmla="*/ 26 h 179"/>
                <a:gd name="connsiteX44-1169" fmla="*/ 280 w 306"/>
                <a:gd name="connsiteY44-1170" fmla="*/ 31 h 179"/>
                <a:gd name="connsiteX45-1171" fmla="*/ 285 w 306"/>
                <a:gd name="connsiteY45-1172" fmla="*/ 42 h 179"/>
                <a:gd name="connsiteX46-1173" fmla="*/ 290 w 306"/>
                <a:gd name="connsiteY46-1174" fmla="*/ 47 h 179"/>
                <a:gd name="connsiteX47-1175" fmla="*/ 295 w 306"/>
                <a:gd name="connsiteY47-1176" fmla="*/ 52 h 179"/>
                <a:gd name="connsiteX48-1177" fmla="*/ 301 w 306"/>
                <a:gd name="connsiteY48-1178" fmla="*/ 52 h 179"/>
                <a:gd name="connsiteX49-1179" fmla="*/ 301 w 306"/>
                <a:gd name="connsiteY49-1180" fmla="*/ 58 h 179"/>
                <a:gd name="connsiteX50-1181" fmla="*/ 306 w 306"/>
                <a:gd name="connsiteY50-1182" fmla="*/ 63 h 179"/>
                <a:gd name="connsiteX51-1183" fmla="*/ 306 w 306"/>
                <a:gd name="connsiteY51-1184" fmla="*/ 63 h 179"/>
                <a:gd name="connsiteX52-1185" fmla="*/ 301 w 306"/>
                <a:gd name="connsiteY52-1186" fmla="*/ 68 h 179"/>
                <a:gd name="connsiteX53-1187" fmla="*/ 295 w 306"/>
                <a:gd name="connsiteY53-1188" fmla="*/ 74 h 179"/>
                <a:gd name="connsiteX54-1189" fmla="*/ 290 w 306"/>
                <a:gd name="connsiteY54-1190" fmla="*/ 79 h 179"/>
                <a:gd name="connsiteX55-1191" fmla="*/ 280 w 306"/>
                <a:gd name="connsiteY55-1192" fmla="*/ 79 h 179"/>
                <a:gd name="connsiteX56-1193" fmla="*/ 274 w 306"/>
                <a:gd name="connsiteY56-1194" fmla="*/ 84 h 179"/>
                <a:gd name="connsiteX57-1195" fmla="*/ 269 w 306"/>
                <a:gd name="connsiteY57-1196" fmla="*/ 95 h 179"/>
                <a:gd name="connsiteX58-1197" fmla="*/ 264 w 306"/>
                <a:gd name="connsiteY58-1198" fmla="*/ 105 h 179"/>
                <a:gd name="connsiteX59-1199" fmla="*/ 259 w 306"/>
                <a:gd name="connsiteY59-1200" fmla="*/ 116 h 179"/>
                <a:gd name="connsiteX60-1201" fmla="*/ 248 w 306"/>
                <a:gd name="connsiteY60-1202" fmla="*/ 137 h 179"/>
                <a:gd name="connsiteX61-1203" fmla="*/ 243 w 306"/>
                <a:gd name="connsiteY61-1204" fmla="*/ 152 h 179"/>
                <a:gd name="connsiteX62-1205" fmla="*/ 232 w 306"/>
                <a:gd name="connsiteY62-1206" fmla="*/ 179 h 179"/>
                <a:gd name="connsiteX0-1207" fmla="*/ 201 w 306"/>
                <a:gd name="connsiteY0-1208" fmla="*/ 131 h 152"/>
                <a:gd name="connsiteX1-1209" fmla="*/ 201 w 306"/>
                <a:gd name="connsiteY1-1210" fmla="*/ 116 h 152"/>
                <a:gd name="connsiteX2-1211" fmla="*/ 201 w 306"/>
                <a:gd name="connsiteY2-1212" fmla="*/ 105 h 152"/>
                <a:gd name="connsiteX3-1213" fmla="*/ 201 w 306"/>
                <a:gd name="connsiteY3-1214" fmla="*/ 95 h 152"/>
                <a:gd name="connsiteX4-1215" fmla="*/ 201 w 306"/>
                <a:gd name="connsiteY4-1216" fmla="*/ 84 h 152"/>
                <a:gd name="connsiteX5-1217" fmla="*/ 201 w 306"/>
                <a:gd name="connsiteY5-1218" fmla="*/ 79 h 152"/>
                <a:gd name="connsiteX6-1219" fmla="*/ 201 w 306"/>
                <a:gd name="connsiteY6-1220" fmla="*/ 74 h 152"/>
                <a:gd name="connsiteX7-1221" fmla="*/ 201 w 306"/>
                <a:gd name="connsiteY7-1222" fmla="*/ 68 h 152"/>
                <a:gd name="connsiteX8-1223" fmla="*/ 201 w 306"/>
                <a:gd name="connsiteY8-1224" fmla="*/ 68 h 152"/>
                <a:gd name="connsiteX9-1225" fmla="*/ 195 w 306"/>
                <a:gd name="connsiteY9-1226" fmla="*/ 68 h 152"/>
                <a:gd name="connsiteX10-1227" fmla="*/ 190 w 306"/>
                <a:gd name="connsiteY10-1228" fmla="*/ 63 h 152"/>
                <a:gd name="connsiteX11-1229" fmla="*/ 185 w 306"/>
                <a:gd name="connsiteY11-1230" fmla="*/ 63 h 152"/>
                <a:gd name="connsiteX12-1231" fmla="*/ 180 w 306"/>
                <a:gd name="connsiteY12-1232" fmla="*/ 68 h 152"/>
                <a:gd name="connsiteX13-1233" fmla="*/ 169 w 306"/>
                <a:gd name="connsiteY13-1234" fmla="*/ 68 h 152"/>
                <a:gd name="connsiteX14-1235" fmla="*/ 159 w 306"/>
                <a:gd name="connsiteY14-1236" fmla="*/ 68 h 152"/>
                <a:gd name="connsiteX15-1237" fmla="*/ 143 w 306"/>
                <a:gd name="connsiteY15-1238" fmla="*/ 68 h 152"/>
                <a:gd name="connsiteX16-1239" fmla="*/ 127 w 306"/>
                <a:gd name="connsiteY16-1240" fmla="*/ 74 h 152"/>
                <a:gd name="connsiteX17-1241" fmla="*/ 95 w 306"/>
                <a:gd name="connsiteY17-1242" fmla="*/ 74 h 152"/>
                <a:gd name="connsiteX18-1243" fmla="*/ 64 w 306"/>
                <a:gd name="connsiteY18-1244" fmla="*/ 79 h 152"/>
                <a:gd name="connsiteX19-1245" fmla="*/ 32 w 306"/>
                <a:gd name="connsiteY19-1246" fmla="*/ 84 h 152"/>
                <a:gd name="connsiteX20-1247" fmla="*/ 0 w 306"/>
                <a:gd name="connsiteY20-1248" fmla="*/ 89 h 152"/>
                <a:gd name="connsiteX21-1249" fmla="*/ 0 w 306"/>
                <a:gd name="connsiteY21-1250" fmla="*/ 52 h 152"/>
                <a:gd name="connsiteX22-1251" fmla="*/ 27 w 306"/>
                <a:gd name="connsiteY22-1252" fmla="*/ 52 h 152"/>
                <a:gd name="connsiteX23-1253" fmla="*/ 58 w 306"/>
                <a:gd name="connsiteY23-1254" fmla="*/ 52 h 152"/>
                <a:gd name="connsiteX24-1255" fmla="*/ 85 w 306"/>
                <a:gd name="connsiteY24-1256" fmla="*/ 47 h 152"/>
                <a:gd name="connsiteX25-1257" fmla="*/ 116 w 306"/>
                <a:gd name="connsiteY25-1258" fmla="*/ 42 h 152"/>
                <a:gd name="connsiteX26-1259" fmla="*/ 132 w 306"/>
                <a:gd name="connsiteY26-1260" fmla="*/ 37 h 152"/>
                <a:gd name="connsiteX27-1261" fmla="*/ 143 w 306"/>
                <a:gd name="connsiteY27-1262" fmla="*/ 31 h 152"/>
                <a:gd name="connsiteX28-1263" fmla="*/ 159 w 306"/>
                <a:gd name="connsiteY28-1264" fmla="*/ 31 h 152"/>
                <a:gd name="connsiteX29-1265" fmla="*/ 169 w 306"/>
                <a:gd name="connsiteY29-1266" fmla="*/ 26 h 152"/>
                <a:gd name="connsiteX30-1267" fmla="*/ 174 w 306"/>
                <a:gd name="connsiteY30-1268" fmla="*/ 21 h 152"/>
                <a:gd name="connsiteX31-1269" fmla="*/ 185 w 306"/>
                <a:gd name="connsiteY31-1270" fmla="*/ 21 h 152"/>
                <a:gd name="connsiteX32-1271" fmla="*/ 190 w 306"/>
                <a:gd name="connsiteY32-1272" fmla="*/ 16 h 152"/>
                <a:gd name="connsiteX33-1273" fmla="*/ 195 w 306"/>
                <a:gd name="connsiteY33-1274" fmla="*/ 10 h 152"/>
                <a:gd name="connsiteX34-1275" fmla="*/ 201 w 306"/>
                <a:gd name="connsiteY34-1276" fmla="*/ 5 h 152"/>
                <a:gd name="connsiteX35-1277" fmla="*/ 211 w 306"/>
                <a:gd name="connsiteY35-1278" fmla="*/ 0 h 152"/>
                <a:gd name="connsiteX36-1279" fmla="*/ 216 w 306"/>
                <a:gd name="connsiteY36-1280" fmla="*/ 0 h 152"/>
                <a:gd name="connsiteX37-1281" fmla="*/ 222 w 306"/>
                <a:gd name="connsiteY37-1282" fmla="*/ 0 h 152"/>
                <a:gd name="connsiteX38-1283" fmla="*/ 227 w 306"/>
                <a:gd name="connsiteY38-1284" fmla="*/ 5 h 152"/>
                <a:gd name="connsiteX39-1285" fmla="*/ 238 w 306"/>
                <a:gd name="connsiteY39-1286" fmla="*/ 10 h 152"/>
                <a:gd name="connsiteX40-1287" fmla="*/ 243 w 306"/>
                <a:gd name="connsiteY40-1288" fmla="*/ 16 h 152"/>
                <a:gd name="connsiteX41-1289" fmla="*/ 253 w 306"/>
                <a:gd name="connsiteY41-1290" fmla="*/ 16 h 152"/>
                <a:gd name="connsiteX42-1291" fmla="*/ 259 w 306"/>
                <a:gd name="connsiteY42-1292" fmla="*/ 21 h 152"/>
                <a:gd name="connsiteX43-1293" fmla="*/ 269 w 306"/>
                <a:gd name="connsiteY43-1294" fmla="*/ 26 h 152"/>
                <a:gd name="connsiteX44-1295" fmla="*/ 280 w 306"/>
                <a:gd name="connsiteY44-1296" fmla="*/ 31 h 152"/>
                <a:gd name="connsiteX45-1297" fmla="*/ 285 w 306"/>
                <a:gd name="connsiteY45-1298" fmla="*/ 42 h 152"/>
                <a:gd name="connsiteX46-1299" fmla="*/ 290 w 306"/>
                <a:gd name="connsiteY46-1300" fmla="*/ 47 h 152"/>
                <a:gd name="connsiteX47-1301" fmla="*/ 295 w 306"/>
                <a:gd name="connsiteY47-1302" fmla="*/ 52 h 152"/>
                <a:gd name="connsiteX48-1303" fmla="*/ 301 w 306"/>
                <a:gd name="connsiteY48-1304" fmla="*/ 52 h 152"/>
                <a:gd name="connsiteX49-1305" fmla="*/ 301 w 306"/>
                <a:gd name="connsiteY49-1306" fmla="*/ 58 h 152"/>
                <a:gd name="connsiteX50-1307" fmla="*/ 306 w 306"/>
                <a:gd name="connsiteY50-1308" fmla="*/ 63 h 152"/>
                <a:gd name="connsiteX51-1309" fmla="*/ 306 w 306"/>
                <a:gd name="connsiteY51-1310" fmla="*/ 63 h 152"/>
                <a:gd name="connsiteX52-1311" fmla="*/ 301 w 306"/>
                <a:gd name="connsiteY52-1312" fmla="*/ 68 h 152"/>
                <a:gd name="connsiteX53-1313" fmla="*/ 295 w 306"/>
                <a:gd name="connsiteY53-1314" fmla="*/ 74 h 152"/>
                <a:gd name="connsiteX54-1315" fmla="*/ 290 w 306"/>
                <a:gd name="connsiteY54-1316" fmla="*/ 79 h 152"/>
                <a:gd name="connsiteX55-1317" fmla="*/ 280 w 306"/>
                <a:gd name="connsiteY55-1318" fmla="*/ 79 h 152"/>
                <a:gd name="connsiteX56-1319" fmla="*/ 274 w 306"/>
                <a:gd name="connsiteY56-1320" fmla="*/ 84 h 152"/>
                <a:gd name="connsiteX57-1321" fmla="*/ 269 w 306"/>
                <a:gd name="connsiteY57-1322" fmla="*/ 95 h 152"/>
                <a:gd name="connsiteX58-1323" fmla="*/ 264 w 306"/>
                <a:gd name="connsiteY58-1324" fmla="*/ 105 h 152"/>
                <a:gd name="connsiteX59-1325" fmla="*/ 259 w 306"/>
                <a:gd name="connsiteY59-1326" fmla="*/ 116 h 152"/>
                <a:gd name="connsiteX60-1327" fmla="*/ 248 w 306"/>
                <a:gd name="connsiteY60-1328" fmla="*/ 137 h 152"/>
                <a:gd name="connsiteX61-1329" fmla="*/ 243 w 306"/>
                <a:gd name="connsiteY61-1330" fmla="*/ 152 h 152"/>
                <a:gd name="connsiteX0-1331" fmla="*/ 201 w 306"/>
                <a:gd name="connsiteY0-1332" fmla="*/ 131 h 137"/>
                <a:gd name="connsiteX1-1333" fmla="*/ 201 w 306"/>
                <a:gd name="connsiteY1-1334" fmla="*/ 116 h 137"/>
                <a:gd name="connsiteX2-1335" fmla="*/ 201 w 306"/>
                <a:gd name="connsiteY2-1336" fmla="*/ 105 h 137"/>
                <a:gd name="connsiteX3-1337" fmla="*/ 201 w 306"/>
                <a:gd name="connsiteY3-1338" fmla="*/ 95 h 137"/>
                <a:gd name="connsiteX4-1339" fmla="*/ 201 w 306"/>
                <a:gd name="connsiteY4-1340" fmla="*/ 84 h 137"/>
                <a:gd name="connsiteX5-1341" fmla="*/ 201 w 306"/>
                <a:gd name="connsiteY5-1342" fmla="*/ 79 h 137"/>
                <a:gd name="connsiteX6-1343" fmla="*/ 201 w 306"/>
                <a:gd name="connsiteY6-1344" fmla="*/ 74 h 137"/>
                <a:gd name="connsiteX7-1345" fmla="*/ 201 w 306"/>
                <a:gd name="connsiteY7-1346" fmla="*/ 68 h 137"/>
                <a:gd name="connsiteX8-1347" fmla="*/ 201 w 306"/>
                <a:gd name="connsiteY8-1348" fmla="*/ 68 h 137"/>
                <a:gd name="connsiteX9-1349" fmla="*/ 195 w 306"/>
                <a:gd name="connsiteY9-1350" fmla="*/ 68 h 137"/>
                <a:gd name="connsiteX10-1351" fmla="*/ 190 w 306"/>
                <a:gd name="connsiteY10-1352" fmla="*/ 63 h 137"/>
                <a:gd name="connsiteX11-1353" fmla="*/ 185 w 306"/>
                <a:gd name="connsiteY11-1354" fmla="*/ 63 h 137"/>
                <a:gd name="connsiteX12-1355" fmla="*/ 180 w 306"/>
                <a:gd name="connsiteY12-1356" fmla="*/ 68 h 137"/>
                <a:gd name="connsiteX13-1357" fmla="*/ 169 w 306"/>
                <a:gd name="connsiteY13-1358" fmla="*/ 68 h 137"/>
                <a:gd name="connsiteX14-1359" fmla="*/ 159 w 306"/>
                <a:gd name="connsiteY14-1360" fmla="*/ 68 h 137"/>
                <a:gd name="connsiteX15-1361" fmla="*/ 143 w 306"/>
                <a:gd name="connsiteY15-1362" fmla="*/ 68 h 137"/>
                <a:gd name="connsiteX16-1363" fmla="*/ 127 w 306"/>
                <a:gd name="connsiteY16-1364" fmla="*/ 74 h 137"/>
                <a:gd name="connsiteX17-1365" fmla="*/ 95 w 306"/>
                <a:gd name="connsiteY17-1366" fmla="*/ 74 h 137"/>
                <a:gd name="connsiteX18-1367" fmla="*/ 64 w 306"/>
                <a:gd name="connsiteY18-1368" fmla="*/ 79 h 137"/>
                <a:gd name="connsiteX19-1369" fmla="*/ 32 w 306"/>
                <a:gd name="connsiteY19-1370" fmla="*/ 84 h 137"/>
                <a:gd name="connsiteX20-1371" fmla="*/ 0 w 306"/>
                <a:gd name="connsiteY20-1372" fmla="*/ 89 h 137"/>
                <a:gd name="connsiteX21-1373" fmla="*/ 0 w 306"/>
                <a:gd name="connsiteY21-1374" fmla="*/ 52 h 137"/>
                <a:gd name="connsiteX22-1375" fmla="*/ 27 w 306"/>
                <a:gd name="connsiteY22-1376" fmla="*/ 52 h 137"/>
                <a:gd name="connsiteX23-1377" fmla="*/ 58 w 306"/>
                <a:gd name="connsiteY23-1378" fmla="*/ 52 h 137"/>
                <a:gd name="connsiteX24-1379" fmla="*/ 85 w 306"/>
                <a:gd name="connsiteY24-1380" fmla="*/ 47 h 137"/>
                <a:gd name="connsiteX25-1381" fmla="*/ 116 w 306"/>
                <a:gd name="connsiteY25-1382" fmla="*/ 42 h 137"/>
                <a:gd name="connsiteX26-1383" fmla="*/ 132 w 306"/>
                <a:gd name="connsiteY26-1384" fmla="*/ 37 h 137"/>
                <a:gd name="connsiteX27-1385" fmla="*/ 143 w 306"/>
                <a:gd name="connsiteY27-1386" fmla="*/ 31 h 137"/>
                <a:gd name="connsiteX28-1387" fmla="*/ 159 w 306"/>
                <a:gd name="connsiteY28-1388" fmla="*/ 31 h 137"/>
                <a:gd name="connsiteX29-1389" fmla="*/ 169 w 306"/>
                <a:gd name="connsiteY29-1390" fmla="*/ 26 h 137"/>
                <a:gd name="connsiteX30-1391" fmla="*/ 174 w 306"/>
                <a:gd name="connsiteY30-1392" fmla="*/ 21 h 137"/>
                <a:gd name="connsiteX31-1393" fmla="*/ 185 w 306"/>
                <a:gd name="connsiteY31-1394" fmla="*/ 21 h 137"/>
                <a:gd name="connsiteX32-1395" fmla="*/ 190 w 306"/>
                <a:gd name="connsiteY32-1396" fmla="*/ 16 h 137"/>
                <a:gd name="connsiteX33-1397" fmla="*/ 195 w 306"/>
                <a:gd name="connsiteY33-1398" fmla="*/ 10 h 137"/>
                <a:gd name="connsiteX34-1399" fmla="*/ 201 w 306"/>
                <a:gd name="connsiteY34-1400" fmla="*/ 5 h 137"/>
                <a:gd name="connsiteX35-1401" fmla="*/ 211 w 306"/>
                <a:gd name="connsiteY35-1402" fmla="*/ 0 h 137"/>
                <a:gd name="connsiteX36-1403" fmla="*/ 216 w 306"/>
                <a:gd name="connsiteY36-1404" fmla="*/ 0 h 137"/>
                <a:gd name="connsiteX37-1405" fmla="*/ 222 w 306"/>
                <a:gd name="connsiteY37-1406" fmla="*/ 0 h 137"/>
                <a:gd name="connsiteX38-1407" fmla="*/ 227 w 306"/>
                <a:gd name="connsiteY38-1408" fmla="*/ 5 h 137"/>
                <a:gd name="connsiteX39-1409" fmla="*/ 238 w 306"/>
                <a:gd name="connsiteY39-1410" fmla="*/ 10 h 137"/>
                <a:gd name="connsiteX40-1411" fmla="*/ 243 w 306"/>
                <a:gd name="connsiteY40-1412" fmla="*/ 16 h 137"/>
                <a:gd name="connsiteX41-1413" fmla="*/ 253 w 306"/>
                <a:gd name="connsiteY41-1414" fmla="*/ 16 h 137"/>
                <a:gd name="connsiteX42-1415" fmla="*/ 259 w 306"/>
                <a:gd name="connsiteY42-1416" fmla="*/ 21 h 137"/>
                <a:gd name="connsiteX43-1417" fmla="*/ 269 w 306"/>
                <a:gd name="connsiteY43-1418" fmla="*/ 26 h 137"/>
                <a:gd name="connsiteX44-1419" fmla="*/ 280 w 306"/>
                <a:gd name="connsiteY44-1420" fmla="*/ 31 h 137"/>
                <a:gd name="connsiteX45-1421" fmla="*/ 285 w 306"/>
                <a:gd name="connsiteY45-1422" fmla="*/ 42 h 137"/>
                <a:gd name="connsiteX46-1423" fmla="*/ 290 w 306"/>
                <a:gd name="connsiteY46-1424" fmla="*/ 47 h 137"/>
                <a:gd name="connsiteX47-1425" fmla="*/ 295 w 306"/>
                <a:gd name="connsiteY47-1426" fmla="*/ 52 h 137"/>
                <a:gd name="connsiteX48-1427" fmla="*/ 301 w 306"/>
                <a:gd name="connsiteY48-1428" fmla="*/ 52 h 137"/>
                <a:gd name="connsiteX49-1429" fmla="*/ 301 w 306"/>
                <a:gd name="connsiteY49-1430" fmla="*/ 58 h 137"/>
                <a:gd name="connsiteX50-1431" fmla="*/ 306 w 306"/>
                <a:gd name="connsiteY50-1432" fmla="*/ 63 h 137"/>
                <a:gd name="connsiteX51-1433" fmla="*/ 306 w 306"/>
                <a:gd name="connsiteY51-1434" fmla="*/ 63 h 137"/>
                <a:gd name="connsiteX52-1435" fmla="*/ 301 w 306"/>
                <a:gd name="connsiteY52-1436" fmla="*/ 68 h 137"/>
                <a:gd name="connsiteX53-1437" fmla="*/ 295 w 306"/>
                <a:gd name="connsiteY53-1438" fmla="*/ 74 h 137"/>
                <a:gd name="connsiteX54-1439" fmla="*/ 290 w 306"/>
                <a:gd name="connsiteY54-1440" fmla="*/ 79 h 137"/>
                <a:gd name="connsiteX55-1441" fmla="*/ 280 w 306"/>
                <a:gd name="connsiteY55-1442" fmla="*/ 79 h 137"/>
                <a:gd name="connsiteX56-1443" fmla="*/ 274 w 306"/>
                <a:gd name="connsiteY56-1444" fmla="*/ 84 h 137"/>
                <a:gd name="connsiteX57-1445" fmla="*/ 269 w 306"/>
                <a:gd name="connsiteY57-1446" fmla="*/ 95 h 137"/>
                <a:gd name="connsiteX58-1447" fmla="*/ 264 w 306"/>
                <a:gd name="connsiteY58-1448" fmla="*/ 105 h 137"/>
                <a:gd name="connsiteX59-1449" fmla="*/ 259 w 306"/>
                <a:gd name="connsiteY59-1450" fmla="*/ 116 h 137"/>
                <a:gd name="connsiteX60-1451" fmla="*/ 248 w 306"/>
                <a:gd name="connsiteY60-1452" fmla="*/ 137 h 137"/>
                <a:gd name="connsiteX0-1453" fmla="*/ 201 w 306"/>
                <a:gd name="connsiteY0-1454" fmla="*/ 131 h 131"/>
                <a:gd name="connsiteX1-1455" fmla="*/ 201 w 306"/>
                <a:gd name="connsiteY1-1456" fmla="*/ 116 h 131"/>
                <a:gd name="connsiteX2-1457" fmla="*/ 201 w 306"/>
                <a:gd name="connsiteY2-1458" fmla="*/ 105 h 131"/>
                <a:gd name="connsiteX3-1459" fmla="*/ 201 w 306"/>
                <a:gd name="connsiteY3-1460" fmla="*/ 95 h 131"/>
                <a:gd name="connsiteX4-1461" fmla="*/ 201 w 306"/>
                <a:gd name="connsiteY4-1462" fmla="*/ 84 h 131"/>
                <a:gd name="connsiteX5-1463" fmla="*/ 201 w 306"/>
                <a:gd name="connsiteY5-1464" fmla="*/ 79 h 131"/>
                <a:gd name="connsiteX6-1465" fmla="*/ 201 w 306"/>
                <a:gd name="connsiteY6-1466" fmla="*/ 74 h 131"/>
                <a:gd name="connsiteX7-1467" fmla="*/ 201 w 306"/>
                <a:gd name="connsiteY7-1468" fmla="*/ 68 h 131"/>
                <a:gd name="connsiteX8-1469" fmla="*/ 201 w 306"/>
                <a:gd name="connsiteY8-1470" fmla="*/ 68 h 131"/>
                <a:gd name="connsiteX9-1471" fmla="*/ 195 w 306"/>
                <a:gd name="connsiteY9-1472" fmla="*/ 68 h 131"/>
                <a:gd name="connsiteX10-1473" fmla="*/ 190 w 306"/>
                <a:gd name="connsiteY10-1474" fmla="*/ 63 h 131"/>
                <a:gd name="connsiteX11-1475" fmla="*/ 185 w 306"/>
                <a:gd name="connsiteY11-1476" fmla="*/ 63 h 131"/>
                <a:gd name="connsiteX12-1477" fmla="*/ 180 w 306"/>
                <a:gd name="connsiteY12-1478" fmla="*/ 68 h 131"/>
                <a:gd name="connsiteX13-1479" fmla="*/ 169 w 306"/>
                <a:gd name="connsiteY13-1480" fmla="*/ 68 h 131"/>
                <a:gd name="connsiteX14-1481" fmla="*/ 159 w 306"/>
                <a:gd name="connsiteY14-1482" fmla="*/ 68 h 131"/>
                <a:gd name="connsiteX15-1483" fmla="*/ 143 w 306"/>
                <a:gd name="connsiteY15-1484" fmla="*/ 68 h 131"/>
                <a:gd name="connsiteX16-1485" fmla="*/ 127 w 306"/>
                <a:gd name="connsiteY16-1486" fmla="*/ 74 h 131"/>
                <a:gd name="connsiteX17-1487" fmla="*/ 95 w 306"/>
                <a:gd name="connsiteY17-1488" fmla="*/ 74 h 131"/>
                <a:gd name="connsiteX18-1489" fmla="*/ 64 w 306"/>
                <a:gd name="connsiteY18-1490" fmla="*/ 79 h 131"/>
                <a:gd name="connsiteX19-1491" fmla="*/ 32 w 306"/>
                <a:gd name="connsiteY19-1492" fmla="*/ 84 h 131"/>
                <a:gd name="connsiteX20-1493" fmla="*/ 0 w 306"/>
                <a:gd name="connsiteY20-1494" fmla="*/ 89 h 131"/>
                <a:gd name="connsiteX21-1495" fmla="*/ 0 w 306"/>
                <a:gd name="connsiteY21-1496" fmla="*/ 52 h 131"/>
                <a:gd name="connsiteX22-1497" fmla="*/ 27 w 306"/>
                <a:gd name="connsiteY22-1498" fmla="*/ 52 h 131"/>
                <a:gd name="connsiteX23-1499" fmla="*/ 58 w 306"/>
                <a:gd name="connsiteY23-1500" fmla="*/ 52 h 131"/>
                <a:gd name="connsiteX24-1501" fmla="*/ 85 w 306"/>
                <a:gd name="connsiteY24-1502" fmla="*/ 47 h 131"/>
                <a:gd name="connsiteX25-1503" fmla="*/ 116 w 306"/>
                <a:gd name="connsiteY25-1504" fmla="*/ 42 h 131"/>
                <a:gd name="connsiteX26-1505" fmla="*/ 132 w 306"/>
                <a:gd name="connsiteY26-1506" fmla="*/ 37 h 131"/>
                <a:gd name="connsiteX27-1507" fmla="*/ 143 w 306"/>
                <a:gd name="connsiteY27-1508" fmla="*/ 31 h 131"/>
                <a:gd name="connsiteX28-1509" fmla="*/ 159 w 306"/>
                <a:gd name="connsiteY28-1510" fmla="*/ 31 h 131"/>
                <a:gd name="connsiteX29-1511" fmla="*/ 169 w 306"/>
                <a:gd name="connsiteY29-1512" fmla="*/ 26 h 131"/>
                <a:gd name="connsiteX30-1513" fmla="*/ 174 w 306"/>
                <a:gd name="connsiteY30-1514" fmla="*/ 21 h 131"/>
                <a:gd name="connsiteX31-1515" fmla="*/ 185 w 306"/>
                <a:gd name="connsiteY31-1516" fmla="*/ 21 h 131"/>
                <a:gd name="connsiteX32-1517" fmla="*/ 190 w 306"/>
                <a:gd name="connsiteY32-1518" fmla="*/ 16 h 131"/>
                <a:gd name="connsiteX33-1519" fmla="*/ 195 w 306"/>
                <a:gd name="connsiteY33-1520" fmla="*/ 10 h 131"/>
                <a:gd name="connsiteX34-1521" fmla="*/ 201 w 306"/>
                <a:gd name="connsiteY34-1522" fmla="*/ 5 h 131"/>
                <a:gd name="connsiteX35-1523" fmla="*/ 211 w 306"/>
                <a:gd name="connsiteY35-1524" fmla="*/ 0 h 131"/>
                <a:gd name="connsiteX36-1525" fmla="*/ 216 w 306"/>
                <a:gd name="connsiteY36-1526" fmla="*/ 0 h 131"/>
                <a:gd name="connsiteX37-1527" fmla="*/ 222 w 306"/>
                <a:gd name="connsiteY37-1528" fmla="*/ 0 h 131"/>
                <a:gd name="connsiteX38-1529" fmla="*/ 227 w 306"/>
                <a:gd name="connsiteY38-1530" fmla="*/ 5 h 131"/>
                <a:gd name="connsiteX39-1531" fmla="*/ 238 w 306"/>
                <a:gd name="connsiteY39-1532" fmla="*/ 10 h 131"/>
                <a:gd name="connsiteX40-1533" fmla="*/ 243 w 306"/>
                <a:gd name="connsiteY40-1534" fmla="*/ 16 h 131"/>
                <a:gd name="connsiteX41-1535" fmla="*/ 253 w 306"/>
                <a:gd name="connsiteY41-1536" fmla="*/ 16 h 131"/>
                <a:gd name="connsiteX42-1537" fmla="*/ 259 w 306"/>
                <a:gd name="connsiteY42-1538" fmla="*/ 21 h 131"/>
                <a:gd name="connsiteX43-1539" fmla="*/ 269 w 306"/>
                <a:gd name="connsiteY43-1540" fmla="*/ 26 h 131"/>
                <a:gd name="connsiteX44-1541" fmla="*/ 280 w 306"/>
                <a:gd name="connsiteY44-1542" fmla="*/ 31 h 131"/>
                <a:gd name="connsiteX45-1543" fmla="*/ 285 w 306"/>
                <a:gd name="connsiteY45-1544" fmla="*/ 42 h 131"/>
                <a:gd name="connsiteX46-1545" fmla="*/ 290 w 306"/>
                <a:gd name="connsiteY46-1546" fmla="*/ 47 h 131"/>
                <a:gd name="connsiteX47-1547" fmla="*/ 295 w 306"/>
                <a:gd name="connsiteY47-1548" fmla="*/ 52 h 131"/>
                <a:gd name="connsiteX48-1549" fmla="*/ 301 w 306"/>
                <a:gd name="connsiteY48-1550" fmla="*/ 52 h 131"/>
                <a:gd name="connsiteX49-1551" fmla="*/ 301 w 306"/>
                <a:gd name="connsiteY49-1552" fmla="*/ 58 h 131"/>
                <a:gd name="connsiteX50-1553" fmla="*/ 306 w 306"/>
                <a:gd name="connsiteY50-1554" fmla="*/ 63 h 131"/>
                <a:gd name="connsiteX51-1555" fmla="*/ 306 w 306"/>
                <a:gd name="connsiteY51-1556" fmla="*/ 63 h 131"/>
                <a:gd name="connsiteX52-1557" fmla="*/ 301 w 306"/>
                <a:gd name="connsiteY52-1558" fmla="*/ 68 h 131"/>
                <a:gd name="connsiteX53-1559" fmla="*/ 295 w 306"/>
                <a:gd name="connsiteY53-1560" fmla="*/ 74 h 131"/>
                <a:gd name="connsiteX54-1561" fmla="*/ 290 w 306"/>
                <a:gd name="connsiteY54-1562" fmla="*/ 79 h 131"/>
                <a:gd name="connsiteX55-1563" fmla="*/ 280 w 306"/>
                <a:gd name="connsiteY55-1564" fmla="*/ 79 h 131"/>
                <a:gd name="connsiteX56-1565" fmla="*/ 274 w 306"/>
                <a:gd name="connsiteY56-1566" fmla="*/ 84 h 131"/>
                <a:gd name="connsiteX57-1567" fmla="*/ 269 w 306"/>
                <a:gd name="connsiteY57-1568" fmla="*/ 95 h 131"/>
                <a:gd name="connsiteX58-1569" fmla="*/ 264 w 306"/>
                <a:gd name="connsiteY58-1570" fmla="*/ 105 h 131"/>
                <a:gd name="connsiteX59-1571" fmla="*/ 259 w 306"/>
                <a:gd name="connsiteY59-1572" fmla="*/ 116 h 131"/>
                <a:gd name="connsiteX0-1573" fmla="*/ 201 w 306"/>
                <a:gd name="connsiteY0-1574" fmla="*/ 131 h 131"/>
                <a:gd name="connsiteX1-1575" fmla="*/ 201 w 306"/>
                <a:gd name="connsiteY1-1576" fmla="*/ 116 h 131"/>
                <a:gd name="connsiteX2-1577" fmla="*/ 201 w 306"/>
                <a:gd name="connsiteY2-1578" fmla="*/ 105 h 131"/>
                <a:gd name="connsiteX3-1579" fmla="*/ 201 w 306"/>
                <a:gd name="connsiteY3-1580" fmla="*/ 95 h 131"/>
                <a:gd name="connsiteX4-1581" fmla="*/ 201 w 306"/>
                <a:gd name="connsiteY4-1582" fmla="*/ 84 h 131"/>
                <a:gd name="connsiteX5-1583" fmla="*/ 201 w 306"/>
                <a:gd name="connsiteY5-1584" fmla="*/ 79 h 131"/>
                <a:gd name="connsiteX6-1585" fmla="*/ 201 w 306"/>
                <a:gd name="connsiteY6-1586" fmla="*/ 74 h 131"/>
                <a:gd name="connsiteX7-1587" fmla="*/ 201 w 306"/>
                <a:gd name="connsiteY7-1588" fmla="*/ 68 h 131"/>
                <a:gd name="connsiteX8-1589" fmla="*/ 201 w 306"/>
                <a:gd name="connsiteY8-1590" fmla="*/ 68 h 131"/>
                <a:gd name="connsiteX9-1591" fmla="*/ 195 w 306"/>
                <a:gd name="connsiteY9-1592" fmla="*/ 68 h 131"/>
                <a:gd name="connsiteX10-1593" fmla="*/ 190 w 306"/>
                <a:gd name="connsiteY10-1594" fmla="*/ 63 h 131"/>
                <a:gd name="connsiteX11-1595" fmla="*/ 185 w 306"/>
                <a:gd name="connsiteY11-1596" fmla="*/ 63 h 131"/>
                <a:gd name="connsiteX12-1597" fmla="*/ 180 w 306"/>
                <a:gd name="connsiteY12-1598" fmla="*/ 68 h 131"/>
                <a:gd name="connsiteX13-1599" fmla="*/ 169 w 306"/>
                <a:gd name="connsiteY13-1600" fmla="*/ 68 h 131"/>
                <a:gd name="connsiteX14-1601" fmla="*/ 159 w 306"/>
                <a:gd name="connsiteY14-1602" fmla="*/ 68 h 131"/>
                <a:gd name="connsiteX15-1603" fmla="*/ 143 w 306"/>
                <a:gd name="connsiteY15-1604" fmla="*/ 68 h 131"/>
                <a:gd name="connsiteX16-1605" fmla="*/ 127 w 306"/>
                <a:gd name="connsiteY16-1606" fmla="*/ 74 h 131"/>
                <a:gd name="connsiteX17-1607" fmla="*/ 95 w 306"/>
                <a:gd name="connsiteY17-1608" fmla="*/ 74 h 131"/>
                <a:gd name="connsiteX18-1609" fmla="*/ 64 w 306"/>
                <a:gd name="connsiteY18-1610" fmla="*/ 79 h 131"/>
                <a:gd name="connsiteX19-1611" fmla="*/ 32 w 306"/>
                <a:gd name="connsiteY19-1612" fmla="*/ 84 h 131"/>
                <a:gd name="connsiteX20-1613" fmla="*/ 0 w 306"/>
                <a:gd name="connsiteY20-1614" fmla="*/ 89 h 131"/>
                <a:gd name="connsiteX21-1615" fmla="*/ 0 w 306"/>
                <a:gd name="connsiteY21-1616" fmla="*/ 52 h 131"/>
                <a:gd name="connsiteX22-1617" fmla="*/ 27 w 306"/>
                <a:gd name="connsiteY22-1618" fmla="*/ 52 h 131"/>
                <a:gd name="connsiteX23-1619" fmla="*/ 58 w 306"/>
                <a:gd name="connsiteY23-1620" fmla="*/ 52 h 131"/>
                <a:gd name="connsiteX24-1621" fmla="*/ 85 w 306"/>
                <a:gd name="connsiteY24-1622" fmla="*/ 47 h 131"/>
                <a:gd name="connsiteX25-1623" fmla="*/ 116 w 306"/>
                <a:gd name="connsiteY25-1624" fmla="*/ 42 h 131"/>
                <a:gd name="connsiteX26-1625" fmla="*/ 132 w 306"/>
                <a:gd name="connsiteY26-1626" fmla="*/ 37 h 131"/>
                <a:gd name="connsiteX27-1627" fmla="*/ 143 w 306"/>
                <a:gd name="connsiteY27-1628" fmla="*/ 31 h 131"/>
                <a:gd name="connsiteX28-1629" fmla="*/ 159 w 306"/>
                <a:gd name="connsiteY28-1630" fmla="*/ 31 h 131"/>
                <a:gd name="connsiteX29-1631" fmla="*/ 169 w 306"/>
                <a:gd name="connsiteY29-1632" fmla="*/ 26 h 131"/>
                <a:gd name="connsiteX30-1633" fmla="*/ 174 w 306"/>
                <a:gd name="connsiteY30-1634" fmla="*/ 21 h 131"/>
                <a:gd name="connsiteX31-1635" fmla="*/ 185 w 306"/>
                <a:gd name="connsiteY31-1636" fmla="*/ 21 h 131"/>
                <a:gd name="connsiteX32-1637" fmla="*/ 190 w 306"/>
                <a:gd name="connsiteY32-1638" fmla="*/ 16 h 131"/>
                <a:gd name="connsiteX33-1639" fmla="*/ 195 w 306"/>
                <a:gd name="connsiteY33-1640" fmla="*/ 10 h 131"/>
                <a:gd name="connsiteX34-1641" fmla="*/ 201 w 306"/>
                <a:gd name="connsiteY34-1642" fmla="*/ 5 h 131"/>
                <a:gd name="connsiteX35-1643" fmla="*/ 211 w 306"/>
                <a:gd name="connsiteY35-1644" fmla="*/ 0 h 131"/>
                <a:gd name="connsiteX36-1645" fmla="*/ 216 w 306"/>
                <a:gd name="connsiteY36-1646" fmla="*/ 0 h 131"/>
                <a:gd name="connsiteX37-1647" fmla="*/ 222 w 306"/>
                <a:gd name="connsiteY37-1648" fmla="*/ 0 h 131"/>
                <a:gd name="connsiteX38-1649" fmla="*/ 227 w 306"/>
                <a:gd name="connsiteY38-1650" fmla="*/ 5 h 131"/>
                <a:gd name="connsiteX39-1651" fmla="*/ 238 w 306"/>
                <a:gd name="connsiteY39-1652" fmla="*/ 10 h 131"/>
                <a:gd name="connsiteX40-1653" fmla="*/ 243 w 306"/>
                <a:gd name="connsiteY40-1654" fmla="*/ 16 h 131"/>
                <a:gd name="connsiteX41-1655" fmla="*/ 253 w 306"/>
                <a:gd name="connsiteY41-1656" fmla="*/ 16 h 131"/>
                <a:gd name="connsiteX42-1657" fmla="*/ 259 w 306"/>
                <a:gd name="connsiteY42-1658" fmla="*/ 21 h 131"/>
                <a:gd name="connsiteX43-1659" fmla="*/ 269 w 306"/>
                <a:gd name="connsiteY43-1660" fmla="*/ 26 h 131"/>
                <a:gd name="connsiteX44-1661" fmla="*/ 280 w 306"/>
                <a:gd name="connsiteY44-1662" fmla="*/ 31 h 131"/>
                <a:gd name="connsiteX45-1663" fmla="*/ 285 w 306"/>
                <a:gd name="connsiteY45-1664" fmla="*/ 42 h 131"/>
                <a:gd name="connsiteX46-1665" fmla="*/ 290 w 306"/>
                <a:gd name="connsiteY46-1666" fmla="*/ 47 h 131"/>
                <a:gd name="connsiteX47-1667" fmla="*/ 295 w 306"/>
                <a:gd name="connsiteY47-1668" fmla="*/ 52 h 131"/>
                <a:gd name="connsiteX48-1669" fmla="*/ 301 w 306"/>
                <a:gd name="connsiteY48-1670" fmla="*/ 52 h 131"/>
                <a:gd name="connsiteX49-1671" fmla="*/ 301 w 306"/>
                <a:gd name="connsiteY49-1672" fmla="*/ 58 h 131"/>
                <a:gd name="connsiteX50-1673" fmla="*/ 306 w 306"/>
                <a:gd name="connsiteY50-1674" fmla="*/ 63 h 131"/>
                <a:gd name="connsiteX51-1675" fmla="*/ 306 w 306"/>
                <a:gd name="connsiteY51-1676" fmla="*/ 63 h 131"/>
                <a:gd name="connsiteX52-1677" fmla="*/ 301 w 306"/>
                <a:gd name="connsiteY52-1678" fmla="*/ 68 h 131"/>
                <a:gd name="connsiteX53-1679" fmla="*/ 295 w 306"/>
                <a:gd name="connsiteY53-1680" fmla="*/ 74 h 131"/>
                <a:gd name="connsiteX54-1681" fmla="*/ 290 w 306"/>
                <a:gd name="connsiteY54-1682" fmla="*/ 79 h 131"/>
                <a:gd name="connsiteX55-1683" fmla="*/ 280 w 306"/>
                <a:gd name="connsiteY55-1684" fmla="*/ 79 h 131"/>
                <a:gd name="connsiteX56-1685" fmla="*/ 274 w 306"/>
                <a:gd name="connsiteY56-1686" fmla="*/ 84 h 131"/>
                <a:gd name="connsiteX57-1687" fmla="*/ 269 w 306"/>
                <a:gd name="connsiteY57-1688" fmla="*/ 95 h 131"/>
                <a:gd name="connsiteX58-1689" fmla="*/ 264 w 306"/>
                <a:gd name="connsiteY58-1690" fmla="*/ 105 h 131"/>
                <a:gd name="connsiteX0-1691" fmla="*/ 201 w 306"/>
                <a:gd name="connsiteY0-1692" fmla="*/ 131 h 131"/>
                <a:gd name="connsiteX1-1693" fmla="*/ 201 w 306"/>
                <a:gd name="connsiteY1-1694" fmla="*/ 116 h 131"/>
                <a:gd name="connsiteX2-1695" fmla="*/ 201 w 306"/>
                <a:gd name="connsiteY2-1696" fmla="*/ 105 h 131"/>
                <a:gd name="connsiteX3-1697" fmla="*/ 201 w 306"/>
                <a:gd name="connsiteY3-1698" fmla="*/ 95 h 131"/>
                <a:gd name="connsiteX4-1699" fmla="*/ 201 w 306"/>
                <a:gd name="connsiteY4-1700" fmla="*/ 84 h 131"/>
                <a:gd name="connsiteX5-1701" fmla="*/ 201 w 306"/>
                <a:gd name="connsiteY5-1702" fmla="*/ 79 h 131"/>
                <a:gd name="connsiteX6-1703" fmla="*/ 201 w 306"/>
                <a:gd name="connsiteY6-1704" fmla="*/ 74 h 131"/>
                <a:gd name="connsiteX7-1705" fmla="*/ 201 w 306"/>
                <a:gd name="connsiteY7-1706" fmla="*/ 68 h 131"/>
                <a:gd name="connsiteX8-1707" fmla="*/ 201 w 306"/>
                <a:gd name="connsiteY8-1708" fmla="*/ 68 h 131"/>
                <a:gd name="connsiteX9-1709" fmla="*/ 195 w 306"/>
                <a:gd name="connsiteY9-1710" fmla="*/ 68 h 131"/>
                <a:gd name="connsiteX10-1711" fmla="*/ 190 w 306"/>
                <a:gd name="connsiteY10-1712" fmla="*/ 63 h 131"/>
                <a:gd name="connsiteX11-1713" fmla="*/ 185 w 306"/>
                <a:gd name="connsiteY11-1714" fmla="*/ 63 h 131"/>
                <a:gd name="connsiteX12-1715" fmla="*/ 180 w 306"/>
                <a:gd name="connsiteY12-1716" fmla="*/ 68 h 131"/>
                <a:gd name="connsiteX13-1717" fmla="*/ 169 w 306"/>
                <a:gd name="connsiteY13-1718" fmla="*/ 68 h 131"/>
                <a:gd name="connsiteX14-1719" fmla="*/ 159 w 306"/>
                <a:gd name="connsiteY14-1720" fmla="*/ 68 h 131"/>
                <a:gd name="connsiteX15-1721" fmla="*/ 143 w 306"/>
                <a:gd name="connsiteY15-1722" fmla="*/ 68 h 131"/>
                <a:gd name="connsiteX16-1723" fmla="*/ 127 w 306"/>
                <a:gd name="connsiteY16-1724" fmla="*/ 74 h 131"/>
                <a:gd name="connsiteX17-1725" fmla="*/ 95 w 306"/>
                <a:gd name="connsiteY17-1726" fmla="*/ 74 h 131"/>
                <a:gd name="connsiteX18-1727" fmla="*/ 64 w 306"/>
                <a:gd name="connsiteY18-1728" fmla="*/ 79 h 131"/>
                <a:gd name="connsiteX19-1729" fmla="*/ 32 w 306"/>
                <a:gd name="connsiteY19-1730" fmla="*/ 84 h 131"/>
                <a:gd name="connsiteX20-1731" fmla="*/ 0 w 306"/>
                <a:gd name="connsiteY20-1732" fmla="*/ 89 h 131"/>
                <a:gd name="connsiteX21-1733" fmla="*/ 0 w 306"/>
                <a:gd name="connsiteY21-1734" fmla="*/ 52 h 131"/>
                <a:gd name="connsiteX22-1735" fmla="*/ 27 w 306"/>
                <a:gd name="connsiteY22-1736" fmla="*/ 52 h 131"/>
                <a:gd name="connsiteX23-1737" fmla="*/ 58 w 306"/>
                <a:gd name="connsiteY23-1738" fmla="*/ 52 h 131"/>
                <a:gd name="connsiteX24-1739" fmla="*/ 85 w 306"/>
                <a:gd name="connsiteY24-1740" fmla="*/ 47 h 131"/>
                <a:gd name="connsiteX25-1741" fmla="*/ 116 w 306"/>
                <a:gd name="connsiteY25-1742" fmla="*/ 42 h 131"/>
                <a:gd name="connsiteX26-1743" fmla="*/ 132 w 306"/>
                <a:gd name="connsiteY26-1744" fmla="*/ 37 h 131"/>
                <a:gd name="connsiteX27-1745" fmla="*/ 143 w 306"/>
                <a:gd name="connsiteY27-1746" fmla="*/ 31 h 131"/>
                <a:gd name="connsiteX28-1747" fmla="*/ 159 w 306"/>
                <a:gd name="connsiteY28-1748" fmla="*/ 31 h 131"/>
                <a:gd name="connsiteX29-1749" fmla="*/ 169 w 306"/>
                <a:gd name="connsiteY29-1750" fmla="*/ 26 h 131"/>
                <a:gd name="connsiteX30-1751" fmla="*/ 174 w 306"/>
                <a:gd name="connsiteY30-1752" fmla="*/ 21 h 131"/>
                <a:gd name="connsiteX31-1753" fmla="*/ 185 w 306"/>
                <a:gd name="connsiteY31-1754" fmla="*/ 21 h 131"/>
                <a:gd name="connsiteX32-1755" fmla="*/ 190 w 306"/>
                <a:gd name="connsiteY32-1756" fmla="*/ 16 h 131"/>
                <a:gd name="connsiteX33-1757" fmla="*/ 195 w 306"/>
                <a:gd name="connsiteY33-1758" fmla="*/ 10 h 131"/>
                <a:gd name="connsiteX34-1759" fmla="*/ 201 w 306"/>
                <a:gd name="connsiteY34-1760" fmla="*/ 5 h 131"/>
                <a:gd name="connsiteX35-1761" fmla="*/ 211 w 306"/>
                <a:gd name="connsiteY35-1762" fmla="*/ 0 h 131"/>
                <a:gd name="connsiteX36-1763" fmla="*/ 216 w 306"/>
                <a:gd name="connsiteY36-1764" fmla="*/ 0 h 131"/>
                <a:gd name="connsiteX37-1765" fmla="*/ 222 w 306"/>
                <a:gd name="connsiteY37-1766" fmla="*/ 0 h 131"/>
                <a:gd name="connsiteX38-1767" fmla="*/ 227 w 306"/>
                <a:gd name="connsiteY38-1768" fmla="*/ 5 h 131"/>
                <a:gd name="connsiteX39-1769" fmla="*/ 238 w 306"/>
                <a:gd name="connsiteY39-1770" fmla="*/ 10 h 131"/>
                <a:gd name="connsiteX40-1771" fmla="*/ 243 w 306"/>
                <a:gd name="connsiteY40-1772" fmla="*/ 16 h 131"/>
                <a:gd name="connsiteX41-1773" fmla="*/ 253 w 306"/>
                <a:gd name="connsiteY41-1774" fmla="*/ 16 h 131"/>
                <a:gd name="connsiteX42-1775" fmla="*/ 259 w 306"/>
                <a:gd name="connsiteY42-1776" fmla="*/ 21 h 131"/>
                <a:gd name="connsiteX43-1777" fmla="*/ 269 w 306"/>
                <a:gd name="connsiteY43-1778" fmla="*/ 26 h 131"/>
                <a:gd name="connsiteX44-1779" fmla="*/ 280 w 306"/>
                <a:gd name="connsiteY44-1780" fmla="*/ 31 h 131"/>
                <a:gd name="connsiteX45-1781" fmla="*/ 285 w 306"/>
                <a:gd name="connsiteY45-1782" fmla="*/ 42 h 131"/>
                <a:gd name="connsiteX46-1783" fmla="*/ 290 w 306"/>
                <a:gd name="connsiteY46-1784" fmla="*/ 47 h 131"/>
                <a:gd name="connsiteX47-1785" fmla="*/ 295 w 306"/>
                <a:gd name="connsiteY47-1786" fmla="*/ 52 h 131"/>
                <a:gd name="connsiteX48-1787" fmla="*/ 301 w 306"/>
                <a:gd name="connsiteY48-1788" fmla="*/ 52 h 131"/>
                <a:gd name="connsiteX49-1789" fmla="*/ 301 w 306"/>
                <a:gd name="connsiteY49-1790" fmla="*/ 58 h 131"/>
                <a:gd name="connsiteX50-1791" fmla="*/ 306 w 306"/>
                <a:gd name="connsiteY50-1792" fmla="*/ 63 h 131"/>
                <a:gd name="connsiteX51-1793" fmla="*/ 306 w 306"/>
                <a:gd name="connsiteY51-1794" fmla="*/ 63 h 131"/>
                <a:gd name="connsiteX52-1795" fmla="*/ 301 w 306"/>
                <a:gd name="connsiteY52-1796" fmla="*/ 68 h 131"/>
                <a:gd name="connsiteX53-1797" fmla="*/ 295 w 306"/>
                <a:gd name="connsiteY53-1798" fmla="*/ 74 h 131"/>
                <a:gd name="connsiteX54-1799" fmla="*/ 290 w 306"/>
                <a:gd name="connsiteY54-1800" fmla="*/ 79 h 131"/>
                <a:gd name="connsiteX55-1801" fmla="*/ 280 w 306"/>
                <a:gd name="connsiteY55-1802" fmla="*/ 79 h 131"/>
                <a:gd name="connsiteX56-1803" fmla="*/ 274 w 306"/>
                <a:gd name="connsiteY56-1804" fmla="*/ 84 h 131"/>
                <a:gd name="connsiteX57-1805" fmla="*/ 269 w 306"/>
                <a:gd name="connsiteY57-1806" fmla="*/ 95 h 131"/>
                <a:gd name="connsiteX0-1807" fmla="*/ 201 w 306"/>
                <a:gd name="connsiteY0-1808" fmla="*/ 131 h 131"/>
                <a:gd name="connsiteX1-1809" fmla="*/ 201 w 306"/>
                <a:gd name="connsiteY1-1810" fmla="*/ 116 h 131"/>
                <a:gd name="connsiteX2-1811" fmla="*/ 201 w 306"/>
                <a:gd name="connsiteY2-1812" fmla="*/ 105 h 131"/>
                <a:gd name="connsiteX3-1813" fmla="*/ 201 w 306"/>
                <a:gd name="connsiteY3-1814" fmla="*/ 95 h 131"/>
                <a:gd name="connsiteX4-1815" fmla="*/ 201 w 306"/>
                <a:gd name="connsiteY4-1816" fmla="*/ 84 h 131"/>
                <a:gd name="connsiteX5-1817" fmla="*/ 201 w 306"/>
                <a:gd name="connsiteY5-1818" fmla="*/ 79 h 131"/>
                <a:gd name="connsiteX6-1819" fmla="*/ 201 w 306"/>
                <a:gd name="connsiteY6-1820" fmla="*/ 74 h 131"/>
                <a:gd name="connsiteX7-1821" fmla="*/ 201 w 306"/>
                <a:gd name="connsiteY7-1822" fmla="*/ 68 h 131"/>
                <a:gd name="connsiteX8-1823" fmla="*/ 201 w 306"/>
                <a:gd name="connsiteY8-1824" fmla="*/ 68 h 131"/>
                <a:gd name="connsiteX9-1825" fmla="*/ 195 w 306"/>
                <a:gd name="connsiteY9-1826" fmla="*/ 68 h 131"/>
                <a:gd name="connsiteX10-1827" fmla="*/ 190 w 306"/>
                <a:gd name="connsiteY10-1828" fmla="*/ 63 h 131"/>
                <a:gd name="connsiteX11-1829" fmla="*/ 185 w 306"/>
                <a:gd name="connsiteY11-1830" fmla="*/ 63 h 131"/>
                <a:gd name="connsiteX12-1831" fmla="*/ 180 w 306"/>
                <a:gd name="connsiteY12-1832" fmla="*/ 68 h 131"/>
                <a:gd name="connsiteX13-1833" fmla="*/ 169 w 306"/>
                <a:gd name="connsiteY13-1834" fmla="*/ 68 h 131"/>
                <a:gd name="connsiteX14-1835" fmla="*/ 159 w 306"/>
                <a:gd name="connsiteY14-1836" fmla="*/ 68 h 131"/>
                <a:gd name="connsiteX15-1837" fmla="*/ 143 w 306"/>
                <a:gd name="connsiteY15-1838" fmla="*/ 68 h 131"/>
                <a:gd name="connsiteX16-1839" fmla="*/ 127 w 306"/>
                <a:gd name="connsiteY16-1840" fmla="*/ 74 h 131"/>
                <a:gd name="connsiteX17-1841" fmla="*/ 95 w 306"/>
                <a:gd name="connsiteY17-1842" fmla="*/ 74 h 131"/>
                <a:gd name="connsiteX18-1843" fmla="*/ 64 w 306"/>
                <a:gd name="connsiteY18-1844" fmla="*/ 79 h 131"/>
                <a:gd name="connsiteX19-1845" fmla="*/ 32 w 306"/>
                <a:gd name="connsiteY19-1846" fmla="*/ 84 h 131"/>
                <a:gd name="connsiteX20-1847" fmla="*/ 0 w 306"/>
                <a:gd name="connsiteY20-1848" fmla="*/ 89 h 131"/>
                <a:gd name="connsiteX21-1849" fmla="*/ 0 w 306"/>
                <a:gd name="connsiteY21-1850" fmla="*/ 52 h 131"/>
                <a:gd name="connsiteX22-1851" fmla="*/ 27 w 306"/>
                <a:gd name="connsiteY22-1852" fmla="*/ 52 h 131"/>
                <a:gd name="connsiteX23-1853" fmla="*/ 58 w 306"/>
                <a:gd name="connsiteY23-1854" fmla="*/ 52 h 131"/>
                <a:gd name="connsiteX24-1855" fmla="*/ 85 w 306"/>
                <a:gd name="connsiteY24-1856" fmla="*/ 47 h 131"/>
                <a:gd name="connsiteX25-1857" fmla="*/ 116 w 306"/>
                <a:gd name="connsiteY25-1858" fmla="*/ 42 h 131"/>
                <a:gd name="connsiteX26-1859" fmla="*/ 132 w 306"/>
                <a:gd name="connsiteY26-1860" fmla="*/ 37 h 131"/>
                <a:gd name="connsiteX27-1861" fmla="*/ 143 w 306"/>
                <a:gd name="connsiteY27-1862" fmla="*/ 31 h 131"/>
                <a:gd name="connsiteX28-1863" fmla="*/ 159 w 306"/>
                <a:gd name="connsiteY28-1864" fmla="*/ 31 h 131"/>
                <a:gd name="connsiteX29-1865" fmla="*/ 169 w 306"/>
                <a:gd name="connsiteY29-1866" fmla="*/ 26 h 131"/>
                <a:gd name="connsiteX30-1867" fmla="*/ 174 w 306"/>
                <a:gd name="connsiteY30-1868" fmla="*/ 21 h 131"/>
                <a:gd name="connsiteX31-1869" fmla="*/ 185 w 306"/>
                <a:gd name="connsiteY31-1870" fmla="*/ 21 h 131"/>
                <a:gd name="connsiteX32-1871" fmla="*/ 190 w 306"/>
                <a:gd name="connsiteY32-1872" fmla="*/ 16 h 131"/>
                <a:gd name="connsiteX33-1873" fmla="*/ 195 w 306"/>
                <a:gd name="connsiteY33-1874" fmla="*/ 10 h 131"/>
                <a:gd name="connsiteX34-1875" fmla="*/ 201 w 306"/>
                <a:gd name="connsiteY34-1876" fmla="*/ 5 h 131"/>
                <a:gd name="connsiteX35-1877" fmla="*/ 211 w 306"/>
                <a:gd name="connsiteY35-1878" fmla="*/ 0 h 131"/>
                <a:gd name="connsiteX36-1879" fmla="*/ 216 w 306"/>
                <a:gd name="connsiteY36-1880" fmla="*/ 0 h 131"/>
                <a:gd name="connsiteX37-1881" fmla="*/ 222 w 306"/>
                <a:gd name="connsiteY37-1882" fmla="*/ 0 h 131"/>
                <a:gd name="connsiteX38-1883" fmla="*/ 227 w 306"/>
                <a:gd name="connsiteY38-1884" fmla="*/ 5 h 131"/>
                <a:gd name="connsiteX39-1885" fmla="*/ 238 w 306"/>
                <a:gd name="connsiteY39-1886" fmla="*/ 10 h 131"/>
                <a:gd name="connsiteX40-1887" fmla="*/ 243 w 306"/>
                <a:gd name="connsiteY40-1888" fmla="*/ 16 h 131"/>
                <a:gd name="connsiteX41-1889" fmla="*/ 253 w 306"/>
                <a:gd name="connsiteY41-1890" fmla="*/ 16 h 131"/>
                <a:gd name="connsiteX42-1891" fmla="*/ 259 w 306"/>
                <a:gd name="connsiteY42-1892" fmla="*/ 21 h 131"/>
                <a:gd name="connsiteX43-1893" fmla="*/ 269 w 306"/>
                <a:gd name="connsiteY43-1894" fmla="*/ 26 h 131"/>
                <a:gd name="connsiteX44-1895" fmla="*/ 280 w 306"/>
                <a:gd name="connsiteY44-1896" fmla="*/ 31 h 131"/>
                <a:gd name="connsiteX45-1897" fmla="*/ 285 w 306"/>
                <a:gd name="connsiteY45-1898" fmla="*/ 42 h 131"/>
                <a:gd name="connsiteX46-1899" fmla="*/ 290 w 306"/>
                <a:gd name="connsiteY46-1900" fmla="*/ 47 h 131"/>
                <a:gd name="connsiteX47-1901" fmla="*/ 295 w 306"/>
                <a:gd name="connsiteY47-1902" fmla="*/ 52 h 131"/>
                <a:gd name="connsiteX48-1903" fmla="*/ 301 w 306"/>
                <a:gd name="connsiteY48-1904" fmla="*/ 52 h 131"/>
                <a:gd name="connsiteX49-1905" fmla="*/ 301 w 306"/>
                <a:gd name="connsiteY49-1906" fmla="*/ 58 h 131"/>
                <a:gd name="connsiteX50-1907" fmla="*/ 306 w 306"/>
                <a:gd name="connsiteY50-1908" fmla="*/ 63 h 131"/>
                <a:gd name="connsiteX51-1909" fmla="*/ 306 w 306"/>
                <a:gd name="connsiteY51-1910" fmla="*/ 63 h 131"/>
                <a:gd name="connsiteX52-1911" fmla="*/ 301 w 306"/>
                <a:gd name="connsiteY52-1912" fmla="*/ 68 h 131"/>
                <a:gd name="connsiteX53-1913" fmla="*/ 295 w 306"/>
                <a:gd name="connsiteY53-1914" fmla="*/ 74 h 131"/>
                <a:gd name="connsiteX54-1915" fmla="*/ 290 w 306"/>
                <a:gd name="connsiteY54-1916" fmla="*/ 79 h 131"/>
                <a:gd name="connsiteX55-1917" fmla="*/ 280 w 306"/>
                <a:gd name="connsiteY55-1918" fmla="*/ 79 h 131"/>
                <a:gd name="connsiteX56-1919" fmla="*/ 274 w 306"/>
                <a:gd name="connsiteY56-1920" fmla="*/ 84 h 131"/>
                <a:gd name="connsiteX0-1921" fmla="*/ 201 w 306"/>
                <a:gd name="connsiteY0-1922" fmla="*/ 131 h 131"/>
                <a:gd name="connsiteX1-1923" fmla="*/ 201 w 306"/>
                <a:gd name="connsiteY1-1924" fmla="*/ 116 h 131"/>
                <a:gd name="connsiteX2-1925" fmla="*/ 201 w 306"/>
                <a:gd name="connsiteY2-1926" fmla="*/ 105 h 131"/>
                <a:gd name="connsiteX3-1927" fmla="*/ 201 w 306"/>
                <a:gd name="connsiteY3-1928" fmla="*/ 95 h 131"/>
                <a:gd name="connsiteX4-1929" fmla="*/ 201 w 306"/>
                <a:gd name="connsiteY4-1930" fmla="*/ 84 h 131"/>
                <a:gd name="connsiteX5-1931" fmla="*/ 201 w 306"/>
                <a:gd name="connsiteY5-1932" fmla="*/ 79 h 131"/>
                <a:gd name="connsiteX6-1933" fmla="*/ 201 w 306"/>
                <a:gd name="connsiteY6-1934" fmla="*/ 74 h 131"/>
                <a:gd name="connsiteX7-1935" fmla="*/ 201 w 306"/>
                <a:gd name="connsiteY7-1936" fmla="*/ 68 h 131"/>
                <a:gd name="connsiteX8-1937" fmla="*/ 201 w 306"/>
                <a:gd name="connsiteY8-1938" fmla="*/ 68 h 131"/>
                <a:gd name="connsiteX9-1939" fmla="*/ 195 w 306"/>
                <a:gd name="connsiteY9-1940" fmla="*/ 68 h 131"/>
                <a:gd name="connsiteX10-1941" fmla="*/ 190 w 306"/>
                <a:gd name="connsiteY10-1942" fmla="*/ 63 h 131"/>
                <a:gd name="connsiteX11-1943" fmla="*/ 185 w 306"/>
                <a:gd name="connsiteY11-1944" fmla="*/ 63 h 131"/>
                <a:gd name="connsiteX12-1945" fmla="*/ 180 w 306"/>
                <a:gd name="connsiteY12-1946" fmla="*/ 68 h 131"/>
                <a:gd name="connsiteX13-1947" fmla="*/ 169 w 306"/>
                <a:gd name="connsiteY13-1948" fmla="*/ 68 h 131"/>
                <a:gd name="connsiteX14-1949" fmla="*/ 159 w 306"/>
                <a:gd name="connsiteY14-1950" fmla="*/ 68 h 131"/>
                <a:gd name="connsiteX15-1951" fmla="*/ 143 w 306"/>
                <a:gd name="connsiteY15-1952" fmla="*/ 68 h 131"/>
                <a:gd name="connsiteX16-1953" fmla="*/ 127 w 306"/>
                <a:gd name="connsiteY16-1954" fmla="*/ 74 h 131"/>
                <a:gd name="connsiteX17-1955" fmla="*/ 95 w 306"/>
                <a:gd name="connsiteY17-1956" fmla="*/ 74 h 131"/>
                <a:gd name="connsiteX18-1957" fmla="*/ 64 w 306"/>
                <a:gd name="connsiteY18-1958" fmla="*/ 79 h 131"/>
                <a:gd name="connsiteX19-1959" fmla="*/ 32 w 306"/>
                <a:gd name="connsiteY19-1960" fmla="*/ 84 h 131"/>
                <a:gd name="connsiteX20-1961" fmla="*/ 0 w 306"/>
                <a:gd name="connsiteY20-1962" fmla="*/ 89 h 131"/>
                <a:gd name="connsiteX21-1963" fmla="*/ 0 w 306"/>
                <a:gd name="connsiteY21-1964" fmla="*/ 52 h 131"/>
                <a:gd name="connsiteX22-1965" fmla="*/ 27 w 306"/>
                <a:gd name="connsiteY22-1966" fmla="*/ 52 h 131"/>
                <a:gd name="connsiteX23-1967" fmla="*/ 58 w 306"/>
                <a:gd name="connsiteY23-1968" fmla="*/ 52 h 131"/>
                <a:gd name="connsiteX24-1969" fmla="*/ 85 w 306"/>
                <a:gd name="connsiteY24-1970" fmla="*/ 47 h 131"/>
                <a:gd name="connsiteX25-1971" fmla="*/ 116 w 306"/>
                <a:gd name="connsiteY25-1972" fmla="*/ 42 h 131"/>
                <a:gd name="connsiteX26-1973" fmla="*/ 132 w 306"/>
                <a:gd name="connsiteY26-1974" fmla="*/ 37 h 131"/>
                <a:gd name="connsiteX27-1975" fmla="*/ 143 w 306"/>
                <a:gd name="connsiteY27-1976" fmla="*/ 31 h 131"/>
                <a:gd name="connsiteX28-1977" fmla="*/ 159 w 306"/>
                <a:gd name="connsiteY28-1978" fmla="*/ 31 h 131"/>
                <a:gd name="connsiteX29-1979" fmla="*/ 169 w 306"/>
                <a:gd name="connsiteY29-1980" fmla="*/ 26 h 131"/>
                <a:gd name="connsiteX30-1981" fmla="*/ 174 w 306"/>
                <a:gd name="connsiteY30-1982" fmla="*/ 21 h 131"/>
                <a:gd name="connsiteX31-1983" fmla="*/ 185 w 306"/>
                <a:gd name="connsiteY31-1984" fmla="*/ 21 h 131"/>
                <a:gd name="connsiteX32-1985" fmla="*/ 190 w 306"/>
                <a:gd name="connsiteY32-1986" fmla="*/ 16 h 131"/>
                <a:gd name="connsiteX33-1987" fmla="*/ 195 w 306"/>
                <a:gd name="connsiteY33-1988" fmla="*/ 10 h 131"/>
                <a:gd name="connsiteX34-1989" fmla="*/ 201 w 306"/>
                <a:gd name="connsiteY34-1990" fmla="*/ 5 h 131"/>
                <a:gd name="connsiteX35-1991" fmla="*/ 211 w 306"/>
                <a:gd name="connsiteY35-1992" fmla="*/ 0 h 131"/>
                <a:gd name="connsiteX36-1993" fmla="*/ 216 w 306"/>
                <a:gd name="connsiteY36-1994" fmla="*/ 0 h 131"/>
                <a:gd name="connsiteX37-1995" fmla="*/ 222 w 306"/>
                <a:gd name="connsiteY37-1996" fmla="*/ 0 h 131"/>
                <a:gd name="connsiteX38-1997" fmla="*/ 227 w 306"/>
                <a:gd name="connsiteY38-1998" fmla="*/ 5 h 131"/>
                <a:gd name="connsiteX39-1999" fmla="*/ 238 w 306"/>
                <a:gd name="connsiteY39-2000" fmla="*/ 10 h 131"/>
                <a:gd name="connsiteX40-2001" fmla="*/ 243 w 306"/>
                <a:gd name="connsiteY40-2002" fmla="*/ 16 h 131"/>
                <a:gd name="connsiteX41-2003" fmla="*/ 253 w 306"/>
                <a:gd name="connsiteY41-2004" fmla="*/ 16 h 131"/>
                <a:gd name="connsiteX42-2005" fmla="*/ 259 w 306"/>
                <a:gd name="connsiteY42-2006" fmla="*/ 21 h 131"/>
                <a:gd name="connsiteX43-2007" fmla="*/ 269 w 306"/>
                <a:gd name="connsiteY43-2008" fmla="*/ 26 h 131"/>
                <a:gd name="connsiteX44-2009" fmla="*/ 280 w 306"/>
                <a:gd name="connsiteY44-2010" fmla="*/ 31 h 131"/>
                <a:gd name="connsiteX45-2011" fmla="*/ 285 w 306"/>
                <a:gd name="connsiteY45-2012" fmla="*/ 42 h 131"/>
                <a:gd name="connsiteX46-2013" fmla="*/ 290 w 306"/>
                <a:gd name="connsiteY46-2014" fmla="*/ 47 h 131"/>
                <a:gd name="connsiteX47-2015" fmla="*/ 295 w 306"/>
                <a:gd name="connsiteY47-2016" fmla="*/ 52 h 131"/>
                <a:gd name="connsiteX48-2017" fmla="*/ 301 w 306"/>
                <a:gd name="connsiteY48-2018" fmla="*/ 52 h 131"/>
                <a:gd name="connsiteX49-2019" fmla="*/ 301 w 306"/>
                <a:gd name="connsiteY49-2020" fmla="*/ 58 h 131"/>
                <a:gd name="connsiteX50-2021" fmla="*/ 306 w 306"/>
                <a:gd name="connsiteY50-2022" fmla="*/ 63 h 131"/>
                <a:gd name="connsiteX51-2023" fmla="*/ 306 w 306"/>
                <a:gd name="connsiteY51-2024" fmla="*/ 63 h 131"/>
                <a:gd name="connsiteX52-2025" fmla="*/ 301 w 306"/>
                <a:gd name="connsiteY52-2026" fmla="*/ 68 h 131"/>
                <a:gd name="connsiteX53-2027" fmla="*/ 295 w 306"/>
                <a:gd name="connsiteY53-2028" fmla="*/ 74 h 131"/>
                <a:gd name="connsiteX54-2029" fmla="*/ 290 w 306"/>
                <a:gd name="connsiteY54-2030" fmla="*/ 79 h 131"/>
                <a:gd name="connsiteX55-2031" fmla="*/ 280 w 306"/>
                <a:gd name="connsiteY55-2032" fmla="*/ 79 h 131"/>
                <a:gd name="connsiteX0-2033" fmla="*/ 201 w 306"/>
                <a:gd name="connsiteY0-2034" fmla="*/ 131 h 131"/>
                <a:gd name="connsiteX1-2035" fmla="*/ 201 w 306"/>
                <a:gd name="connsiteY1-2036" fmla="*/ 116 h 131"/>
                <a:gd name="connsiteX2-2037" fmla="*/ 201 w 306"/>
                <a:gd name="connsiteY2-2038" fmla="*/ 105 h 131"/>
                <a:gd name="connsiteX3-2039" fmla="*/ 201 w 306"/>
                <a:gd name="connsiteY3-2040" fmla="*/ 95 h 131"/>
                <a:gd name="connsiteX4-2041" fmla="*/ 201 w 306"/>
                <a:gd name="connsiteY4-2042" fmla="*/ 84 h 131"/>
                <a:gd name="connsiteX5-2043" fmla="*/ 201 w 306"/>
                <a:gd name="connsiteY5-2044" fmla="*/ 79 h 131"/>
                <a:gd name="connsiteX6-2045" fmla="*/ 201 w 306"/>
                <a:gd name="connsiteY6-2046" fmla="*/ 74 h 131"/>
                <a:gd name="connsiteX7-2047" fmla="*/ 201 w 306"/>
                <a:gd name="connsiteY7-2048" fmla="*/ 68 h 131"/>
                <a:gd name="connsiteX8-2049" fmla="*/ 201 w 306"/>
                <a:gd name="connsiteY8-2050" fmla="*/ 68 h 131"/>
                <a:gd name="connsiteX9-2051" fmla="*/ 195 w 306"/>
                <a:gd name="connsiteY9-2052" fmla="*/ 68 h 131"/>
                <a:gd name="connsiteX10-2053" fmla="*/ 190 w 306"/>
                <a:gd name="connsiteY10-2054" fmla="*/ 63 h 131"/>
                <a:gd name="connsiteX11-2055" fmla="*/ 185 w 306"/>
                <a:gd name="connsiteY11-2056" fmla="*/ 63 h 131"/>
                <a:gd name="connsiteX12-2057" fmla="*/ 180 w 306"/>
                <a:gd name="connsiteY12-2058" fmla="*/ 68 h 131"/>
                <a:gd name="connsiteX13-2059" fmla="*/ 169 w 306"/>
                <a:gd name="connsiteY13-2060" fmla="*/ 68 h 131"/>
                <a:gd name="connsiteX14-2061" fmla="*/ 159 w 306"/>
                <a:gd name="connsiteY14-2062" fmla="*/ 68 h 131"/>
                <a:gd name="connsiteX15-2063" fmla="*/ 143 w 306"/>
                <a:gd name="connsiteY15-2064" fmla="*/ 68 h 131"/>
                <a:gd name="connsiteX16-2065" fmla="*/ 127 w 306"/>
                <a:gd name="connsiteY16-2066" fmla="*/ 74 h 131"/>
                <a:gd name="connsiteX17-2067" fmla="*/ 95 w 306"/>
                <a:gd name="connsiteY17-2068" fmla="*/ 74 h 131"/>
                <a:gd name="connsiteX18-2069" fmla="*/ 64 w 306"/>
                <a:gd name="connsiteY18-2070" fmla="*/ 79 h 131"/>
                <a:gd name="connsiteX19-2071" fmla="*/ 32 w 306"/>
                <a:gd name="connsiteY19-2072" fmla="*/ 84 h 131"/>
                <a:gd name="connsiteX20-2073" fmla="*/ 0 w 306"/>
                <a:gd name="connsiteY20-2074" fmla="*/ 89 h 131"/>
                <a:gd name="connsiteX21-2075" fmla="*/ 0 w 306"/>
                <a:gd name="connsiteY21-2076" fmla="*/ 52 h 131"/>
                <a:gd name="connsiteX22-2077" fmla="*/ 27 w 306"/>
                <a:gd name="connsiteY22-2078" fmla="*/ 52 h 131"/>
                <a:gd name="connsiteX23-2079" fmla="*/ 58 w 306"/>
                <a:gd name="connsiteY23-2080" fmla="*/ 52 h 131"/>
                <a:gd name="connsiteX24-2081" fmla="*/ 85 w 306"/>
                <a:gd name="connsiteY24-2082" fmla="*/ 47 h 131"/>
                <a:gd name="connsiteX25-2083" fmla="*/ 116 w 306"/>
                <a:gd name="connsiteY25-2084" fmla="*/ 42 h 131"/>
                <a:gd name="connsiteX26-2085" fmla="*/ 132 w 306"/>
                <a:gd name="connsiteY26-2086" fmla="*/ 37 h 131"/>
                <a:gd name="connsiteX27-2087" fmla="*/ 143 w 306"/>
                <a:gd name="connsiteY27-2088" fmla="*/ 31 h 131"/>
                <a:gd name="connsiteX28-2089" fmla="*/ 159 w 306"/>
                <a:gd name="connsiteY28-2090" fmla="*/ 31 h 131"/>
                <a:gd name="connsiteX29-2091" fmla="*/ 169 w 306"/>
                <a:gd name="connsiteY29-2092" fmla="*/ 26 h 131"/>
                <a:gd name="connsiteX30-2093" fmla="*/ 174 w 306"/>
                <a:gd name="connsiteY30-2094" fmla="*/ 21 h 131"/>
                <a:gd name="connsiteX31-2095" fmla="*/ 185 w 306"/>
                <a:gd name="connsiteY31-2096" fmla="*/ 21 h 131"/>
                <a:gd name="connsiteX32-2097" fmla="*/ 190 w 306"/>
                <a:gd name="connsiteY32-2098" fmla="*/ 16 h 131"/>
                <a:gd name="connsiteX33-2099" fmla="*/ 195 w 306"/>
                <a:gd name="connsiteY33-2100" fmla="*/ 10 h 131"/>
                <a:gd name="connsiteX34-2101" fmla="*/ 201 w 306"/>
                <a:gd name="connsiteY34-2102" fmla="*/ 5 h 131"/>
                <a:gd name="connsiteX35-2103" fmla="*/ 211 w 306"/>
                <a:gd name="connsiteY35-2104" fmla="*/ 0 h 131"/>
                <a:gd name="connsiteX36-2105" fmla="*/ 216 w 306"/>
                <a:gd name="connsiteY36-2106" fmla="*/ 0 h 131"/>
                <a:gd name="connsiteX37-2107" fmla="*/ 222 w 306"/>
                <a:gd name="connsiteY37-2108" fmla="*/ 0 h 131"/>
                <a:gd name="connsiteX38-2109" fmla="*/ 227 w 306"/>
                <a:gd name="connsiteY38-2110" fmla="*/ 5 h 131"/>
                <a:gd name="connsiteX39-2111" fmla="*/ 238 w 306"/>
                <a:gd name="connsiteY39-2112" fmla="*/ 10 h 131"/>
                <a:gd name="connsiteX40-2113" fmla="*/ 243 w 306"/>
                <a:gd name="connsiteY40-2114" fmla="*/ 16 h 131"/>
                <a:gd name="connsiteX41-2115" fmla="*/ 253 w 306"/>
                <a:gd name="connsiteY41-2116" fmla="*/ 16 h 131"/>
                <a:gd name="connsiteX42-2117" fmla="*/ 259 w 306"/>
                <a:gd name="connsiteY42-2118" fmla="*/ 21 h 131"/>
                <a:gd name="connsiteX43-2119" fmla="*/ 269 w 306"/>
                <a:gd name="connsiteY43-2120" fmla="*/ 26 h 131"/>
                <a:gd name="connsiteX44-2121" fmla="*/ 280 w 306"/>
                <a:gd name="connsiteY44-2122" fmla="*/ 31 h 131"/>
                <a:gd name="connsiteX45-2123" fmla="*/ 285 w 306"/>
                <a:gd name="connsiteY45-2124" fmla="*/ 42 h 131"/>
                <a:gd name="connsiteX46-2125" fmla="*/ 290 w 306"/>
                <a:gd name="connsiteY46-2126" fmla="*/ 47 h 131"/>
                <a:gd name="connsiteX47-2127" fmla="*/ 295 w 306"/>
                <a:gd name="connsiteY47-2128" fmla="*/ 52 h 131"/>
                <a:gd name="connsiteX48-2129" fmla="*/ 301 w 306"/>
                <a:gd name="connsiteY48-2130" fmla="*/ 52 h 131"/>
                <a:gd name="connsiteX49-2131" fmla="*/ 301 w 306"/>
                <a:gd name="connsiteY49-2132" fmla="*/ 58 h 131"/>
                <a:gd name="connsiteX50-2133" fmla="*/ 306 w 306"/>
                <a:gd name="connsiteY50-2134" fmla="*/ 63 h 131"/>
                <a:gd name="connsiteX51-2135" fmla="*/ 306 w 306"/>
                <a:gd name="connsiteY51-2136" fmla="*/ 63 h 131"/>
                <a:gd name="connsiteX52-2137" fmla="*/ 301 w 306"/>
                <a:gd name="connsiteY52-2138" fmla="*/ 68 h 131"/>
                <a:gd name="connsiteX53-2139" fmla="*/ 295 w 306"/>
                <a:gd name="connsiteY53-2140" fmla="*/ 74 h 131"/>
                <a:gd name="connsiteX54-2141" fmla="*/ 290 w 306"/>
                <a:gd name="connsiteY54-2142" fmla="*/ 79 h 131"/>
                <a:gd name="connsiteX0-2143" fmla="*/ 201 w 306"/>
                <a:gd name="connsiteY0-2144" fmla="*/ 131 h 131"/>
                <a:gd name="connsiteX1-2145" fmla="*/ 201 w 306"/>
                <a:gd name="connsiteY1-2146" fmla="*/ 116 h 131"/>
                <a:gd name="connsiteX2-2147" fmla="*/ 201 w 306"/>
                <a:gd name="connsiteY2-2148" fmla="*/ 105 h 131"/>
                <a:gd name="connsiteX3-2149" fmla="*/ 201 w 306"/>
                <a:gd name="connsiteY3-2150" fmla="*/ 95 h 131"/>
                <a:gd name="connsiteX4-2151" fmla="*/ 201 w 306"/>
                <a:gd name="connsiteY4-2152" fmla="*/ 84 h 131"/>
                <a:gd name="connsiteX5-2153" fmla="*/ 201 w 306"/>
                <a:gd name="connsiteY5-2154" fmla="*/ 79 h 131"/>
                <a:gd name="connsiteX6-2155" fmla="*/ 201 w 306"/>
                <a:gd name="connsiteY6-2156" fmla="*/ 74 h 131"/>
                <a:gd name="connsiteX7-2157" fmla="*/ 201 w 306"/>
                <a:gd name="connsiteY7-2158" fmla="*/ 68 h 131"/>
                <a:gd name="connsiteX8-2159" fmla="*/ 201 w 306"/>
                <a:gd name="connsiteY8-2160" fmla="*/ 68 h 131"/>
                <a:gd name="connsiteX9-2161" fmla="*/ 195 w 306"/>
                <a:gd name="connsiteY9-2162" fmla="*/ 68 h 131"/>
                <a:gd name="connsiteX10-2163" fmla="*/ 190 w 306"/>
                <a:gd name="connsiteY10-2164" fmla="*/ 63 h 131"/>
                <a:gd name="connsiteX11-2165" fmla="*/ 185 w 306"/>
                <a:gd name="connsiteY11-2166" fmla="*/ 63 h 131"/>
                <a:gd name="connsiteX12-2167" fmla="*/ 180 w 306"/>
                <a:gd name="connsiteY12-2168" fmla="*/ 68 h 131"/>
                <a:gd name="connsiteX13-2169" fmla="*/ 169 w 306"/>
                <a:gd name="connsiteY13-2170" fmla="*/ 68 h 131"/>
                <a:gd name="connsiteX14-2171" fmla="*/ 159 w 306"/>
                <a:gd name="connsiteY14-2172" fmla="*/ 68 h 131"/>
                <a:gd name="connsiteX15-2173" fmla="*/ 143 w 306"/>
                <a:gd name="connsiteY15-2174" fmla="*/ 68 h 131"/>
                <a:gd name="connsiteX16-2175" fmla="*/ 127 w 306"/>
                <a:gd name="connsiteY16-2176" fmla="*/ 74 h 131"/>
                <a:gd name="connsiteX17-2177" fmla="*/ 95 w 306"/>
                <a:gd name="connsiteY17-2178" fmla="*/ 74 h 131"/>
                <a:gd name="connsiteX18-2179" fmla="*/ 64 w 306"/>
                <a:gd name="connsiteY18-2180" fmla="*/ 79 h 131"/>
                <a:gd name="connsiteX19-2181" fmla="*/ 32 w 306"/>
                <a:gd name="connsiteY19-2182" fmla="*/ 84 h 131"/>
                <a:gd name="connsiteX20-2183" fmla="*/ 0 w 306"/>
                <a:gd name="connsiteY20-2184" fmla="*/ 89 h 131"/>
                <a:gd name="connsiteX21-2185" fmla="*/ 0 w 306"/>
                <a:gd name="connsiteY21-2186" fmla="*/ 52 h 131"/>
                <a:gd name="connsiteX22-2187" fmla="*/ 27 w 306"/>
                <a:gd name="connsiteY22-2188" fmla="*/ 52 h 131"/>
                <a:gd name="connsiteX23-2189" fmla="*/ 58 w 306"/>
                <a:gd name="connsiteY23-2190" fmla="*/ 52 h 131"/>
                <a:gd name="connsiteX24-2191" fmla="*/ 85 w 306"/>
                <a:gd name="connsiteY24-2192" fmla="*/ 47 h 131"/>
                <a:gd name="connsiteX25-2193" fmla="*/ 116 w 306"/>
                <a:gd name="connsiteY25-2194" fmla="*/ 42 h 131"/>
                <a:gd name="connsiteX26-2195" fmla="*/ 132 w 306"/>
                <a:gd name="connsiteY26-2196" fmla="*/ 37 h 131"/>
                <a:gd name="connsiteX27-2197" fmla="*/ 143 w 306"/>
                <a:gd name="connsiteY27-2198" fmla="*/ 31 h 131"/>
                <a:gd name="connsiteX28-2199" fmla="*/ 159 w 306"/>
                <a:gd name="connsiteY28-2200" fmla="*/ 31 h 131"/>
                <a:gd name="connsiteX29-2201" fmla="*/ 169 w 306"/>
                <a:gd name="connsiteY29-2202" fmla="*/ 26 h 131"/>
                <a:gd name="connsiteX30-2203" fmla="*/ 174 w 306"/>
                <a:gd name="connsiteY30-2204" fmla="*/ 21 h 131"/>
                <a:gd name="connsiteX31-2205" fmla="*/ 185 w 306"/>
                <a:gd name="connsiteY31-2206" fmla="*/ 21 h 131"/>
                <a:gd name="connsiteX32-2207" fmla="*/ 190 w 306"/>
                <a:gd name="connsiteY32-2208" fmla="*/ 16 h 131"/>
                <a:gd name="connsiteX33-2209" fmla="*/ 195 w 306"/>
                <a:gd name="connsiteY33-2210" fmla="*/ 10 h 131"/>
                <a:gd name="connsiteX34-2211" fmla="*/ 201 w 306"/>
                <a:gd name="connsiteY34-2212" fmla="*/ 5 h 131"/>
                <a:gd name="connsiteX35-2213" fmla="*/ 211 w 306"/>
                <a:gd name="connsiteY35-2214" fmla="*/ 0 h 131"/>
                <a:gd name="connsiteX36-2215" fmla="*/ 216 w 306"/>
                <a:gd name="connsiteY36-2216" fmla="*/ 0 h 131"/>
                <a:gd name="connsiteX37-2217" fmla="*/ 222 w 306"/>
                <a:gd name="connsiteY37-2218" fmla="*/ 0 h 131"/>
                <a:gd name="connsiteX38-2219" fmla="*/ 227 w 306"/>
                <a:gd name="connsiteY38-2220" fmla="*/ 5 h 131"/>
                <a:gd name="connsiteX39-2221" fmla="*/ 238 w 306"/>
                <a:gd name="connsiteY39-2222" fmla="*/ 10 h 131"/>
                <a:gd name="connsiteX40-2223" fmla="*/ 243 w 306"/>
                <a:gd name="connsiteY40-2224" fmla="*/ 16 h 131"/>
                <a:gd name="connsiteX41-2225" fmla="*/ 253 w 306"/>
                <a:gd name="connsiteY41-2226" fmla="*/ 16 h 131"/>
                <a:gd name="connsiteX42-2227" fmla="*/ 259 w 306"/>
                <a:gd name="connsiteY42-2228" fmla="*/ 21 h 131"/>
                <a:gd name="connsiteX43-2229" fmla="*/ 269 w 306"/>
                <a:gd name="connsiteY43-2230" fmla="*/ 26 h 131"/>
                <a:gd name="connsiteX44-2231" fmla="*/ 280 w 306"/>
                <a:gd name="connsiteY44-2232" fmla="*/ 31 h 131"/>
                <a:gd name="connsiteX45-2233" fmla="*/ 285 w 306"/>
                <a:gd name="connsiteY45-2234" fmla="*/ 42 h 131"/>
                <a:gd name="connsiteX46-2235" fmla="*/ 290 w 306"/>
                <a:gd name="connsiteY46-2236" fmla="*/ 47 h 131"/>
                <a:gd name="connsiteX47-2237" fmla="*/ 295 w 306"/>
                <a:gd name="connsiteY47-2238" fmla="*/ 52 h 131"/>
                <a:gd name="connsiteX48-2239" fmla="*/ 301 w 306"/>
                <a:gd name="connsiteY48-2240" fmla="*/ 52 h 131"/>
                <a:gd name="connsiteX49-2241" fmla="*/ 301 w 306"/>
                <a:gd name="connsiteY49-2242" fmla="*/ 58 h 131"/>
                <a:gd name="connsiteX50-2243" fmla="*/ 306 w 306"/>
                <a:gd name="connsiteY50-2244" fmla="*/ 63 h 131"/>
                <a:gd name="connsiteX51-2245" fmla="*/ 306 w 306"/>
                <a:gd name="connsiteY51-2246" fmla="*/ 63 h 131"/>
                <a:gd name="connsiteX52-2247" fmla="*/ 301 w 306"/>
                <a:gd name="connsiteY52-2248" fmla="*/ 68 h 131"/>
                <a:gd name="connsiteX53-2249" fmla="*/ 295 w 306"/>
                <a:gd name="connsiteY53-2250" fmla="*/ 74 h 131"/>
                <a:gd name="connsiteX0-2251" fmla="*/ 201 w 306"/>
                <a:gd name="connsiteY0-2252" fmla="*/ 131 h 131"/>
                <a:gd name="connsiteX1-2253" fmla="*/ 201 w 306"/>
                <a:gd name="connsiteY1-2254" fmla="*/ 116 h 131"/>
                <a:gd name="connsiteX2-2255" fmla="*/ 201 w 306"/>
                <a:gd name="connsiteY2-2256" fmla="*/ 105 h 131"/>
                <a:gd name="connsiteX3-2257" fmla="*/ 201 w 306"/>
                <a:gd name="connsiteY3-2258" fmla="*/ 95 h 131"/>
                <a:gd name="connsiteX4-2259" fmla="*/ 201 w 306"/>
                <a:gd name="connsiteY4-2260" fmla="*/ 84 h 131"/>
                <a:gd name="connsiteX5-2261" fmla="*/ 201 w 306"/>
                <a:gd name="connsiteY5-2262" fmla="*/ 79 h 131"/>
                <a:gd name="connsiteX6-2263" fmla="*/ 201 w 306"/>
                <a:gd name="connsiteY6-2264" fmla="*/ 74 h 131"/>
                <a:gd name="connsiteX7-2265" fmla="*/ 201 w 306"/>
                <a:gd name="connsiteY7-2266" fmla="*/ 68 h 131"/>
                <a:gd name="connsiteX8-2267" fmla="*/ 201 w 306"/>
                <a:gd name="connsiteY8-2268" fmla="*/ 68 h 131"/>
                <a:gd name="connsiteX9-2269" fmla="*/ 195 w 306"/>
                <a:gd name="connsiteY9-2270" fmla="*/ 68 h 131"/>
                <a:gd name="connsiteX10-2271" fmla="*/ 190 w 306"/>
                <a:gd name="connsiteY10-2272" fmla="*/ 63 h 131"/>
                <a:gd name="connsiteX11-2273" fmla="*/ 185 w 306"/>
                <a:gd name="connsiteY11-2274" fmla="*/ 63 h 131"/>
                <a:gd name="connsiteX12-2275" fmla="*/ 180 w 306"/>
                <a:gd name="connsiteY12-2276" fmla="*/ 68 h 131"/>
                <a:gd name="connsiteX13-2277" fmla="*/ 169 w 306"/>
                <a:gd name="connsiteY13-2278" fmla="*/ 68 h 131"/>
                <a:gd name="connsiteX14-2279" fmla="*/ 159 w 306"/>
                <a:gd name="connsiteY14-2280" fmla="*/ 68 h 131"/>
                <a:gd name="connsiteX15-2281" fmla="*/ 143 w 306"/>
                <a:gd name="connsiteY15-2282" fmla="*/ 68 h 131"/>
                <a:gd name="connsiteX16-2283" fmla="*/ 127 w 306"/>
                <a:gd name="connsiteY16-2284" fmla="*/ 74 h 131"/>
                <a:gd name="connsiteX17-2285" fmla="*/ 95 w 306"/>
                <a:gd name="connsiteY17-2286" fmla="*/ 74 h 131"/>
                <a:gd name="connsiteX18-2287" fmla="*/ 64 w 306"/>
                <a:gd name="connsiteY18-2288" fmla="*/ 79 h 131"/>
                <a:gd name="connsiteX19-2289" fmla="*/ 32 w 306"/>
                <a:gd name="connsiteY19-2290" fmla="*/ 84 h 131"/>
                <a:gd name="connsiteX20-2291" fmla="*/ 0 w 306"/>
                <a:gd name="connsiteY20-2292" fmla="*/ 89 h 131"/>
                <a:gd name="connsiteX21-2293" fmla="*/ 0 w 306"/>
                <a:gd name="connsiteY21-2294" fmla="*/ 52 h 131"/>
                <a:gd name="connsiteX22-2295" fmla="*/ 27 w 306"/>
                <a:gd name="connsiteY22-2296" fmla="*/ 52 h 131"/>
                <a:gd name="connsiteX23-2297" fmla="*/ 58 w 306"/>
                <a:gd name="connsiteY23-2298" fmla="*/ 52 h 131"/>
                <a:gd name="connsiteX24-2299" fmla="*/ 85 w 306"/>
                <a:gd name="connsiteY24-2300" fmla="*/ 47 h 131"/>
                <a:gd name="connsiteX25-2301" fmla="*/ 116 w 306"/>
                <a:gd name="connsiteY25-2302" fmla="*/ 42 h 131"/>
                <a:gd name="connsiteX26-2303" fmla="*/ 132 w 306"/>
                <a:gd name="connsiteY26-2304" fmla="*/ 37 h 131"/>
                <a:gd name="connsiteX27-2305" fmla="*/ 143 w 306"/>
                <a:gd name="connsiteY27-2306" fmla="*/ 31 h 131"/>
                <a:gd name="connsiteX28-2307" fmla="*/ 159 w 306"/>
                <a:gd name="connsiteY28-2308" fmla="*/ 31 h 131"/>
                <a:gd name="connsiteX29-2309" fmla="*/ 169 w 306"/>
                <a:gd name="connsiteY29-2310" fmla="*/ 26 h 131"/>
                <a:gd name="connsiteX30-2311" fmla="*/ 174 w 306"/>
                <a:gd name="connsiteY30-2312" fmla="*/ 21 h 131"/>
                <a:gd name="connsiteX31-2313" fmla="*/ 185 w 306"/>
                <a:gd name="connsiteY31-2314" fmla="*/ 21 h 131"/>
                <a:gd name="connsiteX32-2315" fmla="*/ 190 w 306"/>
                <a:gd name="connsiteY32-2316" fmla="*/ 16 h 131"/>
                <a:gd name="connsiteX33-2317" fmla="*/ 195 w 306"/>
                <a:gd name="connsiteY33-2318" fmla="*/ 10 h 131"/>
                <a:gd name="connsiteX34-2319" fmla="*/ 201 w 306"/>
                <a:gd name="connsiteY34-2320" fmla="*/ 5 h 131"/>
                <a:gd name="connsiteX35-2321" fmla="*/ 211 w 306"/>
                <a:gd name="connsiteY35-2322" fmla="*/ 0 h 131"/>
                <a:gd name="connsiteX36-2323" fmla="*/ 216 w 306"/>
                <a:gd name="connsiteY36-2324" fmla="*/ 0 h 131"/>
                <a:gd name="connsiteX37-2325" fmla="*/ 222 w 306"/>
                <a:gd name="connsiteY37-2326" fmla="*/ 0 h 131"/>
                <a:gd name="connsiteX38-2327" fmla="*/ 227 w 306"/>
                <a:gd name="connsiteY38-2328" fmla="*/ 5 h 131"/>
                <a:gd name="connsiteX39-2329" fmla="*/ 238 w 306"/>
                <a:gd name="connsiteY39-2330" fmla="*/ 10 h 131"/>
                <a:gd name="connsiteX40-2331" fmla="*/ 243 w 306"/>
                <a:gd name="connsiteY40-2332" fmla="*/ 16 h 131"/>
                <a:gd name="connsiteX41-2333" fmla="*/ 253 w 306"/>
                <a:gd name="connsiteY41-2334" fmla="*/ 16 h 131"/>
                <a:gd name="connsiteX42-2335" fmla="*/ 259 w 306"/>
                <a:gd name="connsiteY42-2336" fmla="*/ 21 h 131"/>
                <a:gd name="connsiteX43-2337" fmla="*/ 269 w 306"/>
                <a:gd name="connsiteY43-2338" fmla="*/ 26 h 131"/>
                <a:gd name="connsiteX44-2339" fmla="*/ 280 w 306"/>
                <a:gd name="connsiteY44-2340" fmla="*/ 31 h 131"/>
                <a:gd name="connsiteX45-2341" fmla="*/ 285 w 306"/>
                <a:gd name="connsiteY45-2342" fmla="*/ 42 h 131"/>
                <a:gd name="connsiteX46-2343" fmla="*/ 290 w 306"/>
                <a:gd name="connsiteY46-2344" fmla="*/ 47 h 131"/>
                <a:gd name="connsiteX47-2345" fmla="*/ 295 w 306"/>
                <a:gd name="connsiteY47-2346" fmla="*/ 52 h 131"/>
                <a:gd name="connsiteX48-2347" fmla="*/ 301 w 306"/>
                <a:gd name="connsiteY48-2348" fmla="*/ 52 h 131"/>
                <a:gd name="connsiteX49-2349" fmla="*/ 301 w 306"/>
                <a:gd name="connsiteY49-2350" fmla="*/ 58 h 131"/>
                <a:gd name="connsiteX50-2351" fmla="*/ 306 w 306"/>
                <a:gd name="connsiteY50-2352" fmla="*/ 63 h 131"/>
                <a:gd name="connsiteX51-2353" fmla="*/ 306 w 306"/>
                <a:gd name="connsiteY51-2354" fmla="*/ 63 h 131"/>
                <a:gd name="connsiteX52-2355" fmla="*/ 301 w 306"/>
                <a:gd name="connsiteY52-2356" fmla="*/ 68 h 131"/>
                <a:gd name="connsiteX0-2357" fmla="*/ 201 w 306"/>
                <a:gd name="connsiteY0-2358" fmla="*/ 131 h 131"/>
                <a:gd name="connsiteX1-2359" fmla="*/ 201 w 306"/>
                <a:gd name="connsiteY1-2360" fmla="*/ 116 h 131"/>
                <a:gd name="connsiteX2-2361" fmla="*/ 201 w 306"/>
                <a:gd name="connsiteY2-2362" fmla="*/ 105 h 131"/>
                <a:gd name="connsiteX3-2363" fmla="*/ 201 w 306"/>
                <a:gd name="connsiteY3-2364" fmla="*/ 95 h 131"/>
                <a:gd name="connsiteX4-2365" fmla="*/ 201 w 306"/>
                <a:gd name="connsiteY4-2366" fmla="*/ 84 h 131"/>
                <a:gd name="connsiteX5-2367" fmla="*/ 201 w 306"/>
                <a:gd name="connsiteY5-2368" fmla="*/ 79 h 131"/>
                <a:gd name="connsiteX6-2369" fmla="*/ 201 w 306"/>
                <a:gd name="connsiteY6-2370" fmla="*/ 74 h 131"/>
                <a:gd name="connsiteX7-2371" fmla="*/ 201 w 306"/>
                <a:gd name="connsiteY7-2372" fmla="*/ 68 h 131"/>
                <a:gd name="connsiteX8-2373" fmla="*/ 201 w 306"/>
                <a:gd name="connsiteY8-2374" fmla="*/ 68 h 131"/>
                <a:gd name="connsiteX9-2375" fmla="*/ 195 w 306"/>
                <a:gd name="connsiteY9-2376" fmla="*/ 68 h 131"/>
                <a:gd name="connsiteX10-2377" fmla="*/ 190 w 306"/>
                <a:gd name="connsiteY10-2378" fmla="*/ 63 h 131"/>
                <a:gd name="connsiteX11-2379" fmla="*/ 185 w 306"/>
                <a:gd name="connsiteY11-2380" fmla="*/ 63 h 131"/>
                <a:gd name="connsiteX12-2381" fmla="*/ 180 w 306"/>
                <a:gd name="connsiteY12-2382" fmla="*/ 68 h 131"/>
                <a:gd name="connsiteX13-2383" fmla="*/ 169 w 306"/>
                <a:gd name="connsiteY13-2384" fmla="*/ 68 h 131"/>
                <a:gd name="connsiteX14-2385" fmla="*/ 159 w 306"/>
                <a:gd name="connsiteY14-2386" fmla="*/ 68 h 131"/>
                <a:gd name="connsiteX15-2387" fmla="*/ 143 w 306"/>
                <a:gd name="connsiteY15-2388" fmla="*/ 68 h 131"/>
                <a:gd name="connsiteX16-2389" fmla="*/ 127 w 306"/>
                <a:gd name="connsiteY16-2390" fmla="*/ 74 h 131"/>
                <a:gd name="connsiteX17-2391" fmla="*/ 95 w 306"/>
                <a:gd name="connsiteY17-2392" fmla="*/ 74 h 131"/>
                <a:gd name="connsiteX18-2393" fmla="*/ 64 w 306"/>
                <a:gd name="connsiteY18-2394" fmla="*/ 79 h 131"/>
                <a:gd name="connsiteX19-2395" fmla="*/ 32 w 306"/>
                <a:gd name="connsiteY19-2396" fmla="*/ 84 h 131"/>
                <a:gd name="connsiteX20-2397" fmla="*/ 0 w 306"/>
                <a:gd name="connsiteY20-2398" fmla="*/ 89 h 131"/>
                <a:gd name="connsiteX21-2399" fmla="*/ 0 w 306"/>
                <a:gd name="connsiteY21-2400" fmla="*/ 52 h 131"/>
                <a:gd name="connsiteX22-2401" fmla="*/ 27 w 306"/>
                <a:gd name="connsiteY22-2402" fmla="*/ 52 h 131"/>
                <a:gd name="connsiteX23-2403" fmla="*/ 58 w 306"/>
                <a:gd name="connsiteY23-2404" fmla="*/ 52 h 131"/>
                <a:gd name="connsiteX24-2405" fmla="*/ 85 w 306"/>
                <a:gd name="connsiteY24-2406" fmla="*/ 47 h 131"/>
                <a:gd name="connsiteX25-2407" fmla="*/ 116 w 306"/>
                <a:gd name="connsiteY25-2408" fmla="*/ 42 h 131"/>
                <a:gd name="connsiteX26-2409" fmla="*/ 132 w 306"/>
                <a:gd name="connsiteY26-2410" fmla="*/ 37 h 131"/>
                <a:gd name="connsiteX27-2411" fmla="*/ 143 w 306"/>
                <a:gd name="connsiteY27-2412" fmla="*/ 31 h 131"/>
                <a:gd name="connsiteX28-2413" fmla="*/ 159 w 306"/>
                <a:gd name="connsiteY28-2414" fmla="*/ 31 h 131"/>
                <a:gd name="connsiteX29-2415" fmla="*/ 169 w 306"/>
                <a:gd name="connsiteY29-2416" fmla="*/ 26 h 131"/>
                <a:gd name="connsiteX30-2417" fmla="*/ 174 w 306"/>
                <a:gd name="connsiteY30-2418" fmla="*/ 21 h 131"/>
                <a:gd name="connsiteX31-2419" fmla="*/ 185 w 306"/>
                <a:gd name="connsiteY31-2420" fmla="*/ 21 h 131"/>
                <a:gd name="connsiteX32-2421" fmla="*/ 190 w 306"/>
                <a:gd name="connsiteY32-2422" fmla="*/ 16 h 131"/>
                <a:gd name="connsiteX33-2423" fmla="*/ 195 w 306"/>
                <a:gd name="connsiteY33-2424" fmla="*/ 10 h 131"/>
                <a:gd name="connsiteX34-2425" fmla="*/ 201 w 306"/>
                <a:gd name="connsiteY34-2426" fmla="*/ 5 h 131"/>
                <a:gd name="connsiteX35-2427" fmla="*/ 211 w 306"/>
                <a:gd name="connsiteY35-2428" fmla="*/ 0 h 131"/>
                <a:gd name="connsiteX36-2429" fmla="*/ 216 w 306"/>
                <a:gd name="connsiteY36-2430" fmla="*/ 0 h 131"/>
                <a:gd name="connsiteX37-2431" fmla="*/ 222 w 306"/>
                <a:gd name="connsiteY37-2432" fmla="*/ 0 h 131"/>
                <a:gd name="connsiteX38-2433" fmla="*/ 227 w 306"/>
                <a:gd name="connsiteY38-2434" fmla="*/ 5 h 131"/>
                <a:gd name="connsiteX39-2435" fmla="*/ 238 w 306"/>
                <a:gd name="connsiteY39-2436" fmla="*/ 10 h 131"/>
                <a:gd name="connsiteX40-2437" fmla="*/ 243 w 306"/>
                <a:gd name="connsiteY40-2438" fmla="*/ 16 h 131"/>
                <a:gd name="connsiteX41-2439" fmla="*/ 253 w 306"/>
                <a:gd name="connsiteY41-2440" fmla="*/ 16 h 131"/>
                <a:gd name="connsiteX42-2441" fmla="*/ 259 w 306"/>
                <a:gd name="connsiteY42-2442" fmla="*/ 21 h 131"/>
                <a:gd name="connsiteX43-2443" fmla="*/ 269 w 306"/>
                <a:gd name="connsiteY43-2444" fmla="*/ 26 h 131"/>
                <a:gd name="connsiteX44-2445" fmla="*/ 280 w 306"/>
                <a:gd name="connsiteY44-2446" fmla="*/ 31 h 131"/>
                <a:gd name="connsiteX45-2447" fmla="*/ 285 w 306"/>
                <a:gd name="connsiteY45-2448" fmla="*/ 42 h 131"/>
                <a:gd name="connsiteX46-2449" fmla="*/ 290 w 306"/>
                <a:gd name="connsiteY46-2450" fmla="*/ 47 h 131"/>
                <a:gd name="connsiteX47-2451" fmla="*/ 295 w 306"/>
                <a:gd name="connsiteY47-2452" fmla="*/ 52 h 131"/>
                <a:gd name="connsiteX48-2453" fmla="*/ 301 w 306"/>
                <a:gd name="connsiteY48-2454" fmla="*/ 52 h 131"/>
                <a:gd name="connsiteX49-2455" fmla="*/ 301 w 306"/>
                <a:gd name="connsiteY49-2456" fmla="*/ 58 h 131"/>
                <a:gd name="connsiteX50-2457" fmla="*/ 306 w 306"/>
                <a:gd name="connsiteY50-2458" fmla="*/ 63 h 131"/>
                <a:gd name="connsiteX51-2459" fmla="*/ 306 w 306"/>
                <a:gd name="connsiteY51-2460" fmla="*/ 63 h 131"/>
                <a:gd name="connsiteX0-2461" fmla="*/ 201 w 306"/>
                <a:gd name="connsiteY0-2462" fmla="*/ 131 h 131"/>
                <a:gd name="connsiteX1-2463" fmla="*/ 201 w 306"/>
                <a:gd name="connsiteY1-2464" fmla="*/ 116 h 131"/>
                <a:gd name="connsiteX2-2465" fmla="*/ 201 w 306"/>
                <a:gd name="connsiteY2-2466" fmla="*/ 105 h 131"/>
                <a:gd name="connsiteX3-2467" fmla="*/ 201 w 306"/>
                <a:gd name="connsiteY3-2468" fmla="*/ 95 h 131"/>
                <a:gd name="connsiteX4-2469" fmla="*/ 201 w 306"/>
                <a:gd name="connsiteY4-2470" fmla="*/ 84 h 131"/>
                <a:gd name="connsiteX5-2471" fmla="*/ 201 w 306"/>
                <a:gd name="connsiteY5-2472" fmla="*/ 79 h 131"/>
                <a:gd name="connsiteX6-2473" fmla="*/ 201 w 306"/>
                <a:gd name="connsiteY6-2474" fmla="*/ 74 h 131"/>
                <a:gd name="connsiteX7-2475" fmla="*/ 201 w 306"/>
                <a:gd name="connsiteY7-2476" fmla="*/ 68 h 131"/>
                <a:gd name="connsiteX8-2477" fmla="*/ 201 w 306"/>
                <a:gd name="connsiteY8-2478" fmla="*/ 68 h 131"/>
                <a:gd name="connsiteX9-2479" fmla="*/ 195 w 306"/>
                <a:gd name="connsiteY9-2480" fmla="*/ 68 h 131"/>
                <a:gd name="connsiteX10-2481" fmla="*/ 190 w 306"/>
                <a:gd name="connsiteY10-2482" fmla="*/ 63 h 131"/>
                <a:gd name="connsiteX11-2483" fmla="*/ 185 w 306"/>
                <a:gd name="connsiteY11-2484" fmla="*/ 63 h 131"/>
                <a:gd name="connsiteX12-2485" fmla="*/ 180 w 306"/>
                <a:gd name="connsiteY12-2486" fmla="*/ 68 h 131"/>
                <a:gd name="connsiteX13-2487" fmla="*/ 169 w 306"/>
                <a:gd name="connsiteY13-2488" fmla="*/ 68 h 131"/>
                <a:gd name="connsiteX14-2489" fmla="*/ 159 w 306"/>
                <a:gd name="connsiteY14-2490" fmla="*/ 68 h 131"/>
                <a:gd name="connsiteX15-2491" fmla="*/ 143 w 306"/>
                <a:gd name="connsiteY15-2492" fmla="*/ 68 h 131"/>
                <a:gd name="connsiteX16-2493" fmla="*/ 127 w 306"/>
                <a:gd name="connsiteY16-2494" fmla="*/ 74 h 131"/>
                <a:gd name="connsiteX17-2495" fmla="*/ 95 w 306"/>
                <a:gd name="connsiteY17-2496" fmla="*/ 74 h 131"/>
                <a:gd name="connsiteX18-2497" fmla="*/ 64 w 306"/>
                <a:gd name="connsiteY18-2498" fmla="*/ 79 h 131"/>
                <a:gd name="connsiteX19-2499" fmla="*/ 32 w 306"/>
                <a:gd name="connsiteY19-2500" fmla="*/ 84 h 131"/>
                <a:gd name="connsiteX20-2501" fmla="*/ 0 w 306"/>
                <a:gd name="connsiteY20-2502" fmla="*/ 89 h 131"/>
                <a:gd name="connsiteX21-2503" fmla="*/ 0 w 306"/>
                <a:gd name="connsiteY21-2504" fmla="*/ 52 h 131"/>
                <a:gd name="connsiteX22-2505" fmla="*/ 27 w 306"/>
                <a:gd name="connsiteY22-2506" fmla="*/ 52 h 131"/>
                <a:gd name="connsiteX23-2507" fmla="*/ 58 w 306"/>
                <a:gd name="connsiteY23-2508" fmla="*/ 52 h 131"/>
                <a:gd name="connsiteX24-2509" fmla="*/ 85 w 306"/>
                <a:gd name="connsiteY24-2510" fmla="*/ 47 h 131"/>
                <a:gd name="connsiteX25-2511" fmla="*/ 116 w 306"/>
                <a:gd name="connsiteY25-2512" fmla="*/ 42 h 131"/>
                <a:gd name="connsiteX26-2513" fmla="*/ 132 w 306"/>
                <a:gd name="connsiteY26-2514" fmla="*/ 37 h 131"/>
                <a:gd name="connsiteX27-2515" fmla="*/ 143 w 306"/>
                <a:gd name="connsiteY27-2516" fmla="*/ 31 h 131"/>
                <a:gd name="connsiteX28-2517" fmla="*/ 159 w 306"/>
                <a:gd name="connsiteY28-2518" fmla="*/ 31 h 131"/>
                <a:gd name="connsiteX29-2519" fmla="*/ 169 w 306"/>
                <a:gd name="connsiteY29-2520" fmla="*/ 26 h 131"/>
                <a:gd name="connsiteX30-2521" fmla="*/ 174 w 306"/>
                <a:gd name="connsiteY30-2522" fmla="*/ 21 h 131"/>
                <a:gd name="connsiteX31-2523" fmla="*/ 185 w 306"/>
                <a:gd name="connsiteY31-2524" fmla="*/ 21 h 131"/>
                <a:gd name="connsiteX32-2525" fmla="*/ 190 w 306"/>
                <a:gd name="connsiteY32-2526" fmla="*/ 16 h 131"/>
                <a:gd name="connsiteX33-2527" fmla="*/ 195 w 306"/>
                <a:gd name="connsiteY33-2528" fmla="*/ 10 h 131"/>
                <a:gd name="connsiteX34-2529" fmla="*/ 201 w 306"/>
                <a:gd name="connsiteY34-2530" fmla="*/ 5 h 131"/>
                <a:gd name="connsiteX35-2531" fmla="*/ 211 w 306"/>
                <a:gd name="connsiteY35-2532" fmla="*/ 0 h 131"/>
                <a:gd name="connsiteX36-2533" fmla="*/ 216 w 306"/>
                <a:gd name="connsiteY36-2534" fmla="*/ 0 h 131"/>
                <a:gd name="connsiteX37-2535" fmla="*/ 222 w 306"/>
                <a:gd name="connsiteY37-2536" fmla="*/ 0 h 131"/>
                <a:gd name="connsiteX38-2537" fmla="*/ 227 w 306"/>
                <a:gd name="connsiteY38-2538" fmla="*/ 5 h 131"/>
                <a:gd name="connsiteX39-2539" fmla="*/ 238 w 306"/>
                <a:gd name="connsiteY39-2540" fmla="*/ 10 h 131"/>
                <a:gd name="connsiteX40-2541" fmla="*/ 243 w 306"/>
                <a:gd name="connsiteY40-2542" fmla="*/ 16 h 131"/>
                <a:gd name="connsiteX41-2543" fmla="*/ 253 w 306"/>
                <a:gd name="connsiteY41-2544" fmla="*/ 16 h 131"/>
                <a:gd name="connsiteX42-2545" fmla="*/ 259 w 306"/>
                <a:gd name="connsiteY42-2546" fmla="*/ 21 h 131"/>
                <a:gd name="connsiteX43-2547" fmla="*/ 269 w 306"/>
                <a:gd name="connsiteY43-2548" fmla="*/ 26 h 131"/>
                <a:gd name="connsiteX44-2549" fmla="*/ 280 w 306"/>
                <a:gd name="connsiteY44-2550" fmla="*/ 31 h 131"/>
                <a:gd name="connsiteX45-2551" fmla="*/ 285 w 306"/>
                <a:gd name="connsiteY45-2552" fmla="*/ 42 h 131"/>
                <a:gd name="connsiteX46-2553" fmla="*/ 290 w 306"/>
                <a:gd name="connsiteY46-2554" fmla="*/ 47 h 131"/>
                <a:gd name="connsiteX47-2555" fmla="*/ 295 w 306"/>
                <a:gd name="connsiteY47-2556" fmla="*/ 52 h 131"/>
                <a:gd name="connsiteX48-2557" fmla="*/ 301 w 306"/>
                <a:gd name="connsiteY48-2558" fmla="*/ 52 h 131"/>
                <a:gd name="connsiteX49-2559" fmla="*/ 301 w 306"/>
                <a:gd name="connsiteY49-2560" fmla="*/ 58 h 131"/>
                <a:gd name="connsiteX50-2561" fmla="*/ 306 w 306"/>
                <a:gd name="connsiteY50-2562" fmla="*/ 63 h 131"/>
                <a:gd name="connsiteX0-2563" fmla="*/ 201 w 301"/>
                <a:gd name="connsiteY0-2564" fmla="*/ 131 h 131"/>
                <a:gd name="connsiteX1-2565" fmla="*/ 201 w 301"/>
                <a:gd name="connsiteY1-2566" fmla="*/ 116 h 131"/>
                <a:gd name="connsiteX2-2567" fmla="*/ 201 w 301"/>
                <a:gd name="connsiteY2-2568" fmla="*/ 105 h 131"/>
                <a:gd name="connsiteX3-2569" fmla="*/ 201 w 301"/>
                <a:gd name="connsiteY3-2570" fmla="*/ 95 h 131"/>
                <a:gd name="connsiteX4-2571" fmla="*/ 201 w 301"/>
                <a:gd name="connsiteY4-2572" fmla="*/ 84 h 131"/>
                <a:gd name="connsiteX5-2573" fmla="*/ 201 w 301"/>
                <a:gd name="connsiteY5-2574" fmla="*/ 79 h 131"/>
                <a:gd name="connsiteX6-2575" fmla="*/ 201 w 301"/>
                <a:gd name="connsiteY6-2576" fmla="*/ 74 h 131"/>
                <a:gd name="connsiteX7-2577" fmla="*/ 201 w 301"/>
                <a:gd name="connsiteY7-2578" fmla="*/ 68 h 131"/>
                <a:gd name="connsiteX8-2579" fmla="*/ 201 w 301"/>
                <a:gd name="connsiteY8-2580" fmla="*/ 68 h 131"/>
                <a:gd name="connsiteX9-2581" fmla="*/ 195 w 301"/>
                <a:gd name="connsiteY9-2582" fmla="*/ 68 h 131"/>
                <a:gd name="connsiteX10-2583" fmla="*/ 190 w 301"/>
                <a:gd name="connsiteY10-2584" fmla="*/ 63 h 131"/>
                <a:gd name="connsiteX11-2585" fmla="*/ 185 w 301"/>
                <a:gd name="connsiteY11-2586" fmla="*/ 63 h 131"/>
                <a:gd name="connsiteX12-2587" fmla="*/ 180 w 301"/>
                <a:gd name="connsiteY12-2588" fmla="*/ 68 h 131"/>
                <a:gd name="connsiteX13-2589" fmla="*/ 169 w 301"/>
                <a:gd name="connsiteY13-2590" fmla="*/ 68 h 131"/>
                <a:gd name="connsiteX14-2591" fmla="*/ 159 w 301"/>
                <a:gd name="connsiteY14-2592" fmla="*/ 68 h 131"/>
                <a:gd name="connsiteX15-2593" fmla="*/ 143 w 301"/>
                <a:gd name="connsiteY15-2594" fmla="*/ 68 h 131"/>
                <a:gd name="connsiteX16-2595" fmla="*/ 127 w 301"/>
                <a:gd name="connsiteY16-2596" fmla="*/ 74 h 131"/>
                <a:gd name="connsiteX17-2597" fmla="*/ 95 w 301"/>
                <a:gd name="connsiteY17-2598" fmla="*/ 74 h 131"/>
                <a:gd name="connsiteX18-2599" fmla="*/ 64 w 301"/>
                <a:gd name="connsiteY18-2600" fmla="*/ 79 h 131"/>
                <a:gd name="connsiteX19-2601" fmla="*/ 32 w 301"/>
                <a:gd name="connsiteY19-2602" fmla="*/ 84 h 131"/>
                <a:gd name="connsiteX20-2603" fmla="*/ 0 w 301"/>
                <a:gd name="connsiteY20-2604" fmla="*/ 89 h 131"/>
                <a:gd name="connsiteX21-2605" fmla="*/ 0 w 301"/>
                <a:gd name="connsiteY21-2606" fmla="*/ 52 h 131"/>
                <a:gd name="connsiteX22-2607" fmla="*/ 27 w 301"/>
                <a:gd name="connsiteY22-2608" fmla="*/ 52 h 131"/>
                <a:gd name="connsiteX23-2609" fmla="*/ 58 w 301"/>
                <a:gd name="connsiteY23-2610" fmla="*/ 52 h 131"/>
                <a:gd name="connsiteX24-2611" fmla="*/ 85 w 301"/>
                <a:gd name="connsiteY24-2612" fmla="*/ 47 h 131"/>
                <a:gd name="connsiteX25-2613" fmla="*/ 116 w 301"/>
                <a:gd name="connsiteY25-2614" fmla="*/ 42 h 131"/>
                <a:gd name="connsiteX26-2615" fmla="*/ 132 w 301"/>
                <a:gd name="connsiteY26-2616" fmla="*/ 37 h 131"/>
                <a:gd name="connsiteX27-2617" fmla="*/ 143 w 301"/>
                <a:gd name="connsiteY27-2618" fmla="*/ 31 h 131"/>
                <a:gd name="connsiteX28-2619" fmla="*/ 159 w 301"/>
                <a:gd name="connsiteY28-2620" fmla="*/ 31 h 131"/>
                <a:gd name="connsiteX29-2621" fmla="*/ 169 w 301"/>
                <a:gd name="connsiteY29-2622" fmla="*/ 26 h 131"/>
                <a:gd name="connsiteX30-2623" fmla="*/ 174 w 301"/>
                <a:gd name="connsiteY30-2624" fmla="*/ 21 h 131"/>
                <a:gd name="connsiteX31-2625" fmla="*/ 185 w 301"/>
                <a:gd name="connsiteY31-2626" fmla="*/ 21 h 131"/>
                <a:gd name="connsiteX32-2627" fmla="*/ 190 w 301"/>
                <a:gd name="connsiteY32-2628" fmla="*/ 16 h 131"/>
                <a:gd name="connsiteX33-2629" fmla="*/ 195 w 301"/>
                <a:gd name="connsiteY33-2630" fmla="*/ 10 h 131"/>
                <a:gd name="connsiteX34-2631" fmla="*/ 201 w 301"/>
                <a:gd name="connsiteY34-2632" fmla="*/ 5 h 131"/>
                <a:gd name="connsiteX35-2633" fmla="*/ 211 w 301"/>
                <a:gd name="connsiteY35-2634" fmla="*/ 0 h 131"/>
                <a:gd name="connsiteX36-2635" fmla="*/ 216 w 301"/>
                <a:gd name="connsiteY36-2636" fmla="*/ 0 h 131"/>
                <a:gd name="connsiteX37-2637" fmla="*/ 222 w 301"/>
                <a:gd name="connsiteY37-2638" fmla="*/ 0 h 131"/>
                <a:gd name="connsiteX38-2639" fmla="*/ 227 w 301"/>
                <a:gd name="connsiteY38-2640" fmla="*/ 5 h 131"/>
                <a:gd name="connsiteX39-2641" fmla="*/ 238 w 301"/>
                <a:gd name="connsiteY39-2642" fmla="*/ 10 h 131"/>
                <a:gd name="connsiteX40-2643" fmla="*/ 243 w 301"/>
                <a:gd name="connsiteY40-2644" fmla="*/ 16 h 131"/>
                <a:gd name="connsiteX41-2645" fmla="*/ 253 w 301"/>
                <a:gd name="connsiteY41-2646" fmla="*/ 16 h 131"/>
                <a:gd name="connsiteX42-2647" fmla="*/ 259 w 301"/>
                <a:gd name="connsiteY42-2648" fmla="*/ 21 h 131"/>
                <a:gd name="connsiteX43-2649" fmla="*/ 269 w 301"/>
                <a:gd name="connsiteY43-2650" fmla="*/ 26 h 131"/>
                <a:gd name="connsiteX44-2651" fmla="*/ 280 w 301"/>
                <a:gd name="connsiteY44-2652" fmla="*/ 31 h 131"/>
                <a:gd name="connsiteX45-2653" fmla="*/ 285 w 301"/>
                <a:gd name="connsiteY45-2654" fmla="*/ 42 h 131"/>
                <a:gd name="connsiteX46-2655" fmla="*/ 290 w 301"/>
                <a:gd name="connsiteY46-2656" fmla="*/ 47 h 131"/>
                <a:gd name="connsiteX47-2657" fmla="*/ 295 w 301"/>
                <a:gd name="connsiteY47-2658" fmla="*/ 52 h 131"/>
                <a:gd name="connsiteX48-2659" fmla="*/ 301 w 301"/>
                <a:gd name="connsiteY48-2660" fmla="*/ 52 h 131"/>
                <a:gd name="connsiteX49-2661" fmla="*/ 301 w 301"/>
                <a:gd name="connsiteY49-2662" fmla="*/ 58 h 131"/>
                <a:gd name="connsiteX0-2663" fmla="*/ 201 w 301"/>
                <a:gd name="connsiteY0-2664" fmla="*/ 116 h 116"/>
                <a:gd name="connsiteX1-2665" fmla="*/ 201 w 301"/>
                <a:gd name="connsiteY1-2666" fmla="*/ 105 h 116"/>
                <a:gd name="connsiteX2-2667" fmla="*/ 201 w 301"/>
                <a:gd name="connsiteY2-2668" fmla="*/ 95 h 116"/>
                <a:gd name="connsiteX3-2669" fmla="*/ 201 w 301"/>
                <a:gd name="connsiteY3-2670" fmla="*/ 84 h 116"/>
                <a:gd name="connsiteX4-2671" fmla="*/ 201 w 301"/>
                <a:gd name="connsiteY4-2672" fmla="*/ 79 h 116"/>
                <a:gd name="connsiteX5-2673" fmla="*/ 201 w 301"/>
                <a:gd name="connsiteY5-2674" fmla="*/ 74 h 116"/>
                <a:gd name="connsiteX6-2675" fmla="*/ 201 w 301"/>
                <a:gd name="connsiteY6-2676" fmla="*/ 68 h 116"/>
                <a:gd name="connsiteX7-2677" fmla="*/ 201 w 301"/>
                <a:gd name="connsiteY7-2678" fmla="*/ 68 h 116"/>
                <a:gd name="connsiteX8-2679" fmla="*/ 195 w 301"/>
                <a:gd name="connsiteY8-2680" fmla="*/ 68 h 116"/>
                <a:gd name="connsiteX9-2681" fmla="*/ 190 w 301"/>
                <a:gd name="connsiteY9-2682" fmla="*/ 63 h 116"/>
                <a:gd name="connsiteX10-2683" fmla="*/ 185 w 301"/>
                <a:gd name="connsiteY10-2684" fmla="*/ 63 h 116"/>
                <a:gd name="connsiteX11-2685" fmla="*/ 180 w 301"/>
                <a:gd name="connsiteY11-2686" fmla="*/ 68 h 116"/>
                <a:gd name="connsiteX12-2687" fmla="*/ 169 w 301"/>
                <a:gd name="connsiteY12-2688" fmla="*/ 68 h 116"/>
                <a:gd name="connsiteX13-2689" fmla="*/ 159 w 301"/>
                <a:gd name="connsiteY13-2690" fmla="*/ 68 h 116"/>
                <a:gd name="connsiteX14-2691" fmla="*/ 143 w 301"/>
                <a:gd name="connsiteY14-2692" fmla="*/ 68 h 116"/>
                <a:gd name="connsiteX15-2693" fmla="*/ 127 w 301"/>
                <a:gd name="connsiteY15-2694" fmla="*/ 74 h 116"/>
                <a:gd name="connsiteX16-2695" fmla="*/ 95 w 301"/>
                <a:gd name="connsiteY16-2696" fmla="*/ 74 h 116"/>
                <a:gd name="connsiteX17-2697" fmla="*/ 64 w 301"/>
                <a:gd name="connsiteY17-2698" fmla="*/ 79 h 116"/>
                <a:gd name="connsiteX18-2699" fmla="*/ 32 w 301"/>
                <a:gd name="connsiteY18-2700" fmla="*/ 84 h 116"/>
                <a:gd name="connsiteX19-2701" fmla="*/ 0 w 301"/>
                <a:gd name="connsiteY19-2702" fmla="*/ 89 h 116"/>
                <a:gd name="connsiteX20-2703" fmla="*/ 0 w 301"/>
                <a:gd name="connsiteY20-2704" fmla="*/ 52 h 116"/>
                <a:gd name="connsiteX21-2705" fmla="*/ 27 w 301"/>
                <a:gd name="connsiteY21-2706" fmla="*/ 52 h 116"/>
                <a:gd name="connsiteX22-2707" fmla="*/ 58 w 301"/>
                <a:gd name="connsiteY22-2708" fmla="*/ 52 h 116"/>
                <a:gd name="connsiteX23-2709" fmla="*/ 85 w 301"/>
                <a:gd name="connsiteY23-2710" fmla="*/ 47 h 116"/>
                <a:gd name="connsiteX24-2711" fmla="*/ 116 w 301"/>
                <a:gd name="connsiteY24-2712" fmla="*/ 42 h 116"/>
                <a:gd name="connsiteX25-2713" fmla="*/ 132 w 301"/>
                <a:gd name="connsiteY25-2714" fmla="*/ 37 h 116"/>
                <a:gd name="connsiteX26-2715" fmla="*/ 143 w 301"/>
                <a:gd name="connsiteY26-2716" fmla="*/ 31 h 116"/>
                <a:gd name="connsiteX27-2717" fmla="*/ 159 w 301"/>
                <a:gd name="connsiteY27-2718" fmla="*/ 31 h 116"/>
                <a:gd name="connsiteX28-2719" fmla="*/ 169 w 301"/>
                <a:gd name="connsiteY28-2720" fmla="*/ 26 h 116"/>
                <a:gd name="connsiteX29-2721" fmla="*/ 174 w 301"/>
                <a:gd name="connsiteY29-2722" fmla="*/ 21 h 116"/>
                <a:gd name="connsiteX30-2723" fmla="*/ 185 w 301"/>
                <a:gd name="connsiteY30-2724" fmla="*/ 21 h 116"/>
                <a:gd name="connsiteX31-2725" fmla="*/ 190 w 301"/>
                <a:gd name="connsiteY31-2726" fmla="*/ 16 h 116"/>
                <a:gd name="connsiteX32-2727" fmla="*/ 195 w 301"/>
                <a:gd name="connsiteY32-2728" fmla="*/ 10 h 116"/>
                <a:gd name="connsiteX33-2729" fmla="*/ 201 w 301"/>
                <a:gd name="connsiteY33-2730" fmla="*/ 5 h 116"/>
                <a:gd name="connsiteX34-2731" fmla="*/ 211 w 301"/>
                <a:gd name="connsiteY34-2732" fmla="*/ 0 h 116"/>
                <a:gd name="connsiteX35-2733" fmla="*/ 216 w 301"/>
                <a:gd name="connsiteY35-2734" fmla="*/ 0 h 116"/>
                <a:gd name="connsiteX36-2735" fmla="*/ 222 w 301"/>
                <a:gd name="connsiteY36-2736" fmla="*/ 0 h 116"/>
                <a:gd name="connsiteX37-2737" fmla="*/ 227 w 301"/>
                <a:gd name="connsiteY37-2738" fmla="*/ 5 h 116"/>
                <a:gd name="connsiteX38-2739" fmla="*/ 238 w 301"/>
                <a:gd name="connsiteY38-2740" fmla="*/ 10 h 116"/>
                <a:gd name="connsiteX39-2741" fmla="*/ 243 w 301"/>
                <a:gd name="connsiteY39-2742" fmla="*/ 16 h 116"/>
                <a:gd name="connsiteX40-2743" fmla="*/ 253 w 301"/>
                <a:gd name="connsiteY40-2744" fmla="*/ 16 h 116"/>
                <a:gd name="connsiteX41-2745" fmla="*/ 259 w 301"/>
                <a:gd name="connsiteY41-2746" fmla="*/ 21 h 116"/>
                <a:gd name="connsiteX42-2747" fmla="*/ 269 w 301"/>
                <a:gd name="connsiteY42-2748" fmla="*/ 26 h 116"/>
                <a:gd name="connsiteX43-2749" fmla="*/ 280 w 301"/>
                <a:gd name="connsiteY43-2750" fmla="*/ 31 h 116"/>
                <a:gd name="connsiteX44-2751" fmla="*/ 285 w 301"/>
                <a:gd name="connsiteY44-2752" fmla="*/ 42 h 116"/>
                <a:gd name="connsiteX45-2753" fmla="*/ 290 w 301"/>
                <a:gd name="connsiteY45-2754" fmla="*/ 47 h 116"/>
                <a:gd name="connsiteX46-2755" fmla="*/ 295 w 301"/>
                <a:gd name="connsiteY46-2756" fmla="*/ 52 h 116"/>
                <a:gd name="connsiteX47-2757" fmla="*/ 301 w 301"/>
                <a:gd name="connsiteY47-2758" fmla="*/ 52 h 116"/>
                <a:gd name="connsiteX48-2759" fmla="*/ 301 w 301"/>
                <a:gd name="connsiteY48-2760" fmla="*/ 58 h 116"/>
                <a:gd name="connsiteX0-2761" fmla="*/ 201 w 301"/>
                <a:gd name="connsiteY0-2762" fmla="*/ 105 h 105"/>
                <a:gd name="connsiteX1-2763" fmla="*/ 201 w 301"/>
                <a:gd name="connsiteY1-2764" fmla="*/ 95 h 105"/>
                <a:gd name="connsiteX2-2765" fmla="*/ 201 w 301"/>
                <a:gd name="connsiteY2-2766" fmla="*/ 84 h 105"/>
                <a:gd name="connsiteX3-2767" fmla="*/ 201 w 301"/>
                <a:gd name="connsiteY3-2768" fmla="*/ 79 h 105"/>
                <a:gd name="connsiteX4-2769" fmla="*/ 201 w 301"/>
                <a:gd name="connsiteY4-2770" fmla="*/ 74 h 105"/>
                <a:gd name="connsiteX5-2771" fmla="*/ 201 w 301"/>
                <a:gd name="connsiteY5-2772" fmla="*/ 68 h 105"/>
                <a:gd name="connsiteX6-2773" fmla="*/ 201 w 301"/>
                <a:gd name="connsiteY6-2774" fmla="*/ 68 h 105"/>
                <a:gd name="connsiteX7-2775" fmla="*/ 195 w 301"/>
                <a:gd name="connsiteY7-2776" fmla="*/ 68 h 105"/>
                <a:gd name="connsiteX8-2777" fmla="*/ 190 w 301"/>
                <a:gd name="connsiteY8-2778" fmla="*/ 63 h 105"/>
                <a:gd name="connsiteX9-2779" fmla="*/ 185 w 301"/>
                <a:gd name="connsiteY9-2780" fmla="*/ 63 h 105"/>
                <a:gd name="connsiteX10-2781" fmla="*/ 180 w 301"/>
                <a:gd name="connsiteY10-2782" fmla="*/ 68 h 105"/>
                <a:gd name="connsiteX11-2783" fmla="*/ 169 w 301"/>
                <a:gd name="connsiteY11-2784" fmla="*/ 68 h 105"/>
                <a:gd name="connsiteX12-2785" fmla="*/ 159 w 301"/>
                <a:gd name="connsiteY12-2786" fmla="*/ 68 h 105"/>
                <a:gd name="connsiteX13-2787" fmla="*/ 143 w 301"/>
                <a:gd name="connsiteY13-2788" fmla="*/ 68 h 105"/>
                <a:gd name="connsiteX14-2789" fmla="*/ 127 w 301"/>
                <a:gd name="connsiteY14-2790" fmla="*/ 74 h 105"/>
                <a:gd name="connsiteX15-2791" fmla="*/ 95 w 301"/>
                <a:gd name="connsiteY15-2792" fmla="*/ 74 h 105"/>
                <a:gd name="connsiteX16-2793" fmla="*/ 64 w 301"/>
                <a:gd name="connsiteY16-2794" fmla="*/ 79 h 105"/>
                <a:gd name="connsiteX17-2795" fmla="*/ 32 w 301"/>
                <a:gd name="connsiteY17-2796" fmla="*/ 84 h 105"/>
                <a:gd name="connsiteX18-2797" fmla="*/ 0 w 301"/>
                <a:gd name="connsiteY18-2798" fmla="*/ 89 h 105"/>
                <a:gd name="connsiteX19-2799" fmla="*/ 0 w 301"/>
                <a:gd name="connsiteY19-2800" fmla="*/ 52 h 105"/>
                <a:gd name="connsiteX20-2801" fmla="*/ 27 w 301"/>
                <a:gd name="connsiteY20-2802" fmla="*/ 52 h 105"/>
                <a:gd name="connsiteX21-2803" fmla="*/ 58 w 301"/>
                <a:gd name="connsiteY21-2804" fmla="*/ 52 h 105"/>
                <a:gd name="connsiteX22-2805" fmla="*/ 85 w 301"/>
                <a:gd name="connsiteY22-2806" fmla="*/ 47 h 105"/>
                <a:gd name="connsiteX23-2807" fmla="*/ 116 w 301"/>
                <a:gd name="connsiteY23-2808" fmla="*/ 42 h 105"/>
                <a:gd name="connsiteX24-2809" fmla="*/ 132 w 301"/>
                <a:gd name="connsiteY24-2810" fmla="*/ 37 h 105"/>
                <a:gd name="connsiteX25-2811" fmla="*/ 143 w 301"/>
                <a:gd name="connsiteY25-2812" fmla="*/ 31 h 105"/>
                <a:gd name="connsiteX26-2813" fmla="*/ 159 w 301"/>
                <a:gd name="connsiteY26-2814" fmla="*/ 31 h 105"/>
                <a:gd name="connsiteX27-2815" fmla="*/ 169 w 301"/>
                <a:gd name="connsiteY27-2816" fmla="*/ 26 h 105"/>
                <a:gd name="connsiteX28-2817" fmla="*/ 174 w 301"/>
                <a:gd name="connsiteY28-2818" fmla="*/ 21 h 105"/>
                <a:gd name="connsiteX29-2819" fmla="*/ 185 w 301"/>
                <a:gd name="connsiteY29-2820" fmla="*/ 21 h 105"/>
                <a:gd name="connsiteX30-2821" fmla="*/ 190 w 301"/>
                <a:gd name="connsiteY30-2822" fmla="*/ 16 h 105"/>
                <a:gd name="connsiteX31-2823" fmla="*/ 195 w 301"/>
                <a:gd name="connsiteY31-2824" fmla="*/ 10 h 105"/>
                <a:gd name="connsiteX32-2825" fmla="*/ 201 w 301"/>
                <a:gd name="connsiteY32-2826" fmla="*/ 5 h 105"/>
                <a:gd name="connsiteX33-2827" fmla="*/ 211 w 301"/>
                <a:gd name="connsiteY33-2828" fmla="*/ 0 h 105"/>
                <a:gd name="connsiteX34-2829" fmla="*/ 216 w 301"/>
                <a:gd name="connsiteY34-2830" fmla="*/ 0 h 105"/>
                <a:gd name="connsiteX35-2831" fmla="*/ 222 w 301"/>
                <a:gd name="connsiteY35-2832" fmla="*/ 0 h 105"/>
                <a:gd name="connsiteX36-2833" fmla="*/ 227 w 301"/>
                <a:gd name="connsiteY36-2834" fmla="*/ 5 h 105"/>
                <a:gd name="connsiteX37-2835" fmla="*/ 238 w 301"/>
                <a:gd name="connsiteY37-2836" fmla="*/ 10 h 105"/>
                <a:gd name="connsiteX38-2837" fmla="*/ 243 w 301"/>
                <a:gd name="connsiteY38-2838" fmla="*/ 16 h 105"/>
                <a:gd name="connsiteX39-2839" fmla="*/ 253 w 301"/>
                <a:gd name="connsiteY39-2840" fmla="*/ 16 h 105"/>
                <a:gd name="connsiteX40-2841" fmla="*/ 259 w 301"/>
                <a:gd name="connsiteY40-2842" fmla="*/ 21 h 105"/>
                <a:gd name="connsiteX41-2843" fmla="*/ 269 w 301"/>
                <a:gd name="connsiteY41-2844" fmla="*/ 26 h 105"/>
                <a:gd name="connsiteX42-2845" fmla="*/ 280 w 301"/>
                <a:gd name="connsiteY42-2846" fmla="*/ 31 h 105"/>
                <a:gd name="connsiteX43-2847" fmla="*/ 285 w 301"/>
                <a:gd name="connsiteY43-2848" fmla="*/ 42 h 105"/>
                <a:gd name="connsiteX44-2849" fmla="*/ 290 w 301"/>
                <a:gd name="connsiteY44-2850" fmla="*/ 47 h 105"/>
                <a:gd name="connsiteX45-2851" fmla="*/ 295 w 301"/>
                <a:gd name="connsiteY45-2852" fmla="*/ 52 h 105"/>
                <a:gd name="connsiteX46-2853" fmla="*/ 301 w 301"/>
                <a:gd name="connsiteY46-2854" fmla="*/ 52 h 105"/>
                <a:gd name="connsiteX47-2855" fmla="*/ 301 w 301"/>
                <a:gd name="connsiteY47-2856" fmla="*/ 58 h 105"/>
                <a:gd name="connsiteX0-2857" fmla="*/ 201 w 301"/>
                <a:gd name="connsiteY0-2858" fmla="*/ 95 h 95"/>
                <a:gd name="connsiteX1-2859" fmla="*/ 201 w 301"/>
                <a:gd name="connsiteY1-2860" fmla="*/ 84 h 95"/>
                <a:gd name="connsiteX2-2861" fmla="*/ 201 w 301"/>
                <a:gd name="connsiteY2-2862" fmla="*/ 79 h 95"/>
                <a:gd name="connsiteX3-2863" fmla="*/ 201 w 301"/>
                <a:gd name="connsiteY3-2864" fmla="*/ 74 h 95"/>
                <a:gd name="connsiteX4-2865" fmla="*/ 201 w 301"/>
                <a:gd name="connsiteY4-2866" fmla="*/ 68 h 95"/>
                <a:gd name="connsiteX5-2867" fmla="*/ 201 w 301"/>
                <a:gd name="connsiteY5-2868" fmla="*/ 68 h 95"/>
                <a:gd name="connsiteX6-2869" fmla="*/ 195 w 301"/>
                <a:gd name="connsiteY6-2870" fmla="*/ 68 h 95"/>
                <a:gd name="connsiteX7-2871" fmla="*/ 190 w 301"/>
                <a:gd name="connsiteY7-2872" fmla="*/ 63 h 95"/>
                <a:gd name="connsiteX8-2873" fmla="*/ 185 w 301"/>
                <a:gd name="connsiteY8-2874" fmla="*/ 63 h 95"/>
                <a:gd name="connsiteX9-2875" fmla="*/ 180 w 301"/>
                <a:gd name="connsiteY9-2876" fmla="*/ 68 h 95"/>
                <a:gd name="connsiteX10-2877" fmla="*/ 169 w 301"/>
                <a:gd name="connsiteY10-2878" fmla="*/ 68 h 95"/>
                <a:gd name="connsiteX11-2879" fmla="*/ 159 w 301"/>
                <a:gd name="connsiteY11-2880" fmla="*/ 68 h 95"/>
                <a:gd name="connsiteX12-2881" fmla="*/ 143 w 301"/>
                <a:gd name="connsiteY12-2882" fmla="*/ 68 h 95"/>
                <a:gd name="connsiteX13-2883" fmla="*/ 127 w 301"/>
                <a:gd name="connsiteY13-2884" fmla="*/ 74 h 95"/>
                <a:gd name="connsiteX14-2885" fmla="*/ 95 w 301"/>
                <a:gd name="connsiteY14-2886" fmla="*/ 74 h 95"/>
                <a:gd name="connsiteX15-2887" fmla="*/ 64 w 301"/>
                <a:gd name="connsiteY15-2888" fmla="*/ 79 h 95"/>
                <a:gd name="connsiteX16-2889" fmla="*/ 32 w 301"/>
                <a:gd name="connsiteY16-2890" fmla="*/ 84 h 95"/>
                <a:gd name="connsiteX17-2891" fmla="*/ 0 w 301"/>
                <a:gd name="connsiteY17-2892" fmla="*/ 89 h 95"/>
                <a:gd name="connsiteX18-2893" fmla="*/ 0 w 301"/>
                <a:gd name="connsiteY18-2894" fmla="*/ 52 h 95"/>
                <a:gd name="connsiteX19-2895" fmla="*/ 27 w 301"/>
                <a:gd name="connsiteY19-2896" fmla="*/ 52 h 95"/>
                <a:gd name="connsiteX20-2897" fmla="*/ 58 w 301"/>
                <a:gd name="connsiteY20-2898" fmla="*/ 52 h 95"/>
                <a:gd name="connsiteX21-2899" fmla="*/ 85 w 301"/>
                <a:gd name="connsiteY21-2900" fmla="*/ 47 h 95"/>
                <a:gd name="connsiteX22-2901" fmla="*/ 116 w 301"/>
                <a:gd name="connsiteY22-2902" fmla="*/ 42 h 95"/>
                <a:gd name="connsiteX23-2903" fmla="*/ 132 w 301"/>
                <a:gd name="connsiteY23-2904" fmla="*/ 37 h 95"/>
                <a:gd name="connsiteX24-2905" fmla="*/ 143 w 301"/>
                <a:gd name="connsiteY24-2906" fmla="*/ 31 h 95"/>
                <a:gd name="connsiteX25-2907" fmla="*/ 159 w 301"/>
                <a:gd name="connsiteY25-2908" fmla="*/ 31 h 95"/>
                <a:gd name="connsiteX26-2909" fmla="*/ 169 w 301"/>
                <a:gd name="connsiteY26-2910" fmla="*/ 26 h 95"/>
                <a:gd name="connsiteX27-2911" fmla="*/ 174 w 301"/>
                <a:gd name="connsiteY27-2912" fmla="*/ 21 h 95"/>
                <a:gd name="connsiteX28-2913" fmla="*/ 185 w 301"/>
                <a:gd name="connsiteY28-2914" fmla="*/ 21 h 95"/>
                <a:gd name="connsiteX29-2915" fmla="*/ 190 w 301"/>
                <a:gd name="connsiteY29-2916" fmla="*/ 16 h 95"/>
                <a:gd name="connsiteX30-2917" fmla="*/ 195 w 301"/>
                <a:gd name="connsiteY30-2918" fmla="*/ 10 h 95"/>
                <a:gd name="connsiteX31-2919" fmla="*/ 201 w 301"/>
                <a:gd name="connsiteY31-2920" fmla="*/ 5 h 95"/>
                <a:gd name="connsiteX32-2921" fmla="*/ 211 w 301"/>
                <a:gd name="connsiteY32-2922" fmla="*/ 0 h 95"/>
                <a:gd name="connsiteX33-2923" fmla="*/ 216 w 301"/>
                <a:gd name="connsiteY33-2924" fmla="*/ 0 h 95"/>
                <a:gd name="connsiteX34-2925" fmla="*/ 222 w 301"/>
                <a:gd name="connsiteY34-2926" fmla="*/ 0 h 95"/>
                <a:gd name="connsiteX35-2927" fmla="*/ 227 w 301"/>
                <a:gd name="connsiteY35-2928" fmla="*/ 5 h 95"/>
                <a:gd name="connsiteX36-2929" fmla="*/ 238 w 301"/>
                <a:gd name="connsiteY36-2930" fmla="*/ 10 h 95"/>
                <a:gd name="connsiteX37-2931" fmla="*/ 243 w 301"/>
                <a:gd name="connsiteY37-2932" fmla="*/ 16 h 95"/>
                <a:gd name="connsiteX38-2933" fmla="*/ 253 w 301"/>
                <a:gd name="connsiteY38-2934" fmla="*/ 16 h 95"/>
                <a:gd name="connsiteX39-2935" fmla="*/ 259 w 301"/>
                <a:gd name="connsiteY39-2936" fmla="*/ 21 h 95"/>
                <a:gd name="connsiteX40-2937" fmla="*/ 269 w 301"/>
                <a:gd name="connsiteY40-2938" fmla="*/ 26 h 95"/>
                <a:gd name="connsiteX41-2939" fmla="*/ 280 w 301"/>
                <a:gd name="connsiteY41-2940" fmla="*/ 31 h 95"/>
                <a:gd name="connsiteX42-2941" fmla="*/ 285 w 301"/>
                <a:gd name="connsiteY42-2942" fmla="*/ 42 h 95"/>
                <a:gd name="connsiteX43-2943" fmla="*/ 290 w 301"/>
                <a:gd name="connsiteY43-2944" fmla="*/ 47 h 95"/>
                <a:gd name="connsiteX44-2945" fmla="*/ 295 w 301"/>
                <a:gd name="connsiteY44-2946" fmla="*/ 52 h 95"/>
                <a:gd name="connsiteX45-2947" fmla="*/ 301 w 301"/>
                <a:gd name="connsiteY45-2948" fmla="*/ 52 h 95"/>
                <a:gd name="connsiteX46-2949" fmla="*/ 301 w 301"/>
                <a:gd name="connsiteY46-2950" fmla="*/ 58 h 95"/>
                <a:gd name="connsiteX0-2951" fmla="*/ 201 w 301"/>
                <a:gd name="connsiteY0-2952" fmla="*/ 84 h 89"/>
                <a:gd name="connsiteX1-2953" fmla="*/ 201 w 301"/>
                <a:gd name="connsiteY1-2954" fmla="*/ 79 h 89"/>
                <a:gd name="connsiteX2-2955" fmla="*/ 201 w 301"/>
                <a:gd name="connsiteY2-2956" fmla="*/ 74 h 89"/>
                <a:gd name="connsiteX3-2957" fmla="*/ 201 w 301"/>
                <a:gd name="connsiteY3-2958" fmla="*/ 68 h 89"/>
                <a:gd name="connsiteX4-2959" fmla="*/ 201 w 301"/>
                <a:gd name="connsiteY4-2960" fmla="*/ 68 h 89"/>
                <a:gd name="connsiteX5-2961" fmla="*/ 195 w 301"/>
                <a:gd name="connsiteY5-2962" fmla="*/ 68 h 89"/>
                <a:gd name="connsiteX6-2963" fmla="*/ 190 w 301"/>
                <a:gd name="connsiteY6-2964" fmla="*/ 63 h 89"/>
                <a:gd name="connsiteX7-2965" fmla="*/ 185 w 301"/>
                <a:gd name="connsiteY7-2966" fmla="*/ 63 h 89"/>
                <a:gd name="connsiteX8-2967" fmla="*/ 180 w 301"/>
                <a:gd name="connsiteY8-2968" fmla="*/ 68 h 89"/>
                <a:gd name="connsiteX9-2969" fmla="*/ 169 w 301"/>
                <a:gd name="connsiteY9-2970" fmla="*/ 68 h 89"/>
                <a:gd name="connsiteX10-2971" fmla="*/ 159 w 301"/>
                <a:gd name="connsiteY10-2972" fmla="*/ 68 h 89"/>
                <a:gd name="connsiteX11-2973" fmla="*/ 143 w 301"/>
                <a:gd name="connsiteY11-2974" fmla="*/ 68 h 89"/>
                <a:gd name="connsiteX12-2975" fmla="*/ 127 w 301"/>
                <a:gd name="connsiteY12-2976" fmla="*/ 74 h 89"/>
                <a:gd name="connsiteX13-2977" fmla="*/ 95 w 301"/>
                <a:gd name="connsiteY13-2978" fmla="*/ 74 h 89"/>
                <a:gd name="connsiteX14-2979" fmla="*/ 64 w 301"/>
                <a:gd name="connsiteY14-2980" fmla="*/ 79 h 89"/>
                <a:gd name="connsiteX15-2981" fmla="*/ 32 w 301"/>
                <a:gd name="connsiteY15-2982" fmla="*/ 84 h 89"/>
                <a:gd name="connsiteX16-2983" fmla="*/ 0 w 301"/>
                <a:gd name="connsiteY16-2984" fmla="*/ 89 h 89"/>
                <a:gd name="connsiteX17-2985" fmla="*/ 0 w 301"/>
                <a:gd name="connsiteY17-2986" fmla="*/ 52 h 89"/>
                <a:gd name="connsiteX18-2987" fmla="*/ 27 w 301"/>
                <a:gd name="connsiteY18-2988" fmla="*/ 52 h 89"/>
                <a:gd name="connsiteX19-2989" fmla="*/ 58 w 301"/>
                <a:gd name="connsiteY19-2990" fmla="*/ 52 h 89"/>
                <a:gd name="connsiteX20-2991" fmla="*/ 85 w 301"/>
                <a:gd name="connsiteY20-2992" fmla="*/ 47 h 89"/>
                <a:gd name="connsiteX21-2993" fmla="*/ 116 w 301"/>
                <a:gd name="connsiteY21-2994" fmla="*/ 42 h 89"/>
                <a:gd name="connsiteX22-2995" fmla="*/ 132 w 301"/>
                <a:gd name="connsiteY22-2996" fmla="*/ 37 h 89"/>
                <a:gd name="connsiteX23-2997" fmla="*/ 143 w 301"/>
                <a:gd name="connsiteY23-2998" fmla="*/ 31 h 89"/>
                <a:gd name="connsiteX24-2999" fmla="*/ 159 w 301"/>
                <a:gd name="connsiteY24-3000" fmla="*/ 31 h 89"/>
                <a:gd name="connsiteX25-3001" fmla="*/ 169 w 301"/>
                <a:gd name="connsiteY25-3002" fmla="*/ 26 h 89"/>
                <a:gd name="connsiteX26-3003" fmla="*/ 174 w 301"/>
                <a:gd name="connsiteY26-3004" fmla="*/ 21 h 89"/>
                <a:gd name="connsiteX27-3005" fmla="*/ 185 w 301"/>
                <a:gd name="connsiteY27-3006" fmla="*/ 21 h 89"/>
                <a:gd name="connsiteX28-3007" fmla="*/ 190 w 301"/>
                <a:gd name="connsiteY28-3008" fmla="*/ 16 h 89"/>
                <a:gd name="connsiteX29-3009" fmla="*/ 195 w 301"/>
                <a:gd name="connsiteY29-3010" fmla="*/ 10 h 89"/>
                <a:gd name="connsiteX30-3011" fmla="*/ 201 w 301"/>
                <a:gd name="connsiteY30-3012" fmla="*/ 5 h 89"/>
                <a:gd name="connsiteX31-3013" fmla="*/ 211 w 301"/>
                <a:gd name="connsiteY31-3014" fmla="*/ 0 h 89"/>
                <a:gd name="connsiteX32-3015" fmla="*/ 216 w 301"/>
                <a:gd name="connsiteY32-3016" fmla="*/ 0 h 89"/>
                <a:gd name="connsiteX33-3017" fmla="*/ 222 w 301"/>
                <a:gd name="connsiteY33-3018" fmla="*/ 0 h 89"/>
                <a:gd name="connsiteX34-3019" fmla="*/ 227 w 301"/>
                <a:gd name="connsiteY34-3020" fmla="*/ 5 h 89"/>
                <a:gd name="connsiteX35-3021" fmla="*/ 238 w 301"/>
                <a:gd name="connsiteY35-3022" fmla="*/ 10 h 89"/>
                <a:gd name="connsiteX36-3023" fmla="*/ 243 w 301"/>
                <a:gd name="connsiteY36-3024" fmla="*/ 16 h 89"/>
                <a:gd name="connsiteX37-3025" fmla="*/ 253 w 301"/>
                <a:gd name="connsiteY37-3026" fmla="*/ 16 h 89"/>
                <a:gd name="connsiteX38-3027" fmla="*/ 259 w 301"/>
                <a:gd name="connsiteY38-3028" fmla="*/ 21 h 89"/>
                <a:gd name="connsiteX39-3029" fmla="*/ 269 w 301"/>
                <a:gd name="connsiteY39-3030" fmla="*/ 26 h 89"/>
                <a:gd name="connsiteX40-3031" fmla="*/ 280 w 301"/>
                <a:gd name="connsiteY40-3032" fmla="*/ 31 h 89"/>
                <a:gd name="connsiteX41-3033" fmla="*/ 285 w 301"/>
                <a:gd name="connsiteY41-3034" fmla="*/ 42 h 89"/>
                <a:gd name="connsiteX42-3035" fmla="*/ 290 w 301"/>
                <a:gd name="connsiteY42-3036" fmla="*/ 47 h 89"/>
                <a:gd name="connsiteX43-3037" fmla="*/ 295 w 301"/>
                <a:gd name="connsiteY43-3038" fmla="*/ 52 h 89"/>
                <a:gd name="connsiteX44-3039" fmla="*/ 301 w 301"/>
                <a:gd name="connsiteY44-3040" fmla="*/ 52 h 89"/>
                <a:gd name="connsiteX45-3041" fmla="*/ 301 w 301"/>
                <a:gd name="connsiteY45-3042" fmla="*/ 58 h 89"/>
                <a:gd name="connsiteX0-3043" fmla="*/ 201 w 301"/>
                <a:gd name="connsiteY0-3044" fmla="*/ 84 h 89"/>
                <a:gd name="connsiteX1-3045" fmla="*/ 201 w 301"/>
                <a:gd name="connsiteY1-3046" fmla="*/ 74 h 89"/>
                <a:gd name="connsiteX2-3047" fmla="*/ 201 w 301"/>
                <a:gd name="connsiteY2-3048" fmla="*/ 68 h 89"/>
                <a:gd name="connsiteX3-3049" fmla="*/ 201 w 301"/>
                <a:gd name="connsiteY3-3050" fmla="*/ 68 h 89"/>
                <a:gd name="connsiteX4-3051" fmla="*/ 195 w 301"/>
                <a:gd name="connsiteY4-3052" fmla="*/ 68 h 89"/>
                <a:gd name="connsiteX5-3053" fmla="*/ 190 w 301"/>
                <a:gd name="connsiteY5-3054" fmla="*/ 63 h 89"/>
                <a:gd name="connsiteX6-3055" fmla="*/ 185 w 301"/>
                <a:gd name="connsiteY6-3056" fmla="*/ 63 h 89"/>
                <a:gd name="connsiteX7-3057" fmla="*/ 180 w 301"/>
                <a:gd name="connsiteY7-3058" fmla="*/ 68 h 89"/>
                <a:gd name="connsiteX8-3059" fmla="*/ 169 w 301"/>
                <a:gd name="connsiteY8-3060" fmla="*/ 68 h 89"/>
                <a:gd name="connsiteX9-3061" fmla="*/ 159 w 301"/>
                <a:gd name="connsiteY9-3062" fmla="*/ 68 h 89"/>
                <a:gd name="connsiteX10-3063" fmla="*/ 143 w 301"/>
                <a:gd name="connsiteY10-3064" fmla="*/ 68 h 89"/>
                <a:gd name="connsiteX11-3065" fmla="*/ 127 w 301"/>
                <a:gd name="connsiteY11-3066" fmla="*/ 74 h 89"/>
                <a:gd name="connsiteX12-3067" fmla="*/ 95 w 301"/>
                <a:gd name="connsiteY12-3068" fmla="*/ 74 h 89"/>
                <a:gd name="connsiteX13-3069" fmla="*/ 64 w 301"/>
                <a:gd name="connsiteY13-3070" fmla="*/ 79 h 89"/>
                <a:gd name="connsiteX14-3071" fmla="*/ 32 w 301"/>
                <a:gd name="connsiteY14-3072" fmla="*/ 84 h 89"/>
                <a:gd name="connsiteX15-3073" fmla="*/ 0 w 301"/>
                <a:gd name="connsiteY15-3074" fmla="*/ 89 h 89"/>
                <a:gd name="connsiteX16-3075" fmla="*/ 0 w 301"/>
                <a:gd name="connsiteY16-3076" fmla="*/ 52 h 89"/>
                <a:gd name="connsiteX17-3077" fmla="*/ 27 w 301"/>
                <a:gd name="connsiteY17-3078" fmla="*/ 52 h 89"/>
                <a:gd name="connsiteX18-3079" fmla="*/ 58 w 301"/>
                <a:gd name="connsiteY18-3080" fmla="*/ 52 h 89"/>
                <a:gd name="connsiteX19-3081" fmla="*/ 85 w 301"/>
                <a:gd name="connsiteY19-3082" fmla="*/ 47 h 89"/>
                <a:gd name="connsiteX20-3083" fmla="*/ 116 w 301"/>
                <a:gd name="connsiteY20-3084" fmla="*/ 42 h 89"/>
                <a:gd name="connsiteX21-3085" fmla="*/ 132 w 301"/>
                <a:gd name="connsiteY21-3086" fmla="*/ 37 h 89"/>
                <a:gd name="connsiteX22-3087" fmla="*/ 143 w 301"/>
                <a:gd name="connsiteY22-3088" fmla="*/ 31 h 89"/>
                <a:gd name="connsiteX23-3089" fmla="*/ 159 w 301"/>
                <a:gd name="connsiteY23-3090" fmla="*/ 31 h 89"/>
                <a:gd name="connsiteX24-3091" fmla="*/ 169 w 301"/>
                <a:gd name="connsiteY24-3092" fmla="*/ 26 h 89"/>
                <a:gd name="connsiteX25-3093" fmla="*/ 174 w 301"/>
                <a:gd name="connsiteY25-3094" fmla="*/ 21 h 89"/>
                <a:gd name="connsiteX26-3095" fmla="*/ 185 w 301"/>
                <a:gd name="connsiteY26-3096" fmla="*/ 21 h 89"/>
                <a:gd name="connsiteX27-3097" fmla="*/ 190 w 301"/>
                <a:gd name="connsiteY27-3098" fmla="*/ 16 h 89"/>
                <a:gd name="connsiteX28-3099" fmla="*/ 195 w 301"/>
                <a:gd name="connsiteY28-3100" fmla="*/ 10 h 89"/>
                <a:gd name="connsiteX29-3101" fmla="*/ 201 w 301"/>
                <a:gd name="connsiteY29-3102" fmla="*/ 5 h 89"/>
                <a:gd name="connsiteX30-3103" fmla="*/ 211 w 301"/>
                <a:gd name="connsiteY30-3104" fmla="*/ 0 h 89"/>
                <a:gd name="connsiteX31-3105" fmla="*/ 216 w 301"/>
                <a:gd name="connsiteY31-3106" fmla="*/ 0 h 89"/>
                <a:gd name="connsiteX32-3107" fmla="*/ 222 w 301"/>
                <a:gd name="connsiteY32-3108" fmla="*/ 0 h 89"/>
                <a:gd name="connsiteX33-3109" fmla="*/ 227 w 301"/>
                <a:gd name="connsiteY33-3110" fmla="*/ 5 h 89"/>
                <a:gd name="connsiteX34-3111" fmla="*/ 238 w 301"/>
                <a:gd name="connsiteY34-3112" fmla="*/ 10 h 89"/>
                <a:gd name="connsiteX35-3113" fmla="*/ 243 w 301"/>
                <a:gd name="connsiteY35-3114" fmla="*/ 16 h 89"/>
                <a:gd name="connsiteX36-3115" fmla="*/ 253 w 301"/>
                <a:gd name="connsiteY36-3116" fmla="*/ 16 h 89"/>
                <a:gd name="connsiteX37-3117" fmla="*/ 259 w 301"/>
                <a:gd name="connsiteY37-3118" fmla="*/ 21 h 89"/>
                <a:gd name="connsiteX38-3119" fmla="*/ 269 w 301"/>
                <a:gd name="connsiteY38-3120" fmla="*/ 26 h 89"/>
                <a:gd name="connsiteX39-3121" fmla="*/ 280 w 301"/>
                <a:gd name="connsiteY39-3122" fmla="*/ 31 h 89"/>
                <a:gd name="connsiteX40-3123" fmla="*/ 285 w 301"/>
                <a:gd name="connsiteY40-3124" fmla="*/ 42 h 89"/>
                <a:gd name="connsiteX41-3125" fmla="*/ 290 w 301"/>
                <a:gd name="connsiteY41-3126" fmla="*/ 47 h 89"/>
                <a:gd name="connsiteX42-3127" fmla="*/ 295 w 301"/>
                <a:gd name="connsiteY42-3128" fmla="*/ 52 h 89"/>
                <a:gd name="connsiteX43-3129" fmla="*/ 301 w 301"/>
                <a:gd name="connsiteY43-3130" fmla="*/ 52 h 89"/>
                <a:gd name="connsiteX44-3131" fmla="*/ 301 w 301"/>
                <a:gd name="connsiteY44-3132" fmla="*/ 58 h 89"/>
                <a:gd name="connsiteX0-3133" fmla="*/ 201 w 301"/>
                <a:gd name="connsiteY0-3134" fmla="*/ 74 h 89"/>
                <a:gd name="connsiteX1-3135" fmla="*/ 201 w 301"/>
                <a:gd name="connsiteY1-3136" fmla="*/ 68 h 89"/>
                <a:gd name="connsiteX2-3137" fmla="*/ 201 w 301"/>
                <a:gd name="connsiteY2-3138" fmla="*/ 68 h 89"/>
                <a:gd name="connsiteX3-3139" fmla="*/ 195 w 301"/>
                <a:gd name="connsiteY3-3140" fmla="*/ 68 h 89"/>
                <a:gd name="connsiteX4-3141" fmla="*/ 190 w 301"/>
                <a:gd name="connsiteY4-3142" fmla="*/ 63 h 89"/>
                <a:gd name="connsiteX5-3143" fmla="*/ 185 w 301"/>
                <a:gd name="connsiteY5-3144" fmla="*/ 63 h 89"/>
                <a:gd name="connsiteX6-3145" fmla="*/ 180 w 301"/>
                <a:gd name="connsiteY6-3146" fmla="*/ 68 h 89"/>
                <a:gd name="connsiteX7-3147" fmla="*/ 169 w 301"/>
                <a:gd name="connsiteY7-3148" fmla="*/ 68 h 89"/>
                <a:gd name="connsiteX8-3149" fmla="*/ 159 w 301"/>
                <a:gd name="connsiteY8-3150" fmla="*/ 68 h 89"/>
                <a:gd name="connsiteX9-3151" fmla="*/ 143 w 301"/>
                <a:gd name="connsiteY9-3152" fmla="*/ 68 h 89"/>
                <a:gd name="connsiteX10-3153" fmla="*/ 127 w 301"/>
                <a:gd name="connsiteY10-3154" fmla="*/ 74 h 89"/>
                <a:gd name="connsiteX11-3155" fmla="*/ 95 w 301"/>
                <a:gd name="connsiteY11-3156" fmla="*/ 74 h 89"/>
                <a:gd name="connsiteX12-3157" fmla="*/ 64 w 301"/>
                <a:gd name="connsiteY12-3158" fmla="*/ 79 h 89"/>
                <a:gd name="connsiteX13-3159" fmla="*/ 32 w 301"/>
                <a:gd name="connsiteY13-3160" fmla="*/ 84 h 89"/>
                <a:gd name="connsiteX14-3161" fmla="*/ 0 w 301"/>
                <a:gd name="connsiteY14-3162" fmla="*/ 89 h 89"/>
                <a:gd name="connsiteX15-3163" fmla="*/ 0 w 301"/>
                <a:gd name="connsiteY15-3164" fmla="*/ 52 h 89"/>
                <a:gd name="connsiteX16-3165" fmla="*/ 27 w 301"/>
                <a:gd name="connsiteY16-3166" fmla="*/ 52 h 89"/>
                <a:gd name="connsiteX17-3167" fmla="*/ 58 w 301"/>
                <a:gd name="connsiteY17-3168" fmla="*/ 52 h 89"/>
                <a:gd name="connsiteX18-3169" fmla="*/ 85 w 301"/>
                <a:gd name="connsiteY18-3170" fmla="*/ 47 h 89"/>
                <a:gd name="connsiteX19-3171" fmla="*/ 116 w 301"/>
                <a:gd name="connsiteY19-3172" fmla="*/ 42 h 89"/>
                <a:gd name="connsiteX20-3173" fmla="*/ 132 w 301"/>
                <a:gd name="connsiteY20-3174" fmla="*/ 37 h 89"/>
                <a:gd name="connsiteX21-3175" fmla="*/ 143 w 301"/>
                <a:gd name="connsiteY21-3176" fmla="*/ 31 h 89"/>
                <a:gd name="connsiteX22-3177" fmla="*/ 159 w 301"/>
                <a:gd name="connsiteY22-3178" fmla="*/ 31 h 89"/>
                <a:gd name="connsiteX23-3179" fmla="*/ 169 w 301"/>
                <a:gd name="connsiteY23-3180" fmla="*/ 26 h 89"/>
                <a:gd name="connsiteX24-3181" fmla="*/ 174 w 301"/>
                <a:gd name="connsiteY24-3182" fmla="*/ 21 h 89"/>
                <a:gd name="connsiteX25-3183" fmla="*/ 185 w 301"/>
                <a:gd name="connsiteY25-3184" fmla="*/ 21 h 89"/>
                <a:gd name="connsiteX26-3185" fmla="*/ 190 w 301"/>
                <a:gd name="connsiteY26-3186" fmla="*/ 16 h 89"/>
                <a:gd name="connsiteX27-3187" fmla="*/ 195 w 301"/>
                <a:gd name="connsiteY27-3188" fmla="*/ 10 h 89"/>
                <a:gd name="connsiteX28-3189" fmla="*/ 201 w 301"/>
                <a:gd name="connsiteY28-3190" fmla="*/ 5 h 89"/>
                <a:gd name="connsiteX29-3191" fmla="*/ 211 w 301"/>
                <a:gd name="connsiteY29-3192" fmla="*/ 0 h 89"/>
                <a:gd name="connsiteX30-3193" fmla="*/ 216 w 301"/>
                <a:gd name="connsiteY30-3194" fmla="*/ 0 h 89"/>
                <a:gd name="connsiteX31-3195" fmla="*/ 222 w 301"/>
                <a:gd name="connsiteY31-3196" fmla="*/ 0 h 89"/>
                <a:gd name="connsiteX32-3197" fmla="*/ 227 w 301"/>
                <a:gd name="connsiteY32-3198" fmla="*/ 5 h 89"/>
                <a:gd name="connsiteX33-3199" fmla="*/ 238 w 301"/>
                <a:gd name="connsiteY33-3200" fmla="*/ 10 h 89"/>
                <a:gd name="connsiteX34-3201" fmla="*/ 243 w 301"/>
                <a:gd name="connsiteY34-3202" fmla="*/ 16 h 89"/>
                <a:gd name="connsiteX35-3203" fmla="*/ 253 w 301"/>
                <a:gd name="connsiteY35-3204" fmla="*/ 16 h 89"/>
                <a:gd name="connsiteX36-3205" fmla="*/ 259 w 301"/>
                <a:gd name="connsiteY36-3206" fmla="*/ 21 h 89"/>
                <a:gd name="connsiteX37-3207" fmla="*/ 269 w 301"/>
                <a:gd name="connsiteY37-3208" fmla="*/ 26 h 89"/>
                <a:gd name="connsiteX38-3209" fmla="*/ 280 w 301"/>
                <a:gd name="connsiteY38-3210" fmla="*/ 31 h 89"/>
                <a:gd name="connsiteX39-3211" fmla="*/ 285 w 301"/>
                <a:gd name="connsiteY39-3212" fmla="*/ 42 h 89"/>
                <a:gd name="connsiteX40-3213" fmla="*/ 290 w 301"/>
                <a:gd name="connsiteY40-3214" fmla="*/ 47 h 89"/>
                <a:gd name="connsiteX41-3215" fmla="*/ 295 w 301"/>
                <a:gd name="connsiteY41-3216" fmla="*/ 52 h 89"/>
                <a:gd name="connsiteX42-3217" fmla="*/ 301 w 301"/>
                <a:gd name="connsiteY42-3218" fmla="*/ 52 h 89"/>
                <a:gd name="connsiteX43-3219" fmla="*/ 301 w 301"/>
                <a:gd name="connsiteY43-3220" fmla="*/ 58 h 89"/>
                <a:gd name="connsiteX0-3221" fmla="*/ 201 w 301"/>
                <a:gd name="connsiteY0-3222" fmla="*/ 68 h 89"/>
                <a:gd name="connsiteX1-3223" fmla="*/ 201 w 301"/>
                <a:gd name="connsiteY1-3224" fmla="*/ 68 h 89"/>
                <a:gd name="connsiteX2-3225" fmla="*/ 195 w 301"/>
                <a:gd name="connsiteY2-3226" fmla="*/ 68 h 89"/>
                <a:gd name="connsiteX3-3227" fmla="*/ 190 w 301"/>
                <a:gd name="connsiteY3-3228" fmla="*/ 63 h 89"/>
                <a:gd name="connsiteX4-3229" fmla="*/ 185 w 301"/>
                <a:gd name="connsiteY4-3230" fmla="*/ 63 h 89"/>
                <a:gd name="connsiteX5-3231" fmla="*/ 180 w 301"/>
                <a:gd name="connsiteY5-3232" fmla="*/ 68 h 89"/>
                <a:gd name="connsiteX6-3233" fmla="*/ 169 w 301"/>
                <a:gd name="connsiteY6-3234" fmla="*/ 68 h 89"/>
                <a:gd name="connsiteX7-3235" fmla="*/ 159 w 301"/>
                <a:gd name="connsiteY7-3236" fmla="*/ 68 h 89"/>
                <a:gd name="connsiteX8-3237" fmla="*/ 143 w 301"/>
                <a:gd name="connsiteY8-3238" fmla="*/ 68 h 89"/>
                <a:gd name="connsiteX9-3239" fmla="*/ 127 w 301"/>
                <a:gd name="connsiteY9-3240" fmla="*/ 74 h 89"/>
                <a:gd name="connsiteX10-3241" fmla="*/ 95 w 301"/>
                <a:gd name="connsiteY10-3242" fmla="*/ 74 h 89"/>
                <a:gd name="connsiteX11-3243" fmla="*/ 64 w 301"/>
                <a:gd name="connsiteY11-3244" fmla="*/ 79 h 89"/>
                <a:gd name="connsiteX12-3245" fmla="*/ 32 w 301"/>
                <a:gd name="connsiteY12-3246" fmla="*/ 84 h 89"/>
                <a:gd name="connsiteX13-3247" fmla="*/ 0 w 301"/>
                <a:gd name="connsiteY13-3248" fmla="*/ 89 h 89"/>
                <a:gd name="connsiteX14-3249" fmla="*/ 0 w 301"/>
                <a:gd name="connsiteY14-3250" fmla="*/ 52 h 89"/>
                <a:gd name="connsiteX15-3251" fmla="*/ 27 w 301"/>
                <a:gd name="connsiteY15-3252" fmla="*/ 52 h 89"/>
                <a:gd name="connsiteX16-3253" fmla="*/ 58 w 301"/>
                <a:gd name="connsiteY16-3254" fmla="*/ 52 h 89"/>
                <a:gd name="connsiteX17-3255" fmla="*/ 85 w 301"/>
                <a:gd name="connsiteY17-3256" fmla="*/ 47 h 89"/>
                <a:gd name="connsiteX18-3257" fmla="*/ 116 w 301"/>
                <a:gd name="connsiteY18-3258" fmla="*/ 42 h 89"/>
                <a:gd name="connsiteX19-3259" fmla="*/ 132 w 301"/>
                <a:gd name="connsiteY19-3260" fmla="*/ 37 h 89"/>
                <a:gd name="connsiteX20-3261" fmla="*/ 143 w 301"/>
                <a:gd name="connsiteY20-3262" fmla="*/ 31 h 89"/>
                <a:gd name="connsiteX21-3263" fmla="*/ 159 w 301"/>
                <a:gd name="connsiteY21-3264" fmla="*/ 31 h 89"/>
                <a:gd name="connsiteX22-3265" fmla="*/ 169 w 301"/>
                <a:gd name="connsiteY22-3266" fmla="*/ 26 h 89"/>
                <a:gd name="connsiteX23-3267" fmla="*/ 174 w 301"/>
                <a:gd name="connsiteY23-3268" fmla="*/ 21 h 89"/>
                <a:gd name="connsiteX24-3269" fmla="*/ 185 w 301"/>
                <a:gd name="connsiteY24-3270" fmla="*/ 21 h 89"/>
                <a:gd name="connsiteX25-3271" fmla="*/ 190 w 301"/>
                <a:gd name="connsiteY25-3272" fmla="*/ 16 h 89"/>
                <a:gd name="connsiteX26-3273" fmla="*/ 195 w 301"/>
                <a:gd name="connsiteY26-3274" fmla="*/ 10 h 89"/>
                <a:gd name="connsiteX27-3275" fmla="*/ 201 w 301"/>
                <a:gd name="connsiteY27-3276" fmla="*/ 5 h 89"/>
                <a:gd name="connsiteX28-3277" fmla="*/ 211 w 301"/>
                <a:gd name="connsiteY28-3278" fmla="*/ 0 h 89"/>
                <a:gd name="connsiteX29-3279" fmla="*/ 216 w 301"/>
                <a:gd name="connsiteY29-3280" fmla="*/ 0 h 89"/>
                <a:gd name="connsiteX30-3281" fmla="*/ 222 w 301"/>
                <a:gd name="connsiteY30-3282" fmla="*/ 0 h 89"/>
                <a:gd name="connsiteX31-3283" fmla="*/ 227 w 301"/>
                <a:gd name="connsiteY31-3284" fmla="*/ 5 h 89"/>
                <a:gd name="connsiteX32-3285" fmla="*/ 238 w 301"/>
                <a:gd name="connsiteY32-3286" fmla="*/ 10 h 89"/>
                <a:gd name="connsiteX33-3287" fmla="*/ 243 w 301"/>
                <a:gd name="connsiteY33-3288" fmla="*/ 16 h 89"/>
                <a:gd name="connsiteX34-3289" fmla="*/ 253 w 301"/>
                <a:gd name="connsiteY34-3290" fmla="*/ 16 h 89"/>
                <a:gd name="connsiteX35-3291" fmla="*/ 259 w 301"/>
                <a:gd name="connsiteY35-3292" fmla="*/ 21 h 89"/>
                <a:gd name="connsiteX36-3293" fmla="*/ 269 w 301"/>
                <a:gd name="connsiteY36-3294" fmla="*/ 26 h 89"/>
                <a:gd name="connsiteX37-3295" fmla="*/ 280 w 301"/>
                <a:gd name="connsiteY37-3296" fmla="*/ 31 h 89"/>
                <a:gd name="connsiteX38-3297" fmla="*/ 285 w 301"/>
                <a:gd name="connsiteY38-3298" fmla="*/ 42 h 89"/>
                <a:gd name="connsiteX39-3299" fmla="*/ 290 w 301"/>
                <a:gd name="connsiteY39-3300" fmla="*/ 47 h 89"/>
                <a:gd name="connsiteX40-3301" fmla="*/ 295 w 301"/>
                <a:gd name="connsiteY40-3302" fmla="*/ 52 h 89"/>
                <a:gd name="connsiteX41-3303" fmla="*/ 301 w 301"/>
                <a:gd name="connsiteY41-3304" fmla="*/ 52 h 89"/>
                <a:gd name="connsiteX42-3305" fmla="*/ 301 w 301"/>
                <a:gd name="connsiteY42-3306" fmla="*/ 58 h 89"/>
                <a:gd name="connsiteX0-3307" fmla="*/ 201 w 301"/>
                <a:gd name="connsiteY0-3308" fmla="*/ 68 h 89"/>
                <a:gd name="connsiteX1-3309" fmla="*/ 201 w 301"/>
                <a:gd name="connsiteY1-3310" fmla="*/ 68 h 89"/>
                <a:gd name="connsiteX2-3311" fmla="*/ 195 w 301"/>
                <a:gd name="connsiteY2-3312" fmla="*/ 68 h 89"/>
                <a:gd name="connsiteX3-3313" fmla="*/ 190 w 301"/>
                <a:gd name="connsiteY3-3314" fmla="*/ 63 h 89"/>
                <a:gd name="connsiteX4-3315" fmla="*/ 185 w 301"/>
                <a:gd name="connsiteY4-3316" fmla="*/ 63 h 89"/>
                <a:gd name="connsiteX5-3317" fmla="*/ 180 w 301"/>
                <a:gd name="connsiteY5-3318" fmla="*/ 68 h 89"/>
                <a:gd name="connsiteX6-3319" fmla="*/ 169 w 301"/>
                <a:gd name="connsiteY6-3320" fmla="*/ 68 h 89"/>
                <a:gd name="connsiteX7-3321" fmla="*/ 159 w 301"/>
                <a:gd name="connsiteY7-3322" fmla="*/ 68 h 89"/>
                <a:gd name="connsiteX8-3323" fmla="*/ 143 w 301"/>
                <a:gd name="connsiteY8-3324" fmla="*/ 68 h 89"/>
                <a:gd name="connsiteX9-3325" fmla="*/ 127 w 301"/>
                <a:gd name="connsiteY9-3326" fmla="*/ 74 h 89"/>
                <a:gd name="connsiteX10-3327" fmla="*/ 95 w 301"/>
                <a:gd name="connsiteY10-3328" fmla="*/ 74 h 89"/>
                <a:gd name="connsiteX11-3329" fmla="*/ 64 w 301"/>
                <a:gd name="connsiteY11-3330" fmla="*/ 79 h 89"/>
                <a:gd name="connsiteX12-3331" fmla="*/ 32 w 301"/>
                <a:gd name="connsiteY12-3332" fmla="*/ 84 h 89"/>
                <a:gd name="connsiteX13-3333" fmla="*/ 0 w 301"/>
                <a:gd name="connsiteY13-3334" fmla="*/ 89 h 89"/>
                <a:gd name="connsiteX14-3335" fmla="*/ 0 w 301"/>
                <a:gd name="connsiteY14-3336" fmla="*/ 52 h 89"/>
                <a:gd name="connsiteX15-3337" fmla="*/ 27 w 301"/>
                <a:gd name="connsiteY15-3338" fmla="*/ 52 h 89"/>
                <a:gd name="connsiteX16-3339" fmla="*/ 58 w 301"/>
                <a:gd name="connsiteY16-3340" fmla="*/ 52 h 89"/>
                <a:gd name="connsiteX17-3341" fmla="*/ 85 w 301"/>
                <a:gd name="connsiteY17-3342" fmla="*/ 47 h 89"/>
                <a:gd name="connsiteX18-3343" fmla="*/ 116 w 301"/>
                <a:gd name="connsiteY18-3344" fmla="*/ 42 h 89"/>
                <a:gd name="connsiteX19-3345" fmla="*/ 132 w 301"/>
                <a:gd name="connsiteY19-3346" fmla="*/ 37 h 89"/>
                <a:gd name="connsiteX20-3347" fmla="*/ 143 w 301"/>
                <a:gd name="connsiteY20-3348" fmla="*/ 31 h 89"/>
                <a:gd name="connsiteX21-3349" fmla="*/ 159 w 301"/>
                <a:gd name="connsiteY21-3350" fmla="*/ 31 h 89"/>
                <a:gd name="connsiteX22-3351" fmla="*/ 169 w 301"/>
                <a:gd name="connsiteY22-3352" fmla="*/ 26 h 89"/>
                <a:gd name="connsiteX23-3353" fmla="*/ 174 w 301"/>
                <a:gd name="connsiteY23-3354" fmla="*/ 21 h 89"/>
                <a:gd name="connsiteX24-3355" fmla="*/ 185 w 301"/>
                <a:gd name="connsiteY24-3356" fmla="*/ 21 h 89"/>
                <a:gd name="connsiteX25-3357" fmla="*/ 190 w 301"/>
                <a:gd name="connsiteY25-3358" fmla="*/ 16 h 89"/>
                <a:gd name="connsiteX26-3359" fmla="*/ 195 w 301"/>
                <a:gd name="connsiteY26-3360" fmla="*/ 10 h 89"/>
                <a:gd name="connsiteX27-3361" fmla="*/ 201 w 301"/>
                <a:gd name="connsiteY27-3362" fmla="*/ 5 h 89"/>
                <a:gd name="connsiteX28-3363" fmla="*/ 211 w 301"/>
                <a:gd name="connsiteY28-3364" fmla="*/ 0 h 89"/>
                <a:gd name="connsiteX29-3365" fmla="*/ 216 w 301"/>
                <a:gd name="connsiteY29-3366" fmla="*/ 0 h 89"/>
                <a:gd name="connsiteX30-3367" fmla="*/ 222 w 301"/>
                <a:gd name="connsiteY30-3368" fmla="*/ 0 h 89"/>
                <a:gd name="connsiteX31-3369" fmla="*/ 227 w 301"/>
                <a:gd name="connsiteY31-3370" fmla="*/ 5 h 89"/>
                <a:gd name="connsiteX32-3371" fmla="*/ 238 w 301"/>
                <a:gd name="connsiteY32-3372" fmla="*/ 10 h 89"/>
                <a:gd name="connsiteX33-3373" fmla="*/ 243 w 301"/>
                <a:gd name="connsiteY33-3374" fmla="*/ 16 h 89"/>
                <a:gd name="connsiteX34-3375" fmla="*/ 253 w 301"/>
                <a:gd name="connsiteY34-3376" fmla="*/ 16 h 89"/>
                <a:gd name="connsiteX35-3377" fmla="*/ 259 w 301"/>
                <a:gd name="connsiteY35-3378" fmla="*/ 21 h 89"/>
                <a:gd name="connsiteX36-3379" fmla="*/ 269 w 301"/>
                <a:gd name="connsiteY36-3380" fmla="*/ 26 h 89"/>
                <a:gd name="connsiteX37-3381" fmla="*/ 280 w 301"/>
                <a:gd name="connsiteY37-3382" fmla="*/ 31 h 89"/>
                <a:gd name="connsiteX38-3383" fmla="*/ 285 w 301"/>
                <a:gd name="connsiteY38-3384" fmla="*/ 42 h 89"/>
                <a:gd name="connsiteX39-3385" fmla="*/ 290 w 301"/>
                <a:gd name="connsiteY39-3386" fmla="*/ 47 h 89"/>
                <a:gd name="connsiteX40-3387" fmla="*/ 295 w 301"/>
                <a:gd name="connsiteY40-3388" fmla="*/ 52 h 89"/>
                <a:gd name="connsiteX41-3389" fmla="*/ 301 w 301"/>
                <a:gd name="connsiteY41-3390" fmla="*/ 52 h 89"/>
                <a:gd name="connsiteX0-3391" fmla="*/ 201 w 295"/>
                <a:gd name="connsiteY0-3392" fmla="*/ 68 h 89"/>
                <a:gd name="connsiteX1-3393" fmla="*/ 201 w 295"/>
                <a:gd name="connsiteY1-3394" fmla="*/ 68 h 89"/>
                <a:gd name="connsiteX2-3395" fmla="*/ 195 w 295"/>
                <a:gd name="connsiteY2-3396" fmla="*/ 68 h 89"/>
                <a:gd name="connsiteX3-3397" fmla="*/ 190 w 295"/>
                <a:gd name="connsiteY3-3398" fmla="*/ 63 h 89"/>
                <a:gd name="connsiteX4-3399" fmla="*/ 185 w 295"/>
                <a:gd name="connsiteY4-3400" fmla="*/ 63 h 89"/>
                <a:gd name="connsiteX5-3401" fmla="*/ 180 w 295"/>
                <a:gd name="connsiteY5-3402" fmla="*/ 68 h 89"/>
                <a:gd name="connsiteX6-3403" fmla="*/ 169 w 295"/>
                <a:gd name="connsiteY6-3404" fmla="*/ 68 h 89"/>
                <a:gd name="connsiteX7-3405" fmla="*/ 159 w 295"/>
                <a:gd name="connsiteY7-3406" fmla="*/ 68 h 89"/>
                <a:gd name="connsiteX8-3407" fmla="*/ 143 w 295"/>
                <a:gd name="connsiteY8-3408" fmla="*/ 68 h 89"/>
                <a:gd name="connsiteX9-3409" fmla="*/ 127 w 295"/>
                <a:gd name="connsiteY9-3410" fmla="*/ 74 h 89"/>
                <a:gd name="connsiteX10-3411" fmla="*/ 95 w 295"/>
                <a:gd name="connsiteY10-3412" fmla="*/ 74 h 89"/>
                <a:gd name="connsiteX11-3413" fmla="*/ 64 w 295"/>
                <a:gd name="connsiteY11-3414" fmla="*/ 79 h 89"/>
                <a:gd name="connsiteX12-3415" fmla="*/ 32 w 295"/>
                <a:gd name="connsiteY12-3416" fmla="*/ 84 h 89"/>
                <a:gd name="connsiteX13-3417" fmla="*/ 0 w 295"/>
                <a:gd name="connsiteY13-3418" fmla="*/ 89 h 89"/>
                <a:gd name="connsiteX14-3419" fmla="*/ 0 w 295"/>
                <a:gd name="connsiteY14-3420" fmla="*/ 52 h 89"/>
                <a:gd name="connsiteX15-3421" fmla="*/ 27 w 295"/>
                <a:gd name="connsiteY15-3422" fmla="*/ 52 h 89"/>
                <a:gd name="connsiteX16-3423" fmla="*/ 58 w 295"/>
                <a:gd name="connsiteY16-3424" fmla="*/ 52 h 89"/>
                <a:gd name="connsiteX17-3425" fmla="*/ 85 w 295"/>
                <a:gd name="connsiteY17-3426" fmla="*/ 47 h 89"/>
                <a:gd name="connsiteX18-3427" fmla="*/ 116 w 295"/>
                <a:gd name="connsiteY18-3428" fmla="*/ 42 h 89"/>
                <a:gd name="connsiteX19-3429" fmla="*/ 132 w 295"/>
                <a:gd name="connsiteY19-3430" fmla="*/ 37 h 89"/>
                <a:gd name="connsiteX20-3431" fmla="*/ 143 w 295"/>
                <a:gd name="connsiteY20-3432" fmla="*/ 31 h 89"/>
                <a:gd name="connsiteX21-3433" fmla="*/ 159 w 295"/>
                <a:gd name="connsiteY21-3434" fmla="*/ 31 h 89"/>
                <a:gd name="connsiteX22-3435" fmla="*/ 169 w 295"/>
                <a:gd name="connsiteY22-3436" fmla="*/ 26 h 89"/>
                <a:gd name="connsiteX23-3437" fmla="*/ 174 w 295"/>
                <a:gd name="connsiteY23-3438" fmla="*/ 21 h 89"/>
                <a:gd name="connsiteX24-3439" fmla="*/ 185 w 295"/>
                <a:gd name="connsiteY24-3440" fmla="*/ 21 h 89"/>
                <a:gd name="connsiteX25-3441" fmla="*/ 190 w 295"/>
                <a:gd name="connsiteY25-3442" fmla="*/ 16 h 89"/>
                <a:gd name="connsiteX26-3443" fmla="*/ 195 w 295"/>
                <a:gd name="connsiteY26-3444" fmla="*/ 10 h 89"/>
                <a:gd name="connsiteX27-3445" fmla="*/ 201 w 295"/>
                <a:gd name="connsiteY27-3446" fmla="*/ 5 h 89"/>
                <a:gd name="connsiteX28-3447" fmla="*/ 211 w 295"/>
                <a:gd name="connsiteY28-3448" fmla="*/ 0 h 89"/>
                <a:gd name="connsiteX29-3449" fmla="*/ 216 w 295"/>
                <a:gd name="connsiteY29-3450" fmla="*/ 0 h 89"/>
                <a:gd name="connsiteX30-3451" fmla="*/ 222 w 295"/>
                <a:gd name="connsiteY30-3452" fmla="*/ 0 h 89"/>
                <a:gd name="connsiteX31-3453" fmla="*/ 227 w 295"/>
                <a:gd name="connsiteY31-3454" fmla="*/ 5 h 89"/>
                <a:gd name="connsiteX32-3455" fmla="*/ 238 w 295"/>
                <a:gd name="connsiteY32-3456" fmla="*/ 10 h 89"/>
                <a:gd name="connsiteX33-3457" fmla="*/ 243 w 295"/>
                <a:gd name="connsiteY33-3458" fmla="*/ 16 h 89"/>
                <a:gd name="connsiteX34-3459" fmla="*/ 253 w 295"/>
                <a:gd name="connsiteY34-3460" fmla="*/ 16 h 89"/>
                <a:gd name="connsiteX35-3461" fmla="*/ 259 w 295"/>
                <a:gd name="connsiteY35-3462" fmla="*/ 21 h 89"/>
                <a:gd name="connsiteX36-3463" fmla="*/ 269 w 295"/>
                <a:gd name="connsiteY36-3464" fmla="*/ 26 h 89"/>
                <a:gd name="connsiteX37-3465" fmla="*/ 280 w 295"/>
                <a:gd name="connsiteY37-3466" fmla="*/ 31 h 89"/>
                <a:gd name="connsiteX38-3467" fmla="*/ 285 w 295"/>
                <a:gd name="connsiteY38-3468" fmla="*/ 42 h 89"/>
                <a:gd name="connsiteX39-3469" fmla="*/ 290 w 295"/>
                <a:gd name="connsiteY39-3470" fmla="*/ 47 h 89"/>
                <a:gd name="connsiteX40-3471" fmla="*/ 295 w 295"/>
                <a:gd name="connsiteY40-3472" fmla="*/ 52 h 89"/>
                <a:gd name="connsiteX0-3473" fmla="*/ 201 w 290"/>
                <a:gd name="connsiteY0-3474" fmla="*/ 68 h 89"/>
                <a:gd name="connsiteX1-3475" fmla="*/ 201 w 290"/>
                <a:gd name="connsiteY1-3476" fmla="*/ 68 h 89"/>
                <a:gd name="connsiteX2-3477" fmla="*/ 195 w 290"/>
                <a:gd name="connsiteY2-3478" fmla="*/ 68 h 89"/>
                <a:gd name="connsiteX3-3479" fmla="*/ 190 w 290"/>
                <a:gd name="connsiteY3-3480" fmla="*/ 63 h 89"/>
                <a:gd name="connsiteX4-3481" fmla="*/ 185 w 290"/>
                <a:gd name="connsiteY4-3482" fmla="*/ 63 h 89"/>
                <a:gd name="connsiteX5-3483" fmla="*/ 180 w 290"/>
                <a:gd name="connsiteY5-3484" fmla="*/ 68 h 89"/>
                <a:gd name="connsiteX6-3485" fmla="*/ 169 w 290"/>
                <a:gd name="connsiteY6-3486" fmla="*/ 68 h 89"/>
                <a:gd name="connsiteX7-3487" fmla="*/ 159 w 290"/>
                <a:gd name="connsiteY7-3488" fmla="*/ 68 h 89"/>
                <a:gd name="connsiteX8-3489" fmla="*/ 143 w 290"/>
                <a:gd name="connsiteY8-3490" fmla="*/ 68 h 89"/>
                <a:gd name="connsiteX9-3491" fmla="*/ 127 w 290"/>
                <a:gd name="connsiteY9-3492" fmla="*/ 74 h 89"/>
                <a:gd name="connsiteX10-3493" fmla="*/ 95 w 290"/>
                <a:gd name="connsiteY10-3494" fmla="*/ 74 h 89"/>
                <a:gd name="connsiteX11-3495" fmla="*/ 64 w 290"/>
                <a:gd name="connsiteY11-3496" fmla="*/ 79 h 89"/>
                <a:gd name="connsiteX12-3497" fmla="*/ 32 w 290"/>
                <a:gd name="connsiteY12-3498" fmla="*/ 84 h 89"/>
                <a:gd name="connsiteX13-3499" fmla="*/ 0 w 290"/>
                <a:gd name="connsiteY13-3500" fmla="*/ 89 h 89"/>
                <a:gd name="connsiteX14-3501" fmla="*/ 0 w 290"/>
                <a:gd name="connsiteY14-3502" fmla="*/ 52 h 89"/>
                <a:gd name="connsiteX15-3503" fmla="*/ 27 w 290"/>
                <a:gd name="connsiteY15-3504" fmla="*/ 52 h 89"/>
                <a:gd name="connsiteX16-3505" fmla="*/ 58 w 290"/>
                <a:gd name="connsiteY16-3506" fmla="*/ 52 h 89"/>
                <a:gd name="connsiteX17-3507" fmla="*/ 85 w 290"/>
                <a:gd name="connsiteY17-3508" fmla="*/ 47 h 89"/>
                <a:gd name="connsiteX18-3509" fmla="*/ 116 w 290"/>
                <a:gd name="connsiteY18-3510" fmla="*/ 42 h 89"/>
                <a:gd name="connsiteX19-3511" fmla="*/ 132 w 290"/>
                <a:gd name="connsiteY19-3512" fmla="*/ 37 h 89"/>
                <a:gd name="connsiteX20-3513" fmla="*/ 143 w 290"/>
                <a:gd name="connsiteY20-3514" fmla="*/ 31 h 89"/>
                <a:gd name="connsiteX21-3515" fmla="*/ 159 w 290"/>
                <a:gd name="connsiteY21-3516" fmla="*/ 31 h 89"/>
                <a:gd name="connsiteX22-3517" fmla="*/ 169 w 290"/>
                <a:gd name="connsiteY22-3518" fmla="*/ 26 h 89"/>
                <a:gd name="connsiteX23-3519" fmla="*/ 174 w 290"/>
                <a:gd name="connsiteY23-3520" fmla="*/ 21 h 89"/>
                <a:gd name="connsiteX24-3521" fmla="*/ 185 w 290"/>
                <a:gd name="connsiteY24-3522" fmla="*/ 21 h 89"/>
                <a:gd name="connsiteX25-3523" fmla="*/ 190 w 290"/>
                <a:gd name="connsiteY25-3524" fmla="*/ 16 h 89"/>
                <a:gd name="connsiteX26-3525" fmla="*/ 195 w 290"/>
                <a:gd name="connsiteY26-3526" fmla="*/ 10 h 89"/>
                <a:gd name="connsiteX27-3527" fmla="*/ 201 w 290"/>
                <a:gd name="connsiteY27-3528" fmla="*/ 5 h 89"/>
                <a:gd name="connsiteX28-3529" fmla="*/ 211 w 290"/>
                <a:gd name="connsiteY28-3530" fmla="*/ 0 h 89"/>
                <a:gd name="connsiteX29-3531" fmla="*/ 216 w 290"/>
                <a:gd name="connsiteY29-3532" fmla="*/ 0 h 89"/>
                <a:gd name="connsiteX30-3533" fmla="*/ 222 w 290"/>
                <a:gd name="connsiteY30-3534" fmla="*/ 0 h 89"/>
                <a:gd name="connsiteX31-3535" fmla="*/ 227 w 290"/>
                <a:gd name="connsiteY31-3536" fmla="*/ 5 h 89"/>
                <a:gd name="connsiteX32-3537" fmla="*/ 238 w 290"/>
                <a:gd name="connsiteY32-3538" fmla="*/ 10 h 89"/>
                <a:gd name="connsiteX33-3539" fmla="*/ 243 w 290"/>
                <a:gd name="connsiteY33-3540" fmla="*/ 16 h 89"/>
                <a:gd name="connsiteX34-3541" fmla="*/ 253 w 290"/>
                <a:gd name="connsiteY34-3542" fmla="*/ 16 h 89"/>
                <a:gd name="connsiteX35-3543" fmla="*/ 259 w 290"/>
                <a:gd name="connsiteY35-3544" fmla="*/ 21 h 89"/>
                <a:gd name="connsiteX36-3545" fmla="*/ 269 w 290"/>
                <a:gd name="connsiteY36-3546" fmla="*/ 26 h 89"/>
                <a:gd name="connsiteX37-3547" fmla="*/ 280 w 290"/>
                <a:gd name="connsiteY37-3548" fmla="*/ 31 h 89"/>
                <a:gd name="connsiteX38-3549" fmla="*/ 285 w 290"/>
                <a:gd name="connsiteY38-3550" fmla="*/ 42 h 89"/>
                <a:gd name="connsiteX39-3551" fmla="*/ 290 w 290"/>
                <a:gd name="connsiteY39-3552" fmla="*/ 47 h 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</a:cxnLst>
              <a:rect l="l" t="t" r="r" b="b"/>
              <a:pathLst>
                <a:path w="290" h="89">
                  <a:moveTo>
                    <a:pt x="201" y="68"/>
                  </a:moveTo>
                  <a:lnTo>
                    <a:pt x="201" y="68"/>
                  </a:lnTo>
                  <a:lnTo>
                    <a:pt x="195" y="68"/>
                  </a:lnTo>
                  <a:lnTo>
                    <a:pt x="190" y="63"/>
                  </a:lnTo>
                  <a:lnTo>
                    <a:pt x="185" y="63"/>
                  </a:lnTo>
                  <a:lnTo>
                    <a:pt x="180" y="68"/>
                  </a:lnTo>
                  <a:lnTo>
                    <a:pt x="169" y="68"/>
                  </a:lnTo>
                  <a:lnTo>
                    <a:pt x="159" y="68"/>
                  </a:lnTo>
                  <a:lnTo>
                    <a:pt x="143" y="68"/>
                  </a:lnTo>
                  <a:cubicBezTo>
                    <a:pt x="138" y="70"/>
                    <a:pt x="132" y="72"/>
                    <a:pt x="127" y="74"/>
                  </a:cubicBezTo>
                  <a:lnTo>
                    <a:pt x="95" y="74"/>
                  </a:lnTo>
                  <a:cubicBezTo>
                    <a:pt x="85" y="76"/>
                    <a:pt x="74" y="77"/>
                    <a:pt x="64" y="79"/>
                  </a:cubicBezTo>
                  <a:cubicBezTo>
                    <a:pt x="53" y="81"/>
                    <a:pt x="43" y="82"/>
                    <a:pt x="32" y="84"/>
                  </a:cubicBezTo>
                  <a:cubicBezTo>
                    <a:pt x="21" y="86"/>
                    <a:pt x="11" y="87"/>
                    <a:pt x="0" y="89"/>
                  </a:cubicBezTo>
                  <a:lnTo>
                    <a:pt x="0" y="52"/>
                  </a:lnTo>
                  <a:lnTo>
                    <a:pt x="27" y="52"/>
                  </a:lnTo>
                  <a:lnTo>
                    <a:pt x="58" y="52"/>
                  </a:lnTo>
                  <a:cubicBezTo>
                    <a:pt x="67" y="50"/>
                    <a:pt x="76" y="49"/>
                    <a:pt x="85" y="47"/>
                  </a:cubicBezTo>
                  <a:cubicBezTo>
                    <a:pt x="95" y="45"/>
                    <a:pt x="106" y="44"/>
                    <a:pt x="116" y="42"/>
                  </a:cubicBezTo>
                  <a:cubicBezTo>
                    <a:pt x="121" y="40"/>
                    <a:pt x="127" y="39"/>
                    <a:pt x="132" y="37"/>
                  </a:cubicBezTo>
                  <a:cubicBezTo>
                    <a:pt x="136" y="35"/>
                    <a:pt x="139" y="33"/>
                    <a:pt x="143" y="31"/>
                  </a:cubicBezTo>
                  <a:lnTo>
                    <a:pt x="159" y="31"/>
                  </a:lnTo>
                  <a:cubicBezTo>
                    <a:pt x="162" y="29"/>
                    <a:pt x="166" y="28"/>
                    <a:pt x="169" y="26"/>
                  </a:cubicBezTo>
                  <a:lnTo>
                    <a:pt x="174" y="21"/>
                  </a:lnTo>
                  <a:lnTo>
                    <a:pt x="185" y="21"/>
                  </a:lnTo>
                  <a:lnTo>
                    <a:pt x="190" y="16"/>
                  </a:lnTo>
                  <a:cubicBezTo>
                    <a:pt x="192" y="14"/>
                    <a:pt x="193" y="12"/>
                    <a:pt x="195" y="10"/>
                  </a:cubicBezTo>
                  <a:cubicBezTo>
                    <a:pt x="197" y="8"/>
                    <a:pt x="199" y="7"/>
                    <a:pt x="201" y="5"/>
                  </a:cubicBezTo>
                  <a:cubicBezTo>
                    <a:pt x="204" y="3"/>
                    <a:pt x="208" y="2"/>
                    <a:pt x="211" y="0"/>
                  </a:cubicBezTo>
                  <a:lnTo>
                    <a:pt x="216" y="0"/>
                  </a:lnTo>
                  <a:lnTo>
                    <a:pt x="222" y="0"/>
                  </a:lnTo>
                  <a:lnTo>
                    <a:pt x="227" y="5"/>
                  </a:lnTo>
                  <a:cubicBezTo>
                    <a:pt x="231" y="7"/>
                    <a:pt x="234" y="8"/>
                    <a:pt x="238" y="10"/>
                  </a:cubicBezTo>
                  <a:cubicBezTo>
                    <a:pt x="240" y="12"/>
                    <a:pt x="241" y="14"/>
                    <a:pt x="243" y="16"/>
                  </a:cubicBezTo>
                  <a:lnTo>
                    <a:pt x="253" y="16"/>
                  </a:lnTo>
                  <a:cubicBezTo>
                    <a:pt x="255" y="18"/>
                    <a:pt x="257" y="19"/>
                    <a:pt x="259" y="21"/>
                  </a:cubicBezTo>
                  <a:cubicBezTo>
                    <a:pt x="262" y="23"/>
                    <a:pt x="266" y="24"/>
                    <a:pt x="269" y="26"/>
                  </a:cubicBezTo>
                  <a:cubicBezTo>
                    <a:pt x="273" y="28"/>
                    <a:pt x="276" y="29"/>
                    <a:pt x="280" y="31"/>
                  </a:cubicBezTo>
                  <a:cubicBezTo>
                    <a:pt x="282" y="35"/>
                    <a:pt x="283" y="38"/>
                    <a:pt x="285" y="42"/>
                  </a:cubicBezTo>
                  <a:lnTo>
                    <a:pt x="290" y="4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5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Freeform 54"/>
          <p:cNvSpPr/>
          <p:nvPr/>
        </p:nvSpPr>
        <p:spPr bwMode="auto">
          <a:xfrm>
            <a:off x="7747000" y="3255645"/>
            <a:ext cx="192088" cy="985838"/>
          </a:xfrm>
          <a:custGeom>
            <a:avLst/>
            <a:gdLst/>
            <a:ahLst/>
            <a:cxnLst>
              <a:cxn ang="0">
                <a:pos x="6" y="32"/>
              </a:cxn>
              <a:cxn ang="0">
                <a:pos x="0" y="16"/>
              </a:cxn>
              <a:cxn ang="0">
                <a:pos x="6" y="0"/>
              </a:cxn>
              <a:cxn ang="0">
                <a:pos x="16" y="0"/>
              </a:cxn>
              <a:cxn ang="0">
                <a:pos x="32" y="0"/>
              </a:cxn>
              <a:cxn ang="0">
                <a:pos x="53" y="11"/>
              </a:cxn>
              <a:cxn ang="0">
                <a:pos x="74" y="16"/>
              </a:cxn>
              <a:cxn ang="0">
                <a:pos x="79" y="16"/>
              </a:cxn>
              <a:cxn ang="0">
                <a:pos x="79" y="21"/>
              </a:cxn>
              <a:cxn ang="0">
                <a:pos x="85" y="32"/>
              </a:cxn>
              <a:cxn ang="0">
                <a:pos x="85" y="48"/>
              </a:cxn>
              <a:cxn ang="0">
                <a:pos x="90" y="69"/>
              </a:cxn>
              <a:cxn ang="0">
                <a:pos x="90" y="100"/>
              </a:cxn>
              <a:cxn ang="0">
                <a:pos x="95" y="142"/>
              </a:cxn>
              <a:cxn ang="0">
                <a:pos x="95" y="184"/>
              </a:cxn>
              <a:cxn ang="0">
                <a:pos x="100" y="237"/>
              </a:cxn>
              <a:cxn ang="0">
                <a:pos x="106" y="295"/>
              </a:cxn>
              <a:cxn ang="0">
                <a:pos x="111" y="353"/>
              </a:cxn>
              <a:cxn ang="0">
                <a:pos x="111" y="400"/>
              </a:cxn>
              <a:cxn ang="0">
                <a:pos x="116" y="442"/>
              </a:cxn>
              <a:cxn ang="0">
                <a:pos x="116" y="479"/>
              </a:cxn>
              <a:cxn ang="0">
                <a:pos x="121" y="510"/>
              </a:cxn>
              <a:cxn ang="0">
                <a:pos x="121" y="537"/>
              </a:cxn>
              <a:cxn ang="0">
                <a:pos x="121" y="558"/>
              </a:cxn>
              <a:cxn ang="0">
                <a:pos x="121" y="574"/>
              </a:cxn>
              <a:cxn ang="0">
                <a:pos x="121" y="595"/>
              </a:cxn>
              <a:cxn ang="0">
                <a:pos x="121" y="610"/>
              </a:cxn>
              <a:cxn ang="0">
                <a:pos x="121" y="616"/>
              </a:cxn>
              <a:cxn ang="0">
                <a:pos x="116" y="621"/>
              </a:cxn>
              <a:cxn ang="0">
                <a:pos x="106" y="621"/>
              </a:cxn>
              <a:cxn ang="0">
                <a:pos x="90" y="616"/>
              </a:cxn>
              <a:cxn ang="0">
                <a:pos x="85" y="600"/>
              </a:cxn>
              <a:cxn ang="0">
                <a:pos x="79" y="574"/>
              </a:cxn>
              <a:cxn ang="0">
                <a:pos x="74" y="531"/>
              </a:cxn>
              <a:cxn ang="0">
                <a:pos x="69" y="479"/>
              </a:cxn>
              <a:cxn ang="0">
                <a:pos x="63" y="416"/>
              </a:cxn>
              <a:cxn ang="0">
                <a:pos x="58" y="342"/>
              </a:cxn>
              <a:cxn ang="0">
                <a:pos x="53" y="268"/>
              </a:cxn>
              <a:cxn ang="0">
                <a:pos x="42" y="205"/>
              </a:cxn>
              <a:cxn ang="0">
                <a:pos x="42" y="168"/>
              </a:cxn>
              <a:cxn ang="0">
                <a:pos x="37" y="137"/>
              </a:cxn>
              <a:cxn ang="0">
                <a:pos x="32" y="111"/>
              </a:cxn>
              <a:cxn ang="0">
                <a:pos x="27" y="90"/>
              </a:cxn>
              <a:cxn ang="0">
                <a:pos x="21" y="69"/>
              </a:cxn>
              <a:cxn ang="0">
                <a:pos x="21" y="53"/>
              </a:cxn>
              <a:cxn ang="0">
                <a:pos x="16" y="48"/>
              </a:cxn>
              <a:cxn ang="0">
                <a:pos x="11" y="42"/>
              </a:cxn>
            </a:cxnLst>
            <a:rect l="0" t="0" r="r" b="b"/>
            <a:pathLst>
              <a:path w="121" h="621">
                <a:moveTo>
                  <a:pt x="11" y="42"/>
                </a:moveTo>
                <a:lnTo>
                  <a:pt x="6" y="32"/>
                </a:lnTo>
                <a:lnTo>
                  <a:pt x="0" y="21"/>
                </a:lnTo>
                <a:lnTo>
                  <a:pt x="0" y="16"/>
                </a:lnTo>
                <a:lnTo>
                  <a:pt x="0" y="5"/>
                </a:lnTo>
                <a:lnTo>
                  <a:pt x="6" y="0"/>
                </a:lnTo>
                <a:lnTo>
                  <a:pt x="11" y="0"/>
                </a:lnTo>
                <a:lnTo>
                  <a:pt x="16" y="0"/>
                </a:lnTo>
                <a:lnTo>
                  <a:pt x="27" y="0"/>
                </a:lnTo>
                <a:lnTo>
                  <a:pt x="32" y="0"/>
                </a:lnTo>
                <a:lnTo>
                  <a:pt x="37" y="0"/>
                </a:lnTo>
                <a:lnTo>
                  <a:pt x="53" y="11"/>
                </a:lnTo>
                <a:lnTo>
                  <a:pt x="69" y="11"/>
                </a:lnTo>
                <a:lnTo>
                  <a:pt x="74" y="16"/>
                </a:lnTo>
                <a:lnTo>
                  <a:pt x="74" y="16"/>
                </a:lnTo>
                <a:lnTo>
                  <a:pt x="79" y="16"/>
                </a:lnTo>
                <a:lnTo>
                  <a:pt x="79" y="21"/>
                </a:lnTo>
                <a:lnTo>
                  <a:pt x="79" y="21"/>
                </a:lnTo>
                <a:lnTo>
                  <a:pt x="85" y="26"/>
                </a:lnTo>
                <a:lnTo>
                  <a:pt x="85" y="32"/>
                </a:lnTo>
                <a:lnTo>
                  <a:pt x="85" y="37"/>
                </a:lnTo>
                <a:lnTo>
                  <a:pt x="85" y="48"/>
                </a:lnTo>
                <a:lnTo>
                  <a:pt x="85" y="58"/>
                </a:lnTo>
                <a:lnTo>
                  <a:pt x="90" y="69"/>
                </a:lnTo>
                <a:lnTo>
                  <a:pt x="90" y="84"/>
                </a:lnTo>
                <a:lnTo>
                  <a:pt x="90" y="100"/>
                </a:lnTo>
                <a:lnTo>
                  <a:pt x="90" y="121"/>
                </a:lnTo>
                <a:lnTo>
                  <a:pt x="95" y="142"/>
                </a:lnTo>
                <a:lnTo>
                  <a:pt x="95" y="163"/>
                </a:lnTo>
                <a:lnTo>
                  <a:pt x="95" y="184"/>
                </a:lnTo>
                <a:lnTo>
                  <a:pt x="100" y="211"/>
                </a:lnTo>
                <a:lnTo>
                  <a:pt x="100" y="237"/>
                </a:lnTo>
                <a:lnTo>
                  <a:pt x="106" y="268"/>
                </a:lnTo>
                <a:lnTo>
                  <a:pt x="106" y="295"/>
                </a:lnTo>
                <a:lnTo>
                  <a:pt x="106" y="326"/>
                </a:lnTo>
                <a:lnTo>
                  <a:pt x="111" y="353"/>
                </a:lnTo>
                <a:lnTo>
                  <a:pt x="111" y="379"/>
                </a:lnTo>
                <a:lnTo>
                  <a:pt x="111" y="400"/>
                </a:lnTo>
                <a:lnTo>
                  <a:pt x="116" y="421"/>
                </a:lnTo>
                <a:lnTo>
                  <a:pt x="116" y="442"/>
                </a:lnTo>
                <a:lnTo>
                  <a:pt x="116" y="463"/>
                </a:lnTo>
                <a:lnTo>
                  <a:pt x="116" y="479"/>
                </a:lnTo>
                <a:lnTo>
                  <a:pt x="121" y="495"/>
                </a:lnTo>
                <a:lnTo>
                  <a:pt x="121" y="510"/>
                </a:lnTo>
                <a:lnTo>
                  <a:pt x="121" y="526"/>
                </a:lnTo>
                <a:lnTo>
                  <a:pt x="121" y="537"/>
                </a:lnTo>
                <a:lnTo>
                  <a:pt x="121" y="547"/>
                </a:lnTo>
                <a:lnTo>
                  <a:pt x="121" y="558"/>
                </a:lnTo>
                <a:lnTo>
                  <a:pt x="121" y="563"/>
                </a:lnTo>
                <a:lnTo>
                  <a:pt x="121" y="574"/>
                </a:lnTo>
                <a:lnTo>
                  <a:pt x="121" y="584"/>
                </a:lnTo>
                <a:lnTo>
                  <a:pt x="121" y="595"/>
                </a:lnTo>
                <a:lnTo>
                  <a:pt x="121" y="605"/>
                </a:lnTo>
                <a:lnTo>
                  <a:pt x="121" y="610"/>
                </a:lnTo>
                <a:lnTo>
                  <a:pt x="121" y="616"/>
                </a:lnTo>
                <a:lnTo>
                  <a:pt x="121" y="616"/>
                </a:lnTo>
                <a:lnTo>
                  <a:pt x="116" y="621"/>
                </a:lnTo>
                <a:lnTo>
                  <a:pt x="116" y="621"/>
                </a:lnTo>
                <a:lnTo>
                  <a:pt x="111" y="621"/>
                </a:lnTo>
                <a:lnTo>
                  <a:pt x="106" y="621"/>
                </a:lnTo>
                <a:lnTo>
                  <a:pt x="95" y="621"/>
                </a:lnTo>
                <a:lnTo>
                  <a:pt x="90" y="616"/>
                </a:lnTo>
                <a:lnTo>
                  <a:pt x="90" y="610"/>
                </a:lnTo>
                <a:lnTo>
                  <a:pt x="85" y="600"/>
                </a:lnTo>
                <a:lnTo>
                  <a:pt x="79" y="589"/>
                </a:lnTo>
                <a:lnTo>
                  <a:pt x="79" y="574"/>
                </a:lnTo>
                <a:lnTo>
                  <a:pt x="74" y="552"/>
                </a:lnTo>
                <a:lnTo>
                  <a:pt x="74" y="531"/>
                </a:lnTo>
                <a:lnTo>
                  <a:pt x="74" y="505"/>
                </a:lnTo>
                <a:lnTo>
                  <a:pt x="69" y="479"/>
                </a:lnTo>
                <a:lnTo>
                  <a:pt x="69" y="447"/>
                </a:lnTo>
                <a:lnTo>
                  <a:pt x="63" y="416"/>
                </a:lnTo>
                <a:lnTo>
                  <a:pt x="63" y="379"/>
                </a:lnTo>
                <a:lnTo>
                  <a:pt x="58" y="342"/>
                </a:lnTo>
                <a:lnTo>
                  <a:pt x="53" y="305"/>
                </a:lnTo>
                <a:lnTo>
                  <a:pt x="53" y="268"/>
                </a:lnTo>
                <a:lnTo>
                  <a:pt x="48" y="226"/>
                </a:lnTo>
                <a:lnTo>
                  <a:pt x="42" y="205"/>
                </a:lnTo>
                <a:lnTo>
                  <a:pt x="42" y="190"/>
                </a:lnTo>
                <a:lnTo>
                  <a:pt x="42" y="168"/>
                </a:lnTo>
                <a:lnTo>
                  <a:pt x="37" y="153"/>
                </a:lnTo>
                <a:lnTo>
                  <a:pt x="37" y="137"/>
                </a:lnTo>
                <a:lnTo>
                  <a:pt x="32" y="121"/>
                </a:lnTo>
                <a:lnTo>
                  <a:pt x="32" y="111"/>
                </a:lnTo>
                <a:lnTo>
                  <a:pt x="32" y="100"/>
                </a:lnTo>
                <a:lnTo>
                  <a:pt x="27" y="90"/>
                </a:lnTo>
                <a:lnTo>
                  <a:pt x="27" y="79"/>
                </a:lnTo>
                <a:lnTo>
                  <a:pt x="21" y="69"/>
                </a:lnTo>
                <a:lnTo>
                  <a:pt x="21" y="63"/>
                </a:lnTo>
                <a:lnTo>
                  <a:pt x="21" y="53"/>
                </a:lnTo>
                <a:lnTo>
                  <a:pt x="16" y="48"/>
                </a:lnTo>
                <a:lnTo>
                  <a:pt x="16" y="48"/>
                </a:lnTo>
                <a:lnTo>
                  <a:pt x="11" y="42"/>
                </a:lnTo>
                <a:lnTo>
                  <a:pt x="11" y="42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Freeform 56"/>
          <p:cNvSpPr/>
          <p:nvPr/>
        </p:nvSpPr>
        <p:spPr bwMode="auto">
          <a:xfrm>
            <a:off x="7897813" y="3990658"/>
            <a:ext cx="752475" cy="133350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21" y="47"/>
              </a:cxn>
              <a:cxn ang="0">
                <a:pos x="42" y="47"/>
              </a:cxn>
              <a:cxn ang="0">
                <a:pos x="63" y="42"/>
              </a:cxn>
              <a:cxn ang="0">
                <a:pos x="90" y="42"/>
              </a:cxn>
              <a:cxn ang="0">
                <a:pos x="121" y="37"/>
              </a:cxn>
              <a:cxn ang="0">
                <a:pos x="153" y="32"/>
              </a:cxn>
              <a:cxn ang="0">
                <a:pos x="184" y="32"/>
              </a:cxn>
              <a:cxn ang="0">
                <a:pos x="221" y="26"/>
              </a:cxn>
              <a:cxn ang="0">
                <a:pos x="242" y="21"/>
              </a:cxn>
              <a:cxn ang="0">
                <a:pos x="258" y="21"/>
              </a:cxn>
              <a:cxn ang="0">
                <a:pos x="274" y="16"/>
              </a:cxn>
              <a:cxn ang="0">
                <a:pos x="290" y="16"/>
              </a:cxn>
              <a:cxn ang="0">
                <a:pos x="306" y="16"/>
              </a:cxn>
              <a:cxn ang="0">
                <a:pos x="321" y="11"/>
              </a:cxn>
              <a:cxn ang="0">
                <a:pos x="332" y="11"/>
              </a:cxn>
              <a:cxn ang="0">
                <a:pos x="342" y="11"/>
              </a:cxn>
              <a:cxn ang="0">
                <a:pos x="353" y="5"/>
              </a:cxn>
              <a:cxn ang="0">
                <a:pos x="364" y="5"/>
              </a:cxn>
              <a:cxn ang="0">
                <a:pos x="379" y="5"/>
              </a:cxn>
              <a:cxn ang="0">
                <a:pos x="390" y="5"/>
              </a:cxn>
              <a:cxn ang="0">
                <a:pos x="400" y="0"/>
              </a:cxn>
              <a:cxn ang="0">
                <a:pos x="411" y="5"/>
              </a:cxn>
              <a:cxn ang="0">
                <a:pos x="421" y="5"/>
              </a:cxn>
              <a:cxn ang="0">
                <a:pos x="448" y="11"/>
              </a:cxn>
              <a:cxn ang="0">
                <a:pos x="453" y="21"/>
              </a:cxn>
              <a:cxn ang="0">
                <a:pos x="464" y="32"/>
              </a:cxn>
              <a:cxn ang="0">
                <a:pos x="469" y="42"/>
              </a:cxn>
              <a:cxn ang="0">
                <a:pos x="474" y="58"/>
              </a:cxn>
              <a:cxn ang="0">
                <a:pos x="406" y="63"/>
              </a:cxn>
              <a:cxn ang="0">
                <a:pos x="342" y="63"/>
              </a:cxn>
              <a:cxn ang="0">
                <a:pos x="279" y="68"/>
              </a:cxn>
              <a:cxn ang="0">
                <a:pos x="221" y="74"/>
              </a:cxn>
              <a:cxn ang="0">
                <a:pos x="190" y="79"/>
              </a:cxn>
              <a:cxn ang="0">
                <a:pos x="158" y="79"/>
              </a:cxn>
              <a:cxn ang="0">
                <a:pos x="126" y="79"/>
              </a:cxn>
              <a:cxn ang="0">
                <a:pos x="100" y="84"/>
              </a:cxn>
              <a:cxn ang="0">
                <a:pos x="74" y="84"/>
              </a:cxn>
              <a:cxn ang="0">
                <a:pos x="47" y="84"/>
              </a:cxn>
              <a:cxn ang="0">
                <a:pos x="26" y="84"/>
              </a:cxn>
              <a:cxn ang="0">
                <a:pos x="0" y="84"/>
              </a:cxn>
              <a:cxn ang="0">
                <a:pos x="0" y="47"/>
              </a:cxn>
              <a:cxn ang="0">
                <a:pos x="0" y="47"/>
              </a:cxn>
            </a:cxnLst>
            <a:rect l="0" t="0" r="r" b="b"/>
            <a:pathLst>
              <a:path w="474" h="84">
                <a:moveTo>
                  <a:pt x="0" y="47"/>
                </a:moveTo>
                <a:lnTo>
                  <a:pt x="21" y="47"/>
                </a:lnTo>
                <a:lnTo>
                  <a:pt x="42" y="47"/>
                </a:lnTo>
                <a:lnTo>
                  <a:pt x="63" y="42"/>
                </a:lnTo>
                <a:lnTo>
                  <a:pt x="90" y="42"/>
                </a:lnTo>
                <a:lnTo>
                  <a:pt x="121" y="37"/>
                </a:lnTo>
                <a:lnTo>
                  <a:pt x="153" y="32"/>
                </a:lnTo>
                <a:lnTo>
                  <a:pt x="184" y="32"/>
                </a:lnTo>
                <a:lnTo>
                  <a:pt x="221" y="26"/>
                </a:lnTo>
                <a:lnTo>
                  <a:pt x="242" y="21"/>
                </a:lnTo>
                <a:lnTo>
                  <a:pt x="258" y="21"/>
                </a:lnTo>
                <a:lnTo>
                  <a:pt x="274" y="16"/>
                </a:lnTo>
                <a:lnTo>
                  <a:pt x="290" y="16"/>
                </a:lnTo>
                <a:lnTo>
                  <a:pt x="306" y="16"/>
                </a:lnTo>
                <a:lnTo>
                  <a:pt x="321" y="11"/>
                </a:lnTo>
                <a:lnTo>
                  <a:pt x="332" y="11"/>
                </a:lnTo>
                <a:lnTo>
                  <a:pt x="342" y="11"/>
                </a:lnTo>
                <a:lnTo>
                  <a:pt x="353" y="5"/>
                </a:lnTo>
                <a:lnTo>
                  <a:pt x="364" y="5"/>
                </a:lnTo>
                <a:lnTo>
                  <a:pt x="379" y="5"/>
                </a:lnTo>
                <a:lnTo>
                  <a:pt x="390" y="5"/>
                </a:lnTo>
                <a:lnTo>
                  <a:pt x="400" y="0"/>
                </a:lnTo>
                <a:lnTo>
                  <a:pt x="411" y="5"/>
                </a:lnTo>
                <a:lnTo>
                  <a:pt x="421" y="5"/>
                </a:lnTo>
                <a:lnTo>
                  <a:pt x="448" y="11"/>
                </a:lnTo>
                <a:lnTo>
                  <a:pt x="453" y="21"/>
                </a:lnTo>
                <a:lnTo>
                  <a:pt x="464" y="32"/>
                </a:lnTo>
                <a:lnTo>
                  <a:pt x="469" y="42"/>
                </a:lnTo>
                <a:lnTo>
                  <a:pt x="474" y="58"/>
                </a:lnTo>
                <a:lnTo>
                  <a:pt x="406" y="63"/>
                </a:lnTo>
                <a:lnTo>
                  <a:pt x="342" y="63"/>
                </a:lnTo>
                <a:lnTo>
                  <a:pt x="279" y="68"/>
                </a:lnTo>
                <a:lnTo>
                  <a:pt x="221" y="74"/>
                </a:lnTo>
                <a:lnTo>
                  <a:pt x="190" y="79"/>
                </a:lnTo>
                <a:lnTo>
                  <a:pt x="158" y="79"/>
                </a:lnTo>
                <a:lnTo>
                  <a:pt x="126" y="79"/>
                </a:lnTo>
                <a:lnTo>
                  <a:pt x="100" y="84"/>
                </a:lnTo>
                <a:lnTo>
                  <a:pt x="74" y="84"/>
                </a:lnTo>
                <a:lnTo>
                  <a:pt x="47" y="84"/>
                </a:lnTo>
                <a:lnTo>
                  <a:pt x="26" y="84"/>
                </a:lnTo>
                <a:lnTo>
                  <a:pt x="0" y="84"/>
                </a:lnTo>
                <a:lnTo>
                  <a:pt x="0" y="47"/>
                </a:lnTo>
                <a:lnTo>
                  <a:pt x="0" y="47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Freeform 57"/>
          <p:cNvSpPr/>
          <p:nvPr/>
        </p:nvSpPr>
        <p:spPr bwMode="auto">
          <a:xfrm>
            <a:off x="8048625" y="3514408"/>
            <a:ext cx="141288" cy="368300"/>
          </a:xfrm>
          <a:custGeom>
            <a:avLst/>
            <a:gdLst/>
            <a:ahLst/>
            <a:cxnLst>
              <a:cxn ang="0">
                <a:pos x="5" y="5"/>
              </a:cxn>
              <a:cxn ang="0">
                <a:pos x="5" y="5"/>
              </a:cxn>
              <a:cxn ang="0">
                <a:pos x="10" y="0"/>
              </a:cxn>
              <a:cxn ang="0">
                <a:pos x="16" y="0"/>
              </a:cxn>
              <a:cxn ang="0">
                <a:pos x="21" y="0"/>
              </a:cxn>
              <a:cxn ang="0">
                <a:pos x="31" y="0"/>
              </a:cxn>
              <a:cxn ang="0">
                <a:pos x="42" y="0"/>
              </a:cxn>
              <a:cxn ang="0">
                <a:pos x="53" y="5"/>
              </a:cxn>
              <a:cxn ang="0">
                <a:pos x="63" y="5"/>
              </a:cxn>
              <a:cxn ang="0">
                <a:pos x="68" y="32"/>
              </a:cxn>
              <a:cxn ang="0">
                <a:pos x="68" y="53"/>
              </a:cxn>
              <a:cxn ang="0">
                <a:pos x="74" y="69"/>
              </a:cxn>
              <a:cxn ang="0">
                <a:pos x="74" y="90"/>
              </a:cxn>
              <a:cxn ang="0">
                <a:pos x="79" y="105"/>
              </a:cxn>
              <a:cxn ang="0">
                <a:pos x="79" y="121"/>
              </a:cxn>
              <a:cxn ang="0">
                <a:pos x="84" y="137"/>
              </a:cxn>
              <a:cxn ang="0">
                <a:pos x="84" y="148"/>
              </a:cxn>
              <a:cxn ang="0">
                <a:pos x="84" y="163"/>
              </a:cxn>
              <a:cxn ang="0">
                <a:pos x="89" y="174"/>
              </a:cxn>
              <a:cxn ang="0">
                <a:pos x="89" y="184"/>
              </a:cxn>
              <a:cxn ang="0">
                <a:pos x="89" y="190"/>
              </a:cxn>
              <a:cxn ang="0">
                <a:pos x="89" y="195"/>
              </a:cxn>
              <a:cxn ang="0">
                <a:pos x="89" y="200"/>
              </a:cxn>
              <a:cxn ang="0">
                <a:pos x="89" y="205"/>
              </a:cxn>
              <a:cxn ang="0">
                <a:pos x="89" y="211"/>
              </a:cxn>
              <a:cxn ang="0">
                <a:pos x="89" y="216"/>
              </a:cxn>
              <a:cxn ang="0">
                <a:pos x="89" y="226"/>
              </a:cxn>
              <a:cxn ang="0">
                <a:pos x="84" y="226"/>
              </a:cxn>
              <a:cxn ang="0">
                <a:pos x="79" y="232"/>
              </a:cxn>
              <a:cxn ang="0">
                <a:pos x="74" y="232"/>
              </a:cxn>
              <a:cxn ang="0">
                <a:pos x="74" y="232"/>
              </a:cxn>
              <a:cxn ang="0">
                <a:pos x="68" y="232"/>
              </a:cxn>
              <a:cxn ang="0">
                <a:pos x="68" y="226"/>
              </a:cxn>
              <a:cxn ang="0">
                <a:pos x="63" y="221"/>
              </a:cxn>
              <a:cxn ang="0">
                <a:pos x="63" y="211"/>
              </a:cxn>
              <a:cxn ang="0">
                <a:pos x="58" y="205"/>
              </a:cxn>
              <a:cxn ang="0">
                <a:pos x="58" y="195"/>
              </a:cxn>
              <a:cxn ang="0">
                <a:pos x="47" y="148"/>
              </a:cxn>
              <a:cxn ang="0">
                <a:pos x="42" y="121"/>
              </a:cxn>
              <a:cxn ang="0">
                <a:pos x="37" y="100"/>
              </a:cxn>
              <a:cxn ang="0">
                <a:pos x="31" y="79"/>
              </a:cxn>
              <a:cxn ang="0">
                <a:pos x="26" y="58"/>
              </a:cxn>
              <a:cxn ang="0">
                <a:pos x="21" y="48"/>
              </a:cxn>
              <a:cxn ang="0">
                <a:pos x="10" y="32"/>
              </a:cxn>
              <a:cxn ang="0">
                <a:pos x="5" y="27"/>
              </a:cxn>
              <a:cxn ang="0">
                <a:pos x="5" y="27"/>
              </a:cxn>
              <a:cxn ang="0">
                <a:pos x="0" y="16"/>
              </a:cxn>
              <a:cxn ang="0">
                <a:pos x="0" y="11"/>
              </a:cxn>
              <a:cxn ang="0">
                <a:pos x="5" y="5"/>
              </a:cxn>
              <a:cxn ang="0">
                <a:pos x="5" y="5"/>
              </a:cxn>
            </a:cxnLst>
            <a:rect l="0" t="0" r="r" b="b"/>
            <a:pathLst>
              <a:path w="89" h="232">
                <a:moveTo>
                  <a:pt x="5" y="5"/>
                </a:moveTo>
                <a:lnTo>
                  <a:pt x="5" y="5"/>
                </a:lnTo>
                <a:lnTo>
                  <a:pt x="10" y="0"/>
                </a:lnTo>
                <a:lnTo>
                  <a:pt x="16" y="0"/>
                </a:lnTo>
                <a:lnTo>
                  <a:pt x="21" y="0"/>
                </a:lnTo>
                <a:lnTo>
                  <a:pt x="31" y="0"/>
                </a:lnTo>
                <a:lnTo>
                  <a:pt x="42" y="0"/>
                </a:lnTo>
                <a:lnTo>
                  <a:pt x="53" y="5"/>
                </a:lnTo>
                <a:lnTo>
                  <a:pt x="63" y="5"/>
                </a:lnTo>
                <a:lnTo>
                  <a:pt x="68" y="32"/>
                </a:lnTo>
                <a:lnTo>
                  <a:pt x="68" y="53"/>
                </a:lnTo>
                <a:lnTo>
                  <a:pt x="74" y="69"/>
                </a:lnTo>
                <a:lnTo>
                  <a:pt x="74" y="90"/>
                </a:lnTo>
                <a:lnTo>
                  <a:pt x="79" y="105"/>
                </a:lnTo>
                <a:lnTo>
                  <a:pt x="79" y="121"/>
                </a:lnTo>
                <a:lnTo>
                  <a:pt x="84" y="137"/>
                </a:lnTo>
                <a:lnTo>
                  <a:pt x="84" y="148"/>
                </a:lnTo>
                <a:lnTo>
                  <a:pt x="84" y="163"/>
                </a:lnTo>
                <a:lnTo>
                  <a:pt x="89" y="174"/>
                </a:lnTo>
                <a:lnTo>
                  <a:pt x="89" y="184"/>
                </a:lnTo>
                <a:lnTo>
                  <a:pt x="89" y="190"/>
                </a:lnTo>
                <a:lnTo>
                  <a:pt x="89" y="195"/>
                </a:lnTo>
                <a:lnTo>
                  <a:pt x="89" y="200"/>
                </a:lnTo>
                <a:lnTo>
                  <a:pt x="89" y="205"/>
                </a:lnTo>
                <a:lnTo>
                  <a:pt x="89" y="211"/>
                </a:lnTo>
                <a:lnTo>
                  <a:pt x="89" y="216"/>
                </a:lnTo>
                <a:lnTo>
                  <a:pt x="89" y="226"/>
                </a:lnTo>
                <a:lnTo>
                  <a:pt x="84" y="226"/>
                </a:lnTo>
                <a:lnTo>
                  <a:pt x="79" y="232"/>
                </a:lnTo>
                <a:lnTo>
                  <a:pt x="74" y="232"/>
                </a:lnTo>
                <a:lnTo>
                  <a:pt x="74" y="232"/>
                </a:lnTo>
                <a:lnTo>
                  <a:pt x="68" y="232"/>
                </a:lnTo>
                <a:lnTo>
                  <a:pt x="68" y="226"/>
                </a:lnTo>
                <a:lnTo>
                  <a:pt x="63" y="221"/>
                </a:lnTo>
                <a:lnTo>
                  <a:pt x="63" y="211"/>
                </a:lnTo>
                <a:lnTo>
                  <a:pt x="58" y="205"/>
                </a:lnTo>
                <a:lnTo>
                  <a:pt x="58" y="195"/>
                </a:lnTo>
                <a:lnTo>
                  <a:pt x="47" y="148"/>
                </a:lnTo>
                <a:lnTo>
                  <a:pt x="42" y="121"/>
                </a:lnTo>
                <a:lnTo>
                  <a:pt x="37" y="100"/>
                </a:lnTo>
                <a:lnTo>
                  <a:pt x="31" y="79"/>
                </a:lnTo>
                <a:lnTo>
                  <a:pt x="26" y="58"/>
                </a:lnTo>
                <a:lnTo>
                  <a:pt x="21" y="48"/>
                </a:lnTo>
                <a:lnTo>
                  <a:pt x="10" y="32"/>
                </a:lnTo>
                <a:lnTo>
                  <a:pt x="5" y="27"/>
                </a:lnTo>
                <a:lnTo>
                  <a:pt x="5" y="27"/>
                </a:lnTo>
                <a:lnTo>
                  <a:pt x="0" y="16"/>
                </a:lnTo>
                <a:lnTo>
                  <a:pt x="0" y="11"/>
                </a:lnTo>
                <a:lnTo>
                  <a:pt x="5" y="5"/>
                </a:lnTo>
                <a:lnTo>
                  <a:pt x="5" y="5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Freeform 59"/>
          <p:cNvSpPr/>
          <p:nvPr/>
        </p:nvSpPr>
        <p:spPr bwMode="auto">
          <a:xfrm>
            <a:off x="8148638" y="3731895"/>
            <a:ext cx="350838" cy="107950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32" y="26"/>
              </a:cxn>
              <a:cxn ang="0">
                <a:pos x="53" y="21"/>
              </a:cxn>
              <a:cxn ang="0">
                <a:pos x="79" y="16"/>
              </a:cxn>
              <a:cxn ang="0">
                <a:pos x="100" y="11"/>
              </a:cxn>
              <a:cxn ang="0">
                <a:pos x="116" y="11"/>
              </a:cxn>
              <a:cxn ang="0">
                <a:pos x="137" y="5"/>
              </a:cxn>
              <a:cxn ang="0">
                <a:pos x="148" y="5"/>
              </a:cxn>
              <a:cxn ang="0">
                <a:pos x="158" y="0"/>
              </a:cxn>
              <a:cxn ang="0">
                <a:pos x="174" y="0"/>
              </a:cxn>
              <a:cxn ang="0">
                <a:pos x="190" y="0"/>
              </a:cxn>
              <a:cxn ang="0">
                <a:pos x="200" y="5"/>
              </a:cxn>
              <a:cxn ang="0">
                <a:pos x="211" y="5"/>
              </a:cxn>
              <a:cxn ang="0">
                <a:pos x="216" y="16"/>
              </a:cxn>
              <a:cxn ang="0">
                <a:pos x="221" y="21"/>
              </a:cxn>
              <a:cxn ang="0">
                <a:pos x="221" y="26"/>
              </a:cxn>
              <a:cxn ang="0">
                <a:pos x="221" y="26"/>
              </a:cxn>
              <a:cxn ang="0">
                <a:pos x="221" y="32"/>
              </a:cxn>
              <a:cxn ang="0">
                <a:pos x="216" y="37"/>
              </a:cxn>
              <a:cxn ang="0">
                <a:pos x="211" y="37"/>
              </a:cxn>
              <a:cxn ang="0">
                <a:pos x="200" y="42"/>
              </a:cxn>
              <a:cxn ang="0">
                <a:pos x="190" y="42"/>
              </a:cxn>
              <a:cxn ang="0">
                <a:pos x="174" y="47"/>
              </a:cxn>
              <a:cxn ang="0">
                <a:pos x="158" y="47"/>
              </a:cxn>
              <a:cxn ang="0">
                <a:pos x="137" y="53"/>
              </a:cxn>
              <a:cxn ang="0">
                <a:pos x="116" y="53"/>
              </a:cxn>
              <a:cxn ang="0">
                <a:pos x="95" y="53"/>
              </a:cxn>
              <a:cxn ang="0">
                <a:pos x="79" y="58"/>
              </a:cxn>
              <a:cxn ang="0">
                <a:pos x="63" y="58"/>
              </a:cxn>
              <a:cxn ang="0">
                <a:pos x="47" y="63"/>
              </a:cxn>
              <a:cxn ang="0">
                <a:pos x="32" y="63"/>
              </a:cxn>
              <a:cxn ang="0">
                <a:pos x="21" y="68"/>
              </a:cxn>
              <a:cxn ang="0">
                <a:pos x="11" y="68"/>
              </a:cxn>
              <a:cxn ang="0">
                <a:pos x="0" y="26"/>
              </a:cxn>
              <a:cxn ang="0">
                <a:pos x="0" y="26"/>
              </a:cxn>
            </a:cxnLst>
            <a:rect l="0" t="0" r="r" b="b"/>
            <a:pathLst>
              <a:path w="221" h="68">
                <a:moveTo>
                  <a:pt x="0" y="26"/>
                </a:moveTo>
                <a:lnTo>
                  <a:pt x="32" y="26"/>
                </a:lnTo>
                <a:lnTo>
                  <a:pt x="53" y="21"/>
                </a:lnTo>
                <a:lnTo>
                  <a:pt x="79" y="16"/>
                </a:lnTo>
                <a:lnTo>
                  <a:pt x="100" y="11"/>
                </a:lnTo>
                <a:lnTo>
                  <a:pt x="116" y="11"/>
                </a:lnTo>
                <a:lnTo>
                  <a:pt x="137" y="5"/>
                </a:lnTo>
                <a:lnTo>
                  <a:pt x="148" y="5"/>
                </a:lnTo>
                <a:lnTo>
                  <a:pt x="158" y="0"/>
                </a:lnTo>
                <a:lnTo>
                  <a:pt x="174" y="0"/>
                </a:lnTo>
                <a:lnTo>
                  <a:pt x="190" y="0"/>
                </a:lnTo>
                <a:lnTo>
                  <a:pt x="200" y="5"/>
                </a:lnTo>
                <a:lnTo>
                  <a:pt x="211" y="5"/>
                </a:lnTo>
                <a:lnTo>
                  <a:pt x="216" y="16"/>
                </a:lnTo>
                <a:lnTo>
                  <a:pt x="221" y="21"/>
                </a:lnTo>
                <a:lnTo>
                  <a:pt x="221" y="26"/>
                </a:lnTo>
                <a:lnTo>
                  <a:pt x="221" y="26"/>
                </a:lnTo>
                <a:lnTo>
                  <a:pt x="221" y="32"/>
                </a:lnTo>
                <a:lnTo>
                  <a:pt x="216" y="37"/>
                </a:lnTo>
                <a:lnTo>
                  <a:pt x="211" y="37"/>
                </a:lnTo>
                <a:lnTo>
                  <a:pt x="200" y="42"/>
                </a:lnTo>
                <a:lnTo>
                  <a:pt x="190" y="42"/>
                </a:lnTo>
                <a:lnTo>
                  <a:pt x="174" y="47"/>
                </a:lnTo>
                <a:lnTo>
                  <a:pt x="158" y="47"/>
                </a:lnTo>
                <a:lnTo>
                  <a:pt x="137" y="53"/>
                </a:lnTo>
                <a:lnTo>
                  <a:pt x="116" y="53"/>
                </a:lnTo>
                <a:lnTo>
                  <a:pt x="95" y="53"/>
                </a:lnTo>
                <a:lnTo>
                  <a:pt x="79" y="58"/>
                </a:lnTo>
                <a:lnTo>
                  <a:pt x="63" y="58"/>
                </a:lnTo>
                <a:lnTo>
                  <a:pt x="47" y="63"/>
                </a:lnTo>
                <a:lnTo>
                  <a:pt x="32" y="63"/>
                </a:lnTo>
                <a:lnTo>
                  <a:pt x="21" y="68"/>
                </a:lnTo>
                <a:lnTo>
                  <a:pt x="11" y="68"/>
                </a:lnTo>
                <a:lnTo>
                  <a:pt x="0" y="26"/>
                </a:lnTo>
                <a:lnTo>
                  <a:pt x="0" y="26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55"/>
          <p:cNvSpPr/>
          <p:nvPr/>
        </p:nvSpPr>
        <p:spPr bwMode="auto">
          <a:xfrm>
            <a:off x="8583613" y="4065270"/>
            <a:ext cx="125413" cy="268288"/>
          </a:xfrm>
          <a:custGeom>
            <a:avLst/>
            <a:gdLst>
              <a:gd name="connsiteX0" fmla="*/ 601 w 711"/>
              <a:gd name="connsiteY0" fmla="*/ 221 h 763"/>
              <a:gd name="connsiteX1" fmla="*/ 601 w 711"/>
              <a:gd name="connsiteY1" fmla="*/ 195 h 763"/>
              <a:gd name="connsiteX2" fmla="*/ 601 w 711"/>
              <a:gd name="connsiteY2" fmla="*/ 168 h 763"/>
              <a:gd name="connsiteX3" fmla="*/ 601 w 711"/>
              <a:gd name="connsiteY3" fmla="*/ 147 h 763"/>
              <a:gd name="connsiteX4" fmla="*/ 601 w 711"/>
              <a:gd name="connsiteY4" fmla="*/ 132 h 763"/>
              <a:gd name="connsiteX5" fmla="*/ 601 w 711"/>
              <a:gd name="connsiteY5" fmla="*/ 116 h 763"/>
              <a:gd name="connsiteX6" fmla="*/ 601 w 711"/>
              <a:gd name="connsiteY6" fmla="*/ 105 h 763"/>
              <a:gd name="connsiteX7" fmla="*/ 596 w 711"/>
              <a:gd name="connsiteY7" fmla="*/ 95 h 763"/>
              <a:gd name="connsiteX8" fmla="*/ 596 w 711"/>
              <a:gd name="connsiteY8" fmla="*/ 89 h 763"/>
              <a:gd name="connsiteX9" fmla="*/ 596 w 711"/>
              <a:gd name="connsiteY9" fmla="*/ 84 h 763"/>
              <a:gd name="connsiteX10" fmla="*/ 590 w 711"/>
              <a:gd name="connsiteY10" fmla="*/ 84 h 763"/>
              <a:gd name="connsiteX11" fmla="*/ 585 w 711"/>
              <a:gd name="connsiteY11" fmla="*/ 79 h 763"/>
              <a:gd name="connsiteX12" fmla="*/ 575 w 711"/>
              <a:gd name="connsiteY12" fmla="*/ 79 h 763"/>
              <a:gd name="connsiteX13" fmla="*/ 569 w 711"/>
              <a:gd name="connsiteY13" fmla="*/ 74 h 763"/>
              <a:gd name="connsiteX14" fmla="*/ 553 w 711"/>
              <a:gd name="connsiteY14" fmla="*/ 74 h 763"/>
              <a:gd name="connsiteX15" fmla="*/ 543 w 711"/>
              <a:gd name="connsiteY15" fmla="*/ 74 h 763"/>
              <a:gd name="connsiteX16" fmla="*/ 527 w 711"/>
              <a:gd name="connsiteY16" fmla="*/ 79 h 763"/>
              <a:gd name="connsiteX17" fmla="*/ 496 w 711"/>
              <a:gd name="connsiteY17" fmla="*/ 79 h 763"/>
              <a:gd name="connsiteX18" fmla="*/ 459 w 711"/>
              <a:gd name="connsiteY18" fmla="*/ 84 h 763"/>
              <a:gd name="connsiteX19" fmla="*/ 422 w 711"/>
              <a:gd name="connsiteY19" fmla="*/ 89 h 763"/>
              <a:gd name="connsiteX20" fmla="*/ 385 w 711"/>
              <a:gd name="connsiteY20" fmla="*/ 89 h 763"/>
              <a:gd name="connsiteX21" fmla="*/ 343 w 711"/>
              <a:gd name="connsiteY21" fmla="*/ 95 h 763"/>
              <a:gd name="connsiteX22" fmla="*/ 295 w 711"/>
              <a:gd name="connsiteY22" fmla="*/ 105 h 763"/>
              <a:gd name="connsiteX23" fmla="*/ 269 w 711"/>
              <a:gd name="connsiteY23" fmla="*/ 105 h 763"/>
              <a:gd name="connsiteX24" fmla="*/ 243 w 711"/>
              <a:gd name="connsiteY24" fmla="*/ 110 h 763"/>
              <a:gd name="connsiteX25" fmla="*/ 216 w 711"/>
              <a:gd name="connsiteY25" fmla="*/ 116 h 763"/>
              <a:gd name="connsiteX26" fmla="*/ 190 w 711"/>
              <a:gd name="connsiteY26" fmla="*/ 116 h 763"/>
              <a:gd name="connsiteX27" fmla="*/ 158 w 711"/>
              <a:gd name="connsiteY27" fmla="*/ 121 h 763"/>
              <a:gd name="connsiteX28" fmla="*/ 132 w 711"/>
              <a:gd name="connsiteY28" fmla="*/ 126 h 763"/>
              <a:gd name="connsiteX29" fmla="*/ 106 w 711"/>
              <a:gd name="connsiteY29" fmla="*/ 126 h 763"/>
              <a:gd name="connsiteX30" fmla="*/ 85 w 711"/>
              <a:gd name="connsiteY30" fmla="*/ 132 h 763"/>
              <a:gd name="connsiteX31" fmla="*/ 64 w 711"/>
              <a:gd name="connsiteY31" fmla="*/ 132 h 763"/>
              <a:gd name="connsiteX32" fmla="*/ 37 w 711"/>
              <a:gd name="connsiteY32" fmla="*/ 132 h 763"/>
              <a:gd name="connsiteX33" fmla="*/ 0 w 711"/>
              <a:gd name="connsiteY33" fmla="*/ 137 h 763"/>
              <a:gd name="connsiteX34" fmla="*/ 0 w 711"/>
              <a:gd name="connsiteY34" fmla="*/ 100 h 763"/>
              <a:gd name="connsiteX35" fmla="*/ 16 w 711"/>
              <a:gd name="connsiteY35" fmla="*/ 100 h 763"/>
              <a:gd name="connsiteX36" fmla="*/ 37 w 711"/>
              <a:gd name="connsiteY36" fmla="*/ 100 h 763"/>
              <a:gd name="connsiteX37" fmla="*/ 53 w 711"/>
              <a:gd name="connsiteY37" fmla="*/ 100 h 763"/>
              <a:gd name="connsiteX38" fmla="*/ 74 w 711"/>
              <a:gd name="connsiteY38" fmla="*/ 95 h 763"/>
              <a:gd name="connsiteX39" fmla="*/ 100 w 711"/>
              <a:gd name="connsiteY39" fmla="*/ 95 h 763"/>
              <a:gd name="connsiteX40" fmla="*/ 122 w 711"/>
              <a:gd name="connsiteY40" fmla="*/ 89 h 763"/>
              <a:gd name="connsiteX41" fmla="*/ 148 w 711"/>
              <a:gd name="connsiteY41" fmla="*/ 84 h 763"/>
              <a:gd name="connsiteX42" fmla="*/ 179 w 711"/>
              <a:gd name="connsiteY42" fmla="*/ 84 h 763"/>
              <a:gd name="connsiteX43" fmla="*/ 237 w 711"/>
              <a:gd name="connsiteY43" fmla="*/ 74 h 763"/>
              <a:gd name="connsiteX44" fmla="*/ 295 w 711"/>
              <a:gd name="connsiteY44" fmla="*/ 63 h 763"/>
              <a:gd name="connsiteX45" fmla="*/ 353 w 711"/>
              <a:gd name="connsiteY45" fmla="*/ 58 h 763"/>
              <a:gd name="connsiteX46" fmla="*/ 411 w 711"/>
              <a:gd name="connsiteY46" fmla="*/ 47 h 763"/>
              <a:gd name="connsiteX47" fmla="*/ 438 w 711"/>
              <a:gd name="connsiteY47" fmla="*/ 42 h 763"/>
              <a:gd name="connsiteX48" fmla="*/ 464 w 711"/>
              <a:gd name="connsiteY48" fmla="*/ 37 h 763"/>
              <a:gd name="connsiteX49" fmla="*/ 490 w 711"/>
              <a:gd name="connsiteY49" fmla="*/ 32 h 763"/>
              <a:gd name="connsiteX50" fmla="*/ 506 w 711"/>
              <a:gd name="connsiteY50" fmla="*/ 32 h 763"/>
              <a:gd name="connsiteX51" fmla="*/ 522 w 711"/>
              <a:gd name="connsiteY51" fmla="*/ 26 h 763"/>
              <a:gd name="connsiteX52" fmla="*/ 538 w 711"/>
              <a:gd name="connsiteY52" fmla="*/ 21 h 763"/>
              <a:gd name="connsiteX53" fmla="*/ 543 w 711"/>
              <a:gd name="connsiteY53" fmla="*/ 21 h 763"/>
              <a:gd name="connsiteX54" fmla="*/ 553 w 711"/>
              <a:gd name="connsiteY54" fmla="*/ 16 h 763"/>
              <a:gd name="connsiteX55" fmla="*/ 559 w 711"/>
              <a:gd name="connsiteY55" fmla="*/ 11 h 763"/>
              <a:gd name="connsiteX56" fmla="*/ 569 w 711"/>
              <a:gd name="connsiteY56" fmla="*/ 5 h 763"/>
              <a:gd name="connsiteX57" fmla="*/ 575 w 711"/>
              <a:gd name="connsiteY57" fmla="*/ 5 h 763"/>
              <a:gd name="connsiteX58" fmla="*/ 585 w 711"/>
              <a:gd name="connsiteY58" fmla="*/ 0 h 763"/>
              <a:gd name="connsiteX59" fmla="*/ 590 w 711"/>
              <a:gd name="connsiteY59" fmla="*/ 5 h 763"/>
              <a:gd name="connsiteX60" fmla="*/ 596 w 711"/>
              <a:gd name="connsiteY60" fmla="*/ 5 h 763"/>
              <a:gd name="connsiteX61" fmla="*/ 601 w 711"/>
              <a:gd name="connsiteY61" fmla="*/ 11 h 763"/>
              <a:gd name="connsiteX62" fmla="*/ 611 w 711"/>
              <a:gd name="connsiteY62" fmla="*/ 16 h 763"/>
              <a:gd name="connsiteX63" fmla="*/ 622 w 711"/>
              <a:gd name="connsiteY63" fmla="*/ 21 h 763"/>
              <a:gd name="connsiteX64" fmla="*/ 632 w 711"/>
              <a:gd name="connsiteY64" fmla="*/ 26 h 763"/>
              <a:gd name="connsiteX65" fmla="*/ 643 w 711"/>
              <a:gd name="connsiteY65" fmla="*/ 32 h 763"/>
              <a:gd name="connsiteX66" fmla="*/ 659 w 711"/>
              <a:gd name="connsiteY66" fmla="*/ 42 h 763"/>
              <a:gd name="connsiteX67" fmla="*/ 669 w 711"/>
              <a:gd name="connsiteY67" fmla="*/ 53 h 763"/>
              <a:gd name="connsiteX68" fmla="*/ 680 w 711"/>
              <a:gd name="connsiteY68" fmla="*/ 58 h 763"/>
              <a:gd name="connsiteX69" fmla="*/ 690 w 711"/>
              <a:gd name="connsiteY69" fmla="*/ 68 h 763"/>
              <a:gd name="connsiteX70" fmla="*/ 701 w 711"/>
              <a:gd name="connsiteY70" fmla="*/ 74 h 763"/>
              <a:gd name="connsiteX71" fmla="*/ 706 w 711"/>
              <a:gd name="connsiteY71" fmla="*/ 79 h 763"/>
              <a:gd name="connsiteX72" fmla="*/ 711 w 711"/>
              <a:gd name="connsiteY72" fmla="*/ 84 h 763"/>
              <a:gd name="connsiteX73" fmla="*/ 711 w 711"/>
              <a:gd name="connsiteY73" fmla="*/ 89 h 763"/>
              <a:gd name="connsiteX74" fmla="*/ 711 w 711"/>
              <a:gd name="connsiteY74" fmla="*/ 95 h 763"/>
              <a:gd name="connsiteX75" fmla="*/ 711 w 711"/>
              <a:gd name="connsiteY75" fmla="*/ 100 h 763"/>
              <a:gd name="connsiteX76" fmla="*/ 711 w 711"/>
              <a:gd name="connsiteY76" fmla="*/ 105 h 763"/>
              <a:gd name="connsiteX77" fmla="*/ 706 w 711"/>
              <a:gd name="connsiteY77" fmla="*/ 110 h 763"/>
              <a:gd name="connsiteX78" fmla="*/ 696 w 711"/>
              <a:gd name="connsiteY78" fmla="*/ 116 h 763"/>
              <a:gd name="connsiteX79" fmla="*/ 696 w 711"/>
              <a:gd name="connsiteY79" fmla="*/ 121 h 763"/>
              <a:gd name="connsiteX80" fmla="*/ 696 w 711"/>
              <a:gd name="connsiteY80" fmla="*/ 121 h 763"/>
              <a:gd name="connsiteX81" fmla="*/ 690 w 711"/>
              <a:gd name="connsiteY81" fmla="*/ 126 h 763"/>
              <a:gd name="connsiteX82" fmla="*/ 690 w 711"/>
              <a:gd name="connsiteY82" fmla="*/ 132 h 763"/>
              <a:gd name="connsiteX83" fmla="*/ 685 w 711"/>
              <a:gd name="connsiteY83" fmla="*/ 142 h 763"/>
              <a:gd name="connsiteX84" fmla="*/ 685 w 711"/>
              <a:gd name="connsiteY84" fmla="*/ 147 h 763"/>
              <a:gd name="connsiteX85" fmla="*/ 685 w 711"/>
              <a:gd name="connsiteY85" fmla="*/ 158 h 763"/>
              <a:gd name="connsiteX86" fmla="*/ 680 w 711"/>
              <a:gd name="connsiteY86" fmla="*/ 168 h 763"/>
              <a:gd name="connsiteX87" fmla="*/ 680 w 711"/>
              <a:gd name="connsiteY87" fmla="*/ 179 h 763"/>
              <a:gd name="connsiteX88" fmla="*/ 680 w 711"/>
              <a:gd name="connsiteY88" fmla="*/ 189 h 763"/>
              <a:gd name="connsiteX89" fmla="*/ 675 w 711"/>
              <a:gd name="connsiteY89" fmla="*/ 205 h 763"/>
              <a:gd name="connsiteX90" fmla="*/ 675 w 711"/>
              <a:gd name="connsiteY90" fmla="*/ 221 h 763"/>
              <a:gd name="connsiteX91" fmla="*/ 675 w 711"/>
              <a:gd name="connsiteY91" fmla="*/ 237 h 763"/>
              <a:gd name="connsiteX92" fmla="*/ 669 w 711"/>
              <a:gd name="connsiteY92" fmla="*/ 252 h 763"/>
              <a:gd name="connsiteX93" fmla="*/ 669 w 711"/>
              <a:gd name="connsiteY93" fmla="*/ 268 h 763"/>
              <a:gd name="connsiteX94" fmla="*/ 669 w 711"/>
              <a:gd name="connsiteY94" fmla="*/ 289 h 763"/>
              <a:gd name="connsiteX95" fmla="*/ 664 w 711"/>
              <a:gd name="connsiteY95" fmla="*/ 331 h 763"/>
              <a:gd name="connsiteX96" fmla="*/ 659 w 711"/>
              <a:gd name="connsiteY96" fmla="*/ 368 h 763"/>
              <a:gd name="connsiteX97" fmla="*/ 659 w 711"/>
              <a:gd name="connsiteY97" fmla="*/ 400 h 763"/>
              <a:gd name="connsiteX98" fmla="*/ 654 w 711"/>
              <a:gd name="connsiteY98" fmla="*/ 431 h 763"/>
              <a:gd name="connsiteX99" fmla="*/ 648 w 711"/>
              <a:gd name="connsiteY99" fmla="*/ 463 h 763"/>
              <a:gd name="connsiteX100" fmla="*/ 648 w 711"/>
              <a:gd name="connsiteY100" fmla="*/ 489 h 763"/>
              <a:gd name="connsiteX101" fmla="*/ 643 w 711"/>
              <a:gd name="connsiteY101" fmla="*/ 510 h 763"/>
              <a:gd name="connsiteX102" fmla="*/ 638 w 711"/>
              <a:gd name="connsiteY102" fmla="*/ 531 h 763"/>
              <a:gd name="connsiteX103" fmla="*/ 632 w 711"/>
              <a:gd name="connsiteY103" fmla="*/ 568 h 763"/>
              <a:gd name="connsiteX104" fmla="*/ 622 w 711"/>
              <a:gd name="connsiteY104" fmla="*/ 605 h 763"/>
              <a:gd name="connsiteX105" fmla="*/ 617 w 711"/>
              <a:gd name="connsiteY105" fmla="*/ 636 h 763"/>
              <a:gd name="connsiteX106" fmla="*/ 606 w 711"/>
              <a:gd name="connsiteY106" fmla="*/ 663 h 763"/>
              <a:gd name="connsiteX107" fmla="*/ 601 w 711"/>
              <a:gd name="connsiteY107" fmla="*/ 689 h 763"/>
              <a:gd name="connsiteX108" fmla="*/ 596 w 711"/>
              <a:gd name="connsiteY108" fmla="*/ 700 h 763"/>
              <a:gd name="connsiteX109" fmla="*/ 590 w 711"/>
              <a:gd name="connsiteY109" fmla="*/ 710 h 763"/>
              <a:gd name="connsiteX110" fmla="*/ 590 w 711"/>
              <a:gd name="connsiteY110" fmla="*/ 721 h 763"/>
              <a:gd name="connsiteX111" fmla="*/ 585 w 711"/>
              <a:gd name="connsiteY111" fmla="*/ 726 h 763"/>
              <a:gd name="connsiteX112" fmla="*/ 580 w 711"/>
              <a:gd name="connsiteY112" fmla="*/ 736 h 763"/>
              <a:gd name="connsiteX113" fmla="*/ 580 w 711"/>
              <a:gd name="connsiteY113" fmla="*/ 742 h 763"/>
              <a:gd name="connsiteX114" fmla="*/ 569 w 711"/>
              <a:gd name="connsiteY114" fmla="*/ 747 h 763"/>
              <a:gd name="connsiteX115" fmla="*/ 564 w 711"/>
              <a:gd name="connsiteY115" fmla="*/ 757 h 763"/>
              <a:gd name="connsiteX116" fmla="*/ 559 w 711"/>
              <a:gd name="connsiteY116" fmla="*/ 757 h 763"/>
              <a:gd name="connsiteX117" fmla="*/ 553 w 711"/>
              <a:gd name="connsiteY117" fmla="*/ 763 h 763"/>
              <a:gd name="connsiteX118" fmla="*/ 548 w 711"/>
              <a:gd name="connsiteY118" fmla="*/ 763 h 763"/>
              <a:gd name="connsiteX119" fmla="*/ 548 w 711"/>
              <a:gd name="connsiteY119" fmla="*/ 757 h 763"/>
              <a:gd name="connsiteX120" fmla="*/ 543 w 711"/>
              <a:gd name="connsiteY120" fmla="*/ 757 h 763"/>
              <a:gd name="connsiteX121" fmla="*/ 543 w 711"/>
              <a:gd name="connsiteY121" fmla="*/ 752 h 763"/>
              <a:gd name="connsiteX122" fmla="*/ 543 w 711"/>
              <a:gd name="connsiteY122" fmla="*/ 747 h 763"/>
              <a:gd name="connsiteX123" fmla="*/ 538 w 711"/>
              <a:gd name="connsiteY123" fmla="*/ 742 h 763"/>
              <a:gd name="connsiteX124" fmla="*/ 538 w 711"/>
              <a:gd name="connsiteY124" fmla="*/ 731 h 763"/>
              <a:gd name="connsiteX125" fmla="*/ 538 w 711"/>
              <a:gd name="connsiteY125" fmla="*/ 721 h 763"/>
              <a:gd name="connsiteX126" fmla="*/ 532 w 711"/>
              <a:gd name="connsiteY126" fmla="*/ 705 h 763"/>
              <a:gd name="connsiteX127" fmla="*/ 527 w 711"/>
              <a:gd name="connsiteY127" fmla="*/ 684 h 763"/>
              <a:gd name="connsiteX128" fmla="*/ 522 w 711"/>
              <a:gd name="connsiteY128" fmla="*/ 668 h 763"/>
              <a:gd name="connsiteX129" fmla="*/ 517 w 711"/>
              <a:gd name="connsiteY129" fmla="*/ 652 h 763"/>
              <a:gd name="connsiteX130" fmla="*/ 511 w 711"/>
              <a:gd name="connsiteY130" fmla="*/ 636 h 763"/>
              <a:gd name="connsiteX131" fmla="*/ 501 w 711"/>
              <a:gd name="connsiteY131" fmla="*/ 626 h 763"/>
              <a:gd name="connsiteX132" fmla="*/ 490 w 711"/>
              <a:gd name="connsiteY132" fmla="*/ 615 h 763"/>
              <a:gd name="connsiteX133" fmla="*/ 485 w 711"/>
              <a:gd name="connsiteY133" fmla="*/ 605 h 763"/>
              <a:gd name="connsiteX134" fmla="*/ 496 w 711"/>
              <a:gd name="connsiteY134" fmla="*/ 610 h 763"/>
              <a:gd name="connsiteX135" fmla="*/ 511 w 711"/>
              <a:gd name="connsiteY135" fmla="*/ 610 h 763"/>
              <a:gd name="connsiteX136" fmla="*/ 522 w 711"/>
              <a:gd name="connsiteY136" fmla="*/ 610 h 763"/>
              <a:gd name="connsiteX137" fmla="*/ 532 w 711"/>
              <a:gd name="connsiteY137" fmla="*/ 610 h 763"/>
              <a:gd name="connsiteX138" fmla="*/ 543 w 711"/>
              <a:gd name="connsiteY138" fmla="*/ 605 h 763"/>
              <a:gd name="connsiteX139" fmla="*/ 548 w 711"/>
              <a:gd name="connsiteY139" fmla="*/ 605 h 763"/>
              <a:gd name="connsiteX140" fmla="*/ 553 w 711"/>
              <a:gd name="connsiteY140" fmla="*/ 600 h 763"/>
              <a:gd name="connsiteX141" fmla="*/ 553 w 711"/>
              <a:gd name="connsiteY141" fmla="*/ 600 h 763"/>
              <a:gd name="connsiteX142" fmla="*/ 559 w 711"/>
              <a:gd name="connsiteY142" fmla="*/ 594 h 763"/>
              <a:gd name="connsiteX143" fmla="*/ 559 w 711"/>
              <a:gd name="connsiteY143" fmla="*/ 584 h 763"/>
              <a:gd name="connsiteX144" fmla="*/ 564 w 711"/>
              <a:gd name="connsiteY144" fmla="*/ 573 h 763"/>
              <a:gd name="connsiteX145" fmla="*/ 564 w 711"/>
              <a:gd name="connsiteY145" fmla="*/ 558 h 763"/>
              <a:gd name="connsiteX146" fmla="*/ 569 w 711"/>
              <a:gd name="connsiteY146" fmla="*/ 537 h 763"/>
              <a:gd name="connsiteX147" fmla="*/ 575 w 711"/>
              <a:gd name="connsiteY147" fmla="*/ 516 h 763"/>
              <a:gd name="connsiteX148" fmla="*/ 575 w 711"/>
              <a:gd name="connsiteY148" fmla="*/ 489 h 763"/>
              <a:gd name="connsiteX149" fmla="*/ 580 w 711"/>
              <a:gd name="connsiteY149" fmla="*/ 458 h 763"/>
              <a:gd name="connsiteX150" fmla="*/ 590 w 711"/>
              <a:gd name="connsiteY150" fmla="*/ 395 h 763"/>
              <a:gd name="connsiteX151" fmla="*/ 596 w 711"/>
              <a:gd name="connsiteY151" fmla="*/ 337 h 763"/>
              <a:gd name="connsiteX152" fmla="*/ 601 w 711"/>
              <a:gd name="connsiteY152" fmla="*/ 274 h 763"/>
              <a:gd name="connsiteX153" fmla="*/ 601 w 711"/>
              <a:gd name="connsiteY153" fmla="*/ 221 h 763"/>
              <a:gd name="connsiteX154" fmla="*/ 601 w 711"/>
              <a:gd name="connsiteY154" fmla="*/ 221 h 763"/>
              <a:gd name="connsiteX0-1" fmla="*/ 604 w 714"/>
              <a:gd name="connsiteY0-2" fmla="*/ 221 h 763"/>
              <a:gd name="connsiteX1-3" fmla="*/ 604 w 714"/>
              <a:gd name="connsiteY1-4" fmla="*/ 195 h 763"/>
              <a:gd name="connsiteX2-5" fmla="*/ 604 w 714"/>
              <a:gd name="connsiteY2-6" fmla="*/ 168 h 763"/>
              <a:gd name="connsiteX3-7" fmla="*/ 604 w 714"/>
              <a:gd name="connsiteY3-8" fmla="*/ 147 h 763"/>
              <a:gd name="connsiteX4-9" fmla="*/ 604 w 714"/>
              <a:gd name="connsiteY4-10" fmla="*/ 132 h 763"/>
              <a:gd name="connsiteX5-11" fmla="*/ 604 w 714"/>
              <a:gd name="connsiteY5-12" fmla="*/ 116 h 763"/>
              <a:gd name="connsiteX6-13" fmla="*/ 604 w 714"/>
              <a:gd name="connsiteY6-14" fmla="*/ 105 h 763"/>
              <a:gd name="connsiteX7-15" fmla="*/ 599 w 714"/>
              <a:gd name="connsiteY7-16" fmla="*/ 95 h 763"/>
              <a:gd name="connsiteX8-17" fmla="*/ 599 w 714"/>
              <a:gd name="connsiteY8-18" fmla="*/ 89 h 763"/>
              <a:gd name="connsiteX9-19" fmla="*/ 599 w 714"/>
              <a:gd name="connsiteY9-20" fmla="*/ 84 h 763"/>
              <a:gd name="connsiteX10-21" fmla="*/ 593 w 714"/>
              <a:gd name="connsiteY10-22" fmla="*/ 84 h 763"/>
              <a:gd name="connsiteX11-23" fmla="*/ 588 w 714"/>
              <a:gd name="connsiteY11-24" fmla="*/ 79 h 763"/>
              <a:gd name="connsiteX12-25" fmla="*/ 578 w 714"/>
              <a:gd name="connsiteY12-26" fmla="*/ 79 h 763"/>
              <a:gd name="connsiteX13-27" fmla="*/ 572 w 714"/>
              <a:gd name="connsiteY13-28" fmla="*/ 74 h 763"/>
              <a:gd name="connsiteX14-29" fmla="*/ 556 w 714"/>
              <a:gd name="connsiteY14-30" fmla="*/ 74 h 763"/>
              <a:gd name="connsiteX15-31" fmla="*/ 546 w 714"/>
              <a:gd name="connsiteY15-32" fmla="*/ 74 h 763"/>
              <a:gd name="connsiteX16-33" fmla="*/ 530 w 714"/>
              <a:gd name="connsiteY16-34" fmla="*/ 79 h 763"/>
              <a:gd name="connsiteX17-35" fmla="*/ 499 w 714"/>
              <a:gd name="connsiteY17-36" fmla="*/ 79 h 763"/>
              <a:gd name="connsiteX18-37" fmla="*/ 462 w 714"/>
              <a:gd name="connsiteY18-38" fmla="*/ 84 h 763"/>
              <a:gd name="connsiteX19-39" fmla="*/ 425 w 714"/>
              <a:gd name="connsiteY19-40" fmla="*/ 89 h 763"/>
              <a:gd name="connsiteX20-41" fmla="*/ 388 w 714"/>
              <a:gd name="connsiteY20-42" fmla="*/ 89 h 763"/>
              <a:gd name="connsiteX21-43" fmla="*/ 346 w 714"/>
              <a:gd name="connsiteY21-44" fmla="*/ 95 h 763"/>
              <a:gd name="connsiteX22-45" fmla="*/ 298 w 714"/>
              <a:gd name="connsiteY22-46" fmla="*/ 105 h 763"/>
              <a:gd name="connsiteX23-47" fmla="*/ 272 w 714"/>
              <a:gd name="connsiteY23-48" fmla="*/ 105 h 763"/>
              <a:gd name="connsiteX24-49" fmla="*/ 246 w 714"/>
              <a:gd name="connsiteY24-50" fmla="*/ 110 h 763"/>
              <a:gd name="connsiteX25-51" fmla="*/ 219 w 714"/>
              <a:gd name="connsiteY25-52" fmla="*/ 116 h 763"/>
              <a:gd name="connsiteX26-53" fmla="*/ 193 w 714"/>
              <a:gd name="connsiteY26-54" fmla="*/ 116 h 763"/>
              <a:gd name="connsiteX27-55" fmla="*/ 161 w 714"/>
              <a:gd name="connsiteY27-56" fmla="*/ 121 h 763"/>
              <a:gd name="connsiteX28-57" fmla="*/ 135 w 714"/>
              <a:gd name="connsiteY28-58" fmla="*/ 126 h 763"/>
              <a:gd name="connsiteX29-59" fmla="*/ 109 w 714"/>
              <a:gd name="connsiteY29-60" fmla="*/ 126 h 763"/>
              <a:gd name="connsiteX30-61" fmla="*/ 88 w 714"/>
              <a:gd name="connsiteY30-62" fmla="*/ 132 h 763"/>
              <a:gd name="connsiteX31-63" fmla="*/ 67 w 714"/>
              <a:gd name="connsiteY31-64" fmla="*/ 132 h 763"/>
              <a:gd name="connsiteX32-65" fmla="*/ 40 w 714"/>
              <a:gd name="connsiteY32-66" fmla="*/ 132 h 763"/>
              <a:gd name="connsiteX33-67" fmla="*/ 3 w 714"/>
              <a:gd name="connsiteY33-68" fmla="*/ 100 h 763"/>
              <a:gd name="connsiteX34-69" fmla="*/ 19 w 714"/>
              <a:gd name="connsiteY34-70" fmla="*/ 100 h 763"/>
              <a:gd name="connsiteX35-71" fmla="*/ 40 w 714"/>
              <a:gd name="connsiteY35-72" fmla="*/ 100 h 763"/>
              <a:gd name="connsiteX36-73" fmla="*/ 56 w 714"/>
              <a:gd name="connsiteY36-74" fmla="*/ 100 h 763"/>
              <a:gd name="connsiteX37-75" fmla="*/ 77 w 714"/>
              <a:gd name="connsiteY37-76" fmla="*/ 95 h 763"/>
              <a:gd name="connsiteX38-77" fmla="*/ 103 w 714"/>
              <a:gd name="connsiteY38-78" fmla="*/ 95 h 763"/>
              <a:gd name="connsiteX39-79" fmla="*/ 125 w 714"/>
              <a:gd name="connsiteY39-80" fmla="*/ 89 h 763"/>
              <a:gd name="connsiteX40-81" fmla="*/ 151 w 714"/>
              <a:gd name="connsiteY40-82" fmla="*/ 84 h 763"/>
              <a:gd name="connsiteX41-83" fmla="*/ 182 w 714"/>
              <a:gd name="connsiteY41-84" fmla="*/ 84 h 763"/>
              <a:gd name="connsiteX42-85" fmla="*/ 240 w 714"/>
              <a:gd name="connsiteY42-86" fmla="*/ 74 h 763"/>
              <a:gd name="connsiteX43-87" fmla="*/ 298 w 714"/>
              <a:gd name="connsiteY43-88" fmla="*/ 63 h 763"/>
              <a:gd name="connsiteX44-89" fmla="*/ 356 w 714"/>
              <a:gd name="connsiteY44-90" fmla="*/ 58 h 763"/>
              <a:gd name="connsiteX45-91" fmla="*/ 414 w 714"/>
              <a:gd name="connsiteY45-92" fmla="*/ 47 h 763"/>
              <a:gd name="connsiteX46-93" fmla="*/ 441 w 714"/>
              <a:gd name="connsiteY46-94" fmla="*/ 42 h 763"/>
              <a:gd name="connsiteX47-95" fmla="*/ 467 w 714"/>
              <a:gd name="connsiteY47-96" fmla="*/ 37 h 763"/>
              <a:gd name="connsiteX48-97" fmla="*/ 493 w 714"/>
              <a:gd name="connsiteY48-98" fmla="*/ 32 h 763"/>
              <a:gd name="connsiteX49-99" fmla="*/ 509 w 714"/>
              <a:gd name="connsiteY49-100" fmla="*/ 32 h 763"/>
              <a:gd name="connsiteX50-101" fmla="*/ 525 w 714"/>
              <a:gd name="connsiteY50-102" fmla="*/ 26 h 763"/>
              <a:gd name="connsiteX51-103" fmla="*/ 541 w 714"/>
              <a:gd name="connsiteY51-104" fmla="*/ 21 h 763"/>
              <a:gd name="connsiteX52-105" fmla="*/ 546 w 714"/>
              <a:gd name="connsiteY52-106" fmla="*/ 21 h 763"/>
              <a:gd name="connsiteX53-107" fmla="*/ 556 w 714"/>
              <a:gd name="connsiteY53-108" fmla="*/ 16 h 763"/>
              <a:gd name="connsiteX54-109" fmla="*/ 562 w 714"/>
              <a:gd name="connsiteY54-110" fmla="*/ 11 h 763"/>
              <a:gd name="connsiteX55-111" fmla="*/ 572 w 714"/>
              <a:gd name="connsiteY55-112" fmla="*/ 5 h 763"/>
              <a:gd name="connsiteX56-113" fmla="*/ 578 w 714"/>
              <a:gd name="connsiteY56-114" fmla="*/ 5 h 763"/>
              <a:gd name="connsiteX57-115" fmla="*/ 588 w 714"/>
              <a:gd name="connsiteY57-116" fmla="*/ 0 h 763"/>
              <a:gd name="connsiteX58-117" fmla="*/ 593 w 714"/>
              <a:gd name="connsiteY58-118" fmla="*/ 5 h 763"/>
              <a:gd name="connsiteX59-119" fmla="*/ 599 w 714"/>
              <a:gd name="connsiteY59-120" fmla="*/ 5 h 763"/>
              <a:gd name="connsiteX60-121" fmla="*/ 604 w 714"/>
              <a:gd name="connsiteY60-122" fmla="*/ 11 h 763"/>
              <a:gd name="connsiteX61-123" fmla="*/ 614 w 714"/>
              <a:gd name="connsiteY61-124" fmla="*/ 16 h 763"/>
              <a:gd name="connsiteX62-125" fmla="*/ 625 w 714"/>
              <a:gd name="connsiteY62-126" fmla="*/ 21 h 763"/>
              <a:gd name="connsiteX63-127" fmla="*/ 635 w 714"/>
              <a:gd name="connsiteY63-128" fmla="*/ 26 h 763"/>
              <a:gd name="connsiteX64-129" fmla="*/ 646 w 714"/>
              <a:gd name="connsiteY64-130" fmla="*/ 32 h 763"/>
              <a:gd name="connsiteX65-131" fmla="*/ 662 w 714"/>
              <a:gd name="connsiteY65-132" fmla="*/ 42 h 763"/>
              <a:gd name="connsiteX66-133" fmla="*/ 672 w 714"/>
              <a:gd name="connsiteY66-134" fmla="*/ 53 h 763"/>
              <a:gd name="connsiteX67-135" fmla="*/ 683 w 714"/>
              <a:gd name="connsiteY67-136" fmla="*/ 58 h 763"/>
              <a:gd name="connsiteX68-137" fmla="*/ 693 w 714"/>
              <a:gd name="connsiteY68-138" fmla="*/ 68 h 763"/>
              <a:gd name="connsiteX69-139" fmla="*/ 704 w 714"/>
              <a:gd name="connsiteY69-140" fmla="*/ 74 h 763"/>
              <a:gd name="connsiteX70-141" fmla="*/ 709 w 714"/>
              <a:gd name="connsiteY70-142" fmla="*/ 79 h 763"/>
              <a:gd name="connsiteX71-143" fmla="*/ 714 w 714"/>
              <a:gd name="connsiteY71-144" fmla="*/ 84 h 763"/>
              <a:gd name="connsiteX72-145" fmla="*/ 714 w 714"/>
              <a:gd name="connsiteY72-146" fmla="*/ 89 h 763"/>
              <a:gd name="connsiteX73-147" fmla="*/ 714 w 714"/>
              <a:gd name="connsiteY73-148" fmla="*/ 95 h 763"/>
              <a:gd name="connsiteX74-149" fmla="*/ 714 w 714"/>
              <a:gd name="connsiteY74-150" fmla="*/ 100 h 763"/>
              <a:gd name="connsiteX75-151" fmla="*/ 714 w 714"/>
              <a:gd name="connsiteY75-152" fmla="*/ 105 h 763"/>
              <a:gd name="connsiteX76-153" fmla="*/ 709 w 714"/>
              <a:gd name="connsiteY76-154" fmla="*/ 110 h 763"/>
              <a:gd name="connsiteX77-155" fmla="*/ 699 w 714"/>
              <a:gd name="connsiteY77-156" fmla="*/ 116 h 763"/>
              <a:gd name="connsiteX78-157" fmla="*/ 699 w 714"/>
              <a:gd name="connsiteY78-158" fmla="*/ 121 h 763"/>
              <a:gd name="connsiteX79-159" fmla="*/ 699 w 714"/>
              <a:gd name="connsiteY79-160" fmla="*/ 121 h 763"/>
              <a:gd name="connsiteX80-161" fmla="*/ 693 w 714"/>
              <a:gd name="connsiteY80-162" fmla="*/ 126 h 763"/>
              <a:gd name="connsiteX81-163" fmla="*/ 693 w 714"/>
              <a:gd name="connsiteY81-164" fmla="*/ 132 h 763"/>
              <a:gd name="connsiteX82-165" fmla="*/ 688 w 714"/>
              <a:gd name="connsiteY82-166" fmla="*/ 142 h 763"/>
              <a:gd name="connsiteX83-167" fmla="*/ 688 w 714"/>
              <a:gd name="connsiteY83-168" fmla="*/ 147 h 763"/>
              <a:gd name="connsiteX84-169" fmla="*/ 688 w 714"/>
              <a:gd name="connsiteY84-170" fmla="*/ 158 h 763"/>
              <a:gd name="connsiteX85-171" fmla="*/ 683 w 714"/>
              <a:gd name="connsiteY85-172" fmla="*/ 168 h 763"/>
              <a:gd name="connsiteX86-173" fmla="*/ 683 w 714"/>
              <a:gd name="connsiteY86-174" fmla="*/ 179 h 763"/>
              <a:gd name="connsiteX87-175" fmla="*/ 683 w 714"/>
              <a:gd name="connsiteY87-176" fmla="*/ 189 h 763"/>
              <a:gd name="connsiteX88-177" fmla="*/ 678 w 714"/>
              <a:gd name="connsiteY88-178" fmla="*/ 205 h 763"/>
              <a:gd name="connsiteX89-179" fmla="*/ 678 w 714"/>
              <a:gd name="connsiteY89-180" fmla="*/ 221 h 763"/>
              <a:gd name="connsiteX90-181" fmla="*/ 678 w 714"/>
              <a:gd name="connsiteY90-182" fmla="*/ 237 h 763"/>
              <a:gd name="connsiteX91-183" fmla="*/ 672 w 714"/>
              <a:gd name="connsiteY91-184" fmla="*/ 252 h 763"/>
              <a:gd name="connsiteX92-185" fmla="*/ 672 w 714"/>
              <a:gd name="connsiteY92-186" fmla="*/ 268 h 763"/>
              <a:gd name="connsiteX93-187" fmla="*/ 672 w 714"/>
              <a:gd name="connsiteY93-188" fmla="*/ 289 h 763"/>
              <a:gd name="connsiteX94-189" fmla="*/ 667 w 714"/>
              <a:gd name="connsiteY94-190" fmla="*/ 331 h 763"/>
              <a:gd name="connsiteX95-191" fmla="*/ 662 w 714"/>
              <a:gd name="connsiteY95-192" fmla="*/ 368 h 763"/>
              <a:gd name="connsiteX96-193" fmla="*/ 662 w 714"/>
              <a:gd name="connsiteY96-194" fmla="*/ 400 h 763"/>
              <a:gd name="connsiteX97-195" fmla="*/ 657 w 714"/>
              <a:gd name="connsiteY97-196" fmla="*/ 431 h 763"/>
              <a:gd name="connsiteX98-197" fmla="*/ 651 w 714"/>
              <a:gd name="connsiteY98-198" fmla="*/ 463 h 763"/>
              <a:gd name="connsiteX99-199" fmla="*/ 651 w 714"/>
              <a:gd name="connsiteY99-200" fmla="*/ 489 h 763"/>
              <a:gd name="connsiteX100-201" fmla="*/ 646 w 714"/>
              <a:gd name="connsiteY100-202" fmla="*/ 510 h 763"/>
              <a:gd name="connsiteX101-203" fmla="*/ 641 w 714"/>
              <a:gd name="connsiteY101-204" fmla="*/ 531 h 763"/>
              <a:gd name="connsiteX102-205" fmla="*/ 635 w 714"/>
              <a:gd name="connsiteY102-206" fmla="*/ 568 h 763"/>
              <a:gd name="connsiteX103-207" fmla="*/ 625 w 714"/>
              <a:gd name="connsiteY103-208" fmla="*/ 605 h 763"/>
              <a:gd name="connsiteX104-209" fmla="*/ 620 w 714"/>
              <a:gd name="connsiteY104-210" fmla="*/ 636 h 763"/>
              <a:gd name="connsiteX105-211" fmla="*/ 609 w 714"/>
              <a:gd name="connsiteY105-212" fmla="*/ 663 h 763"/>
              <a:gd name="connsiteX106-213" fmla="*/ 604 w 714"/>
              <a:gd name="connsiteY106-214" fmla="*/ 689 h 763"/>
              <a:gd name="connsiteX107-215" fmla="*/ 599 w 714"/>
              <a:gd name="connsiteY107-216" fmla="*/ 700 h 763"/>
              <a:gd name="connsiteX108-217" fmla="*/ 593 w 714"/>
              <a:gd name="connsiteY108-218" fmla="*/ 710 h 763"/>
              <a:gd name="connsiteX109-219" fmla="*/ 593 w 714"/>
              <a:gd name="connsiteY109-220" fmla="*/ 721 h 763"/>
              <a:gd name="connsiteX110-221" fmla="*/ 588 w 714"/>
              <a:gd name="connsiteY110-222" fmla="*/ 726 h 763"/>
              <a:gd name="connsiteX111-223" fmla="*/ 583 w 714"/>
              <a:gd name="connsiteY111-224" fmla="*/ 736 h 763"/>
              <a:gd name="connsiteX112-225" fmla="*/ 583 w 714"/>
              <a:gd name="connsiteY112-226" fmla="*/ 742 h 763"/>
              <a:gd name="connsiteX113-227" fmla="*/ 572 w 714"/>
              <a:gd name="connsiteY113-228" fmla="*/ 747 h 763"/>
              <a:gd name="connsiteX114-229" fmla="*/ 567 w 714"/>
              <a:gd name="connsiteY114-230" fmla="*/ 757 h 763"/>
              <a:gd name="connsiteX115-231" fmla="*/ 562 w 714"/>
              <a:gd name="connsiteY115-232" fmla="*/ 757 h 763"/>
              <a:gd name="connsiteX116-233" fmla="*/ 556 w 714"/>
              <a:gd name="connsiteY116-234" fmla="*/ 763 h 763"/>
              <a:gd name="connsiteX117-235" fmla="*/ 551 w 714"/>
              <a:gd name="connsiteY117-236" fmla="*/ 763 h 763"/>
              <a:gd name="connsiteX118-237" fmla="*/ 551 w 714"/>
              <a:gd name="connsiteY118-238" fmla="*/ 757 h 763"/>
              <a:gd name="connsiteX119-239" fmla="*/ 546 w 714"/>
              <a:gd name="connsiteY119-240" fmla="*/ 757 h 763"/>
              <a:gd name="connsiteX120-241" fmla="*/ 546 w 714"/>
              <a:gd name="connsiteY120-242" fmla="*/ 752 h 763"/>
              <a:gd name="connsiteX121-243" fmla="*/ 546 w 714"/>
              <a:gd name="connsiteY121-244" fmla="*/ 747 h 763"/>
              <a:gd name="connsiteX122-245" fmla="*/ 541 w 714"/>
              <a:gd name="connsiteY122-246" fmla="*/ 742 h 763"/>
              <a:gd name="connsiteX123-247" fmla="*/ 541 w 714"/>
              <a:gd name="connsiteY123-248" fmla="*/ 731 h 763"/>
              <a:gd name="connsiteX124-249" fmla="*/ 541 w 714"/>
              <a:gd name="connsiteY124-250" fmla="*/ 721 h 763"/>
              <a:gd name="connsiteX125-251" fmla="*/ 535 w 714"/>
              <a:gd name="connsiteY125-252" fmla="*/ 705 h 763"/>
              <a:gd name="connsiteX126-253" fmla="*/ 530 w 714"/>
              <a:gd name="connsiteY126-254" fmla="*/ 684 h 763"/>
              <a:gd name="connsiteX127-255" fmla="*/ 525 w 714"/>
              <a:gd name="connsiteY127-256" fmla="*/ 668 h 763"/>
              <a:gd name="connsiteX128-257" fmla="*/ 520 w 714"/>
              <a:gd name="connsiteY128-258" fmla="*/ 652 h 763"/>
              <a:gd name="connsiteX129-259" fmla="*/ 514 w 714"/>
              <a:gd name="connsiteY129-260" fmla="*/ 636 h 763"/>
              <a:gd name="connsiteX130-261" fmla="*/ 504 w 714"/>
              <a:gd name="connsiteY130-262" fmla="*/ 626 h 763"/>
              <a:gd name="connsiteX131-263" fmla="*/ 493 w 714"/>
              <a:gd name="connsiteY131-264" fmla="*/ 615 h 763"/>
              <a:gd name="connsiteX132-265" fmla="*/ 488 w 714"/>
              <a:gd name="connsiteY132-266" fmla="*/ 605 h 763"/>
              <a:gd name="connsiteX133-267" fmla="*/ 499 w 714"/>
              <a:gd name="connsiteY133-268" fmla="*/ 610 h 763"/>
              <a:gd name="connsiteX134-269" fmla="*/ 514 w 714"/>
              <a:gd name="connsiteY134-270" fmla="*/ 610 h 763"/>
              <a:gd name="connsiteX135-271" fmla="*/ 525 w 714"/>
              <a:gd name="connsiteY135-272" fmla="*/ 610 h 763"/>
              <a:gd name="connsiteX136-273" fmla="*/ 535 w 714"/>
              <a:gd name="connsiteY136-274" fmla="*/ 610 h 763"/>
              <a:gd name="connsiteX137-275" fmla="*/ 546 w 714"/>
              <a:gd name="connsiteY137-276" fmla="*/ 605 h 763"/>
              <a:gd name="connsiteX138-277" fmla="*/ 551 w 714"/>
              <a:gd name="connsiteY138-278" fmla="*/ 605 h 763"/>
              <a:gd name="connsiteX139-279" fmla="*/ 556 w 714"/>
              <a:gd name="connsiteY139-280" fmla="*/ 600 h 763"/>
              <a:gd name="connsiteX140-281" fmla="*/ 556 w 714"/>
              <a:gd name="connsiteY140-282" fmla="*/ 600 h 763"/>
              <a:gd name="connsiteX141-283" fmla="*/ 562 w 714"/>
              <a:gd name="connsiteY141-284" fmla="*/ 594 h 763"/>
              <a:gd name="connsiteX142-285" fmla="*/ 562 w 714"/>
              <a:gd name="connsiteY142-286" fmla="*/ 584 h 763"/>
              <a:gd name="connsiteX143-287" fmla="*/ 567 w 714"/>
              <a:gd name="connsiteY143-288" fmla="*/ 573 h 763"/>
              <a:gd name="connsiteX144-289" fmla="*/ 567 w 714"/>
              <a:gd name="connsiteY144-290" fmla="*/ 558 h 763"/>
              <a:gd name="connsiteX145-291" fmla="*/ 572 w 714"/>
              <a:gd name="connsiteY145-292" fmla="*/ 537 h 763"/>
              <a:gd name="connsiteX146-293" fmla="*/ 578 w 714"/>
              <a:gd name="connsiteY146-294" fmla="*/ 516 h 763"/>
              <a:gd name="connsiteX147-295" fmla="*/ 578 w 714"/>
              <a:gd name="connsiteY147-296" fmla="*/ 489 h 763"/>
              <a:gd name="connsiteX148-297" fmla="*/ 583 w 714"/>
              <a:gd name="connsiteY148-298" fmla="*/ 458 h 763"/>
              <a:gd name="connsiteX149-299" fmla="*/ 593 w 714"/>
              <a:gd name="connsiteY149-300" fmla="*/ 395 h 763"/>
              <a:gd name="connsiteX150-301" fmla="*/ 599 w 714"/>
              <a:gd name="connsiteY150-302" fmla="*/ 337 h 763"/>
              <a:gd name="connsiteX151-303" fmla="*/ 604 w 714"/>
              <a:gd name="connsiteY151-304" fmla="*/ 274 h 763"/>
              <a:gd name="connsiteX152-305" fmla="*/ 604 w 714"/>
              <a:gd name="connsiteY152-306" fmla="*/ 221 h 763"/>
              <a:gd name="connsiteX153-307" fmla="*/ 604 w 714"/>
              <a:gd name="connsiteY153-308" fmla="*/ 221 h 763"/>
              <a:gd name="connsiteX0-309" fmla="*/ 585 w 695"/>
              <a:gd name="connsiteY0-310" fmla="*/ 221 h 763"/>
              <a:gd name="connsiteX1-311" fmla="*/ 585 w 695"/>
              <a:gd name="connsiteY1-312" fmla="*/ 195 h 763"/>
              <a:gd name="connsiteX2-313" fmla="*/ 585 w 695"/>
              <a:gd name="connsiteY2-314" fmla="*/ 168 h 763"/>
              <a:gd name="connsiteX3-315" fmla="*/ 585 w 695"/>
              <a:gd name="connsiteY3-316" fmla="*/ 147 h 763"/>
              <a:gd name="connsiteX4-317" fmla="*/ 585 w 695"/>
              <a:gd name="connsiteY4-318" fmla="*/ 132 h 763"/>
              <a:gd name="connsiteX5-319" fmla="*/ 585 w 695"/>
              <a:gd name="connsiteY5-320" fmla="*/ 116 h 763"/>
              <a:gd name="connsiteX6-321" fmla="*/ 585 w 695"/>
              <a:gd name="connsiteY6-322" fmla="*/ 105 h 763"/>
              <a:gd name="connsiteX7-323" fmla="*/ 580 w 695"/>
              <a:gd name="connsiteY7-324" fmla="*/ 95 h 763"/>
              <a:gd name="connsiteX8-325" fmla="*/ 580 w 695"/>
              <a:gd name="connsiteY8-326" fmla="*/ 89 h 763"/>
              <a:gd name="connsiteX9-327" fmla="*/ 580 w 695"/>
              <a:gd name="connsiteY9-328" fmla="*/ 84 h 763"/>
              <a:gd name="connsiteX10-329" fmla="*/ 574 w 695"/>
              <a:gd name="connsiteY10-330" fmla="*/ 84 h 763"/>
              <a:gd name="connsiteX11-331" fmla="*/ 569 w 695"/>
              <a:gd name="connsiteY11-332" fmla="*/ 79 h 763"/>
              <a:gd name="connsiteX12-333" fmla="*/ 559 w 695"/>
              <a:gd name="connsiteY12-334" fmla="*/ 79 h 763"/>
              <a:gd name="connsiteX13-335" fmla="*/ 553 w 695"/>
              <a:gd name="connsiteY13-336" fmla="*/ 74 h 763"/>
              <a:gd name="connsiteX14-337" fmla="*/ 537 w 695"/>
              <a:gd name="connsiteY14-338" fmla="*/ 74 h 763"/>
              <a:gd name="connsiteX15-339" fmla="*/ 527 w 695"/>
              <a:gd name="connsiteY15-340" fmla="*/ 74 h 763"/>
              <a:gd name="connsiteX16-341" fmla="*/ 511 w 695"/>
              <a:gd name="connsiteY16-342" fmla="*/ 79 h 763"/>
              <a:gd name="connsiteX17-343" fmla="*/ 480 w 695"/>
              <a:gd name="connsiteY17-344" fmla="*/ 79 h 763"/>
              <a:gd name="connsiteX18-345" fmla="*/ 443 w 695"/>
              <a:gd name="connsiteY18-346" fmla="*/ 84 h 763"/>
              <a:gd name="connsiteX19-347" fmla="*/ 406 w 695"/>
              <a:gd name="connsiteY19-348" fmla="*/ 89 h 763"/>
              <a:gd name="connsiteX20-349" fmla="*/ 369 w 695"/>
              <a:gd name="connsiteY20-350" fmla="*/ 89 h 763"/>
              <a:gd name="connsiteX21-351" fmla="*/ 327 w 695"/>
              <a:gd name="connsiteY21-352" fmla="*/ 95 h 763"/>
              <a:gd name="connsiteX22-353" fmla="*/ 279 w 695"/>
              <a:gd name="connsiteY22-354" fmla="*/ 105 h 763"/>
              <a:gd name="connsiteX23-355" fmla="*/ 253 w 695"/>
              <a:gd name="connsiteY23-356" fmla="*/ 105 h 763"/>
              <a:gd name="connsiteX24-357" fmla="*/ 227 w 695"/>
              <a:gd name="connsiteY24-358" fmla="*/ 110 h 763"/>
              <a:gd name="connsiteX25-359" fmla="*/ 200 w 695"/>
              <a:gd name="connsiteY25-360" fmla="*/ 116 h 763"/>
              <a:gd name="connsiteX26-361" fmla="*/ 174 w 695"/>
              <a:gd name="connsiteY26-362" fmla="*/ 116 h 763"/>
              <a:gd name="connsiteX27-363" fmla="*/ 142 w 695"/>
              <a:gd name="connsiteY27-364" fmla="*/ 121 h 763"/>
              <a:gd name="connsiteX28-365" fmla="*/ 116 w 695"/>
              <a:gd name="connsiteY28-366" fmla="*/ 126 h 763"/>
              <a:gd name="connsiteX29-367" fmla="*/ 90 w 695"/>
              <a:gd name="connsiteY29-368" fmla="*/ 126 h 763"/>
              <a:gd name="connsiteX30-369" fmla="*/ 69 w 695"/>
              <a:gd name="connsiteY30-370" fmla="*/ 132 h 763"/>
              <a:gd name="connsiteX31-371" fmla="*/ 48 w 695"/>
              <a:gd name="connsiteY31-372" fmla="*/ 132 h 763"/>
              <a:gd name="connsiteX32-373" fmla="*/ 21 w 695"/>
              <a:gd name="connsiteY32-374" fmla="*/ 132 h 763"/>
              <a:gd name="connsiteX33-375" fmla="*/ 0 w 695"/>
              <a:gd name="connsiteY33-376" fmla="*/ 100 h 763"/>
              <a:gd name="connsiteX34-377" fmla="*/ 21 w 695"/>
              <a:gd name="connsiteY34-378" fmla="*/ 100 h 763"/>
              <a:gd name="connsiteX35-379" fmla="*/ 37 w 695"/>
              <a:gd name="connsiteY35-380" fmla="*/ 100 h 763"/>
              <a:gd name="connsiteX36-381" fmla="*/ 58 w 695"/>
              <a:gd name="connsiteY36-382" fmla="*/ 95 h 763"/>
              <a:gd name="connsiteX37-383" fmla="*/ 84 w 695"/>
              <a:gd name="connsiteY37-384" fmla="*/ 95 h 763"/>
              <a:gd name="connsiteX38-385" fmla="*/ 106 w 695"/>
              <a:gd name="connsiteY38-386" fmla="*/ 89 h 763"/>
              <a:gd name="connsiteX39-387" fmla="*/ 132 w 695"/>
              <a:gd name="connsiteY39-388" fmla="*/ 84 h 763"/>
              <a:gd name="connsiteX40-389" fmla="*/ 163 w 695"/>
              <a:gd name="connsiteY40-390" fmla="*/ 84 h 763"/>
              <a:gd name="connsiteX41-391" fmla="*/ 221 w 695"/>
              <a:gd name="connsiteY41-392" fmla="*/ 74 h 763"/>
              <a:gd name="connsiteX42-393" fmla="*/ 279 w 695"/>
              <a:gd name="connsiteY42-394" fmla="*/ 63 h 763"/>
              <a:gd name="connsiteX43-395" fmla="*/ 337 w 695"/>
              <a:gd name="connsiteY43-396" fmla="*/ 58 h 763"/>
              <a:gd name="connsiteX44-397" fmla="*/ 395 w 695"/>
              <a:gd name="connsiteY44-398" fmla="*/ 47 h 763"/>
              <a:gd name="connsiteX45-399" fmla="*/ 422 w 695"/>
              <a:gd name="connsiteY45-400" fmla="*/ 42 h 763"/>
              <a:gd name="connsiteX46-401" fmla="*/ 448 w 695"/>
              <a:gd name="connsiteY46-402" fmla="*/ 37 h 763"/>
              <a:gd name="connsiteX47-403" fmla="*/ 474 w 695"/>
              <a:gd name="connsiteY47-404" fmla="*/ 32 h 763"/>
              <a:gd name="connsiteX48-405" fmla="*/ 490 w 695"/>
              <a:gd name="connsiteY48-406" fmla="*/ 32 h 763"/>
              <a:gd name="connsiteX49-407" fmla="*/ 506 w 695"/>
              <a:gd name="connsiteY49-408" fmla="*/ 26 h 763"/>
              <a:gd name="connsiteX50-409" fmla="*/ 522 w 695"/>
              <a:gd name="connsiteY50-410" fmla="*/ 21 h 763"/>
              <a:gd name="connsiteX51-411" fmla="*/ 527 w 695"/>
              <a:gd name="connsiteY51-412" fmla="*/ 21 h 763"/>
              <a:gd name="connsiteX52-413" fmla="*/ 537 w 695"/>
              <a:gd name="connsiteY52-414" fmla="*/ 16 h 763"/>
              <a:gd name="connsiteX53-415" fmla="*/ 543 w 695"/>
              <a:gd name="connsiteY53-416" fmla="*/ 11 h 763"/>
              <a:gd name="connsiteX54-417" fmla="*/ 553 w 695"/>
              <a:gd name="connsiteY54-418" fmla="*/ 5 h 763"/>
              <a:gd name="connsiteX55-419" fmla="*/ 559 w 695"/>
              <a:gd name="connsiteY55-420" fmla="*/ 5 h 763"/>
              <a:gd name="connsiteX56-421" fmla="*/ 569 w 695"/>
              <a:gd name="connsiteY56-422" fmla="*/ 0 h 763"/>
              <a:gd name="connsiteX57-423" fmla="*/ 574 w 695"/>
              <a:gd name="connsiteY57-424" fmla="*/ 5 h 763"/>
              <a:gd name="connsiteX58-425" fmla="*/ 580 w 695"/>
              <a:gd name="connsiteY58-426" fmla="*/ 5 h 763"/>
              <a:gd name="connsiteX59-427" fmla="*/ 585 w 695"/>
              <a:gd name="connsiteY59-428" fmla="*/ 11 h 763"/>
              <a:gd name="connsiteX60-429" fmla="*/ 595 w 695"/>
              <a:gd name="connsiteY60-430" fmla="*/ 16 h 763"/>
              <a:gd name="connsiteX61-431" fmla="*/ 606 w 695"/>
              <a:gd name="connsiteY61-432" fmla="*/ 21 h 763"/>
              <a:gd name="connsiteX62-433" fmla="*/ 616 w 695"/>
              <a:gd name="connsiteY62-434" fmla="*/ 26 h 763"/>
              <a:gd name="connsiteX63-435" fmla="*/ 627 w 695"/>
              <a:gd name="connsiteY63-436" fmla="*/ 32 h 763"/>
              <a:gd name="connsiteX64-437" fmla="*/ 643 w 695"/>
              <a:gd name="connsiteY64-438" fmla="*/ 42 h 763"/>
              <a:gd name="connsiteX65-439" fmla="*/ 653 w 695"/>
              <a:gd name="connsiteY65-440" fmla="*/ 53 h 763"/>
              <a:gd name="connsiteX66-441" fmla="*/ 664 w 695"/>
              <a:gd name="connsiteY66-442" fmla="*/ 58 h 763"/>
              <a:gd name="connsiteX67-443" fmla="*/ 674 w 695"/>
              <a:gd name="connsiteY67-444" fmla="*/ 68 h 763"/>
              <a:gd name="connsiteX68-445" fmla="*/ 685 w 695"/>
              <a:gd name="connsiteY68-446" fmla="*/ 74 h 763"/>
              <a:gd name="connsiteX69-447" fmla="*/ 690 w 695"/>
              <a:gd name="connsiteY69-448" fmla="*/ 79 h 763"/>
              <a:gd name="connsiteX70-449" fmla="*/ 695 w 695"/>
              <a:gd name="connsiteY70-450" fmla="*/ 84 h 763"/>
              <a:gd name="connsiteX71-451" fmla="*/ 695 w 695"/>
              <a:gd name="connsiteY71-452" fmla="*/ 89 h 763"/>
              <a:gd name="connsiteX72-453" fmla="*/ 695 w 695"/>
              <a:gd name="connsiteY72-454" fmla="*/ 95 h 763"/>
              <a:gd name="connsiteX73-455" fmla="*/ 695 w 695"/>
              <a:gd name="connsiteY73-456" fmla="*/ 100 h 763"/>
              <a:gd name="connsiteX74-457" fmla="*/ 695 w 695"/>
              <a:gd name="connsiteY74-458" fmla="*/ 105 h 763"/>
              <a:gd name="connsiteX75-459" fmla="*/ 690 w 695"/>
              <a:gd name="connsiteY75-460" fmla="*/ 110 h 763"/>
              <a:gd name="connsiteX76-461" fmla="*/ 680 w 695"/>
              <a:gd name="connsiteY76-462" fmla="*/ 116 h 763"/>
              <a:gd name="connsiteX77-463" fmla="*/ 680 w 695"/>
              <a:gd name="connsiteY77-464" fmla="*/ 121 h 763"/>
              <a:gd name="connsiteX78-465" fmla="*/ 680 w 695"/>
              <a:gd name="connsiteY78-466" fmla="*/ 121 h 763"/>
              <a:gd name="connsiteX79-467" fmla="*/ 674 w 695"/>
              <a:gd name="connsiteY79-468" fmla="*/ 126 h 763"/>
              <a:gd name="connsiteX80-469" fmla="*/ 674 w 695"/>
              <a:gd name="connsiteY80-470" fmla="*/ 132 h 763"/>
              <a:gd name="connsiteX81-471" fmla="*/ 669 w 695"/>
              <a:gd name="connsiteY81-472" fmla="*/ 142 h 763"/>
              <a:gd name="connsiteX82-473" fmla="*/ 669 w 695"/>
              <a:gd name="connsiteY82-474" fmla="*/ 147 h 763"/>
              <a:gd name="connsiteX83-475" fmla="*/ 669 w 695"/>
              <a:gd name="connsiteY83-476" fmla="*/ 158 h 763"/>
              <a:gd name="connsiteX84-477" fmla="*/ 664 w 695"/>
              <a:gd name="connsiteY84-478" fmla="*/ 168 h 763"/>
              <a:gd name="connsiteX85-479" fmla="*/ 664 w 695"/>
              <a:gd name="connsiteY85-480" fmla="*/ 179 h 763"/>
              <a:gd name="connsiteX86-481" fmla="*/ 664 w 695"/>
              <a:gd name="connsiteY86-482" fmla="*/ 189 h 763"/>
              <a:gd name="connsiteX87-483" fmla="*/ 659 w 695"/>
              <a:gd name="connsiteY87-484" fmla="*/ 205 h 763"/>
              <a:gd name="connsiteX88-485" fmla="*/ 659 w 695"/>
              <a:gd name="connsiteY88-486" fmla="*/ 221 h 763"/>
              <a:gd name="connsiteX89-487" fmla="*/ 659 w 695"/>
              <a:gd name="connsiteY89-488" fmla="*/ 237 h 763"/>
              <a:gd name="connsiteX90-489" fmla="*/ 653 w 695"/>
              <a:gd name="connsiteY90-490" fmla="*/ 252 h 763"/>
              <a:gd name="connsiteX91-491" fmla="*/ 653 w 695"/>
              <a:gd name="connsiteY91-492" fmla="*/ 268 h 763"/>
              <a:gd name="connsiteX92-493" fmla="*/ 653 w 695"/>
              <a:gd name="connsiteY92-494" fmla="*/ 289 h 763"/>
              <a:gd name="connsiteX93-495" fmla="*/ 648 w 695"/>
              <a:gd name="connsiteY93-496" fmla="*/ 331 h 763"/>
              <a:gd name="connsiteX94-497" fmla="*/ 643 w 695"/>
              <a:gd name="connsiteY94-498" fmla="*/ 368 h 763"/>
              <a:gd name="connsiteX95-499" fmla="*/ 643 w 695"/>
              <a:gd name="connsiteY95-500" fmla="*/ 400 h 763"/>
              <a:gd name="connsiteX96-501" fmla="*/ 638 w 695"/>
              <a:gd name="connsiteY96-502" fmla="*/ 431 h 763"/>
              <a:gd name="connsiteX97-503" fmla="*/ 632 w 695"/>
              <a:gd name="connsiteY97-504" fmla="*/ 463 h 763"/>
              <a:gd name="connsiteX98-505" fmla="*/ 632 w 695"/>
              <a:gd name="connsiteY98-506" fmla="*/ 489 h 763"/>
              <a:gd name="connsiteX99-507" fmla="*/ 627 w 695"/>
              <a:gd name="connsiteY99-508" fmla="*/ 510 h 763"/>
              <a:gd name="connsiteX100-509" fmla="*/ 622 w 695"/>
              <a:gd name="connsiteY100-510" fmla="*/ 531 h 763"/>
              <a:gd name="connsiteX101-511" fmla="*/ 616 w 695"/>
              <a:gd name="connsiteY101-512" fmla="*/ 568 h 763"/>
              <a:gd name="connsiteX102-513" fmla="*/ 606 w 695"/>
              <a:gd name="connsiteY102-514" fmla="*/ 605 h 763"/>
              <a:gd name="connsiteX103-515" fmla="*/ 601 w 695"/>
              <a:gd name="connsiteY103-516" fmla="*/ 636 h 763"/>
              <a:gd name="connsiteX104-517" fmla="*/ 590 w 695"/>
              <a:gd name="connsiteY104-518" fmla="*/ 663 h 763"/>
              <a:gd name="connsiteX105-519" fmla="*/ 585 w 695"/>
              <a:gd name="connsiteY105-520" fmla="*/ 689 h 763"/>
              <a:gd name="connsiteX106-521" fmla="*/ 580 w 695"/>
              <a:gd name="connsiteY106-522" fmla="*/ 700 h 763"/>
              <a:gd name="connsiteX107-523" fmla="*/ 574 w 695"/>
              <a:gd name="connsiteY107-524" fmla="*/ 710 h 763"/>
              <a:gd name="connsiteX108-525" fmla="*/ 574 w 695"/>
              <a:gd name="connsiteY108-526" fmla="*/ 721 h 763"/>
              <a:gd name="connsiteX109-527" fmla="*/ 569 w 695"/>
              <a:gd name="connsiteY109-528" fmla="*/ 726 h 763"/>
              <a:gd name="connsiteX110-529" fmla="*/ 564 w 695"/>
              <a:gd name="connsiteY110-530" fmla="*/ 736 h 763"/>
              <a:gd name="connsiteX111-531" fmla="*/ 564 w 695"/>
              <a:gd name="connsiteY111-532" fmla="*/ 742 h 763"/>
              <a:gd name="connsiteX112-533" fmla="*/ 553 w 695"/>
              <a:gd name="connsiteY112-534" fmla="*/ 747 h 763"/>
              <a:gd name="connsiteX113-535" fmla="*/ 548 w 695"/>
              <a:gd name="connsiteY113-536" fmla="*/ 757 h 763"/>
              <a:gd name="connsiteX114-537" fmla="*/ 543 w 695"/>
              <a:gd name="connsiteY114-538" fmla="*/ 757 h 763"/>
              <a:gd name="connsiteX115-539" fmla="*/ 537 w 695"/>
              <a:gd name="connsiteY115-540" fmla="*/ 763 h 763"/>
              <a:gd name="connsiteX116-541" fmla="*/ 532 w 695"/>
              <a:gd name="connsiteY116-542" fmla="*/ 763 h 763"/>
              <a:gd name="connsiteX117-543" fmla="*/ 532 w 695"/>
              <a:gd name="connsiteY117-544" fmla="*/ 757 h 763"/>
              <a:gd name="connsiteX118-545" fmla="*/ 527 w 695"/>
              <a:gd name="connsiteY118-546" fmla="*/ 757 h 763"/>
              <a:gd name="connsiteX119-547" fmla="*/ 527 w 695"/>
              <a:gd name="connsiteY119-548" fmla="*/ 752 h 763"/>
              <a:gd name="connsiteX120-549" fmla="*/ 527 w 695"/>
              <a:gd name="connsiteY120-550" fmla="*/ 747 h 763"/>
              <a:gd name="connsiteX121-551" fmla="*/ 522 w 695"/>
              <a:gd name="connsiteY121-552" fmla="*/ 742 h 763"/>
              <a:gd name="connsiteX122-553" fmla="*/ 522 w 695"/>
              <a:gd name="connsiteY122-554" fmla="*/ 731 h 763"/>
              <a:gd name="connsiteX123-555" fmla="*/ 522 w 695"/>
              <a:gd name="connsiteY123-556" fmla="*/ 721 h 763"/>
              <a:gd name="connsiteX124-557" fmla="*/ 516 w 695"/>
              <a:gd name="connsiteY124-558" fmla="*/ 705 h 763"/>
              <a:gd name="connsiteX125-559" fmla="*/ 511 w 695"/>
              <a:gd name="connsiteY125-560" fmla="*/ 684 h 763"/>
              <a:gd name="connsiteX126-561" fmla="*/ 506 w 695"/>
              <a:gd name="connsiteY126-562" fmla="*/ 668 h 763"/>
              <a:gd name="connsiteX127-563" fmla="*/ 501 w 695"/>
              <a:gd name="connsiteY127-564" fmla="*/ 652 h 763"/>
              <a:gd name="connsiteX128-565" fmla="*/ 495 w 695"/>
              <a:gd name="connsiteY128-566" fmla="*/ 636 h 763"/>
              <a:gd name="connsiteX129-567" fmla="*/ 485 w 695"/>
              <a:gd name="connsiteY129-568" fmla="*/ 626 h 763"/>
              <a:gd name="connsiteX130-569" fmla="*/ 474 w 695"/>
              <a:gd name="connsiteY130-570" fmla="*/ 615 h 763"/>
              <a:gd name="connsiteX131-571" fmla="*/ 469 w 695"/>
              <a:gd name="connsiteY131-572" fmla="*/ 605 h 763"/>
              <a:gd name="connsiteX132-573" fmla="*/ 480 w 695"/>
              <a:gd name="connsiteY132-574" fmla="*/ 610 h 763"/>
              <a:gd name="connsiteX133-575" fmla="*/ 495 w 695"/>
              <a:gd name="connsiteY133-576" fmla="*/ 610 h 763"/>
              <a:gd name="connsiteX134-577" fmla="*/ 506 w 695"/>
              <a:gd name="connsiteY134-578" fmla="*/ 610 h 763"/>
              <a:gd name="connsiteX135-579" fmla="*/ 516 w 695"/>
              <a:gd name="connsiteY135-580" fmla="*/ 610 h 763"/>
              <a:gd name="connsiteX136-581" fmla="*/ 527 w 695"/>
              <a:gd name="connsiteY136-582" fmla="*/ 605 h 763"/>
              <a:gd name="connsiteX137-583" fmla="*/ 532 w 695"/>
              <a:gd name="connsiteY137-584" fmla="*/ 605 h 763"/>
              <a:gd name="connsiteX138-585" fmla="*/ 537 w 695"/>
              <a:gd name="connsiteY138-586" fmla="*/ 600 h 763"/>
              <a:gd name="connsiteX139-587" fmla="*/ 537 w 695"/>
              <a:gd name="connsiteY139-588" fmla="*/ 600 h 763"/>
              <a:gd name="connsiteX140-589" fmla="*/ 543 w 695"/>
              <a:gd name="connsiteY140-590" fmla="*/ 594 h 763"/>
              <a:gd name="connsiteX141-591" fmla="*/ 543 w 695"/>
              <a:gd name="connsiteY141-592" fmla="*/ 584 h 763"/>
              <a:gd name="connsiteX142-593" fmla="*/ 548 w 695"/>
              <a:gd name="connsiteY142-594" fmla="*/ 573 h 763"/>
              <a:gd name="connsiteX143-595" fmla="*/ 548 w 695"/>
              <a:gd name="connsiteY143-596" fmla="*/ 558 h 763"/>
              <a:gd name="connsiteX144-597" fmla="*/ 553 w 695"/>
              <a:gd name="connsiteY144-598" fmla="*/ 537 h 763"/>
              <a:gd name="connsiteX145-599" fmla="*/ 559 w 695"/>
              <a:gd name="connsiteY145-600" fmla="*/ 516 h 763"/>
              <a:gd name="connsiteX146-601" fmla="*/ 559 w 695"/>
              <a:gd name="connsiteY146-602" fmla="*/ 489 h 763"/>
              <a:gd name="connsiteX147-603" fmla="*/ 564 w 695"/>
              <a:gd name="connsiteY147-604" fmla="*/ 458 h 763"/>
              <a:gd name="connsiteX148-605" fmla="*/ 574 w 695"/>
              <a:gd name="connsiteY148-606" fmla="*/ 395 h 763"/>
              <a:gd name="connsiteX149-607" fmla="*/ 580 w 695"/>
              <a:gd name="connsiteY149-608" fmla="*/ 337 h 763"/>
              <a:gd name="connsiteX150-609" fmla="*/ 585 w 695"/>
              <a:gd name="connsiteY150-610" fmla="*/ 274 h 763"/>
              <a:gd name="connsiteX151-611" fmla="*/ 585 w 695"/>
              <a:gd name="connsiteY151-612" fmla="*/ 221 h 763"/>
              <a:gd name="connsiteX152-613" fmla="*/ 585 w 695"/>
              <a:gd name="connsiteY152-614" fmla="*/ 221 h 763"/>
              <a:gd name="connsiteX0-615" fmla="*/ 568 w 678"/>
              <a:gd name="connsiteY0-616" fmla="*/ 221 h 763"/>
              <a:gd name="connsiteX1-617" fmla="*/ 568 w 678"/>
              <a:gd name="connsiteY1-618" fmla="*/ 195 h 763"/>
              <a:gd name="connsiteX2-619" fmla="*/ 568 w 678"/>
              <a:gd name="connsiteY2-620" fmla="*/ 168 h 763"/>
              <a:gd name="connsiteX3-621" fmla="*/ 568 w 678"/>
              <a:gd name="connsiteY3-622" fmla="*/ 147 h 763"/>
              <a:gd name="connsiteX4-623" fmla="*/ 568 w 678"/>
              <a:gd name="connsiteY4-624" fmla="*/ 132 h 763"/>
              <a:gd name="connsiteX5-625" fmla="*/ 568 w 678"/>
              <a:gd name="connsiteY5-626" fmla="*/ 116 h 763"/>
              <a:gd name="connsiteX6-627" fmla="*/ 568 w 678"/>
              <a:gd name="connsiteY6-628" fmla="*/ 105 h 763"/>
              <a:gd name="connsiteX7-629" fmla="*/ 563 w 678"/>
              <a:gd name="connsiteY7-630" fmla="*/ 95 h 763"/>
              <a:gd name="connsiteX8-631" fmla="*/ 563 w 678"/>
              <a:gd name="connsiteY8-632" fmla="*/ 89 h 763"/>
              <a:gd name="connsiteX9-633" fmla="*/ 563 w 678"/>
              <a:gd name="connsiteY9-634" fmla="*/ 84 h 763"/>
              <a:gd name="connsiteX10-635" fmla="*/ 557 w 678"/>
              <a:gd name="connsiteY10-636" fmla="*/ 84 h 763"/>
              <a:gd name="connsiteX11-637" fmla="*/ 552 w 678"/>
              <a:gd name="connsiteY11-638" fmla="*/ 79 h 763"/>
              <a:gd name="connsiteX12-639" fmla="*/ 542 w 678"/>
              <a:gd name="connsiteY12-640" fmla="*/ 79 h 763"/>
              <a:gd name="connsiteX13-641" fmla="*/ 536 w 678"/>
              <a:gd name="connsiteY13-642" fmla="*/ 74 h 763"/>
              <a:gd name="connsiteX14-643" fmla="*/ 520 w 678"/>
              <a:gd name="connsiteY14-644" fmla="*/ 74 h 763"/>
              <a:gd name="connsiteX15-645" fmla="*/ 510 w 678"/>
              <a:gd name="connsiteY15-646" fmla="*/ 74 h 763"/>
              <a:gd name="connsiteX16-647" fmla="*/ 494 w 678"/>
              <a:gd name="connsiteY16-648" fmla="*/ 79 h 763"/>
              <a:gd name="connsiteX17-649" fmla="*/ 463 w 678"/>
              <a:gd name="connsiteY17-650" fmla="*/ 79 h 763"/>
              <a:gd name="connsiteX18-651" fmla="*/ 426 w 678"/>
              <a:gd name="connsiteY18-652" fmla="*/ 84 h 763"/>
              <a:gd name="connsiteX19-653" fmla="*/ 389 w 678"/>
              <a:gd name="connsiteY19-654" fmla="*/ 89 h 763"/>
              <a:gd name="connsiteX20-655" fmla="*/ 352 w 678"/>
              <a:gd name="connsiteY20-656" fmla="*/ 89 h 763"/>
              <a:gd name="connsiteX21-657" fmla="*/ 310 w 678"/>
              <a:gd name="connsiteY21-658" fmla="*/ 95 h 763"/>
              <a:gd name="connsiteX22-659" fmla="*/ 262 w 678"/>
              <a:gd name="connsiteY22-660" fmla="*/ 105 h 763"/>
              <a:gd name="connsiteX23-661" fmla="*/ 236 w 678"/>
              <a:gd name="connsiteY23-662" fmla="*/ 105 h 763"/>
              <a:gd name="connsiteX24-663" fmla="*/ 210 w 678"/>
              <a:gd name="connsiteY24-664" fmla="*/ 110 h 763"/>
              <a:gd name="connsiteX25-665" fmla="*/ 183 w 678"/>
              <a:gd name="connsiteY25-666" fmla="*/ 116 h 763"/>
              <a:gd name="connsiteX26-667" fmla="*/ 157 w 678"/>
              <a:gd name="connsiteY26-668" fmla="*/ 116 h 763"/>
              <a:gd name="connsiteX27-669" fmla="*/ 125 w 678"/>
              <a:gd name="connsiteY27-670" fmla="*/ 121 h 763"/>
              <a:gd name="connsiteX28-671" fmla="*/ 99 w 678"/>
              <a:gd name="connsiteY28-672" fmla="*/ 126 h 763"/>
              <a:gd name="connsiteX29-673" fmla="*/ 73 w 678"/>
              <a:gd name="connsiteY29-674" fmla="*/ 126 h 763"/>
              <a:gd name="connsiteX30-675" fmla="*/ 52 w 678"/>
              <a:gd name="connsiteY30-676" fmla="*/ 132 h 763"/>
              <a:gd name="connsiteX31-677" fmla="*/ 31 w 678"/>
              <a:gd name="connsiteY31-678" fmla="*/ 132 h 763"/>
              <a:gd name="connsiteX32-679" fmla="*/ 4 w 678"/>
              <a:gd name="connsiteY32-680" fmla="*/ 132 h 763"/>
              <a:gd name="connsiteX33-681" fmla="*/ 4 w 678"/>
              <a:gd name="connsiteY33-682" fmla="*/ 100 h 763"/>
              <a:gd name="connsiteX34-683" fmla="*/ 20 w 678"/>
              <a:gd name="connsiteY34-684" fmla="*/ 100 h 763"/>
              <a:gd name="connsiteX35-685" fmla="*/ 41 w 678"/>
              <a:gd name="connsiteY35-686" fmla="*/ 95 h 763"/>
              <a:gd name="connsiteX36-687" fmla="*/ 67 w 678"/>
              <a:gd name="connsiteY36-688" fmla="*/ 95 h 763"/>
              <a:gd name="connsiteX37-689" fmla="*/ 89 w 678"/>
              <a:gd name="connsiteY37-690" fmla="*/ 89 h 763"/>
              <a:gd name="connsiteX38-691" fmla="*/ 115 w 678"/>
              <a:gd name="connsiteY38-692" fmla="*/ 84 h 763"/>
              <a:gd name="connsiteX39-693" fmla="*/ 146 w 678"/>
              <a:gd name="connsiteY39-694" fmla="*/ 84 h 763"/>
              <a:gd name="connsiteX40-695" fmla="*/ 204 w 678"/>
              <a:gd name="connsiteY40-696" fmla="*/ 74 h 763"/>
              <a:gd name="connsiteX41-697" fmla="*/ 262 w 678"/>
              <a:gd name="connsiteY41-698" fmla="*/ 63 h 763"/>
              <a:gd name="connsiteX42-699" fmla="*/ 320 w 678"/>
              <a:gd name="connsiteY42-700" fmla="*/ 58 h 763"/>
              <a:gd name="connsiteX43-701" fmla="*/ 378 w 678"/>
              <a:gd name="connsiteY43-702" fmla="*/ 47 h 763"/>
              <a:gd name="connsiteX44-703" fmla="*/ 405 w 678"/>
              <a:gd name="connsiteY44-704" fmla="*/ 42 h 763"/>
              <a:gd name="connsiteX45-705" fmla="*/ 431 w 678"/>
              <a:gd name="connsiteY45-706" fmla="*/ 37 h 763"/>
              <a:gd name="connsiteX46-707" fmla="*/ 457 w 678"/>
              <a:gd name="connsiteY46-708" fmla="*/ 32 h 763"/>
              <a:gd name="connsiteX47-709" fmla="*/ 473 w 678"/>
              <a:gd name="connsiteY47-710" fmla="*/ 32 h 763"/>
              <a:gd name="connsiteX48-711" fmla="*/ 489 w 678"/>
              <a:gd name="connsiteY48-712" fmla="*/ 26 h 763"/>
              <a:gd name="connsiteX49-713" fmla="*/ 505 w 678"/>
              <a:gd name="connsiteY49-714" fmla="*/ 21 h 763"/>
              <a:gd name="connsiteX50-715" fmla="*/ 510 w 678"/>
              <a:gd name="connsiteY50-716" fmla="*/ 21 h 763"/>
              <a:gd name="connsiteX51-717" fmla="*/ 520 w 678"/>
              <a:gd name="connsiteY51-718" fmla="*/ 16 h 763"/>
              <a:gd name="connsiteX52-719" fmla="*/ 526 w 678"/>
              <a:gd name="connsiteY52-720" fmla="*/ 11 h 763"/>
              <a:gd name="connsiteX53-721" fmla="*/ 536 w 678"/>
              <a:gd name="connsiteY53-722" fmla="*/ 5 h 763"/>
              <a:gd name="connsiteX54-723" fmla="*/ 542 w 678"/>
              <a:gd name="connsiteY54-724" fmla="*/ 5 h 763"/>
              <a:gd name="connsiteX55-725" fmla="*/ 552 w 678"/>
              <a:gd name="connsiteY55-726" fmla="*/ 0 h 763"/>
              <a:gd name="connsiteX56-727" fmla="*/ 557 w 678"/>
              <a:gd name="connsiteY56-728" fmla="*/ 5 h 763"/>
              <a:gd name="connsiteX57-729" fmla="*/ 563 w 678"/>
              <a:gd name="connsiteY57-730" fmla="*/ 5 h 763"/>
              <a:gd name="connsiteX58-731" fmla="*/ 568 w 678"/>
              <a:gd name="connsiteY58-732" fmla="*/ 11 h 763"/>
              <a:gd name="connsiteX59-733" fmla="*/ 578 w 678"/>
              <a:gd name="connsiteY59-734" fmla="*/ 16 h 763"/>
              <a:gd name="connsiteX60-735" fmla="*/ 589 w 678"/>
              <a:gd name="connsiteY60-736" fmla="*/ 21 h 763"/>
              <a:gd name="connsiteX61-737" fmla="*/ 599 w 678"/>
              <a:gd name="connsiteY61-738" fmla="*/ 26 h 763"/>
              <a:gd name="connsiteX62-739" fmla="*/ 610 w 678"/>
              <a:gd name="connsiteY62-740" fmla="*/ 32 h 763"/>
              <a:gd name="connsiteX63-741" fmla="*/ 626 w 678"/>
              <a:gd name="connsiteY63-742" fmla="*/ 42 h 763"/>
              <a:gd name="connsiteX64-743" fmla="*/ 636 w 678"/>
              <a:gd name="connsiteY64-744" fmla="*/ 53 h 763"/>
              <a:gd name="connsiteX65-745" fmla="*/ 647 w 678"/>
              <a:gd name="connsiteY65-746" fmla="*/ 58 h 763"/>
              <a:gd name="connsiteX66-747" fmla="*/ 657 w 678"/>
              <a:gd name="connsiteY66-748" fmla="*/ 68 h 763"/>
              <a:gd name="connsiteX67-749" fmla="*/ 668 w 678"/>
              <a:gd name="connsiteY67-750" fmla="*/ 74 h 763"/>
              <a:gd name="connsiteX68-751" fmla="*/ 673 w 678"/>
              <a:gd name="connsiteY68-752" fmla="*/ 79 h 763"/>
              <a:gd name="connsiteX69-753" fmla="*/ 678 w 678"/>
              <a:gd name="connsiteY69-754" fmla="*/ 84 h 763"/>
              <a:gd name="connsiteX70-755" fmla="*/ 678 w 678"/>
              <a:gd name="connsiteY70-756" fmla="*/ 89 h 763"/>
              <a:gd name="connsiteX71-757" fmla="*/ 678 w 678"/>
              <a:gd name="connsiteY71-758" fmla="*/ 95 h 763"/>
              <a:gd name="connsiteX72-759" fmla="*/ 678 w 678"/>
              <a:gd name="connsiteY72-760" fmla="*/ 100 h 763"/>
              <a:gd name="connsiteX73-761" fmla="*/ 678 w 678"/>
              <a:gd name="connsiteY73-762" fmla="*/ 105 h 763"/>
              <a:gd name="connsiteX74-763" fmla="*/ 673 w 678"/>
              <a:gd name="connsiteY74-764" fmla="*/ 110 h 763"/>
              <a:gd name="connsiteX75-765" fmla="*/ 663 w 678"/>
              <a:gd name="connsiteY75-766" fmla="*/ 116 h 763"/>
              <a:gd name="connsiteX76-767" fmla="*/ 663 w 678"/>
              <a:gd name="connsiteY76-768" fmla="*/ 121 h 763"/>
              <a:gd name="connsiteX77-769" fmla="*/ 663 w 678"/>
              <a:gd name="connsiteY77-770" fmla="*/ 121 h 763"/>
              <a:gd name="connsiteX78-771" fmla="*/ 657 w 678"/>
              <a:gd name="connsiteY78-772" fmla="*/ 126 h 763"/>
              <a:gd name="connsiteX79-773" fmla="*/ 657 w 678"/>
              <a:gd name="connsiteY79-774" fmla="*/ 132 h 763"/>
              <a:gd name="connsiteX80-775" fmla="*/ 652 w 678"/>
              <a:gd name="connsiteY80-776" fmla="*/ 142 h 763"/>
              <a:gd name="connsiteX81-777" fmla="*/ 652 w 678"/>
              <a:gd name="connsiteY81-778" fmla="*/ 147 h 763"/>
              <a:gd name="connsiteX82-779" fmla="*/ 652 w 678"/>
              <a:gd name="connsiteY82-780" fmla="*/ 158 h 763"/>
              <a:gd name="connsiteX83-781" fmla="*/ 647 w 678"/>
              <a:gd name="connsiteY83-782" fmla="*/ 168 h 763"/>
              <a:gd name="connsiteX84-783" fmla="*/ 647 w 678"/>
              <a:gd name="connsiteY84-784" fmla="*/ 179 h 763"/>
              <a:gd name="connsiteX85-785" fmla="*/ 647 w 678"/>
              <a:gd name="connsiteY85-786" fmla="*/ 189 h 763"/>
              <a:gd name="connsiteX86-787" fmla="*/ 642 w 678"/>
              <a:gd name="connsiteY86-788" fmla="*/ 205 h 763"/>
              <a:gd name="connsiteX87-789" fmla="*/ 642 w 678"/>
              <a:gd name="connsiteY87-790" fmla="*/ 221 h 763"/>
              <a:gd name="connsiteX88-791" fmla="*/ 642 w 678"/>
              <a:gd name="connsiteY88-792" fmla="*/ 237 h 763"/>
              <a:gd name="connsiteX89-793" fmla="*/ 636 w 678"/>
              <a:gd name="connsiteY89-794" fmla="*/ 252 h 763"/>
              <a:gd name="connsiteX90-795" fmla="*/ 636 w 678"/>
              <a:gd name="connsiteY90-796" fmla="*/ 268 h 763"/>
              <a:gd name="connsiteX91-797" fmla="*/ 636 w 678"/>
              <a:gd name="connsiteY91-798" fmla="*/ 289 h 763"/>
              <a:gd name="connsiteX92-799" fmla="*/ 631 w 678"/>
              <a:gd name="connsiteY92-800" fmla="*/ 331 h 763"/>
              <a:gd name="connsiteX93-801" fmla="*/ 626 w 678"/>
              <a:gd name="connsiteY93-802" fmla="*/ 368 h 763"/>
              <a:gd name="connsiteX94-803" fmla="*/ 626 w 678"/>
              <a:gd name="connsiteY94-804" fmla="*/ 400 h 763"/>
              <a:gd name="connsiteX95-805" fmla="*/ 621 w 678"/>
              <a:gd name="connsiteY95-806" fmla="*/ 431 h 763"/>
              <a:gd name="connsiteX96-807" fmla="*/ 615 w 678"/>
              <a:gd name="connsiteY96-808" fmla="*/ 463 h 763"/>
              <a:gd name="connsiteX97-809" fmla="*/ 615 w 678"/>
              <a:gd name="connsiteY97-810" fmla="*/ 489 h 763"/>
              <a:gd name="connsiteX98-811" fmla="*/ 610 w 678"/>
              <a:gd name="connsiteY98-812" fmla="*/ 510 h 763"/>
              <a:gd name="connsiteX99-813" fmla="*/ 605 w 678"/>
              <a:gd name="connsiteY99-814" fmla="*/ 531 h 763"/>
              <a:gd name="connsiteX100-815" fmla="*/ 599 w 678"/>
              <a:gd name="connsiteY100-816" fmla="*/ 568 h 763"/>
              <a:gd name="connsiteX101-817" fmla="*/ 589 w 678"/>
              <a:gd name="connsiteY101-818" fmla="*/ 605 h 763"/>
              <a:gd name="connsiteX102-819" fmla="*/ 584 w 678"/>
              <a:gd name="connsiteY102-820" fmla="*/ 636 h 763"/>
              <a:gd name="connsiteX103-821" fmla="*/ 573 w 678"/>
              <a:gd name="connsiteY103-822" fmla="*/ 663 h 763"/>
              <a:gd name="connsiteX104-823" fmla="*/ 568 w 678"/>
              <a:gd name="connsiteY104-824" fmla="*/ 689 h 763"/>
              <a:gd name="connsiteX105-825" fmla="*/ 563 w 678"/>
              <a:gd name="connsiteY105-826" fmla="*/ 700 h 763"/>
              <a:gd name="connsiteX106-827" fmla="*/ 557 w 678"/>
              <a:gd name="connsiteY106-828" fmla="*/ 710 h 763"/>
              <a:gd name="connsiteX107-829" fmla="*/ 557 w 678"/>
              <a:gd name="connsiteY107-830" fmla="*/ 721 h 763"/>
              <a:gd name="connsiteX108-831" fmla="*/ 552 w 678"/>
              <a:gd name="connsiteY108-832" fmla="*/ 726 h 763"/>
              <a:gd name="connsiteX109-833" fmla="*/ 547 w 678"/>
              <a:gd name="connsiteY109-834" fmla="*/ 736 h 763"/>
              <a:gd name="connsiteX110-835" fmla="*/ 547 w 678"/>
              <a:gd name="connsiteY110-836" fmla="*/ 742 h 763"/>
              <a:gd name="connsiteX111-837" fmla="*/ 536 w 678"/>
              <a:gd name="connsiteY111-838" fmla="*/ 747 h 763"/>
              <a:gd name="connsiteX112-839" fmla="*/ 531 w 678"/>
              <a:gd name="connsiteY112-840" fmla="*/ 757 h 763"/>
              <a:gd name="connsiteX113-841" fmla="*/ 526 w 678"/>
              <a:gd name="connsiteY113-842" fmla="*/ 757 h 763"/>
              <a:gd name="connsiteX114-843" fmla="*/ 520 w 678"/>
              <a:gd name="connsiteY114-844" fmla="*/ 763 h 763"/>
              <a:gd name="connsiteX115-845" fmla="*/ 515 w 678"/>
              <a:gd name="connsiteY115-846" fmla="*/ 763 h 763"/>
              <a:gd name="connsiteX116-847" fmla="*/ 515 w 678"/>
              <a:gd name="connsiteY116-848" fmla="*/ 757 h 763"/>
              <a:gd name="connsiteX117-849" fmla="*/ 510 w 678"/>
              <a:gd name="connsiteY117-850" fmla="*/ 757 h 763"/>
              <a:gd name="connsiteX118-851" fmla="*/ 510 w 678"/>
              <a:gd name="connsiteY118-852" fmla="*/ 752 h 763"/>
              <a:gd name="connsiteX119-853" fmla="*/ 510 w 678"/>
              <a:gd name="connsiteY119-854" fmla="*/ 747 h 763"/>
              <a:gd name="connsiteX120-855" fmla="*/ 505 w 678"/>
              <a:gd name="connsiteY120-856" fmla="*/ 742 h 763"/>
              <a:gd name="connsiteX121-857" fmla="*/ 505 w 678"/>
              <a:gd name="connsiteY121-858" fmla="*/ 731 h 763"/>
              <a:gd name="connsiteX122-859" fmla="*/ 505 w 678"/>
              <a:gd name="connsiteY122-860" fmla="*/ 721 h 763"/>
              <a:gd name="connsiteX123-861" fmla="*/ 499 w 678"/>
              <a:gd name="connsiteY123-862" fmla="*/ 705 h 763"/>
              <a:gd name="connsiteX124-863" fmla="*/ 494 w 678"/>
              <a:gd name="connsiteY124-864" fmla="*/ 684 h 763"/>
              <a:gd name="connsiteX125-865" fmla="*/ 489 w 678"/>
              <a:gd name="connsiteY125-866" fmla="*/ 668 h 763"/>
              <a:gd name="connsiteX126-867" fmla="*/ 484 w 678"/>
              <a:gd name="connsiteY126-868" fmla="*/ 652 h 763"/>
              <a:gd name="connsiteX127-869" fmla="*/ 478 w 678"/>
              <a:gd name="connsiteY127-870" fmla="*/ 636 h 763"/>
              <a:gd name="connsiteX128-871" fmla="*/ 468 w 678"/>
              <a:gd name="connsiteY128-872" fmla="*/ 626 h 763"/>
              <a:gd name="connsiteX129-873" fmla="*/ 457 w 678"/>
              <a:gd name="connsiteY129-874" fmla="*/ 615 h 763"/>
              <a:gd name="connsiteX130-875" fmla="*/ 452 w 678"/>
              <a:gd name="connsiteY130-876" fmla="*/ 605 h 763"/>
              <a:gd name="connsiteX131-877" fmla="*/ 463 w 678"/>
              <a:gd name="connsiteY131-878" fmla="*/ 610 h 763"/>
              <a:gd name="connsiteX132-879" fmla="*/ 478 w 678"/>
              <a:gd name="connsiteY132-880" fmla="*/ 610 h 763"/>
              <a:gd name="connsiteX133-881" fmla="*/ 489 w 678"/>
              <a:gd name="connsiteY133-882" fmla="*/ 610 h 763"/>
              <a:gd name="connsiteX134-883" fmla="*/ 499 w 678"/>
              <a:gd name="connsiteY134-884" fmla="*/ 610 h 763"/>
              <a:gd name="connsiteX135-885" fmla="*/ 510 w 678"/>
              <a:gd name="connsiteY135-886" fmla="*/ 605 h 763"/>
              <a:gd name="connsiteX136-887" fmla="*/ 515 w 678"/>
              <a:gd name="connsiteY136-888" fmla="*/ 605 h 763"/>
              <a:gd name="connsiteX137-889" fmla="*/ 520 w 678"/>
              <a:gd name="connsiteY137-890" fmla="*/ 600 h 763"/>
              <a:gd name="connsiteX138-891" fmla="*/ 520 w 678"/>
              <a:gd name="connsiteY138-892" fmla="*/ 600 h 763"/>
              <a:gd name="connsiteX139-893" fmla="*/ 526 w 678"/>
              <a:gd name="connsiteY139-894" fmla="*/ 594 h 763"/>
              <a:gd name="connsiteX140-895" fmla="*/ 526 w 678"/>
              <a:gd name="connsiteY140-896" fmla="*/ 584 h 763"/>
              <a:gd name="connsiteX141-897" fmla="*/ 531 w 678"/>
              <a:gd name="connsiteY141-898" fmla="*/ 573 h 763"/>
              <a:gd name="connsiteX142-899" fmla="*/ 531 w 678"/>
              <a:gd name="connsiteY142-900" fmla="*/ 558 h 763"/>
              <a:gd name="connsiteX143-901" fmla="*/ 536 w 678"/>
              <a:gd name="connsiteY143-902" fmla="*/ 537 h 763"/>
              <a:gd name="connsiteX144-903" fmla="*/ 542 w 678"/>
              <a:gd name="connsiteY144-904" fmla="*/ 516 h 763"/>
              <a:gd name="connsiteX145-905" fmla="*/ 542 w 678"/>
              <a:gd name="connsiteY145-906" fmla="*/ 489 h 763"/>
              <a:gd name="connsiteX146-907" fmla="*/ 547 w 678"/>
              <a:gd name="connsiteY146-908" fmla="*/ 458 h 763"/>
              <a:gd name="connsiteX147-909" fmla="*/ 557 w 678"/>
              <a:gd name="connsiteY147-910" fmla="*/ 395 h 763"/>
              <a:gd name="connsiteX148-911" fmla="*/ 563 w 678"/>
              <a:gd name="connsiteY148-912" fmla="*/ 337 h 763"/>
              <a:gd name="connsiteX149-913" fmla="*/ 568 w 678"/>
              <a:gd name="connsiteY149-914" fmla="*/ 274 h 763"/>
              <a:gd name="connsiteX150-915" fmla="*/ 568 w 678"/>
              <a:gd name="connsiteY150-916" fmla="*/ 221 h 763"/>
              <a:gd name="connsiteX151-917" fmla="*/ 568 w 678"/>
              <a:gd name="connsiteY151-918" fmla="*/ 221 h 763"/>
              <a:gd name="connsiteX0-919" fmla="*/ 564 w 674"/>
              <a:gd name="connsiteY0-920" fmla="*/ 221 h 763"/>
              <a:gd name="connsiteX1-921" fmla="*/ 564 w 674"/>
              <a:gd name="connsiteY1-922" fmla="*/ 195 h 763"/>
              <a:gd name="connsiteX2-923" fmla="*/ 564 w 674"/>
              <a:gd name="connsiteY2-924" fmla="*/ 168 h 763"/>
              <a:gd name="connsiteX3-925" fmla="*/ 564 w 674"/>
              <a:gd name="connsiteY3-926" fmla="*/ 147 h 763"/>
              <a:gd name="connsiteX4-927" fmla="*/ 564 w 674"/>
              <a:gd name="connsiteY4-928" fmla="*/ 132 h 763"/>
              <a:gd name="connsiteX5-929" fmla="*/ 564 w 674"/>
              <a:gd name="connsiteY5-930" fmla="*/ 116 h 763"/>
              <a:gd name="connsiteX6-931" fmla="*/ 564 w 674"/>
              <a:gd name="connsiteY6-932" fmla="*/ 105 h 763"/>
              <a:gd name="connsiteX7-933" fmla="*/ 559 w 674"/>
              <a:gd name="connsiteY7-934" fmla="*/ 95 h 763"/>
              <a:gd name="connsiteX8-935" fmla="*/ 559 w 674"/>
              <a:gd name="connsiteY8-936" fmla="*/ 89 h 763"/>
              <a:gd name="connsiteX9-937" fmla="*/ 559 w 674"/>
              <a:gd name="connsiteY9-938" fmla="*/ 84 h 763"/>
              <a:gd name="connsiteX10-939" fmla="*/ 553 w 674"/>
              <a:gd name="connsiteY10-940" fmla="*/ 84 h 763"/>
              <a:gd name="connsiteX11-941" fmla="*/ 548 w 674"/>
              <a:gd name="connsiteY11-942" fmla="*/ 79 h 763"/>
              <a:gd name="connsiteX12-943" fmla="*/ 538 w 674"/>
              <a:gd name="connsiteY12-944" fmla="*/ 79 h 763"/>
              <a:gd name="connsiteX13-945" fmla="*/ 532 w 674"/>
              <a:gd name="connsiteY13-946" fmla="*/ 74 h 763"/>
              <a:gd name="connsiteX14-947" fmla="*/ 516 w 674"/>
              <a:gd name="connsiteY14-948" fmla="*/ 74 h 763"/>
              <a:gd name="connsiteX15-949" fmla="*/ 506 w 674"/>
              <a:gd name="connsiteY15-950" fmla="*/ 74 h 763"/>
              <a:gd name="connsiteX16-951" fmla="*/ 490 w 674"/>
              <a:gd name="connsiteY16-952" fmla="*/ 79 h 763"/>
              <a:gd name="connsiteX17-953" fmla="*/ 459 w 674"/>
              <a:gd name="connsiteY17-954" fmla="*/ 79 h 763"/>
              <a:gd name="connsiteX18-955" fmla="*/ 422 w 674"/>
              <a:gd name="connsiteY18-956" fmla="*/ 84 h 763"/>
              <a:gd name="connsiteX19-957" fmla="*/ 385 w 674"/>
              <a:gd name="connsiteY19-958" fmla="*/ 89 h 763"/>
              <a:gd name="connsiteX20-959" fmla="*/ 348 w 674"/>
              <a:gd name="connsiteY20-960" fmla="*/ 89 h 763"/>
              <a:gd name="connsiteX21-961" fmla="*/ 306 w 674"/>
              <a:gd name="connsiteY21-962" fmla="*/ 95 h 763"/>
              <a:gd name="connsiteX22-963" fmla="*/ 258 w 674"/>
              <a:gd name="connsiteY22-964" fmla="*/ 105 h 763"/>
              <a:gd name="connsiteX23-965" fmla="*/ 232 w 674"/>
              <a:gd name="connsiteY23-966" fmla="*/ 105 h 763"/>
              <a:gd name="connsiteX24-967" fmla="*/ 206 w 674"/>
              <a:gd name="connsiteY24-968" fmla="*/ 110 h 763"/>
              <a:gd name="connsiteX25-969" fmla="*/ 179 w 674"/>
              <a:gd name="connsiteY25-970" fmla="*/ 116 h 763"/>
              <a:gd name="connsiteX26-971" fmla="*/ 153 w 674"/>
              <a:gd name="connsiteY26-972" fmla="*/ 116 h 763"/>
              <a:gd name="connsiteX27-973" fmla="*/ 121 w 674"/>
              <a:gd name="connsiteY27-974" fmla="*/ 121 h 763"/>
              <a:gd name="connsiteX28-975" fmla="*/ 95 w 674"/>
              <a:gd name="connsiteY28-976" fmla="*/ 126 h 763"/>
              <a:gd name="connsiteX29-977" fmla="*/ 69 w 674"/>
              <a:gd name="connsiteY29-978" fmla="*/ 126 h 763"/>
              <a:gd name="connsiteX30-979" fmla="*/ 48 w 674"/>
              <a:gd name="connsiteY30-980" fmla="*/ 132 h 763"/>
              <a:gd name="connsiteX31-981" fmla="*/ 27 w 674"/>
              <a:gd name="connsiteY31-982" fmla="*/ 132 h 763"/>
              <a:gd name="connsiteX32-983" fmla="*/ 0 w 674"/>
              <a:gd name="connsiteY32-984" fmla="*/ 100 h 763"/>
              <a:gd name="connsiteX33-985" fmla="*/ 16 w 674"/>
              <a:gd name="connsiteY33-986" fmla="*/ 100 h 763"/>
              <a:gd name="connsiteX34-987" fmla="*/ 37 w 674"/>
              <a:gd name="connsiteY34-988" fmla="*/ 95 h 763"/>
              <a:gd name="connsiteX35-989" fmla="*/ 63 w 674"/>
              <a:gd name="connsiteY35-990" fmla="*/ 95 h 763"/>
              <a:gd name="connsiteX36-991" fmla="*/ 85 w 674"/>
              <a:gd name="connsiteY36-992" fmla="*/ 89 h 763"/>
              <a:gd name="connsiteX37-993" fmla="*/ 111 w 674"/>
              <a:gd name="connsiteY37-994" fmla="*/ 84 h 763"/>
              <a:gd name="connsiteX38-995" fmla="*/ 142 w 674"/>
              <a:gd name="connsiteY38-996" fmla="*/ 84 h 763"/>
              <a:gd name="connsiteX39-997" fmla="*/ 200 w 674"/>
              <a:gd name="connsiteY39-998" fmla="*/ 74 h 763"/>
              <a:gd name="connsiteX40-999" fmla="*/ 258 w 674"/>
              <a:gd name="connsiteY40-1000" fmla="*/ 63 h 763"/>
              <a:gd name="connsiteX41-1001" fmla="*/ 316 w 674"/>
              <a:gd name="connsiteY41-1002" fmla="*/ 58 h 763"/>
              <a:gd name="connsiteX42-1003" fmla="*/ 374 w 674"/>
              <a:gd name="connsiteY42-1004" fmla="*/ 47 h 763"/>
              <a:gd name="connsiteX43-1005" fmla="*/ 401 w 674"/>
              <a:gd name="connsiteY43-1006" fmla="*/ 42 h 763"/>
              <a:gd name="connsiteX44-1007" fmla="*/ 427 w 674"/>
              <a:gd name="connsiteY44-1008" fmla="*/ 37 h 763"/>
              <a:gd name="connsiteX45-1009" fmla="*/ 453 w 674"/>
              <a:gd name="connsiteY45-1010" fmla="*/ 32 h 763"/>
              <a:gd name="connsiteX46-1011" fmla="*/ 469 w 674"/>
              <a:gd name="connsiteY46-1012" fmla="*/ 32 h 763"/>
              <a:gd name="connsiteX47-1013" fmla="*/ 485 w 674"/>
              <a:gd name="connsiteY47-1014" fmla="*/ 26 h 763"/>
              <a:gd name="connsiteX48-1015" fmla="*/ 501 w 674"/>
              <a:gd name="connsiteY48-1016" fmla="*/ 21 h 763"/>
              <a:gd name="connsiteX49-1017" fmla="*/ 506 w 674"/>
              <a:gd name="connsiteY49-1018" fmla="*/ 21 h 763"/>
              <a:gd name="connsiteX50-1019" fmla="*/ 516 w 674"/>
              <a:gd name="connsiteY50-1020" fmla="*/ 16 h 763"/>
              <a:gd name="connsiteX51-1021" fmla="*/ 522 w 674"/>
              <a:gd name="connsiteY51-1022" fmla="*/ 11 h 763"/>
              <a:gd name="connsiteX52-1023" fmla="*/ 532 w 674"/>
              <a:gd name="connsiteY52-1024" fmla="*/ 5 h 763"/>
              <a:gd name="connsiteX53-1025" fmla="*/ 538 w 674"/>
              <a:gd name="connsiteY53-1026" fmla="*/ 5 h 763"/>
              <a:gd name="connsiteX54-1027" fmla="*/ 548 w 674"/>
              <a:gd name="connsiteY54-1028" fmla="*/ 0 h 763"/>
              <a:gd name="connsiteX55-1029" fmla="*/ 553 w 674"/>
              <a:gd name="connsiteY55-1030" fmla="*/ 5 h 763"/>
              <a:gd name="connsiteX56-1031" fmla="*/ 559 w 674"/>
              <a:gd name="connsiteY56-1032" fmla="*/ 5 h 763"/>
              <a:gd name="connsiteX57-1033" fmla="*/ 564 w 674"/>
              <a:gd name="connsiteY57-1034" fmla="*/ 11 h 763"/>
              <a:gd name="connsiteX58-1035" fmla="*/ 574 w 674"/>
              <a:gd name="connsiteY58-1036" fmla="*/ 16 h 763"/>
              <a:gd name="connsiteX59-1037" fmla="*/ 585 w 674"/>
              <a:gd name="connsiteY59-1038" fmla="*/ 21 h 763"/>
              <a:gd name="connsiteX60-1039" fmla="*/ 595 w 674"/>
              <a:gd name="connsiteY60-1040" fmla="*/ 26 h 763"/>
              <a:gd name="connsiteX61-1041" fmla="*/ 606 w 674"/>
              <a:gd name="connsiteY61-1042" fmla="*/ 32 h 763"/>
              <a:gd name="connsiteX62-1043" fmla="*/ 622 w 674"/>
              <a:gd name="connsiteY62-1044" fmla="*/ 42 h 763"/>
              <a:gd name="connsiteX63-1045" fmla="*/ 632 w 674"/>
              <a:gd name="connsiteY63-1046" fmla="*/ 53 h 763"/>
              <a:gd name="connsiteX64-1047" fmla="*/ 643 w 674"/>
              <a:gd name="connsiteY64-1048" fmla="*/ 58 h 763"/>
              <a:gd name="connsiteX65-1049" fmla="*/ 653 w 674"/>
              <a:gd name="connsiteY65-1050" fmla="*/ 68 h 763"/>
              <a:gd name="connsiteX66-1051" fmla="*/ 664 w 674"/>
              <a:gd name="connsiteY66-1052" fmla="*/ 74 h 763"/>
              <a:gd name="connsiteX67-1053" fmla="*/ 669 w 674"/>
              <a:gd name="connsiteY67-1054" fmla="*/ 79 h 763"/>
              <a:gd name="connsiteX68-1055" fmla="*/ 674 w 674"/>
              <a:gd name="connsiteY68-1056" fmla="*/ 84 h 763"/>
              <a:gd name="connsiteX69-1057" fmla="*/ 674 w 674"/>
              <a:gd name="connsiteY69-1058" fmla="*/ 89 h 763"/>
              <a:gd name="connsiteX70-1059" fmla="*/ 674 w 674"/>
              <a:gd name="connsiteY70-1060" fmla="*/ 95 h 763"/>
              <a:gd name="connsiteX71-1061" fmla="*/ 674 w 674"/>
              <a:gd name="connsiteY71-1062" fmla="*/ 100 h 763"/>
              <a:gd name="connsiteX72-1063" fmla="*/ 674 w 674"/>
              <a:gd name="connsiteY72-1064" fmla="*/ 105 h 763"/>
              <a:gd name="connsiteX73-1065" fmla="*/ 669 w 674"/>
              <a:gd name="connsiteY73-1066" fmla="*/ 110 h 763"/>
              <a:gd name="connsiteX74-1067" fmla="*/ 659 w 674"/>
              <a:gd name="connsiteY74-1068" fmla="*/ 116 h 763"/>
              <a:gd name="connsiteX75-1069" fmla="*/ 659 w 674"/>
              <a:gd name="connsiteY75-1070" fmla="*/ 121 h 763"/>
              <a:gd name="connsiteX76-1071" fmla="*/ 659 w 674"/>
              <a:gd name="connsiteY76-1072" fmla="*/ 121 h 763"/>
              <a:gd name="connsiteX77-1073" fmla="*/ 653 w 674"/>
              <a:gd name="connsiteY77-1074" fmla="*/ 126 h 763"/>
              <a:gd name="connsiteX78-1075" fmla="*/ 653 w 674"/>
              <a:gd name="connsiteY78-1076" fmla="*/ 132 h 763"/>
              <a:gd name="connsiteX79-1077" fmla="*/ 648 w 674"/>
              <a:gd name="connsiteY79-1078" fmla="*/ 142 h 763"/>
              <a:gd name="connsiteX80-1079" fmla="*/ 648 w 674"/>
              <a:gd name="connsiteY80-1080" fmla="*/ 147 h 763"/>
              <a:gd name="connsiteX81-1081" fmla="*/ 648 w 674"/>
              <a:gd name="connsiteY81-1082" fmla="*/ 158 h 763"/>
              <a:gd name="connsiteX82-1083" fmla="*/ 643 w 674"/>
              <a:gd name="connsiteY82-1084" fmla="*/ 168 h 763"/>
              <a:gd name="connsiteX83-1085" fmla="*/ 643 w 674"/>
              <a:gd name="connsiteY83-1086" fmla="*/ 179 h 763"/>
              <a:gd name="connsiteX84-1087" fmla="*/ 643 w 674"/>
              <a:gd name="connsiteY84-1088" fmla="*/ 189 h 763"/>
              <a:gd name="connsiteX85-1089" fmla="*/ 638 w 674"/>
              <a:gd name="connsiteY85-1090" fmla="*/ 205 h 763"/>
              <a:gd name="connsiteX86-1091" fmla="*/ 638 w 674"/>
              <a:gd name="connsiteY86-1092" fmla="*/ 221 h 763"/>
              <a:gd name="connsiteX87-1093" fmla="*/ 638 w 674"/>
              <a:gd name="connsiteY87-1094" fmla="*/ 237 h 763"/>
              <a:gd name="connsiteX88-1095" fmla="*/ 632 w 674"/>
              <a:gd name="connsiteY88-1096" fmla="*/ 252 h 763"/>
              <a:gd name="connsiteX89-1097" fmla="*/ 632 w 674"/>
              <a:gd name="connsiteY89-1098" fmla="*/ 268 h 763"/>
              <a:gd name="connsiteX90-1099" fmla="*/ 632 w 674"/>
              <a:gd name="connsiteY90-1100" fmla="*/ 289 h 763"/>
              <a:gd name="connsiteX91-1101" fmla="*/ 627 w 674"/>
              <a:gd name="connsiteY91-1102" fmla="*/ 331 h 763"/>
              <a:gd name="connsiteX92-1103" fmla="*/ 622 w 674"/>
              <a:gd name="connsiteY92-1104" fmla="*/ 368 h 763"/>
              <a:gd name="connsiteX93-1105" fmla="*/ 622 w 674"/>
              <a:gd name="connsiteY93-1106" fmla="*/ 400 h 763"/>
              <a:gd name="connsiteX94-1107" fmla="*/ 617 w 674"/>
              <a:gd name="connsiteY94-1108" fmla="*/ 431 h 763"/>
              <a:gd name="connsiteX95-1109" fmla="*/ 611 w 674"/>
              <a:gd name="connsiteY95-1110" fmla="*/ 463 h 763"/>
              <a:gd name="connsiteX96-1111" fmla="*/ 611 w 674"/>
              <a:gd name="connsiteY96-1112" fmla="*/ 489 h 763"/>
              <a:gd name="connsiteX97-1113" fmla="*/ 606 w 674"/>
              <a:gd name="connsiteY97-1114" fmla="*/ 510 h 763"/>
              <a:gd name="connsiteX98-1115" fmla="*/ 601 w 674"/>
              <a:gd name="connsiteY98-1116" fmla="*/ 531 h 763"/>
              <a:gd name="connsiteX99-1117" fmla="*/ 595 w 674"/>
              <a:gd name="connsiteY99-1118" fmla="*/ 568 h 763"/>
              <a:gd name="connsiteX100-1119" fmla="*/ 585 w 674"/>
              <a:gd name="connsiteY100-1120" fmla="*/ 605 h 763"/>
              <a:gd name="connsiteX101-1121" fmla="*/ 580 w 674"/>
              <a:gd name="connsiteY101-1122" fmla="*/ 636 h 763"/>
              <a:gd name="connsiteX102-1123" fmla="*/ 569 w 674"/>
              <a:gd name="connsiteY102-1124" fmla="*/ 663 h 763"/>
              <a:gd name="connsiteX103-1125" fmla="*/ 564 w 674"/>
              <a:gd name="connsiteY103-1126" fmla="*/ 689 h 763"/>
              <a:gd name="connsiteX104-1127" fmla="*/ 559 w 674"/>
              <a:gd name="connsiteY104-1128" fmla="*/ 700 h 763"/>
              <a:gd name="connsiteX105-1129" fmla="*/ 553 w 674"/>
              <a:gd name="connsiteY105-1130" fmla="*/ 710 h 763"/>
              <a:gd name="connsiteX106-1131" fmla="*/ 553 w 674"/>
              <a:gd name="connsiteY106-1132" fmla="*/ 721 h 763"/>
              <a:gd name="connsiteX107-1133" fmla="*/ 548 w 674"/>
              <a:gd name="connsiteY107-1134" fmla="*/ 726 h 763"/>
              <a:gd name="connsiteX108-1135" fmla="*/ 543 w 674"/>
              <a:gd name="connsiteY108-1136" fmla="*/ 736 h 763"/>
              <a:gd name="connsiteX109-1137" fmla="*/ 543 w 674"/>
              <a:gd name="connsiteY109-1138" fmla="*/ 742 h 763"/>
              <a:gd name="connsiteX110-1139" fmla="*/ 532 w 674"/>
              <a:gd name="connsiteY110-1140" fmla="*/ 747 h 763"/>
              <a:gd name="connsiteX111-1141" fmla="*/ 527 w 674"/>
              <a:gd name="connsiteY111-1142" fmla="*/ 757 h 763"/>
              <a:gd name="connsiteX112-1143" fmla="*/ 522 w 674"/>
              <a:gd name="connsiteY112-1144" fmla="*/ 757 h 763"/>
              <a:gd name="connsiteX113-1145" fmla="*/ 516 w 674"/>
              <a:gd name="connsiteY113-1146" fmla="*/ 763 h 763"/>
              <a:gd name="connsiteX114-1147" fmla="*/ 511 w 674"/>
              <a:gd name="connsiteY114-1148" fmla="*/ 763 h 763"/>
              <a:gd name="connsiteX115-1149" fmla="*/ 511 w 674"/>
              <a:gd name="connsiteY115-1150" fmla="*/ 757 h 763"/>
              <a:gd name="connsiteX116-1151" fmla="*/ 506 w 674"/>
              <a:gd name="connsiteY116-1152" fmla="*/ 757 h 763"/>
              <a:gd name="connsiteX117-1153" fmla="*/ 506 w 674"/>
              <a:gd name="connsiteY117-1154" fmla="*/ 752 h 763"/>
              <a:gd name="connsiteX118-1155" fmla="*/ 506 w 674"/>
              <a:gd name="connsiteY118-1156" fmla="*/ 747 h 763"/>
              <a:gd name="connsiteX119-1157" fmla="*/ 501 w 674"/>
              <a:gd name="connsiteY119-1158" fmla="*/ 742 h 763"/>
              <a:gd name="connsiteX120-1159" fmla="*/ 501 w 674"/>
              <a:gd name="connsiteY120-1160" fmla="*/ 731 h 763"/>
              <a:gd name="connsiteX121-1161" fmla="*/ 501 w 674"/>
              <a:gd name="connsiteY121-1162" fmla="*/ 721 h 763"/>
              <a:gd name="connsiteX122-1163" fmla="*/ 495 w 674"/>
              <a:gd name="connsiteY122-1164" fmla="*/ 705 h 763"/>
              <a:gd name="connsiteX123-1165" fmla="*/ 490 w 674"/>
              <a:gd name="connsiteY123-1166" fmla="*/ 684 h 763"/>
              <a:gd name="connsiteX124-1167" fmla="*/ 485 w 674"/>
              <a:gd name="connsiteY124-1168" fmla="*/ 668 h 763"/>
              <a:gd name="connsiteX125-1169" fmla="*/ 480 w 674"/>
              <a:gd name="connsiteY125-1170" fmla="*/ 652 h 763"/>
              <a:gd name="connsiteX126-1171" fmla="*/ 474 w 674"/>
              <a:gd name="connsiteY126-1172" fmla="*/ 636 h 763"/>
              <a:gd name="connsiteX127-1173" fmla="*/ 464 w 674"/>
              <a:gd name="connsiteY127-1174" fmla="*/ 626 h 763"/>
              <a:gd name="connsiteX128-1175" fmla="*/ 453 w 674"/>
              <a:gd name="connsiteY128-1176" fmla="*/ 615 h 763"/>
              <a:gd name="connsiteX129-1177" fmla="*/ 448 w 674"/>
              <a:gd name="connsiteY129-1178" fmla="*/ 605 h 763"/>
              <a:gd name="connsiteX130-1179" fmla="*/ 459 w 674"/>
              <a:gd name="connsiteY130-1180" fmla="*/ 610 h 763"/>
              <a:gd name="connsiteX131-1181" fmla="*/ 474 w 674"/>
              <a:gd name="connsiteY131-1182" fmla="*/ 610 h 763"/>
              <a:gd name="connsiteX132-1183" fmla="*/ 485 w 674"/>
              <a:gd name="connsiteY132-1184" fmla="*/ 610 h 763"/>
              <a:gd name="connsiteX133-1185" fmla="*/ 495 w 674"/>
              <a:gd name="connsiteY133-1186" fmla="*/ 610 h 763"/>
              <a:gd name="connsiteX134-1187" fmla="*/ 506 w 674"/>
              <a:gd name="connsiteY134-1188" fmla="*/ 605 h 763"/>
              <a:gd name="connsiteX135-1189" fmla="*/ 511 w 674"/>
              <a:gd name="connsiteY135-1190" fmla="*/ 605 h 763"/>
              <a:gd name="connsiteX136-1191" fmla="*/ 516 w 674"/>
              <a:gd name="connsiteY136-1192" fmla="*/ 600 h 763"/>
              <a:gd name="connsiteX137-1193" fmla="*/ 516 w 674"/>
              <a:gd name="connsiteY137-1194" fmla="*/ 600 h 763"/>
              <a:gd name="connsiteX138-1195" fmla="*/ 522 w 674"/>
              <a:gd name="connsiteY138-1196" fmla="*/ 594 h 763"/>
              <a:gd name="connsiteX139-1197" fmla="*/ 522 w 674"/>
              <a:gd name="connsiteY139-1198" fmla="*/ 584 h 763"/>
              <a:gd name="connsiteX140-1199" fmla="*/ 527 w 674"/>
              <a:gd name="connsiteY140-1200" fmla="*/ 573 h 763"/>
              <a:gd name="connsiteX141-1201" fmla="*/ 527 w 674"/>
              <a:gd name="connsiteY141-1202" fmla="*/ 558 h 763"/>
              <a:gd name="connsiteX142-1203" fmla="*/ 532 w 674"/>
              <a:gd name="connsiteY142-1204" fmla="*/ 537 h 763"/>
              <a:gd name="connsiteX143-1205" fmla="*/ 538 w 674"/>
              <a:gd name="connsiteY143-1206" fmla="*/ 516 h 763"/>
              <a:gd name="connsiteX144-1207" fmla="*/ 538 w 674"/>
              <a:gd name="connsiteY144-1208" fmla="*/ 489 h 763"/>
              <a:gd name="connsiteX145-1209" fmla="*/ 543 w 674"/>
              <a:gd name="connsiteY145-1210" fmla="*/ 458 h 763"/>
              <a:gd name="connsiteX146-1211" fmla="*/ 553 w 674"/>
              <a:gd name="connsiteY146-1212" fmla="*/ 395 h 763"/>
              <a:gd name="connsiteX147-1213" fmla="*/ 559 w 674"/>
              <a:gd name="connsiteY147-1214" fmla="*/ 337 h 763"/>
              <a:gd name="connsiteX148-1215" fmla="*/ 564 w 674"/>
              <a:gd name="connsiteY148-1216" fmla="*/ 274 h 763"/>
              <a:gd name="connsiteX149-1217" fmla="*/ 564 w 674"/>
              <a:gd name="connsiteY149-1218" fmla="*/ 221 h 763"/>
              <a:gd name="connsiteX150-1219" fmla="*/ 564 w 674"/>
              <a:gd name="connsiteY150-1220" fmla="*/ 221 h 763"/>
              <a:gd name="connsiteX0-1221" fmla="*/ 550 w 660"/>
              <a:gd name="connsiteY0-1222" fmla="*/ 221 h 763"/>
              <a:gd name="connsiteX1-1223" fmla="*/ 550 w 660"/>
              <a:gd name="connsiteY1-1224" fmla="*/ 195 h 763"/>
              <a:gd name="connsiteX2-1225" fmla="*/ 550 w 660"/>
              <a:gd name="connsiteY2-1226" fmla="*/ 168 h 763"/>
              <a:gd name="connsiteX3-1227" fmla="*/ 550 w 660"/>
              <a:gd name="connsiteY3-1228" fmla="*/ 147 h 763"/>
              <a:gd name="connsiteX4-1229" fmla="*/ 550 w 660"/>
              <a:gd name="connsiteY4-1230" fmla="*/ 132 h 763"/>
              <a:gd name="connsiteX5-1231" fmla="*/ 550 w 660"/>
              <a:gd name="connsiteY5-1232" fmla="*/ 116 h 763"/>
              <a:gd name="connsiteX6-1233" fmla="*/ 550 w 660"/>
              <a:gd name="connsiteY6-1234" fmla="*/ 105 h 763"/>
              <a:gd name="connsiteX7-1235" fmla="*/ 545 w 660"/>
              <a:gd name="connsiteY7-1236" fmla="*/ 95 h 763"/>
              <a:gd name="connsiteX8-1237" fmla="*/ 545 w 660"/>
              <a:gd name="connsiteY8-1238" fmla="*/ 89 h 763"/>
              <a:gd name="connsiteX9-1239" fmla="*/ 545 w 660"/>
              <a:gd name="connsiteY9-1240" fmla="*/ 84 h 763"/>
              <a:gd name="connsiteX10-1241" fmla="*/ 539 w 660"/>
              <a:gd name="connsiteY10-1242" fmla="*/ 84 h 763"/>
              <a:gd name="connsiteX11-1243" fmla="*/ 534 w 660"/>
              <a:gd name="connsiteY11-1244" fmla="*/ 79 h 763"/>
              <a:gd name="connsiteX12-1245" fmla="*/ 524 w 660"/>
              <a:gd name="connsiteY12-1246" fmla="*/ 79 h 763"/>
              <a:gd name="connsiteX13-1247" fmla="*/ 518 w 660"/>
              <a:gd name="connsiteY13-1248" fmla="*/ 74 h 763"/>
              <a:gd name="connsiteX14-1249" fmla="*/ 502 w 660"/>
              <a:gd name="connsiteY14-1250" fmla="*/ 74 h 763"/>
              <a:gd name="connsiteX15-1251" fmla="*/ 492 w 660"/>
              <a:gd name="connsiteY15-1252" fmla="*/ 74 h 763"/>
              <a:gd name="connsiteX16-1253" fmla="*/ 476 w 660"/>
              <a:gd name="connsiteY16-1254" fmla="*/ 79 h 763"/>
              <a:gd name="connsiteX17-1255" fmla="*/ 445 w 660"/>
              <a:gd name="connsiteY17-1256" fmla="*/ 79 h 763"/>
              <a:gd name="connsiteX18-1257" fmla="*/ 408 w 660"/>
              <a:gd name="connsiteY18-1258" fmla="*/ 84 h 763"/>
              <a:gd name="connsiteX19-1259" fmla="*/ 371 w 660"/>
              <a:gd name="connsiteY19-1260" fmla="*/ 89 h 763"/>
              <a:gd name="connsiteX20-1261" fmla="*/ 334 w 660"/>
              <a:gd name="connsiteY20-1262" fmla="*/ 89 h 763"/>
              <a:gd name="connsiteX21-1263" fmla="*/ 292 w 660"/>
              <a:gd name="connsiteY21-1264" fmla="*/ 95 h 763"/>
              <a:gd name="connsiteX22-1265" fmla="*/ 244 w 660"/>
              <a:gd name="connsiteY22-1266" fmla="*/ 105 h 763"/>
              <a:gd name="connsiteX23-1267" fmla="*/ 218 w 660"/>
              <a:gd name="connsiteY23-1268" fmla="*/ 105 h 763"/>
              <a:gd name="connsiteX24-1269" fmla="*/ 192 w 660"/>
              <a:gd name="connsiteY24-1270" fmla="*/ 110 h 763"/>
              <a:gd name="connsiteX25-1271" fmla="*/ 165 w 660"/>
              <a:gd name="connsiteY25-1272" fmla="*/ 116 h 763"/>
              <a:gd name="connsiteX26-1273" fmla="*/ 139 w 660"/>
              <a:gd name="connsiteY26-1274" fmla="*/ 116 h 763"/>
              <a:gd name="connsiteX27-1275" fmla="*/ 107 w 660"/>
              <a:gd name="connsiteY27-1276" fmla="*/ 121 h 763"/>
              <a:gd name="connsiteX28-1277" fmla="*/ 81 w 660"/>
              <a:gd name="connsiteY28-1278" fmla="*/ 126 h 763"/>
              <a:gd name="connsiteX29-1279" fmla="*/ 55 w 660"/>
              <a:gd name="connsiteY29-1280" fmla="*/ 126 h 763"/>
              <a:gd name="connsiteX30-1281" fmla="*/ 34 w 660"/>
              <a:gd name="connsiteY30-1282" fmla="*/ 132 h 763"/>
              <a:gd name="connsiteX31-1283" fmla="*/ 13 w 660"/>
              <a:gd name="connsiteY31-1284" fmla="*/ 132 h 763"/>
              <a:gd name="connsiteX32-1285" fmla="*/ 2 w 660"/>
              <a:gd name="connsiteY32-1286" fmla="*/ 100 h 763"/>
              <a:gd name="connsiteX33-1287" fmla="*/ 23 w 660"/>
              <a:gd name="connsiteY33-1288" fmla="*/ 95 h 763"/>
              <a:gd name="connsiteX34-1289" fmla="*/ 49 w 660"/>
              <a:gd name="connsiteY34-1290" fmla="*/ 95 h 763"/>
              <a:gd name="connsiteX35-1291" fmla="*/ 71 w 660"/>
              <a:gd name="connsiteY35-1292" fmla="*/ 89 h 763"/>
              <a:gd name="connsiteX36-1293" fmla="*/ 97 w 660"/>
              <a:gd name="connsiteY36-1294" fmla="*/ 84 h 763"/>
              <a:gd name="connsiteX37-1295" fmla="*/ 128 w 660"/>
              <a:gd name="connsiteY37-1296" fmla="*/ 84 h 763"/>
              <a:gd name="connsiteX38-1297" fmla="*/ 186 w 660"/>
              <a:gd name="connsiteY38-1298" fmla="*/ 74 h 763"/>
              <a:gd name="connsiteX39-1299" fmla="*/ 244 w 660"/>
              <a:gd name="connsiteY39-1300" fmla="*/ 63 h 763"/>
              <a:gd name="connsiteX40-1301" fmla="*/ 302 w 660"/>
              <a:gd name="connsiteY40-1302" fmla="*/ 58 h 763"/>
              <a:gd name="connsiteX41-1303" fmla="*/ 360 w 660"/>
              <a:gd name="connsiteY41-1304" fmla="*/ 47 h 763"/>
              <a:gd name="connsiteX42-1305" fmla="*/ 387 w 660"/>
              <a:gd name="connsiteY42-1306" fmla="*/ 42 h 763"/>
              <a:gd name="connsiteX43-1307" fmla="*/ 413 w 660"/>
              <a:gd name="connsiteY43-1308" fmla="*/ 37 h 763"/>
              <a:gd name="connsiteX44-1309" fmla="*/ 439 w 660"/>
              <a:gd name="connsiteY44-1310" fmla="*/ 32 h 763"/>
              <a:gd name="connsiteX45-1311" fmla="*/ 455 w 660"/>
              <a:gd name="connsiteY45-1312" fmla="*/ 32 h 763"/>
              <a:gd name="connsiteX46-1313" fmla="*/ 471 w 660"/>
              <a:gd name="connsiteY46-1314" fmla="*/ 26 h 763"/>
              <a:gd name="connsiteX47-1315" fmla="*/ 487 w 660"/>
              <a:gd name="connsiteY47-1316" fmla="*/ 21 h 763"/>
              <a:gd name="connsiteX48-1317" fmla="*/ 492 w 660"/>
              <a:gd name="connsiteY48-1318" fmla="*/ 21 h 763"/>
              <a:gd name="connsiteX49-1319" fmla="*/ 502 w 660"/>
              <a:gd name="connsiteY49-1320" fmla="*/ 16 h 763"/>
              <a:gd name="connsiteX50-1321" fmla="*/ 508 w 660"/>
              <a:gd name="connsiteY50-1322" fmla="*/ 11 h 763"/>
              <a:gd name="connsiteX51-1323" fmla="*/ 518 w 660"/>
              <a:gd name="connsiteY51-1324" fmla="*/ 5 h 763"/>
              <a:gd name="connsiteX52-1325" fmla="*/ 524 w 660"/>
              <a:gd name="connsiteY52-1326" fmla="*/ 5 h 763"/>
              <a:gd name="connsiteX53-1327" fmla="*/ 534 w 660"/>
              <a:gd name="connsiteY53-1328" fmla="*/ 0 h 763"/>
              <a:gd name="connsiteX54-1329" fmla="*/ 539 w 660"/>
              <a:gd name="connsiteY54-1330" fmla="*/ 5 h 763"/>
              <a:gd name="connsiteX55-1331" fmla="*/ 545 w 660"/>
              <a:gd name="connsiteY55-1332" fmla="*/ 5 h 763"/>
              <a:gd name="connsiteX56-1333" fmla="*/ 550 w 660"/>
              <a:gd name="connsiteY56-1334" fmla="*/ 11 h 763"/>
              <a:gd name="connsiteX57-1335" fmla="*/ 560 w 660"/>
              <a:gd name="connsiteY57-1336" fmla="*/ 16 h 763"/>
              <a:gd name="connsiteX58-1337" fmla="*/ 571 w 660"/>
              <a:gd name="connsiteY58-1338" fmla="*/ 21 h 763"/>
              <a:gd name="connsiteX59-1339" fmla="*/ 581 w 660"/>
              <a:gd name="connsiteY59-1340" fmla="*/ 26 h 763"/>
              <a:gd name="connsiteX60-1341" fmla="*/ 592 w 660"/>
              <a:gd name="connsiteY60-1342" fmla="*/ 32 h 763"/>
              <a:gd name="connsiteX61-1343" fmla="*/ 608 w 660"/>
              <a:gd name="connsiteY61-1344" fmla="*/ 42 h 763"/>
              <a:gd name="connsiteX62-1345" fmla="*/ 618 w 660"/>
              <a:gd name="connsiteY62-1346" fmla="*/ 53 h 763"/>
              <a:gd name="connsiteX63-1347" fmla="*/ 629 w 660"/>
              <a:gd name="connsiteY63-1348" fmla="*/ 58 h 763"/>
              <a:gd name="connsiteX64-1349" fmla="*/ 639 w 660"/>
              <a:gd name="connsiteY64-1350" fmla="*/ 68 h 763"/>
              <a:gd name="connsiteX65-1351" fmla="*/ 650 w 660"/>
              <a:gd name="connsiteY65-1352" fmla="*/ 74 h 763"/>
              <a:gd name="connsiteX66-1353" fmla="*/ 655 w 660"/>
              <a:gd name="connsiteY66-1354" fmla="*/ 79 h 763"/>
              <a:gd name="connsiteX67-1355" fmla="*/ 660 w 660"/>
              <a:gd name="connsiteY67-1356" fmla="*/ 84 h 763"/>
              <a:gd name="connsiteX68-1357" fmla="*/ 660 w 660"/>
              <a:gd name="connsiteY68-1358" fmla="*/ 89 h 763"/>
              <a:gd name="connsiteX69-1359" fmla="*/ 660 w 660"/>
              <a:gd name="connsiteY69-1360" fmla="*/ 95 h 763"/>
              <a:gd name="connsiteX70-1361" fmla="*/ 660 w 660"/>
              <a:gd name="connsiteY70-1362" fmla="*/ 100 h 763"/>
              <a:gd name="connsiteX71-1363" fmla="*/ 660 w 660"/>
              <a:gd name="connsiteY71-1364" fmla="*/ 105 h 763"/>
              <a:gd name="connsiteX72-1365" fmla="*/ 655 w 660"/>
              <a:gd name="connsiteY72-1366" fmla="*/ 110 h 763"/>
              <a:gd name="connsiteX73-1367" fmla="*/ 645 w 660"/>
              <a:gd name="connsiteY73-1368" fmla="*/ 116 h 763"/>
              <a:gd name="connsiteX74-1369" fmla="*/ 645 w 660"/>
              <a:gd name="connsiteY74-1370" fmla="*/ 121 h 763"/>
              <a:gd name="connsiteX75-1371" fmla="*/ 645 w 660"/>
              <a:gd name="connsiteY75-1372" fmla="*/ 121 h 763"/>
              <a:gd name="connsiteX76-1373" fmla="*/ 639 w 660"/>
              <a:gd name="connsiteY76-1374" fmla="*/ 126 h 763"/>
              <a:gd name="connsiteX77-1375" fmla="*/ 639 w 660"/>
              <a:gd name="connsiteY77-1376" fmla="*/ 132 h 763"/>
              <a:gd name="connsiteX78-1377" fmla="*/ 634 w 660"/>
              <a:gd name="connsiteY78-1378" fmla="*/ 142 h 763"/>
              <a:gd name="connsiteX79-1379" fmla="*/ 634 w 660"/>
              <a:gd name="connsiteY79-1380" fmla="*/ 147 h 763"/>
              <a:gd name="connsiteX80-1381" fmla="*/ 634 w 660"/>
              <a:gd name="connsiteY80-1382" fmla="*/ 158 h 763"/>
              <a:gd name="connsiteX81-1383" fmla="*/ 629 w 660"/>
              <a:gd name="connsiteY81-1384" fmla="*/ 168 h 763"/>
              <a:gd name="connsiteX82-1385" fmla="*/ 629 w 660"/>
              <a:gd name="connsiteY82-1386" fmla="*/ 179 h 763"/>
              <a:gd name="connsiteX83-1387" fmla="*/ 629 w 660"/>
              <a:gd name="connsiteY83-1388" fmla="*/ 189 h 763"/>
              <a:gd name="connsiteX84-1389" fmla="*/ 624 w 660"/>
              <a:gd name="connsiteY84-1390" fmla="*/ 205 h 763"/>
              <a:gd name="connsiteX85-1391" fmla="*/ 624 w 660"/>
              <a:gd name="connsiteY85-1392" fmla="*/ 221 h 763"/>
              <a:gd name="connsiteX86-1393" fmla="*/ 624 w 660"/>
              <a:gd name="connsiteY86-1394" fmla="*/ 237 h 763"/>
              <a:gd name="connsiteX87-1395" fmla="*/ 618 w 660"/>
              <a:gd name="connsiteY87-1396" fmla="*/ 252 h 763"/>
              <a:gd name="connsiteX88-1397" fmla="*/ 618 w 660"/>
              <a:gd name="connsiteY88-1398" fmla="*/ 268 h 763"/>
              <a:gd name="connsiteX89-1399" fmla="*/ 618 w 660"/>
              <a:gd name="connsiteY89-1400" fmla="*/ 289 h 763"/>
              <a:gd name="connsiteX90-1401" fmla="*/ 613 w 660"/>
              <a:gd name="connsiteY90-1402" fmla="*/ 331 h 763"/>
              <a:gd name="connsiteX91-1403" fmla="*/ 608 w 660"/>
              <a:gd name="connsiteY91-1404" fmla="*/ 368 h 763"/>
              <a:gd name="connsiteX92-1405" fmla="*/ 608 w 660"/>
              <a:gd name="connsiteY92-1406" fmla="*/ 400 h 763"/>
              <a:gd name="connsiteX93-1407" fmla="*/ 603 w 660"/>
              <a:gd name="connsiteY93-1408" fmla="*/ 431 h 763"/>
              <a:gd name="connsiteX94-1409" fmla="*/ 597 w 660"/>
              <a:gd name="connsiteY94-1410" fmla="*/ 463 h 763"/>
              <a:gd name="connsiteX95-1411" fmla="*/ 597 w 660"/>
              <a:gd name="connsiteY95-1412" fmla="*/ 489 h 763"/>
              <a:gd name="connsiteX96-1413" fmla="*/ 592 w 660"/>
              <a:gd name="connsiteY96-1414" fmla="*/ 510 h 763"/>
              <a:gd name="connsiteX97-1415" fmla="*/ 587 w 660"/>
              <a:gd name="connsiteY97-1416" fmla="*/ 531 h 763"/>
              <a:gd name="connsiteX98-1417" fmla="*/ 581 w 660"/>
              <a:gd name="connsiteY98-1418" fmla="*/ 568 h 763"/>
              <a:gd name="connsiteX99-1419" fmla="*/ 571 w 660"/>
              <a:gd name="connsiteY99-1420" fmla="*/ 605 h 763"/>
              <a:gd name="connsiteX100-1421" fmla="*/ 566 w 660"/>
              <a:gd name="connsiteY100-1422" fmla="*/ 636 h 763"/>
              <a:gd name="connsiteX101-1423" fmla="*/ 555 w 660"/>
              <a:gd name="connsiteY101-1424" fmla="*/ 663 h 763"/>
              <a:gd name="connsiteX102-1425" fmla="*/ 550 w 660"/>
              <a:gd name="connsiteY102-1426" fmla="*/ 689 h 763"/>
              <a:gd name="connsiteX103-1427" fmla="*/ 545 w 660"/>
              <a:gd name="connsiteY103-1428" fmla="*/ 700 h 763"/>
              <a:gd name="connsiteX104-1429" fmla="*/ 539 w 660"/>
              <a:gd name="connsiteY104-1430" fmla="*/ 710 h 763"/>
              <a:gd name="connsiteX105-1431" fmla="*/ 539 w 660"/>
              <a:gd name="connsiteY105-1432" fmla="*/ 721 h 763"/>
              <a:gd name="connsiteX106-1433" fmla="*/ 534 w 660"/>
              <a:gd name="connsiteY106-1434" fmla="*/ 726 h 763"/>
              <a:gd name="connsiteX107-1435" fmla="*/ 529 w 660"/>
              <a:gd name="connsiteY107-1436" fmla="*/ 736 h 763"/>
              <a:gd name="connsiteX108-1437" fmla="*/ 529 w 660"/>
              <a:gd name="connsiteY108-1438" fmla="*/ 742 h 763"/>
              <a:gd name="connsiteX109-1439" fmla="*/ 518 w 660"/>
              <a:gd name="connsiteY109-1440" fmla="*/ 747 h 763"/>
              <a:gd name="connsiteX110-1441" fmla="*/ 513 w 660"/>
              <a:gd name="connsiteY110-1442" fmla="*/ 757 h 763"/>
              <a:gd name="connsiteX111-1443" fmla="*/ 508 w 660"/>
              <a:gd name="connsiteY111-1444" fmla="*/ 757 h 763"/>
              <a:gd name="connsiteX112-1445" fmla="*/ 502 w 660"/>
              <a:gd name="connsiteY112-1446" fmla="*/ 763 h 763"/>
              <a:gd name="connsiteX113-1447" fmla="*/ 497 w 660"/>
              <a:gd name="connsiteY113-1448" fmla="*/ 763 h 763"/>
              <a:gd name="connsiteX114-1449" fmla="*/ 497 w 660"/>
              <a:gd name="connsiteY114-1450" fmla="*/ 757 h 763"/>
              <a:gd name="connsiteX115-1451" fmla="*/ 492 w 660"/>
              <a:gd name="connsiteY115-1452" fmla="*/ 757 h 763"/>
              <a:gd name="connsiteX116-1453" fmla="*/ 492 w 660"/>
              <a:gd name="connsiteY116-1454" fmla="*/ 752 h 763"/>
              <a:gd name="connsiteX117-1455" fmla="*/ 492 w 660"/>
              <a:gd name="connsiteY117-1456" fmla="*/ 747 h 763"/>
              <a:gd name="connsiteX118-1457" fmla="*/ 487 w 660"/>
              <a:gd name="connsiteY118-1458" fmla="*/ 742 h 763"/>
              <a:gd name="connsiteX119-1459" fmla="*/ 487 w 660"/>
              <a:gd name="connsiteY119-1460" fmla="*/ 731 h 763"/>
              <a:gd name="connsiteX120-1461" fmla="*/ 487 w 660"/>
              <a:gd name="connsiteY120-1462" fmla="*/ 721 h 763"/>
              <a:gd name="connsiteX121-1463" fmla="*/ 481 w 660"/>
              <a:gd name="connsiteY121-1464" fmla="*/ 705 h 763"/>
              <a:gd name="connsiteX122-1465" fmla="*/ 476 w 660"/>
              <a:gd name="connsiteY122-1466" fmla="*/ 684 h 763"/>
              <a:gd name="connsiteX123-1467" fmla="*/ 471 w 660"/>
              <a:gd name="connsiteY123-1468" fmla="*/ 668 h 763"/>
              <a:gd name="connsiteX124-1469" fmla="*/ 466 w 660"/>
              <a:gd name="connsiteY124-1470" fmla="*/ 652 h 763"/>
              <a:gd name="connsiteX125-1471" fmla="*/ 460 w 660"/>
              <a:gd name="connsiteY125-1472" fmla="*/ 636 h 763"/>
              <a:gd name="connsiteX126-1473" fmla="*/ 450 w 660"/>
              <a:gd name="connsiteY126-1474" fmla="*/ 626 h 763"/>
              <a:gd name="connsiteX127-1475" fmla="*/ 439 w 660"/>
              <a:gd name="connsiteY127-1476" fmla="*/ 615 h 763"/>
              <a:gd name="connsiteX128-1477" fmla="*/ 434 w 660"/>
              <a:gd name="connsiteY128-1478" fmla="*/ 605 h 763"/>
              <a:gd name="connsiteX129-1479" fmla="*/ 445 w 660"/>
              <a:gd name="connsiteY129-1480" fmla="*/ 610 h 763"/>
              <a:gd name="connsiteX130-1481" fmla="*/ 460 w 660"/>
              <a:gd name="connsiteY130-1482" fmla="*/ 610 h 763"/>
              <a:gd name="connsiteX131-1483" fmla="*/ 471 w 660"/>
              <a:gd name="connsiteY131-1484" fmla="*/ 610 h 763"/>
              <a:gd name="connsiteX132-1485" fmla="*/ 481 w 660"/>
              <a:gd name="connsiteY132-1486" fmla="*/ 610 h 763"/>
              <a:gd name="connsiteX133-1487" fmla="*/ 492 w 660"/>
              <a:gd name="connsiteY133-1488" fmla="*/ 605 h 763"/>
              <a:gd name="connsiteX134-1489" fmla="*/ 497 w 660"/>
              <a:gd name="connsiteY134-1490" fmla="*/ 605 h 763"/>
              <a:gd name="connsiteX135-1491" fmla="*/ 502 w 660"/>
              <a:gd name="connsiteY135-1492" fmla="*/ 600 h 763"/>
              <a:gd name="connsiteX136-1493" fmla="*/ 502 w 660"/>
              <a:gd name="connsiteY136-1494" fmla="*/ 600 h 763"/>
              <a:gd name="connsiteX137-1495" fmla="*/ 508 w 660"/>
              <a:gd name="connsiteY137-1496" fmla="*/ 594 h 763"/>
              <a:gd name="connsiteX138-1497" fmla="*/ 508 w 660"/>
              <a:gd name="connsiteY138-1498" fmla="*/ 584 h 763"/>
              <a:gd name="connsiteX139-1499" fmla="*/ 513 w 660"/>
              <a:gd name="connsiteY139-1500" fmla="*/ 573 h 763"/>
              <a:gd name="connsiteX140-1501" fmla="*/ 513 w 660"/>
              <a:gd name="connsiteY140-1502" fmla="*/ 558 h 763"/>
              <a:gd name="connsiteX141-1503" fmla="*/ 518 w 660"/>
              <a:gd name="connsiteY141-1504" fmla="*/ 537 h 763"/>
              <a:gd name="connsiteX142-1505" fmla="*/ 524 w 660"/>
              <a:gd name="connsiteY142-1506" fmla="*/ 516 h 763"/>
              <a:gd name="connsiteX143-1507" fmla="*/ 524 w 660"/>
              <a:gd name="connsiteY143-1508" fmla="*/ 489 h 763"/>
              <a:gd name="connsiteX144-1509" fmla="*/ 529 w 660"/>
              <a:gd name="connsiteY144-1510" fmla="*/ 458 h 763"/>
              <a:gd name="connsiteX145-1511" fmla="*/ 539 w 660"/>
              <a:gd name="connsiteY145-1512" fmla="*/ 395 h 763"/>
              <a:gd name="connsiteX146-1513" fmla="*/ 545 w 660"/>
              <a:gd name="connsiteY146-1514" fmla="*/ 337 h 763"/>
              <a:gd name="connsiteX147-1515" fmla="*/ 550 w 660"/>
              <a:gd name="connsiteY147-1516" fmla="*/ 274 h 763"/>
              <a:gd name="connsiteX148-1517" fmla="*/ 550 w 660"/>
              <a:gd name="connsiteY148-1518" fmla="*/ 221 h 763"/>
              <a:gd name="connsiteX149-1519" fmla="*/ 550 w 660"/>
              <a:gd name="connsiteY149-1520" fmla="*/ 221 h 763"/>
              <a:gd name="connsiteX0-1521" fmla="*/ 539 w 649"/>
              <a:gd name="connsiteY0-1522" fmla="*/ 221 h 763"/>
              <a:gd name="connsiteX1-1523" fmla="*/ 539 w 649"/>
              <a:gd name="connsiteY1-1524" fmla="*/ 195 h 763"/>
              <a:gd name="connsiteX2-1525" fmla="*/ 539 w 649"/>
              <a:gd name="connsiteY2-1526" fmla="*/ 168 h 763"/>
              <a:gd name="connsiteX3-1527" fmla="*/ 539 w 649"/>
              <a:gd name="connsiteY3-1528" fmla="*/ 147 h 763"/>
              <a:gd name="connsiteX4-1529" fmla="*/ 539 w 649"/>
              <a:gd name="connsiteY4-1530" fmla="*/ 132 h 763"/>
              <a:gd name="connsiteX5-1531" fmla="*/ 539 w 649"/>
              <a:gd name="connsiteY5-1532" fmla="*/ 116 h 763"/>
              <a:gd name="connsiteX6-1533" fmla="*/ 539 w 649"/>
              <a:gd name="connsiteY6-1534" fmla="*/ 105 h 763"/>
              <a:gd name="connsiteX7-1535" fmla="*/ 534 w 649"/>
              <a:gd name="connsiteY7-1536" fmla="*/ 95 h 763"/>
              <a:gd name="connsiteX8-1537" fmla="*/ 534 w 649"/>
              <a:gd name="connsiteY8-1538" fmla="*/ 89 h 763"/>
              <a:gd name="connsiteX9-1539" fmla="*/ 534 w 649"/>
              <a:gd name="connsiteY9-1540" fmla="*/ 84 h 763"/>
              <a:gd name="connsiteX10-1541" fmla="*/ 528 w 649"/>
              <a:gd name="connsiteY10-1542" fmla="*/ 84 h 763"/>
              <a:gd name="connsiteX11-1543" fmla="*/ 523 w 649"/>
              <a:gd name="connsiteY11-1544" fmla="*/ 79 h 763"/>
              <a:gd name="connsiteX12-1545" fmla="*/ 513 w 649"/>
              <a:gd name="connsiteY12-1546" fmla="*/ 79 h 763"/>
              <a:gd name="connsiteX13-1547" fmla="*/ 507 w 649"/>
              <a:gd name="connsiteY13-1548" fmla="*/ 74 h 763"/>
              <a:gd name="connsiteX14-1549" fmla="*/ 491 w 649"/>
              <a:gd name="connsiteY14-1550" fmla="*/ 74 h 763"/>
              <a:gd name="connsiteX15-1551" fmla="*/ 481 w 649"/>
              <a:gd name="connsiteY15-1552" fmla="*/ 74 h 763"/>
              <a:gd name="connsiteX16-1553" fmla="*/ 465 w 649"/>
              <a:gd name="connsiteY16-1554" fmla="*/ 79 h 763"/>
              <a:gd name="connsiteX17-1555" fmla="*/ 434 w 649"/>
              <a:gd name="connsiteY17-1556" fmla="*/ 79 h 763"/>
              <a:gd name="connsiteX18-1557" fmla="*/ 397 w 649"/>
              <a:gd name="connsiteY18-1558" fmla="*/ 84 h 763"/>
              <a:gd name="connsiteX19-1559" fmla="*/ 360 w 649"/>
              <a:gd name="connsiteY19-1560" fmla="*/ 89 h 763"/>
              <a:gd name="connsiteX20-1561" fmla="*/ 323 w 649"/>
              <a:gd name="connsiteY20-1562" fmla="*/ 89 h 763"/>
              <a:gd name="connsiteX21-1563" fmla="*/ 281 w 649"/>
              <a:gd name="connsiteY21-1564" fmla="*/ 95 h 763"/>
              <a:gd name="connsiteX22-1565" fmla="*/ 233 w 649"/>
              <a:gd name="connsiteY22-1566" fmla="*/ 105 h 763"/>
              <a:gd name="connsiteX23-1567" fmla="*/ 207 w 649"/>
              <a:gd name="connsiteY23-1568" fmla="*/ 105 h 763"/>
              <a:gd name="connsiteX24-1569" fmla="*/ 181 w 649"/>
              <a:gd name="connsiteY24-1570" fmla="*/ 110 h 763"/>
              <a:gd name="connsiteX25-1571" fmla="*/ 154 w 649"/>
              <a:gd name="connsiteY25-1572" fmla="*/ 116 h 763"/>
              <a:gd name="connsiteX26-1573" fmla="*/ 128 w 649"/>
              <a:gd name="connsiteY26-1574" fmla="*/ 116 h 763"/>
              <a:gd name="connsiteX27-1575" fmla="*/ 96 w 649"/>
              <a:gd name="connsiteY27-1576" fmla="*/ 121 h 763"/>
              <a:gd name="connsiteX28-1577" fmla="*/ 70 w 649"/>
              <a:gd name="connsiteY28-1578" fmla="*/ 126 h 763"/>
              <a:gd name="connsiteX29-1579" fmla="*/ 44 w 649"/>
              <a:gd name="connsiteY29-1580" fmla="*/ 126 h 763"/>
              <a:gd name="connsiteX30-1581" fmla="*/ 23 w 649"/>
              <a:gd name="connsiteY30-1582" fmla="*/ 132 h 763"/>
              <a:gd name="connsiteX31-1583" fmla="*/ 2 w 649"/>
              <a:gd name="connsiteY31-1584" fmla="*/ 132 h 763"/>
              <a:gd name="connsiteX32-1585" fmla="*/ 12 w 649"/>
              <a:gd name="connsiteY32-1586" fmla="*/ 95 h 763"/>
              <a:gd name="connsiteX33-1587" fmla="*/ 38 w 649"/>
              <a:gd name="connsiteY33-1588" fmla="*/ 95 h 763"/>
              <a:gd name="connsiteX34-1589" fmla="*/ 60 w 649"/>
              <a:gd name="connsiteY34-1590" fmla="*/ 89 h 763"/>
              <a:gd name="connsiteX35-1591" fmla="*/ 86 w 649"/>
              <a:gd name="connsiteY35-1592" fmla="*/ 84 h 763"/>
              <a:gd name="connsiteX36-1593" fmla="*/ 117 w 649"/>
              <a:gd name="connsiteY36-1594" fmla="*/ 84 h 763"/>
              <a:gd name="connsiteX37-1595" fmla="*/ 175 w 649"/>
              <a:gd name="connsiteY37-1596" fmla="*/ 74 h 763"/>
              <a:gd name="connsiteX38-1597" fmla="*/ 233 w 649"/>
              <a:gd name="connsiteY38-1598" fmla="*/ 63 h 763"/>
              <a:gd name="connsiteX39-1599" fmla="*/ 291 w 649"/>
              <a:gd name="connsiteY39-1600" fmla="*/ 58 h 763"/>
              <a:gd name="connsiteX40-1601" fmla="*/ 349 w 649"/>
              <a:gd name="connsiteY40-1602" fmla="*/ 47 h 763"/>
              <a:gd name="connsiteX41-1603" fmla="*/ 376 w 649"/>
              <a:gd name="connsiteY41-1604" fmla="*/ 42 h 763"/>
              <a:gd name="connsiteX42-1605" fmla="*/ 402 w 649"/>
              <a:gd name="connsiteY42-1606" fmla="*/ 37 h 763"/>
              <a:gd name="connsiteX43-1607" fmla="*/ 428 w 649"/>
              <a:gd name="connsiteY43-1608" fmla="*/ 32 h 763"/>
              <a:gd name="connsiteX44-1609" fmla="*/ 444 w 649"/>
              <a:gd name="connsiteY44-1610" fmla="*/ 32 h 763"/>
              <a:gd name="connsiteX45-1611" fmla="*/ 460 w 649"/>
              <a:gd name="connsiteY45-1612" fmla="*/ 26 h 763"/>
              <a:gd name="connsiteX46-1613" fmla="*/ 476 w 649"/>
              <a:gd name="connsiteY46-1614" fmla="*/ 21 h 763"/>
              <a:gd name="connsiteX47-1615" fmla="*/ 481 w 649"/>
              <a:gd name="connsiteY47-1616" fmla="*/ 21 h 763"/>
              <a:gd name="connsiteX48-1617" fmla="*/ 491 w 649"/>
              <a:gd name="connsiteY48-1618" fmla="*/ 16 h 763"/>
              <a:gd name="connsiteX49-1619" fmla="*/ 497 w 649"/>
              <a:gd name="connsiteY49-1620" fmla="*/ 11 h 763"/>
              <a:gd name="connsiteX50-1621" fmla="*/ 507 w 649"/>
              <a:gd name="connsiteY50-1622" fmla="*/ 5 h 763"/>
              <a:gd name="connsiteX51-1623" fmla="*/ 513 w 649"/>
              <a:gd name="connsiteY51-1624" fmla="*/ 5 h 763"/>
              <a:gd name="connsiteX52-1625" fmla="*/ 523 w 649"/>
              <a:gd name="connsiteY52-1626" fmla="*/ 0 h 763"/>
              <a:gd name="connsiteX53-1627" fmla="*/ 528 w 649"/>
              <a:gd name="connsiteY53-1628" fmla="*/ 5 h 763"/>
              <a:gd name="connsiteX54-1629" fmla="*/ 534 w 649"/>
              <a:gd name="connsiteY54-1630" fmla="*/ 5 h 763"/>
              <a:gd name="connsiteX55-1631" fmla="*/ 539 w 649"/>
              <a:gd name="connsiteY55-1632" fmla="*/ 11 h 763"/>
              <a:gd name="connsiteX56-1633" fmla="*/ 549 w 649"/>
              <a:gd name="connsiteY56-1634" fmla="*/ 16 h 763"/>
              <a:gd name="connsiteX57-1635" fmla="*/ 560 w 649"/>
              <a:gd name="connsiteY57-1636" fmla="*/ 21 h 763"/>
              <a:gd name="connsiteX58-1637" fmla="*/ 570 w 649"/>
              <a:gd name="connsiteY58-1638" fmla="*/ 26 h 763"/>
              <a:gd name="connsiteX59-1639" fmla="*/ 581 w 649"/>
              <a:gd name="connsiteY59-1640" fmla="*/ 32 h 763"/>
              <a:gd name="connsiteX60-1641" fmla="*/ 597 w 649"/>
              <a:gd name="connsiteY60-1642" fmla="*/ 42 h 763"/>
              <a:gd name="connsiteX61-1643" fmla="*/ 607 w 649"/>
              <a:gd name="connsiteY61-1644" fmla="*/ 53 h 763"/>
              <a:gd name="connsiteX62-1645" fmla="*/ 618 w 649"/>
              <a:gd name="connsiteY62-1646" fmla="*/ 58 h 763"/>
              <a:gd name="connsiteX63-1647" fmla="*/ 628 w 649"/>
              <a:gd name="connsiteY63-1648" fmla="*/ 68 h 763"/>
              <a:gd name="connsiteX64-1649" fmla="*/ 639 w 649"/>
              <a:gd name="connsiteY64-1650" fmla="*/ 74 h 763"/>
              <a:gd name="connsiteX65-1651" fmla="*/ 644 w 649"/>
              <a:gd name="connsiteY65-1652" fmla="*/ 79 h 763"/>
              <a:gd name="connsiteX66-1653" fmla="*/ 649 w 649"/>
              <a:gd name="connsiteY66-1654" fmla="*/ 84 h 763"/>
              <a:gd name="connsiteX67-1655" fmla="*/ 649 w 649"/>
              <a:gd name="connsiteY67-1656" fmla="*/ 89 h 763"/>
              <a:gd name="connsiteX68-1657" fmla="*/ 649 w 649"/>
              <a:gd name="connsiteY68-1658" fmla="*/ 95 h 763"/>
              <a:gd name="connsiteX69-1659" fmla="*/ 649 w 649"/>
              <a:gd name="connsiteY69-1660" fmla="*/ 100 h 763"/>
              <a:gd name="connsiteX70-1661" fmla="*/ 649 w 649"/>
              <a:gd name="connsiteY70-1662" fmla="*/ 105 h 763"/>
              <a:gd name="connsiteX71-1663" fmla="*/ 644 w 649"/>
              <a:gd name="connsiteY71-1664" fmla="*/ 110 h 763"/>
              <a:gd name="connsiteX72-1665" fmla="*/ 634 w 649"/>
              <a:gd name="connsiteY72-1666" fmla="*/ 116 h 763"/>
              <a:gd name="connsiteX73-1667" fmla="*/ 634 w 649"/>
              <a:gd name="connsiteY73-1668" fmla="*/ 121 h 763"/>
              <a:gd name="connsiteX74-1669" fmla="*/ 634 w 649"/>
              <a:gd name="connsiteY74-1670" fmla="*/ 121 h 763"/>
              <a:gd name="connsiteX75-1671" fmla="*/ 628 w 649"/>
              <a:gd name="connsiteY75-1672" fmla="*/ 126 h 763"/>
              <a:gd name="connsiteX76-1673" fmla="*/ 628 w 649"/>
              <a:gd name="connsiteY76-1674" fmla="*/ 132 h 763"/>
              <a:gd name="connsiteX77-1675" fmla="*/ 623 w 649"/>
              <a:gd name="connsiteY77-1676" fmla="*/ 142 h 763"/>
              <a:gd name="connsiteX78-1677" fmla="*/ 623 w 649"/>
              <a:gd name="connsiteY78-1678" fmla="*/ 147 h 763"/>
              <a:gd name="connsiteX79-1679" fmla="*/ 623 w 649"/>
              <a:gd name="connsiteY79-1680" fmla="*/ 158 h 763"/>
              <a:gd name="connsiteX80-1681" fmla="*/ 618 w 649"/>
              <a:gd name="connsiteY80-1682" fmla="*/ 168 h 763"/>
              <a:gd name="connsiteX81-1683" fmla="*/ 618 w 649"/>
              <a:gd name="connsiteY81-1684" fmla="*/ 179 h 763"/>
              <a:gd name="connsiteX82-1685" fmla="*/ 618 w 649"/>
              <a:gd name="connsiteY82-1686" fmla="*/ 189 h 763"/>
              <a:gd name="connsiteX83-1687" fmla="*/ 613 w 649"/>
              <a:gd name="connsiteY83-1688" fmla="*/ 205 h 763"/>
              <a:gd name="connsiteX84-1689" fmla="*/ 613 w 649"/>
              <a:gd name="connsiteY84-1690" fmla="*/ 221 h 763"/>
              <a:gd name="connsiteX85-1691" fmla="*/ 613 w 649"/>
              <a:gd name="connsiteY85-1692" fmla="*/ 237 h 763"/>
              <a:gd name="connsiteX86-1693" fmla="*/ 607 w 649"/>
              <a:gd name="connsiteY86-1694" fmla="*/ 252 h 763"/>
              <a:gd name="connsiteX87-1695" fmla="*/ 607 w 649"/>
              <a:gd name="connsiteY87-1696" fmla="*/ 268 h 763"/>
              <a:gd name="connsiteX88-1697" fmla="*/ 607 w 649"/>
              <a:gd name="connsiteY88-1698" fmla="*/ 289 h 763"/>
              <a:gd name="connsiteX89-1699" fmla="*/ 602 w 649"/>
              <a:gd name="connsiteY89-1700" fmla="*/ 331 h 763"/>
              <a:gd name="connsiteX90-1701" fmla="*/ 597 w 649"/>
              <a:gd name="connsiteY90-1702" fmla="*/ 368 h 763"/>
              <a:gd name="connsiteX91-1703" fmla="*/ 597 w 649"/>
              <a:gd name="connsiteY91-1704" fmla="*/ 400 h 763"/>
              <a:gd name="connsiteX92-1705" fmla="*/ 592 w 649"/>
              <a:gd name="connsiteY92-1706" fmla="*/ 431 h 763"/>
              <a:gd name="connsiteX93-1707" fmla="*/ 586 w 649"/>
              <a:gd name="connsiteY93-1708" fmla="*/ 463 h 763"/>
              <a:gd name="connsiteX94-1709" fmla="*/ 586 w 649"/>
              <a:gd name="connsiteY94-1710" fmla="*/ 489 h 763"/>
              <a:gd name="connsiteX95-1711" fmla="*/ 581 w 649"/>
              <a:gd name="connsiteY95-1712" fmla="*/ 510 h 763"/>
              <a:gd name="connsiteX96-1713" fmla="*/ 576 w 649"/>
              <a:gd name="connsiteY96-1714" fmla="*/ 531 h 763"/>
              <a:gd name="connsiteX97-1715" fmla="*/ 570 w 649"/>
              <a:gd name="connsiteY97-1716" fmla="*/ 568 h 763"/>
              <a:gd name="connsiteX98-1717" fmla="*/ 560 w 649"/>
              <a:gd name="connsiteY98-1718" fmla="*/ 605 h 763"/>
              <a:gd name="connsiteX99-1719" fmla="*/ 555 w 649"/>
              <a:gd name="connsiteY99-1720" fmla="*/ 636 h 763"/>
              <a:gd name="connsiteX100-1721" fmla="*/ 544 w 649"/>
              <a:gd name="connsiteY100-1722" fmla="*/ 663 h 763"/>
              <a:gd name="connsiteX101-1723" fmla="*/ 539 w 649"/>
              <a:gd name="connsiteY101-1724" fmla="*/ 689 h 763"/>
              <a:gd name="connsiteX102-1725" fmla="*/ 534 w 649"/>
              <a:gd name="connsiteY102-1726" fmla="*/ 700 h 763"/>
              <a:gd name="connsiteX103-1727" fmla="*/ 528 w 649"/>
              <a:gd name="connsiteY103-1728" fmla="*/ 710 h 763"/>
              <a:gd name="connsiteX104-1729" fmla="*/ 528 w 649"/>
              <a:gd name="connsiteY104-1730" fmla="*/ 721 h 763"/>
              <a:gd name="connsiteX105-1731" fmla="*/ 523 w 649"/>
              <a:gd name="connsiteY105-1732" fmla="*/ 726 h 763"/>
              <a:gd name="connsiteX106-1733" fmla="*/ 518 w 649"/>
              <a:gd name="connsiteY106-1734" fmla="*/ 736 h 763"/>
              <a:gd name="connsiteX107-1735" fmla="*/ 518 w 649"/>
              <a:gd name="connsiteY107-1736" fmla="*/ 742 h 763"/>
              <a:gd name="connsiteX108-1737" fmla="*/ 507 w 649"/>
              <a:gd name="connsiteY108-1738" fmla="*/ 747 h 763"/>
              <a:gd name="connsiteX109-1739" fmla="*/ 502 w 649"/>
              <a:gd name="connsiteY109-1740" fmla="*/ 757 h 763"/>
              <a:gd name="connsiteX110-1741" fmla="*/ 497 w 649"/>
              <a:gd name="connsiteY110-1742" fmla="*/ 757 h 763"/>
              <a:gd name="connsiteX111-1743" fmla="*/ 491 w 649"/>
              <a:gd name="connsiteY111-1744" fmla="*/ 763 h 763"/>
              <a:gd name="connsiteX112-1745" fmla="*/ 486 w 649"/>
              <a:gd name="connsiteY112-1746" fmla="*/ 763 h 763"/>
              <a:gd name="connsiteX113-1747" fmla="*/ 486 w 649"/>
              <a:gd name="connsiteY113-1748" fmla="*/ 757 h 763"/>
              <a:gd name="connsiteX114-1749" fmla="*/ 481 w 649"/>
              <a:gd name="connsiteY114-1750" fmla="*/ 757 h 763"/>
              <a:gd name="connsiteX115-1751" fmla="*/ 481 w 649"/>
              <a:gd name="connsiteY115-1752" fmla="*/ 752 h 763"/>
              <a:gd name="connsiteX116-1753" fmla="*/ 481 w 649"/>
              <a:gd name="connsiteY116-1754" fmla="*/ 747 h 763"/>
              <a:gd name="connsiteX117-1755" fmla="*/ 476 w 649"/>
              <a:gd name="connsiteY117-1756" fmla="*/ 742 h 763"/>
              <a:gd name="connsiteX118-1757" fmla="*/ 476 w 649"/>
              <a:gd name="connsiteY118-1758" fmla="*/ 731 h 763"/>
              <a:gd name="connsiteX119-1759" fmla="*/ 476 w 649"/>
              <a:gd name="connsiteY119-1760" fmla="*/ 721 h 763"/>
              <a:gd name="connsiteX120-1761" fmla="*/ 470 w 649"/>
              <a:gd name="connsiteY120-1762" fmla="*/ 705 h 763"/>
              <a:gd name="connsiteX121-1763" fmla="*/ 465 w 649"/>
              <a:gd name="connsiteY121-1764" fmla="*/ 684 h 763"/>
              <a:gd name="connsiteX122-1765" fmla="*/ 460 w 649"/>
              <a:gd name="connsiteY122-1766" fmla="*/ 668 h 763"/>
              <a:gd name="connsiteX123-1767" fmla="*/ 455 w 649"/>
              <a:gd name="connsiteY123-1768" fmla="*/ 652 h 763"/>
              <a:gd name="connsiteX124-1769" fmla="*/ 449 w 649"/>
              <a:gd name="connsiteY124-1770" fmla="*/ 636 h 763"/>
              <a:gd name="connsiteX125-1771" fmla="*/ 439 w 649"/>
              <a:gd name="connsiteY125-1772" fmla="*/ 626 h 763"/>
              <a:gd name="connsiteX126-1773" fmla="*/ 428 w 649"/>
              <a:gd name="connsiteY126-1774" fmla="*/ 615 h 763"/>
              <a:gd name="connsiteX127-1775" fmla="*/ 423 w 649"/>
              <a:gd name="connsiteY127-1776" fmla="*/ 605 h 763"/>
              <a:gd name="connsiteX128-1777" fmla="*/ 434 w 649"/>
              <a:gd name="connsiteY128-1778" fmla="*/ 610 h 763"/>
              <a:gd name="connsiteX129-1779" fmla="*/ 449 w 649"/>
              <a:gd name="connsiteY129-1780" fmla="*/ 610 h 763"/>
              <a:gd name="connsiteX130-1781" fmla="*/ 460 w 649"/>
              <a:gd name="connsiteY130-1782" fmla="*/ 610 h 763"/>
              <a:gd name="connsiteX131-1783" fmla="*/ 470 w 649"/>
              <a:gd name="connsiteY131-1784" fmla="*/ 610 h 763"/>
              <a:gd name="connsiteX132-1785" fmla="*/ 481 w 649"/>
              <a:gd name="connsiteY132-1786" fmla="*/ 605 h 763"/>
              <a:gd name="connsiteX133-1787" fmla="*/ 486 w 649"/>
              <a:gd name="connsiteY133-1788" fmla="*/ 605 h 763"/>
              <a:gd name="connsiteX134-1789" fmla="*/ 491 w 649"/>
              <a:gd name="connsiteY134-1790" fmla="*/ 600 h 763"/>
              <a:gd name="connsiteX135-1791" fmla="*/ 491 w 649"/>
              <a:gd name="connsiteY135-1792" fmla="*/ 600 h 763"/>
              <a:gd name="connsiteX136-1793" fmla="*/ 497 w 649"/>
              <a:gd name="connsiteY136-1794" fmla="*/ 594 h 763"/>
              <a:gd name="connsiteX137-1795" fmla="*/ 497 w 649"/>
              <a:gd name="connsiteY137-1796" fmla="*/ 584 h 763"/>
              <a:gd name="connsiteX138-1797" fmla="*/ 502 w 649"/>
              <a:gd name="connsiteY138-1798" fmla="*/ 573 h 763"/>
              <a:gd name="connsiteX139-1799" fmla="*/ 502 w 649"/>
              <a:gd name="connsiteY139-1800" fmla="*/ 558 h 763"/>
              <a:gd name="connsiteX140-1801" fmla="*/ 507 w 649"/>
              <a:gd name="connsiteY140-1802" fmla="*/ 537 h 763"/>
              <a:gd name="connsiteX141-1803" fmla="*/ 513 w 649"/>
              <a:gd name="connsiteY141-1804" fmla="*/ 516 h 763"/>
              <a:gd name="connsiteX142-1805" fmla="*/ 513 w 649"/>
              <a:gd name="connsiteY142-1806" fmla="*/ 489 h 763"/>
              <a:gd name="connsiteX143-1807" fmla="*/ 518 w 649"/>
              <a:gd name="connsiteY143-1808" fmla="*/ 458 h 763"/>
              <a:gd name="connsiteX144-1809" fmla="*/ 528 w 649"/>
              <a:gd name="connsiteY144-1810" fmla="*/ 395 h 763"/>
              <a:gd name="connsiteX145-1811" fmla="*/ 534 w 649"/>
              <a:gd name="connsiteY145-1812" fmla="*/ 337 h 763"/>
              <a:gd name="connsiteX146-1813" fmla="*/ 539 w 649"/>
              <a:gd name="connsiteY146-1814" fmla="*/ 274 h 763"/>
              <a:gd name="connsiteX147-1815" fmla="*/ 539 w 649"/>
              <a:gd name="connsiteY147-1816" fmla="*/ 221 h 763"/>
              <a:gd name="connsiteX148-1817" fmla="*/ 539 w 649"/>
              <a:gd name="connsiteY148-1818" fmla="*/ 221 h 763"/>
              <a:gd name="connsiteX0-1819" fmla="*/ 527 w 637"/>
              <a:gd name="connsiteY0-1820" fmla="*/ 221 h 763"/>
              <a:gd name="connsiteX1-1821" fmla="*/ 527 w 637"/>
              <a:gd name="connsiteY1-1822" fmla="*/ 195 h 763"/>
              <a:gd name="connsiteX2-1823" fmla="*/ 527 w 637"/>
              <a:gd name="connsiteY2-1824" fmla="*/ 168 h 763"/>
              <a:gd name="connsiteX3-1825" fmla="*/ 527 w 637"/>
              <a:gd name="connsiteY3-1826" fmla="*/ 147 h 763"/>
              <a:gd name="connsiteX4-1827" fmla="*/ 527 w 637"/>
              <a:gd name="connsiteY4-1828" fmla="*/ 132 h 763"/>
              <a:gd name="connsiteX5-1829" fmla="*/ 527 w 637"/>
              <a:gd name="connsiteY5-1830" fmla="*/ 116 h 763"/>
              <a:gd name="connsiteX6-1831" fmla="*/ 527 w 637"/>
              <a:gd name="connsiteY6-1832" fmla="*/ 105 h 763"/>
              <a:gd name="connsiteX7-1833" fmla="*/ 522 w 637"/>
              <a:gd name="connsiteY7-1834" fmla="*/ 95 h 763"/>
              <a:gd name="connsiteX8-1835" fmla="*/ 522 w 637"/>
              <a:gd name="connsiteY8-1836" fmla="*/ 89 h 763"/>
              <a:gd name="connsiteX9-1837" fmla="*/ 522 w 637"/>
              <a:gd name="connsiteY9-1838" fmla="*/ 84 h 763"/>
              <a:gd name="connsiteX10-1839" fmla="*/ 516 w 637"/>
              <a:gd name="connsiteY10-1840" fmla="*/ 84 h 763"/>
              <a:gd name="connsiteX11-1841" fmla="*/ 511 w 637"/>
              <a:gd name="connsiteY11-1842" fmla="*/ 79 h 763"/>
              <a:gd name="connsiteX12-1843" fmla="*/ 501 w 637"/>
              <a:gd name="connsiteY12-1844" fmla="*/ 79 h 763"/>
              <a:gd name="connsiteX13-1845" fmla="*/ 495 w 637"/>
              <a:gd name="connsiteY13-1846" fmla="*/ 74 h 763"/>
              <a:gd name="connsiteX14-1847" fmla="*/ 479 w 637"/>
              <a:gd name="connsiteY14-1848" fmla="*/ 74 h 763"/>
              <a:gd name="connsiteX15-1849" fmla="*/ 469 w 637"/>
              <a:gd name="connsiteY15-1850" fmla="*/ 74 h 763"/>
              <a:gd name="connsiteX16-1851" fmla="*/ 453 w 637"/>
              <a:gd name="connsiteY16-1852" fmla="*/ 79 h 763"/>
              <a:gd name="connsiteX17-1853" fmla="*/ 422 w 637"/>
              <a:gd name="connsiteY17-1854" fmla="*/ 79 h 763"/>
              <a:gd name="connsiteX18-1855" fmla="*/ 385 w 637"/>
              <a:gd name="connsiteY18-1856" fmla="*/ 84 h 763"/>
              <a:gd name="connsiteX19-1857" fmla="*/ 348 w 637"/>
              <a:gd name="connsiteY19-1858" fmla="*/ 89 h 763"/>
              <a:gd name="connsiteX20-1859" fmla="*/ 311 w 637"/>
              <a:gd name="connsiteY20-1860" fmla="*/ 89 h 763"/>
              <a:gd name="connsiteX21-1861" fmla="*/ 269 w 637"/>
              <a:gd name="connsiteY21-1862" fmla="*/ 95 h 763"/>
              <a:gd name="connsiteX22-1863" fmla="*/ 221 w 637"/>
              <a:gd name="connsiteY22-1864" fmla="*/ 105 h 763"/>
              <a:gd name="connsiteX23-1865" fmla="*/ 195 w 637"/>
              <a:gd name="connsiteY23-1866" fmla="*/ 105 h 763"/>
              <a:gd name="connsiteX24-1867" fmla="*/ 169 w 637"/>
              <a:gd name="connsiteY24-1868" fmla="*/ 110 h 763"/>
              <a:gd name="connsiteX25-1869" fmla="*/ 142 w 637"/>
              <a:gd name="connsiteY25-1870" fmla="*/ 116 h 763"/>
              <a:gd name="connsiteX26-1871" fmla="*/ 116 w 637"/>
              <a:gd name="connsiteY26-1872" fmla="*/ 116 h 763"/>
              <a:gd name="connsiteX27-1873" fmla="*/ 84 w 637"/>
              <a:gd name="connsiteY27-1874" fmla="*/ 121 h 763"/>
              <a:gd name="connsiteX28-1875" fmla="*/ 58 w 637"/>
              <a:gd name="connsiteY28-1876" fmla="*/ 126 h 763"/>
              <a:gd name="connsiteX29-1877" fmla="*/ 32 w 637"/>
              <a:gd name="connsiteY29-1878" fmla="*/ 126 h 763"/>
              <a:gd name="connsiteX30-1879" fmla="*/ 11 w 637"/>
              <a:gd name="connsiteY30-1880" fmla="*/ 132 h 763"/>
              <a:gd name="connsiteX31-1881" fmla="*/ 0 w 637"/>
              <a:gd name="connsiteY31-1882" fmla="*/ 95 h 763"/>
              <a:gd name="connsiteX32-1883" fmla="*/ 26 w 637"/>
              <a:gd name="connsiteY32-1884" fmla="*/ 95 h 763"/>
              <a:gd name="connsiteX33-1885" fmla="*/ 48 w 637"/>
              <a:gd name="connsiteY33-1886" fmla="*/ 89 h 763"/>
              <a:gd name="connsiteX34-1887" fmla="*/ 74 w 637"/>
              <a:gd name="connsiteY34-1888" fmla="*/ 84 h 763"/>
              <a:gd name="connsiteX35-1889" fmla="*/ 105 w 637"/>
              <a:gd name="connsiteY35-1890" fmla="*/ 84 h 763"/>
              <a:gd name="connsiteX36-1891" fmla="*/ 163 w 637"/>
              <a:gd name="connsiteY36-1892" fmla="*/ 74 h 763"/>
              <a:gd name="connsiteX37-1893" fmla="*/ 221 w 637"/>
              <a:gd name="connsiteY37-1894" fmla="*/ 63 h 763"/>
              <a:gd name="connsiteX38-1895" fmla="*/ 279 w 637"/>
              <a:gd name="connsiteY38-1896" fmla="*/ 58 h 763"/>
              <a:gd name="connsiteX39-1897" fmla="*/ 337 w 637"/>
              <a:gd name="connsiteY39-1898" fmla="*/ 47 h 763"/>
              <a:gd name="connsiteX40-1899" fmla="*/ 364 w 637"/>
              <a:gd name="connsiteY40-1900" fmla="*/ 42 h 763"/>
              <a:gd name="connsiteX41-1901" fmla="*/ 390 w 637"/>
              <a:gd name="connsiteY41-1902" fmla="*/ 37 h 763"/>
              <a:gd name="connsiteX42-1903" fmla="*/ 416 w 637"/>
              <a:gd name="connsiteY42-1904" fmla="*/ 32 h 763"/>
              <a:gd name="connsiteX43-1905" fmla="*/ 432 w 637"/>
              <a:gd name="connsiteY43-1906" fmla="*/ 32 h 763"/>
              <a:gd name="connsiteX44-1907" fmla="*/ 448 w 637"/>
              <a:gd name="connsiteY44-1908" fmla="*/ 26 h 763"/>
              <a:gd name="connsiteX45-1909" fmla="*/ 464 w 637"/>
              <a:gd name="connsiteY45-1910" fmla="*/ 21 h 763"/>
              <a:gd name="connsiteX46-1911" fmla="*/ 469 w 637"/>
              <a:gd name="connsiteY46-1912" fmla="*/ 21 h 763"/>
              <a:gd name="connsiteX47-1913" fmla="*/ 479 w 637"/>
              <a:gd name="connsiteY47-1914" fmla="*/ 16 h 763"/>
              <a:gd name="connsiteX48-1915" fmla="*/ 485 w 637"/>
              <a:gd name="connsiteY48-1916" fmla="*/ 11 h 763"/>
              <a:gd name="connsiteX49-1917" fmla="*/ 495 w 637"/>
              <a:gd name="connsiteY49-1918" fmla="*/ 5 h 763"/>
              <a:gd name="connsiteX50-1919" fmla="*/ 501 w 637"/>
              <a:gd name="connsiteY50-1920" fmla="*/ 5 h 763"/>
              <a:gd name="connsiteX51-1921" fmla="*/ 511 w 637"/>
              <a:gd name="connsiteY51-1922" fmla="*/ 0 h 763"/>
              <a:gd name="connsiteX52-1923" fmla="*/ 516 w 637"/>
              <a:gd name="connsiteY52-1924" fmla="*/ 5 h 763"/>
              <a:gd name="connsiteX53-1925" fmla="*/ 522 w 637"/>
              <a:gd name="connsiteY53-1926" fmla="*/ 5 h 763"/>
              <a:gd name="connsiteX54-1927" fmla="*/ 527 w 637"/>
              <a:gd name="connsiteY54-1928" fmla="*/ 11 h 763"/>
              <a:gd name="connsiteX55-1929" fmla="*/ 537 w 637"/>
              <a:gd name="connsiteY55-1930" fmla="*/ 16 h 763"/>
              <a:gd name="connsiteX56-1931" fmla="*/ 548 w 637"/>
              <a:gd name="connsiteY56-1932" fmla="*/ 21 h 763"/>
              <a:gd name="connsiteX57-1933" fmla="*/ 558 w 637"/>
              <a:gd name="connsiteY57-1934" fmla="*/ 26 h 763"/>
              <a:gd name="connsiteX58-1935" fmla="*/ 569 w 637"/>
              <a:gd name="connsiteY58-1936" fmla="*/ 32 h 763"/>
              <a:gd name="connsiteX59-1937" fmla="*/ 585 w 637"/>
              <a:gd name="connsiteY59-1938" fmla="*/ 42 h 763"/>
              <a:gd name="connsiteX60-1939" fmla="*/ 595 w 637"/>
              <a:gd name="connsiteY60-1940" fmla="*/ 53 h 763"/>
              <a:gd name="connsiteX61-1941" fmla="*/ 606 w 637"/>
              <a:gd name="connsiteY61-1942" fmla="*/ 58 h 763"/>
              <a:gd name="connsiteX62-1943" fmla="*/ 616 w 637"/>
              <a:gd name="connsiteY62-1944" fmla="*/ 68 h 763"/>
              <a:gd name="connsiteX63-1945" fmla="*/ 627 w 637"/>
              <a:gd name="connsiteY63-1946" fmla="*/ 74 h 763"/>
              <a:gd name="connsiteX64-1947" fmla="*/ 632 w 637"/>
              <a:gd name="connsiteY64-1948" fmla="*/ 79 h 763"/>
              <a:gd name="connsiteX65-1949" fmla="*/ 637 w 637"/>
              <a:gd name="connsiteY65-1950" fmla="*/ 84 h 763"/>
              <a:gd name="connsiteX66-1951" fmla="*/ 637 w 637"/>
              <a:gd name="connsiteY66-1952" fmla="*/ 89 h 763"/>
              <a:gd name="connsiteX67-1953" fmla="*/ 637 w 637"/>
              <a:gd name="connsiteY67-1954" fmla="*/ 95 h 763"/>
              <a:gd name="connsiteX68-1955" fmla="*/ 637 w 637"/>
              <a:gd name="connsiteY68-1956" fmla="*/ 100 h 763"/>
              <a:gd name="connsiteX69-1957" fmla="*/ 637 w 637"/>
              <a:gd name="connsiteY69-1958" fmla="*/ 105 h 763"/>
              <a:gd name="connsiteX70-1959" fmla="*/ 632 w 637"/>
              <a:gd name="connsiteY70-1960" fmla="*/ 110 h 763"/>
              <a:gd name="connsiteX71-1961" fmla="*/ 622 w 637"/>
              <a:gd name="connsiteY71-1962" fmla="*/ 116 h 763"/>
              <a:gd name="connsiteX72-1963" fmla="*/ 622 w 637"/>
              <a:gd name="connsiteY72-1964" fmla="*/ 121 h 763"/>
              <a:gd name="connsiteX73-1965" fmla="*/ 622 w 637"/>
              <a:gd name="connsiteY73-1966" fmla="*/ 121 h 763"/>
              <a:gd name="connsiteX74-1967" fmla="*/ 616 w 637"/>
              <a:gd name="connsiteY74-1968" fmla="*/ 126 h 763"/>
              <a:gd name="connsiteX75-1969" fmla="*/ 616 w 637"/>
              <a:gd name="connsiteY75-1970" fmla="*/ 132 h 763"/>
              <a:gd name="connsiteX76-1971" fmla="*/ 611 w 637"/>
              <a:gd name="connsiteY76-1972" fmla="*/ 142 h 763"/>
              <a:gd name="connsiteX77-1973" fmla="*/ 611 w 637"/>
              <a:gd name="connsiteY77-1974" fmla="*/ 147 h 763"/>
              <a:gd name="connsiteX78-1975" fmla="*/ 611 w 637"/>
              <a:gd name="connsiteY78-1976" fmla="*/ 158 h 763"/>
              <a:gd name="connsiteX79-1977" fmla="*/ 606 w 637"/>
              <a:gd name="connsiteY79-1978" fmla="*/ 168 h 763"/>
              <a:gd name="connsiteX80-1979" fmla="*/ 606 w 637"/>
              <a:gd name="connsiteY80-1980" fmla="*/ 179 h 763"/>
              <a:gd name="connsiteX81-1981" fmla="*/ 606 w 637"/>
              <a:gd name="connsiteY81-1982" fmla="*/ 189 h 763"/>
              <a:gd name="connsiteX82-1983" fmla="*/ 601 w 637"/>
              <a:gd name="connsiteY82-1984" fmla="*/ 205 h 763"/>
              <a:gd name="connsiteX83-1985" fmla="*/ 601 w 637"/>
              <a:gd name="connsiteY83-1986" fmla="*/ 221 h 763"/>
              <a:gd name="connsiteX84-1987" fmla="*/ 601 w 637"/>
              <a:gd name="connsiteY84-1988" fmla="*/ 237 h 763"/>
              <a:gd name="connsiteX85-1989" fmla="*/ 595 w 637"/>
              <a:gd name="connsiteY85-1990" fmla="*/ 252 h 763"/>
              <a:gd name="connsiteX86-1991" fmla="*/ 595 w 637"/>
              <a:gd name="connsiteY86-1992" fmla="*/ 268 h 763"/>
              <a:gd name="connsiteX87-1993" fmla="*/ 595 w 637"/>
              <a:gd name="connsiteY87-1994" fmla="*/ 289 h 763"/>
              <a:gd name="connsiteX88-1995" fmla="*/ 590 w 637"/>
              <a:gd name="connsiteY88-1996" fmla="*/ 331 h 763"/>
              <a:gd name="connsiteX89-1997" fmla="*/ 585 w 637"/>
              <a:gd name="connsiteY89-1998" fmla="*/ 368 h 763"/>
              <a:gd name="connsiteX90-1999" fmla="*/ 585 w 637"/>
              <a:gd name="connsiteY90-2000" fmla="*/ 400 h 763"/>
              <a:gd name="connsiteX91-2001" fmla="*/ 580 w 637"/>
              <a:gd name="connsiteY91-2002" fmla="*/ 431 h 763"/>
              <a:gd name="connsiteX92-2003" fmla="*/ 574 w 637"/>
              <a:gd name="connsiteY92-2004" fmla="*/ 463 h 763"/>
              <a:gd name="connsiteX93-2005" fmla="*/ 574 w 637"/>
              <a:gd name="connsiteY93-2006" fmla="*/ 489 h 763"/>
              <a:gd name="connsiteX94-2007" fmla="*/ 569 w 637"/>
              <a:gd name="connsiteY94-2008" fmla="*/ 510 h 763"/>
              <a:gd name="connsiteX95-2009" fmla="*/ 564 w 637"/>
              <a:gd name="connsiteY95-2010" fmla="*/ 531 h 763"/>
              <a:gd name="connsiteX96-2011" fmla="*/ 558 w 637"/>
              <a:gd name="connsiteY96-2012" fmla="*/ 568 h 763"/>
              <a:gd name="connsiteX97-2013" fmla="*/ 548 w 637"/>
              <a:gd name="connsiteY97-2014" fmla="*/ 605 h 763"/>
              <a:gd name="connsiteX98-2015" fmla="*/ 543 w 637"/>
              <a:gd name="connsiteY98-2016" fmla="*/ 636 h 763"/>
              <a:gd name="connsiteX99-2017" fmla="*/ 532 w 637"/>
              <a:gd name="connsiteY99-2018" fmla="*/ 663 h 763"/>
              <a:gd name="connsiteX100-2019" fmla="*/ 527 w 637"/>
              <a:gd name="connsiteY100-2020" fmla="*/ 689 h 763"/>
              <a:gd name="connsiteX101-2021" fmla="*/ 522 w 637"/>
              <a:gd name="connsiteY101-2022" fmla="*/ 700 h 763"/>
              <a:gd name="connsiteX102-2023" fmla="*/ 516 w 637"/>
              <a:gd name="connsiteY102-2024" fmla="*/ 710 h 763"/>
              <a:gd name="connsiteX103-2025" fmla="*/ 516 w 637"/>
              <a:gd name="connsiteY103-2026" fmla="*/ 721 h 763"/>
              <a:gd name="connsiteX104-2027" fmla="*/ 511 w 637"/>
              <a:gd name="connsiteY104-2028" fmla="*/ 726 h 763"/>
              <a:gd name="connsiteX105-2029" fmla="*/ 506 w 637"/>
              <a:gd name="connsiteY105-2030" fmla="*/ 736 h 763"/>
              <a:gd name="connsiteX106-2031" fmla="*/ 506 w 637"/>
              <a:gd name="connsiteY106-2032" fmla="*/ 742 h 763"/>
              <a:gd name="connsiteX107-2033" fmla="*/ 495 w 637"/>
              <a:gd name="connsiteY107-2034" fmla="*/ 747 h 763"/>
              <a:gd name="connsiteX108-2035" fmla="*/ 490 w 637"/>
              <a:gd name="connsiteY108-2036" fmla="*/ 757 h 763"/>
              <a:gd name="connsiteX109-2037" fmla="*/ 485 w 637"/>
              <a:gd name="connsiteY109-2038" fmla="*/ 757 h 763"/>
              <a:gd name="connsiteX110-2039" fmla="*/ 479 w 637"/>
              <a:gd name="connsiteY110-2040" fmla="*/ 763 h 763"/>
              <a:gd name="connsiteX111-2041" fmla="*/ 474 w 637"/>
              <a:gd name="connsiteY111-2042" fmla="*/ 763 h 763"/>
              <a:gd name="connsiteX112-2043" fmla="*/ 474 w 637"/>
              <a:gd name="connsiteY112-2044" fmla="*/ 757 h 763"/>
              <a:gd name="connsiteX113-2045" fmla="*/ 469 w 637"/>
              <a:gd name="connsiteY113-2046" fmla="*/ 757 h 763"/>
              <a:gd name="connsiteX114-2047" fmla="*/ 469 w 637"/>
              <a:gd name="connsiteY114-2048" fmla="*/ 752 h 763"/>
              <a:gd name="connsiteX115-2049" fmla="*/ 469 w 637"/>
              <a:gd name="connsiteY115-2050" fmla="*/ 747 h 763"/>
              <a:gd name="connsiteX116-2051" fmla="*/ 464 w 637"/>
              <a:gd name="connsiteY116-2052" fmla="*/ 742 h 763"/>
              <a:gd name="connsiteX117-2053" fmla="*/ 464 w 637"/>
              <a:gd name="connsiteY117-2054" fmla="*/ 731 h 763"/>
              <a:gd name="connsiteX118-2055" fmla="*/ 464 w 637"/>
              <a:gd name="connsiteY118-2056" fmla="*/ 721 h 763"/>
              <a:gd name="connsiteX119-2057" fmla="*/ 458 w 637"/>
              <a:gd name="connsiteY119-2058" fmla="*/ 705 h 763"/>
              <a:gd name="connsiteX120-2059" fmla="*/ 453 w 637"/>
              <a:gd name="connsiteY120-2060" fmla="*/ 684 h 763"/>
              <a:gd name="connsiteX121-2061" fmla="*/ 448 w 637"/>
              <a:gd name="connsiteY121-2062" fmla="*/ 668 h 763"/>
              <a:gd name="connsiteX122-2063" fmla="*/ 443 w 637"/>
              <a:gd name="connsiteY122-2064" fmla="*/ 652 h 763"/>
              <a:gd name="connsiteX123-2065" fmla="*/ 437 w 637"/>
              <a:gd name="connsiteY123-2066" fmla="*/ 636 h 763"/>
              <a:gd name="connsiteX124-2067" fmla="*/ 427 w 637"/>
              <a:gd name="connsiteY124-2068" fmla="*/ 626 h 763"/>
              <a:gd name="connsiteX125-2069" fmla="*/ 416 w 637"/>
              <a:gd name="connsiteY125-2070" fmla="*/ 615 h 763"/>
              <a:gd name="connsiteX126-2071" fmla="*/ 411 w 637"/>
              <a:gd name="connsiteY126-2072" fmla="*/ 605 h 763"/>
              <a:gd name="connsiteX127-2073" fmla="*/ 422 w 637"/>
              <a:gd name="connsiteY127-2074" fmla="*/ 610 h 763"/>
              <a:gd name="connsiteX128-2075" fmla="*/ 437 w 637"/>
              <a:gd name="connsiteY128-2076" fmla="*/ 610 h 763"/>
              <a:gd name="connsiteX129-2077" fmla="*/ 448 w 637"/>
              <a:gd name="connsiteY129-2078" fmla="*/ 610 h 763"/>
              <a:gd name="connsiteX130-2079" fmla="*/ 458 w 637"/>
              <a:gd name="connsiteY130-2080" fmla="*/ 610 h 763"/>
              <a:gd name="connsiteX131-2081" fmla="*/ 469 w 637"/>
              <a:gd name="connsiteY131-2082" fmla="*/ 605 h 763"/>
              <a:gd name="connsiteX132-2083" fmla="*/ 474 w 637"/>
              <a:gd name="connsiteY132-2084" fmla="*/ 605 h 763"/>
              <a:gd name="connsiteX133-2085" fmla="*/ 479 w 637"/>
              <a:gd name="connsiteY133-2086" fmla="*/ 600 h 763"/>
              <a:gd name="connsiteX134-2087" fmla="*/ 479 w 637"/>
              <a:gd name="connsiteY134-2088" fmla="*/ 600 h 763"/>
              <a:gd name="connsiteX135-2089" fmla="*/ 485 w 637"/>
              <a:gd name="connsiteY135-2090" fmla="*/ 594 h 763"/>
              <a:gd name="connsiteX136-2091" fmla="*/ 485 w 637"/>
              <a:gd name="connsiteY136-2092" fmla="*/ 584 h 763"/>
              <a:gd name="connsiteX137-2093" fmla="*/ 490 w 637"/>
              <a:gd name="connsiteY137-2094" fmla="*/ 573 h 763"/>
              <a:gd name="connsiteX138-2095" fmla="*/ 490 w 637"/>
              <a:gd name="connsiteY138-2096" fmla="*/ 558 h 763"/>
              <a:gd name="connsiteX139-2097" fmla="*/ 495 w 637"/>
              <a:gd name="connsiteY139-2098" fmla="*/ 537 h 763"/>
              <a:gd name="connsiteX140-2099" fmla="*/ 501 w 637"/>
              <a:gd name="connsiteY140-2100" fmla="*/ 516 h 763"/>
              <a:gd name="connsiteX141-2101" fmla="*/ 501 w 637"/>
              <a:gd name="connsiteY141-2102" fmla="*/ 489 h 763"/>
              <a:gd name="connsiteX142-2103" fmla="*/ 506 w 637"/>
              <a:gd name="connsiteY142-2104" fmla="*/ 458 h 763"/>
              <a:gd name="connsiteX143-2105" fmla="*/ 516 w 637"/>
              <a:gd name="connsiteY143-2106" fmla="*/ 395 h 763"/>
              <a:gd name="connsiteX144-2107" fmla="*/ 522 w 637"/>
              <a:gd name="connsiteY144-2108" fmla="*/ 337 h 763"/>
              <a:gd name="connsiteX145-2109" fmla="*/ 527 w 637"/>
              <a:gd name="connsiteY145-2110" fmla="*/ 274 h 763"/>
              <a:gd name="connsiteX146-2111" fmla="*/ 527 w 637"/>
              <a:gd name="connsiteY146-2112" fmla="*/ 221 h 763"/>
              <a:gd name="connsiteX147-2113" fmla="*/ 527 w 637"/>
              <a:gd name="connsiteY147-2114" fmla="*/ 221 h 763"/>
              <a:gd name="connsiteX0-2115" fmla="*/ 527 w 637"/>
              <a:gd name="connsiteY0-2116" fmla="*/ 221 h 763"/>
              <a:gd name="connsiteX1-2117" fmla="*/ 527 w 637"/>
              <a:gd name="connsiteY1-2118" fmla="*/ 195 h 763"/>
              <a:gd name="connsiteX2-2119" fmla="*/ 527 w 637"/>
              <a:gd name="connsiteY2-2120" fmla="*/ 168 h 763"/>
              <a:gd name="connsiteX3-2121" fmla="*/ 527 w 637"/>
              <a:gd name="connsiteY3-2122" fmla="*/ 147 h 763"/>
              <a:gd name="connsiteX4-2123" fmla="*/ 527 w 637"/>
              <a:gd name="connsiteY4-2124" fmla="*/ 132 h 763"/>
              <a:gd name="connsiteX5-2125" fmla="*/ 527 w 637"/>
              <a:gd name="connsiteY5-2126" fmla="*/ 116 h 763"/>
              <a:gd name="connsiteX6-2127" fmla="*/ 527 w 637"/>
              <a:gd name="connsiteY6-2128" fmla="*/ 105 h 763"/>
              <a:gd name="connsiteX7-2129" fmla="*/ 522 w 637"/>
              <a:gd name="connsiteY7-2130" fmla="*/ 95 h 763"/>
              <a:gd name="connsiteX8-2131" fmla="*/ 522 w 637"/>
              <a:gd name="connsiteY8-2132" fmla="*/ 89 h 763"/>
              <a:gd name="connsiteX9-2133" fmla="*/ 522 w 637"/>
              <a:gd name="connsiteY9-2134" fmla="*/ 84 h 763"/>
              <a:gd name="connsiteX10-2135" fmla="*/ 516 w 637"/>
              <a:gd name="connsiteY10-2136" fmla="*/ 84 h 763"/>
              <a:gd name="connsiteX11-2137" fmla="*/ 511 w 637"/>
              <a:gd name="connsiteY11-2138" fmla="*/ 79 h 763"/>
              <a:gd name="connsiteX12-2139" fmla="*/ 501 w 637"/>
              <a:gd name="connsiteY12-2140" fmla="*/ 79 h 763"/>
              <a:gd name="connsiteX13-2141" fmla="*/ 495 w 637"/>
              <a:gd name="connsiteY13-2142" fmla="*/ 74 h 763"/>
              <a:gd name="connsiteX14-2143" fmla="*/ 479 w 637"/>
              <a:gd name="connsiteY14-2144" fmla="*/ 74 h 763"/>
              <a:gd name="connsiteX15-2145" fmla="*/ 469 w 637"/>
              <a:gd name="connsiteY15-2146" fmla="*/ 74 h 763"/>
              <a:gd name="connsiteX16-2147" fmla="*/ 453 w 637"/>
              <a:gd name="connsiteY16-2148" fmla="*/ 79 h 763"/>
              <a:gd name="connsiteX17-2149" fmla="*/ 422 w 637"/>
              <a:gd name="connsiteY17-2150" fmla="*/ 79 h 763"/>
              <a:gd name="connsiteX18-2151" fmla="*/ 385 w 637"/>
              <a:gd name="connsiteY18-2152" fmla="*/ 84 h 763"/>
              <a:gd name="connsiteX19-2153" fmla="*/ 348 w 637"/>
              <a:gd name="connsiteY19-2154" fmla="*/ 89 h 763"/>
              <a:gd name="connsiteX20-2155" fmla="*/ 311 w 637"/>
              <a:gd name="connsiteY20-2156" fmla="*/ 89 h 763"/>
              <a:gd name="connsiteX21-2157" fmla="*/ 269 w 637"/>
              <a:gd name="connsiteY21-2158" fmla="*/ 95 h 763"/>
              <a:gd name="connsiteX22-2159" fmla="*/ 221 w 637"/>
              <a:gd name="connsiteY22-2160" fmla="*/ 105 h 763"/>
              <a:gd name="connsiteX23-2161" fmla="*/ 195 w 637"/>
              <a:gd name="connsiteY23-2162" fmla="*/ 105 h 763"/>
              <a:gd name="connsiteX24-2163" fmla="*/ 169 w 637"/>
              <a:gd name="connsiteY24-2164" fmla="*/ 110 h 763"/>
              <a:gd name="connsiteX25-2165" fmla="*/ 142 w 637"/>
              <a:gd name="connsiteY25-2166" fmla="*/ 116 h 763"/>
              <a:gd name="connsiteX26-2167" fmla="*/ 116 w 637"/>
              <a:gd name="connsiteY26-2168" fmla="*/ 116 h 763"/>
              <a:gd name="connsiteX27-2169" fmla="*/ 84 w 637"/>
              <a:gd name="connsiteY27-2170" fmla="*/ 121 h 763"/>
              <a:gd name="connsiteX28-2171" fmla="*/ 58 w 637"/>
              <a:gd name="connsiteY28-2172" fmla="*/ 126 h 763"/>
              <a:gd name="connsiteX29-2173" fmla="*/ 32 w 637"/>
              <a:gd name="connsiteY29-2174" fmla="*/ 126 h 763"/>
              <a:gd name="connsiteX30-2175" fmla="*/ 0 w 637"/>
              <a:gd name="connsiteY30-2176" fmla="*/ 95 h 763"/>
              <a:gd name="connsiteX31-2177" fmla="*/ 26 w 637"/>
              <a:gd name="connsiteY31-2178" fmla="*/ 95 h 763"/>
              <a:gd name="connsiteX32-2179" fmla="*/ 48 w 637"/>
              <a:gd name="connsiteY32-2180" fmla="*/ 89 h 763"/>
              <a:gd name="connsiteX33-2181" fmla="*/ 74 w 637"/>
              <a:gd name="connsiteY33-2182" fmla="*/ 84 h 763"/>
              <a:gd name="connsiteX34-2183" fmla="*/ 105 w 637"/>
              <a:gd name="connsiteY34-2184" fmla="*/ 84 h 763"/>
              <a:gd name="connsiteX35-2185" fmla="*/ 163 w 637"/>
              <a:gd name="connsiteY35-2186" fmla="*/ 74 h 763"/>
              <a:gd name="connsiteX36-2187" fmla="*/ 221 w 637"/>
              <a:gd name="connsiteY36-2188" fmla="*/ 63 h 763"/>
              <a:gd name="connsiteX37-2189" fmla="*/ 279 w 637"/>
              <a:gd name="connsiteY37-2190" fmla="*/ 58 h 763"/>
              <a:gd name="connsiteX38-2191" fmla="*/ 337 w 637"/>
              <a:gd name="connsiteY38-2192" fmla="*/ 47 h 763"/>
              <a:gd name="connsiteX39-2193" fmla="*/ 364 w 637"/>
              <a:gd name="connsiteY39-2194" fmla="*/ 42 h 763"/>
              <a:gd name="connsiteX40-2195" fmla="*/ 390 w 637"/>
              <a:gd name="connsiteY40-2196" fmla="*/ 37 h 763"/>
              <a:gd name="connsiteX41-2197" fmla="*/ 416 w 637"/>
              <a:gd name="connsiteY41-2198" fmla="*/ 32 h 763"/>
              <a:gd name="connsiteX42-2199" fmla="*/ 432 w 637"/>
              <a:gd name="connsiteY42-2200" fmla="*/ 32 h 763"/>
              <a:gd name="connsiteX43-2201" fmla="*/ 448 w 637"/>
              <a:gd name="connsiteY43-2202" fmla="*/ 26 h 763"/>
              <a:gd name="connsiteX44-2203" fmla="*/ 464 w 637"/>
              <a:gd name="connsiteY44-2204" fmla="*/ 21 h 763"/>
              <a:gd name="connsiteX45-2205" fmla="*/ 469 w 637"/>
              <a:gd name="connsiteY45-2206" fmla="*/ 21 h 763"/>
              <a:gd name="connsiteX46-2207" fmla="*/ 479 w 637"/>
              <a:gd name="connsiteY46-2208" fmla="*/ 16 h 763"/>
              <a:gd name="connsiteX47-2209" fmla="*/ 485 w 637"/>
              <a:gd name="connsiteY47-2210" fmla="*/ 11 h 763"/>
              <a:gd name="connsiteX48-2211" fmla="*/ 495 w 637"/>
              <a:gd name="connsiteY48-2212" fmla="*/ 5 h 763"/>
              <a:gd name="connsiteX49-2213" fmla="*/ 501 w 637"/>
              <a:gd name="connsiteY49-2214" fmla="*/ 5 h 763"/>
              <a:gd name="connsiteX50-2215" fmla="*/ 511 w 637"/>
              <a:gd name="connsiteY50-2216" fmla="*/ 0 h 763"/>
              <a:gd name="connsiteX51-2217" fmla="*/ 516 w 637"/>
              <a:gd name="connsiteY51-2218" fmla="*/ 5 h 763"/>
              <a:gd name="connsiteX52-2219" fmla="*/ 522 w 637"/>
              <a:gd name="connsiteY52-2220" fmla="*/ 5 h 763"/>
              <a:gd name="connsiteX53-2221" fmla="*/ 527 w 637"/>
              <a:gd name="connsiteY53-2222" fmla="*/ 11 h 763"/>
              <a:gd name="connsiteX54-2223" fmla="*/ 537 w 637"/>
              <a:gd name="connsiteY54-2224" fmla="*/ 16 h 763"/>
              <a:gd name="connsiteX55-2225" fmla="*/ 548 w 637"/>
              <a:gd name="connsiteY55-2226" fmla="*/ 21 h 763"/>
              <a:gd name="connsiteX56-2227" fmla="*/ 558 w 637"/>
              <a:gd name="connsiteY56-2228" fmla="*/ 26 h 763"/>
              <a:gd name="connsiteX57-2229" fmla="*/ 569 w 637"/>
              <a:gd name="connsiteY57-2230" fmla="*/ 32 h 763"/>
              <a:gd name="connsiteX58-2231" fmla="*/ 585 w 637"/>
              <a:gd name="connsiteY58-2232" fmla="*/ 42 h 763"/>
              <a:gd name="connsiteX59-2233" fmla="*/ 595 w 637"/>
              <a:gd name="connsiteY59-2234" fmla="*/ 53 h 763"/>
              <a:gd name="connsiteX60-2235" fmla="*/ 606 w 637"/>
              <a:gd name="connsiteY60-2236" fmla="*/ 58 h 763"/>
              <a:gd name="connsiteX61-2237" fmla="*/ 616 w 637"/>
              <a:gd name="connsiteY61-2238" fmla="*/ 68 h 763"/>
              <a:gd name="connsiteX62-2239" fmla="*/ 627 w 637"/>
              <a:gd name="connsiteY62-2240" fmla="*/ 74 h 763"/>
              <a:gd name="connsiteX63-2241" fmla="*/ 632 w 637"/>
              <a:gd name="connsiteY63-2242" fmla="*/ 79 h 763"/>
              <a:gd name="connsiteX64-2243" fmla="*/ 637 w 637"/>
              <a:gd name="connsiteY64-2244" fmla="*/ 84 h 763"/>
              <a:gd name="connsiteX65-2245" fmla="*/ 637 w 637"/>
              <a:gd name="connsiteY65-2246" fmla="*/ 89 h 763"/>
              <a:gd name="connsiteX66-2247" fmla="*/ 637 w 637"/>
              <a:gd name="connsiteY66-2248" fmla="*/ 95 h 763"/>
              <a:gd name="connsiteX67-2249" fmla="*/ 637 w 637"/>
              <a:gd name="connsiteY67-2250" fmla="*/ 100 h 763"/>
              <a:gd name="connsiteX68-2251" fmla="*/ 637 w 637"/>
              <a:gd name="connsiteY68-2252" fmla="*/ 105 h 763"/>
              <a:gd name="connsiteX69-2253" fmla="*/ 632 w 637"/>
              <a:gd name="connsiteY69-2254" fmla="*/ 110 h 763"/>
              <a:gd name="connsiteX70-2255" fmla="*/ 622 w 637"/>
              <a:gd name="connsiteY70-2256" fmla="*/ 116 h 763"/>
              <a:gd name="connsiteX71-2257" fmla="*/ 622 w 637"/>
              <a:gd name="connsiteY71-2258" fmla="*/ 121 h 763"/>
              <a:gd name="connsiteX72-2259" fmla="*/ 622 w 637"/>
              <a:gd name="connsiteY72-2260" fmla="*/ 121 h 763"/>
              <a:gd name="connsiteX73-2261" fmla="*/ 616 w 637"/>
              <a:gd name="connsiteY73-2262" fmla="*/ 126 h 763"/>
              <a:gd name="connsiteX74-2263" fmla="*/ 616 w 637"/>
              <a:gd name="connsiteY74-2264" fmla="*/ 132 h 763"/>
              <a:gd name="connsiteX75-2265" fmla="*/ 611 w 637"/>
              <a:gd name="connsiteY75-2266" fmla="*/ 142 h 763"/>
              <a:gd name="connsiteX76-2267" fmla="*/ 611 w 637"/>
              <a:gd name="connsiteY76-2268" fmla="*/ 147 h 763"/>
              <a:gd name="connsiteX77-2269" fmla="*/ 611 w 637"/>
              <a:gd name="connsiteY77-2270" fmla="*/ 158 h 763"/>
              <a:gd name="connsiteX78-2271" fmla="*/ 606 w 637"/>
              <a:gd name="connsiteY78-2272" fmla="*/ 168 h 763"/>
              <a:gd name="connsiteX79-2273" fmla="*/ 606 w 637"/>
              <a:gd name="connsiteY79-2274" fmla="*/ 179 h 763"/>
              <a:gd name="connsiteX80-2275" fmla="*/ 606 w 637"/>
              <a:gd name="connsiteY80-2276" fmla="*/ 189 h 763"/>
              <a:gd name="connsiteX81-2277" fmla="*/ 601 w 637"/>
              <a:gd name="connsiteY81-2278" fmla="*/ 205 h 763"/>
              <a:gd name="connsiteX82-2279" fmla="*/ 601 w 637"/>
              <a:gd name="connsiteY82-2280" fmla="*/ 221 h 763"/>
              <a:gd name="connsiteX83-2281" fmla="*/ 601 w 637"/>
              <a:gd name="connsiteY83-2282" fmla="*/ 237 h 763"/>
              <a:gd name="connsiteX84-2283" fmla="*/ 595 w 637"/>
              <a:gd name="connsiteY84-2284" fmla="*/ 252 h 763"/>
              <a:gd name="connsiteX85-2285" fmla="*/ 595 w 637"/>
              <a:gd name="connsiteY85-2286" fmla="*/ 268 h 763"/>
              <a:gd name="connsiteX86-2287" fmla="*/ 595 w 637"/>
              <a:gd name="connsiteY86-2288" fmla="*/ 289 h 763"/>
              <a:gd name="connsiteX87-2289" fmla="*/ 590 w 637"/>
              <a:gd name="connsiteY87-2290" fmla="*/ 331 h 763"/>
              <a:gd name="connsiteX88-2291" fmla="*/ 585 w 637"/>
              <a:gd name="connsiteY88-2292" fmla="*/ 368 h 763"/>
              <a:gd name="connsiteX89-2293" fmla="*/ 585 w 637"/>
              <a:gd name="connsiteY89-2294" fmla="*/ 400 h 763"/>
              <a:gd name="connsiteX90-2295" fmla="*/ 580 w 637"/>
              <a:gd name="connsiteY90-2296" fmla="*/ 431 h 763"/>
              <a:gd name="connsiteX91-2297" fmla="*/ 574 w 637"/>
              <a:gd name="connsiteY91-2298" fmla="*/ 463 h 763"/>
              <a:gd name="connsiteX92-2299" fmla="*/ 574 w 637"/>
              <a:gd name="connsiteY92-2300" fmla="*/ 489 h 763"/>
              <a:gd name="connsiteX93-2301" fmla="*/ 569 w 637"/>
              <a:gd name="connsiteY93-2302" fmla="*/ 510 h 763"/>
              <a:gd name="connsiteX94-2303" fmla="*/ 564 w 637"/>
              <a:gd name="connsiteY94-2304" fmla="*/ 531 h 763"/>
              <a:gd name="connsiteX95-2305" fmla="*/ 558 w 637"/>
              <a:gd name="connsiteY95-2306" fmla="*/ 568 h 763"/>
              <a:gd name="connsiteX96-2307" fmla="*/ 548 w 637"/>
              <a:gd name="connsiteY96-2308" fmla="*/ 605 h 763"/>
              <a:gd name="connsiteX97-2309" fmla="*/ 543 w 637"/>
              <a:gd name="connsiteY97-2310" fmla="*/ 636 h 763"/>
              <a:gd name="connsiteX98-2311" fmla="*/ 532 w 637"/>
              <a:gd name="connsiteY98-2312" fmla="*/ 663 h 763"/>
              <a:gd name="connsiteX99-2313" fmla="*/ 527 w 637"/>
              <a:gd name="connsiteY99-2314" fmla="*/ 689 h 763"/>
              <a:gd name="connsiteX100-2315" fmla="*/ 522 w 637"/>
              <a:gd name="connsiteY100-2316" fmla="*/ 700 h 763"/>
              <a:gd name="connsiteX101-2317" fmla="*/ 516 w 637"/>
              <a:gd name="connsiteY101-2318" fmla="*/ 710 h 763"/>
              <a:gd name="connsiteX102-2319" fmla="*/ 516 w 637"/>
              <a:gd name="connsiteY102-2320" fmla="*/ 721 h 763"/>
              <a:gd name="connsiteX103-2321" fmla="*/ 511 w 637"/>
              <a:gd name="connsiteY103-2322" fmla="*/ 726 h 763"/>
              <a:gd name="connsiteX104-2323" fmla="*/ 506 w 637"/>
              <a:gd name="connsiteY104-2324" fmla="*/ 736 h 763"/>
              <a:gd name="connsiteX105-2325" fmla="*/ 506 w 637"/>
              <a:gd name="connsiteY105-2326" fmla="*/ 742 h 763"/>
              <a:gd name="connsiteX106-2327" fmla="*/ 495 w 637"/>
              <a:gd name="connsiteY106-2328" fmla="*/ 747 h 763"/>
              <a:gd name="connsiteX107-2329" fmla="*/ 490 w 637"/>
              <a:gd name="connsiteY107-2330" fmla="*/ 757 h 763"/>
              <a:gd name="connsiteX108-2331" fmla="*/ 485 w 637"/>
              <a:gd name="connsiteY108-2332" fmla="*/ 757 h 763"/>
              <a:gd name="connsiteX109-2333" fmla="*/ 479 w 637"/>
              <a:gd name="connsiteY109-2334" fmla="*/ 763 h 763"/>
              <a:gd name="connsiteX110-2335" fmla="*/ 474 w 637"/>
              <a:gd name="connsiteY110-2336" fmla="*/ 763 h 763"/>
              <a:gd name="connsiteX111-2337" fmla="*/ 474 w 637"/>
              <a:gd name="connsiteY111-2338" fmla="*/ 757 h 763"/>
              <a:gd name="connsiteX112-2339" fmla="*/ 469 w 637"/>
              <a:gd name="connsiteY112-2340" fmla="*/ 757 h 763"/>
              <a:gd name="connsiteX113-2341" fmla="*/ 469 w 637"/>
              <a:gd name="connsiteY113-2342" fmla="*/ 752 h 763"/>
              <a:gd name="connsiteX114-2343" fmla="*/ 469 w 637"/>
              <a:gd name="connsiteY114-2344" fmla="*/ 747 h 763"/>
              <a:gd name="connsiteX115-2345" fmla="*/ 464 w 637"/>
              <a:gd name="connsiteY115-2346" fmla="*/ 742 h 763"/>
              <a:gd name="connsiteX116-2347" fmla="*/ 464 w 637"/>
              <a:gd name="connsiteY116-2348" fmla="*/ 731 h 763"/>
              <a:gd name="connsiteX117-2349" fmla="*/ 464 w 637"/>
              <a:gd name="connsiteY117-2350" fmla="*/ 721 h 763"/>
              <a:gd name="connsiteX118-2351" fmla="*/ 458 w 637"/>
              <a:gd name="connsiteY118-2352" fmla="*/ 705 h 763"/>
              <a:gd name="connsiteX119-2353" fmla="*/ 453 w 637"/>
              <a:gd name="connsiteY119-2354" fmla="*/ 684 h 763"/>
              <a:gd name="connsiteX120-2355" fmla="*/ 448 w 637"/>
              <a:gd name="connsiteY120-2356" fmla="*/ 668 h 763"/>
              <a:gd name="connsiteX121-2357" fmla="*/ 443 w 637"/>
              <a:gd name="connsiteY121-2358" fmla="*/ 652 h 763"/>
              <a:gd name="connsiteX122-2359" fmla="*/ 437 w 637"/>
              <a:gd name="connsiteY122-2360" fmla="*/ 636 h 763"/>
              <a:gd name="connsiteX123-2361" fmla="*/ 427 w 637"/>
              <a:gd name="connsiteY123-2362" fmla="*/ 626 h 763"/>
              <a:gd name="connsiteX124-2363" fmla="*/ 416 w 637"/>
              <a:gd name="connsiteY124-2364" fmla="*/ 615 h 763"/>
              <a:gd name="connsiteX125-2365" fmla="*/ 411 w 637"/>
              <a:gd name="connsiteY125-2366" fmla="*/ 605 h 763"/>
              <a:gd name="connsiteX126-2367" fmla="*/ 422 w 637"/>
              <a:gd name="connsiteY126-2368" fmla="*/ 610 h 763"/>
              <a:gd name="connsiteX127-2369" fmla="*/ 437 w 637"/>
              <a:gd name="connsiteY127-2370" fmla="*/ 610 h 763"/>
              <a:gd name="connsiteX128-2371" fmla="*/ 448 w 637"/>
              <a:gd name="connsiteY128-2372" fmla="*/ 610 h 763"/>
              <a:gd name="connsiteX129-2373" fmla="*/ 458 w 637"/>
              <a:gd name="connsiteY129-2374" fmla="*/ 610 h 763"/>
              <a:gd name="connsiteX130-2375" fmla="*/ 469 w 637"/>
              <a:gd name="connsiteY130-2376" fmla="*/ 605 h 763"/>
              <a:gd name="connsiteX131-2377" fmla="*/ 474 w 637"/>
              <a:gd name="connsiteY131-2378" fmla="*/ 605 h 763"/>
              <a:gd name="connsiteX132-2379" fmla="*/ 479 w 637"/>
              <a:gd name="connsiteY132-2380" fmla="*/ 600 h 763"/>
              <a:gd name="connsiteX133-2381" fmla="*/ 479 w 637"/>
              <a:gd name="connsiteY133-2382" fmla="*/ 600 h 763"/>
              <a:gd name="connsiteX134-2383" fmla="*/ 485 w 637"/>
              <a:gd name="connsiteY134-2384" fmla="*/ 594 h 763"/>
              <a:gd name="connsiteX135-2385" fmla="*/ 485 w 637"/>
              <a:gd name="connsiteY135-2386" fmla="*/ 584 h 763"/>
              <a:gd name="connsiteX136-2387" fmla="*/ 490 w 637"/>
              <a:gd name="connsiteY136-2388" fmla="*/ 573 h 763"/>
              <a:gd name="connsiteX137-2389" fmla="*/ 490 w 637"/>
              <a:gd name="connsiteY137-2390" fmla="*/ 558 h 763"/>
              <a:gd name="connsiteX138-2391" fmla="*/ 495 w 637"/>
              <a:gd name="connsiteY138-2392" fmla="*/ 537 h 763"/>
              <a:gd name="connsiteX139-2393" fmla="*/ 501 w 637"/>
              <a:gd name="connsiteY139-2394" fmla="*/ 516 h 763"/>
              <a:gd name="connsiteX140-2395" fmla="*/ 501 w 637"/>
              <a:gd name="connsiteY140-2396" fmla="*/ 489 h 763"/>
              <a:gd name="connsiteX141-2397" fmla="*/ 506 w 637"/>
              <a:gd name="connsiteY141-2398" fmla="*/ 458 h 763"/>
              <a:gd name="connsiteX142-2399" fmla="*/ 516 w 637"/>
              <a:gd name="connsiteY142-2400" fmla="*/ 395 h 763"/>
              <a:gd name="connsiteX143-2401" fmla="*/ 522 w 637"/>
              <a:gd name="connsiteY143-2402" fmla="*/ 337 h 763"/>
              <a:gd name="connsiteX144-2403" fmla="*/ 527 w 637"/>
              <a:gd name="connsiteY144-2404" fmla="*/ 274 h 763"/>
              <a:gd name="connsiteX145-2405" fmla="*/ 527 w 637"/>
              <a:gd name="connsiteY145-2406" fmla="*/ 221 h 763"/>
              <a:gd name="connsiteX146-2407" fmla="*/ 527 w 637"/>
              <a:gd name="connsiteY146-2408" fmla="*/ 221 h 763"/>
              <a:gd name="connsiteX0-2409" fmla="*/ 504 w 614"/>
              <a:gd name="connsiteY0-2410" fmla="*/ 221 h 763"/>
              <a:gd name="connsiteX1-2411" fmla="*/ 504 w 614"/>
              <a:gd name="connsiteY1-2412" fmla="*/ 195 h 763"/>
              <a:gd name="connsiteX2-2413" fmla="*/ 504 w 614"/>
              <a:gd name="connsiteY2-2414" fmla="*/ 168 h 763"/>
              <a:gd name="connsiteX3-2415" fmla="*/ 504 w 614"/>
              <a:gd name="connsiteY3-2416" fmla="*/ 147 h 763"/>
              <a:gd name="connsiteX4-2417" fmla="*/ 504 w 614"/>
              <a:gd name="connsiteY4-2418" fmla="*/ 132 h 763"/>
              <a:gd name="connsiteX5-2419" fmla="*/ 504 w 614"/>
              <a:gd name="connsiteY5-2420" fmla="*/ 116 h 763"/>
              <a:gd name="connsiteX6-2421" fmla="*/ 504 w 614"/>
              <a:gd name="connsiteY6-2422" fmla="*/ 105 h 763"/>
              <a:gd name="connsiteX7-2423" fmla="*/ 499 w 614"/>
              <a:gd name="connsiteY7-2424" fmla="*/ 95 h 763"/>
              <a:gd name="connsiteX8-2425" fmla="*/ 499 w 614"/>
              <a:gd name="connsiteY8-2426" fmla="*/ 89 h 763"/>
              <a:gd name="connsiteX9-2427" fmla="*/ 499 w 614"/>
              <a:gd name="connsiteY9-2428" fmla="*/ 84 h 763"/>
              <a:gd name="connsiteX10-2429" fmla="*/ 493 w 614"/>
              <a:gd name="connsiteY10-2430" fmla="*/ 84 h 763"/>
              <a:gd name="connsiteX11-2431" fmla="*/ 488 w 614"/>
              <a:gd name="connsiteY11-2432" fmla="*/ 79 h 763"/>
              <a:gd name="connsiteX12-2433" fmla="*/ 478 w 614"/>
              <a:gd name="connsiteY12-2434" fmla="*/ 79 h 763"/>
              <a:gd name="connsiteX13-2435" fmla="*/ 472 w 614"/>
              <a:gd name="connsiteY13-2436" fmla="*/ 74 h 763"/>
              <a:gd name="connsiteX14-2437" fmla="*/ 456 w 614"/>
              <a:gd name="connsiteY14-2438" fmla="*/ 74 h 763"/>
              <a:gd name="connsiteX15-2439" fmla="*/ 446 w 614"/>
              <a:gd name="connsiteY15-2440" fmla="*/ 74 h 763"/>
              <a:gd name="connsiteX16-2441" fmla="*/ 430 w 614"/>
              <a:gd name="connsiteY16-2442" fmla="*/ 79 h 763"/>
              <a:gd name="connsiteX17-2443" fmla="*/ 399 w 614"/>
              <a:gd name="connsiteY17-2444" fmla="*/ 79 h 763"/>
              <a:gd name="connsiteX18-2445" fmla="*/ 362 w 614"/>
              <a:gd name="connsiteY18-2446" fmla="*/ 84 h 763"/>
              <a:gd name="connsiteX19-2447" fmla="*/ 325 w 614"/>
              <a:gd name="connsiteY19-2448" fmla="*/ 89 h 763"/>
              <a:gd name="connsiteX20-2449" fmla="*/ 288 w 614"/>
              <a:gd name="connsiteY20-2450" fmla="*/ 89 h 763"/>
              <a:gd name="connsiteX21-2451" fmla="*/ 246 w 614"/>
              <a:gd name="connsiteY21-2452" fmla="*/ 95 h 763"/>
              <a:gd name="connsiteX22-2453" fmla="*/ 198 w 614"/>
              <a:gd name="connsiteY22-2454" fmla="*/ 105 h 763"/>
              <a:gd name="connsiteX23-2455" fmla="*/ 172 w 614"/>
              <a:gd name="connsiteY23-2456" fmla="*/ 105 h 763"/>
              <a:gd name="connsiteX24-2457" fmla="*/ 146 w 614"/>
              <a:gd name="connsiteY24-2458" fmla="*/ 110 h 763"/>
              <a:gd name="connsiteX25-2459" fmla="*/ 119 w 614"/>
              <a:gd name="connsiteY25-2460" fmla="*/ 116 h 763"/>
              <a:gd name="connsiteX26-2461" fmla="*/ 93 w 614"/>
              <a:gd name="connsiteY26-2462" fmla="*/ 116 h 763"/>
              <a:gd name="connsiteX27-2463" fmla="*/ 61 w 614"/>
              <a:gd name="connsiteY27-2464" fmla="*/ 121 h 763"/>
              <a:gd name="connsiteX28-2465" fmla="*/ 35 w 614"/>
              <a:gd name="connsiteY28-2466" fmla="*/ 126 h 763"/>
              <a:gd name="connsiteX29-2467" fmla="*/ 9 w 614"/>
              <a:gd name="connsiteY29-2468" fmla="*/ 126 h 763"/>
              <a:gd name="connsiteX30-2469" fmla="*/ 3 w 614"/>
              <a:gd name="connsiteY30-2470" fmla="*/ 95 h 763"/>
              <a:gd name="connsiteX31-2471" fmla="*/ 25 w 614"/>
              <a:gd name="connsiteY31-2472" fmla="*/ 89 h 763"/>
              <a:gd name="connsiteX32-2473" fmla="*/ 51 w 614"/>
              <a:gd name="connsiteY32-2474" fmla="*/ 84 h 763"/>
              <a:gd name="connsiteX33-2475" fmla="*/ 82 w 614"/>
              <a:gd name="connsiteY33-2476" fmla="*/ 84 h 763"/>
              <a:gd name="connsiteX34-2477" fmla="*/ 140 w 614"/>
              <a:gd name="connsiteY34-2478" fmla="*/ 74 h 763"/>
              <a:gd name="connsiteX35-2479" fmla="*/ 198 w 614"/>
              <a:gd name="connsiteY35-2480" fmla="*/ 63 h 763"/>
              <a:gd name="connsiteX36-2481" fmla="*/ 256 w 614"/>
              <a:gd name="connsiteY36-2482" fmla="*/ 58 h 763"/>
              <a:gd name="connsiteX37-2483" fmla="*/ 314 w 614"/>
              <a:gd name="connsiteY37-2484" fmla="*/ 47 h 763"/>
              <a:gd name="connsiteX38-2485" fmla="*/ 341 w 614"/>
              <a:gd name="connsiteY38-2486" fmla="*/ 42 h 763"/>
              <a:gd name="connsiteX39-2487" fmla="*/ 367 w 614"/>
              <a:gd name="connsiteY39-2488" fmla="*/ 37 h 763"/>
              <a:gd name="connsiteX40-2489" fmla="*/ 393 w 614"/>
              <a:gd name="connsiteY40-2490" fmla="*/ 32 h 763"/>
              <a:gd name="connsiteX41-2491" fmla="*/ 409 w 614"/>
              <a:gd name="connsiteY41-2492" fmla="*/ 32 h 763"/>
              <a:gd name="connsiteX42-2493" fmla="*/ 425 w 614"/>
              <a:gd name="connsiteY42-2494" fmla="*/ 26 h 763"/>
              <a:gd name="connsiteX43-2495" fmla="*/ 441 w 614"/>
              <a:gd name="connsiteY43-2496" fmla="*/ 21 h 763"/>
              <a:gd name="connsiteX44-2497" fmla="*/ 446 w 614"/>
              <a:gd name="connsiteY44-2498" fmla="*/ 21 h 763"/>
              <a:gd name="connsiteX45-2499" fmla="*/ 456 w 614"/>
              <a:gd name="connsiteY45-2500" fmla="*/ 16 h 763"/>
              <a:gd name="connsiteX46-2501" fmla="*/ 462 w 614"/>
              <a:gd name="connsiteY46-2502" fmla="*/ 11 h 763"/>
              <a:gd name="connsiteX47-2503" fmla="*/ 472 w 614"/>
              <a:gd name="connsiteY47-2504" fmla="*/ 5 h 763"/>
              <a:gd name="connsiteX48-2505" fmla="*/ 478 w 614"/>
              <a:gd name="connsiteY48-2506" fmla="*/ 5 h 763"/>
              <a:gd name="connsiteX49-2507" fmla="*/ 488 w 614"/>
              <a:gd name="connsiteY49-2508" fmla="*/ 0 h 763"/>
              <a:gd name="connsiteX50-2509" fmla="*/ 493 w 614"/>
              <a:gd name="connsiteY50-2510" fmla="*/ 5 h 763"/>
              <a:gd name="connsiteX51-2511" fmla="*/ 499 w 614"/>
              <a:gd name="connsiteY51-2512" fmla="*/ 5 h 763"/>
              <a:gd name="connsiteX52-2513" fmla="*/ 504 w 614"/>
              <a:gd name="connsiteY52-2514" fmla="*/ 11 h 763"/>
              <a:gd name="connsiteX53-2515" fmla="*/ 514 w 614"/>
              <a:gd name="connsiteY53-2516" fmla="*/ 16 h 763"/>
              <a:gd name="connsiteX54-2517" fmla="*/ 525 w 614"/>
              <a:gd name="connsiteY54-2518" fmla="*/ 21 h 763"/>
              <a:gd name="connsiteX55-2519" fmla="*/ 535 w 614"/>
              <a:gd name="connsiteY55-2520" fmla="*/ 26 h 763"/>
              <a:gd name="connsiteX56-2521" fmla="*/ 546 w 614"/>
              <a:gd name="connsiteY56-2522" fmla="*/ 32 h 763"/>
              <a:gd name="connsiteX57-2523" fmla="*/ 562 w 614"/>
              <a:gd name="connsiteY57-2524" fmla="*/ 42 h 763"/>
              <a:gd name="connsiteX58-2525" fmla="*/ 572 w 614"/>
              <a:gd name="connsiteY58-2526" fmla="*/ 53 h 763"/>
              <a:gd name="connsiteX59-2527" fmla="*/ 583 w 614"/>
              <a:gd name="connsiteY59-2528" fmla="*/ 58 h 763"/>
              <a:gd name="connsiteX60-2529" fmla="*/ 593 w 614"/>
              <a:gd name="connsiteY60-2530" fmla="*/ 68 h 763"/>
              <a:gd name="connsiteX61-2531" fmla="*/ 604 w 614"/>
              <a:gd name="connsiteY61-2532" fmla="*/ 74 h 763"/>
              <a:gd name="connsiteX62-2533" fmla="*/ 609 w 614"/>
              <a:gd name="connsiteY62-2534" fmla="*/ 79 h 763"/>
              <a:gd name="connsiteX63-2535" fmla="*/ 614 w 614"/>
              <a:gd name="connsiteY63-2536" fmla="*/ 84 h 763"/>
              <a:gd name="connsiteX64-2537" fmla="*/ 614 w 614"/>
              <a:gd name="connsiteY64-2538" fmla="*/ 89 h 763"/>
              <a:gd name="connsiteX65-2539" fmla="*/ 614 w 614"/>
              <a:gd name="connsiteY65-2540" fmla="*/ 95 h 763"/>
              <a:gd name="connsiteX66-2541" fmla="*/ 614 w 614"/>
              <a:gd name="connsiteY66-2542" fmla="*/ 100 h 763"/>
              <a:gd name="connsiteX67-2543" fmla="*/ 614 w 614"/>
              <a:gd name="connsiteY67-2544" fmla="*/ 105 h 763"/>
              <a:gd name="connsiteX68-2545" fmla="*/ 609 w 614"/>
              <a:gd name="connsiteY68-2546" fmla="*/ 110 h 763"/>
              <a:gd name="connsiteX69-2547" fmla="*/ 599 w 614"/>
              <a:gd name="connsiteY69-2548" fmla="*/ 116 h 763"/>
              <a:gd name="connsiteX70-2549" fmla="*/ 599 w 614"/>
              <a:gd name="connsiteY70-2550" fmla="*/ 121 h 763"/>
              <a:gd name="connsiteX71-2551" fmla="*/ 599 w 614"/>
              <a:gd name="connsiteY71-2552" fmla="*/ 121 h 763"/>
              <a:gd name="connsiteX72-2553" fmla="*/ 593 w 614"/>
              <a:gd name="connsiteY72-2554" fmla="*/ 126 h 763"/>
              <a:gd name="connsiteX73-2555" fmla="*/ 593 w 614"/>
              <a:gd name="connsiteY73-2556" fmla="*/ 132 h 763"/>
              <a:gd name="connsiteX74-2557" fmla="*/ 588 w 614"/>
              <a:gd name="connsiteY74-2558" fmla="*/ 142 h 763"/>
              <a:gd name="connsiteX75-2559" fmla="*/ 588 w 614"/>
              <a:gd name="connsiteY75-2560" fmla="*/ 147 h 763"/>
              <a:gd name="connsiteX76-2561" fmla="*/ 588 w 614"/>
              <a:gd name="connsiteY76-2562" fmla="*/ 158 h 763"/>
              <a:gd name="connsiteX77-2563" fmla="*/ 583 w 614"/>
              <a:gd name="connsiteY77-2564" fmla="*/ 168 h 763"/>
              <a:gd name="connsiteX78-2565" fmla="*/ 583 w 614"/>
              <a:gd name="connsiteY78-2566" fmla="*/ 179 h 763"/>
              <a:gd name="connsiteX79-2567" fmla="*/ 583 w 614"/>
              <a:gd name="connsiteY79-2568" fmla="*/ 189 h 763"/>
              <a:gd name="connsiteX80-2569" fmla="*/ 578 w 614"/>
              <a:gd name="connsiteY80-2570" fmla="*/ 205 h 763"/>
              <a:gd name="connsiteX81-2571" fmla="*/ 578 w 614"/>
              <a:gd name="connsiteY81-2572" fmla="*/ 221 h 763"/>
              <a:gd name="connsiteX82-2573" fmla="*/ 578 w 614"/>
              <a:gd name="connsiteY82-2574" fmla="*/ 237 h 763"/>
              <a:gd name="connsiteX83-2575" fmla="*/ 572 w 614"/>
              <a:gd name="connsiteY83-2576" fmla="*/ 252 h 763"/>
              <a:gd name="connsiteX84-2577" fmla="*/ 572 w 614"/>
              <a:gd name="connsiteY84-2578" fmla="*/ 268 h 763"/>
              <a:gd name="connsiteX85-2579" fmla="*/ 572 w 614"/>
              <a:gd name="connsiteY85-2580" fmla="*/ 289 h 763"/>
              <a:gd name="connsiteX86-2581" fmla="*/ 567 w 614"/>
              <a:gd name="connsiteY86-2582" fmla="*/ 331 h 763"/>
              <a:gd name="connsiteX87-2583" fmla="*/ 562 w 614"/>
              <a:gd name="connsiteY87-2584" fmla="*/ 368 h 763"/>
              <a:gd name="connsiteX88-2585" fmla="*/ 562 w 614"/>
              <a:gd name="connsiteY88-2586" fmla="*/ 400 h 763"/>
              <a:gd name="connsiteX89-2587" fmla="*/ 557 w 614"/>
              <a:gd name="connsiteY89-2588" fmla="*/ 431 h 763"/>
              <a:gd name="connsiteX90-2589" fmla="*/ 551 w 614"/>
              <a:gd name="connsiteY90-2590" fmla="*/ 463 h 763"/>
              <a:gd name="connsiteX91-2591" fmla="*/ 551 w 614"/>
              <a:gd name="connsiteY91-2592" fmla="*/ 489 h 763"/>
              <a:gd name="connsiteX92-2593" fmla="*/ 546 w 614"/>
              <a:gd name="connsiteY92-2594" fmla="*/ 510 h 763"/>
              <a:gd name="connsiteX93-2595" fmla="*/ 541 w 614"/>
              <a:gd name="connsiteY93-2596" fmla="*/ 531 h 763"/>
              <a:gd name="connsiteX94-2597" fmla="*/ 535 w 614"/>
              <a:gd name="connsiteY94-2598" fmla="*/ 568 h 763"/>
              <a:gd name="connsiteX95-2599" fmla="*/ 525 w 614"/>
              <a:gd name="connsiteY95-2600" fmla="*/ 605 h 763"/>
              <a:gd name="connsiteX96-2601" fmla="*/ 520 w 614"/>
              <a:gd name="connsiteY96-2602" fmla="*/ 636 h 763"/>
              <a:gd name="connsiteX97-2603" fmla="*/ 509 w 614"/>
              <a:gd name="connsiteY97-2604" fmla="*/ 663 h 763"/>
              <a:gd name="connsiteX98-2605" fmla="*/ 504 w 614"/>
              <a:gd name="connsiteY98-2606" fmla="*/ 689 h 763"/>
              <a:gd name="connsiteX99-2607" fmla="*/ 499 w 614"/>
              <a:gd name="connsiteY99-2608" fmla="*/ 700 h 763"/>
              <a:gd name="connsiteX100-2609" fmla="*/ 493 w 614"/>
              <a:gd name="connsiteY100-2610" fmla="*/ 710 h 763"/>
              <a:gd name="connsiteX101-2611" fmla="*/ 493 w 614"/>
              <a:gd name="connsiteY101-2612" fmla="*/ 721 h 763"/>
              <a:gd name="connsiteX102-2613" fmla="*/ 488 w 614"/>
              <a:gd name="connsiteY102-2614" fmla="*/ 726 h 763"/>
              <a:gd name="connsiteX103-2615" fmla="*/ 483 w 614"/>
              <a:gd name="connsiteY103-2616" fmla="*/ 736 h 763"/>
              <a:gd name="connsiteX104-2617" fmla="*/ 483 w 614"/>
              <a:gd name="connsiteY104-2618" fmla="*/ 742 h 763"/>
              <a:gd name="connsiteX105-2619" fmla="*/ 472 w 614"/>
              <a:gd name="connsiteY105-2620" fmla="*/ 747 h 763"/>
              <a:gd name="connsiteX106-2621" fmla="*/ 467 w 614"/>
              <a:gd name="connsiteY106-2622" fmla="*/ 757 h 763"/>
              <a:gd name="connsiteX107-2623" fmla="*/ 462 w 614"/>
              <a:gd name="connsiteY107-2624" fmla="*/ 757 h 763"/>
              <a:gd name="connsiteX108-2625" fmla="*/ 456 w 614"/>
              <a:gd name="connsiteY108-2626" fmla="*/ 763 h 763"/>
              <a:gd name="connsiteX109-2627" fmla="*/ 451 w 614"/>
              <a:gd name="connsiteY109-2628" fmla="*/ 763 h 763"/>
              <a:gd name="connsiteX110-2629" fmla="*/ 451 w 614"/>
              <a:gd name="connsiteY110-2630" fmla="*/ 757 h 763"/>
              <a:gd name="connsiteX111-2631" fmla="*/ 446 w 614"/>
              <a:gd name="connsiteY111-2632" fmla="*/ 757 h 763"/>
              <a:gd name="connsiteX112-2633" fmla="*/ 446 w 614"/>
              <a:gd name="connsiteY112-2634" fmla="*/ 752 h 763"/>
              <a:gd name="connsiteX113-2635" fmla="*/ 446 w 614"/>
              <a:gd name="connsiteY113-2636" fmla="*/ 747 h 763"/>
              <a:gd name="connsiteX114-2637" fmla="*/ 441 w 614"/>
              <a:gd name="connsiteY114-2638" fmla="*/ 742 h 763"/>
              <a:gd name="connsiteX115-2639" fmla="*/ 441 w 614"/>
              <a:gd name="connsiteY115-2640" fmla="*/ 731 h 763"/>
              <a:gd name="connsiteX116-2641" fmla="*/ 441 w 614"/>
              <a:gd name="connsiteY116-2642" fmla="*/ 721 h 763"/>
              <a:gd name="connsiteX117-2643" fmla="*/ 435 w 614"/>
              <a:gd name="connsiteY117-2644" fmla="*/ 705 h 763"/>
              <a:gd name="connsiteX118-2645" fmla="*/ 430 w 614"/>
              <a:gd name="connsiteY118-2646" fmla="*/ 684 h 763"/>
              <a:gd name="connsiteX119-2647" fmla="*/ 425 w 614"/>
              <a:gd name="connsiteY119-2648" fmla="*/ 668 h 763"/>
              <a:gd name="connsiteX120-2649" fmla="*/ 420 w 614"/>
              <a:gd name="connsiteY120-2650" fmla="*/ 652 h 763"/>
              <a:gd name="connsiteX121-2651" fmla="*/ 414 w 614"/>
              <a:gd name="connsiteY121-2652" fmla="*/ 636 h 763"/>
              <a:gd name="connsiteX122-2653" fmla="*/ 404 w 614"/>
              <a:gd name="connsiteY122-2654" fmla="*/ 626 h 763"/>
              <a:gd name="connsiteX123-2655" fmla="*/ 393 w 614"/>
              <a:gd name="connsiteY123-2656" fmla="*/ 615 h 763"/>
              <a:gd name="connsiteX124-2657" fmla="*/ 388 w 614"/>
              <a:gd name="connsiteY124-2658" fmla="*/ 605 h 763"/>
              <a:gd name="connsiteX125-2659" fmla="*/ 399 w 614"/>
              <a:gd name="connsiteY125-2660" fmla="*/ 610 h 763"/>
              <a:gd name="connsiteX126-2661" fmla="*/ 414 w 614"/>
              <a:gd name="connsiteY126-2662" fmla="*/ 610 h 763"/>
              <a:gd name="connsiteX127-2663" fmla="*/ 425 w 614"/>
              <a:gd name="connsiteY127-2664" fmla="*/ 610 h 763"/>
              <a:gd name="connsiteX128-2665" fmla="*/ 435 w 614"/>
              <a:gd name="connsiteY128-2666" fmla="*/ 610 h 763"/>
              <a:gd name="connsiteX129-2667" fmla="*/ 446 w 614"/>
              <a:gd name="connsiteY129-2668" fmla="*/ 605 h 763"/>
              <a:gd name="connsiteX130-2669" fmla="*/ 451 w 614"/>
              <a:gd name="connsiteY130-2670" fmla="*/ 605 h 763"/>
              <a:gd name="connsiteX131-2671" fmla="*/ 456 w 614"/>
              <a:gd name="connsiteY131-2672" fmla="*/ 600 h 763"/>
              <a:gd name="connsiteX132-2673" fmla="*/ 456 w 614"/>
              <a:gd name="connsiteY132-2674" fmla="*/ 600 h 763"/>
              <a:gd name="connsiteX133-2675" fmla="*/ 462 w 614"/>
              <a:gd name="connsiteY133-2676" fmla="*/ 594 h 763"/>
              <a:gd name="connsiteX134-2677" fmla="*/ 462 w 614"/>
              <a:gd name="connsiteY134-2678" fmla="*/ 584 h 763"/>
              <a:gd name="connsiteX135-2679" fmla="*/ 467 w 614"/>
              <a:gd name="connsiteY135-2680" fmla="*/ 573 h 763"/>
              <a:gd name="connsiteX136-2681" fmla="*/ 467 w 614"/>
              <a:gd name="connsiteY136-2682" fmla="*/ 558 h 763"/>
              <a:gd name="connsiteX137-2683" fmla="*/ 472 w 614"/>
              <a:gd name="connsiteY137-2684" fmla="*/ 537 h 763"/>
              <a:gd name="connsiteX138-2685" fmla="*/ 478 w 614"/>
              <a:gd name="connsiteY138-2686" fmla="*/ 516 h 763"/>
              <a:gd name="connsiteX139-2687" fmla="*/ 478 w 614"/>
              <a:gd name="connsiteY139-2688" fmla="*/ 489 h 763"/>
              <a:gd name="connsiteX140-2689" fmla="*/ 483 w 614"/>
              <a:gd name="connsiteY140-2690" fmla="*/ 458 h 763"/>
              <a:gd name="connsiteX141-2691" fmla="*/ 493 w 614"/>
              <a:gd name="connsiteY141-2692" fmla="*/ 395 h 763"/>
              <a:gd name="connsiteX142-2693" fmla="*/ 499 w 614"/>
              <a:gd name="connsiteY142-2694" fmla="*/ 337 h 763"/>
              <a:gd name="connsiteX143-2695" fmla="*/ 504 w 614"/>
              <a:gd name="connsiteY143-2696" fmla="*/ 274 h 763"/>
              <a:gd name="connsiteX144-2697" fmla="*/ 504 w 614"/>
              <a:gd name="connsiteY144-2698" fmla="*/ 221 h 763"/>
              <a:gd name="connsiteX145-2699" fmla="*/ 504 w 614"/>
              <a:gd name="connsiteY145-2700" fmla="*/ 221 h 763"/>
              <a:gd name="connsiteX0-2701" fmla="*/ 497 w 607"/>
              <a:gd name="connsiteY0-2702" fmla="*/ 221 h 763"/>
              <a:gd name="connsiteX1-2703" fmla="*/ 497 w 607"/>
              <a:gd name="connsiteY1-2704" fmla="*/ 195 h 763"/>
              <a:gd name="connsiteX2-2705" fmla="*/ 497 w 607"/>
              <a:gd name="connsiteY2-2706" fmla="*/ 168 h 763"/>
              <a:gd name="connsiteX3-2707" fmla="*/ 497 w 607"/>
              <a:gd name="connsiteY3-2708" fmla="*/ 147 h 763"/>
              <a:gd name="connsiteX4-2709" fmla="*/ 497 w 607"/>
              <a:gd name="connsiteY4-2710" fmla="*/ 132 h 763"/>
              <a:gd name="connsiteX5-2711" fmla="*/ 497 w 607"/>
              <a:gd name="connsiteY5-2712" fmla="*/ 116 h 763"/>
              <a:gd name="connsiteX6-2713" fmla="*/ 497 w 607"/>
              <a:gd name="connsiteY6-2714" fmla="*/ 105 h 763"/>
              <a:gd name="connsiteX7-2715" fmla="*/ 492 w 607"/>
              <a:gd name="connsiteY7-2716" fmla="*/ 95 h 763"/>
              <a:gd name="connsiteX8-2717" fmla="*/ 492 w 607"/>
              <a:gd name="connsiteY8-2718" fmla="*/ 89 h 763"/>
              <a:gd name="connsiteX9-2719" fmla="*/ 492 w 607"/>
              <a:gd name="connsiteY9-2720" fmla="*/ 84 h 763"/>
              <a:gd name="connsiteX10-2721" fmla="*/ 486 w 607"/>
              <a:gd name="connsiteY10-2722" fmla="*/ 84 h 763"/>
              <a:gd name="connsiteX11-2723" fmla="*/ 481 w 607"/>
              <a:gd name="connsiteY11-2724" fmla="*/ 79 h 763"/>
              <a:gd name="connsiteX12-2725" fmla="*/ 471 w 607"/>
              <a:gd name="connsiteY12-2726" fmla="*/ 79 h 763"/>
              <a:gd name="connsiteX13-2727" fmla="*/ 465 w 607"/>
              <a:gd name="connsiteY13-2728" fmla="*/ 74 h 763"/>
              <a:gd name="connsiteX14-2729" fmla="*/ 449 w 607"/>
              <a:gd name="connsiteY14-2730" fmla="*/ 74 h 763"/>
              <a:gd name="connsiteX15-2731" fmla="*/ 439 w 607"/>
              <a:gd name="connsiteY15-2732" fmla="*/ 74 h 763"/>
              <a:gd name="connsiteX16-2733" fmla="*/ 423 w 607"/>
              <a:gd name="connsiteY16-2734" fmla="*/ 79 h 763"/>
              <a:gd name="connsiteX17-2735" fmla="*/ 392 w 607"/>
              <a:gd name="connsiteY17-2736" fmla="*/ 79 h 763"/>
              <a:gd name="connsiteX18-2737" fmla="*/ 355 w 607"/>
              <a:gd name="connsiteY18-2738" fmla="*/ 84 h 763"/>
              <a:gd name="connsiteX19-2739" fmla="*/ 318 w 607"/>
              <a:gd name="connsiteY19-2740" fmla="*/ 89 h 763"/>
              <a:gd name="connsiteX20-2741" fmla="*/ 281 w 607"/>
              <a:gd name="connsiteY20-2742" fmla="*/ 89 h 763"/>
              <a:gd name="connsiteX21-2743" fmla="*/ 239 w 607"/>
              <a:gd name="connsiteY21-2744" fmla="*/ 95 h 763"/>
              <a:gd name="connsiteX22-2745" fmla="*/ 191 w 607"/>
              <a:gd name="connsiteY22-2746" fmla="*/ 105 h 763"/>
              <a:gd name="connsiteX23-2747" fmla="*/ 165 w 607"/>
              <a:gd name="connsiteY23-2748" fmla="*/ 105 h 763"/>
              <a:gd name="connsiteX24-2749" fmla="*/ 139 w 607"/>
              <a:gd name="connsiteY24-2750" fmla="*/ 110 h 763"/>
              <a:gd name="connsiteX25-2751" fmla="*/ 112 w 607"/>
              <a:gd name="connsiteY25-2752" fmla="*/ 116 h 763"/>
              <a:gd name="connsiteX26-2753" fmla="*/ 86 w 607"/>
              <a:gd name="connsiteY26-2754" fmla="*/ 116 h 763"/>
              <a:gd name="connsiteX27-2755" fmla="*/ 54 w 607"/>
              <a:gd name="connsiteY27-2756" fmla="*/ 121 h 763"/>
              <a:gd name="connsiteX28-2757" fmla="*/ 28 w 607"/>
              <a:gd name="connsiteY28-2758" fmla="*/ 126 h 763"/>
              <a:gd name="connsiteX29-2759" fmla="*/ 2 w 607"/>
              <a:gd name="connsiteY29-2760" fmla="*/ 126 h 763"/>
              <a:gd name="connsiteX30-2761" fmla="*/ 18 w 607"/>
              <a:gd name="connsiteY30-2762" fmla="*/ 89 h 763"/>
              <a:gd name="connsiteX31-2763" fmla="*/ 44 w 607"/>
              <a:gd name="connsiteY31-2764" fmla="*/ 84 h 763"/>
              <a:gd name="connsiteX32-2765" fmla="*/ 75 w 607"/>
              <a:gd name="connsiteY32-2766" fmla="*/ 84 h 763"/>
              <a:gd name="connsiteX33-2767" fmla="*/ 133 w 607"/>
              <a:gd name="connsiteY33-2768" fmla="*/ 74 h 763"/>
              <a:gd name="connsiteX34-2769" fmla="*/ 191 w 607"/>
              <a:gd name="connsiteY34-2770" fmla="*/ 63 h 763"/>
              <a:gd name="connsiteX35-2771" fmla="*/ 249 w 607"/>
              <a:gd name="connsiteY35-2772" fmla="*/ 58 h 763"/>
              <a:gd name="connsiteX36-2773" fmla="*/ 307 w 607"/>
              <a:gd name="connsiteY36-2774" fmla="*/ 47 h 763"/>
              <a:gd name="connsiteX37-2775" fmla="*/ 334 w 607"/>
              <a:gd name="connsiteY37-2776" fmla="*/ 42 h 763"/>
              <a:gd name="connsiteX38-2777" fmla="*/ 360 w 607"/>
              <a:gd name="connsiteY38-2778" fmla="*/ 37 h 763"/>
              <a:gd name="connsiteX39-2779" fmla="*/ 386 w 607"/>
              <a:gd name="connsiteY39-2780" fmla="*/ 32 h 763"/>
              <a:gd name="connsiteX40-2781" fmla="*/ 402 w 607"/>
              <a:gd name="connsiteY40-2782" fmla="*/ 32 h 763"/>
              <a:gd name="connsiteX41-2783" fmla="*/ 418 w 607"/>
              <a:gd name="connsiteY41-2784" fmla="*/ 26 h 763"/>
              <a:gd name="connsiteX42-2785" fmla="*/ 434 w 607"/>
              <a:gd name="connsiteY42-2786" fmla="*/ 21 h 763"/>
              <a:gd name="connsiteX43-2787" fmla="*/ 439 w 607"/>
              <a:gd name="connsiteY43-2788" fmla="*/ 21 h 763"/>
              <a:gd name="connsiteX44-2789" fmla="*/ 449 w 607"/>
              <a:gd name="connsiteY44-2790" fmla="*/ 16 h 763"/>
              <a:gd name="connsiteX45-2791" fmla="*/ 455 w 607"/>
              <a:gd name="connsiteY45-2792" fmla="*/ 11 h 763"/>
              <a:gd name="connsiteX46-2793" fmla="*/ 465 w 607"/>
              <a:gd name="connsiteY46-2794" fmla="*/ 5 h 763"/>
              <a:gd name="connsiteX47-2795" fmla="*/ 471 w 607"/>
              <a:gd name="connsiteY47-2796" fmla="*/ 5 h 763"/>
              <a:gd name="connsiteX48-2797" fmla="*/ 481 w 607"/>
              <a:gd name="connsiteY48-2798" fmla="*/ 0 h 763"/>
              <a:gd name="connsiteX49-2799" fmla="*/ 486 w 607"/>
              <a:gd name="connsiteY49-2800" fmla="*/ 5 h 763"/>
              <a:gd name="connsiteX50-2801" fmla="*/ 492 w 607"/>
              <a:gd name="connsiteY50-2802" fmla="*/ 5 h 763"/>
              <a:gd name="connsiteX51-2803" fmla="*/ 497 w 607"/>
              <a:gd name="connsiteY51-2804" fmla="*/ 11 h 763"/>
              <a:gd name="connsiteX52-2805" fmla="*/ 507 w 607"/>
              <a:gd name="connsiteY52-2806" fmla="*/ 16 h 763"/>
              <a:gd name="connsiteX53-2807" fmla="*/ 518 w 607"/>
              <a:gd name="connsiteY53-2808" fmla="*/ 21 h 763"/>
              <a:gd name="connsiteX54-2809" fmla="*/ 528 w 607"/>
              <a:gd name="connsiteY54-2810" fmla="*/ 26 h 763"/>
              <a:gd name="connsiteX55-2811" fmla="*/ 539 w 607"/>
              <a:gd name="connsiteY55-2812" fmla="*/ 32 h 763"/>
              <a:gd name="connsiteX56-2813" fmla="*/ 555 w 607"/>
              <a:gd name="connsiteY56-2814" fmla="*/ 42 h 763"/>
              <a:gd name="connsiteX57-2815" fmla="*/ 565 w 607"/>
              <a:gd name="connsiteY57-2816" fmla="*/ 53 h 763"/>
              <a:gd name="connsiteX58-2817" fmla="*/ 576 w 607"/>
              <a:gd name="connsiteY58-2818" fmla="*/ 58 h 763"/>
              <a:gd name="connsiteX59-2819" fmla="*/ 586 w 607"/>
              <a:gd name="connsiteY59-2820" fmla="*/ 68 h 763"/>
              <a:gd name="connsiteX60-2821" fmla="*/ 597 w 607"/>
              <a:gd name="connsiteY60-2822" fmla="*/ 74 h 763"/>
              <a:gd name="connsiteX61-2823" fmla="*/ 602 w 607"/>
              <a:gd name="connsiteY61-2824" fmla="*/ 79 h 763"/>
              <a:gd name="connsiteX62-2825" fmla="*/ 607 w 607"/>
              <a:gd name="connsiteY62-2826" fmla="*/ 84 h 763"/>
              <a:gd name="connsiteX63-2827" fmla="*/ 607 w 607"/>
              <a:gd name="connsiteY63-2828" fmla="*/ 89 h 763"/>
              <a:gd name="connsiteX64-2829" fmla="*/ 607 w 607"/>
              <a:gd name="connsiteY64-2830" fmla="*/ 95 h 763"/>
              <a:gd name="connsiteX65-2831" fmla="*/ 607 w 607"/>
              <a:gd name="connsiteY65-2832" fmla="*/ 100 h 763"/>
              <a:gd name="connsiteX66-2833" fmla="*/ 607 w 607"/>
              <a:gd name="connsiteY66-2834" fmla="*/ 105 h 763"/>
              <a:gd name="connsiteX67-2835" fmla="*/ 602 w 607"/>
              <a:gd name="connsiteY67-2836" fmla="*/ 110 h 763"/>
              <a:gd name="connsiteX68-2837" fmla="*/ 592 w 607"/>
              <a:gd name="connsiteY68-2838" fmla="*/ 116 h 763"/>
              <a:gd name="connsiteX69-2839" fmla="*/ 592 w 607"/>
              <a:gd name="connsiteY69-2840" fmla="*/ 121 h 763"/>
              <a:gd name="connsiteX70-2841" fmla="*/ 592 w 607"/>
              <a:gd name="connsiteY70-2842" fmla="*/ 121 h 763"/>
              <a:gd name="connsiteX71-2843" fmla="*/ 586 w 607"/>
              <a:gd name="connsiteY71-2844" fmla="*/ 126 h 763"/>
              <a:gd name="connsiteX72-2845" fmla="*/ 586 w 607"/>
              <a:gd name="connsiteY72-2846" fmla="*/ 132 h 763"/>
              <a:gd name="connsiteX73-2847" fmla="*/ 581 w 607"/>
              <a:gd name="connsiteY73-2848" fmla="*/ 142 h 763"/>
              <a:gd name="connsiteX74-2849" fmla="*/ 581 w 607"/>
              <a:gd name="connsiteY74-2850" fmla="*/ 147 h 763"/>
              <a:gd name="connsiteX75-2851" fmla="*/ 581 w 607"/>
              <a:gd name="connsiteY75-2852" fmla="*/ 158 h 763"/>
              <a:gd name="connsiteX76-2853" fmla="*/ 576 w 607"/>
              <a:gd name="connsiteY76-2854" fmla="*/ 168 h 763"/>
              <a:gd name="connsiteX77-2855" fmla="*/ 576 w 607"/>
              <a:gd name="connsiteY77-2856" fmla="*/ 179 h 763"/>
              <a:gd name="connsiteX78-2857" fmla="*/ 576 w 607"/>
              <a:gd name="connsiteY78-2858" fmla="*/ 189 h 763"/>
              <a:gd name="connsiteX79-2859" fmla="*/ 571 w 607"/>
              <a:gd name="connsiteY79-2860" fmla="*/ 205 h 763"/>
              <a:gd name="connsiteX80-2861" fmla="*/ 571 w 607"/>
              <a:gd name="connsiteY80-2862" fmla="*/ 221 h 763"/>
              <a:gd name="connsiteX81-2863" fmla="*/ 571 w 607"/>
              <a:gd name="connsiteY81-2864" fmla="*/ 237 h 763"/>
              <a:gd name="connsiteX82-2865" fmla="*/ 565 w 607"/>
              <a:gd name="connsiteY82-2866" fmla="*/ 252 h 763"/>
              <a:gd name="connsiteX83-2867" fmla="*/ 565 w 607"/>
              <a:gd name="connsiteY83-2868" fmla="*/ 268 h 763"/>
              <a:gd name="connsiteX84-2869" fmla="*/ 565 w 607"/>
              <a:gd name="connsiteY84-2870" fmla="*/ 289 h 763"/>
              <a:gd name="connsiteX85-2871" fmla="*/ 560 w 607"/>
              <a:gd name="connsiteY85-2872" fmla="*/ 331 h 763"/>
              <a:gd name="connsiteX86-2873" fmla="*/ 555 w 607"/>
              <a:gd name="connsiteY86-2874" fmla="*/ 368 h 763"/>
              <a:gd name="connsiteX87-2875" fmla="*/ 555 w 607"/>
              <a:gd name="connsiteY87-2876" fmla="*/ 400 h 763"/>
              <a:gd name="connsiteX88-2877" fmla="*/ 550 w 607"/>
              <a:gd name="connsiteY88-2878" fmla="*/ 431 h 763"/>
              <a:gd name="connsiteX89-2879" fmla="*/ 544 w 607"/>
              <a:gd name="connsiteY89-2880" fmla="*/ 463 h 763"/>
              <a:gd name="connsiteX90-2881" fmla="*/ 544 w 607"/>
              <a:gd name="connsiteY90-2882" fmla="*/ 489 h 763"/>
              <a:gd name="connsiteX91-2883" fmla="*/ 539 w 607"/>
              <a:gd name="connsiteY91-2884" fmla="*/ 510 h 763"/>
              <a:gd name="connsiteX92-2885" fmla="*/ 534 w 607"/>
              <a:gd name="connsiteY92-2886" fmla="*/ 531 h 763"/>
              <a:gd name="connsiteX93-2887" fmla="*/ 528 w 607"/>
              <a:gd name="connsiteY93-2888" fmla="*/ 568 h 763"/>
              <a:gd name="connsiteX94-2889" fmla="*/ 518 w 607"/>
              <a:gd name="connsiteY94-2890" fmla="*/ 605 h 763"/>
              <a:gd name="connsiteX95-2891" fmla="*/ 513 w 607"/>
              <a:gd name="connsiteY95-2892" fmla="*/ 636 h 763"/>
              <a:gd name="connsiteX96-2893" fmla="*/ 502 w 607"/>
              <a:gd name="connsiteY96-2894" fmla="*/ 663 h 763"/>
              <a:gd name="connsiteX97-2895" fmla="*/ 497 w 607"/>
              <a:gd name="connsiteY97-2896" fmla="*/ 689 h 763"/>
              <a:gd name="connsiteX98-2897" fmla="*/ 492 w 607"/>
              <a:gd name="connsiteY98-2898" fmla="*/ 700 h 763"/>
              <a:gd name="connsiteX99-2899" fmla="*/ 486 w 607"/>
              <a:gd name="connsiteY99-2900" fmla="*/ 710 h 763"/>
              <a:gd name="connsiteX100-2901" fmla="*/ 486 w 607"/>
              <a:gd name="connsiteY100-2902" fmla="*/ 721 h 763"/>
              <a:gd name="connsiteX101-2903" fmla="*/ 481 w 607"/>
              <a:gd name="connsiteY101-2904" fmla="*/ 726 h 763"/>
              <a:gd name="connsiteX102-2905" fmla="*/ 476 w 607"/>
              <a:gd name="connsiteY102-2906" fmla="*/ 736 h 763"/>
              <a:gd name="connsiteX103-2907" fmla="*/ 476 w 607"/>
              <a:gd name="connsiteY103-2908" fmla="*/ 742 h 763"/>
              <a:gd name="connsiteX104-2909" fmla="*/ 465 w 607"/>
              <a:gd name="connsiteY104-2910" fmla="*/ 747 h 763"/>
              <a:gd name="connsiteX105-2911" fmla="*/ 460 w 607"/>
              <a:gd name="connsiteY105-2912" fmla="*/ 757 h 763"/>
              <a:gd name="connsiteX106-2913" fmla="*/ 455 w 607"/>
              <a:gd name="connsiteY106-2914" fmla="*/ 757 h 763"/>
              <a:gd name="connsiteX107-2915" fmla="*/ 449 w 607"/>
              <a:gd name="connsiteY107-2916" fmla="*/ 763 h 763"/>
              <a:gd name="connsiteX108-2917" fmla="*/ 444 w 607"/>
              <a:gd name="connsiteY108-2918" fmla="*/ 763 h 763"/>
              <a:gd name="connsiteX109-2919" fmla="*/ 444 w 607"/>
              <a:gd name="connsiteY109-2920" fmla="*/ 757 h 763"/>
              <a:gd name="connsiteX110-2921" fmla="*/ 439 w 607"/>
              <a:gd name="connsiteY110-2922" fmla="*/ 757 h 763"/>
              <a:gd name="connsiteX111-2923" fmla="*/ 439 w 607"/>
              <a:gd name="connsiteY111-2924" fmla="*/ 752 h 763"/>
              <a:gd name="connsiteX112-2925" fmla="*/ 439 w 607"/>
              <a:gd name="connsiteY112-2926" fmla="*/ 747 h 763"/>
              <a:gd name="connsiteX113-2927" fmla="*/ 434 w 607"/>
              <a:gd name="connsiteY113-2928" fmla="*/ 742 h 763"/>
              <a:gd name="connsiteX114-2929" fmla="*/ 434 w 607"/>
              <a:gd name="connsiteY114-2930" fmla="*/ 731 h 763"/>
              <a:gd name="connsiteX115-2931" fmla="*/ 434 w 607"/>
              <a:gd name="connsiteY115-2932" fmla="*/ 721 h 763"/>
              <a:gd name="connsiteX116-2933" fmla="*/ 428 w 607"/>
              <a:gd name="connsiteY116-2934" fmla="*/ 705 h 763"/>
              <a:gd name="connsiteX117-2935" fmla="*/ 423 w 607"/>
              <a:gd name="connsiteY117-2936" fmla="*/ 684 h 763"/>
              <a:gd name="connsiteX118-2937" fmla="*/ 418 w 607"/>
              <a:gd name="connsiteY118-2938" fmla="*/ 668 h 763"/>
              <a:gd name="connsiteX119-2939" fmla="*/ 413 w 607"/>
              <a:gd name="connsiteY119-2940" fmla="*/ 652 h 763"/>
              <a:gd name="connsiteX120-2941" fmla="*/ 407 w 607"/>
              <a:gd name="connsiteY120-2942" fmla="*/ 636 h 763"/>
              <a:gd name="connsiteX121-2943" fmla="*/ 397 w 607"/>
              <a:gd name="connsiteY121-2944" fmla="*/ 626 h 763"/>
              <a:gd name="connsiteX122-2945" fmla="*/ 386 w 607"/>
              <a:gd name="connsiteY122-2946" fmla="*/ 615 h 763"/>
              <a:gd name="connsiteX123-2947" fmla="*/ 381 w 607"/>
              <a:gd name="connsiteY123-2948" fmla="*/ 605 h 763"/>
              <a:gd name="connsiteX124-2949" fmla="*/ 392 w 607"/>
              <a:gd name="connsiteY124-2950" fmla="*/ 610 h 763"/>
              <a:gd name="connsiteX125-2951" fmla="*/ 407 w 607"/>
              <a:gd name="connsiteY125-2952" fmla="*/ 610 h 763"/>
              <a:gd name="connsiteX126-2953" fmla="*/ 418 w 607"/>
              <a:gd name="connsiteY126-2954" fmla="*/ 610 h 763"/>
              <a:gd name="connsiteX127-2955" fmla="*/ 428 w 607"/>
              <a:gd name="connsiteY127-2956" fmla="*/ 610 h 763"/>
              <a:gd name="connsiteX128-2957" fmla="*/ 439 w 607"/>
              <a:gd name="connsiteY128-2958" fmla="*/ 605 h 763"/>
              <a:gd name="connsiteX129-2959" fmla="*/ 444 w 607"/>
              <a:gd name="connsiteY129-2960" fmla="*/ 605 h 763"/>
              <a:gd name="connsiteX130-2961" fmla="*/ 449 w 607"/>
              <a:gd name="connsiteY130-2962" fmla="*/ 600 h 763"/>
              <a:gd name="connsiteX131-2963" fmla="*/ 449 w 607"/>
              <a:gd name="connsiteY131-2964" fmla="*/ 600 h 763"/>
              <a:gd name="connsiteX132-2965" fmla="*/ 455 w 607"/>
              <a:gd name="connsiteY132-2966" fmla="*/ 594 h 763"/>
              <a:gd name="connsiteX133-2967" fmla="*/ 455 w 607"/>
              <a:gd name="connsiteY133-2968" fmla="*/ 584 h 763"/>
              <a:gd name="connsiteX134-2969" fmla="*/ 460 w 607"/>
              <a:gd name="connsiteY134-2970" fmla="*/ 573 h 763"/>
              <a:gd name="connsiteX135-2971" fmla="*/ 460 w 607"/>
              <a:gd name="connsiteY135-2972" fmla="*/ 558 h 763"/>
              <a:gd name="connsiteX136-2973" fmla="*/ 465 w 607"/>
              <a:gd name="connsiteY136-2974" fmla="*/ 537 h 763"/>
              <a:gd name="connsiteX137-2975" fmla="*/ 471 w 607"/>
              <a:gd name="connsiteY137-2976" fmla="*/ 516 h 763"/>
              <a:gd name="connsiteX138-2977" fmla="*/ 471 w 607"/>
              <a:gd name="connsiteY138-2978" fmla="*/ 489 h 763"/>
              <a:gd name="connsiteX139-2979" fmla="*/ 476 w 607"/>
              <a:gd name="connsiteY139-2980" fmla="*/ 458 h 763"/>
              <a:gd name="connsiteX140-2981" fmla="*/ 486 w 607"/>
              <a:gd name="connsiteY140-2982" fmla="*/ 395 h 763"/>
              <a:gd name="connsiteX141-2983" fmla="*/ 492 w 607"/>
              <a:gd name="connsiteY141-2984" fmla="*/ 337 h 763"/>
              <a:gd name="connsiteX142-2985" fmla="*/ 497 w 607"/>
              <a:gd name="connsiteY142-2986" fmla="*/ 274 h 763"/>
              <a:gd name="connsiteX143-2987" fmla="*/ 497 w 607"/>
              <a:gd name="connsiteY143-2988" fmla="*/ 221 h 763"/>
              <a:gd name="connsiteX144-2989" fmla="*/ 497 w 607"/>
              <a:gd name="connsiteY144-2990" fmla="*/ 221 h 763"/>
              <a:gd name="connsiteX0-2991" fmla="*/ 495 w 605"/>
              <a:gd name="connsiteY0-2992" fmla="*/ 221 h 763"/>
              <a:gd name="connsiteX1-2993" fmla="*/ 495 w 605"/>
              <a:gd name="connsiteY1-2994" fmla="*/ 195 h 763"/>
              <a:gd name="connsiteX2-2995" fmla="*/ 495 w 605"/>
              <a:gd name="connsiteY2-2996" fmla="*/ 168 h 763"/>
              <a:gd name="connsiteX3-2997" fmla="*/ 495 w 605"/>
              <a:gd name="connsiteY3-2998" fmla="*/ 147 h 763"/>
              <a:gd name="connsiteX4-2999" fmla="*/ 495 w 605"/>
              <a:gd name="connsiteY4-3000" fmla="*/ 132 h 763"/>
              <a:gd name="connsiteX5-3001" fmla="*/ 495 w 605"/>
              <a:gd name="connsiteY5-3002" fmla="*/ 116 h 763"/>
              <a:gd name="connsiteX6-3003" fmla="*/ 495 w 605"/>
              <a:gd name="connsiteY6-3004" fmla="*/ 105 h 763"/>
              <a:gd name="connsiteX7-3005" fmla="*/ 490 w 605"/>
              <a:gd name="connsiteY7-3006" fmla="*/ 95 h 763"/>
              <a:gd name="connsiteX8-3007" fmla="*/ 490 w 605"/>
              <a:gd name="connsiteY8-3008" fmla="*/ 89 h 763"/>
              <a:gd name="connsiteX9-3009" fmla="*/ 490 w 605"/>
              <a:gd name="connsiteY9-3010" fmla="*/ 84 h 763"/>
              <a:gd name="connsiteX10-3011" fmla="*/ 484 w 605"/>
              <a:gd name="connsiteY10-3012" fmla="*/ 84 h 763"/>
              <a:gd name="connsiteX11-3013" fmla="*/ 479 w 605"/>
              <a:gd name="connsiteY11-3014" fmla="*/ 79 h 763"/>
              <a:gd name="connsiteX12-3015" fmla="*/ 469 w 605"/>
              <a:gd name="connsiteY12-3016" fmla="*/ 79 h 763"/>
              <a:gd name="connsiteX13-3017" fmla="*/ 463 w 605"/>
              <a:gd name="connsiteY13-3018" fmla="*/ 74 h 763"/>
              <a:gd name="connsiteX14-3019" fmla="*/ 447 w 605"/>
              <a:gd name="connsiteY14-3020" fmla="*/ 74 h 763"/>
              <a:gd name="connsiteX15-3021" fmla="*/ 437 w 605"/>
              <a:gd name="connsiteY15-3022" fmla="*/ 74 h 763"/>
              <a:gd name="connsiteX16-3023" fmla="*/ 421 w 605"/>
              <a:gd name="connsiteY16-3024" fmla="*/ 79 h 763"/>
              <a:gd name="connsiteX17-3025" fmla="*/ 390 w 605"/>
              <a:gd name="connsiteY17-3026" fmla="*/ 79 h 763"/>
              <a:gd name="connsiteX18-3027" fmla="*/ 353 w 605"/>
              <a:gd name="connsiteY18-3028" fmla="*/ 84 h 763"/>
              <a:gd name="connsiteX19-3029" fmla="*/ 316 w 605"/>
              <a:gd name="connsiteY19-3030" fmla="*/ 89 h 763"/>
              <a:gd name="connsiteX20-3031" fmla="*/ 279 w 605"/>
              <a:gd name="connsiteY20-3032" fmla="*/ 89 h 763"/>
              <a:gd name="connsiteX21-3033" fmla="*/ 237 w 605"/>
              <a:gd name="connsiteY21-3034" fmla="*/ 95 h 763"/>
              <a:gd name="connsiteX22-3035" fmla="*/ 189 w 605"/>
              <a:gd name="connsiteY22-3036" fmla="*/ 105 h 763"/>
              <a:gd name="connsiteX23-3037" fmla="*/ 163 w 605"/>
              <a:gd name="connsiteY23-3038" fmla="*/ 105 h 763"/>
              <a:gd name="connsiteX24-3039" fmla="*/ 137 w 605"/>
              <a:gd name="connsiteY24-3040" fmla="*/ 110 h 763"/>
              <a:gd name="connsiteX25-3041" fmla="*/ 110 w 605"/>
              <a:gd name="connsiteY25-3042" fmla="*/ 116 h 763"/>
              <a:gd name="connsiteX26-3043" fmla="*/ 84 w 605"/>
              <a:gd name="connsiteY26-3044" fmla="*/ 116 h 763"/>
              <a:gd name="connsiteX27-3045" fmla="*/ 52 w 605"/>
              <a:gd name="connsiteY27-3046" fmla="*/ 121 h 763"/>
              <a:gd name="connsiteX28-3047" fmla="*/ 26 w 605"/>
              <a:gd name="connsiteY28-3048" fmla="*/ 126 h 763"/>
              <a:gd name="connsiteX29-3049" fmla="*/ 0 w 605"/>
              <a:gd name="connsiteY29-3050" fmla="*/ 126 h 763"/>
              <a:gd name="connsiteX30-3051" fmla="*/ 42 w 605"/>
              <a:gd name="connsiteY30-3052" fmla="*/ 84 h 763"/>
              <a:gd name="connsiteX31-3053" fmla="*/ 73 w 605"/>
              <a:gd name="connsiteY31-3054" fmla="*/ 84 h 763"/>
              <a:gd name="connsiteX32-3055" fmla="*/ 131 w 605"/>
              <a:gd name="connsiteY32-3056" fmla="*/ 74 h 763"/>
              <a:gd name="connsiteX33-3057" fmla="*/ 189 w 605"/>
              <a:gd name="connsiteY33-3058" fmla="*/ 63 h 763"/>
              <a:gd name="connsiteX34-3059" fmla="*/ 247 w 605"/>
              <a:gd name="connsiteY34-3060" fmla="*/ 58 h 763"/>
              <a:gd name="connsiteX35-3061" fmla="*/ 305 w 605"/>
              <a:gd name="connsiteY35-3062" fmla="*/ 47 h 763"/>
              <a:gd name="connsiteX36-3063" fmla="*/ 332 w 605"/>
              <a:gd name="connsiteY36-3064" fmla="*/ 42 h 763"/>
              <a:gd name="connsiteX37-3065" fmla="*/ 358 w 605"/>
              <a:gd name="connsiteY37-3066" fmla="*/ 37 h 763"/>
              <a:gd name="connsiteX38-3067" fmla="*/ 384 w 605"/>
              <a:gd name="connsiteY38-3068" fmla="*/ 32 h 763"/>
              <a:gd name="connsiteX39-3069" fmla="*/ 400 w 605"/>
              <a:gd name="connsiteY39-3070" fmla="*/ 32 h 763"/>
              <a:gd name="connsiteX40-3071" fmla="*/ 416 w 605"/>
              <a:gd name="connsiteY40-3072" fmla="*/ 26 h 763"/>
              <a:gd name="connsiteX41-3073" fmla="*/ 432 w 605"/>
              <a:gd name="connsiteY41-3074" fmla="*/ 21 h 763"/>
              <a:gd name="connsiteX42-3075" fmla="*/ 437 w 605"/>
              <a:gd name="connsiteY42-3076" fmla="*/ 21 h 763"/>
              <a:gd name="connsiteX43-3077" fmla="*/ 447 w 605"/>
              <a:gd name="connsiteY43-3078" fmla="*/ 16 h 763"/>
              <a:gd name="connsiteX44-3079" fmla="*/ 453 w 605"/>
              <a:gd name="connsiteY44-3080" fmla="*/ 11 h 763"/>
              <a:gd name="connsiteX45-3081" fmla="*/ 463 w 605"/>
              <a:gd name="connsiteY45-3082" fmla="*/ 5 h 763"/>
              <a:gd name="connsiteX46-3083" fmla="*/ 469 w 605"/>
              <a:gd name="connsiteY46-3084" fmla="*/ 5 h 763"/>
              <a:gd name="connsiteX47-3085" fmla="*/ 479 w 605"/>
              <a:gd name="connsiteY47-3086" fmla="*/ 0 h 763"/>
              <a:gd name="connsiteX48-3087" fmla="*/ 484 w 605"/>
              <a:gd name="connsiteY48-3088" fmla="*/ 5 h 763"/>
              <a:gd name="connsiteX49-3089" fmla="*/ 490 w 605"/>
              <a:gd name="connsiteY49-3090" fmla="*/ 5 h 763"/>
              <a:gd name="connsiteX50-3091" fmla="*/ 495 w 605"/>
              <a:gd name="connsiteY50-3092" fmla="*/ 11 h 763"/>
              <a:gd name="connsiteX51-3093" fmla="*/ 505 w 605"/>
              <a:gd name="connsiteY51-3094" fmla="*/ 16 h 763"/>
              <a:gd name="connsiteX52-3095" fmla="*/ 516 w 605"/>
              <a:gd name="connsiteY52-3096" fmla="*/ 21 h 763"/>
              <a:gd name="connsiteX53-3097" fmla="*/ 526 w 605"/>
              <a:gd name="connsiteY53-3098" fmla="*/ 26 h 763"/>
              <a:gd name="connsiteX54-3099" fmla="*/ 537 w 605"/>
              <a:gd name="connsiteY54-3100" fmla="*/ 32 h 763"/>
              <a:gd name="connsiteX55-3101" fmla="*/ 553 w 605"/>
              <a:gd name="connsiteY55-3102" fmla="*/ 42 h 763"/>
              <a:gd name="connsiteX56-3103" fmla="*/ 563 w 605"/>
              <a:gd name="connsiteY56-3104" fmla="*/ 53 h 763"/>
              <a:gd name="connsiteX57-3105" fmla="*/ 574 w 605"/>
              <a:gd name="connsiteY57-3106" fmla="*/ 58 h 763"/>
              <a:gd name="connsiteX58-3107" fmla="*/ 584 w 605"/>
              <a:gd name="connsiteY58-3108" fmla="*/ 68 h 763"/>
              <a:gd name="connsiteX59-3109" fmla="*/ 595 w 605"/>
              <a:gd name="connsiteY59-3110" fmla="*/ 74 h 763"/>
              <a:gd name="connsiteX60-3111" fmla="*/ 600 w 605"/>
              <a:gd name="connsiteY60-3112" fmla="*/ 79 h 763"/>
              <a:gd name="connsiteX61-3113" fmla="*/ 605 w 605"/>
              <a:gd name="connsiteY61-3114" fmla="*/ 84 h 763"/>
              <a:gd name="connsiteX62-3115" fmla="*/ 605 w 605"/>
              <a:gd name="connsiteY62-3116" fmla="*/ 89 h 763"/>
              <a:gd name="connsiteX63-3117" fmla="*/ 605 w 605"/>
              <a:gd name="connsiteY63-3118" fmla="*/ 95 h 763"/>
              <a:gd name="connsiteX64-3119" fmla="*/ 605 w 605"/>
              <a:gd name="connsiteY64-3120" fmla="*/ 100 h 763"/>
              <a:gd name="connsiteX65-3121" fmla="*/ 605 w 605"/>
              <a:gd name="connsiteY65-3122" fmla="*/ 105 h 763"/>
              <a:gd name="connsiteX66-3123" fmla="*/ 600 w 605"/>
              <a:gd name="connsiteY66-3124" fmla="*/ 110 h 763"/>
              <a:gd name="connsiteX67-3125" fmla="*/ 590 w 605"/>
              <a:gd name="connsiteY67-3126" fmla="*/ 116 h 763"/>
              <a:gd name="connsiteX68-3127" fmla="*/ 590 w 605"/>
              <a:gd name="connsiteY68-3128" fmla="*/ 121 h 763"/>
              <a:gd name="connsiteX69-3129" fmla="*/ 590 w 605"/>
              <a:gd name="connsiteY69-3130" fmla="*/ 121 h 763"/>
              <a:gd name="connsiteX70-3131" fmla="*/ 584 w 605"/>
              <a:gd name="connsiteY70-3132" fmla="*/ 126 h 763"/>
              <a:gd name="connsiteX71-3133" fmla="*/ 584 w 605"/>
              <a:gd name="connsiteY71-3134" fmla="*/ 132 h 763"/>
              <a:gd name="connsiteX72-3135" fmla="*/ 579 w 605"/>
              <a:gd name="connsiteY72-3136" fmla="*/ 142 h 763"/>
              <a:gd name="connsiteX73-3137" fmla="*/ 579 w 605"/>
              <a:gd name="connsiteY73-3138" fmla="*/ 147 h 763"/>
              <a:gd name="connsiteX74-3139" fmla="*/ 579 w 605"/>
              <a:gd name="connsiteY74-3140" fmla="*/ 158 h 763"/>
              <a:gd name="connsiteX75-3141" fmla="*/ 574 w 605"/>
              <a:gd name="connsiteY75-3142" fmla="*/ 168 h 763"/>
              <a:gd name="connsiteX76-3143" fmla="*/ 574 w 605"/>
              <a:gd name="connsiteY76-3144" fmla="*/ 179 h 763"/>
              <a:gd name="connsiteX77-3145" fmla="*/ 574 w 605"/>
              <a:gd name="connsiteY77-3146" fmla="*/ 189 h 763"/>
              <a:gd name="connsiteX78-3147" fmla="*/ 569 w 605"/>
              <a:gd name="connsiteY78-3148" fmla="*/ 205 h 763"/>
              <a:gd name="connsiteX79-3149" fmla="*/ 569 w 605"/>
              <a:gd name="connsiteY79-3150" fmla="*/ 221 h 763"/>
              <a:gd name="connsiteX80-3151" fmla="*/ 569 w 605"/>
              <a:gd name="connsiteY80-3152" fmla="*/ 237 h 763"/>
              <a:gd name="connsiteX81-3153" fmla="*/ 563 w 605"/>
              <a:gd name="connsiteY81-3154" fmla="*/ 252 h 763"/>
              <a:gd name="connsiteX82-3155" fmla="*/ 563 w 605"/>
              <a:gd name="connsiteY82-3156" fmla="*/ 268 h 763"/>
              <a:gd name="connsiteX83-3157" fmla="*/ 563 w 605"/>
              <a:gd name="connsiteY83-3158" fmla="*/ 289 h 763"/>
              <a:gd name="connsiteX84-3159" fmla="*/ 558 w 605"/>
              <a:gd name="connsiteY84-3160" fmla="*/ 331 h 763"/>
              <a:gd name="connsiteX85-3161" fmla="*/ 553 w 605"/>
              <a:gd name="connsiteY85-3162" fmla="*/ 368 h 763"/>
              <a:gd name="connsiteX86-3163" fmla="*/ 553 w 605"/>
              <a:gd name="connsiteY86-3164" fmla="*/ 400 h 763"/>
              <a:gd name="connsiteX87-3165" fmla="*/ 548 w 605"/>
              <a:gd name="connsiteY87-3166" fmla="*/ 431 h 763"/>
              <a:gd name="connsiteX88-3167" fmla="*/ 542 w 605"/>
              <a:gd name="connsiteY88-3168" fmla="*/ 463 h 763"/>
              <a:gd name="connsiteX89-3169" fmla="*/ 542 w 605"/>
              <a:gd name="connsiteY89-3170" fmla="*/ 489 h 763"/>
              <a:gd name="connsiteX90-3171" fmla="*/ 537 w 605"/>
              <a:gd name="connsiteY90-3172" fmla="*/ 510 h 763"/>
              <a:gd name="connsiteX91-3173" fmla="*/ 532 w 605"/>
              <a:gd name="connsiteY91-3174" fmla="*/ 531 h 763"/>
              <a:gd name="connsiteX92-3175" fmla="*/ 526 w 605"/>
              <a:gd name="connsiteY92-3176" fmla="*/ 568 h 763"/>
              <a:gd name="connsiteX93-3177" fmla="*/ 516 w 605"/>
              <a:gd name="connsiteY93-3178" fmla="*/ 605 h 763"/>
              <a:gd name="connsiteX94-3179" fmla="*/ 511 w 605"/>
              <a:gd name="connsiteY94-3180" fmla="*/ 636 h 763"/>
              <a:gd name="connsiteX95-3181" fmla="*/ 500 w 605"/>
              <a:gd name="connsiteY95-3182" fmla="*/ 663 h 763"/>
              <a:gd name="connsiteX96-3183" fmla="*/ 495 w 605"/>
              <a:gd name="connsiteY96-3184" fmla="*/ 689 h 763"/>
              <a:gd name="connsiteX97-3185" fmla="*/ 490 w 605"/>
              <a:gd name="connsiteY97-3186" fmla="*/ 700 h 763"/>
              <a:gd name="connsiteX98-3187" fmla="*/ 484 w 605"/>
              <a:gd name="connsiteY98-3188" fmla="*/ 710 h 763"/>
              <a:gd name="connsiteX99-3189" fmla="*/ 484 w 605"/>
              <a:gd name="connsiteY99-3190" fmla="*/ 721 h 763"/>
              <a:gd name="connsiteX100-3191" fmla="*/ 479 w 605"/>
              <a:gd name="connsiteY100-3192" fmla="*/ 726 h 763"/>
              <a:gd name="connsiteX101-3193" fmla="*/ 474 w 605"/>
              <a:gd name="connsiteY101-3194" fmla="*/ 736 h 763"/>
              <a:gd name="connsiteX102-3195" fmla="*/ 474 w 605"/>
              <a:gd name="connsiteY102-3196" fmla="*/ 742 h 763"/>
              <a:gd name="connsiteX103-3197" fmla="*/ 463 w 605"/>
              <a:gd name="connsiteY103-3198" fmla="*/ 747 h 763"/>
              <a:gd name="connsiteX104-3199" fmla="*/ 458 w 605"/>
              <a:gd name="connsiteY104-3200" fmla="*/ 757 h 763"/>
              <a:gd name="connsiteX105-3201" fmla="*/ 453 w 605"/>
              <a:gd name="connsiteY105-3202" fmla="*/ 757 h 763"/>
              <a:gd name="connsiteX106-3203" fmla="*/ 447 w 605"/>
              <a:gd name="connsiteY106-3204" fmla="*/ 763 h 763"/>
              <a:gd name="connsiteX107-3205" fmla="*/ 442 w 605"/>
              <a:gd name="connsiteY107-3206" fmla="*/ 763 h 763"/>
              <a:gd name="connsiteX108-3207" fmla="*/ 442 w 605"/>
              <a:gd name="connsiteY108-3208" fmla="*/ 757 h 763"/>
              <a:gd name="connsiteX109-3209" fmla="*/ 437 w 605"/>
              <a:gd name="connsiteY109-3210" fmla="*/ 757 h 763"/>
              <a:gd name="connsiteX110-3211" fmla="*/ 437 w 605"/>
              <a:gd name="connsiteY110-3212" fmla="*/ 752 h 763"/>
              <a:gd name="connsiteX111-3213" fmla="*/ 437 w 605"/>
              <a:gd name="connsiteY111-3214" fmla="*/ 747 h 763"/>
              <a:gd name="connsiteX112-3215" fmla="*/ 432 w 605"/>
              <a:gd name="connsiteY112-3216" fmla="*/ 742 h 763"/>
              <a:gd name="connsiteX113-3217" fmla="*/ 432 w 605"/>
              <a:gd name="connsiteY113-3218" fmla="*/ 731 h 763"/>
              <a:gd name="connsiteX114-3219" fmla="*/ 432 w 605"/>
              <a:gd name="connsiteY114-3220" fmla="*/ 721 h 763"/>
              <a:gd name="connsiteX115-3221" fmla="*/ 426 w 605"/>
              <a:gd name="connsiteY115-3222" fmla="*/ 705 h 763"/>
              <a:gd name="connsiteX116-3223" fmla="*/ 421 w 605"/>
              <a:gd name="connsiteY116-3224" fmla="*/ 684 h 763"/>
              <a:gd name="connsiteX117-3225" fmla="*/ 416 w 605"/>
              <a:gd name="connsiteY117-3226" fmla="*/ 668 h 763"/>
              <a:gd name="connsiteX118-3227" fmla="*/ 411 w 605"/>
              <a:gd name="connsiteY118-3228" fmla="*/ 652 h 763"/>
              <a:gd name="connsiteX119-3229" fmla="*/ 405 w 605"/>
              <a:gd name="connsiteY119-3230" fmla="*/ 636 h 763"/>
              <a:gd name="connsiteX120-3231" fmla="*/ 395 w 605"/>
              <a:gd name="connsiteY120-3232" fmla="*/ 626 h 763"/>
              <a:gd name="connsiteX121-3233" fmla="*/ 384 w 605"/>
              <a:gd name="connsiteY121-3234" fmla="*/ 615 h 763"/>
              <a:gd name="connsiteX122-3235" fmla="*/ 379 w 605"/>
              <a:gd name="connsiteY122-3236" fmla="*/ 605 h 763"/>
              <a:gd name="connsiteX123-3237" fmla="*/ 390 w 605"/>
              <a:gd name="connsiteY123-3238" fmla="*/ 610 h 763"/>
              <a:gd name="connsiteX124-3239" fmla="*/ 405 w 605"/>
              <a:gd name="connsiteY124-3240" fmla="*/ 610 h 763"/>
              <a:gd name="connsiteX125-3241" fmla="*/ 416 w 605"/>
              <a:gd name="connsiteY125-3242" fmla="*/ 610 h 763"/>
              <a:gd name="connsiteX126-3243" fmla="*/ 426 w 605"/>
              <a:gd name="connsiteY126-3244" fmla="*/ 610 h 763"/>
              <a:gd name="connsiteX127-3245" fmla="*/ 437 w 605"/>
              <a:gd name="connsiteY127-3246" fmla="*/ 605 h 763"/>
              <a:gd name="connsiteX128-3247" fmla="*/ 442 w 605"/>
              <a:gd name="connsiteY128-3248" fmla="*/ 605 h 763"/>
              <a:gd name="connsiteX129-3249" fmla="*/ 447 w 605"/>
              <a:gd name="connsiteY129-3250" fmla="*/ 600 h 763"/>
              <a:gd name="connsiteX130-3251" fmla="*/ 447 w 605"/>
              <a:gd name="connsiteY130-3252" fmla="*/ 600 h 763"/>
              <a:gd name="connsiteX131-3253" fmla="*/ 453 w 605"/>
              <a:gd name="connsiteY131-3254" fmla="*/ 594 h 763"/>
              <a:gd name="connsiteX132-3255" fmla="*/ 453 w 605"/>
              <a:gd name="connsiteY132-3256" fmla="*/ 584 h 763"/>
              <a:gd name="connsiteX133-3257" fmla="*/ 458 w 605"/>
              <a:gd name="connsiteY133-3258" fmla="*/ 573 h 763"/>
              <a:gd name="connsiteX134-3259" fmla="*/ 458 w 605"/>
              <a:gd name="connsiteY134-3260" fmla="*/ 558 h 763"/>
              <a:gd name="connsiteX135-3261" fmla="*/ 463 w 605"/>
              <a:gd name="connsiteY135-3262" fmla="*/ 537 h 763"/>
              <a:gd name="connsiteX136-3263" fmla="*/ 469 w 605"/>
              <a:gd name="connsiteY136-3264" fmla="*/ 516 h 763"/>
              <a:gd name="connsiteX137-3265" fmla="*/ 469 w 605"/>
              <a:gd name="connsiteY137-3266" fmla="*/ 489 h 763"/>
              <a:gd name="connsiteX138-3267" fmla="*/ 474 w 605"/>
              <a:gd name="connsiteY138-3268" fmla="*/ 458 h 763"/>
              <a:gd name="connsiteX139-3269" fmla="*/ 484 w 605"/>
              <a:gd name="connsiteY139-3270" fmla="*/ 395 h 763"/>
              <a:gd name="connsiteX140-3271" fmla="*/ 490 w 605"/>
              <a:gd name="connsiteY140-3272" fmla="*/ 337 h 763"/>
              <a:gd name="connsiteX141-3273" fmla="*/ 495 w 605"/>
              <a:gd name="connsiteY141-3274" fmla="*/ 274 h 763"/>
              <a:gd name="connsiteX142-3275" fmla="*/ 495 w 605"/>
              <a:gd name="connsiteY142-3276" fmla="*/ 221 h 763"/>
              <a:gd name="connsiteX143-3277" fmla="*/ 495 w 605"/>
              <a:gd name="connsiteY143-3278" fmla="*/ 221 h 763"/>
              <a:gd name="connsiteX0-3279" fmla="*/ 495 w 605"/>
              <a:gd name="connsiteY0-3280" fmla="*/ 221 h 763"/>
              <a:gd name="connsiteX1-3281" fmla="*/ 495 w 605"/>
              <a:gd name="connsiteY1-3282" fmla="*/ 195 h 763"/>
              <a:gd name="connsiteX2-3283" fmla="*/ 495 w 605"/>
              <a:gd name="connsiteY2-3284" fmla="*/ 168 h 763"/>
              <a:gd name="connsiteX3-3285" fmla="*/ 495 w 605"/>
              <a:gd name="connsiteY3-3286" fmla="*/ 147 h 763"/>
              <a:gd name="connsiteX4-3287" fmla="*/ 495 w 605"/>
              <a:gd name="connsiteY4-3288" fmla="*/ 132 h 763"/>
              <a:gd name="connsiteX5-3289" fmla="*/ 495 w 605"/>
              <a:gd name="connsiteY5-3290" fmla="*/ 116 h 763"/>
              <a:gd name="connsiteX6-3291" fmla="*/ 495 w 605"/>
              <a:gd name="connsiteY6-3292" fmla="*/ 105 h 763"/>
              <a:gd name="connsiteX7-3293" fmla="*/ 490 w 605"/>
              <a:gd name="connsiteY7-3294" fmla="*/ 95 h 763"/>
              <a:gd name="connsiteX8-3295" fmla="*/ 490 w 605"/>
              <a:gd name="connsiteY8-3296" fmla="*/ 89 h 763"/>
              <a:gd name="connsiteX9-3297" fmla="*/ 490 w 605"/>
              <a:gd name="connsiteY9-3298" fmla="*/ 84 h 763"/>
              <a:gd name="connsiteX10-3299" fmla="*/ 484 w 605"/>
              <a:gd name="connsiteY10-3300" fmla="*/ 84 h 763"/>
              <a:gd name="connsiteX11-3301" fmla="*/ 479 w 605"/>
              <a:gd name="connsiteY11-3302" fmla="*/ 79 h 763"/>
              <a:gd name="connsiteX12-3303" fmla="*/ 469 w 605"/>
              <a:gd name="connsiteY12-3304" fmla="*/ 79 h 763"/>
              <a:gd name="connsiteX13-3305" fmla="*/ 463 w 605"/>
              <a:gd name="connsiteY13-3306" fmla="*/ 74 h 763"/>
              <a:gd name="connsiteX14-3307" fmla="*/ 447 w 605"/>
              <a:gd name="connsiteY14-3308" fmla="*/ 74 h 763"/>
              <a:gd name="connsiteX15-3309" fmla="*/ 437 w 605"/>
              <a:gd name="connsiteY15-3310" fmla="*/ 74 h 763"/>
              <a:gd name="connsiteX16-3311" fmla="*/ 421 w 605"/>
              <a:gd name="connsiteY16-3312" fmla="*/ 79 h 763"/>
              <a:gd name="connsiteX17-3313" fmla="*/ 390 w 605"/>
              <a:gd name="connsiteY17-3314" fmla="*/ 79 h 763"/>
              <a:gd name="connsiteX18-3315" fmla="*/ 353 w 605"/>
              <a:gd name="connsiteY18-3316" fmla="*/ 84 h 763"/>
              <a:gd name="connsiteX19-3317" fmla="*/ 316 w 605"/>
              <a:gd name="connsiteY19-3318" fmla="*/ 89 h 763"/>
              <a:gd name="connsiteX20-3319" fmla="*/ 279 w 605"/>
              <a:gd name="connsiteY20-3320" fmla="*/ 89 h 763"/>
              <a:gd name="connsiteX21-3321" fmla="*/ 237 w 605"/>
              <a:gd name="connsiteY21-3322" fmla="*/ 95 h 763"/>
              <a:gd name="connsiteX22-3323" fmla="*/ 189 w 605"/>
              <a:gd name="connsiteY22-3324" fmla="*/ 105 h 763"/>
              <a:gd name="connsiteX23-3325" fmla="*/ 163 w 605"/>
              <a:gd name="connsiteY23-3326" fmla="*/ 105 h 763"/>
              <a:gd name="connsiteX24-3327" fmla="*/ 137 w 605"/>
              <a:gd name="connsiteY24-3328" fmla="*/ 110 h 763"/>
              <a:gd name="connsiteX25-3329" fmla="*/ 110 w 605"/>
              <a:gd name="connsiteY25-3330" fmla="*/ 116 h 763"/>
              <a:gd name="connsiteX26-3331" fmla="*/ 84 w 605"/>
              <a:gd name="connsiteY26-3332" fmla="*/ 116 h 763"/>
              <a:gd name="connsiteX27-3333" fmla="*/ 52 w 605"/>
              <a:gd name="connsiteY27-3334" fmla="*/ 121 h 763"/>
              <a:gd name="connsiteX28-3335" fmla="*/ 26 w 605"/>
              <a:gd name="connsiteY28-3336" fmla="*/ 126 h 763"/>
              <a:gd name="connsiteX29-3337" fmla="*/ 0 w 605"/>
              <a:gd name="connsiteY29-3338" fmla="*/ 126 h 763"/>
              <a:gd name="connsiteX30-3339" fmla="*/ 42 w 605"/>
              <a:gd name="connsiteY30-3340" fmla="*/ 84 h 763"/>
              <a:gd name="connsiteX31-3341" fmla="*/ 131 w 605"/>
              <a:gd name="connsiteY31-3342" fmla="*/ 74 h 763"/>
              <a:gd name="connsiteX32-3343" fmla="*/ 189 w 605"/>
              <a:gd name="connsiteY32-3344" fmla="*/ 63 h 763"/>
              <a:gd name="connsiteX33-3345" fmla="*/ 247 w 605"/>
              <a:gd name="connsiteY33-3346" fmla="*/ 58 h 763"/>
              <a:gd name="connsiteX34-3347" fmla="*/ 305 w 605"/>
              <a:gd name="connsiteY34-3348" fmla="*/ 47 h 763"/>
              <a:gd name="connsiteX35-3349" fmla="*/ 332 w 605"/>
              <a:gd name="connsiteY35-3350" fmla="*/ 42 h 763"/>
              <a:gd name="connsiteX36-3351" fmla="*/ 358 w 605"/>
              <a:gd name="connsiteY36-3352" fmla="*/ 37 h 763"/>
              <a:gd name="connsiteX37-3353" fmla="*/ 384 w 605"/>
              <a:gd name="connsiteY37-3354" fmla="*/ 32 h 763"/>
              <a:gd name="connsiteX38-3355" fmla="*/ 400 w 605"/>
              <a:gd name="connsiteY38-3356" fmla="*/ 32 h 763"/>
              <a:gd name="connsiteX39-3357" fmla="*/ 416 w 605"/>
              <a:gd name="connsiteY39-3358" fmla="*/ 26 h 763"/>
              <a:gd name="connsiteX40-3359" fmla="*/ 432 w 605"/>
              <a:gd name="connsiteY40-3360" fmla="*/ 21 h 763"/>
              <a:gd name="connsiteX41-3361" fmla="*/ 437 w 605"/>
              <a:gd name="connsiteY41-3362" fmla="*/ 21 h 763"/>
              <a:gd name="connsiteX42-3363" fmla="*/ 447 w 605"/>
              <a:gd name="connsiteY42-3364" fmla="*/ 16 h 763"/>
              <a:gd name="connsiteX43-3365" fmla="*/ 453 w 605"/>
              <a:gd name="connsiteY43-3366" fmla="*/ 11 h 763"/>
              <a:gd name="connsiteX44-3367" fmla="*/ 463 w 605"/>
              <a:gd name="connsiteY44-3368" fmla="*/ 5 h 763"/>
              <a:gd name="connsiteX45-3369" fmla="*/ 469 w 605"/>
              <a:gd name="connsiteY45-3370" fmla="*/ 5 h 763"/>
              <a:gd name="connsiteX46-3371" fmla="*/ 479 w 605"/>
              <a:gd name="connsiteY46-3372" fmla="*/ 0 h 763"/>
              <a:gd name="connsiteX47-3373" fmla="*/ 484 w 605"/>
              <a:gd name="connsiteY47-3374" fmla="*/ 5 h 763"/>
              <a:gd name="connsiteX48-3375" fmla="*/ 490 w 605"/>
              <a:gd name="connsiteY48-3376" fmla="*/ 5 h 763"/>
              <a:gd name="connsiteX49-3377" fmla="*/ 495 w 605"/>
              <a:gd name="connsiteY49-3378" fmla="*/ 11 h 763"/>
              <a:gd name="connsiteX50-3379" fmla="*/ 505 w 605"/>
              <a:gd name="connsiteY50-3380" fmla="*/ 16 h 763"/>
              <a:gd name="connsiteX51-3381" fmla="*/ 516 w 605"/>
              <a:gd name="connsiteY51-3382" fmla="*/ 21 h 763"/>
              <a:gd name="connsiteX52-3383" fmla="*/ 526 w 605"/>
              <a:gd name="connsiteY52-3384" fmla="*/ 26 h 763"/>
              <a:gd name="connsiteX53-3385" fmla="*/ 537 w 605"/>
              <a:gd name="connsiteY53-3386" fmla="*/ 32 h 763"/>
              <a:gd name="connsiteX54-3387" fmla="*/ 553 w 605"/>
              <a:gd name="connsiteY54-3388" fmla="*/ 42 h 763"/>
              <a:gd name="connsiteX55-3389" fmla="*/ 563 w 605"/>
              <a:gd name="connsiteY55-3390" fmla="*/ 53 h 763"/>
              <a:gd name="connsiteX56-3391" fmla="*/ 574 w 605"/>
              <a:gd name="connsiteY56-3392" fmla="*/ 58 h 763"/>
              <a:gd name="connsiteX57-3393" fmla="*/ 584 w 605"/>
              <a:gd name="connsiteY57-3394" fmla="*/ 68 h 763"/>
              <a:gd name="connsiteX58-3395" fmla="*/ 595 w 605"/>
              <a:gd name="connsiteY58-3396" fmla="*/ 74 h 763"/>
              <a:gd name="connsiteX59-3397" fmla="*/ 600 w 605"/>
              <a:gd name="connsiteY59-3398" fmla="*/ 79 h 763"/>
              <a:gd name="connsiteX60-3399" fmla="*/ 605 w 605"/>
              <a:gd name="connsiteY60-3400" fmla="*/ 84 h 763"/>
              <a:gd name="connsiteX61-3401" fmla="*/ 605 w 605"/>
              <a:gd name="connsiteY61-3402" fmla="*/ 89 h 763"/>
              <a:gd name="connsiteX62-3403" fmla="*/ 605 w 605"/>
              <a:gd name="connsiteY62-3404" fmla="*/ 95 h 763"/>
              <a:gd name="connsiteX63-3405" fmla="*/ 605 w 605"/>
              <a:gd name="connsiteY63-3406" fmla="*/ 100 h 763"/>
              <a:gd name="connsiteX64-3407" fmla="*/ 605 w 605"/>
              <a:gd name="connsiteY64-3408" fmla="*/ 105 h 763"/>
              <a:gd name="connsiteX65-3409" fmla="*/ 600 w 605"/>
              <a:gd name="connsiteY65-3410" fmla="*/ 110 h 763"/>
              <a:gd name="connsiteX66-3411" fmla="*/ 590 w 605"/>
              <a:gd name="connsiteY66-3412" fmla="*/ 116 h 763"/>
              <a:gd name="connsiteX67-3413" fmla="*/ 590 w 605"/>
              <a:gd name="connsiteY67-3414" fmla="*/ 121 h 763"/>
              <a:gd name="connsiteX68-3415" fmla="*/ 590 w 605"/>
              <a:gd name="connsiteY68-3416" fmla="*/ 121 h 763"/>
              <a:gd name="connsiteX69-3417" fmla="*/ 584 w 605"/>
              <a:gd name="connsiteY69-3418" fmla="*/ 126 h 763"/>
              <a:gd name="connsiteX70-3419" fmla="*/ 584 w 605"/>
              <a:gd name="connsiteY70-3420" fmla="*/ 132 h 763"/>
              <a:gd name="connsiteX71-3421" fmla="*/ 579 w 605"/>
              <a:gd name="connsiteY71-3422" fmla="*/ 142 h 763"/>
              <a:gd name="connsiteX72-3423" fmla="*/ 579 w 605"/>
              <a:gd name="connsiteY72-3424" fmla="*/ 147 h 763"/>
              <a:gd name="connsiteX73-3425" fmla="*/ 579 w 605"/>
              <a:gd name="connsiteY73-3426" fmla="*/ 158 h 763"/>
              <a:gd name="connsiteX74-3427" fmla="*/ 574 w 605"/>
              <a:gd name="connsiteY74-3428" fmla="*/ 168 h 763"/>
              <a:gd name="connsiteX75-3429" fmla="*/ 574 w 605"/>
              <a:gd name="connsiteY75-3430" fmla="*/ 179 h 763"/>
              <a:gd name="connsiteX76-3431" fmla="*/ 574 w 605"/>
              <a:gd name="connsiteY76-3432" fmla="*/ 189 h 763"/>
              <a:gd name="connsiteX77-3433" fmla="*/ 569 w 605"/>
              <a:gd name="connsiteY77-3434" fmla="*/ 205 h 763"/>
              <a:gd name="connsiteX78-3435" fmla="*/ 569 w 605"/>
              <a:gd name="connsiteY78-3436" fmla="*/ 221 h 763"/>
              <a:gd name="connsiteX79-3437" fmla="*/ 569 w 605"/>
              <a:gd name="connsiteY79-3438" fmla="*/ 237 h 763"/>
              <a:gd name="connsiteX80-3439" fmla="*/ 563 w 605"/>
              <a:gd name="connsiteY80-3440" fmla="*/ 252 h 763"/>
              <a:gd name="connsiteX81-3441" fmla="*/ 563 w 605"/>
              <a:gd name="connsiteY81-3442" fmla="*/ 268 h 763"/>
              <a:gd name="connsiteX82-3443" fmla="*/ 563 w 605"/>
              <a:gd name="connsiteY82-3444" fmla="*/ 289 h 763"/>
              <a:gd name="connsiteX83-3445" fmla="*/ 558 w 605"/>
              <a:gd name="connsiteY83-3446" fmla="*/ 331 h 763"/>
              <a:gd name="connsiteX84-3447" fmla="*/ 553 w 605"/>
              <a:gd name="connsiteY84-3448" fmla="*/ 368 h 763"/>
              <a:gd name="connsiteX85-3449" fmla="*/ 553 w 605"/>
              <a:gd name="connsiteY85-3450" fmla="*/ 400 h 763"/>
              <a:gd name="connsiteX86-3451" fmla="*/ 548 w 605"/>
              <a:gd name="connsiteY86-3452" fmla="*/ 431 h 763"/>
              <a:gd name="connsiteX87-3453" fmla="*/ 542 w 605"/>
              <a:gd name="connsiteY87-3454" fmla="*/ 463 h 763"/>
              <a:gd name="connsiteX88-3455" fmla="*/ 542 w 605"/>
              <a:gd name="connsiteY88-3456" fmla="*/ 489 h 763"/>
              <a:gd name="connsiteX89-3457" fmla="*/ 537 w 605"/>
              <a:gd name="connsiteY89-3458" fmla="*/ 510 h 763"/>
              <a:gd name="connsiteX90-3459" fmla="*/ 532 w 605"/>
              <a:gd name="connsiteY90-3460" fmla="*/ 531 h 763"/>
              <a:gd name="connsiteX91-3461" fmla="*/ 526 w 605"/>
              <a:gd name="connsiteY91-3462" fmla="*/ 568 h 763"/>
              <a:gd name="connsiteX92-3463" fmla="*/ 516 w 605"/>
              <a:gd name="connsiteY92-3464" fmla="*/ 605 h 763"/>
              <a:gd name="connsiteX93-3465" fmla="*/ 511 w 605"/>
              <a:gd name="connsiteY93-3466" fmla="*/ 636 h 763"/>
              <a:gd name="connsiteX94-3467" fmla="*/ 500 w 605"/>
              <a:gd name="connsiteY94-3468" fmla="*/ 663 h 763"/>
              <a:gd name="connsiteX95-3469" fmla="*/ 495 w 605"/>
              <a:gd name="connsiteY95-3470" fmla="*/ 689 h 763"/>
              <a:gd name="connsiteX96-3471" fmla="*/ 490 w 605"/>
              <a:gd name="connsiteY96-3472" fmla="*/ 700 h 763"/>
              <a:gd name="connsiteX97-3473" fmla="*/ 484 w 605"/>
              <a:gd name="connsiteY97-3474" fmla="*/ 710 h 763"/>
              <a:gd name="connsiteX98-3475" fmla="*/ 484 w 605"/>
              <a:gd name="connsiteY98-3476" fmla="*/ 721 h 763"/>
              <a:gd name="connsiteX99-3477" fmla="*/ 479 w 605"/>
              <a:gd name="connsiteY99-3478" fmla="*/ 726 h 763"/>
              <a:gd name="connsiteX100-3479" fmla="*/ 474 w 605"/>
              <a:gd name="connsiteY100-3480" fmla="*/ 736 h 763"/>
              <a:gd name="connsiteX101-3481" fmla="*/ 474 w 605"/>
              <a:gd name="connsiteY101-3482" fmla="*/ 742 h 763"/>
              <a:gd name="connsiteX102-3483" fmla="*/ 463 w 605"/>
              <a:gd name="connsiteY102-3484" fmla="*/ 747 h 763"/>
              <a:gd name="connsiteX103-3485" fmla="*/ 458 w 605"/>
              <a:gd name="connsiteY103-3486" fmla="*/ 757 h 763"/>
              <a:gd name="connsiteX104-3487" fmla="*/ 453 w 605"/>
              <a:gd name="connsiteY104-3488" fmla="*/ 757 h 763"/>
              <a:gd name="connsiteX105-3489" fmla="*/ 447 w 605"/>
              <a:gd name="connsiteY105-3490" fmla="*/ 763 h 763"/>
              <a:gd name="connsiteX106-3491" fmla="*/ 442 w 605"/>
              <a:gd name="connsiteY106-3492" fmla="*/ 763 h 763"/>
              <a:gd name="connsiteX107-3493" fmla="*/ 442 w 605"/>
              <a:gd name="connsiteY107-3494" fmla="*/ 757 h 763"/>
              <a:gd name="connsiteX108-3495" fmla="*/ 437 w 605"/>
              <a:gd name="connsiteY108-3496" fmla="*/ 757 h 763"/>
              <a:gd name="connsiteX109-3497" fmla="*/ 437 w 605"/>
              <a:gd name="connsiteY109-3498" fmla="*/ 752 h 763"/>
              <a:gd name="connsiteX110-3499" fmla="*/ 437 w 605"/>
              <a:gd name="connsiteY110-3500" fmla="*/ 747 h 763"/>
              <a:gd name="connsiteX111-3501" fmla="*/ 432 w 605"/>
              <a:gd name="connsiteY111-3502" fmla="*/ 742 h 763"/>
              <a:gd name="connsiteX112-3503" fmla="*/ 432 w 605"/>
              <a:gd name="connsiteY112-3504" fmla="*/ 731 h 763"/>
              <a:gd name="connsiteX113-3505" fmla="*/ 432 w 605"/>
              <a:gd name="connsiteY113-3506" fmla="*/ 721 h 763"/>
              <a:gd name="connsiteX114-3507" fmla="*/ 426 w 605"/>
              <a:gd name="connsiteY114-3508" fmla="*/ 705 h 763"/>
              <a:gd name="connsiteX115-3509" fmla="*/ 421 w 605"/>
              <a:gd name="connsiteY115-3510" fmla="*/ 684 h 763"/>
              <a:gd name="connsiteX116-3511" fmla="*/ 416 w 605"/>
              <a:gd name="connsiteY116-3512" fmla="*/ 668 h 763"/>
              <a:gd name="connsiteX117-3513" fmla="*/ 411 w 605"/>
              <a:gd name="connsiteY117-3514" fmla="*/ 652 h 763"/>
              <a:gd name="connsiteX118-3515" fmla="*/ 405 w 605"/>
              <a:gd name="connsiteY118-3516" fmla="*/ 636 h 763"/>
              <a:gd name="connsiteX119-3517" fmla="*/ 395 w 605"/>
              <a:gd name="connsiteY119-3518" fmla="*/ 626 h 763"/>
              <a:gd name="connsiteX120-3519" fmla="*/ 384 w 605"/>
              <a:gd name="connsiteY120-3520" fmla="*/ 615 h 763"/>
              <a:gd name="connsiteX121-3521" fmla="*/ 379 w 605"/>
              <a:gd name="connsiteY121-3522" fmla="*/ 605 h 763"/>
              <a:gd name="connsiteX122-3523" fmla="*/ 390 w 605"/>
              <a:gd name="connsiteY122-3524" fmla="*/ 610 h 763"/>
              <a:gd name="connsiteX123-3525" fmla="*/ 405 w 605"/>
              <a:gd name="connsiteY123-3526" fmla="*/ 610 h 763"/>
              <a:gd name="connsiteX124-3527" fmla="*/ 416 w 605"/>
              <a:gd name="connsiteY124-3528" fmla="*/ 610 h 763"/>
              <a:gd name="connsiteX125-3529" fmla="*/ 426 w 605"/>
              <a:gd name="connsiteY125-3530" fmla="*/ 610 h 763"/>
              <a:gd name="connsiteX126-3531" fmla="*/ 437 w 605"/>
              <a:gd name="connsiteY126-3532" fmla="*/ 605 h 763"/>
              <a:gd name="connsiteX127-3533" fmla="*/ 442 w 605"/>
              <a:gd name="connsiteY127-3534" fmla="*/ 605 h 763"/>
              <a:gd name="connsiteX128-3535" fmla="*/ 447 w 605"/>
              <a:gd name="connsiteY128-3536" fmla="*/ 600 h 763"/>
              <a:gd name="connsiteX129-3537" fmla="*/ 447 w 605"/>
              <a:gd name="connsiteY129-3538" fmla="*/ 600 h 763"/>
              <a:gd name="connsiteX130-3539" fmla="*/ 453 w 605"/>
              <a:gd name="connsiteY130-3540" fmla="*/ 594 h 763"/>
              <a:gd name="connsiteX131-3541" fmla="*/ 453 w 605"/>
              <a:gd name="connsiteY131-3542" fmla="*/ 584 h 763"/>
              <a:gd name="connsiteX132-3543" fmla="*/ 458 w 605"/>
              <a:gd name="connsiteY132-3544" fmla="*/ 573 h 763"/>
              <a:gd name="connsiteX133-3545" fmla="*/ 458 w 605"/>
              <a:gd name="connsiteY133-3546" fmla="*/ 558 h 763"/>
              <a:gd name="connsiteX134-3547" fmla="*/ 463 w 605"/>
              <a:gd name="connsiteY134-3548" fmla="*/ 537 h 763"/>
              <a:gd name="connsiteX135-3549" fmla="*/ 469 w 605"/>
              <a:gd name="connsiteY135-3550" fmla="*/ 516 h 763"/>
              <a:gd name="connsiteX136-3551" fmla="*/ 469 w 605"/>
              <a:gd name="connsiteY136-3552" fmla="*/ 489 h 763"/>
              <a:gd name="connsiteX137-3553" fmla="*/ 474 w 605"/>
              <a:gd name="connsiteY137-3554" fmla="*/ 458 h 763"/>
              <a:gd name="connsiteX138-3555" fmla="*/ 484 w 605"/>
              <a:gd name="connsiteY138-3556" fmla="*/ 395 h 763"/>
              <a:gd name="connsiteX139-3557" fmla="*/ 490 w 605"/>
              <a:gd name="connsiteY139-3558" fmla="*/ 337 h 763"/>
              <a:gd name="connsiteX140-3559" fmla="*/ 495 w 605"/>
              <a:gd name="connsiteY140-3560" fmla="*/ 274 h 763"/>
              <a:gd name="connsiteX141-3561" fmla="*/ 495 w 605"/>
              <a:gd name="connsiteY141-3562" fmla="*/ 221 h 763"/>
              <a:gd name="connsiteX142-3563" fmla="*/ 495 w 605"/>
              <a:gd name="connsiteY142-3564" fmla="*/ 221 h 763"/>
              <a:gd name="connsiteX0-3565" fmla="*/ 495 w 605"/>
              <a:gd name="connsiteY0-3566" fmla="*/ 221 h 763"/>
              <a:gd name="connsiteX1-3567" fmla="*/ 495 w 605"/>
              <a:gd name="connsiteY1-3568" fmla="*/ 195 h 763"/>
              <a:gd name="connsiteX2-3569" fmla="*/ 495 w 605"/>
              <a:gd name="connsiteY2-3570" fmla="*/ 168 h 763"/>
              <a:gd name="connsiteX3-3571" fmla="*/ 495 w 605"/>
              <a:gd name="connsiteY3-3572" fmla="*/ 147 h 763"/>
              <a:gd name="connsiteX4-3573" fmla="*/ 495 w 605"/>
              <a:gd name="connsiteY4-3574" fmla="*/ 132 h 763"/>
              <a:gd name="connsiteX5-3575" fmla="*/ 495 w 605"/>
              <a:gd name="connsiteY5-3576" fmla="*/ 116 h 763"/>
              <a:gd name="connsiteX6-3577" fmla="*/ 495 w 605"/>
              <a:gd name="connsiteY6-3578" fmla="*/ 105 h 763"/>
              <a:gd name="connsiteX7-3579" fmla="*/ 490 w 605"/>
              <a:gd name="connsiteY7-3580" fmla="*/ 95 h 763"/>
              <a:gd name="connsiteX8-3581" fmla="*/ 490 w 605"/>
              <a:gd name="connsiteY8-3582" fmla="*/ 89 h 763"/>
              <a:gd name="connsiteX9-3583" fmla="*/ 490 w 605"/>
              <a:gd name="connsiteY9-3584" fmla="*/ 84 h 763"/>
              <a:gd name="connsiteX10-3585" fmla="*/ 484 w 605"/>
              <a:gd name="connsiteY10-3586" fmla="*/ 84 h 763"/>
              <a:gd name="connsiteX11-3587" fmla="*/ 479 w 605"/>
              <a:gd name="connsiteY11-3588" fmla="*/ 79 h 763"/>
              <a:gd name="connsiteX12-3589" fmla="*/ 469 w 605"/>
              <a:gd name="connsiteY12-3590" fmla="*/ 79 h 763"/>
              <a:gd name="connsiteX13-3591" fmla="*/ 463 w 605"/>
              <a:gd name="connsiteY13-3592" fmla="*/ 74 h 763"/>
              <a:gd name="connsiteX14-3593" fmla="*/ 447 w 605"/>
              <a:gd name="connsiteY14-3594" fmla="*/ 74 h 763"/>
              <a:gd name="connsiteX15-3595" fmla="*/ 437 w 605"/>
              <a:gd name="connsiteY15-3596" fmla="*/ 74 h 763"/>
              <a:gd name="connsiteX16-3597" fmla="*/ 421 w 605"/>
              <a:gd name="connsiteY16-3598" fmla="*/ 79 h 763"/>
              <a:gd name="connsiteX17-3599" fmla="*/ 390 w 605"/>
              <a:gd name="connsiteY17-3600" fmla="*/ 79 h 763"/>
              <a:gd name="connsiteX18-3601" fmla="*/ 353 w 605"/>
              <a:gd name="connsiteY18-3602" fmla="*/ 84 h 763"/>
              <a:gd name="connsiteX19-3603" fmla="*/ 316 w 605"/>
              <a:gd name="connsiteY19-3604" fmla="*/ 89 h 763"/>
              <a:gd name="connsiteX20-3605" fmla="*/ 279 w 605"/>
              <a:gd name="connsiteY20-3606" fmla="*/ 89 h 763"/>
              <a:gd name="connsiteX21-3607" fmla="*/ 237 w 605"/>
              <a:gd name="connsiteY21-3608" fmla="*/ 95 h 763"/>
              <a:gd name="connsiteX22-3609" fmla="*/ 189 w 605"/>
              <a:gd name="connsiteY22-3610" fmla="*/ 105 h 763"/>
              <a:gd name="connsiteX23-3611" fmla="*/ 163 w 605"/>
              <a:gd name="connsiteY23-3612" fmla="*/ 105 h 763"/>
              <a:gd name="connsiteX24-3613" fmla="*/ 137 w 605"/>
              <a:gd name="connsiteY24-3614" fmla="*/ 110 h 763"/>
              <a:gd name="connsiteX25-3615" fmla="*/ 110 w 605"/>
              <a:gd name="connsiteY25-3616" fmla="*/ 116 h 763"/>
              <a:gd name="connsiteX26-3617" fmla="*/ 84 w 605"/>
              <a:gd name="connsiteY26-3618" fmla="*/ 116 h 763"/>
              <a:gd name="connsiteX27-3619" fmla="*/ 52 w 605"/>
              <a:gd name="connsiteY27-3620" fmla="*/ 121 h 763"/>
              <a:gd name="connsiteX28-3621" fmla="*/ 26 w 605"/>
              <a:gd name="connsiteY28-3622" fmla="*/ 126 h 763"/>
              <a:gd name="connsiteX29-3623" fmla="*/ 0 w 605"/>
              <a:gd name="connsiteY29-3624" fmla="*/ 126 h 763"/>
              <a:gd name="connsiteX30-3625" fmla="*/ 131 w 605"/>
              <a:gd name="connsiteY30-3626" fmla="*/ 74 h 763"/>
              <a:gd name="connsiteX31-3627" fmla="*/ 189 w 605"/>
              <a:gd name="connsiteY31-3628" fmla="*/ 63 h 763"/>
              <a:gd name="connsiteX32-3629" fmla="*/ 247 w 605"/>
              <a:gd name="connsiteY32-3630" fmla="*/ 58 h 763"/>
              <a:gd name="connsiteX33-3631" fmla="*/ 305 w 605"/>
              <a:gd name="connsiteY33-3632" fmla="*/ 47 h 763"/>
              <a:gd name="connsiteX34-3633" fmla="*/ 332 w 605"/>
              <a:gd name="connsiteY34-3634" fmla="*/ 42 h 763"/>
              <a:gd name="connsiteX35-3635" fmla="*/ 358 w 605"/>
              <a:gd name="connsiteY35-3636" fmla="*/ 37 h 763"/>
              <a:gd name="connsiteX36-3637" fmla="*/ 384 w 605"/>
              <a:gd name="connsiteY36-3638" fmla="*/ 32 h 763"/>
              <a:gd name="connsiteX37-3639" fmla="*/ 400 w 605"/>
              <a:gd name="connsiteY37-3640" fmla="*/ 32 h 763"/>
              <a:gd name="connsiteX38-3641" fmla="*/ 416 w 605"/>
              <a:gd name="connsiteY38-3642" fmla="*/ 26 h 763"/>
              <a:gd name="connsiteX39-3643" fmla="*/ 432 w 605"/>
              <a:gd name="connsiteY39-3644" fmla="*/ 21 h 763"/>
              <a:gd name="connsiteX40-3645" fmla="*/ 437 w 605"/>
              <a:gd name="connsiteY40-3646" fmla="*/ 21 h 763"/>
              <a:gd name="connsiteX41-3647" fmla="*/ 447 w 605"/>
              <a:gd name="connsiteY41-3648" fmla="*/ 16 h 763"/>
              <a:gd name="connsiteX42-3649" fmla="*/ 453 w 605"/>
              <a:gd name="connsiteY42-3650" fmla="*/ 11 h 763"/>
              <a:gd name="connsiteX43-3651" fmla="*/ 463 w 605"/>
              <a:gd name="connsiteY43-3652" fmla="*/ 5 h 763"/>
              <a:gd name="connsiteX44-3653" fmla="*/ 469 w 605"/>
              <a:gd name="connsiteY44-3654" fmla="*/ 5 h 763"/>
              <a:gd name="connsiteX45-3655" fmla="*/ 479 w 605"/>
              <a:gd name="connsiteY45-3656" fmla="*/ 0 h 763"/>
              <a:gd name="connsiteX46-3657" fmla="*/ 484 w 605"/>
              <a:gd name="connsiteY46-3658" fmla="*/ 5 h 763"/>
              <a:gd name="connsiteX47-3659" fmla="*/ 490 w 605"/>
              <a:gd name="connsiteY47-3660" fmla="*/ 5 h 763"/>
              <a:gd name="connsiteX48-3661" fmla="*/ 495 w 605"/>
              <a:gd name="connsiteY48-3662" fmla="*/ 11 h 763"/>
              <a:gd name="connsiteX49-3663" fmla="*/ 505 w 605"/>
              <a:gd name="connsiteY49-3664" fmla="*/ 16 h 763"/>
              <a:gd name="connsiteX50-3665" fmla="*/ 516 w 605"/>
              <a:gd name="connsiteY50-3666" fmla="*/ 21 h 763"/>
              <a:gd name="connsiteX51-3667" fmla="*/ 526 w 605"/>
              <a:gd name="connsiteY51-3668" fmla="*/ 26 h 763"/>
              <a:gd name="connsiteX52-3669" fmla="*/ 537 w 605"/>
              <a:gd name="connsiteY52-3670" fmla="*/ 32 h 763"/>
              <a:gd name="connsiteX53-3671" fmla="*/ 553 w 605"/>
              <a:gd name="connsiteY53-3672" fmla="*/ 42 h 763"/>
              <a:gd name="connsiteX54-3673" fmla="*/ 563 w 605"/>
              <a:gd name="connsiteY54-3674" fmla="*/ 53 h 763"/>
              <a:gd name="connsiteX55-3675" fmla="*/ 574 w 605"/>
              <a:gd name="connsiteY55-3676" fmla="*/ 58 h 763"/>
              <a:gd name="connsiteX56-3677" fmla="*/ 584 w 605"/>
              <a:gd name="connsiteY56-3678" fmla="*/ 68 h 763"/>
              <a:gd name="connsiteX57-3679" fmla="*/ 595 w 605"/>
              <a:gd name="connsiteY57-3680" fmla="*/ 74 h 763"/>
              <a:gd name="connsiteX58-3681" fmla="*/ 600 w 605"/>
              <a:gd name="connsiteY58-3682" fmla="*/ 79 h 763"/>
              <a:gd name="connsiteX59-3683" fmla="*/ 605 w 605"/>
              <a:gd name="connsiteY59-3684" fmla="*/ 84 h 763"/>
              <a:gd name="connsiteX60-3685" fmla="*/ 605 w 605"/>
              <a:gd name="connsiteY60-3686" fmla="*/ 89 h 763"/>
              <a:gd name="connsiteX61-3687" fmla="*/ 605 w 605"/>
              <a:gd name="connsiteY61-3688" fmla="*/ 95 h 763"/>
              <a:gd name="connsiteX62-3689" fmla="*/ 605 w 605"/>
              <a:gd name="connsiteY62-3690" fmla="*/ 100 h 763"/>
              <a:gd name="connsiteX63-3691" fmla="*/ 605 w 605"/>
              <a:gd name="connsiteY63-3692" fmla="*/ 105 h 763"/>
              <a:gd name="connsiteX64-3693" fmla="*/ 600 w 605"/>
              <a:gd name="connsiteY64-3694" fmla="*/ 110 h 763"/>
              <a:gd name="connsiteX65-3695" fmla="*/ 590 w 605"/>
              <a:gd name="connsiteY65-3696" fmla="*/ 116 h 763"/>
              <a:gd name="connsiteX66-3697" fmla="*/ 590 w 605"/>
              <a:gd name="connsiteY66-3698" fmla="*/ 121 h 763"/>
              <a:gd name="connsiteX67-3699" fmla="*/ 590 w 605"/>
              <a:gd name="connsiteY67-3700" fmla="*/ 121 h 763"/>
              <a:gd name="connsiteX68-3701" fmla="*/ 584 w 605"/>
              <a:gd name="connsiteY68-3702" fmla="*/ 126 h 763"/>
              <a:gd name="connsiteX69-3703" fmla="*/ 584 w 605"/>
              <a:gd name="connsiteY69-3704" fmla="*/ 132 h 763"/>
              <a:gd name="connsiteX70-3705" fmla="*/ 579 w 605"/>
              <a:gd name="connsiteY70-3706" fmla="*/ 142 h 763"/>
              <a:gd name="connsiteX71-3707" fmla="*/ 579 w 605"/>
              <a:gd name="connsiteY71-3708" fmla="*/ 147 h 763"/>
              <a:gd name="connsiteX72-3709" fmla="*/ 579 w 605"/>
              <a:gd name="connsiteY72-3710" fmla="*/ 158 h 763"/>
              <a:gd name="connsiteX73-3711" fmla="*/ 574 w 605"/>
              <a:gd name="connsiteY73-3712" fmla="*/ 168 h 763"/>
              <a:gd name="connsiteX74-3713" fmla="*/ 574 w 605"/>
              <a:gd name="connsiteY74-3714" fmla="*/ 179 h 763"/>
              <a:gd name="connsiteX75-3715" fmla="*/ 574 w 605"/>
              <a:gd name="connsiteY75-3716" fmla="*/ 189 h 763"/>
              <a:gd name="connsiteX76-3717" fmla="*/ 569 w 605"/>
              <a:gd name="connsiteY76-3718" fmla="*/ 205 h 763"/>
              <a:gd name="connsiteX77-3719" fmla="*/ 569 w 605"/>
              <a:gd name="connsiteY77-3720" fmla="*/ 221 h 763"/>
              <a:gd name="connsiteX78-3721" fmla="*/ 569 w 605"/>
              <a:gd name="connsiteY78-3722" fmla="*/ 237 h 763"/>
              <a:gd name="connsiteX79-3723" fmla="*/ 563 w 605"/>
              <a:gd name="connsiteY79-3724" fmla="*/ 252 h 763"/>
              <a:gd name="connsiteX80-3725" fmla="*/ 563 w 605"/>
              <a:gd name="connsiteY80-3726" fmla="*/ 268 h 763"/>
              <a:gd name="connsiteX81-3727" fmla="*/ 563 w 605"/>
              <a:gd name="connsiteY81-3728" fmla="*/ 289 h 763"/>
              <a:gd name="connsiteX82-3729" fmla="*/ 558 w 605"/>
              <a:gd name="connsiteY82-3730" fmla="*/ 331 h 763"/>
              <a:gd name="connsiteX83-3731" fmla="*/ 553 w 605"/>
              <a:gd name="connsiteY83-3732" fmla="*/ 368 h 763"/>
              <a:gd name="connsiteX84-3733" fmla="*/ 553 w 605"/>
              <a:gd name="connsiteY84-3734" fmla="*/ 400 h 763"/>
              <a:gd name="connsiteX85-3735" fmla="*/ 548 w 605"/>
              <a:gd name="connsiteY85-3736" fmla="*/ 431 h 763"/>
              <a:gd name="connsiteX86-3737" fmla="*/ 542 w 605"/>
              <a:gd name="connsiteY86-3738" fmla="*/ 463 h 763"/>
              <a:gd name="connsiteX87-3739" fmla="*/ 542 w 605"/>
              <a:gd name="connsiteY87-3740" fmla="*/ 489 h 763"/>
              <a:gd name="connsiteX88-3741" fmla="*/ 537 w 605"/>
              <a:gd name="connsiteY88-3742" fmla="*/ 510 h 763"/>
              <a:gd name="connsiteX89-3743" fmla="*/ 532 w 605"/>
              <a:gd name="connsiteY89-3744" fmla="*/ 531 h 763"/>
              <a:gd name="connsiteX90-3745" fmla="*/ 526 w 605"/>
              <a:gd name="connsiteY90-3746" fmla="*/ 568 h 763"/>
              <a:gd name="connsiteX91-3747" fmla="*/ 516 w 605"/>
              <a:gd name="connsiteY91-3748" fmla="*/ 605 h 763"/>
              <a:gd name="connsiteX92-3749" fmla="*/ 511 w 605"/>
              <a:gd name="connsiteY92-3750" fmla="*/ 636 h 763"/>
              <a:gd name="connsiteX93-3751" fmla="*/ 500 w 605"/>
              <a:gd name="connsiteY93-3752" fmla="*/ 663 h 763"/>
              <a:gd name="connsiteX94-3753" fmla="*/ 495 w 605"/>
              <a:gd name="connsiteY94-3754" fmla="*/ 689 h 763"/>
              <a:gd name="connsiteX95-3755" fmla="*/ 490 w 605"/>
              <a:gd name="connsiteY95-3756" fmla="*/ 700 h 763"/>
              <a:gd name="connsiteX96-3757" fmla="*/ 484 w 605"/>
              <a:gd name="connsiteY96-3758" fmla="*/ 710 h 763"/>
              <a:gd name="connsiteX97-3759" fmla="*/ 484 w 605"/>
              <a:gd name="connsiteY97-3760" fmla="*/ 721 h 763"/>
              <a:gd name="connsiteX98-3761" fmla="*/ 479 w 605"/>
              <a:gd name="connsiteY98-3762" fmla="*/ 726 h 763"/>
              <a:gd name="connsiteX99-3763" fmla="*/ 474 w 605"/>
              <a:gd name="connsiteY99-3764" fmla="*/ 736 h 763"/>
              <a:gd name="connsiteX100-3765" fmla="*/ 474 w 605"/>
              <a:gd name="connsiteY100-3766" fmla="*/ 742 h 763"/>
              <a:gd name="connsiteX101-3767" fmla="*/ 463 w 605"/>
              <a:gd name="connsiteY101-3768" fmla="*/ 747 h 763"/>
              <a:gd name="connsiteX102-3769" fmla="*/ 458 w 605"/>
              <a:gd name="connsiteY102-3770" fmla="*/ 757 h 763"/>
              <a:gd name="connsiteX103-3771" fmla="*/ 453 w 605"/>
              <a:gd name="connsiteY103-3772" fmla="*/ 757 h 763"/>
              <a:gd name="connsiteX104-3773" fmla="*/ 447 w 605"/>
              <a:gd name="connsiteY104-3774" fmla="*/ 763 h 763"/>
              <a:gd name="connsiteX105-3775" fmla="*/ 442 w 605"/>
              <a:gd name="connsiteY105-3776" fmla="*/ 763 h 763"/>
              <a:gd name="connsiteX106-3777" fmla="*/ 442 w 605"/>
              <a:gd name="connsiteY106-3778" fmla="*/ 757 h 763"/>
              <a:gd name="connsiteX107-3779" fmla="*/ 437 w 605"/>
              <a:gd name="connsiteY107-3780" fmla="*/ 757 h 763"/>
              <a:gd name="connsiteX108-3781" fmla="*/ 437 w 605"/>
              <a:gd name="connsiteY108-3782" fmla="*/ 752 h 763"/>
              <a:gd name="connsiteX109-3783" fmla="*/ 437 w 605"/>
              <a:gd name="connsiteY109-3784" fmla="*/ 747 h 763"/>
              <a:gd name="connsiteX110-3785" fmla="*/ 432 w 605"/>
              <a:gd name="connsiteY110-3786" fmla="*/ 742 h 763"/>
              <a:gd name="connsiteX111-3787" fmla="*/ 432 w 605"/>
              <a:gd name="connsiteY111-3788" fmla="*/ 731 h 763"/>
              <a:gd name="connsiteX112-3789" fmla="*/ 432 w 605"/>
              <a:gd name="connsiteY112-3790" fmla="*/ 721 h 763"/>
              <a:gd name="connsiteX113-3791" fmla="*/ 426 w 605"/>
              <a:gd name="connsiteY113-3792" fmla="*/ 705 h 763"/>
              <a:gd name="connsiteX114-3793" fmla="*/ 421 w 605"/>
              <a:gd name="connsiteY114-3794" fmla="*/ 684 h 763"/>
              <a:gd name="connsiteX115-3795" fmla="*/ 416 w 605"/>
              <a:gd name="connsiteY115-3796" fmla="*/ 668 h 763"/>
              <a:gd name="connsiteX116-3797" fmla="*/ 411 w 605"/>
              <a:gd name="connsiteY116-3798" fmla="*/ 652 h 763"/>
              <a:gd name="connsiteX117-3799" fmla="*/ 405 w 605"/>
              <a:gd name="connsiteY117-3800" fmla="*/ 636 h 763"/>
              <a:gd name="connsiteX118-3801" fmla="*/ 395 w 605"/>
              <a:gd name="connsiteY118-3802" fmla="*/ 626 h 763"/>
              <a:gd name="connsiteX119-3803" fmla="*/ 384 w 605"/>
              <a:gd name="connsiteY119-3804" fmla="*/ 615 h 763"/>
              <a:gd name="connsiteX120-3805" fmla="*/ 379 w 605"/>
              <a:gd name="connsiteY120-3806" fmla="*/ 605 h 763"/>
              <a:gd name="connsiteX121-3807" fmla="*/ 390 w 605"/>
              <a:gd name="connsiteY121-3808" fmla="*/ 610 h 763"/>
              <a:gd name="connsiteX122-3809" fmla="*/ 405 w 605"/>
              <a:gd name="connsiteY122-3810" fmla="*/ 610 h 763"/>
              <a:gd name="connsiteX123-3811" fmla="*/ 416 w 605"/>
              <a:gd name="connsiteY123-3812" fmla="*/ 610 h 763"/>
              <a:gd name="connsiteX124-3813" fmla="*/ 426 w 605"/>
              <a:gd name="connsiteY124-3814" fmla="*/ 610 h 763"/>
              <a:gd name="connsiteX125-3815" fmla="*/ 437 w 605"/>
              <a:gd name="connsiteY125-3816" fmla="*/ 605 h 763"/>
              <a:gd name="connsiteX126-3817" fmla="*/ 442 w 605"/>
              <a:gd name="connsiteY126-3818" fmla="*/ 605 h 763"/>
              <a:gd name="connsiteX127-3819" fmla="*/ 447 w 605"/>
              <a:gd name="connsiteY127-3820" fmla="*/ 600 h 763"/>
              <a:gd name="connsiteX128-3821" fmla="*/ 447 w 605"/>
              <a:gd name="connsiteY128-3822" fmla="*/ 600 h 763"/>
              <a:gd name="connsiteX129-3823" fmla="*/ 453 w 605"/>
              <a:gd name="connsiteY129-3824" fmla="*/ 594 h 763"/>
              <a:gd name="connsiteX130-3825" fmla="*/ 453 w 605"/>
              <a:gd name="connsiteY130-3826" fmla="*/ 584 h 763"/>
              <a:gd name="connsiteX131-3827" fmla="*/ 458 w 605"/>
              <a:gd name="connsiteY131-3828" fmla="*/ 573 h 763"/>
              <a:gd name="connsiteX132-3829" fmla="*/ 458 w 605"/>
              <a:gd name="connsiteY132-3830" fmla="*/ 558 h 763"/>
              <a:gd name="connsiteX133-3831" fmla="*/ 463 w 605"/>
              <a:gd name="connsiteY133-3832" fmla="*/ 537 h 763"/>
              <a:gd name="connsiteX134-3833" fmla="*/ 469 w 605"/>
              <a:gd name="connsiteY134-3834" fmla="*/ 516 h 763"/>
              <a:gd name="connsiteX135-3835" fmla="*/ 469 w 605"/>
              <a:gd name="connsiteY135-3836" fmla="*/ 489 h 763"/>
              <a:gd name="connsiteX136-3837" fmla="*/ 474 w 605"/>
              <a:gd name="connsiteY136-3838" fmla="*/ 458 h 763"/>
              <a:gd name="connsiteX137-3839" fmla="*/ 484 w 605"/>
              <a:gd name="connsiteY137-3840" fmla="*/ 395 h 763"/>
              <a:gd name="connsiteX138-3841" fmla="*/ 490 w 605"/>
              <a:gd name="connsiteY138-3842" fmla="*/ 337 h 763"/>
              <a:gd name="connsiteX139-3843" fmla="*/ 495 w 605"/>
              <a:gd name="connsiteY139-3844" fmla="*/ 274 h 763"/>
              <a:gd name="connsiteX140-3845" fmla="*/ 495 w 605"/>
              <a:gd name="connsiteY140-3846" fmla="*/ 221 h 763"/>
              <a:gd name="connsiteX141-3847" fmla="*/ 495 w 605"/>
              <a:gd name="connsiteY141-3848" fmla="*/ 221 h 763"/>
              <a:gd name="connsiteX0-3849" fmla="*/ 495 w 605"/>
              <a:gd name="connsiteY0-3850" fmla="*/ 221 h 763"/>
              <a:gd name="connsiteX1-3851" fmla="*/ 495 w 605"/>
              <a:gd name="connsiteY1-3852" fmla="*/ 195 h 763"/>
              <a:gd name="connsiteX2-3853" fmla="*/ 495 w 605"/>
              <a:gd name="connsiteY2-3854" fmla="*/ 168 h 763"/>
              <a:gd name="connsiteX3-3855" fmla="*/ 495 w 605"/>
              <a:gd name="connsiteY3-3856" fmla="*/ 147 h 763"/>
              <a:gd name="connsiteX4-3857" fmla="*/ 495 w 605"/>
              <a:gd name="connsiteY4-3858" fmla="*/ 132 h 763"/>
              <a:gd name="connsiteX5-3859" fmla="*/ 495 w 605"/>
              <a:gd name="connsiteY5-3860" fmla="*/ 116 h 763"/>
              <a:gd name="connsiteX6-3861" fmla="*/ 495 w 605"/>
              <a:gd name="connsiteY6-3862" fmla="*/ 105 h 763"/>
              <a:gd name="connsiteX7-3863" fmla="*/ 490 w 605"/>
              <a:gd name="connsiteY7-3864" fmla="*/ 95 h 763"/>
              <a:gd name="connsiteX8-3865" fmla="*/ 490 w 605"/>
              <a:gd name="connsiteY8-3866" fmla="*/ 89 h 763"/>
              <a:gd name="connsiteX9-3867" fmla="*/ 490 w 605"/>
              <a:gd name="connsiteY9-3868" fmla="*/ 84 h 763"/>
              <a:gd name="connsiteX10-3869" fmla="*/ 484 w 605"/>
              <a:gd name="connsiteY10-3870" fmla="*/ 84 h 763"/>
              <a:gd name="connsiteX11-3871" fmla="*/ 479 w 605"/>
              <a:gd name="connsiteY11-3872" fmla="*/ 79 h 763"/>
              <a:gd name="connsiteX12-3873" fmla="*/ 469 w 605"/>
              <a:gd name="connsiteY12-3874" fmla="*/ 79 h 763"/>
              <a:gd name="connsiteX13-3875" fmla="*/ 463 w 605"/>
              <a:gd name="connsiteY13-3876" fmla="*/ 74 h 763"/>
              <a:gd name="connsiteX14-3877" fmla="*/ 447 w 605"/>
              <a:gd name="connsiteY14-3878" fmla="*/ 74 h 763"/>
              <a:gd name="connsiteX15-3879" fmla="*/ 437 w 605"/>
              <a:gd name="connsiteY15-3880" fmla="*/ 74 h 763"/>
              <a:gd name="connsiteX16-3881" fmla="*/ 421 w 605"/>
              <a:gd name="connsiteY16-3882" fmla="*/ 79 h 763"/>
              <a:gd name="connsiteX17-3883" fmla="*/ 390 w 605"/>
              <a:gd name="connsiteY17-3884" fmla="*/ 79 h 763"/>
              <a:gd name="connsiteX18-3885" fmla="*/ 353 w 605"/>
              <a:gd name="connsiteY18-3886" fmla="*/ 84 h 763"/>
              <a:gd name="connsiteX19-3887" fmla="*/ 316 w 605"/>
              <a:gd name="connsiteY19-3888" fmla="*/ 89 h 763"/>
              <a:gd name="connsiteX20-3889" fmla="*/ 279 w 605"/>
              <a:gd name="connsiteY20-3890" fmla="*/ 89 h 763"/>
              <a:gd name="connsiteX21-3891" fmla="*/ 237 w 605"/>
              <a:gd name="connsiteY21-3892" fmla="*/ 95 h 763"/>
              <a:gd name="connsiteX22-3893" fmla="*/ 189 w 605"/>
              <a:gd name="connsiteY22-3894" fmla="*/ 105 h 763"/>
              <a:gd name="connsiteX23-3895" fmla="*/ 163 w 605"/>
              <a:gd name="connsiteY23-3896" fmla="*/ 105 h 763"/>
              <a:gd name="connsiteX24-3897" fmla="*/ 137 w 605"/>
              <a:gd name="connsiteY24-3898" fmla="*/ 110 h 763"/>
              <a:gd name="connsiteX25-3899" fmla="*/ 110 w 605"/>
              <a:gd name="connsiteY25-3900" fmla="*/ 116 h 763"/>
              <a:gd name="connsiteX26-3901" fmla="*/ 84 w 605"/>
              <a:gd name="connsiteY26-3902" fmla="*/ 116 h 763"/>
              <a:gd name="connsiteX27-3903" fmla="*/ 52 w 605"/>
              <a:gd name="connsiteY27-3904" fmla="*/ 121 h 763"/>
              <a:gd name="connsiteX28-3905" fmla="*/ 26 w 605"/>
              <a:gd name="connsiteY28-3906" fmla="*/ 126 h 763"/>
              <a:gd name="connsiteX29-3907" fmla="*/ 0 w 605"/>
              <a:gd name="connsiteY29-3908" fmla="*/ 126 h 763"/>
              <a:gd name="connsiteX30-3909" fmla="*/ 189 w 605"/>
              <a:gd name="connsiteY30-3910" fmla="*/ 63 h 763"/>
              <a:gd name="connsiteX31-3911" fmla="*/ 247 w 605"/>
              <a:gd name="connsiteY31-3912" fmla="*/ 58 h 763"/>
              <a:gd name="connsiteX32-3913" fmla="*/ 305 w 605"/>
              <a:gd name="connsiteY32-3914" fmla="*/ 47 h 763"/>
              <a:gd name="connsiteX33-3915" fmla="*/ 332 w 605"/>
              <a:gd name="connsiteY33-3916" fmla="*/ 42 h 763"/>
              <a:gd name="connsiteX34-3917" fmla="*/ 358 w 605"/>
              <a:gd name="connsiteY34-3918" fmla="*/ 37 h 763"/>
              <a:gd name="connsiteX35-3919" fmla="*/ 384 w 605"/>
              <a:gd name="connsiteY35-3920" fmla="*/ 32 h 763"/>
              <a:gd name="connsiteX36-3921" fmla="*/ 400 w 605"/>
              <a:gd name="connsiteY36-3922" fmla="*/ 32 h 763"/>
              <a:gd name="connsiteX37-3923" fmla="*/ 416 w 605"/>
              <a:gd name="connsiteY37-3924" fmla="*/ 26 h 763"/>
              <a:gd name="connsiteX38-3925" fmla="*/ 432 w 605"/>
              <a:gd name="connsiteY38-3926" fmla="*/ 21 h 763"/>
              <a:gd name="connsiteX39-3927" fmla="*/ 437 w 605"/>
              <a:gd name="connsiteY39-3928" fmla="*/ 21 h 763"/>
              <a:gd name="connsiteX40-3929" fmla="*/ 447 w 605"/>
              <a:gd name="connsiteY40-3930" fmla="*/ 16 h 763"/>
              <a:gd name="connsiteX41-3931" fmla="*/ 453 w 605"/>
              <a:gd name="connsiteY41-3932" fmla="*/ 11 h 763"/>
              <a:gd name="connsiteX42-3933" fmla="*/ 463 w 605"/>
              <a:gd name="connsiteY42-3934" fmla="*/ 5 h 763"/>
              <a:gd name="connsiteX43-3935" fmla="*/ 469 w 605"/>
              <a:gd name="connsiteY43-3936" fmla="*/ 5 h 763"/>
              <a:gd name="connsiteX44-3937" fmla="*/ 479 w 605"/>
              <a:gd name="connsiteY44-3938" fmla="*/ 0 h 763"/>
              <a:gd name="connsiteX45-3939" fmla="*/ 484 w 605"/>
              <a:gd name="connsiteY45-3940" fmla="*/ 5 h 763"/>
              <a:gd name="connsiteX46-3941" fmla="*/ 490 w 605"/>
              <a:gd name="connsiteY46-3942" fmla="*/ 5 h 763"/>
              <a:gd name="connsiteX47-3943" fmla="*/ 495 w 605"/>
              <a:gd name="connsiteY47-3944" fmla="*/ 11 h 763"/>
              <a:gd name="connsiteX48-3945" fmla="*/ 505 w 605"/>
              <a:gd name="connsiteY48-3946" fmla="*/ 16 h 763"/>
              <a:gd name="connsiteX49-3947" fmla="*/ 516 w 605"/>
              <a:gd name="connsiteY49-3948" fmla="*/ 21 h 763"/>
              <a:gd name="connsiteX50-3949" fmla="*/ 526 w 605"/>
              <a:gd name="connsiteY50-3950" fmla="*/ 26 h 763"/>
              <a:gd name="connsiteX51-3951" fmla="*/ 537 w 605"/>
              <a:gd name="connsiteY51-3952" fmla="*/ 32 h 763"/>
              <a:gd name="connsiteX52-3953" fmla="*/ 553 w 605"/>
              <a:gd name="connsiteY52-3954" fmla="*/ 42 h 763"/>
              <a:gd name="connsiteX53-3955" fmla="*/ 563 w 605"/>
              <a:gd name="connsiteY53-3956" fmla="*/ 53 h 763"/>
              <a:gd name="connsiteX54-3957" fmla="*/ 574 w 605"/>
              <a:gd name="connsiteY54-3958" fmla="*/ 58 h 763"/>
              <a:gd name="connsiteX55-3959" fmla="*/ 584 w 605"/>
              <a:gd name="connsiteY55-3960" fmla="*/ 68 h 763"/>
              <a:gd name="connsiteX56-3961" fmla="*/ 595 w 605"/>
              <a:gd name="connsiteY56-3962" fmla="*/ 74 h 763"/>
              <a:gd name="connsiteX57-3963" fmla="*/ 600 w 605"/>
              <a:gd name="connsiteY57-3964" fmla="*/ 79 h 763"/>
              <a:gd name="connsiteX58-3965" fmla="*/ 605 w 605"/>
              <a:gd name="connsiteY58-3966" fmla="*/ 84 h 763"/>
              <a:gd name="connsiteX59-3967" fmla="*/ 605 w 605"/>
              <a:gd name="connsiteY59-3968" fmla="*/ 89 h 763"/>
              <a:gd name="connsiteX60-3969" fmla="*/ 605 w 605"/>
              <a:gd name="connsiteY60-3970" fmla="*/ 95 h 763"/>
              <a:gd name="connsiteX61-3971" fmla="*/ 605 w 605"/>
              <a:gd name="connsiteY61-3972" fmla="*/ 100 h 763"/>
              <a:gd name="connsiteX62-3973" fmla="*/ 605 w 605"/>
              <a:gd name="connsiteY62-3974" fmla="*/ 105 h 763"/>
              <a:gd name="connsiteX63-3975" fmla="*/ 600 w 605"/>
              <a:gd name="connsiteY63-3976" fmla="*/ 110 h 763"/>
              <a:gd name="connsiteX64-3977" fmla="*/ 590 w 605"/>
              <a:gd name="connsiteY64-3978" fmla="*/ 116 h 763"/>
              <a:gd name="connsiteX65-3979" fmla="*/ 590 w 605"/>
              <a:gd name="connsiteY65-3980" fmla="*/ 121 h 763"/>
              <a:gd name="connsiteX66-3981" fmla="*/ 590 w 605"/>
              <a:gd name="connsiteY66-3982" fmla="*/ 121 h 763"/>
              <a:gd name="connsiteX67-3983" fmla="*/ 584 w 605"/>
              <a:gd name="connsiteY67-3984" fmla="*/ 126 h 763"/>
              <a:gd name="connsiteX68-3985" fmla="*/ 584 w 605"/>
              <a:gd name="connsiteY68-3986" fmla="*/ 132 h 763"/>
              <a:gd name="connsiteX69-3987" fmla="*/ 579 w 605"/>
              <a:gd name="connsiteY69-3988" fmla="*/ 142 h 763"/>
              <a:gd name="connsiteX70-3989" fmla="*/ 579 w 605"/>
              <a:gd name="connsiteY70-3990" fmla="*/ 147 h 763"/>
              <a:gd name="connsiteX71-3991" fmla="*/ 579 w 605"/>
              <a:gd name="connsiteY71-3992" fmla="*/ 158 h 763"/>
              <a:gd name="connsiteX72-3993" fmla="*/ 574 w 605"/>
              <a:gd name="connsiteY72-3994" fmla="*/ 168 h 763"/>
              <a:gd name="connsiteX73-3995" fmla="*/ 574 w 605"/>
              <a:gd name="connsiteY73-3996" fmla="*/ 179 h 763"/>
              <a:gd name="connsiteX74-3997" fmla="*/ 574 w 605"/>
              <a:gd name="connsiteY74-3998" fmla="*/ 189 h 763"/>
              <a:gd name="connsiteX75-3999" fmla="*/ 569 w 605"/>
              <a:gd name="connsiteY75-4000" fmla="*/ 205 h 763"/>
              <a:gd name="connsiteX76-4001" fmla="*/ 569 w 605"/>
              <a:gd name="connsiteY76-4002" fmla="*/ 221 h 763"/>
              <a:gd name="connsiteX77-4003" fmla="*/ 569 w 605"/>
              <a:gd name="connsiteY77-4004" fmla="*/ 237 h 763"/>
              <a:gd name="connsiteX78-4005" fmla="*/ 563 w 605"/>
              <a:gd name="connsiteY78-4006" fmla="*/ 252 h 763"/>
              <a:gd name="connsiteX79-4007" fmla="*/ 563 w 605"/>
              <a:gd name="connsiteY79-4008" fmla="*/ 268 h 763"/>
              <a:gd name="connsiteX80-4009" fmla="*/ 563 w 605"/>
              <a:gd name="connsiteY80-4010" fmla="*/ 289 h 763"/>
              <a:gd name="connsiteX81-4011" fmla="*/ 558 w 605"/>
              <a:gd name="connsiteY81-4012" fmla="*/ 331 h 763"/>
              <a:gd name="connsiteX82-4013" fmla="*/ 553 w 605"/>
              <a:gd name="connsiteY82-4014" fmla="*/ 368 h 763"/>
              <a:gd name="connsiteX83-4015" fmla="*/ 553 w 605"/>
              <a:gd name="connsiteY83-4016" fmla="*/ 400 h 763"/>
              <a:gd name="connsiteX84-4017" fmla="*/ 548 w 605"/>
              <a:gd name="connsiteY84-4018" fmla="*/ 431 h 763"/>
              <a:gd name="connsiteX85-4019" fmla="*/ 542 w 605"/>
              <a:gd name="connsiteY85-4020" fmla="*/ 463 h 763"/>
              <a:gd name="connsiteX86-4021" fmla="*/ 542 w 605"/>
              <a:gd name="connsiteY86-4022" fmla="*/ 489 h 763"/>
              <a:gd name="connsiteX87-4023" fmla="*/ 537 w 605"/>
              <a:gd name="connsiteY87-4024" fmla="*/ 510 h 763"/>
              <a:gd name="connsiteX88-4025" fmla="*/ 532 w 605"/>
              <a:gd name="connsiteY88-4026" fmla="*/ 531 h 763"/>
              <a:gd name="connsiteX89-4027" fmla="*/ 526 w 605"/>
              <a:gd name="connsiteY89-4028" fmla="*/ 568 h 763"/>
              <a:gd name="connsiteX90-4029" fmla="*/ 516 w 605"/>
              <a:gd name="connsiteY90-4030" fmla="*/ 605 h 763"/>
              <a:gd name="connsiteX91-4031" fmla="*/ 511 w 605"/>
              <a:gd name="connsiteY91-4032" fmla="*/ 636 h 763"/>
              <a:gd name="connsiteX92-4033" fmla="*/ 500 w 605"/>
              <a:gd name="connsiteY92-4034" fmla="*/ 663 h 763"/>
              <a:gd name="connsiteX93-4035" fmla="*/ 495 w 605"/>
              <a:gd name="connsiteY93-4036" fmla="*/ 689 h 763"/>
              <a:gd name="connsiteX94-4037" fmla="*/ 490 w 605"/>
              <a:gd name="connsiteY94-4038" fmla="*/ 700 h 763"/>
              <a:gd name="connsiteX95-4039" fmla="*/ 484 w 605"/>
              <a:gd name="connsiteY95-4040" fmla="*/ 710 h 763"/>
              <a:gd name="connsiteX96-4041" fmla="*/ 484 w 605"/>
              <a:gd name="connsiteY96-4042" fmla="*/ 721 h 763"/>
              <a:gd name="connsiteX97-4043" fmla="*/ 479 w 605"/>
              <a:gd name="connsiteY97-4044" fmla="*/ 726 h 763"/>
              <a:gd name="connsiteX98-4045" fmla="*/ 474 w 605"/>
              <a:gd name="connsiteY98-4046" fmla="*/ 736 h 763"/>
              <a:gd name="connsiteX99-4047" fmla="*/ 474 w 605"/>
              <a:gd name="connsiteY99-4048" fmla="*/ 742 h 763"/>
              <a:gd name="connsiteX100-4049" fmla="*/ 463 w 605"/>
              <a:gd name="connsiteY100-4050" fmla="*/ 747 h 763"/>
              <a:gd name="connsiteX101-4051" fmla="*/ 458 w 605"/>
              <a:gd name="connsiteY101-4052" fmla="*/ 757 h 763"/>
              <a:gd name="connsiteX102-4053" fmla="*/ 453 w 605"/>
              <a:gd name="connsiteY102-4054" fmla="*/ 757 h 763"/>
              <a:gd name="connsiteX103-4055" fmla="*/ 447 w 605"/>
              <a:gd name="connsiteY103-4056" fmla="*/ 763 h 763"/>
              <a:gd name="connsiteX104-4057" fmla="*/ 442 w 605"/>
              <a:gd name="connsiteY104-4058" fmla="*/ 763 h 763"/>
              <a:gd name="connsiteX105-4059" fmla="*/ 442 w 605"/>
              <a:gd name="connsiteY105-4060" fmla="*/ 757 h 763"/>
              <a:gd name="connsiteX106-4061" fmla="*/ 437 w 605"/>
              <a:gd name="connsiteY106-4062" fmla="*/ 757 h 763"/>
              <a:gd name="connsiteX107-4063" fmla="*/ 437 w 605"/>
              <a:gd name="connsiteY107-4064" fmla="*/ 752 h 763"/>
              <a:gd name="connsiteX108-4065" fmla="*/ 437 w 605"/>
              <a:gd name="connsiteY108-4066" fmla="*/ 747 h 763"/>
              <a:gd name="connsiteX109-4067" fmla="*/ 432 w 605"/>
              <a:gd name="connsiteY109-4068" fmla="*/ 742 h 763"/>
              <a:gd name="connsiteX110-4069" fmla="*/ 432 w 605"/>
              <a:gd name="connsiteY110-4070" fmla="*/ 731 h 763"/>
              <a:gd name="connsiteX111-4071" fmla="*/ 432 w 605"/>
              <a:gd name="connsiteY111-4072" fmla="*/ 721 h 763"/>
              <a:gd name="connsiteX112-4073" fmla="*/ 426 w 605"/>
              <a:gd name="connsiteY112-4074" fmla="*/ 705 h 763"/>
              <a:gd name="connsiteX113-4075" fmla="*/ 421 w 605"/>
              <a:gd name="connsiteY113-4076" fmla="*/ 684 h 763"/>
              <a:gd name="connsiteX114-4077" fmla="*/ 416 w 605"/>
              <a:gd name="connsiteY114-4078" fmla="*/ 668 h 763"/>
              <a:gd name="connsiteX115-4079" fmla="*/ 411 w 605"/>
              <a:gd name="connsiteY115-4080" fmla="*/ 652 h 763"/>
              <a:gd name="connsiteX116-4081" fmla="*/ 405 w 605"/>
              <a:gd name="connsiteY116-4082" fmla="*/ 636 h 763"/>
              <a:gd name="connsiteX117-4083" fmla="*/ 395 w 605"/>
              <a:gd name="connsiteY117-4084" fmla="*/ 626 h 763"/>
              <a:gd name="connsiteX118-4085" fmla="*/ 384 w 605"/>
              <a:gd name="connsiteY118-4086" fmla="*/ 615 h 763"/>
              <a:gd name="connsiteX119-4087" fmla="*/ 379 w 605"/>
              <a:gd name="connsiteY119-4088" fmla="*/ 605 h 763"/>
              <a:gd name="connsiteX120-4089" fmla="*/ 390 w 605"/>
              <a:gd name="connsiteY120-4090" fmla="*/ 610 h 763"/>
              <a:gd name="connsiteX121-4091" fmla="*/ 405 w 605"/>
              <a:gd name="connsiteY121-4092" fmla="*/ 610 h 763"/>
              <a:gd name="connsiteX122-4093" fmla="*/ 416 w 605"/>
              <a:gd name="connsiteY122-4094" fmla="*/ 610 h 763"/>
              <a:gd name="connsiteX123-4095" fmla="*/ 426 w 605"/>
              <a:gd name="connsiteY123-4096" fmla="*/ 610 h 763"/>
              <a:gd name="connsiteX124-4097" fmla="*/ 437 w 605"/>
              <a:gd name="connsiteY124-4098" fmla="*/ 605 h 763"/>
              <a:gd name="connsiteX125-4099" fmla="*/ 442 w 605"/>
              <a:gd name="connsiteY125-4100" fmla="*/ 605 h 763"/>
              <a:gd name="connsiteX126-4101" fmla="*/ 447 w 605"/>
              <a:gd name="connsiteY126-4102" fmla="*/ 600 h 763"/>
              <a:gd name="connsiteX127-4103" fmla="*/ 447 w 605"/>
              <a:gd name="connsiteY127-4104" fmla="*/ 600 h 763"/>
              <a:gd name="connsiteX128-4105" fmla="*/ 453 w 605"/>
              <a:gd name="connsiteY128-4106" fmla="*/ 594 h 763"/>
              <a:gd name="connsiteX129-4107" fmla="*/ 453 w 605"/>
              <a:gd name="connsiteY129-4108" fmla="*/ 584 h 763"/>
              <a:gd name="connsiteX130-4109" fmla="*/ 458 w 605"/>
              <a:gd name="connsiteY130-4110" fmla="*/ 573 h 763"/>
              <a:gd name="connsiteX131-4111" fmla="*/ 458 w 605"/>
              <a:gd name="connsiteY131-4112" fmla="*/ 558 h 763"/>
              <a:gd name="connsiteX132-4113" fmla="*/ 463 w 605"/>
              <a:gd name="connsiteY132-4114" fmla="*/ 537 h 763"/>
              <a:gd name="connsiteX133-4115" fmla="*/ 469 w 605"/>
              <a:gd name="connsiteY133-4116" fmla="*/ 516 h 763"/>
              <a:gd name="connsiteX134-4117" fmla="*/ 469 w 605"/>
              <a:gd name="connsiteY134-4118" fmla="*/ 489 h 763"/>
              <a:gd name="connsiteX135-4119" fmla="*/ 474 w 605"/>
              <a:gd name="connsiteY135-4120" fmla="*/ 458 h 763"/>
              <a:gd name="connsiteX136-4121" fmla="*/ 484 w 605"/>
              <a:gd name="connsiteY136-4122" fmla="*/ 395 h 763"/>
              <a:gd name="connsiteX137-4123" fmla="*/ 490 w 605"/>
              <a:gd name="connsiteY137-4124" fmla="*/ 337 h 763"/>
              <a:gd name="connsiteX138-4125" fmla="*/ 495 w 605"/>
              <a:gd name="connsiteY138-4126" fmla="*/ 274 h 763"/>
              <a:gd name="connsiteX139-4127" fmla="*/ 495 w 605"/>
              <a:gd name="connsiteY139-4128" fmla="*/ 221 h 763"/>
              <a:gd name="connsiteX140-4129" fmla="*/ 495 w 605"/>
              <a:gd name="connsiteY140-4130" fmla="*/ 221 h 763"/>
              <a:gd name="connsiteX0-4131" fmla="*/ 495 w 605"/>
              <a:gd name="connsiteY0-4132" fmla="*/ 221 h 763"/>
              <a:gd name="connsiteX1-4133" fmla="*/ 495 w 605"/>
              <a:gd name="connsiteY1-4134" fmla="*/ 195 h 763"/>
              <a:gd name="connsiteX2-4135" fmla="*/ 495 w 605"/>
              <a:gd name="connsiteY2-4136" fmla="*/ 168 h 763"/>
              <a:gd name="connsiteX3-4137" fmla="*/ 495 w 605"/>
              <a:gd name="connsiteY3-4138" fmla="*/ 147 h 763"/>
              <a:gd name="connsiteX4-4139" fmla="*/ 495 w 605"/>
              <a:gd name="connsiteY4-4140" fmla="*/ 132 h 763"/>
              <a:gd name="connsiteX5-4141" fmla="*/ 495 w 605"/>
              <a:gd name="connsiteY5-4142" fmla="*/ 116 h 763"/>
              <a:gd name="connsiteX6-4143" fmla="*/ 495 w 605"/>
              <a:gd name="connsiteY6-4144" fmla="*/ 105 h 763"/>
              <a:gd name="connsiteX7-4145" fmla="*/ 490 w 605"/>
              <a:gd name="connsiteY7-4146" fmla="*/ 95 h 763"/>
              <a:gd name="connsiteX8-4147" fmla="*/ 490 w 605"/>
              <a:gd name="connsiteY8-4148" fmla="*/ 89 h 763"/>
              <a:gd name="connsiteX9-4149" fmla="*/ 490 w 605"/>
              <a:gd name="connsiteY9-4150" fmla="*/ 84 h 763"/>
              <a:gd name="connsiteX10-4151" fmla="*/ 484 w 605"/>
              <a:gd name="connsiteY10-4152" fmla="*/ 84 h 763"/>
              <a:gd name="connsiteX11-4153" fmla="*/ 479 w 605"/>
              <a:gd name="connsiteY11-4154" fmla="*/ 79 h 763"/>
              <a:gd name="connsiteX12-4155" fmla="*/ 469 w 605"/>
              <a:gd name="connsiteY12-4156" fmla="*/ 79 h 763"/>
              <a:gd name="connsiteX13-4157" fmla="*/ 463 w 605"/>
              <a:gd name="connsiteY13-4158" fmla="*/ 74 h 763"/>
              <a:gd name="connsiteX14-4159" fmla="*/ 447 w 605"/>
              <a:gd name="connsiteY14-4160" fmla="*/ 74 h 763"/>
              <a:gd name="connsiteX15-4161" fmla="*/ 437 w 605"/>
              <a:gd name="connsiteY15-4162" fmla="*/ 74 h 763"/>
              <a:gd name="connsiteX16-4163" fmla="*/ 421 w 605"/>
              <a:gd name="connsiteY16-4164" fmla="*/ 79 h 763"/>
              <a:gd name="connsiteX17-4165" fmla="*/ 390 w 605"/>
              <a:gd name="connsiteY17-4166" fmla="*/ 79 h 763"/>
              <a:gd name="connsiteX18-4167" fmla="*/ 353 w 605"/>
              <a:gd name="connsiteY18-4168" fmla="*/ 84 h 763"/>
              <a:gd name="connsiteX19-4169" fmla="*/ 316 w 605"/>
              <a:gd name="connsiteY19-4170" fmla="*/ 89 h 763"/>
              <a:gd name="connsiteX20-4171" fmla="*/ 279 w 605"/>
              <a:gd name="connsiteY20-4172" fmla="*/ 89 h 763"/>
              <a:gd name="connsiteX21-4173" fmla="*/ 237 w 605"/>
              <a:gd name="connsiteY21-4174" fmla="*/ 95 h 763"/>
              <a:gd name="connsiteX22-4175" fmla="*/ 189 w 605"/>
              <a:gd name="connsiteY22-4176" fmla="*/ 105 h 763"/>
              <a:gd name="connsiteX23-4177" fmla="*/ 163 w 605"/>
              <a:gd name="connsiteY23-4178" fmla="*/ 105 h 763"/>
              <a:gd name="connsiteX24-4179" fmla="*/ 137 w 605"/>
              <a:gd name="connsiteY24-4180" fmla="*/ 110 h 763"/>
              <a:gd name="connsiteX25-4181" fmla="*/ 110 w 605"/>
              <a:gd name="connsiteY25-4182" fmla="*/ 116 h 763"/>
              <a:gd name="connsiteX26-4183" fmla="*/ 84 w 605"/>
              <a:gd name="connsiteY26-4184" fmla="*/ 116 h 763"/>
              <a:gd name="connsiteX27-4185" fmla="*/ 52 w 605"/>
              <a:gd name="connsiteY27-4186" fmla="*/ 121 h 763"/>
              <a:gd name="connsiteX28-4187" fmla="*/ 26 w 605"/>
              <a:gd name="connsiteY28-4188" fmla="*/ 126 h 763"/>
              <a:gd name="connsiteX29-4189" fmla="*/ 0 w 605"/>
              <a:gd name="connsiteY29-4190" fmla="*/ 126 h 763"/>
              <a:gd name="connsiteX30-4191" fmla="*/ 247 w 605"/>
              <a:gd name="connsiteY30-4192" fmla="*/ 58 h 763"/>
              <a:gd name="connsiteX31-4193" fmla="*/ 305 w 605"/>
              <a:gd name="connsiteY31-4194" fmla="*/ 47 h 763"/>
              <a:gd name="connsiteX32-4195" fmla="*/ 332 w 605"/>
              <a:gd name="connsiteY32-4196" fmla="*/ 42 h 763"/>
              <a:gd name="connsiteX33-4197" fmla="*/ 358 w 605"/>
              <a:gd name="connsiteY33-4198" fmla="*/ 37 h 763"/>
              <a:gd name="connsiteX34-4199" fmla="*/ 384 w 605"/>
              <a:gd name="connsiteY34-4200" fmla="*/ 32 h 763"/>
              <a:gd name="connsiteX35-4201" fmla="*/ 400 w 605"/>
              <a:gd name="connsiteY35-4202" fmla="*/ 32 h 763"/>
              <a:gd name="connsiteX36-4203" fmla="*/ 416 w 605"/>
              <a:gd name="connsiteY36-4204" fmla="*/ 26 h 763"/>
              <a:gd name="connsiteX37-4205" fmla="*/ 432 w 605"/>
              <a:gd name="connsiteY37-4206" fmla="*/ 21 h 763"/>
              <a:gd name="connsiteX38-4207" fmla="*/ 437 w 605"/>
              <a:gd name="connsiteY38-4208" fmla="*/ 21 h 763"/>
              <a:gd name="connsiteX39-4209" fmla="*/ 447 w 605"/>
              <a:gd name="connsiteY39-4210" fmla="*/ 16 h 763"/>
              <a:gd name="connsiteX40-4211" fmla="*/ 453 w 605"/>
              <a:gd name="connsiteY40-4212" fmla="*/ 11 h 763"/>
              <a:gd name="connsiteX41-4213" fmla="*/ 463 w 605"/>
              <a:gd name="connsiteY41-4214" fmla="*/ 5 h 763"/>
              <a:gd name="connsiteX42-4215" fmla="*/ 469 w 605"/>
              <a:gd name="connsiteY42-4216" fmla="*/ 5 h 763"/>
              <a:gd name="connsiteX43-4217" fmla="*/ 479 w 605"/>
              <a:gd name="connsiteY43-4218" fmla="*/ 0 h 763"/>
              <a:gd name="connsiteX44-4219" fmla="*/ 484 w 605"/>
              <a:gd name="connsiteY44-4220" fmla="*/ 5 h 763"/>
              <a:gd name="connsiteX45-4221" fmla="*/ 490 w 605"/>
              <a:gd name="connsiteY45-4222" fmla="*/ 5 h 763"/>
              <a:gd name="connsiteX46-4223" fmla="*/ 495 w 605"/>
              <a:gd name="connsiteY46-4224" fmla="*/ 11 h 763"/>
              <a:gd name="connsiteX47-4225" fmla="*/ 505 w 605"/>
              <a:gd name="connsiteY47-4226" fmla="*/ 16 h 763"/>
              <a:gd name="connsiteX48-4227" fmla="*/ 516 w 605"/>
              <a:gd name="connsiteY48-4228" fmla="*/ 21 h 763"/>
              <a:gd name="connsiteX49-4229" fmla="*/ 526 w 605"/>
              <a:gd name="connsiteY49-4230" fmla="*/ 26 h 763"/>
              <a:gd name="connsiteX50-4231" fmla="*/ 537 w 605"/>
              <a:gd name="connsiteY50-4232" fmla="*/ 32 h 763"/>
              <a:gd name="connsiteX51-4233" fmla="*/ 553 w 605"/>
              <a:gd name="connsiteY51-4234" fmla="*/ 42 h 763"/>
              <a:gd name="connsiteX52-4235" fmla="*/ 563 w 605"/>
              <a:gd name="connsiteY52-4236" fmla="*/ 53 h 763"/>
              <a:gd name="connsiteX53-4237" fmla="*/ 574 w 605"/>
              <a:gd name="connsiteY53-4238" fmla="*/ 58 h 763"/>
              <a:gd name="connsiteX54-4239" fmla="*/ 584 w 605"/>
              <a:gd name="connsiteY54-4240" fmla="*/ 68 h 763"/>
              <a:gd name="connsiteX55-4241" fmla="*/ 595 w 605"/>
              <a:gd name="connsiteY55-4242" fmla="*/ 74 h 763"/>
              <a:gd name="connsiteX56-4243" fmla="*/ 600 w 605"/>
              <a:gd name="connsiteY56-4244" fmla="*/ 79 h 763"/>
              <a:gd name="connsiteX57-4245" fmla="*/ 605 w 605"/>
              <a:gd name="connsiteY57-4246" fmla="*/ 84 h 763"/>
              <a:gd name="connsiteX58-4247" fmla="*/ 605 w 605"/>
              <a:gd name="connsiteY58-4248" fmla="*/ 89 h 763"/>
              <a:gd name="connsiteX59-4249" fmla="*/ 605 w 605"/>
              <a:gd name="connsiteY59-4250" fmla="*/ 95 h 763"/>
              <a:gd name="connsiteX60-4251" fmla="*/ 605 w 605"/>
              <a:gd name="connsiteY60-4252" fmla="*/ 100 h 763"/>
              <a:gd name="connsiteX61-4253" fmla="*/ 605 w 605"/>
              <a:gd name="connsiteY61-4254" fmla="*/ 105 h 763"/>
              <a:gd name="connsiteX62-4255" fmla="*/ 600 w 605"/>
              <a:gd name="connsiteY62-4256" fmla="*/ 110 h 763"/>
              <a:gd name="connsiteX63-4257" fmla="*/ 590 w 605"/>
              <a:gd name="connsiteY63-4258" fmla="*/ 116 h 763"/>
              <a:gd name="connsiteX64-4259" fmla="*/ 590 w 605"/>
              <a:gd name="connsiteY64-4260" fmla="*/ 121 h 763"/>
              <a:gd name="connsiteX65-4261" fmla="*/ 590 w 605"/>
              <a:gd name="connsiteY65-4262" fmla="*/ 121 h 763"/>
              <a:gd name="connsiteX66-4263" fmla="*/ 584 w 605"/>
              <a:gd name="connsiteY66-4264" fmla="*/ 126 h 763"/>
              <a:gd name="connsiteX67-4265" fmla="*/ 584 w 605"/>
              <a:gd name="connsiteY67-4266" fmla="*/ 132 h 763"/>
              <a:gd name="connsiteX68-4267" fmla="*/ 579 w 605"/>
              <a:gd name="connsiteY68-4268" fmla="*/ 142 h 763"/>
              <a:gd name="connsiteX69-4269" fmla="*/ 579 w 605"/>
              <a:gd name="connsiteY69-4270" fmla="*/ 147 h 763"/>
              <a:gd name="connsiteX70-4271" fmla="*/ 579 w 605"/>
              <a:gd name="connsiteY70-4272" fmla="*/ 158 h 763"/>
              <a:gd name="connsiteX71-4273" fmla="*/ 574 w 605"/>
              <a:gd name="connsiteY71-4274" fmla="*/ 168 h 763"/>
              <a:gd name="connsiteX72-4275" fmla="*/ 574 w 605"/>
              <a:gd name="connsiteY72-4276" fmla="*/ 179 h 763"/>
              <a:gd name="connsiteX73-4277" fmla="*/ 574 w 605"/>
              <a:gd name="connsiteY73-4278" fmla="*/ 189 h 763"/>
              <a:gd name="connsiteX74-4279" fmla="*/ 569 w 605"/>
              <a:gd name="connsiteY74-4280" fmla="*/ 205 h 763"/>
              <a:gd name="connsiteX75-4281" fmla="*/ 569 w 605"/>
              <a:gd name="connsiteY75-4282" fmla="*/ 221 h 763"/>
              <a:gd name="connsiteX76-4283" fmla="*/ 569 w 605"/>
              <a:gd name="connsiteY76-4284" fmla="*/ 237 h 763"/>
              <a:gd name="connsiteX77-4285" fmla="*/ 563 w 605"/>
              <a:gd name="connsiteY77-4286" fmla="*/ 252 h 763"/>
              <a:gd name="connsiteX78-4287" fmla="*/ 563 w 605"/>
              <a:gd name="connsiteY78-4288" fmla="*/ 268 h 763"/>
              <a:gd name="connsiteX79-4289" fmla="*/ 563 w 605"/>
              <a:gd name="connsiteY79-4290" fmla="*/ 289 h 763"/>
              <a:gd name="connsiteX80-4291" fmla="*/ 558 w 605"/>
              <a:gd name="connsiteY80-4292" fmla="*/ 331 h 763"/>
              <a:gd name="connsiteX81-4293" fmla="*/ 553 w 605"/>
              <a:gd name="connsiteY81-4294" fmla="*/ 368 h 763"/>
              <a:gd name="connsiteX82-4295" fmla="*/ 553 w 605"/>
              <a:gd name="connsiteY82-4296" fmla="*/ 400 h 763"/>
              <a:gd name="connsiteX83-4297" fmla="*/ 548 w 605"/>
              <a:gd name="connsiteY83-4298" fmla="*/ 431 h 763"/>
              <a:gd name="connsiteX84-4299" fmla="*/ 542 w 605"/>
              <a:gd name="connsiteY84-4300" fmla="*/ 463 h 763"/>
              <a:gd name="connsiteX85-4301" fmla="*/ 542 w 605"/>
              <a:gd name="connsiteY85-4302" fmla="*/ 489 h 763"/>
              <a:gd name="connsiteX86-4303" fmla="*/ 537 w 605"/>
              <a:gd name="connsiteY86-4304" fmla="*/ 510 h 763"/>
              <a:gd name="connsiteX87-4305" fmla="*/ 532 w 605"/>
              <a:gd name="connsiteY87-4306" fmla="*/ 531 h 763"/>
              <a:gd name="connsiteX88-4307" fmla="*/ 526 w 605"/>
              <a:gd name="connsiteY88-4308" fmla="*/ 568 h 763"/>
              <a:gd name="connsiteX89-4309" fmla="*/ 516 w 605"/>
              <a:gd name="connsiteY89-4310" fmla="*/ 605 h 763"/>
              <a:gd name="connsiteX90-4311" fmla="*/ 511 w 605"/>
              <a:gd name="connsiteY90-4312" fmla="*/ 636 h 763"/>
              <a:gd name="connsiteX91-4313" fmla="*/ 500 w 605"/>
              <a:gd name="connsiteY91-4314" fmla="*/ 663 h 763"/>
              <a:gd name="connsiteX92-4315" fmla="*/ 495 w 605"/>
              <a:gd name="connsiteY92-4316" fmla="*/ 689 h 763"/>
              <a:gd name="connsiteX93-4317" fmla="*/ 490 w 605"/>
              <a:gd name="connsiteY93-4318" fmla="*/ 700 h 763"/>
              <a:gd name="connsiteX94-4319" fmla="*/ 484 w 605"/>
              <a:gd name="connsiteY94-4320" fmla="*/ 710 h 763"/>
              <a:gd name="connsiteX95-4321" fmla="*/ 484 w 605"/>
              <a:gd name="connsiteY95-4322" fmla="*/ 721 h 763"/>
              <a:gd name="connsiteX96-4323" fmla="*/ 479 w 605"/>
              <a:gd name="connsiteY96-4324" fmla="*/ 726 h 763"/>
              <a:gd name="connsiteX97-4325" fmla="*/ 474 w 605"/>
              <a:gd name="connsiteY97-4326" fmla="*/ 736 h 763"/>
              <a:gd name="connsiteX98-4327" fmla="*/ 474 w 605"/>
              <a:gd name="connsiteY98-4328" fmla="*/ 742 h 763"/>
              <a:gd name="connsiteX99-4329" fmla="*/ 463 w 605"/>
              <a:gd name="connsiteY99-4330" fmla="*/ 747 h 763"/>
              <a:gd name="connsiteX100-4331" fmla="*/ 458 w 605"/>
              <a:gd name="connsiteY100-4332" fmla="*/ 757 h 763"/>
              <a:gd name="connsiteX101-4333" fmla="*/ 453 w 605"/>
              <a:gd name="connsiteY101-4334" fmla="*/ 757 h 763"/>
              <a:gd name="connsiteX102-4335" fmla="*/ 447 w 605"/>
              <a:gd name="connsiteY102-4336" fmla="*/ 763 h 763"/>
              <a:gd name="connsiteX103-4337" fmla="*/ 442 w 605"/>
              <a:gd name="connsiteY103-4338" fmla="*/ 763 h 763"/>
              <a:gd name="connsiteX104-4339" fmla="*/ 442 w 605"/>
              <a:gd name="connsiteY104-4340" fmla="*/ 757 h 763"/>
              <a:gd name="connsiteX105-4341" fmla="*/ 437 w 605"/>
              <a:gd name="connsiteY105-4342" fmla="*/ 757 h 763"/>
              <a:gd name="connsiteX106-4343" fmla="*/ 437 w 605"/>
              <a:gd name="connsiteY106-4344" fmla="*/ 752 h 763"/>
              <a:gd name="connsiteX107-4345" fmla="*/ 437 w 605"/>
              <a:gd name="connsiteY107-4346" fmla="*/ 747 h 763"/>
              <a:gd name="connsiteX108-4347" fmla="*/ 432 w 605"/>
              <a:gd name="connsiteY108-4348" fmla="*/ 742 h 763"/>
              <a:gd name="connsiteX109-4349" fmla="*/ 432 w 605"/>
              <a:gd name="connsiteY109-4350" fmla="*/ 731 h 763"/>
              <a:gd name="connsiteX110-4351" fmla="*/ 432 w 605"/>
              <a:gd name="connsiteY110-4352" fmla="*/ 721 h 763"/>
              <a:gd name="connsiteX111-4353" fmla="*/ 426 w 605"/>
              <a:gd name="connsiteY111-4354" fmla="*/ 705 h 763"/>
              <a:gd name="connsiteX112-4355" fmla="*/ 421 w 605"/>
              <a:gd name="connsiteY112-4356" fmla="*/ 684 h 763"/>
              <a:gd name="connsiteX113-4357" fmla="*/ 416 w 605"/>
              <a:gd name="connsiteY113-4358" fmla="*/ 668 h 763"/>
              <a:gd name="connsiteX114-4359" fmla="*/ 411 w 605"/>
              <a:gd name="connsiteY114-4360" fmla="*/ 652 h 763"/>
              <a:gd name="connsiteX115-4361" fmla="*/ 405 w 605"/>
              <a:gd name="connsiteY115-4362" fmla="*/ 636 h 763"/>
              <a:gd name="connsiteX116-4363" fmla="*/ 395 w 605"/>
              <a:gd name="connsiteY116-4364" fmla="*/ 626 h 763"/>
              <a:gd name="connsiteX117-4365" fmla="*/ 384 w 605"/>
              <a:gd name="connsiteY117-4366" fmla="*/ 615 h 763"/>
              <a:gd name="connsiteX118-4367" fmla="*/ 379 w 605"/>
              <a:gd name="connsiteY118-4368" fmla="*/ 605 h 763"/>
              <a:gd name="connsiteX119-4369" fmla="*/ 390 w 605"/>
              <a:gd name="connsiteY119-4370" fmla="*/ 610 h 763"/>
              <a:gd name="connsiteX120-4371" fmla="*/ 405 w 605"/>
              <a:gd name="connsiteY120-4372" fmla="*/ 610 h 763"/>
              <a:gd name="connsiteX121-4373" fmla="*/ 416 w 605"/>
              <a:gd name="connsiteY121-4374" fmla="*/ 610 h 763"/>
              <a:gd name="connsiteX122-4375" fmla="*/ 426 w 605"/>
              <a:gd name="connsiteY122-4376" fmla="*/ 610 h 763"/>
              <a:gd name="connsiteX123-4377" fmla="*/ 437 w 605"/>
              <a:gd name="connsiteY123-4378" fmla="*/ 605 h 763"/>
              <a:gd name="connsiteX124-4379" fmla="*/ 442 w 605"/>
              <a:gd name="connsiteY124-4380" fmla="*/ 605 h 763"/>
              <a:gd name="connsiteX125-4381" fmla="*/ 447 w 605"/>
              <a:gd name="connsiteY125-4382" fmla="*/ 600 h 763"/>
              <a:gd name="connsiteX126-4383" fmla="*/ 447 w 605"/>
              <a:gd name="connsiteY126-4384" fmla="*/ 600 h 763"/>
              <a:gd name="connsiteX127-4385" fmla="*/ 453 w 605"/>
              <a:gd name="connsiteY127-4386" fmla="*/ 594 h 763"/>
              <a:gd name="connsiteX128-4387" fmla="*/ 453 w 605"/>
              <a:gd name="connsiteY128-4388" fmla="*/ 584 h 763"/>
              <a:gd name="connsiteX129-4389" fmla="*/ 458 w 605"/>
              <a:gd name="connsiteY129-4390" fmla="*/ 573 h 763"/>
              <a:gd name="connsiteX130-4391" fmla="*/ 458 w 605"/>
              <a:gd name="connsiteY130-4392" fmla="*/ 558 h 763"/>
              <a:gd name="connsiteX131-4393" fmla="*/ 463 w 605"/>
              <a:gd name="connsiteY131-4394" fmla="*/ 537 h 763"/>
              <a:gd name="connsiteX132-4395" fmla="*/ 469 w 605"/>
              <a:gd name="connsiteY132-4396" fmla="*/ 516 h 763"/>
              <a:gd name="connsiteX133-4397" fmla="*/ 469 w 605"/>
              <a:gd name="connsiteY133-4398" fmla="*/ 489 h 763"/>
              <a:gd name="connsiteX134-4399" fmla="*/ 474 w 605"/>
              <a:gd name="connsiteY134-4400" fmla="*/ 458 h 763"/>
              <a:gd name="connsiteX135-4401" fmla="*/ 484 w 605"/>
              <a:gd name="connsiteY135-4402" fmla="*/ 395 h 763"/>
              <a:gd name="connsiteX136-4403" fmla="*/ 490 w 605"/>
              <a:gd name="connsiteY136-4404" fmla="*/ 337 h 763"/>
              <a:gd name="connsiteX137-4405" fmla="*/ 495 w 605"/>
              <a:gd name="connsiteY137-4406" fmla="*/ 274 h 763"/>
              <a:gd name="connsiteX138-4407" fmla="*/ 495 w 605"/>
              <a:gd name="connsiteY138-4408" fmla="*/ 221 h 763"/>
              <a:gd name="connsiteX139-4409" fmla="*/ 495 w 605"/>
              <a:gd name="connsiteY139-4410" fmla="*/ 221 h 763"/>
              <a:gd name="connsiteX0-4411" fmla="*/ 495 w 605"/>
              <a:gd name="connsiteY0-4412" fmla="*/ 221 h 763"/>
              <a:gd name="connsiteX1-4413" fmla="*/ 495 w 605"/>
              <a:gd name="connsiteY1-4414" fmla="*/ 195 h 763"/>
              <a:gd name="connsiteX2-4415" fmla="*/ 495 w 605"/>
              <a:gd name="connsiteY2-4416" fmla="*/ 168 h 763"/>
              <a:gd name="connsiteX3-4417" fmla="*/ 495 w 605"/>
              <a:gd name="connsiteY3-4418" fmla="*/ 147 h 763"/>
              <a:gd name="connsiteX4-4419" fmla="*/ 495 w 605"/>
              <a:gd name="connsiteY4-4420" fmla="*/ 132 h 763"/>
              <a:gd name="connsiteX5-4421" fmla="*/ 495 w 605"/>
              <a:gd name="connsiteY5-4422" fmla="*/ 116 h 763"/>
              <a:gd name="connsiteX6-4423" fmla="*/ 495 w 605"/>
              <a:gd name="connsiteY6-4424" fmla="*/ 105 h 763"/>
              <a:gd name="connsiteX7-4425" fmla="*/ 490 w 605"/>
              <a:gd name="connsiteY7-4426" fmla="*/ 95 h 763"/>
              <a:gd name="connsiteX8-4427" fmla="*/ 490 w 605"/>
              <a:gd name="connsiteY8-4428" fmla="*/ 89 h 763"/>
              <a:gd name="connsiteX9-4429" fmla="*/ 490 w 605"/>
              <a:gd name="connsiteY9-4430" fmla="*/ 84 h 763"/>
              <a:gd name="connsiteX10-4431" fmla="*/ 484 w 605"/>
              <a:gd name="connsiteY10-4432" fmla="*/ 84 h 763"/>
              <a:gd name="connsiteX11-4433" fmla="*/ 479 w 605"/>
              <a:gd name="connsiteY11-4434" fmla="*/ 79 h 763"/>
              <a:gd name="connsiteX12-4435" fmla="*/ 469 w 605"/>
              <a:gd name="connsiteY12-4436" fmla="*/ 79 h 763"/>
              <a:gd name="connsiteX13-4437" fmla="*/ 463 w 605"/>
              <a:gd name="connsiteY13-4438" fmla="*/ 74 h 763"/>
              <a:gd name="connsiteX14-4439" fmla="*/ 447 w 605"/>
              <a:gd name="connsiteY14-4440" fmla="*/ 74 h 763"/>
              <a:gd name="connsiteX15-4441" fmla="*/ 437 w 605"/>
              <a:gd name="connsiteY15-4442" fmla="*/ 74 h 763"/>
              <a:gd name="connsiteX16-4443" fmla="*/ 421 w 605"/>
              <a:gd name="connsiteY16-4444" fmla="*/ 79 h 763"/>
              <a:gd name="connsiteX17-4445" fmla="*/ 390 w 605"/>
              <a:gd name="connsiteY17-4446" fmla="*/ 79 h 763"/>
              <a:gd name="connsiteX18-4447" fmla="*/ 353 w 605"/>
              <a:gd name="connsiteY18-4448" fmla="*/ 84 h 763"/>
              <a:gd name="connsiteX19-4449" fmla="*/ 316 w 605"/>
              <a:gd name="connsiteY19-4450" fmla="*/ 89 h 763"/>
              <a:gd name="connsiteX20-4451" fmla="*/ 279 w 605"/>
              <a:gd name="connsiteY20-4452" fmla="*/ 89 h 763"/>
              <a:gd name="connsiteX21-4453" fmla="*/ 237 w 605"/>
              <a:gd name="connsiteY21-4454" fmla="*/ 95 h 763"/>
              <a:gd name="connsiteX22-4455" fmla="*/ 163 w 605"/>
              <a:gd name="connsiteY22-4456" fmla="*/ 105 h 763"/>
              <a:gd name="connsiteX23-4457" fmla="*/ 137 w 605"/>
              <a:gd name="connsiteY23-4458" fmla="*/ 110 h 763"/>
              <a:gd name="connsiteX24-4459" fmla="*/ 110 w 605"/>
              <a:gd name="connsiteY24-4460" fmla="*/ 116 h 763"/>
              <a:gd name="connsiteX25-4461" fmla="*/ 84 w 605"/>
              <a:gd name="connsiteY25-4462" fmla="*/ 116 h 763"/>
              <a:gd name="connsiteX26-4463" fmla="*/ 52 w 605"/>
              <a:gd name="connsiteY26-4464" fmla="*/ 121 h 763"/>
              <a:gd name="connsiteX27-4465" fmla="*/ 26 w 605"/>
              <a:gd name="connsiteY27-4466" fmla="*/ 126 h 763"/>
              <a:gd name="connsiteX28-4467" fmla="*/ 0 w 605"/>
              <a:gd name="connsiteY28-4468" fmla="*/ 126 h 763"/>
              <a:gd name="connsiteX29-4469" fmla="*/ 247 w 605"/>
              <a:gd name="connsiteY29-4470" fmla="*/ 58 h 763"/>
              <a:gd name="connsiteX30-4471" fmla="*/ 305 w 605"/>
              <a:gd name="connsiteY30-4472" fmla="*/ 47 h 763"/>
              <a:gd name="connsiteX31-4473" fmla="*/ 332 w 605"/>
              <a:gd name="connsiteY31-4474" fmla="*/ 42 h 763"/>
              <a:gd name="connsiteX32-4475" fmla="*/ 358 w 605"/>
              <a:gd name="connsiteY32-4476" fmla="*/ 37 h 763"/>
              <a:gd name="connsiteX33-4477" fmla="*/ 384 w 605"/>
              <a:gd name="connsiteY33-4478" fmla="*/ 32 h 763"/>
              <a:gd name="connsiteX34-4479" fmla="*/ 400 w 605"/>
              <a:gd name="connsiteY34-4480" fmla="*/ 32 h 763"/>
              <a:gd name="connsiteX35-4481" fmla="*/ 416 w 605"/>
              <a:gd name="connsiteY35-4482" fmla="*/ 26 h 763"/>
              <a:gd name="connsiteX36-4483" fmla="*/ 432 w 605"/>
              <a:gd name="connsiteY36-4484" fmla="*/ 21 h 763"/>
              <a:gd name="connsiteX37-4485" fmla="*/ 437 w 605"/>
              <a:gd name="connsiteY37-4486" fmla="*/ 21 h 763"/>
              <a:gd name="connsiteX38-4487" fmla="*/ 447 w 605"/>
              <a:gd name="connsiteY38-4488" fmla="*/ 16 h 763"/>
              <a:gd name="connsiteX39-4489" fmla="*/ 453 w 605"/>
              <a:gd name="connsiteY39-4490" fmla="*/ 11 h 763"/>
              <a:gd name="connsiteX40-4491" fmla="*/ 463 w 605"/>
              <a:gd name="connsiteY40-4492" fmla="*/ 5 h 763"/>
              <a:gd name="connsiteX41-4493" fmla="*/ 469 w 605"/>
              <a:gd name="connsiteY41-4494" fmla="*/ 5 h 763"/>
              <a:gd name="connsiteX42-4495" fmla="*/ 479 w 605"/>
              <a:gd name="connsiteY42-4496" fmla="*/ 0 h 763"/>
              <a:gd name="connsiteX43-4497" fmla="*/ 484 w 605"/>
              <a:gd name="connsiteY43-4498" fmla="*/ 5 h 763"/>
              <a:gd name="connsiteX44-4499" fmla="*/ 490 w 605"/>
              <a:gd name="connsiteY44-4500" fmla="*/ 5 h 763"/>
              <a:gd name="connsiteX45-4501" fmla="*/ 495 w 605"/>
              <a:gd name="connsiteY45-4502" fmla="*/ 11 h 763"/>
              <a:gd name="connsiteX46-4503" fmla="*/ 505 w 605"/>
              <a:gd name="connsiteY46-4504" fmla="*/ 16 h 763"/>
              <a:gd name="connsiteX47-4505" fmla="*/ 516 w 605"/>
              <a:gd name="connsiteY47-4506" fmla="*/ 21 h 763"/>
              <a:gd name="connsiteX48-4507" fmla="*/ 526 w 605"/>
              <a:gd name="connsiteY48-4508" fmla="*/ 26 h 763"/>
              <a:gd name="connsiteX49-4509" fmla="*/ 537 w 605"/>
              <a:gd name="connsiteY49-4510" fmla="*/ 32 h 763"/>
              <a:gd name="connsiteX50-4511" fmla="*/ 553 w 605"/>
              <a:gd name="connsiteY50-4512" fmla="*/ 42 h 763"/>
              <a:gd name="connsiteX51-4513" fmla="*/ 563 w 605"/>
              <a:gd name="connsiteY51-4514" fmla="*/ 53 h 763"/>
              <a:gd name="connsiteX52-4515" fmla="*/ 574 w 605"/>
              <a:gd name="connsiteY52-4516" fmla="*/ 58 h 763"/>
              <a:gd name="connsiteX53-4517" fmla="*/ 584 w 605"/>
              <a:gd name="connsiteY53-4518" fmla="*/ 68 h 763"/>
              <a:gd name="connsiteX54-4519" fmla="*/ 595 w 605"/>
              <a:gd name="connsiteY54-4520" fmla="*/ 74 h 763"/>
              <a:gd name="connsiteX55-4521" fmla="*/ 600 w 605"/>
              <a:gd name="connsiteY55-4522" fmla="*/ 79 h 763"/>
              <a:gd name="connsiteX56-4523" fmla="*/ 605 w 605"/>
              <a:gd name="connsiteY56-4524" fmla="*/ 84 h 763"/>
              <a:gd name="connsiteX57-4525" fmla="*/ 605 w 605"/>
              <a:gd name="connsiteY57-4526" fmla="*/ 89 h 763"/>
              <a:gd name="connsiteX58-4527" fmla="*/ 605 w 605"/>
              <a:gd name="connsiteY58-4528" fmla="*/ 95 h 763"/>
              <a:gd name="connsiteX59-4529" fmla="*/ 605 w 605"/>
              <a:gd name="connsiteY59-4530" fmla="*/ 100 h 763"/>
              <a:gd name="connsiteX60-4531" fmla="*/ 605 w 605"/>
              <a:gd name="connsiteY60-4532" fmla="*/ 105 h 763"/>
              <a:gd name="connsiteX61-4533" fmla="*/ 600 w 605"/>
              <a:gd name="connsiteY61-4534" fmla="*/ 110 h 763"/>
              <a:gd name="connsiteX62-4535" fmla="*/ 590 w 605"/>
              <a:gd name="connsiteY62-4536" fmla="*/ 116 h 763"/>
              <a:gd name="connsiteX63-4537" fmla="*/ 590 w 605"/>
              <a:gd name="connsiteY63-4538" fmla="*/ 121 h 763"/>
              <a:gd name="connsiteX64-4539" fmla="*/ 590 w 605"/>
              <a:gd name="connsiteY64-4540" fmla="*/ 121 h 763"/>
              <a:gd name="connsiteX65-4541" fmla="*/ 584 w 605"/>
              <a:gd name="connsiteY65-4542" fmla="*/ 126 h 763"/>
              <a:gd name="connsiteX66-4543" fmla="*/ 584 w 605"/>
              <a:gd name="connsiteY66-4544" fmla="*/ 132 h 763"/>
              <a:gd name="connsiteX67-4545" fmla="*/ 579 w 605"/>
              <a:gd name="connsiteY67-4546" fmla="*/ 142 h 763"/>
              <a:gd name="connsiteX68-4547" fmla="*/ 579 w 605"/>
              <a:gd name="connsiteY68-4548" fmla="*/ 147 h 763"/>
              <a:gd name="connsiteX69-4549" fmla="*/ 579 w 605"/>
              <a:gd name="connsiteY69-4550" fmla="*/ 158 h 763"/>
              <a:gd name="connsiteX70-4551" fmla="*/ 574 w 605"/>
              <a:gd name="connsiteY70-4552" fmla="*/ 168 h 763"/>
              <a:gd name="connsiteX71-4553" fmla="*/ 574 w 605"/>
              <a:gd name="connsiteY71-4554" fmla="*/ 179 h 763"/>
              <a:gd name="connsiteX72-4555" fmla="*/ 574 w 605"/>
              <a:gd name="connsiteY72-4556" fmla="*/ 189 h 763"/>
              <a:gd name="connsiteX73-4557" fmla="*/ 569 w 605"/>
              <a:gd name="connsiteY73-4558" fmla="*/ 205 h 763"/>
              <a:gd name="connsiteX74-4559" fmla="*/ 569 w 605"/>
              <a:gd name="connsiteY74-4560" fmla="*/ 221 h 763"/>
              <a:gd name="connsiteX75-4561" fmla="*/ 569 w 605"/>
              <a:gd name="connsiteY75-4562" fmla="*/ 237 h 763"/>
              <a:gd name="connsiteX76-4563" fmla="*/ 563 w 605"/>
              <a:gd name="connsiteY76-4564" fmla="*/ 252 h 763"/>
              <a:gd name="connsiteX77-4565" fmla="*/ 563 w 605"/>
              <a:gd name="connsiteY77-4566" fmla="*/ 268 h 763"/>
              <a:gd name="connsiteX78-4567" fmla="*/ 563 w 605"/>
              <a:gd name="connsiteY78-4568" fmla="*/ 289 h 763"/>
              <a:gd name="connsiteX79-4569" fmla="*/ 558 w 605"/>
              <a:gd name="connsiteY79-4570" fmla="*/ 331 h 763"/>
              <a:gd name="connsiteX80-4571" fmla="*/ 553 w 605"/>
              <a:gd name="connsiteY80-4572" fmla="*/ 368 h 763"/>
              <a:gd name="connsiteX81-4573" fmla="*/ 553 w 605"/>
              <a:gd name="connsiteY81-4574" fmla="*/ 400 h 763"/>
              <a:gd name="connsiteX82-4575" fmla="*/ 548 w 605"/>
              <a:gd name="connsiteY82-4576" fmla="*/ 431 h 763"/>
              <a:gd name="connsiteX83-4577" fmla="*/ 542 w 605"/>
              <a:gd name="connsiteY83-4578" fmla="*/ 463 h 763"/>
              <a:gd name="connsiteX84-4579" fmla="*/ 542 w 605"/>
              <a:gd name="connsiteY84-4580" fmla="*/ 489 h 763"/>
              <a:gd name="connsiteX85-4581" fmla="*/ 537 w 605"/>
              <a:gd name="connsiteY85-4582" fmla="*/ 510 h 763"/>
              <a:gd name="connsiteX86-4583" fmla="*/ 532 w 605"/>
              <a:gd name="connsiteY86-4584" fmla="*/ 531 h 763"/>
              <a:gd name="connsiteX87-4585" fmla="*/ 526 w 605"/>
              <a:gd name="connsiteY87-4586" fmla="*/ 568 h 763"/>
              <a:gd name="connsiteX88-4587" fmla="*/ 516 w 605"/>
              <a:gd name="connsiteY88-4588" fmla="*/ 605 h 763"/>
              <a:gd name="connsiteX89-4589" fmla="*/ 511 w 605"/>
              <a:gd name="connsiteY89-4590" fmla="*/ 636 h 763"/>
              <a:gd name="connsiteX90-4591" fmla="*/ 500 w 605"/>
              <a:gd name="connsiteY90-4592" fmla="*/ 663 h 763"/>
              <a:gd name="connsiteX91-4593" fmla="*/ 495 w 605"/>
              <a:gd name="connsiteY91-4594" fmla="*/ 689 h 763"/>
              <a:gd name="connsiteX92-4595" fmla="*/ 490 w 605"/>
              <a:gd name="connsiteY92-4596" fmla="*/ 700 h 763"/>
              <a:gd name="connsiteX93-4597" fmla="*/ 484 w 605"/>
              <a:gd name="connsiteY93-4598" fmla="*/ 710 h 763"/>
              <a:gd name="connsiteX94-4599" fmla="*/ 484 w 605"/>
              <a:gd name="connsiteY94-4600" fmla="*/ 721 h 763"/>
              <a:gd name="connsiteX95-4601" fmla="*/ 479 w 605"/>
              <a:gd name="connsiteY95-4602" fmla="*/ 726 h 763"/>
              <a:gd name="connsiteX96-4603" fmla="*/ 474 w 605"/>
              <a:gd name="connsiteY96-4604" fmla="*/ 736 h 763"/>
              <a:gd name="connsiteX97-4605" fmla="*/ 474 w 605"/>
              <a:gd name="connsiteY97-4606" fmla="*/ 742 h 763"/>
              <a:gd name="connsiteX98-4607" fmla="*/ 463 w 605"/>
              <a:gd name="connsiteY98-4608" fmla="*/ 747 h 763"/>
              <a:gd name="connsiteX99-4609" fmla="*/ 458 w 605"/>
              <a:gd name="connsiteY99-4610" fmla="*/ 757 h 763"/>
              <a:gd name="connsiteX100-4611" fmla="*/ 453 w 605"/>
              <a:gd name="connsiteY100-4612" fmla="*/ 757 h 763"/>
              <a:gd name="connsiteX101-4613" fmla="*/ 447 w 605"/>
              <a:gd name="connsiteY101-4614" fmla="*/ 763 h 763"/>
              <a:gd name="connsiteX102-4615" fmla="*/ 442 w 605"/>
              <a:gd name="connsiteY102-4616" fmla="*/ 763 h 763"/>
              <a:gd name="connsiteX103-4617" fmla="*/ 442 w 605"/>
              <a:gd name="connsiteY103-4618" fmla="*/ 757 h 763"/>
              <a:gd name="connsiteX104-4619" fmla="*/ 437 w 605"/>
              <a:gd name="connsiteY104-4620" fmla="*/ 757 h 763"/>
              <a:gd name="connsiteX105-4621" fmla="*/ 437 w 605"/>
              <a:gd name="connsiteY105-4622" fmla="*/ 752 h 763"/>
              <a:gd name="connsiteX106-4623" fmla="*/ 437 w 605"/>
              <a:gd name="connsiteY106-4624" fmla="*/ 747 h 763"/>
              <a:gd name="connsiteX107-4625" fmla="*/ 432 w 605"/>
              <a:gd name="connsiteY107-4626" fmla="*/ 742 h 763"/>
              <a:gd name="connsiteX108-4627" fmla="*/ 432 w 605"/>
              <a:gd name="connsiteY108-4628" fmla="*/ 731 h 763"/>
              <a:gd name="connsiteX109-4629" fmla="*/ 432 w 605"/>
              <a:gd name="connsiteY109-4630" fmla="*/ 721 h 763"/>
              <a:gd name="connsiteX110-4631" fmla="*/ 426 w 605"/>
              <a:gd name="connsiteY110-4632" fmla="*/ 705 h 763"/>
              <a:gd name="connsiteX111-4633" fmla="*/ 421 w 605"/>
              <a:gd name="connsiteY111-4634" fmla="*/ 684 h 763"/>
              <a:gd name="connsiteX112-4635" fmla="*/ 416 w 605"/>
              <a:gd name="connsiteY112-4636" fmla="*/ 668 h 763"/>
              <a:gd name="connsiteX113-4637" fmla="*/ 411 w 605"/>
              <a:gd name="connsiteY113-4638" fmla="*/ 652 h 763"/>
              <a:gd name="connsiteX114-4639" fmla="*/ 405 w 605"/>
              <a:gd name="connsiteY114-4640" fmla="*/ 636 h 763"/>
              <a:gd name="connsiteX115-4641" fmla="*/ 395 w 605"/>
              <a:gd name="connsiteY115-4642" fmla="*/ 626 h 763"/>
              <a:gd name="connsiteX116-4643" fmla="*/ 384 w 605"/>
              <a:gd name="connsiteY116-4644" fmla="*/ 615 h 763"/>
              <a:gd name="connsiteX117-4645" fmla="*/ 379 w 605"/>
              <a:gd name="connsiteY117-4646" fmla="*/ 605 h 763"/>
              <a:gd name="connsiteX118-4647" fmla="*/ 390 w 605"/>
              <a:gd name="connsiteY118-4648" fmla="*/ 610 h 763"/>
              <a:gd name="connsiteX119-4649" fmla="*/ 405 w 605"/>
              <a:gd name="connsiteY119-4650" fmla="*/ 610 h 763"/>
              <a:gd name="connsiteX120-4651" fmla="*/ 416 w 605"/>
              <a:gd name="connsiteY120-4652" fmla="*/ 610 h 763"/>
              <a:gd name="connsiteX121-4653" fmla="*/ 426 w 605"/>
              <a:gd name="connsiteY121-4654" fmla="*/ 610 h 763"/>
              <a:gd name="connsiteX122-4655" fmla="*/ 437 w 605"/>
              <a:gd name="connsiteY122-4656" fmla="*/ 605 h 763"/>
              <a:gd name="connsiteX123-4657" fmla="*/ 442 w 605"/>
              <a:gd name="connsiteY123-4658" fmla="*/ 605 h 763"/>
              <a:gd name="connsiteX124-4659" fmla="*/ 447 w 605"/>
              <a:gd name="connsiteY124-4660" fmla="*/ 600 h 763"/>
              <a:gd name="connsiteX125-4661" fmla="*/ 447 w 605"/>
              <a:gd name="connsiteY125-4662" fmla="*/ 600 h 763"/>
              <a:gd name="connsiteX126-4663" fmla="*/ 453 w 605"/>
              <a:gd name="connsiteY126-4664" fmla="*/ 594 h 763"/>
              <a:gd name="connsiteX127-4665" fmla="*/ 453 w 605"/>
              <a:gd name="connsiteY127-4666" fmla="*/ 584 h 763"/>
              <a:gd name="connsiteX128-4667" fmla="*/ 458 w 605"/>
              <a:gd name="connsiteY128-4668" fmla="*/ 573 h 763"/>
              <a:gd name="connsiteX129-4669" fmla="*/ 458 w 605"/>
              <a:gd name="connsiteY129-4670" fmla="*/ 558 h 763"/>
              <a:gd name="connsiteX130-4671" fmla="*/ 463 w 605"/>
              <a:gd name="connsiteY130-4672" fmla="*/ 537 h 763"/>
              <a:gd name="connsiteX131-4673" fmla="*/ 469 w 605"/>
              <a:gd name="connsiteY131-4674" fmla="*/ 516 h 763"/>
              <a:gd name="connsiteX132-4675" fmla="*/ 469 w 605"/>
              <a:gd name="connsiteY132-4676" fmla="*/ 489 h 763"/>
              <a:gd name="connsiteX133-4677" fmla="*/ 474 w 605"/>
              <a:gd name="connsiteY133-4678" fmla="*/ 458 h 763"/>
              <a:gd name="connsiteX134-4679" fmla="*/ 484 w 605"/>
              <a:gd name="connsiteY134-4680" fmla="*/ 395 h 763"/>
              <a:gd name="connsiteX135-4681" fmla="*/ 490 w 605"/>
              <a:gd name="connsiteY135-4682" fmla="*/ 337 h 763"/>
              <a:gd name="connsiteX136-4683" fmla="*/ 495 w 605"/>
              <a:gd name="connsiteY136-4684" fmla="*/ 274 h 763"/>
              <a:gd name="connsiteX137-4685" fmla="*/ 495 w 605"/>
              <a:gd name="connsiteY137-4686" fmla="*/ 221 h 763"/>
              <a:gd name="connsiteX138-4687" fmla="*/ 495 w 605"/>
              <a:gd name="connsiteY138-4688" fmla="*/ 221 h 763"/>
              <a:gd name="connsiteX0-4689" fmla="*/ 495 w 605"/>
              <a:gd name="connsiteY0-4690" fmla="*/ 221 h 763"/>
              <a:gd name="connsiteX1-4691" fmla="*/ 495 w 605"/>
              <a:gd name="connsiteY1-4692" fmla="*/ 195 h 763"/>
              <a:gd name="connsiteX2-4693" fmla="*/ 495 w 605"/>
              <a:gd name="connsiteY2-4694" fmla="*/ 168 h 763"/>
              <a:gd name="connsiteX3-4695" fmla="*/ 495 w 605"/>
              <a:gd name="connsiteY3-4696" fmla="*/ 147 h 763"/>
              <a:gd name="connsiteX4-4697" fmla="*/ 495 w 605"/>
              <a:gd name="connsiteY4-4698" fmla="*/ 132 h 763"/>
              <a:gd name="connsiteX5-4699" fmla="*/ 495 w 605"/>
              <a:gd name="connsiteY5-4700" fmla="*/ 116 h 763"/>
              <a:gd name="connsiteX6-4701" fmla="*/ 495 w 605"/>
              <a:gd name="connsiteY6-4702" fmla="*/ 105 h 763"/>
              <a:gd name="connsiteX7-4703" fmla="*/ 490 w 605"/>
              <a:gd name="connsiteY7-4704" fmla="*/ 95 h 763"/>
              <a:gd name="connsiteX8-4705" fmla="*/ 490 w 605"/>
              <a:gd name="connsiteY8-4706" fmla="*/ 89 h 763"/>
              <a:gd name="connsiteX9-4707" fmla="*/ 490 w 605"/>
              <a:gd name="connsiteY9-4708" fmla="*/ 84 h 763"/>
              <a:gd name="connsiteX10-4709" fmla="*/ 484 w 605"/>
              <a:gd name="connsiteY10-4710" fmla="*/ 84 h 763"/>
              <a:gd name="connsiteX11-4711" fmla="*/ 479 w 605"/>
              <a:gd name="connsiteY11-4712" fmla="*/ 79 h 763"/>
              <a:gd name="connsiteX12-4713" fmla="*/ 469 w 605"/>
              <a:gd name="connsiteY12-4714" fmla="*/ 79 h 763"/>
              <a:gd name="connsiteX13-4715" fmla="*/ 463 w 605"/>
              <a:gd name="connsiteY13-4716" fmla="*/ 74 h 763"/>
              <a:gd name="connsiteX14-4717" fmla="*/ 447 w 605"/>
              <a:gd name="connsiteY14-4718" fmla="*/ 74 h 763"/>
              <a:gd name="connsiteX15-4719" fmla="*/ 437 w 605"/>
              <a:gd name="connsiteY15-4720" fmla="*/ 74 h 763"/>
              <a:gd name="connsiteX16-4721" fmla="*/ 421 w 605"/>
              <a:gd name="connsiteY16-4722" fmla="*/ 79 h 763"/>
              <a:gd name="connsiteX17-4723" fmla="*/ 390 w 605"/>
              <a:gd name="connsiteY17-4724" fmla="*/ 79 h 763"/>
              <a:gd name="connsiteX18-4725" fmla="*/ 353 w 605"/>
              <a:gd name="connsiteY18-4726" fmla="*/ 84 h 763"/>
              <a:gd name="connsiteX19-4727" fmla="*/ 316 w 605"/>
              <a:gd name="connsiteY19-4728" fmla="*/ 89 h 763"/>
              <a:gd name="connsiteX20-4729" fmla="*/ 279 w 605"/>
              <a:gd name="connsiteY20-4730" fmla="*/ 89 h 763"/>
              <a:gd name="connsiteX21-4731" fmla="*/ 237 w 605"/>
              <a:gd name="connsiteY21-4732" fmla="*/ 95 h 763"/>
              <a:gd name="connsiteX22-4733" fmla="*/ 137 w 605"/>
              <a:gd name="connsiteY22-4734" fmla="*/ 110 h 763"/>
              <a:gd name="connsiteX23-4735" fmla="*/ 110 w 605"/>
              <a:gd name="connsiteY23-4736" fmla="*/ 116 h 763"/>
              <a:gd name="connsiteX24-4737" fmla="*/ 84 w 605"/>
              <a:gd name="connsiteY24-4738" fmla="*/ 116 h 763"/>
              <a:gd name="connsiteX25-4739" fmla="*/ 52 w 605"/>
              <a:gd name="connsiteY25-4740" fmla="*/ 121 h 763"/>
              <a:gd name="connsiteX26-4741" fmla="*/ 26 w 605"/>
              <a:gd name="connsiteY26-4742" fmla="*/ 126 h 763"/>
              <a:gd name="connsiteX27-4743" fmla="*/ 0 w 605"/>
              <a:gd name="connsiteY27-4744" fmla="*/ 126 h 763"/>
              <a:gd name="connsiteX28-4745" fmla="*/ 247 w 605"/>
              <a:gd name="connsiteY28-4746" fmla="*/ 58 h 763"/>
              <a:gd name="connsiteX29-4747" fmla="*/ 305 w 605"/>
              <a:gd name="connsiteY29-4748" fmla="*/ 47 h 763"/>
              <a:gd name="connsiteX30-4749" fmla="*/ 332 w 605"/>
              <a:gd name="connsiteY30-4750" fmla="*/ 42 h 763"/>
              <a:gd name="connsiteX31-4751" fmla="*/ 358 w 605"/>
              <a:gd name="connsiteY31-4752" fmla="*/ 37 h 763"/>
              <a:gd name="connsiteX32-4753" fmla="*/ 384 w 605"/>
              <a:gd name="connsiteY32-4754" fmla="*/ 32 h 763"/>
              <a:gd name="connsiteX33-4755" fmla="*/ 400 w 605"/>
              <a:gd name="connsiteY33-4756" fmla="*/ 32 h 763"/>
              <a:gd name="connsiteX34-4757" fmla="*/ 416 w 605"/>
              <a:gd name="connsiteY34-4758" fmla="*/ 26 h 763"/>
              <a:gd name="connsiteX35-4759" fmla="*/ 432 w 605"/>
              <a:gd name="connsiteY35-4760" fmla="*/ 21 h 763"/>
              <a:gd name="connsiteX36-4761" fmla="*/ 437 w 605"/>
              <a:gd name="connsiteY36-4762" fmla="*/ 21 h 763"/>
              <a:gd name="connsiteX37-4763" fmla="*/ 447 w 605"/>
              <a:gd name="connsiteY37-4764" fmla="*/ 16 h 763"/>
              <a:gd name="connsiteX38-4765" fmla="*/ 453 w 605"/>
              <a:gd name="connsiteY38-4766" fmla="*/ 11 h 763"/>
              <a:gd name="connsiteX39-4767" fmla="*/ 463 w 605"/>
              <a:gd name="connsiteY39-4768" fmla="*/ 5 h 763"/>
              <a:gd name="connsiteX40-4769" fmla="*/ 469 w 605"/>
              <a:gd name="connsiteY40-4770" fmla="*/ 5 h 763"/>
              <a:gd name="connsiteX41-4771" fmla="*/ 479 w 605"/>
              <a:gd name="connsiteY41-4772" fmla="*/ 0 h 763"/>
              <a:gd name="connsiteX42-4773" fmla="*/ 484 w 605"/>
              <a:gd name="connsiteY42-4774" fmla="*/ 5 h 763"/>
              <a:gd name="connsiteX43-4775" fmla="*/ 490 w 605"/>
              <a:gd name="connsiteY43-4776" fmla="*/ 5 h 763"/>
              <a:gd name="connsiteX44-4777" fmla="*/ 495 w 605"/>
              <a:gd name="connsiteY44-4778" fmla="*/ 11 h 763"/>
              <a:gd name="connsiteX45-4779" fmla="*/ 505 w 605"/>
              <a:gd name="connsiteY45-4780" fmla="*/ 16 h 763"/>
              <a:gd name="connsiteX46-4781" fmla="*/ 516 w 605"/>
              <a:gd name="connsiteY46-4782" fmla="*/ 21 h 763"/>
              <a:gd name="connsiteX47-4783" fmla="*/ 526 w 605"/>
              <a:gd name="connsiteY47-4784" fmla="*/ 26 h 763"/>
              <a:gd name="connsiteX48-4785" fmla="*/ 537 w 605"/>
              <a:gd name="connsiteY48-4786" fmla="*/ 32 h 763"/>
              <a:gd name="connsiteX49-4787" fmla="*/ 553 w 605"/>
              <a:gd name="connsiteY49-4788" fmla="*/ 42 h 763"/>
              <a:gd name="connsiteX50-4789" fmla="*/ 563 w 605"/>
              <a:gd name="connsiteY50-4790" fmla="*/ 53 h 763"/>
              <a:gd name="connsiteX51-4791" fmla="*/ 574 w 605"/>
              <a:gd name="connsiteY51-4792" fmla="*/ 58 h 763"/>
              <a:gd name="connsiteX52-4793" fmla="*/ 584 w 605"/>
              <a:gd name="connsiteY52-4794" fmla="*/ 68 h 763"/>
              <a:gd name="connsiteX53-4795" fmla="*/ 595 w 605"/>
              <a:gd name="connsiteY53-4796" fmla="*/ 74 h 763"/>
              <a:gd name="connsiteX54-4797" fmla="*/ 600 w 605"/>
              <a:gd name="connsiteY54-4798" fmla="*/ 79 h 763"/>
              <a:gd name="connsiteX55-4799" fmla="*/ 605 w 605"/>
              <a:gd name="connsiteY55-4800" fmla="*/ 84 h 763"/>
              <a:gd name="connsiteX56-4801" fmla="*/ 605 w 605"/>
              <a:gd name="connsiteY56-4802" fmla="*/ 89 h 763"/>
              <a:gd name="connsiteX57-4803" fmla="*/ 605 w 605"/>
              <a:gd name="connsiteY57-4804" fmla="*/ 95 h 763"/>
              <a:gd name="connsiteX58-4805" fmla="*/ 605 w 605"/>
              <a:gd name="connsiteY58-4806" fmla="*/ 100 h 763"/>
              <a:gd name="connsiteX59-4807" fmla="*/ 605 w 605"/>
              <a:gd name="connsiteY59-4808" fmla="*/ 105 h 763"/>
              <a:gd name="connsiteX60-4809" fmla="*/ 600 w 605"/>
              <a:gd name="connsiteY60-4810" fmla="*/ 110 h 763"/>
              <a:gd name="connsiteX61-4811" fmla="*/ 590 w 605"/>
              <a:gd name="connsiteY61-4812" fmla="*/ 116 h 763"/>
              <a:gd name="connsiteX62-4813" fmla="*/ 590 w 605"/>
              <a:gd name="connsiteY62-4814" fmla="*/ 121 h 763"/>
              <a:gd name="connsiteX63-4815" fmla="*/ 590 w 605"/>
              <a:gd name="connsiteY63-4816" fmla="*/ 121 h 763"/>
              <a:gd name="connsiteX64-4817" fmla="*/ 584 w 605"/>
              <a:gd name="connsiteY64-4818" fmla="*/ 126 h 763"/>
              <a:gd name="connsiteX65-4819" fmla="*/ 584 w 605"/>
              <a:gd name="connsiteY65-4820" fmla="*/ 132 h 763"/>
              <a:gd name="connsiteX66-4821" fmla="*/ 579 w 605"/>
              <a:gd name="connsiteY66-4822" fmla="*/ 142 h 763"/>
              <a:gd name="connsiteX67-4823" fmla="*/ 579 w 605"/>
              <a:gd name="connsiteY67-4824" fmla="*/ 147 h 763"/>
              <a:gd name="connsiteX68-4825" fmla="*/ 579 w 605"/>
              <a:gd name="connsiteY68-4826" fmla="*/ 158 h 763"/>
              <a:gd name="connsiteX69-4827" fmla="*/ 574 w 605"/>
              <a:gd name="connsiteY69-4828" fmla="*/ 168 h 763"/>
              <a:gd name="connsiteX70-4829" fmla="*/ 574 w 605"/>
              <a:gd name="connsiteY70-4830" fmla="*/ 179 h 763"/>
              <a:gd name="connsiteX71-4831" fmla="*/ 574 w 605"/>
              <a:gd name="connsiteY71-4832" fmla="*/ 189 h 763"/>
              <a:gd name="connsiteX72-4833" fmla="*/ 569 w 605"/>
              <a:gd name="connsiteY72-4834" fmla="*/ 205 h 763"/>
              <a:gd name="connsiteX73-4835" fmla="*/ 569 w 605"/>
              <a:gd name="connsiteY73-4836" fmla="*/ 221 h 763"/>
              <a:gd name="connsiteX74-4837" fmla="*/ 569 w 605"/>
              <a:gd name="connsiteY74-4838" fmla="*/ 237 h 763"/>
              <a:gd name="connsiteX75-4839" fmla="*/ 563 w 605"/>
              <a:gd name="connsiteY75-4840" fmla="*/ 252 h 763"/>
              <a:gd name="connsiteX76-4841" fmla="*/ 563 w 605"/>
              <a:gd name="connsiteY76-4842" fmla="*/ 268 h 763"/>
              <a:gd name="connsiteX77-4843" fmla="*/ 563 w 605"/>
              <a:gd name="connsiteY77-4844" fmla="*/ 289 h 763"/>
              <a:gd name="connsiteX78-4845" fmla="*/ 558 w 605"/>
              <a:gd name="connsiteY78-4846" fmla="*/ 331 h 763"/>
              <a:gd name="connsiteX79-4847" fmla="*/ 553 w 605"/>
              <a:gd name="connsiteY79-4848" fmla="*/ 368 h 763"/>
              <a:gd name="connsiteX80-4849" fmla="*/ 553 w 605"/>
              <a:gd name="connsiteY80-4850" fmla="*/ 400 h 763"/>
              <a:gd name="connsiteX81-4851" fmla="*/ 548 w 605"/>
              <a:gd name="connsiteY81-4852" fmla="*/ 431 h 763"/>
              <a:gd name="connsiteX82-4853" fmla="*/ 542 w 605"/>
              <a:gd name="connsiteY82-4854" fmla="*/ 463 h 763"/>
              <a:gd name="connsiteX83-4855" fmla="*/ 542 w 605"/>
              <a:gd name="connsiteY83-4856" fmla="*/ 489 h 763"/>
              <a:gd name="connsiteX84-4857" fmla="*/ 537 w 605"/>
              <a:gd name="connsiteY84-4858" fmla="*/ 510 h 763"/>
              <a:gd name="connsiteX85-4859" fmla="*/ 532 w 605"/>
              <a:gd name="connsiteY85-4860" fmla="*/ 531 h 763"/>
              <a:gd name="connsiteX86-4861" fmla="*/ 526 w 605"/>
              <a:gd name="connsiteY86-4862" fmla="*/ 568 h 763"/>
              <a:gd name="connsiteX87-4863" fmla="*/ 516 w 605"/>
              <a:gd name="connsiteY87-4864" fmla="*/ 605 h 763"/>
              <a:gd name="connsiteX88-4865" fmla="*/ 511 w 605"/>
              <a:gd name="connsiteY88-4866" fmla="*/ 636 h 763"/>
              <a:gd name="connsiteX89-4867" fmla="*/ 500 w 605"/>
              <a:gd name="connsiteY89-4868" fmla="*/ 663 h 763"/>
              <a:gd name="connsiteX90-4869" fmla="*/ 495 w 605"/>
              <a:gd name="connsiteY90-4870" fmla="*/ 689 h 763"/>
              <a:gd name="connsiteX91-4871" fmla="*/ 490 w 605"/>
              <a:gd name="connsiteY91-4872" fmla="*/ 700 h 763"/>
              <a:gd name="connsiteX92-4873" fmla="*/ 484 w 605"/>
              <a:gd name="connsiteY92-4874" fmla="*/ 710 h 763"/>
              <a:gd name="connsiteX93-4875" fmla="*/ 484 w 605"/>
              <a:gd name="connsiteY93-4876" fmla="*/ 721 h 763"/>
              <a:gd name="connsiteX94-4877" fmla="*/ 479 w 605"/>
              <a:gd name="connsiteY94-4878" fmla="*/ 726 h 763"/>
              <a:gd name="connsiteX95-4879" fmla="*/ 474 w 605"/>
              <a:gd name="connsiteY95-4880" fmla="*/ 736 h 763"/>
              <a:gd name="connsiteX96-4881" fmla="*/ 474 w 605"/>
              <a:gd name="connsiteY96-4882" fmla="*/ 742 h 763"/>
              <a:gd name="connsiteX97-4883" fmla="*/ 463 w 605"/>
              <a:gd name="connsiteY97-4884" fmla="*/ 747 h 763"/>
              <a:gd name="connsiteX98-4885" fmla="*/ 458 w 605"/>
              <a:gd name="connsiteY98-4886" fmla="*/ 757 h 763"/>
              <a:gd name="connsiteX99-4887" fmla="*/ 453 w 605"/>
              <a:gd name="connsiteY99-4888" fmla="*/ 757 h 763"/>
              <a:gd name="connsiteX100-4889" fmla="*/ 447 w 605"/>
              <a:gd name="connsiteY100-4890" fmla="*/ 763 h 763"/>
              <a:gd name="connsiteX101-4891" fmla="*/ 442 w 605"/>
              <a:gd name="connsiteY101-4892" fmla="*/ 763 h 763"/>
              <a:gd name="connsiteX102-4893" fmla="*/ 442 w 605"/>
              <a:gd name="connsiteY102-4894" fmla="*/ 757 h 763"/>
              <a:gd name="connsiteX103-4895" fmla="*/ 437 w 605"/>
              <a:gd name="connsiteY103-4896" fmla="*/ 757 h 763"/>
              <a:gd name="connsiteX104-4897" fmla="*/ 437 w 605"/>
              <a:gd name="connsiteY104-4898" fmla="*/ 752 h 763"/>
              <a:gd name="connsiteX105-4899" fmla="*/ 437 w 605"/>
              <a:gd name="connsiteY105-4900" fmla="*/ 747 h 763"/>
              <a:gd name="connsiteX106-4901" fmla="*/ 432 w 605"/>
              <a:gd name="connsiteY106-4902" fmla="*/ 742 h 763"/>
              <a:gd name="connsiteX107-4903" fmla="*/ 432 w 605"/>
              <a:gd name="connsiteY107-4904" fmla="*/ 731 h 763"/>
              <a:gd name="connsiteX108-4905" fmla="*/ 432 w 605"/>
              <a:gd name="connsiteY108-4906" fmla="*/ 721 h 763"/>
              <a:gd name="connsiteX109-4907" fmla="*/ 426 w 605"/>
              <a:gd name="connsiteY109-4908" fmla="*/ 705 h 763"/>
              <a:gd name="connsiteX110-4909" fmla="*/ 421 w 605"/>
              <a:gd name="connsiteY110-4910" fmla="*/ 684 h 763"/>
              <a:gd name="connsiteX111-4911" fmla="*/ 416 w 605"/>
              <a:gd name="connsiteY111-4912" fmla="*/ 668 h 763"/>
              <a:gd name="connsiteX112-4913" fmla="*/ 411 w 605"/>
              <a:gd name="connsiteY112-4914" fmla="*/ 652 h 763"/>
              <a:gd name="connsiteX113-4915" fmla="*/ 405 w 605"/>
              <a:gd name="connsiteY113-4916" fmla="*/ 636 h 763"/>
              <a:gd name="connsiteX114-4917" fmla="*/ 395 w 605"/>
              <a:gd name="connsiteY114-4918" fmla="*/ 626 h 763"/>
              <a:gd name="connsiteX115-4919" fmla="*/ 384 w 605"/>
              <a:gd name="connsiteY115-4920" fmla="*/ 615 h 763"/>
              <a:gd name="connsiteX116-4921" fmla="*/ 379 w 605"/>
              <a:gd name="connsiteY116-4922" fmla="*/ 605 h 763"/>
              <a:gd name="connsiteX117-4923" fmla="*/ 390 w 605"/>
              <a:gd name="connsiteY117-4924" fmla="*/ 610 h 763"/>
              <a:gd name="connsiteX118-4925" fmla="*/ 405 w 605"/>
              <a:gd name="connsiteY118-4926" fmla="*/ 610 h 763"/>
              <a:gd name="connsiteX119-4927" fmla="*/ 416 w 605"/>
              <a:gd name="connsiteY119-4928" fmla="*/ 610 h 763"/>
              <a:gd name="connsiteX120-4929" fmla="*/ 426 w 605"/>
              <a:gd name="connsiteY120-4930" fmla="*/ 610 h 763"/>
              <a:gd name="connsiteX121-4931" fmla="*/ 437 w 605"/>
              <a:gd name="connsiteY121-4932" fmla="*/ 605 h 763"/>
              <a:gd name="connsiteX122-4933" fmla="*/ 442 w 605"/>
              <a:gd name="connsiteY122-4934" fmla="*/ 605 h 763"/>
              <a:gd name="connsiteX123-4935" fmla="*/ 447 w 605"/>
              <a:gd name="connsiteY123-4936" fmla="*/ 600 h 763"/>
              <a:gd name="connsiteX124-4937" fmla="*/ 447 w 605"/>
              <a:gd name="connsiteY124-4938" fmla="*/ 600 h 763"/>
              <a:gd name="connsiteX125-4939" fmla="*/ 453 w 605"/>
              <a:gd name="connsiteY125-4940" fmla="*/ 594 h 763"/>
              <a:gd name="connsiteX126-4941" fmla="*/ 453 w 605"/>
              <a:gd name="connsiteY126-4942" fmla="*/ 584 h 763"/>
              <a:gd name="connsiteX127-4943" fmla="*/ 458 w 605"/>
              <a:gd name="connsiteY127-4944" fmla="*/ 573 h 763"/>
              <a:gd name="connsiteX128-4945" fmla="*/ 458 w 605"/>
              <a:gd name="connsiteY128-4946" fmla="*/ 558 h 763"/>
              <a:gd name="connsiteX129-4947" fmla="*/ 463 w 605"/>
              <a:gd name="connsiteY129-4948" fmla="*/ 537 h 763"/>
              <a:gd name="connsiteX130-4949" fmla="*/ 469 w 605"/>
              <a:gd name="connsiteY130-4950" fmla="*/ 516 h 763"/>
              <a:gd name="connsiteX131-4951" fmla="*/ 469 w 605"/>
              <a:gd name="connsiteY131-4952" fmla="*/ 489 h 763"/>
              <a:gd name="connsiteX132-4953" fmla="*/ 474 w 605"/>
              <a:gd name="connsiteY132-4954" fmla="*/ 458 h 763"/>
              <a:gd name="connsiteX133-4955" fmla="*/ 484 w 605"/>
              <a:gd name="connsiteY133-4956" fmla="*/ 395 h 763"/>
              <a:gd name="connsiteX134-4957" fmla="*/ 490 w 605"/>
              <a:gd name="connsiteY134-4958" fmla="*/ 337 h 763"/>
              <a:gd name="connsiteX135-4959" fmla="*/ 495 w 605"/>
              <a:gd name="connsiteY135-4960" fmla="*/ 274 h 763"/>
              <a:gd name="connsiteX136-4961" fmla="*/ 495 w 605"/>
              <a:gd name="connsiteY136-4962" fmla="*/ 221 h 763"/>
              <a:gd name="connsiteX137-4963" fmla="*/ 495 w 605"/>
              <a:gd name="connsiteY137-4964" fmla="*/ 221 h 763"/>
              <a:gd name="connsiteX0-4965" fmla="*/ 495 w 605"/>
              <a:gd name="connsiteY0-4966" fmla="*/ 221 h 763"/>
              <a:gd name="connsiteX1-4967" fmla="*/ 495 w 605"/>
              <a:gd name="connsiteY1-4968" fmla="*/ 195 h 763"/>
              <a:gd name="connsiteX2-4969" fmla="*/ 495 w 605"/>
              <a:gd name="connsiteY2-4970" fmla="*/ 168 h 763"/>
              <a:gd name="connsiteX3-4971" fmla="*/ 495 w 605"/>
              <a:gd name="connsiteY3-4972" fmla="*/ 147 h 763"/>
              <a:gd name="connsiteX4-4973" fmla="*/ 495 w 605"/>
              <a:gd name="connsiteY4-4974" fmla="*/ 132 h 763"/>
              <a:gd name="connsiteX5-4975" fmla="*/ 495 w 605"/>
              <a:gd name="connsiteY5-4976" fmla="*/ 116 h 763"/>
              <a:gd name="connsiteX6-4977" fmla="*/ 495 w 605"/>
              <a:gd name="connsiteY6-4978" fmla="*/ 105 h 763"/>
              <a:gd name="connsiteX7-4979" fmla="*/ 490 w 605"/>
              <a:gd name="connsiteY7-4980" fmla="*/ 95 h 763"/>
              <a:gd name="connsiteX8-4981" fmla="*/ 490 w 605"/>
              <a:gd name="connsiteY8-4982" fmla="*/ 89 h 763"/>
              <a:gd name="connsiteX9-4983" fmla="*/ 490 w 605"/>
              <a:gd name="connsiteY9-4984" fmla="*/ 84 h 763"/>
              <a:gd name="connsiteX10-4985" fmla="*/ 484 w 605"/>
              <a:gd name="connsiteY10-4986" fmla="*/ 84 h 763"/>
              <a:gd name="connsiteX11-4987" fmla="*/ 479 w 605"/>
              <a:gd name="connsiteY11-4988" fmla="*/ 79 h 763"/>
              <a:gd name="connsiteX12-4989" fmla="*/ 469 w 605"/>
              <a:gd name="connsiteY12-4990" fmla="*/ 79 h 763"/>
              <a:gd name="connsiteX13-4991" fmla="*/ 463 w 605"/>
              <a:gd name="connsiteY13-4992" fmla="*/ 74 h 763"/>
              <a:gd name="connsiteX14-4993" fmla="*/ 447 w 605"/>
              <a:gd name="connsiteY14-4994" fmla="*/ 74 h 763"/>
              <a:gd name="connsiteX15-4995" fmla="*/ 437 w 605"/>
              <a:gd name="connsiteY15-4996" fmla="*/ 74 h 763"/>
              <a:gd name="connsiteX16-4997" fmla="*/ 421 w 605"/>
              <a:gd name="connsiteY16-4998" fmla="*/ 79 h 763"/>
              <a:gd name="connsiteX17-4999" fmla="*/ 390 w 605"/>
              <a:gd name="connsiteY17-5000" fmla="*/ 79 h 763"/>
              <a:gd name="connsiteX18-5001" fmla="*/ 353 w 605"/>
              <a:gd name="connsiteY18-5002" fmla="*/ 84 h 763"/>
              <a:gd name="connsiteX19-5003" fmla="*/ 316 w 605"/>
              <a:gd name="connsiteY19-5004" fmla="*/ 89 h 763"/>
              <a:gd name="connsiteX20-5005" fmla="*/ 279 w 605"/>
              <a:gd name="connsiteY20-5006" fmla="*/ 89 h 763"/>
              <a:gd name="connsiteX21-5007" fmla="*/ 237 w 605"/>
              <a:gd name="connsiteY21-5008" fmla="*/ 95 h 763"/>
              <a:gd name="connsiteX22-5009" fmla="*/ 110 w 605"/>
              <a:gd name="connsiteY22-5010" fmla="*/ 116 h 763"/>
              <a:gd name="connsiteX23-5011" fmla="*/ 84 w 605"/>
              <a:gd name="connsiteY23-5012" fmla="*/ 116 h 763"/>
              <a:gd name="connsiteX24-5013" fmla="*/ 52 w 605"/>
              <a:gd name="connsiteY24-5014" fmla="*/ 121 h 763"/>
              <a:gd name="connsiteX25-5015" fmla="*/ 26 w 605"/>
              <a:gd name="connsiteY25-5016" fmla="*/ 126 h 763"/>
              <a:gd name="connsiteX26-5017" fmla="*/ 0 w 605"/>
              <a:gd name="connsiteY26-5018" fmla="*/ 126 h 763"/>
              <a:gd name="connsiteX27-5019" fmla="*/ 247 w 605"/>
              <a:gd name="connsiteY27-5020" fmla="*/ 58 h 763"/>
              <a:gd name="connsiteX28-5021" fmla="*/ 305 w 605"/>
              <a:gd name="connsiteY28-5022" fmla="*/ 47 h 763"/>
              <a:gd name="connsiteX29-5023" fmla="*/ 332 w 605"/>
              <a:gd name="connsiteY29-5024" fmla="*/ 42 h 763"/>
              <a:gd name="connsiteX30-5025" fmla="*/ 358 w 605"/>
              <a:gd name="connsiteY30-5026" fmla="*/ 37 h 763"/>
              <a:gd name="connsiteX31-5027" fmla="*/ 384 w 605"/>
              <a:gd name="connsiteY31-5028" fmla="*/ 32 h 763"/>
              <a:gd name="connsiteX32-5029" fmla="*/ 400 w 605"/>
              <a:gd name="connsiteY32-5030" fmla="*/ 32 h 763"/>
              <a:gd name="connsiteX33-5031" fmla="*/ 416 w 605"/>
              <a:gd name="connsiteY33-5032" fmla="*/ 26 h 763"/>
              <a:gd name="connsiteX34-5033" fmla="*/ 432 w 605"/>
              <a:gd name="connsiteY34-5034" fmla="*/ 21 h 763"/>
              <a:gd name="connsiteX35-5035" fmla="*/ 437 w 605"/>
              <a:gd name="connsiteY35-5036" fmla="*/ 21 h 763"/>
              <a:gd name="connsiteX36-5037" fmla="*/ 447 w 605"/>
              <a:gd name="connsiteY36-5038" fmla="*/ 16 h 763"/>
              <a:gd name="connsiteX37-5039" fmla="*/ 453 w 605"/>
              <a:gd name="connsiteY37-5040" fmla="*/ 11 h 763"/>
              <a:gd name="connsiteX38-5041" fmla="*/ 463 w 605"/>
              <a:gd name="connsiteY38-5042" fmla="*/ 5 h 763"/>
              <a:gd name="connsiteX39-5043" fmla="*/ 469 w 605"/>
              <a:gd name="connsiteY39-5044" fmla="*/ 5 h 763"/>
              <a:gd name="connsiteX40-5045" fmla="*/ 479 w 605"/>
              <a:gd name="connsiteY40-5046" fmla="*/ 0 h 763"/>
              <a:gd name="connsiteX41-5047" fmla="*/ 484 w 605"/>
              <a:gd name="connsiteY41-5048" fmla="*/ 5 h 763"/>
              <a:gd name="connsiteX42-5049" fmla="*/ 490 w 605"/>
              <a:gd name="connsiteY42-5050" fmla="*/ 5 h 763"/>
              <a:gd name="connsiteX43-5051" fmla="*/ 495 w 605"/>
              <a:gd name="connsiteY43-5052" fmla="*/ 11 h 763"/>
              <a:gd name="connsiteX44-5053" fmla="*/ 505 w 605"/>
              <a:gd name="connsiteY44-5054" fmla="*/ 16 h 763"/>
              <a:gd name="connsiteX45-5055" fmla="*/ 516 w 605"/>
              <a:gd name="connsiteY45-5056" fmla="*/ 21 h 763"/>
              <a:gd name="connsiteX46-5057" fmla="*/ 526 w 605"/>
              <a:gd name="connsiteY46-5058" fmla="*/ 26 h 763"/>
              <a:gd name="connsiteX47-5059" fmla="*/ 537 w 605"/>
              <a:gd name="connsiteY47-5060" fmla="*/ 32 h 763"/>
              <a:gd name="connsiteX48-5061" fmla="*/ 553 w 605"/>
              <a:gd name="connsiteY48-5062" fmla="*/ 42 h 763"/>
              <a:gd name="connsiteX49-5063" fmla="*/ 563 w 605"/>
              <a:gd name="connsiteY49-5064" fmla="*/ 53 h 763"/>
              <a:gd name="connsiteX50-5065" fmla="*/ 574 w 605"/>
              <a:gd name="connsiteY50-5066" fmla="*/ 58 h 763"/>
              <a:gd name="connsiteX51-5067" fmla="*/ 584 w 605"/>
              <a:gd name="connsiteY51-5068" fmla="*/ 68 h 763"/>
              <a:gd name="connsiteX52-5069" fmla="*/ 595 w 605"/>
              <a:gd name="connsiteY52-5070" fmla="*/ 74 h 763"/>
              <a:gd name="connsiteX53-5071" fmla="*/ 600 w 605"/>
              <a:gd name="connsiteY53-5072" fmla="*/ 79 h 763"/>
              <a:gd name="connsiteX54-5073" fmla="*/ 605 w 605"/>
              <a:gd name="connsiteY54-5074" fmla="*/ 84 h 763"/>
              <a:gd name="connsiteX55-5075" fmla="*/ 605 w 605"/>
              <a:gd name="connsiteY55-5076" fmla="*/ 89 h 763"/>
              <a:gd name="connsiteX56-5077" fmla="*/ 605 w 605"/>
              <a:gd name="connsiteY56-5078" fmla="*/ 95 h 763"/>
              <a:gd name="connsiteX57-5079" fmla="*/ 605 w 605"/>
              <a:gd name="connsiteY57-5080" fmla="*/ 100 h 763"/>
              <a:gd name="connsiteX58-5081" fmla="*/ 605 w 605"/>
              <a:gd name="connsiteY58-5082" fmla="*/ 105 h 763"/>
              <a:gd name="connsiteX59-5083" fmla="*/ 600 w 605"/>
              <a:gd name="connsiteY59-5084" fmla="*/ 110 h 763"/>
              <a:gd name="connsiteX60-5085" fmla="*/ 590 w 605"/>
              <a:gd name="connsiteY60-5086" fmla="*/ 116 h 763"/>
              <a:gd name="connsiteX61-5087" fmla="*/ 590 w 605"/>
              <a:gd name="connsiteY61-5088" fmla="*/ 121 h 763"/>
              <a:gd name="connsiteX62-5089" fmla="*/ 590 w 605"/>
              <a:gd name="connsiteY62-5090" fmla="*/ 121 h 763"/>
              <a:gd name="connsiteX63-5091" fmla="*/ 584 w 605"/>
              <a:gd name="connsiteY63-5092" fmla="*/ 126 h 763"/>
              <a:gd name="connsiteX64-5093" fmla="*/ 584 w 605"/>
              <a:gd name="connsiteY64-5094" fmla="*/ 132 h 763"/>
              <a:gd name="connsiteX65-5095" fmla="*/ 579 w 605"/>
              <a:gd name="connsiteY65-5096" fmla="*/ 142 h 763"/>
              <a:gd name="connsiteX66-5097" fmla="*/ 579 w 605"/>
              <a:gd name="connsiteY66-5098" fmla="*/ 147 h 763"/>
              <a:gd name="connsiteX67-5099" fmla="*/ 579 w 605"/>
              <a:gd name="connsiteY67-5100" fmla="*/ 158 h 763"/>
              <a:gd name="connsiteX68-5101" fmla="*/ 574 w 605"/>
              <a:gd name="connsiteY68-5102" fmla="*/ 168 h 763"/>
              <a:gd name="connsiteX69-5103" fmla="*/ 574 w 605"/>
              <a:gd name="connsiteY69-5104" fmla="*/ 179 h 763"/>
              <a:gd name="connsiteX70-5105" fmla="*/ 574 w 605"/>
              <a:gd name="connsiteY70-5106" fmla="*/ 189 h 763"/>
              <a:gd name="connsiteX71-5107" fmla="*/ 569 w 605"/>
              <a:gd name="connsiteY71-5108" fmla="*/ 205 h 763"/>
              <a:gd name="connsiteX72-5109" fmla="*/ 569 w 605"/>
              <a:gd name="connsiteY72-5110" fmla="*/ 221 h 763"/>
              <a:gd name="connsiteX73-5111" fmla="*/ 569 w 605"/>
              <a:gd name="connsiteY73-5112" fmla="*/ 237 h 763"/>
              <a:gd name="connsiteX74-5113" fmla="*/ 563 w 605"/>
              <a:gd name="connsiteY74-5114" fmla="*/ 252 h 763"/>
              <a:gd name="connsiteX75-5115" fmla="*/ 563 w 605"/>
              <a:gd name="connsiteY75-5116" fmla="*/ 268 h 763"/>
              <a:gd name="connsiteX76-5117" fmla="*/ 563 w 605"/>
              <a:gd name="connsiteY76-5118" fmla="*/ 289 h 763"/>
              <a:gd name="connsiteX77-5119" fmla="*/ 558 w 605"/>
              <a:gd name="connsiteY77-5120" fmla="*/ 331 h 763"/>
              <a:gd name="connsiteX78-5121" fmla="*/ 553 w 605"/>
              <a:gd name="connsiteY78-5122" fmla="*/ 368 h 763"/>
              <a:gd name="connsiteX79-5123" fmla="*/ 553 w 605"/>
              <a:gd name="connsiteY79-5124" fmla="*/ 400 h 763"/>
              <a:gd name="connsiteX80-5125" fmla="*/ 548 w 605"/>
              <a:gd name="connsiteY80-5126" fmla="*/ 431 h 763"/>
              <a:gd name="connsiteX81-5127" fmla="*/ 542 w 605"/>
              <a:gd name="connsiteY81-5128" fmla="*/ 463 h 763"/>
              <a:gd name="connsiteX82-5129" fmla="*/ 542 w 605"/>
              <a:gd name="connsiteY82-5130" fmla="*/ 489 h 763"/>
              <a:gd name="connsiteX83-5131" fmla="*/ 537 w 605"/>
              <a:gd name="connsiteY83-5132" fmla="*/ 510 h 763"/>
              <a:gd name="connsiteX84-5133" fmla="*/ 532 w 605"/>
              <a:gd name="connsiteY84-5134" fmla="*/ 531 h 763"/>
              <a:gd name="connsiteX85-5135" fmla="*/ 526 w 605"/>
              <a:gd name="connsiteY85-5136" fmla="*/ 568 h 763"/>
              <a:gd name="connsiteX86-5137" fmla="*/ 516 w 605"/>
              <a:gd name="connsiteY86-5138" fmla="*/ 605 h 763"/>
              <a:gd name="connsiteX87-5139" fmla="*/ 511 w 605"/>
              <a:gd name="connsiteY87-5140" fmla="*/ 636 h 763"/>
              <a:gd name="connsiteX88-5141" fmla="*/ 500 w 605"/>
              <a:gd name="connsiteY88-5142" fmla="*/ 663 h 763"/>
              <a:gd name="connsiteX89-5143" fmla="*/ 495 w 605"/>
              <a:gd name="connsiteY89-5144" fmla="*/ 689 h 763"/>
              <a:gd name="connsiteX90-5145" fmla="*/ 490 w 605"/>
              <a:gd name="connsiteY90-5146" fmla="*/ 700 h 763"/>
              <a:gd name="connsiteX91-5147" fmla="*/ 484 w 605"/>
              <a:gd name="connsiteY91-5148" fmla="*/ 710 h 763"/>
              <a:gd name="connsiteX92-5149" fmla="*/ 484 w 605"/>
              <a:gd name="connsiteY92-5150" fmla="*/ 721 h 763"/>
              <a:gd name="connsiteX93-5151" fmla="*/ 479 w 605"/>
              <a:gd name="connsiteY93-5152" fmla="*/ 726 h 763"/>
              <a:gd name="connsiteX94-5153" fmla="*/ 474 w 605"/>
              <a:gd name="connsiteY94-5154" fmla="*/ 736 h 763"/>
              <a:gd name="connsiteX95-5155" fmla="*/ 474 w 605"/>
              <a:gd name="connsiteY95-5156" fmla="*/ 742 h 763"/>
              <a:gd name="connsiteX96-5157" fmla="*/ 463 w 605"/>
              <a:gd name="connsiteY96-5158" fmla="*/ 747 h 763"/>
              <a:gd name="connsiteX97-5159" fmla="*/ 458 w 605"/>
              <a:gd name="connsiteY97-5160" fmla="*/ 757 h 763"/>
              <a:gd name="connsiteX98-5161" fmla="*/ 453 w 605"/>
              <a:gd name="connsiteY98-5162" fmla="*/ 757 h 763"/>
              <a:gd name="connsiteX99-5163" fmla="*/ 447 w 605"/>
              <a:gd name="connsiteY99-5164" fmla="*/ 763 h 763"/>
              <a:gd name="connsiteX100-5165" fmla="*/ 442 w 605"/>
              <a:gd name="connsiteY100-5166" fmla="*/ 763 h 763"/>
              <a:gd name="connsiteX101-5167" fmla="*/ 442 w 605"/>
              <a:gd name="connsiteY101-5168" fmla="*/ 757 h 763"/>
              <a:gd name="connsiteX102-5169" fmla="*/ 437 w 605"/>
              <a:gd name="connsiteY102-5170" fmla="*/ 757 h 763"/>
              <a:gd name="connsiteX103-5171" fmla="*/ 437 w 605"/>
              <a:gd name="connsiteY103-5172" fmla="*/ 752 h 763"/>
              <a:gd name="connsiteX104-5173" fmla="*/ 437 w 605"/>
              <a:gd name="connsiteY104-5174" fmla="*/ 747 h 763"/>
              <a:gd name="connsiteX105-5175" fmla="*/ 432 w 605"/>
              <a:gd name="connsiteY105-5176" fmla="*/ 742 h 763"/>
              <a:gd name="connsiteX106-5177" fmla="*/ 432 w 605"/>
              <a:gd name="connsiteY106-5178" fmla="*/ 731 h 763"/>
              <a:gd name="connsiteX107-5179" fmla="*/ 432 w 605"/>
              <a:gd name="connsiteY107-5180" fmla="*/ 721 h 763"/>
              <a:gd name="connsiteX108-5181" fmla="*/ 426 w 605"/>
              <a:gd name="connsiteY108-5182" fmla="*/ 705 h 763"/>
              <a:gd name="connsiteX109-5183" fmla="*/ 421 w 605"/>
              <a:gd name="connsiteY109-5184" fmla="*/ 684 h 763"/>
              <a:gd name="connsiteX110-5185" fmla="*/ 416 w 605"/>
              <a:gd name="connsiteY110-5186" fmla="*/ 668 h 763"/>
              <a:gd name="connsiteX111-5187" fmla="*/ 411 w 605"/>
              <a:gd name="connsiteY111-5188" fmla="*/ 652 h 763"/>
              <a:gd name="connsiteX112-5189" fmla="*/ 405 w 605"/>
              <a:gd name="connsiteY112-5190" fmla="*/ 636 h 763"/>
              <a:gd name="connsiteX113-5191" fmla="*/ 395 w 605"/>
              <a:gd name="connsiteY113-5192" fmla="*/ 626 h 763"/>
              <a:gd name="connsiteX114-5193" fmla="*/ 384 w 605"/>
              <a:gd name="connsiteY114-5194" fmla="*/ 615 h 763"/>
              <a:gd name="connsiteX115-5195" fmla="*/ 379 w 605"/>
              <a:gd name="connsiteY115-5196" fmla="*/ 605 h 763"/>
              <a:gd name="connsiteX116-5197" fmla="*/ 390 w 605"/>
              <a:gd name="connsiteY116-5198" fmla="*/ 610 h 763"/>
              <a:gd name="connsiteX117-5199" fmla="*/ 405 w 605"/>
              <a:gd name="connsiteY117-5200" fmla="*/ 610 h 763"/>
              <a:gd name="connsiteX118-5201" fmla="*/ 416 w 605"/>
              <a:gd name="connsiteY118-5202" fmla="*/ 610 h 763"/>
              <a:gd name="connsiteX119-5203" fmla="*/ 426 w 605"/>
              <a:gd name="connsiteY119-5204" fmla="*/ 610 h 763"/>
              <a:gd name="connsiteX120-5205" fmla="*/ 437 w 605"/>
              <a:gd name="connsiteY120-5206" fmla="*/ 605 h 763"/>
              <a:gd name="connsiteX121-5207" fmla="*/ 442 w 605"/>
              <a:gd name="connsiteY121-5208" fmla="*/ 605 h 763"/>
              <a:gd name="connsiteX122-5209" fmla="*/ 447 w 605"/>
              <a:gd name="connsiteY122-5210" fmla="*/ 600 h 763"/>
              <a:gd name="connsiteX123-5211" fmla="*/ 447 w 605"/>
              <a:gd name="connsiteY123-5212" fmla="*/ 600 h 763"/>
              <a:gd name="connsiteX124-5213" fmla="*/ 453 w 605"/>
              <a:gd name="connsiteY124-5214" fmla="*/ 594 h 763"/>
              <a:gd name="connsiteX125-5215" fmla="*/ 453 w 605"/>
              <a:gd name="connsiteY125-5216" fmla="*/ 584 h 763"/>
              <a:gd name="connsiteX126-5217" fmla="*/ 458 w 605"/>
              <a:gd name="connsiteY126-5218" fmla="*/ 573 h 763"/>
              <a:gd name="connsiteX127-5219" fmla="*/ 458 w 605"/>
              <a:gd name="connsiteY127-5220" fmla="*/ 558 h 763"/>
              <a:gd name="connsiteX128-5221" fmla="*/ 463 w 605"/>
              <a:gd name="connsiteY128-5222" fmla="*/ 537 h 763"/>
              <a:gd name="connsiteX129-5223" fmla="*/ 469 w 605"/>
              <a:gd name="connsiteY129-5224" fmla="*/ 516 h 763"/>
              <a:gd name="connsiteX130-5225" fmla="*/ 469 w 605"/>
              <a:gd name="connsiteY130-5226" fmla="*/ 489 h 763"/>
              <a:gd name="connsiteX131-5227" fmla="*/ 474 w 605"/>
              <a:gd name="connsiteY131-5228" fmla="*/ 458 h 763"/>
              <a:gd name="connsiteX132-5229" fmla="*/ 484 w 605"/>
              <a:gd name="connsiteY132-5230" fmla="*/ 395 h 763"/>
              <a:gd name="connsiteX133-5231" fmla="*/ 490 w 605"/>
              <a:gd name="connsiteY133-5232" fmla="*/ 337 h 763"/>
              <a:gd name="connsiteX134-5233" fmla="*/ 495 w 605"/>
              <a:gd name="connsiteY134-5234" fmla="*/ 274 h 763"/>
              <a:gd name="connsiteX135-5235" fmla="*/ 495 w 605"/>
              <a:gd name="connsiteY135-5236" fmla="*/ 221 h 763"/>
              <a:gd name="connsiteX136-5237" fmla="*/ 495 w 605"/>
              <a:gd name="connsiteY136-5238" fmla="*/ 221 h 763"/>
              <a:gd name="connsiteX0-5239" fmla="*/ 495 w 605"/>
              <a:gd name="connsiteY0-5240" fmla="*/ 221 h 763"/>
              <a:gd name="connsiteX1-5241" fmla="*/ 495 w 605"/>
              <a:gd name="connsiteY1-5242" fmla="*/ 195 h 763"/>
              <a:gd name="connsiteX2-5243" fmla="*/ 495 w 605"/>
              <a:gd name="connsiteY2-5244" fmla="*/ 168 h 763"/>
              <a:gd name="connsiteX3-5245" fmla="*/ 495 w 605"/>
              <a:gd name="connsiteY3-5246" fmla="*/ 147 h 763"/>
              <a:gd name="connsiteX4-5247" fmla="*/ 495 w 605"/>
              <a:gd name="connsiteY4-5248" fmla="*/ 132 h 763"/>
              <a:gd name="connsiteX5-5249" fmla="*/ 495 w 605"/>
              <a:gd name="connsiteY5-5250" fmla="*/ 116 h 763"/>
              <a:gd name="connsiteX6-5251" fmla="*/ 495 w 605"/>
              <a:gd name="connsiteY6-5252" fmla="*/ 105 h 763"/>
              <a:gd name="connsiteX7-5253" fmla="*/ 490 w 605"/>
              <a:gd name="connsiteY7-5254" fmla="*/ 95 h 763"/>
              <a:gd name="connsiteX8-5255" fmla="*/ 490 w 605"/>
              <a:gd name="connsiteY8-5256" fmla="*/ 89 h 763"/>
              <a:gd name="connsiteX9-5257" fmla="*/ 490 w 605"/>
              <a:gd name="connsiteY9-5258" fmla="*/ 84 h 763"/>
              <a:gd name="connsiteX10-5259" fmla="*/ 484 w 605"/>
              <a:gd name="connsiteY10-5260" fmla="*/ 84 h 763"/>
              <a:gd name="connsiteX11-5261" fmla="*/ 479 w 605"/>
              <a:gd name="connsiteY11-5262" fmla="*/ 79 h 763"/>
              <a:gd name="connsiteX12-5263" fmla="*/ 469 w 605"/>
              <a:gd name="connsiteY12-5264" fmla="*/ 79 h 763"/>
              <a:gd name="connsiteX13-5265" fmla="*/ 463 w 605"/>
              <a:gd name="connsiteY13-5266" fmla="*/ 74 h 763"/>
              <a:gd name="connsiteX14-5267" fmla="*/ 447 w 605"/>
              <a:gd name="connsiteY14-5268" fmla="*/ 74 h 763"/>
              <a:gd name="connsiteX15-5269" fmla="*/ 437 w 605"/>
              <a:gd name="connsiteY15-5270" fmla="*/ 74 h 763"/>
              <a:gd name="connsiteX16-5271" fmla="*/ 421 w 605"/>
              <a:gd name="connsiteY16-5272" fmla="*/ 79 h 763"/>
              <a:gd name="connsiteX17-5273" fmla="*/ 390 w 605"/>
              <a:gd name="connsiteY17-5274" fmla="*/ 79 h 763"/>
              <a:gd name="connsiteX18-5275" fmla="*/ 353 w 605"/>
              <a:gd name="connsiteY18-5276" fmla="*/ 84 h 763"/>
              <a:gd name="connsiteX19-5277" fmla="*/ 316 w 605"/>
              <a:gd name="connsiteY19-5278" fmla="*/ 89 h 763"/>
              <a:gd name="connsiteX20-5279" fmla="*/ 279 w 605"/>
              <a:gd name="connsiteY20-5280" fmla="*/ 89 h 763"/>
              <a:gd name="connsiteX21-5281" fmla="*/ 237 w 605"/>
              <a:gd name="connsiteY21-5282" fmla="*/ 95 h 763"/>
              <a:gd name="connsiteX22-5283" fmla="*/ 84 w 605"/>
              <a:gd name="connsiteY22-5284" fmla="*/ 116 h 763"/>
              <a:gd name="connsiteX23-5285" fmla="*/ 52 w 605"/>
              <a:gd name="connsiteY23-5286" fmla="*/ 121 h 763"/>
              <a:gd name="connsiteX24-5287" fmla="*/ 26 w 605"/>
              <a:gd name="connsiteY24-5288" fmla="*/ 126 h 763"/>
              <a:gd name="connsiteX25-5289" fmla="*/ 0 w 605"/>
              <a:gd name="connsiteY25-5290" fmla="*/ 126 h 763"/>
              <a:gd name="connsiteX26-5291" fmla="*/ 247 w 605"/>
              <a:gd name="connsiteY26-5292" fmla="*/ 58 h 763"/>
              <a:gd name="connsiteX27-5293" fmla="*/ 305 w 605"/>
              <a:gd name="connsiteY27-5294" fmla="*/ 47 h 763"/>
              <a:gd name="connsiteX28-5295" fmla="*/ 332 w 605"/>
              <a:gd name="connsiteY28-5296" fmla="*/ 42 h 763"/>
              <a:gd name="connsiteX29-5297" fmla="*/ 358 w 605"/>
              <a:gd name="connsiteY29-5298" fmla="*/ 37 h 763"/>
              <a:gd name="connsiteX30-5299" fmla="*/ 384 w 605"/>
              <a:gd name="connsiteY30-5300" fmla="*/ 32 h 763"/>
              <a:gd name="connsiteX31-5301" fmla="*/ 400 w 605"/>
              <a:gd name="connsiteY31-5302" fmla="*/ 32 h 763"/>
              <a:gd name="connsiteX32-5303" fmla="*/ 416 w 605"/>
              <a:gd name="connsiteY32-5304" fmla="*/ 26 h 763"/>
              <a:gd name="connsiteX33-5305" fmla="*/ 432 w 605"/>
              <a:gd name="connsiteY33-5306" fmla="*/ 21 h 763"/>
              <a:gd name="connsiteX34-5307" fmla="*/ 437 w 605"/>
              <a:gd name="connsiteY34-5308" fmla="*/ 21 h 763"/>
              <a:gd name="connsiteX35-5309" fmla="*/ 447 w 605"/>
              <a:gd name="connsiteY35-5310" fmla="*/ 16 h 763"/>
              <a:gd name="connsiteX36-5311" fmla="*/ 453 w 605"/>
              <a:gd name="connsiteY36-5312" fmla="*/ 11 h 763"/>
              <a:gd name="connsiteX37-5313" fmla="*/ 463 w 605"/>
              <a:gd name="connsiteY37-5314" fmla="*/ 5 h 763"/>
              <a:gd name="connsiteX38-5315" fmla="*/ 469 w 605"/>
              <a:gd name="connsiteY38-5316" fmla="*/ 5 h 763"/>
              <a:gd name="connsiteX39-5317" fmla="*/ 479 w 605"/>
              <a:gd name="connsiteY39-5318" fmla="*/ 0 h 763"/>
              <a:gd name="connsiteX40-5319" fmla="*/ 484 w 605"/>
              <a:gd name="connsiteY40-5320" fmla="*/ 5 h 763"/>
              <a:gd name="connsiteX41-5321" fmla="*/ 490 w 605"/>
              <a:gd name="connsiteY41-5322" fmla="*/ 5 h 763"/>
              <a:gd name="connsiteX42-5323" fmla="*/ 495 w 605"/>
              <a:gd name="connsiteY42-5324" fmla="*/ 11 h 763"/>
              <a:gd name="connsiteX43-5325" fmla="*/ 505 w 605"/>
              <a:gd name="connsiteY43-5326" fmla="*/ 16 h 763"/>
              <a:gd name="connsiteX44-5327" fmla="*/ 516 w 605"/>
              <a:gd name="connsiteY44-5328" fmla="*/ 21 h 763"/>
              <a:gd name="connsiteX45-5329" fmla="*/ 526 w 605"/>
              <a:gd name="connsiteY45-5330" fmla="*/ 26 h 763"/>
              <a:gd name="connsiteX46-5331" fmla="*/ 537 w 605"/>
              <a:gd name="connsiteY46-5332" fmla="*/ 32 h 763"/>
              <a:gd name="connsiteX47-5333" fmla="*/ 553 w 605"/>
              <a:gd name="connsiteY47-5334" fmla="*/ 42 h 763"/>
              <a:gd name="connsiteX48-5335" fmla="*/ 563 w 605"/>
              <a:gd name="connsiteY48-5336" fmla="*/ 53 h 763"/>
              <a:gd name="connsiteX49-5337" fmla="*/ 574 w 605"/>
              <a:gd name="connsiteY49-5338" fmla="*/ 58 h 763"/>
              <a:gd name="connsiteX50-5339" fmla="*/ 584 w 605"/>
              <a:gd name="connsiteY50-5340" fmla="*/ 68 h 763"/>
              <a:gd name="connsiteX51-5341" fmla="*/ 595 w 605"/>
              <a:gd name="connsiteY51-5342" fmla="*/ 74 h 763"/>
              <a:gd name="connsiteX52-5343" fmla="*/ 600 w 605"/>
              <a:gd name="connsiteY52-5344" fmla="*/ 79 h 763"/>
              <a:gd name="connsiteX53-5345" fmla="*/ 605 w 605"/>
              <a:gd name="connsiteY53-5346" fmla="*/ 84 h 763"/>
              <a:gd name="connsiteX54-5347" fmla="*/ 605 w 605"/>
              <a:gd name="connsiteY54-5348" fmla="*/ 89 h 763"/>
              <a:gd name="connsiteX55-5349" fmla="*/ 605 w 605"/>
              <a:gd name="connsiteY55-5350" fmla="*/ 95 h 763"/>
              <a:gd name="connsiteX56-5351" fmla="*/ 605 w 605"/>
              <a:gd name="connsiteY56-5352" fmla="*/ 100 h 763"/>
              <a:gd name="connsiteX57-5353" fmla="*/ 605 w 605"/>
              <a:gd name="connsiteY57-5354" fmla="*/ 105 h 763"/>
              <a:gd name="connsiteX58-5355" fmla="*/ 600 w 605"/>
              <a:gd name="connsiteY58-5356" fmla="*/ 110 h 763"/>
              <a:gd name="connsiteX59-5357" fmla="*/ 590 w 605"/>
              <a:gd name="connsiteY59-5358" fmla="*/ 116 h 763"/>
              <a:gd name="connsiteX60-5359" fmla="*/ 590 w 605"/>
              <a:gd name="connsiteY60-5360" fmla="*/ 121 h 763"/>
              <a:gd name="connsiteX61-5361" fmla="*/ 590 w 605"/>
              <a:gd name="connsiteY61-5362" fmla="*/ 121 h 763"/>
              <a:gd name="connsiteX62-5363" fmla="*/ 584 w 605"/>
              <a:gd name="connsiteY62-5364" fmla="*/ 126 h 763"/>
              <a:gd name="connsiteX63-5365" fmla="*/ 584 w 605"/>
              <a:gd name="connsiteY63-5366" fmla="*/ 132 h 763"/>
              <a:gd name="connsiteX64-5367" fmla="*/ 579 w 605"/>
              <a:gd name="connsiteY64-5368" fmla="*/ 142 h 763"/>
              <a:gd name="connsiteX65-5369" fmla="*/ 579 w 605"/>
              <a:gd name="connsiteY65-5370" fmla="*/ 147 h 763"/>
              <a:gd name="connsiteX66-5371" fmla="*/ 579 w 605"/>
              <a:gd name="connsiteY66-5372" fmla="*/ 158 h 763"/>
              <a:gd name="connsiteX67-5373" fmla="*/ 574 w 605"/>
              <a:gd name="connsiteY67-5374" fmla="*/ 168 h 763"/>
              <a:gd name="connsiteX68-5375" fmla="*/ 574 w 605"/>
              <a:gd name="connsiteY68-5376" fmla="*/ 179 h 763"/>
              <a:gd name="connsiteX69-5377" fmla="*/ 574 w 605"/>
              <a:gd name="connsiteY69-5378" fmla="*/ 189 h 763"/>
              <a:gd name="connsiteX70-5379" fmla="*/ 569 w 605"/>
              <a:gd name="connsiteY70-5380" fmla="*/ 205 h 763"/>
              <a:gd name="connsiteX71-5381" fmla="*/ 569 w 605"/>
              <a:gd name="connsiteY71-5382" fmla="*/ 221 h 763"/>
              <a:gd name="connsiteX72-5383" fmla="*/ 569 w 605"/>
              <a:gd name="connsiteY72-5384" fmla="*/ 237 h 763"/>
              <a:gd name="connsiteX73-5385" fmla="*/ 563 w 605"/>
              <a:gd name="connsiteY73-5386" fmla="*/ 252 h 763"/>
              <a:gd name="connsiteX74-5387" fmla="*/ 563 w 605"/>
              <a:gd name="connsiteY74-5388" fmla="*/ 268 h 763"/>
              <a:gd name="connsiteX75-5389" fmla="*/ 563 w 605"/>
              <a:gd name="connsiteY75-5390" fmla="*/ 289 h 763"/>
              <a:gd name="connsiteX76-5391" fmla="*/ 558 w 605"/>
              <a:gd name="connsiteY76-5392" fmla="*/ 331 h 763"/>
              <a:gd name="connsiteX77-5393" fmla="*/ 553 w 605"/>
              <a:gd name="connsiteY77-5394" fmla="*/ 368 h 763"/>
              <a:gd name="connsiteX78-5395" fmla="*/ 553 w 605"/>
              <a:gd name="connsiteY78-5396" fmla="*/ 400 h 763"/>
              <a:gd name="connsiteX79-5397" fmla="*/ 548 w 605"/>
              <a:gd name="connsiteY79-5398" fmla="*/ 431 h 763"/>
              <a:gd name="connsiteX80-5399" fmla="*/ 542 w 605"/>
              <a:gd name="connsiteY80-5400" fmla="*/ 463 h 763"/>
              <a:gd name="connsiteX81-5401" fmla="*/ 542 w 605"/>
              <a:gd name="connsiteY81-5402" fmla="*/ 489 h 763"/>
              <a:gd name="connsiteX82-5403" fmla="*/ 537 w 605"/>
              <a:gd name="connsiteY82-5404" fmla="*/ 510 h 763"/>
              <a:gd name="connsiteX83-5405" fmla="*/ 532 w 605"/>
              <a:gd name="connsiteY83-5406" fmla="*/ 531 h 763"/>
              <a:gd name="connsiteX84-5407" fmla="*/ 526 w 605"/>
              <a:gd name="connsiteY84-5408" fmla="*/ 568 h 763"/>
              <a:gd name="connsiteX85-5409" fmla="*/ 516 w 605"/>
              <a:gd name="connsiteY85-5410" fmla="*/ 605 h 763"/>
              <a:gd name="connsiteX86-5411" fmla="*/ 511 w 605"/>
              <a:gd name="connsiteY86-5412" fmla="*/ 636 h 763"/>
              <a:gd name="connsiteX87-5413" fmla="*/ 500 w 605"/>
              <a:gd name="connsiteY87-5414" fmla="*/ 663 h 763"/>
              <a:gd name="connsiteX88-5415" fmla="*/ 495 w 605"/>
              <a:gd name="connsiteY88-5416" fmla="*/ 689 h 763"/>
              <a:gd name="connsiteX89-5417" fmla="*/ 490 w 605"/>
              <a:gd name="connsiteY89-5418" fmla="*/ 700 h 763"/>
              <a:gd name="connsiteX90-5419" fmla="*/ 484 w 605"/>
              <a:gd name="connsiteY90-5420" fmla="*/ 710 h 763"/>
              <a:gd name="connsiteX91-5421" fmla="*/ 484 w 605"/>
              <a:gd name="connsiteY91-5422" fmla="*/ 721 h 763"/>
              <a:gd name="connsiteX92-5423" fmla="*/ 479 w 605"/>
              <a:gd name="connsiteY92-5424" fmla="*/ 726 h 763"/>
              <a:gd name="connsiteX93-5425" fmla="*/ 474 w 605"/>
              <a:gd name="connsiteY93-5426" fmla="*/ 736 h 763"/>
              <a:gd name="connsiteX94-5427" fmla="*/ 474 w 605"/>
              <a:gd name="connsiteY94-5428" fmla="*/ 742 h 763"/>
              <a:gd name="connsiteX95-5429" fmla="*/ 463 w 605"/>
              <a:gd name="connsiteY95-5430" fmla="*/ 747 h 763"/>
              <a:gd name="connsiteX96-5431" fmla="*/ 458 w 605"/>
              <a:gd name="connsiteY96-5432" fmla="*/ 757 h 763"/>
              <a:gd name="connsiteX97-5433" fmla="*/ 453 w 605"/>
              <a:gd name="connsiteY97-5434" fmla="*/ 757 h 763"/>
              <a:gd name="connsiteX98-5435" fmla="*/ 447 w 605"/>
              <a:gd name="connsiteY98-5436" fmla="*/ 763 h 763"/>
              <a:gd name="connsiteX99-5437" fmla="*/ 442 w 605"/>
              <a:gd name="connsiteY99-5438" fmla="*/ 763 h 763"/>
              <a:gd name="connsiteX100-5439" fmla="*/ 442 w 605"/>
              <a:gd name="connsiteY100-5440" fmla="*/ 757 h 763"/>
              <a:gd name="connsiteX101-5441" fmla="*/ 437 w 605"/>
              <a:gd name="connsiteY101-5442" fmla="*/ 757 h 763"/>
              <a:gd name="connsiteX102-5443" fmla="*/ 437 w 605"/>
              <a:gd name="connsiteY102-5444" fmla="*/ 752 h 763"/>
              <a:gd name="connsiteX103-5445" fmla="*/ 437 w 605"/>
              <a:gd name="connsiteY103-5446" fmla="*/ 747 h 763"/>
              <a:gd name="connsiteX104-5447" fmla="*/ 432 w 605"/>
              <a:gd name="connsiteY104-5448" fmla="*/ 742 h 763"/>
              <a:gd name="connsiteX105-5449" fmla="*/ 432 w 605"/>
              <a:gd name="connsiteY105-5450" fmla="*/ 731 h 763"/>
              <a:gd name="connsiteX106-5451" fmla="*/ 432 w 605"/>
              <a:gd name="connsiteY106-5452" fmla="*/ 721 h 763"/>
              <a:gd name="connsiteX107-5453" fmla="*/ 426 w 605"/>
              <a:gd name="connsiteY107-5454" fmla="*/ 705 h 763"/>
              <a:gd name="connsiteX108-5455" fmla="*/ 421 w 605"/>
              <a:gd name="connsiteY108-5456" fmla="*/ 684 h 763"/>
              <a:gd name="connsiteX109-5457" fmla="*/ 416 w 605"/>
              <a:gd name="connsiteY109-5458" fmla="*/ 668 h 763"/>
              <a:gd name="connsiteX110-5459" fmla="*/ 411 w 605"/>
              <a:gd name="connsiteY110-5460" fmla="*/ 652 h 763"/>
              <a:gd name="connsiteX111-5461" fmla="*/ 405 w 605"/>
              <a:gd name="connsiteY111-5462" fmla="*/ 636 h 763"/>
              <a:gd name="connsiteX112-5463" fmla="*/ 395 w 605"/>
              <a:gd name="connsiteY112-5464" fmla="*/ 626 h 763"/>
              <a:gd name="connsiteX113-5465" fmla="*/ 384 w 605"/>
              <a:gd name="connsiteY113-5466" fmla="*/ 615 h 763"/>
              <a:gd name="connsiteX114-5467" fmla="*/ 379 w 605"/>
              <a:gd name="connsiteY114-5468" fmla="*/ 605 h 763"/>
              <a:gd name="connsiteX115-5469" fmla="*/ 390 w 605"/>
              <a:gd name="connsiteY115-5470" fmla="*/ 610 h 763"/>
              <a:gd name="connsiteX116-5471" fmla="*/ 405 w 605"/>
              <a:gd name="connsiteY116-5472" fmla="*/ 610 h 763"/>
              <a:gd name="connsiteX117-5473" fmla="*/ 416 w 605"/>
              <a:gd name="connsiteY117-5474" fmla="*/ 610 h 763"/>
              <a:gd name="connsiteX118-5475" fmla="*/ 426 w 605"/>
              <a:gd name="connsiteY118-5476" fmla="*/ 610 h 763"/>
              <a:gd name="connsiteX119-5477" fmla="*/ 437 w 605"/>
              <a:gd name="connsiteY119-5478" fmla="*/ 605 h 763"/>
              <a:gd name="connsiteX120-5479" fmla="*/ 442 w 605"/>
              <a:gd name="connsiteY120-5480" fmla="*/ 605 h 763"/>
              <a:gd name="connsiteX121-5481" fmla="*/ 447 w 605"/>
              <a:gd name="connsiteY121-5482" fmla="*/ 600 h 763"/>
              <a:gd name="connsiteX122-5483" fmla="*/ 447 w 605"/>
              <a:gd name="connsiteY122-5484" fmla="*/ 600 h 763"/>
              <a:gd name="connsiteX123-5485" fmla="*/ 453 w 605"/>
              <a:gd name="connsiteY123-5486" fmla="*/ 594 h 763"/>
              <a:gd name="connsiteX124-5487" fmla="*/ 453 w 605"/>
              <a:gd name="connsiteY124-5488" fmla="*/ 584 h 763"/>
              <a:gd name="connsiteX125-5489" fmla="*/ 458 w 605"/>
              <a:gd name="connsiteY125-5490" fmla="*/ 573 h 763"/>
              <a:gd name="connsiteX126-5491" fmla="*/ 458 w 605"/>
              <a:gd name="connsiteY126-5492" fmla="*/ 558 h 763"/>
              <a:gd name="connsiteX127-5493" fmla="*/ 463 w 605"/>
              <a:gd name="connsiteY127-5494" fmla="*/ 537 h 763"/>
              <a:gd name="connsiteX128-5495" fmla="*/ 469 w 605"/>
              <a:gd name="connsiteY128-5496" fmla="*/ 516 h 763"/>
              <a:gd name="connsiteX129-5497" fmla="*/ 469 w 605"/>
              <a:gd name="connsiteY129-5498" fmla="*/ 489 h 763"/>
              <a:gd name="connsiteX130-5499" fmla="*/ 474 w 605"/>
              <a:gd name="connsiteY130-5500" fmla="*/ 458 h 763"/>
              <a:gd name="connsiteX131-5501" fmla="*/ 484 w 605"/>
              <a:gd name="connsiteY131-5502" fmla="*/ 395 h 763"/>
              <a:gd name="connsiteX132-5503" fmla="*/ 490 w 605"/>
              <a:gd name="connsiteY132-5504" fmla="*/ 337 h 763"/>
              <a:gd name="connsiteX133-5505" fmla="*/ 495 w 605"/>
              <a:gd name="connsiteY133-5506" fmla="*/ 274 h 763"/>
              <a:gd name="connsiteX134-5507" fmla="*/ 495 w 605"/>
              <a:gd name="connsiteY134-5508" fmla="*/ 221 h 763"/>
              <a:gd name="connsiteX135-5509" fmla="*/ 495 w 605"/>
              <a:gd name="connsiteY135-5510" fmla="*/ 221 h 763"/>
              <a:gd name="connsiteX0-5511" fmla="*/ 495 w 605"/>
              <a:gd name="connsiteY0-5512" fmla="*/ 221 h 763"/>
              <a:gd name="connsiteX1-5513" fmla="*/ 495 w 605"/>
              <a:gd name="connsiteY1-5514" fmla="*/ 195 h 763"/>
              <a:gd name="connsiteX2-5515" fmla="*/ 495 w 605"/>
              <a:gd name="connsiteY2-5516" fmla="*/ 168 h 763"/>
              <a:gd name="connsiteX3-5517" fmla="*/ 495 w 605"/>
              <a:gd name="connsiteY3-5518" fmla="*/ 147 h 763"/>
              <a:gd name="connsiteX4-5519" fmla="*/ 495 w 605"/>
              <a:gd name="connsiteY4-5520" fmla="*/ 132 h 763"/>
              <a:gd name="connsiteX5-5521" fmla="*/ 495 w 605"/>
              <a:gd name="connsiteY5-5522" fmla="*/ 116 h 763"/>
              <a:gd name="connsiteX6-5523" fmla="*/ 495 w 605"/>
              <a:gd name="connsiteY6-5524" fmla="*/ 105 h 763"/>
              <a:gd name="connsiteX7-5525" fmla="*/ 490 w 605"/>
              <a:gd name="connsiteY7-5526" fmla="*/ 95 h 763"/>
              <a:gd name="connsiteX8-5527" fmla="*/ 490 w 605"/>
              <a:gd name="connsiteY8-5528" fmla="*/ 89 h 763"/>
              <a:gd name="connsiteX9-5529" fmla="*/ 490 w 605"/>
              <a:gd name="connsiteY9-5530" fmla="*/ 84 h 763"/>
              <a:gd name="connsiteX10-5531" fmla="*/ 484 w 605"/>
              <a:gd name="connsiteY10-5532" fmla="*/ 84 h 763"/>
              <a:gd name="connsiteX11-5533" fmla="*/ 479 w 605"/>
              <a:gd name="connsiteY11-5534" fmla="*/ 79 h 763"/>
              <a:gd name="connsiteX12-5535" fmla="*/ 469 w 605"/>
              <a:gd name="connsiteY12-5536" fmla="*/ 79 h 763"/>
              <a:gd name="connsiteX13-5537" fmla="*/ 463 w 605"/>
              <a:gd name="connsiteY13-5538" fmla="*/ 74 h 763"/>
              <a:gd name="connsiteX14-5539" fmla="*/ 447 w 605"/>
              <a:gd name="connsiteY14-5540" fmla="*/ 74 h 763"/>
              <a:gd name="connsiteX15-5541" fmla="*/ 437 w 605"/>
              <a:gd name="connsiteY15-5542" fmla="*/ 74 h 763"/>
              <a:gd name="connsiteX16-5543" fmla="*/ 421 w 605"/>
              <a:gd name="connsiteY16-5544" fmla="*/ 79 h 763"/>
              <a:gd name="connsiteX17-5545" fmla="*/ 390 w 605"/>
              <a:gd name="connsiteY17-5546" fmla="*/ 79 h 763"/>
              <a:gd name="connsiteX18-5547" fmla="*/ 353 w 605"/>
              <a:gd name="connsiteY18-5548" fmla="*/ 84 h 763"/>
              <a:gd name="connsiteX19-5549" fmla="*/ 316 w 605"/>
              <a:gd name="connsiteY19-5550" fmla="*/ 89 h 763"/>
              <a:gd name="connsiteX20-5551" fmla="*/ 279 w 605"/>
              <a:gd name="connsiteY20-5552" fmla="*/ 89 h 763"/>
              <a:gd name="connsiteX21-5553" fmla="*/ 237 w 605"/>
              <a:gd name="connsiteY21-5554" fmla="*/ 95 h 763"/>
              <a:gd name="connsiteX22-5555" fmla="*/ 52 w 605"/>
              <a:gd name="connsiteY22-5556" fmla="*/ 121 h 763"/>
              <a:gd name="connsiteX23-5557" fmla="*/ 26 w 605"/>
              <a:gd name="connsiteY23-5558" fmla="*/ 126 h 763"/>
              <a:gd name="connsiteX24-5559" fmla="*/ 0 w 605"/>
              <a:gd name="connsiteY24-5560" fmla="*/ 126 h 763"/>
              <a:gd name="connsiteX25-5561" fmla="*/ 247 w 605"/>
              <a:gd name="connsiteY25-5562" fmla="*/ 58 h 763"/>
              <a:gd name="connsiteX26-5563" fmla="*/ 305 w 605"/>
              <a:gd name="connsiteY26-5564" fmla="*/ 47 h 763"/>
              <a:gd name="connsiteX27-5565" fmla="*/ 332 w 605"/>
              <a:gd name="connsiteY27-5566" fmla="*/ 42 h 763"/>
              <a:gd name="connsiteX28-5567" fmla="*/ 358 w 605"/>
              <a:gd name="connsiteY28-5568" fmla="*/ 37 h 763"/>
              <a:gd name="connsiteX29-5569" fmla="*/ 384 w 605"/>
              <a:gd name="connsiteY29-5570" fmla="*/ 32 h 763"/>
              <a:gd name="connsiteX30-5571" fmla="*/ 400 w 605"/>
              <a:gd name="connsiteY30-5572" fmla="*/ 32 h 763"/>
              <a:gd name="connsiteX31-5573" fmla="*/ 416 w 605"/>
              <a:gd name="connsiteY31-5574" fmla="*/ 26 h 763"/>
              <a:gd name="connsiteX32-5575" fmla="*/ 432 w 605"/>
              <a:gd name="connsiteY32-5576" fmla="*/ 21 h 763"/>
              <a:gd name="connsiteX33-5577" fmla="*/ 437 w 605"/>
              <a:gd name="connsiteY33-5578" fmla="*/ 21 h 763"/>
              <a:gd name="connsiteX34-5579" fmla="*/ 447 w 605"/>
              <a:gd name="connsiteY34-5580" fmla="*/ 16 h 763"/>
              <a:gd name="connsiteX35-5581" fmla="*/ 453 w 605"/>
              <a:gd name="connsiteY35-5582" fmla="*/ 11 h 763"/>
              <a:gd name="connsiteX36-5583" fmla="*/ 463 w 605"/>
              <a:gd name="connsiteY36-5584" fmla="*/ 5 h 763"/>
              <a:gd name="connsiteX37-5585" fmla="*/ 469 w 605"/>
              <a:gd name="connsiteY37-5586" fmla="*/ 5 h 763"/>
              <a:gd name="connsiteX38-5587" fmla="*/ 479 w 605"/>
              <a:gd name="connsiteY38-5588" fmla="*/ 0 h 763"/>
              <a:gd name="connsiteX39-5589" fmla="*/ 484 w 605"/>
              <a:gd name="connsiteY39-5590" fmla="*/ 5 h 763"/>
              <a:gd name="connsiteX40-5591" fmla="*/ 490 w 605"/>
              <a:gd name="connsiteY40-5592" fmla="*/ 5 h 763"/>
              <a:gd name="connsiteX41-5593" fmla="*/ 495 w 605"/>
              <a:gd name="connsiteY41-5594" fmla="*/ 11 h 763"/>
              <a:gd name="connsiteX42-5595" fmla="*/ 505 w 605"/>
              <a:gd name="connsiteY42-5596" fmla="*/ 16 h 763"/>
              <a:gd name="connsiteX43-5597" fmla="*/ 516 w 605"/>
              <a:gd name="connsiteY43-5598" fmla="*/ 21 h 763"/>
              <a:gd name="connsiteX44-5599" fmla="*/ 526 w 605"/>
              <a:gd name="connsiteY44-5600" fmla="*/ 26 h 763"/>
              <a:gd name="connsiteX45-5601" fmla="*/ 537 w 605"/>
              <a:gd name="connsiteY45-5602" fmla="*/ 32 h 763"/>
              <a:gd name="connsiteX46-5603" fmla="*/ 553 w 605"/>
              <a:gd name="connsiteY46-5604" fmla="*/ 42 h 763"/>
              <a:gd name="connsiteX47-5605" fmla="*/ 563 w 605"/>
              <a:gd name="connsiteY47-5606" fmla="*/ 53 h 763"/>
              <a:gd name="connsiteX48-5607" fmla="*/ 574 w 605"/>
              <a:gd name="connsiteY48-5608" fmla="*/ 58 h 763"/>
              <a:gd name="connsiteX49-5609" fmla="*/ 584 w 605"/>
              <a:gd name="connsiteY49-5610" fmla="*/ 68 h 763"/>
              <a:gd name="connsiteX50-5611" fmla="*/ 595 w 605"/>
              <a:gd name="connsiteY50-5612" fmla="*/ 74 h 763"/>
              <a:gd name="connsiteX51-5613" fmla="*/ 600 w 605"/>
              <a:gd name="connsiteY51-5614" fmla="*/ 79 h 763"/>
              <a:gd name="connsiteX52-5615" fmla="*/ 605 w 605"/>
              <a:gd name="connsiteY52-5616" fmla="*/ 84 h 763"/>
              <a:gd name="connsiteX53-5617" fmla="*/ 605 w 605"/>
              <a:gd name="connsiteY53-5618" fmla="*/ 89 h 763"/>
              <a:gd name="connsiteX54-5619" fmla="*/ 605 w 605"/>
              <a:gd name="connsiteY54-5620" fmla="*/ 95 h 763"/>
              <a:gd name="connsiteX55-5621" fmla="*/ 605 w 605"/>
              <a:gd name="connsiteY55-5622" fmla="*/ 100 h 763"/>
              <a:gd name="connsiteX56-5623" fmla="*/ 605 w 605"/>
              <a:gd name="connsiteY56-5624" fmla="*/ 105 h 763"/>
              <a:gd name="connsiteX57-5625" fmla="*/ 600 w 605"/>
              <a:gd name="connsiteY57-5626" fmla="*/ 110 h 763"/>
              <a:gd name="connsiteX58-5627" fmla="*/ 590 w 605"/>
              <a:gd name="connsiteY58-5628" fmla="*/ 116 h 763"/>
              <a:gd name="connsiteX59-5629" fmla="*/ 590 w 605"/>
              <a:gd name="connsiteY59-5630" fmla="*/ 121 h 763"/>
              <a:gd name="connsiteX60-5631" fmla="*/ 590 w 605"/>
              <a:gd name="connsiteY60-5632" fmla="*/ 121 h 763"/>
              <a:gd name="connsiteX61-5633" fmla="*/ 584 w 605"/>
              <a:gd name="connsiteY61-5634" fmla="*/ 126 h 763"/>
              <a:gd name="connsiteX62-5635" fmla="*/ 584 w 605"/>
              <a:gd name="connsiteY62-5636" fmla="*/ 132 h 763"/>
              <a:gd name="connsiteX63-5637" fmla="*/ 579 w 605"/>
              <a:gd name="connsiteY63-5638" fmla="*/ 142 h 763"/>
              <a:gd name="connsiteX64-5639" fmla="*/ 579 w 605"/>
              <a:gd name="connsiteY64-5640" fmla="*/ 147 h 763"/>
              <a:gd name="connsiteX65-5641" fmla="*/ 579 w 605"/>
              <a:gd name="connsiteY65-5642" fmla="*/ 158 h 763"/>
              <a:gd name="connsiteX66-5643" fmla="*/ 574 w 605"/>
              <a:gd name="connsiteY66-5644" fmla="*/ 168 h 763"/>
              <a:gd name="connsiteX67-5645" fmla="*/ 574 w 605"/>
              <a:gd name="connsiteY67-5646" fmla="*/ 179 h 763"/>
              <a:gd name="connsiteX68-5647" fmla="*/ 574 w 605"/>
              <a:gd name="connsiteY68-5648" fmla="*/ 189 h 763"/>
              <a:gd name="connsiteX69-5649" fmla="*/ 569 w 605"/>
              <a:gd name="connsiteY69-5650" fmla="*/ 205 h 763"/>
              <a:gd name="connsiteX70-5651" fmla="*/ 569 w 605"/>
              <a:gd name="connsiteY70-5652" fmla="*/ 221 h 763"/>
              <a:gd name="connsiteX71-5653" fmla="*/ 569 w 605"/>
              <a:gd name="connsiteY71-5654" fmla="*/ 237 h 763"/>
              <a:gd name="connsiteX72-5655" fmla="*/ 563 w 605"/>
              <a:gd name="connsiteY72-5656" fmla="*/ 252 h 763"/>
              <a:gd name="connsiteX73-5657" fmla="*/ 563 w 605"/>
              <a:gd name="connsiteY73-5658" fmla="*/ 268 h 763"/>
              <a:gd name="connsiteX74-5659" fmla="*/ 563 w 605"/>
              <a:gd name="connsiteY74-5660" fmla="*/ 289 h 763"/>
              <a:gd name="connsiteX75-5661" fmla="*/ 558 w 605"/>
              <a:gd name="connsiteY75-5662" fmla="*/ 331 h 763"/>
              <a:gd name="connsiteX76-5663" fmla="*/ 553 w 605"/>
              <a:gd name="connsiteY76-5664" fmla="*/ 368 h 763"/>
              <a:gd name="connsiteX77-5665" fmla="*/ 553 w 605"/>
              <a:gd name="connsiteY77-5666" fmla="*/ 400 h 763"/>
              <a:gd name="connsiteX78-5667" fmla="*/ 548 w 605"/>
              <a:gd name="connsiteY78-5668" fmla="*/ 431 h 763"/>
              <a:gd name="connsiteX79-5669" fmla="*/ 542 w 605"/>
              <a:gd name="connsiteY79-5670" fmla="*/ 463 h 763"/>
              <a:gd name="connsiteX80-5671" fmla="*/ 542 w 605"/>
              <a:gd name="connsiteY80-5672" fmla="*/ 489 h 763"/>
              <a:gd name="connsiteX81-5673" fmla="*/ 537 w 605"/>
              <a:gd name="connsiteY81-5674" fmla="*/ 510 h 763"/>
              <a:gd name="connsiteX82-5675" fmla="*/ 532 w 605"/>
              <a:gd name="connsiteY82-5676" fmla="*/ 531 h 763"/>
              <a:gd name="connsiteX83-5677" fmla="*/ 526 w 605"/>
              <a:gd name="connsiteY83-5678" fmla="*/ 568 h 763"/>
              <a:gd name="connsiteX84-5679" fmla="*/ 516 w 605"/>
              <a:gd name="connsiteY84-5680" fmla="*/ 605 h 763"/>
              <a:gd name="connsiteX85-5681" fmla="*/ 511 w 605"/>
              <a:gd name="connsiteY85-5682" fmla="*/ 636 h 763"/>
              <a:gd name="connsiteX86-5683" fmla="*/ 500 w 605"/>
              <a:gd name="connsiteY86-5684" fmla="*/ 663 h 763"/>
              <a:gd name="connsiteX87-5685" fmla="*/ 495 w 605"/>
              <a:gd name="connsiteY87-5686" fmla="*/ 689 h 763"/>
              <a:gd name="connsiteX88-5687" fmla="*/ 490 w 605"/>
              <a:gd name="connsiteY88-5688" fmla="*/ 700 h 763"/>
              <a:gd name="connsiteX89-5689" fmla="*/ 484 w 605"/>
              <a:gd name="connsiteY89-5690" fmla="*/ 710 h 763"/>
              <a:gd name="connsiteX90-5691" fmla="*/ 484 w 605"/>
              <a:gd name="connsiteY90-5692" fmla="*/ 721 h 763"/>
              <a:gd name="connsiteX91-5693" fmla="*/ 479 w 605"/>
              <a:gd name="connsiteY91-5694" fmla="*/ 726 h 763"/>
              <a:gd name="connsiteX92-5695" fmla="*/ 474 w 605"/>
              <a:gd name="connsiteY92-5696" fmla="*/ 736 h 763"/>
              <a:gd name="connsiteX93-5697" fmla="*/ 474 w 605"/>
              <a:gd name="connsiteY93-5698" fmla="*/ 742 h 763"/>
              <a:gd name="connsiteX94-5699" fmla="*/ 463 w 605"/>
              <a:gd name="connsiteY94-5700" fmla="*/ 747 h 763"/>
              <a:gd name="connsiteX95-5701" fmla="*/ 458 w 605"/>
              <a:gd name="connsiteY95-5702" fmla="*/ 757 h 763"/>
              <a:gd name="connsiteX96-5703" fmla="*/ 453 w 605"/>
              <a:gd name="connsiteY96-5704" fmla="*/ 757 h 763"/>
              <a:gd name="connsiteX97-5705" fmla="*/ 447 w 605"/>
              <a:gd name="connsiteY97-5706" fmla="*/ 763 h 763"/>
              <a:gd name="connsiteX98-5707" fmla="*/ 442 w 605"/>
              <a:gd name="connsiteY98-5708" fmla="*/ 763 h 763"/>
              <a:gd name="connsiteX99-5709" fmla="*/ 442 w 605"/>
              <a:gd name="connsiteY99-5710" fmla="*/ 757 h 763"/>
              <a:gd name="connsiteX100-5711" fmla="*/ 437 w 605"/>
              <a:gd name="connsiteY100-5712" fmla="*/ 757 h 763"/>
              <a:gd name="connsiteX101-5713" fmla="*/ 437 w 605"/>
              <a:gd name="connsiteY101-5714" fmla="*/ 752 h 763"/>
              <a:gd name="connsiteX102-5715" fmla="*/ 437 w 605"/>
              <a:gd name="connsiteY102-5716" fmla="*/ 747 h 763"/>
              <a:gd name="connsiteX103-5717" fmla="*/ 432 w 605"/>
              <a:gd name="connsiteY103-5718" fmla="*/ 742 h 763"/>
              <a:gd name="connsiteX104-5719" fmla="*/ 432 w 605"/>
              <a:gd name="connsiteY104-5720" fmla="*/ 731 h 763"/>
              <a:gd name="connsiteX105-5721" fmla="*/ 432 w 605"/>
              <a:gd name="connsiteY105-5722" fmla="*/ 721 h 763"/>
              <a:gd name="connsiteX106-5723" fmla="*/ 426 w 605"/>
              <a:gd name="connsiteY106-5724" fmla="*/ 705 h 763"/>
              <a:gd name="connsiteX107-5725" fmla="*/ 421 w 605"/>
              <a:gd name="connsiteY107-5726" fmla="*/ 684 h 763"/>
              <a:gd name="connsiteX108-5727" fmla="*/ 416 w 605"/>
              <a:gd name="connsiteY108-5728" fmla="*/ 668 h 763"/>
              <a:gd name="connsiteX109-5729" fmla="*/ 411 w 605"/>
              <a:gd name="connsiteY109-5730" fmla="*/ 652 h 763"/>
              <a:gd name="connsiteX110-5731" fmla="*/ 405 w 605"/>
              <a:gd name="connsiteY110-5732" fmla="*/ 636 h 763"/>
              <a:gd name="connsiteX111-5733" fmla="*/ 395 w 605"/>
              <a:gd name="connsiteY111-5734" fmla="*/ 626 h 763"/>
              <a:gd name="connsiteX112-5735" fmla="*/ 384 w 605"/>
              <a:gd name="connsiteY112-5736" fmla="*/ 615 h 763"/>
              <a:gd name="connsiteX113-5737" fmla="*/ 379 w 605"/>
              <a:gd name="connsiteY113-5738" fmla="*/ 605 h 763"/>
              <a:gd name="connsiteX114-5739" fmla="*/ 390 w 605"/>
              <a:gd name="connsiteY114-5740" fmla="*/ 610 h 763"/>
              <a:gd name="connsiteX115-5741" fmla="*/ 405 w 605"/>
              <a:gd name="connsiteY115-5742" fmla="*/ 610 h 763"/>
              <a:gd name="connsiteX116-5743" fmla="*/ 416 w 605"/>
              <a:gd name="connsiteY116-5744" fmla="*/ 610 h 763"/>
              <a:gd name="connsiteX117-5745" fmla="*/ 426 w 605"/>
              <a:gd name="connsiteY117-5746" fmla="*/ 610 h 763"/>
              <a:gd name="connsiteX118-5747" fmla="*/ 437 w 605"/>
              <a:gd name="connsiteY118-5748" fmla="*/ 605 h 763"/>
              <a:gd name="connsiteX119-5749" fmla="*/ 442 w 605"/>
              <a:gd name="connsiteY119-5750" fmla="*/ 605 h 763"/>
              <a:gd name="connsiteX120-5751" fmla="*/ 447 w 605"/>
              <a:gd name="connsiteY120-5752" fmla="*/ 600 h 763"/>
              <a:gd name="connsiteX121-5753" fmla="*/ 447 w 605"/>
              <a:gd name="connsiteY121-5754" fmla="*/ 600 h 763"/>
              <a:gd name="connsiteX122-5755" fmla="*/ 453 w 605"/>
              <a:gd name="connsiteY122-5756" fmla="*/ 594 h 763"/>
              <a:gd name="connsiteX123-5757" fmla="*/ 453 w 605"/>
              <a:gd name="connsiteY123-5758" fmla="*/ 584 h 763"/>
              <a:gd name="connsiteX124-5759" fmla="*/ 458 w 605"/>
              <a:gd name="connsiteY124-5760" fmla="*/ 573 h 763"/>
              <a:gd name="connsiteX125-5761" fmla="*/ 458 w 605"/>
              <a:gd name="connsiteY125-5762" fmla="*/ 558 h 763"/>
              <a:gd name="connsiteX126-5763" fmla="*/ 463 w 605"/>
              <a:gd name="connsiteY126-5764" fmla="*/ 537 h 763"/>
              <a:gd name="connsiteX127-5765" fmla="*/ 469 w 605"/>
              <a:gd name="connsiteY127-5766" fmla="*/ 516 h 763"/>
              <a:gd name="connsiteX128-5767" fmla="*/ 469 w 605"/>
              <a:gd name="connsiteY128-5768" fmla="*/ 489 h 763"/>
              <a:gd name="connsiteX129-5769" fmla="*/ 474 w 605"/>
              <a:gd name="connsiteY129-5770" fmla="*/ 458 h 763"/>
              <a:gd name="connsiteX130-5771" fmla="*/ 484 w 605"/>
              <a:gd name="connsiteY130-5772" fmla="*/ 395 h 763"/>
              <a:gd name="connsiteX131-5773" fmla="*/ 490 w 605"/>
              <a:gd name="connsiteY131-5774" fmla="*/ 337 h 763"/>
              <a:gd name="connsiteX132-5775" fmla="*/ 495 w 605"/>
              <a:gd name="connsiteY132-5776" fmla="*/ 274 h 763"/>
              <a:gd name="connsiteX133-5777" fmla="*/ 495 w 605"/>
              <a:gd name="connsiteY133-5778" fmla="*/ 221 h 763"/>
              <a:gd name="connsiteX134-5779" fmla="*/ 495 w 605"/>
              <a:gd name="connsiteY134-5780" fmla="*/ 221 h 763"/>
              <a:gd name="connsiteX0-5781" fmla="*/ 527 w 637"/>
              <a:gd name="connsiteY0-5782" fmla="*/ 221 h 763"/>
              <a:gd name="connsiteX1-5783" fmla="*/ 527 w 637"/>
              <a:gd name="connsiteY1-5784" fmla="*/ 195 h 763"/>
              <a:gd name="connsiteX2-5785" fmla="*/ 527 w 637"/>
              <a:gd name="connsiteY2-5786" fmla="*/ 168 h 763"/>
              <a:gd name="connsiteX3-5787" fmla="*/ 527 w 637"/>
              <a:gd name="connsiteY3-5788" fmla="*/ 147 h 763"/>
              <a:gd name="connsiteX4-5789" fmla="*/ 527 w 637"/>
              <a:gd name="connsiteY4-5790" fmla="*/ 132 h 763"/>
              <a:gd name="connsiteX5-5791" fmla="*/ 527 w 637"/>
              <a:gd name="connsiteY5-5792" fmla="*/ 116 h 763"/>
              <a:gd name="connsiteX6-5793" fmla="*/ 527 w 637"/>
              <a:gd name="connsiteY6-5794" fmla="*/ 105 h 763"/>
              <a:gd name="connsiteX7-5795" fmla="*/ 522 w 637"/>
              <a:gd name="connsiteY7-5796" fmla="*/ 95 h 763"/>
              <a:gd name="connsiteX8-5797" fmla="*/ 522 w 637"/>
              <a:gd name="connsiteY8-5798" fmla="*/ 89 h 763"/>
              <a:gd name="connsiteX9-5799" fmla="*/ 522 w 637"/>
              <a:gd name="connsiteY9-5800" fmla="*/ 84 h 763"/>
              <a:gd name="connsiteX10-5801" fmla="*/ 516 w 637"/>
              <a:gd name="connsiteY10-5802" fmla="*/ 84 h 763"/>
              <a:gd name="connsiteX11-5803" fmla="*/ 511 w 637"/>
              <a:gd name="connsiteY11-5804" fmla="*/ 79 h 763"/>
              <a:gd name="connsiteX12-5805" fmla="*/ 501 w 637"/>
              <a:gd name="connsiteY12-5806" fmla="*/ 79 h 763"/>
              <a:gd name="connsiteX13-5807" fmla="*/ 495 w 637"/>
              <a:gd name="connsiteY13-5808" fmla="*/ 74 h 763"/>
              <a:gd name="connsiteX14-5809" fmla="*/ 479 w 637"/>
              <a:gd name="connsiteY14-5810" fmla="*/ 74 h 763"/>
              <a:gd name="connsiteX15-5811" fmla="*/ 469 w 637"/>
              <a:gd name="connsiteY15-5812" fmla="*/ 74 h 763"/>
              <a:gd name="connsiteX16-5813" fmla="*/ 453 w 637"/>
              <a:gd name="connsiteY16-5814" fmla="*/ 79 h 763"/>
              <a:gd name="connsiteX17-5815" fmla="*/ 422 w 637"/>
              <a:gd name="connsiteY17-5816" fmla="*/ 79 h 763"/>
              <a:gd name="connsiteX18-5817" fmla="*/ 385 w 637"/>
              <a:gd name="connsiteY18-5818" fmla="*/ 84 h 763"/>
              <a:gd name="connsiteX19-5819" fmla="*/ 348 w 637"/>
              <a:gd name="connsiteY19-5820" fmla="*/ 89 h 763"/>
              <a:gd name="connsiteX20-5821" fmla="*/ 311 w 637"/>
              <a:gd name="connsiteY20-5822" fmla="*/ 89 h 763"/>
              <a:gd name="connsiteX21-5823" fmla="*/ 269 w 637"/>
              <a:gd name="connsiteY21-5824" fmla="*/ 95 h 763"/>
              <a:gd name="connsiteX22-5825" fmla="*/ 84 w 637"/>
              <a:gd name="connsiteY22-5826" fmla="*/ 121 h 763"/>
              <a:gd name="connsiteX23-5827" fmla="*/ 32 w 637"/>
              <a:gd name="connsiteY23-5828" fmla="*/ 126 h 763"/>
              <a:gd name="connsiteX24-5829" fmla="*/ 279 w 637"/>
              <a:gd name="connsiteY24-5830" fmla="*/ 58 h 763"/>
              <a:gd name="connsiteX25-5831" fmla="*/ 337 w 637"/>
              <a:gd name="connsiteY25-5832" fmla="*/ 47 h 763"/>
              <a:gd name="connsiteX26-5833" fmla="*/ 364 w 637"/>
              <a:gd name="connsiteY26-5834" fmla="*/ 42 h 763"/>
              <a:gd name="connsiteX27-5835" fmla="*/ 390 w 637"/>
              <a:gd name="connsiteY27-5836" fmla="*/ 37 h 763"/>
              <a:gd name="connsiteX28-5837" fmla="*/ 416 w 637"/>
              <a:gd name="connsiteY28-5838" fmla="*/ 32 h 763"/>
              <a:gd name="connsiteX29-5839" fmla="*/ 432 w 637"/>
              <a:gd name="connsiteY29-5840" fmla="*/ 32 h 763"/>
              <a:gd name="connsiteX30-5841" fmla="*/ 448 w 637"/>
              <a:gd name="connsiteY30-5842" fmla="*/ 26 h 763"/>
              <a:gd name="connsiteX31-5843" fmla="*/ 464 w 637"/>
              <a:gd name="connsiteY31-5844" fmla="*/ 21 h 763"/>
              <a:gd name="connsiteX32-5845" fmla="*/ 469 w 637"/>
              <a:gd name="connsiteY32-5846" fmla="*/ 21 h 763"/>
              <a:gd name="connsiteX33-5847" fmla="*/ 479 w 637"/>
              <a:gd name="connsiteY33-5848" fmla="*/ 16 h 763"/>
              <a:gd name="connsiteX34-5849" fmla="*/ 485 w 637"/>
              <a:gd name="connsiteY34-5850" fmla="*/ 11 h 763"/>
              <a:gd name="connsiteX35-5851" fmla="*/ 495 w 637"/>
              <a:gd name="connsiteY35-5852" fmla="*/ 5 h 763"/>
              <a:gd name="connsiteX36-5853" fmla="*/ 501 w 637"/>
              <a:gd name="connsiteY36-5854" fmla="*/ 5 h 763"/>
              <a:gd name="connsiteX37-5855" fmla="*/ 511 w 637"/>
              <a:gd name="connsiteY37-5856" fmla="*/ 0 h 763"/>
              <a:gd name="connsiteX38-5857" fmla="*/ 516 w 637"/>
              <a:gd name="connsiteY38-5858" fmla="*/ 5 h 763"/>
              <a:gd name="connsiteX39-5859" fmla="*/ 522 w 637"/>
              <a:gd name="connsiteY39-5860" fmla="*/ 5 h 763"/>
              <a:gd name="connsiteX40-5861" fmla="*/ 527 w 637"/>
              <a:gd name="connsiteY40-5862" fmla="*/ 11 h 763"/>
              <a:gd name="connsiteX41-5863" fmla="*/ 537 w 637"/>
              <a:gd name="connsiteY41-5864" fmla="*/ 16 h 763"/>
              <a:gd name="connsiteX42-5865" fmla="*/ 548 w 637"/>
              <a:gd name="connsiteY42-5866" fmla="*/ 21 h 763"/>
              <a:gd name="connsiteX43-5867" fmla="*/ 558 w 637"/>
              <a:gd name="connsiteY43-5868" fmla="*/ 26 h 763"/>
              <a:gd name="connsiteX44-5869" fmla="*/ 569 w 637"/>
              <a:gd name="connsiteY44-5870" fmla="*/ 32 h 763"/>
              <a:gd name="connsiteX45-5871" fmla="*/ 585 w 637"/>
              <a:gd name="connsiteY45-5872" fmla="*/ 42 h 763"/>
              <a:gd name="connsiteX46-5873" fmla="*/ 595 w 637"/>
              <a:gd name="connsiteY46-5874" fmla="*/ 53 h 763"/>
              <a:gd name="connsiteX47-5875" fmla="*/ 606 w 637"/>
              <a:gd name="connsiteY47-5876" fmla="*/ 58 h 763"/>
              <a:gd name="connsiteX48-5877" fmla="*/ 616 w 637"/>
              <a:gd name="connsiteY48-5878" fmla="*/ 68 h 763"/>
              <a:gd name="connsiteX49-5879" fmla="*/ 627 w 637"/>
              <a:gd name="connsiteY49-5880" fmla="*/ 74 h 763"/>
              <a:gd name="connsiteX50-5881" fmla="*/ 632 w 637"/>
              <a:gd name="connsiteY50-5882" fmla="*/ 79 h 763"/>
              <a:gd name="connsiteX51-5883" fmla="*/ 637 w 637"/>
              <a:gd name="connsiteY51-5884" fmla="*/ 84 h 763"/>
              <a:gd name="connsiteX52-5885" fmla="*/ 637 w 637"/>
              <a:gd name="connsiteY52-5886" fmla="*/ 89 h 763"/>
              <a:gd name="connsiteX53-5887" fmla="*/ 637 w 637"/>
              <a:gd name="connsiteY53-5888" fmla="*/ 95 h 763"/>
              <a:gd name="connsiteX54-5889" fmla="*/ 637 w 637"/>
              <a:gd name="connsiteY54-5890" fmla="*/ 100 h 763"/>
              <a:gd name="connsiteX55-5891" fmla="*/ 637 w 637"/>
              <a:gd name="connsiteY55-5892" fmla="*/ 105 h 763"/>
              <a:gd name="connsiteX56-5893" fmla="*/ 632 w 637"/>
              <a:gd name="connsiteY56-5894" fmla="*/ 110 h 763"/>
              <a:gd name="connsiteX57-5895" fmla="*/ 622 w 637"/>
              <a:gd name="connsiteY57-5896" fmla="*/ 116 h 763"/>
              <a:gd name="connsiteX58-5897" fmla="*/ 622 w 637"/>
              <a:gd name="connsiteY58-5898" fmla="*/ 121 h 763"/>
              <a:gd name="connsiteX59-5899" fmla="*/ 622 w 637"/>
              <a:gd name="connsiteY59-5900" fmla="*/ 121 h 763"/>
              <a:gd name="connsiteX60-5901" fmla="*/ 616 w 637"/>
              <a:gd name="connsiteY60-5902" fmla="*/ 126 h 763"/>
              <a:gd name="connsiteX61-5903" fmla="*/ 616 w 637"/>
              <a:gd name="connsiteY61-5904" fmla="*/ 132 h 763"/>
              <a:gd name="connsiteX62-5905" fmla="*/ 611 w 637"/>
              <a:gd name="connsiteY62-5906" fmla="*/ 142 h 763"/>
              <a:gd name="connsiteX63-5907" fmla="*/ 611 w 637"/>
              <a:gd name="connsiteY63-5908" fmla="*/ 147 h 763"/>
              <a:gd name="connsiteX64-5909" fmla="*/ 611 w 637"/>
              <a:gd name="connsiteY64-5910" fmla="*/ 158 h 763"/>
              <a:gd name="connsiteX65-5911" fmla="*/ 606 w 637"/>
              <a:gd name="connsiteY65-5912" fmla="*/ 168 h 763"/>
              <a:gd name="connsiteX66-5913" fmla="*/ 606 w 637"/>
              <a:gd name="connsiteY66-5914" fmla="*/ 179 h 763"/>
              <a:gd name="connsiteX67-5915" fmla="*/ 606 w 637"/>
              <a:gd name="connsiteY67-5916" fmla="*/ 189 h 763"/>
              <a:gd name="connsiteX68-5917" fmla="*/ 601 w 637"/>
              <a:gd name="connsiteY68-5918" fmla="*/ 205 h 763"/>
              <a:gd name="connsiteX69-5919" fmla="*/ 601 w 637"/>
              <a:gd name="connsiteY69-5920" fmla="*/ 221 h 763"/>
              <a:gd name="connsiteX70-5921" fmla="*/ 601 w 637"/>
              <a:gd name="connsiteY70-5922" fmla="*/ 237 h 763"/>
              <a:gd name="connsiteX71-5923" fmla="*/ 595 w 637"/>
              <a:gd name="connsiteY71-5924" fmla="*/ 252 h 763"/>
              <a:gd name="connsiteX72-5925" fmla="*/ 595 w 637"/>
              <a:gd name="connsiteY72-5926" fmla="*/ 268 h 763"/>
              <a:gd name="connsiteX73-5927" fmla="*/ 595 w 637"/>
              <a:gd name="connsiteY73-5928" fmla="*/ 289 h 763"/>
              <a:gd name="connsiteX74-5929" fmla="*/ 590 w 637"/>
              <a:gd name="connsiteY74-5930" fmla="*/ 331 h 763"/>
              <a:gd name="connsiteX75-5931" fmla="*/ 585 w 637"/>
              <a:gd name="connsiteY75-5932" fmla="*/ 368 h 763"/>
              <a:gd name="connsiteX76-5933" fmla="*/ 585 w 637"/>
              <a:gd name="connsiteY76-5934" fmla="*/ 400 h 763"/>
              <a:gd name="connsiteX77-5935" fmla="*/ 580 w 637"/>
              <a:gd name="connsiteY77-5936" fmla="*/ 431 h 763"/>
              <a:gd name="connsiteX78-5937" fmla="*/ 574 w 637"/>
              <a:gd name="connsiteY78-5938" fmla="*/ 463 h 763"/>
              <a:gd name="connsiteX79-5939" fmla="*/ 574 w 637"/>
              <a:gd name="connsiteY79-5940" fmla="*/ 489 h 763"/>
              <a:gd name="connsiteX80-5941" fmla="*/ 569 w 637"/>
              <a:gd name="connsiteY80-5942" fmla="*/ 510 h 763"/>
              <a:gd name="connsiteX81-5943" fmla="*/ 564 w 637"/>
              <a:gd name="connsiteY81-5944" fmla="*/ 531 h 763"/>
              <a:gd name="connsiteX82-5945" fmla="*/ 558 w 637"/>
              <a:gd name="connsiteY82-5946" fmla="*/ 568 h 763"/>
              <a:gd name="connsiteX83-5947" fmla="*/ 548 w 637"/>
              <a:gd name="connsiteY83-5948" fmla="*/ 605 h 763"/>
              <a:gd name="connsiteX84-5949" fmla="*/ 543 w 637"/>
              <a:gd name="connsiteY84-5950" fmla="*/ 636 h 763"/>
              <a:gd name="connsiteX85-5951" fmla="*/ 532 w 637"/>
              <a:gd name="connsiteY85-5952" fmla="*/ 663 h 763"/>
              <a:gd name="connsiteX86-5953" fmla="*/ 527 w 637"/>
              <a:gd name="connsiteY86-5954" fmla="*/ 689 h 763"/>
              <a:gd name="connsiteX87-5955" fmla="*/ 522 w 637"/>
              <a:gd name="connsiteY87-5956" fmla="*/ 700 h 763"/>
              <a:gd name="connsiteX88-5957" fmla="*/ 516 w 637"/>
              <a:gd name="connsiteY88-5958" fmla="*/ 710 h 763"/>
              <a:gd name="connsiteX89-5959" fmla="*/ 516 w 637"/>
              <a:gd name="connsiteY89-5960" fmla="*/ 721 h 763"/>
              <a:gd name="connsiteX90-5961" fmla="*/ 511 w 637"/>
              <a:gd name="connsiteY90-5962" fmla="*/ 726 h 763"/>
              <a:gd name="connsiteX91-5963" fmla="*/ 506 w 637"/>
              <a:gd name="connsiteY91-5964" fmla="*/ 736 h 763"/>
              <a:gd name="connsiteX92-5965" fmla="*/ 506 w 637"/>
              <a:gd name="connsiteY92-5966" fmla="*/ 742 h 763"/>
              <a:gd name="connsiteX93-5967" fmla="*/ 495 w 637"/>
              <a:gd name="connsiteY93-5968" fmla="*/ 747 h 763"/>
              <a:gd name="connsiteX94-5969" fmla="*/ 490 w 637"/>
              <a:gd name="connsiteY94-5970" fmla="*/ 757 h 763"/>
              <a:gd name="connsiteX95-5971" fmla="*/ 485 w 637"/>
              <a:gd name="connsiteY95-5972" fmla="*/ 757 h 763"/>
              <a:gd name="connsiteX96-5973" fmla="*/ 479 w 637"/>
              <a:gd name="connsiteY96-5974" fmla="*/ 763 h 763"/>
              <a:gd name="connsiteX97-5975" fmla="*/ 474 w 637"/>
              <a:gd name="connsiteY97-5976" fmla="*/ 763 h 763"/>
              <a:gd name="connsiteX98-5977" fmla="*/ 474 w 637"/>
              <a:gd name="connsiteY98-5978" fmla="*/ 757 h 763"/>
              <a:gd name="connsiteX99-5979" fmla="*/ 469 w 637"/>
              <a:gd name="connsiteY99-5980" fmla="*/ 757 h 763"/>
              <a:gd name="connsiteX100-5981" fmla="*/ 469 w 637"/>
              <a:gd name="connsiteY100-5982" fmla="*/ 752 h 763"/>
              <a:gd name="connsiteX101-5983" fmla="*/ 469 w 637"/>
              <a:gd name="connsiteY101-5984" fmla="*/ 747 h 763"/>
              <a:gd name="connsiteX102-5985" fmla="*/ 464 w 637"/>
              <a:gd name="connsiteY102-5986" fmla="*/ 742 h 763"/>
              <a:gd name="connsiteX103-5987" fmla="*/ 464 w 637"/>
              <a:gd name="connsiteY103-5988" fmla="*/ 731 h 763"/>
              <a:gd name="connsiteX104-5989" fmla="*/ 464 w 637"/>
              <a:gd name="connsiteY104-5990" fmla="*/ 721 h 763"/>
              <a:gd name="connsiteX105-5991" fmla="*/ 458 w 637"/>
              <a:gd name="connsiteY105-5992" fmla="*/ 705 h 763"/>
              <a:gd name="connsiteX106-5993" fmla="*/ 453 w 637"/>
              <a:gd name="connsiteY106-5994" fmla="*/ 684 h 763"/>
              <a:gd name="connsiteX107-5995" fmla="*/ 448 w 637"/>
              <a:gd name="connsiteY107-5996" fmla="*/ 668 h 763"/>
              <a:gd name="connsiteX108-5997" fmla="*/ 443 w 637"/>
              <a:gd name="connsiteY108-5998" fmla="*/ 652 h 763"/>
              <a:gd name="connsiteX109-5999" fmla="*/ 437 w 637"/>
              <a:gd name="connsiteY109-6000" fmla="*/ 636 h 763"/>
              <a:gd name="connsiteX110-6001" fmla="*/ 427 w 637"/>
              <a:gd name="connsiteY110-6002" fmla="*/ 626 h 763"/>
              <a:gd name="connsiteX111-6003" fmla="*/ 416 w 637"/>
              <a:gd name="connsiteY111-6004" fmla="*/ 615 h 763"/>
              <a:gd name="connsiteX112-6005" fmla="*/ 411 w 637"/>
              <a:gd name="connsiteY112-6006" fmla="*/ 605 h 763"/>
              <a:gd name="connsiteX113-6007" fmla="*/ 422 w 637"/>
              <a:gd name="connsiteY113-6008" fmla="*/ 610 h 763"/>
              <a:gd name="connsiteX114-6009" fmla="*/ 437 w 637"/>
              <a:gd name="connsiteY114-6010" fmla="*/ 610 h 763"/>
              <a:gd name="connsiteX115-6011" fmla="*/ 448 w 637"/>
              <a:gd name="connsiteY115-6012" fmla="*/ 610 h 763"/>
              <a:gd name="connsiteX116-6013" fmla="*/ 458 w 637"/>
              <a:gd name="connsiteY116-6014" fmla="*/ 610 h 763"/>
              <a:gd name="connsiteX117-6015" fmla="*/ 469 w 637"/>
              <a:gd name="connsiteY117-6016" fmla="*/ 605 h 763"/>
              <a:gd name="connsiteX118-6017" fmla="*/ 474 w 637"/>
              <a:gd name="connsiteY118-6018" fmla="*/ 605 h 763"/>
              <a:gd name="connsiteX119-6019" fmla="*/ 479 w 637"/>
              <a:gd name="connsiteY119-6020" fmla="*/ 600 h 763"/>
              <a:gd name="connsiteX120-6021" fmla="*/ 479 w 637"/>
              <a:gd name="connsiteY120-6022" fmla="*/ 600 h 763"/>
              <a:gd name="connsiteX121-6023" fmla="*/ 485 w 637"/>
              <a:gd name="connsiteY121-6024" fmla="*/ 594 h 763"/>
              <a:gd name="connsiteX122-6025" fmla="*/ 485 w 637"/>
              <a:gd name="connsiteY122-6026" fmla="*/ 584 h 763"/>
              <a:gd name="connsiteX123-6027" fmla="*/ 490 w 637"/>
              <a:gd name="connsiteY123-6028" fmla="*/ 573 h 763"/>
              <a:gd name="connsiteX124-6029" fmla="*/ 490 w 637"/>
              <a:gd name="connsiteY124-6030" fmla="*/ 558 h 763"/>
              <a:gd name="connsiteX125-6031" fmla="*/ 495 w 637"/>
              <a:gd name="connsiteY125-6032" fmla="*/ 537 h 763"/>
              <a:gd name="connsiteX126-6033" fmla="*/ 501 w 637"/>
              <a:gd name="connsiteY126-6034" fmla="*/ 516 h 763"/>
              <a:gd name="connsiteX127-6035" fmla="*/ 501 w 637"/>
              <a:gd name="connsiteY127-6036" fmla="*/ 489 h 763"/>
              <a:gd name="connsiteX128-6037" fmla="*/ 506 w 637"/>
              <a:gd name="connsiteY128-6038" fmla="*/ 458 h 763"/>
              <a:gd name="connsiteX129-6039" fmla="*/ 516 w 637"/>
              <a:gd name="connsiteY129-6040" fmla="*/ 395 h 763"/>
              <a:gd name="connsiteX130-6041" fmla="*/ 522 w 637"/>
              <a:gd name="connsiteY130-6042" fmla="*/ 337 h 763"/>
              <a:gd name="connsiteX131-6043" fmla="*/ 527 w 637"/>
              <a:gd name="connsiteY131-6044" fmla="*/ 274 h 763"/>
              <a:gd name="connsiteX132-6045" fmla="*/ 527 w 637"/>
              <a:gd name="connsiteY132-6046" fmla="*/ 221 h 763"/>
              <a:gd name="connsiteX133-6047" fmla="*/ 527 w 637"/>
              <a:gd name="connsiteY133-6048" fmla="*/ 221 h 763"/>
              <a:gd name="connsiteX0-6049" fmla="*/ 443 w 553"/>
              <a:gd name="connsiteY0-6050" fmla="*/ 221 h 763"/>
              <a:gd name="connsiteX1-6051" fmla="*/ 443 w 553"/>
              <a:gd name="connsiteY1-6052" fmla="*/ 195 h 763"/>
              <a:gd name="connsiteX2-6053" fmla="*/ 443 w 553"/>
              <a:gd name="connsiteY2-6054" fmla="*/ 168 h 763"/>
              <a:gd name="connsiteX3-6055" fmla="*/ 443 w 553"/>
              <a:gd name="connsiteY3-6056" fmla="*/ 147 h 763"/>
              <a:gd name="connsiteX4-6057" fmla="*/ 443 w 553"/>
              <a:gd name="connsiteY4-6058" fmla="*/ 132 h 763"/>
              <a:gd name="connsiteX5-6059" fmla="*/ 443 w 553"/>
              <a:gd name="connsiteY5-6060" fmla="*/ 116 h 763"/>
              <a:gd name="connsiteX6-6061" fmla="*/ 443 w 553"/>
              <a:gd name="connsiteY6-6062" fmla="*/ 105 h 763"/>
              <a:gd name="connsiteX7-6063" fmla="*/ 438 w 553"/>
              <a:gd name="connsiteY7-6064" fmla="*/ 95 h 763"/>
              <a:gd name="connsiteX8-6065" fmla="*/ 438 w 553"/>
              <a:gd name="connsiteY8-6066" fmla="*/ 89 h 763"/>
              <a:gd name="connsiteX9-6067" fmla="*/ 438 w 553"/>
              <a:gd name="connsiteY9-6068" fmla="*/ 84 h 763"/>
              <a:gd name="connsiteX10-6069" fmla="*/ 432 w 553"/>
              <a:gd name="connsiteY10-6070" fmla="*/ 84 h 763"/>
              <a:gd name="connsiteX11-6071" fmla="*/ 427 w 553"/>
              <a:gd name="connsiteY11-6072" fmla="*/ 79 h 763"/>
              <a:gd name="connsiteX12-6073" fmla="*/ 417 w 553"/>
              <a:gd name="connsiteY12-6074" fmla="*/ 79 h 763"/>
              <a:gd name="connsiteX13-6075" fmla="*/ 411 w 553"/>
              <a:gd name="connsiteY13-6076" fmla="*/ 74 h 763"/>
              <a:gd name="connsiteX14-6077" fmla="*/ 395 w 553"/>
              <a:gd name="connsiteY14-6078" fmla="*/ 74 h 763"/>
              <a:gd name="connsiteX15-6079" fmla="*/ 385 w 553"/>
              <a:gd name="connsiteY15-6080" fmla="*/ 74 h 763"/>
              <a:gd name="connsiteX16-6081" fmla="*/ 369 w 553"/>
              <a:gd name="connsiteY16-6082" fmla="*/ 79 h 763"/>
              <a:gd name="connsiteX17-6083" fmla="*/ 338 w 553"/>
              <a:gd name="connsiteY17-6084" fmla="*/ 79 h 763"/>
              <a:gd name="connsiteX18-6085" fmla="*/ 301 w 553"/>
              <a:gd name="connsiteY18-6086" fmla="*/ 84 h 763"/>
              <a:gd name="connsiteX19-6087" fmla="*/ 264 w 553"/>
              <a:gd name="connsiteY19-6088" fmla="*/ 89 h 763"/>
              <a:gd name="connsiteX20-6089" fmla="*/ 227 w 553"/>
              <a:gd name="connsiteY20-6090" fmla="*/ 89 h 763"/>
              <a:gd name="connsiteX21-6091" fmla="*/ 185 w 553"/>
              <a:gd name="connsiteY21-6092" fmla="*/ 95 h 763"/>
              <a:gd name="connsiteX22-6093" fmla="*/ 0 w 553"/>
              <a:gd name="connsiteY22-6094" fmla="*/ 121 h 763"/>
              <a:gd name="connsiteX23-6095" fmla="*/ 195 w 553"/>
              <a:gd name="connsiteY23-6096" fmla="*/ 58 h 763"/>
              <a:gd name="connsiteX24-6097" fmla="*/ 253 w 553"/>
              <a:gd name="connsiteY24-6098" fmla="*/ 47 h 763"/>
              <a:gd name="connsiteX25-6099" fmla="*/ 280 w 553"/>
              <a:gd name="connsiteY25-6100" fmla="*/ 42 h 763"/>
              <a:gd name="connsiteX26-6101" fmla="*/ 306 w 553"/>
              <a:gd name="connsiteY26-6102" fmla="*/ 37 h 763"/>
              <a:gd name="connsiteX27-6103" fmla="*/ 332 w 553"/>
              <a:gd name="connsiteY27-6104" fmla="*/ 32 h 763"/>
              <a:gd name="connsiteX28-6105" fmla="*/ 348 w 553"/>
              <a:gd name="connsiteY28-6106" fmla="*/ 32 h 763"/>
              <a:gd name="connsiteX29-6107" fmla="*/ 364 w 553"/>
              <a:gd name="connsiteY29-6108" fmla="*/ 26 h 763"/>
              <a:gd name="connsiteX30-6109" fmla="*/ 380 w 553"/>
              <a:gd name="connsiteY30-6110" fmla="*/ 21 h 763"/>
              <a:gd name="connsiteX31-6111" fmla="*/ 385 w 553"/>
              <a:gd name="connsiteY31-6112" fmla="*/ 21 h 763"/>
              <a:gd name="connsiteX32-6113" fmla="*/ 395 w 553"/>
              <a:gd name="connsiteY32-6114" fmla="*/ 16 h 763"/>
              <a:gd name="connsiteX33-6115" fmla="*/ 401 w 553"/>
              <a:gd name="connsiteY33-6116" fmla="*/ 11 h 763"/>
              <a:gd name="connsiteX34-6117" fmla="*/ 411 w 553"/>
              <a:gd name="connsiteY34-6118" fmla="*/ 5 h 763"/>
              <a:gd name="connsiteX35-6119" fmla="*/ 417 w 553"/>
              <a:gd name="connsiteY35-6120" fmla="*/ 5 h 763"/>
              <a:gd name="connsiteX36-6121" fmla="*/ 427 w 553"/>
              <a:gd name="connsiteY36-6122" fmla="*/ 0 h 763"/>
              <a:gd name="connsiteX37-6123" fmla="*/ 432 w 553"/>
              <a:gd name="connsiteY37-6124" fmla="*/ 5 h 763"/>
              <a:gd name="connsiteX38-6125" fmla="*/ 438 w 553"/>
              <a:gd name="connsiteY38-6126" fmla="*/ 5 h 763"/>
              <a:gd name="connsiteX39-6127" fmla="*/ 443 w 553"/>
              <a:gd name="connsiteY39-6128" fmla="*/ 11 h 763"/>
              <a:gd name="connsiteX40-6129" fmla="*/ 453 w 553"/>
              <a:gd name="connsiteY40-6130" fmla="*/ 16 h 763"/>
              <a:gd name="connsiteX41-6131" fmla="*/ 464 w 553"/>
              <a:gd name="connsiteY41-6132" fmla="*/ 21 h 763"/>
              <a:gd name="connsiteX42-6133" fmla="*/ 474 w 553"/>
              <a:gd name="connsiteY42-6134" fmla="*/ 26 h 763"/>
              <a:gd name="connsiteX43-6135" fmla="*/ 485 w 553"/>
              <a:gd name="connsiteY43-6136" fmla="*/ 32 h 763"/>
              <a:gd name="connsiteX44-6137" fmla="*/ 501 w 553"/>
              <a:gd name="connsiteY44-6138" fmla="*/ 42 h 763"/>
              <a:gd name="connsiteX45-6139" fmla="*/ 511 w 553"/>
              <a:gd name="connsiteY45-6140" fmla="*/ 53 h 763"/>
              <a:gd name="connsiteX46-6141" fmla="*/ 522 w 553"/>
              <a:gd name="connsiteY46-6142" fmla="*/ 58 h 763"/>
              <a:gd name="connsiteX47-6143" fmla="*/ 532 w 553"/>
              <a:gd name="connsiteY47-6144" fmla="*/ 68 h 763"/>
              <a:gd name="connsiteX48-6145" fmla="*/ 543 w 553"/>
              <a:gd name="connsiteY48-6146" fmla="*/ 74 h 763"/>
              <a:gd name="connsiteX49-6147" fmla="*/ 548 w 553"/>
              <a:gd name="connsiteY49-6148" fmla="*/ 79 h 763"/>
              <a:gd name="connsiteX50-6149" fmla="*/ 553 w 553"/>
              <a:gd name="connsiteY50-6150" fmla="*/ 84 h 763"/>
              <a:gd name="connsiteX51-6151" fmla="*/ 553 w 553"/>
              <a:gd name="connsiteY51-6152" fmla="*/ 89 h 763"/>
              <a:gd name="connsiteX52-6153" fmla="*/ 553 w 553"/>
              <a:gd name="connsiteY52-6154" fmla="*/ 95 h 763"/>
              <a:gd name="connsiteX53-6155" fmla="*/ 553 w 553"/>
              <a:gd name="connsiteY53-6156" fmla="*/ 100 h 763"/>
              <a:gd name="connsiteX54-6157" fmla="*/ 553 w 553"/>
              <a:gd name="connsiteY54-6158" fmla="*/ 105 h 763"/>
              <a:gd name="connsiteX55-6159" fmla="*/ 548 w 553"/>
              <a:gd name="connsiteY55-6160" fmla="*/ 110 h 763"/>
              <a:gd name="connsiteX56-6161" fmla="*/ 538 w 553"/>
              <a:gd name="connsiteY56-6162" fmla="*/ 116 h 763"/>
              <a:gd name="connsiteX57-6163" fmla="*/ 538 w 553"/>
              <a:gd name="connsiteY57-6164" fmla="*/ 121 h 763"/>
              <a:gd name="connsiteX58-6165" fmla="*/ 538 w 553"/>
              <a:gd name="connsiteY58-6166" fmla="*/ 121 h 763"/>
              <a:gd name="connsiteX59-6167" fmla="*/ 532 w 553"/>
              <a:gd name="connsiteY59-6168" fmla="*/ 126 h 763"/>
              <a:gd name="connsiteX60-6169" fmla="*/ 532 w 553"/>
              <a:gd name="connsiteY60-6170" fmla="*/ 132 h 763"/>
              <a:gd name="connsiteX61-6171" fmla="*/ 527 w 553"/>
              <a:gd name="connsiteY61-6172" fmla="*/ 142 h 763"/>
              <a:gd name="connsiteX62-6173" fmla="*/ 527 w 553"/>
              <a:gd name="connsiteY62-6174" fmla="*/ 147 h 763"/>
              <a:gd name="connsiteX63-6175" fmla="*/ 527 w 553"/>
              <a:gd name="connsiteY63-6176" fmla="*/ 158 h 763"/>
              <a:gd name="connsiteX64-6177" fmla="*/ 522 w 553"/>
              <a:gd name="connsiteY64-6178" fmla="*/ 168 h 763"/>
              <a:gd name="connsiteX65-6179" fmla="*/ 522 w 553"/>
              <a:gd name="connsiteY65-6180" fmla="*/ 179 h 763"/>
              <a:gd name="connsiteX66-6181" fmla="*/ 522 w 553"/>
              <a:gd name="connsiteY66-6182" fmla="*/ 189 h 763"/>
              <a:gd name="connsiteX67-6183" fmla="*/ 517 w 553"/>
              <a:gd name="connsiteY67-6184" fmla="*/ 205 h 763"/>
              <a:gd name="connsiteX68-6185" fmla="*/ 517 w 553"/>
              <a:gd name="connsiteY68-6186" fmla="*/ 221 h 763"/>
              <a:gd name="connsiteX69-6187" fmla="*/ 517 w 553"/>
              <a:gd name="connsiteY69-6188" fmla="*/ 237 h 763"/>
              <a:gd name="connsiteX70-6189" fmla="*/ 511 w 553"/>
              <a:gd name="connsiteY70-6190" fmla="*/ 252 h 763"/>
              <a:gd name="connsiteX71-6191" fmla="*/ 511 w 553"/>
              <a:gd name="connsiteY71-6192" fmla="*/ 268 h 763"/>
              <a:gd name="connsiteX72-6193" fmla="*/ 511 w 553"/>
              <a:gd name="connsiteY72-6194" fmla="*/ 289 h 763"/>
              <a:gd name="connsiteX73-6195" fmla="*/ 506 w 553"/>
              <a:gd name="connsiteY73-6196" fmla="*/ 331 h 763"/>
              <a:gd name="connsiteX74-6197" fmla="*/ 501 w 553"/>
              <a:gd name="connsiteY74-6198" fmla="*/ 368 h 763"/>
              <a:gd name="connsiteX75-6199" fmla="*/ 501 w 553"/>
              <a:gd name="connsiteY75-6200" fmla="*/ 400 h 763"/>
              <a:gd name="connsiteX76-6201" fmla="*/ 496 w 553"/>
              <a:gd name="connsiteY76-6202" fmla="*/ 431 h 763"/>
              <a:gd name="connsiteX77-6203" fmla="*/ 490 w 553"/>
              <a:gd name="connsiteY77-6204" fmla="*/ 463 h 763"/>
              <a:gd name="connsiteX78-6205" fmla="*/ 490 w 553"/>
              <a:gd name="connsiteY78-6206" fmla="*/ 489 h 763"/>
              <a:gd name="connsiteX79-6207" fmla="*/ 485 w 553"/>
              <a:gd name="connsiteY79-6208" fmla="*/ 510 h 763"/>
              <a:gd name="connsiteX80-6209" fmla="*/ 480 w 553"/>
              <a:gd name="connsiteY80-6210" fmla="*/ 531 h 763"/>
              <a:gd name="connsiteX81-6211" fmla="*/ 474 w 553"/>
              <a:gd name="connsiteY81-6212" fmla="*/ 568 h 763"/>
              <a:gd name="connsiteX82-6213" fmla="*/ 464 w 553"/>
              <a:gd name="connsiteY82-6214" fmla="*/ 605 h 763"/>
              <a:gd name="connsiteX83-6215" fmla="*/ 459 w 553"/>
              <a:gd name="connsiteY83-6216" fmla="*/ 636 h 763"/>
              <a:gd name="connsiteX84-6217" fmla="*/ 448 w 553"/>
              <a:gd name="connsiteY84-6218" fmla="*/ 663 h 763"/>
              <a:gd name="connsiteX85-6219" fmla="*/ 443 w 553"/>
              <a:gd name="connsiteY85-6220" fmla="*/ 689 h 763"/>
              <a:gd name="connsiteX86-6221" fmla="*/ 438 w 553"/>
              <a:gd name="connsiteY86-6222" fmla="*/ 700 h 763"/>
              <a:gd name="connsiteX87-6223" fmla="*/ 432 w 553"/>
              <a:gd name="connsiteY87-6224" fmla="*/ 710 h 763"/>
              <a:gd name="connsiteX88-6225" fmla="*/ 432 w 553"/>
              <a:gd name="connsiteY88-6226" fmla="*/ 721 h 763"/>
              <a:gd name="connsiteX89-6227" fmla="*/ 427 w 553"/>
              <a:gd name="connsiteY89-6228" fmla="*/ 726 h 763"/>
              <a:gd name="connsiteX90-6229" fmla="*/ 422 w 553"/>
              <a:gd name="connsiteY90-6230" fmla="*/ 736 h 763"/>
              <a:gd name="connsiteX91-6231" fmla="*/ 422 w 553"/>
              <a:gd name="connsiteY91-6232" fmla="*/ 742 h 763"/>
              <a:gd name="connsiteX92-6233" fmla="*/ 411 w 553"/>
              <a:gd name="connsiteY92-6234" fmla="*/ 747 h 763"/>
              <a:gd name="connsiteX93-6235" fmla="*/ 406 w 553"/>
              <a:gd name="connsiteY93-6236" fmla="*/ 757 h 763"/>
              <a:gd name="connsiteX94-6237" fmla="*/ 401 w 553"/>
              <a:gd name="connsiteY94-6238" fmla="*/ 757 h 763"/>
              <a:gd name="connsiteX95-6239" fmla="*/ 395 w 553"/>
              <a:gd name="connsiteY95-6240" fmla="*/ 763 h 763"/>
              <a:gd name="connsiteX96-6241" fmla="*/ 390 w 553"/>
              <a:gd name="connsiteY96-6242" fmla="*/ 763 h 763"/>
              <a:gd name="connsiteX97-6243" fmla="*/ 390 w 553"/>
              <a:gd name="connsiteY97-6244" fmla="*/ 757 h 763"/>
              <a:gd name="connsiteX98-6245" fmla="*/ 385 w 553"/>
              <a:gd name="connsiteY98-6246" fmla="*/ 757 h 763"/>
              <a:gd name="connsiteX99-6247" fmla="*/ 385 w 553"/>
              <a:gd name="connsiteY99-6248" fmla="*/ 752 h 763"/>
              <a:gd name="connsiteX100-6249" fmla="*/ 385 w 553"/>
              <a:gd name="connsiteY100-6250" fmla="*/ 747 h 763"/>
              <a:gd name="connsiteX101-6251" fmla="*/ 380 w 553"/>
              <a:gd name="connsiteY101-6252" fmla="*/ 742 h 763"/>
              <a:gd name="connsiteX102-6253" fmla="*/ 380 w 553"/>
              <a:gd name="connsiteY102-6254" fmla="*/ 731 h 763"/>
              <a:gd name="connsiteX103-6255" fmla="*/ 380 w 553"/>
              <a:gd name="connsiteY103-6256" fmla="*/ 721 h 763"/>
              <a:gd name="connsiteX104-6257" fmla="*/ 374 w 553"/>
              <a:gd name="connsiteY104-6258" fmla="*/ 705 h 763"/>
              <a:gd name="connsiteX105-6259" fmla="*/ 369 w 553"/>
              <a:gd name="connsiteY105-6260" fmla="*/ 684 h 763"/>
              <a:gd name="connsiteX106-6261" fmla="*/ 364 w 553"/>
              <a:gd name="connsiteY106-6262" fmla="*/ 668 h 763"/>
              <a:gd name="connsiteX107-6263" fmla="*/ 359 w 553"/>
              <a:gd name="connsiteY107-6264" fmla="*/ 652 h 763"/>
              <a:gd name="connsiteX108-6265" fmla="*/ 353 w 553"/>
              <a:gd name="connsiteY108-6266" fmla="*/ 636 h 763"/>
              <a:gd name="connsiteX109-6267" fmla="*/ 343 w 553"/>
              <a:gd name="connsiteY109-6268" fmla="*/ 626 h 763"/>
              <a:gd name="connsiteX110-6269" fmla="*/ 332 w 553"/>
              <a:gd name="connsiteY110-6270" fmla="*/ 615 h 763"/>
              <a:gd name="connsiteX111-6271" fmla="*/ 327 w 553"/>
              <a:gd name="connsiteY111-6272" fmla="*/ 605 h 763"/>
              <a:gd name="connsiteX112-6273" fmla="*/ 338 w 553"/>
              <a:gd name="connsiteY112-6274" fmla="*/ 610 h 763"/>
              <a:gd name="connsiteX113-6275" fmla="*/ 353 w 553"/>
              <a:gd name="connsiteY113-6276" fmla="*/ 610 h 763"/>
              <a:gd name="connsiteX114-6277" fmla="*/ 364 w 553"/>
              <a:gd name="connsiteY114-6278" fmla="*/ 610 h 763"/>
              <a:gd name="connsiteX115-6279" fmla="*/ 374 w 553"/>
              <a:gd name="connsiteY115-6280" fmla="*/ 610 h 763"/>
              <a:gd name="connsiteX116-6281" fmla="*/ 385 w 553"/>
              <a:gd name="connsiteY116-6282" fmla="*/ 605 h 763"/>
              <a:gd name="connsiteX117-6283" fmla="*/ 390 w 553"/>
              <a:gd name="connsiteY117-6284" fmla="*/ 605 h 763"/>
              <a:gd name="connsiteX118-6285" fmla="*/ 395 w 553"/>
              <a:gd name="connsiteY118-6286" fmla="*/ 600 h 763"/>
              <a:gd name="connsiteX119-6287" fmla="*/ 395 w 553"/>
              <a:gd name="connsiteY119-6288" fmla="*/ 600 h 763"/>
              <a:gd name="connsiteX120-6289" fmla="*/ 401 w 553"/>
              <a:gd name="connsiteY120-6290" fmla="*/ 594 h 763"/>
              <a:gd name="connsiteX121-6291" fmla="*/ 401 w 553"/>
              <a:gd name="connsiteY121-6292" fmla="*/ 584 h 763"/>
              <a:gd name="connsiteX122-6293" fmla="*/ 406 w 553"/>
              <a:gd name="connsiteY122-6294" fmla="*/ 573 h 763"/>
              <a:gd name="connsiteX123-6295" fmla="*/ 406 w 553"/>
              <a:gd name="connsiteY123-6296" fmla="*/ 558 h 763"/>
              <a:gd name="connsiteX124-6297" fmla="*/ 411 w 553"/>
              <a:gd name="connsiteY124-6298" fmla="*/ 537 h 763"/>
              <a:gd name="connsiteX125-6299" fmla="*/ 417 w 553"/>
              <a:gd name="connsiteY125-6300" fmla="*/ 516 h 763"/>
              <a:gd name="connsiteX126-6301" fmla="*/ 417 w 553"/>
              <a:gd name="connsiteY126-6302" fmla="*/ 489 h 763"/>
              <a:gd name="connsiteX127-6303" fmla="*/ 422 w 553"/>
              <a:gd name="connsiteY127-6304" fmla="*/ 458 h 763"/>
              <a:gd name="connsiteX128-6305" fmla="*/ 432 w 553"/>
              <a:gd name="connsiteY128-6306" fmla="*/ 395 h 763"/>
              <a:gd name="connsiteX129-6307" fmla="*/ 438 w 553"/>
              <a:gd name="connsiteY129-6308" fmla="*/ 337 h 763"/>
              <a:gd name="connsiteX130-6309" fmla="*/ 443 w 553"/>
              <a:gd name="connsiteY130-6310" fmla="*/ 274 h 763"/>
              <a:gd name="connsiteX131-6311" fmla="*/ 443 w 553"/>
              <a:gd name="connsiteY131-6312" fmla="*/ 221 h 763"/>
              <a:gd name="connsiteX132-6313" fmla="*/ 443 w 553"/>
              <a:gd name="connsiteY132-6314" fmla="*/ 221 h 763"/>
              <a:gd name="connsiteX0-6315" fmla="*/ 258 w 368"/>
              <a:gd name="connsiteY0-6316" fmla="*/ 221 h 763"/>
              <a:gd name="connsiteX1-6317" fmla="*/ 258 w 368"/>
              <a:gd name="connsiteY1-6318" fmla="*/ 195 h 763"/>
              <a:gd name="connsiteX2-6319" fmla="*/ 258 w 368"/>
              <a:gd name="connsiteY2-6320" fmla="*/ 168 h 763"/>
              <a:gd name="connsiteX3-6321" fmla="*/ 258 w 368"/>
              <a:gd name="connsiteY3-6322" fmla="*/ 147 h 763"/>
              <a:gd name="connsiteX4-6323" fmla="*/ 258 w 368"/>
              <a:gd name="connsiteY4-6324" fmla="*/ 132 h 763"/>
              <a:gd name="connsiteX5-6325" fmla="*/ 258 w 368"/>
              <a:gd name="connsiteY5-6326" fmla="*/ 116 h 763"/>
              <a:gd name="connsiteX6-6327" fmla="*/ 258 w 368"/>
              <a:gd name="connsiteY6-6328" fmla="*/ 105 h 763"/>
              <a:gd name="connsiteX7-6329" fmla="*/ 253 w 368"/>
              <a:gd name="connsiteY7-6330" fmla="*/ 95 h 763"/>
              <a:gd name="connsiteX8-6331" fmla="*/ 253 w 368"/>
              <a:gd name="connsiteY8-6332" fmla="*/ 89 h 763"/>
              <a:gd name="connsiteX9-6333" fmla="*/ 253 w 368"/>
              <a:gd name="connsiteY9-6334" fmla="*/ 84 h 763"/>
              <a:gd name="connsiteX10-6335" fmla="*/ 247 w 368"/>
              <a:gd name="connsiteY10-6336" fmla="*/ 84 h 763"/>
              <a:gd name="connsiteX11-6337" fmla="*/ 242 w 368"/>
              <a:gd name="connsiteY11-6338" fmla="*/ 79 h 763"/>
              <a:gd name="connsiteX12-6339" fmla="*/ 232 w 368"/>
              <a:gd name="connsiteY12-6340" fmla="*/ 79 h 763"/>
              <a:gd name="connsiteX13-6341" fmla="*/ 226 w 368"/>
              <a:gd name="connsiteY13-6342" fmla="*/ 74 h 763"/>
              <a:gd name="connsiteX14-6343" fmla="*/ 210 w 368"/>
              <a:gd name="connsiteY14-6344" fmla="*/ 74 h 763"/>
              <a:gd name="connsiteX15-6345" fmla="*/ 200 w 368"/>
              <a:gd name="connsiteY15-6346" fmla="*/ 74 h 763"/>
              <a:gd name="connsiteX16-6347" fmla="*/ 184 w 368"/>
              <a:gd name="connsiteY16-6348" fmla="*/ 79 h 763"/>
              <a:gd name="connsiteX17-6349" fmla="*/ 153 w 368"/>
              <a:gd name="connsiteY17-6350" fmla="*/ 79 h 763"/>
              <a:gd name="connsiteX18-6351" fmla="*/ 116 w 368"/>
              <a:gd name="connsiteY18-6352" fmla="*/ 84 h 763"/>
              <a:gd name="connsiteX19-6353" fmla="*/ 79 w 368"/>
              <a:gd name="connsiteY19-6354" fmla="*/ 89 h 763"/>
              <a:gd name="connsiteX20-6355" fmla="*/ 42 w 368"/>
              <a:gd name="connsiteY20-6356" fmla="*/ 89 h 763"/>
              <a:gd name="connsiteX21-6357" fmla="*/ 0 w 368"/>
              <a:gd name="connsiteY21-6358" fmla="*/ 95 h 763"/>
              <a:gd name="connsiteX22-6359" fmla="*/ 10 w 368"/>
              <a:gd name="connsiteY22-6360" fmla="*/ 58 h 763"/>
              <a:gd name="connsiteX23-6361" fmla="*/ 68 w 368"/>
              <a:gd name="connsiteY23-6362" fmla="*/ 47 h 763"/>
              <a:gd name="connsiteX24-6363" fmla="*/ 95 w 368"/>
              <a:gd name="connsiteY24-6364" fmla="*/ 42 h 763"/>
              <a:gd name="connsiteX25-6365" fmla="*/ 121 w 368"/>
              <a:gd name="connsiteY25-6366" fmla="*/ 37 h 763"/>
              <a:gd name="connsiteX26-6367" fmla="*/ 147 w 368"/>
              <a:gd name="connsiteY26-6368" fmla="*/ 32 h 763"/>
              <a:gd name="connsiteX27-6369" fmla="*/ 163 w 368"/>
              <a:gd name="connsiteY27-6370" fmla="*/ 32 h 763"/>
              <a:gd name="connsiteX28-6371" fmla="*/ 179 w 368"/>
              <a:gd name="connsiteY28-6372" fmla="*/ 26 h 763"/>
              <a:gd name="connsiteX29-6373" fmla="*/ 195 w 368"/>
              <a:gd name="connsiteY29-6374" fmla="*/ 21 h 763"/>
              <a:gd name="connsiteX30-6375" fmla="*/ 200 w 368"/>
              <a:gd name="connsiteY30-6376" fmla="*/ 21 h 763"/>
              <a:gd name="connsiteX31-6377" fmla="*/ 210 w 368"/>
              <a:gd name="connsiteY31-6378" fmla="*/ 16 h 763"/>
              <a:gd name="connsiteX32-6379" fmla="*/ 216 w 368"/>
              <a:gd name="connsiteY32-6380" fmla="*/ 11 h 763"/>
              <a:gd name="connsiteX33-6381" fmla="*/ 226 w 368"/>
              <a:gd name="connsiteY33-6382" fmla="*/ 5 h 763"/>
              <a:gd name="connsiteX34-6383" fmla="*/ 232 w 368"/>
              <a:gd name="connsiteY34-6384" fmla="*/ 5 h 763"/>
              <a:gd name="connsiteX35-6385" fmla="*/ 242 w 368"/>
              <a:gd name="connsiteY35-6386" fmla="*/ 0 h 763"/>
              <a:gd name="connsiteX36-6387" fmla="*/ 247 w 368"/>
              <a:gd name="connsiteY36-6388" fmla="*/ 5 h 763"/>
              <a:gd name="connsiteX37-6389" fmla="*/ 253 w 368"/>
              <a:gd name="connsiteY37-6390" fmla="*/ 5 h 763"/>
              <a:gd name="connsiteX38-6391" fmla="*/ 258 w 368"/>
              <a:gd name="connsiteY38-6392" fmla="*/ 11 h 763"/>
              <a:gd name="connsiteX39-6393" fmla="*/ 268 w 368"/>
              <a:gd name="connsiteY39-6394" fmla="*/ 16 h 763"/>
              <a:gd name="connsiteX40-6395" fmla="*/ 279 w 368"/>
              <a:gd name="connsiteY40-6396" fmla="*/ 21 h 763"/>
              <a:gd name="connsiteX41-6397" fmla="*/ 289 w 368"/>
              <a:gd name="connsiteY41-6398" fmla="*/ 26 h 763"/>
              <a:gd name="connsiteX42-6399" fmla="*/ 300 w 368"/>
              <a:gd name="connsiteY42-6400" fmla="*/ 32 h 763"/>
              <a:gd name="connsiteX43-6401" fmla="*/ 316 w 368"/>
              <a:gd name="connsiteY43-6402" fmla="*/ 42 h 763"/>
              <a:gd name="connsiteX44-6403" fmla="*/ 326 w 368"/>
              <a:gd name="connsiteY44-6404" fmla="*/ 53 h 763"/>
              <a:gd name="connsiteX45-6405" fmla="*/ 337 w 368"/>
              <a:gd name="connsiteY45-6406" fmla="*/ 58 h 763"/>
              <a:gd name="connsiteX46-6407" fmla="*/ 347 w 368"/>
              <a:gd name="connsiteY46-6408" fmla="*/ 68 h 763"/>
              <a:gd name="connsiteX47-6409" fmla="*/ 358 w 368"/>
              <a:gd name="connsiteY47-6410" fmla="*/ 74 h 763"/>
              <a:gd name="connsiteX48-6411" fmla="*/ 363 w 368"/>
              <a:gd name="connsiteY48-6412" fmla="*/ 79 h 763"/>
              <a:gd name="connsiteX49-6413" fmla="*/ 368 w 368"/>
              <a:gd name="connsiteY49-6414" fmla="*/ 84 h 763"/>
              <a:gd name="connsiteX50-6415" fmla="*/ 368 w 368"/>
              <a:gd name="connsiteY50-6416" fmla="*/ 89 h 763"/>
              <a:gd name="connsiteX51-6417" fmla="*/ 368 w 368"/>
              <a:gd name="connsiteY51-6418" fmla="*/ 95 h 763"/>
              <a:gd name="connsiteX52-6419" fmla="*/ 368 w 368"/>
              <a:gd name="connsiteY52-6420" fmla="*/ 100 h 763"/>
              <a:gd name="connsiteX53-6421" fmla="*/ 368 w 368"/>
              <a:gd name="connsiteY53-6422" fmla="*/ 105 h 763"/>
              <a:gd name="connsiteX54-6423" fmla="*/ 363 w 368"/>
              <a:gd name="connsiteY54-6424" fmla="*/ 110 h 763"/>
              <a:gd name="connsiteX55-6425" fmla="*/ 353 w 368"/>
              <a:gd name="connsiteY55-6426" fmla="*/ 116 h 763"/>
              <a:gd name="connsiteX56-6427" fmla="*/ 353 w 368"/>
              <a:gd name="connsiteY56-6428" fmla="*/ 121 h 763"/>
              <a:gd name="connsiteX57-6429" fmla="*/ 353 w 368"/>
              <a:gd name="connsiteY57-6430" fmla="*/ 121 h 763"/>
              <a:gd name="connsiteX58-6431" fmla="*/ 347 w 368"/>
              <a:gd name="connsiteY58-6432" fmla="*/ 126 h 763"/>
              <a:gd name="connsiteX59-6433" fmla="*/ 347 w 368"/>
              <a:gd name="connsiteY59-6434" fmla="*/ 132 h 763"/>
              <a:gd name="connsiteX60-6435" fmla="*/ 342 w 368"/>
              <a:gd name="connsiteY60-6436" fmla="*/ 142 h 763"/>
              <a:gd name="connsiteX61-6437" fmla="*/ 342 w 368"/>
              <a:gd name="connsiteY61-6438" fmla="*/ 147 h 763"/>
              <a:gd name="connsiteX62-6439" fmla="*/ 342 w 368"/>
              <a:gd name="connsiteY62-6440" fmla="*/ 158 h 763"/>
              <a:gd name="connsiteX63-6441" fmla="*/ 337 w 368"/>
              <a:gd name="connsiteY63-6442" fmla="*/ 168 h 763"/>
              <a:gd name="connsiteX64-6443" fmla="*/ 337 w 368"/>
              <a:gd name="connsiteY64-6444" fmla="*/ 179 h 763"/>
              <a:gd name="connsiteX65-6445" fmla="*/ 337 w 368"/>
              <a:gd name="connsiteY65-6446" fmla="*/ 189 h 763"/>
              <a:gd name="connsiteX66-6447" fmla="*/ 332 w 368"/>
              <a:gd name="connsiteY66-6448" fmla="*/ 205 h 763"/>
              <a:gd name="connsiteX67-6449" fmla="*/ 332 w 368"/>
              <a:gd name="connsiteY67-6450" fmla="*/ 221 h 763"/>
              <a:gd name="connsiteX68-6451" fmla="*/ 332 w 368"/>
              <a:gd name="connsiteY68-6452" fmla="*/ 237 h 763"/>
              <a:gd name="connsiteX69-6453" fmla="*/ 326 w 368"/>
              <a:gd name="connsiteY69-6454" fmla="*/ 252 h 763"/>
              <a:gd name="connsiteX70-6455" fmla="*/ 326 w 368"/>
              <a:gd name="connsiteY70-6456" fmla="*/ 268 h 763"/>
              <a:gd name="connsiteX71-6457" fmla="*/ 326 w 368"/>
              <a:gd name="connsiteY71-6458" fmla="*/ 289 h 763"/>
              <a:gd name="connsiteX72-6459" fmla="*/ 321 w 368"/>
              <a:gd name="connsiteY72-6460" fmla="*/ 331 h 763"/>
              <a:gd name="connsiteX73-6461" fmla="*/ 316 w 368"/>
              <a:gd name="connsiteY73-6462" fmla="*/ 368 h 763"/>
              <a:gd name="connsiteX74-6463" fmla="*/ 316 w 368"/>
              <a:gd name="connsiteY74-6464" fmla="*/ 400 h 763"/>
              <a:gd name="connsiteX75-6465" fmla="*/ 311 w 368"/>
              <a:gd name="connsiteY75-6466" fmla="*/ 431 h 763"/>
              <a:gd name="connsiteX76-6467" fmla="*/ 305 w 368"/>
              <a:gd name="connsiteY76-6468" fmla="*/ 463 h 763"/>
              <a:gd name="connsiteX77-6469" fmla="*/ 305 w 368"/>
              <a:gd name="connsiteY77-6470" fmla="*/ 489 h 763"/>
              <a:gd name="connsiteX78-6471" fmla="*/ 300 w 368"/>
              <a:gd name="connsiteY78-6472" fmla="*/ 510 h 763"/>
              <a:gd name="connsiteX79-6473" fmla="*/ 295 w 368"/>
              <a:gd name="connsiteY79-6474" fmla="*/ 531 h 763"/>
              <a:gd name="connsiteX80-6475" fmla="*/ 289 w 368"/>
              <a:gd name="connsiteY80-6476" fmla="*/ 568 h 763"/>
              <a:gd name="connsiteX81-6477" fmla="*/ 279 w 368"/>
              <a:gd name="connsiteY81-6478" fmla="*/ 605 h 763"/>
              <a:gd name="connsiteX82-6479" fmla="*/ 274 w 368"/>
              <a:gd name="connsiteY82-6480" fmla="*/ 636 h 763"/>
              <a:gd name="connsiteX83-6481" fmla="*/ 263 w 368"/>
              <a:gd name="connsiteY83-6482" fmla="*/ 663 h 763"/>
              <a:gd name="connsiteX84-6483" fmla="*/ 258 w 368"/>
              <a:gd name="connsiteY84-6484" fmla="*/ 689 h 763"/>
              <a:gd name="connsiteX85-6485" fmla="*/ 253 w 368"/>
              <a:gd name="connsiteY85-6486" fmla="*/ 700 h 763"/>
              <a:gd name="connsiteX86-6487" fmla="*/ 247 w 368"/>
              <a:gd name="connsiteY86-6488" fmla="*/ 710 h 763"/>
              <a:gd name="connsiteX87-6489" fmla="*/ 247 w 368"/>
              <a:gd name="connsiteY87-6490" fmla="*/ 721 h 763"/>
              <a:gd name="connsiteX88-6491" fmla="*/ 242 w 368"/>
              <a:gd name="connsiteY88-6492" fmla="*/ 726 h 763"/>
              <a:gd name="connsiteX89-6493" fmla="*/ 237 w 368"/>
              <a:gd name="connsiteY89-6494" fmla="*/ 736 h 763"/>
              <a:gd name="connsiteX90-6495" fmla="*/ 237 w 368"/>
              <a:gd name="connsiteY90-6496" fmla="*/ 742 h 763"/>
              <a:gd name="connsiteX91-6497" fmla="*/ 226 w 368"/>
              <a:gd name="connsiteY91-6498" fmla="*/ 747 h 763"/>
              <a:gd name="connsiteX92-6499" fmla="*/ 221 w 368"/>
              <a:gd name="connsiteY92-6500" fmla="*/ 757 h 763"/>
              <a:gd name="connsiteX93-6501" fmla="*/ 216 w 368"/>
              <a:gd name="connsiteY93-6502" fmla="*/ 757 h 763"/>
              <a:gd name="connsiteX94-6503" fmla="*/ 210 w 368"/>
              <a:gd name="connsiteY94-6504" fmla="*/ 763 h 763"/>
              <a:gd name="connsiteX95-6505" fmla="*/ 205 w 368"/>
              <a:gd name="connsiteY95-6506" fmla="*/ 763 h 763"/>
              <a:gd name="connsiteX96-6507" fmla="*/ 205 w 368"/>
              <a:gd name="connsiteY96-6508" fmla="*/ 757 h 763"/>
              <a:gd name="connsiteX97-6509" fmla="*/ 200 w 368"/>
              <a:gd name="connsiteY97-6510" fmla="*/ 757 h 763"/>
              <a:gd name="connsiteX98-6511" fmla="*/ 200 w 368"/>
              <a:gd name="connsiteY98-6512" fmla="*/ 752 h 763"/>
              <a:gd name="connsiteX99-6513" fmla="*/ 200 w 368"/>
              <a:gd name="connsiteY99-6514" fmla="*/ 747 h 763"/>
              <a:gd name="connsiteX100-6515" fmla="*/ 195 w 368"/>
              <a:gd name="connsiteY100-6516" fmla="*/ 742 h 763"/>
              <a:gd name="connsiteX101-6517" fmla="*/ 195 w 368"/>
              <a:gd name="connsiteY101-6518" fmla="*/ 731 h 763"/>
              <a:gd name="connsiteX102-6519" fmla="*/ 195 w 368"/>
              <a:gd name="connsiteY102-6520" fmla="*/ 721 h 763"/>
              <a:gd name="connsiteX103-6521" fmla="*/ 189 w 368"/>
              <a:gd name="connsiteY103-6522" fmla="*/ 705 h 763"/>
              <a:gd name="connsiteX104-6523" fmla="*/ 184 w 368"/>
              <a:gd name="connsiteY104-6524" fmla="*/ 684 h 763"/>
              <a:gd name="connsiteX105-6525" fmla="*/ 179 w 368"/>
              <a:gd name="connsiteY105-6526" fmla="*/ 668 h 763"/>
              <a:gd name="connsiteX106-6527" fmla="*/ 174 w 368"/>
              <a:gd name="connsiteY106-6528" fmla="*/ 652 h 763"/>
              <a:gd name="connsiteX107-6529" fmla="*/ 168 w 368"/>
              <a:gd name="connsiteY107-6530" fmla="*/ 636 h 763"/>
              <a:gd name="connsiteX108-6531" fmla="*/ 158 w 368"/>
              <a:gd name="connsiteY108-6532" fmla="*/ 626 h 763"/>
              <a:gd name="connsiteX109-6533" fmla="*/ 147 w 368"/>
              <a:gd name="connsiteY109-6534" fmla="*/ 615 h 763"/>
              <a:gd name="connsiteX110-6535" fmla="*/ 142 w 368"/>
              <a:gd name="connsiteY110-6536" fmla="*/ 605 h 763"/>
              <a:gd name="connsiteX111-6537" fmla="*/ 153 w 368"/>
              <a:gd name="connsiteY111-6538" fmla="*/ 610 h 763"/>
              <a:gd name="connsiteX112-6539" fmla="*/ 168 w 368"/>
              <a:gd name="connsiteY112-6540" fmla="*/ 610 h 763"/>
              <a:gd name="connsiteX113-6541" fmla="*/ 179 w 368"/>
              <a:gd name="connsiteY113-6542" fmla="*/ 610 h 763"/>
              <a:gd name="connsiteX114-6543" fmla="*/ 189 w 368"/>
              <a:gd name="connsiteY114-6544" fmla="*/ 610 h 763"/>
              <a:gd name="connsiteX115-6545" fmla="*/ 200 w 368"/>
              <a:gd name="connsiteY115-6546" fmla="*/ 605 h 763"/>
              <a:gd name="connsiteX116-6547" fmla="*/ 205 w 368"/>
              <a:gd name="connsiteY116-6548" fmla="*/ 605 h 763"/>
              <a:gd name="connsiteX117-6549" fmla="*/ 210 w 368"/>
              <a:gd name="connsiteY117-6550" fmla="*/ 600 h 763"/>
              <a:gd name="connsiteX118-6551" fmla="*/ 210 w 368"/>
              <a:gd name="connsiteY118-6552" fmla="*/ 600 h 763"/>
              <a:gd name="connsiteX119-6553" fmla="*/ 216 w 368"/>
              <a:gd name="connsiteY119-6554" fmla="*/ 594 h 763"/>
              <a:gd name="connsiteX120-6555" fmla="*/ 216 w 368"/>
              <a:gd name="connsiteY120-6556" fmla="*/ 584 h 763"/>
              <a:gd name="connsiteX121-6557" fmla="*/ 221 w 368"/>
              <a:gd name="connsiteY121-6558" fmla="*/ 573 h 763"/>
              <a:gd name="connsiteX122-6559" fmla="*/ 221 w 368"/>
              <a:gd name="connsiteY122-6560" fmla="*/ 558 h 763"/>
              <a:gd name="connsiteX123-6561" fmla="*/ 226 w 368"/>
              <a:gd name="connsiteY123-6562" fmla="*/ 537 h 763"/>
              <a:gd name="connsiteX124-6563" fmla="*/ 232 w 368"/>
              <a:gd name="connsiteY124-6564" fmla="*/ 516 h 763"/>
              <a:gd name="connsiteX125-6565" fmla="*/ 232 w 368"/>
              <a:gd name="connsiteY125-6566" fmla="*/ 489 h 763"/>
              <a:gd name="connsiteX126-6567" fmla="*/ 237 w 368"/>
              <a:gd name="connsiteY126-6568" fmla="*/ 458 h 763"/>
              <a:gd name="connsiteX127-6569" fmla="*/ 247 w 368"/>
              <a:gd name="connsiteY127-6570" fmla="*/ 395 h 763"/>
              <a:gd name="connsiteX128-6571" fmla="*/ 253 w 368"/>
              <a:gd name="connsiteY128-6572" fmla="*/ 337 h 763"/>
              <a:gd name="connsiteX129-6573" fmla="*/ 258 w 368"/>
              <a:gd name="connsiteY129-6574" fmla="*/ 274 h 763"/>
              <a:gd name="connsiteX130-6575" fmla="*/ 258 w 368"/>
              <a:gd name="connsiteY130-6576" fmla="*/ 221 h 763"/>
              <a:gd name="connsiteX131-6577" fmla="*/ 258 w 368"/>
              <a:gd name="connsiteY131-6578" fmla="*/ 221 h 763"/>
              <a:gd name="connsiteX0-6579" fmla="*/ 248 w 358"/>
              <a:gd name="connsiteY0-6580" fmla="*/ 221 h 763"/>
              <a:gd name="connsiteX1-6581" fmla="*/ 248 w 358"/>
              <a:gd name="connsiteY1-6582" fmla="*/ 195 h 763"/>
              <a:gd name="connsiteX2-6583" fmla="*/ 248 w 358"/>
              <a:gd name="connsiteY2-6584" fmla="*/ 168 h 763"/>
              <a:gd name="connsiteX3-6585" fmla="*/ 248 w 358"/>
              <a:gd name="connsiteY3-6586" fmla="*/ 147 h 763"/>
              <a:gd name="connsiteX4-6587" fmla="*/ 248 w 358"/>
              <a:gd name="connsiteY4-6588" fmla="*/ 132 h 763"/>
              <a:gd name="connsiteX5-6589" fmla="*/ 248 w 358"/>
              <a:gd name="connsiteY5-6590" fmla="*/ 116 h 763"/>
              <a:gd name="connsiteX6-6591" fmla="*/ 248 w 358"/>
              <a:gd name="connsiteY6-6592" fmla="*/ 105 h 763"/>
              <a:gd name="connsiteX7-6593" fmla="*/ 243 w 358"/>
              <a:gd name="connsiteY7-6594" fmla="*/ 95 h 763"/>
              <a:gd name="connsiteX8-6595" fmla="*/ 243 w 358"/>
              <a:gd name="connsiteY8-6596" fmla="*/ 89 h 763"/>
              <a:gd name="connsiteX9-6597" fmla="*/ 243 w 358"/>
              <a:gd name="connsiteY9-6598" fmla="*/ 84 h 763"/>
              <a:gd name="connsiteX10-6599" fmla="*/ 237 w 358"/>
              <a:gd name="connsiteY10-6600" fmla="*/ 84 h 763"/>
              <a:gd name="connsiteX11-6601" fmla="*/ 232 w 358"/>
              <a:gd name="connsiteY11-6602" fmla="*/ 79 h 763"/>
              <a:gd name="connsiteX12-6603" fmla="*/ 222 w 358"/>
              <a:gd name="connsiteY12-6604" fmla="*/ 79 h 763"/>
              <a:gd name="connsiteX13-6605" fmla="*/ 216 w 358"/>
              <a:gd name="connsiteY13-6606" fmla="*/ 74 h 763"/>
              <a:gd name="connsiteX14-6607" fmla="*/ 200 w 358"/>
              <a:gd name="connsiteY14-6608" fmla="*/ 74 h 763"/>
              <a:gd name="connsiteX15-6609" fmla="*/ 190 w 358"/>
              <a:gd name="connsiteY15-6610" fmla="*/ 74 h 763"/>
              <a:gd name="connsiteX16-6611" fmla="*/ 174 w 358"/>
              <a:gd name="connsiteY16-6612" fmla="*/ 79 h 763"/>
              <a:gd name="connsiteX17-6613" fmla="*/ 143 w 358"/>
              <a:gd name="connsiteY17-6614" fmla="*/ 79 h 763"/>
              <a:gd name="connsiteX18-6615" fmla="*/ 106 w 358"/>
              <a:gd name="connsiteY18-6616" fmla="*/ 84 h 763"/>
              <a:gd name="connsiteX19-6617" fmla="*/ 69 w 358"/>
              <a:gd name="connsiteY19-6618" fmla="*/ 89 h 763"/>
              <a:gd name="connsiteX20-6619" fmla="*/ 32 w 358"/>
              <a:gd name="connsiteY20-6620" fmla="*/ 89 h 763"/>
              <a:gd name="connsiteX21-6621" fmla="*/ 0 w 358"/>
              <a:gd name="connsiteY21-6622" fmla="*/ 58 h 763"/>
              <a:gd name="connsiteX22-6623" fmla="*/ 58 w 358"/>
              <a:gd name="connsiteY22-6624" fmla="*/ 47 h 763"/>
              <a:gd name="connsiteX23-6625" fmla="*/ 85 w 358"/>
              <a:gd name="connsiteY23-6626" fmla="*/ 42 h 763"/>
              <a:gd name="connsiteX24-6627" fmla="*/ 111 w 358"/>
              <a:gd name="connsiteY24-6628" fmla="*/ 37 h 763"/>
              <a:gd name="connsiteX25-6629" fmla="*/ 137 w 358"/>
              <a:gd name="connsiteY25-6630" fmla="*/ 32 h 763"/>
              <a:gd name="connsiteX26-6631" fmla="*/ 153 w 358"/>
              <a:gd name="connsiteY26-6632" fmla="*/ 32 h 763"/>
              <a:gd name="connsiteX27-6633" fmla="*/ 169 w 358"/>
              <a:gd name="connsiteY27-6634" fmla="*/ 26 h 763"/>
              <a:gd name="connsiteX28-6635" fmla="*/ 185 w 358"/>
              <a:gd name="connsiteY28-6636" fmla="*/ 21 h 763"/>
              <a:gd name="connsiteX29-6637" fmla="*/ 190 w 358"/>
              <a:gd name="connsiteY29-6638" fmla="*/ 21 h 763"/>
              <a:gd name="connsiteX30-6639" fmla="*/ 200 w 358"/>
              <a:gd name="connsiteY30-6640" fmla="*/ 16 h 763"/>
              <a:gd name="connsiteX31-6641" fmla="*/ 206 w 358"/>
              <a:gd name="connsiteY31-6642" fmla="*/ 11 h 763"/>
              <a:gd name="connsiteX32-6643" fmla="*/ 216 w 358"/>
              <a:gd name="connsiteY32-6644" fmla="*/ 5 h 763"/>
              <a:gd name="connsiteX33-6645" fmla="*/ 222 w 358"/>
              <a:gd name="connsiteY33-6646" fmla="*/ 5 h 763"/>
              <a:gd name="connsiteX34-6647" fmla="*/ 232 w 358"/>
              <a:gd name="connsiteY34-6648" fmla="*/ 0 h 763"/>
              <a:gd name="connsiteX35-6649" fmla="*/ 237 w 358"/>
              <a:gd name="connsiteY35-6650" fmla="*/ 5 h 763"/>
              <a:gd name="connsiteX36-6651" fmla="*/ 243 w 358"/>
              <a:gd name="connsiteY36-6652" fmla="*/ 5 h 763"/>
              <a:gd name="connsiteX37-6653" fmla="*/ 248 w 358"/>
              <a:gd name="connsiteY37-6654" fmla="*/ 11 h 763"/>
              <a:gd name="connsiteX38-6655" fmla="*/ 258 w 358"/>
              <a:gd name="connsiteY38-6656" fmla="*/ 16 h 763"/>
              <a:gd name="connsiteX39-6657" fmla="*/ 269 w 358"/>
              <a:gd name="connsiteY39-6658" fmla="*/ 21 h 763"/>
              <a:gd name="connsiteX40-6659" fmla="*/ 279 w 358"/>
              <a:gd name="connsiteY40-6660" fmla="*/ 26 h 763"/>
              <a:gd name="connsiteX41-6661" fmla="*/ 290 w 358"/>
              <a:gd name="connsiteY41-6662" fmla="*/ 32 h 763"/>
              <a:gd name="connsiteX42-6663" fmla="*/ 306 w 358"/>
              <a:gd name="connsiteY42-6664" fmla="*/ 42 h 763"/>
              <a:gd name="connsiteX43-6665" fmla="*/ 316 w 358"/>
              <a:gd name="connsiteY43-6666" fmla="*/ 53 h 763"/>
              <a:gd name="connsiteX44-6667" fmla="*/ 327 w 358"/>
              <a:gd name="connsiteY44-6668" fmla="*/ 58 h 763"/>
              <a:gd name="connsiteX45-6669" fmla="*/ 337 w 358"/>
              <a:gd name="connsiteY45-6670" fmla="*/ 68 h 763"/>
              <a:gd name="connsiteX46-6671" fmla="*/ 348 w 358"/>
              <a:gd name="connsiteY46-6672" fmla="*/ 74 h 763"/>
              <a:gd name="connsiteX47-6673" fmla="*/ 353 w 358"/>
              <a:gd name="connsiteY47-6674" fmla="*/ 79 h 763"/>
              <a:gd name="connsiteX48-6675" fmla="*/ 358 w 358"/>
              <a:gd name="connsiteY48-6676" fmla="*/ 84 h 763"/>
              <a:gd name="connsiteX49-6677" fmla="*/ 358 w 358"/>
              <a:gd name="connsiteY49-6678" fmla="*/ 89 h 763"/>
              <a:gd name="connsiteX50-6679" fmla="*/ 358 w 358"/>
              <a:gd name="connsiteY50-6680" fmla="*/ 95 h 763"/>
              <a:gd name="connsiteX51-6681" fmla="*/ 358 w 358"/>
              <a:gd name="connsiteY51-6682" fmla="*/ 100 h 763"/>
              <a:gd name="connsiteX52-6683" fmla="*/ 358 w 358"/>
              <a:gd name="connsiteY52-6684" fmla="*/ 105 h 763"/>
              <a:gd name="connsiteX53-6685" fmla="*/ 353 w 358"/>
              <a:gd name="connsiteY53-6686" fmla="*/ 110 h 763"/>
              <a:gd name="connsiteX54-6687" fmla="*/ 343 w 358"/>
              <a:gd name="connsiteY54-6688" fmla="*/ 116 h 763"/>
              <a:gd name="connsiteX55-6689" fmla="*/ 343 w 358"/>
              <a:gd name="connsiteY55-6690" fmla="*/ 121 h 763"/>
              <a:gd name="connsiteX56-6691" fmla="*/ 343 w 358"/>
              <a:gd name="connsiteY56-6692" fmla="*/ 121 h 763"/>
              <a:gd name="connsiteX57-6693" fmla="*/ 337 w 358"/>
              <a:gd name="connsiteY57-6694" fmla="*/ 126 h 763"/>
              <a:gd name="connsiteX58-6695" fmla="*/ 337 w 358"/>
              <a:gd name="connsiteY58-6696" fmla="*/ 132 h 763"/>
              <a:gd name="connsiteX59-6697" fmla="*/ 332 w 358"/>
              <a:gd name="connsiteY59-6698" fmla="*/ 142 h 763"/>
              <a:gd name="connsiteX60-6699" fmla="*/ 332 w 358"/>
              <a:gd name="connsiteY60-6700" fmla="*/ 147 h 763"/>
              <a:gd name="connsiteX61-6701" fmla="*/ 332 w 358"/>
              <a:gd name="connsiteY61-6702" fmla="*/ 158 h 763"/>
              <a:gd name="connsiteX62-6703" fmla="*/ 327 w 358"/>
              <a:gd name="connsiteY62-6704" fmla="*/ 168 h 763"/>
              <a:gd name="connsiteX63-6705" fmla="*/ 327 w 358"/>
              <a:gd name="connsiteY63-6706" fmla="*/ 179 h 763"/>
              <a:gd name="connsiteX64-6707" fmla="*/ 327 w 358"/>
              <a:gd name="connsiteY64-6708" fmla="*/ 189 h 763"/>
              <a:gd name="connsiteX65-6709" fmla="*/ 322 w 358"/>
              <a:gd name="connsiteY65-6710" fmla="*/ 205 h 763"/>
              <a:gd name="connsiteX66-6711" fmla="*/ 322 w 358"/>
              <a:gd name="connsiteY66-6712" fmla="*/ 221 h 763"/>
              <a:gd name="connsiteX67-6713" fmla="*/ 322 w 358"/>
              <a:gd name="connsiteY67-6714" fmla="*/ 237 h 763"/>
              <a:gd name="connsiteX68-6715" fmla="*/ 316 w 358"/>
              <a:gd name="connsiteY68-6716" fmla="*/ 252 h 763"/>
              <a:gd name="connsiteX69-6717" fmla="*/ 316 w 358"/>
              <a:gd name="connsiteY69-6718" fmla="*/ 268 h 763"/>
              <a:gd name="connsiteX70-6719" fmla="*/ 316 w 358"/>
              <a:gd name="connsiteY70-6720" fmla="*/ 289 h 763"/>
              <a:gd name="connsiteX71-6721" fmla="*/ 311 w 358"/>
              <a:gd name="connsiteY71-6722" fmla="*/ 331 h 763"/>
              <a:gd name="connsiteX72-6723" fmla="*/ 306 w 358"/>
              <a:gd name="connsiteY72-6724" fmla="*/ 368 h 763"/>
              <a:gd name="connsiteX73-6725" fmla="*/ 306 w 358"/>
              <a:gd name="connsiteY73-6726" fmla="*/ 400 h 763"/>
              <a:gd name="connsiteX74-6727" fmla="*/ 301 w 358"/>
              <a:gd name="connsiteY74-6728" fmla="*/ 431 h 763"/>
              <a:gd name="connsiteX75-6729" fmla="*/ 295 w 358"/>
              <a:gd name="connsiteY75-6730" fmla="*/ 463 h 763"/>
              <a:gd name="connsiteX76-6731" fmla="*/ 295 w 358"/>
              <a:gd name="connsiteY76-6732" fmla="*/ 489 h 763"/>
              <a:gd name="connsiteX77-6733" fmla="*/ 290 w 358"/>
              <a:gd name="connsiteY77-6734" fmla="*/ 510 h 763"/>
              <a:gd name="connsiteX78-6735" fmla="*/ 285 w 358"/>
              <a:gd name="connsiteY78-6736" fmla="*/ 531 h 763"/>
              <a:gd name="connsiteX79-6737" fmla="*/ 279 w 358"/>
              <a:gd name="connsiteY79-6738" fmla="*/ 568 h 763"/>
              <a:gd name="connsiteX80-6739" fmla="*/ 269 w 358"/>
              <a:gd name="connsiteY80-6740" fmla="*/ 605 h 763"/>
              <a:gd name="connsiteX81-6741" fmla="*/ 264 w 358"/>
              <a:gd name="connsiteY81-6742" fmla="*/ 636 h 763"/>
              <a:gd name="connsiteX82-6743" fmla="*/ 253 w 358"/>
              <a:gd name="connsiteY82-6744" fmla="*/ 663 h 763"/>
              <a:gd name="connsiteX83-6745" fmla="*/ 248 w 358"/>
              <a:gd name="connsiteY83-6746" fmla="*/ 689 h 763"/>
              <a:gd name="connsiteX84-6747" fmla="*/ 243 w 358"/>
              <a:gd name="connsiteY84-6748" fmla="*/ 700 h 763"/>
              <a:gd name="connsiteX85-6749" fmla="*/ 237 w 358"/>
              <a:gd name="connsiteY85-6750" fmla="*/ 710 h 763"/>
              <a:gd name="connsiteX86-6751" fmla="*/ 237 w 358"/>
              <a:gd name="connsiteY86-6752" fmla="*/ 721 h 763"/>
              <a:gd name="connsiteX87-6753" fmla="*/ 232 w 358"/>
              <a:gd name="connsiteY87-6754" fmla="*/ 726 h 763"/>
              <a:gd name="connsiteX88-6755" fmla="*/ 227 w 358"/>
              <a:gd name="connsiteY88-6756" fmla="*/ 736 h 763"/>
              <a:gd name="connsiteX89-6757" fmla="*/ 227 w 358"/>
              <a:gd name="connsiteY89-6758" fmla="*/ 742 h 763"/>
              <a:gd name="connsiteX90-6759" fmla="*/ 216 w 358"/>
              <a:gd name="connsiteY90-6760" fmla="*/ 747 h 763"/>
              <a:gd name="connsiteX91-6761" fmla="*/ 211 w 358"/>
              <a:gd name="connsiteY91-6762" fmla="*/ 757 h 763"/>
              <a:gd name="connsiteX92-6763" fmla="*/ 206 w 358"/>
              <a:gd name="connsiteY92-6764" fmla="*/ 757 h 763"/>
              <a:gd name="connsiteX93-6765" fmla="*/ 200 w 358"/>
              <a:gd name="connsiteY93-6766" fmla="*/ 763 h 763"/>
              <a:gd name="connsiteX94-6767" fmla="*/ 195 w 358"/>
              <a:gd name="connsiteY94-6768" fmla="*/ 763 h 763"/>
              <a:gd name="connsiteX95-6769" fmla="*/ 195 w 358"/>
              <a:gd name="connsiteY95-6770" fmla="*/ 757 h 763"/>
              <a:gd name="connsiteX96-6771" fmla="*/ 190 w 358"/>
              <a:gd name="connsiteY96-6772" fmla="*/ 757 h 763"/>
              <a:gd name="connsiteX97-6773" fmla="*/ 190 w 358"/>
              <a:gd name="connsiteY97-6774" fmla="*/ 752 h 763"/>
              <a:gd name="connsiteX98-6775" fmla="*/ 190 w 358"/>
              <a:gd name="connsiteY98-6776" fmla="*/ 747 h 763"/>
              <a:gd name="connsiteX99-6777" fmla="*/ 185 w 358"/>
              <a:gd name="connsiteY99-6778" fmla="*/ 742 h 763"/>
              <a:gd name="connsiteX100-6779" fmla="*/ 185 w 358"/>
              <a:gd name="connsiteY100-6780" fmla="*/ 731 h 763"/>
              <a:gd name="connsiteX101-6781" fmla="*/ 185 w 358"/>
              <a:gd name="connsiteY101-6782" fmla="*/ 721 h 763"/>
              <a:gd name="connsiteX102-6783" fmla="*/ 179 w 358"/>
              <a:gd name="connsiteY102-6784" fmla="*/ 705 h 763"/>
              <a:gd name="connsiteX103-6785" fmla="*/ 174 w 358"/>
              <a:gd name="connsiteY103-6786" fmla="*/ 684 h 763"/>
              <a:gd name="connsiteX104-6787" fmla="*/ 169 w 358"/>
              <a:gd name="connsiteY104-6788" fmla="*/ 668 h 763"/>
              <a:gd name="connsiteX105-6789" fmla="*/ 164 w 358"/>
              <a:gd name="connsiteY105-6790" fmla="*/ 652 h 763"/>
              <a:gd name="connsiteX106-6791" fmla="*/ 158 w 358"/>
              <a:gd name="connsiteY106-6792" fmla="*/ 636 h 763"/>
              <a:gd name="connsiteX107-6793" fmla="*/ 148 w 358"/>
              <a:gd name="connsiteY107-6794" fmla="*/ 626 h 763"/>
              <a:gd name="connsiteX108-6795" fmla="*/ 137 w 358"/>
              <a:gd name="connsiteY108-6796" fmla="*/ 615 h 763"/>
              <a:gd name="connsiteX109-6797" fmla="*/ 132 w 358"/>
              <a:gd name="connsiteY109-6798" fmla="*/ 605 h 763"/>
              <a:gd name="connsiteX110-6799" fmla="*/ 143 w 358"/>
              <a:gd name="connsiteY110-6800" fmla="*/ 610 h 763"/>
              <a:gd name="connsiteX111-6801" fmla="*/ 158 w 358"/>
              <a:gd name="connsiteY111-6802" fmla="*/ 610 h 763"/>
              <a:gd name="connsiteX112-6803" fmla="*/ 169 w 358"/>
              <a:gd name="connsiteY112-6804" fmla="*/ 610 h 763"/>
              <a:gd name="connsiteX113-6805" fmla="*/ 179 w 358"/>
              <a:gd name="connsiteY113-6806" fmla="*/ 610 h 763"/>
              <a:gd name="connsiteX114-6807" fmla="*/ 190 w 358"/>
              <a:gd name="connsiteY114-6808" fmla="*/ 605 h 763"/>
              <a:gd name="connsiteX115-6809" fmla="*/ 195 w 358"/>
              <a:gd name="connsiteY115-6810" fmla="*/ 605 h 763"/>
              <a:gd name="connsiteX116-6811" fmla="*/ 200 w 358"/>
              <a:gd name="connsiteY116-6812" fmla="*/ 600 h 763"/>
              <a:gd name="connsiteX117-6813" fmla="*/ 200 w 358"/>
              <a:gd name="connsiteY117-6814" fmla="*/ 600 h 763"/>
              <a:gd name="connsiteX118-6815" fmla="*/ 206 w 358"/>
              <a:gd name="connsiteY118-6816" fmla="*/ 594 h 763"/>
              <a:gd name="connsiteX119-6817" fmla="*/ 206 w 358"/>
              <a:gd name="connsiteY119-6818" fmla="*/ 584 h 763"/>
              <a:gd name="connsiteX120-6819" fmla="*/ 211 w 358"/>
              <a:gd name="connsiteY120-6820" fmla="*/ 573 h 763"/>
              <a:gd name="connsiteX121-6821" fmla="*/ 211 w 358"/>
              <a:gd name="connsiteY121-6822" fmla="*/ 558 h 763"/>
              <a:gd name="connsiteX122-6823" fmla="*/ 216 w 358"/>
              <a:gd name="connsiteY122-6824" fmla="*/ 537 h 763"/>
              <a:gd name="connsiteX123-6825" fmla="*/ 222 w 358"/>
              <a:gd name="connsiteY123-6826" fmla="*/ 516 h 763"/>
              <a:gd name="connsiteX124-6827" fmla="*/ 222 w 358"/>
              <a:gd name="connsiteY124-6828" fmla="*/ 489 h 763"/>
              <a:gd name="connsiteX125-6829" fmla="*/ 227 w 358"/>
              <a:gd name="connsiteY125-6830" fmla="*/ 458 h 763"/>
              <a:gd name="connsiteX126-6831" fmla="*/ 237 w 358"/>
              <a:gd name="connsiteY126-6832" fmla="*/ 395 h 763"/>
              <a:gd name="connsiteX127-6833" fmla="*/ 243 w 358"/>
              <a:gd name="connsiteY127-6834" fmla="*/ 337 h 763"/>
              <a:gd name="connsiteX128-6835" fmla="*/ 248 w 358"/>
              <a:gd name="connsiteY128-6836" fmla="*/ 274 h 763"/>
              <a:gd name="connsiteX129-6837" fmla="*/ 248 w 358"/>
              <a:gd name="connsiteY129-6838" fmla="*/ 221 h 763"/>
              <a:gd name="connsiteX130-6839" fmla="*/ 248 w 358"/>
              <a:gd name="connsiteY130-6840" fmla="*/ 221 h 763"/>
              <a:gd name="connsiteX0-6841" fmla="*/ 248 w 358"/>
              <a:gd name="connsiteY0-6842" fmla="*/ 221 h 763"/>
              <a:gd name="connsiteX1-6843" fmla="*/ 248 w 358"/>
              <a:gd name="connsiteY1-6844" fmla="*/ 195 h 763"/>
              <a:gd name="connsiteX2-6845" fmla="*/ 248 w 358"/>
              <a:gd name="connsiteY2-6846" fmla="*/ 168 h 763"/>
              <a:gd name="connsiteX3-6847" fmla="*/ 248 w 358"/>
              <a:gd name="connsiteY3-6848" fmla="*/ 147 h 763"/>
              <a:gd name="connsiteX4-6849" fmla="*/ 248 w 358"/>
              <a:gd name="connsiteY4-6850" fmla="*/ 132 h 763"/>
              <a:gd name="connsiteX5-6851" fmla="*/ 248 w 358"/>
              <a:gd name="connsiteY5-6852" fmla="*/ 116 h 763"/>
              <a:gd name="connsiteX6-6853" fmla="*/ 248 w 358"/>
              <a:gd name="connsiteY6-6854" fmla="*/ 105 h 763"/>
              <a:gd name="connsiteX7-6855" fmla="*/ 243 w 358"/>
              <a:gd name="connsiteY7-6856" fmla="*/ 95 h 763"/>
              <a:gd name="connsiteX8-6857" fmla="*/ 243 w 358"/>
              <a:gd name="connsiteY8-6858" fmla="*/ 89 h 763"/>
              <a:gd name="connsiteX9-6859" fmla="*/ 243 w 358"/>
              <a:gd name="connsiteY9-6860" fmla="*/ 84 h 763"/>
              <a:gd name="connsiteX10-6861" fmla="*/ 237 w 358"/>
              <a:gd name="connsiteY10-6862" fmla="*/ 84 h 763"/>
              <a:gd name="connsiteX11-6863" fmla="*/ 232 w 358"/>
              <a:gd name="connsiteY11-6864" fmla="*/ 79 h 763"/>
              <a:gd name="connsiteX12-6865" fmla="*/ 222 w 358"/>
              <a:gd name="connsiteY12-6866" fmla="*/ 79 h 763"/>
              <a:gd name="connsiteX13-6867" fmla="*/ 216 w 358"/>
              <a:gd name="connsiteY13-6868" fmla="*/ 74 h 763"/>
              <a:gd name="connsiteX14-6869" fmla="*/ 200 w 358"/>
              <a:gd name="connsiteY14-6870" fmla="*/ 74 h 763"/>
              <a:gd name="connsiteX15-6871" fmla="*/ 190 w 358"/>
              <a:gd name="connsiteY15-6872" fmla="*/ 74 h 763"/>
              <a:gd name="connsiteX16-6873" fmla="*/ 174 w 358"/>
              <a:gd name="connsiteY16-6874" fmla="*/ 79 h 763"/>
              <a:gd name="connsiteX17-6875" fmla="*/ 143 w 358"/>
              <a:gd name="connsiteY17-6876" fmla="*/ 79 h 763"/>
              <a:gd name="connsiteX18-6877" fmla="*/ 106 w 358"/>
              <a:gd name="connsiteY18-6878" fmla="*/ 84 h 763"/>
              <a:gd name="connsiteX19-6879" fmla="*/ 69 w 358"/>
              <a:gd name="connsiteY19-6880" fmla="*/ 89 h 763"/>
              <a:gd name="connsiteX20-6881" fmla="*/ 0 w 358"/>
              <a:gd name="connsiteY20-6882" fmla="*/ 58 h 763"/>
              <a:gd name="connsiteX21-6883" fmla="*/ 58 w 358"/>
              <a:gd name="connsiteY21-6884" fmla="*/ 47 h 763"/>
              <a:gd name="connsiteX22-6885" fmla="*/ 85 w 358"/>
              <a:gd name="connsiteY22-6886" fmla="*/ 42 h 763"/>
              <a:gd name="connsiteX23-6887" fmla="*/ 111 w 358"/>
              <a:gd name="connsiteY23-6888" fmla="*/ 37 h 763"/>
              <a:gd name="connsiteX24-6889" fmla="*/ 137 w 358"/>
              <a:gd name="connsiteY24-6890" fmla="*/ 32 h 763"/>
              <a:gd name="connsiteX25-6891" fmla="*/ 153 w 358"/>
              <a:gd name="connsiteY25-6892" fmla="*/ 32 h 763"/>
              <a:gd name="connsiteX26-6893" fmla="*/ 169 w 358"/>
              <a:gd name="connsiteY26-6894" fmla="*/ 26 h 763"/>
              <a:gd name="connsiteX27-6895" fmla="*/ 185 w 358"/>
              <a:gd name="connsiteY27-6896" fmla="*/ 21 h 763"/>
              <a:gd name="connsiteX28-6897" fmla="*/ 190 w 358"/>
              <a:gd name="connsiteY28-6898" fmla="*/ 21 h 763"/>
              <a:gd name="connsiteX29-6899" fmla="*/ 200 w 358"/>
              <a:gd name="connsiteY29-6900" fmla="*/ 16 h 763"/>
              <a:gd name="connsiteX30-6901" fmla="*/ 206 w 358"/>
              <a:gd name="connsiteY30-6902" fmla="*/ 11 h 763"/>
              <a:gd name="connsiteX31-6903" fmla="*/ 216 w 358"/>
              <a:gd name="connsiteY31-6904" fmla="*/ 5 h 763"/>
              <a:gd name="connsiteX32-6905" fmla="*/ 222 w 358"/>
              <a:gd name="connsiteY32-6906" fmla="*/ 5 h 763"/>
              <a:gd name="connsiteX33-6907" fmla="*/ 232 w 358"/>
              <a:gd name="connsiteY33-6908" fmla="*/ 0 h 763"/>
              <a:gd name="connsiteX34-6909" fmla="*/ 237 w 358"/>
              <a:gd name="connsiteY34-6910" fmla="*/ 5 h 763"/>
              <a:gd name="connsiteX35-6911" fmla="*/ 243 w 358"/>
              <a:gd name="connsiteY35-6912" fmla="*/ 5 h 763"/>
              <a:gd name="connsiteX36-6913" fmla="*/ 248 w 358"/>
              <a:gd name="connsiteY36-6914" fmla="*/ 11 h 763"/>
              <a:gd name="connsiteX37-6915" fmla="*/ 258 w 358"/>
              <a:gd name="connsiteY37-6916" fmla="*/ 16 h 763"/>
              <a:gd name="connsiteX38-6917" fmla="*/ 269 w 358"/>
              <a:gd name="connsiteY38-6918" fmla="*/ 21 h 763"/>
              <a:gd name="connsiteX39-6919" fmla="*/ 279 w 358"/>
              <a:gd name="connsiteY39-6920" fmla="*/ 26 h 763"/>
              <a:gd name="connsiteX40-6921" fmla="*/ 290 w 358"/>
              <a:gd name="connsiteY40-6922" fmla="*/ 32 h 763"/>
              <a:gd name="connsiteX41-6923" fmla="*/ 306 w 358"/>
              <a:gd name="connsiteY41-6924" fmla="*/ 42 h 763"/>
              <a:gd name="connsiteX42-6925" fmla="*/ 316 w 358"/>
              <a:gd name="connsiteY42-6926" fmla="*/ 53 h 763"/>
              <a:gd name="connsiteX43-6927" fmla="*/ 327 w 358"/>
              <a:gd name="connsiteY43-6928" fmla="*/ 58 h 763"/>
              <a:gd name="connsiteX44-6929" fmla="*/ 337 w 358"/>
              <a:gd name="connsiteY44-6930" fmla="*/ 68 h 763"/>
              <a:gd name="connsiteX45-6931" fmla="*/ 348 w 358"/>
              <a:gd name="connsiteY45-6932" fmla="*/ 74 h 763"/>
              <a:gd name="connsiteX46-6933" fmla="*/ 353 w 358"/>
              <a:gd name="connsiteY46-6934" fmla="*/ 79 h 763"/>
              <a:gd name="connsiteX47-6935" fmla="*/ 358 w 358"/>
              <a:gd name="connsiteY47-6936" fmla="*/ 84 h 763"/>
              <a:gd name="connsiteX48-6937" fmla="*/ 358 w 358"/>
              <a:gd name="connsiteY48-6938" fmla="*/ 89 h 763"/>
              <a:gd name="connsiteX49-6939" fmla="*/ 358 w 358"/>
              <a:gd name="connsiteY49-6940" fmla="*/ 95 h 763"/>
              <a:gd name="connsiteX50-6941" fmla="*/ 358 w 358"/>
              <a:gd name="connsiteY50-6942" fmla="*/ 100 h 763"/>
              <a:gd name="connsiteX51-6943" fmla="*/ 358 w 358"/>
              <a:gd name="connsiteY51-6944" fmla="*/ 105 h 763"/>
              <a:gd name="connsiteX52-6945" fmla="*/ 353 w 358"/>
              <a:gd name="connsiteY52-6946" fmla="*/ 110 h 763"/>
              <a:gd name="connsiteX53-6947" fmla="*/ 343 w 358"/>
              <a:gd name="connsiteY53-6948" fmla="*/ 116 h 763"/>
              <a:gd name="connsiteX54-6949" fmla="*/ 343 w 358"/>
              <a:gd name="connsiteY54-6950" fmla="*/ 121 h 763"/>
              <a:gd name="connsiteX55-6951" fmla="*/ 343 w 358"/>
              <a:gd name="connsiteY55-6952" fmla="*/ 121 h 763"/>
              <a:gd name="connsiteX56-6953" fmla="*/ 337 w 358"/>
              <a:gd name="connsiteY56-6954" fmla="*/ 126 h 763"/>
              <a:gd name="connsiteX57-6955" fmla="*/ 337 w 358"/>
              <a:gd name="connsiteY57-6956" fmla="*/ 132 h 763"/>
              <a:gd name="connsiteX58-6957" fmla="*/ 332 w 358"/>
              <a:gd name="connsiteY58-6958" fmla="*/ 142 h 763"/>
              <a:gd name="connsiteX59-6959" fmla="*/ 332 w 358"/>
              <a:gd name="connsiteY59-6960" fmla="*/ 147 h 763"/>
              <a:gd name="connsiteX60-6961" fmla="*/ 332 w 358"/>
              <a:gd name="connsiteY60-6962" fmla="*/ 158 h 763"/>
              <a:gd name="connsiteX61-6963" fmla="*/ 327 w 358"/>
              <a:gd name="connsiteY61-6964" fmla="*/ 168 h 763"/>
              <a:gd name="connsiteX62-6965" fmla="*/ 327 w 358"/>
              <a:gd name="connsiteY62-6966" fmla="*/ 179 h 763"/>
              <a:gd name="connsiteX63-6967" fmla="*/ 327 w 358"/>
              <a:gd name="connsiteY63-6968" fmla="*/ 189 h 763"/>
              <a:gd name="connsiteX64-6969" fmla="*/ 322 w 358"/>
              <a:gd name="connsiteY64-6970" fmla="*/ 205 h 763"/>
              <a:gd name="connsiteX65-6971" fmla="*/ 322 w 358"/>
              <a:gd name="connsiteY65-6972" fmla="*/ 221 h 763"/>
              <a:gd name="connsiteX66-6973" fmla="*/ 322 w 358"/>
              <a:gd name="connsiteY66-6974" fmla="*/ 237 h 763"/>
              <a:gd name="connsiteX67-6975" fmla="*/ 316 w 358"/>
              <a:gd name="connsiteY67-6976" fmla="*/ 252 h 763"/>
              <a:gd name="connsiteX68-6977" fmla="*/ 316 w 358"/>
              <a:gd name="connsiteY68-6978" fmla="*/ 268 h 763"/>
              <a:gd name="connsiteX69-6979" fmla="*/ 316 w 358"/>
              <a:gd name="connsiteY69-6980" fmla="*/ 289 h 763"/>
              <a:gd name="connsiteX70-6981" fmla="*/ 311 w 358"/>
              <a:gd name="connsiteY70-6982" fmla="*/ 331 h 763"/>
              <a:gd name="connsiteX71-6983" fmla="*/ 306 w 358"/>
              <a:gd name="connsiteY71-6984" fmla="*/ 368 h 763"/>
              <a:gd name="connsiteX72-6985" fmla="*/ 306 w 358"/>
              <a:gd name="connsiteY72-6986" fmla="*/ 400 h 763"/>
              <a:gd name="connsiteX73-6987" fmla="*/ 301 w 358"/>
              <a:gd name="connsiteY73-6988" fmla="*/ 431 h 763"/>
              <a:gd name="connsiteX74-6989" fmla="*/ 295 w 358"/>
              <a:gd name="connsiteY74-6990" fmla="*/ 463 h 763"/>
              <a:gd name="connsiteX75-6991" fmla="*/ 295 w 358"/>
              <a:gd name="connsiteY75-6992" fmla="*/ 489 h 763"/>
              <a:gd name="connsiteX76-6993" fmla="*/ 290 w 358"/>
              <a:gd name="connsiteY76-6994" fmla="*/ 510 h 763"/>
              <a:gd name="connsiteX77-6995" fmla="*/ 285 w 358"/>
              <a:gd name="connsiteY77-6996" fmla="*/ 531 h 763"/>
              <a:gd name="connsiteX78-6997" fmla="*/ 279 w 358"/>
              <a:gd name="connsiteY78-6998" fmla="*/ 568 h 763"/>
              <a:gd name="connsiteX79-6999" fmla="*/ 269 w 358"/>
              <a:gd name="connsiteY79-7000" fmla="*/ 605 h 763"/>
              <a:gd name="connsiteX80-7001" fmla="*/ 264 w 358"/>
              <a:gd name="connsiteY80-7002" fmla="*/ 636 h 763"/>
              <a:gd name="connsiteX81-7003" fmla="*/ 253 w 358"/>
              <a:gd name="connsiteY81-7004" fmla="*/ 663 h 763"/>
              <a:gd name="connsiteX82-7005" fmla="*/ 248 w 358"/>
              <a:gd name="connsiteY82-7006" fmla="*/ 689 h 763"/>
              <a:gd name="connsiteX83-7007" fmla="*/ 243 w 358"/>
              <a:gd name="connsiteY83-7008" fmla="*/ 700 h 763"/>
              <a:gd name="connsiteX84-7009" fmla="*/ 237 w 358"/>
              <a:gd name="connsiteY84-7010" fmla="*/ 710 h 763"/>
              <a:gd name="connsiteX85-7011" fmla="*/ 237 w 358"/>
              <a:gd name="connsiteY85-7012" fmla="*/ 721 h 763"/>
              <a:gd name="connsiteX86-7013" fmla="*/ 232 w 358"/>
              <a:gd name="connsiteY86-7014" fmla="*/ 726 h 763"/>
              <a:gd name="connsiteX87-7015" fmla="*/ 227 w 358"/>
              <a:gd name="connsiteY87-7016" fmla="*/ 736 h 763"/>
              <a:gd name="connsiteX88-7017" fmla="*/ 227 w 358"/>
              <a:gd name="connsiteY88-7018" fmla="*/ 742 h 763"/>
              <a:gd name="connsiteX89-7019" fmla="*/ 216 w 358"/>
              <a:gd name="connsiteY89-7020" fmla="*/ 747 h 763"/>
              <a:gd name="connsiteX90-7021" fmla="*/ 211 w 358"/>
              <a:gd name="connsiteY90-7022" fmla="*/ 757 h 763"/>
              <a:gd name="connsiteX91-7023" fmla="*/ 206 w 358"/>
              <a:gd name="connsiteY91-7024" fmla="*/ 757 h 763"/>
              <a:gd name="connsiteX92-7025" fmla="*/ 200 w 358"/>
              <a:gd name="connsiteY92-7026" fmla="*/ 763 h 763"/>
              <a:gd name="connsiteX93-7027" fmla="*/ 195 w 358"/>
              <a:gd name="connsiteY93-7028" fmla="*/ 763 h 763"/>
              <a:gd name="connsiteX94-7029" fmla="*/ 195 w 358"/>
              <a:gd name="connsiteY94-7030" fmla="*/ 757 h 763"/>
              <a:gd name="connsiteX95-7031" fmla="*/ 190 w 358"/>
              <a:gd name="connsiteY95-7032" fmla="*/ 757 h 763"/>
              <a:gd name="connsiteX96-7033" fmla="*/ 190 w 358"/>
              <a:gd name="connsiteY96-7034" fmla="*/ 752 h 763"/>
              <a:gd name="connsiteX97-7035" fmla="*/ 190 w 358"/>
              <a:gd name="connsiteY97-7036" fmla="*/ 747 h 763"/>
              <a:gd name="connsiteX98-7037" fmla="*/ 185 w 358"/>
              <a:gd name="connsiteY98-7038" fmla="*/ 742 h 763"/>
              <a:gd name="connsiteX99-7039" fmla="*/ 185 w 358"/>
              <a:gd name="connsiteY99-7040" fmla="*/ 731 h 763"/>
              <a:gd name="connsiteX100-7041" fmla="*/ 185 w 358"/>
              <a:gd name="connsiteY100-7042" fmla="*/ 721 h 763"/>
              <a:gd name="connsiteX101-7043" fmla="*/ 179 w 358"/>
              <a:gd name="connsiteY101-7044" fmla="*/ 705 h 763"/>
              <a:gd name="connsiteX102-7045" fmla="*/ 174 w 358"/>
              <a:gd name="connsiteY102-7046" fmla="*/ 684 h 763"/>
              <a:gd name="connsiteX103-7047" fmla="*/ 169 w 358"/>
              <a:gd name="connsiteY103-7048" fmla="*/ 668 h 763"/>
              <a:gd name="connsiteX104-7049" fmla="*/ 164 w 358"/>
              <a:gd name="connsiteY104-7050" fmla="*/ 652 h 763"/>
              <a:gd name="connsiteX105-7051" fmla="*/ 158 w 358"/>
              <a:gd name="connsiteY105-7052" fmla="*/ 636 h 763"/>
              <a:gd name="connsiteX106-7053" fmla="*/ 148 w 358"/>
              <a:gd name="connsiteY106-7054" fmla="*/ 626 h 763"/>
              <a:gd name="connsiteX107-7055" fmla="*/ 137 w 358"/>
              <a:gd name="connsiteY107-7056" fmla="*/ 615 h 763"/>
              <a:gd name="connsiteX108-7057" fmla="*/ 132 w 358"/>
              <a:gd name="connsiteY108-7058" fmla="*/ 605 h 763"/>
              <a:gd name="connsiteX109-7059" fmla="*/ 143 w 358"/>
              <a:gd name="connsiteY109-7060" fmla="*/ 610 h 763"/>
              <a:gd name="connsiteX110-7061" fmla="*/ 158 w 358"/>
              <a:gd name="connsiteY110-7062" fmla="*/ 610 h 763"/>
              <a:gd name="connsiteX111-7063" fmla="*/ 169 w 358"/>
              <a:gd name="connsiteY111-7064" fmla="*/ 610 h 763"/>
              <a:gd name="connsiteX112-7065" fmla="*/ 179 w 358"/>
              <a:gd name="connsiteY112-7066" fmla="*/ 610 h 763"/>
              <a:gd name="connsiteX113-7067" fmla="*/ 190 w 358"/>
              <a:gd name="connsiteY113-7068" fmla="*/ 605 h 763"/>
              <a:gd name="connsiteX114-7069" fmla="*/ 195 w 358"/>
              <a:gd name="connsiteY114-7070" fmla="*/ 605 h 763"/>
              <a:gd name="connsiteX115-7071" fmla="*/ 200 w 358"/>
              <a:gd name="connsiteY115-7072" fmla="*/ 600 h 763"/>
              <a:gd name="connsiteX116-7073" fmla="*/ 200 w 358"/>
              <a:gd name="connsiteY116-7074" fmla="*/ 600 h 763"/>
              <a:gd name="connsiteX117-7075" fmla="*/ 206 w 358"/>
              <a:gd name="connsiteY117-7076" fmla="*/ 594 h 763"/>
              <a:gd name="connsiteX118-7077" fmla="*/ 206 w 358"/>
              <a:gd name="connsiteY118-7078" fmla="*/ 584 h 763"/>
              <a:gd name="connsiteX119-7079" fmla="*/ 211 w 358"/>
              <a:gd name="connsiteY119-7080" fmla="*/ 573 h 763"/>
              <a:gd name="connsiteX120-7081" fmla="*/ 211 w 358"/>
              <a:gd name="connsiteY120-7082" fmla="*/ 558 h 763"/>
              <a:gd name="connsiteX121-7083" fmla="*/ 216 w 358"/>
              <a:gd name="connsiteY121-7084" fmla="*/ 537 h 763"/>
              <a:gd name="connsiteX122-7085" fmla="*/ 222 w 358"/>
              <a:gd name="connsiteY122-7086" fmla="*/ 516 h 763"/>
              <a:gd name="connsiteX123-7087" fmla="*/ 222 w 358"/>
              <a:gd name="connsiteY123-7088" fmla="*/ 489 h 763"/>
              <a:gd name="connsiteX124-7089" fmla="*/ 227 w 358"/>
              <a:gd name="connsiteY124-7090" fmla="*/ 458 h 763"/>
              <a:gd name="connsiteX125-7091" fmla="*/ 237 w 358"/>
              <a:gd name="connsiteY125-7092" fmla="*/ 395 h 763"/>
              <a:gd name="connsiteX126-7093" fmla="*/ 243 w 358"/>
              <a:gd name="connsiteY126-7094" fmla="*/ 337 h 763"/>
              <a:gd name="connsiteX127-7095" fmla="*/ 248 w 358"/>
              <a:gd name="connsiteY127-7096" fmla="*/ 274 h 763"/>
              <a:gd name="connsiteX128-7097" fmla="*/ 248 w 358"/>
              <a:gd name="connsiteY128-7098" fmla="*/ 221 h 763"/>
              <a:gd name="connsiteX129-7099" fmla="*/ 248 w 358"/>
              <a:gd name="connsiteY129-7100" fmla="*/ 221 h 763"/>
              <a:gd name="connsiteX0-7101" fmla="*/ 248 w 358"/>
              <a:gd name="connsiteY0-7102" fmla="*/ 221 h 763"/>
              <a:gd name="connsiteX1-7103" fmla="*/ 248 w 358"/>
              <a:gd name="connsiteY1-7104" fmla="*/ 195 h 763"/>
              <a:gd name="connsiteX2-7105" fmla="*/ 248 w 358"/>
              <a:gd name="connsiteY2-7106" fmla="*/ 168 h 763"/>
              <a:gd name="connsiteX3-7107" fmla="*/ 248 w 358"/>
              <a:gd name="connsiteY3-7108" fmla="*/ 147 h 763"/>
              <a:gd name="connsiteX4-7109" fmla="*/ 248 w 358"/>
              <a:gd name="connsiteY4-7110" fmla="*/ 132 h 763"/>
              <a:gd name="connsiteX5-7111" fmla="*/ 248 w 358"/>
              <a:gd name="connsiteY5-7112" fmla="*/ 116 h 763"/>
              <a:gd name="connsiteX6-7113" fmla="*/ 248 w 358"/>
              <a:gd name="connsiteY6-7114" fmla="*/ 105 h 763"/>
              <a:gd name="connsiteX7-7115" fmla="*/ 243 w 358"/>
              <a:gd name="connsiteY7-7116" fmla="*/ 95 h 763"/>
              <a:gd name="connsiteX8-7117" fmla="*/ 243 w 358"/>
              <a:gd name="connsiteY8-7118" fmla="*/ 89 h 763"/>
              <a:gd name="connsiteX9-7119" fmla="*/ 243 w 358"/>
              <a:gd name="connsiteY9-7120" fmla="*/ 84 h 763"/>
              <a:gd name="connsiteX10-7121" fmla="*/ 237 w 358"/>
              <a:gd name="connsiteY10-7122" fmla="*/ 84 h 763"/>
              <a:gd name="connsiteX11-7123" fmla="*/ 232 w 358"/>
              <a:gd name="connsiteY11-7124" fmla="*/ 79 h 763"/>
              <a:gd name="connsiteX12-7125" fmla="*/ 222 w 358"/>
              <a:gd name="connsiteY12-7126" fmla="*/ 79 h 763"/>
              <a:gd name="connsiteX13-7127" fmla="*/ 216 w 358"/>
              <a:gd name="connsiteY13-7128" fmla="*/ 74 h 763"/>
              <a:gd name="connsiteX14-7129" fmla="*/ 200 w 358"/>
              <a:gd name="connsiteY14-7130" fmla="*/ 74 h 763"/>
              <a:gd name="connsiteX15-7131" fmla="*/ 190 w 358"/>
              <a:gd name="connsiteY15-7132" fmla="*/ 74 h 763"/>
              <a:gd name="connsiteX16-7133" fmla="*/ 174 w 358"/>
              <a:gd name="connsiteY16-7134" fmla="*/ 79 h 763"/>
              <a:gd name="connsiteX17-7135" fmla="*/ 143 w 358"/>
              <a:gd name="connsiteY17-7136" fmla="*/ 79 h 763"/>
              <a:gd name="connsiteX18-7137" fmla="*/ 106 w 358"/>
              <a:gd name="connsiteY18-7138" fmla="*/ 84 h 763"/>
              <a:gd name="connsiteX19-7139" fmla="*/ 0 w 358"/>
              <a:gd name="connsiteY19-7140" fmla="*/ 58 h 763"/>
              <a:gd name="connsiteX20-7141" fmla="*/ 58 w 358"/>
              <a:gd name="connsiteY20-7142" fmla="*/ 47 h 763"/>
              <a:gd name="connsiteX21-7143" fmla="*/ 85 w 358"/>
              <a:gd name="connsiteY21-7144" fmla="*/ 42 h 763"/>
              <a:gd name="connsiteX22-7145" fmla="*/ 111 w 358"/>
              <a:gd name="connsiteY22-7146" fmla="*/ 37 h 763"/>
              <a:gd name="connsiteX23-7147" fmla="*/ 137 w 358"/>
              <a:gd name="connsiteY23-7148" fmla="*/ 32 h 763"/>
              <a:gd name="connsiteX24-7149" fmla="*/ 153 w 358"/>
              <a:gd name="connsiteY24-7150" fmla="*/ 32 h 763"/>
              <a:gd name="connsiteX25-7151" fmla="*/ 169 w 358"/>
              <a:gd name="connsiteY25-7152" fmla="*/ 26 h 763"/>
              <a:gd name="connsiteX26-7153" fmla="*/ 185 w 358"/>
              <a:gd name="connsiteY26-7154" fmla="*/ 21 h 763"/>
              <a:gd name="connsiteX27-7155" fmla="*/ 190 w 358"/>
              <a:gd name="connsiteY27-7156" fmla="*/ 21 h 763"/>
              <a:gd name="connsiteX28-7157" fmla="*/ 200 w 358"/>
              <a:gd name="connsiteY28-7158" fmla="*/ 16 h 763"/>
              <a:gd name="connsiteX29-7159" fmla="*/ 206 w 358"/>
              <a:gd name="connsiteY29-7160" fmla="*/ 11 h 763"/>
              <a:gd name="connsiteX30-7161" fmla="*/ 216 w 358"/>
              <a:gd name="connsiteY30-7162" fmla="*/ 5 h 763"/>
              <a:gd name="connsiteX31-7163" fmla="*/ 222 w 358"/>
              <a:gd name="connsiteY31-7164" fmla="*/ 5 h 763"/>
              <a:gd name="connsiteX32-7165" fmla="*/ 232 w 358"/>
              <a:gd name="connsiteY32-7166" fmla="*/ 0 h 763"/>
              <a:gd name="connsiteX33-7167" fmla="*/ 237 w 358"/>
              <a:gd name="connsiteY33-7168" fmla="*/ 5 h 763"/>
              <a:gd name="connsiteX34-7169" fmla="*/ 243 w 358"/>
              <a:gd name="connsiteY34-7170" fmla="*/ 5 h 763"/>
              <a:gd name="connsiteX35-7171" fmla="*/ 248 w 358"/>
              <a:gd name="connsiteY35-7172" fmla="*/ 11 h 763"/>
              <a:gd name="connsiteX36-7173" fmla="*/ 258 w 358"/>
              <a:gd name="connsiteY36-7174" fmla="*/ 16 h 763"/>
              <a:gd name="connsiteX37-7175" fmla="*/ 269 w 358"/>
              <a:gd name="connsiteY37-7176" fmla="*/ 21 h 763"/>
              <a:gd name="connsiteX38-7177" fmla="*/ 279 w 358"/>
              <a:gd name="connsiteY38-7178" fmla="*/ 26 h 763"/>
              <a:gd name="connsiteX39-7179" fmla="*/ 290 w 358"/>
              <a:gd name="connsiteY39-7180" fmla="*/ 32 h 763"/>
              <a:gd name="connsiteX40-7181" fmla="*/ 306 w 358"/>
              <a:gd name="connsiteY40-7182" fmla="*/ 42 h 763"/>
              <a:gd name="connsiteX41-7183" fmla="*/ 316 w 358"/>
              <a:gd name="connsiteY41-7184" fmla="*/ 53 h 763"/>
              <a:gd name="connsiteX42-7185" fmla="*/ 327 w 358"/>
              <a:gd name="connsiteY42-7186" fmla="*/ 58 h 763"/>
              <a:gd name="connsiteX43-7187" fmla="*/ 337 w 358"/>
              <a:gd name="connsiteY43-7188" fmla="*/ 68 h 763"/>
              <a:gd name="connsiteX44-7189" fmla="*/ 348 w 358"/>
              <a:gd name="connsiteY44-7190" fmla="*/ 74 h 763"/>
              <a:gd name="connsiteX45-7191" fmla="*/ 353 w 358"/>
              <a:gd name="connsiteY45-7192" fmla="*/ 79 h 763"/>
              <a:gd name="connsiteX46-7193" fmla="*/ 358 w 358"/>
              <a:gd name="connsiteY46-7194" fmla="*/ 84 h 763"/>
              <a:gd name="connsiteX47-7195" fmla="*/ 358 w 358"/>
              <a:gd name="connsiteY47-7196" fmla="*/ 89 h 763"/>
              <a:gd name="connsiteX48-7197" fmla="*/ 358 w 358"/>
              <a:gd name="connsiteY48-7198" fmla="*/ 95 h 763"/>
              <a:gd name="connsiteX49-7199" fmla="*/ 358 w 358"/>
              <a:gd name="connsiteY49-7200" fmla="*/ 100 h 763"/>
              <a:gd name="connsiteX50-7201" fmla="*/ 358 w 358"/>
              <a:gd name="connsiteY50-7202" fmla="*/ 105 h 763"/>
              <a:gd name="connsiteX51-7203" fmla="*/ 353 w 358"/>
              <a:gd name="connsiteY51-7204" fmla="*/ 110 h 763"/>
              <a:gd name="connsiteX52-7205" fmla="*/ 343 w 358"/>
              <a:gd name="connsiteY52-7206" fmla="*/ 116 h 763"/>
              <a:gd name="connsiteX53-7207" fmla="*/ 343 w 358"/>
              <a:gd name="connsiteY53-7208" fmla="*/ 121 h 763"/>
              <a:gd name="connsiteX54-7209" fmla="*/ 343 w 358"/>
              <a:gd name="connsiteY54-7210" fmla="*/ 121 h 763"/>
              <a:gd name="connsiteX55-7211" fmla="*/ 337 w 358"/>
              <a:gd name="connsiteY55-7212" fmla="*/ 126 h 763"/>
              <a:gd name="connsiteX56-7213" fmla="*/ 337 w 358"/>
              <a:gd name="connsiteY56-7214" fmla="*/ 132 h 763"/>
              <a:gd name="connsiteX57-7215" fmla="*/ 332 w 358"/>
              <a:gd name="connsiteY57-7216" fmla="*/ 142 h 763"/>
              <a:gd name="connsiteX58-7217" fmla="*/ 332 w 358"/>
              <a:gd name="connsiteY58-7218" fmla="*/ 147 h 763"/>
              <a:gd name="connsiteX59-7219" fmla="*/ 332 w 358"/>
              <a:gd name="connsiteY59-7220" fmla="*/ 158 h 763"/>
              <a:gd name="connsiteX60-7221" fmla="*/ 327 w 358"/>
              <a:gd name="connsiteY60-7222" fmla="*/ 168 h 763"/>
              <a:gd name="connsiteX61-7223" fmla="*/ 327 w 358"/>
              <a:gd name="connsiteY61-7224" fmla="*/ 179 h 763"/>
              <a:gd name="connsiteX62-7225" fmla="*/ 327 w 358"/>
              <a:gd name="connsiteY62-7226" fmla="*/ 189 h 763"/>
              <a:gd name="connsiteX63-7227" fmla="*/ 322 w 358"/>
              <a:gd name="connsiteY63-7228" fmla="*/ 205 h 763"/>
              <a:gd name="connsiteX64-7229" fmla="*/ 322 w 358"/>
              <a:gd name="connsiteY64-7230" fmla="*/ 221 h 763"/>
              <a:gd name="connsiteX65-7231" fmla="*/ 322 w 358"/>
              <a:gd name="connsiteY65-7232" fmla="*/ 237 h 763"/>
              <a:gd name="connsiteX66-7233" fmla="*/ 316 w 358"/>
              <a:gd name="connsiteY66-7234" fmla="*/ 252 h 763"/>
              <a:gd name="connsiteX67-7235" fmla="*/ 316 w 358"/>
              <a:gd name="connsiteY67-7236" fmla="*/ 268 h 763"/>
              <a:gd name="connsiteX68-7237" fmla="*/ 316 w 358"/>
              <a:gd name="connsiteY68-7238" fmla="*/ 289 h 763"/>
              <a:gd name="connsiteX69-7239" fmla="*/ 311 w 358"/>
              <a:gd name="connsiteY69-7240" fmla="*/ 331 h 763"/>
              <a:gd name="connsiteX70-7241" fmla="*/ 306 w 358"/>
              <a:gd name="connsiteY70-7242" fmla="*/ 368 h 763"/>
              <a:gd name="connsiteX71-7243" fmla="*/ 306 w 358"/>
              <a:gd name="connsiteY71-7244" fmla="*/ 400 h 763"/>
              <a:gd name="connsiteX72-7245" fmla="*/ 301 w 358"/>
              <a:gd name="connsiteY72-7246" fmla="*/ 431 h 763"/>
              <a:gd name="connsiteX73-7247" fmla="*/ 295 w 358"/>
              <a:gd name="connsiteY73-7248" fmla="*/ 463 h 763"/>
              <a:gd name="connsiteX74-7249" fmla="*/ 295 w 358"/>
              <a:gd name="connsiteY74-7250" fmla="*/ 489 h 763"/>
              <a:gd name="connsiteX75-7251" fmla="*/ 290 w 358"/>
              <a:gd name="connsiteY75-7252" fmla="*/ 510 h 763"/>
              <a:gd name="connsiteX76-7253" fmla="*/ 285 w 358"/>
              <a:gd name="connsiteY76-7254" fmla="*/ 531 h 763"/>
              <a:gd name="connsiteX77-7255" fmla="*/ 279 w 358"/>
              <a:gd name="connsiteY77-7256" fmla="*/ 568 h 763"/>
              <a:gd name="connsiteX78-7257" fmla="*/ 269 w 358"/>
              <a:gd name="connsiteY78-7258" fmla="*/ 605 h 763"/>
              <a:gd name="connsiteX79-7259" fmla="*/ 264 w 358"/>
              <a:gd name="connsiteY79-7260" fmla="*/ 636 h 763"/>
              <a:gd name="connsiteX80-7261" fmla="*/ 253 w 358"/>
              <a:gd name="connsiteY80-7262" fmla="*/ 663 h 763"/>
              <a:gd name="connsiteX81-7263" fmla="*/ 248 w 358"/>
              <a:gd name="connsiteY81-7264" fmla="*/ 689 h 763"/>
              <a:gd name="connsiteX82-7265" fmla="*/ 243 w 358"/>
              <a:gd name="connsiteY82-7266" fmla="*/ 700 h 763"/>
              <a:gd name="connsiteX83-7267" fmla="*/ 237 w 358"/>
              <a:gd name="connsiteY83-7268" fmla="*/ 710 h 763"/>
              <a:gd name="connsiteX84-7269" fmla="*/ 237 w 358"/>
              <a:gd name="connsiteY84-7270" fmla="*/ 721 h 763"/>
              <a:gd name="connsiteX85-7271" fmla="*/ 232 w 358"/>
              <a:gd name="connsiteY85-7272" fmla="*/ 726 h 763"/>
              <a:gd name="connsiteX86-7273" fmla="*/ 227 w 358"/>
              <a:gd name="connsiteY86-7274" fmla="*/ 736 h 763"/>
              <a:gd name="connsiteX87-7275" fmla="*/ 227 w 358"/>
              <a:gd name="connsiteY87-7276" fmla="*/ 742 h 763"/>
              <a:gd name="connsiteX88-7277" fmla="*/ 216 w 358"/>
              <a:gd name="connsiteY88-7278" fmla="*/ 747 h 763"/>
              <a:gd name="connsiteX89-7279" fmla="*/ 211 w 358"/>
              <a:gd name="connsiteY89-7280" fmla="*/ 757 h 763"/>
              <a:gd name="connsiteX90-7281" fmla="*/ 206 w 358"/>
              <a:gd name="connsiteY90-7282" fmla="*/ 757 h 763"/>
              <a:gd name="connsiteX91-7283" fmla="*/ 200 w 358"/>
              <a:gd name="connsiteY91-7284" fmla="*/ 763 h 763"/>
              <a:gd name="connsiteX92-7285" fmla="*/ 195 w 358"/>
              <a:gd name="connsiteY92-7286" fmla="*/ 763 h 763"/>
              <a:gd name="connsiteX93-7287" fmla="*/ 195 w 358"/>
              <a:gd name="connsiteY93-7288" fmla="*/ 757 h 763"/>
              <a:gd name="connsiteX94-7289" fmla="*/ 190 w 358"/>
              <a:gd name="connsiteY94-7290" fmla="*/ 757 h 763"/>
              <a:gd name="connsiteX95-7291" fmla="*/ 190 w 358"/>
              <a:gd name="connsiteY95-7292" fmla="*/ 752 h 763"/>
              <a:gd name="connsiteX96-7293" fmla="*/ 190 w 358"/>
              <a:gd name="connsiteY96-7294" fmla="*/ 747 h 763"/>
              <a:gd name="connsiteX97-7295" fmla="*/ 185 w 358"/>
              <a:gd name="connsiteY97-7296" fmla="*/ 742 h 763"/>
              <a:gd name="connsiteX98-7297" fmla="*/ 185 w 358"/>
              <a:gd name="connsiteY98-7298" fmla="*/ 731 h 763"/>
              <a:gd name="connsiteX99-7299" fmla="*/ 185 w 358"/>
              <a:gd name="connsiteY99-7300" fmla="*/ 721 h 763"/>
              <a:gd name="connsiteX100-7301" fmla="*/ 179 w 358"/>
              <a:gd name="connsiteY100-7302" fmla="*/ 705 h 763"/>
              <a:gd name="connsiteX101-7303" fmla="*/ 174 w 358"/>
              <a:gd name="connsiteY101-7304" fmla="*/ 684 h 763"/>
              <a:gd name="connsiteX102-7305" fmla="*/ 169 w 358"/>
              <a:gd name="connsiteY102-7306" fmla="*/ 668 h 763"/>
              <a:gd name="connsiteX103-7307" fmla="*/ 164 w 358"/>
              <a:gd name="connsiteY103-7308" fmla="*/ 652 h 763"/>
              <a:gd name="connsiteX104-7309" fmla="*/ 158 w 358"/>
              <a:gd name="connsiteY104-7310" fmla="*/ 636 h 763"/>
              <a:gd name="connsiteX105-7311" fmla="*/ 148 w 358"/>
              <a:gd name="connsiteY105-7312" fmla="*/ 626 h 763"/>
              <a:gd name="connsiteX106-7313" fmla="*/ 137 w 358"/>
              <a:gd name="connsiteY106-7314" fmla="*/ 615 h 763"/>
              <a:gd name="connsiteX107-7315" fmla="*/ 132 w 358"/>
              <a:gd name="connsiteY107-7316" fmla="*/ 605 h 763"/>
              <a:gd name="connsiteX108-7317" fmla="*/ 143 w 358"/>
              <a:gd name="connsiteY108-7318" fmla="*/ 610 h 763"/>
              <a:gd name="connsiteX109-7319" fmla="*/ 158 w 358"/>
              <a:gd name="connsiteY109-7320" fmla="*/ 610 h 763"/>
              <a:gd name="connsiteX110-7321" fmla="*/ 169 w 358"/>
              <a:gd name="connsiteY110-7322" fmla="*/ 610 h 763"/>
              <a:gd name="connsiteX111-7323" fmla="*/ 179 w 358"/>
              <a:gd name="connsiteY111-7324" fmla="*/ 610 h 763"/>
              <a:gd name="connsiteX112-7325" fmla="*/ 190 w 358"/>
              <a:gd name="connsiteY112-7326" fmla="*/ 605 h 763"/>
              <a:gd name="connsiteX113-7327" fmla="*/ 195 w 358"/>
              <a:gd name="connsiteY113-7328" fmla="*/ 605 h 763"/>
              <a:gd name="connsiteX114-7329" fmla="*/ 200 w 358"/>
              <a:gd name="connsiteY114-7330" fmla="*/ 600 h 763"/>
              <a:gd name="connsiteX115-7331" fmla="*/ 200 w 358"/>
              <a:gd name="connsiteY115-7332" fmla="*/ 600 h 763"/>
              <a:gd name="connsiteX116-7333" fmla="*/ 206 w 358"/>
              <a:gd name="connsiteY116-7334" fmla="*/ 594 h 763"/>
              <a:gd name="connsiteX117-7335" fmla="*/ 206 w 358"/>
              <a:gd name="connsiteY117-7336" fmla="*/ 584 h 763"/>
              <a:gd name="connsiteX118-7337" fmla="*/ 211 w 358"/>
              <a:gd name="connsiteY118-7338" fmla="*/ 573 h 763"/>
              <a:gd name="connsiteX119-7339" fmla="*/ 211 w 358"/>
              <a:gd name="connsiteY119-7340" fmla="*/ 558 h 763"/>
              <a:gd name="connsiteX120-7341" fmla="*/ 216 w 358"/>
              <a:gd name="connsiteY120-7342" fmla="*/ 537 h 763"/>
              <a:gd name="connsiteX121-7343" fmla="*/ 222 w 358"/>
              <a:gd name="connsiteY121-7344" fmla="*/ 516 h 763"/>
              <a:gd name="connsiteX122-7345" fmla="*/ 222 w 358"/>
              <a:gd name="connsiteY122-7346" fmla="*/ 489 h 763"/>
              <a:gd name="connsiteX123-7347" fmla="*/ 227 w 358"/>
              <a:gd name="connsiteY123-7348" fmla="*/ 458 h 763"/>
              <a:gd name="connsiteX124-7349" fmla="*/ 237 w 358"/>
              <a:gd name="connsiteY124-7350" fmla="*/ 395 h 763"/>
              <a:gd name="connsiteX125-7351" fmla="*/ 243 w 358"/>
              <a:gd name="connsiteY125-7352" fmla="*/ 337 h 763"/>
              <a:gd name="connsiteX126-7353" fmla="*/ 248 w 358"/>
              <a:gd name="connsiteY126-7354" fmla="*/ 274 h 763"/>
              <a:gd name="connsiteX127-7355" fmla="*/ 248 w 358"/>
              <a:gd name="connsiteY127-7356" fmla="*/ 221 h 763"/>
              <a:gd name="connsiteX128-7357" fmla="*/ 248 w 358"/>
              <a:gd name="connsiteY128-7358" fmla="*/ 221 h 763"/>
              <a:gd name="connsiteX0-7359" fmla="*/ 248 w 358"/>
              <a:gd name="connsiteY0-7360" fmla="*/ 221 h 763"/>
              <a:gd name="connsiteX1-7361" fmla="*/ 248 w 358"/>
              <a:gd name="connsiteY1-7362" fmla="*/ 195 h 763"/>
              <a:gd name="connsiteX2-7363" fmla="*/ 248 w 358"/>
              <a:gd name="connsiteY2-7364" fmla="*/ 168 h 763"/>
              <a:gd name="connsiteX3-7365" fmla="*/ 248 w 358"/>
              <a:gd name="connsiteY3-7366" fmla="*/ 147 h 763"/>
              <a:gd name="connsiteX4-7367" fmla="*/ 248 w 358"/>
              <a:gd name="connsiteY4-7368" fmla="*/ 132 h 763"/>
              <a:gd name="connsiteX5-7369" fmla="*/ 248 w 358"/>
              <a:gd name="connsiteY5-7370" fmla="*/ 116 h 763"/>
              <a:gd name="connsiteX6-7371" fmla="*/ 248 w 358"/>
              <a:gd name="connsiteY6-7372" fmla="*/ 105 h 763"/>
              <a:gd name="connsiteX7-7373" fmla="*/ 243 w 358"/>
              <a:gd name="connsiteY7-7374" fmla="*/ 95 h 763"/>
              <a:gd name="connsiteX8-7375" fmla="*/ 243 w 358"/>
              <a:gd name="connsiteY8-7376" fmla="*/ 89 h 763"/>
              <a:gd name="connsiteX9-7377" fmla="*/ 243 w 358"/>
              <a:gd name="connsiteY9-7378" fmla="*/ 84 h 763"/>
              <a:gd name="connsiteX10-7379" fmla="*/ 237 w 358"/>
              <a:gd name="connsiteY10-7380" fmla="*/ 84 h 763"/>
              <a:gd name="connsiteX11-7381" fmla="*/ 232 w 358"/>
              <a:gd name="connsiteY11-7382" fmla="*/ 79 h 763"/>
              <a:gd name="connsiteX12-7383" fmla="*/ 222 w 358"/>
              <a:gd name="connsiteY12-7384" fmla="*/ 79 h 763"/>
              <a:gd name="connsiteX13-7385" fmla="*/ 216 w 358"/>
              <a:gd name="connsiteY13-7386" fmla="*/ 74 h 763"/>
              <a:gd name="connsiteX14-7387" fmla="*/ 200 w 358"/>
              <a:gd name="connsiteY14-7388" fmla="*/ 74 h 763"/>
              <a:gd name="connsiteX15-7389" fmla="*/ 190 w 358"/>
              <a:gd name="connsiteY15-7390" fmla="*/ 74 h 763"/>
              <a:gd name="connsiteX16-7391" fmla="*/ 174 w 358"/>
              <a:gd name="connsiteY16-7392" fmla="*/ 79 h 763"/>
              <a:gd name="connsiteX17-7393" fmla="*/ 106 w 358"/>
              <a:gd name="connsiteY17-7394" fmla="*/ 84 h 763"/>
              <a:gd name="connsiteX18-7395" fmla="*/ 0 w 358"/>
              <a:gd name="connsiteY18-7396" fmla="*/ 58 h 763"/>
              <a:gd name="connsiteX19-7397" fmla="*/ 58 w 358"/>
              <a:gd name="connsiteY19-7398" fmla="*/ 47 h 763"/>
              <a:gd name="connsiteX20-7399" fmla="*/ 85 w 358"/>
              <a:gd name="connsiteY20-7400" fmla="*/ 42 h 763"/>
              <a:gd name="connsiteX21-7401" fmla="*/ 111 w 358"/>
              <a:gd name="connsiteY21-7402" fmla="*/ 37 h 763"/>
              <a:gd name="connsiteX22-7403" fmla="*/ 137 w 358"/>
              <a:gd name="connsiteY22-7404" fmla="*/ 32 h 763"/>
              <a:gd name="connsiteX23-7405" fmla="*/ 153 w 358"/>
              <a:gd name="connsiteY23-7406" fmla="*/ 32 h 763"/>
              <a:gd name="connsiteX24-7407" fmla="*/ 169 w 358"/>
              <a:gd name="connsiteY24-7408" fmla="*/ 26 h 763"/>
              <a:gd name="connsiteX25-7409" fmla="*/ 185 w 358"/>
              <a:gd name="connsiteY25-7410" fmla="*/ 21 h 763"/>
              <a:gd name="connsiteX26-7411" fmla="*/ 190 w 358"/>
              <a:gd name="connsiteY26-7412" fmla="*/ 21 h 763"/>
              <a:gd name="connsiteX27-7413" fmla="*/ 200 w 358"/>
              <a:gd name="connsiteY27-7414" fmla="*/ 16 h 763"/>
              <a:gd name="connsiteX28-7415" fmla="*/ 206 w 358"/>
              <a:gd name="connsiteY28-7416" fmla="*/ 11 h 763"/>
              <a:gd name="connsiteX29-7417" fmla="*/ 216 w 358"/>
              <a:gd name="connsiteY29-7418" fmla="*/ 5 h 763"/>
              <a:gd name="connsiteX30-7419" fmla="*/ 222 w 358"/>
              <a:gd name="connsiteY30-7420" fmla="*/ 5 h 763"/>
              <a:gd name="connsiteX31-7421" fmla="*/ 232 w 358"/>
              <a:gd name="connsiteY31-7422" fmla="*/ 0 h 763"/>
              <a:gd name="connsiteX32-7423" fmla="*/ 237 w 358"/>
              <a:gd name="connsiteY32-7424" fmla="*/ 5 h 763"/>
              <a:gd name="connsiteX33-7425" fmla="*/ 243 w 358"/>
              <a:gd name="connsiteY33-7426" fmla="*/ 5 h 763"/>
              <a:gd name="connsiteX34-7427" fmla="*/ 248 w 358"/>
              <a:gd name="connsiteY34-7428" fmla="*/ 11 h 763"/>
              <a:gd name="connsiteX35-7429" fmla="*/ 258 w 358"/>
              <a:gd name="connsiteY35-7430" fmla="*/ 16 h 763"/>
              <a:gd name="connsiteX36-7431" fmla="*/ 269 w 358"/>
              <a:gd name="connsiteY36-7432" fmla="*/ 21 h 763"/>
              <a:gd name="connsiteX37-7433" fmla="*/ 279 w 358"/>
              <a:gd name="connsiteY37-7434" fmla="*/ 26 h 763"/>
              <a:gd name="connsiteX38-7435" fmla="*/ 290 w 358"/>
              <a:gd name="connsiteY38-7436" fmla="*/ 32 h 763"/>
              <a:gd name="connsiteX39-7437" fmla="*/ 306 w 358"/>
              <a:gd name="connsiteY39-7438" fmla="*/ 42 h 763"/>
              <a:gd name="connsiteX40-7439" fmla="*/ 316 w 358"/>
              <a:gd name="connsiteY40-7440" fmla="*/ 53 h 763"/>
              <a:gd name="connsiteX41-7441" fmla="*/ 327 w 358"/>
              <a:gd name="connsiteY41-7442" fmla="*/ 58 h 763"/>
              <a:gd name="connsiteX42-7443" fmla="*/ 337 w 358"/>
              <a:gd name="connsiteY42-7444" fmla="*/ 68 h 763"/>
              <a:gd name="connsiteX43-7445" fmla="*/ 348 w 358"/>
              <a:gd name="connsiteY43-7446" fmla="*/ 74 h 763"/>
              <a:gd name="connsiteX44-7447" fmla="*/ 353 w 358"/>
              <a:gd name="connsiteY44-7448" fmla="*/ 79 h 763"/>
              <a:gd name="connsiteX45-7449" fmla="*/ 358 w 358"/>
              <a:gd name="connsiteY45-7450" fmla="*/ 84 h 763"/>
              <a:gd name="connsiteX46-7451" fmla="*/ 358 w 358"/>
              <a:gd name="connsiteY46-7452" fmla="*/ 89 h 763"/>
              <a:gd name="connsiteX47-7453" fmla="*/ 358 w 358"/>
              <a:gd name="connsiteY47-7454" fmla="*/ 95 h 763"/>
              <a:gd name="connsiteX48-7455" fmla="*/ 358 w 358"/>
              <a:gd name="connsiteY48-7456" fmla="*/ 100 h 763"/>
              <a:gd name="connsiteX49-7457" fmla="*/ 358 w 358"/>
              <a:gd name="connsiteY49-7458" fmla="*/ 105 h 763"/>
              <a:gd name="connsiteX50-7459" fmla="*/ 353 w 358"/>
              <a:gd name="connsiteY50-7460" fmla="*/ 110 h 763"/>
              <a:gd name="connsiteX51-7461" fmla="*/ 343 w 358"/>
              <a:gd name="connsiteY51-7462" fmla="*/ 116 h 763"/>
              <a:gd name="connsiteX52-7463" fmla="*/ 343 w 358"/>
              <a:gd name="connsiteY52-7464" fmla="*/ 121 h 763"/>
              <a:gd name="connsiteX53-7465" fmla="*/ 343 w 358"/>
              <a:gd name="connsiteY53-7466" fmla="*/ 121 h 763"/>
              <a:gd name="connsiteX54-7467" fmla="*/ 337 w 358"/>
              <a:gd name="connsiteY54-7468" fmla="*/ 126 h 763"/>
              <a:gd name="connsiteX55-7469" fmla="*/ 337 w 358"/>
              <a:gd name="connsiteY55-7470" fmla="*/ 132 h 763"/>
              <a:gd name="connsiteX56-7471" fmla="*/ 332 w 358"/>
              <a:gd name="connsiteY56-7472" fmla="*/ 142 h 763"/>
              <a:gd name="connsiteX57-7473" fmla="*/ 332 w 358"/>
              <a:gd name="connsiteY57-7474" fmla="*/ 147 h 763"/>
              <a:gd name="connsiteX58-7475" fmla="*/ 332 w 358"/>
              <a:gd name="connsiteY58-7476" fmla="*/ 158 h 763"/>
              <a:gd name="connsiteX59-7477" fmla="*/ 327 w 358"/>
              <a:gd name="connsiteY59-7478" fmla="*/ 168 h 763"/>
              <a:gd name="connsiteX60-7479" fmla="*/ 327 w 358"/>
              <a:gd name="connsiteY60-7480" fmla="*/ 179 h 763"/>
              <a:gd name="connsiteX61-7481" fmla="*/ 327 w 358"/>
              <a:gd name="connsiteY61-7482" fmla="*/ 189 h 763"/>
              <a:gd name="connsiteX62-7483" fmla="*/ 322 w 358"/>
              <a:gd name="connsiteY62-7484" fmla="*/ 205 h 763"/>
              <a:gd name="connsiteX63-7485" fmla="*/ 322 w 358"/>
              <a:gd name="connsiteY63-7486" fmla="*/ 221 h 763"/>
              <a:gd name="connsiteX64-7487" fmla="*/ 322 w 358"/>
              <a:gd name="connsiteY64-7488" fmla="*/ 237 h 763"/>
              <a:gd name="connsiteX65-7489" fmla="*/ 316 w 358"/>
              <a:gd name="connsiteY65-7490" fmla="*/ 252 h 763"/>
              <a:gd name="connsiteX66-7491" fmla="*/ 316 w 358"/>
              <a:gd name="connsiteY66-7492" fmla="*/ 268 h 763"/>
              <a:gd name="connsiteX67-7493" fmla="*/ 316 w 358"/>
              <a:gd name="connsiteY67-7494" fmla="*/ 289 h 763"/>
              <a:gd name="connsiteX68-7495" fmla="*/ 311 w 358"/>
              <a:gd name="connsiteY68-7496" fmla="*/ 331 h 763"/>
              <a:gd name="connsiteX69-7497" fmla="*/ 306 w 358"/>
              <a:gd name="connsiteY69-7498" fmla="*/ 368 h 763"/>
              <a:gd name="connsiteX70-7499" fmla="*/ 306 w 358"/>
              <a:gd name="connsiteY70-7500" fmla="*/ 400 h 763"/>
              <a:gd name="connsiteX71-7501" fmla="*/ 301 w 358"/>
              <a:gd name="connsiteY71-7502" fmla="*/ 431 h 763"/>
              <a:gd name="connsiteX72-7503" fmla="*/ 295 w 358"/>
              <a:gd name="connsiteY72-7504" fmla="*/ 463 h 763"/>
              <a:gd name="connsiteX73-7505" fmla="*/ 295 w 358"/>
              <a:gd name="connsiteY73-7506" fmla="*/ 489 h 763"/>
              <a:gd name="connsiteX74-7507" fmla="*/ 290 w 358"/>
              <a:gd name="connsiteY74-7508" fmla="*/ 510 h 763"/>
              <a:gd name="connsiteX75-7509" fmla="*/ 285 w 358"/>
              <a:gd name="connsiteY75-7510" fmla="*/ 531 h 763"/>
              <a:gd name="connsiteX76-7511" fmla="*/ 279 w 358"/>
              <a:gd name="connsiteY76-7512" fmla="*/ 568 h 763"/>
              <a:gd name="connsiteX77-7513" fmla="*/ 269 w 358"/>
              <a:gd name="connsiteY77-7514" fmla="*/ 605 h 763"/>
              <a:gd name="connsiteX78-7515" fmla="*/ 264 w 358"/>
              <a:gd name="connsiteY78-7516" fmla="*/ 636 h 763"/>
              <a:gd name="connsiteX79-7517" fmla="*/ 253 w 358"/>
              <a:gd name="connsiteY79-7518" fmla="*/ 663 h 763"/>
              <a:gd name="connsiteX80-7519" fmla="*/ 248 w 358"/>
              <a:gd name="connsiteY80-7520" fmla="*/ 689 h 763"/>
              <a:gd name="connsiteX81-7521" fmla="*/ 243 w 358"/>
              <a:gd name="connsiteY81-7522" fmla="*/ 700 h 763"/>
              <a:gd name="connsiteX82-7523" fmla="*/ 237 w 358"/>
              <a:gd name="connsiteY82-7524" fmla="*/ 710 h 763"/>
              <a:gd name="connsiteX83-7525" fmla="*/ 237 w 358"/>
              <a:gd name="connsiteY83-7526" fmla="*/ 721 h 763"/>
              <a:gd name="connsiteX84-7527" fmla="*/ 232 w 358"/>
              <a:gd name="connsiteY84-7528" fmla="*/ 726 h 763"/>
              <a:gd name="connsiteX85-7529" fmla="*/ 227 w 358"/>
              <a:gd name="connsiteY85-7530" fmla="*/ 736 h 763"/>
              <a:gd name="connsiteX86-7531" fmla="*/ 227 w 358"/>
              <a:gd name="connsiteY86-7532" fmla="*/ 742 h 763"/>
              <a:gd name="connsiteX87-7533" fmla="*/ 216 w 358"/>
              <a:gd name="connsiteY87-7534" fmla="*/ 747 h 763"/>
              <a:gd name="connsiteX88-7535" fmla="*/ 211 w 358"/>
              <a:gd name="connsiteY88-7536" fmla="*/ 757 h 763"/>
              <a:gd name="connsiteX89-7537" fmla="*/ 206 w 358"/>
              <a:gd name="connsiteY89-7538" fmla="*/ 757 h 763"/>
              <a:gd name="connsiteX90-7539" fmla="*/ 200 w 358"/>
              <a:gd name="connsiteY90-7540" fmla="*/ 763 h 763"/>
              <a:gd name="connsiteX91-7541" fmla="*/ 195 w 358"/>
              <a:gd name="connsiteY91-7542" fmla="*/ 763 h 763"/>
              <a:gd name="connsiteX92-7543" fmla="*/ 195 w 358"/>
              <a:gd name="connsiteY92-7544" fmla="*/ 757 h 763"/>
              <a:gd name="connsiteX93-7545" fmla="*/ 190 w 358"/>
              <a:gd name="connsiteY93-7546" fmla="*/ 757 h 763"/>
              <a:gd name="connsiteX94-7547" fmla="*/ 190 w 358"/>
              <a:gd name="connsiteY94-7548" fmla="*/ 752 h 763"/>
              <a:gd name="connsiteX95-7549" fmla="*/ 190 w 358"/>
              <a:gd name="connsiteY95-7550" fmla="*/ 747 h 763"/>
              <a:gd name="connsiteX96-7551" fmla="*/ 185 w 358"/>
              <a:gd name="connsiteY96-7552" fmla="*/ 742 h 763"/>
              <a:gd name="connsiteX97-7553" fmla="*/ 185 w 358"/>
              <a:gd name="connsiteY97-7554" fmla="*/ 731 h 763"/>
              <a:gd name="connsiteX98-7555" fmla="*/ 185 w 358"/>
              <a:gd name="connsiteY98-7556" fmla="*/ 721 h 763"/>
              <a:gd name="connsiteX99-7557" fmla="*/ 179 w 358"/>
              <a:gd name="connsiteY99-7558" fmla="*/ 705 h 763"/>
              <a:gd name="connsiteX100-7559" fmla="*/ 174 w 358"/>
              <a:gd name="connsiteY100-7560" fmla="*/ 684 h 763"/>
              <a:gd name="connsiteX101-7561" fmla="*/ 169 w 358"/>
              <a:gd name="connsiteY101-7562" fmla="*/ 668 h 763"/>
              <a:gd name="connsiteX102-7563" fmla="*/ 164 w 358"/>
              <a:gd name="connsiteY102-7564" fmla="*/ 652 h 763"/>
              <a:gd name="connsiteX103-7565" fmla="*/ 158 w 358"/>
              <a:gd name="connsiteY103-7566" fmla="*/ 636 h 763"/>
              <a:gd name="connsiteX104-7567" fmla="*/ 148 w 358"/>
              <a:gd name="connsiteY104-7568" fmla="*/ 626 h 763"/>
              <a:gd name="connsiteX105-7569" fmla="*/ 137 w 358"/>
              <a:gd name="connsiteY105-7570" fmla="*/ 615 h 763"/>
              <a:gd name="connsiteX106-7571" fmla="*/ 132 w 358"/>
              <a:gd name="connsiteY106-7572" fmla="*/ 605 h 763"/>
              <a:gd name="connsiteX107-7573" fmla="*/ 143 w 358"/>
              <a:gd name="connsiteY107-7574" fmla="*/ 610 h 763"/>
              <a:gd name="connsiteX108-7575" fmla="*/ 158 w 358"/>
              <a:gd name="connsiteY108-7576" fmla="*/ 610 h 763"/>
              <a:gd name="connsiteX109-7577" fmla="*/ 169 w 358"/>
              <a:gd name="connsiteY109-7578" fmla="*/ 610 h 763"/>
              <a:gd name="connsiteX110-7579" fmla="*/ 179 w 358"/>
              <a:gd name="connsiteY110-7580" fmla="*/ 610 h 763"/>
              <a:gd name="connsiteX111-7581" fmla="*/ 190 w 358"/>
              <a:gd name="connsiteY111-7582" fmla="*/ 605 h 763"/>
              <a:gd name="connsiteX112-7583" fmla="*/ 195 w 358"/>
              <a:gd name="connsiteY112-7584" fmla="*/ 605 h 763"/>
              <a:gd name="connsiteX113-7585" fmla="*/ 200 w 358"/>
              <a:gd name="connsiteY113-7586" fmla="*/ 600 h 763"/>
              <a:gd name="connsiteX114-7587" fmla="*/ 200 w 358"/>
              <a:gd name="connsiteY114-7588" fmla="*/ 600 h 763"/>
              <a:gd name="connsiteX115-7589" fmla="*/ 206 w 358"/>
              <a:gd name="connsiteY115-7590" fmla="*/ 594 h 763"/>
              <a:gd name="connsiteX116-7591" fmla="*/ 206 w 358"/>
              <a:gd name="connsiteY116-7592" fmla="*/ 584 h 763"/>
              <a:gd name="connsiteX117-7593" fmla="*/ 211 w 358"/>
              <a:gd name="connsiteY117-7594" fmla="*/ 573 h 763"/>
              <a:gd name="connsiteX118-7595" fmla="*/ 211 w 358"/>
              <a:gd name="connsiteY118-7596" fmla="*/ 558 h 763"/>
              <a:gd name="connsiteX119-7597" fmla="*/ 216 w 358"/>
              <a:gd name="connsiteY119-7598" fmla="*/ 537 h 763"/>
              <a:gd name="connsiteX120-7599" fmla="*/ 222 w 358"/>
              <a:gd name="connsiteY120-7600" fmla="*/ 516 h 763"/>
              <a:gd name="connsiteX121-7601" fmla="*/ 222 w 358"/>
              <a:gd name="connsiteY121-7602" fmla="*/ 489 h 763"/>
              <a:gd name="connsiteX122-7603" fmla="*/ 227 w 358"/>
              <a:gd name="connsiteY122-7604" fmla="*/ 458 h 763"/>
              <a:gd name="connsiteX123-7605" fmla="*/ 237 w 358"/>
              <a:gd name="connsiteY123-7606" fmla="*/ 395 h 763"/>
              <a:gd name="connsiteX124-7607" fmla="*/ 243 w 358"/>
              <a:gd name="connsiteY124-7608" fmla="*/ 337 h 763"/>
              <a:gd name="connsiteX125-7609" fmla="*/ 248 w 358"/>
              <a:gd name="connsiteY125-7610" fmla="*/ 274 h 763"/>
              <a:gd name="connsiteX126-7611" fmla="*/ 248 w 358"/>
              <a:gd name="connsiteY126-7612" fmla="*/ 221 h 763"/>
              <a:gd name="connsiteX127-7613" fmla="*/ 248 w 358"/>
              <a:gd name="connsiteY127-7614" fmla="*/ 221 h 763"/>
              <a:gd name="connsiteX0-7615" fmla="*/ 248 w 358"/>
              <a:gd name="connsiteY0-7616" fmla="*/ 221 h 763"/>
              <a:gd name="connsiteX1-7617" fmla="*/ 248 w 358"/>
              <a:gd name="connsiteY1-7618" fmla="*/ 195 h 763"/>
              <a:gd name="connsiteX2-7619" fmla="*/ 248 w 358"/>
              <a:gd name="connsiteY2-7620" fmla="*/ 168 h 763"/>
              <a:gd name="connsiteX3-7621" fmla="*/ 248 w 358"/>
              <a:gd name="connsiteY3-7622" fmla="*/ 147 h 763"/>
              <a:gd name="connsiteX4-7623" fmla="*/ 248 w 358"/>
              <a:gd name="connsiteY4-7624" fmla="*/ 132 h 763"/>
              <a:gd name="connsiteX5-7625" fmla="*/ 248 w 358"/>
              <a:gd name="connsiteY5-7626" fmla="*/ 116 h 763"/>
              <a:gd name="connsiteX6-7627" fmla="*/ 248 w 358"/>
              <a:gd name="connsiteY6-7628" fmla="*/ 105 h 763"/>
              <a:gd name="connsiteX7-7629" fmla="*/ 243 w 358"/>
              <a:gd name="connsiteY7-7630" fmla="*/ 95 h 763"/>
              <a:gd name="connsiteX8-7631" fmla="*/ 243 w 358"/>
              <a:gd name="connsiteY8-7632" fmla="*/ 89 h 763"/>
              <a:gd name="connsiteX9-7633" fmla="*/ 243 w 358"/>
              <a:gd name="connsiteY9-7634" fmla="*/ 84 h 763"/>
              <a:gd name="connsiteX10-7635" fmla="*/ 237 w 358"/>
              <a:gd name="connsiteY10-7636" fmla="*/ 84 h 763"/>
              <a:gd name="connsiteX11-7637" fmla="*/ 232 w 358"/>
              <a:gd name="connsiteY11-7638" fmla="*/ 79 h 763"/>
              <a:gd name="connsiteX12-7639" fmla="*/ 222 w 358"/>
              <a:gd name="connsiteY12-7640" fmla="*/ 79 h 763"/>
              <a:gd name="connsiteX13-7641" fmla="*/ 216 w 358"/>
              <a:gd name="connsiteY13-7642" fmla="*/ 74 h 763"/>
              <a:gd name="connsiteX14-7643" fmla="*/ 200 w 358"/>
              <a:gd name="connsiteY14-7644" fmla="*/ 74 h 763"/>
              <a:gd name="connsiteX15-7645" fmla="*/ 190 w 358"/>
              <a:gd name="connsiteY15-7646" fmla="*/ 74 h 763"/>
              <a:gd name="connsiteX16-7647" fmla="*/ 174 w 358"/>
              <a:gd name="connsiteY16-7648" fmla="*/ 79 h 763"/>
              <a:gd name="connsiteX17-7649" fmla="*/ 0 w 358"/>
              <a:gd name="connsiteY17-7650" fmla="*/ 58 h 763"/>
              <a:gd name="connsiteX18-7651" fmla="*/ 58 w 358"/>
              <a:gd name="connsiteY18-7652" fmla="*/ 47 h 763"/>
              <a:gd name="connsiteX19-7653" fmla="*/ 85 w 358"/>
              <a:gd name="connsiteY19-7654" fmla="*/ 42 h 763"/>
              <a:gd name="connsiteX20-7655" fmla="*/ 111 w 358"/>
              <a:gd name="connsiteY20-7656" fmla="*/ 37 h 763"/>
              <a:gd name="connsiteX21-7657" fmla="*/ 137 w 358"/>
              <a:gd name="connsiteY21-7658" fmla="*/ 32 h 763"/>
              <a:gd name="connsiteX22-7659" fmla="*/ 153 w 358"/>
              <a:gd name="connsiteY22-7660" fmla="*/ 32 h 763"/>
              <a:gd name="connsiteX23-7661" fmla="*/ 169 w 358"/>
              <a:gd name="connsiteY23-7662" fmla="*/ 26 h 763"/>
              <a:gd name="connsiteX24-7663" fmla="*/ 185 w 358"/>
              <a:gd name="connsiteY24-7664" fmla="*/ 21 h 763"/>
              <a:gd name="connsiteX25-7665" fmla="*/ 190 w 358"/>
              <a:gd name="connsiteY25-7666" fmla="*/ 21 h 763"/>
              <a:gd name="connsiteX26-7667" fmla="*/ 200 w 358"/>
              <a:gd name="connsiteY26-7668" fmla="*/ 16 h 763"/>
              <a:gd name="connsiteX27-7669" fmla="*/ 206 w 358"/>
              <a:gd name="connsiteY27-7670" fmla="*/ 11 h 763"/>
              <a:gd name="connsiteX28-7671" fmla="*/ 216 w 358"/>
              <a:gd name="connsiteY28-7672" fmla="*/ 5 h 763"/>
              <a:gd name="connsiteX29-7673" fmla="*/ 222 w 358"/>
              <a:gd name="connsiteY29-7674" fmla="*/ 5 h 763"/>
              <a:gd name="connsiteX30-7675" fmla="*/ 232 w 358"/>
              <a:gd name="connsiteY30-7676" fmla="*/ 0 h 763"/>
              <a:gd name="connsiteX31-7677" fmla="*/ 237 w 358"/>
              <a:gd name="connsiteY31-7678" fmla="*/ 5 h 763"/>
              <a:gd name="connsiteX32-7679" fmla="*/ 243 w 358"/>
              <a:gd name="connsiteY32-7680" fmla="*/ 5 h 763"/>
              <a:gd name="connsiteX33-7681" fmla="*/ 248 w 358"/>
              <a:gd name="connsiteY33-7682" fmla="*/ 11 h 763"/>
              <a:gd name="connsiteX34-7683" fmla="*/ 258 w 358"/>
              <a:gd name="connsiteY34-7684" fmla="*/ 16 h 763"/>
              <a:gd name="connsiteX35-7685" fmla="*/ 269 w 358"/>
              <a:gd name="connsiteY35-7686" fmla="*/ 21 h 763"/>
              <a:gd name="connsiteX36-7687" fmla="*/ 279 w 358"/>
              <a:gd name="connsiteY36-7688" fmla="*/ 26 h 763"/>
              <a:gd name="connsiteX37-7689" fmla="*/ 290 w 358"/>
              <a:gd name="connsiteY37-7690" fmla="*/ 32 h 763"/>
              <a:gd name="connsiteX38-7691" fmla="*/ 306 w 358"/>
              <a:gd name="connsiteY38-7692" fmla="*/ 42 h 763"/>
              <a:gd name="connsiteX39-7693" fmla="*/ 316 w 358"/>
              <a:gd name="connsiteY39-7694" fmla="*/ 53 h 763"/>
              <a:gd name="connsiteX40-7695" fmla="*/ 327 w 358"/>
              <a:gd name="connsiteY40-7696" fmla="*/ 58 h 763"/>
              <a:gd name="connsiteX41-7697" fmla="*/ 337 w 358"/>
              <a:gd name="connsiteY41-7698" fmla="*/ 68 h 763"/>
              <a:gd name="connsiteX42-7699" fmla="*/ 348 w 358"/>
              <a:gd name="connsiteY42-7700" fmla="*/ 74 h 763"/>
              <a:gd name="connsiteX43-7701" fmla="*/ 353 w 358"/>
              <a:gd name="connsiteY43-7702" fmla="*/ 79 h 763"/>
              <a:gd name="connsiteX44-7703" fmla="*/ 358 w 358"/>
              <a:gd name="connsiteY44-7704" fmla="*/ 84 h 763"/>
              <a:gd name="connsiteX45-7705" fmla="*/ 358 w 358"/>
              <a:gd name="connsiteY45-7706" fmla="*/ 89 h 763"/>
              <a:gd name="connsiteX46-7707" fmla="*/ 358 w 358"/>
              <a:gd name="connsiteY46-7708" fmla="*/ 95 h 763"/>
              <a:gd name="connsiteX47-7709" fmla="*/ 358 w 358"/>
              <a:gd name="connsiteY47-7710" fmla="*/ 100 h 763"/>
              <a:gd name="connsiteX48-7711" fmla="*/ 358 w 358"/>
              <a:gd name="connsiteY48-7712" fmla="*/ 105 h 763"/>
              <a:gd name="connsiteX49-7713" fmla="*/ 353 w 358"/>
              <a:gd name="connsiteY49-7714" fmla="*/ 110 h 763"/>
              <a:gd name="connsiteX50-7715" fmla="*/ 343 w 358"/>
              <a:gd name="connsiteY50-7716" fmla="*/ 116 h 763"/>
              <a:gd name="connsiteX51-7717" fmla="*/ 343 w 358"/>
              <a:gd name="connsiteY51-7718" fmla="*/ 121 h 763"/>
              <a:gd name="connsiteX52-7719" fmla="*/ 343 w 358"/>
              <a:gd name="connsiteY52-7720" fmla="*/ 121 h 763"/>
              <a:gd name="connsiteX53-7721" fmla="*/ 337 w 358"/>
              <a:gd name="connsiteY53-7722" fmla="*/ 126 h 763"/>
              <a:gd name="connsiteX54-7723" fmla="*/ 337 w 358"/>
              <a:gd name="connsiteY54-7724" fmla="*/ 132 h 763"/>
              <a:gd name="connsiteX55-7725" fmla="*/ 332 w 358"/>
              <a:gd name="connsiteY55-7726" fmla="*/ 142 h 763"/>
              <a:gd name="connsiteX56-7727" fmla="*/ 332 w 358"/>
              <a:gd name="connsiteY56-7728" fmla="*/ 147 h 763"/>
              <a:gd name="connsiteX57-7729" fmla="*/ 332 w 358"/>
              <a:gd name="connsiteY57-7730" fmla="*/ 158 h 763"/>
              <a:gd name="connsiteX58-7731" fmla="*/ 327 w 358"/>
              <a:gd name="connsiteY58-7732" fmla="*/ 168 h 763"/>
              <a:gd name="connsiteX59-7733" fmla="*/ 327 w 358"/>
              <a:gd name="connsiteY59-7734" fmla="*/ 179 h 763"/>
              <a:gd name="connsiteX60-7735" fmla="*/ 327 w 358"/>
              <a:gd name="connsiteY60-7736" fmla="*/ 189 h 763"/>
              <a:gd name="connsiteX61-7737" fmla="*/ 322 w 358"/>
              <a:gd name="connsiteY61-7738" fmla="*/ 205 h 763"/>
              <a:gd name="connsiteX62-7739" fmla="*/ 322 w 358"/>
              <a:gd name="connsiteY62-7740" fmla="*/ 221 h 763"/>
              <a:gd name="connsiteX63-7741" fmla="*/ 322 w 358"/>
              <a:gd name="connsiteY63-7742" fmla="*/ 237 h 763"/>
              <a:gd name="connsiteX64-7743" fmla="*/ 316 w 358"/>
              <a:gd name="connsiteY64-7744" fmla="*/ 252 h 763"/>
              <a:gd name="connsiteX65-7745" fmla="*/ 316 w 358"/>
              <a:gd name="connsiteY65-7746" fmla="*/ 268 h 763"/>
              <a:gd name="connsiteX66-7747" fmla="*/ 316 w 358"/>
              <a:gd name="connsiteY66-7748" fmla="*/ 289 h 763"/>
              <a:gd name="connsiteX67-7749" fmla="*/ 311 w 358"/>
              <a:gd name="connsiteY67-7750" fmla="*/ 331 h 763"/>
              <a:gd name="connsiteX68-7751" fmla="*/ 306 w 358"/>
              <a:gd name="connsiteY68-7752" fmla="*/ 368 h 763"/>
              <a:gd name="connsiteX69-7753" fmla="*/ 306 w 358"/>
              <a:gd name="connsiteY69-7754" fmla="*/ 400 h 763"/>
              <a:gd name="connsiteX70-7755" fmla="*/ 301 w 358"/>
              <a:gd name="connsiteY70-7756" fmla="*/ 431 h 763"/>
              <a:gd name="connsiteX71-7757" fmla="*/ 295 w 358"/>
              <a:gd name="connsiteY71-7758" fmla="*/ 463 h 763"/>
              <a:gd name="connsiteX72-7759" fmla="*/ 295 w 358"/>
              <a:gd name="connsiteY72-7760" fmla="*/ 489 h 763"/>
              <a:gd name="connsiteX73-7761" fmla="*/ 290 w 358"/>
              <a:gd name="connsiteY73-7762" fmla="*/ 510 h 763"/>
              <a:gd name="connsiteX74-7763" fmla="*/ 285 w 358"/>
              <a:gd name="connsiteY74-7764" fmla="*/ 531 h 763"/>
              <a:gd name="connsiteX75-7765" fmla="*/ 279 w 358"/>
              <a:gd name="connsiteY75-7766" fmla="*/ 568 h 763"/>
              <a:gd name="connsiteX76-7767" fmla="*/ 269 w 358"/>
              <a:gd name="connsiteY76-7768" fmla="*/ 605 h 763"/>
              <a:gd name="connsiteX77-7769" fmla="*/ 264 w 358"/>
              <a:gd name="connsiteY77-7770" fmla="*/ 636 h 763"/>
              <a:gd name="connsiteX78-7771" fmla="*/ 253 w 358"/>
              <a:gd name="connsiteY78-7772" fmla="*/ 663 h 763"/>
              <a:gd name="connsiteX79-7773" fmla="*/ 248 w 358"/>
              <a:gd name="connsiteY79-7774" fmla="*/ 689 h 763"/>
              <a:gd name="connsiteX80-7775" fmla="*/ 243 w 358"/>
              <a:gd name="connsiteY80-7776" fmla="*/ 700 h 763"/>
              <a:gd name="connsiteX81-7777" fmla="*/ 237 w 358"/>
              <a:gd name="connsiteY81-7778" fmla="*/ 710 h 763"/>
              <a:gd name="connsiteX82-7779" fmla="*/ 237 w 358"/>
              <a:gd name="connsiteY82-7780" fmla="*/ 721 h 763"/>
              <a:gd name="connsiteX83-7781" fmla="*/ 232 w 358"/>
              <a:gd name="connsiteY83-7782" fmla="*/ 726 h 763"/>
              <a:gd name="connsiteX84-7783" fmla="*/ 227 w 358"/>
              <a:gd name="connsiteY84-7784" fmla="*/ 736 h 763"/>
              <a:gd name="connsiteX85-7785" fmla="*/ 227 w 358"/>
              <a:gd name="connsiteY85-7786" fmla="*/ 742 h 763"/>
              <a:gd name="connsiteX86-7787" fmla="*/ 216 w 358"/>
              <a:gd name="connsiteY86-7788" fmla="*/ 747 h 763"/>
              <a:gd name="connsiteX87-7789" fmla="*/ 211 w 358"/>
              <a:gd name="connsiteY87-7790" fmla="*/ 757 h 763"/>
              <a:gd name="connsiteX88-7791" fmla="*/ 206 w 358"/>
              <a:gd name="connsiteY88-7792" fmla="*/ 757 h 763"/>
              <a:gd name="connsiteX89-7793" fmla="*/ 200 w 358"/>
              <a:gd name="connsiteY89-7794" fmla="*/ 763 h 763"/>
              <a:gd name="connsiteX90-7795" fmla="*/ 195 w 358"/>
              <a:gd name="connsiteY90-7796" fmla="*/ 763 h 763"/>
              <a:gd name="connsiteX91-7797" fmla="*/ 195 w 358"/>
              <a:gd name="connsiteY91-7798" fmla="*/ 757 h 763"/>
              <a:gd name="connsiteX92-7799" fmla="*/ 190 w 358"/>
              <a:gd name="connsiteY92-7800" fmla="*/ 757 h 763"/>
              <a:gd name="connsiteX93-7801" fmla="*/ 190 w 358"/>
              <a:gd name="connsiteY93-7802" fmla="*/ 752 h 763"/>
              <a:gd name="connsiteX94-7803" fmla="*/ 190 w 358"/>
              <a:gd name="connsiteY94-7804" fmla="*/ 747 h 763"/>
              <a:gd name="connsiteX95-7805" fmla="*/ 185 w 358"/>
              <a:gd name="connsiteY95-7806" fmla="*/ 742 h 763"/>
              <a:gd name="connsiteX96-7807" fmla="*/ 185 w 358"/>
              <a:gd name="connsiteY96-7808" fmla="*/ 731 h 763"/>
              <a:gd name="connsiteX97-7809" fmla="*/ 185 w 358"/>
              <a:gd name="connsiteY97-7810" fmla="*/ 721 h 763"/>
              <a:gd name="connsiteX98-7811" fmla="*/ 179 w 358"/>
              <a:gd name="connsiteY98-7812" fmla="*/ 705 h 763"/>
              <a:gd name="connsiteX99-7813" fmla="*/ 174 w 358"/>
              <a:gd name="connsiteY99-7814" fmla="*/ 684 h 763"/>
              <a:gd name="connsiteX100-7815" fmla="*/ 169 w 358"/>
              <a:gd name="connsiteY100-7816" fmla="*/ 668 h 763"/>
              <a:gd name="connsiteX101-7817" fmla="*/ 164 w 358"/>
              <a:gd name="connsiteY101-7818" fmla="*/ 652 h 763"/>
              <a:gd name="connsiteX102-7819" fmla="*/ 158 w 358"/>
              <a:gd name="connsiteY102-7820" fmla="*/ 636 h 763"/>
              <a:gd name="connsiteX103-7821" fmla="*/ 148 w 358"/>
              <a:gd name="connsiteY103-7822" fmla="*/ 626 h 763"/>
              <a:gd name="connsiteX104-7823" fmla="*/ 137 w 358"/>
              <a:gd name="connsiteY104-7824" fmla="*/ 615 h 763"/>
              <a:gd name="connsiteX105-7825" fmla="*/ 132 w 358"/>
              <a:gd name="connsiteY105-7826" fmla="*/ 605 h 763"/>
              <a:gd name="connsiteX106-7827" fmla="*/ 143 w 358"/>
              <a:gd name="connsiteY106-7828" fmla="*/ 610 h 763"/>
              <a:gd name="connsiteX107-7829" fmla="*/ 158 w 358"/>
              <a:gd name="connsiteY107-7830" fmla="*/ 610 h 763"/>
              <a:gd name="connsiteX108-7831" fmla="*/ 169 w 358"/>
              <a:gd name="connsiteY108-7832" fmla="*/ 610 h 763"/>
              <a:gd name="connsiteX109-7833" fmla="*/ 179 w 358"/>
              <a:gd name="connsiteY109-7834" fmla="*/ 610 h 763"/>
              <a:gd name="connsiteX110-7835" fmla="*/ 190 w 358"/>
              <a:gd name="connsiteY110-7836" fmla="*/ 605 h 763"/>
              <a:gd name="connsiteX111-7837" fmla="*/ 195 w 358"/>
              <a:gd name="connsiteY111-7838" fmla="*/ 605 h 763"/>
              <a:gd name="connsiteX112-7839" fmla="*/ 200 w 358"/>
              <a:gd name="connsiteY112-7840" fmla="*/ 600 h 763"/>
              <a:gd name="connsiteX113-7841" fmla="*/ 200 w 358"/>
              <a:gd name="connsiteY113-7842" fmla="*/ 600 h 763"/>
              <a:gd name="connsiteX114-7843" fmla="*/ 206 w 358"/>
              <a:gd name="connsiteY114-7844" fmla="*/ 594 h 763"/>
              <a:gd name="connsiteX115-7845" fmla="*/ 206 w 358"/>
              <a:gd name="connsiteY115-7846" fmla="*/ 584 h 763"/>
              <a:gd name="connsiteX116-7847" fmla="*/ 211 w 358"/>
              <a:gd name="connsiteY116-7848" fmla="*/ 573 h 763"/>
              <a:gd name="connsiteX117-7849" fmla="*/ 211 w 358"/>
              <a:gd name="connsiteY117-7850" fmla="*/ 558 h 763"/>
              <a:gd name="connsiteX118-7851" fmla="*/ 216 w 358"/>
              <a:gd name="connsiteY118-7852" fmla="*/ 537 h 763"/>
              <a:gd name="connsiteX119-7853" fmla="*/ 222 w 358"/>
              <a:gd name="connsiteY119-7854" fmla="*/ 516 h 763"/>
              <a:gd name="connsiteX120-7855" fmla="*/ 222 w 358"/>
              <a:gd name="connsiteY120-7856" fmla="*/ 489 h 763"/>
              <a:gd name="connsiteX121-7857" fmla="*/ 227 w 358"/>
              <a:gd name="connsiteY121-7858" fmla="*/ 458 h 763"/>
              <a:gd name="connsiteX122-7859" fmla="*/ 237 w 358"/>
              <a:gd name="connsiteY122-7860" fmla="*/ 395 h 763"/>
              <a:gd name="connsiteX123-7861" fmla="*/ 243 w 358"/>
              <a:gd name="connsiteY123-7862" fmla="*/ 337 h 763"/>
              <a:gd name="connsiteX124-7863" fmla="*/ 248 w 358"/>
              <a:gd name="connsiteY124-7864" fmla="*/ 274 h 763"/>
              <a:gd name="connsiteX125-7865" fmla="*/ 248 w 358"/>
              <a:gd name="connsiteY125-7866" fmla="*/ 221 h 763"/>
              <a:gd name="connsiteX126-7867" fmla="*/ 248 w 358"/>
              <a:gd name="connsiteY126-7868" fmla="*/ 221 h 763"/>
              <a:gd name="connsiteX0-7869" fmla="*/ 248 w 358"/>
              <a:gd name="connsiteY0-7870" fmla="*/ 221 h 763"/>
              <a:gd name="connsiteX1-7871" fmla="*/ 248 w 358"/>
              <a:gd name="connsiteY1-7872" fmla="*/ 195 h 763"/>
              <a:gd name="connsiteX2-7873" fmla="*/ 248 w 358"/>
              <a:gd name="connsiteY2-7874" fmla="*/ 168 h 763"/>
              <a:gd name="connsiteX3-7875" fmla="*/ 248 w 358"/>
              <a:gd name="connsiteY3-7876" fmla="*/ 147 h 763"/>
              <a:gd name="connsiteX4-7877" fmla="*/ 248 w 358"/>
              <a:gd name="connsiteY4-7878" fmla="*/ 132 h 763"/>
              <a:gd name="connsiteX5-7879" fmla="*/ 248 w 358"/>
              <a:gd name="connsiteY5-7880" fmla="*/ 116 h 763"/>
              <a:gd name="connsiteX6-7881" fmla="*/ 248 w 358"/>
              <a:gd name="connsiteY6-7882" fmla="*/ 105 h 763"/>
              <a:gd name="connsiteX7-7883" fmla="*/ 243 w 358"/>
              <a:gd name="connsiteY7-7884" fmla="*/ 95 h 763"/>
              <a:gd name="connsiteX8-7885" fmla="*/ 243 w 358"/>
              <a:gd name="connsiteY8-7886" fmla="*/ 89 h 763"/>
              <a:gd name="connsiteX9-7887" fmla="*/ 243 w 358"/>
              <a:gd name="connsiteY9-7888" fmla="*/ 84 h 763"/>
              <a:gd name="connsiteX10-7889" fmla="*/ 237 w 358"/>
              <a:gd name="connsiteY10-7890" fmla="*/ 84 h 763"/>
              <a:gd name="connsiteX11-7891" fmla="*/ 232 w 358"/>
              <a:gd name="connsiteY11-7892" fmla="*/ 79 h 763"/>
              <a:gd name="connsiteX12-7893" fmla="*/ 222 w 358"/>
              <a:gd name="connsiteY12-7894" fmla="*/ 79 h 763"/>
              <a:gd name="connsiteX13-7895" fmla="*/ 216 w 358"/>
              <a:gd name="connsiteY13-7896" fmla="*/ 74 h 763"/>
              <a:gd name="connsiteX14-7897" fmla="*/ 200 w 358"/>
              <a:gd name="connsiteY14-7898" fmla="*/ 74 h 763"/>
              <a:gd name="connsiteX15-7899" fmla="*/ 190 w 358"/>
              <a:gd name="connsiteY15-7900" fmla="*/ 74 h 763"/>
              <a:gd name="connsiteX16-7901" fmla="*/ 0 w 358"/>
              <a:gd name="connsiteY16-7902" fmla="*/ 58 h 763"/>
              <a:gd name="connsiteX17-7903" fmla="*/ 58 w 358"/>
              <a:gd name="connsiteY17-7904" fmla="*/ 47 h 763"/>
              <a:gd name="connsiteX18-7905" fmla="*/ 85 w 358"/>
              <a:gd name="connsiteY18-7906" fmla="*/ 42 h 763"/>
              <a:gd name="connsiteX19-7907" fmla="*/ 111 w 358"/>
              <a:gd name="connsiteY19-7908" fmla="*/ 37 h 763"/>
              <a:gd name="connsiteX20-7909" fmla="*/ 137 w 358"/>
              <a:gd name="connsiteY20-7910" fmla="*/ 32 h 763"/>
              <a:gd name="connsiteX21-7911" fmla="*/ 153 w 358"/>
              <a:gd name="connsiteY21-7912" fmla="*/ 32 h 763"/>
              <a:gd name="connsiteX22-7913" fmla="*/ 169 w 358"/>
              <a:gd name="connsiteY22-7914" fmla="*/ 26 h 763"/>
              <a:gd name="connsiteX23-7915" fmla="*/ 185 w 358"/>
              <a:gd name="connsiteY23-7916" fmla="*/ 21 h 763"/>
              <a:gd name="connsiteX24-7917" fmla="*/ 190 w 358"/>
              <a:gd name="connsiteY24-7918" fmla="*/ 21 h 763"/>
              <a:gd name="connsiteX25-7919" fmla="*/ 200 w 358"/>
              <a:gd name="connsiteY25-7920" fmla="*/ 16 h 763"/>
              <a:gd name="connsiteX26-7921" fmla="*/ 206 w 358"/>
              <a:gd name="connsiteY26-7922" fmla="*/ 11 h 763"/>
              <a:gd name="connsiteX27-7923" fmla="*/ 216 w 358"/>
              <a:gd name="connsiteY27-7924" fmla="*/ 5 h 763"/>
              <a:gd name="connsiteX28-7925" fmla="*/ 222 w 358"/>
              <a:gd name="connsiteY28-7926" fmla="*/ 5 h 763"/>
              <a:gd name="connsiteX29-7927" fmla="*/ 232 w 358"/>
              <a:gd name="connsiteY29-7928" fmla="*/ 0 h 763"/>
              <a:gd name="connsiteX30-7929" fmla="*/ 237 w 358"/>
              <a:gd name="connsiteY30-7930" fmla="*/ 5 h 763"/>
              <a:gd name="connsiteX31-7931" fmla="*/ 243 w 358"/>
              <a:gd name="connsiteY31-7932" fmla="*/ 5 h 763"/>
              <a:gd name="connsiteX32-7933" fmla="*/ 248 w 358"/>
              <a:gd name="connsiteY32-7934" fmla="*/ 11 h 763"/>
              <a:gd name="connsiteX33-7935" fmla="*/ 258 w 358"/>
              <a:gd name="connsiteY33-7936" fmla="*/ 16 h 763"/>
              <a:gd name="connsiteX34-7937" fmla="*/ 269 w 358"/>
              <a:gd name="connsiteY34-7938" fmla="*/ 21 h 763"/>
              <a:gd name="connsiteX35-7939" fmla="*/ 279 w 358"/>
              <a:gd name="connsiteY35-7940" fmla="*/ 26 h 763"/>
              <a:gd name="connsiteX36-7941" fmla="*/ 290 w 358"/>
              <a:gd name="connsiteY36-7942" fmla="*/ 32 h 763"/>
              <a:gd name="connsiteX37-7943" fmla="*/ 306 w 358"/>
              <a:gd name="connsiteY37-7944" fmla="*/ 42 h 763"/>
              <a:gd name="connsiteX38-7945" fmla="*/ 316 w 358"/>
              <a:gd name="connsiteY38-7946" fmla="*/ 53 h 763"/>
              <a:gd name="connsiteX39-7947" fmla="*/ 327 w 358"/>
              <a:gd name="connsiteY39-7948" fmla="*/ 58 h 763"/>
              <a:gd name="connsiteX40-7949" fmla="*/ 337 w 358"/>
              <a:gd name="connsiteY40-7950" fmla="*/ 68 h 763"/>
              <a:gd name="connsiteX41-7951" fmla="*/ 348 w 358"/>
              <a:gd name="connsiteY41-7952" fmla="*/ 74 h 763"/>
              <a:gd name="connsiteX42-7953" fmla="*/ 353 w 358"/>
              <a:gd name="connsiteY42-7954" fmla="*/ 79 h 763"/>
              <a:gd name="connsiteX43-7955" fmla="*/ 358 w 358"/>
              <a:gd name="connsiteY43-7956" fmla="*/ 84 h 763"/>
              <a:gd name="connsiteX44-7957" fmla="*/ 358 w 358"/>
              <a:gd name="connsiteY44-7958" fmla="*/ 89 h 763"/>
              <a:gd name="connsiteX45-7959" fmla="*/ 358 w 358"/>
              <a:gd name="connsiteY45-7960" fmla="*/ 95 h 763"/>
              <a:gd name="connsiteX46-7961" fmla="*/ 358 w 358"/>
              <a:gd name="connsiteY46-7962" fmla="*/ 100 h 763"/>
              <a:gd name="connsiteX47-7963" fmla="*/ 358 w 358"/>
              <a:gd name="connsiteY47-7964" fmla="*/ 105 h 763"/>
              <a:gd name="connsiteX48-7965" fmla="*/ 353 w 358"/>
              <a:gd name="connsiteY48-7966" fmla="*/ 110 h 763"/>
              <a:gd name="connsiteX49-7967" fmla="*/ 343 w 358"/>
              <a:gd name="connsiteY49-7968" fmla="*/ 116 h 763"/>
              <a:gd name="connsiteX50-7969" fmla="*/ 343 w 358"/>
              <a:gd name="connsiteY50-7970" fmla="*/ 121 h 763"/>
              <a:gd name="connsiteX51-7971" fmla="*/ 343 w 358"/>
              <a:gd name="connsiteY51-7972" fmla="*/ 121 h 763"/>
              <a:gd name="connsiteX52-7973" fmla="*/ 337 w 358"/>
              <a:gd name="connsiteY52-7974" fmla="*/ 126 h 763"/>
              <a:gd name="connsiteX53-7975" fmla="*/ 337 w 358"/>
              <a:gd name="connsiteY53-7976" fmla="*/ 132 h 763"/>
              <a:gd name="connsiteX54-7977" fmla="*/ 332 w 358"/>
              <a:gd name="connsiteY54-7978" fmla="*/ 142 h 763"/>
              <a:gd name="connsiteX55-7979" fmla="*/ 332 w 358"/>
              <a:gd name="connsiteY55-7980" fmla="*/ 147 h 763"/>
              <a:gd name="connsiteX56-7981" fmla="*/ 332 w 358"/>
              <a:gd name="connsiteY56-7982" fmla="*/ 158 h 763"/>
              <a:gd name="connsiteX57-7983" fmla="*/ 327 w 358"/>
              <a:gd name="connsiteY57-7984" fmla="*/ 168 h 763"/>
              <a:gd name="connsiteX58-7985" fmla="*/ 327 w 358"/>
              <a:gd name="connsiteY58-7986" fmla="*/ 179 h 763"/>
              <a:gd name="connsiteX59-7987" fmla="*/ 327 w 358"/>
              <a:gd name="connsiteY59-7988" fmla="*/ 189 h 763"/>
              <a:gd name="connsiteX60-7989" fmla="*/ 322 w 358"/>
              <a:gd name="connsiteY60-7990" fmla="*/ 205 h 763"/>
              <a:gd name="connsiteX61-7991" fmla="*/ 322 w 358"/>
              <a:gd name="connsiteY61-7992" fmla="*/ 221 h 763"/>
              <a:gd name="connsiteX62-7993" fmla="*/ 322 w 358"/>
              <a:gd name="connsiteY62-7994" fmla="*/ 237 h 763"/>
              <a:gd name="connsiteX63-7995" fmla="*/ 316 w 358"/>
              <a:gd name="connsiteY63-7996" fmla="*/ 252 h 763"/>
              <a:gd name="connsiteX64-7997" fmla="*/ 316 w 358"/>
              <a:gd name="connsiteY64-7998" fmla="*/ 268 h 763"/>
              <a:gd name="connsiteX65-7999" fmla="*/ 316 w 358"/>
              <a:gd name="connsiteY65-8000" fmla="*/ 289 h 763"/>
              <a:gd name="connsiteX66-8001" fmla="*/ 311 w 358"/>
              <a:gd name="connsiteY66-8002" fmla="*/ 331 h 763"/>
              <a:gd name="connsiteX67-8003" fmla="*/ 306 w 358"/>
              <a:gd name="connsiteY67-8004" fmla="*/ 368 h 763"/>
              <a:gd name="connsiteX68-8005" fmla="*/ 306 w 358"/>
              <a:gd name="connsiteY68-8006" fmla="*/ 400 h 763"/>
              <a:gd name="connsiteX69-8007" fmla="*/ 301 w 358"/>
              <a:gd name="connsiteY69-8008" fmla="*/ 431 h 763"/>
              <a:gd name="connsiteX70-8009" fmla="*/ 295 w 358"/>
              <a:gd name="connsiteY70-8010" fmla="*/ 463 h 763"/>
              <a:gd name="connsiteX71-8011" fmla="*/ 295 w 358"/>
              <a:gd name="connsiteY71-8012" fmla="*/ 489 h 763"/>
              <a:gd name="connsiteX72-8013" fmla="*/ 290 w 358"/>
              <a:gd name="connsiteY72-8014" fmla="*/ 510 h 763"/>
              <a:gd name="connsiteX73-8015" fmla="*/ 285 w 358"/>
              <a:gd name="connsiteY73-8016" fmla="*/ 531 h 763"/>
              <a:gd name="connsiteX74-8017" fmla="*/ 279 w 358"/>
              <a:gd name="connsiteY74-8018" fmla="*/ 568 h 763"/>
              <a:gd name="connsiteX75-8019" fmla="*/ 269 w 358"/>
              <a:gd name="connsiteY75-8020" fmla="*/ 605 h 763"/>
              <a:gd name="connsiteX76-8021" fmla="*/ 264 w 358"/>
              <a:gd name="connsiteY76-8022" fmla="*/ 636 h 763"/>
              <a:gd name="connsiteX77-8023" fmla="*/ 253 w 358"/>
              <a:gd name="connsiteY77-8024" fmla="*/ 663 h 763"/>
              <a:gd name="connsiteX78-8025" fmla="*/ 248 w 358"/>
              <a:gd name="connsiteY78-8026" fmla="*/ 689 h 763"/>
              <a:gd name="connsiteX79-8027" fmla="*/ 243 w 358"/>
              <a:gd name="connsiteY79-8028" fmla="*/ 700 h 763"/>
              <a:gd name="connsiteX80-8029" fmla="*/ 237 w 358"/>
              <a:gd name="connsiteY80-8030" fmla="*/ 710 h 763"/>
              <a:gd name="connsiteX81-8031" fmla="*/ 237 w 358"/>
              <a:gd name="connsiteY81-8032" fmla="*/ 721 h 763"/>
              <a:gd name="connsiteX82-8033" fmla="*/ 232 w 358"/>
              <a:gd name="connsiteY82-8034" fmla="*/ 726 h 763"/>
              <a:gd name="connsiteX83-8035" fmla="*/ 227 w 358"/>
              <a:gd name="connsiteY83-8036" fmla="*/ 736 h 763"/>
              <a:gd name="connsiteX84-8037" fmla="*/ 227 w 358"/>
              <a:gd name="connsiteY84-8038" fmla="*/ 742 h 763"/>
              <a:gd name="connsiteX85-8039" fmla="*/ 216 w 358"/>
              <a:gd name="connsiteY85-8040" fmla="*/ 747 h 763"/>
              <a:gd name="connsiteX86-8041" fmla="*/ 211 w 358"/>
              <a:gd name="connsiteY86-8042" fmla="*/ 757 h 763"/>
              <a:gd name="connsiteX87-8043" fmla="*/ 206 w 358"/>
              <a:gd name="connsiteY87-8044" fmla="*/ 757 h 763"/>
              <a:gd name="connsiteX88-8045" fmla="*/ 200 w 358"/>
              <a:gd name="connsiteY88-8046" fmla="*/ 763 h 763"/>
              <a:gd name="connsiteX89-8047" fmla="*/ 195 w 358"/>
              <a:gd name="connsiteY89-8048" fmla="*/ 763 h 763"/>
              <a:gd name="connsiteX90-8049" fmla="*/ 195 w 358"/>
              <a:gd name="connsiteY90-8050" fmla="*/ 757 h 763"/>
              <a:gd name="connsiteX91-8051" fmla="*/ 190 w 358"/>
              <a:gd name="connsiteY91-8052" fmla="*/ 757 h 763"/>
              <a:gd name="connsiteX92-8053" fmla="*/ 190 w 358"/>
              <a:gd name="connsiteY92-8054" fmla="*/ 752 h 763"/>
              <a:gd name="connsiteX93-8055" fmla="*/ 190 w 358"/>
              <a:gd name="connsiteY93-8056" fmla="*/ 747 h 763"/>
              <a:gd name="connsiteX94-8057" fmla="*/ 185 w 358"/>
              <a:gd name="connsiteY94-8058" fmla="*/ 742 h 763"/>
              <a:gd name="connsiteX95-8059" fmla="*/ 185 w 358"/>
              <a:gd name="connsiteY95-8060" fmla="*/ 731 h 763"/>
              <a:gd name="connsiteX96-8061" fmla="*/ 185 w 358"/>
              <a:gd name="connsiteY96-8062" fmla="*/ 721 h 763"/>
              <a:gd name="connsiteX97-8063" fmla="*/ 179 w 358"/>
              <a:gd name="connsiteY97-8064" fmla="*/ 705 h 763"/>
              <a:gd name="connsiteX98-8065" fmla="*/ 174 w 358"/>
              <a:gd name="connsiteY98-8066" fmla="*/ 684 h 763"/>
              <a:gd name="connsiteX99-8067" fmla="*/ 169 w 358"/>
              <a:gd name="connsiteY99-8068" fmla="*/ 668 h 763"/>
              <a:gd name="connsiteX100-8069" fmla="*/ 164 w 358"/>
              <a:gd name="connsiteY100-8070" fmla="*/ 652 h 763"/>
              <a:gd name="connsiteX101-8071" fmla="*/ 158 w 358"/>
              <a:gd name="connsiteY101-8072" fmla="*/ 636 h 763"/>
              <a:gd name="connsiteX102-8073" fmla="*/ 148 w 358"/>
              <a:gd name="connsiteY102-8074" fmla="*/ 626 h 763"/>
              <a:gd name="connsiteX103-8075" fmla="*/ 137 w 358"/>
              <a:gd name="connsiteY103-8076" fmla="*/ 615 h 763"/>
              <a:gd name="connsiteX104-8077" fmla="*/ 132 w 358"/>
              <a:gd name="connsiteY104-8078" fmla="*/ 605 h 763"/>
              <a:gd name="connsiteX105-8079" fmla="*/ 143 w 358"/>
              <a:gd name="connsiteY105-8080" fmla="*/ 610 h 763"/>
              <a:gd name="connsiteX106-8081" fmla="*/ 158 w 358"/>
              <a:gd name="connsiteY106-8082" fmla="*/ 610 h 763"/>
              <a:gd name="connsiteX107-8083" fmla="*/ 169 w 358"/>
              <a:gd name="connsiteY107-8084" fmla="*/ 610 h 763"/>
              <a:gd name="connsiteX108-8085" fmla="*/ 179 w 358"/>
              <a:gd name="connsiteY108-8086" fmla="*/ 610 h 763"/>
              <a:gd name="connsiteX109-8087" fmla="*/ 190 w 358"/>
              <a:gd name="connsiteY109-8088" fmla="*/ 605 h 763"/>
              <a:gd name="connsiteX110-8089" fmla="*/ 195 w 358"/>
              <a:gd name="connsiteY110-8090" fmla="*/ 605 h 763"/>
              <a:gd name="connsiteX111-8091" fmla="*/ 200 w 358"/>
              <a:gd name="connsiteY111-8092" fmla="*/ 600 h 763"/>
              <a:gd name="connsiteX112-8093" fmla="*/ 200 w 358"/>
              <a:gd name="connsiteY112-8094" fmla="*/ 600 h 763"/>
              <a:gd name="connsiteX113-8095" fmla="*/ 206 w 358"/>
              <a:gd name="connsiteY113-8096" fmla="*/ 594 h 763"/>
              <a:gd name="connsiteX114-8097" fmla="*/ 206 w 358"/>
              <a:gd name="connsiteY114-8098" fmla="*/ 584 h 763"/>
              <a:gd name="connsiteX115-8099" fmla="*/ 211 w 358"/>
              <a:gd name="connsiteY115-8100" fmla="*/ 573 h 763"/>
              <a:gd name="connsiteX116-8101" fmla="*/ 211 w 358"/>
              <a:gd name="connsiteY116-8102" fmla="*/ 558 h 763"/>
              <a:gd name="connsiteX117-8103" fmla="*/ 216 w 358"/>
              <a:gd name="connsiteY117-8104" fmla="*/ 537 h 763"/>
              <a:gd name="connsiteX118-8105" fmla="*/ 222 w 358"/>
              <a:gd name="connsiteY118-8106" fmla="*/ 516 h 763"/>
              <a:gd name="connsiteX119-8107" fmla="*/ 222 w 358"/>
              <a:gd name="connsiteY119-8108" fmla="*/ 489 h 763"/>
              <a:gd name="connsiteX120-8109" fmla="*/ 227 w 358"/>
              <a:gd name="connsiteY120-8110" fmla="*/ 458 h 763"/>
              <a:gd name="connsiteX121-8111" fmla="*/ 237 w 358"/>
              <a:gd name="connsiteY121-8112" fmla="*/ 395 h 763"/>
              <a:gd name="connsiteX122-8113" fmla="*/ 243 w 358"/>
              <a:gd name="connsiteY122-8114" fmla="*/ 337 h 763"/>
              <a:gd name="connsiteX123-8115" fmla="*/ 248 w 358"/>
              <a:gd name="connsiteY123-8116" fmla="*/ 274 h 763"/>
              <a:gd name="connsiteX124-8117" fmla="*/ 248 w 358"/>
              <a:gd name="connsiteY124-8118" fmla="*/ 221 h 763"/>
              <a:gd name="connsiteX125-8119" fmla="*/ 248 w 358"/>
              <a:gd name="connsiteY125-8120" fmla="*/ 221 h 763"/>
              <a:gd name="connsiteX0-8121" fmla="*/ 248 w 358"/>
              <a:gd name="connsiteY0-8122" fmla="*/ 221 h 763"/>
              <a:gd name="connsiteX1-8123" fmla="*/ 248 w 358"/>
              <a:gd name="connsiteY1-8124" fmla="*/ 195 h 763"/>
              <a:gd name="connsiteX2-8125" fmla="*/ 248 w 358"/>
              <a:gd name="connsiteY2-8126" fmla="*/ 168 h 763"/>
              <a:gd name="connsiteX3-8127" fmla="*/ 248 w 358"/>
              <a:gd name="connsiteY3-8128" fmla="*/ 147 h 763"/>
              <a:gd name="connsiteX4-8129" fmla="*/ 248 w 358"/>
              <a:gd name="connsiteY4-8130" fmla="*/ 132 h 763"/>
              <a:gd name="connsiteX5-8131" fmla="*/ 248 w 358"/>
              <a:gd name="connsiteY5-8132" fmla="*/ 116 h 763"/>
              <a:gd name="connsiteX6-8133" fmla="*/ 248 w 358"/>
              <a:gd name="connsiteY6-8134" fmla="*/ 105 h 763"/>
              <a:gd name="connsiteX7-8135" fmla="*/ 243 w 358"/>
              <a:gd name="connsiteY7-8136" fmla="*/ 95 h 763"/>
              <a:gd name="connsiteX8-8137" fmla="*/ 243 w 358"/>
              <a:gd name="connsiteY8-8138" fmla="*/ 89 h 763"/>
              <a:gd name="connsiteX9-8139" fmla="*/ 243 w 358"/>
              <a:gd name="connsiteY9-8140" fmla="*/ 84 h 763"/>
              <a:gd name="connsiteX10-8141" fmla="*/ 237 w 358"/>
              <a:gd name="connsiteY10-8142" fmla="*/ 84 h 763"/>
              <a:gd name="connsiteX11-8143" fmla="*/ 232 w 358"/>
              <a:gd name="connsiteY11-8144" fmla="*/ 79 h 763"/>
              <a:gd name="connsiteX12-8145" fmla="*/ 222 w 358"/>
              <a:gd name="connsiteY12-8146" fmla="*/ 79 h 763"/>
              <a:gd name="connsiteX13-8147" fmla="*/ 216 w 358"/>
              <a:gd name="connsiteY13-8148" fmla="*/ 74 h 763"/>
              <a:gd name="connsiteX14-8149" fmla="*/ 200 w 358"/>
              <a:gd name="connsiteY14-8150" fmla="*/ 74 h 763"/>
              <a:gd name="connsiteX15-8151" fmla="*/ 0 w 358"/>
              <a:gd name="connsiteY15-8152" fmla="*/ 58 h 763"/>
              <a:gd name="connsiteX16-8153" fmla="*/ 58 w 358"/>
              <a:gd name="connsiteY16-8154" fmla="*/ 47 h 763"/>
              <a:gd name="connsiteX17-8155" fmla="*/ 85 w 358"/>
              <a:gd name="connsiteY17-8156" fmla="*/ 42 h 763"/>
              <a:gd name="connsiteX18-8157" fmla="*/ 111 w 358"/>
              <a:gd name="connsiteY18-8158" fmla="*/ 37 h 763"/>
              <a:gd name="connsiteX19-8159" fmla="*/ 137 w 358"/>
              <a:gd name="connsiteY19-8160" fmla="*/ 32 h 763"/>
              <a:gd name="connsiteX20-8161" fmla="*/ 153 w 358"/>
              <a:gd name="connsiteY20-8162" fmla="*/ 32 h 763"/>
              <a:gd name="connsiteX21-8163" fmla="*/ 169 w 358"/>
              <a:gd name="connsiteY21-8164" fmla="*/ 26 h 763"/>
              <a:gd name="connsiteX22-8165" fmla="*/ 185 w 358"/>
              <a:gd name="connsiteY22-8166" fmla="*/ 21 h 763"/>
              <a:gd name="connsiteX23-8167" fmla="*/ 190 w 358"/>
              <a:gd name="connsiteY23-8168" fmla="*/ 21 h 763"/>
              <a:gd name="connsiteX24-8169" fmla="*/ 200 w 358"/>
              <a:gd name="connsiteY24-8170" fmla="*/ 16 h 763"/>
              <a:gd name="connsiteX25-8171" fmla="*/ 206 w 358"/>
              <a:gd name="connsiteY25-8172" fmla="*/ 11 h 763"/>
              <a:gd name="connsiteX26-8173" fmla="*/ 216 w 358"/>
              <a:gd name="connsiteY26-8174" fmla="*/ 5 h 763"/>
              <a:gd name="connsiteX27-8175" fmla="*/ 222 w 358"/>
              <a:gd name="connsiteY27-8176" fmla="*/ 5 h 763"/>
              <a:gd name="connsiteX28-8177" fmla="*/ 232 w 358"/>
              <a:gd name="connsiteY28-8178" fmla="*/ 0 h 763"/>
              <a:gd name="connsiteX29-8179" fmla="*/ 237 w 358"/>
              <a:gd name="connsiteY29-8180" fmla="*/ 5 h 763"/>
              <a:gd name="connsiteX30-8181" fmla="*/ 243 w 358"/>
              <a:gd name="connsiteY30-8182" fmla="*/ 5 h 763"/>
              <a:gd name="connsiteX31-8183" fmla="*/ 248 w 358"/>
              <a:gd name="connsiteY31-8184" fmla="*/ 11 h 763"/>
              <a:gd name="connsiteX32-8185" fmla="*/ 258 w 358"/>
              <a:gd name="connsiteY32-8186" fmla="*/ 16 h 763"/>
              <a:gd name="connsiteX33-8187" fmla="*/ 269 w 358"/>
              <a:gd name="connsiteY33-8188" fmla="*/ 21 h 763"/>
              <a:gd name="connsiteX34-8189" fmla="*/ 279 w 358"/>
              <a:gd name="connsiteY34-8190" fmla="*/ 26 h 763"/>
              <a:gd name="connsiteX35-8191" fmla="*/ 290 w 358"/>
              <a:gd name="connsiteY35-8192" fmla="*/ 32 h 763"/>
              <a:gd name="connsiteX36-8193" fmla="*/ 306 w 358"/>
              <a:gd name="connsiteY36-8194" fmla="*/ 42 h 763"/>
              <a:gd name="connsiteX37-8195" fmla="*/ 316 w 358"/>
              <a:gd name="connsiteY37-8196" fmla="*/ 53 h 763"/>
              <a:gd name="connsiteX38-8197" fmla="*/ 327 w 358"/>
              <a:gd name="connsiteY38-8198" fmla="*/ 58 h 763"/>
              <a:gd name="connsiteX39-8199" fmla="*/ 337 w 358"/>
              <a:gd name="connsiteY39-8200" fmla="*/ 68 h 763"/>
              <a:gd name="connsiteX40-8201" fmla="*/ 348 w 358"/>
              <a:gd name="connsiteY40-8202" fmla="*/ 74 h 763"/>
              <a:gd name="connsiteX41-8203" fmla="*/ 353 w 358"/>
              <a:gd name="connsiteY41-8204" fmla="*/ 79 h 763"/>
              <a:gd name="connsiteX42-8205" fmla="*/ 358 w 358"/>
              <a:gd name="connsiteY42-8206" fmla="*/ 84 h 763"/>
              <a:gd name="connsiteX43-8207" fmla="*/ 358 w 358"/>
              <a:gd name="connsiteY43-8208" fmla="*/ 89 h 763"/>
              <a:gd name="connsiteX44-8209" fmla="*/ 358 w 358"/>
              <a:gd name="connsiteY44-8210" fmla="*/ 95 h 763"/>
              <a:gd name="connsiteX45-8211" fmla="*/ 358 w 358"/>
              <a:gd name="connsiteY45-8212" fmla="*/ 100 h 763"/>
              <a:gd name="connsiteX46-8213" fmla="*/ 358 w 358"/>
              <a:gd name="connsiteY46-8214" fmla="*/ 105 h 763"/>
              <a:gd name="connsiteX47-8215" fmla="*/ 353 w 358"/>
              <a:gd name="connsiteY47-8216" fmla="*/ 110 h 763"/>
              <a:gd name="connsiteX48-8217" fmla="*/ 343 w 358"/>
              <a:gd name="connsiteY48-8218" fmla="*/ 116 h 763"/>
              <a:gd name="connsiteX49-8219" fmla="*/ 343 w 358"/>
              <a:gd name="connsiteY49-8220" fmla="*/ 121 h 763"/>
              <a:gd name="connsiteX50-8221" fmla="*/ 343 w 358"/>
              <a:gd name="connsiteY50-8222" fmla="*/ 121 h 763"/>
              <a:gd name="connsiteX51-8223" fmla="*/ 337 w 358"/>
              <a:gd name="connsiteY51-8224" fmla="*/ 126 h 763"/>
              <a:gd name="connsiteX52-8225" fmla="*/ 337 w 358"/>
              <a:gd name="connsiteY52-8226" fmla="*/ 132 h 763"/>
              <a:gd name="connsiteX53-8227" fmla="*/ 332 w 358"/>
              <a:gd name="connsiteY53-8228" fmla="*/ 142 h 763"/>
              <a:gd name="connsiteX54-8229" fmla="*/ 332 w 358"/>
              <a:gd name="connsiteY54-8230" fmla="*/ 147 h 763"/>
              <a:gd name="connsiteX55-8231" fmla="*/ 332 w 358"/>
              <a:gd name="connsiteY55-8232" fmla="*/ 158 h 763"/>
              <a:gd name="connsiteX56-8233" fmla="*/ 327 w 358"/>
              <a:gd name="connsiteY56-8234" fmla="*/ 168 h 763"/>
              <a:gd name="connsiteX57-8235" fmla="*/ 327 w 358"/>
              <a:gd name="connsiteY57-8236" fmla="*/ 179 h 763"/>
              <a:gd name="connsiteX58-8237" fmla="*/ 327 w 358"/>
              <a:gd name="connsiteY58-8238" fmla="*/ 189 h 763"/>
              <a:gd name="connsiteX59-8239" fmla="*/ 322 w 358"/>
              <a:gd name="connsiteY59-8240" fmla="*/ 205 h 763"/>
              <a:gd name="connsiteX60-8241" fmla="*/ 322 w 358"/>
              <a:gd name="connsiteY60-8242" fmla="*/ 221 h 763"/>
              <a:gd name="connsiteX61-8243" fmla="*/ 322 w 358"/>
              <a:gd name="connsiteY61-8244" fmla="*/ 237 h 763"/>
              <a:gd name="connsiteX62-8245" fmla="*/ 316 w 358"/>
              <a:gd name="connsiteY62-8246" fmla="*/ 252 h 763"/>
              <a:gd name="connsiteX63-8247" fmla="*/ 316 w 358"/>
              <a:gd name="connsiteY63-8248" fmla="*/ 268 h 763"/>
              <a:gd name="connsiteX64-8249" fmla="*/ 316 w 358"/>
              <a:gd name="connsiteY64-8250" fmla="*/ 289 h 763"/>
              <a:gd name="connsiteX65-8251" fmla="*/ 311 w 358"/>
              <a:gd name="connsiteY65-8252" fmla="*/ 331 h 763"/>
              <a:gd name="connsiteX66-8253" fmla="*/ 306 w 358"/>
              <a:gd name="connsiteY66-8254" fmla="*/ 368 h 763"/>
              <a:gd name="connsiteX67-8255" fmla="*/ 306 w 358"/>
              <a:gd name="connsiteY67-8256" fmla="*/ 400 h 763"/>
              <a:gd name="connsiteX68-8257" fmla="*/ 301 w 358"/>
              <a:gd name="connsiteY68-8258" fmla="*/ 431 h 763"/>
              <a:gd name="connsiteX69-8259" fmla="*/ 295 w 358"/>
              <a:gd name="connsiteY69-8260" fmla="*/ 463 h 763"/>
              <a:gd name="connsiteX70-8261" fmla="*/ 295 w 358"/>
              <a:gd name="connsiteY70-8262" fmla="*/ 489 h 763"/>
              <a:gd name="connsiteX71-8263" fmla="*/ 290 w 358"/>
              <a:gd name="connsiteY71-8264" fmla="*/ 510 h 763"/>
              <a:gd name="connsiteX72-8265" fmla="*/ 285 w 358"/>
              <a:gd name="connsiteY72-8266" fmla="*/ 531 h 763"/>
              <a:gd name="connsiteX73-8267" fmla="*/ 279 w 358"/>
              <a:gd name="connsiteY73-8268" fmla="*/ 568 h 763"/>
              <a:gd name="connsiteX74-8269" fmla="*/ 269 w 358"/>
              <a:gd name="connsiteY74-8270" fmla="*/ 605 h 763"/>
              <a:gd name="connsiteX75-8271" fmla="*/ 264 w 358"/>
              <a:gd name="connsiteY75-8272" fmla="*/ 636 h 763"/>
              <a:gd name="connsiteX76-8273" fmla="*/ 253 w 358"/>
              <a:gd name="connsiteY76-8274" fmla="*/ 663 h 763"/>
              <a:gd name="connsiteX77-8275" fmla="*/ 248 w 358"/>
              <a:gd name="connsiteY77-8276" fmla="*/ 689 h 763"/>
              <a:gd name="connsiteX78-8277" fmla="*/ 243 w 358"/>
              <a:gd name="connsiteY78-8278" fmla="*/ 700 h 763"/>
              <a:gd name="connsiteX79-8279" fmla="*/ 237 w 358"/>
              <a:gd name="connsiteY79-8280" fmla="*/ 710 h 763"/>
              <a:gd name="connsiteX80-8281" fmla="*/ 237 w 358"/>
              <a:gd name="connsiteY80-8282" fmla="*/ 721 h 763"/>
              <a:gd name="connsiteX81-8283" fmla="*/ 232 w 358"/>
              <a:gd name="connsiteY81-8284" fmla="*/ 726 h 763"/>
              <a:gd name="connsiteX82-8285" fmla="*/ 227 w 358"/>
              <a:gd name="connsiteY82-8286" fmla="*/ 736 h 763"/>
              <a:gd name="connsiteX83-8287" fmla="*/ 227 w 358"/>
              <a:gd name="connsiteY83-8288" fmla="*/ 742 h 763"/>
              <a:gd name="connsiteX84-8289" fmla="*/ 216 w 358"/>
              <a:gd name="connsiteY84-8290" fmla="*/ 747 h 763"/>
              <a:gd name="connsiteX85-8291" fmla="*/ 211 w 358"/>
              <a:gd name="connsiteY85-8292" fmla="*/ 757 h 763"/>
              <a:gd name="connsiteX86-8293" fmla="*/ 206 w 358"/>
              <a:gd name="connsiteY86-8294" fmla="*/ 757 h 763"/>
              <a:gd name="connsiteX87-8295" fmla="*/ 200 w 358"/>
              <a:gd name="connsiteY87-8296" fmla="*/ 763 h 763"/>
              <a:gd name="connsiteX88-8297" fmla="*/ 195 w 358"/>
              <a:gd name="connsiteY88-8298" fmla="*/ 763 h 763"/>
              <a:gd name="connsiteX89-8299" fmla="*/ 195 w 358"/>
              <a:gd name="connsiteY89-8300" fmla="*/ 757 h 763"/>
              <a:gd name="connsiteX90-8301" fmla="*/ 190 w 358"/>
              <a:gd name="connsiteY90-8302" fmla="*/ 757 h 763"/>
              <a:gd name="connsiteX91-8303" fmla="*/ 190 w 358"/>
              <a:gd name="connsiteY91-8304" fmla="*/ 752 h 763"/>
              <a:gd name="connsiteX92-8305" fmla="*/ 190 w 358"/>
              <a:gd name="connsiteY92-8306" fmla="*/ 747 h 763"/>
              <a:gd name="connsiteX93-8307" fmla="*/ 185 w 358"/>
              <a:gd name="connsiteY93-8308" fmla="*/ 742 h 763"/>
              <a:gd name="connsiteX94-8309" fmla="*/ 185 w 358"/>
              <a:gd name="connsiteY94-8310" fmla="*/ 731 h 763"/>
              <a:gd name="connsiteX95-8311" fmla="*/ 185 w 358"/>
              <a:gd name="connsiteY95-8312" fmla="*/ 721 h 763"/>
              <a:gd name="connsiteX96-8313" fmla="*/ 179 w 358"/>
              <a:gd name="connsiteY96-8314" fmla="*/ 705 h 763"/>
              <a:gd name="connsiteX97-8315" fmla="*/ 174 w 358"/>
              <a:gd name="connsiteY97-8316" fmla="*/ 684 h 763"/>
              <a:gd name="connsiteX98-8317" fmla="*/ 169 w 358"/>
              <a:gd name="connsiteY98-8318" fmla="*/ 668 h 763"/>
              <a:gd name="connsiteX99-8319" fmla="*/ 164 w 358"/>
              <a:gd name="connsiteY99-8320" fmla="*/ 652 h 763"/>
              <a:gd name="connsiteX100-8321" fmla="*/ 158 w 358"/>
              <a:gd name="connsiteY100-8322" fmla="*/ 636 h 763"/>
              <a:gd name="connsiteX101-8323" fmla="*/ 148 w 358"/>
              <a:gd name="connsiteY101-8324" fmla="*/ 626 h 763"/>
              <a:gd name="connsiteX102-8325" fmla="*/ 137 w 358"/>
              <a:gd name="connsiteY102-8326" fmla="*/ 615 h 763"/>
              <a:gd name="connsiteX103-8327" fmla="*/ 132 w 358"/>
              <a:gd name="connsiteY103-8328" fmla="*/ 605 h 763"/>
              <a:gd name="connsiteX104-8329" fmla="*/ 143 w 358"/>
              <a:gd name="connsiteY104-8330" fmla="*/ 610 h 763"/>
              <a:gd name="connsiteX105-8331" fmla="*/ 158 w 358"/>
              <a:gd name="connsiteY105-8332" fmla="*/ 610 h 763"/>
              <a:gd name="connsiteX106-8333" fmla="*/ 169 w 358"/>
              <a:gd name="connsiteY106-8334" fmla="*/ 610 h 763"/>
              <a:gd name="connsiteX107-8335" fmla="*/ 179 w 358"/>
              <a:gd name="connsiteY107-8336" fmla="*/ 610 h 763"/>
              <a:gd name="connsiteX108-8337" fmla="*/ 190 w 358"/>
              <a:gd name="connsiteY108-8338" fmla="*/ 605 h 763"/>
              <a:gd name="connsiteX109-8339" fmla="*/ 195 w 358"/>
              <a:gd name="connsiteY109-8340" fmla="*/ 605 h 763"/>
              <a:gd name="connsiteX110-8341" fmla="*/ 200 w 358"/>
              <a:gd name="connsiteY110-8342" fmla="*/ 600 h 763"/>
              <a:gd name="connsiteX111-8343" fmla="*/ 200 w 358"/>
              <a:gd name="connsiteY111-8344" fmla="*/ 600 h 763"/>
              <a:gd name="connsiteX112-8345" fmla="*/ 206 w 358"/>
              <a:gd name="connsiteY112-8346" fmla="*/ 594 h 763"/>
              <a:gd name="connsiteX113-8347" fmla="*/ 206 w 358"/>
              <a:gd name="connsiteY113-8348" fmla="*/ 584 h 763"/>
              <a:gd name="connsiteX114-8349" fmla="*/ 211 w 358"/>
              <a:gd name="connsiteY114-8350" fmla="*/ 573 h 763"/>
              <a:gd name="connsiteX115-8351" fmla="*/ 211 w 358"/>
              <a:gd name="connsiteY115-8352" fmla="*/ 558 h 763"/>
              <a:gd name="connsiteX116-8353" fmla="*/ 216 w 358"/>
              <a:gd name="connsiteY116-8354" fmla="*/ 537 h 763"/>
              <a:gd name="connsiteX117-8355" fmla="*/ 222 w 358"/>
              <a:gd name="connsiteY117-8356" fmla="*/ 516 h 763"/>
              <a:gd name="connsiteX118-8357" fmla="*/ 222 w 358"/>
              <a:gd name="connsiteY118-8358" fmla="*/ 489 h 763"/>
              <a:gd name="connsiteX119-8359" fmla="*/ 227 w 358"/>
              <a:gd name="connsiteY119-8360" fmla="*/ 458 h 763"/>
              <a:gd name="connsiteX120-8361" fmla="*/ 237 w 358"/>
              <a:gd name="connsiteY120-8362" fmla="*/ 395 h 763"/>
              <a:gd name="connsiteX121-8363" fmla="*/ 243 w 358"/>
              <a:gd name="connsiteY121-8364" fmla="*/ 337 h 763"/>
              <a:gd name="connsiteX122-8365" fmla="*/ 248 w 358"/>
              <a:gd name="connsiteY122-8366" fmla="*/ 274 h 763"/>
              <a:gd name="connsiteX123-8367" fmla="*/ 248 w 358"/>
              <a:gd name="connsiteY123-8368" fmla="*/ 221 h 763"/>
              <a:gd name="connsiteX124-8369" fmla="*/ 248 w 358"/>
              <a:gd name="connsiteY124-8370" fmla="*/ 221 h 763"/>
              <a:gd name="connsiteX0-8371" fmla="*/ 248 w 358"/>
              <a:gd name="connsiteY0-8372" fmla="*/ 221 h 763"/>
              <a:gd name="connsiteX1-8373" fmla="*/ 248 w 358"/>
              <a:gd name="connsiteY1-8374" fmla="*/ 195 h 763"/>
              <a:gd name="connsiteX2-8375" fmla="*/ 248 w 358"/>
              <a:gd name="connsiteY2-8376" fmla="*/ 168 h 763"/>
              <a:gd name="connsiteX3-8377" fmla="*/ 248 w 358"/>
              <a:gd name="connsiteY3-8378" fmla="*/ 147 h 763"/>
              <a:gd name="connsiteX4-8379" fmla="*/ 248 w 358"/>
              <a:gd name="connsiteY4-8380" fmla="*/ 132 h 763"/>
              <a:gd name="connsiteX5-8381" fmla="*/ 248 w 358"/>
              <a:gd name="connsiteY5-8382" fmla="*/ 116 h 763"/>
              <a:gd name="connsiteX6-8383" fmla="*/ 248 w 358"/>
              <a:gd name="connsiteY6-8384" fmla="*/ 105 h 763"/>
              <a:gd name="connsiteX7-8385" fmla="*/ 243 w 358"/>
              <a:gd name="connsiteY7-8386" fmla="*/ 95 h 763"/>
              <a:gd name="connsiteX8-8387" fmla="*/ 243 w 358"/>
              <a:gd name="connsiteY8-8388" fmla="*/ 89 h 763"/>
              <a:gd name="connsiteX9-8389" fmla="*/ 243 w 358"/>
              <a:gd name="connsiteY9-8390" fmla="*/ 84 h 763"/>
              <a:gd name="connsiteX10-8391" fmla="*/ 237 w 358"/>
              <a:gd name="connsiteY10-8392" fmla="*/ 84 h 763"/>
              <a:gd name="connsiteX11-8393" fmla="*/ 232 w 358"/>
              <a:gd name="connsiteY11-8394" fmla="*/ 79 h 763"/>
              <a:gd name="connsiteX12-8395" fmla="*/ 222 w 358"/>
              <a:gd name="connsiteY12-8396" fmla="*/ 79 h 763"/>
              <a:gd name="connsiteX13-8397" fmla="*/ 216 w 358"/>
              <a:gd name="connsiteY13-8398" fmla="*/ 74 h 763"/>
              <a:gd name="connsiteX14-8399" fmla="*/ 0 w 358"/>
              <a:gd name="connsiteY14-8400" fmla="*/ 58 h 763"/>
              <a:gd name="connsiteX15-8401" fmla="*/ 58 w 358"/>
              <a:gd name="connsiteY15-8402" fmla="*/ 47 h 763"/>
              <a:gd name="connsiteX16-8403" fmla="*/ 85 w 358"/>
              <a:gd name="connsiteY16-8404" fmla="*/ 42 h 763"/>
              <a:gd name="connsiteX17-8405" fmla="*/ 111 w 358"/>
              <a:gd name="connsiteY17-8406" fmla="*/ 37 h 763"/>
              <a:gd name="connsiteX18-8407" fmla="*/ 137 w 358"/>
              <a:gd name="connsiteY18-8408" fmla="*/ 32 h 763"/>
              <a:gd name="connsiteX19-8409" fmla="*/ 153 w 358"/>
              <a:gd name="connsiteY19-8410" fmla="*/ 32 h 763"/>
              <a:gd name="connsiteX20-8411" fmla="*/ 169 w 358"/>
              <a:gd name="connsiteY20-8412" fmla="*/ 26 h 763"/>
              <a:gd name="connsiteX21-8413" fmla="*/ 185 w 358"/>
              <a:gd name="connsiteY21-8414" fmla="*/ 21 h 763"/>
              <a:gd name="connsiteX22-8415" fmla="*/ 190 w 358"/>
              <a:gd name="connsiteY22-8416" fmla="*/ 21 h 763"/>
              <a:gd name="connsiteX23-8417" fmla="*/ 200 w 358"/>
              <a:gd name="connsiteY23-8418" fmla="*/ 16 h 763"/>
              <a:gd name="connsiteX24-8419" fmla="*/ 206 w 358"/>
              <a:gd name="connsiteY24-8420" fmla="*/ 11 h 763"/>
              <a:gd name="connsiteX25-8421" fmla="*/ 216 w 358"/>
              <a:gd name="connsiteY25-8422" fmla="*/ 5 h 763"/>
              <a:gd name="connsiteX26-8423" fmla="*/ 222 w 358"/>
              <a:gd name="connsiteY26-8424" fmla="*/ 5 h 763"/>
              <a:gd name="connsiteX27-8425" fmla="*/ 232 w 358"/>
              <a:gd name="connsiteY27-8426" fmla="*/ 0 h 763"/>
              <a:gd name="connsiteX28-8427" fmla="*/ 237 w 358"/>
              <a:gd name="connsiteY28-8428" fmla="*/ 5 h 763"/>
              <a:gd name="connsiteX29-8429" fmla="*/ 243 w 358"/>
              <a:gd name="connsiteY29-8430" fmla="*/ 5 h 763"/>
              <a:gd name="connsiteX30-8431" fmla="*/ 248 w 358"/>
              <a:gd name="connsiteY30-8432" fmla="*/ 11 h 763"/>
              <a:gd name="connsiteX31-8433" fmla="*/ 258 w 358"/>
              <a:gd name="connsiteY31-8434" fmla="*/ 16 h 763"/>
              <a:gd name="connsiteX32-8435" fmla="*/ 269 w 358"/>
              <a:gd name="connsiteY32-8436" fmla="*/ 21 h 763"/>
              <a:gd name="connsiteX33-8437" fmla="*/ 279 w 358"/>
              <a:gd name="connsiteY33-8438" fmla="*/ 26 h 763"/>
              <a:gd name="connsiteX34-8439" fmla="*/ 290 w 358"/>
              <a:gd name="connsiteY34-8440" fmla="*/ 32 h 763"/>
              <a:gd name="connsiteX35-8441" fmla="*/ 306 w 358"/>
              <a:gd name="connsiteY35-8442" fmla="*/ 42 h 763"/>
              <a:gd name="connsiteX36-8443" fmla="*/ 316 w 358"/>
              <a:gd name="connsiteY36-8444" fmla="*/ 53 h 763"/>
              <a:gd name="connsiteX37-8445" fmla="*/ 327 w 358"/>
              <a:gd name="connsiteY37-8446" fmla="*/ 58 h 763"/>
              <a:gd name="connsiteX38-8447" fmla="*/ 337 w 358"/>
              <a:gd name="connsiteY38-8448" fmla="*/ 68 h 763"/>
              <a:gd name="connsiteX39-8449" fmla="*/ 348 w 358"/>
              <a:gd name="connsiteY39-8450" fmla="*/ 74 h 763"/>
              <a:gd name="connsiteX40-8451" fmla="*/ 353 w 358"/>
              <a:gd name="connsiteY40-8452" fmla="*/ 79 h 763"/>
              <a:gd name="connsiteX41-8453" fmla="*/ 358 w 358"/>
              <a:gd name="connsiteY41-8454" fmla="*/ 84 h 763"/>
              <a:gd name="connsiteX42-8455" fmla="*/ 358 w 358"/>
              <a:gd name="connsiteY42-8456" fmla="*/ 89 h 763"/>
              <a:gd name="connsiteX43-8457" fmla="*/ 358 w 358"/>
              <a:gd name="connsiteY43-8458" fmla="*/ 95 h 763"/>
              <a:gd name="connsiteX44-8459" fmla="*/ 358 w 358"/>
              <a:gd name="connsiteY44-8460" fmla="*/ 100 h 763"/>
              <a:gd name="connsiteX45-8461" fmla="*/ 358 w 358"/>
              <a:gd name="connsiteY45-8462" fmla="*/ 105 h 763"/>
              <a:gd name="connsiteX46-8463" fmla="*/ 353 w 358"/>
              <a:gd name="connsiteY46-8464" fmla="*/ 110 h 763"/>
              <a:gd name="connsiteX47-8465" fmla="*/ 343 w 358"/>
              <a:gd name="connsiteY47-8466" fmla="*/ 116 h 763"/>
              <a:gd name="connsiteX48-8467" fmla="*/ 343 w 358"/>
              <a:gd name="connsiteY48-8468" fmla="*/ 121 h 763"/>
              <a:gd name="connsiteX49-8469" fmla="*/ 343 w 358"/>
              <a:gd name="connsiteY49-8470" fmla="*/ 121 h 763"/>
              <a:gd name="connsiteX50-8471" fmla="*/ 337 w 358"/>
              <a:gd name="connsiteY50-8472" fmla="*/ 126 h 763"/>
              <a:gd name="connsiteX51-8473" fmla="*/ 337 w 358"/>
              <a:gd name="connsiteY51-8474" fmla="*/ 132 h 763"/>
              <a:gd name="connsiteX52-8475" fmla="*/ 332 w 358"/>
              <a:gd name="connsiteY52-8476" fmla="*/ 142 h 763"/>
              <a:gd name="connsiteX53-8477" fmla="*/ 332 w 358"/>
              <a:gd name="connsiteY53-8478" fmla="*/ 147 h 763"/>
              <a:gd name="connsiteX54-8479" fmla="*/ 332 w 358"/>
              <a:gd name="connsiteY54-8480" fmla="*/ 158 h 763"/>
              <a:gd name="connsiteX55-8481" fmla="*/ 327 w 358"/>
              <a:gd name="connsiteY55-8482" fmla="*/ 168 h 763"/>
              <a:gd name="connsiteX56-8483" fmla="*/ 327 w 358"/>
              <a:gd name="connsiteY56-8484" fmla="*/ 179 h 763"/>
              <a:gd name="connsiteX57-8485" fmla="*/ 327 w 358"/>
              <a:gd name="connsiteY57-8486" fmla="*/ 189 h 763"/>
              <a:gd name="connsiteX58-8487" fmla="*/ 322 w 358"/>
              <a:gd name="connsiteY58-8488" fmla="*/ 205 h 763"/>
              <a:gd name="connsiteX59-8489" fmla="*/ 322 w 358"/>
              <a:gd name="connsiteY59-8490" fmla="*/ 221 h 763"/>
              <a:gd name="connsiteX60-8491" fmla="*/ 322 w 358"/>
              <a:gd name="connsiteY60-8492" fmla="*/ 237 h 763"/>
              <a:gd name="connsiteX61-8493" fmla="*/ 316 w 358"/>
              <a:gd name="connsiteY61-8494" fmla="*/ 252 h 763"/>
              <a:gd name="connsiteX62-8495" fmla="*/ 316 w 358"/>
              <a:gd name="connsiteY62-8496" fmla="*/ 268 h 763"/>
              <a:gd name="connsiteX63-8497" fmla="*/ 316 w 358"/>
              <a:gd name="connsiteY63-8498" fmla="*/ 289 h 763"/>
              <a:gd name="connsiteX64-8499" fmla="*/ 311 w 358"/>
              <a:gd name="connsiteY64-8500" fmla="*/ 331 h 763"/>
              <a:gd name="connsiteX65-8501" fmla="*/ 306 w 358"/>
              <a:gd name="connsiteY65-8502" fmla="*/ 368 h 763"/>
              <a:gd name="connsiteX66-8503" fmla="*/ 306 w 358"/>
              <a:gd name="connsiteY66-8504" fmla="*/ 400 h 763"/>
              <a:gd name="connsiteX67-8505" fmla="*/ 301 w 358"/>
              <a:gd name="connsiteY67-8506" fmla="*/ 431 h 763"/>
              <a:gd name="connsiteX68-8507" fmla="*/ 295 w 358"/>
              <a:gd name="connsiteY68-8508" fmla="*/ 463 h 763"/>
              <a:gd name="connsiteX69-8509" fmla="*/ 295 w 358"/>
              <a:gd name="connsiteY69-8510" fmla="*/ 489 h 763"/>
              <a:gd name="connsiteX70-8511" fmla="*/ 290 w 358"/>
              <a:gd name="connsiteY70-8512" fmla="*/ 510 h 763"/>
              <a:gd name="connsiteX71-8513" fmla="*/ 285 w 358"/>
              <a:gd name="connsiteY71-8514" fmla="*/ 531 h 763"/>
              <a:gd name="connsiteX72-8515" fmla="*/ 279 w 358"/>
              <a:gd name="connsiteY72-8516" fmla="*/ 568 h 763"/>
              <a:gd name="connsiteX73-8517" fmla="*/ 269 w 358"/>
              <a:gd name="connsiteY73-8518" fmla="*/ 605 h 763"/>
              <a:gd name="connsiteX74-8519" fmla="*/ 264 w 358"/>
              <a:gd name="connsiteY74-8520" fmla="*/ 636 h 763"/>
              <a:gd name="connsiteX75-8521" fmla="*/ 253 w 358"/>
              <a:gd name="connsiteY75-8522" fmla="*/ 663 h 763"/>
              <a:gd name="connsiteX76-8523" fmla="*/ 248 w 358"/>
              <a:gd name="connsiteY76-8524" fmla="*/ 689 h 763"/>
              <a:gd name="connsiteX77-8525" fmla="*/ 243 w 358"/>
              <a:gd name="connsiteY77-8526" fmla="*/ 700 h 763"/>
              <a:gd name="connsiteX78-8527" fmla="*/ 237 w 358"/>
              <a:gd name="connsiteY78-8528" fmla="*/ 710 h 763"/>
              <a:gd name="connsiteX79-8529" fmla="*/ 237 w 358"/>
              <a:gd name="connsiteY79-8530" fmla="*/ 721 h 763"/>
              <a:gd name="connsiteX80-8531" fmla="*/ 232 w 358"/>
              <a:gd name="connsiteY80-8532" fmla="*/ 726 h 763"/>
              <a:gd name="connsiteX81-8533" fmla="*/ 227 w 358"/>
              <a:gd name="connsiteY81-8534" fmla="*/ 736 h 763"/>
              <a:gd name="connsiteX82-8535" fmla="*/ 227 w 358"/>
              <a:gd name="connsiteY82-8536" fmla="*/ 742 h 763"/>
              <a:gd name="connsiteX83-8537" fmla="*/ 216 w 358"/>
              <a:gd name="connsiteY83-8538" fmla="*/ 747 h 763"/>
              <a:gd name="connsiteX84-8539" fmla="*/ 211 w 358"/>
              <a:gd name="connsiteY84-8540" fmla="*/ 757 h 763"/>
              <a:gd name="connsiteX85-8541" fmla="*/ 206 w 358"/>
              <a:gd name="connsiteY85-8542" fmla="*/ 757 h 763"/>
              <a:gd name="connsiteX86-8543" fmla="*/ 200 w 358"/>
              <a:gd name="connsiteY86-8544" fmla="*/ 763 h 763"/>
              <a:gd name="connsiteX87-8545" fmla="*/ 195 w 358"/>
              <a:gd name="connsiteY87-8546" fmla="*/ 763 h 763"/>
              <a:gd name="connsiteX88-8547" fmla="*/ 195 w 358"/>
              <a:gd name="connsiteY88-8548" fmla="*/ 757 h 763"/>
              <a:gd name="connsiteX89-8549" fmla="*/ 190 w 358"/>
              <a:gd name="connsiteY89-8550" fmla="*/ 757 h 763"/>
              <a:gd name="connsiteX90-8551" fmla="*/ 190 w 358"/>
              <a:gd name="connsiteY90-8552" fmla="*/ 752 h 763"/>
              <a:gd name="connsiteX91-8553" fmla="*/ 190 w 358"/>
              <a:gd name="connsiteY91-8554" fmla="*/ 747 h 763"/>
              <a:gd name="connsiteX92-8555" fmla="*/ 185 w 358"/>
              <a:gd name="connsiteY92-8556" fmla="*/ 742 h 763"/>
              <a:gd name="connsiteX93-8557" fmla="*/ 185 w 358"/>
              <a:gd name="connsiteY93-8558" fmla="*/ 731 h 763"/>
              <a:gd name="connsiteX94-8559" fmla="*/ 185 w 358"/>
              <a:gd name="connsiteY94-8560" fmla="*/ 721 h 763"/>
              <a:gd name="connsiteX95-8561" fmla="*/ 179 w 358"/>
              <a:gd name="connsiteY95-8562" fmla="*/ 705 h 763"/>
              <a:gd name="connsiteX96-8563" fmla="*/ 174 w 358"/>
              <a:gd name="connsiteY96-8564" fmla="*/ 684 h 763"/>
              <a:gd name="connsiteX97-8565" fmla="*/ 169 w 358"/>
              <a:gd name="connsiteY97-8566" fmla="*/ 668 h 763"/>
              <a:gd name="connsiteX98-8567" fmla="*/ 164 w 358"/>
              <a:gd name="connsiteY98-8568" fmla="*/ 652 h 763"/>
              <a:gd name="connsiteX99-8569" fmla="*/ 158 w 358"/>
              <a:gd name="connsiteY99-8570" fmla="*/ 636 h 763"/>
              <a:gd name="connsiteX100-8571" fmla="*/ 148 w 358"/>
              <a:gd name="connsiteY100-8572" fmla="*/ 626 h 763"/>
              <a:gd name="connsiteX101-8573" fmla="*/ 137 w 358"/>
              <a:gd name="connsiteY101-8574" fmla="*/ 615 h 763"/>
              <a:gd name="connsiteX102-8575" fmla="*/ 132 w 358"/>
              <a:gd name="connsiteY102-8576" fmla="*/ 605 h 763"/>
              <a:gd name="connsiteX103-8577" fmla="*/ 143 w 358"/>
              <a:gd name="connsiteY103-8578" fmla="*/ 610 h 763"/>
              <a:gd name="connsiteX104-8579" fmla="*/ 158 w 358"/>
              <a:gd name="connsiteY104-8580" fmla="*/ 610 h 763"/>
              <a:gd name="connsiteX105-8581" fmla="*/ 169 w 358"/>
              <a:gd name="connsiteY105-8582" fmla="*/ 610 h 763"/>
              <a:gd name="connsiteX106-8583" fmla="*/ 179 w 358"/>
              <a:gd name="connsiteY106-8584" fmla="*/ 610 h 763"/>
              <a:gd name="connsiteX107-8585" fmla="*/ 190 w 358"/>
              <a:gd name="connsiteY107-8586" fmla="*/ 605 h 763"/>
              <a:gd name="connsiteX108-8587" fmla="*/ 195 w 358"/>
              <a:gd name="connsiteY108-8588" fmla="*/ 605 h 763"/>
              <a:gd name="connsiteX109-8589" fmla="*/ 200 w 358"/>
              <a:gd name="connsiteY109-8590" fmla="*/ 600 h 763"/>
              <a:gd name="connsiteX110-8591" fmla="*/ 200 w 358"/>
              <a:gd name="connsiteY110-8592" fmla="*/ 600 h 763"/>
              <a:gd name="connsiteX111-8593" fmla="*/ 206 w 358"/>
              <a:gd name="connsiteY111-8594" fmla="*/ 594 h 763"/>
              <a:gd name="connsiteX112-8595" fmla="*/ 206 w 358"/>
              <a:gd name="connsiteY112-8596" fmla="*/ 584 h 763"/>
              <a:gd name="connsiteX113-8597" fmla="*/ 211 w 358"/>
              <a:gd name="connsiteY113-8598" fmla="*/ 573 h 763"/>
              <a:gd name="connsiteX114-8599" fmla="*/ 211 w 358"/>
              <a:gd name="connsiteY114-8600" fmla="*/ 558 h 763"/>
              <a:gd name="connsiteX115-8601" fmla="*/ 216 w 358"/>
              <a:gd name="connsiteY115-8602" fmla="*/ 537 h 763"/>
              <a:gd name="connsiteX116-8603" fmla="*/ 222 w 358"/>
              <a:gd name="connsiteY116-8604" fmla="*/ 516 h 763"/>
              <a:gd name="connsiteX117-8605" fmla="*/ 222 w 358"/>
              <a:gd name="connsiteY117-8606" fmla="*/ 489 h 763"/>
              <a:gd name="connsiteX118-8607" fmla="*/ 227 w 358"/>
              <a:gd name="connsiteY118-8608" fmla="*/ 458 h 763"/>
              <a:gd name="connsiteX119-8609" fmla="*/ 237 w 358"/>
              <a:gd name="connsiteY119-8610" fmla="*/ 395 h 763"/>
              <a:gd name="connsiteX120-8611" fmla="*/ 243 w 358"/>
              <a:gd name="connsiteY120-8612" fmla="*/ 337 h 763"/>
              <a:gd name="connsiteX121-8613" fmla="*/ 248 w 358"/>
              <a:gd name="connsiteY121-8614" fmla="*/ 274 h 763"/>
              <a:gd name="connsiteX122-8615" fmla="*/ 248 w 358"/>
              <a:gd name="connsiteY122-8616" fmla="*/ 221 h 763"/>
              <a:gd name="connsiteX123-8617" fmla="*/ 248 w 358"/>
              <a:gd name="connsiteY123-8618" fmla="*/ 221 h 763"/>
              <a:gd name="connsiteX0-8619" fmla="*/ 248 w 358"/>
              <a:gd name="connsiteY0-8620" fmla="*/ 221 h 763"/>
              <a:gd name="connsiteX1-8621" fmla="*/ 248 w 358"/>
              <a:gd name="connsiteY1-8622" fmla="*/ 195 h 763"/>
              <a:gd name="connsiteX2-8623" fmla="*/ 248 w 358"/>
              <a:gd name="connsiteY2-8624" fmla="*/ 168 h 763"/>
              <a:gd name="connsiteX3-8625" fmla="*/ 248 w 358"/>
              <a:gd name="connsiteY3-8626" fmla="*/ 147 h 763"/>
              <a:gd name="connsiteX4-8627" fmla="*/ 248 w 358"/>
              <a:gd name="connsiteY4-8628" fmla="*/ 132 h 763"/>
              <a:gd name="connsiteX5-8629" fmla="*/ 248 w 358"/>
              <a:gd name="connsiteY5-8630" fmla="*/ 116 h 763"/>
              <a:gd name="connsiteX6-8631" fmla="*/ 248 w 358"/>
              <a:gd name="connsiteY6-8632" fmla="*/ 105 h 763"/>
              <a:gd name="connsiteX7-8633" fmla="*/ 243 w 358"/>
              <a:gd name="connsiteY7-8634" fmla="*/ 95 h 763"/>
              <a:gd name="connsiteX8-8635" fmla="*/ 243 w 358"/>
              <a:gd name="connsiteY8-8636" fmla="*/ 89 h 763"/>
              <a:gd name="connsiteX9-8637" fmla="*/ 243 w 358"/>
              <a:gd name="connsiteY9-8638" fmla="*/ 84 h 763"/>
              <a:gd name="connsiteX10-8639" fmla="*/ 237 w 358"/>
              <a:gd name="connsiteY10-8640" fmla="*/ 84 h 763"/>
              <a:gd name="connsiteX11-8641" fmla="*/ 232 w 358"/>
              <a:gd name="connsiteY11-8642" fmla="*/ 79 h 763"/>
              <a:gd name="connsiteX12-8643" fmla="*/ 222 w 358"/>
              <a:gd name="connsiteY12-8644" fmla="*/ 79 h 763"/>
              <a:gd name="connsiteX13-8645" fmla="*/ 216 w 358"/>
              <a:gd name="connsiteY13-8646" fmla="*/ 74 h 763"/>
              <a:gd name="connsiteX14-8647" fmla="*/ 0 w 358"/>
              <a:gd name="connsiteY14-8648" fmla="*/ 58 h 763"/>
              <a:gd name="connsiteX15-8649" fmla="*/ 58 w 358"/>
              <a:gd name="connsiteY15-8650" fmla="*/ 47 h 763"/>
              <a:gd name="connsiteX16-8651" fmla="*/ 85 w 358"/>
              <a:gd name="connsiteY16-8652" fmla="*/ 42 h 763"/>
              <a:gd name="connsiteX17-8653" fmla="*/ 111 w 358"/>
              <a:gd name="connsiteY17-8654" fmla="*/ 37 h 763"/>
              <a:gd name="connsiteX18-8655" fmla="*/ 137 w 358"/>
              <a:gd name="connsiteY18-8656" fmla="*/ 32 h 763"/>
              <a:gd name="connsiteX19-8657" fmla="*/ 153 w 358"/>
              <a:gd name="connsiteY19-8658" fmla="*/ 32 h 763"/>
              <a:gd name="connsiteX20-8659" fmla="*/ 169 w 358"/>
              <a:gd name="connsiteY20-8660" fmla="*/ 26 h 763"/>
              <a:gd name="connsiteX21-8661" fmla="*/ 185 w 358"/>
              <a:gd name="connsiteY21-8662" fmla="*/ 21 h 763"/>
              <a:gd name="connsiteX22-8663" fmla="*/ 190 w 358"/>
              <a:gd name="connsiteY22-8664" fmla="*/ 21 h 763"/>
              <a:gd name="connsiteX23-8665" fmla="*/ 200 w 358"/>
              <a:gd name="connsiteY23-8666" fmla="*/ 16 h 763"/>
              <a:gd name="connsiteX24-8667" fmla="*/ 206 w 358"/>
              <a:gd name="connsiteY24-8668" fmla="*/ 11 h 763"/>
              <a:gd name="connsiteX25-8669" fmla="*/ 216 w 358"/>
              <a:gd name="connsiteY25-8670" fmla="*/ 5 h 763"/>
              <a:gd name="connsiteX26-8671" fmla="*/ 222 w 358"/>
              <a:gd name="connsiteY26-8672" fmla="*/ 5 h 763"/>
              <a:gd name="connsiteX27-8673" fmla="*/ 232 w 358"/>
              <a:gd name="connsiteY27-8674" fmla="*/ 0 h 763"/>
              <a:gd name="connsiteX28-8675" fmla="*/ 243 w 358"/>
              <a:gd name="connsiteY28-8676" fmla="*/ 5 h 763"/>
              <a:gd name="connsiteX29-8677" fmla="*/ 248 w 358"/>
              <a:gd name="connsiteY29-8678" fmla="*/ 11 h 763"/>
              <a:gd name="connsiteX30-8679" fmla="*/ 258 w 358"/>
              <a:gd name="connsiteY30-8680" fmla="*/ 16 h 763"/>
              <a:gd name="connsiteX31-8681" fmla="*/ 269 w 358"/>
              <a:gd name="connsiteY31-8682" fmla="*/ 21 h 763"/>
              <a:gd name="connsiteX32-8683" fmla="*/ 279 w 358"/>
              <a:gd name="connsiteY32-8684" fmla="*/ 26 h 763"/>
              <a:gd name="connsiteX33-8685" fmla="*/ 290 w 358"/>
              <a:gd name="connsiteY33-8686" fmla="*/ 32 h 763"/>
              <a:gd name="connsiteX34-8687" fmla="*/ 306 w 358"/>
              <a:gd name="connsiteY34-8688" fmla="*/ 42 h 763"/>
              <a:gd name="connsiteX35-8689" fmla="*/ 316 w 358"/>
              <a:gd name="connsiteY35-8690" fmla="*/ 53 h 763"/>
              <a:gd name="connsiteX36-8691" fmla="*/ 327 w 358"/>
              <a:gd name="connsiteY36-8692" fmla="*/ 58 h 763"/>
              <a:gd name="connsiteX37-8693" fmla="*/ 337 w 358"/>
              <a:gd name="connsiteY37-8694" fmla="*/ 68 h 763"/>
              <a:gd name="connsiteX38-8695" fmla="*/ 348 w 358"/>
              <a:gd name="connsiteY38-8696" fmla="*/ 74 h 763"/>
              <a:gd name="connsiteX39-8697" fmla="*/ 353 w 358"/>
              <a:gd name="connsiteY39-8698" fmla="*/ 79 h 763"/>
              <a:gd name="connsiteX40-8699" fmla="*/ 358 w 358"/>
              <a:gd name="connsiteY40-8700" fmla="*/ 84 h 763"/>
              <a:gd name="connsiteX41-8701" fmla="*/ 358 w 358"/>
              <a:gd name="connsiteY41-8702" fmla="*/ 89 h 763"/>
              <a:gd name="connsiteX42-8703" fmla="*/ 358 w 358"/>
              <a:gd name="connsiteY42-8704" fmla="*/ 95 h 763"/>
              <a:gd name="connsiteX43-8705" fmla="*/ 358 w 358"/>
              <a:gd name="connsiteY43-8706" fmla="*/ 100 h 763"/>
              <a:gd name="connsiteX44-8707" fmla="*/ 358 w 358"/>
              <a:gd name="connsiteY44-8708" fmla="*/ 105 h 763"/>
              <a:gd name="connsiteX45-8709" fmla="*/ 353 w 358"/>
              <a:gd name="connsiteY45-8710" fmla="*/ 110 h 763"/>
              <a:gd name="connsiteX46-8711" fmla="*/ 343 w 358"/>
              <a:gd name="connsiteY46-8712" fmla="*/ 116 h 763"/>
              <a:gd name="connsiteX47-8713" fmla="*/ 343 w 358"/>
              <a:gd name="connsiteY47-8714" fmla="*/ 121 h 763"/>
              <a:gd name="connsiteX48-8715" fmla="*/ 343 w 358"/>
              <a:gd name="connsiteY48-8716" fmla="*/ 121 h 763"/>
              <a:gd name="connsiteX49-8717" fmla="*/ 337 w 358"/>
              <a:gd name="connsiteY49-8718" fmla="*/ 126 h 763"/>
              <a:gd name="connsiteX50-8719" fmla="*/ 337 w 358"/>
              <a:gd name="connsiteY50-8720" fmla="*/ 132 h 763"/>
              <a:gd name="connsiteX51-8721" fmla="*/ 332 w 358"/>
              <a:gd name="connsiteY51-8722" fmla="*/ 142 h 763"/>
              <a:gd name="connsiteX52-8723" fmla="*/ 332 w 358"/>
              <a:gd name="connsiteY52-8724" fmla="*/ 147 h 763"/>
              <a:gd name="connsiteX53-8725" fmla="*/ 332 w 358"/>
              <a:gd name="connsiteY53-8726" fmla="*/ 158 h 763"/>
              <a:gd name="connsiteX54-8727" fmla="*/ 327 w 358"/>
              <a:gd name="connsiteY54-8728" fmla="*/ 168 h 763"/>
              <a:gd name="connsiteX55-8729" fmla="*/ 327 w 358"/>
              <a:gd name="connsiteY55-8730" fmla="*/ 179 h 763"/>
              <a:gd name="connsiteX56-8731" fmla="*/ 327 w 358"/>
              <a:gd name="connsiteY56-8732" fmla="*/ 189 h 763"/>
              <a:gd name="connsiteX57-8733" fmla="*/ 322 w 358"/>
              <a:gd name="connsiteY57-8734" fmla="*/ 205 h 763"/>
              <a:gd name="connsiteX58-8735" fmla="*/ 322 w 358"/>
              <a:gd name="connsiteY58-8736" fmla="*/ 221 h 763"/>
              <a:gd name="connsiteX59-8737" fmla="*/ 322 w 358"/>
              <a:gd name="connsiteY59-8738" fmla="*/ 237 h 763"/>
              <a:gd name="connsiteX60-8739" fmla="*/ 316 w 358"/>
              <a:gd name="connsiteY60-8740" fmla="*/ 252 h 763"/>
              <a:gd name="connsiteX61-8741" fmla="*/ 316 w 358"/>
              <a:gd name="connsiteY61-8742" fmla="*/ 268 h 763"/>
              <a:gd name="connsiteX62-8743" fmla="*/ 316 w 358"/>
              <a:gd name="connsiteY62-8744" fmla="*/ 289 h 763"/>
              <a:gd name="connsiteX63-8745" fmla="*/ 311 w 358"/>
              <a:gd name="connsiteY63-8746" fmla="*/ 331 h 763"/>
              <a:gd name="connsiteX64-8747" fmla="*/ 306 w 358"/>
              <a:gd name="connsiteY64-8748" fmla="*/ 368 h 763"/>
              <a:gd name="connsiteX65-8749" fmla="*/ 306 w 358"/>
              <a:gd name="connsiteY65-8750" fmla="*/ 400 h 763"/>
              <a:gd name="connsiteX66-8751" fmla="*/ 301 w 358"/>
              <a:gd name="connsiteY66-8752" fmla="*/ 431 h 763"/>
              <a:gd name="connsiteX67-8753" fmla="*/ 295 w 358"/>
              <a:gd name="connsiteY67-8754" fmla="*/ 463 h 763"/>
              <a:gd name="connsiteX68-8755" fmla="*/ 295 w 358"/>
              <a:gd name="connsiteY68-8756" fmla="*/ 489 h 763"/>
              <a:gd name="connsiteX69-8757" fmla="*/ 290 w 358"/>
              <a:gd name="connsiteY69-8758" fmla="*/ 510 h 763"/>
              <a:gd name="connsiteX70-8759" fmla="*/ 285 w 358"/>
              <a:gd name="connsiteY70-8760" fmla="*/ 531 h 763"/>
              <a:gd name="connsiteX71-8761" fmla="*/ 279 w 358"/>
              <a:gd name="connsiteY71-8762" fmla="*/ 568 h 763"/>
              <a:gd name="connsiteX72-8763" fmla="*/ 269 w 358"/>
              <a:gd name="connsiteY72-8764" fmla="*/ 605 h 763"/>
              <a:gd name="connsiteX73-8765" fmla="*/ 264 w 358"/>
              <a:gd name="connsiteY73-8766" fmla="*/ 636 h 763"/>
              <a:gd name="connsiteX74-8767" fmla="*/ 253 w 358"/>
              <a:gd name="connsiteY74-8768" fmla="*/ 663 h 763"/>
              <a:gd name="connsiteX75-8769" fmla="*/ 248 w 358"/>
              <a:gd name="connsiteY75-8770" fmla="*/ 689 h 763"/>
              <a:gd name="connsiteX76-8771" fmla="*/ 243 w 358"/>
              <a:gd name="connsiteY76-8772" fmla="*/ 700 h 763"/>
              <a:gd name="connsiteX77-8773" fmla="*/ 237 w 358"/>
              <a:gd name="connsiteY77-8774" fmla="*/ 710 h 763"/>
              <a:gd name="connsiteX78-8775" fmla="*/ 237 w 358"/>
              <a:gd name="connsiteY78-8776" fmla="*/ 721 h 763"/>
              <a:gd name="connsiteX79-8777" fmla="*/ 232 w 358"/>
              <a:gd name="connsiteY79-8778" fmla="*/ 726 h 763"/>
              <a:gd name="connsiteX80-8779" fmla="*/ 227 w 358"/>
              <a:gd name="connsiteY80-8780" fmla="*/ 736 h 763"/>
              <a:gd name="connsiteX81-8781" fmla="*/ 227 w 358"/>
              <a:gd name="connsiteY81-8782" fmla="*/ 742 h 763"/>
              <a:gd name="connsiteX82-8783" fmla="*/ 216 w 358"/>
              <a:gd name="connsiteY82-8784" fmla="*/ 747 h 763"/>
              <a:gd name="connsiteX83-8785" fmla="*/ 211 w 358"/>
              <a:gd name="connsiteY83-8786" fmla="*/ 757 h 763"/>
              <a:gd name="connsiteX84-8787" fmla="*/ 206 w 358"/>
              <a:gd name="connsiteY84-8788" fmla="*/ 757 h 763"/>
              <a:gd name="connsiteX85-8789" fmla="*/ 200 w 358"/>
              <a:gd name="connsiteY85-8790" fmla="*/ 763 h 763"/>
              <a:gd name="connsiteX86-8791" fmla="*/ 195 w 358"/>
              <a:gd name="connsiteY86-8792" fmla="*/ 763 h 763"/>
              <a:gd name="connsiteX87-8793" fmla="*/ 195 w 358"/>
              <a:gd name="connsiteY87-8794" fmla="*/ 757 h 763"/>
              <a:gd name="connsiteX88-8795" fmla="*/ 190 w 358"/>
              <a:gd name="connsiteY88-8796" fmla="*/ 757 h 763"/>
              <a:gd name="connsiteX89-8797" fmla="*/ 190 w 358"/>
              <a:gd name="connsiteY89-8798" fmla="*/ 752 h 763"/>
              <a:gd name="connsiteX90-8799" fmla="*/ 190 w 358"/>
              <a:gd name="connsiteY90-8800" fmla="*/ 747 h 763"/>
              <a:gd name="connsiteX91-8801" fmla="*/ 185 w 358"/>
              <a:gd name="connsiteY91-8802" fmla="*/ 742 h 763"/>
              <a:gd name="connsiteX92-8803" fmla="*/ 185 w 358"/>
              <a:gd name="connsiteY92-8804" fmla="*/ 731 h 763"/>
              <a:gd name="connsiteX93-8805" fmla="*/ 185 w 358"/>
              <a:gd name="connsiteY93-8806" fmla="*/ 721 h 763"/>
              <a:gd name="connsiteX94-8807" fmla="*/ 179 w 358"/>
              <a:gd name="connsiteY94-8808" fmla="*/ 705 h 763"/>
              <a:gd name="connsiteX95-8809" fmla="*/ 174 w 358"/>
              <a:gd name="connsiteY95-8810" fmla="*/ 684 h 763"/>
              <a:gd name="connsiteX96-8811" fmla="*/ 169 w 358"/>
              <a:gd name="connsiteY96-8812" fmla="*/ 668 h 763"/>
              <a:gd name="connsiteX97-8813" fmla="*/ 164 w 358"/>
              <a:gd name="connsiteY97-8814" fmla="*/ 652 h 763"/>
              <a:gd name="connsiteX98-8815" fmla="*/ 158 w 358"/>
              <a:gd name="connsiteY98-8816" fmla="*/ 636 h 763"/>
              <a:gd name="connsiteX99-8817" fmla="*/ 148 w 358"/>
              <a:gd name="connsiteY99-8818" fmla="*/ 626 h 763"/>
              <a:gd name="connsiteX100-8819" fmla="*/ 137 w 358"/>
              <a:gd name="connsiteY100-8820" fmla="*/ 615 h 763"/>
              <a:gd name="connsiteX101-8821" fmla="*/ 132 w 358"/>
              <a:gd name="connsiteY101-8822" fmla="*/ 605 h 763"/>
              <a:gd name="connsiteX102-8823" fmla="*/ 143 w 358"/>
              <a:gd name="connsiteY102-8824" fmla="*/ 610 h 763"/>
              <a:gd name="connsiteX103-8825" fmla="*/ 158 w 358"/>
              <a:gd name="connsiteY103-8826" fmla="*/ 610 h 763"/>
              <a:gd name="connsiteX104-8827" fmla="*/ 169 w 358"/>
              <a:gd name="connsiteY104-8828" fmla="*/ 610 h 763"/>
              <a:gd name="connsiteX105-8829" fmla="*/ 179 w 358"/>
              <a:gd name="connsiteY105-8830" fmla="*/ 610 h 763"/>
              <a:gd name="connsiteX106-8831" fmla="*/ 190 w 358"/>
              <a:gd name="connsiteY106-8832" fmla="*/ 605 h 763"/>
              <a:gd name="connsiteX107-8833" fmla="*/ 195 w 358"/>
              <a:gd name="connsiteY107-8834" fmla="*/ 605 h 763"/>
              <a:gd name="connsiteX108-8835" fmla="*/ 200 w 358"/>
              <a:gd name="connsiteY108-8836" fmla="*/ 600 h 763"/>
              <a:gd name="connsiteX109-8837" fmla="*/ 200 w 358"/>
              <a:gd name="connsiteY109-8838" fmla="*/ 600 h 763"/>
              <a:gd name="connsiteX110-8839" fmla="*/ 206 w 358"/>
              <a:gd name="connsiteY110-8840" fmla="*/ 594 h 763"/>
              <a:gd name="connsiteX111-8841" fmla="*/ 206 w 358"/>
              <a:gd name="connsiteY111-8842" fmla="*/ 584 h 763"/>
              <a:gd name="connsiteX112-8843" fmla="*/ 211 w 358"/>
              <a:gd name="connsiteY112-8844" fmla="*/ 573 h 763"/>
              <a:gd name="connsiteX113-8845" fmla="*/ 211 w 358"/>
              <a:gd name="connsiteY113-8846" fmla="*/ 558 h 763"/>
              <a:gd name="connsiteX114-8847" fmla="*/ 216 w 358"/>
              <a:gd name="connsiteY114-8848" fmla="*/ 537 h 763"/>
              <a:gd name="connsiteX115-8849" fmla="*/ 222 w 358"/>
              <a:gd name="connsiteY115-8850" fmla="*/ 516 h 763"/>
              <a:gd name="connsiteX116-8851" fmla="*/ 222 w 358"/>
              <a:gd name="connsiteY116-8852" fmla="*/ 489 h 763"/>
              <a:gd name="connsiteX117-8853" fmla="*/ 227 w 358"/>
              <a:gd name="connsiteY117-8854" fmla="*/ 458 h 763"/>
              <a:gd name="connsiteX118-8855" fmla="*/ 237 w 358"/>
              <a:gd name="connsiteY118-8856" fmla="*/ 395 h 763"/>
              <a:gd name="connsiteX119-8857" fmla="*/ 243 w 358"/>
              <a:gd name="connsiteY119-8858" fmla="*/ 337 h 763"/>
              <a:gd name="connsiteX120-8859" fmla="*/ 248 w 358"/>
              <a:gd name="connsiteY120-8860" fmla="*/ 274 h 763"/>
              <a:gd name="connsiteX121-8861" fmla="*/ 248 w 358"/>
              <a:gd name="connsiteY121-8862" fmla="*/ 221 h 763"/>
              <a:gd name="connsiteX122-8863" fmla="*/ 248 w 358"/>
              <a:gd name="connsiteY122-8864" fmla="*/ 221 h 763"/>
              <a:gd name="connsiteX0-8865" fmla="*/ 248 w 358"/>
              <a:gd name="connsiteY0-8866" fmla="*/ 221 h 763"/>
              <a:gd name="connsiteX1-8867" fmla="*/ 248 w 358"/>
              <a:gd name="connsiteY1-8868" fmla="*/ 195 h 763"/>
              <a:gd name="connsiteX2-8869" fmla="*/ 248 w 358"/>
              <a:gd name="connsiteY2-8870" fmla="*/ 168 h 763"/>
              <a:gd name="connsiteX3-8871" fmla="*/ 248 w 358"/>
              <a:gd name="connsiteY3-8872" fmla="*/ 147 h 763"/>
              <a:gd name="connsiteX4-8873" fmla="*/ 248 w 358"/>
              <a:gd name="connsiteY4-8874" fmla="*/ 132 h 763"/>
              <a:gd name="connsiteX5-8875" fmla="*/ 248 w 358"/>
              <a:gd name="connsiteY5-8876" fmla="*/ 116 h 763"/>
              <a:gd name="connsiteX6-8877" fmla="*/ 248 w 358"/>
              <a:gd name="connsiteY6-8878" fmla="*/ 105 h 763"/>
              <a:gd name="connsiteX7-8879" fmla="*/ 243 w 358"/>
              <a:gd name="connsiteY7-8880" fmla="*/ 95 h 763"/>
              <a:gd name="connsiteX8-8881" fmla="*/ 243 w 358"/>
              <a:gd name="connsiteY8-8882" fmla="*/ 89 h 763"/>
              <a:gd name="connsiteX9-8883" fmla="*/ 243 w 358"/>
              <a:gd name="connsiteY9-8884" fmla="*/ 84 h 763"/>
              <a:gd name="connsiteX10-8885" fmla="*/ 237 w 358"/>
              <a:gd name="connsiteY10-8886" fmla="*/ 84 h 763"/>
              <a:gd name="connsiteX11-8887" fmla="*/ 232 w 358"/>
              <a:gd name="connsiteY11-8888" fmla="*/ 79 h 763"/>
              <a:gd name="connsiteX12-8889" fmla="*/ 222 w 358"/>
              <a:gd name="connsiteY12-8890" fmla="*/ 79 h 763"/>
              <a:gd name="connsiteX13-8891" fmla="*/ 216 w 358"/>
              <a:gd name="connsiteY13-8892" fmla="*/ 74 h 763"/>
              <a:gd name="connsiteX14-8893" fmla="*/ 0 w 358"/>
              <a:gd name="connsiteY14-8894" fmla="*/ 58 h 763"/>
              <a:gd name="connsiteX15-8895" fmla="*/ 58 w 358"/>
              <a:gd name="connsiteY15-8896" fmla="*/ 47 h 763"/>
              <a:gd name="connsiteX16-8897" fmla="*/ 85 w 358"/>
              <a:gd name="connsiteY16-8898" fmla="*/ 42 h 763"/>
              <a:gd name="connsiteX17-8899" fmla="*/ 111 w 358"/>
              <a:gd name="connsiteY17-8900" fmla="*/ 37 h 763"/>
              <a:gd name="connsiteX18-8901" fmla="*/ 137 w 358"/>
              <a:gd name="connsiteY18-8902" fmla="*/ 32 h 763"/>
              <a:gd name="connsiteX19-8903" fmla="*/ 153 w 358"/>
              <a:gd name="connsiteY19-8904" fmla="*/ 32 h 763"/>
              <a:gd name="connsiteX20-8905" fmla="*/ 169 w 358"/>
              <a:gd name="connsiteY20-8906" fmla="*/ 26 h 763"/>
              <a:gd name="connsiteX21-8907" fmla="*/ 185 w 358"/>
              <a:gd name="connsiteY21-8908" fmla="*/ 21 h 763"/>
              <a:gd name="connsiteX22-8909" fmla="*/ 200 w 358"/>
              <a:gd name="connsiteY22-8910" fmla="*/ 16 h 763"/>
              <a:gd name="connsiteX23-8911" fmla="*/ 206 w 358"/>
              <a:gd name="connsiteY23-8912" fmla="*/ 11 h 763"/>
              <a:gd name="connsiteX24-8913" fmla="*/ 216 w 358"/>
              <a:gd name="connsiteY24-8914" fmla="*/ 5 h 763"/>
              <a:gd name="connsiteX25-8915" fmla="*/ 222 w 358"/>
              <a:gd name="connsiteY25-8916" fmla="*/ 5 h 763"/>
              <a:gd name="connsiteX26-8917" fmla="*/ 232 w 358"/>
              <a:gd name="connsiteY26-8918" fmla="*/ 0 h 763"/>
              <a:gd name="connsiteX27-8919" fmla="*/ 243 w 358"/>
              <a:gd name="connsiteY27-8920" fmla="*/ 5 h 763"/>
              <a:gd name="connsiteX28-8921" fmla="*/ 248 w 358"/>
              <a:gd name="connsiteY28-8922" fmla="*/ 11 h 763"/>
              <a:gd name="connsiteX29-8923" fmla="*/ 258 w 358"/>
              <a:gd name="connsiteY29-8924" fmla="*/ 16 h 763"/>
              <a:gd name="connsiteX30-8925" fmla="*/ 269 w 358"/>
              <a:gd name="connsiteY30-8926" fmla="*/ 21 h 763"/>
              <a:gd name="connsiteX31-8927" fmla="*/ 279 w 358"/>
              <a:gd name="connsiteY31-8928" fmla="*/ 26 h 763"/>
              <a:gd name="connsiteX32-8929" fmla="*/ 290 w 358"/>
              <a:gd name="connsiteY32-8930" fmla="*/ 32 h 763"/>
              <a:gd name="connsiteX33-8931" fmla="*/ 306 w 358"/>
              <a:gd name="connsiteY33-8932" fmla="*/ 42 h 763"/>
              <a:gd name="connsiteX34-8933" fmla="*/ 316 w 358"/>
              <a:gd name="connsiteY34-8934" fmla="*/ 53 h 763"/>
              <a:gd name="connsiteX35-8935" fmla="*/ 327 w 358"/>
              <a:gd name="connsiteY35-8936" fmla="*/ 58 h 763"/>
              <a:gd name="connsiteX36-8937" fmla="*/ 337 w 358"/>
              <a:gd name="connsiteY36-8938" fmla="*/ 68 h 763"/>
              <a:gd name="connsiteX37-8939" fmla="*/ 348 w 358"/>
              <a:gd name="connsiteY37-8940" fmla="*/ 74 h 763"/>
              <a:gd name="connsiteX38-8941" fmla="*/ 353 w 358"/>
              <a:gd name="connsiteY38-8942" fmla="*/ 79 h 763"/>
              <a:gd name="connsiteX39-8943" fmla="*/ 358 w 358"/>
              <a:gd name="connsiteY39-8944" fmla="*/ 84 h 763"/>
              <a:gd name="connsiteX40-8945" fmla="*/ 358 w 358"/>
              <a:gd name="connsiteY40-8946" fmla="*/ 89 h 763"/>
              <a:gd name="connsiteX41-8947" fmla="*/ 358 w 358"/>
              <a:gd name="connsiteY41-8948" fmla="*/ 95 h 763"/>
              <a:gd name="connsiteX42-8949" fmla="*/ 358 w 358"/>
              <a:gd name="connsiteY42-8950" fmla="*/ 100 h 763"/>
              <a:gd name="connsiteX43-8951" fmla="*/ 358 w 358"/>
              <a:gd name="connsiteY43-8952" fmla="*/ 105 h 763"/>
              <a:gd name="connsiteX44-8953" fmla="*/ 353 w 358"/>
              <a:gd name="connsiteY44-8954" fmla="*/ 110 h 763"/>
              <a:gd name="connsiteX45-8955" fmla="*/ 343 w 358"/>
              <a:gd name="connsiteY45-8956" fmla="*/ 116 h 763"/>
              <a:gd name="connsiteX46-8957" fmla="*/ 343 w 358"/>
              <a:gd name="connsiteY46-8958" fmla="*/ 121 h 763"/>
              <a:gd name="connsiteX47-8959" fmla="*/ 343 w 358"/>
              <a:gd name="connsiteY47-8960" fmla="*/ 121 h 763"/>
              <a:gd name="connsiteX48-8961" fmla="*/ 337 w 358"/>
              <a:gd name="connsiteY48-8962" fmla="*/ 126 h 763"/>
              <a:gd name="connsiteX49-8963" fmla="*/ 337 w 358"/>
              <a:gd name="connsiteY49-8964" fmla="*/ 132 h 763"/>
              <a:gd name="connsiteX50-8965" fmla="*/ 332 w 358"/>
              <a:gd name="connsiteY50-8966" fmla="*/ 142 h 763"/>
              <a:gd name="connsiteX51-8967" fmla="*/ 332 w 358"/>
              <a:gd name="connsiteY51-8968" fmla="*/ 147 h 763"/>
              <a:gd name="connsiteX52-8969" fmla="*/ 332 w 358"/>
              <a:gd name="connsiteY52-8970" fmla="*/ 158 h 763"/>
              <a:gd name="connsiteX53-8971" fmla="*/ 327 w 358"/>
              <a:gd name="connsiteY53-8972" fmla="*/ 168 h 763"/>
              <a:gd name="connsiteX54-8973" fmla="*/ 327 w 358"/>
              <a:gd name="connsiteY54-8974" fmla="*/ 179 h 763"/>
              <a:gd name="connsiteX55-8975" fmla="*/ 327 w 358"/>
              <a:gd name="connsiteY55-8976" fmla="*/ 189 h 763"/>
              <a:gd name="connsiteX56-8977" fmla="*/ 322 w 358"/>
              <a:gd name="connsiteY56-8978" fmla="*/ 205 h 763"/>
              <a:gd name="connsiteX57-8979" fmla="*/ 322 w 358"/>
              <a:gd name="connsiteY57-8980" fmla="*/ 221 h 763"/>
              <a:gd name="connsiteX58-8981" fmla="*/ 322 w 358"/>
              <a:gd name="connsiteY58-8982" fmla="*/ 237 h 763"/>
              <a:gd name="connsiteX59-8983" fmla="*/ 316 w 358"/>
              <a:gd name="connsiteY59-8984" fmla="*/ 252 h 763"/>
              <a:gd name="connsiteX60-8985" fmla="*/ 316 w 358"/>
              <a:gd name="connsiteY60-8986" fmla="*/ 268 h 763"/>
              <a:gd name="connsiteX61-8987" fmla="*/ 316 w 358"/>
              <a:gd name="connsiteY61-8988" fmla="*/ 289 h 763"/>
              <a:gd name="connsiteX62-8989" fmla="*/ 311 w 358"/>
              <a:gd name="connsiteY62-8990" fmla="*/ 331 h 763"/>
              <a:gd name="connsiteX63-8991" fmla="*/ 306 w 358"/>
              <a:gd name="connsiteY63-8992" fmla="*/ 368 h 763"/>
              <a:gd name="connsiteX64-8993" fmla="*/ 306 w 358"/>
              <a:gd name="connsiteY64-8994" fmla="*/ 400 h 763"/>
              <a:gd name="connsiteX65-8995" fmla="*/ 301 w 358"/>
              <a:gd name="connsiteY65-8996" fmla="*/ 431 h 763"/>
              <a:gd name="connsiteX66-8997" fmla="*/ 295 w 358"/>
              <a:gd name="connsiteY66-8998" fmla="*/ 463 h 763"/>
              <a:gd name="connsiteX67-8999" fmla="*/ 295 w 358"/>
              <a:gd name="connsiteY67-9000" fmla="*/ 489 h 763"/>
              <a:gd name="connsiteX68-9001" fmla="*/ 290 w 358"/>
              <a:gd name="connsiteY68-9002" fmla="*/ 510 h 763"/>
              <a:gd name="connsiteX69-9003" fmla="*/ 285 w 358"/>
              <a:gd name="connsiteY69-9004" fmla="*/ 531 h 763"/>
              <a:gd name="connsiteX70-9005" fmla="*/ 279 w 358"/>
              <a:gd name="connsiteY70-9006" fmla="*/ 568 h 763"/>
              <a:gd name="connsiteX71-9007" fmla="*/ 269 w 358"/>
              <a:gd name="connsiteY71-9008" fmla="*/ 605 h 763"/>
              <a:gd name="connsiteX72-9009" fmla="*/ 264 w 358"/>
              <a:gd name="connsiteY72-9010" fmla="*/ 636 h 763"/>
              <a:gd name="connsiteX73-9011" fmla="*/ 253 w 358"/>
              <a:gd name="connsiteY73-9012" fmla="*/ 663 h 763"/>
              <a:gd name="connsiteX74-9013" fmla="*/ 248 w 358"/>
              <a:gd name="connsiteY74-9014" fmla="*/ 689 h 763"/>
              <a:gd name="connsiteX75-9015" fmla="*/ 243 w 358"/>
              <a:gd name="connsiteY75-9016" fmla="*/ 700 h 763"/>
              <a:gd name="connsiteX76-9017" fmla="*/ 237 w 358"/>
              <a:gd name="connsiteY76-9018" fmla="*/ 710 h 763"/>
              <a:gd name="connsiteX77-9019" fmla="*/ 237 w 358"/>
              <a:gd name="connsiteY77-9020" fmla="*/ 721 h 763"/>
              <a:gd name="connsiteX78-9021" fmla="*/ 232 w 358"/>
              <a:gd name="connsiteY78-9022" fmla="*/ 726 h 763"/>
              <a:gd name="connsiteX79-9023" fmla="*/ 227 w 358"/>
              <a:gd name="connsiteY79-9024" fmla="*/ 736 h 763"/>
              <a:gd name="connsiteX80-9025" fmla="*/ 227 w 358"/>
              <a:gd name="connsiteY80-9026" fmla="*/ 742 h 763"/>
              <a:gd name="connsiteX81-9027" fmla="*/ 216 w 358"/>
              <a:gd name="connsiteY81-9028" fmla="*/ 747 h 763"/>
              <a:gd name="connsiteX82-9029" fmla="*/ 211 w 358"/>
              <a:gd name="connsiteY82-9030" fmla="*/ 757 h 763"/>
              <a:gd name="connsiteX83-9031" fmla="*/ 206 w 358"/>
              <a:gd name="connsiteY83-9032" fmla="*/ 757 h 763"/>
              <a:gd name="connsiteX84-9033" fmla="*/ 200 w 358"/>
              <a:gd name="connsiteY84-9034" fmla="*/ 763 h 763"/>
              <a:gd name="connsiteX85-9035" fmla="*/ 195 w 358"/>
              <a:gd name="connsiteY85-9036" fmla="*/ 763 h 763"/>
              <a:gd name="connsiteX86-9037" fmla="*/ 195 w 358"/>
              <a:gd name="connsiteY86-9038" fmla="*/ 757 h 763"/>
              <a:gd name="connsiteX87-9039" fmla="*/ 190 w 358"/>
              <a:gd name="connsiteY87-9040" fmla="*/ 757 h 763"/>
              <a:gd name="connsiteX88-9041" fmla="*/ 190 w 358"/>
              <a:gd name="connsiteY88-9042" fmla="*/ 752 h 763"/>
              <a:gd name="connsiteX89-9043" fmla="*/ 190 w 358"/>
              <a:gd name="connsiteY89-9044" fmla="*/ 747 h 763"/>
              <a:gd name="connsiteX90-9045" fmla="*/ 185 w 358"/>
              <a:gd name="connsiteY90-9046" fmla="*/ 742 h 763"/>
              <a:gd name="connsiteX91-9047" fmla="*/ 185 w 358"/>
              <a:gd name="connsiteY91-9048" fmla="*/ 731 h 763"/>
              <a:gd name="connsiteX92-9049" fmla="*/ 185 w 358"/>
              <a:gd name="connsiteY92-9050" fmla="*/ 721 h 763"/>
              <a:gd name="connsiteX93-9051" fmla="*/ 179 w 358"/>
              <a:gd name="connsiteY93-9052" fmla="*/ 705 h 763"/>
              <a:gd name="connsiteX94-9053" fmla="*/ 174 w 358"/>
              <a:gd name="connsiteY94-9054" fmla="*/ 684 h 763"/>
              <a:gd name="connsiteX95-9055" fmla="*/ 169 w 358"/>
              <a:gd name="connsiteY95-9056" fmla="*/ 668 h 763"/>
              <a:gd name="connsiteX96-9057" fmla="*/ 164 w 358"/>
              <a:gd name="connsiteY96-9058" fmla="*/ 652 h 763"/>
              <a:gd name="connsiteX97-9059" fmla="*/ 158 w 358"/>
              <a:gd name="connsiteY97-9060" fmla="*/ 636 h 763"/>
              <a:gd name="connsiteX98-9061" fmla="*/ 148 w 358"/>
              <a:gd name="connsiteY98-9062" fmla="*/ 626 h 763"/>
              <a:gd name="connsiteX99-9063" fmla="*/ 137 w 358"/>
              <a:gd name="connsiteY99-9064" fmla="*/ 615 h 763"/>
              <a:gd name="connsiteX100-9065" fmla="*/ 132 w 358"/>
              <a:gd name="connsiteY100-9066" fmla="*/ 605 h 763"/>
              <a:gd name="connsiteX101-9067" fmla="*/ 143 w 358"/>
              <a:gd name="connsiteY101-9068" fmla="*/ 610 h 763"/>
              <a:gd name="connsiteX102-9069" fmla="*/ 158 w 358"/>
              <a:gd name="connsiteY102-9070" fmla="*/ 610 h 763"/>
              <a:gd name="connsiteX103-9071" fmla="*/ 169 w 358"/>
              <a:gd name="connsiteY103-9072" fmla="*/ 610 h 763"/>
              <a:gd name="connsiteX104-9073" fmla="*/ 179 w 358"/>
              <a:gd name="connsiteY104-9074" fmla="*/ 610 h 763"/>
              <a:gd name="connsiteX105-9075" fmla="*/ 190 w 358"/>
              <a:gd name="connsiteY105-9076" fmla="*/ 605 h 763"/>
              <a:gd name="connsiteX106-9077" fmla="*/ 195 w 358"/>
              <a:gd name="connsiteY106-9078" fmla="*/ 605 h 763"/>
              <a:gd name="connsiteX107-9079" fmla="*/ 200 w 358"/>
              <a:gd name="connsiteY107-9080" fmla="*/ 600 h 763"/>
              <a:gd name="connsiteX108-9081" fmla="*/ 200 w 358"/>
              <a:gd name="connsiteY108-9082" fmla="*/ 600 h 763"/>
              <a:gd name="connsiteX109-9083" fmla="*/ 206 w 358"/>
              <a:gd name="connsiteY109-9084" fmla="*/ 594 h 763"/>
              <a:gd name="connsiteX110-9085" fmla="*/ 206 w 358"/>
              <a:gd name="connsiteY110-9086" fmla="*/ 584 h 763"/>
              <a:gd name="connsiteX111-9087" fmla="*/ 211 w 358"/>
              <a:gd name="connsiteY111-9088" fmla="*/ 573 h 763"/>
              <a:gd name="connsiteX112-9089" fmla="*/ 211 w 358"/>
              <a:gd name="connsiteY112-9090" fmla="*/ 558 h 763"/>
              <a:gd name="connsiteX113-9091" fmla="*/ 216 w 358"/>
              <a:gd name="connsiteY113-9092" fmla="*/ 537 h 763"/>
              <a:gd name="connsiteX114-9093" fmla="*/ 222 w 358"/>
              <a:gd name="connsiteY114-9094" fmla="*/ 516 h 763"/>
              <a:gd name="connsiteX115-9095" fmla="*/ 222 w 358"/>
              <a:gd name="connsiteY115-9096" fmla="*/ 489 h 763"/>
              <a:gd name="connsiteX116-9097" fmla="*/ 227 w 358"/>
              <a:gd name="connsiteY116-9098" fmla="*/ 458 h 763"/>
              <a:gd name="connsiteX117-9099" fmla="*/ 237 w 358"/>
              <a:gd name="connsiteY117-9100" fmla="*/ 395 h 763"/>
              <a:gd name="connsiteX118-9101" fmla="*/ 243 w 358"/>
              <a:gd name="connsiteY118-9102" fmla="*/ 337 h 763"/>
              <a:gd name="connsiteX119-9103" fmla="*/ 248 w 358"/>
              <a:gd name="connsiteY119-9104" fmla="*/ 274 h 763"/>
              <a:gd name="connsiteX120-9105" fmla="*/ 248 w 358"/>
              <a:gd name="connsiteY120-9106" fmla="*/ 221 h 763"/>
              <a:gd name="connsiteX121-9107" fmla="*/ 248 w 358"/>
              <a:gd name="connsiteY121-9108" fmla="*/ 221 h 763"/>
              <a:gd name="connsiteX0-9109" fmla="*/ 248 w 358"/>
              <a:gd name="connsiteY0-9110" fmla="*/ 221 h 763"/>
              <a:gd name="connsiteX1-9111" fmla="*/ 248 w 358"/>
              <a:gd name="connsiteY1-9112" fmla="*/ 195 h 763"/>
              <a:gd name="connsiteX2-9113" fmla="*/ 248 w 358"/>
              <a:gd name="connsiteY2-9114" fmla="*/ 168 h 763"/>
              <a:gd name="connsiteX3-9115" fmla="*/ 248 w 358"/>
              <a:gd name="connsiteY3-9116" fmla="*/ 147 h 763"/>
              <a:gd name="connsiteX4-9117" fmla="*/ 248 w 358"/>
              <a:gd name="connsiteY4-9118" fmla="*/ 132 h 763"/>
              <a:gd name="connsiteX5-9119" fmla="*/ 248 w 358"/>
              <a:gd name="connsiteY5-9120" fmla="*/ 116 h 763"/>
              <a:gd name="connsiteX6-9121" fmla="*/ 248 w 358"/>
              <a:gd name="connsiteY6-9122" fmla="*/ 105 h 763"/>
              <a:gd name="connsiteX7-9123" fmla="*/ 243 w 358"/>
              <a:gd name="connsiteY7-9124" fmla="*/ 95 h 763"/>
              <a:gd name="connsiteX8-9125" fmla="*/ 243 w 358"/>
              <a:gd name="connsiteY8-9126" fmla="*/ 89 h 763"/>
              <a:gd name="connsiteX9-9127" fmla="*/ 243 w 358"/>
              <a:gd name="connsiteY9-9128" fmla="*/ 84 h 763"/>
              <a:gd name="connsiteX10-9129" fmla="*/ 237 w 358"/>
              <a:gd name="connsiteY10-9130" fmla="*/ 84 h 763"/>
              <a:gd name="connsiteX11-9131" fmla="*/ 232 w 358"/>
              <a:gd name="connsiteY11-9132" fmla="*/ 79 h 763"/>
              <a:gd name="connsiteX12-9133" fmla="*/ 222 w 358"/>
              <a:gd name="connsiteY12-9134" fmla="*/ 79 h 763"/>
              <a:gd name="connsiteX13-9135" fmla="*/ 216 w 358"/>
              <a:gd name="connsiteY13-9136" fmla="*/ 74 h 763"/>
              <a:gd name="connsiteX14-9137" fmla="*/ 0 w 358"/>
              <a:gd name="connsiteY14-9138" fmla="*/ 58 h 763"/>
              <a:gd name="connsiteX15-9139" fmla="*/ 58 w 358"/>
              <a:gd name="connsiteY15-9140" fmla="*/ 47 h 763"/>
              <a:gd name="connsiteX16-9141" fmla="*/ 85 w 358"/>
              <a:gd name="connsiteY16-9142" fmla="*/ 42 h 763"/>
              <a:gd name="connsiteX17-9143" fmla="*/ 111 w 358"/>
              <a:gd name="connsiteY17-9144" fmla="*/ 37 h 763"/>
              <a:gd name="connsiteX18-9145" fmla="*/ 137 w 358"/>
              <a:gd name="connsiteY18-9146" fmla="*/ 32 h 763"/>
              <a:gd name="connsiteX19-9147" fmla="*/ 153 w 358"/>
              <a:gd name="connsiteY19-9148" fmla="*/ 32 h 763"/>
              <a:gd name="connsiteX20-9149" fmla="*/ 169 w 358"/>
              <a:gd name="connsiteY20-9150" fmla="*/ 26 h 763"/>
              <a:gd name="connsiteX21-9151" fmla="*/ 185 w 358"/>
              <a:gd name="connsiteY21-9152" fmla="*/ 21 h 763"/>
              <a:gd name="connsiteX22-9153" fmla="*/ 206 w 358"/>
              <a:gd name="connsiteY22-9154" fmla="*/ 11 h 763"/>
              <a:gd name="connsiteX23-9155" fmla="*/ 216 w 358"/>
              <a:gd name="connsiteY23-9156" fmla="*/ 5 h 763"/>
              <a:gd name="connsiteX24-9157" fmla="*/ 222 w 358"/>
              <a:gd name="connsiteY24-9158" fmla="*/ 5 h 763"/>
              <a:gd name="connsiteX25-9159" fmla="*/ 232 w 358"/>
              <a:gd name="connsiteY25-9160" fmla="*/ 0 h 763"/>
              <a:gd name="connsiteX26-9161" fmla="*/ 243 w 358"/>
              <a:gd name="connsiteY26-9162" fmla="*/ 5 h 763"/>
              <a:gd name="connsiteX27-9163" fmla="*/ 248 w 358"/>
              <a:gd name="connsiteY27-9164" fmla="*/ 11 h 763"/>
              <a:gd name="connsiteX28-9165" fmla="*/ 258 w 358"/>
              <a:gd name="connsiteY28-9166" fmla="*/ 16 h 763"/>
              <a:gd name="connsiteX29-9167" fmla="*/ 269 w 358"/>
              <a:gd name="connsiteY29-9168" fmla="*/ 21 h 763"/>
              <a:gd name="connsiteX30-9169" fmla="*/ 279 w 358"/>
              <a:gd name="connsiteY30-9170" fmla="*/ 26 h 763"/>
              <a:gd name="connsiteX31-9171" fmla="*/ 290 w 358"/>
              <a:gd name="connsiteY31-9172" fmla="*/ 32 h 763"/>
              <a:gd name="connsiteX32-9173" fmla="*/ 306 w 358"/>
              <a:gd name="connsiteY32-9174" fmla="*/ 42 h 763"/>
              <a:gd name="connsiteX33-9175" fmla="*/ 316 w 358"/>
              <a:gd name="connsiteY33-9176" fmla="*/ 53 h 763"/>
              <a:gd name="connsiteX34-9177" fmla="*/ 327 w 358"/>
              <a:gd name="connsiteY34-9178" fmla="*/ 58 h 763"/>
              <a:gd name="connsiteX35-9179" fmla="*/ 337 w 358"/>
              <a:gd name="connsiteY35-9180" fmla="*/ 68 h 763"/>
              <a:gd name="connsiteX36-9181" fmla="*/ 348 w 358"/>
              <a:gd name="connsiteY36-9182" fmla="*/ 74 h 763"/>
              <a:gd name="connsiteX37-9183" fmla="*/ 353 w 358"/>
              <a:gd name="connsiteY37-9184" fmla="*/ 79 h 763"/>
              <a:gd name="connsiteX38-9185" fmla="*/ 358 w 358"/>
              <a:gd name="connsiteY38-9186" fmla="*/ 84 h 763"/>
              <a:gd name="connsiteX39-9187" fmla="*/ 358 w 358"/>
              <a:gd name="connsiteY39-9188" fmla="*/ 89 h 763"/>
              <a:gd name="connsiteX40-9189" fmla="*/ 358 w 358"/>
              <a:gd name="connsiteY40-9190" fmla="*/ 95 h 763"/>
              <a:gd name="connsiteX41-9191" fmla="*/ 358 w 358"/>
              <a:gd name="connsiteY41-9192" fmla="*/ 100 h 763"/>
              <a:gd name="connsiteX42-9193" fmla="*/ 358 w 358"/>
              <a:gd name="connsiteY42-9194" fmla="*/ 105 h 763"/>
              <a:gd name="connsiteX43-9195" fmla="*/ 353 w 358"/>
              <a:gd name="connsiteY43-9196" fmla="*/ 110 h 763"/>
              <a:gd name="connsiteX44-9197" fmla="*/ 343 w 358"/>
              <a:gd name="connsiteY44-9198" fmla="*/ 116 h 763"/>
              <a:gd name="connsiteX45-9199" fmla="*/ 343 w 358"/>
              <a:gd name="connsiteY45-9200" fmla="*/ 121 h 763"/>
              <a:gd name="connsiteX46-9201" fmla="*/ 343 w 358"/>
              <a:gd name="connsiteY46-9202" fmla="*/ 121 h 763"/>
              <a:gd name="connsiteX47-9203" fmla="*/ 337 w 358"/>
              <a:gd name="connsiteY47-9204" fmla="*/ 126 h 763"/>
              <a:gd name="connsiteX48-9205" fmla="*/ 337 w 358"/>
              <a:gd name="connsiteY48-9206" fmla="*/ 132 h 763"/>
              <a:gd name="connsiteX49-9207" fmla="*/ 332 w 358"/>
              <a:gd name="connsiteY49-9208" fmla="*/ 142 h 763"/>
              <a:gd name="connsiteX50-9209" fmla="*/ 332 w 358"/>
              <a:gd name="connsiteY50-9210" fmla="*/ 147 h 763"/>
              <a:gd name="connsiteX51-9211" fmla="*/ 332 w 358"/>
              <a:gd name="connsiteY51-9212" fmla="*/ 158 h 763"/>
              <a:gd name="connsiteX52-9213" fmla="*/ 327 w 358"/>
              <a:gd name="connsiteY52-9214" fmla="*/ 168 h 763"/>
              <a:gd name="connsiteX53-9215" fmla="*/ 327 w 358"/>
              <a:gd name="connsiteY53-9216" fmla="*/ 179 h 763"/>
              <a:gd name="connsiteX54-9217" fmla="*/ 327 w 358"/>
              <a:gd name="connsiteY54-9218" fmla="*/ 189 h 763"/>
              <a:gd name="connsiteX55-9219" fmla="*/ 322 w 358"/>
              <a:gd name="connsiteY55-9220" fmla="*/ 205 h 763"/>
              <a:gd name="connsiteX56-9221" fmla="*/ 322 w 358"/>
              <a:gd name="connsiteY56-9222" fmla="*/ 221 h 763"/>
              <a:gd name="connsiteX57-9223" fmla="*/ 322 w 358"/>
              <a:gd name="connsiteY57-9224" fmla="*/ 237 h 763"/>
              <a:gd name="connsiteX58-9225" fmla="*/ 316 w 358"/>
              <a:gd name="connsiteY58-9226" fmla="*/ 252 h 763"/>
              <a:gd name="connsiteX59-9227" fmla="*/ 316 w 358"/>
              <a:gd name="connsiteY59-9228" fmla="*/ 268 h 763"/>
              <a:gd name="connsiteX60-9229" fmla="*/ 316 w 358"/>
              <a:gd name="connsiteY60-9230" fmla="*/ 289 h 763"/>
              <a:gd name="connsiteX61-9231" fmla="*/ 311 w 358"/>
              <a:gd name="connsiteY61-9232" fmla="*/ 331 h 763"/>
              <a:gd name="connsiteX62-9233" fmla="*/ 306 w 358"/>
              <a:gd name="connsiteY62-9234" fmla="*/ 368 h 763"/>
              <a:gd name="connsiteX63-9235" fmla="*/ 306 w 358"/>
              <a:gd name="connsiteY63-9236" fmla="*/ 400 h 763"/>
              <a:gd name="connsiteX64-9237" fmla="*/ 301 w 358"/>
              <a:gd name="connsiteY64-9238" fmla="*/ 431 h 763"/>
              <a:gd name="connsiteX65-9239" fmla="*/ 295 w 358"/>
              <a:gd name="connsiteY65-9240" fmla="*/ 463 h 763"/>
              <a:gd name="connsiteX66-9241" fmla="*/ 295 w 358"/>
              <a:gd name="connsiteY66-9242" fmla="*/ 489 h 763"/>
              <a:gd name="connsiteX67-9243" fmla="*/ 290 w 358"/>
              <a:gd name="connsiteY67-9244" fmla="*/ 510 h 763"/>
              <a:gd name="connsiteX68-9245" fmla="*/ 285 w 358"/>
              <a:gd name="connsiteY68-9246" fmla="*/ 531 h 763"/>
              <a:gd name="connsiteX69-9247" fmla="*/ 279 w 358"/>
              <a:gd name="connsiteY69-9248" fmla="*/ 568 h 763"/>
              <a:gd name="connsiteX70-9249" fmla="*/ 269 w 358"/>
              <a:gd name="connsiteY70-9250" fmla="*/ 605 h 763"/>
              <a:gd name="connsiteX71-9251" fmla="*/ 264 w 358"/>
              <a:gd name="connsiteY71-9252" fmla="*/ 636 h 763"/>
              <a:gd name="connsiteX72-9253" fmla="*/ 253 w 358"/>
              <a:gd name="connsiteY72-9254" fmla="*/ 663 h 763"/>
              <a:gd name="connsiteX73-9255" fmla="*/ 248 w 358"/>
              <a:gd name="connsiteY73-9256" fmla="*/ 689 h 763"/>
              <a:gd name="connsiteX74-9257" fmla="*/ 243 w 358"/>
              <a:gd name="connsiteY74-9258" fmla="*/ 700 h 763"/>
              <a:gd name="connsiteX75-9259" fmla="*/ 237 w 358"/>
              <a:gd name="connsiteY75-9260" fmla="*/ 710 h 763"/>
              <a:gd name="connsiteX76-9261" fmla="*/ 237 w 358"/>
              <a:gd name="connsiteY76-9262" fmla="*/ 721 h 763"/>
              <a:gd name="connsiteX77-9263" fmla="*/ 232 w 358"/>
              <a:gd name="connsiteY77-9264" fmla="*/ 726 h 763"/>
              <a:gd name="connsiteX78-9265" fmla="*/ 227 w 358"/>
              <a:gd name="connsiteY78-9266" fmla="*/ 736 h 763"/>
              <a:gd name="connsiteX79-9267" fmla="*/ 227 w 358"/>
              <a:gd name="connsiteY79-9268" fmla="*/ 742 h 763"/>
              <a:gd name="connsiteX80-9269" fmla="*/ 216 w 358"/>
              <a:gd name="connsiteY80-9270" fmla="*/ 747 h 763"/>
              <a:gd name="connsiteX81-9271" fmla="*/ 211 w 358"/>
              <a:gd name="connsiteY81-9272" fmla="*/ 757 h 763"/>
              <a:gd name="connsiteX82-9273" fmla="*/ 206 w 358"/>
              <a:gd name="connsiteY82-9274" fmla="*/ 757 h 763"/>
              <a:gd name="connsiteX83-9275" fmla="*/ 200 w 358"/>
              <a:gd name="connsiteY83-9276" fmla="*/ 763 h 763"/>
              <a:gd name="connsiteX84-9277" fmla="*/ 195 w 358"/>
              <a:gd name="connsiteY84-9278" fmla="*/ 763 h 763"/>
              <a:gd name="connsiteX85-9279" fmla="*/ 195 w 358"/>
              <a:gd name="connsiteY85-9280" fmla="*/ 757 h 763"/>
              <a:gd name="connsiteX86-9281" fmla="*/ 190 w 358"/>
              <a:gd name="connsiteY86-9282" fmla="*/ 757 h 763"/>
              <a:gd name="connsiteX87-9283" fmla="*/ 190 w 358"/>
              <a:gd name="connsiteY87-9284" fmla="*/ 752 h 763"/>
              <a:gd name="connsiteX88-9285" fmla="*/ 190 w 358"/>
              <a:gd name="connsiteY88-9286" fmla="*/ 747 h 763"/>
              <a:gd name="connsiteX89-9287" fmla="*/ 185 w 358"/>
              <a:gd name="connsiteY89-9288" fmla="*/ 742 h 763"/>
              <a:gd name="connsiteX90-9289" fmla="*/ 185 w 358"/>
              <a:gd name="connsiteY90-9290" fmla="*/ 731 h 763"/>
              <a:gd name="connsiteX91-9291" fmla="*/ 185 w 358"/>
              <a:gd name="connsiteY91-9292" fmla="*/ 721 h 763"/>
              <a:gd name="connsiteX92-9293" fmla="*/ 179 w 358"/>
              <a:gd name="connsiteY92-9294" fmla="*/ 705 h 763"/>
              <a:gd name="connsiteX93-9295" fmla="*/ 174 w 358"/>
              <a:gd name="connsiteY93-9296" fmla="*/ 684 h 763"/>
              <a:gd name="connsiteX94-9297" fmla="*/ 169 w 358"/>
              <a:gd name="connsiteY94-9298" fmla="*/ 668 h 763"/>
              <a:gd name="connsiteX95-9299" fmla="*/ 164 w 358"/>
              <a:gd name="connsiteY95-9300" fmla="*/ 652 h 763"/>
              <a:gd name="connsiteX96-9301" fmla="*/ 158 w 358"/>
              <a:gd name="connsiteY96-9302" fmla="*/ 636 h 763"/>
              <a:gd name="connsiteX97-9303" fmla="*/ 148 w 358"/>
              <a:gd name="connsiteY97-9304" fmla="*/ 626 h 763"/>
              <a:gd name="connsiteX98-9305" fmla="*/ 137 w 358"/>
              <a:gd name="connsiteY98-9306" fmla="*/ 615 h 763"/>
              <a:gd name="connsiteX99-9307" fmla="*/ 132 w 358"/>
              <a:gd name="connsiteY99-9308" fmla="*/ 605 h 763"/>
              <a:gd name="connsiteX100-9309" fmla="*/ 143 w 358"/>
              <a:gd name="connsiteY100-9310" fmla="*/ 610 h 763"/>
              <a:gd name="connsiteX101-9311" fmla="*/ 158 w 358"/>
              <a:gd name="connsiteY101-9312" fmla="*/ 610 h 763"/>
              <a:gd name="connsiteX102-9313" fmla="*/ 169 w 358"/>
              <a:gd name="connsiteY102-9314" fmla="*/ 610 h 763"/>
              <a:gd name="connsiteX103-9315" fmla="*/ 179 w 358"/>
              <a:gd name="connsiteY103-9316" fmla="*/ 610 h 763"/>
              <a:gd name="connsiteX104-9317" fmla="*/ 190 w 358"/>
              <a:gd name="connsiteY104-9318" fmla="*/ 605 h 763"/>
              <a:gd name="connsiteX105-9319" fmla="*/ 195 w 358"/>
              <a:gd name="connsiteY105-9320" fmla="*/ 605 h 763"/>
              <a:gd name="connsiteX106-9321" fmla="*/ 200 w 358"/>
              <a:gd name="connsiteY106-9322" fmla="*/ 600 h 763"/>
              <a:gd name="connsiteX107-9323" fmla="*/ 200 w 358"/>
              <a:gd name="connsiteY107-9324" fmla="*/ 600 h 763"/>
              <a:gd name="connsiteX108-9325" fmla="*/ 206 w 358"/>
              <a:gd name="connsiteY108-9326" fmla="*/ 594 h 763"/>
              <a:gd name="connsiteX109-9327" fmla="*/ 206 w 358"/>
              <a:gd name="connsiteY109-9328" fmla="*/ 584 h 763"/>
              <a:gd name="connsiteX110-9329" fmla="*/ 211 w 358"/>
              <a:gd name="connsiteY110-9330" fmla="*/ 573 h 763"/>
              <a:gd name="connsiteX111-9331" fmla="*/ 211 w 358"/>
              <a:gd name="connsiteY111-9332" fmla="*/ 558 h 763"/>
              <a:gd name="connsiteX112-9333" fmla="*/ 216 w 358"/>
              <a:gd name="connsiteY112-9334" fmla="*/ 537 h 763"/>
              <a:gd name="connsiteX113-9335" fmla="*/ 222 w 358"/>
              <a:gd name="connsiteY113-9336" fmla="*/ 516 h 763"/>
              <a:gd name="connsiteX114-9337" fmla="*/ 222 w 358"/>
              <a:gd name="connsiteY114-9338" fmla="*/ 489 h 763"/>
              <a:gd name="connsiteX115-9339" fmla="*/ 227 w 358"/>
              <a:gd name="connsiteY115-9340" fmla="*/ 458 h 763"/>
              <a:gd name="connsiteX116-9341" fmla="*/ 237 w 358"/>
              <a:gd name="connsiteY116-9342" fmla="*/ 395 h 763"/>
              <a:gd name="connsiteX117-9343" fmla="*/ 243 w 358"/>
              <a:gd name="connsiteY117-9344" fmla="*/ 337 h 763"/>
              <a:gd name="connsiteX118-9345" fmla="*/ 248 w 358"/>
              <a:gd name="connsiteY118-9346" fmla="*/ 274 h 763"/>
              <a:gd name="connsiteX119-9347" fmla="*/ 248 w 358"/>
              <a:gd name="connsiteY119-9348" fmla="*/ 221 h 763"/>
              <a:gd name="connsiteX120-9349" fmla="*/ 248 w 358"/>
              <a:gd name="connsiteY120-9350" fmla="*/ 221 h 763"/>
              <a:gd name="connsiteX0-9351" fmla="*/ 248 w 358"/>
              <a:gd name="connsiteY0-9352" fmla="*/ 221 h 763"/>
              <a:gd name="connsiteX1-9353" fmla="*/ 248 w 358"/>
              <a:gd name="connsiteY1-9354" fmla="*/ 195 h 763"/>
              <a:gd name="connsiteX2-9355" fmla="*/ 248 w 358"/>
              <a:gd name="connsiteY2-9356" fmla="*/ 168 h 763"/>
              <a:gd name="connsiteX3-9357" fmla="*/ 248 w 358"/>
              <a:gd name="connsiteY3-9358" fmla="*/ 147 h 763"/>
              <a:gd name="connsiteX4-9359" fmla="*/ 248 w 358"/>
              <a:gd name="connsiteY4-9360" fmla="*/ 132 h 763"/>
              <a:gd name="connsiteX5-9361" fmla="*/ 248 w 358"/>
              <a:gd name="connsiteY5-9362" fmla="*/ 116 h 763"/>
              <a:gd name="connsiteX6-9363" fmla="*/ 248 w 358"/>
              <a:gd name="connsiteY6-9364" fmla="*/ 105 h 763"/>
              <a:gd name="connsiteX7-9365" fmla="*/ 243 w 358"/>
              <a:gd name="connsiteY7-9366" fmla="*/ 95 h 763"/>
              <a:gd name="connsiteX8-9367" fmla="*/ 243 w 358"/>
              <a:gd name="connsiteY8-9368" fmla="*/ 89 h 763"/>
              <a:gd name="connsiteX9-9369" fmla="*/ 243 w 358"/>
              <a:gd name="connsiteY9-9370" fmla="*/ 84 h 763"/>
              <a:gd name="connsiteX10-9371" fmla="*/ 237 w 358"/>
              <a:gd name="connsiteY10-9372" fmla="*/ 84 h 763"/>
              <a:gd name="connsiteX11-9373" fmla="*/ 232 w 358"/>
              <a:gd name="connsiteY11-9374" fmla="*/ 79 h 763"/>
              <a:gd name="connsiteX12-9375" fmla="*/ 222 w 358"/>
              <a:gd name="connsiteY12-9376" fmla="*/ 79 h 763"/>
              <a:gd name="connsiteX13-9377" fmla="*/ 216 w 358"/>
              <a:gd name="connsiteY13-9378" fmla="*/ 74 h 763"/>
              <a:gd name="connsiteX14-9379" fmla="*/ 0 w 358"/>
              <a:gd name="connsiteY14-9380" fmla="*/ 58 h 763"/>
              <a:gd name="connsiteX15-9381" fmla="*/ 58 w 358"/>
              <a:gd name="connsiteY15-9382" fmla="*/ 47 h 763"/>
              <a:gd name="connsiteX16-9383" fmla="*/ 85 w 358"/>
              <a:gd name="connsiteY16-9384" fmla="*/ 42 h 763"/>
              <a:gd name="connsiteX17-9385" fmla="*/ 111 w 358"/>
              <a:gd name="connsiteY17-9386" fmla="*/ 37 h 763"/>
              <a:gd name="connsiteX18-9387" fmla="*/ 137 w 358"/>
              <a:gd name="connsiteY18-9388" fmla="*/ 32 h 763"/>
              <a:gd name="connsiteX19-9389" fmla="*/ 153 w 358"/>
              <a:gd name="connsiteY19-9390" fmla="*/ 32 h 763"/>
              <a:gd name="connsiteX20-9391" fmla="*/ 169 w 358"/>
              <a:gd name="connsiteY20-9392" fmla="*/ 26 h 763"/>
              <a:gd name="connsiteX21-9393" fmla="*/ 185 w 358"/>
              <a:gd name="connsiteY21-9394" fmla="*/ 21 h 763"/>
              <a:gd name="connsiteX22-9395" fmla="*/ 216 w 358"/>
              <a:gd name="connsiteY22-9396" fmla="*/ 5 h 763"/>
              <a:gd name="connsiteX23-9397" fmla="*/ 222 w 358"/>
              <a:gd name="connsiteY23-9398" fmla="*/ 5 h 763"/>
              <a:gd name="connsiteX24-9399" fmla="*/ 232 w 358"/>
              <a:gd name="connsiteY24-9400" fmla="*/ 0 h 763"/>
              <a:gd name="connsiteX25-9401" fmla="*/ 243 w 358"/>
              <a:gd name="connsiteY25-9402" fmla="*/ 5 h 763"/>
              <a:gd name="connsiteX26-9403" fmla="*/ 248 w 358"/>
              <a:gd name="connsiteY26-9404" fmla="*/ 11 h 763"/>
              <a:gd name="connsiteX27-9405" fmla="*/ 258 w 358"/>
              <a:gd name="connsiteY27-9406" fmla="*/ 16 h 763"/>
              <a:gd name="connsiteX28-9407" fmla="*/ 269 w 358"/>
              <a:gd name="connsiteY28-9408" fmla="*/ 21 h 763"/>
              <a:gd name="connsiteX29-9409" fmla="*/ 279 w 358"/>
              <a:gd name="connsiteY29-9410" fmla="*/ 26 h 763"/>
              <a:gd name="connsiteX30-9411" fmla="*/ 290 w 358"/>
              <a:gd name="connsiteY30-9412" fmla="*/ 32 h 763"/>
              <a:gd name="connsiteX31-9413" fmla="*/ 306 w 358"/>
              <a:gd name="connsiteY31-9414" fmla="*/ 42 h 763"/>
              <a:gd name="connsiteX32-9415" fmla="*/ 316 w 358"/>
              <a:gd name="connsiteY32-9416" fmla="*/ 53 h 763"/>
              <a:gd name="connsiteX33-9417" fmla="*/ 327 w 358"/>
              <a:gd name="connsiteY33-9418" fmla="*/ 58 h 763"/>
              <a:gd name="connsiteX34-9419" fmla="*/ 337 w 358"/>
              <a:gd name="connsiteY34-9420" fmla="*/ 68 h 763"/>
              <a:gd name="connsiteX35-9421" fmla="*/ 348 w 358"/>
              <a:gd name="connsiteY35-9422" fmla="*/ 74 h 763"/>
              <a:gd name="connsiteX36-9423" fmla="*/ 353 w 358"/>
              <a:gd name="connsiteY36-9424" fmla="*/ 79 h 763"/>
              <a:gd name="connsiteX37-9425" fmla="*/ 358 w 358"/>
              <a:gd name="connsiteY37-9426" fmla="*/ 84 h 763"/>
              <a:gd name="connsiteX38-9427" fmla="*/ 358 w 358"/>
              <a:gd name="connsiteY38-9428" fmla="*/ 89 h 763"/>
              <a:gd name="connsiteX39-9429" fmla="*/ 358 w 358"/>
              <a:gd name="connsiteY39-9430" fmla="*/ 95 h 763"/>
              <a:gd name="connsiteX40-9431" fmla="*/ 358 w 358"/>
              <a:gd name="connsiteY40-9432" fmla="*/ 100 h 763"/>
              <a:gd name="connsiteX41-9433" fmla="*/ 358 w 358"/>
              <a:gd name="connsiteY41-9434" fmla="*/ 105 h 763"/>
              <a:gd name="connsiteX42-9435" fmla="*/ 353 w 358"/>
              <a:gd name="connsiteY42-9436" fmla="*/ 110 h 763"/>
              <a:gd name="connsiteX43-9437" fmla="*/ 343 w 358"/>
              <a:gd name="connsiteY43-9438" fmla="*/ 116 h 763"/>
              <a:gd name="connsiteX44-9439" fmla="*/ 343 w 358"/>
              <a:gd name="connsiteY44-9440" fmla="*/ 121 h 763"/>
              <a:gd name="connsiteX45-9441" fmla="*/ 343 w 358"/>
              <a:gd name="connsiteY45-9442" fmla="*/ 121 h 763"/>
              <a:gd name="connsiteX46-9443" fmla="*/ 337 w 358"/>
              <a:gd name="connsiteY46-9444" fmla="*/ 126 h 763"/>
              <a:gd name="connsiteX47-9445" fmla="*/ 337 w 358"/>
              <a:gd name="connsiteY47-9446" fmla="*/ 132 h 763"/>
              <a:gd name="connsiteX48-9447" fmla="*/ 332 w 358"/>
              <a:gd name="connsiteY48-9448" fmla="*/ 142 h 763"/>
              <a:gd name="connsiteX49-9449" fmla="*/ 332 w 358"/>
              <a:gd name="connsiteY49-9450" fmla="*/ 147 h 763"/>
              <a:gd name="connsiteX50-9451" fmla="*/ 332 w 358"/>
              <a:gd name="connsiteY50-9452" fmla="*/ 158 h 763"/>
              <a:gd name="connsiteX51-9453" fmla="*/ 327 w 358"/>
              <a:gd name="connsiteY51-9454" fmla="*/ 168 h 763"/>
              <a:gd name="connsiteX52-9455" fmla="*/ 327 w 358"/>
              <a:gd name="connsiteY52-9456" fmla="*/ 179 h 763"/>
              <a:gd name="connsiteX53-9457" fmla="*/ 327 w 358"/>
              <a:gd name="connsiteY53-9458" fmla="*/ 189 h 763"/>
              <a:gd name="connsiteX54-9459" fmla="*/ 322 w 358"/>
              <a:gd name="connsiteY54-9460" fmla="*/ 205 h 763"/>
              <a:gd name="connsiteX55-9461" fmla="*/ 322 w 358"/>
              <a:gd name="connsiteY55-9462" fmla="*/ 221 h 763"/>
              <a:gd name="connsiteX56-9463" fmla="*/ 322 w 358"/>
              <a:gd name="connsiteY56-9464" fmla="*/ 237 h 763"/>
              <a:gd name="connsiteX57-9465" fmla="*/ 316 w 358"/>
              <a:gd name="connsiteY57-9466" fmla="*/ 252 h 763"/>
              <a:gd name="connsiteX58-9467" fmla="*/ 316 w 358"/>
              <a:gd name="connsiteY58-9468" fmla="*/ 268 h 763"/>
              <a:gd name="connsiteX59-9469" fmla="*/ 316 w 358"/>
              <a:gd name="connsiteY59-9470" fmla="*/ 289 h 763"/>
              <a:gd name="connsiteX60-9471" fmla="*/ 311 w 358"/>
              <a:gd name="connsiteY60-9472" fmla="*/ 331 h 763"/>
              <a:gd name="connsiteX61-9473" fmla="*/ 306 w 358"/>
              <a:gd name="connsiteY61-9474" fmla="*/ 368 h 763"/>
              <a:gd name="connsiteX62-9475" fmla="*/ 306 w 358"/>
              <a:gd name="connsiteY62-9476" fmla="*/ 400 h 763"/>
              <a:gd name="connsiteX63-9477" fmla="*/ 301 w 358"/>
              <a:gd name="connsiteY63-9478" fmla="*/ 431 h 763"/>
              <a:gd name="connsiteX64-9479" fmla="*/ 295 w 358"/>
              <a:gd name="connsiteY64-9480" fmla="*/ 463 h 763"/>
              <a:gd name="connsiteX65-9481" fmla="*/ 295 w 358"/>
              <a:gd name="connsiteY65-9482" fmla="*/ 489 h 763"/>
              <a:gd name="connsiteX66-9483" fmla="*/ 290 w 358"/>
              <a:gd name="connsiteY66-9484" fmla="*/ 510 h 763"/>
              <a:gd name="connsiteX67-9485" fmla="*/ 285 w 358"/>
              <a:gd name="connsiteY67-9486" fmla="*/ 531 h 763"/>
              <a:gd name="connsiteX68-9487" fmla="*/ 279 w 358"/>
              <a:gd name="connsiteY68-9488" fmla="*/ 568 h 763"/>
              <a:gd name="connsiteX69-9489" fmla="*/ 269 w 358"/>
              <a:gd name="connsiteY69-9490" fmla="*/ 605 h 763"/>
              <a:gd name="connsiteX70-9491" fmla="*/ 264 w 358"/>
              <a:gd name="connsiteY70-9492" fmla="*/ 636 h 763"/>
              <a:gd name="connsiteX71-9493" fmla="*/ 253 w 358"/>
              <a:gd name="connsiteY71-9494" fmla="*/ 663 h 763"/>
              <a:gd name="connsiteX72-9495" fmla="*/ 248 w 358"/>
              <a:gd name="connsiteY72-9496" fmla="*/ 689 h 763"/>
              <a:gd name="connsiteX73-9497" fmla="*/ 243 w 358"/>
              <a:gd name="connsiteY73-9498" fmla="*/ 700 h 763"/>
              <a:gd name="connsiteX74-9499" fmla="*/ 237 w 358"/>
              <a:gd name="connsiteY74-9500" fmla="*/ 710 h 763"/>
              <a:gd name="connsiteX75-9501" fmla="*/ 237 w 358"/>
              <a:gd name="connsiteY75-9502" fmla="*/ 721 h 763"/>
              <a:gd name="connsiteX76-9503" fmla="*/ 232 w 358"/>
              <a:gd name="connsiteY76-9504" fmla="*/ 726 h 763"/>
              <a:gd name="connsiteX77-9505" fmla="*/ 227 w 358"/>
              <a:gd name="connsiteY77-9506" fmla="*/ 736 h 763"/>
              <a:gd name="connsiteX78-9507" fmla="*/ 227 w 358"/>
              <a:gd name="connsiteY78-9508" fmla="*/ 742 h 763"/>
              <a:gd name="connsiteX79-9509" fmla="*/ 216 w 358"/>
              <a:gd name="connsiteY79-9510" fmla="*/ 747 h 763"/>
              <a:gd name="connsiteX80-9511" fmla="*/ 211 w 358"/>
              <a:gd name="connsiteY80-9512" fmla="*/ 757 h 763"/>
              <a:gd name="connsiteX81-9513" fmla="*/ 206 w 358"/>
              <a:gd name="connsiteY81-9514" fmla="*/ 757 h 763"/>
              <a:gd name="connsiteX82-9515" fmla="*/ 200 w 358"/>
              <a:gd name="connsiteY82-9516" fmla="*/ 763 h 763"/>
              <a:gd name="connsiteX83-9517" fmla="*/ 195 w 358"/>
              <a:gd name="connsiteY83-9518" fmla="*/ 763 h 763"/>
              <a:gd name="connsiteX84-9519" fmla="*/ 195 w 358"/>
              <a:gd name="connsiteY84-9520" fmla="*/ 757 h 763"/>
              <a:gd name="connsiteX85-9521" fmla="*/ 190 w 358"/>
              <a:gd name="connsiteY85-9522" fmla="*/ 757 h 763"/>
              <a:gd name="connsiteX86-9523" fmla="*/ 190 w 358"/>
              <a:gd name="connsiteY86-9524" fmla="*/ 752 h 763"/>
              <a:gd name="connsiteX87-9525" fmla="*/ 190 w 358"/>
              <a:gd name="connsiteY87-9526" fmla="*/ 747 h 763"/>
              <a:gd name="connsiteX88-9527" fmla="*/ 185 w 358"/>
              <a:gd name="connsiteY88-9528" fmla="*/ 742 h 763"/>
              <a:gd name="connsiteX89-9529" fmla="*/ 185 w 358"/>
              <a:gd name="connsiteY89-9530" fmla="*/ 731 h 763"/>
              <a:gd name="connsiteX90-9531" fmla="*/ 185 w 358"/>
              <a:gd name="connsiteY90-9532" fmla="*/ 721 h 763"/>
              <a:gd name="connsiteX91-9533" fmla="*/ 179 w 358"/>
              <a:gd name="connsiteY91-9534" fmla="*/ 705 h 763"/>
              <a:gd name="connsiteX92-9535" fmla="*/ 174 w 358"/>
              <a:gd name="connsiteY92-9536" fmla="*/ 684 h 763"/>
              <a:gd name="connsiteX93-9537" fmla="*/ 169 w 358"/>
              <a:gd name="connsiteY93-9538" fmla="*/ 668 h 763"/>
              <a:gd name="connsiteX94-9539" fmla="*/ 164 w 358"/>
              <a:gd name="connsiteY94-9540" fmla="*/ 652 h 763"/>
              <a:gd name="connsiteX95-9541" fmla="*/ 158 w 358"/>
              <a:gd name="connsiteY95-9542" fmla="*/ 636 h 763"/>
              <a:gd name="connsiteX96-9543" fmla="*/ 148 w 358"/>
              <a:gd name="connsiteY96-9544" fmla="*/ 626 h 763"/>
              <a:gd name="connsiteX97-9545" fmla="*/ 137 w 358"/>
              <a:gd name="connsiteY97-9546" fmla="*/ 615 h 763"/>
              <a:gd name="connsiteX98-9547" fmla="*/ 132 w 358"/>
              <a:gd name="connsiteY98-9548" fmla="*/ 605 h 763"/>
              <a:gd name="connsiteX99-9549" fmla="*/ 143 w 358"/>
              <a:gd name="connsiteY99-9550" fmla="*/ 610 h 763"/>
              <a:gd name="connsiteX100-9551" fmla="*/ 158 w 358"/>
              <a:gd name="connsiteY100-9552" fmla="*/ 610 h 763"/>
              <a:gd name="connsiteX101-9553" fmla="*/ 169 w 358"/>
              <a:gd name="connsiteY101-9554" fmla="*/ 610 h 763"/>
              <a:gd name="connsiteX102-9555" fmla="*/ 179 w 358"/>
              <a:gd name="connsiteY102-9556" fmla="*/ 610 h 763"/>
              <a:gd name="connsiteX103-9557" fmla="*/ 190 w 358"/>
              <a:gd name="connsiteY103-9558" fmla="*/ 605 h 763"/>
              <a:gd name="connsiteX104-9559" fmla="*/ 195 w 358"/>
              <a:gd name="connsiteY104-9560" fmla="*/ 605 h 763"/>
              <a:gd name="connsiteX105-9561" fmla="*/ 200 w 358"/>
              <a:gd name="connsiteY105-9562" fmla="*/ 600 h 763"/>
              <a:gd name="connsiteX106-9563" fmla="*/ 200 w 358"/>
              <a:gd name="connsiteY106-9564" fmla="*/ 600 h 763"/>
              <a:gd name="connsiteX107-9565" fmla="*/ 206 w 358"/>
              <a:gd name="connsiteY107-9566" fmla="*/ 594 h 763"/>
              <a:gd name="connsiteX108-9567" fmla="*/ 206 w 358"/>
              <a:gd name="connsiteY108-9568" fmla="*/ 584 h 763"/>
              <a:gd name="connsiteX109-9569" fmla="*/ 211 w 358"/>
              <a:gd name="connsiteY109-9570" fmla="*/ 573 h 763"/>
              <a:gd name="connsiteX110-9571" fmla="*/ 211 w 358"/>
              <a:gd name="connsiteY110-9572" fmla="*/ 558 h 763"/>
              <a:gd name="connsiteX111-9573" fmla="*/ 216 w 358"/>
              <a:gd name="connsiteY111-9574" fmla="*/ 537 h 763"/>
              <a:gd name="connsiteX112-9575" fmla="*/ 222 w 358"/>
              <a:gd name="connsiteY112-9576" fmla="*/ 516 h 763"/>
              <a:gd name="connsiteX113-9577" fmla="*/ 222 w 358"/>
              <a:gd name="connsiteY113-9578" fmla="*/ 489 h 763"/>
              <a:gd name="connsiteX114-9579" fmla="*/ 227 w 358"/>
              <a:gd name="connsiteY114-9580" fmla="*/ 458 h 763"/>
              <a:gd name="connsiteX115-9581" fmla="*/ 237 w 358"/>
              <a:gd name="connsiteY115-9582" fmla="*/ 395 h 763"/>
              <a:gd name="connsiteX116-9583" fmla="*/ 243 w 358"/>
              <a:gd name="connsiteY116-9584" fmla="*/ 337 h 763"/>
              <a:gd name="connsiteX117-9585" fmla="*/ 248 w 358"/>
              <a:gd name="connsiteY117-9586" fmla="*/ 274 h 763"/>
              <a:gd name="connsiteX118-9587" fmla="*/ 248 w 358"/>
              <a:gd name="connsiteY118-9588" fmla="*/ 221 h 763"/>
              <a:gd name="connsiteX119-9589" fmla="*/ 248 w 358"/>
              <a:gd name="connsiteY119-9590" fmla="*/ 221 h 763"/>
              <a:gd name="connsiteX0-9591" fmla="*/ 248 w 358"/>
              <a:gd name="connsiteY0-9592" fmla="*/ 221 h 763"/>
              <a:gd name="connsiteX1-9593" fmla="*/ 248 w 358"/>
              <a:gd name="connsiteY1-9594" fmla="*/ 195 h 763"/>
              <a:gd name="connsiteX2-9595" fmla="*/ 248 w 358"/>
              <a:gd name="connsiteY2-9596" fmla="*/ 168 h 763"/>
              <a:gd name="connsiteX3-9597" fmla="*/ 248 w 358"/>
              <a:gd name="connsiteY3-9598" fmla="*/ 147 h 763"/>
              <a:gd name="connsiteX4-9599" fmla="*/ 248 w 358"/>
              <a:gd name="connsiteY4-9600" fmla="*/ 132 h 763"/>
              <a:gd name="connsiteX5-9601" fmla="*/ 248 w 358"/>
              <a:gd name="connsiteY5-9602" fmla="*/ 116 h 763"/>
              <a:gd name="connsiteX6-9603" fmla="*/ 248 w 358"/>
              <a:gd name="connsiteY6-9604" fmla="*/ 105 h 763"/>
              <a:gd name="connsiteX7-9605" fmla="*/ 243 w 358"/>
              <a:gd name="connsiteY7-9606" fmla="*/ 95 h 763"/>
              <a:gd name="connsiteX8-9607" fmla="*/ 243 w 358"/>
              <a:gd name="connsiteY8-9608" fmla="*/ 89 h 763"/>
              <a:gd name="connsiteX9-9609" fmla="*/ 243 w 358"/>
              <a:gd name="connsiteY9-9610" fmla="*/ 84 h 763"/>
              <a:gd name="connsiteX10-9611" fmla="*/ 237 w 358"/>
              <a:gd name="connsiteY10-9612" fmla="*/ 84 h 763"/>
              <a:gd name="connsiteX11-9613" fmla="*/ 232 w 358"/>
              <a:gd name="connsiteY11-9614" fmla="*/ 79 h 763"/>
              <a:gd name="connsiteX12-9615" fmla="*/ 222 w 358"/>
              <a:gd name="connsiteY12-9616" fmla="*/ 79 h 763"/>
              <a:gd name="connsiteX13-9617" fmla="*/ 216 w 358"/>
              <a:gd name="connsiteY13-9618" fmla="*/ 74 h 763"/>
              <a:gd name="connsiteX14-9619" fmla="*/ 0 w 358"/>
              <a:gd name="connsiteY14-9620" fmla="*/ 58 h 763"/>
              <a:gd name="connsiteX15-9621" fmla="*/ 58 w 358"/>
              <a:gd name="connsiteY15-9622" fmla="*/ 47 h 763"/>
              <a:gd name="connsiteX16-9623" fmla="*/ 85 w 358"/>
              <a:gd name="connsiteY16-9624" fmla="*/ 42 h 763"/>
              <a:gd name="connsiteX17-9625" fmla="*/ 111 w 358"/>
              <a:gd name="connsiteY17-9626" fmla="*/ 37 h 763"/>
              <a:gd name="connsiteX18-9627" fmla="*/ 137 w 358"/>
              <a:gd name="connsiteY18-9628" fmla="*/ 32 h 763"/>
              <a:gd name="connsiteX19-9629" fmla="*/ 153 w 358"/>
              <a:gd name="connsiteY19-9630" fmla="*/ 32 h 763"/>
              <a:gd name="connsiteX20-9631" fmla="*/ 169 w 358"/>
              <a:gd name="connsiteY20-9632" fmla="*/ 26 h 763"/>
              <a:gd name="connsiteX21-9633" fmla="*/ 216 w 358"/>
              <a:gd name="connsiteY21-9634" fmla="*/ 5 h 763"/>
              <a:gd name="connsiteX22-9635" fmla="*/ 222 w 358"/>
              <a:gd name="connsiteY22-9636" fmla="*/ 5 h 763"/>
              <a:gd name="connsiteX23-9637" fmla="*/ 232 w 358"/>
              <a:gd name="connsiteY23-9638" fmla="*/ 0 h 763"/>
              <a:gd name="connsiteX24-9639" fmla="*/ 243 w 358"/>
              <a:gd name="connsiteY24-9640" fmla="*/ 5 h 763"/>
              <a:gd name="connsiteX25-9641" fmla="*/ 248 w 358"/>
              <a:gd name="connsiteY25-9642" fmla="*/ 11 h 763"/>
              <a:gd name="connsiteX26-9643" fmla="*/ 258 w 358"/>
              <a:gd name="connsiteY26-9644" fmla="*/ 16 h 763"/>
              <a:gd name="connsiteX27-9645" fmla="*/ 269 w 358"/>
              <a:gd name="connsiteY27-9646" fmla="*/ 21 h 763"/>
              <a:gd name="connsiteX28-9647" fmla="*/ 279 w 358"/>
              <a:gd name="connsiteY28-9648" fmla="*/ 26 h 763"/>
              <a:gd name="connsiteX29-9649" fmla="*/ 290 w 358"/>
              <a:gd name="connsiteY29-9650" fmla="*/ 32 h 763"/>
              <a:gd name="connsiteX30-9651" fmla="*/ 306 w 358"/>
              <a:gd name="connsiteY30-9652" fmla="*/ 42 h 763"/>
              <a:gd name="connsiteX31-9653" fmla="*/ 316 w 358"/>
              <a:gd name="connsiteY31-9654" fmla="*/ 53 h 763"/>
              <a:gd name="connsiteX32-9655" fmla="*/ 327 w 358"/>
              <a:gd name="connsiteY32-9656" fmla="*/ 58 h 763"/>
              <a:gd name="connsiteX33-9657" fmla="*/ 337 w 358"/>
              <a:gd name="connsiteY33-9658" fmla="*/ 68 h 763"/>
              <a:gd name="connsiteX34-9659" fmla="*/ 348 w 358"/>
              <a:gd name="connsiteY34-9660" fmla="*/ 74 h 763"/>
              <a:gd name="connsiteX35-9661" fmla="*/ 353 w 358"/>
              <a:gd name="connsiteY35-9662" fmla="*/ 79 h 763"/>
              <a:gd name="connsiteX36-9663" fmla="*/ 358 w 358"/>
              <a:gd name="connsiteY36-9664" fmla="*/ 84 h 763"/>
              <a:gd name="connsiteX37-9665" fmla="*/ 358 w 358"/>
              <a:gd name="connsiteY37-9666" fmla="*/ 89 h 763"/>
              <a:gd name="connsiteX38-9667" fmla="*/ 358 w 358"/>
              <a:gd name="connsiteY38-9668" fmla="*/ 95 h 763"/>
              <a:gd name="connsiteX39-9669" fmla="*/ 358 w 358"/>
              <a:gd name="connsiteY39-9670" fmla="*/ 100 h 763"/>
              <a:gd name="connsiteX40-9671" fmla="*/ 358 w 358"/>
              <a:gd name="connsiteY40-9672" fmla="*/ 105 h 763"/>
              <a:gd name="connsiteX41-9673" fmla="*/ 353 w 358"/>
              <a:gd name="connsiteY41-9674" fmla="*/ 110 h 763"/>
              <a:gd name="connsiteX42-9675" fmla="*/ 343 w 358"/>
              <a:gd name="connsiteY42-9676" fmla="*/ 116 h 763"/>
              <a:gd name="connsiteX43-9677" fmla="*/ 343 w 358"/>
              <a:gd name="connsiteY43-9678" fmla="*/ 121 h 763"/>
              <a:gd name="connsiteX44-9679" fmla="*/ 343 w 358"/>
              <a:gd name="connsiteY44-9680" fmla="*/ 121 h 763"/>
              <a:gd name="connsiteX45-9681" fmla="*/ 337 w 358"/>
              <a:gd name="connsiteY45-9682" fmla="*/ 126 h 763"/>
              <a:gd name="connsiteX46-9683" fmla="*/ 337 w 358"/>
              <a:gd name="connsiteY46-9684" fmla="*/ 132 h 763"/>
              <a:gd name="connsiteX47-9685" fmla="*/ 332 w 358"/>
              <a:gd name="connsiteY47-9686" fmla="*/ 142 h 763"/>
              <a:gd name="connsiteX48-9687" fmla="*/ 332 w 358"/>
              <a:gd name="connsiteY48-9688" fmla="*/ 147 h 763"/>
              <a:gd name="connsiteX49-9689" fmla="*/ 332 w 358"/>
              <a:gd name="connsiteY49-9690" fmla="*/ 158 h 763"/>
              <a:gd name="connsiteX50-9691" fmla="*/ 327 w 358"/>
              <a:gd name="connsiteY50-9692" fmla="*/ 168 h 763"/>
              <a:gd name="connsiteX51-9693" fmla="*/ 327 w 358"/>
              <a:gd name="connsiteY51-9694" fmla="*/ 179 h 763"/>
              <a:gd name="connsiteX52-9695" fmla="*/ 327 w 358"/>
              <a:gd name="connsiteY52-9696" fmla="*/ 189 h 763"/>
              <a:gd name="connsiteX53-9697" fmla="*/ 322 w 358"/>
              <a:gd name="connsiteY53-9698" fmla="*/ 205 h 763"/>
              <a:gd name="connsiteX54-9699" fmla="*/ 322 w 358"/>
              <a:gd name="connsiteY54-9700" fmla="*/ 221 h 763"/>
              <a:gd name="connsiteX55-9701" fmla="*/ 322 w 358"/>
              <a:gd name="connsiteY55-9702" fmla="*/ 237 h 763"/>
              <a:gd name="connsiteX56-9703" fmla="*/ 316 w 358"/>
              <a:gd name="connsiteY56-9704" fmla="*/ 252 h 763"/>
              <a:gd name="connsiteX57-9705" fmla="*/ 316 w 358"/>
              <a:gd name="connsiteY57-9706" fmla="*/ 268 h 763"/>
              <a:gd name="connsiteX58-9707" fmla="*/ 316 w 358"/>
              <a:gd name="connsiteY58-9708" fmla="*/ 289 h 763"/>
              <a:gd name="connsiteX59-9709" fmla="*/ 311 w 358"/>
              <a:gd name="connsiteY59-9710" fmla="*/ 331 h 763"/>
              <a:gd name="connsiteX60-9711" fmla="*/ 306 w 358"/>
              <a:gd name="connsiteY60-9712" fmla="*/ 368 h 763"/>
              <a:gd name="connsiteX61-9713" fmla="*/ 306 w 358"/>
              <a:gd name="connsiteY61-9714" fmla="*/ 400 h 763"/>
              <a:gd name="connsiteX62-9715" fmla="*/ 301 w 358"/>
              <a:gd name="connsiteY62-9716" fmla="*/ 431 h 763"/>
              <a:gd name="connsiteX63-9717" fmla="*/ 295 w 358"/>
              <a:gd name="connsiteY63-9718" fmla="*/ 463 h 763"/>
              <a:gd name="connsiteX64-9719" fmla="*/ 295 w 358"/>
              <a:gd name="connsiteY64-9720" fmla="*/ 489 h 763"/>
              <a:gd name="connsiteX65-9721" fmla="*/ 290 w 358"/>
              <a:gd name="connsiteY65-9722" fmla="*/ 510 h 763"/>
              <a:gd name="connsiteX66-9723" fmla="*/ 285 w 358"/>
              <a:gd name="connsiteY66-9724" fmla="*/ 531 h 763"/>
              <a:gd name="connsiteX67-9725" fmla="*/ 279 w 358"/>
              <a:gd name="connsiteY67-9726" fmla="*/ 568 h 763"/>
              <a:gd name="connsiteX68-9727" fmla="*/ 269 w 358"/>
              <a:gd name="connsiteY68-9728" fmla="*/ 605 h 763"/>
              <a:gd name="connsiteX69-9729" fmla="*/ 264 w 358"/>
              <a:gd name="connsiteY69-9730" fmla="*/ 636 h 763"/>
              <a:gd name="connsiteX70-9731" fmla="*/ 253 w 358"/>
              <a:gd name="connsiteY70-9732" fmla="*/ 663 h 763"/>
              <a:gd name="connsiteX71-9733" fmla="*/ 248 w 358"/>
              <a:gd name="connsiteY71-9734" fmla="*/ 689 h 763"/>
              <a:gd name="connsiteX72-9735" fmla="*/ 243 w 358"/>
              <a:gd name="connsiteY72-9736" fmla="*/ 700 h 763"/>
              <a:gd name="connsiteX73-9737" fmla="*/ 237 w 358"/>
              <a:gd name="connsiteY73-9738" fmla="*/ 710 h 763"/>
              <a:gd name="connsiteX74-9739" fmla="*/ 237 w 358"/>
              <a:gd name="connsiteY74-9740" fmla="*/ 721 h 763"/>
              <a:gd name="connsiteX75-9741" fmla="*/ 232 w 358"/>
              <a:gd name="connsiteY75-9742" fmla="*/ 726 h 763"/>
              <a:gd name="connsiteX76-9743" fmla="*/ 227 w 358"/>
              <a:gd name="connsiteY76-9744" fmla="*/ 736 h 763"/>
              <a:gd name="connsiteX77-9745" fmla="*/ 227 w 358"/>
              <a:gd name="connsiteY77-9746" fmla="*/ 742 h 763"/>
              <a:gd name="connsiteX78-9747" fmla="*/ 216 w 358"/>
              <a:gd name="connsiteY78-9748" fmla="*/ 747 h 763"/>
              <a:gd name="connsiteX79-9749" fmla="*/ 211 w 358"/>
              <a:gd name="connsiteY79-9750" fmla="*/ 757 h 763"/>
              <a:gd name="connsiteX80-9751" fmla="*/ 206 w 358"/>
              <a:gd name="connsiteY80-9752" fmla="*/ 757 h 763"/>
              <a:gd name="connsiteX81-9753" fmla="*/ 200 w 358"/>
              <a:gd name="connsiteY81-9754" fmla="*/ 763 h 763"/>
              <a:gd name="connsiteX82-9755" fmla="*/ 195 w 358"/>
              <a:gd name="connsiteY82-9756" fmla="*/ 763 h 763"/>
              <a:gd name="connsiteX83-9757" fmla="*/ 195 w 358"/>
              <a:gd name="connsiteY83-9758" fmla="*/ 757 h 763"/>
              <a:gd name="connsiteX84-9759" fmla="*/ 190 w 358"/>
              <a:gd name="connsiteY84-9760" fmla="*/ 757 h 763"/>
              <a:gd name="connsiteX85-9761" fmla="*/ 190 w 358"/>
              <a:gd name="connsiteY85-9762" fmla="*/ 752 h 763"/>
              <a:gd name="connsiteX86-9763" fmla="*/ 190 w 358"/>
              <a:gd name="connsiteY86-9764" fmla="*/ 747 h 763"/>
              <a:gd name="connsiteX87-9765" fmla="*/ 185 w 358"/>
              <a:gd name="connsiteY87-9766" fmla="*/ 742 h 763"/>
              <a:gd name="connsiteX88-9767" fmla="*/ 185 w 358"/>
              <a:gd name="connsiteY88-9768" fmla="*/ 731 h 763"/>
              <a:gd name="connsiteX89-9769" fmla="*/ 185 w 358"/>
              <a:gd name="connsiteY89-9770" fmla="*/ 721 h 763"/>
              <a:gd name="connsiteX90-9771" fmla="*/ 179 w 358"/>
              <a:gd name="connsiteY90-9772" fmla="*/ 705 h 763"/>
              <a:gd name="connsiteX91-9773" fmla="*/ 174 w 358"/>
              <a:gd name="connsiteY91-9774" fmla="*/ 684 h 763"/>
              <a:gd name="connsiteX92-9775" fmla="*/ 169 w 358"/>
              <a:gd name="connsiteY92-9776" fmla="*/ 668 h 763"/>
              <a:gd name="connsiteX93-9777" fmla="*/ 164 w 358"/>
              <a:gd name="connsiteY93-9778" fmla="*/ 652 h 763"/>
              <a:gd name="connsiteX94-9779" fmla="*/ 158 w 358"/>
              <a:gd name="connsiteY94-9780" fmla="*/ 636 h 763"/>
              <a:gd name="connsiteX95-9781" fmla="*/ 148 w 358"/>
              <a:gd name="connsiteY95-9782" fmla="*/ 626 h 763"/>
              <a:gd name="connsiteX96-9783" fmla="*/ 137 w 358"/>
              <a:gd name="connsiteY96-9784" fmla="*/ 615 h 763"/>
              <a:gd name="connsiteX97-9785" fmla="*/ 132 w 358"/>
              <a:gd name="connsiteY97-9786" fmla="*/ 605 h 763"/>
              <a:gd name="connsiteX98-9787" fmla="*/ 143 w 358"/>
              <a:gd name="connsiteY98-9788" fmla="*/ 610 h 763"/>
              <a:gd name="connsiteX99-9789" fmla="*/ 158 w 358"/>
              <a:gd name="connsiteY99-9790" fmla="*/ 610 h 763"/>
              <a:gd name="connsiteX100-9791" fmla="*/ 169 w 358"/>
              <a:gd name="connsiteY100-9792" fmla="*/ 610 h 763"/>
              <a:gd name="connsiteX101-9793" fmla="*/ 179 w 358"/>
              <a:gd name="connsiteY101-9794" fmla="*/ 610 h 763"/>
              <a:gd name="connsiteX102-9795" fmla="*/ 190 w 358"/>
              <a:gd name="connsiteY102-9796" fmla="*/ 605 h 763"/>
              <a:gd name="connsiteX103-9797" fmla="*/ 195 w 358"/>
              <a:gd name="connsiteY103-9798" fmla="*/ 605 h 763"/>
              <a:gd name="connsiteX104-9799" fmla="*/ 200 w 358"/>
              <a:gd name="connsiteY104-9800" fmla="*/ 600 h 763"/>
              <a:gd name="connsiteX105-9801" fmla="*/ 200 w 358"/>
              <a:gd name="connsiteY105-9802" fmla="*/ 600 h 763"/>
              <a:gd name="connsiteX106-9803" fmla="*/ 206 w 358"/>
              <a:gd name="connsiteY106-9804" fmla="*/ 594 h 763"/>
              <a:gd name="connsiteX107-9805" fmla="*/ 206 w 358"/>
              <a:gd name="connsiteY107-9806" fmla="*/ 584 h 763"/>
              <a:gd name="connsiteX108-9807" fmla="*/ 211 w 358"/>
              <a:gd name="connsiteY108-9808" fmla="*/ 573 h 763"/>
              <a:gd name="connsiteX109-9809" fmla="*/ 211 w 358"/>
              <a:gd name="connsiteY109-9810" fmla="*/ 558 h 763"/>
              <a:gd name="connsiteX110-9811" fmla="*/ 216 w 358"/>
              <a:gd name="connsiteY110-9812" fmla="*/ 537 h 763"/>
              <a:gd name="connsiteX111-9813" fmla="*/ 222 w 358"/>
              <a:gd name="connsiteY111-9814" fmla="*/ 516 h 763"/>
              <a:gd name="connsiteX112-9815" fmla="*/ 222 w 358"/>
              <a:gd name="connsiteY112-9816" fmla="*/ 489 h 763"/>
              <a:gd name="connsiteX113-9817" fmla="*/ 227 w 358"/>
              <a:gd name="connsiteY113-9818" fmla="*/ 458 h 763"/>
              <a:gd name="connsiteX114-9819" fmla="*/ 237 w 358"/>
              <a:gd name="connsiteY114-9820" fmla="*/ 395 h 763"/>
              <a:gd name="connsiteX115-9821" fmla="*/ 243 w 358"/>
              <a:gd name="connsiteY115-9822" fmla="*/ 337 h 763"/>
              <a:gd name="connsiteX116-9823" fmla="*/ 248 w 358"/>
              <a:gd name="connsiteY116-9824" fmla="*/ 274 h 763"/>
              <a:gd name="connsiteX117-9825" fmla="*/ 248 w 358"/>
              <a:gd name="connsiteY117-9826" fmla="*/ 221 h 763"/>
              <a:gd name="connsiteX118-9827" fmla="*/ 248 w 358"/>
              <a:gd name="connsiteY118-9828" fmla="*/ 221 h 763"/>
              <a:gd name="connsiteX0-9829" fmla="*/ 248 w 358"/>
              <a:gd name="connsiteY0-9830" fmla="*/ 221 h 763"/>
              <a:gd name="connsiteX1-9831" fmla="*/ 248 w 358"/>
              <a:gd name="connsiteY1-9832" fmla="*/ 195 h 763"/>
              <a:gd name="connsiteX2-9833" fmla="*/ 248 w 358"/>
              <a:gd name="connsiteY2-9834" fmla="*/ 168 h 763"/>
              <a:gd name="connsiteX3-9835" fmla="*/ 248 w 358"/>
              <a:gd name="connsiteY3-9836" fmla="*/ 147 h 763"/>
              <a:gd name="connsiteX4-9837" fmla="*/ 248 w 358"/>
              <a:gd name="connsiteY4-9838" fmla="*/ 132 h 763"/>
              <a:gd name="connsiteX5-9839" fmla="*/ 248 w 358"/>
              <a:gd name="connsiteY5-9840" fmla="*/ 116 h 763"/>
              <a:gd name="connsiteX6-9841" fmla="*/ 248 w 358"/>
              <a:gd name="connsiteY6-9842" fmla="*/ 105 h 763"/>
              <a:gd name="connsiteX7-9843" fmla="*/ 243 w 358"/>
              <a:gd name="connsiteY7-9844" fmla="*/ 95 h 763"/>
              <a:gd name="connsiteX8-9845" fmla="*/ 243 w 358"/>
              <a:gd name="connsiteY8-9846" fmla="*/ 89 h 763"/>
              <a:gd name="connsiteX9-9847" fmla="*/ 243 w 358"/>
              <a:gd name="connsiteY9-9848" fmla="*/ 84 h 763"/>
              <a:gd name="connsiteX10-9849" fmla="*/ 237 w 358"/>
              <a:gd name="connsiteY10-9850" fmla="*/ 84 h 763"/>
              <a:gd name="connsiteX11-9851" fmla="*/ 232 w 358"/>
              <a:gd name="connsiteY11-9852" fmla="*/ 79 h 763"/>
              <a:gd name="connsiteX12-9853" fmla="*/ 222 w 358"/>
              <a:gd name="connsiteY12-9854" fmla="*/ 79 h 763"/>
              <a:gd name="connsiteX13-9855" fmla="*/ 216 w 358"/>
              <a:gd name="connsiteY13-9856" fmla="*/ 74 h 763"/>
              <a:gd name="connsiteX14-9857" fmla="*/ 0 w 358"/>
              <a:gd name="connsiteY14-9858" fmla="*/ 58 h 763"/>
              <a:gd name="connsiteX15-9859" fmla="*/ 58 w 358"/>
              <a:gd name="connsiteY15-9860" fmla="*/ 47 h 763"/>
              <a:gd name="connsiteX16-9861" fmla="*/ 85 w 358"/>
              <a:gd name="connsiteY16-9862" fmla="*/ 42 h 763"/>
              <a:gd name="connsiteX17-9863" fmla="*/ 111 w 358"/>
              <a:gd name="connsiteY17-9864" fmla="*/ 37 h 763"/>
              <a:gd name="connsiteX18-9865" fmla="*/ 137 w 358"/>
              <a:gd name="connsiteY18-9866" fmla="*/ 32 h 763"/>
              <a:gd name="connsiteX19-9867" fmla="*/ 153 w 358"/>
              <a:gd name="connsiteY19-9868" fmla="*/ 32 h 763"/>
              <a:gd name="connsiteX20-9869" fmla="*/ 216 w 358"/>
              <a:gd name="connsiteY20-9870" fmla="*/ 5 h 763"/>
              <a:gd name="connsiteX21-9871" fmla="*/ 222 w 358"/>
              <a:gd name="connsiteY21-9872" fmla="*/ 5 h 763"/>
              <a:gd name="connsiteX22-9873" fmla="*/ 232 w 358"/>
              <a:gd name="connsiteY22-9874" fmla="*/ 0 h 763"/>
              <a:gd name="connsiteX23-9875" fmla="*/ 243 w 358"/>
              <a:gd name="connsiteY23-9876" fmla="*/ 5 h 763"/>
              <a:gd name="connsiteX24-9877" fmla="*/ 248 w 358"/>
              <a:gd name="connsiteY24-9878" fmla="*/ 11 h 763"/>
              <a:gd name="connsiteX25-9879" fmla="*/ 258 w 358"/>
              <a:gd name="connsiteY25-9880" fmla="*/ 16 h 763"/>
              <a:gd name="connsiteX26-9881" fmla="*/ 269 w 358"/>
              <a:gd name="connsiteY26-9882" fmla="*/ 21 h 763"/>
              <a:gd name="connsiteX27-9883" fmla="*/ 279 w 358"/>
              <a:gd name="connsiteY27-9884" fmla="*/ 26 h 763"/>
              <a:gd name="connsiteX28-9885" fmla="*/ 290 w 358"/>
              <a:gd name="connsiteY28-9886" fmla="*/ 32 h 763"/>
              <a:gd name="connsiteX29-9887" fmla="*/ 306 w 358"/>
              <a:gd name="connsiteY29-9888" fmla="*/ 42 h 763"/>
              <a:gd name="connsiteX30-9889" fmla="*/ 316 w 358"/>
              <a:gd name="connsiteY30-9890" fmla="*/ 53 h 763"/>
              <a:gd name="connsiteX31-9891" fmla="*/ 327 w 358"/>
              <a:gd name="connsiteY31-9892" fmla="*/ 58 h 763"/>
              <a:gd name="connsiteX32-9893" fmla="*/ 337 w 358"/>
              <a:gd name="connsiteY32-9894" fmla="*/ 68 h 763"/>
              <a:gd name="connsiteX33-9895" fmla="*/ 348 w 358"/>
              <a:gd name="connsiteY33-9896" fmla="*/ 74 h 763"/>
              <a:gd name="connsiteX34-9897" fmla="*/ 353 w 358"/>
              <a:gd name="connsiteY34-9898" fmla="*/ 79 h 763"/>
              <a:gd name="connsiteX35-9899" fmla="*/ 358 w 358"/>
              <a:gd name="connsiteY35-9900" fmla="*/ 84 h 763"/>
              <a:gd name="connsiteX36-9901" fmla="*/ 358 w 358"/>
              <a:gd name="connsiteY36-9902" fmla="*/ 89 h 763"/>
              <a:gd name="connsiteX37-9903" fmla="*/ 358 w 358"/>
              <a:gd name="connsiteY37-9904" fmla="*/ 95 h 763"/>
              <a:gd name="connsiteX38-9905" fmla="*/ 358 w 358"/>
              <a:gd name="connsiteY38-9906" fmla="*/ 100 h 763"/>
              <a:gd name="connsiteX39-9907" fmla="*/ 358 w 358"/>
              <a:gd name="connsiteY39-9908" fmla="*/ 105 h 763"/>
              <a:gd name="connsiteX40-9909" fmla="*/ 353 w 358"/>
              <a:gd name="connsiteY40-9910" fmla="*/ 110 h 763"/>
              <a:gd name="connsiteX41-9911" fmla="*/ 343 w 358"/>
              <a:gd name="connsiteY41-9912" fmla="*/ 116 h 763"/>
              <a:gd name="connsiteX42-9913" fmla="*/ 343 w 358"/>
              <a:gd name="connsiteY42-9914" fmla="*/ 121 h 763"/>
              <a:gd name="connsiteX43-9915" fmla="*/ 343 w 358"/>
              <a:gd name="connsiteY43-9916" fmla="*/ 121 h 763"/>
              <a:gd name="connsiteX44-9917" fmla="*/ 337 w 358"/>
              <a:gd name="connsiteY44-9918" fmla="*/ 126 h 763"/>
              <a:gd name="connsiteX45-9919" fmla="*/ 337 w 358"/>
              <a:gd name="connsiteY45-9920" fmla="*/ 132 h 763"/>
              <a:gd name="connsiteX46-9921" fmla="*/ 332 w 358"/>
              <a:gd name="connsiteY46-9922" fmla="*/ 142 h 763"/>
              <a:gd name="connsiteX47-9923" fmla="*/ 332 w 358"/>
              <a:gd name="connsiteY47-9924" fmla="*/ 147 h 763"/>
              <a:gd name="connsiteX48-9925" fmla="*/ 332 w 358"/>
              <a:gd name="connsiteY48-9926" fmla="*/ 158 h 763"/>
              <a:gd name="connsiteX49-9927" fmla="*/ 327 w 358"/>
              <a:gd name="connsiteY49-9928" fmla="*/ 168 h 763"/>
              <a:gd name="connsiteX50-9929" fmla="*/ 327 w 358"/>
              <a:gd name="connsiteY50-9930" fmla="*/ 179 h 763"/>
              <a:gd name="connsiteX51-9931" fmla="*/ 327 w 358"/>
              <a:gd name="connsiteY51-9932" fmla="*/ 189 h 763"/>
              <a:gd name="connsiteX52-9933" fmla="*/ 322 w 358"/>
              <a:gd name="connsiteY52-9934" fmla="*/ 205 h 763"/>
              <a:gd name="connsiteX53-9935" fmla="*/ 322 w 358"/>
              <a:gd name="connsiteY53-9936" fmla="*/ 221 h 763"/>
              <a:gd name="connsiteX54-9937" fmla="*/ 322 w 358"/>
              <a:gd name="connsiteY54-9938" fmla="*/ 237 h 763"/>
              <a:gd name="connsiteX55-9939" fmla="*/ 316 w 358"/>
              <a:gd name="connsiteY55-9940" fmla="*/ 252 h 763"/>
              <a:gd name="connsiteX56-9941" fmla="*/ 316 w 358"/>
              <a:gd name="connsiteY56-9942" fmla="*/ 268 h 763"/>
              <a:gd name="connsiteX57-9943" fmla="*/ 316 w 358"/>
              <a:gd name="connsiteY57-9944" fmla="*/ 289 h 763"/>
              <a:gd name="connsiteX58-9945" fmla="*/ 311 w 358"/>
              <a:gd name="connsiteY58-9946" fmla="*/ 331 h 763"/>
              <a:gd name="connsiteX59-9947" fmla="*/ 306 w 358"/>
              <a:gd name="connsiteY59-9948" fmla="*/ 368 h 763"/>
              <a:gd name="connsiteX60-9949" fmla="*/ 306 w 358"/>
              <a:gd name="connsiteY60-9950" fmla="*/ 400 h 763"/>
              <a:gd name="connsiteX61-9951" fmla="*/ 301 w 358"/>
              <a:gd name="connsiteY61-9952" fmla="*/ 431 h 763"/>
              <a:gd name="connsiteX62-9953" fmla="*/ 295 w 358"/>
              <a:gd name="connsiteY62-9954" fmla="*/ 463 h 763"/>
              <a:gd name="connsiteX63-9955" fmla="*/ 295 w 358"/>
              <a:gd name="connsiteY63-9956" fmla="*/ 489 h 763"/>
              <a:gd name="connsiteX64-9957" fmla="*/ 290 w 358"/>
              <a:gd name="connsiteY64-9958" fmla="*/ 510 h 763"/>
              <a:gd name="connsiteX65-9959" fmla="*/ 285 w 358"/>
              <a:gd name="connsiteY65-9960" fmla="*/ 531 h 763"/>
              <a:gd name="connsiteX66-9961" fmla="*/ 279 w 358"/>
              <a:gd name="connsiteY66-9962" fmla="*/ 568 h 763"/>
              <a:gd name="connsiteX67-9963" fmla="*/ 269 w 358"/>
              <a:gd name="connsiteY67-9964" fmla="*/ 605 h 763"/>
              <a:gd name="connsiteX68-9965" fmla="*/ 264 w 358"/>
              <a:gd name="connsiteY68-9966" fmla="*/ 636 h 763"/>
              <a:gd name="connsiteX69-9967" fmla="*/ 253 w 358"/>
              <a:gd name="connsiteY69-9968" fmla="*/ 663 h 763"/>
              <a:gd name="connsiteX70-9969" fmla="*/ 248 w 358"/>
              <a:gd name="connsiteY70-9970" fmla="*/ 689 h 763"/>
              <a:gd name="connsiteX71-9971" fmla="*/ 243 w 358"/>
              <a:gd name="connsiteY71-9972" fmla="*/ 700 h 763"/>
              <a:gd name="connsiteX72-9973" fmla="*/ 237 w 358"/>
              <a:gd name="connsiteY72-9974" fmla="*/ 710 h 763"/>
              <a:gd name="connsiteX73-9975" fmla="*/ 237 w 358"/>
              <a:gd name="connsiteY73-9976" fmla="*/ 721 h 763"/>
              <a:gd name="connsiteX74-9977" fmla="*/ 232 w 358"/>
              <a:gd name="connsiteY74-9978" fmla="*/ 726 h 763"/>
              <a:gd name="connsiteX75-9979" fmla="*/ 227 w 358"/>
              <a:gd name="connsiteY75-9980" fmla="*/ 736 h 763"/>
              <a:gd name="connsiteX76-9981" fmla="*/ 227 w 358"/>
              <a:gd name="connsiteY76-9982" fmla="*/ 742 h 763"/>
              <a:gd name="connsiteX77-9983" fmla="*/ 216 w 358"/>
              <a:gd name="connsiteY77-9984" fmla="*/ 747 h 763"/>
              <a:gd name="connsiteX78-9985" fmla="*/ 211 w 358"/>
              <a:gd name="connsiteY78-9986" fmla="*/ 757 h 763"/>
              <a:gd name="connsiteX79-9987" fmla="*/ 206 w 358"/>
              <a:gd name="connsiteY79-9988" fmla="*/ 757 h 763"/>
              <a:gd name="connsiteX80-9989" fmla="*/ 200 w 358"/>
              <a:gd name="connsiteY80-9990" fmla="*/ 763 h 763"/>
              <a:gd name="connsiteX81-9991" fmla="*/ 195 w 358"/>
              <a:gd name="connsiteY81-9992" fmla="*/ 763 h 763"/>
              <a:gd name="connsiteX82-9993" fmla="*/ 195 w 358"/>
              <a:gd name="connsiteY82-9994" fmla="*/ 757 h 763"/>
              <a:gd name="connsiteX83-9995" fmla="*/ 190 w 358"/>
              <a:gd name="connsiteY83-9996" fmla="*/ 757 h 763"/>
              <a:gd name="connsiteX84-9997" fmla="*/ 190 w 358"/>
              <a:gd name="connsiteY84-9998" fmla="*/ 752 h 763"/>
              <a:gd name="connsiteX85-9999" fmla="*/ 190 w 358"/>
              <a:gd name="connsiteY85-10000" fmla="*/ 747 h 763"/>
              <a:gd name="connsiteX86-10001" fmla="*/ 185 w 358"/>
              <a:gd name="connsiteY86-10002" fmla="*/ 742 h 763"/>
              <a:gd name="connsiteX87-10003" fmla="*/ 185 w 358"/>
              <a:gd name="connsiteY87-10004" fmla="*/ 731 h 763"/>
              <a:gd name="connsiteX88-10005" fmla="*/ 185 w 358"/>
              <a:gd name="connsiteY88-10006" fmla="*/ 721 h 763"/>
              <a:gd name="connsiteX89-10007" fmla="*/ 179 w 358"/>
              <a:gd name="connsiteY89-10008" fmla="*/ 705 h 763"/>
              <a:gd name="connsiteX90-10009" fmla="*/ 174 w 358"/>
              <a:gd name="connsiteY90-10010" fmla="*/ 684 h 763"/>
              <a:gd name="connsiteX91-10011" fmla="*/ 169 w 358"/>
              <a:gd name="connsiteY91-10012" fmla="*/ 668 h 763"/>
              <a:gd name="connsiteX92-10013" fmla="*/ 164 w 358"/>
              <a:gd name="connsiteY92-10014" fmla="*/ 652 h 763"/>
              <a:gd name="connsiteX93-10015" fmla="*/ 158 w 358"/>
              <a:gd name="connsiteY93-10016" fmla="*/ 636 h 763"/>
              <a:gd name="connsiteX94-10017" fmla="*/ 148 w 358"/>
              <a:gd name="connsiteY94-10018" fmla="*/ 626 h 763"/>
              <a:gd name="connsiteX95-10019" fmla="*/ 137 w 358"/>
              <a:gd name="connsiteY95-10020" fmla="*/ 615 h 763"/>
              <a:gd name="connsiteX96-10021" fmla="*/ 132 w 358"/>
              <a:gd name="connsiteY96-10022" fmla="*/ 605 h 763"/>
              <a:gd name="connsiteX97-10023" fmla="*/ 143 w 358"/>
              <a:gd name="connsiteY97-10024" fmla="*/ 610 h 763"/>
              <a:gd name="connsiteX98-10025" fmla="*/ 158 w 358"/>
              <a:gd name="connsiteY98-10026" fmla="*/ 610 h 763"/>
              <a:gd name="connsiteX99-10027" fmla="*/ 169 w 358"/>
              <a:gd name="connsiteY99-10028" fmla="*/ 610 h 763"/>
              <a:gd name="connsiteX100-10029" fmla="*/ 179 w 358"/>
              <a:gd name="connsiteY100-10030" fmla="*/ 610 h 763"/>
              <a:gd name="connsiteX101-10031" fmla="*/ 190 w 358"/>
              <a:gd name="connsiteY101-10032" fmla="*/ 605 h 763"/>
              <a:gd name="connsiteX102-10033" fmla="*/ 195 w 358"/>
              <a:gd name="connsiteY102-10034" fmla="*/ 605 h 763"/>
              <a:gd name="connsiteX103-10035" fmla="*/ 200 w 358"/>
              <a:gd name="connsiteY103-10036" fmla="*/ 600 h 763"/>
              <a:gd name="connsiteX104-10037" fmla="*/ 200 w 358"/>
              <a:gd name="connsiteY104-10038" fmla="*/ 600 h 763"/>
              <a:gd name="connsiteX105-10039" fmla="*/ 206 w 358"/>
              <a:gd name="connsiteY105-10040" fmla="*/ 594 h 763"/>
              <a:gd name="connsiteX106-10041" fmla="*/ 206 w 358"/>
              <a:gd name="connsiteY106-10042" fmla="*/ 584 h 763"/>
              <a:gd name="connsiteX107-10043" fmla="*/ 211 w 358"/>
              <a:gd name="connsiteY107-10044" fmla="*/ 573 h 763"/>
              <a:gd name="connsiteX108-10045" fmla="*/ 211 w 358"/>
              <a:gd name="connsiteY108-10046" fmla="*/ 558 h 763"/>
              <a:gd name="connsiteX109-10047" fmla="*/ 216 w 358"/>
              <a:gd name="connsiteY109-10048" fmla="*/ 537 h 763"/>
              <a:gd name="connsiteX110-10049" fmla="*/ 222 w 358"/>
              <a:gd name="connsiteY110-10050" fmla="*/ 516 h 763"/>
              <a:gd name="connsiteX111-10051" fmla="*/ 222 w 358"/>
              <a:gd name="connsiteY111-10052" fmla="*/ 489 h 763"/>
              <a:gd name="connsiteX112-10053" fmla="*/ 227 w 358"/>
              <a:gd name="connsiteY112-10054" fmla="*/ 458 h 763"/>
              <a:gd name="connsiteX113-10055" fmla="*/ 237 w 358"/>
              <a:gd name="connsiteY113-10056" fmla="*/ 395 h 763"/>
              <a:gd name="connsiteX114-10057" fmla="*/ 243 w 358"/>
              <a:gd name="connsiteY114-10058" fmla="*/ 337 h 763"/>
              <a:gd name="connsiteX115-10059" fmla="*/ 248 w 358"/>
              <a:gd name="connsiteY115-10060" fmla="*/ 274 h 763"/>
              <a:gd name="connsiteX116-10061" fmla="*/ 248 w 358"/>
              <a:gd name="connsiteY116-10062" fmla="*/ 221 h 763"/>
              <a:gd name="connsiteX117-10063" fmla="*/ 248 w 358"/>
              <a:gd name="connsiteY117-10064" fmla="*/ 221 h 763"/>
              <a:gd name="connsiteX0-10065" fmla="*/ 248 w 358"/>
              <a:gd name="connsiteY0-10066" fmla="*/ 221 h 763"/>
              <a:gd name="connsiteX1-10067" fmla="*/ 248 w 358"/>
              <a:gd name="connsiteY1-10068" fmla="*/ 195 h 763"/>
              <a:gd name="connsiteX2-10069" fmla="*/ 248 w 358"/>
              <a:gd name="connsiteY2-10070" fmla="*/ 168 h 763"/>
              <a:gd name="connsiteX3-10071" fmla="*/ 248 w 358"/>
              <a:gd name="connsiteY3-10072" fmla="*/ 147 h 763"/>
              <a:gd name="connsiteX4-10073" fmla="*/ 248 w 358"/>
              <a:gd name="connsiteY4-10074" fmla="*/ 132 h 763"/>
              <a:gd name="connsiteX5-10075" fmla="*/ 248 w 358"/>
              <a:gd name="connsiteY5-10076" fmla="*/ 116 h 763"/>
              <a:gd name="connsiteX6-10077" fmla="*/ 248 w 358"/>
              <a:gd name="connsiteY6-10078" fmla="*/ 105 h 763"/>
              <a:gd name="connsiteX7-10079" fmla="*/ 243 w 358"/>
              <a:gd name="connsiteY7-10080" fmla="*/ 95 h 763"/>
              <a:gd name="connsiteX8-10081" fmla="*/ 243 w 358"/>
              <a:gd name="connsiteY8-10082" fmla="*/ 89 h 763"/>
              <a:gd name="connsiteX9-10083" fmla="*/ 243 w 358"/>
              <a:gd name="connsiteY9-10084" fmla="*/ 84 h 763"/>
              <a:gd name="connsiteX10-10085" fmla="*/ 237 w 358"/>
              <a:gd name="connsiteY10-10086" fmla="*/ 84 h 763"/>
              <a:gd name="connsiteX11-10087" fmla="*/ 232 w 358"/>
              <a:gd name="connsiteY11-10088" fmla="*/ 79 h 763"/>
              <a:gd name="connsiteX12-10089" fmla="*/ 222 w 358"/>
              <a:gd name="connsiteY12-10090" fmla="*/ 79 h 763"/>
              <a:gd name="connsiteX13-10091" fmla="*/ 216 w 358"/>
              <a:gd name="connsiteY13-10092" fmla="*/ 74 h 763"/>
              <a:gd name="connsiteX14-10093" fmla="*/ 0 w 358"/>
              <a:gd name="connsiteY14-10094" fmla="*/ 58 h 763"/>
              <a:gd name="connsiteX15-10095" fmla="*/ 58 w 358"/>
              <a:gd name="connsiteY15-10096" fmla="*/ 47 h 763"/>
              <a:gd name="connsiteX16-10097" fmla="*/ 85 w 358"/>
              <a:gd name="connsiteY16-10098" fmla="*/ 42 h 763"/>
              <a:gd name="connsiteX17-10099" fmla="*/ 111 w 358"/>
              <a:gd name="connsiteY17-10100" fmla="*/ 37 h 763"/>
              <a:gd name="connsiteX18-10101" fmla="*/ 137 w 358"/>
              <a:gd name="connsiteY18-10102" fmla="*/ 32 h 763"/>
              <a:gd name="connsiteX19-10103" fmla="*/ 216 w 358"/>
              <a:gd name="connsiteY19-10104" fmla="*/ 5 h 763"/>
              <a:gd name="connsiteX20-10105" fmla="*/ 222 w 358"/>
              <a:gd name="connsiteY20-10106" fmla="*/ 5 h 763"/>
              <a:gd name="connsiteX21-10107" fmla="*/ 232 w 358"/>
              <a:gd name="connsiteY21-10108" fmla="*/ 0 h 763"/>
              <a:gd name="connsiteX22-10109" fmla="*/ 243 w 358"/>
              <a:gd name="connsiteY22-10110" fmla="*/ 5 h 763"/>
              <a:gd name="connsiteX23-10111" fmla="*/ 248 w 358"/>
              <a:gd name="connsiteY23-10112" fmla="*/ 11 h 763"/>
              <a:gd name="connsiteX24-10113" fmla="*/ 258 w 358"/>
              <a:gd name="connsiteY24-10114" fmla="*/ 16 h 763"/>
              <a:gd name="connsiteX25-10115" fmla="*/ 269 w 358"/>
              <a:gd name="connsiteY25-10116" fmla="*/ 21 h 763"/>
              <a:gd name="connsiteX26-10117" fmla="*/ 279 w 358"/>
              <a:gd name="connsiteY26-10118" fmla="*/ 26 h 763"/>
              <a:gd name="connsiteX27-10119" fmla="*/ 290 w 358"/>
              <a:gd name="connsiteY27-10120" fmla="*/ 32 h 763"/>
              <a:gd name="connsiteX28-10121" fmla="*/ 306 w 358"/>
              <a:gd name="connsiteY28-10122" fmla="*/ 42 h 763"/>
              <a:gd name="connsiteX29-10123" fmla="*/ 316 w 358"/>
              <a:gd name="connsiteY29-10124" fmla="*/ 53 h 763"/>
              <a:gd name="connsiteX30-10125" fmla="*/ 327 w 358"/>
              <a:gd name="connsiteY30-10126" fmla="*/ 58 h 763"/>
              <a:gd name="connsiteX31-10127" fmla="*/ 337 w 358"/>
              <a:gd name="connsiteY31-10128" fmla="*/ 68 h 763"/>
              <a:gd name="connsiteX32-10129" fmla="*/ 348 w 358"/>
              <a:gd name="connsiteY32-10130" fmla="*/ 74 h 763"/>
              <a:gd name="connsiteX33-10131" fmla="*/ 353 w 358"/>
              <a:gd name="connsiteY33-10132" fmla="*/ 79 h 763"/>
              <a:gd name="connsiteX34-10133" fmla="*/ 358 w 358"/>
              <a:gd name="connsiteY34-10134" fmla="*/ 84 h 763"/>
              <a:gd name="connsiteX35-10135" fmla="*/ 358 w 358"/>
              <a:gd name="connsiteY35-10136" fmla="*/ 89 h 763"/>
              <a:gd name="connsiteX36-10137" fmla="*/ 358 w 358"/>
              <a:gd name="connsiteY36-10138" fmla="*/ 95 h 763"/>
              <a:gd name="connsiteX37-10139" fmla="*/ 358 w 358"/>
              <a:gd name="connsiteY37-10140" fmla="*/ 100 h 763"/>
              <a:gd name="connsiteX38-10141" fmla="*/ 358 w 358"/>
              <a:gd name="connsiteY38-10142" fmla="*/ 105 h 763"/>
              <a:gd name="connsiteX39-10143" fmla="*/ 353 w 358"/>
              <a:gd name="connsiteY39-10144" fmla="*/ 110 h 763"/>
              <a:gd name="connsiteX40-10145" fmla="*/ 343 w 358"/>
              <a:gd name="connsiteY40-10146" fmla="*/ 116 h 763"/>
              <a:gd name="connsiteX41-10147" fmla="*/ 343 w 358"/>
              <a:gd name="connsiteY41-10148" fmla="*/ 121 h 763"/>
              <a:gd name="connsiteX42-10149" fmla="*/ 343 w 358"/>
              <a:gd name="connsiteY42-10150" fmla="*/ 121 h 763"/>
              <a:gd name="connsiteX43-10151" fmla="*/ 337 w 358"/>
              <a:gd name="connsiteY43-10152" fmla="*/ 126 h 763"/>
              <a:gd name="connsiteX44-10153" fmla="*/ 337 w 358"/>
              <a:gd name="connsiteY44-10154" fmla="*/ 132 h 763"/>
              <a:gd name="connsiteX45-10155" fmla="*/ 332 w 358"/>
              <a:gd name="connsiteY45-10156" fmla="*/ 142 h 763"/>
              <a:gd name="connsiteX46-10157" fmla="*/ 332 w 358"/>
              <a:gd name="connsiteY46-10158" fmla="*/ 147 h 763"/>
              <a:gd name="connsiteX47-10159" fmla="*/ 332 w 358"/>
              <a:gd name="connsiteY47-10160" fmla="*/ 158 h 763"/>
              <a:gd name="connsiteX48-10161" fmla="*/ 327 w 358"/>
              <a:gd name="connsiteY48-10162" fmla="*/ 168 h 763"/>
              <a:gd name="connsiteX49-10163" fmla="*/ 327 w 358"/>
              <a:gd name="connsiteY49-10164" fmla="*/ 179 h 763"/>
              <a:gd name="connsiteX50-10165" fmla="*/ 327 w 358"/>
              <a:gd name="connsiteY50-10166" fmla="*/ 189 h 763"/>
              <a:gd name="connsiteX51-10167" fmla="*/ 322 w 358"/>
              <a:gd name="connsiteY51-10168" fmla="*/ 205 h 763"/>
              <a:gd name="connsiteX52-10169" fmla="*/ 322 w 358"/>
              <a:gd name="connsiteY52-10170" fmla="*/ 221 h 763"/>
              <a:gd name="connsiteX53-10171" fmla="*/ 322 w 358"/>
              <a:gd name="connsiteY53-10172" fmla="*/ 237 h 763"/>
              <a:gd name="connsiteX54-10173" fmla="*/ 316 w 358"/>
              <a:gd name="connsiteY54-10174" fmla="*/ 252 h 763"/>
              <a:gd name="connsiteX55-10175" fmla="*/ 316 w 358"/>
              <a:gd name="connsiteY55-10176" fmla="*/ 268 h 763"/>
              <a:gd name="connsiteX56-10177" fmla="*/ 316 w 358"/>
              <a:gd name="connsiteY56-10178" fmla="*/ 289 h 763"/>
              <a:gd name="connsiteX57-10179" fmla="*/ 311 w 358"/>
              <a:gd name="connsiteY57-10180" fmla="*/ 331 h 763"/>
              <a:gd name="connsiteX58-10181" fmla="*/ 306 w 358"/>
              <a:gd name="connsiteY58-10182" fmla="*/ 368 h 763"/>
              <a:gd name="connsiteX59-10183" fmla="*/ 306 w 358"/>
              <a:gd name="connsiteY59-10184" fmla="*/ 400 h 763"/>
              <a:gd name="connsiteX60-10185" fmla="*/ 301 w 358"/>
              <a:gd name="connsiteY60-10186" fmla="*/ 431 h 763"/>
              <a:gd name="connsiteX61-10187" fmla="*/ 295 w 358"/>
              <a:gd name="connsiteY61-10188" fmla="*/ 463 h 763"/>
              <a:gd name="connsiteX62-10189" fmla="*/ 295 w 358"/>
              <a:gd name="connsiteY62-10190" fmla="*/ 489 h 763"/>
              <a:gd name="connsiteX63-10191" fmla="*/ 290 w 358"/>
              <a:gd name="connsiteY63-10192" fmla="*/ 510 h 763"/>
              <a:gd name="connsiteX64-10193" fmla="*/ 285 w 358"/>
              <a:gd name="connsiteY64-10194" fmla="*/ 531 h 763"/>
              <a:gd name="connsiteX65-10195" fmla="*/ 279 w 358"/>
              <a:gd name="connsiteY65-10196" fmla="*/ 568 h 763"/>
              <a:gd name="connsiteX66-10197" fmla="*/ 269 w 358"/>
              <a:gd name="connsiteY66-10198" fmla="*/ 605 h 763"/>
              <a:gd name="connsiteX67-10199" fmla="*/ 264 w 358"/>
              <a:gd name="connsiteY67-10200" fmla="*/ 636 h 763"/>
              <a:gd name="connsiteX68-10201" fmla="*/ 253 w 358"/>
              <a:gd name="connsiteY68-10202" fmla="*/ 663 h 763"/>
              <a:gd name="connsiteX69-10203" fmla="*/ 248 w 358"/>
              <a:gd name="connsiteY69-10204" fmla="*/ 689 h 763"/>
              <a:gd name="connsiteX70-10205" fmla="*/ 243 w 358"/>
              <a:gd name="connsiteY70-10206" fmla="*/ 700 h 763"/>
              <a:gd name="connsiteX71-10207" fmla="*/ 237 w 358"/>
              <a:gd name="connsiteY71-10208" fmla="*/ 710 h 763"/>
              <a:gd name="connsiteX72-10209" fmla="*/ 237 w 358"/>
              <a:gd name="connsiteY72-10210" fmla="*/ 721 h 763"/>
              <a:gd name="connsiteX73-10211" fmla="*/ 232 w 358"/>
              <a:gd name="connsiteY73-10212" fmla="*/ 726 h 763"/>
              <a:gd name="connsiteX74-10213" fmla="*/ 227 w 358"/>
              <a:gd name="connsiteY74-10214" fmla="*/ 736 h 763"/>
              <a:gd name="connsiteX75-10215" fmla="*/ 227 w 358"/>
              <a:gd name="connsiteY75-10216" fmla="*/ 742 h 763"/>
              <a:gd name="connsiteX76-10217" fmla="*/ 216 w 358"/>
              <a:gd name="connsiteY76-10218" fmla="*/ 747 h 763"/>
              <a:gd name="connsiteX77-10219" fmla="*/ 211 w 358"/>
              <a:gd name="connsiteY77-10220" fmla="*/ 757 h 763"/>
              <a:gd name="connsiteX78-10221" fmla="*/ 206 w 358"/>
              <a:gd name="connsiteY78-10222" fmla="*/ 757 h 763"/>
              <a:gd name="connsiteX79-10223" fmla="*/ 200 w 358"/>
              <a:gd name="connsiteY79-10224" fmla="*/ 763 h 763"/>
              <a:gd name="connsiteX80-10225" fmla="*/ 195 w 358"/>
              <a:gd name="connsiteY80-10226" fmla="*/ 763 h 763"/>
              <a:gd name="connsiteX81-10227" fmla="*/ 195 w 358"/>
              <a:gd name="connsiteY81-10228" fmla="*/ 757 h 763"/>
              <a:gd name="connsiteX82-10229" fmla="*/ 190 w 358"/>
              <a:gd name="connsiteY82-10230" fmla="*/ 757 h 763"/>
              <a:gd name="connsiteX83-10231" fmla="*/ 190 w 358"/>
              <a:gd name="connsiteY83-10232" fmla="*/ 752 h 763"/>
              <a:gd name="connsiteX84-10233" fmla="*/ 190 w 358"/>
              <a:gd name="connsiteY84-10234" fmla="*/ 747 h 763"/>
              <a:gd name="connsiteX85-10235" fmla="*/ 185 w 358"/>
              <a:gd name="connsiteY85-10236" fmla="*/ 742 h 763"/>
              <a:gd name="connsiteX86-10237" fmla="*/ 185 w 358"/>
              <a:gd name="connsiteY86-10238" fmla="*/ 731 h 763"/>
              <a:gd name="connsiteX87-10239" fmla="*/ 185 w 358"/>
              <a:gd name="connsiteY87-10240" fmla="*/ 721 h 763"/>
              <a:gd name="connsiteX88-10241" fmla="*/ 179 w 358"/>
              <a:gd name="connsiteY88-10242" fmla="*/ 705 h 763"/>
              <a:gd name="connsiteX89-10243" fmla="*/ 174 w 358"/>
              <a:gd name="connsiteY89-10244" fmla="*/ 684 h 763"/>
              <a:gd name="connsiteX90-10245" fmla="*/ 169 w 358"/>
              <a:gd name="connsiteY90-10246" fmla="*/ 668 h 763"/>
              <a:gd name="connsiteX91-10247" fmla="*/ 164 w 358"/>
              <a:gd name="connsiteY91-10248" fmla="*/ 652 h 763"/>
              <a:gd name="connsiteX92-10249" fmla="*/ 158 w 358"/>
              <a:gd name="connsiteY92-10250" fmla="*/ 636 h 763"/>
              <a:gd name="connsiteX93-10251" fmla="*/ 148 w 358"/>
              <a:gd name="connsiteY93-10252" fmla="*/ 626 h 763"/>
              <a:gd name="connsiteX94-10253" fmla="*/ 137 w 358"/>
              <a:gd name="connsiteY94-10254" fmla="*/ 615 h 763"/>
              <a:gd name="connsiteX95-10255" fmla="*/ 132 w 358"/>
              <a:gd name="connsiteY95-10256" fmla="*/ 605 h 763"/>
              <a:gd name="connsiteX96-10257" fmla="*/ 143 w 358"/>
              <a:gd name="connsiteY96-10258" fmla="*/ 610 h 763"/>
              <a:gd name="connsiteX97-10259" fmla="*/ 158 w 358"/>
              <a:gd name="connsiteY97-10260" fmla="*/ 610 h 763"/>
              <a:gd name="connsiteX98-10261" fmla="*/ 169 w 358"/>
              <a:gd name="connsiteY98-10262" fmla="*/ 610 h 763"/>
              <a:gd name="connsiteX99-10263" fmla="*/ 179 w 358"/>
              <a:gd name="connsiteY99-10264" fmla="*/ 610 h 763"/>
              <a:gd name="connsiteX100-10265" fmla="*/ 190 w 358"/>
              <a:gd name="connsiteY100-10266" fmla="*/ 605 h 763"/>
              <a:gd name="connsiteX101-10267" fmla="*/ 195 w 358"/>
              <a:gd name="connsiteY101-10268" fmla="*/ 605 h 763"/>
              <a:gd name="connsiteX102-10269" fmla="*/ 200 w 358"/>
              <a:gd name="connsiteY102-10270" fmla="*/ 600 h 763"/>
              <a:gd name="connsiteX103-10271" fmla="*/ 200 w 358"/>
              <a:gd name="connsiteY103-10272" fmla="*/ 600 h 763"/>
              <a:gd name="connsiteX104-10273" fmla="*/ 206 w 358"/>
              <a:gd name="connsiteY104-10274" fmla="*/ 594 h 763"/>
              <a:gd name="connsiteX105-10275" fmla="*/ 206 w 358"/>
              <a:gd name="connsiteY105-10276" fmla="*/ 584 h 763"/>
              <a:gd name="connsiteX106-10277" fmla="*/ 211 w 358"/>
              <a:gd name="connsiteY106-10278" fmla="*/ 573 h 763"/>
              <a:gd name="connsiteX107-10279" fmla="*/ 211 w 358"/>
              <a:gd name="connsiteY107-10280" fmla="*/ 558 h 763"/>
              <a:gd name="connsiteX108-10281" fmla="*/ 216 w 358"/>
              <a:gd name="connsiteY108-10282" fmla="*/ 537 h 763"/>
              <a:gd name="connsiteX109-10283" fmla="*/ 222 w 358"/>
              <a:gd name="connsiteY109-10284" fmla="*/ 516 h 763"/>
              <a:gd name="connsiteX110-10285" fmla="*/ 222 w 358"/>
              <a:gd name="connsiteY110-10286" fmla="*/ 489 h 763"/>
              <a:gd name="connsiteX111-10287" fmla="*/ 227 w 358"/>
              <a:gd name="connsiteY111-10288" fmla="*/ 458 h 763"/>
              <a:gd name="connsiteX112-10289" fmla="*/ 237 w 358"/>
              <a:gd name="connsiteY112-10290" fmla="*/ 395 h 763"/>
              <a:gd name="connsiteX113-10291" fmla="*/ 243 w 358"/>
              <a:gd name="connsiteY113-10292" fmla="*/ 337 h 763"/>
              <a:gd name="connsiteX114-10293" fmla="*/ 248 w 358"/>
              <a:gd name="connsiteY114-10294" fmla="*/ 274 h 763"/>
              <a:gd name="connsiteX115-10295" fmla="*/ 248 w 358"/>
              <a:gd name="connsiteY115-10296" fmla="*/ 221 h 763"/>
              <a:gd name="connsiteX116-10297" fmla="*/ 248 w 358"/>
              <a:gd name="connsiteY116-10298" fmla="*/ 221 h 763"/>
              <a:gd name="connsiteX0-10299" fmla="*/ 190 w 300"/>
              <a:gd name="connsiteY0-10300" fmla="*/ 221 h 763"/>
              <a:gd name="connsiteX1-10301" fmla="*/ 190 w 300"/>
              <a:gd name="connsiteY1-10302" fmla="*/ 195 h 763"/>
              <a:gd name="connsiteX2-10303" fmla="*/ 190 w 300"/>
              <a:gd name="connsiteY2-10304" fmla="*/ 168 h 763"/>
              <a:gd name="connsiteX3-10305" fmla="*/ 190 w 300"/>
              <a:gd name="connsiteY3-10306" fmla="*/ 147 h 763"/>
              <a:gd name="connsiteX4-10307" fmla="*/ 190 w 300"/>
              <a:gd name="connsiteY4-10308" fmla="*/ 132 h 763"/>
              <a:gd name="connsiteX5-10309" fmla="*/ 190 w 300"/>
              <a:gd name="connsiteY5-10310" fmla="*/ 116 h 763"/>
              <a:gd name="connsiteX6-10311" fmla="*/ 190 w 300"/>
              <a:gd name="connsiteY6-10312" fmla="*/ 105 h 763"/>
              <a:gd name="connsiteX7-10313" fmla="*/ 185 w 300"/>
              <a:gd name="connsiteY7-10314" fmla="*/ 95 h 763"/>
              <a:gd name="connsiteX8-10315" fmla="*/ 185 w 300"/>
              <a:gd name="connsiteY8-10316" fmla="*/ 89 h 763"/>
              <a:gd name="connsiteX9-10317" fmla="*/ 185 w 300"/>
              <a:gd name="connsiteY9-10318" fmla="*/ 84 h 763"/>
              <a:gd name="connsiteX10-10319" fmla="*/ 179 w 300"/>
              <a:gd name="connsiteY10-10320" fmla="*/ 84 h 763"/>
              <a:gd name="connsiteX11-10321" fmla="*/ 174 w 300"/>
              <a:gd name="connsiteY11-10322" fmla="*/ 79 h 763"/>
              <a:gd name="connsiteX12-10323" fmla="*/ 164 w 300"/>
              <a:gd name="connsiteY12-10324" fmla="*/ 79 h 763"/>
              <a:gd name="connsiteX13-10325" fmla="*/ 158 w 300"/>
              <a:gd name="connsiteY13-10326" fmla="*/ 74 h 763"/>
              <a:gd name="connsiteX14-10327" fmla="*/ 0 w 300"/>
              <a:gd name="connsiteY14-10328" fmla="*/ 47 h 763"/>
              <a:gd name="connsiteX15-10329" fmla="*/ 27 w 300"/>
              <a:gd name="connsiteY15-10330" fmla="*/ 42 h 763"/>
              <a:gd name="connsiteX16-10331" fmla="*/ 53 w 300"/>
              <a:gd name="connsiteY16-10332" fmla="*/ 37 h 763"/>
              <a:gd name="connsiteX17-10333" fmla="*/ 79 w 300"/>
              <a:gd name="connsiteY17-10334" fmla="*/ 32 h 763"/>
              <a:gd name="connsiteX18-10335" fmla="*/ 158 w 300"/>
              <a:gd name="connsiteY18-10336" fmla="*/ 5 h 763"/>
              <a:gd name="connsiteX19-10337" fmla="*/ 164 w 300"/>
              <a:gd name="connsiteY19-10338" fmla="*/ 5 h 763"/>
              <a:gd name="connsiteX20-10339" fmla="*/ 174 w 300"/>
              <a:gd name="connsiteY20-10340" fmla="*/ 0 h 763"/>
              <a:gd name="connsiteX21-10341" fmla="*/ 185 w 300"/>
              <a:gd name="connsiteY21-10342" fmla="*/ 5 h 763"/>
              <a:gd name="connsiteX22-10343" fmla="*/ 190 w 300"/>
              <a:gd name="connsiteY22-10344" fmla="*/ 11 h 763"/>
              <a:gd name="connsiteX23-10345" fmla="*/ 200 w 300"/>
              <a:gd name="connsiteY23-10346" fmla="*/ 16 h 763"/>
              <a:gd name="connsiteX24-10347" fmla="*/ 211 w 300"/>
              <a:gd name="connsiteY24-10348" fmla="*/ 21 h 763"/>
              <a:gd name="connsiteX25-10349" fmla="*/ 221 w 300"/>
              <a:gd name="connsiteY25-10350" fmla="*/ 26 h 763"/>
              <a:gd name="connsiteX26-10351" fmla="*/ 232 w 300"/>
              <a:gd name="connsiteY26-10352" fmla="*/ 32 h 763"/>
              <a:gd name="connsiteX27-10353" fmla="*/ 248 w 300"/>
              <a:gd name="connsiteY27-10354" fmla="*/ 42 h 763"/>
              <a:gd name="connsiteX28-10355" fmla="*/ 258 w 300"/>
              <a:gd name="connsiteY28-10356" fmla="*/ 53 h 763"/>
              <a:gd name="connsiteX29-10357" fmla="*/ 269 w 300"/>
              <a:gd name="connsiteY29-10358" fmla="*/ 58 h 763"/>
              <a:gd name="connsiteX30-10359" fmla="*/ 279 w 300"/>
              <a:gd name="connsiteY30-10360" fmla="*/ 68 h 763"/>
              <a:gd name="connsiteX31-10361" fmla="*/ 290 w 300"/>
              <a:gd name="connsiteY31-10362" fmla="*/ 74 h 763"/>
              <a:gd name="connsiteX32-10363" fmla="*/ 295 w 300"/>
              <a:gd name="connsiteY32-10364" fmla="*/ 79 h 763"/>
              <a:gd name="connsiteX33-10365" fmla="*/ 300 w 300"/>
              <a:gd name="connsiteY33-10366" fmla="*/ 84 h 763"/>
              <a:gd name="connsiteX34-10367" fmla="*/ 300 w 300"/>
              <a:gd name="connsiteY34-10368" fmla="*/ 89 h 763"/>
              <a:gd name="connsiteX35-10369" fmla="*/ 300 w 300"/>
              <a:gd name="connsiteY35-10370" fmla="*/ 95 h 763"/>
              <a:gd name="connsiteX36-10371" fmla="*/ 300 w 300"/>
              <a:gd name="connsiteY36-10372" fmla="*/ 100 h 763"/>
              <a:gd name="connsiteX37-10373" fmla="*/ 300 w 300"/>
              <a:gd name="connsiteY37-10374" fmla="*/ 105 h 763"/>
              <a:gd name="connsiteX38-10375" fmla="*/ 295 w 300"/>
              <a:gd name="connsiteY38-10376" fmla="*/ 110 h 763"/>
              <a:gd name="connsiteX39-10377" fmla="*/ 285 w 300"/>
              <a:gd name="connsiteY39-10378" fmla="*/ 116 h 763"/>
              <a:gd name="connsiteX40-10379" fmla="*/ 285 w 300"/>
              <a:gd name="connsiteY40-10380" fmla="*/ 121 h 763"/>
              <a:gd name="connsiteX41-10381" fmla="*/ 285 w 300"/>
              <a:gd name="connsiteY41-10382" fmla="*/ 121 h 763"/>
              <a:gd name="connsiteX42-10383" fmla="*/ 279 w 300"/>
              <a:gd name="connsiteY42-10384" fmla="*/ 126 h 763"/>
              <a:gd name="connsiteX43-10385" fmla="*/ 279 w 300"/>
              <a:gd name="connsiteY43-10386" fmla="*/ 132 h 763"/>
              <a:gd name="connsiteX44-10387" fmla="*/ 274 w 300"/>
              <a:gd name="connsiteY44-10388" fmla="*/ 142 h 763"/>
              <a:gd name="connsiteX45-10389" fmla="*/ 274 w 300"/>
              <a:gd name="connsiteY45-10390" fmla="*/ 147 h 763"/>
              <a:gd name="connsiteX46-10391" fmla="*/ 274 w 300"/>
              <a:gd name="connsiteY46-10392" fmla="*/ 158 h 763"/>
              <a:gd name="connsiteX47-10393" fmla="*/ 269 w 300"/>
              <a:gd name="connsiteY47-10394" fmla="*/ 168 h 763"/>
              <a:gd name="connsiteX48-10395" fmla="*/ 269 w 300"/>
              <a:gd name="connsiteY48-10396" fmla="*/ 179 h 763"/>
              <a:gd name="connsiteX49-10397" fmla="*/ 269 w 300"/>
              <a:gd name="connsiteY49-10398" fmla="*/ 189 h 763"/>
              <a:gd name="connsiteX50-10399" fmla="*/ 264 w 300"/>
              <a:gd name="connsiteY50-10400" fmla="*/ 205 h 763"/>
              <a:gd name="connsiteX51-10401" fmla="*/ 264 w 300"/>
              <a:gd name="connsiteY51-10402" fmla="*/ 221 h 763"/>
              <a:gd name="connsiteX52-10403" fmla="*/ 264 w 300"/>
              <a:gd name="connsiteY52-10404" fmla="*/ 237 h 763"/>
              <a:gd name="connsiteX53-10405" fmla="*/ 258 w 300"/>
              <a:gd name="connsiteY53-10406" fmla="*/ 252 h 763"/>
              <a:gd name="connsiteX54-10407" fmla="*/ 258 w 300"/>
              <a:gd name="connsiteY54-10408" fmla="*/ 268 h 763"/>
              <a:gd name="connsiteX55-10409" fmla="*/ 258 w 300"/>
              <a:gd name="connsiteY55-10410" fmla="*/ 289 h 763"/>
              <a:gd name="connsiteX56-10411" fmla="*/ 253 w 300"/>
              <a:gd name="connsiteY56-10412" fmla="*/ 331 h 763"/>
              <a:gd name="connsiteX57-10413" fmla="*/ 248 w 300"/>
              <a:gd name="connsiteY57-10414" fmla="*/ 368 h 763"/>
              <a:gd name="connsiteX58-10415" fmla="*/ 248 w 300"/>
              <a:gd name="connsiteY58-10416" fmla="*/ 400 h 763"/>
              <a:gd name="connsiteX59-10417" fmla="*/ 243 w 300"/>
              <a:gd name="connsiteY59-10418" fmla="*/ 431 h 763"/>
              <a:gd name="connsiteX60-10419" fmla="*/ 237 w 300"/>
              <a:gd name="connsiteY60-10420" fmla="*/ 463 h 763"/>
              <a:gd name="connsiteX61-10421" fmla="*/ 237 w 300"/>
              <a:gd name="connsiteY61-10422" fmla="*/ 489 h 763"/>
              <a:gd name="connsiteX62-10423" fmla="*/ 232 w 300"/>
              <a:gd name="connsiteY62-10424" fmla="*/ 510 h 763"/>
              <a:gd name="connsiteX63-10425" fmla="*/ 227 w 300"/>
              <a:gd name="connsiteY63-10426" fmla="*/ 531 h 763"/>
              <a:gd name="connsiteX64-10427" fmla="*/ 221 w 300"/>
              <a:gd name="connsiteY64-10428" fmla="*/ 568 h 763"/>
              <a:gd name="connsiteX65-10429" fmla="*/ 211 w 300"/>
              <a:gd name="connsiteY65-10430" fmla="*/ 605 h 763"/>
              <a:gd name="connsiteX66-10431" fmla="*/ 206 w 300"/>
              <a:gd name="connsiteY66-10432" fmla="*/ 636 h 763"/>
              <a:gd name="connsiteX67-10433" fmla="*/ 195 w 300"/>
              <a:gd name="connsiteY67-10434" fmla="*/ 663 h 763"/>
              <a:gd name="connsiteX68-10435" fmla="*/ 190 w 300"/>
              <a:gd name="connsiteY68-10436" fmla="*/ 689 h 763"/>
              <a:gd name="connsiteX69-10437" fmla="*/ 185 w 300"/>
              <a:gd name="connsiteY69-10438" fmla="*/ 700 h 763"/>
              <a:gd name="connsiteX70-10439" fmla="*/ 179 w 300"/>
              <a:gd name="connsiteY70-10440" fmla="*/ 710 h 763"/>
              <a:gd name="connsiteX71-10441" fmla="*/ 179 w 300"/>
              <a:gd name="connsiteY71-10442" fmla="*/ 721 h 763"/>
              <a:gd name="connsiteX72-10443" fmla="*/ 174 w 300"/>
              <a:gd name="connsiteY72-10444" fmla="*/ 726 h 763"/>
              <a:gd name="connsiteX73-10445" fmla="*/ 169 w 300"/>
              <a:gd name="connsiteY73-10446" fmla="*/ 736 h 763"/>
              <a:gd name="connsiteX74-10447" fmla="*/ 169 w 300"/>
              <a:gd name="connsiteY74-10448" fmla="*/ 742 h 763"/>
              <a:gd name="connsiteX75-10449" fmla="*/ 158 w 300"/>
              <a:gd name="connsiteY75-10450" fmla="*/ 747 h 763"/>
              <a:gd name="connsiteX76-10451" fmla="*/ 153 w 300"/>
              <a:gd name="connsiteY76-10452" fmla="*/ 757 h 763"/>
              <a:gd name="connsiteX77-10453" fmla="*/ 148 w 300"/>
              <a:gd name="connsiteY77-10454" fmla="*/ 757 h 763"/>
              <a:gd name="connsiteX78-10455" fmla="*/ 142 w 300"/>
              <a:gd name="connsiteY78-10456" fmla="*/ 763 h 763"/>
              <a:gd name="connsiteX79-10457" fmla="*/ 137 w 300"/>
              <a:gd name="connsiteY79-10458" fmla="*/ 763 h 763"/>
              <a:gd name="connsiteX80-10459" fmla="*/ 137 w 300"/>
              <a:gd name="connsiteY80-10460" fmla="*/ 757 h 763"/>
              <a:gd name="connsiteX81-10461" fmla="*/ 132 w 300"/>
              <a:gd name="connsiteY81-10462" fmla="*/ 757 h 763"/>
              <a:gd name="connsiteX82-10463" fmla="*/ 132 w 300"/>
              <a:gd name="connsiteY82-10464" fmla="*/ 752 h 763"/>
              <a:gd name="connsiteX83-10465" fmla="*/ 132 w 300"/>
              <a:gd name="connsiteY83-10466" fmla="*/ 747 h 763"/>
              <a:gd name="connsiteX84-10467" fmla="*/ 127 w 300"/>
              <a:gd name="connsiteY84-10468" fmla="*/ 742 h 763"/>
              <a:gd name="connsiteX85-10469" fmla="*/ 127 w 300"/>
              <a:gd name="connsiteY85-10470" fmla="*/ 731 h 763"/>
              <a:gd name="connsiteX86-10471" fmla="*/ 127 w 300"/>
              <a:gd name="connsiteY86-10472" fmla="*/ 721 h 763"/>
              <a:gd name="connsiteX87-10473" fmla="*/ 121 w 300"/>
              <a:gd name="connsiteY87-10474" fmla="*/ 705 h 763"/>
              <a:gd name="connsiteX88-10475" fmla="*/ 116 w 300"/>
              <a:gd name="connsiteY88-10476" fmla="*/ 684 h 763"/>
              <a:gd name="connsiteX89-10477" fmla="*/ 111 w 300"/>
              <a:gd name="connsiteY89-10478" fmla="*/ 668 h 763"/>
              <a:gd name="connsiteX90-10479" fmla="*/ 106 w 300"/>
              <a:gd name="connsiteY90-10480" fmla="*/ 652 h 763"/>
              <a:gd name="connsiteX91-10481" fmla="*/ 100 w 300"/>
              <a:gd name="connsiteY91-10482" fmla="*/ 636 h 763"/>
              <a:gd name="connsiteX92-10483" fmla="*/ 90 w 300"/>
              <a:gd name="connsiteY92-10484" fmla="*/ 626 h 763"/>
              <a:gd name="connsiteX93-10485" fmla="*/ 79 w 300"/>
              <a:gd name="connsiteY93-10486" fmla="*/ 615 h 763"/>
              <a:gd name="connsiteX94-10487" fmla="*/ 74 w 300"/>
              <a:gd name="connsiteY94-10488" fmla="*/ 605 h 763"/>
              <a:gd name="connsiteX95-10489" fmla="*/ 85 w 300"/>
              <a:gd name="connsiteY95-10490" fmla="*/ 610 h 763"/>
              <a:gd name="connsiteX96-10491" fmla="*/ 100 w 300"/>
              <a:gd name="connsiteY96-10492" fmla="*/ 610 h 763"/>
              <a:gd name="connsiteX97-10493" fmla="*/ 111 w 300"/>
              <a:gd name="connsiteY97-10494" fmla="*/ 610 h 763"/>
              <a:gd name="connsiteX98-10495" fmla="*/ 121 w 300"/>
              <a:gd name="connsiteY98-10496" fmla="*/ 610 h 763"/>
              <a:gd name="connsiteX99-10497" fmla="*/ 132 w 300"/>
              <a:gd name="connsiteY99-10498" fmla="*/ 605 h 763"/>
              <a:gd name="connsiteX100-10499" fmla="*/ 137 w 300"/>
              <a:gd name="connsiteY100-10500" fmla="*/ 605 h 763"/>
              <a:gd name="connsiteX101-10501" fmla="*/ 142 w 300"/>
              <a:gd name="connsiteY101-10502" fmla="*/ 600 h 763"/>
              <a:gd name="connsiteX102-10503" fmla="*/ 142 w 300"/>
              <a:gd name="connsiteY102-10504" fmla="*/ 600 h 763"/>
              <a:gd name="connsiteX103-10505" fmla="*/ 148 w 300"/>
              <a:gd name="connsiteY103-10506" fmla="*/ 594 h 763"/>
              <a:gd name="connsiteX104-10507" fmla="*/ 148 w 300"/>
              <a:gd name="connsiteY104-10508" fmla="*/ 584 h 763"/>
              <a:gd name="connsiteX105-10509" fmla="*/ 153 w 300"/>
              <a:gd name="connsiteY105-10510" fmla="*/ 573 h 763"/>
              <a:gd name="connsiteX106-10511" fmla="*/ 153 w 300"/>
              <a:gd name="connsiteY106-10512" fmla="*/ 558 h 763"/>
              <a:gd name="connsiteX107-10513" fmla="*/ 158 w 300"/>
              <a:gd name="connsiteY107-10514" fmla="*/ 537 h 763"/>
              <a:gd name="connsiteX108-10515" fmla="*/ 164 w 300"/>
              <a:gd name="connsiteY108-10516" fmla="*/ 516 h 763"/>
              <a:gd name="connsiteX109-10517" fmla="*/ 164 w 300"/>
              <a:gd name="connsiteY109-10518" fmla="*/ 489 h 763"/>
              <a:gd name="connsiteX110-10519" fmla="*/ 169 w 300"/>
              <a:gd name="connsiteY110-10520" fmla="*/ 458 h 763"/>
              <a:gd name="connsiteX111-10521" fmla="*/ 179 w 300"/>
              <a:gd name="connsiteY111-10522" fmla="*/ 395 h 763"/>
              <a:gd name="connsiteX112-10523" fmla="*/ 185 w 300"/>
              <a:gd name="connsiteY112-10524" fmla="*/ 337 h 763"/>
              <a:gd name="connsiteX113-10525" fmla="*/ 190 w 300"/>
              <a:gd name="connsiteY113-10526" fmla="*/ 274 h 763"/>
              <a:gd name="connsiteX114-10527" fmla="*/ 190 w 300"/>
              <a:gd name="connsiteY114-10528" fmla="*/ 221 h 763"/>
              <a:gd name="connsiteX115-10529" fmla="*/ 190 w 300"/>
              <a:gd name="connsiteY115-10530" fmla="*/ 221 h 763"/>
              <a:gd name="connsiteX0-10531" fmla="*/ 163 w 273"/>
              <a:gd name="connsiteY0-10532" fmla="*/ 221 h 763"/>
              <a:gd name="connsiteX1-10533" fmla="*/ 163 w 273"/>
              <a:gd name="connsiteY1-10534" fmla="*/ 195 h 763"/>
              <a:gd name="connsiteX2-10535" fmla="*/ 163 w 273"/>
              <a:gd name="connsiteY2-10536" fmla="*/ 168 h 763"/>
              <a:gd name="connsiteX3-10537" fmla="*/ 163 w 273"/>
              <a:gd name="connsiteY3-10538" fmla="*/ 147 h 763"/>
              <a:gd name="connsiteX4-10539" fmla="*/ 163 w 273"/>
              <a:gd name="connsiteY4-10540" fmla="*/ 132 h 763"/>
              <a:gd name="connsiteX5-10541" fmla="*/ 163 w 273"/>
              <a:gd name="connsiteY5-10542" fmla="*/ 116 h 763"/>
              <a:gd name="connsiteX6-10543" fmla="*/ 163 w 273"/>
              <a:gd name="connsiteY6-10544" fmla="*/ 105 h 763"/>
              <a:gd name="connsiteX7-10545" fmla="*/ 158 w 273"/>
              <a:gd name="connsiteY7-10546" fmla="*/ 95 h 763"/>
              <a:gd name="connsiteX8-10547" fmla="*/ 158 w 273"/>
              <a:gd name="connsiteY8-10548" fmla="*/ 89 h 763"/>
              <a:gd name="connsiteX9-10549" fmla="*/ 158 w 273"/>
              <a:gd name="connsiteY9-10550" fmla="*/ 84 h 763"/>
              <a:gd name="connsiteX10-10551" fmla="*/ 152 w 273"/>
              <a:gd name="connsiteY10-10552" fmla="*/ 84 h 763"/>
              <a:gd name="connsiteX11-10553" fmla="*/ 147 w 273"/>
              <a:gd name="connsiteY11-10554" fmla="*/ 79 h 763"/>
              <a:gd name="connsiteX12-10555" fmla="*/ 137 w 273"/>
              <a:gd name="connsiteY12-10556" fmla="*/ 79 h 763"/>
              <a:gd name="connsiteX13-10557" fmla="*/ 131 w 273"/>
              <a:gd name="connsiteY13-10558" fmla="*/ 74 h 763"/>
              <a:gd name="connsiteX14-10559" fmla="*/ 0 w 273"/>
              <a:gd name="connsiteY14-10560" fmla="*/ 42 h 763"/>
              <a:gd name="connsiteX15-10561" fmla="*/ 26 w 273"/>
              <a:gd name="connsiteY15-10562" fmla="*/ 37 h 763"/>
              <a:gd name="connsiteX16-10563" fmla="*/ 52 w 273"/>
              <a:gd name="connsiteY16-10564" fmla="*/ 32 h 763"/>
              <a:gd name="connsiteX17-10565" fmla="*/ 131 w 273"/>
              <a:gd name="connsiteY17-10566" fmla="*/ 5 h 763"/>
              <a:gd name="connsiteX18-10567" fmla="*/ 137 w 273"/>
              <a:gd name="connsiteY18-10568" fmla="*/ 5 h 763"/>
              <a:gd name="connsiteX19-10569" fmla="*/ 147 w 273"/>
              <a:gd name="connsiteY19-10570" fmla="*/ 0 h 763"/>
              <a:gd name="connsiteX20-10571" fmla="*/ 158 w 273"/>
              <a:gd name="connsiteY20-10572" fmla="*/ 5 h 763"/>
              <a:gd name="connsiteX21-10573" fmla="*/ 163 w 273"/>
              <a:gd name="connsiteY21-10574" fmla="*/ 11 h 763"/>
              <a:gd name="connsiteX22-10575" fmla="*/ 173 w 273"/>
              <a:gd name="connsiteY22-10576" fmla="*/ 16 h 763"/>
              <a:gd name="connsiteX23-10577" fmla="*/ 184 w 273"/>
              <a:gd name="connsiteY23-10578" fmla="*/ 21 h 763"/>
              <a:gd name="connsiteX24-10579" fmla="*/ 194 w 273"/>
              <a:gd name="connsiteY24-10580" fmla="*/ 26 h 763"/>
              <a:gd name="connsiteX25-10581" fmla="*/ 205 w 273"/>
              <a:gd name="connsiteY25-10582" fmla="*/ 32 h 763"/>
              <a:gd name="connsiteX26-10583" fmla="*/ 221 w 273"/>
              <a:gd name="connsiteY26-10584" fmla="*/ 42 h 763"/>
              <a:gd name="connsiteX27-10585" fmla="*/ 231 w 273"/>
              <a:gd name="connsiteY27-10586" fmla="*/ 53 h 763"/>
              <a:gd name="connsiteX28-10587" fmla="*/ 242 w 273"/>
              <a:gd name="connsiteY28-10588" fmla="*/ 58 h 763"/>
              <a:gd name="connsiteX29-10589" fmla="*/ 252 w 273"/>
              <a:gd name="connsiteY29-10590" fmla="*/ 68 h 763"/>
              <a:gd name="connsiteX30-10591" fmla="*/ 263 w 273"/>
              <a:gd name="connsiteY30-10592" fmla="*/ 74 h 763"/>
              <a:gd name="connsiteX31-10593" fmla="*/ 268 w 273"/>
              <a:gd name="connsiteY31-10594" fmla="*/ 79 h 763"/>
              <a:gd name="connsiteX32-10595" fmla="*/ 273 w 273"/>
              <a:gd name="connsiteY32-10596" fmla="*/ 84 h 763"/>
              <a:gd name="connsiteX33-10597" fmla="*/ 273 w 273"/>
              <a:gd name="connsiteY33-10598" fmla="*/ 89 h 763"/>
              <a:gd name="connsiteX34-10599" fmla="*/ 273 w 273"/>
              <a:gd name="connsiteY34-10600" fmla="*/ 95 h 763"/>
              <a:gd name="connsiteX35-10601" fmla="*/ 273 w 273"/>
              <a:gd name="connsiteY35-10602" fmla="*/ 100 h 763"/>
              <a:gd name="connsiteX36-10603" fmla="*/ 273 w 273"/>
              <a:gd name="connsiteY36-10604" fmla="*/ 105 h 763"/>
              <a:gd name="connsiteX37-10605" fmla="*/ 268 w 273"/>
              <a:gd name="connsiteY37-10606" fmla="*/ 110 h 763"/>
              <a:gd name="connsiteX38-10607" fmla="*/ 258 w 273"/>
              <a:gd name="connsiteY38-10608" fmla="*/ 116 h 763"/>
              <a:gd name="connsiteX39-10609" fmla="*/ 258 w 273"/>
              <a:gd name="connsiteY39-10610" fmla="*/ 121 h 763"/>
              <a:gd name="connsiteX40-10611" fmla="*/ 258 w 273"/>
              <a:gd name="connsiteY40-10612" fmla="*/ 121 h 763"/>
              <a:gd name="connsiteX41-10613" fmla="*/ 252 w 273"/>
              <a:gd name="connsiteY41-10614" fmla="*/ 126 h 763"/>
              <a:gd name="connsiteX42-10615" fmla="*/ 252 w 273"/>
              <a:gd name="connsiteY42-10616" fmla="*/ 132 h 763"/>
              <a:gd name="connsiteX43-10617" fmla="*/ 247 w 273"/>
              <a:gd name="connsiteY43-10618" fmla="*/ 142 h 763"/>
              <a:gd name="connsiteX44-10619" fmla="*/ 247 w 273"/>
              <a:gd name="connsiteY44-10620" fmla="*/ 147 h 763"/>
              <a:gd name="connsiteX45-10621" fmla="*/ 247 w 273"/>
              <a:gd name="connsiteY45-10622" fmla="*/ 158 h 763"/>
              <a:gd name="connsiteX46-10623" fmla="*/ 242 w 273"/>
              <a:gd name="connsiteY46-10624" fmla="*/ 168 h 763"/>
              <a:gd name="connsiteX47-10625" fmla="*/ 242 w 273"/>
              <a:gd name="connsiteY47-10626" fmla="*/ 179 h 763"/>
              <a:gd name="connsiteX48-10627" fmla="*/ 242 w 273"/>
              <a:gd name="connsiteY48-10628" fmla="*/ 189 h 763"/>
              <a:gd name="connsiteX49-10629" fmla="*/ 237 w 273"/>
              <a:gd name="connsiteY49-10630" fmla="*/ 205 h 763"/>
              <a:gd name="connsiteX50-10631" fmla="*/ 237 w 273"/>
              <a:gd name="connsiteY50-10632" fmla="*/ 221 h 763"/>
              <a:gd name="connsiteX51-10633" fmla="*/ 237 w 273"/>
              <a:gd name="connsiteY51-10634" fmla="*/ 237 h 763"/>
              <a:gd name="connsiteX52-10635" fmla="*/ 231 w 273"/>
              <a:gd name="connsiteY52-10636" fmla="*/ 252 h 763"/>
              <a:gd name="connsiteX53-10637" fmla="*/ 231 w 273"/>
              <a:gd name="connsiteY53-10638" fmla="*/ 268 h 763"/>
              <a:gd name="connsiteX54-10639" fmla="*/ 231 w 273"/>
              <a:gd name="connsiteY54-10640" fmla="*/ 289 h 763"/>
              <a:gd name="connsiteX55-10641" fmla="*/ 226 w 273"/>
              <a:gd name="connsiteY55-10642" fmla="*/ 331 h 763"/>
              <a:gd name="connsiteX56-10643" fmla="*/ 221 w 273"/>
              <a:gd name="connsiteY56-10644" fmla="*/ 368 h 763"/>
              <a:gd name="connsiteX57-10645" fmla="*/ 221 w 273"/>
              <a:gd name="connsiteY57-10646" fmla="*/ 400 h 763"/>
              <a:gd name="connsiteX58-10647" fmla="*/ 216 w 273"/>
              <a:gd name="connsiteY58-10648" fmla="*/ 431 h 763"/>
              <a:gd name="connsiteX59-10649" fmla="*/ 210 w 273"/>
              <a:gd name="connsiteY59-10650" fmla="*/ 463 h 763"/>
              <a:gd name="connsiteX60-10651" fmla="*/ 210 w 273"/>
              <a:gd name="connsiteY60-10652" fmla="*/ 489 h 763"/>
              <a:gd name="connsiteX61-10653" fmla="*/ 205 w 273"/>
              <a:gd name="connsiteY61-10654" fmla="*/ 510 h 763"/>
              <a:gd name="connsiteX62-10655" fmla="*/ 200 w 273"/>
              <a:gd name="connsiteY62-10656" fmla="*/ 531 h 763"/>
              <a:gd name="connsiteX63-10657" fmla="*/ 194 w 273"/>
              <a:gd name="connsiteY63-10658" fmla="*/ 568 h 763"/>
              <a:gd name="connsiteX64-10659" fmla="*/ 184 w 273"/>
              <a:gd name="connsiteY64-10660" fmla="*/ 605 h 763"/>
              <a:gd name="connsiteX65-10661" fmla="*/ 179 w 273"/>
              <a:gd name="connsiteY65-10662" fmla="*/ 636 h 763"/>
              <a:gd name="connsiteX66-10663" fmla="*/ 168 w 273"/>
              <a:gd name="connsiteY66-10664" fmla="*/ 663 h 763"/>
              <a:gd name="connsiteX67-10665" fmla="*/ 163 w 273"/>
              <a:gd name="connsiteY67-10666" fmla="*/ 689 h 763"/>
              <a:gd name="connsiteX68-10667" fmla="*/ 158 w 273"/>
              <a:gd name="connsiteY68-10668" fmla="*/ 700 h 763"/>
              <a:gd name="connsiteX69-10669" fmla="*/ 152 w 273"/>
              <a:gd name="connsiteY69-10670" fmla="*/ 710 h 763"/>
              <a:gd name="connsiteX70-10671" fmla="*/ 152 w 273"/>
              <a:gd name="connsiteY70-10672" fmla="*/ 721 h 763"/>
              <a:gd name="connsiteX71-10673" fmla="*/ 147 w 273"/>
              <a:gd name="connsiteY71-10674" fmla="*/ 726 h 763"/>
              <a:gd name="connsiteX72-10675" fmla="*/ 142 w 273"/>
              <a:gd name="connsiteY72-10676" fmla="*/ 736 h 763"/>
              <a:gd name="connsiteX73-10677" fmla="*/ 142 w 273"/>
              <a:gd name="connsiteY73-10678" fmla="*/ 742 h 763"/>
              <a:gd name="connsiteX74-10679" fmla="*/ 131 w 273"/>
              <a:gd name="connsiteY74-10680" fmla="*/ 747 h 763"/>
              <a:gd name="connsiteX75-10681" fmla="*/ 126 w 273"/>
              <a:gd name="connsiteY75-10682" fmla="*/ 757 h 763"/>
              <a:gd name="connsiteX76-10683" fmla="*/ 121 w 273"/>
              <a:gd name="connsiteY76-10684" fmla="*/ 757 h 763"/>
              <a:gd name="connsiteX77-10685" fmla="*/ 115 w 273"/>
              <a:gd name="connsiteY77-10686" fmla="*/ 763 h 763"/>
              <a:gd name="connsiteX78-10687" fmla="*/ 110 w 273"/>
              <a:gd name="connsiteY78-10688" fmla="*/ 763 h 763"/>
              <a:gd name="connsiteX79-10689" fmla="*/ 110 w 273"/>
              <a:gd name="connsiteY79-10690" fmla="*/ 757 h 763"/>
              <a:gd name="connsiteX80-10691" fmla="*/ 105 w 273"/>
              <a:gd name="connsiteY80-10692" fmla="*/ 757 h 763"/>
              <a:gd name="connsiteX81-10693" fmla="*/ 105 w 273"/>
              <a:gd name="connsiteY81-10694" fmla="*/ 752 h 763"/>
              <a:gd name="connsiteX82-10695" fmla="*/ 105 w 273"/>
              <a:gd name="connsiteY82-10696" fmla="*/ 747 h 763"/>
              <a:gd name="connsiteX83-10697" fmla="*/ 100 w 273"/>
              <a:gd name="connsiteY83-10698" fmla="*/ 742 h 763"/>
              <a:gd name="connsiteX84-10699" fmla="*/ 100 w 273"/>
              <a:gd name="connsiteY84-10700" fmla="*/ 731 h 763"/>
              <a:gd name="connsiteX85-10701" fmla="*/ 100 w 273"/>
              <a:gd name="connsiteY85-10702" fmla="*/ 721 h 763"/>
              <a:gd name="connsiteX86-10703" fmla="*/ 94 w 273"/>
              <a:gd name="connsiteY86-10704" fmla="*/ 705 h 763"/>
              <a:gd name="connsiteX87-10705" fmla="*/ 89 w 273"/>
              <a:gd name="connsiteY87-10706" fmla="*/ 684 h 763"/>
              <a:gd name="connsiteX88-10707" fmla="*/ 84 w 273"/>
              <a:gd name="connsiteY88-10708" fmla="*/ 668 h 763"/>
              <a:gd name="connsiteX89-10709" fmla="*/ 79 w 273"/>
              <a:gd name="connsiteY89-10710" fmla="*/ 652 h 763"/>
              <a:gd name="connsiteX90-10711" fmla="*/ 73 w 273"/>
              <a:gd name="connsiteY90-10712" fmla="*/ 636 h 763"/>
              <a:gd name="connsiteX91-10713" fmla="*/ 63 w 273"/>
              <a:gd name="connsiteY91-10714" fmla="*/ 626 h 763"/>
              <a:gd name="connsiteX92-10715" fmla="*/ 52 w 273"/>
              <a:gd name="connsiteY92-10716" fmla="*/ 615 h 763"/>
              <a:gd name="connsiteX93-10717" fmla="*/ 47 w 273"/>
              <a:gd name="connsiteY93-10718" fmla="*/ 605 h 763"/>
              <a:gd name="connsiteX94-10719" fmla="*/ 58 w 273"/>
              <a:gd name="connsiteY94-10720" fmla="*/ 610 h 763"/>
              <a:gd name="connsiteX95-10721" fmla="*/ 73 w 273"/>
              <a:gd name="connsiteY95-10722" fmla="*/ 610 h 763"/>
              <a:gd name="connsiteX96-10723" fmla="*/ 84 w 273"/>
              <a:gd name="connsiteY96-10724" fmla="*/ 610 h 763"/>
              <a:gd name="connsiteX97-10725" fmla="*/ 94 w 273"/>
              <a:gd name="connsiteY97-10726" fmla="*/ 610 h 763"/>
              <a:gd name="connsiteX98-10727" fmla="*/ 105 w 273"/>
              <a:gd name="connsiteY98-10728" fmla="*/ 605 h 763"/>
              <a:gd name="connsiteX99-10729" fmla="*/ 110 w 273"/>
              <a:gd name="connsiteY99-10730" fmla="*/ 605 h 763"/>
              <a:gd name="connsiteX100-10731" fmla="*/ 115 w 273"/>
              <a:gd name="connsiteY100-10732" fmla="*/ 600 h 763"/>
              <a:gd name="connsiteX101-10733" fmla="*/ 115 w 273"/>
              <a:gd name="connsiteY101-10734" fmla="*/ 600 h 763"/>
              <a:gd name="connsiteX102-10735" fmla="*/ 121 w 273"/>
              <a:gd name="connsiteY102-10736" fmla="*/ 594 h 763"/>
              <a:gd name="connsiteX103-10737" fmla="*/ 121 w 273"/>
              <a:gd name="connsiteY103-10738" fmla="*/ 584 h 763"/>
              <a:gd name="connsiteX104-10739" fmla="*/ 126 w 273"/>
              <a:gd name="connsiteY104-10740" fmla="*/ 573 h 763"/>
              <a:gd name="connsiteX105-10741" fmla="*/ 126 w 273"/>
              <a:gd name="connsiteY105-10742" fmla="*/ 558 h 763"/>
              <a:gd name="connsiteX106-10743" fmla="*/ 131 w 273"/>
              <a:gd name="connsiteY106-10744" fmla="*/ 537 h 763"/>
              <a:gd name="connsiteX107-10745" fmla="*/ 137 w 273"/>
              <a:gd name="connsiteY107-10746" fmla="*/ 516 h 763"/>
              <a:gd name="connsiteX108-10747" fmla="*/ 137 w 273"/>
              <a:gd name="connsiteY108-10748" fmla="*/ 489 h 763"/>
              <a:gd name="connsiteX109-10749" fmla="*/ 142 w 273"/>
              <a:gd name="connsiteY109-10750" fmla="*/ 458 h 763"/>
              <a:gd name="connsiteX110-10751" fmla="*/ 152 w 273"/>
              <a:gd name="connsiteY110-10752" fmla="*/ 395 h 763"/>
              <a:gd name="connsiteX111-10753" fmla="*/ 158 w 273"/>
              <a:gd name="connsiteY111-10754" fmla="*/ 337 h 763"/>
              <a:gd name="connsiteX112-10755" fmla="*/ 163 w 273"/>
              <a:gd name="connsiteY112-10756" fmla="*/ 274 h 763"/>
              <a:gd name="connsiteX113-10757" fmla="*/ 163 w 273"/>
              <a:gd name="connsiteY113-10758" fmla="*/ 221 h 763"/>
              <a:gd name="connsiteX114-10759" fmla="*/ 163 w 273"/>
              <a:gd name="connsiteY114-10760" fmla="*/ 221 h 763"/>
              <a:gd name="connsiteX0-10761" fmla="*/ 137 w 247"/>
              <a:gd name="connsiteY0-10762" fmla="*/ 221 h 763"/>
              <a:gd name="connsiteX1-10763" fmla="*/ 137 w 247"/>
              <a:gd name="connsiteY1-10764" fmla="*/ 195 h 763"/>
              <a:gd name="connsiteX2-10765" fmla="*/ 137 w 247"/>
              <a:gd name="connsiteY2-10766" fmla="*/ 168 h 763"/>
              <a:gd name="connsiteX3-10767" fmla="*/ 137 w 247"/>
              <a:gd name="connsiteY3-10768" fmla="*/ 147 h 763"/>
              <a:gd name="connsiteX4-10769" fmla="*/ 137 w 247"/>
              <a:gd name="connsiteY4-10770" fmla="*/ 132 h 763"/>
              <a:gd name="connsiteX5-10771" fmla="*/ 137 w 247"/>
              <a:gd name="connsiteY5-10772" fmla="*/ 116 h 763"/>
              <a:gd name="connsiteX6-10773" fmla="*/ 137 w 247"/>
              <a:gd name="connsiteY6-10774" fmla="*/ 105 h 763"/>
              <a:gd name="connsiteX7-10775" fmla="*/ 132 w 247"/>
              <a:gd name="connsiteY7-10776" fmla="*/ 95 h 763"/>
              <a:gd name="connsiteX8-10777" fmla="*/ 132 w 247"/>
              <a:gd name="connsiteY8-10778" fmla="*/ 89 h 763"/>
              <a:gd name="connsiteX9-10779" fmla="*/ 132 w 247"/>
              <a:gd name="connsiteY9-10780" fmla="*/ 84 h 763"/>
              <a:gd name="connsiteX10-10781" fmla="*/ 126 w 247"/>
              <a:gd name="connsiteY10-10782" fmla="*/ 84 h 763"/>
              <a:gd name="connsiteX11-10783" fmla="*/ 121 w 247"/>
              <a:gd name="connsiteY11-10784" fmla="*/ 79 h 763"/>
              <a:gd name="connsiteX12-10785" fmla="*/ 111 w 247"/>
              <a:gd name="connsiteY12-10786" fmla="*/ 79 h 763"/>
              <a:gd name="connsiteX13-10787" fmla="*/ 105 w 247"/>
              <a:gd name="connsiteY13-10788" fmla="*/ 74 h 763"/>
              <a:gd name="connsiteX14-10789" fmla="*/ 0 w 247"/>
              <a:gd name="connsiteY14-10790" fmla="*/ 37 h 763"/>
              <a:gd name="connsiteX15-10791" fmla="*/ 26 w 247"/>
              <a:gd name="connsiteY15-10792" fmla="*/ 32 h 763"/>
              <a:gd name="connsiteX16-10793" fmla="*/ 105 w 247"/>
              <a:gd name="connsiteY16-10794" fmla="*/ 5 h 763"/>
              <a:gd name="connsiteX17-10795" fmla="*/ 111 w 247"/>
              <a:gd name="connsiteY17-10796" fmla="*/ 5 h 763"/>
              <a:gd name="connsiteX18-10797" fmla="*/ 121 w 247"/>
              <a:gd name="connsiteY18-10798" fmla="*/ 0 h 763"/>
              <a:gd name="connsiteX19-10799" fmla="*/ 132 w 247"/>
              <a:gd name="connsiteY19-10800" fmla="*/ 5 h 763"/>
              <a:gd name="connsiteX20-10801" fmla="*/ 137 w 247"/>
              <a:gd name="connsiteY20-10802" fmla="*/ 11 h 763"/>
              <a:gd name="connsiteX21-10803" fmla="*/ 147 w 247"/>
              <a:gd name="connsiteY21-10804" fmla="*/ 16 h 763"/>
              <a:gd name="connsiteX22-10805" fmla="*/ 158 w 247"/>
              <a:gd name="connsiteY22-10806" fmla="*/ 21 h 763"/>
              <a:gd name="connsiteX23-10807" fmla="*/ 168 w 247"/>
              <a:gd name="connsiteY23-10808" fmla="*/ 26 h 763"/>
              <a:gd name="connsiteX24-10809" fmla="*/ 179 w 247"/>
              <a:gd name="connsiteY24-10810" fmla="*/ 32 h 763"/>
              <a:gd name="connsiteX25-10811" fmla="*/ 195 w 247"/>
              <a:gd name="connsiteY25-10812" fmla="*/ 42 h 763"/>
              <a:gd name="connsiteX26-10813" fmla="*/ 205 w 247"/>
              <a:gd name="connsiteY26-10814" fmla="*/ 53 h 763"/>
              <a:gd name="connsiteX27-10815" fmla="*/ 216 w 247"/>
              <a:gd name="connsiteY27-10816" fmla="*/ 58 h 763"/>
              <a:gd name="connsiteX28-10817" fmla="*/ 226 w 247"/>
              <a:gd name="connsiteY28-10818" fmla="*/ 68 h 763"/>
              <a:gd name="connsiteX29-10819" fmla="*/ 237 w 247"/>
              <a:gd name="connsiteY29-10820" fmla="*/ 74 h 763"/>
              <a:gd name="connsiteX30-10821" fmla="*/ 242 w 247"/>
              <a:gd name="connsiteY30-10822" fmla="*/ 79 h 763"/>
              <a:gd name="connsiteX31-10823" fmla="*/ 247 w 247"/>
              <a:gd name="connsiteY31-10824" fmla="*/ 84 h 763"/>
              <a:gd name="connsiteX32-10825" fmla="*/ 247 w 247"/>
              <a:gd name="connsiteY32-10826" fmla="*/ 89 h 763"/>
              <a:gd name="connsiteX33-10827" fmla="*/ 247 w 247"/>
              <a:gd name="connsiteY33-10828" fmla="*/ 95 h 763"/>
              <a:gd name="connsiteX34-10829" fmla="*/ 247 w 247"/>
              <a:gd name="connsiteY34-10830" fmla="*/ 100 h 763"/>
              <a:gd name="connsiteX35-10831" fmla="*/ 247 w 247"/>
              <a:gd name="connsiteY35-10832" fmla="*/ 105 h 763"/>
              <a:gd name="connsiteX36-10833" fmla="*/ 242 w 247"/>
              <a:gd name="connsiteY36-10834" fmla="*/ 110 h 763"/>
              <a:gd name="connsiteX37-10835" fmla="*/ 232 w 247"/>
              <a:gd name="connsiteY37-10836" fmla="*/ 116 h 763"/>
              <a:gd name="connsiteX38-10837" fmla="*/ 232 w 247"/>
              <a:gd name="connsiteY38-10838" fmla="*/ 121 h 763"/>
              <a:gd name="connsiteX39-10839" fmla="*/ 232 w 247"/>
              <a:gd name="connsiteY39-10840" fmla="*/ 121 h 763"/>
              <a:gd name="connsiteX40-10841" fmla="*/ 226 w 247"/>
              <a:gd name="connsiteY40-10842" fmla="*/ 126 h 763"/>
              <a:gd name="connsiteX41-10843" fmla="*/ 226 w 247"/>
              <a:gd name="connsiteY41-10844" fmla="*/ 132 h 763"/>
              <a:gd name="connsiteX42-10845" fmla="*/ 221 w 247"/>
              <a:gd name="connsiteY42-10846" fmla="*/ 142 h 763"/>
              <a:gd name="connsiteX43-10847" fmla="*/ 221 w 247"/>
              <a:gd name="connsiteY43-10848" fmla="*/ 147 h 763"/>
              <a:gd name="connsiteX44-10849" fmla="*/ 221 w 247"/>
              <a:gd name="connsiteY44-10850" fmla="*/ 158 h 763"/>
              <a:gd name="connsiteX45-10851" fmla="*/ 216 w 247"/>
              <a:gd name="connsiteY45-10852" fmla="*/ 168 h 763"/>
              <a:gd name="connsiteX46-10853" fmla="*/ 216 w 247"/>
              <a:gd name="connsiteY46-10854" fmla="*/ 179 h 763"/>
              <a:gd name="connsiteX47-10855" fmla="*/ 216 w 247"/>
              <a:gd name="connsiteY47-10856" fmla="*/ 189 h 763"/>
              <a:gd name="connsiteX48-10857" fmla="*/ 211 w 247"/>
              <a:gd name="connsiteY48-10858" fmla="*/ 205 h 763"/>
              <a:gd name="connsiteX49-10859" fmla="*/ 211 w 247"/>
              <a:gd name="connsiteY49-10860" fmla="*/ 221 h 763"/>
              <a:gd name="connsiteX50-10861" fmla="*/ 211 w 247"/>
              <a:gd name="connsiteY50-10862" fmla="*/ 237 h 763"/>
              <a:gd name="connsiteX51-10863" fmla="*/ 205 w 247"/>
              <a:gd name="connsiteY51-10864" fmla="*/ 252 h 763"/>
              <a:gd name="connsiteX52-10865" fmla="*/ 205 w 247"/>
              <a:gd name="connsiteY52-10866" fmla="*/ 268 h 763"/>
              <a:gd name="connsiteX53-10867" fmla="*/ 205 w 247"/>
              <a:gd name="connsiteY53-10868" fmla="*/ 289 h 763"/>
              <a:gd name="connsiteX54-10869" fmla="*/ 200 w 247"/>
              <a:gd name="connsiteY54-10870" fmla="*/ 331 h 763"/>
              <a:gd name="connsiteX55-10871" fmla="*/ 195 w 247"/>
              <a:gd name="connsiteY55-10872" fmla="*/ 368 h 763"/>
              <a:gd name="connsiteX56-10873" fmla="*/ 195 w 247"/>
              <a:gd name="connsiteY56-10874" fmla="*/ 400 h 763"/>
              <a:gd name="connsiteX57-10875" fmla="*/ 190 w 247"/>
              <a:gd name="connsiteY57-10876" fmla="*/ 431 h 763"/>
              <a:gd name="connsiteX58-10877" fmla="*/ 184 w 247"/>
              <a:gd name="connsiteY58-10878" fmla="*/ 463 h 763"/>
              <a:gd name="connsiteX59-10879" fmla="*/ 184 w 247"/>
              <a:gd name="connsiteY59-10880" fmla="*/ 489 h 763"/>
              <a:gd name="connsiteX60-10881" fmla="*/ 179 w 247"/>
              <a:gd name="connsiteY60-10882" fmla="*/ 510 h 763"/>
              <a:gd name="connsiteX61-10883" fmla="*/ 174 w 247"/>
              <a:gd name="connsiteY61-10884" fmla="*/ 531 h 763"/>
              <a:gd name="connsiteX62-10885" fmla="*/ 168 w 247"/>
              <a:gd name="connsiteY62-10886" fmla="*/ 568 h 763"/>
              <a:gd name="connsiteX63-10887" fmla="*/ 158 w 247"/>
              <a:gd name="connsiteY63-10888" fmla="*/ 605 h 763"/>
              <a:gd name="connsiteX64-10889" fmla="*/ 153 w 247"/>
              <a:gd name="connsiteY64-10890" fmla="*/ 636 h 763"/>
              <a:gd name="connsiteX65-10891" fmla="*/ 142 w 247"/>
              <a:gd name="connsiteY65-10892" fmla="*/ 663 h 763"/>
              <a:gd name="connsiteX66-10893" fmla="*/ 137 w 247"/>
              <a:gd name="connsiteY66-10894" fmla="*/ 689 h 763"/>
              <a:gd name="connsiteX67-10895" fmla="*/ 132 w 247"/>
              <a:gd name="connsiteY67-10896" fmla="*/ 700 h 763"/>
              <a:gd name="connsiteX68-10897" fmla="*/ 126 w 247"/>
              <a:gd name="connsiteY68-10898" fmla="*/ 710 h 763"/>
              <a:gd name="connsiteX69-10899" fmla="*/ 126 w 247"/>
              <a:gd name="connsiteY69-10900" fmla="*/ 721 h 763"/>
              <a:gd name="connsiteX70-10901" fmla="*/ 121 w 247"/>
              <a:gd name="connsiteY70-10902" fmla="*/ 726 h 763"/>
              <a:gd name="connsiteX71-10903" fmla="*/ 116 w 247"/>
              <a:gd name="connsiteY71-10904" fmla="*/ 736 h 763"/>
              <a:gd name="connsiteX72-10905" fmla="*/ 116 w 247"/>
              <a:gd name="connsiteY72-10906" fmla="*/ 742 h 763"/>
              <a:gd name="connsiteX73-10907" fmla="*/ 105 w 247"/>
              <a:gd name="connsiteY73-10908" fmla="*/ 747 h 763"/>
              <a:gd name="connsiteX74-10909" fmla="*/ 100 w 247"/>
              <a:gd name="connsiteY74-10910" fmla="*/ 757 h 763"/>
              <a:gd name="connsiteX75-10911" fmla="*/ 95 w 247"/>
              <a:gd name="connsiteY75-10912" fmla="*/ 757 h 763"/>
              <a:gd name="connsiteX76-10913" fmla="*/ 89 w 247"/>
              <a:gd name="connsiteY76-10914" fmla="*/ 763 h 763"/>
              <a:gd name="connsiteX77-10915" fmla="*/ 84 w 247"/>
              <a:gd name="connsiteY77-10916" fmla="*/ 763 h 763"/>
              <a:gd name="connsiteX78-10917" fmla="*/ 84 w 247"/>
              <a:gd name="connsiteY78-10918" fmla="*/ 757 h 763"/>
              <a:gd name="connsiteX79-10919" fmla="*/ 79 w 247"/>
              <a:gd name="connsiteY79-10920" fmla="*/ 757 h 763"/>
              <a:gd name="connsiteX80-10921" fmla="*/ 79 w 247"/>
              <a:gd name="connsiteY80-10922" fmla="*/ 752 h 763"/>
              <a:gd name="connsiteX81-10923" fmla="*/ 79 w 247"/>
              <a:gd name="connsiteY81-10924" fmla="*/ 747 h 763"/>
              <a:gd name="connsiteX82-10925" fmla="*/ 74 w 247"/>
              <a:gd name="connsiteY82-10926" fmla="*/ 742 h 763"/>
              <a:gd name="connsiteX83-10927" fmla="*/ 74 w 247"/>
              <a:gd name="connsiteY83-10928" fmla="*/ 731 h 763"/>
              <a:gd name="connsiteX84-10929" fmla="*/ 74 w 247"/>
              <a:gd name="connsiteY84-10930" fmla="*/ 721 h 763"/>
              <a:gd name="connsiteX85-10931" fmla="*/ 68 w 247"/>
              <a:gd name="connsiteY85-10932" fmla="*/ 705 h 763"/>
              <a:gd name="connsiteX86-10933" fmla="*/ 63 w 247"/>
              <a:gd name="connsiteY86-10934" fmla="*/ 684 h 763"/>
              <a:gd name="connsiteX87-10935" fmla="*/ 58 w 247"/>
              <a:gd name="connsiteY87-10936" fmla="*/ 668 h 763"/>
              <a:gd name="connsiteX88-10937" fmla="*/ 53 w 247"/>
              <a:gd name="connsiteY88-10938" fmla="*/ 652 h 763"/>
              <a:gd name="connsiteX89-10939" fmla="*/ 47 w 247"/>
              <a:gd name="connsiteY89-10940" fmla="*/ 636 h 763"/>
              <a:gd name="connsiteX90-10941" fmla="*/ 37 w 247"/>
              <a:gd name="connsiteY90-10942" fmla="*/ 626 h 763"/>
              <a:gd name="connsiteX91-10943" fmla="*/ 26 w 247"/>
              <a:gd name="connsiteY91-10944" fmla="*/ 615 h 763"/>
              <a:gd name="connsiteX92-10945" fmla="*/ 21 w 247"/>
              <a:gd name="connsiteY92-10946" fmla="*/ 605 h 763"/>
              <a:gd name="connsiteX93-10947" fmla="*/ 32 w 247"/>
              <a:gd name="connsiteY93-10948" fmla="*/ 610 h 763"/>
              <a:gd name="connsiteX94-10949" fmla="*/ 47 w 247"/>
              <a:gd name="connsiteY94-10950" fmla="*/ 610 h 763"/>
              <a:gd name="connsiteX95-10951" fmla="*/ 58 w 247"/>
              <a:gd name="connsiteY95-10952" fmla="*/ 610 h 763"/>
              <a:gd name="connsiteX96-10953" fmla="*/ 68 w 247"/>
              <a:gd name="connsiteY96-10954" fmla="*/ 610 h 763"/>
              <a:gd name="connsiteX97-10955" fmla="*/ 79 w 247"/>
              <a:gd name="connsiteY97-10956" fmla="*/ 605 h 763"/>
              <a:gd name="connsiteX98-10957" fmla="*/ 84 w 247"/>
              <a:gd name="connsiteY98-10958" fmla="*/ 605 h 763"/>
              <a:gd name="connsiteX99-10959" fmla="*/ 89 w 247"/>
              <a:gd name="connsiteY99-10960" fmla="*/ 600 h 763"/>
              <a:gd name="connsiteX100-10961" fmla="*/ 89 w 247"/>
              <a:gd name="connsiteY100-10962" fmla="*/ 600 h 763"/>
              <a:gd name="connsiteX101-10963" fmla="*/ 95 w 247"/>
              <a:gd name="connsiteY101-10964" fmla="*/ 594 h 763"/>
              <a:gd name="connsiteX102-10965" fmla="*/ 95 w 247"/>
              <a:gd name="connsiteY102-10966" fmla="*/ 584 h 763"/>
              <a:gd name="connsiteX103-10967" fmla="*/ 100 w 247"/>
              <a:gd name="connsiteY103-10968" fmla="*/ 573 h 763"/>
              <a:gd name="connsiteX104-10969" fmla="*/ 100 w 247"/>
              <a:gd name="connsiteY104-10970" fmla="*/ 558 h 763"/>
              <a:gd name="connsiteX105-10971" fmla="*/ 105 w 247"/>
              <a:gd name="connsiteY105-10972" fmla="*/ 537 h 763"/>
              <a:gd name="connsiteX106-10973" fmla="*/ 111 w 247"/>
              <a:gd name="connsiteY106-10974" fmla="*/ 516 h 763"/>
              <a:gd name="connsiteX107-10975" fmla="*/ 111 w 247"/>
              <a:gd name="connsiteY107-10976" fmla="*/ 489 h 763"/>
              <a:gd name="connsiteX108-10977" fmla="*/ 116 w 247"/>
              <a:gd name="connsiteY108-10978" fmla="*/ 458 h 763"/>
              <a:gd name="connsiteX109-10979" fmla="*/ 126 w 247"/>
              <a:gd name="connsiteY109-10980" fmla="*/ 395 h 763"/>
              <a:gd name="connsiteX110-10981" fmla="*/ 132 w 247"/>
              <a:gd name="connsiteY110-10982" fmla="*/ 337 h 763"/>
              <a:gd name="connsiteX111-10983" fmla="*/ 137 w 247"/>
              <a:gd name="connsiteY111-10984" fmla="*/ 274 h 763"/>
              <a:gd name="connsiteX112-10985" fmla="*/ 137 w 247"/>
              <a:gd name="connsiteY112-10986" fmla="*/ 221 h 763"/>
              <a:gd name="connsiteX113-10987" fmla="*/ 137 w 247"/>
              <a:gd name="connsiteY113-10988" fmla="*/ 221 h 763"/>
              <a:gd name="connsiteX0-10989" fmla="*/ 116 w 226"/>
              <a:gd name="connsiteY0-10990" fmla="*/ 221 h 763"/>
              <a:gd name="connsiteX1-10991" fmla="*/ 116 w 226"/>
              <a:gd name="connsiteY1-10992" fmla="*/ 195 h 763"/>
              <a:gd name="connsiteX2-10993" fmla="*/ 116 w 226"/>
              <a:gd name="connsiteY2-10994" fmla="*/ 168 h 763"/>
              <a:gd name="connsiteX3-10995" fmla="*/ 116 w 226"/>
              <a:gd name="connsiteY3-10996" fmla="*/ 147 h 763"/>
              <a:gd name="connsiteX4-10997" fmla="*/ 116 w 226"/>
              <a:gd name="connsiteY4-10998" fmla="*/ 132 h 763"/>
              <a:gd name="connsiteX5-10999" fmla="*/ 116 w 226"/>
              <a:gd name="connsiteY5-11000" fmla="*/ 116 h 763"/>
              <a:gd name="connsiteX6-11001" fmla="*/ 116 w 226"/>
              <a:gd name="connsiteY6-11002" fmla="*/ 105 h 763"/>
              <a:gd name="connsiteX7-11003" fmla="*/ 111 w 226"/>
              <a:gd name="connsiteY7-11004" fmla="*/ 95 h 763"/>
              <a:gd name="connsiteX8-11005" fmla="*/ 111 w 226"/>
              <a:gd name="connsiteY8-11006" fmla="*/ 89 h 763"/>
              <a:gd name="connsiteX9-11007" fmla="*/ 111 w 226"/>
              <a:gd name="connsiteY9-11008" fmla="*/ 84 h 763"/>
              <a:gd name="connsiteX10-11009" fmla="*/ 105 w 226"/>
              <a:gd name="connsiteY10-11010" fmla="*/ 84 h 763"/>
              <a:gd name="connsiteX11-11011" fmla="*/ 100 w 226"/>
              <a:gd name="connsiteY11-11012" fmla="*/ 79 h 763"/>
              <a:gd name="connsiteX12-11013" fmla="*/ 90 w 226"/>
              <a:gd name="connsiteY12-11014" fmla="*/ 79 h 763"/>
              <a:gd name="connsiteX13-11015" fmla="*/ 84 w 226"/>
              <a:gd name="connsiteY13-11016" fmla="*/ 74 h 763"/>
              <a:gd name="connsiteX14-11017" fmla="*/ 5 w 226"/>
              <a:gd name="connsiteY14-11018" fmla="*/ 32 h 763"/>
              <a:gd name="connsiteX15-11019" fmla="*/ 84 w 226"/>
              <a:gd name="connsiteY15-11020" fmla="*/ 5 h 763"/>
              <a:gd name="connsiteX16-11021" fmla="*/ 90 w 226"/>
              <a:gd name="connsiteY16-11022" fmla="*/ 5 h 763"/>
              <a:gd name="connsiteX17-11023" fmla="*/ 100 w 226"/>
              <a:gd name="connsiteY17-11024" fmla="*/ 0 h 763"/>
              <a:gd name="connsiteX18-11025" fmla="*/ 111 w 226"/>
              <a:gd name="connsiteY18-11026" fmla="*/ 5 h 763"/>
              <a:gd name="connsiteX19-11027" fmla="*/ 116 w 226"/>
              <a:gd name="connsiteY19-11028" fmla="*/ 11 h 763"/>
              <a:gd name="connsiteX20-11029" fmla="*/ 126 w 226"/>
              <a:gd name="connsiteY20-11030" fmla="*/ 16 h 763"/>
              <a:gd name="connsiteX21-11031" fmla="*/ 137 w 226"/>
              <a:gd name="connsiteY21-11032" fmla="*/ 21 h 763"/>
              <a:gd name="connsiteX22-11033" fmla="*/ 147 w 226"/>
              <a:gd name="connsiteY22-11034" fmla="*/ 26 h 763"/>
              <a:gd name="connsiteX23-11035" fmla="*/ 158 w 226"/>
              <a:gd name="connsiteY23-11036" fmla="*/ 32 h 763"/>
              <a:gd name="connsiteX24-11037" fmla="*/ 174 w 226"/>
              <a:gd name="connsiteY24-11038" fmla="*/ 42 h 763"/>
              <a:gd name="connsiteX25-11039" fmla="*/ 184 w 226"/>
              <a:gd name="connsiteY25-11040" fmla="*/ 53 h 763"/>
              <a:gd name="connsiteX26-11041" fmla="*/ 195 w 226"/>
              <a:gd name="connsiteY26-11042" fmla="*/ 58 h 763"/>
              <a:gd name="connsiteX27-11043" fmla="*/ 205 w 226"/>
              <a:gd name="connsiteY27-11044" fmla="*/ 68 h 763"/>
              <a:gd name="connsiteX28-11045" fmla="*/ 216 w 226"/>
              <a:gd name="connsiteY28-11046" fmla="*/ 74 h 763"/>
              <a:gd name="connsiteX29-11047" fmla="*/ 221 w 226"/>
              <a:gd name="connsiteY29-11048" fmla="*/ 79 h 763"/>
              <a:gd name="connsiteX30-11049" fmla="*/ 226 w 226"/>
              <a:gd name="connsiteY30-11050" fmla="*/ 84 h 763"/>
              <a:gd name="connsiteX31-11051" fmla="*/ 226 w 226"/>
              <a:gd name="connsiteY31-11052" fmla="*/ 89 h 763"/>
              <a:gd name="connsiteX32-11053" fmla="*/ 226 w 226"/>
              <a:gd name="connsiteY32-11054" fmla="*/ 95 h 763"/>
              <a:gd name="connsiteX33-11055" fmla="*/ 226 w 226"/>
              <a:gd name="connsiteY33-11056" fmla="*/ 100 h 763"/>
              <a:gd name="connsiteX34-11057" fmla="*/ 226 w 226"/>
              <a:gd name="connsiteY34-11058" fmla="*/ 105 h 763"/>
              <a:gd name="connsiteX35-11059" fmla="*/ 221 w 226"/>
              <a:gd name="connsiteY35-11060" fmla="*/ 110 h 763"/>
              <a:gd name="connsiteX36-11061" fmla="*/ 211 w 226"/>
              <a:gd name="connsiteY36-11062" fmla="*/ 116 h 763"/>
              <a:gd name="connsiteX37-11063" fmla="*/ 211 w 226"/>
              <a:gd name="connsiteY37-11064" fmla="*/ 121 h 763"/>
              <a:gd name="connsiteX38-11065" fmla="*/ 211 w 226"/>
              <a:gd name="connsiteY38-11066" fmla="*/ 121 h 763"/>
              <a:gd name="connsiteX39-11067" fmla="*/ 205 w 226"/>
              <a:gd name="connsiteY39-11068" fmla="*/ 126 h 763"/>
              <a:gd name="connsiteX40-11069" fmla="*/ 205 w 226"/>
              <a:gd name="connsiteY40-11070" fmla="*/ 132 h 763"/>
              <a:gd name="connsiteX41-11071" fmla="*/ 200 w 226"/>
              <a:gd name="connsiteY41-11072" fmla="*/ 142 h 763"/>
              <a:gd name="connsiteX42-11073" fmla="*/ 200 w 226"/>
              <a:gd name="connsiteY42-11074" fmla="*/ 147 h 763"/>
              <a:gd name="connsiteX43-11075" fmla="*/ 200 w 226"/>
              <a:gd name="connsiteY43-11076" fmla="*/ 158 h 763"/>
              <a:gd name="connsiteX44-11077" fmla="*/ 195 w 226"/>
              <a:gd name="connsiteY44-11078" fmla="*/ 168 h 763"/>
              <a:gd name="connsiteX45-11079" fmla="*/ 195 w 226"/>
              <a:gd name="connsiteY45-11080" fmla="*/ 179 h 763"/>
              <a:gd name="connsiteX46-11081" fmla="*/ 195 w 226"/>
              <a:gd name="connsiteY46-11082" fmla="*/ 189 h 763"/>
              <a:gd name="connsiteX47-11083" fmla="*/ 190 w 226"/>
              <a:gd name="connsiteY47-11084" fmla="*/ 205 h 763"/>
              <a:gd name="connsiteX48-11085" fmla="*/ 190 w 226"/>
              <a:gd name="connsiteY48-11086" fmla="*/ 221 h 763"/>
              <a:gd name="connsiteX49-11087" fmla="*/ 190 w 226"/>
              <a:gd name="connsiteY49-11088" fmla="*/ 237 h 763"/>
              <a:gd name="connsiteX50-11089" fmla="*/ 184 w 226"/>
              <a:gd name="connsiteY50-11090" fmla="*/ 252 h 763"/>
              <a:gd name="connsiteX51-11091" fmla="*/ 184 w 226"/>
              <a:gd name="connsiteY51-11092" fmla="*/ 268 h 763"/>
              <a:gd name="connsiteX52-11093" fmla="*/ 184 w 226"/>
              <a:gd name="connsiteY52-11094" fmla="*/ 289 h 763"/>
              <a:gd name="connsiteX53-11095" fmla="*/ 179 w 226"/>
              <a:gd name="connsiteY53-11096" fmla="*/ 331 h 763"/>
              <a:gd name="connsiteX54-11097" fmla="*/ 174 w 226"/>
              <a:gd name="connsiteY54-11098" fmla="*/ 368 h 763"/>
              <a:gd name="connsiteX55-11099" fmla="*/ 174 w 226"/>
              <a:gd name="connsiteY55-11100" fmla="*/ 400 h 763"/>
              <a:gd name="connsiteX56-11101" fmla="*/ 169 w 226"/>
              <a:gd name="connsiteY56-11102" fmla="*/ 431 h 763"/>
              <a:gd name="connsiteX57-11103" fmla="*/ 163 w 226"/>
              <a:gd name="connsiteY57-11104" fmla="*/ 463 h 763"/>
              <a:gd name="connsiteX58-11105" fmla="*/ 163 w 226"/>
              <a:gd name="connsiteY58-11106" fmla="*/ 489 h 763"/>
              <a:gd name="connsiteX59-11107" fmla="*/ 158 w 226"/>
              <a:gd name="connsiteY59-11108" fmla="*/ 510 h 763"/>
              <a:gd name="connsiteX60-11109" fmla="*/ 153 w 226"/>
              <a:gd name="connsiteY60-11110" fmla="*/ 531 h 763"/>
              <a:gd name="connsiteX61-11111" fmla="*/ 147 w 226"/>
              <a:gd name="connsiteY61-11112" fmla="*/ 568 h 763"/>
              <a:gd name="connsiteX62-11113" fmla="*/ 137 w 226"/>
              <a:gd name="connsiteY62-11114" fmla="*/ 605 h 763"/>
              <a:gd name="connsiteX63-11115" fmla="*/ 132 w 226"/>
              <a:gd name="connsiteY63-11116" fmla="*/ 636 h 763"/>
              <a:gd name="connsiteX64-11117" fmla="*/ 121 w 226"/>
              <a:gd name="connsiteY64-11118" fmla="*/ 663 h 763"/>
              <a:gd name="connsiteX65-11119" fmla="*/ 116 w 226"/>
              <a:gd name="connsiteY65-11120" fmla="*/ 689 h 763"/>
              <a:gd name="connsiteX66-11121" fmla="*/ 111 w 226"/>
              <a:gd name="connsiteY66-11122" fmla="*/ 700 h 763"/>
              <a:gd name="connsiteX67-11123" fmla="*/ 105 w 226"/>
              <a:gd name="connsiteY67-11124" fmla="*/ 710 h 763"/>
              <a:gd name="connsiteX68-11125" fmla="*/ 105 w 226"/>
              <a:gd name="connsiteY68-11126" fmla="*/ 721 h 763"/>
              <a:gd name="connsiteX69-11127" fmla="*/ 100 w 226"/>
              <a:gd name="connsiteY69-11128" fmla="*/ 726 h 763"/>
              <a:gd name="connsiteX70-11129" fmla="*/ 95 w 226"/>
              <a:gd name="connsiteY70-11130" fmla="*/ 736 h 763"/>
              <a:gd name="connsiteX71-11131" fmla="*/ 95 w 226"/>
              <a:gd name="connsiteY71-11132" fmla="*/ 742 h 763"/>
              <a:gd name="connsiteX72-11133" fmla="*/ 84 w 226"/>
              <a:gd name="connsiteY72-11134" fmla="*/ 747 h 763"/>
              <a:gd name="connsiteX73-11135" fmla="*/ 79 w 226"/>
              <a:gd name="connsiteY73-11136" fmla="*/ 757 h 763"/>
              <a:gd name="connsiteX74-11137" fmla="*/ 74 w 226"/>
              <a:gd name="connsiteY74-11138" fmla="*/ 757 h 763"/>
              <a:gd name="connsiteX75-11139" fmla="*/ 68 w 226"/>
              <a:gd name="connsiteY75-11140" fmla="*/ 763 h 763"/>
              <a:gd name="connsiteX76-11141" fmla="*/ 63 w 226"/>
              <a:gd name="connsiteY76-11142" fmla="*/ 763 h 763"/>
              <a:gd name="connsiteX77-11143" fmla="*/ 63 w 226"/>
              <a:gd name="connsiteY77-11144" fmla="*/ 757 h 763"/>
              <a:gd name="connsiteX78-11145" fmla="*/ 58 w 226"/>
              <a:gd name="connsiteY78-11146" fmla="*/ 757 h 763"/>
              <a:gd name="connsiteX79-11147" fmla="*/ 58 w 226"/>
              <a:gd name="connsiteY79-11148" fmla="*/ 752 h 763"/>
              <a:gd name="connsiteX80-11149" fmla="*/ 58 w 226"/>
              <a:gd name="connsiteY80-11150" fmla="*/ 747 h 763"/>
              <a:gd name="connsiteX81-11151" fmla="*/ 53 w 226"/>
              <a:gd name="connsiteY81-11152" fmla="*/ 742 h 763"/>
              <a:gd name="connsiteX82-11153" fmla="*/ 53 w 226"/>
              <a:gd name="connsiteY82-11154" fmla="*/ 731 h 763"/>
              <a:gd name="connsiteX83-11155" fmla="*/ 53 w 226"/>
              <a:gd name="connsiteY83-11156" fmla="*/ 721 h 763"/>
              <a:gd name="connsiteX84-11157" fmla="*/ 47 w 226"/>
              <a:gd name="connsiteY84-11158" fmla="*/ 705 h 763"/>
              <a:gd name="connsiteX85-11159" fmla="*/ 42 w 226"/>
              <a:gd name="connsiteY85-11160" fmla="*/ 684 h 763"/>
              <a:gd name="connsiteX86-11161" fmla="*/ 37 w 226"/>
              <a:gd name="connsiteY86-11162" fmla="*/ 668 h 763"/>
              <a:gd name="connsiteX87-11163" fmla="*/ 32 w 226"/>
              <a:gd name="connsiteY87-11164" fmla="*/ 652 h 763"/>
              <a:gd name="connsiteX88-11165" fmla="*/ 26 w 226"/>
              <a:gd name="connsiteY88-11166" fmla="*/ 636 h 763"/>
              <a:gd name="connsiteX89-11167" fmla="*/ 16 w 226"/>
              <a:gd name="connsiteY89-11168" fmla="*/ 626 h 763"/>
              <a:gd name="connsiteX90-11169" fmla="*/ 5 w 226"/>
              <a:gd name="connsiteY90-11170" fmla="*/ 615 h 763"/>
              <a:gd name="connsiteX91-11171" fmla="*/ 0 w 226"/>
              <a:gd name="connsiteY91-11172" fmla="*/ 605 h 763"/>
              <a:gd name="connsiteX92-11173" fmla="*/ 11 w 226"/>
              <a:gd name="connsiteY92-11174" fmla="*/ 610 h 763"/>
              <a:gd name="connsiteX93-11175" fmla="*/ 26 w 226"/>
              <a:gd name="connsiteY93-11176" fmla="*/ 610 h 763"/>
              <a:gd name="connsiteX94-11177" fmla="*/ 37 w 226"/>
              <a:gd name="connsiteY94-11178" fmla="*/ 610 h 763"/>
              <a:gd name="connsiteX95-11179" fmla="*/ 47 w 226"/>
              <a:gd name="connsiteY95-11180" fmla="*/ 610 h 763"/>
              <a:gd name="connsiteX96-11181" fmla="*/ 58 w 226"/>
              <a:gd name="connsiteY96-11182" fmla="*/ 605 h 763"/>
              <a:gd name="connsiteX97-11183" fmla="*/ 63 w 226"/>
              <a:gd name="connsiteY97-11184" fmla="*/ 605 h 763"/>
              <a:gd name="connsiteX98-11185" fmla="*/ 68 w 226"/>
              <a:gd name="connsiteY98-11186" fmla="*/ 600 h 763"/>
              <a:gd name="connsiteX99-11187" fmla="*/ 68 w 226"/>
              <a:gd name="connsiteY99-11188" fmla="*/ 600 h 763"/>
              <a:gd name="connsiteX100-11189" fmla="*/ 74 w 226"/>
              <a:gd name="connsiteY100-11190" fmla="*/ 594 h 763"/>
              <a:gd name="connsiteX101-11191" fmla="*/ 74 w 226"/>
              <a:gd name="connsiteY101-11192" fmla="*/ 584 h 763"/>
              <a:gd name="connsiteX102-11193" fmla="*/ 79 w 226"/>
              <a:gd name="connsiteY102-11194" fmla="*/ 573 h 763"/>
              <a:gd name="connsiteX103-11195" fmla="*/ 79 w 226"/>
              <a:gd name="connsiteY103-11196" fmla="*/ 558 h 763"/>
              <a:gd name="connsiteX104-11197" fmla="*/ 84 w 226"/>
              <a:gd name="connsiteY104-11198" fmla="*/ 537 h 763"/>
              <a:gd name="connsiteX105-11199" fmla="*/ 90 w 226"/>
              <a:gd name="connsiteY105-11200" fmla="*/ 516 h 763"/>
              <a:gd name="connsiteX106-11201" fmla="*/ 90 w 226"/>
              <a:gd name="connsiteY106-11202" fmla="*/ 489 h 763"/>
              <a:gd name="connsiteX107-11203" fmla="*/ 95 w 226"/>
              <a:gd name="connsiteY107-11204" fmla="*/ 458 h 763"/>
              <a:gd name="connsiteX108-11205" fmla="*/ 105 w 226"/>
              <a:gd name="connsiteY108-11206" fmla="*/ 395 h 763"/>
              <a:gd name="connsiteX109-11207" fmla="*/ 111 w 226"/>
              <a:gd name="connsiteY109-11208" fmla="*/ 337 h 763"/>
              <a:gd name="connsiteX110-11209" fmla="*/ 116 w 226"/>
              <a:gd name="connsiteY110-11210" fmla="*/ 274 h 763"/>
              <a:gd name="connsiteX111-11211" fmla="*/ 116 w 226"/>
              <a:gd name="connsiteY111-11212" fmla="*/ 221 h 763"/>
              <a:gd name="connsiteX112-11213" fmla="*/ 116 w 226"/>
              <a:gd name="connsiteY112-11214" fmla="*/ 221 h 763"/>
              <a:gd name="connsiteX0-11215" fmla="*/ 116 w 226"/>
              <a:gd name="connsiteY0-11216" fmla="*/ 221 h 763"/>
              <a:gd name="connsiteX1-11217" fmla="*/ 116 w 226"/>
              <a:gd name="connsiteY1-11218" fmla="*/ 195 h 763"/>
              <a:gd name="connsiteX2-11219" fmla="*/ 116 w 226"/>
              <a:gd name="connsiteY2-11220" fmla="*/ 168 h 763"/>
              <a:gd name="connsiteX3-11221" fmla="*/ 116 w 226"/>
              <a:gd name="connsiteY3-11222" fmla="*/ 147 h 763"/>
              <a:gd name="connsiteX4-11223" fmla="*/ 116 w 226"/>
              <a:gd name="connsiteY4-11224" fmla="*/ 132 h 763"/>
              <a:gd name="connsiteX5-11225" fmla="*/ 116 w 226"/>
              <a:gd name="connsiteY5-11226" fmla="*/ 116 h 763"/>
              <a:gd name="connsiteX6-11227" fmla="*/ 116 w 226"/>
              <a:gd name="connsiteY6-11228" fmla="*/ 105 h 763"/>
              <a:gd name="connsiteX7-11229" fmla="*/ 111 w 226"/>
              <a:gd name="connsiteY7-11230" fmla="*/ 95 h 763"/>
              <a:gd name="connsiteX8-11231" fmla="*/ 111 w 226"/>
              <a:gd name="connsiteY8-11232" fmla="*/ 89 h 763"/>
              <a:gd name="connsiteX9-11233" fmla="*/ 111 w 226"/>
              <a:gd name="connsiteY9-11234" fmla="*/ 84 h 763"/>
              <a:gd name="connsiteX10-11235" fmla="*/ 105 w 226"/>
              <a:gd name="connsiteY10-11236" fmla="*/ 84 h 763"/>
              <a:gd name="connsiteX11-11237" fmla="*/ 100 w 226"/>
              <a:gd name="connsiteY11-11238" fmla="*/ 79 h 763"/>
              <a:gd name="connsiteX12-11239" fmla="*/ 90 w 226"/>
              <a:gd name="connsiteY12-11240" fmla="*/ 79 h 763"/>
              <a:gd name="connsiteX13-11241" fmla="*/ 84 w 226"/>
              <a:gd name="connsiteY13-11242" fmla="*/ 74 h 763"/>
              <a:gd name="connsiteX14-11243" fmla="*/ 84 w 226"/>
              <a:gd name="connsiteY14-11244" fmla="*/ 5 h 763"/>
              <a:gd name="connsiteX15-11245" fmla="*/ 90 w 226"/>
              <a:gd name="connsiteY15-11246" fmla="*/ 5 h 763"/>
              <a:gd name="connsiteX16-11247" fmla="*/ 100 w 226"/>
              <a:gd name="connsiteY16-11248" fmla="*/ 0 h 763"/>
              <a:gd name="connsiteX17-11249" fmla="*/ 111 w 226"/>
              <a:gd name="connsiteY17-11250" fmla="*/ 5 h 763"/>
              <a:gd name="connsiteX18-11251" fmla="*/ 116 w 226"/>
              <a:gd name="connsiteY18-11252" fmla="*/ 11 h 763"/>
              <a:gd name="connsiteX19-11253" fmla="*/ 126 w 226"/>
              <a:gd name="connsiteY19-11254" fmla="*/ 16 h 763"/>
              <a:gd name="connsiteX20-11255" fmla="*/ 137 w 226"/>
              <a:gd name="connsiteY20-11256" fmla="*/ 21 h 763"/>
              <a:gd name="connsiteX21-11257" fmla="*/ 147 w 226"/>
              <a:gd name="connsiteY21-11258" fmla="*/ 26 h 763"/>
              <a:gd name="connsiteX22-11259" fmla="*/ 158 w 226"/>
              <a:gd name="connsiteY22-11260" fmla="*/ 32 h 763"/>
              <a:gd name="connsiteX23-11261" fmla="*/ 174 w 226"/>
              <a:gd name="connsiteY23-11262" fmla="*/ 42 h 763"/>
              <a:gd name="connsiteX24-11263" fmla="*/ 184 w 226"/>
              <a:gd name="connsiteY24-11264" fmla="*/ 53 h 763"/>
              <a:gd name="connsiteX25-11265" fmla="*/ 195 w 226"/>
              <a:gd name="connsiteY25-11266" fmla="*/ 58 h 763"/>
              <a:gd name="connsiteX26-11267" fmla="*/ 205 w 226"/>
              <a:gd name="connsiteY26-11268" fmla="*/ 68 h 763"/>
              <a:gd name="connsiteX27-11269" fmla="*/ 216 w 226"/>
              <a:gd name="connsiteY27-11270" fmla="*/ 74 h 763"/>
              <a:gd name="connsiteX28-11271" fmla="*/ 221 w 226"/>
              <a:gd name="connsiteY28-11272" fmla="*/ 79 h 763"/>
              <a:gd name="connsiteX29-11273" fmla="*/ 226 w 226"/>
              <a:gd name="connsiteY29-11274" fmla="*/ 84 h 763"/>
              <a:gd name="connsiteX30-11275" fmla="*/ 226 w 226"/>
              <a:gd name="connsiteY30-11276" fmla="*/ 89 h 763"/>
              <a:gd name="connsiteX31-11277" fmla="*/ 226 w 226"/>
              <a:gd name="connsiteY31-11278" fmla="*/ 95 h 763"/>
              <a:gd name="connsiteX32-11279" fmla="*/ 226 w 226"/>
              <a:gd name="connsiteY32-11280" fmla="*/ 100 h 763"/>
              <a:gd name="connsiteX33-11281" fmla="*/ 226 w 226"/>
              <a:gd name="connsiteY33-11282" fmla="*/ 105 h 763"/>
              <a:gd name="connsiteX34-11283" fmla="*/ 221 w 226"/>
              <a:gd name="connsiteY34-11284" fmla="*/ 110 h 763"/>
              <a:gd name="connsiteX35-11285" fmla="*/ 211 w 226"/>
              <a:gd name="connsiteY35-11286" fmla="*/ 116 h 763"/>
              <a:gd name="connsiteX36-11287" fmla="*/ 211 w 226"/>
              <a:gd name="connsiteY36-11288" fmla="*/ 121 h 763"/>
              <a:gd name="connsiteX37-11289" fmla="*/ 211 w 226"/>
              <a:gd name="connsiteY37-11290" fmla="*/ 121 h 763"/>
              <a:gd name="connsiteX38-11291" fmla="*/ 205 w 226"/>
              <a:gd name="connsiteY38-11292" fmla="*/ 126 h 763"/>
              <a:gd name="connsiteX39-11293" fmla="*/ 205 w 226"/>
              <a:gd name="connsiteY39-11294" fmla="*/ 132 h 763"/>
              <a:gd name="connsiteX40-11295" fmla="*/ 200 w 226"/>
              <a:gd name="connsiteY40-11296" fmla="*/ 142 h 763"/>
              <a:gd name="connsiteX41-11297" fmla="*/ 200 w 226"/>
              <a:gd name="connsiteY41-11298" fmla="*/ 147 h 763"/>
              <a:gd name="connsiteX42-11299" fmla="*/ 200 w 226"/>
              <a:gd name="connsiteY42-11300" fmla="*/ 158 h 763"/>
              <a:gd name="connsiteX43-11301" fmla="*/ 195 w 226"/>
              <a:gd name="connsiteY43-11302" fmla="*/ 168 h 763"/>
              <a:gd name="connsiteX44-11303" fmla="*/ 195 w 226"/>
              <a:gd name="connsiteY44-11304" fmla="*/ 179 h 763"/>
              <a:gd name="connsiteX45-11305" fmla="*/ 195 w 226"/>
              <a:gd name="connsiteY45-11306" fmla="*/ 189 h 763"/>
              <a:gd name="connsiteX46-11307" fmla="*/ 190 w 226"/>
              <a:gd name="connsiteY46-11308" fmla="*/ 205 h 763"/>
              <a:gd name="connsiteX47-11309" fmla="*/ 190 w 226"/>
              <a:gd name="connsiteY47-11310" fmla="*/ 221 h 763"/>
              <a:gd name="connsiteX48-11311" fmla="*/ 190 w 226"/>
              <a:gd name="connsiteY48-11312" fmla="*/ 237 h 763"/>
              <a:gd name="connsiteX49-11313" fmla="*/ 184 w 226"/>
              <a:gd name="connsiteY49-11314" fmla="*/ 252 h 763"/>
              <a:gd name="connsiteX50-11315" fmla="*/ 184 w 226"/>
              <a:gd name="connsiteY50-11316" fmla="*/ 268 h 763"/>
              <a:gd name="connsiteX51-11317" fmla="*/ 184 w 226"/>
              <a:gd name="connsiteY51-11318" fmla="*/ 289 h 763"/>
              <a:gd name="connsiteX52-11319" fmla="*/ 179 w 226"/>
              <a:gd name="connsiteY52-11320" fmla="*/ 331 h 763"/>
              <a:gd name="connsiteX53-11321" fmla="*/ 174 w 226"/>
              <a:gd name="connsiteY53-11322" fmla="*/ 368 h 763"/>
              <a:gd name="connsiteX54-11323" fmla="*/ 174 w 226"/>
              <a:gd name="connsiteY54-11324" fmla="*/ 400 h 763"/>
              <a:gd name="connsiteX55-11325" fmla="*/ 169 w 226"/>
              <a:gd name="connsiteY55-11326" fmla="*/ 431 h 763"/>
              <a:gd name="connsiteX56-11327" fmla="*/ 163 w 226"/>
              <a:gd name="connsiteY56-11328" fmla="*/ 463 h 763"/>
              <a:gd name="connsiteX57-11329" fmla="*/ 163 w 226"/>
              <a:gd name="connsiteY57-11330" fmla="*/ 489 h 763"/>
              <a:gd name="connsiteX58-11331" fmla="*/ 158 w 226"/>
              <a:gd name="connsiteY58-11332" fmla="*/ 510 h 763"/>
              <a:gd name="connsiteX59-11333" fmla="*/ 153 w 226"/>
              <a:gd name="connsiteY59-11334" fmla="*/ 531 h 763"/>
              <a:gd name="connsiteX60-11335" fmla="*/ 147 w 226"/>
              <a:gd name="connsiteY60-11336" fmla="*/ 568 h 763"/>
              <a:gd name="connsiteX61-11337" fmla="*/ 137 w 226"/>
              <a:gd name="connsiteY61-11338" fmla="*/ 605 h 763"/>
              <a:gd name="connsiteX62-11339" fmla="*/ 132 w 226"/>
              <a:gd name="connsiteY62-11340" fmla="*/ 636 h 763"/>
              <a:gd name="connsiteX63-11341" fmla="*/ 121 w 226"/>
              <a:gd name="connsiteY63-11342" fmla="*/ 663 h 763"/>
              <a:gd name="connsiteX64-11343" fmla="*/ 116 w 226"/>
              <a:gd name="connsiteY64-11344" fmla="*/ 689 h 763"/>
              <a:gd name="connsiteX65-11345" fmla="*/ 111 w 226"/>
              <a:gd name="connsiteY65-11346" fmla="*/ 700 h 763"/>
              <a:gd name="connsiteX66-11347" fmla="*/ 105 w 226"/>
              <a:gd name="connsiteY66-11348" fmla="*/ 710 h 763"/>
              <a:gd name="connsiteX67-11349" fmla="*/ 105 w 226"/>
              <a:gd name="connsiteY67-11350" fmla="*/ 721 h 763"/>
              <a:gd name="connsiteX68-11351" fmla="*/ 100 w 226"/>
              <a:gd name="connsiteY68-11352" fmla="*/ 726 h 763"/>
              <a:gd name="connsiteX69-11353" fmla="*/ 95 w 226"/>
              <a:gd name="connsiteY69-11354" fmla="*/ 736 h 763"/>
              <a:gd name="connsiteX70-11355" fmla="*/ 95 w 226"/>
              <a:gd name="connsiteY70-11356" fmla="*/ 742 h 763"/>
              <a:gd name="connsiteX71-11357" fmla="*/ 84 w 226"/>
              <a:gd name="connsiteY71-11358" fmla="*/ 747 h 763"/>
              <a:gd name="connsiteX72-11359" fmla="*/ 79 w 226"/>
              <a:gd name="connsiteY72-11360" fmla="*/ 757 h 763"/>
              <a:gd name="connsiteX73-11361" fmla="*/ 74 w 226"/>
              <a:gd name="connsiteY73-11362" fmla="*/ 757 h 763"/>
              <a:gd name="connsiteX74-11363" fmla="*/ 68 w 226"/>
              <a:gd name="connsiteY74-11364" fmla="*/ 763 h 763"/>
              <a:gd name="connsiteX75-11365" fmla="*/ 63 w 226"/>
              <a:gd name="connsiteY75-11366" fmla="*/ 763 h 763"/>
              <a:gd name="connsiteX76-11367" fmla="*/ 63 w 226"/>
              <a:gd name="connsiteY76-11368" fmla="*/ 757 h 763"/>
              <a:gd name="connsiteX77-11369" fmla="*/ 58 w 226"/>
              <a:gd name="connsiteY77-11370" fmla="*/ 757 h 763"/>
              <a:gd name="connsiteX78-11371" fmla="*/ 58 w 226"/>
              <a:gd name="connsiteY78-11372" fmla="*/ 752 h 763"/>
              <a:gd name="connsiteX79-11373" fmla="*/ 58 w 226"/>
              <a:gd name="connsiteY79-11374" fmla="*/ 747 h 763"/>
              <a:gd name="connsiteX80-11375" fmla="*/ 53 w 226"/>
              <a:gd name="connsiteY80-11376" fmla="*/ 742 h 763"/>
              <a:gd name="connsiteX81-11377" fmla="*/ 53 w 226"/>
              <a:gd name="connsiteY81-11378" fmla="*/ 731 h 763"/>
              <a:gd name="connsiteX82-11379" fmla="*/ 53 w 226"/>
              <a:gd name="connsiteY82-11380" fmla="*/ 721 h 763"/>
              <a:gd name="connsiteX83-11381" fmla="*/ 47 w 226"/>
              <a:gd name="connsiteY83-11382" fmla="*/ 705 h 763"/>
              <a:gd name="connsiteX84-11383" fmla="*/ 42 w 226"/>
              <a:gd name="connsiteY84-11384" fmla="*/ 684 h 763"/>
              <a:gd name="connsiteX85-11385" fmla="*/ 37 w 226"/>
              <a:gd name="connsiteY85-11386" fmla="*/ 668 h 763"/>
              <a:gd name="connsiteX86-11387" fmla="*/ 32 w 226"/>
              <a:gd name="connsiteY86-11388" fmla="*/ 652 h 763"/>
              <a:gd name="connsiteX87-11389" fmla="*/ 26 w 226"/>
              <a:gd name="connsiteY87-11390" fmla="*/ 636 h 763"/>
              <a:gd name="connsiteX88-11391" fmla="*/ 16 w 226"/>
              <a:gd name="connsiteY88-11392" fmla="*/ 626 h 763"/>
              <a:gd name="connsiteX89-11393" fmla="*/ 5 w 226"/>
              <a:gd name="connsiteY89-11394" fmla="*/ 615 h 763"/>
              <a:gd name="connsiteX90-11395" fmla="*/ 0 w 226"/>
              <a:gd name="connsiteY90-11396" fmla="*/ 605 h 763"/>
              <a:gd name="connsiteX91-11397" fmla="*/ 11 w 226"/>
              <a:gd name="connsiteY91-11398" fmla="*/ 610 h 763"/>
              <a:gd name="connsiteX92-11399" fmla="*/ 26 w 226"/>
              <a:gd name="connsiteY92-11400" fmla="*/ 610 h 763"/>
              <a:gd name="connsiteX93-11401" fmla="*/ 37 w 226"/>
              <a:gd name="connsiteY93-11402" fmla="*/ 610 h 763"/>
              <a:gd name="connsiteX94-11403" fmla="*/ 47 w 226"/>
              <a:gd name="connsiteY94-11404" fmla="*/ 610 h 763"/>
              <a:gd name="connsiteX95-11405" fmla="*/ 58 w 226"/>
              <a:gd name="connsiteY95-11406" fmla="*/ 605 h 763"/>
              <a:gd name="connsiteX96-11407" fmla="*/ 63 w 226"/>
              <a:gd name="connsiteY96-11408" fmla="*/ 605 h 763"/>
              <a:gd name="connsiteX97-11409" fmla="*/ 68 w 226"/>
              <a:gd name="connsiteY97-11410" fmla="*/ 600 h 763"/>
              <a:gd name="connsiteX98-11411" fmla="*/ 68 w 226"/>
              <a:gd name="connsiteY98-11412" fmla="*/ 600 h 763"/>
              <a:gd name="connsiteX99-11413" fmla="*/ 74 w 226"/>
              <a:gd name="connsiteY99-11414" fmla="*/ 594 h 763"/>
              <a:gd name="connsiteX100-11415" fmla="*/ 74 w 226"/>
              <a:gd name="connsiteY100-11416" fmla="*/ 584 h 763"/>
              <a:gd name="connsiteX101-11417" fmla="*/ 79 w 226"/>
              <a:gd name="connsiteY101-11418" fmla="*/ 573 h 763"/>
              <a:gd name="connsiteX102-11419" fmla="*/ 79 w 226"/>
              <a:gd name="connsiteY102-11420" fmla="*/ 558 h 763"/>
              <a:gd name="connsiteX103-11421" fmla="*/ 84 w 226"/>
              <a:gd name="connsiteY103-11422" fmla="*/ 537 h 763"/>
              <a:gd name="connsiteX104-11423" fmla="*/ 90 w 226"/>
              <a:gd name="connsiteY104-11424" fmla="*/ 516 h 763"/>
              <a:gd name="connsiteX105-11425" fmla="*/ 90 w 226"/>
              <a:gd name="connsiteY105-11426" fmla="*/ 489 h 763"/>
              <a:gd name="connsiteX106-11427" fmla="*/ 95 w 226"/>
              <a:gd name="connsiteY106-11428" fmla="*/ 458 h 763"/>
              <a:gd name="connsiteX107-11429" fmla="*/ 105 w 226"/>
              <a:gd name="connsiteY107-11430" fmla="*/ 395 h 763"/>
              <a:gd name="connsiteX108-11431" fmla="*/ 111 w 226"/>
              <a:gd name="connsiteY108-11432" fmla="*/ 337 h 763"/>
              <a:gd name="connsiteX109-11433" fmla="*/ 116 w 226"/>
              <a:gd name="connsiteY109-11434" fmla="*/ 274 h 763"/>
              <a:gd name="connsiteX110-11435" fmla="*/ 116 w 226"/>
              <a:gd name="connsiteY110-11436" fmla="*/ 221 h 763"/>
              <a:gd name="connsiteX111-11437" fmla="*/ 116 w 226"/>
              <a:gd name="connsiteY111-11438" fmla="*/ 221 h 763"/>
              <a:gd name="connsiteX0-11439" fmla="*/ 116 w 226"/>
              <a:gd name="connsiteY0-11440" fmla="*/ 221 h 763"/>
              <a:gd name="connsiteX1-11441" fmla="*/ 116 w 226"/>
              <a:gd name="connsiteY1-11442" fmla="*/ 195 h 763"/>
              <a:gd name="connsiteX2-11443" fmla="*/ 116 w 226"/>
              <a:gd name="connsiteY2-11444" fmla="*/ 168 h 763"/>
              <a:gd name="connsiteX3-11445" fmla="*/ 116 w 226"/>
              <a:gd name="connsiteY3-11446" fmla="*/ 147 h 763"/>
              <a:gd name="connsiteX4-11447" fmla="*/ 116 w 226"/>
              <a:gd name="connsiteY4-11448" fmla="*/ 132 h 763"/>
              <a:gd name="connsiteX5-11449" fmla="*/ 116 w 226"/>
              <a:gd name="connsiteY5-11450" fmla="*/ 116 h 763"/>
              <a:gd name="connsiteX6-11451" fmla="*/ 116 w 226"/>
              <a:gd name="connsiteY6-11452" fmla="*/ 105 h 763"/>
              <a:gd name="connsiteX7-11453" fmla="*/ 111 w 226"/>
              <a:gd name="connsiteY7-11454" fmla="*/ 95 h 763"/>
              <a:gd name="connsiteX8-11455" fmla="*/ 111 w 226"/>
              <a:gd name="connsiteY8-11456" fmla="*/ 89 h 763"/>
              <a:gd name="connsiteX9-11457" fmla="*/ 111 w 226"/>
              <a:gd name="connsiteY9-11458" fmla="*/ 84 h 763"/>
              <a:gd name="connsiteX10-11459" fmla="*/ 105 w 226"/>
              <a:gd name="connsiteY10-11460" fmla="*/ 84 h 763"/>
              <a:gd name="connsiteX11-11461" fmla="*/ 100 w 226"/>
              <a:gd name="connsiteY11-11462" fmla="*/ 79 h 763"/>
              <a:gd name="connsiteX12-11463" fmla="*/ 90 w 226"/>
              <a:gd name="connsiteY12-11464" fmla="*/ 79 h 763"/>
              <a:gd name="connsiteX13-11465" fmla="*/ 84 w 226"/>
              <a:gd name="connsiteY13-11466" fmla="*/ 74 h 763"/>
              <a:gd name="connsiteX14-11467" fmla="*/ 84 w 226"/>
              <a:gd name="connsiteY14-11468" fmla="*/ 5 h 763"/>
              <a:gd name="connsiteX15-11469" fmla="*/ 100 w 226"/>
              <a:gd name="connsiteY15-11470" fmla="*/ 0 h 763"/>
              <a:gd name="connsiteX16-11471" fmla="*/ 111 w 226"/>
              <a:gd name="connsiteY16-11472" fmla="*/ 5 h 763"/>
              <a:gd name="connsiteX17-11473" fmla="*/ 116 w 226"/>
              <a:gd name="connsiteY17-11474" fmla="*/ 11 h 763"/>
              <a:gd name="connsiteX18-11475" fmla="*/ 126 w 226"/>
              <a:gd name="connsiteY18-11476" fmla="*/ 16 h 763"/>
              <a:gd name="connsiteX19-11477" fmla="*/ 137 w 226"/>
              <a:gd name="connsiteY19-11478" fmla="*/ 21 h 763"/>
              <a:gd name="connsiteX20-11479" fmla="*/ 147 w 226"/>
              <a:gd name="connsiteY20-11480" fmla="*/ 26 h 763"/>
              <a:gd name="connsiteX21-11481" fmla="*/ 158 w 226"/>
              <a:gd name="connsiteY21-11482" fmla="*/ 32 h 763"/>
              <a:gd name="connsiteX22-11483" fmla="*/ 174 w 226"/>
              <a:gd name="connsiteY22-11484" fmla="*/ 42 h 763"/>
              <a:gd name="connsiteX23-11485" fmla="*/ 184 w 226"/>
              <a:gd name="connsiteY23-11486" fmla="*/ 53 h 763"/>
              <a:gd name="connsiteX24-11487" fmla="*/ 195 w 226"/>
              <a:gd name="connsiteY24-11488" fmla="*/ 58 h 763"/>
              <a:gd name="connsiteX25-11489" fmla="*/ 205 w 226"/>
              <a:gd name="connsiteY25-11490" fmla="*/ 68 h 763"/>
              <a:gd name="connsiteX26-11491" fmla="*/ 216 w 226"/>
              <a:gd name="connsiteY26-11492" fmla="*/ 74 h 763"/>
              <a:gd name="connsiteX27-11493" fmla="*/ 221 w 226"/>
              <a:gd name="connsiteY27-11494" fmla="*/ 79 h 763"/>
              <a:gd name="connsiteX28-11495" fmla="*/ 226 w 226"/>
              <a:gd name="connsiteY28-11496" fmla="*/ 84 h 763"/>
              <a:gd name="connsiteX29-11497" fmla="*/ 226 w 226"/>
              <a:gd name="connsiteY29-11498" fmla="*/ 89 h 763"/>
              <a:gd name="connsiteX30-11499" fmla="*/ 226 w 226"/>
              <a:gd name="connsiteY30-11500" fmla="*/ 95 h 763"/>
              <a:gd name="connsiteX31-11501" fmla="*/ 226 w 226"/>
              <a:gd name="connsiteY31-11502" fmla="*/ 100 h 763"/>
              <a:gd name="connsiteX32-11503" fmla="*/ 226 w 226"/>
              <a:gd name="connsiteY32-11504" fmla="*/ 105 h 763"/>
              <a:gd name="connsiteX33-11505" fmla="*/ 221 w 226"/>
              <a:gd name="connsiteY33-11506" fmla="*/ 110 h 763"/>
              <a:gd name="connsiteX34-11507" fmla="*/ 211 w 226"/>
              <a:gd name="connsiteY34-11508" fmla="*/ 116 h 763"/>
              <a:gd name="connsiteX35-11509" fmla="*/ 211 w 226"/>
              <a:gd name="connsiteY35-11510" fmla="*/ 121 h 763"/>
              <a:gd name="connsiteX36-11511" fmla="*/ 211 w 226"/>
              <a:gd name="connsiteY36-11512" fmla="*/ 121 h 763"/>
              <a:gd name="connsiteX37-11513" fmla="*/ 205 w 226"/>
              <a:gd name="connsiteY37-11514" fmla="*/ 126 h 763"/>
              <a:gd name="connsiteX38-11515" fmla="*/ 205 w 226"/>
              <a:gd name="connsiteY38-11516" fmla="*/ 132 h 763"/>
              <a:gd name="connsiteX39-11517" fmla="*/ 200 w 226"/>
              <a:gd name="connsiteY39-11518" fmla="*/ 142 h 763"/>
              <a:gd name="connsiteX40-11519" fmla="*/ 200 w 226"/>
              <a:gd name="connsiteY40-11520" fmla="*/ 147 h 763"/>
              <a:gd name="connsiteX41-11521" fmla="*/ 200 w 226"/>
              <a:gd name="connsiteY41-11522" fmla="*/ 158 h 763"/>
              <a:gd name="connsiteX42-11523" fmla="*/ 195 w 226"/>
              <a:gd name="connsiteY42-11524" fmla="*/ 168 h 763"/>
              <a:gd name="connsiteX43-11525" fmla="*/ 195 w 226"/>
              <a:gd name="connsiteY43-11526" fmla="*/ 179 h 763"/>
              <a:gd name="connsiteX44-11527" fmla="*/ 195 w 226"/>
              <a:gd name="connsiteY44-11528" fmla="*/ 189 h 763"/>
              <a:gd name="connsiteX45-11529" fmla="*/ 190 w 226"/>
              <a:gd name="connsiteY45-11530" fmla="*/ 205 h 763"/>
              <a:gd name="connsiteX46-11531" fmla="*/ 190 w 226"/>
              <a:gd name="connsiteY46-11532" fmla="*/ 221 h 763"/>
              <a:gd name="connsiteX47-11533" fmla="*/ 190 w 226"/>
              <a:gd name="connsiteY47-11534" fmla="*/ 237 h 763"/>
              <a:gd name="connsiteX48-11535" fmla="*/ 184 w 226"/>
              <a:gd name="connsiteY48-11536" fmla="*/ 252 h 763"/>
              <a:gd name="connsiteX49-11537" fmla="*/ 184 w 226"/>
              <a:gd name="connsiteY49-11538" fmla="*/ 268 h 763"/>
              <a:gd name="connsiteX50-11539" fmla="*/ 184 w 226"/>
              <a:gd name="connsiteY50-11540" fmla="*/ 289 h 763"/>
              <a:gd name="connsiteX51-11541" fmla="*/ 179 w 226"/>
              <a:gd name="connsiteY51-11542" fmla="*/ 331 h 763"/>
              <a:gd name="connsiteX52-11543" fmla="*/ 174 w 226"/>
              <a:gd name="connsiteY52-11544" fmla="*/ 368 h 763"/>
              <a:gd name="connsiteX53-11545" fmla="*/ 174 w 226"/>
              <a:gd name="connsiteY53-11546" fmla="*/ 400 h 763"/>
              <a:gd name="connsiteX54-11547" fmla="*/ 169 w 226"/>
              <a:gd name="connsiteY54-11548" fmla="*/ 431 h 763"/>
              <a:gd name="connsiteX55-11549" fmla="*/ 163 w 226"/>
              <a:gd name="connsiteY55-11550" fmla="*/ 463 h 763"/>
              <a:gd name="connsiteX56-11551" fmla="*/ 163 w 226"/>
              <a:gd name="connsiteY56-11552" fmla="*/ 489 h 763"/>
              <a:gd name="connsiteX57-11553" fmla="*/ 158 w 226"/>
              <a:gd name="connsiteY57-11554" fmla="*/ 510 h 763"/>
              <a:gd name="connsiteX58-11555" fmla="*/ 153 w 226"/>
              <a:gd name="connsiteY58-11556" fmla="*/ 531 h 763"/>
              <a:gd name="connsiteX59-11557" fmla="*/ 147 w 226"/>
              <a:gd name="connsiteY59-11558" fmla="*/ 568 h 763"/>
              <a:gd name="connsiteX60-11559" fmla="*/ 137 w 226"/>
              <a:gd name="connsiteY60-11560" fmla="*/ 605 h 763"/>
              <a:gd name="connsiteX61-11561" fmla="*/ 132 w 226"/>
              <a:gd name="connsiteY61-11562" fmla="*/ 636 h 763"/>
              <a:gd name="connsiteX62-11563" fmla="*/ 121 w 226"/>
              <a:gd name="connsiteY62-11564" fmla="*/ 663 h 763"/>
              <a:gd name="connsiteX63-11565" fmla="*/ 116 w 226"/>
              <a:gd name="connsiteY63-11566" fmla="*/ 689 h 763"/>
              <a:gd name="connsiteX64-11567" fmla="*/ 111 w 226"/>
              <a:gd name="connsiteY64-11568" fmla="*/ 700 h 763"/>
              <a:gd name="connsiteX65-11569" fmla="*/ 105 w 226"/>
              <a:gd name="connsiteY65-11570" fmla="*/ 710 h 763"/>
              <a:gd name="connsiteX66-11571" fmla="*/ 105 w 226"/>
              <a:gd name="connsiteY66-11572" fmla="*/ 721 h 763"/>
              <a:gd name="connsiteX67-11573" fmla="*/ 100 w 226"/>
              <a:gd name="connsiteY67-11574" fmla="*/ 726 h 763"/>
              <a:gd name="connsiteX68-11575" fmla="*/ 95 w 226"/>
              <a:gd name="connsiteY68-11576" fmla="*/ 736 h 763"/>
              <a:gd name="connsiteX69-11577" fmla="*/ 95 w 226"/>
              <a:gd name="connsiteY69-11578" fmla="*/ 742 h 763"/>
              <a:gd name="connsiteX70-11579" fmla="*/ 84 w 226"/>
              <a:gd name="connsiteY70-11580" fmla="*/ 747 h 763"/>
              <a:gd name="connsiteX71-11581" fmla="*/ 79 w 226"/>
              <a:gd name="connsiteY71-11582" fmla="*/ 757 h 763"/>
              <a:gd name="connsiteX72-11583" fmla="*/ 74 w 226"/>
              <a:gd name="connsiteY72-11584" fmla="*/ 757 h 763"/>
              <a:gd name="connsiteX73-11585" fmla="*/ 68 w 226"/>
              <a:gd name="connsiteY73-11586" fmla="*/ 763 h 763"/>
              <a:gd name="connsiteX74-11587" fmla="*/ 63 w 226"/>
              <a:gd name="connsiteY74-11588" fmla="*/ 763 h 763"/>
              <a:gd name="connsiteX75-11589" fmla="*/ 63 w 226"/>
              <a:gd name="connsiteY75-11590" fmla="*/ 757 h 763"/>
              <a:gd name="connsiteX76-11591" fmla="*/ 58 w 226"/>
              <a:gd name="connsiteY76-11592" fmla="*/ 757 h 763"/>
              <a:gd name="connsiteX77-11593" fmla="*/ 58 w 226"/>
              <a:gd name="connsiteY77-11594" fmla="*/ 752 h 763"/>
              <a:gd name="connsiteX78-11595" fmla="*/ 58 w 226"/>
              <a:gd name="connsiteY78-11596" fmla="*/ 747 h 763"/>
              <a:gd name="connsiteX79-11597" fmla="*/ 53 w 226"/>
              <a:gd name="connsiteY79-11598" fmla="*/ 742 h 763"/>
              <a:gd name="connsiteX80-11599" fmla="*/ 53 w 226"/>
              <a:gd name="connsiteY80-11600" fmla="*/ 731 h 763"/>
              <a:gd name="connsiteX81-11601" fmla="*/ 53 w 226"/>
              <a:gd name="connsiteY81-11602" fmla="*/ 721 h 763"/>
              <a:gd name="connsiteX82-11603" fmla="*/ 47 w 226"/>
              <a:gd name="connsiteY82-11604" fmla="*/ 705 h 763"/>
              <a:gd name="connsiteX83-11605" fmla="*/ 42 w 226"/>
              <a:gd name="connsiteY83-11606" fmla="*/ 684 h 763"/>
              <a:gd name="connsiteX84-11607" fmla="*/ 37 w 226"/>
              <a:gd name="connsiteY84-11608" fmla="*/ 668 h 763"/>
              <a:gd name="connsiteX85-11609" fmla="*/ 32 w 226"/>
              <a:gd name="connsiteY85-11610" fmla="*/ 652 h 763"/>
              <a:gd name="connsiteX86-11611" fmla="*/ 26 w 226"/>
              <a:gd name="connsiteY86-11612" fmla="*/ 636 h 763"/>
              <a:gd name="connsiteX87-11613" fmla="*/ 16 w 226"/>
              <a:gd name="connsiteY87-11614" fmla="*/ 626 h 763"/>
              <a:gd name="connsiteX88-11615" fmla="*/ 5 w 226"/>
              <a:gd name="connsiteY88-11616" fmla="*/ 615 h 763"/>
              <a:gd name="connsiteX89-11617" fmla="*/ 0 w 226"/>
              <a:gd name="connsiteY89-11618" fmla="*/ 605 h 763"/>
              <a:gd name="connsiteX90-11619" fmla="*/ 11 w 226"/>
              <a:gd name="connsiteY90-11620" fmla="*/ 610 h 763"/>
              <a:gd name="connsiteX91-11621" fmla="*/ 26 w 226"/>
              <a:gd name="connsiteY91-11622" fmla="*/ 610 h 763"/>
              <a:gd name="connsiteX92-11623" fmla="*/ 37 w 226"/>
              <a:gd name="connsiteY92-11624" fmla="*/ 610 h 763"/>
              <a:gd name="connsiteX93-11625" fmla="*/ 47 w 226"/>
              <a:gd name="connsiteY93-11626" fmla="*/ 610 h 763"/>
              <a:gd name="connsiteX94-11627" fmla="*/ 58 w 226"/>
              <a:gd name="connsiteY94-11628" fmla="*/ 605 h 763"/>
              <a:gd name="connsiteX95-11629" fmla="*/ 63 w 226"/>
              <a:gd name="connsiteY95-11630" fmla="*/ 605 h 763"/>
              <a:gd name="connsiteX96-11631" fmla="*/ 68 w 226"/>
              <a:gd name="connsiteY96-11632" fmla="*/ 600 h 763"/>
              <a:gd name="connsiteX97-11633" fmla="*/ 68 w 226"/>
              <a:gd name="connsiteY97-11634" fmla="*/ 600 h 763"/>
              <a:gd name="connsiteX98-11635" fmla="*/ 74 w 226"/>
              <a:gd name="connsiteY98-11636" fmla="*/ 594 h 763"/>
              <a:gd name="connsiteX99-11637" fmla="*/ 74 w 226"/>
              <a:gd name="connsiteY99-11638" fmla="*/ 584 h 763"/>
              <a:gd name="connsiteX100-11639" fmla="*/ 79 w 226"/>
              <a:gd name="connsiteY100-11640" fmla="*/ 573 h 763"/>
              <a:gd name="connsiteX101-11641" fmla="*/ 79 w 226"/>
              <a:gd name="connsiteY101-11642" fmla="*/ 558 h 763"/>
              <a:gd name="connsiteX102-11643" fmla="*/ 84 w 226"/>
              <a:gd name="connsiteY102-11644" fmla="*/ 537 h 763"/>
              <a:gd name="connsiteX103-11645" fmla="*/ 90 w 226"/>
              <a:gd name="connsiteY103-11646" fmla="*/ 516 h 763"/>
              <a:gd name="connsiteX104-11647" fmla="*/ 90 w 226"/>
              <a:gd name="connsiteY104-11648" fmla="*/ 489 h 763"/>
              <a:gd name="connsiteX105-11649" fmla="*/ 95 w 226"/>
              <a:gd name="connsiteY105-11650" fmla="*/ 458 h 763"/>
              <a:gd name="connsiteX106-11651" fmla="*/ 105 w 226"/>
              <a:gd name="connsiteY106-11652" fmla="*/ 395 h 763"/>
              <a:gd name="connsiteX107-11653" fmla="*/ 111 w 226"/>
              <a:gd name="connsiteY107-11654" fmla="*/ 337 h 763"/>
              <a:gd name="connsiteX108-11655" fmla="*/ 116 w 226"/>
              <a:gd name="connsiteY108-11656" fmla="*/ 274 h 763"/>
              <a:gd name="connsiteX109-11657" fmla="*/ 116 w 226"/>
              <a:gd name="connsiteY109-11658" fmla="*/ 221 h 763"/>
              <a:gd name="connsiteX110-11659" fmla="*/ 116 w 226"/>
              <a:gd name="connsiteY110-11660" fmla="*/ 221 h 763"/>
              <a:gd name="connsiteX0-11661" fmla="*/ 116 w 226"/>
              <a:gd name="connsiteY0-11662" fmla="*/ 221 h 763"/>
              <a:gd name="connsiteX1-11663" fmla="*/ 116 w 226"/>
              <a:gd name="connsiteY1-11664" fmla="*/ 195 h 763"/>
              <a:gd name="connsiteX2-11665" fmla="*/ 116 w 226"/>
              <a:gd name="connsiteY2-11666" fmla="*/ 168 h 763"/>
              <a:gd name="connsiteX3-11667" fmla="*/ 116 w 226"/>
              <a:gd name="connsiteY3-11668" fmla="*/ 147 h 763"/>
              <a:gd name="connsiteX4-11669" fmla="*/ 116 w 226"/>
              <a:gd name="connsiteY4-11670" fmla="*/ 132 h 763"/>
              <a:gd name="connsiteX5-11671" fmla="*/ 116 w 226"/>
              <a:gd name="connsiteY5-11672" fmla="*/ 116 h 763"/>
              <a:gd name="connsiteX6-11673" fmla="*/ 116 w 226"/>
              <a:gd name="connsiteY6-11674" fmla="*/ 105 h 763"/>
              <a:gd name="connsiteX7-11675" fmla="*/ 111 w 226"/>
              <a:gd name="connsiteY7-11676" fmla="*/ 95 h 763"/>
              <a:gd name="connsiteX8-11677" fmla="*/ 111 w 226"/>
              <a:gd name="connsiteY8-11678" fmla="*/ 89 h 763"/>
              <a:gd name="connsiteX9-11679" fmla="*/ 111 w 226"/>
              <a:gd name="connsiteY9-11680" fmla="*/ 84 h 763"/>
              <a:gd name="connsiteX10-11681" fmla="*/ 105 w 226"/>
              <a:gd name="connsiteY10-11682" fmla="*/ 84 h 763"/>
              <a:gd name="connsiteX11-11683" fmla="*/ 100 w 226"/>
              <a:gd name="connsiteY11-11684" fmla="*/ 79 h 763"/>
              <a:gd name="connsiteX12-11685" fmla="*/ 90 w 226"/>
              <a:gd name="connsiteY12-11686" fmla="*/ 79 h 763"/>
              <a:gd name="connsiteX13-11687" fmla="*/ 84 w 226"/>
              <a:gd name="connsiteY13-11688" fmla="*/ 74 h 763"/>
              <a:gd name="connsiteX14-11689" fmla="*/ 100 w 226"/>
              <a:gd name="connsiteY14-11690" fmla="*/ 0 h 763"/>
              <a:gd name="connsiteX15-11691" fmla="*/ 111 w 226"/>
              <a:gd name="connsiteY15-11692" fmla="*/ 5 h 763"/>
              <a:gd name="connsiteX16-11693" fmla="*/ 116 w 226"/>
              <a:gd name="connsiteY16-11694" fmla="*/ 11 h 763"/>
              <a:gd name="connsiteX17-11695" fmla="*/ 126 w 226"/>
              <a:gd name="connsiteY17-11696" fmla="*/ 16 h 763"/>
              <a:gd name="connsiteX18-11697" fmla="*/ 137 w 226"/>
              <a:gd name="connsiteY18-11698" fmla="*/ 21 h 763"/>
              <a:gd name="connsiteX19-11699" fmla="*/ 147 w 226"/>
              <a:gd name="connsiteY19-11700" fmla="*/ 26 h 763"/>
              <a:gd name="connsiteX20-11701" fmla="*/ 158 w 226"/>
              <a:gd name="connsiteY20-11702" fmla="*/ 32 h 763"/>
              <a:gd name="connsiteX21-11703" fmla="*/ 174 w 226"/>
              <a:gd name="connsiteY21-11704" fmla="*/ 42 h 763"/>
              <a:gd name="connsiteX22-11705" fmla="*/ 184 w 226"/>
              <a:gd name="connsiteY22-11706" fmla="*/ 53 h 763"/>
              <a:gd name="connsiteX23-11707" fmla="*/ 195 w 226"/>
              <a:gd name="connsiteY23-11708" fmla="*/ 58 h 763"/>
              <a:gd name="connsiteX24-11709" fmla="*/ 205 w 226"/>
              <a:gd name="connsiteY24-11710" fmla="*/ 68 h 763"/>
              <a:gd name="connsiteX25-11711" fmla="*/ 216 w 226"/>
              <a:gd name="connsiteY25-11712" fmla="*/ 74 h 763"/>
              <a:gd name="connsiteX26-11713" fmla="*/ 221 w 226"/>
              <a:gd name="connsiteY26-11714" fmla="*/ 79 h 763"/>
              <a:gd name="connsiteX27-11715" fmla="*/ 226 w 226"/>
              <a:gd name="connsiteY27-11716" fmla="*/ 84 h 763"/>
              <a:gd name="connsiteX28-11717" fmla="*/ 226 w 226"/>
              <a:gd name="connsiteY28-11718" fmla="*/ 89 h 763"/>
              <a:gd name="connsiteX29-11719" fmla="*/ 226 w 226"/>
              <a:gd name="connsiteY29-11720" fmla="*/ 95 h 763"/>
              <a:gd name="connsiteX30-11721" fmla="*/ 226 w 226"/>
              <a:gd name="connsiteY30-11722" fmla="*/ 100 h 763"/>
              <a:gd name="connsiteX31-11723" fmla="*/ 226 w 226"/>
              <a:gd name="connsiteY31-11724" fmla="*/ 105 h 763"/>
              <a:gd name="connsiteX32-11725" fmla="*/ 221 w 226"/>
              <a:gd name="connsiteY32-11726" fmla="*/ 110 h 763"/>
              <a:gd name="connsiteX33-11727" fmla="*/ 211 w 226"/>
              <a:gd name="connsiteY33-11728" fmla="*/ 116 h 763"/>
              <a:gd name="connsiteX34-11729" fmla="*/ 211 w 226"/>
              <a:gd name="connsiteY34-11730" fmla="*/ 121 h 763"/>
              <a:gd name="connsiteX35-11731" fmla="*/ 211 w 226"/>
              <a:gd name="connsiteY35-11732" fmla="*/ 121 h 763"/>
              <a:gd name="connsiteX36-11733" fmla="*/ 205 w 226"/>
              <a:gd name="connsiteY36-11734" fmla="*/ 126 h 763"/>
              <a:gd name="connsiteX37-11735" fmla="*/ 205 w 226"/>
              <a:gd name="connsiteY37-11736" fmla="*/ 132 h 763"/>
              <a:gd name="connsiteX38-11737" fmla="*/ 200 w 226"/>
              <a:gd name="connsiteY38-11738" fmla="*/ 142 h 763"/>
              <a:gd name="connsiteX39-11739" fmla="*/ 200 w 226"/>
              <a:gd name="connsiteY39-11740" fmla="*/ 147 h 763"/>
              <a:gd name="connsiteX40-11741" fmla="*/ 200 w 226"/>
              <a:gd name="connsiteY40-11742" fmla="*/ 158 h 763"/>
              <a:gd name="connsiteX41-11743" fmla="*/ 195 w 226"/>
              <a:gd name="connsiteY41-11744" fmla="*/ 168 h 763"/>
              <a:gd name="connsiteX42-11745" fmla="*/ 195 w 226"/>
              <a:gd name="connsiteY42-11746" fmla="*/ 179 h 763"/>
              <a:gd name="connsiteX43-11747" fmla="*/ 195 w 226"/>
              <a:gd name="connsiteY43-11748" fmla="*/ 189 h 763"/>
              <a:gd name="connsiteX44-11749" fmla="*/ 190 w 226"/>
              <a:gd name="connsiteY44-11750" fmla="*/ 205 h 763"/>
              <a:gd name="connsiteX45-11751" fmla="*/ 190 w 226"/>
              <a:gd name="connsiteY45-11752" fmla="*/ 221 h 763"/>
              <a:gd name="connsiteX46-11753" fmla="*/ 190 w 226"/>
              <a:gd name="connsiteY46-11754" fmla="*/ 237 h 763"/>
              <a:gd name="connsiteX47-11755" fmla="*/ 184 w 226"/>
              <a:gd name="connsiteY47-11756" fmla="*/ 252 h 763"/>
              <a:gd name="connsiteX48-11757" fmla="*/ 184 w 226"/>
              <a:gd name="connsiteY48-11758" fmla="*/ 268 h 763"/>
              <a:gd name="connsiteX49-11759" fmla="*/ 184 w 226"/>
              <a:gd name="connsiteY49-11760" fmla="*/ 289 h 763"/>
              <a:gd name="connsiteX50-11761" fmla="*/ 179 w 226"/>
              <a:gd name="connsiteY50-11762" fmla="*/ 331 h 763"/>
              <a:gd name="connsiteX51-11763" fmla="*/ 174 w 226"/>
              <a:gd name="connsiteY51-11764" fmla="*/ 368 h 763"/>
              <a:gd name="connsiteX52-11765" fmla="*/ 174 w 226"/>
              <a:gd name="connsiteY52-11766" fmla="*/ 400 h 763"/>
              <a:gd name="connsiteX53-11767" fmla="*/ 169 w 226"/>
              <a:gd name="connsiteY53-11768" fmla="*/ 431 h 763"/>
              <a:gd name="connsiteX54-11769" fmla="*/ 163 w 226"/>
              <a:gd name="connsiteY54-11770" fmla="*/ 463 h 763"/>
              <a:gd name="connsiteX55-11771" fmla="*/ 163 w 226"/>
              <a:gd name="connsiteY55-11772" fmla="*/ 489 h 763"/>
              <a:gd name="connsiteX56-11773" fmla="*/ 158 w 226"/>
              <a:gd name="connsiteY56-11774" fmla="*/ 510 h 763"/>
              <a:gd name="connsiteX57-11775" fmla="*/ 153 w 226"/>
              <a:gd name="connsiteY57-11776" fmla="*/ 531 h 763"/>
              <a:gd name="connsiteX58-11777" fmla="*/ 147 w 226"/>
              <a:gd name="connsiteY58-11778" fmla="*/ 568 h 763"/>
              <a:gd name="connsiteX59-11779" fmla="*/ 137 w 226"/>
              <a:gd name="connsiteY59-11780" fmla="*/ 605 h 763"/>
              <a:gd name="connsiteX60-11781" fmla="*/ 132 w 226"/>
              <a:gd name="connsiteY60-11782" fmla="*/ 636 h 763"/>
              <a:gd name="connsiteX61-11783" fmla="*/ 121 w 226"/>
              <a:gd name="connsiteY61-11784" fmla="*/ 663 h 763"/>
              <a:gd name="connsiteX62-11785" fmla="*/ 116 w 226"/>
              <a:gd name="connsiteY62-11786" fmla="*/ 689 h 763"/>
              <a:gd name="connsiteX63-11787" fmla="*/ 111 w 226"/>
              <a:gd name="connsiteY63-11788" fmla="*/ 700 h 763"/>
              <a:gd name="connsiteX64-11789" fmla="*/ 105 w 226"/>
              <a:gd name="connsiteY64-11790" fmla="*/ 710 h 763"/>
              <a:gd name="connsiteX65-11791" fmla="*/ 105 w 226"/>
              <a:gd name="connsiteY65-11792" fmla="*/ 721 h 763"/>
              <a:gd name="connsiteX66-11793" fmla="*/ 100 w 226"/>
              <a:gd name="connsiteY66-11794" fmla="*/ 726 h 763"/>
              <a:gd name="connsiteX67-11795" fmla="*/ 95 w 226"/>
              <a:gd name="connsiteY67-11796" fmla="*/ 736 h 763"/>
              <a:gd name="connsiteX68-11797" fmla="*/ 95 w 226"/>
              <a:gd name="connsiteY68-11798" fmla="*/ 742 h 763"/>
              <a:gd name="connsiteX69-11799" fmla="*/ 84 w 226"/>
              <a:gd name="connsiteY69-11800" fmla="*/ 747 h 763"/>
              <a:gd name="connsiteX70-11801" fmla="*/ 79 w 226"/>
              <a:gd name="connsiteY70-11802" fmla="*/ 757 h 763"/>
              <a:gd name="connsiteX71-11803" fmla="*/ 74 w 226"/>
              <a:gd name="connsiteY71-11804" fmla="*/ 757 h 763"/>
              <a:gd name="connsiteX72-11805" fmla="*/ 68 w 226"/>
              <a:gd name="connsiteY72-11806" fmla="*/ 763 h 763"/>
              <a:gd name="connsiteX73-11807" fmla="*/ 63 w 226"/>
              <a:gd name="connsiteY73-11808" fmla="*/ 763 h 763"/>
              <a:gd name="connsiteX74-11809" fmla="*/ 63 w 226"/>
              <a:gd name="connsiteY74-11810" fmla="*/ 757 h 763"/>
              <a:gd name="connsiteX75-11811" fmla="*/ 58 w 226"/>
              <a:gd name="connsiteY75-11812" fmla="*/ 757 h 763"/>
              <a:gd name="connsiteX76-11813" fmla="*/ 58 w 226"/>
              <a:gd name="connsiteY76-11814" fmla="*/ 752 h 763"/>
              <a:gd name="connsiteX77-11815" fmla="*/ 58 w 226"/>
              <a:gd name="connsiteY77-11816" fmla="*/ 747 h 763"/>
              <a:gd name="connsiteX78-11817" fmla="*/ 53 w 226"/>
              <a:gd name="connsiteY78-11818" fmla="*/ 742 h 763"/>
              <a:gd name="connsiteX79-11819" fmla="*/ 53 w 226"/>
              <a:gd name="connsiteY79-11820" fmla="*/ 731 h 763"/>
              <a:gd name="connsiteX80-11821" fmla="*/ 53 w 226"/>
              <a:gd name="connsiteY80-11822" fmla="*/ 721 h 763"/>
              <a:gd name="connsiteX81-11823" fmla="*/ 47 w 226"/>
              <a:gd name="connsiteY81-11824" fmla="*/ 705 h 763"/>
              <a:gd name="connsiteX82-11825" fmla="*/ 42 w 226"/>
              <a:gd name="connsiteY82-11826" fmla="*/ 684 h 763"/>
              <a:gd name="connsiteX83-11827" fmla="*/ 37 w 226"/>
              <a:gd name="connsiteY83-11828" fmla="*/ 668 h 763"/>
              <a:gd name="connsiteX84-11829" fmla="*/ 32 w 226"/>
              <a:gd name="connsiteY84-11830" fmla="*/ 652 h 763"/>
              <a:gd name="connsiteX85-11831" fmla="*/ 26 w 226"/>
              <a:gd name="connsiteY85-11832" fmla="*/ 636 h 763"/>
              <a:gd name="connsiteX86-11833" fmla="*/ 16 w 226"/>
              <a:gd name="connsiteY86-11834" fmla="*/ 626 h 763"/>
              <a:gd name="connsiteX87-11835" fmla="*/ 5 w 226"/>
              <a:gd name="connsiteY87-11836" fmla="*/ 615 h 763"/>
              <a:gd name="connsiteX88-11837" fmla="*/ 0 w 226"/>
              <a:gd name="connsiteY88-11838" fmla="*/ 605 h 763"/>
              <a:gd name="connsiteX89-11839" fmla="*/ 11 w 226"/>
              <a:gd name="connsiteY89-11840" fmla="*/ 610 h 763"/>
              <a:gd name="connsiteX90-11841" fmla="*/ 26 w 226"/>
              <a:gd name="connsiteY90-11842" fmla="*/ 610 h 763"/>
              <a:gd name="connsiteX91-11843" fmla="*/ 37 w 226"/>
              <a:gd name="connsiteY91-11844" fmla="*/ 610 h 763"/>
              <a:gd name="connsiteX92-11845" fmla="*/ 47 w 226"/>
              <a:gd name="connsiteY92-11846" fmla="*/ 610 h 763"/>
              <a:gd name="connsiteX93-11847" fmla="*/ 58 w 226"/>
              <a:gd name="connsiteY93-11848" fmla="*/ 605 h 763"/>
              <a:gd name="connsiteX94-11849" fmla="*/ 63 w 226"/>
              <a:gd name="connsiteY94-11850" fmla="*/ 605 h 763"/>
              <a:gd name="connsiteX95-11851" fmla="*/ 68 w 226"/>
              <a:gd name="connsiteY95-11852" fmla="*/ 600 h 763"/>
              <a:gd name="connsiteX96-11853" fmla="*/ 68 w 226"/>
              <a:gd name="connsiteY96-11854" fmla="*/ 600 h 763"/>
              <a:gd name="connsiteX97-11855" fmla="*/ 74 w 226"/>
              <a:gd name="connsiteY97-11856" fmla="*/ 594 h 763"/>
              <a:gd name="connsiteX98-11857" fmla="*/ 74 w 226"/>
              <a:gd name="connsiteY98-11858" fmla="*/ 584 h 763"/>
              <a:gd name="connsiteX99-11859" fmla="*/ 79 w 226"/>
              <a:gd name="connsiteY99-11860" fmla="*/ 573 h 763"/>
              <a:gd name="connsiteX100-11861" fmla="*/ 79 w 226"/>
              <a:gd name="connsiteY100-11862" fmla="*/ 558 h 763"/>
              <a:gd name="connsiteX101-11863" fmla="*/ 84 w 226"/>
              <a:gd name="connsiteY101-11864" fmla="*/ 537 h 763"/>
              <a:gd name="connsiteX102-11865" fmla="*/ 90 w 226"/>
              <a:gd name="connsiteY102-11866" fmla="*/ 516 h 763"/>
              <a:gd name="connsiteX103-11867" fmla="*/ 90 w 226"/>
              <a:gd name="connsiteY103-11868" fmla="*/ 489 h 763"/>
              <a:gd name="connsiteX104-11869" fmla="*/ 95 w 226"/>
              <a:gd name="connsiteY104-11870" fmla="*/ 458 h 763"/>
              <a:gd name="connsiteX105-11871" fmla="*/ 105 w 226"/>
              <a:gd name="connsiteY105-11872" fmla="*/ 395 h 763"/>
              <a:gd name="connsiteX106-11873" fmla="*/ 111 w 226"/>
              <a:gd name="connsiteY106-11874" fmla="*/ 337 h 763"/>
              <a:gd name="connsiteX107-11875" fmla="*/ 116 w 226"/>
              <a:gd name="connsiteY107-11876" fmla="*/ 274 h 763"/>
              <a:gd name="connsiteX108-11877" fmla="*/ 116 w 226"/>
              <a:gd name="connsiteY108-11878" fmla="*/ 221 h 763"/>
              <a:gd name="connsiteX109-11879" fmla="*/ 116 w 226"/>
              <a:gd name="connsiteY109-11880" fmla="*/ 221 h 763"/>
              <a:gd name="connsiteX0-11881" fmla="*/ 116 w 226"/>
              <a:gd name="connsiteY0-11882" fmla="*/ 216 h 758"/>
              <a:gd name="connsiteX1-11883" fmla="*/ 116 w 226"/>
              <a:gd name="connsiteY1-11884" fmla="*/ 190 h 758"/>
              <a:gd name="connsiteX2-11885" fmla="*/ 116 w 226"/>
              <a:gd name="connsiteY2-11886" fmla="*/ 163 h 758"/>
              <a:gd name="connsiteX3-11887" fmla="*/ 116 w 226"/>
              <a:gd name="connsiteY3-11888" fmla="*/ 142 h 758"/>
              <a:gd name="connsiteX4-11889" fmla="*/ 116 w 226"/>
              <a:gd name="connsiteY4-11890" fmla="*/ 127 h 758"/>
              <a:gd name="connsiteX5-11891" fmla="*/ 116 w 226"/>
              <a:gd name="connsiteY5-11892" fmla="*/ 111 h 758"/>
              <a:gd name="connsiteX6-11893" fmla="*/ 116 w 226"/>
              <a:gd name="connsiteY6-11894" fmla="*/ 100 h 758"/>
              <a:gd name="connsiteX7-11895" fmla="*/ 111 w 226"/>
              <a:gd name="connsiteY7-11896" fmla="*/ 90 h 758"/>
              <a:gd name="connsiteX8-11897" fmla="*/ 111 w 226"/>
              <a:gd name="connsiteY8-11898" fmla="*/ 84 h 758"/>
              <a:gd name="connsiteX9-11899" fmla="*/ 111 w 226"/>
              <a:gd name="connsiteY9-11900" fmla="*/ 79 h 758"/>
              <a:gd name="connsiteX10-11901" fmla="*/ 105 w 226"/>
              <a:gd name="connsiteY10-11902" fmla="*/ 79 h 758"/>
              <a:gd name="connsiteX11-11903" fmla="*/ 100 w 226"/>
              <a:gd name="connsiteY11-11904" fmla="*/ 74 h 758"/>
              <a:gd name="connsiteX12-11905" fmla="*/ 90 w 226"/>
              <a:gd name="connsiteY12-11906" fmla="*/ 74 h 758"/>
              <a:gd name="connsiteX13-11907" fmla="*/ 84 w 226"/>
              <a:gd name="connsiteY13-11908" fmla="*/ 69 h 758"/>
              <a:gd name="connsiteX14-11909" fmla="*/ 111 w 226"/>
              <a:gd name="connsiteY14-11910" fmla="*/ 0 h 758"/>
              <a:gd name="connsiteX15-11911" fmla="*/ 116 w 226"/>
              <a:gd name="connsiteY15-11912" fmla="*/ 6 h 758"/>
              <a:gd name="connsiteX16-11913" fmla="*/ 126 w 226"/>
              <a:gd name="connsiteY16-11914" fmla="*/ 11 h 758"/>
              <a:gd name="connsiteX17-11915" fmla="*/ 137 w 226"/>
              <a:gd name="connsiteY17-11916" fmla="*/ 16 h 758"/>
              <a:gd name="connsiteX18-11917" fmla="*/ 147 w 226"/>
              <a:gd name="connsiteY18-11918" fmla="*/ 21 h 758"/>
              <a:gd name="connsiteX19-11919" fmla="*/ 158 w 226"/>
              <a:gd name="connsiteY19-11920" fmla="*/ 27 h 758"/>
              <a:gd name="connsiteX20-11921" fmla="*/ 174 w 226"/>
              <a:gd name="connsiteY20-11922" fmla="*/ 37 h 758"/>
              <a:gd name="connsiteX21-11923" fmla="*/ 184 w 226"/>
              <a:gd name="connsiteY21-11924" fmla="*/ 48 h 758"/>
              <a:gd name="connsiteX22-11925" fmla="*/ 195 w 226"/>
              <a:gd name="connsiteY22-11926" fmla="*/ 53 h 758"/>
              <a:gd name="connsiteX23-11927" fmla="*/ 205 w 226"/>
              <a:gd name="connsiteY23-11928" fmla="*/ 63 h 758"/>
              <a:gd name="connsiteX24-11929" fmla="*/ 216 w 226"/>
              <a:gd name="connsiteY24-11930" fmla="*/ 69 h 758"/>
              <a:gd name="connsiteX25-11931" fmla="*/ 221 w 226"/>
              <a:gd name="connsiteY25-11932" fmla="*/ 74 h 758"/>
              <a:gd name="connsiteX26-11933" fmla="*/ 226 w 226"/>
              <a:gd name="connsiteY26-11934" fmla="*/ 79 h 758"/>
              <a:gd name="connsiteX27-11935" fmla="*/ 226 w 226"/>
              <a:gd name="connsiteY27-11936" fmla="*/ 84 h 758"/>
              <a:gd name="connsiteX28-11937" fmla="*/ 226 w 226"/>
              <a:gd name="connsiteY28-11938" fmla="*/ 90 h 758"/>
              <a:gd name="connsiteX29-11939" fmla="*/ 226 w 226"/>
              <a:gd name="connsiteY29-11940" fmla="*/ 95 h 758"/>
              <a:gd name="connsiteX30-11941" fmla="*/ 226 w 226"/>
              <a:gd name="connsiteY30-11942" fmla="*/ 100 h 758"/>
              <a:gd name="connsiteX31-11943" fmla="*/ 221 w 226"/>
              <a:gd name="connsiteY31-11944" fmla="*/ 105 h 758"/>
              <a:gd name="connsiteX32-11945" fmla="*/ 211 w 226"/>
              <a:gd name="connsiteY32-11946" fmla="*/ 111 h 758"/>
              <a:gd name="connsiteX33-11947" fmla="*/ 211 w 226"/>
              <a:gd name="connsiteY33-11948" fmla="*/ 116 h 758"/>
              <a:gd name="connsiteX34-11949" fmla="*/ 211 w 226"/>
              <a:gd name="connsiteY34-11950" fmla="*/ 116 h 758"/>
              <a:gd name="connsiteX35-11951" fmla="*/ 205 w 226"/>
              <a:gd name="connsiteY35-11952" fmla="*/ 121 h 758"/>
              <a:gd name="connsiteX36-11953" fmla="*/ 205 w 226"/>
              <a:gd name="connsiteY36-11954" fmla="*/ 127 h 758"/>
              <a:gd name="connsiteX37-11955" fmla="*/ 200 w 226"/>
              <a:gd name="connsiteY37-11956" fmla="*/ 137 h 758"/>
              <a:gd name="connsiteX38-11957" fmla="*/ 200 w 226"/>
              <a:gd name="connsiteY38-11958" fmla="*/ 142 h 758"/>
              <a:gd name="connsiteX39-11959" fmla="*/ 200 w 226"/>
              <a:gd name="connsiteY39-11960" fmla="*/ 153 h 758"/>
              <a:gd name="connsiteX40-11961" fmla="*/ 195 w 226"/>
              <a:gd name="connsiteY40-11962" fmla="*/ 163 h 758"/>
              <a:gd name="connsiteX41-11963" fmla="*/ 195 w 226"/>
              <a:gd name="connsiteY41-11964" fmla="*/ 174 h 758"/>
              <a:gd name="connsiteX42-11965" fmla="*/ 195 w 226"/>
              <a:gd name="connsiteY42-11966" fmla="*/ 184 h 758"/>
              <a:gd name="connsiteX43-11967" fmla="*/ 190 w 226"/>
              <a:gd name="connsiteY43-11968" fmla="*/ 200 h 758"/>
              <a:gd name="connsiteX44-11969" fmla="*/ 190 w 226"/>
              <a:gd name="connsiteY44-11970" fmla="*/ 216 h 758"/>
              <a:gd name="connsiteX45-11971" fmla="*/ 190 w 226"/>
              <a:gd name="connsiteY45-11972" fmla="*/ 232 h 758"/>
              <a:gd name="connsiteX46-11973" fmla="*/ 184 w 226"/>
              <a:gd name="connsiteY46-11974" fmla="*/ 247 h 758"/>
              <a:gd name="connsiteX47-11975" fmla="*/ 184 w 226"/>
              <a:gd name="connsiteY47-11976" fmla="*/ 263 h 758"/>
              <a:gd name="connsiteX48-11977" fmla="*/ 184 w 226"/>
              <a:gd name="connsiteY48-11978" fmla="*/ 284 h 758"/>
              <a:gd name="connsiteX49-11979" fmla="*/ 179 w 226"/>
              <a:gd name="connsiteY49-11980" fmla="*/ 326 h 758"/>
              <a:gd name="connsiteX50-11981" fmla="*/ 174 w 226"/>
              <a:gd name="connsiteY50-11982" fmla="*/ 363 h 758"/>
              <a:gd name="connsiteX51-11983" fmla="*/ 174 w 226"/>
              <a:gd name="connsiteY51-11984" fmla="*/ 395 h 758"/>
              <a:gd name="connsiteX52-11985" fmla="*/ 169 w 226"/>
              <a:gd name="connsiteY52-11986" fmla="*/ 426 h 758"/>
              <a:gd name="connsiteX53-11987" fmla="*/ 163 w 226"/>
              <a:gd name="connsiteY53-11988" fmla="*/ 458 h 758"/>
              <a:gd name="connsiteX54-11989" fmla="*/ 163 w 226"/>
              <a:gd name="connsiteY54-11990" fmla="*/ 484 h 758"/>
              <a:gd name="connsiteX55-11991" fmla="*/ 158 w 226"/>
              <a:gd name="connsiteY55-11992" fmla="*/ 505 h 758"/>
              <a:gd name="connsiteX56-11993" fmla="*/ 153 w 226"/>
              <a:gd name="connsiteY56-11994" fmla="*/ 526 h 758"/>
              <a:gd name="connsiteX57-11995" fmla="*/ 147 w 226"/>
              <a:gd name="connsiteY57-11996" fmla="*/ 563 h 758"/>
              <a:gd name="connsiteX58-11997" fmla="*/ 137 w 226"/>
              <a:gd name="connsiteY58-11998" fmla="*/ 600 h 758"/>
              <a:gd name="connsiteX59-11999" fmla="*/ 132 w 226"/>
              <a:gd name="connsiteY59-12000" fmla="*/ 631 h 758"/>
              <a:gd name="connsiteX60-12001" fmla="*/ 121 w 226"/>
              <a:gd name="connsiteY60-12002" fmla="*/ 658 h 758"/>
              <a:gd name="connsiteX61-12003" fmla="*/ 116 w 226"/>
              <a:gd name="connsiteY61-12004" fmla="*/ 684 h 758"/>
              <a:gd name="connsiteX62-12005" fmla="*/ 111 w 226"/>
              <a:gd name="connsiteY62-12006" fmla="*/ 695 h 758"/>
              <a:gd name="connsiteX63-12007" fmla="*/ 105 w 226"/>
              <a:gd name="connsiteY63-12008" fmla="*/ 705 h 758"/>
              <a:gd name="connsiteX64-12009" fmla="*/ 105 w 226"/>
              <a:gd name="connsiteY64-12010" fmla="*/ 716 h 758"/>
              <a:gd name="connsiteX65-12011" fmla="*/ 100 w 226"/>
              <a:gd name="connsiteY65-12012" fmla="*/ 721 h 758"/>
              <a:gd name="connsiteX66-12013" fmla="*/ 95 w 226"/>
              <a:gd name="connsiteY66-12014" fmla="*/ 731 h 758"/>
              <a:gd name="connsiteX67-12015" fmla="*/ 95 w 226"/>
              <a:gd name="connsiteY67-12016" fmla="*/ 737 h 758"/>
              <a:gd name="connsiteX68-12017" fmla="*/ 84 w 226"/>
              <a:gd name="connsiteY68-12018" fmla="*/ 742 h 758"/>
              <a:gd name="connsiteX69-12019" fmla="*/ 79 w 226"/>
              <a:gd name="connsiteY69-12020" fmla="*/ 752 h 758"/>
              <a:gd name="connsiteX70-12021" fmla="*/ 74 w 226"/>
              <a:gd name="connsiteY70-12022" fmla="*/ 752 h 758"/>
              <a:gd name="connsiteX71-12023" fmla="*/ 68 w 226"/>
              <a:gd name="connsiteY71-12024" fmla="*/ 758 h 758"/>
              <a:gd name="connsiteX72-12025" fmla="*/ 63 w 226"/>
              <a:gd name="connsiteY72-12026" fmla="*/ 758 h 758"/>
              <a:gd name="connsiteX73-12027" fmla="*/ 63 w 226"/>
              <a:gd name="connsiteY73-12028" fmla="*/ 752 h 758"/>
              <a:gd name="connsiteX74-12029" fmla="*/ 58 w 226"/>
              <a:gd name="connsiteY74-12030" fmla="*/ 752 h 758"/>
              <a:gd name="connsiteX75-12031" fmla="*/ 58 w 226"/>
              <a:gd name="connsiteY75-12032" fmla="*/ 747 h 758"/>
              <a:gd name="connsiteX76-12033" fmla="*/ 58 w 226"/>
              <a:gd name="connsiteY76-12034" fmla="*/ 742 h 758"/>
              <a:gd name="connsiteX77-12035" fmla="*/ 53 w 226"/>
              <a:gd name="connsiteY77-12036" fmla="*/ 737 h 758"/>
              <a:gd name="connsiteX78-12037" fmla="*/ 53 w 226"/>
              <a:gd name="connsiteY78-12038" fmla="*/ 726 h 758"/>
              <a:gd name="connsiteX79-12039" fmla="*/ 53 w 226"/>
              <a:gd name="connsiteY79-12040" fmla="*/ 716 h 758"/>
              <a:gd name="connsiteX80-12041" fmla="*/ 47 w 226"/>
              <a:gd name="connsiteY80-12042" fmla="*/ 700 h 758"/>
              <a:gd name="connsiteX81-12043" fmla="*/ 42 w 226"/>
              <a:gd name="connsiteY81-12044" fmla="*/ 679 h 758"/>
              <a:gd name="connsiteX82-12045" fmla="*/ 37 w 226"/>
              <a:gd name="connsiteY82-12046" fmla="*/ 663 h 758"/>
              <a:gd name="connsiteX83-12047" fmla="*/ 32 w 226"/>
              <a:gd name="connsiteY83-12048" fmla="*/ 647 h 758"/>
              <a:gd name="connsiteX84-12049" fmla="*/ 26 w 226"/>
              <a:gd name="connsiteY84-12050" fmla="*/ 631 h 758"/>
              <a:gd name="connsiteX85-12051" fmla="*/ 16 w 226"/>
              <a:gd name="connsiteY85-12052" fmla="*/ 621 h 758"/>
              <a:gd name="connsiteX86-12053" fmla="*/ 5 w 226"/>
              <a:gd name="connsiteY86-12054" fmla="*/ 610 h 758"/>
              <a:gd name="connsiteX87-12055" fmla="*/ 0 w 226"/>
              <a:gd name="connsiteY87-12056" fmla="*/ 600 h 758"/>
              <a:gd name="connsiteX88-12057" fmla="*/ 11 w 226"/>
              <a:gd name="connsiteY88-12058" fmla="*/ 605 h 758"/>
              <a:gd name="connsiteX89-12059" fmla="*/ 26 w 226"/>
              <a:gd name="connsiteY89-12060" fmla="*/ 605 h 758"/>
              <a:gd name="connsiteX90-12061" fmla="*/ 37 w 226"/>
              <a:gd name="connsiteY90-12062" fmla="*/ 605 h 758"/>
              <a:gd name="connsiteX91-12063" fmla="*/ 47 w 226"/>
              <a:gd name="connsiteY91-12064" fmla="*/ 605 h 758"/>
              <a:gd name="connsiteX92-12065" fmla="*/ 58 w 226"/>
              <a:gd name="connsiteY92-12066" fmla="*/ 600 h 758"/>
              <a:gd name="connsiteX93-12067" fmla="*/ 63 w 226"/>
              <a:gd name="connsiteY93-12068" fmla="*/ 600 h 758"/>
              <a:gd name="connsiteX94-12069" fmla="*/ 68 w 226"/>
              <a:gd name="connsiteY94-12070" fmla="*/ 595 h 758"/>
              <a:gd name="connsiteX95-12071" fmla="*/ 68 w 226"/>
              <a:gd name="connsiteY95-12072" fmla="*/ 595 h 758"/>
              <a:gd name="connsiteX96-12073" fmla="*/ 74 w 226"/>
              <a:gd name="connsiteY96-12074" fmla="*/ 589 h 758"/>
              <a:gd name="connsiteX97-12075" fmla="*/ 74 w 226"/>
              <a:gd name="connsiteY97-12076" fmla="*/ 579 h 758"/>
              <a:gd name="connsiteX98-12077" fmla="*/ 79 w 226"/>
              <a:gd name="connsiteY98-12078" fmla="*/ 568 h 758"/>
              <a:gd name="connsiteX99-12079" fmla="*/ 79 w 226"/>
              <a:gd name="connsiteY99-12080" fmla="*/ 553 h 758"/>
              <a:gd name="connsiteX100-12081" fmla="*/ 84 w 226"/>
              <a:gd name="connsiteY100-12082" fmla="*/ 532 h 758"/>
              <a:gd name="connsiteX101-12083" fmla="*/ 90 w 226"/>
              <a:gd name="connsiteY101-12084" fmla="*/ 511 h 758"/>
              <a:gd name="connsiteX102-12085" fmla="*/ 90 w 226"/>
              <a:gd name="connsiteY102-12086" fmla="*/ 484 h 758"/>
              <a:gd name="connsiteX103-12087" fmla="*/ 95 w 226"/>
              <a:gd name="connsiteY103-12088" fmla="*/ 453 h 758"/>
              <a:gd name="connsiteX104-12089" fmla="*/ 105 w 226"/>
              <a:gd name="connsiteY104-12090" fmla="*/ 390 h 758"/>
              <a:gd name="connsiteX105-12091" fmla="*/ 111 w 226"/>
              <a:gd name="connsiteY105-12092" fmla="*/ 332 h 758"/>
              <a:gd name="connsiteX106-12093" fmla="*/ 116 w 226"/>
              <a:gd name="connsiteY106-12094" fmla="*/ 269 h 758"/>
              <a:gd name="connsiteX107-12095" fmla="*/ 116 w 226"/>
              <a:gd name="connsiteY107-12096" fmla="*/ 216 h 758"/>
              <a:gd name="connsiteX108-12097" fmla="*/ 116 w 226"/>
              <a:gd name="connsiteY108-12098" fmla="*/ 216 h 758"/>
              <a:gd name="connsiteX0-12099" fmla="*/ 116 w 226"/>
              <a:gd name="connsiteY0-12100" fmla="*/ 210 h 752"/>
              <a:gd name="connsiteX1-12101" fmla="*/ 116 w 226"/>
              <a:gd name="connsiteY1-12102" fmla="*/ 184 h 752"/>
              <a:gd name="connsiteX2-12103" fmla="*/ 116 w 226"/>
              <a:gd name="connsiteY2-12104" fmla="*/ 157 h 752"/>
              <a:gd name="connsiteX3-12105" fmla="*/ 116 w 226"/>
              <a:gd name="connsiteY3-12106" fmla="*/ 136 h 752"/>
              <a:gd name="connsiteX4-12107" fmla="*/ 116 w 226"/>
              <a:gd name="connsiteY4-12108" fmla="*/ 121 h 752"/>
              <a:gd name="connsiteX5-12109" fmla="*/ 116 w 226"/>
              <a:gd name="connsiteY5-12110" fmla="*/ 105 h 752"/>
              <a:gd name="connsiteX6-12111" fmla="*/ 116 w 226"/>
              <a:gd name="connsiteY6-12112" fmla="*/ 94 h 752"/>
              <a:gd name="connsiteX7-12113" fmla="*/ 111 w 226"/>
              <a:gd name="connsiteY7-12114" fmla="*/ 84 h 752"/>
              <a:gd name="connsiteX8-12115" fmla="*/ 111 w 226"/>
              <a:gd name="connsiteY8-12116" fmla="*/ 78 h 752"/>
              <a:gd name="connsiteX9-12117" fmla="*/ 111 w 226"/>
              <a:gd name="connsiteY9-12118" fmla="*/ 73 h 752"/>
              <a:gd name="connsiteX10-12119" fmla="*/ 105 w 226"/>
              <a:gd name="connsiteY10-12120" fmla="*/ 73 h 752"/>
              <a:gd name="connsiteX11-12121" fmla="*/ 100 w 226"/>
              <a:gd name="connsiteY11-12122" fmla="*/ 68 h 752"/>
              <a:gd name="connsiteX12-12123" fmla="*/ 90 w 226"/>
              <a:gd name="connsiteY12-12124" fmla="*/ 68 h 752"/>
              <a:gd name="connsiteX13-12125" fmla="*/ 84 w 226"/>
              <a:gd name="connsiteY13-12126" fmla="*/ 63 h 752"/>
              <a:gd name="connsiteX14-12127" fmla="*/ 116 w 226"/>
              <a:gd name="connsiteY14-12128" fmla="*/ 0 h 752"/>
              <a:gd name="connsiteX15-12129" fmla="*/ 126 w 226"/>
              <a:gd name="connsiteY15-12130" fmla="*/ 5 h 752"/>
              <a:gd name="connsiteX16-12131" fmla="*/ 137 w 226"/>
              <a:gd name="connsiteY16-12132" fmla="*/ 10 h 752"/>
              <a:gd name="connsiteX17-12133" fmla="*/ 147 w 226"/>
              <a:gd name="connsiteY17-12134" fmla="*/ 15 h 752"/>
              <a:gd name="connsiteX18-12135" fmla="*/ 158 w 226"/>
              <a:gd name="connsiteY18-12136" fmla="*/ 21 h 752"/>
              <a:gd name="connsiteX19-12137" fmla="*/ 174 w 226"/>
              <a:gd name="connsiteY19-12138" fmla="*/ 31 h 752"/>
              <a:gd name="connsiteX20-12139" fmla="*/ 184 w 226"/>
              <a:gd name="connsiteY20-12140" fmla="*/ 42 h 752"/>
              <a:gd name="connsiteX21-12141" fmla="*/ 195 w 226"/>
              <a:gd name="connsiteY21-12142" fmla="*/ 47 h 752"/>
              <a:gd name="connsiteX22-12143" fmla="*/ 205 w 226"/>
              <a:gd name="connsiteY22-12144" fmla="*/ 57 h 752"/>
              <a:gd name="connsiteX23-12145" fmla="*/ 216 w 226"/>
              <a:gd name="connsiteY23-12146" fmla="*/ 63 h 752"/>
              <a:gd name="connsiteX24-12147" fmla="*/ 221 w 226"/>
              <a:gd name="connsiteY24-12148" fmla="*/ 68 h 752"/>
              <a:gd name="connsiteX25-12149" fmla="*/ 226 w 226"/>
              <a:gd name="connsiteY25-12150" fmla="*/ 73 h 752"/>
              <a:gd name="connsiteX26-12151" fmla="*/ 226 w 226"/>
              <a:gd name="connsiteY26-12152" fmla="*/ 78 h 752"/>
              <a:gd name="connsiteX27-12153" fmla="*/ 226 w 226"/>
              <a:gd name="connsiteY27-12154" fmla="*/ 84 h 752"/>
              <a:gd name="connsiteX28-12155" fmla="*/ 226 w 226"/>
              <a:gd name="connsiteY28-12156" fmla="*/ 89 h 752"/>
              <a:gd name="connsiteX29-12157" fmla="*/ 226 w 226"/>
              <a:gd name="connsiteY29-12158" fmla="*/ 94 h 752"/>
              <a:gd name="connsiteX30-12159" fmla="*/ 221 w 226"/>
              <a:gd name="connsiteY30-12160" fmla="*/ 99 h 752"/>
              <a:gd name="connsiteX31-12161" fmla="*/ 211 w 226"/>
              <a:gd name="connsiteY31-12162" fmla="*/ 105 h 752"/>
              <a:gd name="connsiteX32-12163" fmla="*/ 211 w 226"/>
              <a:gd name="connsiteY32-12164" fmla="*/ 110 h 752"/>
              <a:gd name="connsiteX33-12165" fmla="*/ 211 w 226"/>
              <a:gd name="connsiteY33-12166" fmla="*/ 110 h 752"/>
              <a:gd name="connsiteX34-12167" fmla="*/ 205 w 226"/>
              <a:gd name="connsiteY34-12168" fmla="*/ 115 h 752"/>
              <a:gd name="connsiteX35-12169" fmla="*/ 205 w 226"/>
              <a:gd name="connsiteY35-12170" fmla="*/ 121 h 752"/>
              <a:gd name="connsiteX36-12171" fmla="*/ 200 w 226"/>
              <a:gd name="connsiteY36-12172" fmla="*/ 131 h 752"/>
              <a:gd name="connsiteX37-12173" fmla="*/ 200 w 226"/>
              <a:gd name="connsiteY37-12174" fmla="*/ 136 h 752"/>
              <a:gd name="connsiteX38-12175" fmla="*/ 200 w 226"/>
              <a:gd name="connsiteY38-12176" fmla="*/ 147 h 752"/>
              <a:gd name="connsiteX39-12177" fmla="*/ 195 w 226"/>
              <a:gd name="connsiteY39-12178" fmla="*/ 157 h 752"/>
              <a:gd name="connsiteX40-12179" fmla="*/ 195 w 226"/>
              <a:gd name="connsiteY40-12180" fmla="*/ 168 h 752"/>
              <a:gd name="connsiteX41-12181" fmla="*/ 195 w 226"/>
              <a:gd name="connsiteY41-12182" fmla="*/ 178 h 752"/>
              <a:gd name="connsiteX42-12183" fmla="*/ 190 w 226"/>
              <a:gd name="connsiteY42-12184" fmla="*/ 194 h 752"/>
              <a:gd name="connsiteX43-12185" fmla="*/ 190 w 226"/>
              <a:gd name="connsiteY43-12186" fmla="*/ 210 h 752"/>
              <a:gd name="connsiteX44-12187" fmla="*/ 190 w 226"/>
              <a:gd name="connsiteY44-12188" fmla="*/ 226 h 752"/>
              <a:gd name="connsiteX45-12189" fmla="*/ 184 w 226"/>
              <a:gd name="connsiteY45-12190" fmla="*/ 241 h 752"/>
              <a:gd name="connsiteX46-12191" fmla="*/ 184 w 226"/>
              <a:gd name="connsiteY46-12192" fmla="*/ 257 h 752"/>
              <a:gd name="connsiteX47-12193" fmla="*/ 184 w 226"/>
              <a:gd name="connsiteY47-12194" fmla="*/ 278 h 752"/>
              <a:gd name="connsiteX48-12195" fmla="*/ 179 w 226"/>
              <a:gd name="connsiteY48-12196" fmla="*/ 320 h 752"/>
              <a:gd name="connsiteX49-12197" fmla="*/ 174 w 226"/>
              <a:gd name="connsiteY49-12198" fmla="*/ 357 h 752"/>
              <a:gd name="connsiteX50-12199" fmla="*/ 174 w 226"/>
              <a:gd name="connsiteY50-12200" fmla="*/ 389 h 752"/>
              <a:gd name="connsiteX51-12201" fmla="*/ 169 w 226"/>
              <a:gd name="connsiteY51-12202" fmla="*/ 420 h 752"/>
              <a:gd name="connsiteX52-12203" fmla="*/ 163 w 226"/>
              <a:gd name="connsiteY52-12204" fmla="*/ 452 h 752"/>
              <a:gd name="connsiteX53-12205" fmla="*/ 163 w 226"/>
              <a:gd name="connsiteY53-12206" fmla="*/ 478 h 752"/>
              <a:gd name="connsiteX54-12207" fmla="*/ 158 w 226"/>
              <a:gd name="connsiteY54-12208" fmla="*/ 499 h 752"/>
              <a:gd name="connsiteX55-12209" fmla="*/ 153 w 226"/>
              <a:gd name="connsiteY55-12210" fmla="*/ 520 h 752"/>
              <a:gd name="connsiteX56-12211" fmla="*/ 147 w 226"/>
              <a:gd name="connsiteY56-12212" fmla="*/ 557 h 752"/>
              <a:gd name="connsiteX57-12213" fmla="*/ 137 w 226"/>
              <a:gd name="connsiteY57-12214" fmla="*/ 594 h 752"/>
              <a:gd name="connsiteX58-12215" fmla="*/ 132 w 226"/>
              <a:gd name="connsiteY58-12216" fmla="*/ 625 h 752"/>
              <a:gd name="connsiteX59-12217" fmla="*/ 121 w 226"/>
              <a:gd name="connsiteY59-12218" fmla="*/ 652 h 752"/>
              <a:gd name="connsiteX60-12219" fmla="*/ 116 w 226"/>
              <a:gd name="connsiteY60-12220" fmla="*/ 678 h 752"/>
              <a:gd name="connsiteX61-12221" fmla="*/ 111 w 226"/>
              <a:gd name="connsiteY61-12222" fmla="*/ 689 h 752"/>
              <a:gd name="connsiteX62-12223" fmla="*/ 105 w 226"/>
              <a:gd name="connsiteY62-12224" fmla="*/ 699 h 752"/>
              <a:gd name="connsiteX63-12225" fmla="*/ 105 w 226"/>
              <a:gd name="connsiteY63-12226" fmla="*/ 710 h 752"/>
              <a:gd name="connsiteX64-12227" fmla="*/ 100 w 226"/>
              <a:gd name="connsiteY64-12228" fmla="*/ 715 h 752"/>
              <a:gd name="connsiteX65-12229" fmla="*/ 95 w 226"/>
              <a:gd name="connsiteY65-12230" fmla="*/ 725 h 752"/>
              <a:gd name="connsiteX66-12231" fmla="*/ 95 w 226"/>
              <a:gd name="connsiteY66-12232" fmla="*/ 731 h 752"/>
              <a:gd name="connsiteX67-12233" fmla="*/ 84 w 226"/>
              <a:gd name="connsiteY67-12234" fmla="*/ 736 h 752"/>
              <a:gd name="connsiteX68-12235" fmla="*/ 79 w 226"/>
              <a:gd name="connsiteY68-12236" fmla="*/ 746 h 752"/>
              <a:gd name="connsiteX69-12237" fmla="*/ 74 w 226"/>
              <a:gd name="connsiteY69-12238" fmla="*/ 746 h 752"/>
              <a:gd name="connsiteX70-12239" fmla="*/ 68 w 226"/>
              <a:gd name="connsiteY70-12240" fmla="*/ 752 h 752"/>
              <a:gd name="connsiteX71-12241" fmla="*/ 63 w 226"/>
              <a:gd name="connsiteY71-12242" fmla="*/ 752 h 752"/>
              <a:gd name="connsiteX72-12243" fmla="*/ 63 w 226"/>
              <a:gd name="connsiteY72-12244" fmla="*/ 746 h 752"/>
              <a:gd name="connsiteX73-12245" fmla="*/ 58 w 226"/>
              <a:gd name="connsiteY73-12246" fmla="*/ 746 h 752"/>
              <a:gd name="connsiteX74-12247" fmla="*/ 58 w 226"/>
              <a:gd name="connsiteY74-12248" fmla="*/ 741 h 752"/>
              <a:gd name="connsiteX75-12249" fmla="*/ 58 w 226"/>
              <a:gd name="connsiteY75-12250" fmla="*/ 736 h 752"/>
              <a:gd name="connsiteX76-12251" fmla="*/ 53 w 226"/>
              <a:gd name="connsiteY76-12252" fmla="*/ 731 h 752"/>
              <a:gd name="connsiteX77-12253" fmla="*/ 53 w 226"/>
              <a:gd name="connsiteY77-12254" fmla="*/ 720 h 752"/>
              <a:gd name="connsiteX78-12255" fmla="*/ 53 w 226"/>
              <a:gd name="connsiteY78-12256" fmla="*/ 710 h 752"/>
              <a:gd name="connsiteX79-12257" fmla="*/ 47 w 226"/>
              <a:gd name="connsiteY79-12258" fmla="*/ 694 h 752"/>
              <a:gd name="connsiteX80-12259" fmla="*/ 42 w 226"/>
              <a:gd name="connsiteY80-12260" fmla="*/ 673 h 752"/>
              <a:gd name="connsiteX81-12261" fmla="*/ 37 w 226"/>
              <a:gd name="connsiteY81-12262" fmla="*/ 657 h 752"/>
              <a:gd name="connsiteX82-12263" fmla="*/ 32 w 226"/>
              <a:gd name="connsiteY82-12264" fmla="*/ 641 h 752"/>
              <a:gd name="connsiteX83-12265" fmla="*/ 26 w 226"/>
              <a:gd name="connsiteY83-12266" fmla="*/ 625 h 752"/>
              <a:gd name="connsiteX84-12267" fmla="*/ 16 w 226"/>
              <a:gd name="connsiteY84-12268" fmla="*/ 615 h 752"/>
              <a:gd name="connsiteX85-12269" fmla="*/ 5 w 226"/>
              <a:gd name="connsiteY85-12270" fmla="*/ 604 h 752"/>
              <a:gd name="connsiteX86-12271" fmla="*/ 0 w 226"/>
              <a:gd name="connsiteY86-12272" fmla="*/ 594 h 752"/>
              <a:gd name="connsiteX87-12273" fmla="*/ 11 w 226"/>
              <a:gd name="connsiteY87-12274" fmla="*/ 599 h 752"/>
              <a:gd name="connsiteX88-12275" fmla="*/ 26 w 226"/>
              <a:gd name="connsiteY88-12276" fmla="*/ 599 h 752"/>
              <a:gd name="connsiteX89-12277" fmla="*/ 37 w 226"/>
              <a:gd name="connsiteY89-12278" fmla="*/ 599 h 752"/>
              <a:gd name="connsiteX90-12279" fmla="*/ 47 w 226"/>
              <a:gd name="connsiteY90-12280" fmla="*/ 599 h 752"/>
              <a:gd name="connsiteX91-12281" fmla="*/ 58 w 226"/>
              <a:gd name="connsiteY91-12282" fmla="*/ 594 h 752"/>
              <a:gd name="connsiteX92-12283" fmla="*/ 63 w 226"/>
              <a:gd name="connsiteY92-12284" fmla="*/ 594 h 752"/>
              <a:gd name="connsiteX93-12285" fmla="*/ 68 w 226"/>
              <a:gd name="connsiteY93-12286" fmla="*/ 589 h 752"/>
              <a:gd name="connsiteX94-12287" fmla="*/ 68 w 226"/>
              <a:gd name="connsiteY94-12288" fmla="*/ 589 h 752"/>
              <a:gd name="connsiteX95-12289" fmla="*/ 74 w 226"/>
              <a:gd name="connsiteY95-12290" fmla="*/ 583 h 752"/>
              <a:gd name="connsiteX96-12291" fmla="*/ 74 w 226"/>
              <a:gd name="connsiteY96-12292" fmla="*/ 573 h 752"/>
              <a:gd name="connsiteX97-12293" fmla="*/ 79 w 226"/>
              <a:gd name="connsiteY97-12294" fmla="*/ 562 h 752"/>
              <a:gd name="connsiteX98-12295" fmla="*/ 79 w 226"/>
              <a:gd name="connsiteY98-12296" fmla="*/ 547 h 752"/>
              <a:gd name="connsiteX99-12297" fmla="*/ 84 w 226"/>
              <a:gd name="connsiteY99-12298" fmla="*/ 526 h 752"/>
              <a:gd name="connsiteX100-12299" fmla="*/ 90 w 226"/>
              <a:gd name="connsiteY100-12300" fmla="*/ 505 h 752"/>
              <a:gd name="connsiteX101-12301" fmla="*/ 90 w 226"/>
              <a:gd name="connsiteY101-12302" fmla="*/ 478 h 752"/>
              <a:gd name="connsiteX102-12303" fmla="*/ 95 w 226"/>
              <a:gd name="connsiteY102-12304" fmla="*/ 447 h 752"/>
              <a:gd name="connsiteX103-12305" fmla="*/ 105 w 226"/>
              <a:gd name="connsiteY103-12306" fmla="*/ 384 h 752"/>
              <a:gd name="connsiteX104-12307" fmla="*/ 111 w 226"/>
              <a:gd name="connsiteY104-12308" fmla="*/ 326 h 752"/>
              <a:gd name="connsiteX105-12309" fmla="*/ 116 w 226"/>
              <a:gd name="connsiteY105-12310" fmla="*/ 263 h 752"/>
              <a:gd name="connsiteX106-12311" fmla="*/ 116 w 226"/>
              <a:gd name="connsiteY106-12312" fmla="*/ 210 h 752"/>
              <a:gd name="connsiteX107-12313" fmla="*/ 116 w 226"/>
              <a:gd name="connsiteY107-12314" fmla="*/ 210 h 752"/>
              <a:gd name="connsiteX0-12315" fmla="*/ 116 w 226"/>
              <a:gd name="connsiteY0-12316" fmla="*/ 219 h 761"/>
              <a:gd name="connsiteX1-12317" fmla="*/ 116 w 226"/>
              <a:gd name="connsiteY1-12318" fmla="*/ 193 h 761"/>
              <a:gd name="connsiteX2-12319" fmla="*/ 116 w 226"/>
              <a:gd name="connsiteY2-12320" fmla="*/ 166 h 761"/>
              <a:gd name="connsiteX3-12321" fmla="*/ 116 w 226"/>
              <a:gd name="connsiteY3-12322" fmla="*/ 145 h 761"/>
              <a:gd name="connsiteX4-12323" fmla="*/ 116 w 226"/>
              <a:gd name="connsiteY4-12324" fmla="*/ 130 h 761"/>
              <a:gd name="connsiteX5-12325" fmla="*/ 116 w 226"/>
              <a:gd name="connsiteY5-12326" fmla="*/ 114 h 761"/>
              <a:gd name="connsiteX6-12327" fmla="*/ 116 w 226"/>
              <a:gd name="connsiteY6-12328" fmla="*/ 103 h 761"/>
              <a:gd name="connsiteX7-12329" fmla="*/ 111 w 226"/>
              <a:gd name="connsiteY7-12330" fmla="*/ 93 h 761"/>
              <a:gd name="connsiteX8-12331" fmla="*/ 111 w 226"/>
              <a:gd name="connsiteY8-12332" fmla="*/ 87 h 761"/>
              <a:gd name="connsiteX9-12333" fmla="*/ 111 w 226"/>
              <a:gd name="connsiteY9-12334" fmla="*/ 82 h 761"/>
              <a:gd name="connsiteX10-12335" fmla="*/ 105 w 226"/>
              <a:gd name="connsiteY10-12336" fmla="*/ 82 h 761"/>
              <a:gd name="connsiteX11-12337" fmla="*/ 100 w 226"/>
              <a:gd name="connsiteY11-12338" fmla="*/ 77 h 761"/>
              <a:gd name="connsiteX12-12339" fmla="*/ 90 w 226"/>
              <a:gd name="connsiteY12-12340" fmla="*/ 77 h 761"/>
              <a:gd name="connsiteX13-12341" fmla="*/ 84 w 226"/>
              <a:gd name="connsiteY13-12342" fmla="*/ 72 h 761"/>
              <a:gd name="connsiteX14-12343" fmla="*/ 116 w 226"/>
              <a:gd name="connsiteY14-12344" fmla="*/ 9 h 761"/>
              <a:gd name="connsiteX15-12345" fmla="*/ 137 w 226"/>
              <a:gd name="connsiteY15-12346" fmla="*/ 19 h 761"/>
              <a:gd name="connsiteX16-12347" fmla="*/ 147 w 226"/>
              <a:gd name="connsiteY16-12348" fmla="*/ 24 h 761"/>
              <a:gd name="connsiteX17-12349" fmla="*/ 158 w 226"/>
              <a:gd name="connsiteY17-12350" fmla="*/ 30 h 761"/>
              <a:gd name="connsiteX18-12351" fmla="*/ 174 w 226"/>
              <a:gd name="connsiteY18-12352" fmla="*/ 40 h 761"/>
              <a:gd name="connsiteX19-12353" fmla="*/ 184 w 226"/>
              <a:gd name="connsiteY19-12354" fmla="*/ 51 h 761"/>
              <a:gd name="connsiteX20-12355" fmla="*/ 195 w 226"/>
              <a:gd name="connsiteY20-12356" fmla="*/ 56 h 761"/>
              <a:gd name="connsiteX21-12357" fmla="*/ 205 w 226"/>
              <a:gd name="connsiteY21-12358" fmla="*/ 66 h 761"/>
              <a:gd name="connsiteX22-12359" fmla="*/ 216 w 226"/>
              <a:gd name="connsiteY22-12360" fmla="*/ 72 h 761"/>
              <a:gd name="connsiteX23-12361" fmla="*/ 221 w 226"/>
              <a:gd name="connsiteY23-12362" fmla="*/ 77 h 761"/>
              <a:gd name="connsiteX24-12363" fmla="*/ 226 w 226"/>
              <a:gd name="connsiteY24-12364" fmla="*/ 82 h 761"/>
              <a:gd name="connsiteX25-12365" fmla="*/ 226 w 226"/>
              <a:gd name="connsiteY25-12366" fmla="*/ 87 h 761"/>
              <a:gd name="connsiteX26-12367" fmla="*/ 226 w 226"/>
              <a:gd name="connsiteY26-12368" fmla="*/ 93 h 761"/>
              <a:gd name="connsiteX27-12369" fmla="*/ 226 w 226"/>
              <a:gd name="connsiteY27-12370" fmla="*/ 98 h 761"/>
              <a:gd name="connsiteX28-12371" fmla="*/ 226 w 226"/>
              <a:gd name="connsiteY28-12372" fmla="*/ 103 h 761"/>
              <a:gd name="connsiteX29-12373" fmla="*/ 221 w 226"/>
              <a:gd name="connsiteY29-12374" fmla="*/ 108 h 761"/>
              <a:gd name="connsiteX30-12375" fmla="*/ 211 w 226"/>
              <a:gd name="connsiteY30-12376" fmla="*/ 114 h 761"/>
              <a:gd name="connsiteX31-12377" fmla="*/ 211 w 226"/>
              <a:gd name="connsiteY31-12378" fmla="*/ 119 h 761"/>
              <a:gd name="connsiteX32-12379" fmla="*/ 211 w 226"/>
              <a:gd name="connsiteY32-12380" fmla="*/ 119 h 761"/>
              <a:gd name="connsiteX33-12381" fmla="*/ 205 w 226"/>
              <a:gd name="connsiteY33-12382" fmla="*/ 124 h 761"/>
              <a:gd name="connsiteX34-12383" fmla="*/ 205 w 226"/>
              <a:gd name="connsiteY34-12384" fmla="*/ 130 h 761"/>
              <a:gd name="connsiteX35-12385" fmla="*/ 200 w 226"/>
              <a:gd name="connsiteY35-12386" fmla="*/ 140 h 761"/>
              <a:gd name="connsiteX36-12387" fmla="*/ 200 w 226"/>
              <a:gd name="connsiteY36-12388" fmla="*/ 145 h 761"/>
              <a:gd name="connsiteX37-12389" fmla="*/ 200 w 226"/>
              <a:gd name="connsiteY37-12390" fmla="*/ 156 h 761"/>
              <a:gd name="connsiteX38-12391" fmla="*/ 195 w 226"/>
              <a:gd name="connsiteY38-12392" fmla="*/ 166 h 761"/>
              <a:gd name="connsiteX39-12393" fmla="*/ 195 w 226"/>
              <a:gd name="connsiteY39-12394" fmla="*/ 177 h 761"/>
              <a:gd name="connsiteX40-12395" fmla="*/ 195 w 226"/>
              <a:gd name="connsiteY40-12396" fmla="*/ 187 h 761"/>
              <a:gd name="connsiteX41-12397" fmla="*/ 190 w 226"/>
              <a:gd name="connsiteY41-12398" fmla="*/ 203 h 761"/>
              <a:gd name="connsiteX42-12399" fmla="*/ 190 w 226"/>
              <a:gd name="connsiteY42-12400" fmla="*/ 219 h 761"/>
              <a:gd name="connsiteX43-12401" fmla="*/ 190 w 226"/>
              <a:gd name="connsiteY43-12402" fmla="*/ 235 h 761"/>
              <a:gd name="connsiteX44-12403" fmla="*/ 184 w 226"/>
              <a:gd name="connsiteY44-12404" fmla="*/ 250 h 761"/>
              <a:gd name="connsiteX45-12405" fmla="*/ 184 w 226"/>
              <a:gd name="connsiteY45-12406" fmla="*/ 266 h 761"/>
              <a:gd name="connsiteX46-12407" fmla="*/ 184 w 226"/>
              <a:gd name="connsiteY46-12408" fmla="*/ 287 h 761"/>
              <a:gd name="connsiteX47-12409" fmla="*/ 179 w 226"/>
              <a:gd name="connsiteY47-12410" fmla="*/ 329 h 761"/>
              <a:gd name="connsiteX48-12411" fmla="*/ 174 w 226"/>
              <a:gd name="connsiteY48-12412" fmla="*/ 366 h 761"/>
              <a:gd name="connsiteX49-12413" fmla="*/ 174 w 226"/>
              <a:gd name="connsiteY49-12414" fmla="*/ 398 h 761"/>
              <a:gd name="connsiteX50-12415" fmla="*/ 169 w 226"/>
              <a:gd name="connsiteY50-12416" fmla="*/ 429 h 761"/>
              <a:gd name="connsiteX51-12417" fmla="*/ 163 w 226"/>
              <a:gd name="connsiteY51-12418" fmla="*/ 461 h 761"/>
              <a:gd name="connsiteX52-12419" fmla="*/ 163 w 226"/>
              <a:gd name="connsiteY52-12420" fmla="*/ 487 h 761"/>
              <a:gd name="connsiteX53-12421" fmla="*/ 158 w 226"/>
              <a:gd name="connsiteY53-12422" fmla="*/ 508 h 761"/>
              <a:gd name="connsiteX54-12423" fmla="*/ 153 w 226"/>
              <a:gd name="connsiteY54-12424" fmla="*/ 529 h 761"/>
              <a:gd name="connsiteX55-12425" fmla="*/ 147 w 226"/>
              <a:gd name="connsiteY55-12426" fmla="*/ 566 h 761"/>
              <a:gd name="connsiteX56-12427" fmla="*/ 137 w 226"/>
              <a:gd name="connsiteY56-12428" fmla="*/ 603 h 761"/>
              <a:gd name="connsiteX57-12429" fmla="*/ 132 w 226"/>
              <a:gd name="connsiteY57-12430" fmla="*/ 634 h 761"/>
              <a:gd name="connsiteX58-12431" fmla="*/ 121 w 226"/>
              <a:gd name="connsiteY58-12432" fmla="*/ 661 h 761"/>
              <a:gd name="connsiteX59-12433" fmla="*/ 116 w 226"/>
              <a:gd name="connsiteY59-12434" fmla="*/ 687 h 761"/>
              <a:gd name="connsiteX60-12435" fmla="*/ 111 w 226"/>
              <a:gd name="connsiteY60-12436" fmla="*/ 698 h 761"/>
              <a:gd name="connsiteX61-12437" fmla="*/ 105 w 226"/>
              <a:gd name="connsiteY61-12438" fmla="*/ 708 h 761"/>
              <a:gd name="connsiteX62-12439" fmla="*/ 105 w 226"/>
              <a:gd name="connsiteY62-12440" fmla="*/ 719 h 761"/>
              <a:gd name="connsiteX63-12441" fmla="*/ 100 w 226"/>
              <a:gd name="connsiteY63-12442" fmla="*/ 724 h 761"/>
              <a:gd name="connsiteX64-12443" fmla="*/ 95 w 226"/>
              <a:gd name="connsiteY64-12444" fmla="*/ 734 h 761"/>
              <a:gd name="connsiteX65-12445" fmla="*/ 95 w 226"/>
              <a:gd name="connsiteY65-12446" fmla="*/ 740 h 761"/>
              <a:gd name="connsiteX66-12447" fmla="*/ 84 w 226"/>
              <a:gd name="connsiteY66-12448" fmla="*/ 745 h 761"/>
              <a:gd name="connsiteX67-12449" fmla="*/ 79 w 226"/>
              <a:gd name="connsiteY67-12450" fmla="*/ 755 h 761"/>
              <a:gd name="connsiteX68-12451" fmla="*/ 74 w 226"/>
              <a:gd name="connsiteY68-12452" fmla="*/ 755 h 761"/>
              <a:gd name="connsiteX69-12453" fmla="*/ 68 w 226"/>
              <a:gd name="connsiteY69-12454" fmla="*/ 761 h 761"/>
              <a:gd name="connsiteX70-12455" fmla="*/ 63 w 226"/>
              <a:gd name="connsiteY70-12456" fmla="*/ 761 h 761"/>
              <a:gd name="connsiteX71-12457" fmla="*/ 63 w 226"/>
              <a:gd name="connsiteY71-12458" fmla="*/ 755 h 761"/>
              <a:gd name="connsiteX72-12459" fmla="*/ 58 w 226"/>
              <a:gd name="connsiteY72-12460" fmla="*/ 755 h 761"/>
              <a:gd name="connsiteX73-12461" fmla="*/ 58 w 226"/>
              <a:gd name="connsiteY73-12462" fmla="*/ 750 h 761"/>
              <a:gd name="connsiteX74-12463" fmla="*/ 58 w 226"/>
              <a:gd name="connsiteY74-12464" fmla="*/ 745 h 761"/>
              <a:gd name="connsiteX75-12465" fmla="*/ 53 w 226"/>
              <a:gd name="connsiteY75-12466" fmla="*/ 740 h 761"/>
              <a:gd name="connsiteX76-12467" fmla="*/ 53 w 226"/>
              <a:gd name="connsiteY76-12468" fmla="*/ 729 h 761"/>
              <a:gd name="connsiteX77-12469" fmla="*/ 53 w 226"/>
              <a:gd name="connsiteY77-12470" fmla="*/ 719 h 761"/>
              <a:gd name="connsiteX78-12471" fmla="*/ 47 w 226"/>
              <a:gd name="connsiteY78-12472" fmla="*/ 703 h 761"/>
              <a:gd name="connsiteX79-12473" fmla="*/ 42 w 226"/>
              <a:gd name="connsiteY79-12474" fmla="*/ 682 h 761"/>
              <a:gd name="connsiteX80-12475" fmla="*/ 37 w 226"/>
              <a:gd name="connsiteY80-12476" fmla="*/ 666 h 761"/>
              <a:gd name="connsiteX81-12477" fmla="*/ 32 w 226"/>
              <a:gd name="connsiteY81-12478" fmla="*/ 650 h 761"/>
              <a:gd name="connsiteX82-12479" fmla="*/ 26 w 226"/>
              <a:gd name="connsiteY82-12480" fmla="*/ 634 h 761"/>
              <a:gd name="connsiteX83-12481" fmla="*/ 16 w 226"/>
              <a:gd name="connsiteY83-12482" fmla="*/ 624 h 761"/>
              <a:gd name="connsiteX84-12483" fmla="*/ 5 w 226"/>
              <a:gd name="connsiteY84-12484" fmla="*/ 613 h 761"/>
              <a:gd name="connsiteX85-12485" fmla="*/ 0 w 226"/>
              <a:gd name="connsiteY85-12486" fmla="*/ 603 h 761"/>
              <a:gd name="connsiteX86-12487" fmla="*/ 11 w 226"/>
              <a:gd name="connsiteY86-12488" fmla="*/ 608 h 761"/>
              <a:gd name="connsiteX87-12489" fmla="*/ 26 w 226"/>
              <a:gd name="connsiteY87-12490" fmla="*/ 608 h 761"/>
              <a:gd name="connsiteX88-12491" fmla="*/ 37 w 226"/>
              <a:gd name="connsiteY88-12492" fmla="*/ 608 h 761"/>
              <a:gd name="connsiteX89-12493" fmla="*/ 47 w 226"/>
              <a:gd name="connsiteY89-12494" fmla="*/ 608 h 761"/>
              <a:gd name="connsiteX90-12495" fmla="*/ 58 w 226"/>
              <a:gd name="connsiteY90-12496" fmla="*/ 603 h 761"/>
              <a:gd name="connsiteX91-12497" fmla="*/ 63 w 226"/>
              <a:gd name="connsiteY91-12498" fmla="*/ 603 h 761"/>
              <a:gd name="connsiteX92-12499" fmla="*/ 68 w 226"/>
              <a:gd name="connsiteY92-12500" fmla="*/ 598 h 761"/>
              <a:gd name="connsiteX93-12501" fmla="*/ 68 w 226"/>
              <a:gd name="connsiteY93-12502" fmla="*/ 598 h 761"/>
              <a:gd name="connsiteX94-12503" fmla="*/ 74 w 226"/>
              <a:gd name="connsiteY94-12504" fmla="*/ 592 h 761"/>
              <a:gd name="connsiteX95-12505" fmla="*/ 74 w 226"/>
              <a:gd name="connsiteY95-12506" fmla="*/ 582 h 761"/>
              <a:gd name="connsiteX96-12507" fmla="*/ 79 w 226"/>
              <a:gd name="connsiteY96-12508" fmla="*/ 571 h 761"/>
              <a:gd name="connsiteX97-12509" fmla="*/ 79 w 226"/>
              <a:gd name="connsiteY97-12510" fmla="*/ 556 h 761"/>
              <a:gd name="connsiteX98-12511" fmla="*/ 84 w 226"/>
              <a:gd name="connsiteY98-12512" fmla="*/ 535 h 761"/>
              <a:gd name="connsiteX99-12513" fmla="*/ 90 w 226"/>
              <a:gd name="connsiteY99-12514" fmla="*/ 514 h 761"/>
              <a:gd name="connsiteX100-12515" fmla="*/ 90 w 226"/>
              <a:gd name="connsiteY100-12516" fmla="*/ 487 h 761"/>
              <a:gd name="connsiteX101-12517" fmla="*/ 95 w 226"/>
              <a:gd name="connsiteY101-12518" fmla="*/ 456 h 761"/>
              <a:gd name="connsiteX102-12519" fmla="*/ 105 w 226"/>
              <a:gd name="connsiteY102-12520" fmla="*/ 393 h 761"/>
              <a:gd name="connsiteX103-12521" fmla="*/ 111 w 226"/>
              <a:gd name="connsiteY103-12522" fmla="*/ 335 h 761"/>
              <a:gd name="connsiteX104-12523" fmla="*/ 116 w 226"/>
              <a:gd name="connsiteY104-12524" fmla="*/ 272 h 761"/>
              <a:gd name="connsiteX105-12525" fmla="*/ 116 w 226"/>
              <a:gd name="connsiteY105-12526" fmla="*/ 219 h 761"/>
              <a:gd name="connsiteX106-12527" fmla="*/ 116 w 226"/>
              <a:gd name="connsiteY106-12528" fmla="*/ 219 h 761"/>
              <a:gd name="connsiteX0-12529" fmla="*/ 116 w 226"/>
              <a:gd name="connsiteY0-12530" fmla="*/ 200 h 742"/>
              <a:gd name="connsiteX1-12531" fmla="*/ 116 w 226"/>
              <a:gd name="connsiteY1-12532" fmla="*/ 174 h 742"/>
              <a:gd name="connsiteX2-12533" fmla="*/ 116 w 226"/>
              <a:gd name="connsiteY2-12534" fmla="*/ 147 h 742"/>
              <a:gd name="connsiteX3-12535" fmla="*/ 116 w 226"/>
              <a:gd name="connsiteY3-12536" fmla="*/ 126 h 742"/>
              <a:gd name="connsiteX4-12537" fmla="*/ 116 w 226"/>
              <a:gd name="connsiteY4-12538" fmla="*/ 111 h 742"/>
              <a:gd name="connsiteX5-12539" fmla="*/ 116 w 226"/>
              <a:gd name="connsiteY5-12540" fmla="*/ 95 h 742"/>
              <a:gd name="connsiteX6-12541" fmla="*/ 116 w 226"/>
              <a:gd name="connsiteY6-12542" fmla="*/ 84 h 742"/>
              <a:gd name="connsiteX7-12543" fmla="*/ 111 w 226"/>
              <a:gd name="connsiteY7-12544" fmla="*/ 74 h 742"/>
              <a:gd name="connsiteX8-12545" fmla="*/ 111 w 226"/>
              <a:gd name="connsiteY8-12546" fmla="*/ 68 h 742"/>
              <a:gd name="connsiteX9-12547" fmla="*/ 111 w 226"/>
              <a:gd name="connsiteY9-12548" fmla="*/ 63 h 742"/>
              <a:gd name="connsiteX10-12549" fmla="*/ 105 w 226"/>
              <a:gd name="connsiteY10-12550" fmla="*/ 63 h 742"/>
              <a:gd name="connsiteX11-12551" fmla="*/ 100 w 226"/>
              <a:gd name="connsiteY11-12552" fmla="*/ 58 h 742"/>
              <a:gd name="connsiteX12-12553" fmla="*/ 90 w 226"/>
              <a:gd name="connsiteY12-12554" fmla="*/ 58 h 742"/>
              <a:gd name="connsiteX13-12555" fmla="*/ 84 w 226"/>
              <a:gd name="connsiteY13-12556" fmla="*/ 53 h 742"/>
              <a:gd name="connsiteX14-12557" fmla="*/ 137 w 226"/>
              <a:gd name="connsiteY14-12558" fmla="*/ 0 h 742"/>
              <a:gd name="connsiteX15-12559" fmla="*/ 147 w 226"/>
              <a:gd name="connsiteY15-12560" fmla="*/ 5 h 742"/>
              <a:gd name="connsiteX16-12561" fmla="*/ 158 w 226"/>
              <a:gd name="connsiteY16-12562" fmla="*/ 11 h 742"/>
              <a:gd name="connsiteX17-12563" fmla="*/ 174 w 226"/>
              <a:gd name="connsiteY17-12564" fmla="*/ 21 h 742"/>
              <a:gd name="connsiteX18-12565" fmla="*/ 184 w 226"/>
              <a:gd name="connsiteY18-12566" fmla="*/ 32 h 742"/>
              <a:gd name="connsiteX19-12567" fmla="*/ 195 w 226"/>
              <a:gd name="connsiteY19-12568" fmla="*/ 37 h 742"/>
              <a:gd name="connsiteX20-12569" fmla="*/ 205 w 226"/>
              <a:gd name="connsiteY20-12570" fmla="*/ 47 h 742"/>
              <a:gd name="connsiteX21-12571" fmla="*/ 216 w 226"/>
              <a:gd name="connsiteY21-12572" fmla="*/ 53 h 742"/>
              <a:gd name="connsiteX22-12573" fmla="*/ 221 w 226"/>
              <a:gd name="connsiteY22-12574" fmla="*/ 58 h 742"/>
              <a:gd name="connsiteX23-12575" fmla="*/ 226 w 226"/>
              <a:gd name="connsiteY23-12576" fmla="*/ 63 h 742"/>
              <a:gd name="connsiteX24-12577" fmla="*/ 226 w 226"/>
              <a:gd name="connsiteY24-12578" fmla="*/ 68 h 742"/>
              <a:gd name="connsiteX25-12579" fmla="*/ 226 w 226"/>
              <a:gd name="connsiteY25-12580" fmla="*/ 74 h 742"/>
              <a:gd name="connsiteX26-12581" fmla="*/ 226 w 226"/>
              <a:gd name="connsiteY26-12582" fmla="*/ 79 h 742"/>
              <a:gd name="connsiteX27-12583" fmla="*/ 226 w 226"/>
              <a:gd name="connsiteY27-12584" fmla="*/ 84 h 742"/>
              <a:gd name="connsiteX28-12585" fmla="*/ 221 w 226"/>
              <a:gd name="connsiteY28-12586" fmla="*/ 89 h 742"/>
              <a:gd name="connsiteX29-12587" fmla="*/ 211 w 226"/>
              <a:gd name="connsiteY29-12588" fmla="*/ 95 h 742"/>
              <a:gd name="connsiteX30-12589" fmla="*/ 211 w 226"/>
              <a:gd name="connsiteY30-12590" fmla="*/ 100 h 742"/>
              <a:gd name="connsiteX31-12591" fmla="*/ 211 w 226"/>
              <a:gd name="connsiteY31-12592" fmla="*/ 100 h 742"/>
              <a:gd name="connsiteX32-12593" fmla="*/ 205 w 226"/>
              <a:gd name="connsiteY32-12594" fmla="*/ 105 h 742"/>
              <a:gd name="connsiteX33-12595" fmla="*/ 205 w 226"/>
              <a:gd name="connsiteY33-12596" fmla="*/ 111 h 742"/>
              <a:gd name="connsiteX34-12597" fmla="*/ 200 w 226"/>
              <a:gd name="connsiteY34-12598" fmla="*/ 121 h 742"/>
              <a:gd name="connsiteX35-12599" fmla="*/ 200 w 226"/>
              <a:gd name="connsiteY35-12600" fmla="*/ 126 h 742"/>
              <a:gd name="connsiteX36-12601" fmla="*/ 200 w 226"/>
              <a:gd name="connsiteY36-12602" fmla="*/ 137 h 742"/>
              <a:gd name="connsiteX37-12603" fmla="*/ 195 w 226"/>
              <a:gd name="connsiteY37-12604" fmla="*/ 147 h 742"/>
              <a:gd name="connsiteX38-12605" fmla="*/ 195 w 226"/>
              <a:gd name="connsiteY38-12606" fmla="*/ 158 h 742"/>
              <a:gd name="connsiteX39-12607" fmla="*/ 195 w 226"/>
              <a:gd name="connsiteY39-12608" fmla="*/ 168 h 742"/>
              <a:gd name="connsiteX40-12609" fmla="*/ 190 w 226"/>
              <a:gd name="connsiteY40-12610" fmla="*/ 184 h 742"/>
              <a:gd name="connsiteX41-12611" fmla="*/ 190 w 226"/>
              <a:gd name="connsiteY41-12612" fmla="*/ 200 h 742"/>
              <a:gd name="connsiteX42-12613" fmla="*/ 190 w 226"/>
              <a:gd name="connsiteY42-12614" fmla="*/ 216 h 742"/>
              <a:gd name="connsiteX43-12615" fmla="*/ 184 w 226"/>
              <a:gd name="connsiteY43-12616" fmla="*/ 231 h 742"/>
              <a:gd name="connsiteX44-12617" fmla="*/ 184 w 226"/>
              <a:gd name="connsiteY44-12618" fmla="*/ 247 h 742"/>
              <a:gd name="connsiteX45-12619" fmla="*/ 184 w 226"/>
              <a:gd name="connsiteY45-12620" fmla="*/ 268 h 742"/>
              <a:gd name="connsiteX46-12621" fmla="*/ 179 w 226"/>
              <a:gd name="connsiteY46-12622" fmla="*/ 310 h 742"/>
              <a:gd name="connsiteX47-12623" fmla="*/ 174 w 226"/>
              <a:gd name="connsiteY47-12624" fmla="*/ 347 h 742"/>
              <a:gd name="connsiteX48-12625" fmla="*/ 174 w 226"/>
              <a:gd name="connsiteY48-12626" fmla="*/ 379 h 742"/>
              <a:gd name="connsiteX49-12627" fmla="*/ 169 w 226"/>
              <a:gd name="connsiteY49-12628" fmla="*/ 410 h 742"/>
              <a:gd name="connsiteX50-12629" fmla="*/ 163 w 226"/>
              <a:gd name="connsiteY50-12630" fmla="*/ 442 h 742"/>
              <a:gd name="connsiteX51-12631" fmla="*/ 163 w 226"/>
              <a:gd name="connsiteY51-12632" fmla="*/ 468 h 742"/>
              <a:gd name="connsiteX52-12633" fmla="*/ 158 w 226"/>
              <a:gd name="connsiteY52-12634" fmla="*/ 489 h 742"/>
              <a:gd name="connsiteX53-12635" fmla="*/ 153 w 226"/>
              <a:gd name="connsiteY53-12636" fmla="*/ 510 h 742"/>
              <a:gd name="connsiteX54-12637" fmla="*/ 147 w 226"/>
              <a:gd name="connsiteY54-12638" fmla="*/ 547 h 742"/>
              <a:gd name="connsiteX55-12639" fmla="*/ 137 w 226"/>
              <a:gd name="connsiteY55-12640" fmla="*/ 584 h 742"/>
              <a:gd name="connsiteX56-12641" fmla="*/ 132 w 226"/>
              <a:gd name="connsiteY56-12642" fmla="*/ 615 h 742"/>
              <a:gd name="connsiteX57-12643" fmla="*/ 121 w 226"/>
              <a:gd name="connsiteY57-12644" fmla="*/ 642 h 742"/>
              <a:gd name="connsiteX58-12645" fmla="*/ 116 w 226"/>
              <a:gd name="connsiteY58-12646" fmla="*/ 668 h 742"/>
              <a:gd name="connsiteX59-12647" fmla="*/ 111 w 226"/>
              <a:gd name="connsiteY59-12648" fmla="*/ 679 h 742"/>
              <a:gd name="connsiteX60-12649" fmla="*/ 105 w 226"/>
              <a:gd name="connsiteY60-12650" fmla="*/ 689 h 742"/>
              <a:gd name="connsiteX61-12651" fmla="*/ 105 w 226"/>
              <a:gd name="connsiteY61-12652" fmla="*/ 700 h 742"/>
              <a:gd name="connsiteX62-12653" fmla="*/ 100 w 226"/>
              <a:gd name="connsiteY62-12654" fmla="*/ 705 h 742"/>
              <a:gd name="connsiteX63-12655" fmla="*/ 95 w 226"/>
              <a:gd name="connsiteY63-12656" fmla="*/ 715 h 742"/>
              <a:gd name="connsiteX64-12657" fmla="*/ 95 w 226"/>
              <a:gd name="connsiteY64-12658" fmla="*/ 721 h 742"/>
              <a:gd name="connsiteX65-12659" fmla="*/ 84 w 226"/>
              <a:gd name="connsiteY65-12660" fmla="*/ 726 h 742"/>
              <a:gd name="connsiteX66-12661" fmla="*/ 79 w 226"/>
              <a:gd name="connsiteY66-12662" fmla="*/ 736 h 742"/>
              <a:gd name="connsiteX67-12663" fmla="*/ 74 w 226"/>
              <a:gd name="connsiteY67-12664" fmla="*/ 736 h 742"/>
              <a:gd name="connsiteX68-12665" fmla="*/ 68 w 226"/>
              <a:gd name="connsiteY68-12666" fmla="*/ 742 h 742"/>
              <a:gd name="connsiteX69-12667" fmla="*/ 63 w 226"/>
              <a:gd name="connsiteY69-12668" fmla="*/ 742 h 742"/>
              <a:gd name="connsiteX70-12669" fmla="*/ 63 w 226"/>
              <a:gd name="connsiteY70-12670" fmla="*/ 736 h 742"/>
              <a:gd name="connsiteX71-12671" fmla="*/ 58 w 226"/>
              <a:gd name="connsiteY71-12672" fmla="*/ 736 h 742"/>
              <a:gd name="connsiteX72-12673" fmla="*/ 58 w 226"/>
              <a:gd name="connsiteY72-12674" fmla="*/ 731 h 742"/>
              <a:gd name="connsiteX73-12675" fmla="*/ 58 w 226"/>
              <a:gd name="connsiteY73-12676" fmla="*/ 726 h 742"/>
              <a:gd name="connsiteX74-12677" fmla="*/ 53 w 226"/>
              <a:gd name="connsiteY74-12678" fmla="*/ 721 h 742"/>
              <a:gd name="connsiteX75-12679" fmla="*/ 53 w 226"/>
              <a:gd name="connsiteY75-12680" fmla="*/ 710 h 742"/>
              <a:gd name="connsiteX76-12681" fmla="*/ 53 w 226"/>
              <a:gd name="connsiteY76-12682" fmla="*/ 700 h 742"/>
              <a:gd name="connsiteX77-12683" fmla="*/ 47 w 226"/>
              <a:gd name="connsiteY77-12684" fmla="*/ 684 h 742"/>
              <a:gd name="connsiteX78-12685" fmla="*/ 42 w 226"/>
              <a:gd name="connsiteY78-12686" fmla="*/ 663 h 742"/>
              <a:gd name="connsiteX79-12687" fmla="*/ 37 w 226"/>
              <a:gd name="connsiteY79-12688" fmla="*/ 647 h 742"/>
              <a:gd name="connsiteX80-12689" fmla="*/ 32 w 226"/>
              <a:gd name="connsiteY80-12690" fmla="*/ 631 h 742"/>
              <a:gd name="connsiteX81-12691" fmla="*/ 26 w 226"/>
              <a:gd name="connsiteY81-12692" fmla="*/ 615 h 742"/>
              <a:gd name="connsiteX82-12693" fmla="*/ 16 w 226"/>
              <a:gd name="connsiteY82-12694" fmla="*/ 605 h 742"/>
              <a:gd name="connsiteX83-12695" fmla="*/ 5 w 226"/>
              <a:gd name="connsiteY83-12696" fmla="*/ 594 h 742"/>
              <a:gd name="connsiteX84-12697" fmla="*/ 0 w 226"/>
              <a:gd name="connsiteY84-12698" fmla="*/ 584 h 742"/>
              <a:gd name="connsiteX85-12699" fmla="*/ 11 w 226"/>
              <a:gd name="connsiteY85-12700" fmla="*/ 589 h 742"/>
              <a:gd name="connsiteX86-12701" fmla="*/ 26 w 226"/>
              <a:gd name="connsiteY86-12702" fmla="*/ 589 h 742"/>
              <a:gd name="connsiteX87-12703" fmla="*/ 37 w 226"/>
              <a:gd name="connsiteY87-12704" fmla="*/ 589 h 742"/>
              <a:gd name="connsiteX88-12705" fmla="*/ 47 w 226"/>
              <a:gd name="connsiteY88-12706" fmla="*/ 589 h 742"/>
              <a:gd name="connsiteX89-12707" fmla="*/ 58 w 226"/>
              <a:gd name="connsiteY89-12708" fmla="*/ 584 h 742"/>
              <a:gd name="connsiteX90-12709" fmla="*/ 63 w 226"/>
              <a:gd name="connsiteY90-12710" fmla="*/ 584 h 742"/>
              <a:gd name="connsiteX91-12711" fmla="*/ 68 w 226"/>
              <a:gd name="connsiteY91-12712" fmla="*/ 579 h 742"/>
              <a:gd name="connsiteX92-12713" fmla="*/ 68 w 226"/>
              <a:gd name="connsiteY92-12714" fmla="*/ 579 h 742"/>
              <a:gd name="connsiteX93-12715" fmla="*/ 74 w 226"/>
              <a:gd name="connsiteY93-12716" fmla="*/ 573 h 742"/>
              <a:gd name="connsiteX94-12717" fmla="*/ 74 w 226"/>
              <a:gd name="connsiteY94-12718" fmla="*/ 563 h 742"/>
              <a:gd name="connsiteX95-12719" fmla="*/ 79 w 226"/>
              <a:gd name="connsiteY95-12720" fmla="*/ 552 h 742"/>
              <a:gd name="connsiteX96-12721" fmla="*/ 79 w 226"/>
              <a:gd name="connsiteY96-12722" fmla="*/ 537 h 742"/>
              <a:gd name="connsiteX97-12723" fmla="*/ 84 w 226"/>
              <a:gd name="connsiteY97-12724" fmla="*/ 516 h 742"/>
              <a:gd name="connsiteX98-12725" fmla="*/ 90 w 226"/>
              <a:gd name="connsiteY98-12726" fmla="*/ 495 h 742"/>
              <a:gd name="connsiteX99-12727" fmla="*/ 90 w 226"/>
              <a:gd name="connsiteY99-12728" fmla="*/ 468 h 742"/>
              <a:gd name="connsiteX100-12729" fmla="*/ 95 w 226"/>
              <a:gd name="connsiteY100-12730" fmla="*/ 437 h 742"/>
              <a:gd name="connsiteX101-12731" fmla="*/ 105 w 226"/>
              <a:gd name="connsiteY101-12732" fmla="*/ 374 h 742"/>
              <a:gd name="connsiteX102-12733" fmla="*/ 111 w 226"/>
              <a:gd name="connsiteY102-12734" fmla="*/ 316 h 742"/>
              <a:gd name="connsiteX103-12735" fmla="*/ 116 w 226"/>
              <a:gd name="connsiteY103-12736" fmla="*/ 253 h 742"/>
              <a:gd name="connsiteX104-12737" fmla="*/ 116 w 226"/>
              <a:gd name="connsiteY104-12738" fmla="*/ 200 h 742"/>
              <a:gd name="connsiteX105-12739" fmla="*/ 116 w 226"/>
              <a:gd name="connsiteY105-12740" fmla="*/ 200 h 742"/>
              <a:gd name="connsiteX0-12741" fmla="*/ 116 w 226"/>
              <a:gd name="connsiteY0-12742" fmla="*/ 207 h 749"/>
              <a:gd name="connsiteX1-12743" fmla="*/ 116 w 226"/>
              <a:gd name="connsiteY1-12744" fmla="*/ 181 h 749"/>
              <a:gd name="connsiteX2-12745" fmla="*/ 116 w 226"/>
              <a:gd name="connsiteY2-12746" fmla="*/ 154 h 749"/>
              <a:gd name="connsiteX3-12747" fmla="*/ 116 w 226"/>
              <a:gd name="connsiteY3-12748" fmla="*/ 133 h 749"/>
              <a:gd name="connsiteX4-12749" fmla="*/ 116 w 226"/>
              <a:gd name="connsiteY4-12750" fmla="*/ 118 h 749"/>
              <a:gd name="connsiteX5-12751" fmla="*/ 116 w 226"/>
              <a:gd name="connsiteY5-12752" fmla="*/ 102 h 749"/>
              <a:gd name="connsiteX6-12753" fmla="*/ 116 w 226"/>
              <a:gd name="connsiteY6-12754" fmla="*/ 91 h 749"/>
              <a:gd name="connsiteX7-12755" fmla="*/ 111 w 226"/>
              <a:gd name="connsiteY7-12756" fmla="*/ 81 h 749"/>
              <a:gd name="connsiteX8-12757" fmla="*/ 111 w 226"/>
              <a:gd name="connsiteY8-12758" fmla="*/ 75 h 749"/>
              <a:gd name="connsiteX9-12759" fmla="*/ 111 w 226"/>
              <a:gd name="connsiteY9-12760" fmla="*/ 70 h 749"/>
              <a:gd name="connsiteX10-12761" fmla="*/ 105 w 226"/>
              <a:gd name="connsiteY10-12762" fmla="*/ 70 h 749"/>
              <a:gd name="connsiteX11-12763" fmla="*/ 100 w 226"/>
              <a:gd name="connsiteY11-12764" fmla="*/ 65 h 749"/>
              <a:gd name="connsiteX12-12765" fmla="*/ 90 w 226"/>
              <a:gd name="connsiteY12-12766" fmla="*/ 65 h 749"/>
              <a:gd name="connsiteX13-12767" fmla="*/ 84 w 226"/>
              <a:gd name="connsiteY13-12768" fmla="*/ 60 h 749"/>
              <a:gd name="connsiteX14-12769" fmla="*/ 137 w 226"/>
              <a:gd name="connsiteY14-12770" fmla="*/ 7 h 749"/>
              <a:gd name="connsiteX15-12771" fmla="*/ 158 w 226"/>
              <a:gd name="connsiteY15-12772" fmla="*/ 18 h 749"/>
              <a:gd name="connsiteX16-12773" fmla="*/ 174 w 226"/>
              <a:gd name="connsiteY16-12774" fmla="*/ 28 h 749"/>
              <a:gd name="connsiteX17-12775" fmla="*/ 184 w 226"/>
              <a:gd name="connsiteY17-12776" fmla="*/ 39 h 749"/>
              <a:gd name="connsiteX18-12777" fmla="*/ 195 w 226"/>
              <a:gd name="connsiteY18-12778" fmla="*/ 44 h 749"/>
              <a:gd name="connsiteX19-12779" fmla="*/ 205 w 226"/>
              <a:gd name="connsiteY19-12780" fmla="*/ 54 h 749"/>
              <a:gd name="connsiteX20-12781" fmla="*/ 216 w 226"/>
              <a:gd name="connsiteY20-12782" fmla="*/ 60 h 749"/>
              <a:gd name="connsiteX21-12783" fmla="*/ 221 w 226"/>
              <a:gd name="connsiteY21-12784" fmla="*/ 65 h 749"/>
              <a:gd name="connsiteX22-12785" fmla="*/ 226 w 226"/>
              <a:gd name="connsiteY22-12786" fmla="*/ 70 h 749"/>
              <a:gd name="connsiteX23-12787" fmla="*/ 226 w 226"/>
              <a:gd name="connsiteY23-12788" fmla="*/ 75 h 749"/>
              <a:gd name="connsiteX24-12789" fmla="*/ 226 w 226"/>
              <a:gd name="connsiteY24-12790" fmla="*/ 81 h 749"/>
              <a:gd name="connsiteX25-12791" fmla="*/ 226 w 226"/>
              <a:gd name="connsiteY25-12792" fmla="*/ 86 h 749"/>
              <a:gd name="connsiteX26-12793" fmla="*/ 226 w 226"/>
              <a:gd name="connsiteY26-12794" fmla="*/ 91 h 749"/>
              <a:gd name="connsiteX27-12795" fmla="*/ 221 w 226"/>
              <a:gd name="connsiteY27-12796" fmla="*/ 96 h 749"/>
              <a:gd name="connsiteX28-12797" fmla="*/ 211 w 226"/>
              <a:gd name="connsiteY28-12798" fmla="*/ 102 h 749"/>
              <a:gd name="connsiteX29-12799" fmla="*/ 211 w 226"/>
              <a:gd name="connsiteY29-12800" fmla="*/ 107 h 749"/>
              <a:gd name="connsiteX30-12801" fmla="*/ 211 w 226"/>
              <a:gd name="connsiteY30-12802" fmla="*/ 107 h 749"/>
              <a:gd name="connsiteX31-12803" fmla="*/ 205 w 226"/>
              <a:gd name="connsiteY31-12804" fmla="*/ 112 h 749"/>
              <a:gd name="connsiteX32-12805" fmla="*/ 205 w 226"/>
              <a:gd name="connsiteY32-12806" fmla="*/ 118 h 749"/>
              <a:gd name="connsiteX33-12807" fmla="*/ 200 w 226"/>
              <a:gd name="connsiteY33-12808" fmla="*/ 128 h 749"/>
              <a:gd name="connsiteX34-12809" fmla="*/ 200 w 226"/>
              <a:gd name="connsiteY34-12810" fmla="*/ 133 h 749"/>
              <a:gd name="connsiteX35-12811" fmla="*/ 200 w 226"/>
              <a:gd name="connsiteY35-12812" fmla="*/ 144 h 749"/>
              <a:gd name="connsiteX36-12813" fmla="*/ 195 w 226"/>
              <a:gd name="connsiteY36-12814" fmla="*/ 154 h 749"/>
              <a:gd name="connsiteX37-12815" fmla="*/ 195 w 226"/>
              <a:gd name="connsiteY37-12816" fmla="*/ 165 h 749"/>
              <a:gd name="connsiteX38-12817" fmla="*/ 195 w 226"/>
              <a:gd name="connsiteY38-12818" fmla="*/ 175 h 749"/>
              <a:gd name="connsiteX39-12819" fmla="*/ 190 w 226"/>
              <a:gd name="connsiteY39-12820" fmla="*/ 191 h 749"/>
              <a:gd name="connsiteX40-12821" fmla="*/ 190 w 226"/>
              <a:gd name="connsiteY40-12822" fmla="*/ 207 h 749"/>
              <a:gd name="connsiteX41-12823" fmla="*/ 190 w 226"/>
              <a:gd name="connsiteY41-12824" fmla="*/ 223 h 749"/>
              <a:gd name="connsiteX42-12825" fmla="*/ 184 w 226"/>
              <a:gd name="connsiteY42-12826" fmla="*/ 238 h 749"/>
              <a:gd name="connsiteX43-12827" fmla="*/ 184 w 226"/>
              <a:gd name="connsiteY43-12828" fmla="*/ 254 h 749"/>
              <a:gd name="connsiteX44-12829" fmla="*/ 184 w 226"/>
              <a:gd name="connsiteY44-12830" fmla="*/ 275 h 749"/>
              <a:gd name="connsiteX45-12831" fmla="*/ 179 w 226"/>
              <a:gd name="connsiteY45-12832" fmla="*/ 317 h 749"/>
              <a:gd name="connsiteX46-12833" fmla="*/ 174 w 226"/>
              <a:gd name="connsiteY46-12834" fmla="*/ 354 h 749"/>
              <a:gd name="connsiteX47-12835" fmla="*/ 174 w 226"/>
              <a:gd name="connsiteY47-12836" fmla="*/ 386 h 749"/>
              <a:gd name="connsiteX48-12837" fmla="*/ 169 w 226"/>
              <a:gd name="connsiteY48-12838" fmla="*/ 417 h 749"/>
              <a:gd name="connsiteX49-12839" fmla="*/ 163 w 226"/>
              <a:gd name="connsiteY49-12840" fmla="*/ 449 h 749"/>
              <a:gd name="connsiteX50-12841" fmla="*/ 163 w 226"/>
              <a:gd name="connsiteY50-12842" fmla="*/ 475 h 749"/>
              <a:gd name="connsiteX51-12843" fmla="*/ 158 w 226"/>
              <a:gd name="connsiteY51-12844" fmla="*/ 496 h 749"/>
              <a:gd name="connsiteX52-12845" fmla="*/ 153 w 226"/>
              <a:gd name="connsiteY52-12846" fmla="*/ 517 h 749"/>
              <a:gd name="connsiteX53-12847" fmla="*/ 147 w 226"/>
              <a:gd name="connsiteY53-12848" fmla="*/ 554 h 749"/>
              <a:gd name="connsiteX54-12849" fmla="*/ 137 w 226"/>
              <a:gd name="connsiteY54-12850" fmla="*/ 591 h 749"/>
              <a:gd name="connsiteX55-12851" fmla="*/ 132 w 226"/>
              <a:gd name="connsiteY55-12852" fmla="*/ 622 h 749"/>
              <a:gd name="connsiteX56-12853" fmla="*/ 121 w 226"/>
              <a:gd name="connsiteY56-12854" fmla="*/ 649 h 749"/>
              <a:gd name="connsiteX57-12855" fmla="*/ 116 w 226"/>
              <a:gd name="connsiteY57-12856" fmla="*/ 675 h 749"/>
              <a:gd name="connsiteX58-12857" fmla="*/ 111 w 226"/>
              <a:gd name="connsiteY58-12858" fmla="*/ 686 h 749"/>
              <a:gd name="connsiteX59-12859" fmla="*/ 105 w 226"/>
              <a:gd name="connsiteY59-12860" fmla="*/ 696 h 749"/>
              <a:gd name="connsiteX60-12861" fmla="*/ 105 w 226"/>
              <a:gd name="connsiteY60-12862" fmla="*/ 707 h 749"/>
              <a:gd name="connsiteX61-12863" fmla="*/ 100 w 226"/>
              <a:gd name="connsiteY61-12864" fmla="*/ 712 h 749"/>
              <a:gd name="connsiteX62-12865" fmla="*/ 95 w 226"/>
              <a:gd name="connsiteY62-12866" fmla="*/ 722 h 749"/>
              <a:gd name="connsiteX63-12867" fmla="*/ 95 w 226"/>
              <a:gd name="connsiteY63-12868" fmla="*/ 728 h 749"/>
              <a:gd name="connsiteX64-12869" fmla="*/ 84 w 226"/>
              <a:gd name="connsiteY64-12870" fmla="*/ 733 h 749"/>
              <a:gd name="connsiteX65-12871" fmla="*/ 79 w 226"/>
              <a:gd name="connsiteY65-12872" fmla="*/ 743 h 749"/>
              <a:gd name="connsiteX66-12873" fmla="*/ 74 w 226"/>
              <a:gd name="connsiteY66-12874" fmla="*/ 743 h 749"/>
              <a:gd name="connsiteX67-12875" fmla="*/ 68 w 226"/>
              <a:gd name="connsiteY67-12876" fmla="*/ 749 h 749"/>
              <a:gd name="connsiteX68-12877" fmla="*/ 63 w 226"/>
              <a:gd name="connsiteY68-12878" fmla="*/ 749 h 749"/>
              <a:gd name="connsiteX69-12879" fmla="*/ 63 w 226"/>
              <a:gd name="connsiteY69-12880" fmla="*/ 743 h 749"/>
              <a:gd name="connsiteX70-12881" fmla="*/ 58 w 226"/>
              <a:gd name="connsiteY70-12882" fmla="*/ 743 h 749"/>
              <a:gd name="connsiteX71-12883" fmla="*/ 58 w 226"/>
              <a:gd name="connsiteY71-12884" fmla="*/ 738 h 749"/>
              <a:gd name="connsiteX72-12885" fmla="*/ 58 w 226"/>
              <a:gd name="connsiteY72-12886" fmla="*/ 733 h 749"/>
              <a:gd name="connsiteX73-12887" fmla="*/ 53 w 226"/>
              <a:gd name="connsiteY73-12888" fmla="*/ 728 h 749"/>
              <a:gd name="connsiteX74-12889" fmla="*/ 53 w 226"/>
              <a:gd name="connsiteY74-12890" fmla="*/ 717 h 749"/>
              <a:gd name="connsiteX75-12891" fmla="*/ 53 w 226"/>
              <a:gd name="connsiteY75-12892" fmla="*/ 707 h 749"/>
              <a:gd name="connsiteX76-12893" fmla="*/ 47 w 226"/>
              <a:gd name="connsiteY76-12894" fmla="*/ 691 h 749"/>
              <a:gd name="connsiteX77-12895" fmla="*/ 42 w 226"/>
              <a:gd name="connsiteY77-12896" fmla="*/ 670 h 749"/>
              <a:gd name="connsiteX78-12897" fmla="*/ 37 w 226"/>
              <a:gd name="connsiteY78-12898" fmla="*/ 654 h 749"/>
              <a:gd name="connsiteX79-12899" fmla="*/ 32 w 226"/>
              <a:gd name="connsiteY79-12900" fmla="*/ 638 h 749"/>
              <a:gd name="connsiteX80-12901" fmla="*/ 26 w 226"/>
              <a:gd name="connsiteY80-12902" fmla="*/ 622 h 749"/>
              <a:gd name="connsiteX81-12903" fmla="*/ 16 w 226"/>
              <a:gd name="connsiteY81-12904" fmla="*/ 612 h 749"/>
              <a:gd name="connsiteX82-12905" fmla="*/ 5 w 226"/>
              <a:gd name="connsiteY82-12906" fmla="*/ 601 h 749"/>
              <a:gd name="connsiteX83-12907" fmla="*/ 0 w 226"/>
              <a:gd name="connsiteY83-12908" fmla="*/ 591 h 749"/>
              <a:gd name="connsiteX84-12909" fmla="*/ 11 w 226"/>
              <a:gd name="connsiteY84-12910" fmla="*/ 596 h 749"/>
              <a:gd name="connsiteX85-12911" fmla="*/ 26 w 226"/>
              <a:gd name="connsiteY85-12912" fmla="*/ 596 h 749"/>
              <a:gd name="connsiteX86-12913" fmla="*/ 37 w 226"/>
              <a:gd name="connsiteY86-12914" fmla="*/ 596 h 749"/>
              <a:gd name="connsiteX87-12915" fmla="*/ 47 w 226"/>
              <a:gd name="connsiteY87-12916" fmla="*/ 596 h 749"/>
              <a:gd name="connsiteX88-12917" fmla="*/ 58 w 226"/>
              <a:gd name="connsiteY88-12918" fmla="*/ 591 h 749"/>
              <a:gd name="connsiteX89-12919" fmla="*/ 63 w 226"/>
              <a:gd name="connsiteY89-12920" fmla="*/ 591 h 749"/>
              <a:gd name="connsiteX90-12921" fmla="*/ 68 w 226"/>
              <a:gd name="connsiteY90-12922" fmla="*/ 586 h 749"/>
              <a:gd name="connsiteX91-12923" fmla="*/ 68 w 226"/>
              <a:gd name="connsiteY91-12924" fmla="*/ 586 h 749"/>
              <a:gd name="connsiteX92-12925" fmla="*/ 74 w 226"/>
              <a:gd name="connsiteY92-12926" fmla="*/ 580 h 749"/>
              <a:gd name="connsiteX93-12927" fmla="*/ 74 w 226"/>
              <a:gd name="connsiteY93-12928" fmla="*/ 570 h 749"/>
              <a:gd name="connsiteX94-12929" fmla="*/ 79 w 226"/>
              <a:gd name="connsiteY94-12930" fmla="*/ 559 h 749"/>
              <a:gd name="connsiteX95-12931" fmla="*/ 79 w 226"/>
              <a:gd name="connsiteY95-12932" fmla="*/ 544 h 749"/>
              <a:gd name="connsiteX96-12933" fmla="*/ 84 w 226"/>
              <a:gd name="connsiteY96-12934" fmla="*/ 523 h 749"/>
              <a:gd name="connsiteX97-12935" fmla="*/ 90 w 226"/>
              <a:gd name="connsiteY97-12936" fmla="*/ 502 h 749"/>
              <a:gd name="connsiteX98-12937" fmla="*/ 90 w 226"/>
              <a:gd name="connsiteY98-12938" fmla="*/ 475 h 749"/>
              <a:gd name="connsiteX99-12939" fmla="*/ 95 w 226"/>
              <a:gd name="connsiteY99-12940" fmla="*/ 444 h 749"/>
              <a:gd name="connsiteX100-12941" fmla="*/ 105 w 226"/>
              <a:gd name="connsiteY100-12942" fmla="*/ 381 h 749"/>
              <a:gd name="connsiteX101-12943" fmla="*/ 111 w 226"/>
              <a:gd name="connsiteY101-12944" fmla="*/ 323 h 749"/>
              <a:gd name="connsiteX102-12945" fmla="*/ 116 w 226"/>
              <a:gd name="connsiteY102-12946" fmla="*/ 260 h 749"/>
              <a:gd name="connsiteX103-12947" fmla="*/ 116 w 226"/>
              <a:gd name="connsiteY103-12948" fmla="*/ 207 h 749"/>
              <a:gd name="connsiteX104-12949" fmla="*/ 116 w 226"/>
              <a:gd name="connsiteY104-12950" fmla="*/ 207 h 749"/>
              <a:gd name="connsiteX0-12951" fmla="*/ 116 w 226"/>
              <a:gd name="connsiteY0-12952" fmla="*/ 189 h 731"/>
              <a:gd name="connsiteX1-12953" fmla="*/ 116 w 226"/>
              <a:gd name="connsiteY1-12954" fmla="*/ 163 h 731"/>
              <a:gd name="connsiteX2-12955" fmla="*/ 116 w 226"/>
              <a:gd name="connsiteY2-12956" fmla="*/ 136 h 731"/>
              <a:gd name="connsiteX3-12957" fmla="*/ 116 w 226"/>
              <a:gd name="connsiteY3-12958" fmla="*/ 115 h 731"/>
              <a:gd name="connsiteX4-12959" fmla="*/ 116 w 226"/>
              <a:gd name="connsiteY4-12960" fmla="*/ 100 h 731"/>
              <a:gd name="connsiteX5-12961" fmla="*/ 116 w 226"/>
              <a:gd name="connsiteY5-12962" fmla="*/ 84 h 731"/>
              <a:gd name="connsiteX6-12963" fmla="*/ 116 w 226"/>
              <a:gd name="connsiteY6-12964" fmla="*/ 73 h 731"/>
              <a:gd name="connsiteX7-12965" fmla="*/ 111 w 226"/>
              <a:gd name="connsiteY7-12966" fmla="*/ 63 h 731"/>
              <a:gd name="connsiteX8-12967" fmla="*/ 111 w 226"/>
              <a:gd name="connsiteY8-12968" fmla="*/ 57 h 731"/>
              <a:gd name="connsiteX9-12969" fmla="*/ 111 w 226"/>
              <a:gd name="connsiteY9-12970" fmla="*/ 52 h 731"/>
              <a:gd name="connsiteX10-12971" fmla="*/ 105 w 226"/>
              <a:gd name="connsiteY10-12972" fmla="*/ 52 h 731"/>
              <a:gd name="connsiteX11-12973" fmla="*/ 100 w 226"/>
              <a:gd name="connsiteY11-12974" fmla="*/ 47 h 731"/>
              <a:gd name="connsiteX12-12975" fmla="*/ 90 w 226"/>
              <a:gd name="connsiteY12-12976" fmla="*/ 47 h 731"/>
              <a:gd name="connsiteX13-12977" fmla="*/ 84 w 226"/>
              <a:gd name="connsiteY13-12978" fmla="*/ 42 h 731"/>
              <a:gd name="connsiteX14-12979" fmla="*/ 158 w 226"/>
              <a:gd name="connsiteY14-12980" fmla="*/ 0 h 731"/>
              <a:gd name="connsiteX15-12981" fmla="*/ 174 w 226"/>
              <a:gd name="connsiteY15-12982" fmla="*/ 10 h 731"/>
              <a:gd name="connsiteX16-12983" fmla="*/ 184 w 226"/>
              <a:gd name="connsiteY16-12984" fmla="*/ 21 h 731"/>
              <a:gd name="connsiteX17-12985" fmla="*/ 195 w 226"/>
              <a:gd name="connsiteY17-12986" fmla="*/ 26 h 731"/>
              <a:gd name="connsiteX18-12987" fmla="*/ 205 w 226"/>
              <a:gd name="connsiteY18-12988" fmla="*/ 36 h 731"/>
              <a:gd name="connsiteX19-12989" fmla="*/ 216 w 226"/>
              <a:gd name="connsiteY19-12990" fmla="*/ 42 h 731"/>
              <a:gd name="connsiteX20-12991" fmla="*/ 221 w 226"/>
              <a:gd name="connsiteY20-12992" fmla="*/ 47 h 731"/>
              <a:gd name="connsiteX21-12993" fmla="*/ 226 w 226"/>
              <a:gd name="connsiteY21-12994" fmla="*/ 52 h 731"/>
              <a:gd name="connsiteX22-12995" fmla="*/ 226 w 226"/>
              <a:gd name="connsiteY22-12996" fmla="*/ 57 h 731"/>
              <a:gd name="connsiteX23-12997" fmla="*/ 226 w 226"/>
              <a:gd name="connsiteY23-12998" fmla="*/ 63 h 731"/>
              <a:gd name="connsiteX24-12999" fmla="*/ 226 w 226"/>
              <a:gd name="connsiteY24-13000" fmla="*/ 68 h 731"/>
              <a:gd name="connsiteX25-13001" fmla="*/ 226 w 226"/>
              <a:gd name="connsiteY25-13002" fmla="*/ 73 h 731"/>
              <a:gd name="connsiteX26-13003" fmla="*/ 221 w 226"/>
              <a:gd name="connsiteY26-13004" fmla="*/ 78 h 731"/>
              <a:gd name="connsiteX27-13005" fmla="*/ 211 w 226"/>
              <a:gd name="connsiteY27-13006" fmla="*/ 84 h 731"/>
              <a:gd name="connsiteX28-13007" fmla="*/ 211 w 226"/>
              <a:gd name="connsiteY28-13008" fmla="*/ 89 h 731"/>
              <a:gd name="connsiteX29-13009" fmla="*/ 211 w 226"/>
              <a:gd name="connsiteY29-13010" fmla="*/ 89 h 731"/>
              <a:gd name="connsiteX30-13011" fmla="*/ 205 w 226"/>
              <a:gd name="connsiteY30-13012" fmla="*/ 94 h 731"/>
              <a:gd name="connsiteX31-13013" fmla="*/ 205 w 226"/>
              <a:gd name="connsiteY31-13014" fmla="*/ 100 h 731"/>
              <a:gd name="connsiteX32-13015" fmla="*/ 200 w 226"/>
              <a:gd name="connsiteY32-13016" fmla="*/ 110 h 731"/>
              <a:gd name="connsiteX33-13017" fmla="*/ 200 w 226"/>
              <a:gd name="connsiteY33-13018" fmla="*/ 115 h 731"/>
              <a:gd name="connsiteX34-13019" fmla="*/ 200 w 226"/>
              <a:gd name="connsiteY34-13020" fmla="*/ 126 h 731"/>
              <a:gd name="connsiteX35-13021" fmla="*/ 195 w 226"/>
              <a:gd name="connsiteY35-13022" fmla="*/ 136 h 731"/>
              <a:gd name="connsiteX36-13023" fmla="*/ 195 w 226"/>
              <a:gd name="connsiteY36-13024" fmla="*/ 147 h 731"/>
              <a:gd name="connsiteX37-13025" fmla="*/ 195 w 226"/>
              <a:gd name="connsiteY37-13026" fmla="*/ 157 h 731"/>
              <a:gd name="connsiteX38-13027" fmla="*/ 190 w 226"/>
              <a:gd name="connsiteY38-13028" fmla="*/ 173 h 731"/>
              <a:gd name="connsiteX39-13029" fmla="*/ 190 w 226"/>
              <a:gd name="connsiteY39-13030" fmla="*/ 189 h 731"/>
              <a:gd name="connsiteX40-13031" fmla="*/ 190 w 226"/>
              <a:gd name="connsiteY40-13032" fmla="*/ 205 h 731"/>
              <a:gd name="connsiteX41-13033" fmla="*/ 184 w 226"/>
              <a:gd name="connsiteY41-13034" fmla="*/ 220 h 731"/>
              <a:gd name="connsiteX42-13035" fmla="*/ 184 w 226"/>
              <a:gd name="connsiteY42-13036" fmla="*/ 236 h 731"/>
              <a:gd name="connsiteX43-13037" fmla="*/ 184 w 226"/>
              <a:gd name="connsiteY43-13038" fmla="*/ 257 h 731"/>
              <a:gd name="connsiteX44-13039" fmla="*/ 179 w 226"/>
              <a:gd name="connsiteY44-13040" fmla="*/ 299 h 731"/>
              <a:gd name="connsiteX45-13041" fmla="*/ 174 w 226"/>
              <a:gd name="connsiteY45-13042" fmla="*/ 336 h 731"/>
              <a:gd name="connsiteX46-13043" fmla="*/ 174 w 226"/>
              <a:gd name="connsiteY46-13044" fmla="*/ 368 h 731"/>
              <a:gd name="connsiteX47-13045" fmla="*/ 169 w 226"/>
              <a:gd name="connsiteY47-13046" fmla="*/ 399 h 731"/>
              <a:gd name="connsiteX48-13047" fmla="*/ 163 w 226"/>
              <a:gd name="connsiteY48-13048" fmla="*/ 431 h 731"/>
              <a:gd name="connsiteX49-13049" fmla="*/ 163 w 226"/>
              <a:gd name="connsiteY49-13050" fmla="*/ 457 h 731"/>
              <a:gd name="connsiteX50-13051" fmla="*/ 158 w 226"/>
              <a:gd name="connsiteY50-13052" fmla="*/ 478 h 731"/>
              <a:gd name="connsiteX51-13053" fmla="*/ 153 w 226"/>
              <a:gd name="connsiteY51-13054" fmla="*/ 499 h 731"/>
              <a:gd name="connsiteX52-13055" fmla="*/ 147 w 226"/>
              <a:gd name="connsiteY52-13056" fmla="*/ 536 h 731"/>
              <a:gd name="connsiteX53-13057" fmla="*/ 137 w 226"/>
              <a:gd name="connsiteY53-13058" fmla="*/ 573 h 731"/>
              <a:gd name="connsiteX54-13059" fmla="*/ 132 w 226"/>
              <a:gd name="connsiteY54-13060" fmla="*/ 604 h 731"/>
              <a:gd name="connsiteX55-13061" fmla="*/ 121 w 226"/>
              <a:gd name="connsiteY55-13062" fmla="*/ 631 h 731"/>
              <a:gd name="connsiteX56-13063" fmla="*/ 116 w 226"/>
              <a:gd name="connsiteY56-13064" fmla="*/ 657 h 731"/>
              <a:gd name="connsiteX57-13065" fmla="*/ 111 w 226"/>
              <a:gd name="connsiteY57-13066" fmla="*/ 668 h 731"/>
              <a:gd name="connsiteX58-13067" fmla="*/ 105 w 226"/>
              <a:gd name="connsiteY58-13068" fmla="*/ 678 h 731"/>
              <a:gd name="connsiteX59-13069" fmla="*/ 105 w 226"/>
              <a:gd name="connsiteY59-13070" fmla="*/ 689 h 731"/>
              <a:gd name="connsiteX60-13071" fmla="*/ 100 w 226"/>
              <a:gd name="connsiteY60-13072" fmla="*/ 694 h 731"/>
              <a:gd name="connsiteX61-13073" fmla="*/ 95 w 226"/>
              <a:gd name="connsiteY61-13074" fmla="*/ 704 h 731"/>
              <a:gd name="connsiteX62-13075" fmla="*/ 95 w 226"/>
              <a:gd name="connsiteY62-13076" fmla="*/ 710 h 731"/>
              <a:gd name="connsiteX63-13077" fmla="*/ 84 w 226"/>
              <a:gd name="connsiteY63-13078" fmla="*/ 715 h 731"/>
              <a:gd name="connsiteX64-13079" fmla="*/ 79 w 226"/>
              <a:gd name="connsiteY64-13080" fmla="*/ 725 h 731"/>
              <a:gd name="connsiteX65-13081" fmla="*/ 74 w 226"/>
              <a:gd name="connsiteY65-13082" fmla="*/ 725 h 731"/>
              <a:gd name="connsiteX66-13083" fmla="*/ 68 w 226"/>
              <a:gd name="connsiteY66-13084" fmla="*/ 731 h 731"/>
              <a:gd name="connsiteX67-13085" fmla="*/ 63 w 226"/>
              <a:gd name="connsiteY67-13086" fmla="*/ 731 h 731"/>
              <a:gd name="connsiteX68-13087" fmla="*/ 63 w 226"/>
              <a:gd name="connsiteY68-13088" fmla="*/ 725 h 731"/>
              <a:gd name="connsiteX69-13089" fmla="*/ 58 w 226"/>
              <a:gd name="connsiteY69-13090" fmla="*/ 725 h 731"/>
              <a:gd name="connsiteX70-13091" fmla="*/ 58 w 226"/>
              <a:gd name="connsiteY70-13092" fmla="*/ 720 h 731"/>
              <a:gd name="connsiteX71-13093" fmla="*/ 58 w 226"/>
              <a:gd name="connsiteY71-13094" fmla="*/ 715 h 731"/>
              <a:gd name="connsiteX72-13095" fmla="*/ 53 w 226"/>
              <a:gd name="connsiteY72-13096" fmla="*/ 710 h 731"/>
              <a:gd name="connsiteX73-13097" fmla="*/ 53 w 226"/>
              <a:gd name="connsiteY73-13098" fmla="*/ 699 h 731"/>
              <a:gd name="connsiteX74-13099" fmla="*/ 53 w 226"/>
              <a:gd name="connsiteY74-13100" fmla="*/ 689 h 731"/>
              <a:gd name="connsiteX75-13101" fmla="*/ 47 w 226"/>
              <a:gd name="connsiteY75-13102" fmla="*/ 673 h 731"/>
              <a:gd name="connsiteX76-13103" fmla="*/ 42 w 226"/>
              <a:gd name="connsiteY76-13104" fmla="*/ 652 h 731"/>
              <a:gd name="connsiteX77-13105" fmla="*/ 37 w 226"/>
              <a:gd name="connsiteY77-13106" fmla="*/ 636 h 731"/>
              <a:gd name="connsiteX78-13107" fmla="*/ 32 w 226"/>
              <a:gd name="connsiteY78-13108" fmla="*/ 620 h 731"/>
              <a:gd name="connsiteX79-13109" fmla="*/ 26 w 226"/>
              <a:gd name="connsiteY79-13110" fmla="*/ 604 h 731"/>
              <a:gd name="connsiteX80-13111" fmla="*/ 16 w 226"/>
              <a:gd name="connsiteY80-13112" fmla="*/ 594 h 731"/>
              <a:gd name="connsiteX81-13113" fmla="*/ 5 w 226"/>
              <a:gd name="connsiteY81-13114" fmla="*/ 583 h 731"/>
              <a:gd name="connsiteX82-13115" fmla="*/ 0 w 226"/>
              <a:gd name="connsiteY82-13116" fmla="*/ 573 h 731"/>
              <a:gd name="connsiteX83-13117" fmla="*/ 11 w 226"/>
              <a:gd name="connsiteY83-13118" fmla="*/ 578 h 731"/>
              <a:gd name="connsiteX84-13119" fmla="*/ 26 w 226"/>
              <a:gd name="connsiteY84-13120" fmla="*/ 578 h 731"/>
              <a:gd name="connsiteX85-13121" fmla="*/ 37 w 226"/>
              <a:gd name="connsiteY85-13122" fmla="*/ 578 h 731"/>
              <a:gd name="connsiteX86-13123" fmla="*/ 47 w 226"/>
              <a:gd name="connsiteY86-13124" fmla="*/ 578 h 731"/>
              <a:gd name="connsiteX87-13125" fmla="*/ 58 w 226"/>
              <a:gd name="connsiteY87-13126" fmla="*/ 573 h 731"/>
              <a:gd name="connsiteX88-13127" fmla="*/ 63 w 226"/>
              <a:gd name="connsiteY88-13128" fmla="*/ 573 h 731"/>
              <a:gd name="connsiteX89-13129" fmla="*/ 68 w 226"/>
              <a:gd name="connsiteY89-13130" fmla="*/ 568 h 731"/>
              <a:gd name="connsiteX90-13131" fmla="*/ 68 w 226"/>
              <a:gd name="connsiteY90-13132" fmla="*/ 568 h 731"/>
              <a:gd name="connsiteX91-13133" fmla="*/ 74 w 226"/>
              <a:gd name="connsiteY91-13134" fmla="*/ 562 h 731"/>
              <a:gd name="connsiteX92-13135" fmla="*/ 74 w 226"/>
              <a:gd name="connsiteY92-13136" fmla="*/ 552 h 731"/>
              <a:gd name="connsiteX93-13137" fmla="*/ 79 w 226"/>
              <a:gd name="connsiteY93-13138" fmla="*/ 541 h 731"/>
              <a:gd name="connsiteX94-13139" fmla="*/ 79 w 226"/>
              <a:gd name="connsiteY94-13140" fmla="*/ 526 h 731"/>
              <a:gd name="connsiteX95-13141" fmla="*/ 84 w 226"/>
              <a:gd name="connsiteY95-13142" fmla="*/ 505 h 731"/>
              <a:gd name="connsiteX96-13143" fmla="*/ 90 w 226"/>
              <a:gd name="connsiteY96-13144" fmla="*/ 484 h 731"/>
              <a:gd name="connsiteX97-13145" fmla="*/ 90 w 226"/>
              <a:gd name="connsiteY97-13146" fmla="*/ 457 h 731"/>
              <a:gd name="connsiteX98-13147" fmla="*/ 95 w 226"/>
              <a:gd name="connsiteY98-13148" fmla="*/ 426 h 731"/>
              <a:gd name="connsiteX99-13149" fmla="*/ 105 w 226"/>
              <a:gd name="connsiteY99-13150" fmla="*/ 363 h 731"/>
              <a:gd name="connsiteX100-13151" fmla="*/ 111 w 226"/>
              <a:gd name="connsiteY100-13152" fmla="*/ 305 h 731"/>
              <a:gd name="connsiteX101-13153" fmla="*/ 116 w 226"/>
              <a:gd name="connsiteY101-13154" fmla="*/ 242 h 731"/>
              <a:gd name="connsiteX102-13155" fmla="*/ 116 w 226"/>
              <a:gd name="connsiteY102-13156" fmla="*/ 189 h 731"/>
              <a:gd name="connsiteX103-13157" fmla="*/ 116 w 226"/>
              <a:gd name="connsiteY103-13158" fmla="*/ 189 h 731"/>
              <a:gd name="connsiteX0-13159" fmla="*/ 116 w 226"/>
              <a:gd name="connsiteY0-13160" fmla="*/ 189 h 731"/>
              <a:gd name="connsiteX1-13161" fmla="*/ 116 w 226"/>
              <a:gd name="connsiteY1-13162" fmla="*/ 163 h 731"/>
              <a:gd name="connsiteX2-13163" fmla="*/ 116 w 226"/>
              <a:gd name="connsiteY2-13164" fmla="*/ 136 h 731"/>
              <a:gd name="connsiteX3-13165" fmla="*/ 116 w 226"/>
              <a:gd name="connsiteY3-13166" fmla="*/ 115 h 731"/>
              <a:gd name="connsiteX4-13167" fmla="*/ 116 w 226"/>
              <a:gd name="connsiteY4-13168" fmla="*/ 100 h 731"/>
              <a:gd name="connsiteX5-13169" fmla="*/ 116 w 226"/>
              <a:gd name="connsiteY5-13170" fmla="*/ 84 h 731"/>
              <a:gd name="connsiteX6-13171" fmla="*/ 116 w 226"/>
              <a:gd name="connsiteY6-13172" fmla="*/ 73 h 731"/>
              <a:gd name="connsiteX7-13173" fmla="*/ 111 w 226"/>
              <a:gd name="connsiteY7-13174" fmla="*/ 63 h 731"/>
              <a:gd name="connsiteX8-13175" fmla="*/ 111 w 226"/>
              <a:gd name="connsiteY8-13176" fmla="*/ 57 h 731"/>
              <a:gd name="connsiteX9-13177" fmla="*/ 111 w 226"/>
              <a:gd name="connsiteY9-13178" fmla="*/ 52 h 731"/>
              <a:gd name="connsiteX10-13179" fmla="*/ 105 w 226"/>
              <a:gd name="connsiteY10-13180" fmla="*/ 52 h 731"/>
              <a:gd name="connsiteX11-13181" fmla="*/ 100 w 226"/>
              <a:gd name="connsiteY11-13182" fmla="*/ 47 h 731"/>
              <a:gd name="connsiteX12-13183" fmla="*/ 90 w 226"/>
              <a:gd name="connsiteY12-13184" fmla="*/ 47 h 731"/>
              <a:gd name="connsiteX13-13185" fmla="*/ 158 w 226"/>
              <a:gd name="connsiteY13-13186" fmla="*/ 0 h 731"/>
              <a:gd name="connsiteX14-13187" fmla="*/ 174 w 226"/>
              <a:gd name="connsiteY14-13188" fmla="*/ 10 h 731"/>
              <a:gd name="connsiteX15-13189" fmla="*/ 184 w 226"/>
              <a:gd name="connsiteY15-13190" fmla="*/ 21 h 731"/>
              <a:gd name="connsiteX16-13191" fmla="*/ 195 w 226"/>
              <a:gd name="connsiteY16-13192" fmla="*/ 26 h 731"/>
              <a:gd name="connsiteX17-13193" fmla="*/ 205 w 226"/>
              <a:gd name="connsiteY17-13194" fmla="*/ 36 h 731"/>
              <a:gd name="connsiteX18-13195" fmla="*/ 216 w 226"/>
              <a:gd name="connsiteY18-13196" fmla="*/ 42 h 731"/>
              <a:gd name="connsiteX19-13197" fmla="*/ 221 w 226"/>
              <a:gd name="connsiteY19-13198" fmla="*/ 47 h 731"/>
              <a:gd name="connsiteX20-13199" fmla="*/ 226 w 226"/>
              <a:gd name="connsiteY20-13200" fmla="*/ 52 h 731"/>
              <a:gd name="connsiteX21-13201" fmla="*/ 226 w 226"/>
              <a:gd name="connsiteY21-13202" fmla="*/ 57 h 731"/>
              <a:gd name="connsiteX22-13203" fmla="*/ 226 w 226"/>
              <a:gd name="connsiteY22-13204" fmla="*/ 63 h 731"/>
              <a:gd name="connsiteX23-13205" fmla="*/ 226 w 226"/>
              <a:gd name="connsiteY23-13206" fmla="*/ 68 h 731"/>
              <a:gd name="connsiteX24-13207" fmla="*/ 226 w 226"/>
              <a:gd name="connsiteY24-13208" fmla="*/ 73 h 731"/>
              <a:gd name="connsiteX25-13209" fmla="*/ 221 w 226"/>
              <a:gd name="connsiteY25-13210" fmla="*/ 78 h 731"/>
              <a:gd name="connsiteX26-13211" fmla="*/ 211 w 226"/>
              <a:gd name="connsiteY26-13212" fmla="*/ 84 h 731"/>
              <a:gd name="connsiteX27-13213" fmla="*/ 211 w 226"/>
              <a:gd name="connsiteY27-13214" fmla="*/ 89 h 731"/>
              <a:gd name="connsiteX28-13215" fmla="*/ 211 w 226"/>
              <a:gd name="connsiteY28-13216" fmla="*/ 89 h 731"/>
              <a:gd name="connsiteX29-13217" fmla="*/ 205 w 226"/>
              <a:gd name="connsiteY29-13218" fmla="*/ 94 h 731"/>
              <a:gd name="connsiteX30-13219" fmla="*/ 205 w 226"/>
              <a:gd name="connsiteY30-13220" fmla="*/ 100 h 731"/>
              <a:gd name="connsiteX31-13221" fmla="*/ 200 w 226"/>
              <a:gd name="connsiteY31-13222" fmla="*/ 110 h 731"/>
              <a:gd name="connsiteX32-13223" fmla="*/ 200 w 226"/>
              <a:gd name="connsiteY32-13224" fmla="*/ 115 h 731"/>
              <a:gd name="connsiteX33-13225" fmla="*/ 200 w 226"/>
              <a:gd name="connsiteY33-13226" fmla="*/ 126 h 731"/>
              <a:gd name="connsiteX34-13227" fmla="*/ 195 w 226"/>
              <a:gd name="connsiteY34-13228" fmla="*/ 136 h 731"/>
              <a:gd name="connsiteX35-13229" fmla="*/ 195 w 226"/>
              <a:gd name="connsiteY35-13230" fmla="*/ 147 h 731"/>
              <a:gd name="connsiteX36-13231" fmla="*/ 195 w 226"/>
              <a:gd name="connsiteY36-13232" fmla="*/ 157 h 731"/>
              <a:gd name="connsiteX37-13233" fmla="*/ 190 w 226"/>
              <a:gd name="connsiteY37-13234" fmla="*/ 173 h 731"/>
              <a:gd name="connsiteX38-13235" fmla="*/ 190 w 226"/>
              <a:gd name="connsiteY38-13236" fmla="*/ 189 h 731"/>
              <a:gd name="connsiteX39-13237" fmla="*/ 190 w 226"/>
              <a:gd name="connsiteY39-13238" fmla="*/ 205 h 731"/>
              <a:gd name="connsiteX40-13239" fmla="*/ 184 w 226"/>
              <a:gd name="connsiteY40-13240" fmla="*/ 220 h 731"/>
              <a:gd name="connsiteX41-13241" fmla="*/ 184 w 226"/>
              <a:gd name="connsiteY41-13242" fmla="*/ 236 h 731"/>
              <a:gd name="connsiteX42-13243" fmla="*/ 184 w 226"/>
              <a:gd name="connsiteY42-13244" fmla="*/ 257 h 731"/>
              <a:gd name="connsiteX43-13245" fmla="*/ 179 w 226"/>
              <a:gd name="connsiteY43-13246" fmla="*/ 299 h 731"/>
              <a:gd name="connsiteX44-13247" fmla="*/ 174 w 226"/>
              <a:gd name="connsiteY44-13248" fmla="*/ 336 h 731"/>
              <a:gd name="connsiteX45-13249" fmla="*/ 174 w 226"/>
              <a:gd name="connsiteY45-13250" fmla="*/ 368 h 731"/>
              <a:gd name="connsiteX46-13251" fmla="*/ 169 w 226"/>
              <a:gd name="connsiteY46-13252" fmla="*/ 399 h 731"/>
              <a:gd name="connsiteX47-13253" fmla="*/ 163 w 226"/>
              <a:gd name="connsiteY47-13254" fmla="*/ 431 h 731"/>
              <a:gd name="connsiteX48-13255" fmla="*/ 163 w 226"/>
              <a:gd name="connsiteY48-13256" fmla="*/ 457 h 731"/>
              <a:gd name="connsiteX49-13257" fmla="*/ 158 w 226"/>
              <a:gd name="connsiteY49-13258" fmla="*/ 478 h 731"/>
              <a:gd name="connsiteX50-13259" fmla="*/ 153 w 226"/>
              <a:gd name="connsiteY50-13260" fmla="*/ 499 h 731"/>
              <a:gd name="connsiteX51-13261" fmla="*/ 147 w 226"/>
              <a:gd name="connsiteY51-13262" fmla="*/ 536 h 731"/>
              <a:gd name="connsiteX52-13263" fmla="*/ 137 w 226"/>
              <a:gd name="connsiteY52-13264" fmla="*/ 573 h 731"/>
              <a:gd name="connsiteX53-13265" fmla="*/ 132 w 226"/>
              <a:gd name="connsiteY53-13266" fmla="*/ 604 h 731"/>
              <a:gd name="connsiteX54-13267" fmla="*/ 121 w 226"/>
              <a:gd name="connsiteY54-13268" fmla="*/ 631 h 731"/>
              <a:gd name="connsiteX55-13269" fmla="*/ 116 w 226"/>
              <a:gd name="connsiteY55-13270" fmla="*/ 657 h 731"/>
              <a:gd name="connsiteX56-13271" fmla="*/ 111 w 226"/>
              <a:gd name="connsiteY56-13272" fmla="*/ 668 h 731"/>
              <a:gd name="connsiteX57-13273" fmla="*/ 105 w 226"/>
              <a:gd name="connsiteY57-13274" fmla="*/ 678 h 731"/>
              <a:gd name="connsiteX58-13275" fmla="*/ 105 w 226"/>
              <a:gd name="connsiteY58-13276" fmla="*/ 689 h 731"/>
              <a:gd name="connsiteX59-13277" fmla="*/ 100 w 226"/>
              <a:gd name="connsiteY59-13278" fmla="*/ 694 h 731"/>
              <a:gd name="connsiteX60-13279" fmla="*/ 95 w 226"/>
              <a:gd name="connsiteY60-13280" fmla="*/ 704 h 731"/>
              <a:gd name="connsiteX61-13281" fmla="*/ 95 w 226"/>
              <a:gd name="connsiteY61-13282" fmla="*/ 710 h 731"/>
              <a:gd name="connsiteX62-13283" fmla="*/ 84 w 226"/>
              <a:gd name="connsiteY62-13284" fmla="*/ 715 h 731"/>
              <a:gd name="connsiteX63-13285" fmla="*/ 79 w 226"/>
              <a:gd name="connsiteY63-13286" fmla="*/ 725 h 731"/>
              <a:gd name="connsiteX64-13287" fmla="*/ 74 w 226"/>
              <a:gd name="connsiteY64-13288" fmla="*/ 725 h 731"/>
              <a:gd name="connsiteX65-13289" fmla="*/ 68 w 226"/>
              <a:gd name="connsiteY65-13290" fmla="*/ 731 h 731"/>
              <a:gd name="connsiteX66-13291" fmla="*/ 63 w 226"/>
              <a:gd name="connsiteY66-13292" fmla="*/ 731 h 731"/>
              <a:gd name="connsiteX67-13293" fmla="*/ 63 w 226"/>
              <a:gd name="connsiteY67-13294" fmla="*/ 725 h 731"/>
              <a:gd name="connsiteX68-13295" fmla="*/ 58 w 226"/>
              <a:gd name="connsiteY68-13296" fmla="*/ 725 h 731"/>
              <a:gd name="connsiteX69-13297" fmla="*/ 58 w 226"/>
              <a:gd name="connsiteY69-13298" fmla="*/ 720 h 731"/>
              <a:gd name="connsiteX70-13299" fmla="*/ 58 w 226"/>
              <a:gd name="connsiteY70-13300" fmla="*/ 715 h 731"/>
              <a:gd name="connsiteX71-13301" fmla="*/ 53 w 226"/>
              <a:gd name="connsiteY71-13302" fmla="*/ 710 h 731"/>
              <a:gd name="connsiteX72-13303" fmla="*/ 53 w 226"/>
              <a:gd name="connsiteY72-13304" fmla="*/ 699 h 731"/>
              <a:gd name="connsiteX73-13305" fmla="*/ 53 w 226"/>
              <a:gd name="connsiteY73-13306" fmla="*/ 689 h 731"/>
              <a:gd name="connsiteX74-13307" fmla="*/ 47 w 226"/>
              <a:gd name="connsiteY74-13308" fmla="*/ 673 h 731"/>
              <a:gd name="connsiteX75-13309" fmla="*/ 42 w 226"/>
              <a:gd name="connsiteY75-13310" fmla="*/ 652 h 731"/>
              <a:gd name="connsiteX76-13311" fmla="*/ 37 w 226"/>
              <a:gd name="connsiteY76-13312" fmla="*/ 636 h 731"/>
              <a:gd name="connsiteX77-13313" fmla="*/ 32 w 226"/>
              <a:gd name="connsiteY77-13314" fmla="*/ 620 h 731"/>
              <a:gd name="connsiteX78-13315" fmla="*/ 26 w 226"/>
              <a:gd name="connsiteY78-13316" fmla="*/ 604 h 731"/>
              <a:gd name="connsiteX79-13317" fmla="*/ 16 w 226"/>
              <a:gd name="connsiteY79-13318" fmla="*/ 594 h 731"/>
              <a:gd name="connsiteX80-13319" fmla="*/ 5 w 226"/>
              <a:gd name="connsiteY80-13320" fmla="*/ 583 h 731"/>
              <a:gd name="connsiteX81-13321" fmla="*/ 0 w 226"/>
              <a:gd name="connsiteY81-13322" fmla="*/ 573 h 731"/>
              <a:gd name="connsiteX82-13323" fmla="*/ 11 w 226"/>
              <a:gd name="connsiteY82-13324" fmla="*/ 578 h 731"/>
              <a:gd name="connsiteX83-13325" fmla="*/ 26 w 226"/>
              <a:gd name="connsiteY83-13326" fmla="*/ 578 h 731"/>
              <a:gd name="connsiteX84-13327" fmla="*/ 37 w 226"/>
              <a:gd name="connsiteY84-13328" fmla="*/ 578 h 731"/>
              <a:gd name="connsiteX85-13329" fmla="*/ 47 w 226"/>
              <a:gd name="connsiteY85-13330" fmla="*/ 578 h 731"/>
              <a:gd name="connsiteX86-13331" fmla="*/ 58 w 226"/>
              <a:gd name="connsiteY86-13332" fmla="*/ 573 h 731"/>
              <a:gd name="connsiteX87-13333" fmla="*/ 63 w 226"/>
              <a:gd name="connsiteY87-13334" fmla="*/ 573 h 731"/>
              <a:gd name="connsiteX88-13335" fmla="*/ 68 w 226"/>
              <a:gd name="connsiteY88-13336" fmla="*/ 568 h 731"/>
              <a:gd name="connsiteX89-13337" fmla="*/ 68 w 226"/>
              <a:gd name="connsiteY89-13338" fmla="*/ 568 h 731"/>
              <a:gd name="connsiteX90-13339" fmla="*/ 74 w 226"/>
              <a:gd name="connsiteY90-13340" fmla="*/ 562 h 731"/>
              <a:gd name="connsiteX91-13341" fmla="*/ 74 w 226"/>
              <a:gd name="connsiteY91-13342" fmla="*/ 552 h 731"/>
              <a:gd name="connsiteX92-13343" fmla="*/ 79 w 226"/>
              <a:gd name="connsiteY92-13344" fmla="*/ 541 h 731"/>
              <a:gd name="connsiteX93-13345" fmla="*/ 79 w 226"/>
              <a:gd name="connsiteY93-13346" fmla="*/ 526 h 731"/>
              <a:gd name="connsiteX94-13347" fmla="*/ 84 w 226"/>
              <a:gd name="connsiteY94-13348" fmla="*/ 505 h 731"/>
              <a:gd name="connsiteX95-13349" fmla="*/ 90 w 226"/>
              <a:gd name="connsiteY95-13350" fmla="*/ 484 h 731"/>
              <a:gd name="connsiteX96-13351" fmla="*/ 90 w 226"/>
              <a:gd name="connsiteY96-13352" fmla="*/ 457 h 731"/>
              <a:gd name="connsiteX97-13353" fmla="*/ 95 w 226"/>
              <a:gd name="connsiteY97-13354" fmla="*/ 426 h 731"/>
              <a:gd name="connsiteX98-13355" fmla="*/ 105 w 226"/>
              <a:gd name="connsiteY98-13356" fmla="*/ 363 h 731"/>
              <a:gd name="connsiteX99-13357" fmla="*/ 111 w 226"/>
              <a:gd name="connsiteY99-13358" fmla="*/ 305 h 731"/>
              <a:gd name="connsiteX100-13359" fmla="*/ 116 w 226"/>
              <a:gd name="connsiteY100-13360" fmla="*/ 242 h 731"/>
              <a:gd name="connsiteX101-13361" fmla="*/ 116 w 226"/>
              <a:gd name="connsiteY101-13362" fmla="*/ 189 h 731"/>
              <a:gd name="connsiteX102-13363" fmla="*/ 116 w 226"/>
              <a:gd name="connsiteY102-13364" fmla="*/ 189 h 731"/>
              <a:gd name="connsiteX0-13365" fmla="*/ 116 w 226"/>
              <a:gd name="connsiteY0-13366" fmla="*/ 189 h 731"/>
              <a:gd name="connsiteX1-13367" fmla="*/ 116 w 226"/>
              <a:gd name="connsiteY1-13368" fmla="*/ 163 h 731"/>
              <a:gd name="connsiteX2-13369" fmla="*/ 116 w 226"/>
              <a:gd name="connsiteY2-13370" fmla="*/ 136 h 731"/>
              <a:gd name="connsiteX3-13371" fmla="*/ 116 w 226"/>
              <a:gd name="connsiteY3-13372" fmla="*/ 115 h 731"/>
              <a:gd name="connsiteX4-13373" fmla="*/ 116 w 226"/>
              <a:gd name="connsiteY4-13374" fmla="*/ 100 h 731"/>
              <a:gd name="connsiteX5-13375" fmla="*/ 116 w 226"/>
              <a:gd name="connsiteY5-13376" fmla="*/ 84 h 731"/>
              <a:gd name="connsiteX6-13377" fmla="*/ 116 w 226"/>
              <a:gd name="connsiteY6-13378" fmla="*/ 73 h 731"/>
              <a:gd name="connsiteX7-13379" fmla="*/ 111 w 226"/>
              <a:gd name="connsiteY7-13380" fmla="*/ 63 h 731"/>
              <a:gd name="connsiteX8-13381" fmla="*/ 111 w 226"/>
              <a:gd name="connsiteY8-13382" fmla="*/ 57 h 731"/>
              <a:gd name="connsiteX9-13383" fmla="*/ 111 w 226"/>
              <a:gd name="connsiteY9-13384" fmla="*/ 52 h 731"/>
              <a:gd name="connsiteX10-13385" fmla="*/ 105 w 226"/>
              <a:gd name="connsiteY10-13386" fmla="*/ 52 h 731"/>
              <a:gd name="connsiteX11-13387" fmla="*/ 100 w 226"/>
              <a:gd name="connsiteY11-13388" fmla="*/ 47 h 731"/>
              <a:gd name="connsiteX12-13389" fmla="*/ 158 w 226"/>
              <a:gd name="connsiteY12-13390" fmla="*/ 0 h 731"/>
              <a:gd name="connsiteX13-13391" fmla="*/ 174 w 226"/>
              <a:gd name="connsiteY13-13392" fmla="*/ 10 h 731"/>
              <a:gd name="connsiteX14-13393" fmla="*/ 184 w 226"/>
              <a:gd name="connsiteY14-13394" fmla="*/ 21 h 731"/>
              <a:gd name="connsiteX15-13395" fmla="*/ 195 w 226"/>
              <a:gd name="connsiteY15-13396" fmla="*/ 26 h 731"/>
              <a:gd name="connsiteX16-13397" fmla="*/ 205 w 226"/>
              <a:gd name="connsiteY16-13398" fmla="*/ 36 h 731"/>
              <a:gd name="connsiteX17-13399" fmla="*/ 216 w 226"/>
              <a:gd name="connsiteY17-13400" fmla="*/ 42 h 731"/>
              <a:gd name="connsiteX18-13401" fmla="*/ 221 w 226"/>
              <a:gd name="connsiteY18-13402" fmla="*/ 47 h 731"/>
              <a:gd name="connsiteX19-13403" fmla="*/ 226 w 226"/>
              <a:gd name="connsiteY19-13404" fmla="*/ 52 h 731"/>
              <a:gd name="connsiteX20-13405" fmla="*/ 226 w 226"/>
              <a:gd name="connsiteY20-13406" fmla="*/ 57 h 731"/>
              <a:gd name="connsiteX21-13407" fmla="*/ 226 w 226"/>
              <a:gd name="connsiteY21-13408" fmla="*/ 63 h 731"/>
              <a:gd name="connsiteX22-13409" fmla="*/ 226 w 226"/>
              <a:gd name="connsiteY22-13410" fmla="*/ 68 h 731"/>
              <a:gd name="connsiteX23-13411" fmla="*/ 226 w 226"/>
              <a:gd name="connsiteY23-13412" fmla="*/ 73 h 731"/>
              <a:gd name="connsiteX24-13413" fmla="*/ 221 w 226"/>
              <a:gd name="connsiteY24-13414" fmla="*/ 78 h 731"/>
              <a:gd name="connsiteX25-13415" fmla="*/ 211 w 226"/>
              <a:gd name="connsiteY25-13416" fmla="*/ 84 h 731"/>
              <a:gd name="connsiteX26-13417" fmla="*/ 211 w 226"/>
              <a:gd name="connsiteY26-13418" fmla="*/ 89 h 731"/>
              <a:gd name="connsiteX27-13419" fmla="*/ 211 w 226"/>
              <a:gd name="connsiteY27-13420" fmla="*/ 89 h 731"/>
              <a:gd name="connsiteX28-13421" fmla="*/ 205 w 226"/>
              <a:gd name="connsiteY28-13422" fmla="*/ 94 h 731"/>
              <a:gd name="connsiteX29-13423" fmla="*/ 205 w 226"/>
              <a:gd name="connsiteY29-13424" fmla="*/ 100 h 731"/>
              <a:gd name="connsiteX30-13425" fmla="*/ 200 w 226"/>
              <a:gd name="connsiteY30-13426" fmla="*/ 110 h 731"/>
              <a:gd name="connsiteX31-13427" fmla="*/ 200 w 226"/>
              <a:gd name="connsiteY31-13428" fmla="*/ 115 h 731"/>
              <a:gd name="connsiteX32-13429" fmla="*/ 200 w 226"/>
              <a:gd name="connsiteY32-13430" fmla="*/ 126 h 731"/>
              <a:gd name="connsiteX33-13431" fmla="*/ 195 w 226"/>
              <a:gd name="connsiteY33-13432" fmla="*/ 136 h 731"/>
              <a:gd name="connsiteX34-13433" fmla="*/ 195 w 226"/>
              <a:gd name="connsiteY34-13434" fmla="*/ 147 h 731"/>
              <a:gd name="connsiteX35-13435" fmla="*/ 195 w 226"/>
              <a:gd name="connsiteY35-13436" fmla="*/ 157 h 731"/>
              <a:gd name="connsiteX36-13437" fmla="*/ 190 w 226"/>
              <a:gd name="connsiteY36-13438" fmla="*/ 173 h 731"/>
              <a:gd name="connsiteX37-13439" fmla="*/ 190 w 226"/>
              <a:gd name="connsiteY37-13440" fmla="*/ 189 h 731"/>
              <a:gd name="connsiteX38-13441" fmla="*/ 190 w 226"/>
              <a:gd name="connsiteY38-13442" fmla="*/ 205 h 731"/>
              <a:gd name="connsiteX39-13443" fmla="*/ 184 w 226"/>
              <a:gd name="connsiteY39-13444" fmla="*/ 220 h 731"/>
              <a:gd name="connsiteX40-13445" fmla="*/ 184 w 226"/>
              <a:gd name="connsiteY40-13446" fmla="*/ 236 h 731"/>
              <a:gd name="connsiteX41-13447" fmla="*/ 184 w 226"/>
              <a:gd name="connsiteY41-13448" fmla="*/ 257 h 731"/>
              <a:gd name="connsiteX42-13449" fmla="*/ 179 w 226"/>
              <a:gd name="connsiteY42-13450" fmla="*/ 299 h 731"/>
              <a:gd name="connsiteX43-13451" fmla="*/ 174 w 226"/>
              <a:gd name="connsiteY43-13452" fmla="*/ 336 h 731"/>
              <a:gd name="connsiteX44-13453" fmla="*/ 174 w 226"/>
              <a:gd name="connsiteY44-13454" fmla="*/ 368 h 731"/>
              <a:gd name="connsiteX45-13455" fmla="*/ 169 w 226"/>
              <a:gd name="connsiteY45-13456" fmla="*/ 399 h 731"/>
              <a:gd name="connsiteX46-13457" fmla="*/ 163 w 226"/>
              <a:gd name="connsiteY46-13458" fmla="*/ 431 h 731"/>
              <a:gd name="connsiteX47-13459" fmla="*/ 163 w 226"/>
              <a:gd name="connsiteY47-13460" fmla="*/ 457 h 731"/>
              <a:gd name="connsiteX48-13461" fmla="*/ 158 w 226"/>
              <a:gd name="connsiteY48-13462" fmla="*/ 478 h 731"/>
              <a:gd name="connsiteX49-13463" fmla="*/ 153 w 226"/>
              <a:gd name="connsiteY49-13464" fmla="*/ 499 h 731"/>
              <a:gd name="connsiteX50-13465" fmla="*/ 147 w 226"/>
              <a:gd name="connsiteY50-13466" fmla="*/ 536 h 731"/>
              <a:gd name="connsiteX51-13467" fmla="*/ 137 w 226"/>
              <a:gd name="connsiteY51-13468" fmla="*/ 573 h 731"/>
              <a:gd name="connsiteX52-13469" fmla="*/ 132 w 226"/>
              <a:gd name="connsiteY52-13470" fmla="*/ 604 h 731"/>
              <a:gd name="connsiteX53-13471" fmla="*/ 121 w 226"/>
              <a:gd name="connsiteY53-13472" fmla="*/ 631 h 731"/>
              <a:gd name="connsiteX54-13473" fmla="*/ 116 w 226"/>
              <a:gd name="connsiteY54-13474" fmla="*/ 657 h 731"/>
              <a:gd name="connsiteX55-13475" fmla="*/ 111 w 226"/>
              <a:gd name="connsiteY55-13476" fmla="*/ 668 h 731"/>
              <a:gd name="connsiteX56-13477" fmla="*/ 105 w 226"/>
              <a:gd name="connsiteY56-13478" fmla="*/ 678 h 731"/>
              <a:gd name="connsiteX57-13479" fmla="*/ 105 w 226"/>
              <a:gd name="connsiteY57-13480" fmla="*/ 689 h 731"/>
              <a:gd name="connsiteX58-13481" fmla="*/ 100 w 226"/>
              <a:gd name="connsiteY58-13482" fmla="*/ 694 h 731"/>
              <a:gd name="connsiteX59-13483" fmla="*/ 95 w 226"/>
              <a:gd name="connsiteY59-13484" fmla="*/ 704 h 731"/>
              <a:gd name="connsiteX60-13485" fmla="*/ 95 w 226"/>
              <a:gd name="connsiteY60-13486" fmla="*/ 710 h 731"/>
              <a:gd name="connsiteX61-13487" fmla="*/ 84 w 226"/>
              <a:gd name="connsiteY61-13488" fmla="*/ 715 h 731"/>
              <a:gd name="connsiteX62-13489" fmla="*/ 79 w 226"/>
              <a:gd name="connsiteY62-13490" fmla="*/ 725 h 731"/>
              <a:gd name="connsiteX63-13491" fmla="*/ 74 w 226"/>
              <a:gd name="connsiteY63-13492" fmla="*/ 725 h 731"/>
              <a:gd name="connsiteX64-13493" fmla="*/ 68 w 226"/>
              <a:gd name="connsiteY64-13494" fmla="*/ 731 h 731"/>
              <a:gd name="connsiteX65-13495" fmla="*/ 63 w 226"/>
              <a:gd name="connsiteY65-13496" fmla="*/ 731 h 731"/>
              <a:gd name="connsiteX66-13497" fmla="*/ 63 w 226"/>
              <a:gd name="connsiteY66-13498" fmla="*/ 725 h 731"/>
              <a:gd name="connsiteX67-13499" fmla="*/ 58 w 226"/>
              <a:gd name="connsiteY67-13500" fmla="*/ 725 h 731"/>
              <a:gd name="connsiteX68-13501" fmla="*/ 58 w 226"/>
              <a:gd name="connsiteY68-13502" fmla="*/ 720 h 731"/>
              <a:gd name="connsiteX69-13503" fmla="*/ 58 w 226"/>
              <a:gd name="connsiteY69-13504" fmla="*/ 715 h 731"/>
              <a:gd name="connsiteX70-13505" fmla="*/ 53 w 226"/>
              <a:gd name="connsiteY70-13506" fmla="*/ 710 h 731"/>
              <a:gd name="connsiteX71-13507" fmla="*/ 53 w 226"/>
              <a:gd name="connsiteY71-13508" fmla="*/ 699 h 731"/>
              <a:gd name="connsiteX72-13509" fmla="*/ 53 w 226"/>
              <a:gd name="connsiteY72-13510" fmla="*/ 689 h 731"/>
              <a:gd name="connsiteX73-13511" fmla="*/ 47 w 226"/>
              <a:gd name="connsiteY73-13512" fmla="*/ 673 h 731"/>
              <a:gd name="connsiteX74-13513" fmla="*/ 42 w 226"/>
              <a:gd name="connsiteY74-13514" fmla="*/ 652 h 731"/>
              <a:gd name="connsiteX75-13515" fmla="*/ 37 w 226"/>
              <a:gd name="connsiteY75-13516" fmla="*/ 636 h 731"/>
              <a:gd name="connsiteX76-13517" fmla="*/ 32 w 226"/>
              <a:gd name="connsiteY76-13518" fmla="*/ 620 h 731"/>
              <a:gd name="connsiteX77-13519" fmla="*/ 26 w 226"/>
              <a:gd name="connsiteY77-13520" fmla="*/ 604 h 731"/>
              <a:gd name="connsiteX78-13521" fmla="*/ 16 w 226"/>
              <a:gd name="connsiteY78-13522" fmla="*/ 594 h 731"/>
              <a:gd name="connsiteX79-13523" fmla="*/ 5 w 226"/>
              <a:gd name="connsiteY79-13524" fmla="*/ 583 h 731"/>
              <a:gd name="connsiteX80-13525" fmla="*/ 0 w 226"/>
              <a:gd name="connsiteY80-13526" fmla="*/ 573 h 731"/>
              <a:gd name="connsiteX81-13527" fmla="*/ 11 w 226"/>
              <a:gd name="connsiteY81-13528" fmla="*/ 578 h 731"/>
              <a:gd name="connsiteX82-13529" fmla="*/ 26 w 226"/>
              <a:gd name="connsiteY82-13530" fmla="*/ 578 h 731"/>
              <a:gd name="connsiteX83-13531" fmla="*/ 37 w 226"/>
              <a:gd name="connsiteY83-13532" fmla="*/ 578 h 731"/>
              <a:gd name="connsiteX84-13533" fmla="*/ 47 w 226"/>
              <a:gd name="connsiteY84-13534" fmla="*/ 578 h 731"/>
              <a:gd name="connsiteX85-13535" fmla="*/ 58 w 226"/>
              <a:gd name="connsiteY85-13536" fmla="*/ 573 h 731"/>
              <a:gd name="connsiteX86-13537" fmla="*/ 63 w 226"/>
              <a:gd name="connsiteY86-13538" fmla="*/ 573 h 731"/>
              <a:gd name="connsiteX87-13539" fmla="*/ 68 w 226"/>
              <a:gd name="connsiteY87-13540" fmla="*/ 568 h 731"/>
              <a:gd name="connsiteX88-13541" fmla="*/ 68 w 226"/>
              <a:gd name="connsiteY88-13542" fmla="*/ 568 h 731"/>
              <a:gd name="connsiteX89-13543" fmla="*/ 74 w 226"/>
              <a:gd name="connsiteY89-13544" fmla="*/ 562 h 731"/>
              <a:gd name="connsiteX90-13545" fmla="*/ 74 w 226"/>
              <a:gd name="connsiteY90-13546" fmla="*/ 552 h 731"/>
              <a:gd name="connsiteX91-13547" fmla="*/ 79 w 226"/>
              <a:gd name="connsiteY91-13548" fmla="*/ 541 h 731"/>
              <a:gd name="connsiteX92-13549" fmla="*/ 79 w 226"/>
              <a:gd name="connsiteY92-13550" fmla="*/ 526 h 731"/>
              <a:gd name="connsiteX93-13551" fmla="*/ 84 w 226"/>
              <a:gd name="connsiteY93-13552" fmla="*/ 505 h 731"/>
              <a:gd name="connsiteX94-13553" fmla="*/ 90 w 226"/>
              <a:gd name="connsiteY94-13554" fmla="*/ 484 h 731"/>
              <a:gd name="connsiteX95-13555" fmla="*/ 90 w 226"/>
              <a:gd name="connsiteY95-13556" fmla="*/ 457 h 731"/>
              <a:gd name="connsiteX96-13557" fmla="*/ 95 w 226"/>
              <a:gd name="connsiteY96-13558" fmla="*/ 426 h 731"/>
              <a:gd name="connsiteX97-13559" fmla="*/ 105 w 226"/>
              <a:gd name="connsiteY97-13560" fmla="*/ 363 h 731"/>
              <a:gd name="connsiteX98-13561" fmla="*/ 111 w 226"/>
              <a:gd name="connsiteY98-13562" fmla="*/ 305 h 731"/>
              <a:gd name="connsiteX99-13563" fmla="*/ 116 w 226"/>
              <a:gd name="connsiteY99-13564" fmla="*/ 242 h 731"/>
              <a:gd name="connsiteX100-13565" fmla="*/ 116 w 226"/>
              <a:gd name="connsiteY100-13566" fmla="*/ 189 h 731"/>
              <a:gd name="connsiteX101-13567" fmla="*/ 116 w 226"/>
              <a:gd name="connsiteY101-13568" fmla="*/ 189 h 731"/>
              <a:gd name="connsiteX0-13569" fmla="*/ 116 w 226"/>
              <a:gd name="connsiteY0-13570" fmla="*/ 189 h 731"/>
              <a:gd name="connsiteX1-13571" fmla="*/ 116 w 226"/>
              <a:gd name="connsiteY1-13572" fmla="*/ 163 h 731"/>
              <a:gd name="connsiteX2-13573" fmla="*/ 116 w 226"/>
              <a:gd name="connsiteY2-13574" fmla="*/ 136 h 731"/>
              <a:gd name="connsiteX3-13575" fmla="*/ 116 w 226"/>
              <a:gd name="connsiteY3-13576" fmla="*/ 115 h 731"/>
              <a:gd name="connsiteX4-13577" fmla="*/ 116 w 226"/>
              <a:gd name="connsiteY4-13578" fmla="*/ 100 h 731"/>
              <a:gd name="connsiteX5-13579" fmla="*/ 116 w 226"/>
              <a:gd name="connsiteY5-13580" fmla="*/ 84 h 731"/>
              <a:gd name="connsiteX6-13581" fmla="*/ 116 w 226"/>
              <a:gd name="connsiteY6-13582" fmla="*/ 73 h 731"/>
              <a:gd name="connsiteX7-13583" fmla="*/ 111 w 226"/>
              <a:gd name="connsiteY7-13584" fmla="*/ 63 h 731"/>
              <a:gd name="connsiteX8-13585" fmla="*/ 111 w 226"/>
              <a:gd name="connsiteY8-13586" fmla="*/ 57 h 731"/>
              <a:gd name="connsiteX9-13587" fmla="*/ 111 w 226"/>
              <a:gd name="connsiteY9-13588" fmla="*/ 52 h 731"/>
              <a:gd name="connsiteX10-13589" fmla="*/ 100 w 226"/>
              <a:gd name="connsiteY10-13590" fmla="*/ 47 h 731"/>
              <a:gd name="connsiteX11-13591" fmla="*/ 158 w 226"/>
              <a:gd name="connsiteY11-13592" fmla="*/ 0 h 731"/>
              <a:gd name="connsiteX12-13593" fmla="*/ 174 w 226"/>
              <a:gd name="connsiteY12-13594" fmla="*/ 10 h 731"/>
              <a:gd name="connsiteX13-13595" fmla="*/ 184 w 226"/>
              <a:gd name="connsiteY13-13596" fmla="*/ 21 h 731"/>
              <a:gd name="connsiteX14-13597" fmla="*/ 195 w 226"/>
              <a:gd name="connsiteY14-13598" fmla="*/ 26 h 731"/>
              <a:gd name="connsiteX15-13599" fmla="*/ 205 w 226"/>
              <a:gd name="connsiteY15-13600" fmla="*/ 36 h 731"/>
              <a:gd name="connsiteX16-13601" fmla="*/ 216 w 226"/>
              <a:gd name="connsiteY16-13602" fmla="*/ 42 h 731"/>
              <a:gd name="connsiteX17-13603" fmla="*/ 221 w 226"/>
              <a:gd name="connsiteY17-13604" fmla="*/ 47 h 731"/>
              <a:gd name="connsiteX18-13605" fmla="*/ 226 w 226"/>
              <a:gd name="connsiteY18-13606" fmla="*/ 52 h 731"/>
              <a:gd name="connsiteX19-13607" fmla="*/ 226 w 226"/>
              <a:gd name="connsiteY19-13608" fmla="*/ 57 h 731"/>
              <a:gd name="connsiteX20-13609" fmla="*/ 226 w 226"/>
              <a:gd name="connsiteY20-13610" fmla="*/ 63 h 731"/>
              <a:gd name="connsiteX21-13611" fmla="*/ 226 w 226"/>
              <a:gd name="connsiteY21-13612" fmla="*/ 68 h 731"/>
              <a:gd name="connsiteX22-13613" fmla="*/ 226 w 226"/>
              <a:gd name="connsiteY22-13614" fmla="*/ 73 h 731"/>
              <a:gd name="connsiteX23-13615" fmla="*/ 221 w 226"/>
              <a:gd name="connsiteY23-13616" fmla="*/ 78 h 731"/>
              <a:gd name="connsiteX24-13617" fmla="*/ 211 w 226"/>
              <a:gd name="connsiteY24-13618" fmla="*/ 84 h 731"/>
              <a:gd name="connsiteX25-13619" fmla="*/ 211 w 226"/>
              <a:gd name="connsiteY25-13620" fmla="*/ 89 h 731"/>
              <a:gd name="connsiteX26-13621" fmla="*/ 211 w 226"/>
              <a:gd name="connsiteY26-13622" fmla="*/ 89 h 731"/>
              <a:gd name="connsiteX27-13623" fmla="*/ 205 w 226"/>
              <a:gd name="connsiteY27-13624" fmla="*/ 94 h 731"/>
              <a:gd name="connsiteX28-13625" fmla="*/ 205 w 226"/>
              <a:gd name="connsiteY28-13626" fmla="*/ 100 h 731"/>
              <a:gd name="connsiteX29-13627" fmla="*/ 200 w 226"/>
              <a:gd name="connsiteY29-13628" fmla="*/ 110 h 731"/>
              <a:gd name="connsiteX30-13629" fmla="*/ 200 w 226"/>
              <a:gd name="connsiteY30-13630" fmla="*/ 115 h 731"/>
              <a:gd name="connsiteX31-13631" fmla="*/ 200 w 226"/>
              <a:gd name="connsiteY31-13632" fmla="*/ 126 h 731"/>
              <a:gd name="connsiteX32-13633" fmla="*/ 195 w 226"/>
              <a:gd name="connsiteY32-13634" fmla="*/ 136 h 731"/>
              <a:gd name="connsiteX33-13635" fmla="*/ 195 w 226"/>
              <a:gd name="connsiteY33-13636" fmla="*/ 147 h 731"/>
              <a:gd name="connsiteX34-13637" fmla="*/ 195 w 226"/>
              <a:gd name="connsiteY34-13638" fmla="*/ 157 h 731"/>
              <a:gd name="connsiteX35-13639" fmla="*/ 190 w 226"/>
              <a:gd name="connsiteY35-13640" fmla="*/ 173 h 731"/>
              <a:gd name="connsiteX36-13641" fmla="*/ 190 w 226"/>
              <a:gd name="connsiteY36-13642" fmla="*/ 189 h 731"/>
              <a:gd name="connsiteX37-13643" fmla="*/ 190 w 226"/>
              <a:gd name="connsiteY37-13644" fmla="*/ 205 h 731"/>
              <a:gd name="connsiteX38-13645" fmla="*/ 184 w 226"/>
              <a:gd name="connsiteY38-13646" fmla="*/ 220 h 731"/>
              <a:gd name="connsiteX39-13647" fmla="*/ 184 w 226"/>
              <a:gd name="connsiteY39-13648" fmla="*/ 236 h 731"/>
              <a:gd name="connsiteX40-13649" fmla="*/ 184 w 226"/>
              <a:gd name="connsiteY40-13650" fmla="*/ 257 h 731"/>
              <a:gd name="connsiteX41-13651" fmla="*/ 179 w 226"/>
              <a:gd name="connsiteY41-13652" fmla="*/ 299 h 731"/>
              <a:gd name="connsiteX42-13653" fmla="*/ 174 w 226"/>
              <a:gd name="connsiteY42-13654" fmla="*/ 336 h 731"/>
              <a:gd name="connsiteX43-13655" fmla="*/ 174 w 226"/>
              <a:gd name="connsiteY43-13656" fmla="*/ 368 h 731"/>
              <a:gd name="connsiteX44-13657" fmla="*/ 169 w 226"/>
              <a:gd name="connsiteY44-13658" fmla="*/ 399 h 731"/>
              <a:gd name="connsiteX45-13659" fmla="*/ 163 w 226"/>
              <a:gd name="connsiteY45-13660" fmla="*/ 431 h 731"/>
              <a:gd name="connsiteX46-13661" fmla="*/ 163 w 226"/>
              <a:gd name="connsiteY46-13662" fmla="*/ 457 h 731"/>
              <a:gd name="connsiteX47-13663" fmla="*/ 158 w 226"/>
              <a:gd name="connsiteY47-13664" fmla="*/ 478 h 731"/>
              <a:gd name="connsiteX48-13665" fmla="*/ 153 w 226"/>
              <a:gd name="connsiteY48-13666" fmla="*/ 499 h 731"/>
              <a:gd name="connsiteX49-13667" fmla="*/ 147 w 226"/>
              <a:gd name="connsiteY49-13668" fmla="*/ 536 h 731"/>
              <a:gd name="connsiteX50-13669" fmla="*/ 137 w 226"/>
              <a:gd name="connsiteY50-13670" fmla="*/ 573 h 731"/>
              <a:gd name="connsiteX51-13671" fmla="*/ 132 w 226"/>
              <a:gd name="connsiteY51-13672" fmla="*/ 604 h 731"/>
              <a:gd name="connsiteX52-13673" fmla="*/ 121 w 226"/>
              <a:gd name="connsiteY52-13674" fmla="*/ 631 h 731"/>
              <a:gd name="connsiteX53-13675" fmla="*/ 116 w 226"/>
              <a:gd name="connsiteY53-13676" fmla="*/ 657 h 731"/>
              <a:gd name="connsiteX54-13677" fmla="*/ 111 w 226"/>
              <a:gd name="connsiteY54-13678" fmla="*/ 668 h 731"/>
              <a:gd name="connsiteX55-13679" fmla="*/ 105 w 226"/>
              <a:gd name="connsiteY55-13680" fmla="*/ 678 h 731"/>
              <a:gd name="connsiteX56-13681" fmla="*/ 105 w 226"/>
              <a:gd name="connsiteY56-13682" fmla="*/ 689 h 731"/>
              <a:gd name="connsiteX57-13683" fmla="*/ 100 w 226"/>
              <a:gd name="connsiteY57-13684" fmla="*/ 694 h 731"/>
              <a:gd name="connsiteX58-13685" fmla="*/ 95 w 226"/>
              <a:gd name="connsiteY58-13686" fmla="*/ 704 h 731"/>
              <a:gd name="connsiteX59-13687" fmla="*/ 95 w 226"/>
              <a:gd name="connsiteY59-13688" fmla="*/ 710 h 731"/>
              <a:gd name="connsiteX60-13689" fmla="*/ 84 w 226"/>
              <a:gd name="connsiteY60-13690" fmla="*/ 715 h 731"/>
              <a:gd name="connsiteX61-13691" fmla="*/ 79 w 226"/>
              <a:gd name="connsiteY61-13692" fmla="*/ 725 h 731"/>
              <a:gd name="connsiteX62-13693" fmla="*/ 74 w 226"/>
              <a:gd name="connsiteY62-13694" fmla="*/ 725 h 731"/>
              <a:gd name="connsiteX63-13695" fmla="*/ 68 w 226"/>
              <a:gd name="connsiteY63-13696" fmla="*/ 731 h 731"/>
              <a:gd name="connsiteX64-13697" fmla="*/ 63 w 226"/>
              <a:gd name="connsiteY64-13698" fmla="*/ 731 h 731"/>
              <a:gd name="connsiteX65-13699" fmla="*/ 63 w 226"/>
              <a:gd name="connsiteY65-13700" fmla="*/ 725 h 731"/>
              <a:gd name="connsiteX66-13701" fmla="*/ 58 w 226"/>
              <a:gd name="connsiteY66-13702" fmla="*/ 725 h 731"/>
              <a:gd name="connsiteX67-13703" fmla="*/ 58 w 226"/>
              <a:gd name="connsiteY67-13704" fmla="*/ 720 h 731"/>
              <a:gd name="connsiteX68-13705" fmla="*/ 58 w 226"/>
              <a:gd name="connsiteY68-13706" fmla="*/ 715 h 731"/>
              <a:gd name="connsiteX69-13707" fmla="*/ 53 w 226"/>
              <a:gd name="connsiteY69-13708" fmla="*/ 710 h 731"/>
              <a:gd name="connsiteX70-13709" fmla="*/ 53 w 226"/>
              <a:gd name="connsiteY70-13710" fmla="*/ 699 h 731"/>
              <a:gd name="connsiteX71-13711" fmla="*/ 53 w 226"/>
              <a:gd name="connsiteY71-13712" fmla="*/ 689 h 731"/>
              <a:gd name="connsiteX72-13713" fmla="*/ 47 w 226"/>
              <a:gd name="connsiteY72-13714" fmla="*/ 673 h 731"/>
              <a:gd name="connsiteX73-13715" fmla="*/ 42 w 226"/>
              <a:gd name="connsiteY73-13716" fmla="*/ 652 h 731"/>
              <a:gd name="connsiteX74-13717" fmla="*/ 37 w 226"/>
              <a:gd name="connsiteY74-13718" fmla="*/ 636 h 731"/>
              <a:gd name="connsiteX75-13719" fmla="*/ 32 w 226"/>
              <a:gd name="connsiteY75-13720" fmla="*/ 620 h 731"/>
              <a:gd name="connsiteX76-13721" fmla="*/ 26 w 226"/>
              <a:gd name="connsiteY76-13722" fmla="*/ 604 h 731"/>
              <a:gd name="connsiteX77-13723" fmla="*/ 16 w 226"/>
              <a:gd name="connsiteY77-13724" fmla="*/ 594 h 731"/>
              <a:gd name="connsiteX78-13725" fmla="*/ 5 w 226"/>
              <a:gd name="connsiteY78-13726" fmla="*/ 583 h 731"/>
              <a:gd name="connsiteX79-13727" fmla="*/ 0 w 226"/>
              <a:gd name="connsiteY79-13728" fmla="*/ 573 h 731"/>
              <a:gd name="connsiteX80-13729" fmla="*/ 11 w 226"/>
              <a:gd name="connsiteY80-13730" fmla="*/ 578 h 731"/>
              <a:gd name="connsiteX81-13731" fmla="*/ 26 w 226"/>
              <a:gd name="connsiteY81-13732" fmla="*/ 578 h 731"/>
              <a:gd name="connsiteX82-13733" fmla="*/ 37 w 226"/>
              <a:gd name="connsiteY82-13734" fmla="*/ 578 h 731"/>
              <a:gd name="connsiteX83-13735" fmla="*/ 47 w 226"/>
              <a:gd name="connsiteY83-13736" fmla="*/ 578 h 731"/>
              <a:gd name="connsiteX84-13737" fmla="*/ 58 w 226"/>
              <a:gd name="connsiteY84-13738" fmla="*/ 573 h 731"/>
              <a:gd name="connsiteX85-13739" fmla="*/ 63 w 226"/>
              <a:gd name="connsiteY85-13740" fmla="*/ 573 h 731"/>
              <a:gd name="connsiteX86-13741" fmla="*/ 68 w 226"/>
              <a:gd name="connsiteY86-13742" fmla="*/ 568 h 731"/>
              <a:gd name="connsiteX87-13743" fmla="*/ 68 w 226"/>
              <a:gd name="connsiteY87-13744" fmla="*/ 568 h 731"/>
              <a:gd name="connsiteX88-13745" fmla="*/ 74 w 226"/>
              <a:gd name="connsiteY88-13746" fmla="*/ 562 h 731"/>
              <a:gd name="connsiteX89-13747" fmla="*/ 74 w 226"/>
              <a:gd name="connsiteY89-13748" fmla="*/ 552 h 731"/>
              <a:gd name="connsiteX90-13749" fmla="*/ 79 w 226"/>
              <a:gd name="connsiteY90-13750" fmla="*/ 541 h 731"/>
              <a:gd name="connsiteX91-13751" fmla="*/ 79 w 226"/>
              <a:gd name="connsiteY91-13752" fmla="*/ 526 h 731"/>
              <a:gd name="connsiteX92-13753" fmla="*/ 84 w 226"/>
              <a:gd name="connsiteY92-13754" fmla="*/ 505 h 731"/>
              <a:gd name="connsiteX93-13755" fmla="*/ 90 w 226"/>
              <a:gd name="connsiteY93-13756" fmla="*/ 484 h 731"/>
              <a:gd name="connsiteX94-13757" fmla="*/ 90 w 226"/>
              <a:gd name="connsiteY94-13758" fmla="*/ 457 h 731"/>
              <a:gd name="connsiteX95-13759" fmla="*/ 95 w 226"/>
              <a:gd name="connsiteY95-13760" fmla="*/ 426 h 731"/>
              <a:gd name="connsiteX96-13761" fmla="*/ 105 w 226"/>
              <a:gd name="connsiteY96-13762" fmla="*/ 363 h 731"/>
              <a:gd name="connsiteX97-13763" fmla="*/ 111 w 226"/>
              <a:gd name="connsiteY97-13764" fmla="*/ 305 h 731"/>
              <a:gd name="connsiteX98-13765" fmla="*/ 116 w 226"/>
              <a:gd name="connsiteY98-13766" fmla="*/ 242 h 731"/>
              <a:gd name="connsiteX99-13767" fmla="*/ 116 w 226"/>
              <a:gd name="connsiteY99-13768" fmla="*/ 189 h 731"/>
              <a:gd name="connsiteX100-13769" fmla="*/ 116 w 226"/>
              <a:gd name="connsiteY100-13770" fmla="*/ 189 h 731"/>
              <a:gd name="connsiteX0-13771" fmla="*/ 116 w 226"/>
              <a:gd name="connsiteY0-13772" fmla="*/ 189 h 731"/>
              <a:gd name="connsiteX1-13773" fmla="*/ 116 w 226"/>
              <a:gd name="connsiteY1-13774" fmla="*/ 163 h 731"/>
              <a:gd name="connsiteX2-13775" fmla="*/ 116 w 226"/>
              <a:gd name="connsiteY2-13776" fmla="*/ 136 h 731"/>
              <a:gd name="connsiteX3-13777" fmla="*/ 116 w 226"/>
              <a:gd name="connsiteY3-13778" fmla="*/ 115 h 731"/>
              <a:gd name="connsiteX4-13779" fmla="*/ 116 w 226"/>
              <a:gd name="connsiteY4-13780" fmla="*/ 100 h 731"/>
              <a:gd name="connsiteX5-13781" fmla="*/ 116 w 226"/>
              <a:gd name="connsiteY5-13782" fmla="*/ 84 h 731"/>
              <a:gd name="connsiteX6-13783" fmla="*/ 116 w 226"/>
              <a:gd name="connsiteY6-13784" fmla="*/ 73 h 731"/>
              <a:gd name="connsiteX7-13785" fmla="*/ 111 w 226"/>
              <a:gd name="connsiteY7-13786" fmla="*/ 63 h 731"/>
              <a:gd name="connsiteX8-13787" fmla="*/ 111 w 226"/>
              <a:gd name="connsiteY8-13788" fmla="*/ 57 h 731"/>
              <a:gd name="connsiteX9-13789" fmla="*/ 111 w 226"/>
              <a:gd name="connsiteY9-13790" fmla="*/ 52 h 731"/>
              <a:gd name="connsiteX10-13791" fmla="*/ 158 w 226"/>
              <a:gd name="connsiteY10-13792" fmla="*/ 0 h 731"/>
              <a:gd name="connsiteX11-13793" fmla="*/ 174 w 226"/>
              <a:gd name="connsiteY11-13794" fmla="*/ 10 h 731"/>
              <a:gd name="connsiteX12-13795" fmla="*/ 184 w 226"/>
              <a:gd name="connsiteY12-13796" fmla="*/ 21 h 731"/>
              <a:gd name="connsiteX13-13797" fmla="*/ 195 w 226"/>
              <a:gd name="connsiteY13-13798" fmla="*/ 26 h 731"/>
              <a:gd name="connsiteX14-13799" fmla="*/ 205 w 226"/>
              <a:gd name="connsiteY14-13800" fmla="*/ 36 h 731"/>
              <a:gd name="connsiteX15-13801" fmla="*/ 216 w 226"/>
              <a:gd name="connsiteY15-13802" fmla="*/ 42 h 731"/>
              <a:gd name="connsiteX16-13803" fmla="*/ 221 w 226"/>
              <a:gd name="connsiteY16-13804" fmla="*/ 47 h 731"/>
              <a:gd name="connsiteX17-13805" fmla="*/ 226 w 226"/>
              <a:gd name="connsiteY17-13806" fmla="*/ 52 h 731"/>
              <a:gd name="connsiteX18-13807" fmla="*/ 226 w 226"/>
              <a:gd name="connsiteY18-13808" fmla="*/ 57 h 731"/>
              <a:gd name="connsiteX19-13809" fmla="*/ 226 w 226"/>
              <a:gd name="connsiteY19-13810" fmla="*/ 63 h 731"/>
              <a:gd name="connsiteX20-13811" fmla="*/ 226 w 226"/>
              <a:gd name="connsiteY20-13812" fmla="*/ 68 h 731"/>
              <a:gd name="connsiteX21-13813" fmla="*/ 226 w 226"/>
              <a:gd name="connsiteY21-13814" fmla="*/ 73 h 731"/>
              <a:gd name="connsiteX22-13815" fmla="*/ 221 w 226"/>
              <a:gd name="connsiteY22-13816" fmla="*/ 78 h 731"/>
              <a:gd name="connsiteX23-13817" fmla="*/ 211 w 226"/>
              <a:gd name="connsiteY23-13818" fmla="*/ 84 h 731"/>
              <a:gd name="connsiteX24-13819" fmla="*/ 211 w 226"/>
              <a:gd name="connsiteY24-13820" fmla="*/ 89 h 731"/>
              <a:gd name="connsiteX25-13821" fmla="*/ 211 w 226"/>
              <a:gd name="connsiteY25-13822" fmla="*/ 89 h 731"/>
              <a:gd name="connsiteX26-13823" fmla="*/ 205 w 226"/>
              <a:gd name="connsiteY26-13824" fmla="*/ 94 h 731"/>
              <a:gd name="connsiteX27-13825" fmla="*/ 205 w 226"/>
              <a:gd name="connsiteY27-13826" fmla="*/ 100 h 731"/>
              <a:gd name="connsiteX28-13827" fmla="*/ 200 w 226"/>
              <a:gd name="connsiteY28-13828" fmla="*/ 110 h 731"/>
              <a:gd name="connsiteX29-13829" fmla="*/ 200 w 226"/>
              <a:gd name="connsiteY29-13830" fmla="*/ 115 h 731"/>
              <a:gd name="connsiteX30-13831" fmla="*/ 200 w 226"/>
              <a:gd name="connsiteY30-13832" fmla="*/ 126 h 731"/>
              <a:gd name="connsiteX31-13833" fmla="*/ 195 w 226"/>
              <a:gd name="connsiteY31-13834" fmla="*/ 136 h 731"/>
              <a:gd name="connsiteX32-13835" fmla="*/ 195 w 226"/>
              <a:gd name="connsiteY32-13836" fmla="*/ 147 h 731"/>
              <a:gd name="connsiteX33-13837" fmla="*/ 195 w 226"/>
              <a:gd name="connsiteY33-13838" fmla="*/ 157 h 731"/>
              <a:gd name="connsiteX34-13839" fmla="*/ 190 w 226"/>
              <a:gd name="connsiteY34-13840" fmla="*/ 173 h 731"/>
              <a:gd name="connsiteX35-13841" fmla="*/ 190 w 226"/>
              <a:gd name="connsiteY35-13842" fmla="*/ 189 h 731"/>
              <a:gd name="connsiteX36-13843" fmla="*/ 190 w 226"/>
              <a:gd name="connsiteY36-13844" fmla="*/ 205 h 731"/>
              <a:gd name="connsiteX37-13845" fmla="*/ 184 w 226"/>
              <a:gd name="connsiteY37-13846" fmla="*/ 220 h 731"/>
              <a:gd name="connsiteX38-13847" fmla="*/ 184 w 226"/>
              <a:gd name="connsiteY38-13848" fmla="*/ 236 h 731"/>
              <a:gd name="connsiteX39-13849" fmla="*/ 184 w 226"/>
              <a:gd name="connsiteY39-13850" fmla="*/ 257 h 731"/>
              <a:gd name="connsiteX40-13851" fmla="*/ 179 w 226"/>
              <a:gd name="connsiteY40-13852" fmla="*/ 299 h 731"/>
              <a:gd name="connsiteX41-13853" fmla="*/ 174 w 226"/>
              <a:gd name="connsiteY41-13854" fmla="*/ 336 h 731"/>
              <a:gd name="connsiteX42-13855" fmla="*/ 174 w 226"/>
              <a:gd name="connsiteY42-13856" fmla="*/ 368 h 731"/>
              <a:gd name="connsiteX43-13857" fmla="*/ 169 w 226"/>
              <a:gd name="connsiteY43-13858" fmla="*/ 399 h 731"/>
              <a:gd name="connsiteX44-13859" fmla="*/ 163 w 226"/>
              <a:gd name="connsiteY44-13860" fmla="*/ 431 h 731"/>
              <a:gd name="connsiteX45-13861" fmla="*/ 163 w 226"/>
              <a:gd name="connsiteY45-13862" fmla="*/ 457 h 731"/>
              <a:gd name="connsiteX46-13863" fmla="*/ 158 w 226"/>
              <a:gd name="connsiteY46-13864" fmla="*/ 478 h 731"/>
              <a:gd name="connsiteX47-13865" fmla="*/ 153 w 226"/>
              <a:gd name="connsiteY47-13866" fmla="*/ 499 h 731"/>
              <a:gd name="connsiteX48-13867" fmla="*/ 147 w 226"/>
              <a:gd name="connsiteY48-13868" fmla="*/ 536 h 731"/>
              <a:gd name="connsiteX49-13869" fmla="*/ 137 w 226"/>
              <a:gd name="connsiteY49-13870" fmla="*/ 573 h 731"/>
              <a:gd name="connsiteX50-13871" fmla="*/ 132 w 226"/>
              <a:gd name="connsiteY50-13872" fmla="*/ 604 h 731"/>
              <a:gd name="connsiteX51-13873" fmla="*/ 121 w 226"/>
              <a:gd name="connsiteY51-13874" fmla="*/ 631 h 731"/>
              <a:gd name="connsiteX52-13875" fmla="*/ 116 w 226"/>
              <a:gd name="connsiteY52-13876" fmla="*/ 657 h 731"/>
              <a:gd name="connsiteX53-13877" fmla="*/ 111 w 226"/>
              <a:gd name="connsiteY53-13878" fmla="*/ 668 h 731"/>
              <a:gd name="connsiteX54-13879" fmla="*/ 105 w 226"/>
              <a:gd name="connsiteY54-13880" fmla="*/ 678 h 731"/>
              <a:gd name="connsiteX55-13881" fmla="*/ 105 w 226"/>
              <a:gd name="connsiteY55-13882" fmla="*/ 689 h 731"/>
              <a:gd name="connsiteX56-13883" fmla="*/ 100 w 226"/>
              <a:gd name="connsiteY56-13884" fmla="*/ 694 h 731"/>
              <a:gd name="connsiteX57-13885" fmla="*/ 95 w 226"/>
              <a:gd name="connsiteY57-13886" fmla="*/ 704 h 731"/>
              <a:gd name="connsiteX58-13887" fmla="*/ 95 w 226"/>
              <a:gd name="connsiteY58-13888" fmla="*/ 710 h 731"/>
              <a:gd name="connsiteX59-13889" fmla="*/ 84 w 226"/>
              <a:gd name="connsiteY59-13890" fmla="*/ 715 h 731"/>
              <a:gd name="connsiteX60-13891" fmla="*/ 79 w 226"/>
              <a:gd name="connsiteY60-13892" fmla="*/ 725 h 731"/>
              <a:gd name="connsiteX61-13893" fmla="*/ 74 w 226"/>
              <a:gd name="connsiteY61-13894" fmla="*/ 725 h 731"/>
              <a:gd name="connsiteX62-13895" fmla="*/ 68 w 226"/>
              <a:gd name="connsiteY62-13896" fmla="*/ 731 h 731"/>
              <a:gd name="connsiteX63-13897" fmla="*/ 63 w 226"/>
              <a:gd name="connsiteY63-13898" fmla="*/ 731 h 731"/>
              <a:gd name="connsiteX64-13899" fmla="*/ 63 w 226"/>
              <a:gd name="connsiteY64-13900" fmla="*/ 725 h 731"/>
              <a:gd name="connsiteX65-13901" fmla="*/ 58 w 226"/>
              <a:gd name="connsiteY65-13902" fmla="*/ 725 h 731"/>
              <a:gd name="connsiteX66-13903" fmla="*/ 58 w 226"/>
              <a:gd name="connsiteY66-13904" fmla="*/ 720 h 731"/>
              <a:gd name="connsiteX67-13905" fmla="*/ 58 w 226"/>
              <a:gd name="connsiteY67-13906" fmla="*/ 715 h 731"/>
              <a:gd name="connsiteX68-13907" fmla="*/ 53 w 226"/>
              <a:gd name="connsiteY68-13908" fmla="*/ 710 h 731"/>
              <a:gd name="connsiteX69-13909" fmla="*/ 53 w 226"/>
              <a:gd name="connsiteY69-13910" fmla="*/ 699 h 731"/>
              <a:gd name="connsiteX70-13911" fmla="*/ 53 w 226"/>
              <a:gd name="connsiteY70-13912" fmla="*/ 689 h 731"/>
              <a:gd name="connsiteX71-13913" fmla="*/ 47 w 226"/>
              <a:gd name="connsiteY71-13914" fmla="*/ 673 h 731"/>
              <a:gd name="connsiteX72-13915" fmla="*/ 42 w 226"/>
              <a:gd name="connsiteY72-13916" fmla="*/ 652 h 731"/>
              <a:gd name="connsiteX73-13917" fmla="*/ 37 w 226"/>
              <a:gd name="connsiteY73-13918" fmla="*/ 636 h 731"/>
              <a:gd name="connsiteX74-13919" fmla="*/ 32 w 226"/>
              <a:gd name="connsiteY74-13920" fmla="*/ 620 h 731"/>
              <a:gd name="connsiteX75-13921" fmla="*/ 26 w 226"/>
              <a:gd name="connsiteY75-13922" fmla="*/ 604 h 731"/>
              <a:gd name="connsiteX76-13923" fmla="*/ 16 w 226"/>
              <a:gd name="connsiteY76-13924" fmla="*/ 594 h 731"/>
              <a:gd name="connsiteX77-13925" fmla="*/ 5 w 226"/>
              <a:gd name="connsiteY77-13926" fmla="*/ 583 h 731"/>
              <a:gd name="connsiteX78-13927" fmla="*/ 0 w 226"/>
              <a:gd name="connsiteY78-13928" fmla="*/ 573 h 731"/>
              <a:gd name="connsiteX79-13929" fmla="*/ 11 w 226"/>
              <a:gd name="connsiteY79-13930" fmla="*/ 578 h 731"/>
              <a:gd name="connsiteX80-13931" fmla="*/ 26 w 226"/>
              <a:gd name="connsiteY80-13932" fmla="*/ 578 h 731"/>
              <a:gd name="connsiteX81-13933" fmla="*/ 37 w 226"/>
              <a:gd name="connsiteY81-13934" fmla="*/ 578 h 731"/>
              <a:gd name="connsiteX82-13935" fmla="*/ 47 w 226"/>
              <a:gd name="connsiteY82-13936" fmla="*/ 578 h 731"/>
              <a:gd name="connsiteX83-13937" fmla="*/ 58 w 226"/>
              <a:gd name="connsiteY83-13938" fmla="*/ 573 h 731"/>
              <a:gd name="connsiteX84-13939" fmla="*/ 63 w 226"/>
              <a:gd name="connsiteY84-13940" fmla="*/ 573 h 731"/>
              <a:gd name="connsiteX85-13941" fmla="*/ 68 w 226"/>
              <a:gd name="connsiteY85-13942" fmla="*/ 568 h 731"/>
              <a:gd name="connsiteX86-13943" fmla="*/ 68 w 226"/>
              <a:gd name="connsiteY86-13944" fmla="*/ 568 h 731"/>
              <a:gd name="connsiteX87-13945" fmla="*/ 74 w 226"/>
              <a:gd name="connsiteY87-13946" fmla="*/ 562 h 731"/>
              <a:gd name="connsiteX88-13947" fmla="*/ 74 w 226"/>
              <a:gd name="connsiteY88-13948" fmla="*/ 552 h 731"/>
              <a:gd name="connsiteX89-13949" fmla="*/ 79 w 226"/>
              <a:gd name="connsiteY89-13950" fmla="*/ 541 h 731"/>
              <a:gd name="connsiteX90-13951" fmla="*/ 79 w 226"/>
              <a:gd name="connsiteY90-13952" fmla="*/ 526 h 731"/>
              <a:gd name="connsiteX91-13953" fmla="*/ 84 w 226"/>
              <a:gd name="connsiteY91-13954" fmla="*/ 505 h 731"/>
              <a:gd name="connsiteX92-13955" fmla="*/ 90 w 226"/>
              <a:gd name="connsiteY92-13956" fmla="*/ 484 h 731"/>
              <a:gd name="connsiteX93-13957" fmla="*/ 90 w 226"/>
              <a:gd name="connsiteY93-13958" fmla="*/ 457 h 731"/>
              <a:gd name="connsiteX94-13959" fmla="*/ 95 w 226"/>
              <a:gd name="connsiteY94-13960" fmla="*/ 426 h 731"/>
              <a:gd name="connsiteX95-13961" fmla="*/ 105 w 226"/>
              <a:gd name="connsiteY95-13962" fmla="*/ 363 h 731"/>
              <a:gd name="connsiteX96-13963" fmla="*/ 111 w 226"/>
              <a:gd name="connsiteY96-13964" fmla="*/ 305 h 731"/>
              <a:gd name="connsiteX97-13965" fmla="*/ 116 w 226"/>
              <a:gd name="connsiteY97-13966" fmla="*/ 242 h 731"/>
              <a:gd name="connsiteX98-13967" fmla="*/ 116 w 226"/>
              <a:gd name="connsiteY98-13968" fmla="*/ 189 h 731"/>
              <a:gd name="connsiteX99-13969" fmla="*/ 116 w 226"/>
              <a:gd name="connsiteY99-13970" fmla="*/ 189 h 731"/>
              <a:gd name="connsiteX0-13971" fmla="*/ 116 w 226"/>
              <a:gd name="connsiteY0-13972" fmla="*/ 189 h 731"/>
              <a:gd name="connsiteX1-13973" fmla="*/ 116 w 226"/>
              <a:gd name="connsiteY1-13974" fmla="*/ 163 h 731"/>
              <a:gd name="connsiteX2-13975" fmla="*/ 116 w 226"/>
              <a:gd name="connsiteY2-13976" fmla="*/ 136 h 731"/>
              <a:gd name="connsiteX3-13977" fmla="*/ 116 w 226"/>
              <a:gd name="connsiteY3-13978" fmla="*/ 115 h 731"/>
              <a:gd name="connsiteX4-13979" fmla="*/ 116 w 226"/>
              <a:gd name="connsiteY4-13980" fmla="*/ 100 h 731"/>
              <a:gd name="connsiteX5-13981" fmla="*/ 116 w 226"/>
              <a:gd name="connsiteY5-13982" fmla="*/ 84 h 731"/>
              <a:gd name="connsiteX6-13983" fmla="*/ 116 w 226"/>
              <a:gd name="connsiteY6-13984" fmla="*/ 73 h 731"/>
              <a:gd name="connsiteX7-13985" fmla="*/ 111 w 226"/>
              <a:gd name="connsiteY7-13986" fmla="*/ 57 h 731"/>
              <a:gd name="connsiteX8-13987" fmla="*/ 111 w 226"/>
              <a:gd name="connsiteY8-13988" fmla="*/ 52 h 731"/>
              <a:gd name="connsiteX9-13989" fmla="*/ 158 w 226"/>
              <a:gd name="connsiteY9-13990" fmla="*/ 0 h 731"/>
              <a:gd name="connsiteX10-13991" fmla="*/ 174 w 226"/>
              <a:gd name="connsiteY10-13992" fmla="*/ 10 h 731"/>
              <a:gd name="connsiteX11-13993" fmla="*/ 184 w 226"/>
              <a:gd name="connsiteY11-13994" fmla="*/ 21 h 731"/>
              <a:gd name="connsiteX12-13995" fmla="*/ 195 w 226"/>
              <a:gd name="connsiteY12-13996" fmla="*/ 26 h 731"/>
              <a:gd name="connsiteX13-13997" fmla="*/ 205 w 226"/>
              <a:gd name="connsiteY13-13998" fmla="*/ 36 h 731"/>
              <a:gd name="connsiteX14-13999" fmla="*/ 216 w 226"/>
              <a:gd name="connsiteY14-14000" fmla="*/ 42 h 731"/>
              <a:gd name="connsiteX15-14001" fmla="*/ 221 w 226"/>
              <a:gd name="connsiteY15-14002" fmla="*/ 47 h 731"/>
              <a:gd name="connsiteX16-14003" fmla="*/ 226 w 226"/>
              <a:gd name="connsiteY16-14004" fmla="*/ 52 h 731"/>
              <a:gd name="connsiteX17-14005" fmla="*/ 226 w 226"/>
              <a:gd name="connsiteY17-14006" fmla="*/ 57 h 731"/>
              <a:gd name="connsiteX18-14007" fmla="*/ 226 w 226"/>
              <a:gd name="connsiteY18-14008" fmla="*/ 63 h 731"/>
              <a:gd name="connsiteX19-14009" fmla="*/ 226 w 226"/>
              <a:gd name="connsiteY19-14010" fmla="*/ 68 h 731"/>
              <a:gd name="connsiteX20-14011" fmla="*/ 226 w 226"/>
              <a:gd name="connsiteY20-14012" fmla="*/ 73 h 731"/>
              <a:gd name="connsiteX21-14013" fmla="*/ 221 w 226"/>
              <a:gd name="connsiteY21-14014" fmla="*/ 78 h 731"/>
              <a:gd name="connsiteX22-14015" fmla="*/ 211 w 226"/>
              <a:gd name="connsiteY22-14016" fmla="*/ 84 h 731"/>
              <a:gd name="connsiteX23-14017" fmla="*/ 211 w 226"/>
              <a:gd name="connsiteY23-14018" fmla="*/ 89 h 731"/>
              <a:gd name="connsiteX24-14019" fmla="*/ 211 w 226"/>
              <a:gd name="connsiteY24-14020" fmla="*/ 89 h 731"/>
              <a:gd name="connsiteX25-14021" fmla="*/ 205 w 226"/>
              <a:gd name="connsiteY25-14022" fmla="*/ 94 h 731"/>
              <a:gd name="connsiteX26-14023" fmla="*/ 205 w 226"/>
              <a:gd name="connsiteY26-14024" fmla="*/ 100 h 731"/>
              <a:gd name="connsiteX27-14025" fmla="*/ 200 w 226"/>
              <a:gd name="connsiteY27-14026" fmla="*/ 110 h 731"/>
              <a:gd name="connsiteX28-14027" fmla="*/ 200 w 226"/>
              <a:gd name="connsiteY28-14028" fmla="*/ 115 h 731"/>
              <a:gd name="connsiteX29-14029" fmla="*/ 200 w 226"/>
              <a:gd name="connsiteY29-14030" fmla="*/ 126 h 731"/>
              <a:gd name="connsiteX30-14031" fmla="*/ 195 w 226"/>
              <a:gd name="connsiteY30-14032" fmla="*/ 136 h 731"/>
              <a:gd name="connsiteX31-14033" fmla="*/ 195 w 226"/>
              <a:gd name="connsiteY31-14034" fmla="*/ 147 h 731"/>
              <a:gd name="connsiteX32-14035" fmla="*/ 195 w 226"/>
              <a:gd name="connsiteY32-14036" fmla="*/ 157 h 731"/>
              <a:gd name="connsiteX33-14037" fmla="*/ 190 w 226"/>
              <a:gd name="connsiteY33-14038" fmla="*/ 173 h 731"/>
              <a:gd name="connsiteX34-14039" fmla="*/ 190 w 226"/>
              <a:gd name="connsiteY34-14040" fmla="*/ 189 h 731"/>
              <a:gd name="connsiteX35-14041" fmla="*/ 190 w 226"/>
              <a:gd name="connsiteY35-14042" fmla="*/ 205 h 731"/>
              <a:gd name="connsiteX36-14043" fmla="*/ 184 w 226"/>
              <a:gd name="connsiteY36-14044" fmla="*/ 220 h 731"/>
              <a:gd name="connsiteX37-14045" fmla="*/ 184 w 226"/>
              <a:gd name="connsiteY37-14046" fmla="*/ 236 h 731"/>
              <a:gd name="connsiteX38-14047" fmla="*/ 184 w 226"/>
              <a:gd name="connsiteY38-14048" fmla="*/ 257 h 731"/>
              <a:gd name="connsiteX39-14049" fmla="*/ 179 w 226"/>
              <a:gd name="connsiteY39-14050" fmla="*/ 299 h 731"/>
              <a:gd name="connsiteX40-14051" fmla="*/ 174 w 226"/>
              <a:gd name="connsiteY40-14052" fmla="*/ 336 h 731"/>
              <a:gd name="connsiteX41-14053" fmla="*/ 174 w 226"/>
              <a:gd name="connsiteY41-14054" fmla="*/ 368 h 731"/>
              <a:gd name="connsiteX42-14055" fmla="*/ 169 w 226"/>
              <a:gd name="connsiteY42-14056" fmla="*/ 399 h 731"/>
              <a:gd name="connsiteX43-14057" fmla="*/ 163 w 226"/>
              <a:gd name="connsiteY43-14058" fmla="*/ 431 h 731"/>
              <a:gd name="connsiteX44-14059" fmla="*/ 163 w 226"/>
              <a:gd name="connsiteY44-14060" fmla="*/ 457 h 731"/>
              <a:gd name="connsiteX45-14061" fmla="*/ 158 w 226"/>
              <a:gd name="connsiteY45-14062" fmla="*/ 478 h 731"/>
              <a:gd name="connsiteX46-14063" fmla="*/ 153 w 226"/>
              <a:gd name="connsiteY46-14064" fmla="*/ 499 h 731"/>
              <a:gd name="connsiteX47-14065" fmla="*/ 147 w 226"/>
              <a:gd name="connsiteY47-14066" fmla="*/ 536 h 731"/>
              <a:gd name="connsiteX48-14067" fmla="*/ 137 w 226"/>
              <a:gd name="connsiteY48-14068" fmla="*/ 573 h 731"/>
              <a:gd name="connsiteX49-14069" fmla="*/ 132 w 226"/>
              <a:gd name="connsiteY49-14070" fmla="*/ 604 h 731"/>
              <a:gd name="connsiteX50-14071" fmla="*/ 121 w 226"/>
              <a:gd name="connsiteY50-14072" fmla="*/ 631 h 731"/>
              <a:gd name="connsiteX51-14073" fmla="*/ 116 w 226"/>
              <a:gd name="connsiteY51-14074" fmla="*/ 657 h 731"/>
              <a:gd name="connsiteX52-14075" fmla="*/ 111 w 226"/>
              <a:gd name="connsiteY52-14076" fmla="*/ 668 h 731"/>
              <a:gd name="connsiteX53-14077" fmla="*/ 105 w 226"/>
              <a:gd name="connsiteY53-14078" fmla="*/ 678 h 731"/>
              <a:gd name="connsiteX54-14079" fmla="*/ 105 w 226"/>
              <a:gd name="connsiteY54-14080" fmla="*/ 689 h 731"/>
              <a:gd name="connsiteX55-14081" fmla="*/ 100 w 226"/>
              <a:gd name="connsiteY55-14082" fmla="*/ 694 h 731"/>
              <a:gd name="connsiteX56-14083" fmla="*/ 95 w 226"/>
              <a:gd name="connsiteY56-14084" fmla="*/ 704 h 731"/>
              <a:gd name="connsiteX57-14085" fmla="*/ 95 w 226"/>
              <a:gd name="connsiteY57-14086" fmla="*/ 710 h 731"/>
              <a:gd name="connsiteX58-14087" fmla="*/ 84 w 226"/>
              <a:gd name="connsiteY58-14088" fmla="*/ 715 h 731"/>
              <a:gd name="connsiteX59-14089" fmla="*/ 79 w 226"/>
              <a:gd name="connsiteY59-14090" fmla="*/ 725 h 731"/>
              <a:gd name="connsiteX60-14091" fmla="*/ 74 w 226"/>
              <a:gd name="connsiteY60-14092" fmla="*/ 725 h 731"/>
              <a:gd name="connsiteX61-14093" fmla="*/ 68 w 226"/>
              <a:gd name="connsiteY61-14094" fmla="*/ 731 h 731"/>
              <a:gd name="connsiteX62-14095" fmla="*/ 63 w 226"/>
              <a:gd name="connsiteY62-14096" fmla="*/ 731 h 731"/>
              <a:gd name="connsiteX63-14097" fmla="*/ 63 w 226"/>
              <a:gd name="connsiteY63-14098" fmla="*/ 725 h 731"/>
              <a:gd name="connsiteX64-14099" fmla="*/ 58 w 226"/>
              <a:gd name="connsiteY64-14100" fmla="*/ 725 h 731"/>
              <a:gd name="connsiteX65-14101" fmla="*/ 58 w 226"/>
              <a:gd name="connsiteY65-14102" fmla="*/ 720 h 731"/>
              <a:gd name="connsiteX66-14103" fmla="*/ 58 w 226"/>
              <a:gd name="connsiteY66-14104" fmla="*/ 715 h 731"/>
              <a:gd name="connsiteX67-14105" fmla="*/ 53 w 226"/>
              <a:gd name="connsiteY67-14106" fmla="*/ 710 h 731"/>
              <a:gd name="connsiteX68-14107" fmla="*/ 53 w 226"/>
              <a:gd name="connsiteY68-14108" fmla="*/ 699 h 731"/>
              <a:gd name="connsiteX69-14109" fmla="*/ 53 w 226"/>
              <a:gd name="connsiteY69-14110" fmla="*/ 689 h 731"/>
              <a:gd name="connsiteX70-14111" fmla="*/ 47 w 226"/>
              <a:gd name="connsiteY70-14112" fmla="*/ 673 h 731"/>
              <a:gd name="connsiteX71-14113" fmla="*/ 42 w 226"/>
              <a:gd name="connsiteY71-14114" fmla="*/ 652 h 731"/>
              <a:gd name="connsiteX72-14115" fmla="*/ 37 w 226"/>
              <a:gd name="connsiteY72-14116" fmla="*/ 636 h 731"/>
              <a:gd name="connsiteX73-14117" fmla="*/ 32 w 226"/>
              <a:gd name="connsiteY73-14118" fmla="*/ 620 h 731"/>
              <a:gd name="connsiteX74-14119" fmla="*/ 26 w 226"/>
              <a:gd name="connsiteY74-14120" fmla="*/ 604 h 731"/>
              <a:gd name="connsiteX75-14121" fmla="*/ 16 w 226"/>
              <a:gd name="connsiteY75-14122" fmla="*/ 594 h 731"/>
              <a:gd name="connsiteX76-14123" fmla="*/ 5 w 226"/>
              <a:gd name="connsiteY76-14124" fmla="*/ 583 h 731"/>
              <a:gd name="connsiteX77-14125" fmla="*/ 0 w 226"/>
              <a:gd name="connsiteY77-14126" fmla="*/ 573 h 731"/>
              <a:gd name="connsiteX78-14127" fmla="*/ 11 w 226"/>
              <a:gd name="connsiteY78-14128" fmla="*/ 578 h 731"/>
              <a:gd name="connsiteX79-14129" fmla="*/ 26 w 226"/>
              <a:gd name="connsiteY79-14130" fmla="*/ 578 h 731"/>
              <a:gd name="connsiteX80-14131" fmla="*/ 37 w 226"/>
              <a:gd name="connsiteY80-14132" fmla="*/ 578 h 731"/>
              <a:gd name="connsiteX81-14133" fmla="*/ 47 w 226"/>
              <a:gd name="connsiteY81-14134" fmla="*/ 578 h 731"/>
              <a:gd name="connsiteX82-14135" fmla="*/ 58 w 226"/>
              <a:gd name="connsiteY82-14136" fmla="*/ 573 h 731"/>
              <a:gd name="connsiteX83-14137" fmla="*/ 63 w 226"/>
              <a:gd name="connsiteY83-14138" fmla="*/ 573 h 731"/>
              <a:gd name="connsiteX84-14139" fmla="*/ 68 w 226"/>
              <a:gd name="connsiteY84-14140" fmla="*/ 568 h 731"/>
              <a:gd name="connsiteX85-14141" fmla="*/ 68 w 226"/>
              <a:gd name="connsiteY85-14142" fmla="*/ 568 h 731"/>
              <a:gd name="connsiteX86-14143" fmla="*/ 74 w 226"/>
              <a:gd name="connsiteY86-14144" fmla="*/ 562 h 731"/>
              <a:gd name="connsiteX87-14145" fmla="*/ 74 w 226"/>
              <a:gd name="connsiteY87-14146" fmla="*/ 552 h 731"/>
              <a:gd name="connsiteX88-14147" fmla="*/ 79 w 226"/>
              <a:gd name="connsiteY88-14148" fmla="*/ 541 h 731"/>
              <a:gd name="connsiteX89-14149" fmla="*/ 79 w 226"/>
              <a:gd name="connsiteY89-14150" fmla="*/ 526 h 731"/>
              <a:gd name="connsiteX90-14151" fmla="*/ 84 w 226"/>
              <a:gd name="connsiteY90-14152" fmla="*/ 505 h 731"/>
              <a:gd name="connsiteX91-14153" fmla="*/ 90 w 226"/>
              <a:gd name="connsiteY91-14154" fmla="*/ 484 h 731"/>
              <a:gd name="connsiteX92-14155" fmla="*/ 90 w 226"/>
              <a:gd name="connsiteY92-14156" fmla="*/ 457 h 731"/>
              <a:gd name="connsiteX93-14157" fmla="*/ 95 w 226"/>
              <a:gd name="connsiteY93-14158" fmla="*/ 426 h 731"/>
              <a:gd name="connsiteX94-14159" fmla="*/ 105 w 226"/>
              <a:gd name="connsiteY94-14160" fmla="*/ 363 h 731"/>
              <a:gd name="connsiteX95-14161" fmla="*/ 111 w 226"/>
              <a:gd name="connsiteY95-14162" fmla="*/ 305 h 731"/>
              <a:gd name="connsiteX96-14163" fmla="*/ 116 w 226"/>
              <a:gd name="connsiteY96-14164" fmla="*/ 242 h 731"/>
              <a:gd name="connsiteX97-14165" fmla="*/ 116 w 226"/>
              <a:gd name="connsiteY97-14166" fmla="*/ 189 h 731"/>
              <a:gd name="connsiteX98-14167" fmla="*/ 116 w 226"/>
              <a:gd name="connsiteY98-14168" fmla="*/ 189 h 731"/>
              <a:gd name="connsiteX0-14169" fmla="*/ 116 w 226"/>
              <a:gd name="connsiteY0-14170" fmla="*/ 189 h 731"/>
              <a:gd name="connsiteX1-14171" fmla="*/ 116 w 226"/>
              <a:gd name="connsiteY1-14172" fmla="*/ 163 h 731"/>
              <a:gd name="connsiteX2-14173" fmla="*/ 116 w 226"/>
              <a:gd name="connsiteY2-14174" fmla="*/ 136 h 731"/>
              <a:gd name="connsiteX3-14175" fmla="*/ 116 w 226"/>
              <a:gd name="connsiteY3-14176" fmla="*/ 115 h 731"/>
              <a:gd name="connsiteX4-14177" fmla="*/ 116 w 226"/>
              <a:gd name="connsiteY4-14178" fmla="*/ 100 h 731"/>
              <a:gd name="connsiteX5-14179" fmla="*/ 116 w 226"/>
              <a:gd name="connsiteY5-14180" fmla="*/ 84 h 731"/>
              <a:gd name="connsiteX6-14181" fmla="*/ 116 w 226"/>
              <a:gd name="connsiteY6-14182" fmla="*/ 73 h 731"/>
              <a:gd name="connsiteX7-14183" fmla="*/ 111 w 226"/>
              <a:gd name="connsiteY7-14184" fmla="*/ 57 h 731"/>
              <a:gd name="connsiteX8-14185" fmla="*/ 158 w 226"/>
              <a:gd name="connsiteY8-14186" fmla="*/ 0 h 731"/>
              <a:gd name="connsiteX9-14187" fmla="*/ 174 w 226"/>
              <a:gd name="connsiteY9-14188" fmla="*/ 10 h 731"/>
              <a:gd name="connsiteX10-14189" fmla="*/ 184 w 226"/>
              <a:gd name="connsiteY10-14190" fmla="*/ 21 h 731"/>
              <a:gd name="connsiteX11-14191" fmla="*/ 195 w 226"/>
              <a:gd name="connsiteY11-14192" fmla="*/ 26 h 731"/>
              <a:gd name="connsiteX12-14193" fmla="*/ 205 w 226"/>
              <a:gd name="connsiteY12-14194" fmla="*/ 36 h 731"/>
              <a:gd name="connsiteX13-14195" fmla="*/ 216 w 226"/>
              <a:gd name="connsiteY13-14196" fmla="*/ 42 h 731"/>
              <a:gd name="connsiteX14-14197" fmla="*/ 221 w 226"/>
              <a:gd name="connsiteY14-14198" fmla="*/ 47 h 731"/>
              <a:gd name="connsiteX15-14199" fmla="*/ 226 w 226"/>
              <a:gd name="connsiteY15-14200" fmla="*/ 52 h 731"/>
              <a:gd name="connsiteX16-14201" fmla="*/ 226 w 226"/>
              <a:gd name="connsiteY16-14202" fmla="*/ 57 h 731"/>
              <a:gd name="connsiteX17-14203" fmla="*/ 226 w 226"/>
              <a:gd name="connsiteY17-14204" fmla="*/ 63 h 731"/>
              <a:gd name="connsiteX18-14205" fmla="*/ 226 w 226"/>
              <a:gd name="connsiteY18-14206" fmla="*/ 68 h 731"/>
              <a:gd name="connsiteX19-14207" fmla="*/ 226 w 226"/>
              <a:gd name="connsiteY19-14208" fmla="*/ 73 h 731"/>
              <a:gd name="connsiteX20-14209" fmla="*/ 221 w 226"/>
              <a:gd name="connsiteY20-14210" fmla="*/ 78 h 731"/>
              <a:gd name="connsiteX21-14211" fmla="*/ 211 w 226"/>
              <a:gd name="connsiteY21-14212" fmla="*/ 84 h 731"/>
              <a:gd name="connsiteX22-14213" fmla="*/ 211 w 226"/>
              <a:gd name="connsiteY22-14214" fmla="*/ 89 h 731"/>
              <a:gd name="connsiteX23-14215" fmla="*/ 211 w 226"/>
              <a:gd name="connsiteY23-14216" fmla="*/ 89 h 731"/>
              <a:gd name="connsiteX24-14217" fmla="*/ 205 w 226"/>
              <a:gd name="connsiteY24-14218" fmla="*/ 94 h 731"/>
              <a:gd name="connsiteX25-14219" fmla="*/ 205 w 226"/>
              <a:gd name="connsiteY25-14220" fmla="*/ 100 h 731"/>
              <a:gd name="connsiteX26-14221" fmla="*/ 200 w 226"/>
              <a:gd name="connsiteY26-14222" fmla="*/ 110 h 731"/>
              <a:gd name="connsiteX27-14223" fmla="*/ 200 w 226"/>
              <a:gd name="connsiteY27-14224" fmla="*/ 115 h 731"/>
              <a:gd name="connsiteX28-14225" fmla="*/ 200 w 226"/>
              <a:gd name="connsiteY28-14226" fmla="*/ 126 h 731"/>
              <a:gd name="connsiteX29-14227" fmla="*/ 195 w 226"/>
              <a:gd name="connsiteY29-14228" fmla="*/ 136 h 731"/>
              <a:gd name="connsiteX30-14229" fmla="*/ 195 w 226"/>
              <a:gd name="connsiteY30-14230" fmla="*/ 147 h 731"/>
              <a:gd name="connsiteX31-14231" fmla="*/ 195 w 226"/>
              <a:gd name="connsiteY31-14232" fmla="*/ 157 h 731"/>
              <a:gd name="connsiteX32-14233" fmla="*/ 190 w 226"/>
              <a:gd name="connsiteY32-14234" fmla="*/ 173 h 731"/>
              <a:gd name="connsiteX33-14235" fmla="*/ 190 w 226"/>
              <a:gd name="connsiteY33-14236" fmla="*/ 189 h 731"/>
              <a:gd name="connsiteX34-14237" fmla="*/ 190 w 226"/>
              <a:gd name="connsiteY34-14238" fmla="*/ 205 h 731"/>
              <a:gd name="connsiteX35-14239" fmla="*/ 184 w 226"/>
              <a:gd name="connsiteY35-14240" fmla="*/ 220 h 731"/>
              <a:gd name="connsiteX36-14241" fmla="*/ 184 w 226"/>
              <a:gd name="connsiteY36-14242" fmla="*/ 236 h 731"/>
              <a:gd name="connsiteX37-14243" fmla="*/ 184 w 226"/>
              <a:gd name="connsiteY37-14244" fmla="*/ 257 h 731"/>
              <a:gd name="connsiteX38-14245" fmla="*/ 179 w 226"/>
              <a:gd name="connsiteY38-14246" fmla="*/ 299 h 731"/>
              <a:gd name="connsiteX39-14247" fmla="*/ 174 w 226"/>
              <a:gd name="connsiteY39-14248" fmla="*/ 336 h 731"/>
              <a:gd name="connsiteX40-14249" fmla="*/ 174 w 226"/>
              <a:gd name="connsiteY40-14250" fmla="*/ 368 h 731"/>
              <a:gd name="connsiteX41-14251" fmla="*/ 169 w 226"/>
              <a:gd name="connsiteY41-14252" fmla="*/ 399 h 731"/>
              <a:gd name="connsiteX42-14253" fmla="*/ 163 w 226"/>
              <a:gd name="connsiteY42-14254" fmla="*/ 431 h 731"/>
              <a:gd name="connsiteX43-14255" fmla="*/ 163 w 226"/>
              <a:gd name="connsiteY43-14256" fmla="*/ 457 h 731"/>
              <a:gd name="connsiteX44-14257" fmla="*/ 158 w 226"/>
              <a:gd name="connsiteY44-14258" fmla="*/ 478 h 731"/>
              <a:gd name="connsiteX45-14259" fmla="*/ 153 w 226"/>
              <a:gd name="connsiteY45-14260" fmla="*/ 499 h 731"/>
              <a:gd name="connsiteX46-14261" fmla="*/ 147 w 226"/>
              <a:gd name="connsiteY46-14262" fmla="*/ 536 h 731"/>
              <a:gd name="connsiteX47-14263" fmla="*/ 137 w 226"/>
              <a:gd name="connsiteY47-14264" fmla="*/ 573 h 731"/>
              <a:gd name="connsiteX48-14265" fmla="*/ 132 w 226"/>
              <a:gd name="connsiteY48-14266" fmla="*/ 604 h 731"/>
              <a:gd name="connsiteX49-14267" fmla="*/ 121 w 226"/>
              <a:gd name="connsiteY49-14268" fmla="*/ 631 h 731"/>
              <a:gd name="connsiteX50-14269" fmla="*/ 116 w 226"/>
              <a:gd name="connsiteY50-14270" fmla="*/ 657 h 731"/>
              <a:gd name="connsiteX51-14271" fmla="*/ 111 w 226"/>
              <a:gd name="connsiteY51-14272" fmla="*/ 668 h 731"/>
              <a:gd name="connsiteX52-14273" fmla="*/ 105 w 226"/>
              <a:gd name="connsiteY52-14274" fmla="*/ 678 h 731"/>
              <a:gd name="connsiteX53-14275" fmla="*/ 105 w 226"/>
              <a:gd name="connsiteY53-14276" fmla="*/ 689 h 731"/>
              <a:gd name="connsiteX54-14277" fmla="*/ 100 w 226"/>
              <a:gd name="connsiteY54-14278" fmla="*/ 694 h 731"/>
              <a:gd name="connsiteX55-14279" fmla="*/ 95 w 226"/>
              <a:gd name="connsiteY55-14280" fmla="*/ 704 h 731"/>
              <a:gd name="connsiteX56-14281" fmla="*/ 95 w 226"/>
              <a:gd name="connsiteY56-14282" fmla="*/ 710 h 731"/>
              <a:gd name="connsiteX57-14283" fmla="*/ 84 w 226"/>
              <a:gd name="connsiteY57-14284" fmla="*/ 715 h 731"/>
              <a:gd name="connsiteX58-14285" fmla="*/ 79 w 226"/>
              <a:gd name="connsiteY58-14286" fmla="*/ 725 h 731"/>
              <a:gd name="connsiteX59-14287" fmla="*/ 74 w 226"/>
              <a:gd name="connsiteY59-14288" fmla="*/ 725 h 731"/>
              <a:gd name="connsiteX60-14289" fmla="*/ 68 w 226"/>
              <a:gd name="connsiteY60-14290" fmla="*/ 731 h 731"/>
              <a:gd name="connsiteX61-14291" fmla="*/ 63 w 226"/>
              <a:gd name="connsiteY61-14292" fmla="*/ 731 h 731"/>
              <a:gd name="connsiteX62-14293" fmla="*/ 63 w 226"/>
              <a:gd name="connsiteY62-14294" fmla="*/ 725 h 731"/>
              <a:gd name="connsiteX63-14295" fmla="*/ 58 w 226"/>
              <a:gd name="connsiteY63-14296" fmla="*/ 725 h 731"/>
              <a:gd name="connsiteX64-14297" fmla="*/ 58 w 226"/>
              <a:gd name="connsiteY64-14298" fmla="*/ 720 h 731"/>
              <a:gd name="connsiteX65-14299" fmla="*/ 58 w 226"/>
              <a:gd name="connsiteY65-14300" fmla="*/ 715 h 731"/>
              <a:gd name="connsiteX66-14301" fmla="*/ 53 w 226"/>
              <a:gd name="connsiteY66-14302" fmla="*/ 710 h 731"/>
              <a:gd name="connsiteX67-14303" fmla="*/ 53 w 226"/>
              <a:gd name="connsiteY67-14304" fmla="*/ 699 h 731"/>
              <a:gd name="connsiteX68-14305" fmla="*/ 53 w 226"/>
              <a:gd name="connsiteY68-14306" fmla="*/ 689 h 731"/>
              <a:gd name="connsiteX69-14307" fmla="*/ 47 w 226"/>
              <a:gd name="connsiteY69-14308" fmla="*/ 673 h 731"/>
              <a:gd name="connsiteX70-14309" fmla="*/ 42 w 226"/>
              <a:gd name="connsiteY70-14310" fmla="*/ 652 h 731"/>
              <a:gd name="connsiteX71-14311" fmla="*/ 37 w 226"/>
              <a:gd name="connsiteY71-14312" fmla="*/ 636 h 731"/>
              <a:gd name="connsiteX72-14313" fmla="*/ 32 w 226"/>
              <a:gd name="connsiteY72-14314" fmla="*/ 620 h 731"/>
              <a:gd name="connsiteX73-14315" fmla="*/ 26 w 226"/>
              <a:gd name="connsiteY73-14316" fmla="*/ 604 h 731"/>
              <a:gd name="connsiteX74-14317" fmla="*/ 16 w 226"/>
              <a:gd name="connsiteY74-14318" fmla="*/ 594 h 731"/>
              <a:gd name="connsiteX75-14319" fmla="*/ 5 w 226"/>
              <a:gd name="connsiteY75-14320" fmla="*/ 583 h 731"/>
              <a:gd name="connsiteX76-14321" fmla="*/ 0 w 226"/>
              <a:gd name="connsiteY76-14322" fmla="*/ 573 h 731"/>
              <a:gd name="connsiteX77-14323" fmla="*/ 11 w 226"/>
              <a:gd name="connsiteY77-14324" fmla="*/ 578 h 731"/>
              <a:gd name="connsiteX78-14325" fmla="*/ 26 w 226"/>
              <a:gd name="connsiteY78-14326" fmla="*/ 578 h 731"/>
              <a:gd name="connsiteX79-14327" fmla="*/ 37 w 226"/>
              <a:gd name="connsiteY79-14328" fmla="*/ 578 h 731"/>
              <a:gd name="connsiteX80-14329" fmla="*/ 47 w 226"/>
              <a:gd name="connsiteY80-14330" fmla="*/ 578 h 731"/>
              <a:gd name="connsiteX81-14331" fmla="*/ 58 w 226"/>
              <a:gd name="connsiteY81-14332" fmla="*/ 573 h 731"/>
              <a:gd name="connsiteX82-14333" fmla="*/ 63 w 226"/>
              <a:gd name="connsiteY82-14334" fmla="*/ 573 h 731"/>
              <a:gd name="connsiteX83-14335" fmla="*/ 68 w 226"/>
              <a:gd name="connsiteY83-14336" fmla="*/ 568 h 731"/>
              <a:gd name="connsiteX84-14337" fmla="*/ 68 w 226"/>
              <a:gd name="connsiteY84-14338" fmla="*/ 568 h 731"/>
              <a:gd name="connsiteX85-14339" fmla="*/ 74 w 226"/>
              <a:gd name="connsiteY85-14340" fmla="*/ 562 h 731"/>
              <a:gd name="connsiteX86-14341" fmla="*/ 74 w 226"/>
              <a:gd name="connsiteY86-14342" fmla="*/ 552 h 731"/>
              <a:gd name="connsiteX87-14343" fmla="*/ 79 w 226"/>
              <a:gd name="connsiteY87-14344" fmla="*/ 541 h 731"/>
              <a:gd name="connsiteX88-14345" fmla="*/ 79 w 226"/>
              <a:gd name="connsiteY88-14346" fmla="*/ 526 h 731"/>
              <a:gd name="connsiteX89-14347" fmla="*/ 84 w 226"/>
              <a:gd name="connsiteY89-14348" fmla="*/ 505 h 731"/>
              <a:gd name="connsiteX90-14349" fmla="*/ 90 w 226"/>
              <a:gd name="connsiteY90-14350" fmla="*/ 484 h 731"/>
              <a:gd name="connsiteX91-14351" fmla="*/ 90 w 226"/>
              <a:gd name="connsiteY91-14352" fmla="*/ 457 h 731"/>
              <a:gd name="connsiteX92-14353" fmla="*/ 95 w 226"/>
              <a:gd name="connsiteY92-14354" fmla="*/ 426 h 731"/>
              <a:gd name="connsiteX93-14355" fmla="*/ 105 w 226"/>
              <a:gd name="connsiteY93-14356" fmla="*/ 363 h 731"/>
              <a:gd name="connsiteX94-14357" fmla="*/ 111 w 226"/>
              <a:gd name="connsiteY94-14358" fmla="*/ 305 h 731"/>
              <a:gd name="connsiteX95-14359" fmla="*/ 116 w 226"/>
              <a:gd name="connsiteY95-14360" fmla="*/ 242 h 731"/>
              <a:gd name="connsiteX96-14361" fmla="*/ 116 w 226"/>
              <a:gd name="connsiteY96-14362" fmla="*/ 189 h 731"/>
              <a:gd name="connsiteX97-14363" fmla="*/ 116 w 226"/>
              <a:gd name="connsiteY97-14364" fmla="*/ 189 h 731"/>
              <a:gd name="connsiteX0-14365" fmla="*/ 116 w 226"/>
              <a:gd name="connsiteY0-14366" fmla="*/ 189 h 731"/>
              <a:gd name="connsiteX1-14367" fmla="*/ 116 w 226"/>
              <a:gd name="connsiteY1-14368" fmla="*/ 163 h 731"/>
              <a:gd name="connsiteX2-14369" fmla="*/ 116 w 226"/>
              <a:gd name="connsiteY2-14370" fmla="*/ 136 h 731"/>
              <a:gd name="connsiteX3-14371" fmla="*/ 116 w 226"/>
              <a:gd name="connsiteY3-14372" fmla="*/ 115 h 731"/>
              <a:gd name="connsiteX4-14373" fmla="*/ 116 w 226"/>
              <a:gd name="connsiteY4-14374" fmla="*/ 100 h 731"/>
              <a:gd name="connsiteX5-14375" fmla="*/ 116 w 226"/>
              <a:gd name="connsiteY5-14376" fmla="*/ 84 h 731"/>
              <a:gd name="connsiteX6-14377" fmla="*/ 116 w 226"/>
              <a:gd name="connsiteY6-14378" fmla="*/ 73 h 731"/>
              <a:gd name="connsiteX7-14379" fmla="*/ 113 w 226"/>
              <a:gd name="connsiteY7-14380" fmla="*/ 72 h 731"/>
              <a:gd name="connsiteX8-14381" fmla="*/ 111 w 226"/>
              <a:gd name="connsiteY8-14382" fmla="*/ 57 h 731"/>
              <a:gd name="connsiteX9-14383" fmla="*/ 158 w 226"/>
              <a:gd name="connsiteY9-14384" fmla="*/ 0 h 731"/>
              <a:gd name="connsiteX10-14385" fmla="*/ 174 w 226"/>
              <a:gd name="connsiteY10-14386" fmla="*/ 10 h 731"/>
              <a:gd name="connsiteX11-14387" fmla="*/ 184 w 226"/>
              <a:gd name="connsiteY11-14388" fmla="*/ 21 h 731"/>
              <a:gd name="connsiteX12-14389" fmla="*/ 195 w 226"/>
              <a:gd name="connsiteY12-14390" fmla="*/ 26 h 731"/>
              <a:gd name="connsiteX13-14391" fmla="*/ 205 w 226"/>
              <a:gd name="connsiteY13-14392" fmla="*/ 36 h 731"/>
              <a:gd name="connsiteX14-14393" fmla="*/ 216 w 226"/>
              <a:gd name="connsiteY14-14394" fmla="*/ 42 h 731"/>
              <a:gd name="connsiteX15-14395" fmla="*/ 221 w 226"/>
              <a:gd name="connsiteY15-14396" fmla="*/ 47 h 731"/>
              <a:gd name="connsiteX16-14397" fmla="*/ 226 w 226"/>
              <a:gd name="connsiteY16-14398" fmla="*/ 52 h 731"/>
              <a:gd name="connsiteX17-14399" fmla="*/ 226 w 226"/>
              <a:gd name="connsiteY17-14400" fmla="*/ 57 h 731"/>
              <a:gd name="connsiteX18-14401" fmla="*/ 226 w 226"/>
              <a:gd name="connsiteY18-14402" fmla="*/ 63 h 731"/>
              <a:gd name="connsiteX19-14403" fmla="*/ 226 w 226"/>
              <a:gd name="connsiteY19-14404" fmla="*/ 68 h 731"/>
              <a:gd name="connsiteX20-14405" fmla="*/ 226 w 226"/>
              <a:gd name="connsiteY20-14406" fmla="*/ 73 h 731"/>
              <a:gd name="connsiteX21-14407" fmla="*/ 221 w 226"/>
              <a:gd name="connsiteY21-14408" fmla="*/ 78 h 731"/>
              <a:gd name="connsiteX22-14409" fmla="*/ 211 w 226"/>
              <a:gd name="connsiteY22-14410" fmla="*/ 84 h 731"/>
              <a:gd name="connsiteX23-14411" fmla="*/ 211 w 226"/>
              <a:gd name="connsiteY23-14412" fmla="*/ 89 h 731"/>
              <a:gd name="connsiteX24-14413" fmla="*/ 211 w 226"/>
              <a:gd name="connsiteY24-14414" fmla="*/ 89 h 731"/>
              <a:gd name="connsiteX25-14415" fmla="*/ 205 w 226"/>
              <a:gd name="connsiteY25-14416" fmla="*/ 94 h 731"/>
              <a:gd name="connsiteX26-14417" fmla="*/ 205 w 226"/>
              <a:gd name="connsiteY26-14418" fmla="*/ 100 h 731"/>
              <a:gd name="connsiteX27-14419" fmla="*/ 200 w 226"/>
              <a:gd name="connsiteY27-14420" fmla="*/ 110 h 731"/>
              <a:gd name="connsiteX28-14421" fmla="*/ 200 w 226"/>
              <a:gd name="connsiteY28-14422" fmla="*/ 115 h 731"/>
              <a:gd name="connsiteX29-14423" fmla="*/ 200 w 226"/>
              <a:gd name="connsiteY29-14424" fmla="*/ 126 h 731"/>
              <a:gd name="connsiteX30-14425" fmla="*/ 195 w 226"/>
              <a:gd name="connsiteY30-14426" fmla="*/ 136 h 731"/>
              <a:gd name="connsiteX31-14427" fmla="*/ 195 w 226"/>
              <a:gd name="connsiteY31-14428" fmla="*/ 147 h 731"/>
              <a:gd name="connsiteX32-14429" fmla="*/ 195 w 226"/>
              <a:gd name="connsiteY32-14430" fmla="*/ 157 h 731"/>
              <a:gd name="connsiteX33-14431" fmla="*/ 190 w 226"/>
              <a:gd name="connsiteY33-14432" fmla="*/ 173 h 731"/>
              <a:gd name="connsiteX34-14433" fmla="*/ 190 w 226"/>
              <a:gd name="connsiteY34-14434" fmla="*/ 189 h 731"/>
              <a:gd name="connsiteX35-14435" fmla="*/ 190 w 226"/>
              <a:gd name="connsiteY35-14436" fmla="*/ 205 h 731"/>
              <a:gd name="connsiteX36-14437" fmla="*/ 184 w 226"/>
              <a:gd name="connsiteY36-14438" fmla="*/ 220 h 731"/>
              <a:gd name="connsiteX37-14439" fmla="*/ 184 w 226"/>
              <a:gd name="connsiteY37-14440" fmla="*/ 236 h 731"/>
              <a:gd name="connsiteX38-14441" fmla="*/ 184 w 226"/>
              <a:gd name="connsiteY38-14442" fmla="*/ 257 h 731"/>
              <a:gd name="connsiteX39-14443" fmla="*/ 179 w 226"/>
              <a:gd name="connsiteY39-14444" fmla="*/ 299 h 731"/>
              <a:gd name="connsiteX40-14445" fmla="*/ 174 w 226"/>
              <a:gd name="connsiteY40-14446" fmla="*/ 336 h 731"/>
              <a:gd name="connsiteX41-14447" fmla="*/ 174 w 226"/>
              <a:gd name="connsiteY41-14448" fmla="*/ 368 h 731"/>
              <a:gd name="connsiteX42-14449" fmla="*/ 169 w 226"/>
              <a:gd name="connsiteY42-14450" fmla="*/ 399 h 731"/>
              <a:gd name="connsiteX43-14451" fmla="*/ 163 w 226"/>
              <a:gd name="connsiteY43-14452" fmla="*/ 431 h 731"/>
              <a:gd name="connsiteX44-14453" fmla="*/ 163 w 226"/>
              <a:gd name="connsiteY44-14454" fmla="*/ 457 h 731"/>
              <a:gd name="connsiteX45-14455" fmla="*/ 158 w 226"/>
              <a:gd name="connsiteY45-14456" fmla="*/ 478 h 731"/>
              <a:gd name="connsiteX46-14457" fmla="*/ 153 w 226"/>
              <a:gd name="connsiteY46-14458" fmla="*/ 499 h 731"/>
              <a:gd name="connsiteX47-14459" fmla="*/ 147 w 226"/>
              <a:gd name="connsiteY47-14460" fmla="*/ 536 h 731"/>
              <a:gd name="connsiteX48-14461" fmla="*/ 137 w 226"/>
              <a:gd name="connsiteY48-14462" fmla="*/ 573 h 731"/>
              <a:gd name="connsiteX49-14463" fmla="*/ 132 w 226"/>
              <a:gd name="connsiteY49-14464" fmla="*/ 604 h 731"/>
              <a:gd name="connsiteX50-14465" fmla="*/ 121 w 226"/>
              <a:gd name="connsiteY50-14466" fmla="*/ 631 h 731"/>
              <a:gd name="connsiteX51-14467" fmla="*/ 116 w 226"/>
              <a:gd name="connsiteY51-14468" fmla="*/ 657 h 731"/>
              <a:gd name="connsiteX52-14469" fmla="*/ 111 w 226"/>
              <a:gd name="connsiteY52-14470" fmla="*/ 668 h 731"/>
              <a:gd name="connsiteX53-14471" fmla="*/ 105 w 226"/>
              <a:gd name="connsiteY53-14472" fmla="*/ 678 h 731"/>
              <a:gd name="connsiteX54-14473" fmla="*/ 105 w 226"/>
              <a:gd name="connsiteY54-14474" fmla="*/ 689 h 731"/>
              <a:gd name="connsiteX55-14475" fmla="*/ 100 w 226"/>
              <a:gd name="connsiteY55-14476" fmla="*/ 694 h 731"/>
              <a:gd name="connsiteX56-14477" fmla="*/ 95 w 226"/>
              <a:gd name="connsiteY56-14478" fmla="*/ 704 h 731"/>
              <a:gd name="connsiteX57-14479" fmla="*/ 95 w 226"/>
              <a:gd name="connsiteY57-14480" fmla="*/ 710 h 731"/>
              <a:gd name="connsiteX58-14481" fmla="*/ 84 w 226"/>
              <a:gd name="connsiteY58-14482" fmla="*/ 715 h 731"/>
              <a:gd name="connsiteX59-14483" fmla="*/ 79 w 226"/>
              <a:gd name="connsiteY59-14484" fmla="*/ 725 h 731"/>
              <a:gd name="connsiteX60-14485" fmla="*/ 74 w 226"/>
              <a:gd name="connsiteY60-14486" fmla="*/ 725 h 731"/>
              <a:gd name="connsiteX61-14487" fmla="*/ 68 w 226"/>
              <a:gd name="connsiteY61-14488" fmla="*/ 731 h 731"/>
              <a:gd name="connsiteX62-14489" fmla="*/ 63 w 226"/>
              <a:gd name="connsiteY62-14490" fmla="*/ 731 h 731"/>
              <a:gd name="connsiteX63-14491" fmla="*/ 63 w 226"/>
              <a:gd name="connsiteY63-14492" fmla="*/ 725 h 731"/>
              <a:gd name="connsiteX64-14493" fmla="*/ 58 w 226"/>
              <a:gd name="connsiteY64-14494" fmla="*/ 725 h 731"/>
              <a:gd name="connsiteX65-14495" fmla="*/ 58 w 226"/>
              <a:gd name="connsiteY65-14496" fmla="*/ 720 h 731"/>
              <a:gd name="connsiteX66-14497" fmla="*/ 58 w 226"/>
              <a:gd name="connsiteY66-14498" fmla="*/ 715 h 731"/>
              <a:gd name="connsiteX67-14499" fmla="*/ 53 w 226"/>
              <a:gd name="connsiteY67-14500" fmla="*/ 710 h 731"/>
              <a:gd name="connsiteX68-14501" fmla="*/ 53 w 226"/>
              <a:gd name="connsiteY68-14502" fmla="*/ 699 h 731"/>
              <a:gd name="connsiteX69-14503" fmla="*/ 53 w 226"/>
              <a:gd name="connsiteY69-14504" fmla="*/ 689 h 731"/>
              <a:gd name="connsiteX70-14505" fmla="*/ 47 w 226"/>
              <a:gd name="connsiteY70-14506" fmla="*/ 673 h 731"/>
              <a:gd name="connsiteX71-14507" fmla="*/ 42 w 226"/>
              <a:gd name="connsiteY71-14508" fmla="*/ 652 h 731"/>
              <a:gd name="connsiteX72-14509" fmla="*/ 37 w 226"/>
              <a:gd name="connsiteY72-14510" fmla="*/ 636 h 731"/>
              <a:gd name="connsiteX73-14511" fmla="*/ 32 w 226"/>
              <a:gd name="connsiteY73-14512" fmla="*/ 620 h 731"/>
              <a:gd name="connsiteX74-14513" fmla="*/ 26 w 226"/>
              <a:gd name="connsiteY74-14514" fmla="*/ 604 h 731"/>
              <a:gd name="connsiteX75-14515" fmla="*/ 16 w 226"/>
              <a:gd name="connsiteY75-14516" fmla="*/ 594 h 731"/>
              <a:gd name="connsiteX76-14517" fmla="*/ 5 w 226"/>
              <a:gd name="connsiteY76-14518" fmla="*/ 583 h 731"/>
              <a:gd name="connsiteX77-14519" fmla="*/ 0 w 226"/>
              <a:gd name="connsiteY77-14520" fmla="*/ 573 h 731"/>
              <a:gd name="connsiteX78-14521" fmla="*/ 11 w 226"/>
              <a:gd name="connsiteY78-14522" fmla="*/ 578 h 731"/>
              <a:gd name="connsiteX79-14523" fmla="*/ 26 w 226"/>
              <a:gd name="connsiteY79-14524" fmla="*/ 578 h 731"/>
              <a:gd name="connsiteX80-14525" fmla="*/ 37 w 226"/>
              <a:gd name="connsiteY80-14526" fmla="*/ 578 h 731"/>
              <a:gd name="connsiteX81-14527" fmla="*/ 47 w 226"/>
              <a:gd name="connsiteY81-14528" fmla="*/ 578 h 731"/>
              <a:gd name="connsiteX82-14529" fmla="*/ 58 w 226"/>
              <a:gd name="connsiteY82-14530" fmla="*/ 573 h 731"/>
              <a:gd name="connsiteX83-14531" fmla="*/ 63 w 226"/>
              <a:gd name="connsiteY83-14532" fmla="*/ 573 h 731"/>
              <a:gd name="connsiteX84-14533" fmla="*/ 68 w 226"/>
              <a:gd name="connsiteY84-14534" fmla="*/ 568 h 731"/>
              <a:gd name="connsiteX85-14535" fmla="*/ 68 w 226"/>
              <a:gd name="connsiteY85-14536" fmla="*/ 568 h 731"/>
              <a:gd name="connsiteX86-14537" fmla="*/ 74 w 226"/>
              <a:gd name="connsiteY86-14538" fmla="*/ 562 h 731"/>
              <a:gd name="connsiteX87-14539" fmla="*/ 74 w 226"/>
              <a:gd name="connsiteY87-14540" fmla="*/ 552 h 731"/>
              <a:gd name="connsiteX88-14541" fmla="*/ 79 w 226"/>
              <a:gd name="connsiteY88-14542" fmla="*/ 541 h 731"/>
              <a:gd name="connsiteX89-14543" fmla="*/ 79 w 226"/>
              <a:gd name="connsiteY89-14544" fmla="*/ 526 h 731"/>
              <a:gd name="connsiteX90-14545" fmla="*/ 84 w 226"/>
              <a:gd name="connsiteY90-14546" fmla="*/ 505 h 731"/>
              <a:gd name="connsiteX91-14547" fmla="*/ 90 w 226"/>
              <a:gd name="connsiteY91-14548" fmla="*/ 484 h 731"/>
              <a:gd name="connsiteX92-14549" fmla="*/ 90 w 226"/>
              <a:gd name="connsiteY92-14550" fmla="*/ 457 h 731"/>
              <a:gd name="connsiteX93-14551" fmla="*/ 95 w 226"/>
              <a:gd name="connsiteY93-14552" fmla="*/ 426 h 731"/>
              <a:gd name="connsiteX94-14553" fmla="*/ 105 w 226"/>
              <a:gd name="connsiteY94-14554" fmla="*/ 363 h 731"/>
              <a:gd name="connsiteX95-14555" fmla="*/ 111 w 226"/>
              <a:gd name="connsiteY95-14556" fmla="*/ 305 h 731"/>
              <a:gd name="connsiteX96-14557" fmla="*/ 116 w 226"/>
              <a:gd name="connsiteY96-14558" fmla="*/ 242 h 731"/>
              <a:gd name="connsiteX97-14559" fmla="*/ 116 w 226"/>
              <a:gd name="connsiteY97-14560" fmla="*/ 189 h 731"/>
              <a:gd name="connsiteX98-14561" fmla="*/ 116 w 226"/>
              <a:gd name="connsiteY98-14562" fmla="*/ 189 h 731"/>
              <a:gd name="connsiteX0-14563" fmla="*/ 116 w 226"/>
              <a:gd name="connsiteY0-14564" fmla="*/ 189 h 731"/>
              <a:gd name="connsiteX1-14565" fmla="*/ 116 w 226"/>
              <a:gd name="connsiteY1-14566" fmla="*/ 163 h 731"/>
              <a:gd name="connsiteX2-14567" fmla="*/ 116 w 226"/>
              <a:gd name="connsiteY2-14568" fmla="*/ 136 h 731"/>
              <a:gd name="connsiteX3-14569" fmla="*/ 116 w 226"/>
              <a:gd name="connsiteY3-14570" fmla="*/ 115 h 731"/>
              <a:gd name="connsiteX4-14571" fmla="*/ 116 w 226"/>
              <a:gd name="connsiteY4-14572" fmla="*/ 100 h 731"/>
              <a:gd name="connsiteX5-14573" fmla="*/ 116 w 226"/>
              <a:gd name="connsiteY5-14574" fmla="*/ 84 h 731"/>
              <a:gd name="connsiteX6-14575" fmla="*/ 116 w 226"/>
              <a:gd name="connsiteY6-14576" fmla="*/ 73 h 731"/>
              <a:gd name="connsiteX7-14577" fmla="*/ 113 w 226"/>
              <a:gd name="connsiteY7-14578" fmla="*/ 72 h 731"/>
              <a:gd name="connsiteX8-14579" fmla="*/ 158 w 226"/>
              <a:gd name="connsiteY8-14580" fmla="*/ 0 h 731"/>
              <a:gd name="connsiteX9-14581" fmla="*/ 174 w 226"/>
              <a:gd name="connsiteY9-14582" fmla="*/ 10 h 731"/>
              <a:gd name="connsiteX10-14583" fmla="*/ 184 w 226"/>
              <a:gd name="connsiteY10-14584" fmla="*/ 21 h 731"/>
              <a:gd name="connsiteX11-14585" fmla="*/ 195 w 226"/>
              <a:gd name="connsiteY11-14586" fmla="*/ 26 h 731"/>
              <a:gd name="connsiteX12-14587" fmla="*/ 205 w 226"/>
              <a:gd name="connsiteY12-14588" fmla="*/ 36 h 731"/>
              <a:gd name="connsiteX13-14589" fmla="*/ 216 w 226"/>
              <a:gd name="connsiteY13-14590" fmla="*/ 42 h 731"/>
              <a:gd name="connsiteX14-14591" fmla="*/ 221 w 226"/>
              <a:gd name="connsiteY14-14592" fmla="*/ 47 h 731"/>
              <a:gd name="connsiteX15-14593" fmla="*/ 226 w 226"/>
              <a:gd name="connsiteY15-14594" fmla="*/ 52 h 731"/>
              <a:gd name="connsiteX16-14595" fmla="*/ 226 w 226"/>
              <a:gd name="connsiteY16-14596" fmla="*/ 57 h 731"/>
              <a:gd name="connsiteX17-14597" fmla="*/ 226 w 226"/>
              <a:gd name="connsiteY17-14598" fmla="*/ 63 h 731"/>
              <a:gd name="connsiteX18-14599" fmla="*/ 226 w 226"/>
              <a:gd name="connsiteY18-14600" fmla="*/ 68 h 731"/>
              <a:gd name="connsiteX19-14601" fmla="*/ 226 w 226"/>
              <a:gd name="connsiteY19-14602" fmla="*/ 73 h 731"/>
              <a:gd name="connsiteX20-14603" fmla="*/ 221 w 226"/>
              <a:gd name="connsiteY20-14604" fmla="*/ 78 h 731"/>
              <a:gd name="connsiteX21-14605" fmla="*/ 211 w 226"/>
              <a:gd name="connsiteY21-14606" fmla="*/ 84 h 731"/>
              <a:gd name="connsiteX22-14607" fmla="*/ 211 w 226"/>
              <a:gd name="connsiteY22-14608" fmla="*/ 89 h 731"/>
              <a:gd name="connsiteX23-14609" fmla="*/ 211 w 226"/>
              <a:gd name="connsiteY23-14610" fmla="*/ 89 h 731"/>
              <a:gd name="connsiteX24-14611" fmla="*/ 205 w 226"/>
              <a:gd name="connsiteY24-14612" fmla="*/ 94 h 731"/>
              <a:gd name="connsiteX25-14613" fmla="*/ 205 w 226"/>
              <a:gd name="connsiteY25-14614" fmla="*/ 100 h 731"/>
              <a:gd name="connsiteX26-14615" fmla="*/ 200 w 226"/>
              <a:gd name="connsiteY26-14616" fmla="*/ 110 h 731"/>
              <a:gd name="connsiteX27-14617" fmla="*/ 200 w 226"/>
              <a:gd name="connsiteY27-14618" fmla="*/ 115 h 731"/>
              <a:gd name="connsiteX28-14619" fmla="*/ 200 w 226"/>
              <a:gd name="connsiteY28-14620" fmla="*/ 126 h 731"/>
              <a:gd name="connsiteX29-14621" fmla="*/ 195 w 226"/>
              <a:gd name="connsiteY29-14622" fmla="*/ 136 h 731"/>
              <a:gd name="connsiteX30-14623" fmla="*/ 195 w 226"/>
              <a:gd name="connsiteY30-14624" fmla="*/ 147 h 731"/>
              <a:gd name="connsiteX31-14625" fmla="*/ 195 w 226"/>
              <a:gd name="connsiteY31-14626" fmla="*/ 157 h 731"/>
              <a:gd name="connsiteX32-14627" fmla="*/ 190 w 226"/>
              <a:gd name="connsiteY32-14628" fmla="*/ 173 h 731"/>
              <a:gd name="connsiteX33-14629" fmla="*/ 190 w 226"/>
              <a:gd name="connsiteY33-14630" fmla="*/ 189 h 731"/>
              <a:gd name="connsiteX34-14631" fmla="*/ 190 w 226"/>
              <a:gd name="connsiteY34-14632" fmla="*/ 205 h 731"/>
              <a:gd name="connsiteX35-14633" fmla="*/ 184 w 226"/>
              <a:gd name="connsiteY35-14634" fmla="*/ 220 h 731"/>
              <a:gd name="connsiteX36-14635" fmla="*/ 184 w 226"/>
              <a:gd name="connsiteY36-14636" fmla="*/ 236 h 731"/>
              <a:gd name="connsiteX37-14637" fmla="*/ 184 w 226"/>
              <a:gd name="connsiteY37-14638" fmla="*/ 257 h 731"/>
              <a:gd name="connsiteX38-14639" fmla="*/ 179 w 226"/>
              <a:gd name="connsiteY38-14640" fmla="*/ 299 h 731"/>
              <a:gd name="connsiteX39-14641" fmla="*/ 174 w 226"/>
              <a:gd name="connsiteY39-14642" fmla="*/ 336 h 731"/>
              <a:gd name="connsiteX40-14643" fmla="*/ 174 w 226"/>
              <a:gd name="connsiteY40-14644" fmla="*/ 368 h 731"/>
              <a:gd name="connsiteX41-14645" fmla="*/ 169 w 226"/>
              <a:gd name="connsiteY41-14646" fmla="*/ 399 h 731"/>
              <a:gd name="connsiteX42-14647" fmla="*/ 163 w 226"/>
              <a:gd name="connsiteY42-14648" fmla="*/ 431 h 731"/>
              <a:gd name="connsiteX43-14649" fmla="*/ 163 w 226"/>
              <a:gd name="connsiteY43-14650" fmla="*/ 457 h 731"/>
              <a:gd name="connsiteX44-14651" fmla="*/ 158 w 226"/>
              <a:gd name="connsiteY44-14652" fmla="*/ 478 h 731"/>
              <a:gd name="connsiteX45-14653" fmla="*/ 153 w 226"/>
              <a:gd name="connsiteY45-14654" fmla="*/ 499 h 731"/>
              <a:gd name="connsiteX46-14655" fmla="*/ 147 w 226"/>
              <a:gd name="connsiteY46-14656" fmla="*/ 536 h 731"/>
              <a:gd name="connsiteX47-14657" fmla="*/ 137 w 226"/>
              <a:gd name="connsiteY47-14658" fmla="*/ 573 h 731"/>
              <a:gd name="connsiteX48-14659" fmla="*/ 132 w 226"/>
              <a:gd name="connsiteY48-14660" fmla="*/ 604 h 731"/>
              <a:gd name="connsiteX49-14661" fmla="*/ 121 w 226"/>
              <a:gd name="connsiteY49-14662" fmla="*/ 631 h 731"/>
              <a:gd name="connsiteX50-14663" fmla="*/ 116 w 226"/>
              <a:gd name="connsiteY50-14664" fmla="*/ 657 h 731"/>
              <a:gd name="connsiteX51-14665" fmla="*/ 111 w 226"/>
              <a:gd name="connsiteY51-14666" fmla="*/ 668 h 731"/>
              <a:gd name="connsiteX52-14667" fmla="*/ 105 w 226"/>
              <a:gd name="connsiteY52-14668" fmla="*/ 678 h 731"/>
              <a:gd name="connsiteX53-14669" fmla="*/ 105 w 226"/>
              <a:gd name="connsiteY53-14670" fmla="*/ 689 h 731"/>
              <a:gd name="connsiteX54-14671" fmla="*/ 100 w 226"/>
              <a:gd name="connsiteY54-14672" fmla="*/ 694 h 731"/>
              <a:gd name="connsiteX55-14673" fmla="*/ 95 w 226"/>
              <a:gd name="connsiteY55-14674" fmla="*/ 704 h 731"/>
              <a:gd name="connsiteX56-14675" fmla="*/ 95 w 226"/>
              <a:gd name="connsiteY56-14676" fmla="*/ 710 h 731"/>
              <a:gd name="connsiteX57-14677" fmla="*/ 84 w 226"/>
              <a:gd name="connsiteY57-14678" fmla="*/ 715 h 731"/>
              <a:gd name="connsiteX58-14679" fmla="*/ 79 w 226"/>
              <a:gd name="connsiteY58-14680" fmla="*/ 725 h 731"/>
              <a:gd name="connsiteX59-14681" fmla="*/ 74 w 226"/>
              <a:gd name="connsiteY59-14682" fmla="*/ 725 h 731"/>
              <a:gd name="connsiteX60-14683" fmla="*/ 68 w 226"/>
              <a:gd name="connsiteY60-14684" fmla="*/ 731 h 731"/>
              <a:gd name="connsiteX61-14685" fmla="*/ 63 w 226"/>
              <a:gd name="connsiteY61-14686" fmla="*/ 731 h 731"/>
              <a:gd name="connsiteX62-14687" fmla="*/ 63 w 226"/>
              <a:gd name="connsiteY62-14688" fmla="*/ 725 h 731"/>
              <a:gd name="connsiteX63-14689" fmla="*/ 58 w 226"/>
              <a:gd name="connsiteY63-14690" fmla="*/ 725 h 731"/>
              <a:gd name="connsiteX64-14691" fmla="*/ 58 w 226"/>
              <a:gd name="connsiteY64-14692" fmla="*/ 720 h 731"/>
              <a:gd name="connsiteX65-14693" fmla="*/ 58 w 226"/>
              <a:gd name="connsiteY65-14694" fmla="*/ 715 h 731"/>
              <a:gd name="connsiteX66-14695" fmla="*/ 53 w 226"/>
              <a:gd name="connsiteY66-14696" fmla="*/ 710 h 731"/>
              <a:gd name="connsiteX67-14697" fmla="*/ 53 w 226"/>
              <a:gd name="connsiteY67-14698" fmla="*/ 699 h 731"/>
              <a:gd name="connsiteX68-14699" fmla="*/ 53 w 226"/>
              <a:gd name="connsiteY68-14700" fmla="*/ 689 h 731"/>
              <a:gd name="connsiteX69-14701" fmla="*/ 47 w 226"/>
              <a:gd name="connsiteY69-14702" fmla="*/ 673 h 731"/>
              <a:gd name="connsiteX70-14703" fmla="*/ 42 w 226"/>
              <a:gd name="connsiteY70-14704" fmla="*/ 652 h 731"/>
              <a:gd name="connsiteX71-14705" fmla="*/ 37 w 226"/>
              <a:gd name="connsiteY71-14706" fmla="*/ 636 h 731"/>
              <a:gd name="connsiteX72-14707" fmla="*/ 32 w 226"/>
              <a:gd name="connsiteY72-14708" fmla="*/ 620 h 731"/>
              <a:gd name="connsiteX73-14709" fmla="*/ 26 w 226"/>
              <a:gd name="connsiteY73-14710" fmla="*/ 604 h 731"/>
              <a:gd name="connsiteX74-14711" fmla="*/ 16 w 226"/>
              <a:gd name="connsiteY74-14712" fmla="*/ 594 h 731"/>
              <a:gd name="connsiteX75-14713" fmla="*/ 5 w 226"/>
              <a:gd name="connsiteY75-14714" fmla="*/ 583 h 731"/>
              <a:gd name="connsiteX76-14715" fmla="*/ 0 w 226"/>
              <a:gd name="connsiteY76-14716" fmla="*/ 573 h 731"/>
              <a:gd name="connsiteX77-14717" fmla="*/ 11 w 226"/>
              <a:gd name="connsiteY77-14718" fmla="*/ 578 h 731"/>
              <a:gd name="connsiteX78-14719" fmla="*/ 26 w 226"/>
              <a:gd name="connsiteY78-14720" fmla="*/ 578 h 731"/>
              <a:gd name="connsiteX79-14721" fmla="*/ 37 w 226"/>
              <a:gd name="connsiteY79-14722" fmla="*/ 578 h 731"/>
              <a:gd name="connsiteX80-14723" fmla="*/ 47 w 226"/>
              <a:gd name="connsiteY80-14724" fmla="*/ 578 h 731"/>
              <a:gd name="connsiteX81-14725" fmla="*/ 58 w 226"/>
              <a:gd name="connsiteY81-14726" fmla="*/ 573 h 731"/>
              <a:gd name="connsiteX82-14727" fmla="*/ 63 w 226"/>
              <a:gd name="connsiteY82-14728" fmla="*/ 573 h 731"/>
              <a:gd name="connsiteX83-14729" fmla="*/ 68 w 226"/>
              <a:gd name="connsiteY83-14730" fmla="*/ 568 h 731"/>
              <a:gd name="connsiteX84-14731" fmla="*/ 68 w 226"/>
              <a:gd name="connsiteY84-14732" fmla="*/ 568 h 731"/>
              <a:gd name="connsiteX85-14733" fmla="*/ 74 w 226"/>
              <a:gd name="connsiteY85-14734" fmla="*/ 562 h 731"/>
              <a:gd name="connsiteX86-14735" fmla="*/ 74 w 226"/>
              <a:gd name="connsiteY86-14736" fmla="*/ 552 h 731"/>
              <a:gd name="connsiteX87-14737" fmla="*/ 79 w 226"/>
              <a:gd name="connsiteY87-14738" fmla="*/ 541 h 731"/>
              <a:gd name="connsiteX88-14739" fmla="*/ 79 w 226"/>
              <a:gd name="connsiteY88-14740" fmla="*/ 526 h 731"/>
              <a:gd name="connsiteX89-14741" fmla="*/ 84 w 226"/>
              <a:gd name="connsiteY89-14742" fmla="*/ 505 h 731"/>
              <a:gd name="connsiteX90-14743" fmla="*/ 90 w 226"/>
              <a:gd name="connsiteY90-14744" fmla="*/ 484 h 731"/>
              <a:gd name="connsiteX91-14745" fmla="*/ 90 w 226"/>
              <a:gd name="connsiteY91-14746" fmla="*/ 457 h 731"/>
              <a:gd name="connsiteX92-14747" fmla="*/ 95 w 226"/>
              <a:gd name="connsiteY92-14748" fmla="*/ 426 h 731"/>
              <a:gd name="connsiteX93-14749" fmla="*/ 105 w 226"/>
              <a:gd name="connsiteY93-14750" fmla="*/ 363 h 731"/>
              <a:gd name="connsiteX94-14751" fmla="*/ 111 w 226"/>
              <a:gd name="connsiteY94-14752" fmla="*/ 305 h 731"/>
              <a:gd name="connsiteX95-14753" fmla="*/ 116 w 226"/>
              <a:gd name="connsiteY95-14754" fmla="*/ 242 h 731"/>
              <a:gd name="connsiteX96-14755" fmla="*/ 116 w 226"/>
              <a:gd name="connsiteY96-14756" fmla="*/ 189 h 731"/>
              <a:gd name="connsiteX97-14757" fmla="*/ 116 w 226"/>
              <a:gd name="connsiteY97-14758" fmla="*/ 189 h 731"/>
              <a:gd name="connsiteX0-14759" fmla="*/ 116 w 226"/>
              <a:gd name="connsiteY0-14760" fmla="*/ 189 h 731"/>
              <a:gd name="connsiteX1-14761" fmla="*/ 116 w 226"/>
              <a:gd name="connsiteY1-14762" fmla="*/ 163 h 731"/>
              <a:gd name="connsiteX2-14763" fmla="*/ 116 w 226"/>
              <a:gd name="connsiteY2-14764" fmla="*/ 136 h 731"/>
              <a:gd name="connsiteX3-14765" fmla="*/ 116 w 226"/>
              <a:gd name="connsiteY3-14766" fmla="*/ 115 h 731"/>
              <a:gd name="connsiteX4-14767" fmla="*/ 116 w 226"/>
              <a:gd name="connsiteY4-14768" fmla="*/ 100 h 731"/>
              <a:gd name="connsiteX5-14769" fmla="*/ 116 w 226"/>
              <a:gd name="connsiteY5-14770" fmla="*/ 84 h 731"/>
              <a:gd name="connsiteX6-14771" fmla="*/ 116 w 226"/>
              <a:gd name="connsiteY6-14772" fmla="*/ 73 h 731"/>
              <a:gd name="connsiteX7-14773" fmla="*/ 158 w 226"/>
              <a:gd name="connsiteY7-14774" fmla="*/ 0 h 731"/>
              <a:gd name="connsiteX8-14775" fmla="*/ 174 w 226"/>
              <a:gd name="connsiteY8-14776" fmla="*/ 10 h 731"/>
              <a:gd name="connsiteX9-14777" fmla="*/ 184 w 226"/>
              <a:gd name="connsiteY9-14778" fmla="*/ 21 h 731"/>
              <a:gd name="connsiteX10-14779" fmla="*/ 195 w 226"/>
              <a:gd name="connsiteY10-14780" fmla="*/ 26 h 731"/>
              <a:gd name="connsiteX11-14781" fmla="*/ 205 w 226"/>
              <a:gd name="connsiteY11-14782" fmla="*/ 36 h 731"/>
              <a:gd name="connsiteX12-14783" fmla="*/ 216 w 226"/>
              <a:gd name="connsiteY12-14784" fmla="*/ 42 h 731"/>
              <a:gd name="connsiteX13-14785" fmla="*/ 221 w 226"/>
              <a:gd name="connsiteY13-14786" fmla="*/ 47 h 731"/>
              <a:gd name="connsiteX14-14787" fmla="*/ 226 w 226"/>
              <a:gd name="connsiteY14-14788" fmla="*/ 52 h 731"/>
              <a:gd name="connsiteX15-14789" fmla="*/ 226 w 226"/>
              <a:gd name="connsiteY15-14790" fmla="*/ 57 h 731"/>
              <a:gd name="connsiteX16-14791" fmla="*/ 226 w 226"/>
              <a:gd name="connsiteY16-14792" fmla="*/ 63 h 731"/>
              <a:gd name="connsiteX17-14793" fmla="*/ 226 w 226"/>
              <a:gd name="connsiteY17-14794" fmla="*/ 68 h 731"/>
              <a:gd name="connsiteX18-14795" fmla="*/ 226 w 226"/>
              <a:gd name="connsiteY18-14796" fmla="*/ 73 h 731"/>
              <a:gd name="connsiteX19-14797" fmla="*/ 221 w 226"/>
              <a:gd name="connsiteY19-14798" fmla="*/ 78 h 731"/>
              <a:gd name="connsiteX20-14799" fmla="*/ 211 w 226"/>
              <a:gd name="connsiteY20-14800" fmla="*/ 84 h 731"/>
              <a:gd name="connsiteX21-14801" fmla="*/ 211 w 226"/>
              <a:gd name="connsiteY21-14802" fmla="*/ 89 h 731"/>
              <a:gd name="connsiteX22-14803" fmla="*/ 211 w 226"/>
              <a:gd name="connsiteY22-14804" fmla="*/ 89 h 731"/>
              <a:gd name="connsiteX23-14805" fmla="*/ 205 w 226"/>
              <a:gd name="connsiteY23-14806" fmla="*/ 94 h 731"/>
              <a:gd name="connsiteX24-14807" fmla="*/ 205 w 226"/>
              <a:gd name="connsiteY24-14808" fmla="*/ 100 h 731"/>
              <a:gd name="connsiteX25-14809" fmla="*/ 200 w 226"/>
              <a:gd name="connsiteY25-14810" fmla="*/ 110 h 731"/>
              <a:gd name="connsiteX26-14811" fmla="*/ 200 w 226"/>
              <a:gd name="connsiteY26-14812" fmla="*/ 115 h 731"/>
              <a:gd name="connsiteX27-14813" fmla="*/ 200 w 226"/>
              <a:gd name="connsiteY27-14814" fmla="*/ 126 h 731"/>
              <a:gd name="connsiteX28-14815" fmla="*/ 195 w 226"/>
              <a:gd name="connsiteY28-14816" fmla="*/ 136 h 731"/>
              <a:gd name="connsiteX29-14817" fmla="*/ 195 w 226"/>
              <a:gd name="connsiteY29-14818" fmla="*/ 147 h 731"/>
              <a:gd name="connsiteX30-14819" fmla="*/ 195 w 226"/>
              <a:gd name="connsiteY30-14820" fmla="*/ 157 h 731"/>
              <a:gd name="connsiteX31-14821" fmla="*/ 190 w 226"/>
              <a:gd name="connsiteY31-14822" fmla="*/ 173 h 731"/>
              <a:gd name="connsiteX32-14823" fmla="*/ 190 w 226"/>
              <a:gd name="connsiteY32-14824" fmla="*/ 189 h 731"/>
              <a:gd name="connsiteX33-14825" fmla="*/ 190 w 226"/>
              <a:gd name="connsiteY33-14826" fmla="*/ 205 h 731"/>
              <a:gd name="connsiteX34-14827" fmla="*/ 184 w 226"/>
              <a:gd name="connsiteY34-14828" fmla="*/ 220 h 731"/>
              <a:gd name="connsiteX35-14829" fmla="*/ 184 w 226"/>
              <a:gd name="connsiteY35-14830" fmla="*/ 236 h 731"/>
              <a:gd name="connsiteX36-14831" fmla="*/ 184 w 226"/>
              <a:gd name="connsiteY36-14832" fmla="*/ 257 h 731"/>
              <a:gd name="connsiteX37-14833" fmla="*/ 179 w 226"/>
              <a:gd name="connsiteY37-14834" fmla="*/ 299 h 731"/>
              <a:gd name="connsiteX38-14835" fmla="*/ 174 w 226"/>
              <a:gd name="connsiteY38-14836" fmla="*/ 336 h 731"/>
              <a:gd name="connsiteX39-14837" fmla="*/ 174 w 226"/>
              <a:gd name="connsiteY39-14838" fmla="*/ 368 h 731"/>
              <a:gd name="connsiteX40-14839" fmla="*/ 169 w 226"/>
              <a:gd name="connsiteY40-14840" fmla="*/ 399 h 731"/>
              <a:gd name="connsiteX41-14841" fmla="*/ 163 w 226"/>
              <a:gd name="connsiteY41-14842" fmla="*/ 431 h 731"/>
              <a:gd name="connsiteX42-14843" fmla="*/ 163 w 226"/>
              <a:gd name="connsiteY42-14844" fmla="*/ 457 h 731"/>
              <a:gd name="connsiteX43-14845" fmla="*/ 158 w 226"/>
              <a:gd name="connsiteY43-14846" fmla="*/ 478 h 731"/>
              <a:gd name="connsiteX44-14847" fmla="*/ 153 w 226"/>
              <a:gd name="connsiteY44-14848" fmla="*/ 499 h 731"/>
              <a:gd name="connsiteX45-14849" fmla="*/ 147 w 226"/>
              <a:gd name="connsiteY45-14850" fmla="*/ 536 h 731"/>
              <a:gd name="connsiteX46-14851" fmla="*/ 137 w 226"/>
              <a:gd name="connsiteY46-14852" fmla="*/ 573 h 731"/>
              <a:gd name="connsiteX47-14853" fmla="*/ 132 w 226"/>
              <a:gd name="connsiteY47-14854" fmla="*/ 604 h 731"/>
              <a:gd name="connsiteX48-14855" fmla="*/ 121 w 226"/>
              <a:gd name="connsiteY48-14856" fmla="*/ 631 h 731"/>
              <a:gd name="connsiteX49-14857" fmla="*/ 116 w 226"/>
              <a:gd name="connsiteY49-14858" fmla="*/ 657 h 731"/>
              <a:gd name="connsiteX50-14859" fmla="*/ 111 w 226"/>
              <a:gd name="connsiteY50-14860" fmla="*/ 668 h 731"/>
              <a:gd name="connsiteX51-14861" fmla="*/ 105 w 226"/>
              <a:gd name="connsiteY51-14862" fmla="*/ 678 h 731"/>
              <a:gd name="connsiteX52-14863" fmla="*/ 105 w 226"/>
              <a:gd name="connsiteY52-14864" fmla="*/ 689 h 731"/>
              <a:gd name="connsiteX53-14865" fmla="*/ 100 w 226"/>
              <a:gd name="connsiteY53-14866" fmla="*/ 694 h 731"/>
              <a:gd name="connsiteX54-14867" fmla="*/ 95 w 226"/>
              <a:gd name="connsiteY54-14868" fmla="*/ 704 h 731"/>
              <a:gd name="connsiteX55-14869" fmla="*/ 95 w 226"/>
              <a:gd name="connsiteY55-14870" fmla="*/ 710 h 731"/>
              <a:gd name="connsiteX56-14871" fmla="*/ 84 w 226"/>
              <a:gd name="connsiteY56-14872" fmla="*/ 715 h 731"/>
              <a:gd name="connsiteX57-14873" fmla="*/ 79 w 226"/>
              <a:gd name="connsiteY57-14874" fmla="*/ 725 h 731"/>
              <a:gd name="connsiteX58-14875" fmla="*/ 74 w 226"/>
              <a:gd name="connsiteY58-14876" fmla="*/ 725 h 731"/>
              <a:gd name="connsiteX59-14877" fmla="*/ 68 w 226"/>
              <a:gd name="connsiteY59-14878" fmla="*/ 731 h 731"/>
              <a:gd name="connsiteX60-14879" fmla="*/ 63 w 226"/>
              <a:gd name="connsiteY60-14880" fmla="*/ 731 h 731"/>
              <a:gd name="connsiteX61-14881" fmla="*/ 63 w 226"/>
              <a:gd name="connsiteY61-14882" fmla="*/ 725 h 731"/>
              <a:gd name="connsiteX62-14883" fmla="*/ 58 w 226"/>
              <a:gd name="connsiteY62-14884" fmla="*/ 725 h 731"/>
              <a:gd name="connsiteX63-14885" fmla="*/ 58 w 226"/>
              <a:gd name="connsiteY63-14886" fmla="*/ 720 h 731"/>
              <a:gd name="connsiteX64-14887" fmla="*/ 58 w 226"/>
              <a:gd name="connsiteY64-14888" fmla="*/ 715 h 731"/>
              <a:gd name="connsiteX65-14889" fmla="*/ 53 w 226"/>
              <a:gd name="connsiteY65-14890" fmla="*/ 710 h 731"/>
              <a:gd name="connsiteX66-14891" fmla="*/ 53 w 226"/>
              <a:gd name="connsiteY66-14892" fmla="*/ 699 h 731"/>
              <a:gd name="connsiteX67-14893" fmla="*/ 53 w 226"/>
              <a:gd name="connsiteY67-14894" fmla="*/ 689 h 731"/>
              <a:gd name="connsiteX68-14895" fmla="*/ 47 w 226"/>
              <a:gd name="connsiteY68-14896" fmla="*/ 673 h 731"/>
              <a:gd name="connsiteX69-14897" fmla="*/ 42 w 226"/>
              <a:gd name="connsiteY69-14898" fmla="*/ 652 h 731"/>
              <a:gd name="connsiteX70-14899" fmla="*/ 37 w 226"/>
              <a:gd name="connsiteY70-14900" fmla="*/ 636 h 731"/>
              <a:gd name="connsiteX71-14901" fmla="*/ 32 w 226"/>
              <a:gd name="connsiteY71-14902" fmla="*/ 620 h 731"/>
              <a:gd name="connsiteX72-14903" fmla="*/ 26 w 226"/>
              <a:gd name="connsiteY72-14904" fmla="*/ 604 h 731"/>
              <a:gd name="connsiteX73-14905" fmla="*/ 16 w 226"/>
              <a:gd name="connsiteY73-14906" fmla="*/ 594 h 731"/>
              <a:gd name="connsiteX74-14907" fmla="*/ 5 w 226"/>
              <a:gd name="connsiteY74-14908" fmla="*/ 583 h 731"/>
              <a:gd name="connsiteX75-14909" fmla="*/ 0 w 226"/>
              <a:gd name="connsiteY75-14910" fmla="*/ 573 h 731"/>
              <a:gd name="connsiteX76-14911" fmla="*/ 11 w 226"/>
              <a:gd name="connsiteY76-14912" fmla="*/ 578 h 731"/>
              <a:gd name="connsiteX77-14913" fmla="*/ 26 w 226"/>
              <a:gd name="connsiteY77-14914" fmla="*/ 578 h 731"/>
              <a:gd name="connsiteX78-14915" fmla="*/ 37 w 226"/>
              <a:gd name="connsiteY78-14916" fmla="*/ 578 h 731"/>
              <a:gd name="connsiteX79-14917" fmla="*/ 47 w 226"/>
              <a:gd name="connsiteY79-14918" fmla="*/ 578 h 731"/>
              <a:gd name="connsiteX80-14919" fmla="*/ 58 w 226"/>
              <a:gd name="connsiteY80-14920" fmla="*/ 573 h 731"/>
              <a:gd name="connsiteX81-14921" fmla="*/ 63 w 226"/>
              <a:gd name="connsiteY81-14922" fmla="*/ 573 h 731"/>
              <a:gd name="connsiteX82-14923" fmla="*/ 68 w 226"/>
              <a:gd name="connsiteY82-14924" fmla="*/ 568 h 731"/>
              <a:gd name="connsiteX83-14925" fmla="*/ 68 w 226"/>
              <a:gd name="connsiteY83-14926" fmla="*/ 568 h 731"/>
              <a:gd name="connsiteX84-14927" fmla="*/ 74 w 226"/>
              <a:gd name="connsiteY84-14928" fmla="*/ 562 h 731"/>
              <a:gd name="connsiteX85-14929" fmla="*/ 74 w 226"/>
              <a:gd name="connsiteY85-14930" fmla="*/ 552 h 731"/>
              <a:gd name="connsiteX86-14931" fmla="*/ 79 w 226"/>
              <a:gd name="connsiteY86-14932" fmla="*/ 541 h 731"/>
              <a:gd name="connsiteX87-14933" fmla="*/ 79 w 226"/>
              <a:gd name="connsiteY87-14934" fmla="*/ 526 h 731"/>
              <a:gd name="connsiteX88-14935" fmla="*/ 84 w 226"/>
              <a:gd name="connsiteY88-14936" fmla="*/ 505 h 731"/>
              <a:gd name="connsiteX89-14937" fmla="*/ 90 w 226"/>
              <a:gd name="connsiteY89-14938" fmla="*/ 484 h 731"/>
              <a:gd name="connsiteX90-14939" fmla="*/ 90 w 226"/>
              <a:gd name="connsiteY90-14940" fmla="*/ 457 h 731"/>
              <a:gd name="connsiteX91-14941" fmla="*/ 95 w 226"/>
              <a:gd name="connsiteY91-14942" fmla="*/ 426 h 731"/>
              <a:gd name="connsiteX92-14943" fmla="*/ 105 w 226"/>
              <a:gd name="connsiteY92-14944" fmla="*/ 363 h 731"/>
              <a:gd name="connsiteX93-14945" fmla="*/ 111 w 226"/>
              <a:gd name="connsiteY93-14946" fmla="*/ 305 h 731"/>
              <a:gd name="connsiteX94-14947" fmla="*/ 116 w 226"/>
              <a:gd name="connsiteY94-14948" fmla="*/ 242 h 731"/>
              <a:gd name="connsiteX95-14949" fmla="*/ 116 w 226"/>
              <a:gd name="connsiteY95-14950" fmla="*/ 189 h 731"/>
              <a:gd name="connsiteX96-14951" fmla="*/ 116 w 226"/>
              <a:gd name="connsiteY96-14952" fmla="*/ 189 h 731"/>
              <a:gd name="connsiteX0-14953" fmla="*/ 116 w 226"/>
              <a:gd name="connsiteY0-14954" fmla="*/ 179 h 721"/>
              <a:gd name="connsiteX1-14955" fmla="*/ 116 w 226"/>
              <a:gd name="connsiteY1-14956" fmla="*/ 153 h 721"/>
              <a:gd name="connsiteX2-14957" fmla="*/ 116 w 226"/>
              <a:gd name="connsiteY2-14958" fmla="*/ 126 h 721"/>
              <a:gd name="connsiteX3-14959" fmla="*/ 116 w 226"/>
              <a:gd name="connsiteY3-14960" fmla="*/ 105 h 721"/>
              <a:gd name="connsiteX4-14961" fmla="*/ 116 w 226"/>
              <a:gd name="connsiteY4-14962" fmla="*/ 90 h 721"/>
              <a:gd name="connsiteX5-14963" fmla="*/ 116 w 226"/>
              <a:gd name="connsiteY5-14964" fmla="*/ 74 h 721"/>
              <a:gd name="connsiteX6-14965" fmla="*/ 116 w 226"/>
              <a:gd name="connsiteY6-14966" fmla="*/ 63 h 721"/>
              <a:gd name="connsiteX7-14967" fmla="*/ 174 w 226"/>
              <a:gd name="connsiteY7-14968" fmla="*/ 0 h 721"/>
              <a:gd name="connsiteX8-14969" fmla="*/ 184 w 226"/>
              <a:gd name="connsiteY8-14970" fmla="*/ 11 h 721"/>
              <a:gd name="connsiteX9-14971" fmla="*/ 195 w 226"/>
              <a:gd name="connsiteY9-14972" fmla="*/ 16 h 721"/>
              <a:gd name="connsiteX10-14973" fmla="*/ 205 w 226"/>
              <a:gd name="connsiteY10-14974" fmla="*/ 26 h 721"/>
              <a:gd name="connsiteX11-14975" fmla="*/ 216 w 226"/>
              <a:gd name="connsiteY11-14976" fmla="*/ 32 h 721"/>
              <a:gd name="connsiteX12-14977" fmla="*/ 221 w 226"/>
              <a:gd name="connsiteY12-14978" fmla="*/ 37 h 721"/>
              <a:gd name="connsiteX13-14979" fmla="*/ 226 w 226"/>
              <a:gd name="connsiteY13-14980" fmla="*/ 42 h 721"/>
              <a:gd name="connsiteX14-14981" fmla="*/ 226 w 226"/>
              <a:gd name="connsiteY14-14982" fmla="*/ 47 h 721"/>
              <a:gd name="connsiteX15-14983" fmla="*/ 226 w 226"/>
              <a:gd name="connsiteY15-14984" fmla="*/ 53 h 721"/>
              <a:gd name="connsiteX16-14985" fmla="*/ 226 w 226"/>
              <a:gd name="connsiteY16-14986" fmla="*/ 58 h 721"/>
              <a:gd name="connsiteX17-14987" fmla="*/ 226 w 226"/>
              <a:gd name="connsiteY17-14988" fmla="*/ 63 h 721"/>
              <a:gd name="connsiteX18-14989" fmla="*/ 221 w 226"/>
              <a:gd name="connsiteY18-14990" fmla="*/ 68 h 721"/>
              <a:gd name="connsiteX19-14991" fmla="*/ 211 w 226"/>
              <a:gd name="connsiteY19-14992" fmla="*/ 74 h 721"/>
              <a:gd name="connsiteX20-14993" fmla="*/ 211 w 226"/>
              <a:gd name="connsiteY20-14994" fmla="*/ 79 h 721"/>
              <a:gd name="connsiteX21-14995" fmla="*/ 211 w 226"/>
              <a:gd name="connsiteY21-14996" fmla="*/ 79 h 721"/>
              <a:gd name="connsiteX22-14997" fmla="*/ 205 w 226"/>
              <a:gd name="connsiteY22-14998" fmla="*/ 84 h 721"/>
              <a:gd name="connsiteX23-14999" fmla="*/ 205 w 226"/>
              <a:gd name="connsiteY23-15000" fmla="*/ 90 h 721"/>
              <a:gd name="connsiteX24-15001" fmla="*/ 200 w 226"/>
              <a:gd name="connsiteY24-15002" fmla="*/ 100 h 721"/>
              <a:gd name="connsiteX25-15003" fmla="*/ 200 w 226"/>
              <a:gd name="connsiteY25-15004" fmla="*/ 105 h 721"/>
              <a:gd name="connsiteX26-15005" fmla="*/ 200 w 226"/>
              <a:gd name="connsiteY26-15006" fmla="*/ 116 h 721"/>
              <a:gd name="connsiteX27-15007" fmla="*/ 195 w 226"/>
              <a:gd name="connsiteY27-15008" fmla="*/ 126 h 721"/>
              <a:gd name="connsiteX28-15009" fmla="*/ 195 w 226"/>
              <a:gd name="connsiteY28-15010" fmla="*/ 137 h 721"/>
              <a:gd name="connsiteX29-15011" fmla="*/ 195 w 226"/>
              <a:gd name="connsiteY29-15012" fmla="*/ 147 h 721"/>
              <a:gd name="connsiteX30-15013" fmla="*/ 190 w 226"/>
              <a:gd name="connsiteY30-15014" fmla="*/ 163 h 721"/>
              <a:gd name="connsiteX31-15015" fmla="*/ 190 w 226"/>
              <a:gd name="connsiteY31-15016" fmla="*/ 179 h 721"/>
              <a:gd name="connsiteX32-15017" fmla="*/ 190 w 226"/>
              <a:gd name="connsiteY32-15018" fmla="*/ 195 h 721"/>
              <a:gd name="connsiteX33-15019" fmla="*/ 184 w 226"/>
              <a:gd name="connsiteY33-15020" fmla="*/ 210 h 721"/>
              <a:gd name="connsiteX34-15021" fmla="*/ 184 w 226"/>
              <a:gd name="connsiteY34-15022" fmla="*/ 226 h 721"/>
              <a:gd name="connsiteX35-15023" fmla="*/ 184 w 226"/>
              <a:gd name="connsiteY35-15024" fmla="*/ 247 h 721"/>
              <a:gd name="connsiteX36-15025" fmla="*/ 179 w 226"/>
              <a:gd name="connsiteY36-15026" fmla="*/ 289 h 721"/>
              <a:gd name="connsiteX37-15027" fmla="*/ 174 w 226"/>
              <a:gd name="connsiteY37-15028" fmla="*/ 326 h 721"/>
              <a:gd name="connsiteX38-15029" fmla="*/ 174 w 226"/>
              <a:gd name="connsiteY38-15030" fmla="*/ 358 h 721"/>
              <a:gd name="connsiteX39-15031" fmla="*/ 169 w 226"/>
              <a:gd name="connsiteY39-15032" fmla="*/ 389 h 721"/>
              <a:gd name="connsiteX40-15033" fmla="*/ 163 w 226"/>
              <a:gd name="connsiteY40-15034" fmla="*/ 421 h 721"/>
              <a:gd name="connsiteX41-15035" fmla="*/ 163 w 226"/>
              <a:gd name="connsiteY41-15036" fmla="*/ 447 h 721"/>
              <a:gd name="connsiteX42-15037" fmla="*/ 158 w 226"/>
              <a:gd name="connsiteY42-15038" fmla="*/ 468 h 721"/>
              <a:gd name="connsiteX43-15039" fmla="*/ 153 w 226"/>
              <a:gd name="connsiteY43-15040" fmla="*/ 489 h 721"/>
              <a:gd name="connsiteX44-15041" fmla="*/ 147 w 226"/>
              <a:gd name="connsiteY44-15042" fmla="*/ 526 h 721"/>
              <a:gd name="connsiteX45-15043" fmla="*/ 137 w 226"/>
              <a:gd name="connsiteY45-15044" fmla="*/ 563 h 721"/>
              <a:gd name="connsiteX46-15045" fmla="*/ 132 w 226"/>
              <a:gd name="connsiteY46-15046" fmla="*/ 594 h 721"/>
              <a:gd name="connsiteX47-15047" fmla="*/ 121 w 226"/>
              <a:gd name="connsiteY47-15048" fmla="*/ 621 h 721"/>
              <a:gd name="connsiteX48-15049" fmla="*/ 116 w 226"/>
              <a:gd name="connsiteY48-15050" fmla="*/ 647 h 721"/>
              <a:gd name="connsiteX49-15051" fmla="*/ 111 w 226"/>
              <a:gd name="connsiteY49-15052" fmla="*/ 658 h 721"/>
              <a:gd name="connsiteX50-15053" fmla="*/ 105 w 226"/>
              <a:gd name="connsiteY50-15054" fmla="*/ 668 h 721"/>
              <a:gd name="connsiteX51-15055" fmla="*/ 105 w 226"/>
              <a:gd name="connsiteY51-15056" fmla="*/ 679 h 721"/>
              <a:gd name="connsiteX52-15057" fmla="*/ 100 w 226"/>
              <a:gd name="connsiteY52-15058" fmla="*/ 684 h 721"/>
              <a:gd name="connsiteX53-15059" fmla="*/ 95 w 226"/>
              <a:gd name="connsiteY53-15060" fmla="*/ 694 h 721"/>
              <a:gd name="connsiteX54-15061" fmla="*/ 95 w 226"/>
              <a:gd name="connsiteY54-15062" fmla="*/ 700 h 721"/>
              <a:gd name="connsiteX55-15063" fmla="*/ 84 w 226"/>
              <a:gd name="connsiteY55-15064" fmla="*/ 705 h 721"/>
              <a:gd name="connsiteX56-15065" fmla="*/ 79 w 226"/>
              <a:gd name="connsiteY56-15066" fmla="*/ 715 h 721"/>
              <a:gd name="connsiteX57-15067" fmla="*/ 74 w 226"/>
              <a:gd name="connsiteY57-15068" fmla="*/ 715 h 721"/>
              <a:gd name="connsiteX58-15069" fmla="*/ 68 w 226"/>
              <a:gd name="connsiteY58-15070" fmla="*/ 721 h 721"/>
              <a:gd name="connsiteX59-15071" fmla="*/ 63 w 226"/>
              <a:gd name="connsiteY59-15072" fmla="*/ 721 h 721"/>
              <a:gd name="connsiteX60-15073" fmla="*/ 63 w 226"/>
              <a:gd name="connsiteY60-15074" fmla="*/ 715 h 721"/>
              <a:gd name="connsiteX61-15075" fmla="*/ 58 w 226"/>
              <a:gd name="connsiteY61-15076" fmla="*/ 715 h 721"/>
              <a:gd name="connsiteX62-15077" fmla="*/ 58 w 226"/>
              <a:gd name="connsiteY62-15078" fmla="*/ 710 h 721"/>
              <a:gd name="connsiteX63-15079" fmla="*/ 58 w 226"/>
              <a:gd name="connsiteY63-15080" fmla="*/ 705 h 721"/>
              <a:gd name="connsiteX64-15081" fmla="*/ 53 w 226"/>
              <a:gd name="connsiteY64-15082" fmla="*/ 700 h 721"/>
              <a:gd name="connsiteX65-15083" fmla="*/ 53 w 226"/>
              <a:gd name="connsiteY65-15084" fmla="*/ 689 h 721"/>
              <a:gd name="connsiteX66-15085" fmla="*/ 53 w 226"/>
              <a:gd name="connsiteY66-15086" fmla="*/ 679 h 721"/>
              <a:gd name="connsiteX67-15087" fmla="*/ 47 w 226"/>
              <a:gd name="connsiteY67-15088" fmla="*/ 663 h 721"/>
              <a:gd name="connsiteX68-15089" fmla="*/ 42 w 226"/>
              <a:gd name="connsiteY68-15090" fmla="*/ 642 h 721"/>
              <a:gd name="connsiteX69-15091" fmla="*/ 37 w 226"/>
              <a:gd name="connsiteY69-15092" fmla="*/ 626 h 721"/>
              <a:gd name="connsiteX70-15093" fmla="*/ 32 w 226"/>
              <a:gd name="connsiteY70-15094" fmla="*/ 610 h 721"/>
              <a:gd name="connsiteX71-15095" fmla="*/ 26 w 226"/>
              <a:gd name="connsiteY71-15096" fmla="*/ 594 h 721"/>
              <a:gd name="connsiteX72-15097" fmla="*/ 16 w 226"/>
              <a:gd name="connsiteY72-15098" fmla="*/ 584 h 721"/>
              <a:gd name="connsiteX73-15099" fmla="*/ 5 w 226"/>
              <a:gd name="connsiteY73-15100" fmla="*/ 573 h 721"/>
              <a:gd name="connsiteX74-15101" fmla="*/ 0 w 226"/>
              <a:gd name="connsiteY74-15102" fmla="*/ 563 h 721"/>
              <a:gd name="connsiteX75-15103" fmla="*/ 11 w 226"/>
              <a:gd name="connsiteY75-15104" fmla="*/ 568 h 721"/>
              <a:gd name="connsiteX76-15105" fmla="*/ 26 w 226"/>
              <a:gd name="connsiteY76-15106" fmla="*/ 568 h 721"/>
              <a:gd name="connsiteX77-15107" fmla="*/ 37 w 226"/>
              <a:gd name="connsiteY77-15108" fmla="*/ 568 h 721"/>
              <a:gd name="connsiteX78-15109" fmla="*/ 47 w 226"/>
              <a:gd name="connsiteY78-15110" fmla="*/ 568 h 721"/>
              <a:gd name="connsiteX79-15111" fmla="*/ 58 w 226"/>
              <a:gd name="connsiteY79-15112" fmla="*/ 563 h 721"/>
              <a:gd name="connsiteX80-15113" fmla="*/ 63 w 226"/>
              <a:gd name="connsiteY80-15114" fmla="*/ 563 h 721"/>
              <a:gd name="connsiteX81-15115" fmla="*/ 68 w 226"/>
              <a:gd name="connsiteY81-15116" fmla="*/ 558 h 721"/>
              <a:gd name="connsiteX82-15117" fmla="*/ 68 w 226"/>
              <a:gd name="connsiteY82-15118" fmla="*/ 558 h 721"/>
              <a:gd name="connsiteX83-15119" fmla="*/ 74 w 226"/>
              <a:gd name="connsiteY83-15120" fmla="*/ 552 h 721"/>
              <a:gd name="connsiteX84-15121" fmla="*/ 74 w 226"/>
              <a:gd name="connsiteY84-15122" fmla="*/ 542 h 721"/>
              <a:gd name="connsiteX85-15123" fmla="*/ 79 w 226"/>
              <a:gd name="connsiteY85-15124" fmla="*/ 531 h 721"/>
              <a:gd name="connsiteX86-15125" fmla="*/ 79 w 226"/>
              <a:gd name="connsiteY86-15126" fmla="*/ 516 h 721"/>
              <a:gd name="connsiteX87-15127" fmla="*/ 84 w 226"/>
              <a:gd name="connsiteY87-15128" fmla="*/ 495 h 721"/>
              <a:gd name="connsiteX88-15129" fmla="*/ 90 w 226"/>
              <a:gd name="connsiteY88-15130" fmla="*/ 474 h 721"/>
              <a:gd name="connsiteX89-15131" fmla="*/ 90 w 226"/>
              <a:gd name="connsiteY89-15132" fmla="*/ 447 h 721"/>
              <a:gd name="connsiteX90-15133" fmla="*/ 95 w 226"/>
              <a:gd name="connsiteY90-15134" fmla="*/ 416 h 721"/>
              <a:gd name="connsiteX91-15135" fmla="*/ 105 w 226"/>
              <a:gd name="connsiteY91-15136" fmla="*/ 353 h 721"/>
              <a:gd name="connsiteX92-15137" fmla="*/ 111 w 226"/>
              <a:gd name="connsiteY92-15138" fmla="*/ 295 h 721"/>
              <a:gd name="connsiteX93-15139" fmla="*/ 116 w 226"/>
              <a:gd name="connsiteY93-15140" fmla="*/ 232 h 721"/>
              <a:gd name="connsiteX94-15141" fmla="*/ 116 w 226"/>
              <a:gd name="connsiteY94-15142" fmla="*/ 179 h 721"/>
              <a:gd name="connsiteX95-15143" fmla="*/ 116 w 226"/>
              <a:gd name="connsiteY95-15144" fmla="*/ 179 h 721"/>
              <a:gd name="connsiteX0-15145" fmla="*/ 116 w 226"/>
              <a:gd name="connsiteY0-15146" fmla="*/ 187 h 729"/>
              <a:gd name="connsiteX1-15147" fmla="*/ 116 w 226"/>
              <a:gd name="connsiteY1-15148" fmla="*/ 161 h 729"/>
              <a:gd name="connsiteX2-15149" fmla="*/ 116 w 226"/>
              <a:gd name="connsiteY2-15150" fmla="*/ 134 h 729"/>
              <a:gd name="connsiteX3-15151" fmla="*/ 116 w 226"/>
              <a:gd name="connsiteY3-15152" fmla="*/ 113 h 729"/>
              <a:gd name="connsiteX4-15153" fmla="*/ 116 w 226"/>
              <a:gd name="connsiteY4-15154" fmla="*/ 98 h 729"/>
              <a:gd name="connsiteX5-15155" fmla="*/ 116 w 226"/>
              <a:gd name="connsiteY5-15156" fmla="*/ 82 h 729"/>
              <a:gd name="connsiteX6-15157" fmla="*/ 116 w 226"/>
              <a:gd name="connsiteY6-15158" fmla="*/ 71 h 729"/>
              <a:gd name="connsiteX7-15159" fmla="*/ 174 w 226"/>
              <a:gd name="connsiteY7-15160" fmla="*/ 8 h 729"/>
              <a:gd name="connsiteX8-15161" fmla="*/ 195 w 226"/>
              <a:gd name="connsiteY8-15162" fmla="*/ 24 h 729"/>
              <a:gd name="connsiteX9-15163" fmla="*/ 205 w 226"/>
              <a:gd name="connsiteY9-15164" fmla="*/ 34 h 729"/>
              <a:gd name="connsiteX10-15165" fmla="*/ 216 w 226"/>
              <a:gd name="connsiteY10-15166" fmla="*/ 40 h 729"/>
              <a:gd name="connsiteX11-15167" fmla="*/ 221 w 226"/>
              <a:gd name="connsiteY11-15168" fmla="*/ 45 h 729"/>
              <a:gd name="connsiteX12-15169" fmla="*/ 226 w 226"/>
              <a:gd name="connsiteY12-15170" fmla="*/ 50 h 729"/>
              <a:gd name="connsiteX13-15171" fmla="*/ 226 w 226"/>
              <a:gd name="connsiteY13-15172" fmla="*/ 55 h 729"/>
              <a:gd name="connsiteX14-15173" fmla="*/ 226 w 226"/>
              <a:gd name="connsiteY14-15174" fmla="*/ 61 h 729"/>
              <a:gd name="connsiteX15-15175" fmla="*/ 226 w 226"/>
              <a:gd name="connsiteY15-15176" fmla="*/ 66 h 729"/>
              <a:gd name="connsiteX16-15177" fmla="*/ 226 w 226"/>
              <a:gd name="connsiteY16-15178" fmla="*/ 71 h 729"/>
              <a:gd name="connsiteX17-15179" fmla="*/ 221 w 226"/>
              <a:gd name="connsiteY17-15180" fmla="*/ 76 h 729"/>
              <a:gd name="connsiteX18-15181" fmla="*/ 211 w 226"/>
              <a:gd name="connsiteY18-15182" fmla="*/ 82 h 729"/>
              <a:gd name="connsiteX19-15183" fmla="*/ 211 w 226"/>
              <a:gd name="connsiteY19-15184" fmla="*/ 87 h 729"/>
              <a:gd name="connsiteX20-15185" fmla="*/ 211 w 226"/>
              <a:gd name="connsiteY20-15186" fmla="*/ 87 h 729"/>
              <a:gd name="connsiteX21-15187" fmla="*/ 205 w 226"/>
              <a:gd name="connsiteY21-15188" fmla="*/ 92 h 729"/>
              <a:gd name="connsiteX22-15189" fmla="*/ 205 w 226"/>
              <a:gd name="connsiteY22-15190" fmla="*/ 98 h 729"/>
              <a:gd name="connsiteX23-15191" fmla="*/ 200 w 226"/>
              <a:gd name="connsiteY23-15192" fmla="*/ 108 h 729"/>
              <a:gd name="connsiteX24-15193" fmla="*/ 200 w 226"/>
              <a:gd name="connsiteY24-15194" fmla="*/ 113 h 729"/>
              <a:gd name="connsiteX25-15195" fmla="*/ 200 w 226"/>
              <a:gd name="connsiteY25-15196" fmla="*/ 124 h 729"/>
              <a:gd name="connsiteX26-15197" fmla="*/ 195 w 226"/>
              <a:gd name="connsiteY26-15198" fmla="*/ 134 h 729"/>
              <a:gd name="connsiteX27-15199" fmla="*/ 195 w 226"/>
              <a:gd name="connsiteY27-15200" fmla="*/ 145 h 729"/>
              <a:gd name="connsiteX28-15201" fmla="*/ 195 w 226"/>
              <a:gd name="connsiteY28-15202" fmla="*/ 155 h 729"/>
              <a:gd name="connsiteX29-15203" fmla="*/ 190 w 226"/>
              <a:gd name="connsiteY29-15204" fmla="*/ 171 h 729"/>
              <a:gd name="connsiteX30-15205" fmla="*/ 190 w 226"/>
              <a:gd name="connsiteY30-15206" fmla="*/ 187 h 729"/>
              <a:gd name="connsiteX31-15207" fmla="*/ 190 w 226"/>
              <a:gd name="connsiteY31-15208" fmla="*/ 203 h 729"/>
              <a:gd name="connsiteX32-15209" fmla="*/ 184 w 226"/>
              <a:gd name="connsiteY32-15210" fmla="*/ 218 h 729"/>
              <a:gd name="connsiteX33-15211" fmla="*/ 184 w 226"/>
              <a:gd name="connsiteY33-15212" fmla="*/ 234 h 729"/>
              <a:gd name="connsiteX34-15213" fmla="*/ 184 w 226"/>
              <a:gd name="connsiteY34-15214" fmla="*/ 255 h 729"/>
              <a:gd name="connsiteX35-15215" fmla="*/ 179 w 226"/>
              <a:gd name="connsiteY35-15216" fmla="*/ 297 h 729"/>
              <a:gd name="connsiteX36-15217" fmla="*/ 174 w 226"/>
              <a:gd name="connsiteY36-15218" fmla="*/ 334 h 729"/>
              <a:gd name="connsiteX37-15219" fmla="*/ 174 w 226"/>
              <a:gd name="connsiteY37-15220" fmla="*/ 366 h 729"/>
              <a:gd name="connsiteX38-15221" fmla="*/ 169 w 226"/>
              <a:gd name="connsiteY38-15222" fmla="*/ 397 h 729"/>
              <a:gd name="connsiteX39-15223" fmla="*/ 163 w 226"/>
              <a:gd name="connsiteY39-15224" fmla="*/ 429 h 729"/>
              <a:gd name="connsiteX40-15225" fmla="*/ 163 w 226"/>
              <a:gd name="connsiteY40-15226" fmla="*/ 455 h 729"/>
              <a:gd name="connsiteX41-15227" fmla="*/ 158 w 226"/>
              <a:gd name="connsiteY41-15228" fmla="*/ 476 h 729"/>
              <a:gd name="connsiteX42-15229" fmla="*/ 153 w 226"/>
              <a:gd name="connsiteY42-15230" fmla="*/ 497 h 729"/>
              <a:gd name="connsiteX43-15231" fmla="*/ 147 w 226"/>
              <a:gd name="connsiteY43-15232" fmla="*/ 534 h 729"/>
              <a:gd name="connsiteX44-15233" fmla="*/ 137 w 226"/>
              <a:gd name="connsiteY44-15234" fmla="*/ 571 h 729"/>
              <a:gd name="connsiteX45-15235" fmla="*/ 132 w 226"/>
              <a:gd name="connsiteY45-15236" fmla="*/ 602 h 729"/>
              <a:gd name="connsiteX46-15237" fmla="*/ 121 w 226"/>
              <a:gd name="connsiteY46-15238" fmla="*/ 629 h 729"/>
              <a:gd name="connsiteX47-15239" fmla="*/ 116 w 226"/>
              <a:gd name="connsiteY47-15240" fmla="*/ 655 h 729"/>
              <a:gd name="connsiteX48-15241" fmla="*/ 111 w 226"/>
              <a:gd name="connsiteY48-15242" fmla="*/ 666 h 729"/>
              <a:gd name="connsiteX49-15243" fmla="*/ 105 w 226"/>
              <a:gd name="connsiteY49-15244" fmla="*/ 676 h 729"/>
              <a:gd name="connsiteX50-15245" fmla="*/ 105 w 226"/>
              <a:gd name="connsiteY50-15246" fmla="*/ 687 h 729"/>
              <a:gd name="connsiteX51-15247" fmla="*/ 100 w 226"/>
              <a:gd name="connsiteY51-15248" fmla="*/ 692 h 729"/>
              <a:gd name="connsiteX52-15249" fmla="*/ 95 w 226"/>
              <a:gd name="connsiteY52-15250" fmla="*/ 702 h 729"/>
              <a:gd name="connsiteX53-15251" fmla="*/ 95 w 226"/>
              <a:gd name="connsiteY53-15252" fmla="*/ 708 h 729"/>
              <a:gd name="connsiteX54-15253" fmla="*/ 84 w 226"/>
              <a:gd name="connsiteY54-15254" fmla="*/ 713 h 729"/>
              <a:gd name="connsiteX55-15255" fmla="*/ 79 w 226"/>
              <a:gd name="connsiteY55-15256" fmla="*/ 723 h 729"/>
              <a:gd name="connsiteX56-15257" fmla="*/ 74 w 226"/>
              <a:gd name="connsiteY56-15258" fmla="*/ 723 h 729"/>
              <a:gd name="connsiteX57-15259" fmla="*/ 68 w 226"/>
              <a:gd name="connsiteY57-15260" fmla="*/ 729 h 729"/>
              <a:gd name="connsiteX58-15261" fmla="*/ 63 w 226"/>
              <a:gd name="connsiteY58-15262" fmla="*/ 729 h 729"/>
              <a:gd name="connsiteX59-15263" fmla="*/ 63 w 226"/>
              <a:gd name="connsiteY59-15264" fmla="*/ 723 h 729"/>
              <a:gd name="connsiteX60-15265" fmla="*/ 58 w 226"/>
              <a:gd name="connsiteY60-15266" fmla="*/ 723 h 729"/>
              <a:gd name="connsiteX61-15267" fmla="*/ 58 w 226"/>
              <a:gd name="connsiteY61-15268" fmla="*/ 718 h 729"/>
              <a:gd name="connsiteX62-15269" fmla="*/ 58 w 226"/>
              <a:gd name="connsiteY62-15270" fmla="*/ 713 h 729"/>
              <a:gd name="connsiteX63-15271" fmla="*/ 53 w 226"/>
              <a:gd name="connsiteY63-15272" fmla="*/ 708 h 729"/>
              <a:gd name="connsiteX64-15273" fmla="*/ 53 w 226"/>
              <a:gd name="connsiteY64-15274" fmla="*/ 697 h 729"/>
              <a:gd name="connsiteX65-15275" fmla="*/ 53 w 226"/>
              <a:gd name="connsiteY65-15276" fmla="*/ 687 h 729"/>
              <a:gd name="connsiteX66-15277" fmla="*/ 47 w 226"/>
              <a:gd name="connsiteY66-15278" fmla="*/ 671 h 729"/>
              <a:gd name="connsiteX67-15279" fmla="*/ 42 w 226"/>
              <a:gd name="connsiteY67-15280" fmla="*/ 650 h 729"/>
              <a:gd name="connsiteX68-15281" fmla="*/ 37 w 226"/>
              <a:gd name="connsiteY68-15282" fmla="*/ 634 h 729"/>
              <a:gd name="connsiteX69-15283" fmla="*/ 32 w 226"/>
              <a:gd name="connsiteY69-15284" fmla="*/ 618 h 729"/>
              <a:gd name="connsiteX70-15285" fmla="*/ 26 w 226"/>
              <a:gd name="connsiteY70-15286" fmla="*/ 602 h 729"/>
              <a:gd name="connsiteX71-15287" fmla="*/ 16 w 226"/>
              <a:gd name="connsiteY71-15288" fmla="*/ 592 h 729"/>
              <a:gd name="connsiteX72-15289" fmla="*/ 5 w 226"/>
              <a:gd name="connsiteY72-15290" fmla="*/ 581 h 729"/>
              <a:gd name="connsiteX73-15291" fmla="*/ 0 w 226"/>
              <a:gd name="connsiteY73-15292" fmla="*/ 571 h 729"/>
              <a:gd name="connsiteX74-15293" fmla="*/ 11 w 226"/>
              <a:gd name="connsiteY74-15294" fmla="*/ 576 h 729"/>
              <a:gd name="connsiteX75-15295" fmla="*/ 26 w 226"/>
              <a:gd name="connsiteY75-15296" fmla="*/ 576 h 729"/>
              <a:gd name="connsiteX76-15297" fmla="*/ 37 w 226"/>
              <a:gd name="connsiteY76-15298" fmla="*/ 576 h 729"/>
              <a:gd name="connsiteX77-15299" fmla="*/ 47 w 226"/>
              <a:gd name="connsiteY77-15300" fmla="*/ 576 h 729"/>
              <a:gd name="connsiteX78-15301" fmla="*/ 58 w 226"/>
              <a:gd name="connsiteY78-15302" fmla="*/ 571 h 729"/>
              <a:gd name="connsiteX79-15303" fmla="*/ 63 w 226"/>
              <a:gd name="connsiteY79-15304" fmla="*/ 571 h 729"/>
              <a:gd name="connsiteX80-15305" fmla="*/ 68 w 226"/>
              <a:gd name="connsiteY80-15306" fmla="*/ 566 h 729"/>
              <a:gd name="connsiteX81-15307" fmla="*/ 68 w 226"/>
              <a:gd name="connsiteY81-15308" fmla="*/ 566 h 729"/>
              <a:gd name="connsiteX82-15309" fmla="*/ 74 w 226"/>
              <a:gd name="connsiteY82-15310" fmla="*/ 560 h 729"/>
              <a:gd name="connsiteX83-15311" fmla="*/ 74 w 226"/>
              <a:gd name="connsiteY83-15312" fmla="*/ 550 h 729"/>
              <a:gd name="connsiteX84-15313" fmla="*/ 79 w 226"/>
              <a:gd name="connsiteY84-15314" fmla="*/ 539 h 729"/>
              <a:gd name="connsiteX85-15315" fmla="*/ 79 w 226"/>
              <a:gd name="connsiteY85-15316" fmla="*/ 524 h 729"/>
              <a:gd name="connsiteX86-15317" fmla="*/ 84 w 226"/>
              <a:gd name="connsiteY86-15318" fmla="*/ 503 h 729"/>
              <a:gd name="connsiteX87-15319" fmla="*/ 90 w 226"/>
              <a:gd name="connsiteY87-15320" fmla="*/ 482 h 729"/>
              <a:gd name="connsiteX88-15321" fmla="*/ 90 w 226"/>
              <a:gd name="connsiteY88-15322" fmla="*/ 455 h 729"/>
              <a:gd name="connsiteX89-15323" fmla="*/ 95 w 226"/>
              <a:gd name="connsiteY89-15324" fmla="*/ 424 h 729"/>
              <a:gd name="connsiteX90-15325" fmla="*/ 105 w 226"/>
              <a:gd name="connsiteY90-15326" fmla="*/ 361 h 729"/>
              <a:gd name="connsiteX91-15327" fmla="*/ 111 w 226"/>
              <a:gd name="connsiteY91-15328" fmla="*/ 303 h 729"/>
              <a:gd name="connsiteX92-15329" fmla="*/ 116 w 226"/>
              <a:gd name="connsiteY92-15330" fmla="*/ 240 h 729"/>
              <a:gd name="connsiteX93-15331" fmla="*/ 116 w 226"/>
              <a:gd name="connsiteY93-15332" fmla="*/ 187 h 729"/>
              <a:gd name="connsiteX94-15333" fmla="*/ 116 w 226"/>
              <a:gd name="connsiteY94-15334" fmla="*/ 187 h 729"/>
              <a:gd name="connsiteX0-15335" fmla="*/ 116 w 226"/>
              <a:gd name="connsiteY0-15336" fmla="*/ 163 h 705"/>
              <a:gd name="connsiteX1-15337" fmla="*/ 116 w 226"/>
              <a:gd name="connsiteY1-15338" fmla="*/ 137 h 705"/>
              <a:gd name="connsiteX2-15339" fmla="*/ 116 w 226"/>
              <a:gd name="connsiteY2-15340" fmla="*/ 110 h 705"/>
              <a:gd name="connsiteX3-15341" fmla="*/ 116 w 226"/>
              <a:gd name="connsiteY3-15342" fmla="*/ 89 h 705"/>
              <a:gd name="connsiteX4-15343" fmla="*/ 116 w 226"/>
              <a:gd name="connsiteY4-15344" fmla="*/ 74 h 705"/>
              <a:gd name="connsiteX5-15345" fmla="*/ 116 w 226"/>
              <a:gd name="connsiteY5-15346" fmla="*/ 58 h 705"/>
              <a:gd name="connsiteX6-15347" fmla="*/ 116 w 226"/>
              <a:gd name="connsiteY6-15348" fmla="*/ 47 h 705"/>
              <a:gd name="connsiteX7-15349" fmla="*/ 195 w 226"/>
              <a:gd name="connsiteY7-15350" fmla="*/ 0 h 705"/>
              <a:gd name="connsiteX8-15351" fmla="*/ 205 w 226"/>
              <a:gd name="connsiteY8-15352" fmla="*/ 10 h 705"/>
              <a:gd name="connsiteX9-15353" fmla="*/ 216 w 226"/>
              <a:gd name="connsiteY9-15354" fmla="*/ 16 h 705"/>
              <a:gd name="connsiteX10-15355" fmla="*/ 221 w 226"/>
              <a:gd name="connsiteY10-15356" fmla="*/ 21 h 705"/>
              <a:gd name="connsiteX11-15357" fmla="*/ 226 w 226"/>
              <a:gd name="connsiteY11-15358" fmla="*/ 26 h 705"/>
              <a:gd name="connsiteX12-15359" fmla="*/ 226 w 226"/>
              <a:gd name="connsiteY12-15360" fmla="*/ 31 h 705"/>
              <a:gd name="connsiteX13-15361" fmla="*/ 226 w 226"/>
              <a:gd name="connsiteY13-15362" fmla="*/ 37 h 705"/>
              <a:gd name="connsiteX14-15363" fmla="*/ 226 w 226"/>
              <a:gd name="connsiteY14-15364" fmla="*/ 42 h 705"/>
              <a:gd name="connsiteX15-15365" fmla="*/ 226 w 226"/>
              <a:gd name="connsiteY15-15366" fmla="*/ 47 h 705"/>
              <a:gd name="connsiteX16-15367" fmla="*/ 221 w 226"/>
              <a:gd name="connsiteY16-15368" fmla="*/ 52 h 705"/>
              <a:gd name="connsiteX17-15369" fmla="*/ 211 w 226"/>
              <a:gd name="connsiteY17-15370" fmla="*/ 58 h 705"/>
              <a:gd name="connsiteX18-15371" fmla="*/ 211 w 226"/>
              <a:gd name="connsiteY18-15372" fmla="*/ 63 h 705"/>
              <a:gd name="connsiteX19-15373" fmla="*/ 211 w 226"/>
              <a:gd name="connsiteY19-15374" fmla="*/ 63 h 705"/>
              <a:gd name="connsiteX20-15375" fmla="*/ 205 w 226"/>
              <a:gd name="connsiteY20-15376" fmla="*/ 68 h 705"/>
              <a:gd name="connsiteX21-15377" fmla="*/ 205 w 226"/>
              <a:gd name="connsiteY21-15378" fmla="*/ 74 h 705"/>
              <a:gd name="connsiteX22-15379" fmla="*/ 200 w 226"/>
              <a:gd name="connsiteY22-15380" fmla="*/ 84 h 705"/>
              <a:gd name="connsiteX23-15381" fmla="*/ 200 w 226"/>
              <a:gd name="connsiteY23-15382" fmla="*/ 89 h 705"/>
              <a:gd name="connsiteX24-15383" fmla="*/ 200 w 226"/>
              <a:gd name="connsiteY24-15384" fmla="*/ 100 h 705"/>
              <a:gd name="connsiteX25-15385" fmla="*/ 195 w 226"/>
              <a:gd name="connsiteY25-15386" fmla="*/ 110 h 705"/>
              <a:gd name="connsiteX26-15387" fmla="*/ 195 w 226"/>
              <a:gd name="connsiteY26-15388" fmla="*/ 121 h 705"/>
              <a:gd name="connsiteX27-15389" fmla="*/ 195 w 226"/>
              <a:gd name="connsiteY27-15390" fmla="*/ 131 h 705"/>
              <a:gd name="connsiteX28-15391" fmla="*/ 190 w 226"/>
              <a:gd name="connsiteY28-15392" fmla="*/ 147 h 705"/>
              <a:gd name="connsiteX29-15393" fmla="*/ 190 w 226"/>
              <a:gd name="connsiteY29-15394" fmla="*/ 163 h 705"/>
              <a:gd name="connsiteX30-15395" fmla="*/ 190 w 226"/>
              <a:gd name="connsiteY30-15396" fmla="*/ 179 h 705"/>
              <a:gd name="connsiteX31-15397" fmla="*/ 184 w 226"/>
              <a:gd name="connsiteY31-15398" fmla="*/ 194 h 705"/>
              <a:gd name="connsiteX32-15399" fmla="*/ 184 w 226"/>
              <a:gd name="connsiteY32-15400" fmla="*/ 210 h 705"/>
              <a:gd name="connsiteX33-15401" fmla="*/ 184 w 226"/>
              <a:gd name="connsiteY33-15402" fmla="*/ 231 h 705"/>
              <a:gd name="connsiteX34-15403" fmla="*/ 179 w 226"/>
              <a:gd name="connsiteY34-15404" fmla="*/ 273 h 705"/>
              <a:gd name="connsiteX35-15405" fmla="*/ 174 w 226"/>
              <a:gd name="connsiteY35-15406" fmla="*/ 310 h 705"/>
              <a:gd name="connsiteX36-15407" fmla="*/ 174 w 226"/>
              <a:gd name="connsiteY36-15408" fmla="*/ 342 h 705"/>
              <a:gd name="connsiteX37-15409" fmla="*/ 169 w 226"/>
              <a:gd name="connsiteY37-15410" fmla="*/ 373 h 705"/>
              <a:gd name="connsiteX38-15411" fmla="*/ 163 w 226"/>
              <a:gd name="connsiteY38-15412" fmla="*/ 405 h 705"/>
              <a:gd name="connsiteX39-15413" fmla="*/ 163 w 226"/>
              <a:gd name="connsiteY39-15414" fmla="*/ 431 h 705"/>
              <a:gd name="connsiteX40-15415" fmla="*/ 158 w 226"/>
              <a:gd name="connsiteY40-15416" fmla="*/ 452 h 705"/>
              <a:gd name="connsiteX41-15417" fmla="*/ 153 w 226"/>
              <a:gd name="connsiteY41-15418" fmla="*/ 473 h 705"/>
              <a:gd name="connsiteX42-15419" fmla="*/ 147 w 226"/>
              <a:gd name="connsiteY42-15420" fmla="*/ 510 h 705"/>
              <a:gd name="connsiteX43-15421" fmla="*/ 137 w 226"/>
              <a:gd name="connsiteY43-15422" fmla="*/ 547 h 705"/>
              <a:gd name="connsiteX44-15423" fmla="*/ 132 w 226"/>
              <a:gd name="connsiteY44-15424" fmla="*/ 578 h 705"/>
              <a:gd name="connsiteX45-15425" fmla="*/ 121 w 226"/>
              <a:gd name="connsiteY45-15426" fmla="*/ 605 h 705"/>
              <a:gd name="connsiteX46-15427" fmla="*/ 116 w 226"/>
              <a:gd name="connsiteY46-15428" fmla="*/ 631 h 705"/>
              <a:gd name="connsiteX47-15429" fmla="*/ 111 w 226"/>
              <a:gd name="connsiteY47-15430" fmla="*/ 642 h 705"/>
              <a:gd name="connsiteX48-15431" fmla="*/ 105 w 226"/>
              <a:gd name="connsiteY48-15432" fmla="*/ 652 h 705"/>
              <a:gd name="connsiteX49-15433" fmla="*/ 105 w 226"/>
              <a:gd name="connsiteY49-15434" fmla="*/ 663 h 705"/>
              <a:gd name="connsiteX50-15435" fmla="*/ 100 w 226"/>
              <a:gd name="connsiteY50-15436" fmla="*/ 668 h 705"/>
              <a:gd name="connsiteX51-15437" fmla="*/ 95 w 226"/>
              <a:gd name="connsiteY51-15438" fmla="*/ 678 h 705"/>
              <a:gd name="connsiteX52-15439" fmla="*/ 95 w 226"/>
              <a:gd name="connsiteY52-15440" fmla="*/ 684 h 705"/>
              <a:gd name="connsiteX53-15441" fmla="*/ 84 w 226"/>
              <a:gd name="connsiteY53-15442" fmla="*/ 689 h 705"/>
              <a:gd name="connsiteX54-15443" fmla="*/ 79 w 226"/>
              <a:gd name="connsiteY54-15444" fmla="*/ 699 h 705"/>
              <a:gd name="connsiteX55-15445" fmla="*/ 74 w 226"/>
              <a:gd name="connsiteY55-15446" fmla="*/ 699 h 705"/>
              <a:gd name="connsiteX56-15447" fmla="*/ 68 w 226"/>
              <a:gd name="connsiteY56-15448" fmla="*/ 705 h 705"/>
              <a:gd name="connsiteX57-15449" fmla="*/ 63 w 226"/>
              <a:gd name="connsiteY57-15450" fmla="*/ 705 h 705"/>
              <a:gd name="connsiteX58-15451" fmla="*/ 63 w 226"/>
              <a:gd name="connsiteY58-15452" fmla="*/ 699 h 705"/>
              <a:gd name="connsiteX59-15453" fmla="*/ 58 w 226"/>
              <a:gd name="connsiteY59-15454" fmla="*/ 699 h 705"/>
              <a:gd name="connsiteX60-15455" fmla="*/ 58 w 226"/>
              <a:gd name="connsiteY60-15456" fmla="*/ 694 h 705"/>
              <a:gd name="connsiteX61-15457" fmla="*/ 58 w 226"/>
              <a:gd name="connsiteY61-15458" fmla="*/ 689 h 705"/>
              <a:gd name="connsiteX62-15459" fmla="*/ 53 w 226"/>
              <a:gd name="connsiteY62-15460" fmla="*/ 684 h 705"/>
              <a:gd name="connsiteX63-15461" fmla="*/ 53 w 226"/>
              <a:gd name="connsiteY63-15462" fmla="*/ 673 h 705"/>
              <a:gd name="connsiteX64-15463" fmla="*/ 53 w 226"/>
              <a:gd name="connsiteY64-15464" fmla="*/ 663 h 705"/>
              <a:gd name="connsiteX65-15465" fmla="*/ 47 w 226"/>
              <a:gd name="connsiteY65-15466" fmla="*/ 647 h 705"/>
              <a:gd name="connsiteX66-15467" fmla="*/ 42 w 226"/>
              <a:gd name="connsiteY66-15468" fmla="*/ 626 h 705"/>
              <a:gd name="connsiteX67-15469" fmla="*/ 37 w 226"/>
              <a:gd name="connsiteY67-15470" fmla="*/ 610 h 705"/>
              <a:gd name="connsiteX68-15471" fmla="*/ 32 w 226"/>
              <a:gd name="connsiteY68-15472" fmla="*/ 594 h 705"/>
              <a:gd name="connsiteX69-15473" fmla="*/ 26 w 226"/>
              <a:gd name="connsiteY69-15474" fmla="*/ 578 h 705"/>
              <a:gd name="connsiteX70-15475" fmla="*/ 16 w 226"/>
              <a:gd name="connsiteY70-15476" fmla="*/ 568 h 705"/>
              <a:gd name="connsiteX71-15477" fmla="*/ 5 w 226"/>
              <a:gd name="connsiteY71-15478" fmla="*/ 557 h 705"/>
              <a:gd name="connsiteX72-15479" fmla="*/ 0 w 226"/>
              <a:gd name="connsiteY72-15480" fmla="*/ 547 h 705"/>
              <a:gd name="connsiteX73-15481" fmla="*/ 11 w 226"/>
              <a:gd name="connsiteY73-15482" fmla="*/ 552 h 705"/>
              <a:gd name="connsiteX74-15483" fmla="*/ 26 w 226"/>
              <a:gd name="connsiteY74-15484" fmla="*/ 552 h 705"/>
              <a:gd name="connsiteX75-15485" fmla="*/ 37 w 226"/>
              <a:gd name="connsiteY75-15486" fmla="*/ 552 h 705"/>
              <a:gd name="connsiteX76-15487" fmla="*/ 47 w 226"/>
              <a:gd name="connsiteY76-15488" fmla="*/ 552 h 705"/>
              <a:gd name="connsiteX77-15489" fmla="*/ 58 w 226"/>
              <a:gd name="connsiteY77-15490" fmla="*/ 547 h 705"/>
              <a:gd name="connsiteX78-15491" fmla="*/ 63 w 226"/>
              <a:gd name="connsiteY78-15492" fmla="*/ 547 h 705"/>
              <a:gd name="connsiteX79-15493" fmla="*/ 68 w 226"/>
              <a:gd name="connsiteY79-15494" fmla="*/ 542 h 705"/>
              <a:gd name="connsiteX80-15495" fmla="*/ 68 w 226"/>
              <a:gd name="connsiteY80-15496" fmla="*/ 542 h 705"/>
              <a:gd name="connsiteX81-15497" fmla="*/ 74 w 226"/>
              <a:gd name="connsiteY81-15498" fmla="*/ 536 h 705"/>
              <a:gd name="connsiteX82-15499" fmla="*/ 74 w 226"/>
              <a:gd name="connsiteY82-15500" fmla="*/ 526 h 705"/>
              <a:gd name="connsiteX83-15501" fmla="*/ 79 w 226"/>
              <a:gd name="connsiteY83-15502" fmla="*/ 515 h 705"/>
              <a:gd name="connsiteX84-15503" fmla="*/ 79 w 226"/>
              <a:gd name="connsiteY84-15504" fmla="*/ 500 h 705"/>
              <a:gd name="connsiteX85-15505" fmla="*/ 84 w 226"/>
              <a:gd name="connsiteY85-15506" fmla="*/ 479 h 705"/>
              <a:gd name="connsiteX86-15507" fmla="*/ 90 w 226"/>
              <a:gd name="connsiteY86-15508" fmla="*/ 458 h 705"/>
              <a:gd name="connsiteX87-15509" fmla="*/ 90 w 226"/>
              <a:gd name="connsiteY87-15510" fmla="*/ 431 h 705"/>
              <a:gd name="connsiteX88-15511" fmla="*/ 95 w 226"/>
              <a:gd name="connsiteY88-15512" fmla="*/ 400 h 705"/>
              <a:gd name="connsiteX89-15513" fmla="*/ 105 w 226"/>
              <a:gd name="connsiteY89-15514" fmla="*/ 337 h 705"/>
              <a:gd name="connsiteX90-15515" fmla="*/ 111 w 226"/>
              <a:gd name="connsiteY90-15516" fmla="*/ 279 h 705"/>
              <a:gd name="connsiteX91-15517" fmla="*/ 116 w 226"/>
              <a:gd name="connsiteY91-15518" fmla="*/ 216 h 705"/>
              <a:gd name="connsiteX92-15519" fmla="*/ 116 w 226"/>
              <a:gd name="connsiteY92-15520" fmla="*/ 163 h 705"/>
              <a:gd name="connsiteX93-15521" fmla="*/ 116 w 226"/>
              <a:gd name="connsiteY93-15522" fmla="*/ 163 h 705"/>
              <a:gd name="connsiteX0-15523" fmla="*/ 116 w 226"/>
              <a:gd name="connsiteY0-15524" fmla="*/ 153 h 695"/>
              <a:gd name="connsiteX1-15525" fmla="*/ 116 w 226"/>
              <a:gd name="connsiteY1-15526" fmla="*/ 127 h 695"/>
              <a:gd name="connsiteX2-15527" fmla="*/ 116 w 226"/>
              <a:gd name="connsiteY2-15528" fmla="*/ 100 h 695"/>
              <a:gd name="connsiteX3-15529" fmla="*/ 116 w 226"/>
              <a:gd name="connsiteY3-15530" fmla="*/ 79 h 695"/>
              <a:gd name="connsiteX4-15531" fmla="*/ 116 w 226"/>
              <a:gd name="connsiteY4-15532" fmla="*/ 64 h 695"/>
              <a:gd name="connsiteX5-15533" fmla="*/ 116 w 226"/>
              <a:gd name="connsiteY5-15534" fmla="*/ 48 h 695"/>
              <a:gd name="connsiteX6-15535" fmla="*/ 116 w 226"/>
              <a:gd name="connsiteY6-15536" fmla="*/ 37 h 695"/>
              <a:gd name="connsiteX7-15537" fmla="*/ 205 w 226"/>
              <a:gd name="connsiteY7-15538" fmla="*/ 0 h 695"/>
              <a:gd name="connsiteX8-15539" fmla="*/ 216 w 226"/>
              <a:gd name="connsiteY8-15540" fmla="*/ 6 h 695"/>
              <a:gd name="connsiteX9-15541" fmla="*/ 221 w 226"/>
              <a:gd name="connsiteY9-15542" fmla="*/ 11 h 695"/>
              <a:gd name="connsiteX10-15543" fmla="*/ 226 w 226"/>
              <a:gd name="connsiteY10-15544" fmla="*/ 16 h 695"/>
              <a:gd name="connsiteX11-15545" fmla="*/ 226 w 226"/>
              <a:gd name="connsiteY11-15546" fmla="*/ 21 h 695"/>
              <a:gd name="connsiteX12-15547" fmla="*/ 226 w 226"/>
              <a:gd name="connsiteY12-15548" fmla="*/ 27 h 695"/>
              <a:gd name="connsiteX13-15549" fmla="*/ 226 w 226"/>
              <a:gd name="connsiteY13-15550" fmla="*/ 32 h 695"/>
              <a:gd name="connsiteX14-15551" fmla="*/ 226 w 226"/>
              <a:gd name="connsiteY14-15552" fmla="*/ 37 h 695"/>
              <a:gd name="connsiteX15-15553" fmla="*/ 221 w 226"/>
              <a:gd name="connsiteY15-15554" fmla="*/ 42 h 695"/>
              <a:gd name="connsiteX16-15555" fmla="*/ 211 w 226"/>
              <a:gd name="connsiteY16-15556" fmla="*/ 48 h 695"/>
              <a:gd name="connsiteX17-15557" fmla="*/ 211 w 226"/>
              <a:gd name="connsiteY17-15558" fmla="*/ 53 h 695"/>
              <a:gd name="connsiteX18-15559" fmla="*/ 211 w 226"/>
              <a:gd name="connsiteY18-15560" fmla="*/ 53 h 695"/>
              <a:gd name="connsiteX19-15561" fmla="*/ 205 w 226"/>
              <a:gd name="connsiteY19-15562" fmla="*/ 58 h 695"/>
              <a:gd name="connsiteX20-15563" fmla="*/ 205 w 226"/>
              <a:gd name="connsiteY20-15564" fmla="*/ 64 h 695"/>
              <a:gd name="connsiteX21-15565" fmla="*/ 200 w 226"/>
              <a:gd name="connsiteY21-15566" fmla="*/ 74 h 695"/>
              <a:gd name="connsiteX22-15567" fmla="*/ 200 w 226"/>
              <a:gd name="connsiteY22-15568" fmla="*/ 79 h 695"/>
              <a:gd name="connsiteX23-15569" fmla="*/ 200 w 226"/>
              <a:gd name="connsiteY23-15570" fmla="*/ 90 h 695"/>
              <a:gd name="connsiteX24-15571" fmla="*/ 195 w 226"/>
              <a:gd name="connsiteY24-15572" fmla="*/ 100 h 695"/>
              <a:gd name="connsiteX25-15573" fmla="*/ 195 w 226"/>
              <a:gd name="connsiteY25-15574" fmla="*/ 111 h 695"/>
              <a:gd name="connsiteX26-15575" fmla="*/ 195 w 226"/>
              <a:gd name="connsiteY26-15576" fmla="*/ 121 h 695"/>
              <a:gd name="connsiteX27-15577" fmla="*/ 190 w 226"/>
              <a:gd name="connsiteY27-15578" fmla="*/ 137 h 695"/>
              <a:gd name="connsiteX28-15579" fmla="*/ 190 w 226"/>
              <a:gd name="connsiteY28-15580" fmla="*/ 153 h 695"/>
              <a:gd name="connsiteX29-15581" fmla="*/ 190 w 226"/>
              <a:gd name="connsiteY29-15582" fmla="*/ 169 h 695"/>
              <a:gd name="connsiteX30-15583" fmla="*/ 184 w 226"/>
              <a:gd name="connsiteY30-15584" fmla="*/ 184 h 695"/>
              <a:gd name="connsiteX31-15585" fmla="*/ 184 w 226"/>
              <a:gd name="connsiteY31-15586" fmla="*/ 200 h 695"/>
              <a:gd name="connsiteX32-15587" fmla="*/ 184 w 226"/>
              <a:gd name="connsiteY32-15588" fmla="*/ 221 h 695"/>
              <a:gd name="connsiteX33-15589" fmla="*/ 179 w 226"/>
              <a:gd name="connsiteY33-15590" fmla="*/ 263 h 695"/>
              <a:gd name="connsiteX34-15591" fmla="*/ 174 w 226"/>
              <a:gd name="connsiteY34-15592" fmla="*/ 300 h 695"/>
              <a:gd name="connsiteX35-15593" fmla="*/ 174 w 226"/>
              <a:gd name="connsiteY35-15594" fmla="*/ 332 h 695"/>
              <a:gd name="connsiteX36-15595" fmla="*/ 169 w 226"/>
              <a:gd name="connsiteY36-15596" fmla="*/ 363 h 695"/>
              <a:gd name="connsiteX37-15597" fmla="*/ 163 w 226"/>
              <a:gd name="connsiteY37-15598" fmla="*/ 395 h 695"/>
              <a:gd name="connsiteX38-15599" fmla="*/ 163 w 226"/>
              <a:gd name="connsiteY38-15600" fmla="*/ 421 h 695"/>
              <a:gd name="connsiteX39-15601" fmla="*/ 158 w 226"/>
              <a:gd name="connsiteY39-15602" fmla="*/ 442 h 695"/>
              <a:gd name="connsiteX40-15603" fmla="*/ 153 w 226"/>
              <a:gd name="connsiteY40-15604" fmla="*/ 463 h 695"/>
              <a:gd name="connsiteX41-15605" fmla="*/ 147 w 226"/>
              <a:gd name="connsiteY41-15606" fmla="*/ 500 h 695"/>
              <a:gd name="connsiteX42-15607" fmla="*/ 137 w 226"/>
              <a:gd name="connsiteY42-15608" fmla="*/ 537 h 695"/>
              <a:gd name="connsiteX43-15609" fmla="*/ 132 w 226"/>
              <a:gd name="connsiteY43-15610" fmla="*/ 568 h 695"/>
              <a:gd name="connsiteX44-15611" fmla="*/ 121 w 226"/>
              <a:gd name="connsiteY44-15612" fmla="*/ 595 h 695"/>
              <a:gd name="connsiteX45-15613" fmla="*/ 116 w 226"/>
              <a:gd name="connsiteY45-15614" fmla="*/ 621 h 695"/>
              <a:gd name="connsiteX46-15615" fmla="*/ 111 w 226"/>
              <a:gd name="connsiteY46-15616" fmla="*/ 632 h 695"/>
              <a:gd name="connsiteX47-15617" fmla="*/ 105 w 226"/>
              <a:gd name="connsiteY47-15618" fmla="*/ 642 h 695"/>
              <a:gd name="connsiteX48-15619" fmla="*/ 105 w 226"/>
              <a:gd name="connsiteY48-15620" fmla="*/ 653 h 695"/>
              <a:gd name="connsiteX49-15621" fmla="*/ 100 w 226"/>
              <a:gd name="connsiteY49-15622" fmla="*/ 658 h 695"/>
              <a:gd name="connsiteX50-15623" fmla="*/ 95 w 226"/>
              <a:gd name="connsiteY50-15624" fmla="*/ 668 h 695"/>
              <a:gd name="connsiteX51-15625" fmla="*/ 95 w 226"/>
              <a:gd name="connsiteY51-15626" fmla="*/ 674 h 695"/>
              <a:gd name="connsiteX52-15627" fmla="*/ 84 w 226"/>
              <a:gd name="connsiteY52-15628" fmla="*/ 679 h 695"/>
              <a:gd name="connsiteX53-15629" fmla="*/ 79 w 226"/>
              <a:gd name="connsiteY53-15630" fmla="*/ 689 h 695"/>
              <a:gd name="connsiteX54-15631" fmla="*/ 74 w 226"/>
              <a:gd name="connsiteY54-15632" fmla="*/ 689 h 695"/>
              <a:gd name="connsiteX55-15633" fmla="*/ 68 w 226"/>
              <a:gd name="connsiteY55-15634" fmla="*/ 695 h 695"/>
              <a:gd name="connsiteX56-15635" fmla="*/ 63 w 226"/>
              <a:gd name="connsiteY56-15636" fmla="*/ 695 h 695"/>
              <a:gd name="connsiteX57-15637" fmla="*/ 63 w 226"/>
              <a:gd name="connsiteY57-15638" fmla="*/ 689 h 695"/>
              <a:gd name="connsiteX58-15639" fmla="*/ 58 w 226"/>
              <a:gd name="connsiteY58-15640" fmla="*/ 689 h 695"/>
              <a:gd name="connsiteX59-15641" fmla="*/ 58 w 226"/>
              <a:gd name="connsiteY59-15642" fmla="*/ 684 h 695"/>
              <a:gd name="connsiteX60-15643" fmla="*/ 58 w 226"/>
              <a:gd name="connsiteY60-15644" fmla="*/ 679 h 695"/>
              <a:gd name="connsiteX61-15645" fmla="*/ 53 w 226"/>
              <a:gd name="connsiteY61-15646" fmla="*/ 674 h 695"/>
              <a:gd name="connsiteX62-15647" fmla="*/ 53 w 226"/>
              <a:gd name="connsiteY62-15648" fmla="*/ 663 h 695"/>
              <a:gd name="connsiteX63-15649" fmla="*/ 53 w 226"/>
              <a:gd name="connsiteY63-15650" fmla="*/ 653 h 695"/>
              <a:gd name="connsiteX64-15651" fmla="*/ 47 w 226"/>
              <a:gd name="connsiteY64-15652" fmla="*/ 637 h 695"/>
              <a:gd name="connsiteX65-15653" fmla="*/ 42 w 226"/>
              <a:gd name="connsiteY65-15654" fmla="*/ 616 h 695"/>
              <a:gd name="connsiteX66-15655" fmla="*/ 37 w 226"/>
              <a:gd name="connsiteY66-15656" fmla="*/ 600 h 695"/>
              <a:gd name="connsiteX67-15657" fmla="*/ 32 w 226"/>
              <a:gd name="connsiteY67-15658" fmla="*/ 584 h 695"/>
              <a:gd name="connsiteX68-15659" fmla="*/ 26 w 226"/>
              <a:gd name="connsiteY68-15660" fmla="*/ 568 h 695"/>
              <a:gd name="connsiteX69-15661" fmla="*/ 16 w 226"/>
              <a:gd name="connsiteY69-15662" fmla="*/ 558 h 695"/>
              <a:gd name="connsiteX70-15663" fmla="*/ 5 w 226"/>
              <a:gd name="connsiteY70-15664" fmla="*/ 547 h 695"/>
              <a:gd name="connsiteX71-15665" fmla="*/ 0 w 226"/>
              <a:gd name="connsiteY71-15666" fmla="*/ 537 h 695"/>
              <a:gd name="connsiteX72-15667" fmla="*/ 11 w 226"/>
              <a:gd name="connsiteY72-15668" fmla="*/ 542 h 695"/>
              <a:gd name="connsiteX73-15669" fmla="*/ 26 w 226"/>
              <a:gd name="connsiteY73-15670" fmla="*/ 542 h 695"/>
              <a:gd name="connsiteX74-15671" fmla="*/ 37 w 226"/>
              <a:gd name="connsiteY74-15672" fmla="*/ 542 h 695"/>
              <a:gd name="connsiteX75-15673" fmla="*/ 47 w 226"/>
              <a:gd name="connsiteY75-15674" fmla="*/ 542 h 695"/>
              <a:gd name="connsiteX76-15675" fmla="*/ 58 w 226"/>
              <a:gd name="connsiteY76-15676" fmla="*/ 537 h 695"/>
              <a:gd name="connsiteX77-15677" fmla="*/ 63 w 226"/>
              <a:gd name="connsiteY77-15678" fmla="*/ 537 h 695"/>
              <a:gd name="connsiteX78-15679" fmla="*/ 68 w 226"/>
              <a:gd name="connsiteY78-15680" fmla="*/ 532 h 695"/>
              <a:gd name="connsiteX79-15681" fmla="*/ 68 w 226"/>
              <a:gd name="connsiteY79-15682" fmla="*/ 532 h 695"/>
              <a:gd name="connsiteX80-15683" fmla="*/ 74 w 226"/>
              <a:gd name="connsiteY80-15684" fmla="*/ 526 h 695"/>
              <a:gd name="connsiteX81-15685" fmla="*/ 74 w 226"/>
              <a:gd name="connsiteY81-15686" fmla="*/ 516 h 695"/>
              <a:gd name="connsiteX82-15687" fmla="*/ 79 w 226"/>
              <a:gd name="connsiteY82-15688" fmla="*/ 505 h 695"/>
              <a:gd name="connsiteX83-15689" fmla="*/ 79 w 226"/>
              <a:gd name="connsiteY83-15690" fmla="*/ 490 h 695"/>
              <a:gd name="connsiteX84-15691" fmla="*/ 84 w 226"/>
              <a:gd name="connsiteY84-15692" fmla="*/ 469 h 695"/>
              <a:gd name="connsiteX85-15693" fmla="*/ 90 w 226"/>
              <a:gd name="connsiteY85-15694" fmla="*/ 448 h 695"/>
              <a:gd name="connsiteX86-15695" fmla="*/ 90 w 226"/>
              <a:gd name="connsiteY86-15696" fmla="*/ 421 h 695"/>
              <a:gd name="connsiteX87-15697" fmla="*/ 95 w 226"/>
              <a:gd name="connsiteY87-15698" fmla="*/ 390 h 695"/>
              <a:gd name="connsiteX88-15699" fmla="*/ 105 w 226"/>
              <a:gd name="connsiteY88-15700" fmla="*/ 327 h 695"/>
              <a:gd name="connsiteX89-15701" fmla="*/ 111 w 226"/>
              <a:gd name="connsiteY89-15702" fmla="*/ 269 h 695"/>
              <a:gd name="connsiteX90-15703" fmla="*/ 116 w 226"/>
              <a:gd name="connsiteY90-15704" fmla="*/ 206 h 695"/>
              <a:gd name="connsiteX91-15705" fmla="*/ 116 w 226"/>
              <a:gd name="connsiteY91-15706" fmla="*/ 153 h 695"/>
              <a:gd name="connsiteX92-15707" fmla="*/ 116 w 226"/>
              <a:gd name="connsiteY92-15708" fmla="*/ 153 h 695"/>
              <a:gd name="connsiteX0-15709" fmla="*/ 116 w 233"/>
              <a:gd name="connsiteY0-15710" fmla="*/ 151 h 693"/>
              <a:gd name="connsiteX1-15711" fmla="*/ 116 w 233"/>
              <a:gd name="connsiteY1-15712" fmla="*/ 125 h 693"/>
              <a:gd name="connsiteX2-15713" fmla="*/ 116 w 233"/>
              <a:gd name="connsiteY2-15714" fmla="*/ 98 h 693"/>
              <a:gd name="connsiteX3-15715" fmla="*/ 116 w 233"/>
              <a:gd name="connsiteY3-15716" fmla="*/ 77 h 693"/>
              <a:gd name="connsiteX4-15717" fmla="*/ 116 w 233"/>
              <a:gd name="connsiteY4-15718" fmla="*/ 62 h 693"/>
              <a:gd name="connsiteX5-15719" fmla="*/ 116 w 233"/>
              <a:gd name="connsiteY5-15720" fmla="*/ 46 h 693"/>
              <a:gd name="connsiteX6-15721" fmla="*/ 116 w 233"/>
              <a:gd name="connsiteY6-15722" fmla="*/ 35 h 693"/>
              <a:gd name="connsiteX7-15723" fmla="*/ 216 w 233"/>
              <a:gd name="connsiteY7-15724" fmla="*/ 4 h 693"/>
              <a:gd name="connsiteX8-15725" fmla="*/ 221 w 233"/>
              <a:gd name="connsiteY8-15726" fmla="*/ 9 h 693"/>
              <a:gd name="connsiteX9-15727" fmla="*/ 226 w 233"/>
              <a:gd name="connsiteY9-15728" fmla="*/ 14 h 693"/>
              <a:gd name="connsiteX10-15729" fmla="*/ 226 w 233"/>
              <a:gd name="connsiteY10-15730" fmla="*/ 19 h 693"/>
              <a:gd name="connsiteX11-15731" fmla="*/ 226 w 233"/>
              <a:gd name="connsiteY11-15732" fmla="*/ 25 h 693"/>
              <a:gd name="connsiteX12-15733" fmla="*/ 226 w 233"/>
              <a:gd name="connsiteY12-15734" fmla="*/ 30 h 693"/>
              <a:gd name="connsiteX13-15735" fmla="*/ 226 w 233"/>
              <a:gd name="connsiteY13-15736" fmla="*/ 35 h 693"/>
              <a:gd name="connsiteX14-15737" fmla="*/ 221 w 233"/>
              <a:gd name="connsiteY14-15738" fmla="*/ 40 h 693"/>
              <a:gd name="connsiteX15-15739" fmla="*/ 211 w 233"/>
              <a:gd name="connsiteY15-15740" fmla="*/ 46 h 693"/>
              <a:gd name="connsiteX16-15741" fmla="*/ 211 w 233"/>
              <a:gd name="connsiteY16-15742" fmla="*/ 51 h 693"/>
              <a:gd name="connsiteX17-15743" fmla="*/ 211 w 233"/>
              <a:gd name="connsiteY17-15744" fmla="*/ 51 h 693"/>
              <a:gd name="connsiteX18-15745" fmla="*/ 205 w 233"/>
              <a:gd name="connsiteY18-15746" fmla="*/ 56 h 693"/>
              <a:gd name="connsiteX19-15747" fmla="*/ 205 w 233"/>
              <a:gd name="connsiteY19-15748" fmla="*/ 62 h 693"/>
              <a:gd name="connsiteX20-15749" fmla="*/ 200 w 233"/>
              <a:gd name="connsiteY20-15750" fmla="*/ 72 h 693"/>
              <a:gd name="connsiteX21-15751" fmla="*/ 200 w 233"/>
              <a:gd name="connsiteY21-15752" fmla="*/ 77 h 693"/>
              <a:gd name="connsiteX22-15753" fmla="*/ 200 w 233"/>
              <a:gd name="connsiteY22-15754" fmla="*/ 88 h 693"/>
              <a:gd name="connsiteX23-15755" fmla="*/ 195 w 233"/>
              <a:gd name="connsiteY23-15756" fmla="*/ 98 h 693"/>
              <a:gd name="connsiteX24-15757" fmla="*/ 195 w 233"/>
              <a:gd name="connsiteY24-15758" fmla="*/ 109 h 693"/>
              <a:gd name="connsiteX25-15759" fmla="*/ 195 w 233"/>
              <a:gd name="connsiteY25-15760" fmla="*/ 119 h 693"/>
              <a:gd name="connsiteX26-15761" fmla="*/ 190 w 233"/>
              <a:gd name="connsiteY26-15762" fmla="*/ 135 h 693"/>
              <a:gd name="connsiteX27-15763" fmla="*/ 190 w 233"/>
              <a:gd name="connsiteY27-15764" fmla="*/ 151 h 693"/>
              <a:gd name="connsiteX28-15765" fmla="*/ 190 w 233"/>
              <a:gd name="connsiteY28-15766" fmla="*/ 167 h 693"/>
              <a:gd name="connsiteX29-15767" fmla="*/ 184 w 233"/>
              <a:gd name="connsiteY29-15768" fmla="*/ 182 h 693"/>
              <a:gd name="connsiteX30-15769" fmla="*/ 184 w 233"/>
              <a:gd name="connsiteY30-15770" fmla="*/ 198 h 693"/>
              <a:gd name="connsiteX31-15771" fmla="*/ 184 w 233"/>
              <a:gd name="connsiteY31-15772" fmla="*/ 219 h 693"/>
              <a:gd name="connsiteX32-15773" fmla="*/ 179 w 233"/>
              <a:gd name="connsiteY32-15774" fmla="*/ 261 h 693"/>
              <a:gd name="connsiteX33-15775" fmla="*/ 174 w 233"/>
              <a:gd name="connsiteY33-15776" fmla="*/ 298 h 693"/>
              <a:gd name="connsiteX34-15777" fmla="*/ 174 w 233"/>
              <a:gd name="connsiteY34-15778" fmla="*/ 330 h 693"/>
              <a:gd name="connsiteX35-15779" fmla="*/ 169 w 233"/>
              <a:gd name="connsiteY35-15780" fmla="*/ 361 h 693"/>
              <a:gd name="connsiteX36-15781" fmla="*/ 163 w 233"/>
              <a:gd name="connsiteY36-15782" fmla="*/ 393 h 693"/>
              <a:gd name="connsiteX37-15783" fmla="*/ 163 w 233"/>
              <a:gd name="connsiteY37-15784" fmla="*/ 419 h 693"/>
              <a:gd name="connsiteX38-15785" fmla="*/ 158 w 233"/>
              <a:gd name="connsiteY38-15786" fmla="*/ 440 h 693"/>
              <a:gd name="connsiteX39-15787" fmla="*/ 153 w 233"/>
              <a:gd name="connsiteY39-15788" fmla="*/ 461 h 693"/>
              <a:gd name="connsiteX40-15789" fmla="*/ 147 w 233"/>
              <a:gd name="connsiteY40-15790" fmla="*/ 498 h 693"/>
              <a:gd name="connsiteX41-15791" fmla="*/ 137 w 233"/>
              <a:gd name="connsiteY41-15792" fmla="*/ 535 h 693"/>
              <a:gd name="connsiteX42-15793" fmla="*/ 132 w 233"/>
              <a:gd name="connsiteY42-15794" fmla="*/ 566 h 693"/>
              <a:gd name="connsiteX43-15795" fmla="*/ 121 w 233"/>
              <a:gd name="connsiteY43-15796" fmla="*/ 593 h 693"/>
              <a:gd name="connsiteX44-15797" fmla="*/ 116 w 233"/>
              <a:gd name="connsiteY44-15798" fmla="*/ 619 h 693"/>
              <a:gd name="connsiteX45-15799" fmla="*/ 111 w 233"/>
              <a:gd name="connsiteY45-15800" fmla="*/ 630 h 693"/>
              <a:gd name="connsiteX46-15801" fmla="*/ 105 w 233"/>
              <a:gd name="connsiteY46-15802" fmla="*/ 640 h 693"/>
              <a:gd name="connsiteX47-15803" fmla="*/ 105 w 233"/>
              <a:gd name="connsiteY47-15804" fmla="*/ 651 h 693"/>
              <a:gd name="connsiteX48-15805" fmla="*/ 100 w 233"/>
              <a:gd name="connsiteY48-15806" fmla="*/ 656 h 693"/>
              <a:gd name="connsiteX49-15807" fmla="*/ 95 w 233"/>
              <a:gd name="connsiteY49-15808" fmla="*/ 666 h 693"/>
              <a:gd name="connsiteX50-15809" fmla="*/ 95 w 233"/>
              <a:gd name="connsiteY50-15810" fmla="*/ 672 h 693"/>
              <a:gd name="connsiteX51-15811" fmla="*/ 84 w 233"/>
              <a:gd name="connsiteY51-15812" fmla="*/ 677 h 693"/>
              <a:gd name="connsiteX52-15813" fmla="*/ 79 w 233"/>
              <a:gd name="connsiteY52-15814" fmla="*/ 687 h 693"/>
              <a:gd name="connsiteX53-15815" fmla="*/ 74 w 233"/>
              <a:gd name="connsiteY53-15816" fmla="*/ 687 h 693"/>
              <a:gd name="connsiteX54-15817" fmla="*/ 68 w 233"/>
              <a:gd name="connsiteY54-15818" fmla="*/ 693 h 693"/>
              <a:gd name="connsiteX55-15819" fmla="*/ 63 w 233"/>
              <a:gd name="connsiteY55-15820" fmla="*/ 693 h 693"/>
              <a:gd name="connsiteX56-15821" fmla="*/ 63 w 233"/>
              <a:gd name="connsiteY56-15822" fmla="*/ 687 h 693"/>
              <a:gd name="connsiteX57-15823" fmla="*/ 58 w 233"/>
              <a:gd name="connsiteY57-15824" fmla="*/ 687 h 693"/>
              <a:gd name="connsiteX58-15825" fmla="*/ 58 w 233"/>
              <a:gd name="connsiteY58-15826" fmla="*/ 682 h 693"/>
              <a:gd name="connsiteX59-15827" fmla="*/ 58 w 233"/>
              <a:gd name="connsiteY59-15828" fmla="*/ 677 h 693"/>
              <a:gd name="connsiteX60-15829" fmla="*/ 53 w 233"/>
              <a:gd name="connsiteY60-15830" fmla="*/ 672 h 693"/>
              <a:gd name="connsiteX61-15831" fmla="*/ 53 w 233"/>
              <a:gd name="connsiteY61-15832" fmla="*/ 661 h 693"/>
              <a:gd name="connsiteX62-15833" fmla="*/ 53 w 233"/>
              <a:gd name="connsiteY62-15834" fmla="*/ 651 h 693"/>
              <a:gd name="connsiteX63-15835" fmla="*/ 47 w 233"/>
              <a:gd name="connsiteY63-15836" fmla="*/ 635 h 693"/>
              <a:gd name="connsiteX64-15837" fmla="*/ 42 w 233"/>
              <a:gd name="connsiteY64-15838" fmla="*/ 614 h 693"/>
              <a:gd name="connsiteX65-15839" fmla="*/ 37 w 233"/>
              <a:gd name="connsiteY65-15840" fmla="*/ 598 h 693"/>
              <a:gd name="connsiteX66-15841" fmla="*/ 32 w 233"/>
              <a:gd name="connsiteY66-15842" fmla="*/ 582 h 693"/>
              <a:gd name="connsiteX67-15843" fmla="*/ 26 w 233"/>
              <a:gd name="connsiteY67-15844" fmla="*/ 566 h 693"/>
              <a:gd name="connsiteX68-15845" fmla="*/ 16 w 233"/>
              <a:gd name="connsiteY68-15846" fmla="*/ 556 h 693"/>
              <a:gd name="connsiteX69-15847" fmla="*/ 5 w 233"/>
              <a:gd name="connsiteY69-15848" fmla="*/ 545 h 693"/>
              <a:gd name="connsiteX70-15849" fmla="*/ 0 w 233"/>
              <a:gd name="connsiteY70-15850" fmla="*/ 535 h 693"/>
              <a:gd name="connsiteX71-15851" fmla="*/ 11 w 233"/>
              <a:gd name="connsiteY71-15852" fmla="*/ 540 h 693"/>
              <a:gd name="connsiteX72-15853" fmla="*/ 26 w 233"/>
              <a:gd name="connsiteY72-15854" fmla="*/ 540 h 693"/>
              <a:gd name="connsiteX73-15855" fmla="*/ 37 w 233"/>
              <a:gd name="connsiteY73-15856" fmla="*/ 540 h 693"/>
              <a:gd name="connsiteX74-15857" fmla="*/ 47 w 233"/>
              <a:gd name="connsiteY74-15858" fmla="*/ 540 h 693"/>
              <a:gd name="connsiteX75-15859" fmla="*/ 58 w 233"/>
              <a:gd name="connsiteY75-15860" fmla="*/ 535 h 693"/>
              <a:gd name="connsiteX76-15861" fmla="*/ 63 w 233"/>
              <a:gd name="connsiteY76-15862" fmla="*/ 535 h 693"/>
              <a:gd name="connsiteX77-15863" fmla="*/ 68 w 233"/>
              <a:gd name="connsiteY77-15864" fmla="*/ 530 h 693"/>
              <a:gd name="connsiteX78-15865" fmla="*/ 68 w 233"/>
              <a:gd name="connsiteY78-15866" fmla="*/ 530 h 693"/>
              <a:gd name="connsiteX79-15867" fmla="*/ 74 w 233"/>
              <a:gd name="connsiteY79-15868" fmla="*/ 524 h 693"/>
              <a:gd name="connsiteX80-15869" fmla="*/ 74 w 233"/>
              <a:gd name="connsiteY80-15870" fmla="*/ 514 h 693"/>
              <a:gd name="connsiteX81-15871" fmla="*/ 79 w 233"/>
              <a:gd name="connsiteY81-15872" fmla="*/ 503 h 693"/>
              <a:gd name="connsiteX82-15873" fmla="*/ 79 w 233"/>
              <a:gd name="connsiteY82-15874" fmla="*/ 488 h 693"/>
              <a:gd name="connsiteX83-15875" fmla="*/ 84 w 233"/>
              <a:gd name="connsiteY83-15876" fmla="*/ 467 h 693"/>
              <a:gd name="connsiteX84-15877" fmla="*/ 90 w 233"/>
              <a:gd name="connsiteY84-15878" fmla="*/ 446 h 693"/>
              <a:gd name="connsiteX85-15879" fmla="*/ 90 w 233"/>
              <a:gd name="connsiteY85-15880" fmla="*/ 419 h 693"/>
              <a:gd name="connsiteX86-15881" fmla="*/ 95 w 233"/>
              <a:gd name="connsiteY86-15882" fmla="*/ 388 h 693"/>
              <a:gd name="connsiteX87-15883" fmla="*/ 105 w 233"/>
              <a:gd name="connsiteY87-15884" fmla="*/ 325 h 693"/>
              <a:gd name="connsiteX88-15885" fmla="*/ 111 w 233"/>
              <a:gd name="connsiteY88-15886" fmla="*/ 267 h 693"/>
              <a:gd name="connsiteX89-15887" fmla="*/ 116 w 233"/>
              <a:gd name="connsiteY89-15888" fmla="*/ 204 h 693"/>
              <a:gd name="connsiteX90-15889" fmla="*/ 116 w 233"/>
              <a:gd name="connsiteY90-15890" fmla="*/ 151 h 693"/>
              <a:gd name="connsiteX91-15891" fmla="*/ 116 w 233"/>
              <a:gd name="connsiteY91-15892" fmla="*/ 151 h 693"/>
              <a:gd name="connsiteX0-15893" fmla="*/ 116 w 234"/>
              <a:gd name="connsiteY0-15894" fmla="*/ 150 h 692"/>
              <a:gd name="connsiteX1-15895" fmla="*/ 116 w 234"/>
              <a:gd name="connsiteY1-15896" fmla="*/ 124 h 692"/>
              <a:gd name="connsiteX2-15897" fmla="*/ 116 w 234"/>
              <a:gd name="connsiteY2-15898" fmla="*/ 97 h 692"/>
              <a:gd name="connsiteX3-15899" fmla="*/ 116 w 234"/>
              <a:gd name="connsiteY3-15900" fmla="*/ 76 h 692"/>
              <a:gd name="connsiteX4-15901" fmla="*/ 116 w 234"/>
              <a:gd name="connsiteY4-15902" fmla="*/ 61 h 692"/>
              <a:gd name="connsiteX5-15903" fmla="*/ 116 w 234"/>
              <a:gd name="connsiteY5-15904" fmla="*/ 45 h 692"/>
              <a:gd name="connsiteX6-15905" fmla="*/ 116 w 234"/>
              <a:gd name="connsiteY6-15906" fmla="*/ 34 h 692"/>
              <a:gd name="connsiteX7-15907" fmla="*/ 216 w 234"/>
              <a:gd name="connsiteY7-15908" fmla="*/ 3 h 692"/>
              <a:gd name="connsiteX8-15909" fmla="*/ 226 w 234"/>
              <a:gd name="connsiteY8-15910" fmla="*/ 13 h 692"/>
              <a:gd name="connsiteX9-15911" fmla="*/ 226 w 234"/>
              <a:gd name="connsiteY9-15912" fmla="*/ 18 h 692"/>
              <a:gd name="connsiteX10-15913" fmla="*/ 226 w 234"/>
              <a:gd name="connsiteY10-15914" fmla="*/ 24 h 692"/>
              <a:gd name="connsiteX11-15915" fmla="*/ 226 w 234"/>
              <a:gd name="connsiteY11-15916" fmla="*/ 29 h 692"/>
              <a:gd name="connsiteX12-15917" fmla="*/ 226 w 234"/>
              <a:gd name="connsiteY12-15918" fmla="*/ 34 h 692"/>
              <a:gd name="connsiteX13-15919" fmla="*/ 221 w 234"/>
              <a:gd name="connsiteY13-15920" fmla="*/ 39 h 692"/>
              <a:gd name="connsiteX14-15921" fmla="*/ 211 w 234"/>
              <a:gd name="connsiteY14-15922" fmla="*/ 45 h 692"/>
              <a:gd name="connsiteX15-15923" fmla="*/ 211 w 234"/>
              <a:gd name="connsiteY15-15924" fmla="*/ 50 h 692"/>
              <a:gd name="connsiteX16-15925" fmla="*/ 211 w 234"/>
              <a:gd name="connsiteY16-15926" fmla="*/ 50 h 692"/>
              <a:gd name="connsiteX17-15927" fmla="*/ 205 w 234"/>
              <a:gd name="connsiteY17-15928" fmla="*/ 55 h 692"/>
              <a:gd name="connsiteX18-15929" fmla="*/ 205 w 234"/>
              <a:gd name="connsiteY18-15930" fmla="*/ 61 h 692"/>
              <a:gd name="connsiteX19-15931" fmla="*/ 200 w 234"/>
              <a:gd name="connsiteY19-15932" fmla="*/ 71 h 692"/>
              <a:gd name="connsiteX20-15933" fmla="*/ 200 w 234"/>
              <a:gd name="connsiteY20-15934" fmla="*/ 76 h 692"/>
              <a:gd name="connsiteX21-15935" fmla="*/ 200 w 234"/>
              <a:gd name="connsiteY21-15936" fmla="*/ 87 h 692"/>
              <a:gd name="connsiteX22-15937" fmla="*/ 195 w 234"/>
              <a:gd name="connsiteY22-15938" fmla="*/ 97 h 692"/>
              <a:gd name="connsiteX23-15939" fmla="*/ 195 w 234"/>
              <a:gd name="connsiteY23-15940" fmla="*/ 108 h 692"/>
              <a:gd name="connsiteX24-15941" fmla="*/ 195 w 234"/>
              <a:gd name="connsiteY24-15942" fmla="*/ 118 h 692"/>
              <a:gd name="connsiteX25-15943" fmla="*/ 190 w 234"/>
              <a:gd name="connsiteY25-15944" fmla="*/ 134 h 692"/>
              <a:gd name="connsiteX26-15945" fmla="*/ 190 w 234"/>
              <a:gd name="connsiteY26-15946" fmla="*/ 150 h 692"/>
              <a:gd name="connsiteX27-15947" fmla="*/ 190 w 234"/>
              <a:gd name="connsiteY27-15948" fmla="*/ 166 h 692"/>
              <a:gd name="connsiteX28-15949" fmla="*/ 184 w 234"/>
              <a:gd name="connsiteY28-15950" fmla="*/ 181 h 692"/>
              <a:gd name="connsiteX29-15951" fmla="*/ 184 w 234"/>
              <a:gd name="connsiteY29-15952" fmla="*/ 197 h 692"/>
              <a:gd name="connsiteX30-15953" fmla="*/ 184 w 234"/>
              <a:gd name="connsiteY30-15954" fmla="*/ 218 h 692"/>
              <a:gd name="connsiteX31-15955" fmla="*/ 179 w 234"/>
              <a:gd name="connsiteY31-15956" fmla="*/ 260 h 692"/>
              <a:gd name="connsiteX32-15957" fmla="*/ 174 w 234"/>
              <a:gd name="connsiteY32-15958" fmla="*/ 297 h 692"/>
              <a:gd name="connsiteX33-15959" fmla="*/ 174 w 234"/>
              <a:gd name="connsiteY33-15960" fmla="*/ 329 h 692"/>
              <a:gd name="connsiteX34-15961" fmla="*/ 169 w 234"/>
              <a:gd name="connsiteY34-15962" fmla="*/ 360 h 692"/>
              <a:gd name="connsiteX35-15963" fmla="*/ 163 w 234"/>
              <a:gd name="connsiteY35-15964" fmla="*/ 392 h 692"/>
              <a:gd name="connsiteX36-15965" fmla="*/ 163 w 234"/>
              <a:gd name="connsiteY36-15966" fmla="*/ 418 h 692"/>
              <a:gd name="connsiteX37-15967" fmla="*/ 158 w 234"/>
              <a:gd name="connsiteY37-15968" fmla="*/ 439 h 692"/>
              <a:gd name="connsiteX38-15969" fmla="*/ 153 w 234"/>
              <a:gd name="connsiteY38-15970" fmla="*/ 460 h 692"/>
              <a:gd name="connsiteX39-15971" fmla="*/ 147 w 234"/>
              <a:gd name="connsiteY39-15972" fmla="*/ 497 h 692"/>
              <a:gd name="connsiteX40-15973" fmla="*/ 137 w 234"/>
              <a:gd name="connsiteY40-15974" fmla="*/ 534 h 692"/>
              <a:gd name="connsiteX41-15975" fmla="*/ 132 w 234"/>
              <a:gd name="connsiteY41-15976" fmla="*/ 565 h 692"/>
              <a:gd name="connsiteX42-15977" fmla="*/ 121 w 234"/>
              <a:gd name="connsiteY42-15978" fmla="*/ 592 h 692"/>
              <a:gd name="connsiteX43-15979" fmla="*/ 116 w 234"/>
              <a:gd name="connsiteY43-15980" fmla="*/ 618 h 692"/>
              <a:gd name="connsiteX44-15981" fmla="*/ 111 w 234"/>
              <a:gd name="connsiteY44-15982" fmla="*/ 629 h 692"/>
              <a:gd name="connsiteX45-15983" fmla="*/ 105 w 234"/>
              <a:gd name="connsiteY45-15984" fmla="*/ 639 h 692"/>
              <a:gd name="connsiteX46-15985" fmla="*/ 105 w 234"/>
              <a:gd name="connsiteY46-15986" fmla="*/ 650 h 692"/>
              <a:gd name="connsiteX47-15987" fmla="*/ 100 w 234"/>
              <a:gd name="connsiteY47-15988" fmla="*/ 655 h 692"/>
              <a:gd name="connsiteX48-15989" fmla="*/ 95 w 234"/>
              <a:gd name="connsiteY48-15990" fmla="*/ 665 h 692"/>
              <a:gd name="connsiteX49-15991" fmla="*/ 95 w 234"/>
              <a:gd name="connsiteY49-15992" fmla="*/ 671 h 692"/>
              <a:gd name="connsiteX50-15993" fmla="*/ 84 w 234"/>
              <a:gd name="connsiteY50-15994" fmla="*/ 676 h 692"/>
              <a:gd name="connsiteX51-15995" fmla="*/ 79 w 234"/>
              <a:gd name="connsiteY51-15996" fmla="*/ 686 h 692"/>
              <a:gd name="connsiteX52-15997" fmla="*/ 74 w 234"/>
              <a:gd name="connsiteY52-15998" fmla="*/ 686 h 692"/>
              <a:gd name="connsiteX53-15999" fmla="*/ 68 w 234"/>
              <a:gd name="connsiteY53-16000" fmla="*/ 692 h 692"/>
              <a:gd name="connsiteX54-16001" fmla="*/ 63 w 234"/>
              <a:gd name="connsiteY54-16002" fmla="*/ 692 h 692"/>
              <a:gd name="connsiteX55-16003" fmla="*/ 63 w 234"/>
              <a:gd name="connsiteY55-16004" fmla="*/ 686 h 692"/>
              <a:gd name="connsiteX56-16005" fmla="*/ 58 w 234"/>
              <a:gd name="connsiteY56-16006" fmla="*/ 686 h 692"/>
              <a:gd name="connsiteX57-16007" fmla="*/ 58 w 234"/>
              <a:gd name="connsiteY57-16008" fmla="*/ 681 h 692"/>
              <a:gd name="connsiteX58-16009" fmla="*/ 58 w 234"/>
              <a:gd name="connsiteY58-16010" fmla="*/ 676 h 692"/>
              <a:gd name="connsiteX59-16011" fmla="*/ 53 w 234"/>
              <a:gd name="connsiteY59-16012" fmla="*/ 671 h 692"/>
              <a:gd name="connsiteX60-16013" fmla="*/ 53 w 234"/>
              <a:gd name="connsiteY60-16014" fmla="*/ 660 h 692"/>
              <a:gd name="connsiteX61-16015" fmla="*/ 53 w 234"/>
              <a:gd name="connsiteY61-16016" fmla="*/ 650 h 692"/>
              <a:gd name="connsiteX62-16017" fmla="*/ 47 w 234"/>
              <a:gd name="connsiteY62-16018" fmla="*/ 634 h 692"/>
              <a:gd name="connsiteX63-16019" fmla="*/ 42 w 234"/>
              <a:gd name="connsiteY63-16020" fmla="*/ 613 h 692"/>
              <a:gd name="connsiteX64-16021" fmla="*/ 37 w 234"/>
              <a:gd name="connsiteY64-16022" fmla="*/ 597 h 692"/>
              <a:gd name="connsiteX65-16023" fmla="*/ 32 w 234"/>
              <a:gd name="connsiteY65-16024" fmla="*/ 581 h 692"/>
              <a:gd name="connsiteX66-16025" fmla="*/ 26 w 234"/>
              <a:gd name="connsiteY66-16026" fmla="*/ 565 h 692"/>
              <a:gd name="connsiteX67-16027" fmla="*/ 16 w 234"/>
              <a:gd name="connsiteY67-16028" fmla="*/ 555 h 692"/>
              <a:gd name="connsiteX68-16029" fmla="*/ 5 w 234"/>
              <a:gd name="connsiteY68-16030" fmla="*/ 544 h 692"/>
              <a:gd name="connsiteX69-16031" fmla="*/ 0 w 234"/>
              <a:gd name="connsiteY69-16032" fmla="*/ 534 h 692"/>
              <a:gd name="connsiteX70-16033" fmla="*/ 11 w 234"/>
              <a:gd name="connsiteY70-16034" fmla="*/ 539 h 692"/>
              <a:gd name="connsiteX71-16035" fmla="*/ 26 w 234"/>
              <a:gd name="connsiteY71-16036" fmla="*/ 539 h 692"/>
              <a:gd name="connsiteX72-16037" fmla="*/ 37 w 234"/>
              <a:gd name="connsiteY72-16038" fmla="*/ 539 h 692"/>
              <a:gd name="connsiteX73-16039" fmla="*/ 47 w 234"/>
              <a:gd name="connsiteY73-16040" fmla="*/ 539 h 692"/>
              <a:gd name="connsiteX74-16041" fmla="*/ 58 w 234"/>
              <a:gd name="connsiteY74-16042" fmla="*/ 534 h 692"/>
              <a:gd name="connsiteX75-16043" fmla="*/ 63 w 234"/>
              <a:gd name="connsiteY75-16044" fmla="*/ 534 h 692"/>
              <a:gd name="connsiteX76-16045" fmla="*/ 68 w 234"/>
              <a:gd name="connsiteY76-16046" fmla="*/ 529 h 692"/>
              <a:gd name="connsiteX77-16047" fmla="*/ 68 w 234"/>
              <a:gd name="connsiteY77-16048" fmla="*/ 529 h 692"/>
              <a:gd name="connsiteX78-16049" fmla="*/ 74 w 234"/>
              <a:gd name="connsiteY78-16050" fmla="*/ 523 h 692"/>
              <a:gd name="connsiteX79-16051" fmla="*/ 74 w 234"/>
              <a:gd name="connsiteY79-16052" fmla="*/ 513 h 692"/>
              <a:gd name="connsiteX80-16053" fmla="*/ 79 w 234"/>
              <a:gd name="connsiteY80-16054" fmla="*/ 502 h 692"/>
              <a:gd name="connsiteX81-16055" fmla="*/ 79 w 234"/>
              <a:gd name="connsiteY81-16056" fmla="*/ 487 h 692"/>
              <a:gd name="connsiteX82-16057" fmla="*/ 84 w 234"/>
              <a:gd name="connsiteY82-16058" fmla="*/ 466 h 692"/>
              <a:gd name="connsiteX83-16059" fmla="*/ 90 w 234"/>
              <a:gd name="connsiteY83-16060" fmla="*/ 445 h 692"/>
              <a:gd name="connsiteX84-16061" fmla="*/ 90 w 234"/>
              <a:gd name="connsiteY84-16062" fmla="*/ 418 h 692"/>
              <a:gd name="connsiteX85-16063" fmla="*/ 95 w 234"/>
              <a:gd name="connsiteY85-16064" fmla="*/ 387 h 692"/>
              <a:gd name="connsiteX86-16065" fmla="*/ 105 w 234"/>
              <a:gd name="connsiteY86-16066" fmla="*/ 324 h 692"/>
              <a:gd name="connsiteX87-16067" fmla="*/ 111 w 234"/>
              <a:gd name="connsiteY87-16068" fmla="*/ 266 h 692"/>
              <a:gd name="connsiteX88-16069" fmla="*/ 116 w 234"/>
              <a:gd name="connsiteY88-16070" fmla="*/ 203 h 692"/>
              <a:gd name="connsiteX89-16071" fmla="*/ 116 w 234"/>
              <a:gd name="connsiteY89-16072" fmla="*/ 150 h 692"/>
              <a:gd name="connsiteX90-16073" fmla="*/ 116 w 234"/>
              <a:gd name="connsiteY90-16074" fmla="*/ 150 h 692"/>
              <a:gd name="connsiteX0-16075" fmla="*/ 116 w 234"/>
              <a:gd name="connsiteY0-16076" fmla="*/ 150 h 692"/>
              <a:gd name="connsiteX1-16077" fmla="*/ 116 w 234"/>
              <a:gd name="connsiteY1-16078" fmla="*/ 124 h 692"/>
              <a:gd name="connsiteX2-16079" fmla="*/ 116 w 234"/>
              <a:gd name="connsiteY2-16080" fmla="*/ 97 h 692"/>
              <a:gd name="connsiteX3-16081" fmla="*/ 116 w 234"/>
              <a:gd name="connsiteY3-16082" fmla="*/ 76 h 692"/>
              <a:gd name="connsiteX4-16083" fmla="*/ 116 w 234"/>
              <a:gd name="connsiteY4-16084" fmla="*/ 61 h 692"/>
              <a:gd name="connsiteX5-16085" fmla="*/ 116 w 234"/>
              <a:gd name="connsiteY5-16086" fmla="*/ 45 h 692"/>
              <a:gd name="connsiteX6-16087" fmla="*/ 116 w 234"/>
              <a:gd name="connsiteY6-16088" fmla="*/ 34 h 692"/>
              <a:gd name="connsiteX7-16089" fmla="*/ 216 w 234"/>
              <a:gd name="connsiteY7-16090" fmla="*/ 3 h 692"/>
              <a:gd name="connsiteX8-16091" fmla="*/ 226 w 234"/>
              <a:gd name="connsiteY8-16092" fmla="*/ 13 h 692"/>
              <a:gd name="connsiteX9-16093" fmla="*/ 226 w 234"/>
              <a:gd name="connsiteY9-16094" fmla="*/ 24 h 692"/>
              <a:gd name="connsiteX10-16095" fmla="*/ 226 w 234"/>
              <a:gd name="connsiteY10-16096" fmla="*/ 29 h 692"/>
              <a:gd name="connsiteX11-16097" fmla="*/ 226 w 234"/>
              <a:gd name="connsiteY11-16098" fmla="*/ 34 h 692"/>
              <a:gd name="connsiteX12-16099" fmla="*/ 221 w 234"/>
              <a:gd name="connsiteY12-16100" fmla="*/ 39 h 692"/>
              <a:gd name="connsiteX13-16101" fmla="*/ 211 w 234"/>
              <a:gd name="connsiteY13-16102" fmla="*/ 45 h 692"/>
              <a:gd name="connsiteX14-16103" fmla="*/ 211 w 234"/>
              <a:gd name="connsiteY14-16104" fmla="*/ 50 h 692"/>
              <a:gd name="connsiteX15-16105" fmla="*/ 211 w 234"/>
              <a:gd name="connsiteY15-16106" fmla="*/ 50 h 692"/>
              <a:gd name="connsiteX16-16107" fmla="*/ 205 w 234"/>
              <a:gd name="connsiteY16-16108" fmla="*/ 55 h 692"/>
              <a:gd name="connsiteX17-16109" fmla="*/ 205 w 234"/>
              <a:gd name="connsiteY17-16110" fmla="*/ 61 h 692"/>
              <a:gd name="connsiteX18-16111" fmla="*/ 200 w 234"/>
              <a:gd name="connsiteY18-16112" fmla="*/ 71 h 692"/>
              <a:gd name="connsiteX19-16113" fmla="*/ 200 w 234"/>
              <a:gd name="connsiteY19-16114" fmla="*/ 76 h 692"/>
              <a:gd name="connsiteX20-16115" fmla="*/ 200 w 234"/>
              <a:gd name="connsiteY20-16116" fmla="*/ 87 h 692"/>
              <a:gd name="connsiteX21-16117" fmla="*/ 195 w 234"/>
              <a:gd name="connsiteY21-16118" fmla="*/ 97 h 692"/>
              <a:gd name="connsiteX22-16119" fmla="*/ 195 w 234"/>
              <a:gd name="connsiteY22-16120" fmla="*/ 108 h 692"/>
              <a:gd name="connsiteX23-16121" fmla="*/ 195 w 234"/>
              <a:gd name="connsiteY23-16122" fmla="*/ 118 h 692"/>
              <a:gd name="connsiteX24-16123" fmla="*/ 190 w 234"/>
              <a:gd name="connsiteY24-16124" fmla="*/ 134 h 692"/>
              <a:gd name="connsiteX25-16125" fmla="*/ 190 w 234"/>
              <a:gd name="connsiteY25-16126" fmla="*/ 150 h 692"/>
              <a:gd name="connsiteX26-16127" fmla="*/ 190 w 234"/>
              <a:gd name="connsiteY26-16128" fmla="*/ 166 h 692"/>
              <a:gd name="connsiteX27-16129" fmla="*/ 184 w 234"/>
              <a:gd name="connsiteY27-16130" fmla="*/ 181 h 692"/>
              <a:gd name="connsiteX28-16131" fmla="*/ 184 w 234"/>
              <a:gd name="connsiteY28-16132" fmla="*/ 197 h 692"/>
              <a:gd name="connsiteX29-16133" fmla="*/ 184 w 234"/>
              <a:gd name="connsiteY29-16134" fmla="*/ 218 h 692"/>
              <a:gd name="connsiteX30-16135" fmla="*/ 179 w 234"/>
              <a:gd name="connsiteY30-16136" fmla="*/ 260 h 692"/>
              <a:gd name="connsiteX31-16137" fmla="*/ 174 w 234"/>
              <a:gd name="connsiteY31-16138" fmla="*/ 297 h 692"/>
              <a:gd name="connsiteX32-16139" fmla="*/ 174 w 234"/>
              <a:gd name="connsiteY32-16140" fmla="*/ 329 h 692"/>
              <a:gd name="connsiteX33-16141" fmla="*/ 169 w 234"/>
              <a:gd name="connsiteY33-16142" fmla="*/ 360 h 692"/>
              <a:gd name="connsiteX34-16143" fmla="*/ 163 w 234"/>
              <a:gd name="connsiteY34-16144" fmla="*/ 392 h 692"/>
              <a:gd name="connsiteX35-16145" fmla="*/ 163 w 234"/>
              <a:gd name="connsiteY35-16146" fmla="*/ 418 h 692"/>
              <a:gd name="connsiteX36-16147" fmla="*/ 158 w 234"/>
              <a:gd name="connsiteY36-16148" fmla="*/ 439 h 692"/>
              <a:gd name="connsiteX37-16149" fmla="*/ 153 w 234"/>
              <a:gd name="connsiteY37-16150" fmla="*/ 460 h 692"/>
              <a:gd name="connsiteX38-16151" fmla="*/ 147 w 234"/>
              <a:gd name="connsiteY38-16152" fmla="*/ 497 h 692"/>
              <a:gd name="connsiteX39-16153" fmla="*/ 137 w 234"/>
              <a:gd name="connsiteY39-16154" fmla="*/ 534 h 692"/>
              <a:gd name="connsiteX40-16155" fmla="*/ 132 w 234"/>
              <a:gd name="connsiteY40-16156" fmla="*/ 565 h 692"/>
              <a:gd name="connsiteX41-16157" fmla="*/ 121 w 234"/>
              <a:gd name="connsiteY41-16158" fmla="*/ 592 h 692"/>
              <a:gd name="connsiteX42-16159" fmla="*/ 116 w 234"/>
              <a:gd name="connsiteY42-16160" fmla="*/ 618 h 692"/>
              <a:gd name="connsiteX43-16161" fmla="*/ 111 w 234"/>
              <a:gd name="connsiteY43-16162" fmla="*/ 629 h 692"/>
              <a:gd name="connsiteX44-16163" fmla="*/ 105 w 234"/>
              <a:gd name="connsiteY44-16164" fmla="*/ 639 h 692"/>
              <a:gd name="connsiteX45-16165" fmla="*/ 105 w 234"/>
              <a:gd name="connsiteY45-16166" fmla="*/ 650 h 692"/>
              <a:gd name="connsiteX46-16167" fmla="*/ 100 w 234"/>
              <a:gd name="connsiteY46-16168" fmla="*/ 655 h 692"/>
              <a:gd name="connsiteX47-16169" fmla="*/ 95 w 234"/>
              <a:gd name="connsiteY47-16170" fmla="*/ 665 h 692"/>
              <a:gd name="connsiteX48-16171" fmla="*/ 95 w 234"/>
              <a:gd name="connsiteY48-16172" fmla="*/ 671 h 692"/>
              <a:gd name="connsiteX49-16173" fmla="*/ 84 w 234"/>
              <a:gd name="connsiteY49-16174" fmla="*/ 676 h 692"/>
              <a:gd name="connsiteX50-16175" fmla="*/ 79 w 234"/>
              <a:gd name="connsiteY50-16176" fmla="*/ 686 h 692"/>
              <a:gd name="connsiteX51-16177" fmla="*/ 74 w 234"/>
              <a:gd name="connsiteY51-16178" fmla="*/ 686 h 692"/>
              <a:gd name="connsiteX52-16179" fmla="*/ 68 w 234"/>
              <a:gd name="connsiteY52-16180" fmla="*/ 692 h 692"/>
              <a:gd name="connsiteX53-16181" fmla="*/ 63 w 234"/>
              <a:gd name="connsiteY53-16182" fmla="*/ 692 h 692"/>
              <a:gd name="connsiteX54-16183" fmla="*/ 63 w 234"/>
              <a:gd name="connsiteY54-16184" fmla="*/ 686 h 692"/>
              <a:gd name="connsiteX55-16185" fmla="*/ 58 w 234"/>
              <a:gd name="connsiteY55-16186" fmla="*/ 686 h 692"/>
              <a:gd name="connsiteX56-16187" fmla="*/ 58 w 234"/>
              <a:gd name="connsiteY56-16188" fmla="*/ 681 h 692"/>
              <a:gd name="connsiteX57-16189" fmla="*/ 58 w 234"/>
              <a:gd name="connsiteY57-16190" fmla="*/ 676 h 692"/>
              <a:gd name="connsiteX58-16191" fmla="*/ 53 w 234"/>
              <a:gd name="connsiteY58-16192" fmla="*/ 671 h 692"/>
              <a:gd name="connsiteX59-16193" fmla="*/ 53 w 234"/>
              <a:gd name="connsiteY59-16194" fmla="*/ 660 h 692"/>
              <a:gd name="connsiteX60-16195" fmla="*/ 53 w 234"/>
              <a:gd name="connsiteY60-16196" fmla="*/ 650 h 692"/>
              <a:gd name="connsiteX61-16197" fmla="*/ 47 w 234"/>
              <a:gd name="connsiteY61-16198" fmla="*/ 634 h 692"/>
              <a:gd name="connsiteX62-16199" fmla="*/ 42 w 234"/>
              <a:gd name="connsiteY62-16200" fmla="*/ 613 h 692"/>
              <a:gd name="connsiteX63-16201" fmla="*/ 37 w 234"/>
              <a:gd name="connsiteY63-16202" fmla="*/ 597 h 692"/>
              <a:gd name="connsiteX64-16203" fmla="*/ 32 w 234"/>
              <a:gd name="connsiteY64-16204" fmla="*/ 581 h 692"/>
              <a:gd name="connsiteX65-16205" fmla="*/ 26 w 234"/>
              <a:gd name="connsiteY65-16206" fmla="*/ 565 h 692"/>
              <a:gd name="connsiteX66-16207" fmla="*/ 16 w 234"/>
              <a:gd name="connsiteY66-16208" fmla="*/ 555 h 692"/>
              <a:gd name="connsiteX67-16209" fmla="*/ 5 w 234"/>
              <a:gd name="connsiteY67-16210" fmla="*/ 544 h 692"/>
              <a:gd name="connsiteX68-16211" fmla="*/ 0 w 234"/>
              <a:gd name="connsiteY68-16212" fmla="*/ 534 h 692"/>
              <a:gd name="connsiteX69-16213" fmla="*/ 11 w 234"/>
              <a:gd name="connsiteY69-16214" fmla="*/ 539 h 692"/>
              <a:gd name="connsiteX70-16215" fmla="*/ 26 w 234"/>
              <a:gd name="connsiteY70-16216" fmla="*/ 539 h 692"/>
              <a:gd name="connsiteX71-16217" fmla="*/ 37 w 234"/>
              <a:gd name="connsiteY71-16218" fmla="*/ 539 h 692"/>
              <a:gd name="connsiteX72-16219" fmla="*/ 47 w 234"/>
              <a:gd name="connsiteY72-16220" fmla="*/ 539 h 692"/>
              <a:gd name="connsiteX73-16221" fmla="*/ 58 w 234"/>
              <a:gd name="connsiteY73-16222" fmla="*/ 534 h 692"/>
              <a:gd name="connsiteX74-16223" fmla="*/ 63 w 234"/>
              <a:gd name="connsiteY74-16224" fmla="*/ 534 h 692"/>
              <a:gd name="connsiteX75-16225" fmla="*/ 68 w 234"/>
              <a:gd name="connsiteY75-16226" fmla="*/ 529 h 692"/>
              <a:gd name="connsiteX76-16227" fmla="*/ 68 w 234"/>
              <a:gd name="connsiteY76-16228" fmla="*/ 529 h 692"/>
              <a:gd name="connsiteX77-16229" fmla="*/ 74 w 234"/>
              <a:gd name="connsiteY77-16230" fmla="*/ 523 h 692"/>
              <a:gd name="connsiteX78-16231" fmla="*/ 74 w 234"/>
              <a:gd name="connsiteY78-16232" fmla="*/ 513 h 692"/>
              <a:gd name="connsiteX79-16233" fmla="*/ 79 w 234"/>
              <a:gd name="connsiteY79-16234" fmla="*/ 502 h 692"/>
              <a:gd name="connsiteX80-16235" fmla="*/ 79 w 234"/>
              <a:gd name="connsiteY80-16236" fmla="*/ 487 h 692"/>
              <a:gd name="connsiteX81-16237" fmla="*/ 84 w 234"/>
              <a:gd name="connsiteY81-16238" fmla="*/ 466 h 692"/>
              <a:gd name="connsiteX82-16239" fmla="*/ 90 w 234"/>
              <a:gd name="connsiteY82-16240" fmla="*/ 445 h 692"/>
              <a:gd name="connsiteX83-16241" fmla="*/ 90 w 234"/>
              <a:gd name="connsiteY83-16242" fmla="*/ 418 h 692"/>
              <a:gd name="connsiteX84-16243" fmla="*/ 95 w 234"/>
              <a:gd name="connsiteY84-16244" fmla="*/ 387 h 692"/>
              <a:gd name="connsiteX85-16245" fmla="*/ 105 w 234"/>
              <a:gd name="connsiteY85-16246" fmla="*/ 324 h 692"/>
              <a:gd name="connsiteX86-16247" fmla="*/ 111 w 234"/>
              <a:gd name="connsiteY86-16248" fmla="*/ 266 h 692"/>
              <a:gd name="connsiteX87-16249" fmla="*/ 116 w 234"/>
              <a:gd name="connsiteY87-16250" fmla="*/ 203 h 692"/>
              <a:gd name="connsiteX88-16251" fmla="*/ 116 w 234"/>
              <a:gd name="connsiteY88-16252" fmla="*/ 150 h 692"/>
              <a:gd name="connsiteX89-16253" fmla="*/ 116 w 234"/>
              <a:gd name="connsiteY89-16254" fmla="*/ 150 h 692"/>
              <a:gd name="connsiteX0-16255" fmla="*/ 116 w 244"/>
              <a:gd name="connsiteY0-16256" fmla="*/ 139 h 681"/>
              <a:gd name="connsiteX1-16257" fmla="*/ 116 w 244"/>
              <a:gd name="connsiteY1-16258" fmla="*/ 113 h 681"/>
              <a:gd name="connsiteX2-16259" fmla="*/ 116 w 244"/>
              <a:gd name="connsiteY2-16260" fmla="*/ 86 h 681"/>
              <a:gd name="connsiteX3-16261" fmla="*/ 116 w 244"/>
              <a:gd name="connsiteY3-16262" fmla="*/ 65 h 681"/>
              <a:gd name="connsiteX4-16263" fmla="*/ 116 w 244"/>
              <a:gd name="connsiteY4-16264" fmla="*/ 50 h 681"/>
              <a:gd name="connsiteX5-16265" fmla="*/ 116 w 244"/>
              <a:gd name="connsiteY5-16266" fmla="*/ 34 h 681"/>
              <a:gd name="connsiteX6-16267" fmla="*/ 116 w 244"/>
              <a:gd name="connsiteY6-16268" fmla="*/ 23 h 681"/>
              <a:gd name="connsiteX7-16269" fmla="*/ 226 w 244"/>
              <a:gd name="connsiteY7-16270" fmla="*/ 2 h 681"/>
              <a:gd name="connsiteX8-16271" fmla="*/ 226 w 244"/>
              <a:gd name="connsiteY8-16272" fmla="*/ 13 h 681"/>
              <a:gd name="connsiteX9-16273" fmla="*/ 226 w 244"/>
              <a:gd name="connsiteY9-16274" fmla="*/ 18 h 681"/>
              <a:gd name="connsiteX10-16275" fmla="*/ 226 w 244"/>
              <a:gd name="connsiteY10-16276" fmla="*/ 23 h 681"/>
              <a:gd name="connsiteX11-16277" fmla="*/ 221 w 244"/>
              <a:gd name="connsiteY11-16278" fmla="*/ 28 h 681"/>
              <a:gd name="connsiteX12-16279" fmla="*/ 211 w 244"/>
              <a:gd name="connsiteY12-16280" fmla="*/ 34 h 681"/>
              <a:gd name="connsiteX13-16281" fmla="*/ 211 w 244"/>
              <a:gd name="connsiteY13-16282" fmla="*/ 39 h 681"/>
              <a:gd name="connsiteX14-16283" fmla="*/ 211 w 244"/>
              <a:gd name="connsiteY14-16284" fmla="*/ 39 h 681"/>
              <a:gd name="connsiteX15-16285" fmla="*/ 205 w 244"/>
              <a:gd name="connsiteY15-16286" fmla="*/ 44 h 681"/>
              <a:gd name="connsiteX16-16287" fmla="*/ 205 w 244"/>
              <a:gd name="connsiteY16-16288" fmla="*/ 50 h 681"/>
              <a:gd name="connsiteX17-16289" fmla="*/ 200 w 244"/>
              <a:gd name="connsiteY17-16290" fmla="*/ 60 h 681"/>
              <a:gd name="connsiteX18-16291" fmla="*/ 200 w 244"/>
              <a:gd name="connsiteY18-16292" fmla="*/ 65 h 681"/>
              <a:gd name="connsiteX19-16293" fmla="*/ 200 w 244"/>
              <a:gd name="connsiteY19-16294" fmla="*/ 76 h 681"/>
              <a:gd name="connsiteX20-16295" fmla="*/ 195 w 244"/>
              <a:gd name="connsiteY20-16296" fmla="*/ 86 h 681"/>
              <a:gd name="connsiteX21-16297" fmla="*/ 195 w 244"/>
              <a:gd name="connsiteY21-16298" fmla="*/ 97 h 681"/>
              <a:gd name="connsiteX22-16299" fmla="*/ 195 w 244"/>
              <a:gd name="connsiteY22-16300" fmla="*/ 107 h 681"/>
              <a:gd name="connsiteX23-16301" fmla="*/ 190 w 244"/>
              <a:gd name="connsiteY23-16302" fmla="*/ 123 h 681"/>
              <a:gd name="connsiteX24-16303" fmla="*/ 190 w 244"/>
              <a:gd name="connsiteY24-16304" fmla="*/ 139 h 681"/>
              <a:gd name="connsiteX25-16305" fmla="*/ 190 w 244"/>
              <a:gd name="connsiteY25-16306" fmla="*/ 155 h 681"/>
              <a:gd name="connsiteX26-16307" fmla="*/ 184 w 244"/>
              <a:gd name="connsiteY26-16308" fmla="*/ 170 h 681"/>
              <a:gd name="connsiteX27-16309" fmla="*/ 184 w 244"/>
              <a:gd name="connsiteY27-16310" fmla="*/ 186 h 681"/>
              <a:gd name="connsiteX28-16311" fmla="*/ 184 w 244"/>
              <a:gd name="connsiteY28-16312" fmla="*/ 207 h 681"/>
              <a:gd name="connsiteX29-16313" fmla="*/ 179 w 244"/>
              <a:gd name="connsiteY29-16314" fmla="*/ 249 h 681"/>
              <a:gd name="connsiteX30-16315" fmla="*/ 174 w 244"/>
              <a:gd name="connsiteY30-16316" fmla="*/ 286 h 681"/>
              <a:gd name="connsiteX31-16317" fmla="*/ 174 w 244"/>
              <a:gd name="connsiteY31-16318" fmla="*/ 318 h 681"/>
              <a:gd name="connsiteX32-16319" fmla="*/ 169 w 244"/>
              <a:gd name="connsiteY32-16320" fmla="*/ 349 h 681"/>
              <a:gd name="connsiteX33-16321" fmla="*/ 163 w 244"/>
              <a:gd name="connsiteY33-16322" fmla="*/ 381 h 681"/>
              <a:gd name="connsiteX34-16323" fmla="*/ 163 w 244"/>
              <a:gd name="connsiteY34-16324" fmla="*/ 407 h 681"/>
              <a:gd name="connsiteX35-16325" fmla="*/ 158 w 244"/>
              <a:gd name="connsiteY35-16326" fmla="*/ 428 h 681"/>
              <a:gd name="connsiteX36-16327" fmla="*/ 153 w 244"/>
              <a:gd name="connsiteY36-16328" fmla="*/ 449 h 681"/>
              <a:gd name="connsiteX37-16329" fmla="*/ 147 w 244"/>
              <a:gd name="connsiteY37-16330" fmla="*/ 486 h 681"/>
              <a:gd name="connsiteX38-16331" fmla="*/ 137 w 244"/>
              <a:gd name="connsiteY38-16332" fmla="*/ 523 h 681"/>
              <a:gd name="connsiteX39-16333" fmla="*/ 132 w 244"/>
              <a:gd name="connsiteY39-16334" fmla="*/ 554 h 681"/>
              <a:gd name="connsiteX40-16335" fmla="*/ 121 w 244"/>
              <a:gd name="connsiteY40-16336" fmla="*/ 581 h 681"/>
              <a:gd name="connsiteX41-16337" fmla="*/ 116 w 244"/>
              <a:gd name="connsiteY41-16338" fmla="*/ 607 h 681"/>
              <a:gd name="connsiteX42-16339" fmla="*/ 111 w 244"/>
              <a:gd name="connsiteY42-16340" fmla="*/ 618 h 681"/>
              <a:gd name="connsiteX43-16341" fmla="*/ 105 w 244"/>
              <a:gd name="connsiteY43-16342" fmla="*/ 628 h 681"/>
              <a:gd name="connsiteX44-16343" fmla="*/ 105 w 244"/>
              <a:gd name="connsiteY44-16344" fmla="*/ 639 h 681"/>
              <a:gd name="connsiteX45-16345" fmla="*/ 100 w 244"/>
              <a:gd name="connsiteY45-16346" fmla="*/ 644 h 681"/>
              <a:gd name="connsiteX46-16347" fmla="*/ 95 w 244"/>
              <a:gd name="connsiteY46-16348" fmla="*/ 654 h 681"/>
              <a:gd name="connsiteX47-16349" fmla="*/ 95 w 244"/>
              <a:gd name="connsiteY47-16350" fmla="*/ 660 h 681"/>
              <a:gd name="connsiteX48-16351" fmla="*/ 84 w 244"/>
              <a:gd name="connsiteY48-16352" fmla="*/ 665 h 681"/>
              <a:gd name="connsiteX49-16353" fmla="*/ 79 w 244"/>
              <a:gd name="connsiteY49-16354" fmla="*/ 675 h 681"/>
              <a:gd name="connsiteX50-16355" fmla="*/ 74 w 244"/>
              <a:gd name="connsiteY50-16356" fmla="*/ 675 h 681"/>
              <a:gd name="connsiteX51-16357" fmla="*/ 68 w 244"/>
              <a:gd name="connsiteY51-16358" fmla="*/ 681 h 681"/>
              <a:gd name="connsiteX52-16359" fmla="*/ 63 w 244"/>
              <a:gd name="connsiteY52-16360" fmla="*/ 681 h 681"/>
              <a:gd name="connsiteX53-16361" fmla="*/ 63 w 244"/>
              <a:gd name="connsiteY53-16362" fmla="*/ 675 h 681"/>
              <a:gd name="connsiteX54-16363" fmla="*/ 58 w 244"/>
              <a:gd name="connsiteY54-16364" fmla="*/ 675 h 681"/>
              <a:gd name="connsiteX55-16365" fmla="*/ 58 w 244"/>
              <a:gd name="connsiteY55-16366" fmla="*/ 670 h 681"/>
              <a:gd name="connsiteX56-16367" fmla="*/ 58 w 244"/>
              <a:gd name="connsiteY56-16368" fmla="*/ 665 h 681"/>
              <a:gd name="connsiteX57-16369" fmla="*/ 53 w 244"/>
              <a:gd name="connsiteY57-16370" fmla="*/ 660 h 681"/>
              <a:gd name="connsiteX58-16371" fmla="*/ 53 w 244"/>
              <a:gd name="connsiteY58-16372" fmla="*/ 649 h 681"/>
              <a:gd name="connsiteX59-16373" fmla="*/ 53 w 244"/>
              <a:gd name="connsiteY59-16374" fmla="*/ 639 h 681"/>
              <a:gd name="connsiteX60-16375" fmla="*/ 47 w 244"/>
              <a:gd name="connsiteY60-16376" fmla="*/ 623 h 681"/>
              <a:gd name="connsiteX61-16377" fmla="*/ 42 w 244"/>
              <a:gd name="connsiteY61-16378" fmla="*/ 602 h 681"/>
              <a:gd name="connsiteX62-16379" fmla="*/ 37 w 244"/>
              <a:gd name="connsiteY62-16380" fmla="*/ 586 h 681"/>
              <a:gd name="connsiteX63-16381" fmla="*/ 32 w 244"/>
              <a:gd name="connsiteY63-16382" fmla="*/ 570 h 681"/>
              <a:gd name="connsiteX64-16383" fmla="*/ 26 w 244"/>
              <a:gd name="connsiteY64-16384" fmla="*/ 554 h 681"/>
              <a:gd name="connsiteX65-16385" fmla="*/ 16 w 244"/>
              <a:gd name="connsiteY65-16386" fmla="*/ 544 h 681"/>
              <a:gd name="connsiteX66-16387" fmla="*/ 5 w 244"/>
              <a:gd name="connsiteY66-16388" fmla="*/ 533 h 681"/>
              <a:gd name="connsiteX67-16389" fmla="*/ 0 w 244"/>
              <a:gd name="connsiteY67-16390" fmla="*/ 523 h 681"/>
              <a:gd name="connsiteX68-16391" fmla="*/ 11 w 244"/>
              <a:gd name="connsiteY68-16392" fmla="*/ 528 h 681"/>
              <a:gd name="connsiteX69-16393" fmla="*/ 26 w 244"/>
              <a:gd name="connsiteY69-16394" fmla="*/ 528 h 681"/>
              <a:gd name="connsiteX70-16395" fmla="*/ 37 w 244"/>
              <a:gd name="connsiteY70-16396" fmla="*/ 528 h 681"/>
              <a:gd name="connsiteX71-16397" fmla="*/ 47 w 244"/>
              <a:gd name="connsiteY71-16398" fmla="*/ 528 h 681"/>
              <a:gd name="connsiteX72-16399" fmla="*/ 58 w 244"/>
              <a:gd name="connsiteY72-16400" fmla="*/ 523 h 681"/>
              <a:gd name="connsiteX73-16401" fmla="*/ 63 w 244"/>
              <a:gd name="connsiteY73-16402" fmla="*/ 523 h 681"/>
              <a:gd name="connsiteX74-16403" fmla="*/ 68 w 244"/>
              <a:gd name="connsiteY74-16404" fmla="*/ 518 h 681"/>
              <a:gd name="connsiteX75-16405" fmla="*/ 68 w 244"/>
              <a:gd name="connsiteY75-16406" fmla="*/ 518 h 681"/>
              <a:gd name="connsiteX76-16407" fmla="*/ 74 w 244"/>
              <a:gd name="connsiteY76-16408" fmla="*/ 512 h 681"/>
              <a:gd name="connsiteX77-16409" fmla="*/ 74 w 244"/>
              <a:gd name="connsiteY77-16410" fmla="*/ 502 h 681"/>
              <a:gd name="connsiteX78-16411" fmla="*/ 79 w 244"/>
              <a:gd name="connsiteY78-16412" fmla="*/ 491 h 681"/>
              <a:gd name="connsiteX79-16413" fmla="*/ 79 w 244"/>
              <a:gd name="connsiteY79-16414" fmla="*/ 476 h 681"/>
              <a:gd name="connsiteX80-16415" fmla="*/ 84 w 244"/>
              <a:gd name="connsiteY80-16416" fmla="*/ 455 h 681"/>
              <a:gd name="connsiteX81-16417" fmla="*/ 90 w 244"/>
              <a:gd name="connsiteY81-16418" fmla="*/ 434 h 681"/>
              <a:gd name="connsiteX82-16419" fmla="*/ 90 w 244"/>
              <a:gd name="connsiteY82-16420" fmla="*/ 407 h 681"/>
              <a:gd name="connsiteX83-16421" fmla="*/ 95 w 244"/>
              <a:gd name="connsiteY83-16422" fmla="*/ 376 h 681"/>
              <a:gd name="connsiteX84-16423" fmla="*/ 105 w 244"/>
              <a:gd name="connsiteY84-16424" fmla="*/ 313 h 681"/>
              <a:gd name="connsiteX85-16425" fmla="*/ 111 w 244"/>
              <a:gd name="connsiteY85-16426" fmla="*/ 255 h 681"/>
              <a:gd name="connsiteX86-16427" fmla="*/ 116 w 244"/>
              <a:gd name="connsiteY86-16428" fmla="*/ 192 h 681"/>
              <a:gd name="connsiteX87-16429" fmla="*/ 116 w 244"/>
              <a:gd name="connsiteY87-16430" fmla="*/ 139 h 681"/>
              <a:gd name="connsiteX88-16431" fmla="*/ 116 w 244"/>
              <a:gd name="connsiteY88-16432" fmla="*/ 139 h 681"/>
              <a:gd name="connsiteX0-16433" fmla="*/ 116 w 244"/>
              <a:gd name="connsiteY0-16434" fmla="*/ 127 h 669"/>
              <a:gd name="connsiteX1-16435" fmla="*/ 116 w 244"/>
              <a:gd name="connsiteY1-16436" fmla="*/ 101 h 669"/>
              <a:gd name="connsiteX2-16437" fmla="*/ 116 w 244"/>
              <a:gd name="connsiteY2-16438" fmla="*/ 74 h 669"/>
              <a:gd name="connsiteX3-16439" fmla="*/ 116 w 244"/>
              <a:gd name="connsiteY3-16440" fmla="*/ 53 h 669"/>
              <a:gd name="connsiteX4-16441" fmla="*/ 116 w 244"/>
              <a:gd name="connsiteY4-16442" fmla="*/ 38 h 669"/>
              <a:gd name="connsiteX5-16443" fmla="*/ 116 w 244"/>
              <a:gd name="connsiteY5-16444" fmla="*/ 22 h 669"/>
              <a:gd name="connsiteX6-16445" fmla="*/ 116 w 244"/>
              <a:gd name="connsiteY6-16446" fmla="*/ 11 h 669"/>
              <a:gd name="connsiteX7-16447" fmla="*/ 226 w 244"/>
              <a:gd name="connsiteY7-16448" fmla="*/ 1 h 669"/>
              <a:gd name="connsiteX8-16449" fmla="*/ 226 w 244"/>
              <a:gd name="connsiteY8-16450" fmla="*/ 6 h 669"/>
              <a:gd name="connsiteX9-16451" fmla="*/ 226 w 244"/>
              <a:gd name="connsiteY9-16452" fmla="*/ 11 h 669"/>
              <a:gd name="connsiteX10-16453" fmla="*/ 221 w 244"/>
              <a:gd name="connsiteY10-16454" fmla="*/ 16 h 669"/>
              <a:gd name="connsiteX11-16455" fmla="*/ 211 w 244"/>
              <a:gd name="connsiteY11-16456" fmla="*/ 22 h 669"/>
              <a:gd name="connsiteX12-16457" fmla="*/ 211 w 244"/>
              <a:gd name="connsiteY12-16458" fmla="*/ 27 h 669"/>
              <a:gd name="connsiteX13-16459" fmla="*/ 211 w 244"/>
              <a:gd name="connsiteY13-16460" fmla="*/ 27 h 669"/>
              <a:gd name="connsiteX14-16461" fmla="*/ 205 w 244"/>
              <a:gd name="connsiteY14-16462" fmla="*/ 32 h 669"/>
              <a:gd name="connsiteX15-16463" fmla="*/ 205 w 244"/>
              <a:gd name="connsiteY15-16464" fmla="*/ 38 h 669"/>
              <a:gd name="connsiteX16-16465" fmla="*/ 200 w 244"/>
              <a:gd name="connsiteY16-16466" fmla="*/ 48 h 669"/>
              <a:gd name="connsiteX17-16467" fmla="*/ 200 w 244"/>
              <a:gd name="connsiteY17-16468" fmla="*/ 53 h 669"/>
              <a:gd name="connsiteX18-16469" fmla="*/ 200 w 244"/>
              <a:gd name="connsiteY18-16470" fmla="*/ 64 h 669"/>
              <a:gd name="connsiteX19-16471" fmla="*/ 195 w 244"/>
              <a:gd name="connsiteY19-16472" fmla="*/ 74 h 669"/>
              <a:gd name="connsiteX20-16473" fmla="*/ 195 w 244"/>
              <a:gd name="connsiteY20-16474" fmla="*/ 85 h 669"/>
              <a:gd name="connsiteX21-16475" fmla="*/ 195 w 244"/>
              <a:gd name="connsiteY21-16476" fmla="*/ 95 h 669"/>
              <a:gd name="connsiteX22-16477" fmla="*/ 190 w 244"/>
              <a:gd name="connsiteY22-16478" fmla="*/ 111 h 669"/>
              <a:gd name="connsiteX23-16479" fmla="*/ 190 w 244"/>
              <a:gd name="connsiteY23-16480" fmla="*/ 127 h 669"/>
              <a:gd name="connsiteX24-16481" fmla="*/ 190 w 244"/>
              <a:gd name="connsiteY24-16482" fmla="*/ 143 h 669"/>
              <a:gd name="connsiteX25-16483" fmla="*/ 184 w 244"/>
              <a:gd name="connsiteY25-16484" fmla="*/ 158 h 669"/>
              <a:gd name="connsiteX26-16485" fmla="*/ 184 w 244"/>
              <a:gd name="connsiteY26-16486" fmla="*/ 174 h 669"/>
              <a:gd name="connsiteX27-16487" fmla="*/ 184 w 244"/>
              <a:gd name="connsiteY27-16488" fmla="*/ 195 h 669"/>
              <a:gd name="connsiteX28-16489" fmla="*/ 179 w 244"/>
              <a:gd name="connsiteY28-16490" fmla="*/ 237 h 669"/>
              <a:gd name="connsiteX29-16491" fmla="*/ 174 w 244"/>
              <a:gd name="connsiteY29-16492" fmla="*/ 274 h 669"/>
              <a:gd name="connsiteX30-16493" fmla="*/ 174 w 244"/>
              <a:gd name="connsiteY30-16494" fmla="*/ 306 h 669"/>
              <a:gd name="connsiteX31-16495" fmla="*/ 169 w 244"/>
              <a:gd name="connsiteY31-16496" fmla="*/ 337 h 669"/>
              <a:gd name="connsiteX32-16497" fmla="*/ 163 w 244"/>
              <a:gd name="connsiteY32-16498" fmla="*/ 369 h 669"/>
              <a:gd name="connsiteX33-16499" fmla="*/ 163 w 244"/>
              <a:gd name="connsiteY33-16500" fmla="*/ 395 h 669"/>
              <a:gd name="connsiteX34-16501" fmla="*/ 158 w 244"/>
              <a:gd name="connsiteY34-16502" fmla="*/ 416 h 669"/>
              <a:gd name="connsiteX35-16503" fmla="*/ 153 w 244"/>
              <a:gd name="connsiteY35-16504" fmla="*/ 437 h 669"/>
              <a:gd name="connsiteX36-16505" fmla="*/ 147 w 244"/>
              <a:gd name="connsiteY36-16506" fmla="*/ 474 h 669"/>
              <a:gd name="connsiteX37-16507" fmla="*/ 137 w 244"/>
              <a:gd name="connsiteY37-16508" fmla="*/ 511 h 669"/>
              <a:gd name="connsiteX38-16509" fmla="*/ 132 w 244"/>
              <a:gd name="connsiteY38-16510" fmla="*/ 542 h 669"/>
              <a:gd name="connsiteX39-16511" fmla="*/ 121 w 244"/>
              <a:gd name="connsiteY39-16512" fmla="*/ 569 h 669"/>
              <a:gd name="connsiteX40-16513" fmla="*/ 116 w 244"/>
              <a:gd name="connsiteY40-16514" fmla="*/ 595 h 669"/>
              <a:gd name="connsiteX41-16515" fmla="*/ 111 w 244"/>
              <a:gd name="connsiteY41-16516" fmla="*/ 606 h 669"/>
              <a:gd name="connsiteX42-16517" fmla="*/ 105 w 244"/>
              <a:gd name="connsiteY42-16518" fmla="*/ 616 h 669"/>
              <a:gd name="connsiteX43-16519" fmla="*/ 105 w 244"/>
              <a:gd name="connsiteY43-16520" fmla="*/ 627 h 669"/>
              <a:gd name="connsiteX44-16521" fmla="*/ 100 w 244"/>
              <a:gd name="connsiteY44-16522" fmla="*/ 632 h 669"/>
              <a:gd name="connsiteX45-16523" fmla="*/ 95 w 244"/>
              <a:gd name="connsiteY45-16524" fmla="*/ 642 h 669"/>
              <a:gd name="connsiteX46-16525" fmla="*/ 95 w 244"/>
              <a:gd name="connsiteY46-16526" fmla="*/ 648 h 669"/>
              <a:gd name="connsiteX47-16527" fmla="*/ 84 w 244"/>
              <a:gd name="connsiteY47-16528" fmla="*/ 653 h 669"/>
              <a:gd name="connsiteX48-16529" fmla="*/ 79 w 244"/>
              <a:gd name="connsiteY48-16530" fmla="*/ 663 h 669"/>
              <a:gd name="connsiteX49-16531" fmla="*/ 74 w 244"/>
              <a:gd name="connsiteY49-16532" fmla="*/ 663 h 669"/>
              <a:gd name="connsiteX50-16533" fmla="*/ 68 w 244"/>
              <a:gd name="connsiteY50-16534" fmla="*/ 669 h 669"/>
              <a:gd name="connsiteX51-16535" fmla="*/ 63 w 244"/>
              <a:gd name="connsiteY51-16536" fmla="*/ 669 h 669"/>
              <a:gd name="connsiteX52-16537" fmla="*/ 63 w 244"/>
              <a:gd name="connsiteY52-16538" fmla="*/ 663 h 669"/>
              <a:gd name="connsiteX53-16539" fmla="*/ 58 w 244"/>
              <a:gd name="connsiteY53-16540" fmla="*/ 663 h 669"/>
              <a:gd name="connsiteX54-16541" fmla="*/ 58 w 244"/>
              <a:gd name="connsiteY54-16542" fmla="*/ 658 h 669"/>
              <a:gd name="connsiteX55-16543" fmla="*/ 58 w 244"/>
              <a:gd name="connsiteY55-16544" fmla="*/ 653 h 669"/>
              <a:gd name="connsiteX56-16545" fmla="*/ 53 w 244"/>
              <a:gd name="connsiteY56-16546" fmla="*/ 648 h 669"/>
              <a:gd name="connsiteX57-16547" fmla="*/ 53 w 244"/>
              <a:gd name="connsiteY57-16548" fmla="*/ 637 h 669"/>
              <a:gd name="connsiteX58-16549" fmla="*/ 53 w 244"/>
              <a:gd name="connsiteY58-16550" fmla="*/ 627 h 669"/>
              <a:gd name="connsiteX59-16551" fmla="*/ 47 w 244"/>
              <a:gd name="connsiteY59-16552" fmla="*/ 611 h 669"/>
              <a:gd name="connsiteX60-16553" fmla="*/ 42 w 244"/>
              <a:gd name="connsiteY60-16554" fmla="*/ 590 h 669"/>
              <a:gd name="connsiteX61-16555" fmla="*/ 37 w 244"/>
              <a:gd name="connsiteY61-16556" fmla="*/ 574 h 669"/>
              <a:gd name="connsiteX62-16557" fmla="*/ 32 w 244"/>
              <a:gd name="connsiteY62-16558" fmla="*/ 558 h 669"/>
              <a:gd name="connsiteX63-16559" fmla="*/ 26 w 244"/>
              <a:gd name="connsiteY63-16560" fmla="*/ 542 h 669"/>
              <a:gd name="connsiteX64-16561" fmla="*/ 16 w 244"/>
              <a:gd name="connsiteY64-16562" fmla="*/ 532 h 669"/>
              <a:gd name="connsiteX65-16563" fmla="*/ 5 w 244"/>
              <a:gd name="connsiteY65-16564" fmla="*/ 521 h 669"/>
              <a:gd name="connsiteX66-16565" fmla="*/ 0 w 244"/>
              <a:gd name="connsiteY66-16566" fmla="*/ 511 h 669"/>
              <a:gd name="connsiteX67-16567" fmla="*/ 11 w 244"/>
              <a:gd name="connsiteY67-16568" fmla="*/ 516 h 669"/>
              <a:gd name="connsiteX68-16569" fmla="*/ 26 w 244"/>
              <a:gd name="connsiteY68-16570" fmla="*/ 516 h 669"/>
              <a:gd name="connsiteX69-16571" fmla="*/ 37 w 244"/>
              <a:gd name="connsiteY69-16572" fmla="*/ 516 h 669"/>
              <a:gd name="connsiteX70-16573" fmla="*/ 47 w 244"/>
              <a:gd name="connsiteY70-16574" fmla="*/ 516 h 669"/>
              <a:gd name="connsiteX71-16575" fmla="*/ 58 w 244"/>
              <a:gd name="connsiteY71-16576" fmla="*/ 511 h 669"/>
              <a:gd name="connsiteX72-16577" fmla="*/ 63 w 244"/>
              <a:gd name="connsiteY72-16578" fmla="*/ 511 h 669"/>
              <a:gd name="connsiteX73-16579" fmla="*/ 68 w 244"/>
              <a:gd name="connsiteY73-16580" fmla="*/ 506 h 669"/>
              <a:gd name="connsiteX74-16581" fmla="*/ 68 w 244"/>
              <a:gd name="connsiteY74-16582" fmla="*/ 506 h 669"/>
              <a:gd name="connsiteX75-16583" fmla="*/ 74 w 244"/>
              <a:gd name="connsiteY75-16584" fmla="*/ 500 h 669"/>
              <a:gd name="connsiteX76-16585" fmla="*/ 74 w 244"/>
              <a:gd name="connsiteY76-16586" fmla="*/ 490 h 669"/>
              <a:gd name="connsiteX77-16587" fmla="*/ 79 w 244"/>
              <a:gd name="connsiteY77-16588" fmla="*/ 479 h 669"/>
              <a:gd name="connsiteX78-16589" fmla="*/ 79 w 244"/>
              <a:gd name="connsiteY78-16590" fmla="*/ 464 h 669"/>
              <a:gd name="connsiteX79-16591" fmla="*/ 84 w 244"/>
              <a:gd name="connsiteY79-16592" fmla="*/ 443 h 669"/>
              <a:gd name="connsiteX80-16593" fmla="*/ 90 w 244"/>
              <a:gd name="connsiteY80-16594" fmla="*/ 422 h 669"/>
              <a:gd name="connsiteX81-16595" fmla="*/ 90 w 244"/>
              <a:gd name="connsiteY81-16596" fmla="*/ 395 h 669"/>
              <a:gd name="connsiteX82-16597" fmla="*/ 95 w 244"/>
              <a:gd name="connsiteY82-16598" fmla="*/ 364 h 669"/>
              <a:gd name="connsiteX83-16599" fmla="*/ 105 w 244"/>
              <a:gd name="connsiteY83-16600" fmla="*/ 301 h 669"/>
              <a:gd name="connsiteX84-16601" fmla="*/ 111 w 244"/>
              <a:gd name="connsiteY84-16602" fmla="*/ 243 h 669"/>
              <a:gd name="connsiteX85-16603" fmla="*/ 116 w 244"/>
              <a:gd name="connsiteY85-16604" fmla="*/ 180 h 669"/>
              <a:gd name="connsiteX86-16605" fmla="*/ 116 w 244"/>
              <a:gd name="connsiteY86-16606" fmla="*/ 127 h 669"/>
              <a:gd name="connsiteX87-16607" fmla="*/ 116 w 244"/>
              <a:gd name="connsiteY87-16608" fmla="*/ 127 h 669"/>
              <a:gd name="connsiteX0-16609" fmla="*/ 116 w 244"/>
              <a:gd name="connsiteY0-16610" fmla="*/ 126 h 668"/>
              <a:gd name="connsiteX1-16611" fmla="*/ 116 w 244"/>
              <a:gd name="connsiteY1-16612" fmla="*/ 100 h 668"/>
              <a:gd name="connsiteX2-16613" fmla="*/ 116 w 244"/>
              <a:gd name="connsiteY2-16614" fmla="*/ 73 h 668"/>
              <a:gd name="connsiteX3-16615" fmla="*/ 116 w 244"/>
              <a:gd name="connsiteY3-16616" fmla="*/ 52 h 668"/>
              <a:gd name="connsiteX4-16617" fmla="*/ 116 w 244"/>
              <a:gd name="connsiteY4-16618" fmla="*/ 37 h 668"/>
              <a:gd name="connsiteX5-16619" fmla="*/ 116 w 244"/>
              <a:gd name="connsiteY5-16620" fmla="*/ 21 h 668"/>
              <a:gd name="connsiteX6-16621" fmla="*/ 116 w 244"/>
              <a:gd name="connsiteY6-16622" fmla="*/ 10 h 668"/>
              <a:gd name="connsiteX7-16623" fmla="*/ 226 w 244"/>
              <a:gd name="connsiteY7-16624" fmla="*/ 0 h 668"/>
              <a:gd name="connsiteX8-16625" fmla="*/ 226 w 244"/>
              <a:gd name="connsiteY8-16626" fmla="*/ 10 h 668"/>
              <a:gd name="connsiteX9-16627" fmla="*/ 221 w 244"/>
              <a:gd name="connsiteY9-16628" fmla="*/ 15 h 668"/>
              <a:gd name="connsiteX10-16629" fmla="*/ 211 w 244"/>
              <a:gd name="connsiteY10-16630" fmla="*/ 21 h 668"/>
              <a:gd name="connsiteX11-16631" fmla="*/ 211 w 244"/>
              <a:gd name="connsiteY11-16632" fmla="*/ 26 h 668"/>
              <a:gd name="connsiteX12-16633" fmla="*/ 211 w 244"/>
              <a:gd name="connsiteY12-16634" fmla="*/ 26 h 668"/>
              <a:gd name="connsiteX13-16635" fmla="*/ 205 w 244"/>
              <a:gd name="connsiteY13-16636" fmla="*/ 31 h 668"/>
              <a:gd name="connsiteX14-16637" fmla="*/ 205 w 244"/>
              <a:gd name="connsiteY14-16638" fmla="*/ 37 h 668"/>
              <a:gd name="connsiteX15-16639" fmla="*/ 200 w 244"/>
              <a:gd name="connsiteY15-16640" fmla="*/ 47 h 668"/>
              <a:gd name="connsiteX16-16641" fmla="*/ 200 w 244"/>
              <a:gd name="connsiteY16-16642" fmla="*/ 52 h 668"/>
              <a:gd name="connsiteX17-16643" fmla="*/ 200 w 244"/>
              <a:gd name="connsiteY17-16644" fmla="*/ 63 h 668"/>
              <a:gd name="connsiteX18-16645" fmla="*/ 195 w 244"/>
              <a:gd name="connsiteY18-16646" fmla="*/ 73 h 668"/>
              <a:gd name="connsiteX19-16647" fmla="*/ 195 w 244"/>
              <a:gd name="connsiteY19-16648" fmla="*/ 84 h 668"/>
              <a:gd name="connsiteX20-16649" fmla="*/ 195 w 244"/>
              <a:gd name="connsiteY20-16650" fmla="*/ 94 h 668"/>
              <a:gd name="connsiteX21-16651" fmla="*/ 190 w 244"/>
              <a:gd name="connsiteY21-16652" fmla="*/ 110 h 668"/>
              <a:gd name="connsiteX22-16653" fmla="*/ 190 w 244"/>
              <a:gd name="connsiteY22-16654" fmla="*/ 126 h 668"/>
              <a:gd name="connsiteX23-16655" fmla="*/ 190 w 244"/>
              <a:gd name="connsiteY23-16656" fmla="*/ 142 h 668"/>
              <a:gd name="connsiteX24-16657" fmla="*/ 184 w 244"/>
              <a:gd name="connsiteY24-16658" fmla="*/ 157 h 668"/>
              <a:gd name="connsiteX25-16659" fmla="*/ 184 w 244"/>
              <a:gd name="connsiteY25-16660" fmla="*/ 173 h 668"/>
              <a:gd name="connsiteX26-16661" fmla="*/ 184 w 244"/>
              <a:gd name="connsiteY26-16662" fmla="*/ 194 h 668"/>
              <a:gd name="connsiteX27-16663" fmla="*/ 179 w 244"/>
              <a:gd name="connsiteY27-16664" fmla="*/ 236 h 668"/>
              <a:gd name="connsiteX28-16665" fmla="*/ 174 w 244"/>
              <a:gd name="connsiteY28-16666" fmla="*/ 273 h 668"/>
              <a:gd name="connsiteX29-16667" fmla="*/ 174 w 244"/>
              <a:gd name="connsiteY29-16668" fmla="*/ 305 h 668"/>
              <a:gd name="connsiteX30-16669" fmla="*/ 169 w 244"/>
              <a:gd name="connsiteY30-16670" fmla="*/ 336 h 668"/>
              <a:gd name="connsiteX31-16671" fmla="*/ 163 w 244"/>
              <a:gd name="connsiteY31-16672" fmla="*/ 368 h 668"/>
              <a:gd name="connsiteX32-16673" fmla="*/ 163 w 244"/>
              <a:gd name="connsiteY32-16674" fmla="*/ 394 h 668"/>
              <a:gd name="connsiteX33-16675" fmla="*/ 158 w 244"/>
              <a:gd name="connsiteY33-16676" fmla="*/ 415 h 668"/>
              <a:gd name="connsiteX34-16677" fmla="*/ 153 w 244"/>
              <a:gd name="connsiteY34-16678" fmla="*/ 436 h 668"/>
              <a:gd name="connsiteX35-16679" fmla="*/ 147 w 244"/>
              <a:gd name="connsiteY35-16680" fmla="*/ 473 h 668"/>
              <a:gd name="connsiteX36-16681" fmla="*/ 137 w 244"/>
              <a:gd name="connsiteY36-16682" fmla="*/ 510 h 668"/>
              <a:gd name="connsiteX37-16683" fmla="*/ 132 w 244"/>
              <a:gd name="connsiteY37-16684" fmla="*/ 541 h 668"/>
              <a:gd name="connsiteX38-16685" fmla="*/ 121 w 244"/>
              <a:gd name="connsiteY38-16686" fmla="*/ 568 h 668"/>
              <a:gd name="connsiteX39-16687" fmla="*/ 116 w 244"/>
              <a:gd name="connsiteY39-16688" fmla="*/ 594 h 668"/>
              <a:gd name="connsiteX40-16689" fmla="*/ 111 w 244"/>
              <a:gd name="connsiteY40-16690" fmla="*/ 605 h 668"/>
              <a:gd name="connsiteX41-16691" fmla="*/ 105 w 244"/>
              <a:gd name="connsiteY41-16692" fmla="*/ 615 h 668"/>
              <a:gd name="connsiteX42-16693" fmla="*/ 105 w 244"/>
              <a:gd name="connsiteY42-16694" fmla="*/ 626 h 668"/>
              <a:gd name="connsiteX43-16695" fmla="*/ 100 w 244"/>
              <a:gd name="connsiteY43-16696" fmla="*/ 631 h 668"/>
              <a:gd name="connsiteX44-16697" fmla="*/ 95 w 244"/>
              <a:gd name="connsiteY44-16698" fmla="*/ 641 h 668"/>
              <a:gd name="connsiteX45-16699" fmla="*/ 95 w 244"/>
              <a:gd name="connsiteY45-16700" fmla="*/ 647 h 668"/>
              <a:gd name="connsiteX46-16701" fmla="*/ 84 w 244"/>
              <a:gd name="connsiteY46-16702" fmla="*/ 652 h 668"/>
              <a:gd name="connsiteX47-16703" fmla="*/ 79 w 244"/>
              <a:gd name="connsiteY47-16704" fmla="*/ 662 h 668"/>
              <a:gd name="connsiteX48-16705" fmla="*/ 74 w 244"/>
              <a:gd name="connsiteY48-16706" fmla="*/ 662 h 668"/>
              <a:gd name="connsiteX49-16707" fmla="*/ 68 w 244"/>
              <a:gd name="connsiteY49-16708" fmla="*/ 668 h 668"/>
              <a:gd name="connsiteX50-16709" fmla="*/ 63 w 244"/>
              <a:gd name="connsiteY50-16710" fmla="*/ 668 h 668"/>
              <a:gd name="connsiteX51-16711" fmla="*/ 63 w 244"/>
              <a:gd name="connsiteY51-16712" fmla="*/ 662 h 668"/>
              <a:gd name="connsiteX52-16713" fmla="*/ 58 w 244"/>
              <a:gd name="connsiteY52-16714" fmla="*/ 662 h 668"/>
              <a:gd name="connsiteX53-16715" fmla="*/ 58 w 244"/>
              <a:gd name="connsiteY53-16716" fmla="*/ 657 h 668"/>
              <a:gd name="connsiteX54-16717" fmla="*/ 58 w 244"/>
              <a:gd name="connsiteY54-16718" fmla="*/ 652 h 668"/>
              <a:gd name="connsiteX55-16719" fmla="*/ 53 w 244"/>
              <a:gd name="connsiteY55-16720" fmla="*/ 647 h 668"/>
              <a:gd name="connsiteX56-16721" fmla="*/ 53 w 244"/>
              <a:gd name="connsiteY56-16722" fmla="*/ 636 h 668"/>
              <a:gd name="connsiteX57-16723" fmla="*/ 53 w 244"/>
              <a:gd name="connsiteY57-16724" fmla="*/ 626 h 668"/>
              <a:gd name="connsiteX58-16725" fmla="*/ 47 w 244"/>
              <a:gd name="connsiteY58-16726" fmla="*/ 610 h 668"/>
              <a:gd name="connsiteX59-16727" fmla="*/ 42 w 244"/>
              <a:gd name="connsiteY59-16728" fmla="*/ 589 h 668"/>
              <a:gd name="connsiteX60-16729" fmla="*/ 37 w 244"/>
              <a:gd name="connsiteY60-16730" fmla="*/ 573 h 668"/>
              <a:gd name="connsiteX61-16731" fmla="*/ 32 w 244"/>
              <a:gd name="connsiteY61-16732" fmla="*/ 557 h 668"/>
              <a:gd name="connsiteX62-16733" fmla="*/ 26 w 244"/>
              <a:gd name="connsiteY62-16734" fmla="*/ 541 h 668"/>
              <a:gd name="connsiteX63-16735" fmla="*/ 16 w 244"/>
              <a:gd name="connsiteY63-16736" fmla="*/ 531 h 668"/>
              <a:gd name="connsiteX64-16737" fmla="*/ 5 w 244"/>
              <a:gd name="connsiteY64-16738" fmla="*/ 520 h 668"/>
              <a:gd name="connsiteX65-16739" fmla="*/ 0 w 244"/>
              <a:gd name="connsiteY65-16740" fmla="*/ 510 h 668"/>
              <a:gd name="connsiteX66-16741" fmla="*/ 11 w 244"/>
              <a:gd name="connsiteY66-16742" fmla="*/ 515 h 668"/>
              <a:gd name="connsiteX67-16743" fmla="*/ 26 w 244"/>
              <a:gd name="connsiteY67-16744" fmla="*/ 515 h 668"/>
              <a:gd name="connsiteX68-16745" fmla="*/ 37 w 244"/>
              <a:gd name="connsiteY68-16746" fmla="*/ 515 h 668"/>
              <a:gd name="connsiteX69-16747" fmla="*/ 47 w 244"/>
              <a:gd name="connsiteY69-16748" fmla="*/ 515 h 668"/>
              <a:gd name="connsiteX70-16749" fmla="*/ 58 w 244"/>
              <a:gd name="connsiteY70-16750" fmla="*/ 510 h 668"/>
              <a:gd name="connsiteX71-16751" fmla="*/ 63 w 244"/>
              <a:gd name="connsiteY71-16752" fmla="*/ 510 h 668"/>
              <a:gd name="connsiteX72-16753" fmla="*/ 68 w 244"/>
              <a:gd name="connsiteY72-16754" fmla="*/ 505 h 668"/>
              <a:gd name="connsiteX73-16755" fmla="*/ 68 w 244"/>
              <a:gd name="connsiteY73-16756" fmla="*/ 505 h 668"/>
              <a:gd name="connsiteX74-16757" fmla="*/ 74 w 244"/>
              <a:gd name="connsiteY74-16758" fmla="*/ 499 h 668"/>
              <a:gd name="connsiteX75-16759" fmla="*/ 74 w 244"/>
              <a:gd name="connsiteY75-16760" fmla="*/ 489 h 668"/>
              <a:gd name="connsiteX76-16761" fmla="*/ 79 w 244"/>
              <a:gd name="connsiteY76-16762" fmla="*/ 478 h 668"/>
              <a:gd name="connsiteX77-16763" fmla="*/ 79 w 244"/>
              <a:gd name="connsiteY77-16764" fmla="*/ 463 h 668"/>
              <a:gd name="connsiteX78-16765" fmla="*/ 84 w 244"/>
              <a:gd name="connsiteY78-16766" fmla="*/ 442 h 668"/>
              <a:gd name="connsiteX79-16767" fmla="*/ 90 w 244"/>
              <a:gd name="connsiteY79-16768" fmla="*/ 421 h 668"/>
              <a:gd name="connsiteX80-16769" fmla="*/ 90 w 244"/>
              <a:gd name="connsiteY80-16770" fmla="*/ 394 h 668"/>
              <a:gd name="connsiteX81-16771" fmla="*/ 95 w 244"/>
              <a:gd name="connsiteY81-16772" fmla="*/ 363 h 668"/>
              <a:gd name="connsiteX82-16773" fmla="*/ 105 w 244"/>
              <a:gd name="connsiteY82-16774" fmla="*/ 300 h 668"/>
              <a:gd name="connsiteX83-16775" fmla="*/ 111 w 244"/>
              <a:gd name="connsiteY83-16776" fmla="*/ 242 h 668"/>
              <a:gd name="connsiteX84-16777" fmla="*/ 116 w 244"/>
              <a:gd name="connsiteY84-16778" fmla="*/ 179 h 668"/>
              <a:gd name="connsiteX85-16779" fmla="*/ 116 w 244"/>
              <a:gd name="connsiteY85-16780" fmla="*/ 126 h 668"/>
              <a:gd name="connsiteX86-16781" fmla="*/ 116 w 244"/>
              <a:gd name="connsiteY86-16782" fmla="*/ 126 h 668"/>
              <a:gd name="connsiteX0-16783" fmla="*/ 116 w 244"/>
              <a:gd name="connsiteY0-16784" fmla="*/ 126 h 668"/>
              <a:gd name="connsiteX1-16785" fmla="*/ 116 w 244"/>
              <a:gd name="connsiteY1-16786" fmla="*/ 100 h 668"/>
              <a:gd name="connsiteX2-16787" fmla="*/ 116 w 244"/>
              <a:gd name="connsiteY2-16788" fmla="*/ 73 h 668"/>
              <a:gd name="connsiteX3-16789" fmla="*/ 116 w 244"/>
              <a:gd name="connsiteY3-16790" fmla="*/ 52 h 668"/>
              <a:gd name="connsiteX4-16791" fmla="*/ 116 w 244"/>
              <a:gd name="connsiteY4-16792" fmla="*/ 37 h 668"/>
              <a:gd name="connsiteX5-16793" fmla="*/ 116 w 244"/>
              <a:gd name="connsiteY5-16794" fmla="*/ 21 h 668"/>
              <a:gd name="connsiteX6-16795" fmla="*/ 116 w 244"/>
              <a:gd name="connsiteY6-16796" fmla="*/ 10 h 668"/>
              <a:gd name="connsiteX7-16797" fmla="*/ 226 w 244"/>
              <a:gd name="connsiteY7-16798" fmla="*/ 0 h 668"/>
              <a:gd name="connsiteX8-16799" fmla="*/ 226 w 244"/>
              <a:gd name="connsiteY8-16800" fmla="*/ 10 h 668"/>
              <a:gd name="connsiteX9-16801" fmla="*/ 211 w 244"/>
              <a:gd name="connsiteY9-16802" fmla="*/ 21 h 668"/>
              <a:gd name="connsiteX10-16803" fmla="*/ 211 w 244"/>
              <a:gd name="connsiteY10-16804" fmla="*/ 26 h 668"/>
              <a:gd name="connsiteX11-16805" fmla="*/ 211 w 244"/>
              <a:gd name="connsiteY11-16806" fmla="*/ 26 h 668"/>
              <a:gd name="connsiteX12-16807" fmla="*/ 205 w 244"/>
              <a:gd name="connsiteY12-16808" fmla="*/ 31 h 668"/>
              <a:gd name="connsiteX13-16809" fmla="*/ 205 w 244"/>
              <a:gd name="connsiteY13-16810" fmla="*/ 37 h 668"/>
              <a:gd name="connsiteX14-16811" fmla="*/ 200 w 244"/>
              <a:gd name="connsiteY14-16812" fmla="*/ 47 h 668"/>
              <a:gd name="connsiteX15-16813" fmla="*/ 200 w 244"/>
              <a:gd name="connsiteY15-16814" fmla="*/ 52 h 668"/>
              <a:gd name="connsiteX16-16815" fmla="*/ 200 w 244"/>
              <a:gd name="connsiteY16-16816" fmla="*/ 63 h 668"/>
              <a:gd name="connsiteX17-16817" fmla="*/ 195 w 244"/>
              <a:gd name="connsiteY17-16818" fmla="*/ 73 h 668"/>
              <a:gd name="connsiteX18-16819" fmla="*/ 195 w 244"/>
              <a:gd name="connsiteY18-16820" fmla="*/ 84 h 668"/>
              <a:gd name="connsiteX19-16821" fmla="*/ 195 w 244"/>
              <a:gd name="connsiteY19-16822" fmla="*/ 94 h 668"/>
              <a:gd name="connsiteX20-16823" fmla="*/ 190 w 244"/>
              <a:gd name="connsiteY20-16824" fmla="*/ 110 h 668"/>
              <a:gd name="connsiteX21-16825" fmla="*/ 190 w 244"/>
              <a:gd name="connsiteY21-16826" fmla="*/ 126 h 668"/>
              <a:gd name="connsiteX22-16827" fmla="*/ 190 w 244"/>
              <a:gd name="connsiteY22-16828" fmla="*/ 142 h 668"/>
              <a:gd name="connsiteX23-16829" fmla="*/ 184 w 244"/>
              <a:gd name="connsiteY23-16830" fmla="*/ 157 h 668"/>
              <a:gd name="connsiteX24-16831" fmla="*/ 184 w 244"/>
              <a:gd name="connsiteY24-16832" fmla="*/ 173 h 668"/>
              <a:gd name="connsiteX25-16833" fmla="*/ 184 w 244"/>
              <a:gd name="connsiteY25-16834" fmla="*/ 194 h 668"/>
              <a:gd name="connsiteX26-16835" fmla="*/ 179 w 244"/>
              <a:gd name="connsiteY26-16836" fmla="*/ 236 h 668"/>
              <a:gd name="connsiteX27-16837" fmla="*/ 174 w 244"/>
              <a:gd name="connsiteY27-16838" fmla="*/ 273 h 668"/>
              <a:gd name="connsiteX28-16839" fmla="*/ 174 w 244"/>
              <a:gd name="connsiteY28-16840" fmla="*/ 305 h 668"/>
              <a:gd name="connsiteX29-16841" fmla="*/ 169 w 244"/>
              <a:gd name="connsiteY29-16842" fmla="*/ 336 h 668"/>
              <a:gd name="connsiteX30-16843" fmla="*/ 163 w 244"/>
              <a:gd name="connsiteY30-16844" fmla="*/ 368 h 668"/>
              <a:gd name="connsiteX31-16845" fmla="*/ 163 w 244"/>
              <a:gd name="connsiteY31-16846" fmla="*/ 394 h 668"/>
              <a:gd name="connsiteX32-16847" fmla="*/ 158 w 244"/>
              <a:gd name="connsiteY32-16848" fmla="*/ 415 h 668"/>
              <a:gd name="connsiteX33-16849" fmla="*/ 153 w 244"/>
              <a:gd name="connsiteY33-16850" fmla="*/ 436 h 668"/>
              <a:gd name="connsiteX34-16851" fmla="*/ 147 w 244"/>
              <a:gd name="connsiteY34-16852" fmla="*/ 473 h 668"/>
              <a:gd name="connsiteX35-16853" fmla="*/ 137 w 244"/>
              <a:gd name="connsiteY35-16854" fmla="*/ 510 h 668"/>
              <a:gd name="connsiteX36-16855" fmla="*/ 132 w 244"/>
              <a:gd name="connsiteY36-16856" fmla="*/ 541 h 668"/>
              <a:gd name="connsiteX37-16857" fmla="*/ 121 w 244"/>
              <a:gd name="connsiteY37-16858" fmla="*/ 568 h 668"/>
              <a:gd name="connsiteX38-16859" fmla="*/ 116 w 244"/>
              <a:gd name="connsiteY38-16860" fmla="*/ 594 h 668"/>
              <a:gd name="connsiteX39-16861" fmla="*/ 111 w 244"/>
              <a:gd name="connsiteY39-16862" fmla="*/ 605 h 668"/>
              <a:gd name="connsiteX40-16863" fmla="*/ 105 w 244"/>
              <a:gd name="connsiteY40-16864" fmla="*/ 615 h 668"/>
              <a:gd name="connsiteX41-16865" fmla="*/ 105 w 244"/>
              <a:gd name="connsiteY41-16866" fmla="*/ 626 h 668"/>
              <a:gd name="connsiteX42-16867" fmla="*/ 100 w 244"/>
              <a:gd name="connsiteY42-16868" fmla="*/ 631 h 668"/>
              <a:gd name="connsiteX43-16869" fmla="*/ 95 w 244"/>
              <a:gd name="connsiteY43-16870" fmla="*/ 641 h 668"/>
              <a:gd name="connsiteX44-16871" fmla="*/ 95 w 244"/>
              <a:gd name="connsiteY44-16872" fmla="*/ 647 h 668"/>
              <a:gd name="connsiteX45-16873" fmla="*/ 84 w 244"/>
              <a:gd name="connsiteY45-16874" fmla="*/ 652 h 668"/>
              <a:gd name="connsiteX46-16875" fmla="*/ 79 w 244"/>
              <a:gd name="connsiteY46-16876" fmla="*/ 662 h 668"/>
              <a:gd name="connsiteX47-16877" fmla="*/ 74 w 244"/>
              <a:gd name="connsiteY47-16878" fmla="*/ 662 h 668"/>
              <a:gd name="connsiteX48-16879" fmla="*/ 68 w 244"/>
              <a:gd name="connsiteY48-16880" fmla="*/ 668 h 668"/>
              <a:gd name="connsiteX49-16881" fmla="*/ 63 w 244"/>
              <a:gd name="connsiteY49-16882" fmla="*/ 668 h 668"/>
              <a:gd name="connsiteX50-16883" fmla="*/ 63 w 244"/>
              <a:gd name="connsiteY50-16884" fmla="*/ 662 h 668"/>
              <a:gd name="connsiteX51-16885" fmla="*/ 58 w 244"/>
              <a:gd name="connsiteY51-16886" fmla="*/ 662 h 668"/>
              <a:gd name="connsiteX52-16887" fmla="*/ 58 w 244"/>
              <a:gd name="connsiteY52-16888" fmla="*/ 657 h 668"/>
              <a:gd name="connsiteX53-16889" fmla="*/ 58 w 244"/>
              <a:gd name="connsiteY53-16890" fmla="*/ 652 h 668"/>
              <a:gd name="connsiteX54-16891" fmla="*/ 53 w 244"/>
              <a:gd name="connsiteY54-16892" fmla="*/ 647 h 668"/>
              <a:gd name="connsiteX55-16893" fmla="*/ 53 w 244"/>
              <a:gd name="connsiteY55-16894" fmla="*/ 636 h 668"/>
              <a:gd name="connsiteX56-16895" fmla="*/ 53 w 244"/>
              <a:gd name="connsiteY56-16896" fmla="*/ 626 h 668"/>
              <a:gd name="connsiteX57-16897" fmla="*/ 47 w 244"/>
              <a:gd name="connsiteY57-16898" fmla="*/ 610 h 668"/>
              <a:gd name="connsiteX58-16899" fmla="*/ 42 w 244"/>
              <a:gd name="connsiteY58-16900" fmla="*/ 589 h 668"/>
              <a:gd name="connsiteX59-16901" fmla="*/ 37 w 244"/>
              <a:gd name="connsiteY59-16902" fmla="*/ 573 h 668"/>
              <a:gd name="connsiteX60-16903" fmla="*/ 32 w 244"/>
              <a:gd name="connsiteY60-16904" fmla="*/ 557 h 668"/>
              <a:gd name="connsiteX61-16905" fmla="*/ 26 w 244"/>
              <a:gd name="connsiteY61-16906" fmla="*/ 541 h 668"/>
              <a:gd name="connsiteX62-16907" fmla="*/ 16 w 244"/>
              <a:gd name="connsiteY62-16908" fmla="*/ 531 h 668"/>
              <a:gd name="connsiteX63-16909" fmla="*/ 5 w 244"/>
              <a:gd name="connsiteY63-16910" fmla="*/ 520 h 668"/>
              <a:gd name="connsiteX64-16911" fmla="*/ 0 w 244"/>
              <a:gd name="connsiteY64-16912" fmla="*/ 510 h 668"/>
              <a:gd name="connsiteX65-16913" fmla="*/ 11 w 244"/>
              <a:gd name="connsiteY65-16914" fmla="*/ 515 h 668"/>
              <a:gd name="connsiteX66-16915" fmla="*/ 26 w 244"/>
              <a:gd name="connsiteY66-16916" fmla="*/ 515 h 668"/>
              <a:gd name="connsiteX67-16917" fmla="*/ 37 w 244"/>
              <a:gd name="connsiteY67-16918" fmla="*/ 515 h 668"/>
              <a:gd name="connsiteX68-16919" fmla="*/ 47 w 244"/>
              <a:gd name="connsiteY68-16920" fmla="*/ 515 h 668"/>
              <a:gd name="connsiteX69-16921" fmla="*/ 58 w 244"/>
              <a:gd name="connsiteY69-16922" fmla="*/ 510 h 668"/>
              <a:gd name="connsiteX70-16923" fmla="*/ 63 w 244"/>
              <a:gd name="connsiteY70-16924" fmla="*/ 510 h 668"/>
              <a:gd name="connsiteX71-16925" fmla="*/ 68 w 244"/>
              <a:gd name="connsiteY71-16926" fmla="*/ 505 h 668"/>
              <a:gd name="connsiteX72-16927" fmla="*/ 68 w 244"/>
              <a:gd name="connsiteY72-16928" fmla="*/ 505 h 668"/>
              <a:gd name="connsiteX73-16929" fmla="*/ 74 w 244"/>
              <a:gd name="connsiteY73-16930" fmla="*/ 499 h 668"/>
              <a:gd name="connsiteX74-16931" fmla="*/ 74 w 244"/>
              <a:gd name="connsiteY74-16932" fmla="*/ 489 h 668"/>
              <a:gd name="connsiteX75-16933" fmla="*/ 79 w 244"/>
              <a:gd name="connsiteY75-16934" fmla="*/ 478 h 668"/>
              <a:gd name="connsiteX76-16935" fmla="*/ 79 w 244"/>
              <a:gd name="connsiteY76-16936" fmla="*/ 463 h 668"/>
              <a:gd name="connsiteX77-16937" fmla="*/ 84 w 244"/>
              <a:gd name="connsiteY77-16938" fmla="*/ 442 h 668"/>
              <a:gd name="connsiteX78-16939" fmla="*/ 90 w 244"/>
              <a:gd name="connsiteY78-16940" fmla="*/ 421 h 668"/>
              <a:gd name="connsiteX79-16941" fmla="*/ 90 w 244"/>
              <a:gd name="connsiteY79-16942" fmla="*/ 394 h 668"/>
              <a:gd name="connsiteX80-16943" fmla="*/ 95 w 244"/>
              <a:gd name="connsiteY80-16944" fmla="*/ 363 h 668"/>
              <a:gd name="connsiteX81-16945" fmla="*/ 105 w 244"/>
              <a:gd name="connsiteY81-16946" fmla="*/ 300 h 668"/>
              <a:gd name="connsiteX82-16947" fmla="*/ 111 w 244"/>
              <a:gd name="connsiteY82-16948" fmla="*/ 242 h 668"/>
              <a:gd name="connsiteX83-16949" fmla="*/ 116 w 244"/>
              <a:gd name="connsiteY83-16950" fmla="*/ 179 h 668"/>
              <a:gd name="connsiteX84-16951" fmla="*/ 116 w 244"/>
              <a:gd name="connsiteY84-16952" fmla="*/ 126 h 668"/>
              <a:gd name="connsiteX85-16953" fmla="*/ 116 w 244"/>
              <a:gd name="connsiteY85-16954" fmla="*/ 126 h 668"/>
              <a:gd name="connsiteX0-16955" fmla="*/ 116 w 244"/>
              <a:gd name="connsiteY0-16956" fmla="*/ 126 h 668"/>
              <a:gd name="connsiteX1-16957" fmla="*/ 116 w 244"/>
              <a:gd name="connsiteY1-16958" fmla="*/ 100 h 668"/>
              <a:gd name="connsiteX2-16959" fmla="*/ 116 w 244"/>
              <a:gd name="connsiteY2-16960" fmla="*/ 73 h 668"/>
              <a:gd name="connsiteX3-16961" fmla="*/ 116 w 244"/>
              <a:gd name="connsiteY3-16962" fmla="*/ 52 h 668"/>
              <a:gd name="connsiteX4-16963" fmla="*/ 116 w 244"/>
              <a:gd name="connsiteY4-16964" fmla="*/ 37 h 668"/>
              <a:gd name="connsiteX5-16965" fmla="*/ 116 w 244"/>
              <a:gd name="connsiteY5-16966" fmla="*/ 21 h 668"/>
              <a:gd name="connsiteX6-16967" fmla="*/ 116 w 244"/>
              <a:gd name="connsiteY6-16968" fmla="*/ 10 h 668"/>
              <a:gd name="connsiteX7-16969" fmla="*/ 226 w 244"/>
              <a:gd name="connsiteY7-16970" fmla="*/ 0 h 668"/>
              <a:gd name="connsiteX8-16971" fmla="*/ 226 w 244"/>
              <a:gd name="connsiteY8-16972" fmla="*/ 10 h 668"/>
              <a:gd name="connsiteX9-16973" fmla="*/ 224 w 244"/>
              <a:gd name="connsiteY9-16974" fmla="*/ 14 h 668"/>
              <a:gd name="connsiteX10-16975" fmla="*/ 211 w 244"/>
              <a:gd name="connsiteY10-16976" fmla="*/ 21 h 668"/>
              <a:gd name="connsiteX11-16977" fmla="*/ 211 w 244"/>
              <a:gd name="connsiteY11-16978" fmla="*/ 26 h 668"/>
              <a:gd name="connsiteX12-16979" fmla="*/ 211 w 244"/>
              <a:gd name="connsiteY12-16980" fmla="*/ 26 h 668"/>
              <a:gd name="connsiteX13-16981" fmla="*/ 205 w 244"/>
              <a:gd name="connsiteY13-16982" fmla="*/ 31 h 668"/>
              <a:gd name="connsiteX14-16983" fmla="*/ 205 w 244"/>
              <a:gd name="connsiteY14-16984" fmla="*/ 37 h 668"/>
              <a:gd name="connsiteX15-16985" fmla="*/ 200 w 244"/>
              <a:gd name="connsiteY15-16986" fmla="*/ 47 h 668"/>
              <a:gd name="connsiteX16-16987" fmla="*/ 200 w 244"/>
              <a:gd name="connsiteY16-16988" fmla="*/ 52 h 668"/>
              <a:gd name="connsiteX17-16989" fmla="*/ 200 w 244"/>
              <a:gd name="connsiteY17-16990" fmla="*/ 63 h 668"/>
              <a:gd name="connsiteX18-16991" fmla="*/ 195 w 244"/>
              <a:gd name="connsiteY18-16992" fmla="*/ 73 h 668"/>
              <a:gd name="connsiteX19-16993" fmla="*/ 195 w 244"/>
              <a:gd name="connsiteY19-16994" fmla="*/ 84 h 668"/>
              <a:gd name="connsiteX20-16995" fmla="*/ 195 w 244"/>
              <a:gd name="connsiteY20-16996" fmla="*/ 94 h 668"/>
              <a:gd name="connsiteX21-16997" fmla="*/ 190 w 244"/>
              <a:gd name="connsiteY21-16998" fmla="*/ 110 h 668"/>
              <a:gd name="connsiteX22-16999" fmla="*/ 190 w 244"/>
              <a:gd name="connsiteY22-17000" fmla="*/ 126 h 668"/>
              <a:gd name="connsiteX23-17001" fmla="*/ 190 w 244"/>
              <a:gd name="connsiteY23-17002" fmla="*/ 142 h 668"/>
              <a:gd name="connsiteX24-17003" fmla="*/ 184 w 244"/>
              <a:gd name="connsiteY24-17004" fmla="*/ 157 h 668"/>
              <a:gd name="connsiteX25-17005" fmla="*/ 184 w 244"/>
              <a:gd name="connsiteY25-17006" fmla="*/ 173 h 668"/>
              <a:gd name="connsiteX26-17007" fmla="*/ 184 w 244"/>
              <a:gd name="connsiteY26-17008" fmla="*/ 194 h 668"/>
              <a:gd name="connsiteX27-17009" fmla="*/ 179 w 244"/>
              <a:gd name="connsiteY27-17010" fmla="*/ 236 h 668"/>
              <a:gd name="connsiteX28-17011" fmla="*/ 174 w 244"/>
              <a:gd name="connsiteY28-17012" fmla="*/ 273 h 668"/>
              <a:gd name="connsiteX29-17013" fmla="*/ 174 w 244"/>
              <a:gd name="connsiteY29-17014" fmla="*/ 305 h 668"/>
              <a:gd name="connsiteX30-17015" fmla="*/ 169 w 244"/>
              <a:gd name="connsiteY30-17016" fmla="*/ 336 h 668"/>
              <a:gd name="connsiteX31-17017" fmla="*/ 163 w 244"/>
              <a:gd name="connsiteY31-17018" fmla="*/ 368 h 668"/>
              <a:gd name="connsiteX32-17019" fmla="*/ 163 w 244"/>
              <a:gd name="connsiteY32-17020" fmla="*/ 394 h 668"/>
              <a:gd name="connsiteX33-17021" fmla="*/ 158 w 244"/>
              <a:gd name="connsiteY33-17022" fmla="*/ 415 h 668"/>
              <a:gd name="connsiteX34-17023" fmla="*/ 153 w 244"/>
              <a:gd name="connsiteY34-17024" fmla="*/ 436 h 668"/>
              <a:gd name="connsiteX35-17025" fmla="*/ 147 w 244"/>
              <a:gd name="connsiteY35-17026" fmla="*/ 473 h 668"/>
              <a:gd name="connsiteX36-17027" fmla="*/ 137 w 244"/>
              <a:gd name="connsiteY36-17028" fmla="*/ 510 h 668"/>
              <a:gd name="connsiteX37-17029" fmla="*/ 132 w 244"/>
              <a:gd name="connsiteY37-17030" fmla="*/ 541 h 668"/>
              <a:gd name="connsiteX38-17031" fmla="*/ 121 w 244"/>
              <a:gd name="connsiteY38-17032" fmla="*/ 568 h 668"/>
              <a:gd name="connsiteX39-17033" fmla="*/ 116 w 244"/>
              <a:gd name="connsiteY39-17034" fmla="*/ 594 h 668"/>
              <a:gd name="connsiteX40-17035" fmla="*/ 111 w 244"/>
              <a:gd name="connsiteY40-17036" fmla="*/ 605 h 668"/>
              <a:gd name="connsiteX41-17037" fmla="*/ 105 w 244"/>
              <a:gd name="connsiteY41-17038" fmla="*/ 615 h 668"/>
              <a:gd name="connsiteX42-17039" fmla="*/ 105 w 244"/>
              <a:gd name="connsiteY42-17040" fmla="*/ 626 h 668"/>
              <a:gd name="connsiteX43-17041" fmla="*/ 100 w 244"/>
              <a:gd name="connsiteY43-17042" fmla="*/ 631 h 668"/>
              <a:gd name="connsiteX44-17043" fmla="*/ 95 w 244"/>
              <a:gd name="connsiteY44-17044" fmla="*/ 641 h 668"/>
              <a:gd name="connsiteX45-17045" fmla="*/ 95 w 244"/>
              <a:gd name="connsiteY45-17046" fmla="*/ 647 h 668"/>
              <a:gd name="connsiteX46-17047" fmla="*/ 84 w 244"/>
              <a:gd name="connsiteY46-17048" fmla="*/ 652 h 668"/>
              <a:gd name="connsiteX47-17049" fmla="*/ 79 w 244"/>
              <a:gd name="connsiteY47-17050" fmla="*/ 662 h 668"/>
              <a:gd name="connsiteX48-17051" fmla="*/ 74 w 244"/>
              <a:gd name="connsiteY48-17052" fmla="*/ 662 h 668"/>
              <a:gd name="connsiteX49-17053" fmla="*/ 68 w 244"/>
              <a:gd name="connsiteY49-17054" fmla="*/ 668 h 668"/>
              <a:gd name="connsiteX50-17055" fmla="*/ 63 w 244"/>
              <a:gd name="connsiteY50-17056" fmla="*/ 668 h 668"/>
              <a:gd name="connsiteX51-17057" fmla="*/ 63 w 244"/>
              <a:gd name="connsiteY51-17058" fmla="*/ 662 h 668"/>
              <a:gd name="connsiteX52-17059" fmla="*/ 58 w 244"/>
              <a:gd name="connsiteY52-17060" fmla="*/ 662 h 668"/>
              <a:gd name="connsiteX53-17061" fmla="*/ 58 w 244"/>
              <a:gd name="connsiteY53-17062" fmla="*/ 657 h 668"/>
              <a:gd name="connsiteX54-17063" fmla="*/ 58 w 244"/>
              <a:gd name="connsiteY54-17064" fmla="*/ 652 h 668"/>
              <a:gd name="connsiteX55-17065" fmla="*/ 53 w 244"/>
              <a:gd name="connsiteY55-17066" fmla="*/ 647 h 668"/>
              <a:gd name="connsiteX56-17067" fmla="*/ 53 w 244"/>
              <a:gd name="connsiteY56-17068" fmla="*/ 636 h 668"/>
              <a:gd name="connsiteX57-17069" fmla="*/ 53 w 244"/>
              <a:gd name="connsiteY57-17070" fmla="*/ 626 h 668"/>
              <a:gd name="connsiteX58-17071" fmla="*/ 47 w 244"/>
              <a:gd name="connsiteY58-17072" fmla="*/ 610 h 668"/>
              <a:gd name="connsiteX59-17073" fmla="*/ 42 w 244"/>
              <a:gd name="connsiteY59-17074" fmla="*/ 589 h 668"/>
              <a:gd name="connsiteX60-17075" fmla="*/ 37 w 244"/>
              <a:gd name="connsiteY60-17076" fmla="*/ 573 h 668"/>
              <a:gd name="connsiteX61-17077" fmla="*/ 32 w 244"/>
              <a:gd name="connsiteY61-17078" fmla="*/ 557 h 668"/>
              <a:gd name="connsiteX62-17079" fmla="*/ 26 w 244"/>
              <a:gd name="connsiteY62-17080" fmla="*/ 541 h 668"/>
              <a:gd name="connsiteX63-17081" fmla="*/ 16 w 244"/>
              <a:gd name="connsiteY63-17082" fmla="*/ 531 h 668"/>
              <a:gd name="connsiteX64-17083" fmla="*/ 5 w 244"/>
              <a:gd name="connsiteY64-17084" fmla="*/ 520 h 668"/>
              <a:gd name="connsiteX65-17085" fmla="*/ 0 w 244"/>
              <a:gd name="connsiteY65-17086" fmla="*/ 510 h 668"/>
              <a:gd name="connsiteX66-17087" fmla="*/ 11 w 244"/>
              <a:gd name="connsiteY66-17088" fmla="*/ 515 h 668"/>
              <a:gd name="connsiteX67-17089" fmla="*/ 26 w 244"/>
              <a:gd name="connsiteY67-17090" fmla="*/ 515 h 668"/>
              <a:gd name="connsiteX68-17091" fmla="*/ 37 w 244"/>
              <a:gd name="connsiteY68-17092" fmla="*/ 515 h 668"/>
              <a:gd name="connsiteX69-17093" fmla="*/ 47 w 244"/>
              <a:gd name="connsiteY69-17094" fmla="*/ 515 h 668"/>
              <a:gd name="connsiteX70-17095" fmla="*/ 58 w 244"/>
              <a:gd name="connsiteY70-17096" fmla="*/ 510 h 668"/>
              <a:gd name="connsiteX71-17097" fmla="*/ 63 w 244"/>
              <a:gd name="connsiteY71-17098" fmla="*/ 510 h 668"/>
              <a:gd name="connsiteX72-17099" fmla="*/ 68 w 244"/>
              <a:gd name="connsiteY72-17100" fmla="*/ 505 h 668"/>
              <a:gd name="connsiteX73-17101" fmla="*/ 68 w 244"/>
              <a:gd name="connsiteY73-17102" fmla="*/ 505 h 668"/>
              <a:gd name="connsiteX74-17103" fmla="*/ 74 w 244"/>
              <a:gd name="connsiteY74-17104" fmla="*/ 499 h 668"/>
              <a:gd name="connsiteX75-17105" fmla="*/ 74 w 244"/>
              <a:gd name="connsiteY75-17106" fmla="*/ 489 h 668"/>
              <a:gd name="connsiteX76-17107" fmla="*/ 79 w 244"/>
              <a:gd name="connsiteY76-17108" fmla="*/ 478 h 668"/>
              <a:gd name="connsiteX77-17109" fmla="*/ 79 w 244"/>
              <a:gd name="connsiteY77-17110" fmla="*/ 463 h 668"/>
              <a:gd name="connsiteX78-17111" fmla="*/ 84 w 244"/>
              <a:gd name="connsiteY78-17112" fmla="*/ 442 h 668"/>
              <a:gd name="connsiteX79-17113" fmla="*/ 90 w 244"/>
              <a:gd name="connsiteY79-17114" fmla="*/ 421 h 668"/>
              <a:gd name="connsiteX80-17115" fmla="*/ 90 w 244"/>
              <a:gd name="connsiteY80-17116" fmla="*/ 394 h 668"/>
              <a:gd name="connsiteX81-17117" fmla="*/ 95 w 244"/>
              <a:gd name="connsiteY81-17118" fmla="*/ 363 h 668"/>
              <a:gd name="connsiteX82-17119" fmla="*/ 105 w 244"/>
              <a:gd name="connsiteY82-17120" fmla="*/ 300 h 668"/>
              <a:gd name="connsiteX83-17121" fmla="*/ 111 w 244"/>
              <a:gd name="connsiteY83-17122" fmla="*/ 242 h 668"/>
              <a:gd name="connsiteX84-17123" fmla="*/ 116 w 244"/>
              <a:gd name="connsiteY84-17124" fmla="*/ 179 h 668"/>
              <a:gd name="connsiteX85-17125" fmla="*/ 116 w 244"/>
              <a:gd name="connsiteY85-17126" fmla="*/ 126 h 668"/>
              <a:gd name="connsiteX86-17127" fmla="*/ 116 w 244"/>
              <a:gd name="connsiteY86-17128" fmla="*/ 126 h 668"/>
              <a:gd name="connsiteX0-17129" fmla="*/ 116 w 244"/>
              <a:gd name="connsiteY0-17130" fmla="*/ 118 h 660"/>
              <a:gd name="connsiteX1-17131" fmla="*/ 116 w 244"/>
              <a:gd name="connsiteY1-17132" fmla="*/ 92 h 660"/>
              <a:gd name="connsiteX2-17133" fmla="*/ 116 w 244"/>
              <a:gd name="connsiteY2-17134" fmla="*/ 65 h 660"/>
              <a:gd name="connsiteX3-17135" fmla="*/ 116 w 244"/>
              <a:gd name="connsiteY3-17136" fmla="*/ 44 h 660"/>
              <a:gd name="connsiteX4-17137" fmla="*/ 116 w 244"/>
              <a:gd name="connsiteY4-17138" fmla="*/ 29 h 660"/>
              <a:gd name="connsiteX5-17139" fmla="*/ 116 w 244"/>
              <a:gd name="connsiteY5-17140" fmla="*/ 13 h 660"/>
              <a:gd name="connsiteX6-17141" fmla="*/ 116 w 244"/>
              <a:gd name="connsiteY6-17142" fmla="*/ 2 h 660"/>
              <a:gd name="connsiteX7-17143" fmla="*/ 226 w 244"/>
              <a:gd name="connsiteY7-17144" fmla="*/ 2 h 660"/>
              <a:gd name="connsiteX8-17145" fmla="*/ 224 w 244"/>
              <a:gd name="connsiteY8-17146" fmla="*/ 6 h 660"/>
              <a:gd name="connsiteX9-17147" fmla="*/ 211 w 244"/>
              <a:gd name="connsiteY9-17148" fmla="*/ 13 h 660"/>
              <a:gd name="connsiteX10-17149" fmla="*/ 211 w 244"/>
              <a:gd name="connsiteY10-17150" fmla="*/ 18 h 660"/>
              <a:gd name="connsiteX11-17151" fmla="*/ 211 w 244"/>
              <a:gd name="connsiteY11-17152" fmla="*/ 18 h 660"/>
              <a:gd name="connsiteX12-17153" fmla="*/ 205 w 244"/>
              <a:gd name="connsiteY12-17154" fmla="*/ 23 h 660"/>
              <a:gd name="connsiteX13-17155" fmla="*/ 205 w 244"/>
              <a:gd name="connsiteY13-17156" fmla="*/ 29 h 660"/>
              <a:gd name="connsiteX14-17157" fmla="*/ 200 w 244"/>
              <a:gd name="connsiteY14-17158" fmla="*/ 39 h 660"/>
              <a:gd name="connsiteX15-17159" fmla="*/ 200 w 244"/>
              <a:gd name="connsiteY15-17160" fmla="*/ 44 h 660"/>
              <a:gd name="connsiteX16-17161" fmla="*/ 200 w 244"/>
              <a:gd name="connsiteY16-17162" fmla="*/ 55 h 660"/>
              <a:gd name="connsiteX17-17163" fmla="*/ 195 w 244"/>
              <a:gd name="connsiteY17-17164" fmla="*/ 65 h 660"/>
              <a:gd name="connsiteX18-17165" fmla="*/ 195 w 244"/>
              <a:gd name="connsiteY18-17166" fmla="*/ 76 h 660"/>
              <a:gd name="connsiteX19-17167" fmla="*/ 195 w 244"/>
              <a:gd name="connsiteY19-17168" fmla="*/ 86 h 660"/>
              <a:gd name="connsiteX20-17169" fmla="*/ 190 w 244"/>
              <a:gd name="connsiteY20-17170" fmla="*/ 102 h 660"/>
              <a:gd name="connsiteX21-17171" fmla="*/ 190 w 244"/>
              <a:gd name="connsiteY21-17172" fmla="*/ 118 h 660"/>
              <a:gd name="connsiteX22-17173" fmla="*/ 190 w 244"/>
              <a:gd name="connsiteY22-17174" fmla="*/ 134 h 660"/>
              <a:gd name="connsiteX23-17175" fmla="*/ 184 w 244"/>
              <a:gd name="connsiteY23-17176" fmla="*/ 149 h 660"/>
              <a:gd name="connsiteX24-17177" fmla="*/ 184 w 244"/>
              <a:gd name="connsiteY24-17178" fmla="*/ 165 h 660"/>
              <a:gd name="connsiteX25-17179" fmla="*/ 184 w 244"/>
              <a:gd name="connsiteY25-17180" fmla="*/ 186 h 660"/>
              <a:gd name="connsiteX26-17181" fmla="*/ 179 w 244"/>
              <a:gd name="connsiteY26-17182" fmla="*/ 228 h 660"/>
              <a:gd name="connsiteX27-17183" fmla="*/ 174 w 244"/>
              <a:gd name="connsiteY27-17184" fmla="*/ 265 h 660"/>
              <a:gd name="connsiteX28-17185" fmla="*/ 174 w 244"/>
              <a:gd name="connsiteY28-17186" fmla="*/ 297 h 660"/>
              <a:gd name="connsiteX29-17187" fmla="*/ 169 w 244"/>
              <a:gd name="connsiteY29-17188" fmla="*/ 328 h 660"/>
              <a:gd name="connsiteX30-17189" fmla="*/ 163 w 244"/>
              <a:gd name="connsiteY30-17190" fmla="*/ 360 h 660"/>
              <a:gd name="connsiteX31-17191" fmla="*/ 163 w 244"/>
              <a:gd name="connsiteY31-17192" fmla="*/ 386 h 660"/>
              <a:gd name="connsiteX32-17193" fmla="*/ 158 w 244"/>
              <a:gd name="connsiteY32-17194" fmla="*/ 407 h 660"/>
              <a:gd name="connsiteX33-17195" fmla="*/ 153 w 244"/>
              <a:gd name="connsiteY33-17196" fmla="*/ 428 h 660"/>
              <a:gd name="connsiteX34-17197" fmla="*/ 147 w 244"/>
              <a:gd name="connsiteY34-17198" fmla="*/ 465 h 660"/>
              <a:gd name="connsiteX35-17199" fmla="*/ 137 w 244"/>
              <a:gd name="connsiteY35-17200" fmla="*/ 502 h 660"/>
              <a:gd name="connsiteX36-17201" fmla="*/ 132 w 244"/>
              <a:gd name="connsiteY36-17202" fmla="*/ 533 h 660"/>
              <a:gd name="connsiteX37-17203" fmla="*/ 121 w 244"/>
              <a:gd name="connsiteY37-17204" fmla="*/ 560 h 660"/>
              <a:gd name="connsiteX38-17205" fmla="*/ 116 w 244"/>
              <a:gd name="connsiteY38-17206" fmla="*/ 586 h 660"/>
              <a:gd name="connsiteX39-17207" fmla="*/ 111 w 244"/>
              <a:gd name="connsiteY39-17208" fmla="*/ 597 h 660"/>
              <a:gd name="connsiteX40-17209" fmla="*/ 105 w 244"/>
              <a:gd name="connsiteY40-17210" fmla="*/ 607 h 660"/>
              <a:gd name="connsiteX41-17211" fmla="*/ 105 w 244"/>
              <a:gd name="connsiteY41-17212" fmla="*/ 618 h 660"/>
              <a:gd name="connsiteX42-17213" fmla="*/ 100 w 244"/>
              <a:gd name="connsiteY42-17214" fmla="*/ 623 h 660"/>
              <a:gd name="connsiteX43-17215" fmla="*/ 95 w 244"/>
              <a:gd name="connsiteY43-17216" fmla="*/ 633 h 660"/>
              <a:gd name="connsiteX44-17217" fmla="*/ 95 w 244"/>
              <a:gd name="connsiteY44-17218" fmla="*/ 639 h 660"/>
              <a:gd name="connsiteX45-17219" fmla="*/ 84 w 244"/>
              <a:gd name="connsiteY45-17220" fmla="*/ 644 h 660"/>
              <a:gd name="connsiteX46-17221" fmla="*/ 79 w 244"/>
              <a:gd name="connsiteY46-17222" fmla="*/ 654 h 660"/>
              <a:gd name="connsiteX47-17223" fmla="*/ 74 w 244"/>
              <a:gd name="connsiteY47-17224" fmla="*/ 654 h 660"/>
              <a:gd name="connsiteX48-17225" fmla="*/ 68 w 244"/>
              <a:gd name="connsiteY48-17226" fmla="*/ 660 h 660"/>
              <a:gd name="connsiteX49-17227" fmla="*/ 63 w 244"/>
              <a:gd name="connsiteY49-17228" fmla="*/ 660 h 660"/>
              <a:gd name="connsiteX50-17229" fmla="*/ 63 w 244"/>
              <a:gd name="connsiteY50-17230" fmla="*/ 654 h 660"/>
              <a:gd name="connsiteX51-17231" fmla="*/ 58 w 244"/>
              <a:gd name="connsiteY51-17232" fmla="*/ 654 h 660"/>
              <a:gd name="connsiteX52-17233" fmla="*/ 58 w 244"/>
              <a:gd name="connsiteY52-17234" fmla="*/ 649 h 660"/>
              <a:gd name="connsiteX53-17235" fmla="*/ 58 w 244"/>
              <a:gd name="connsiteY53-17236" fmla="*/ 644 h 660"/>
              <a:gd name="connsiteX54-17237" fmla="*/ 53 w 244"/>
              <a:gd name="connsiteY54-17238" fmla="*/ 639 h 660"/>
              <a:gd name="connsiteX55-17239" fmla="*/ 53 w 244"/>
              <a:gd name="connsiteY55-17240" fmla="*/ 628 h 660"/>
              <a:gd name="connsiteX56-17241" fmla="*/ 53 w 244"/>
              <a:gd name="connsiteY56-17242" fmla="*/ 618 h 660"/>
              <a:gd name="connsiteX57-17243" fmla="*/ 47 w 244"/>
              <a:gd name="connsiteY57-17244" fmla="*/ 602 h 660"/>
              <a:gd name="connsiteX58-17245" fmla="*/ 42 w 244"/>
              <a:gd name="connsiteY58-17246" fmla="*/ 581 h 660"/>
              <a:gd name="connsiteX59-17247" fmla="*/ 37 w 244"/>
              <a:gd name="connsiteY59-17248" fmla="*/ 565 h 660"/>
              <a:gd name="connsiteX60-17249" fmla="*/ 32 w 244"/>
              <a:gd name="connsiteY60-17250" fmla="*/ 549 h 660"/>
              <a:gd name="connsiteX61-17251" fmla="*/ 26 w 244"/>
              <a:gd name="connsiteY61-17252" fmla="*/ 533 h 660"/>
              <a:gd name="connsiteX62-17253" fmla="*/ 16 w 244"/>
              <a:gd name="connsiteY62-17254" fmla="*/ 523 h 660"/>
              <a:gd name="connsiteX63-17255" fmla="*/ 5 w 244"/>
              <a:gd name="connsiteY63-17256" fmla="*/ 512 h 660"/>
              <a:gd name="connsiteX64-17257" fmla="*/ 0 w 244"/>
              <a:gd name="connsiteY64-17258" fmla="*/ 502 h 660"/>
              <a:gd name="connsiteX65-17259" fmla="*/ 11 w 244"/>
              <a:gd name="connsiteY65-17260" fmla="*/ 507 h 660"/>
              <a:gd name="connsiteX66-17261" fmla="*/ 26 w 244"/>
              <a:gd name="connsiteY66-17262" fmla="*/ 507 h 660"/>
              <a:gd name="connsiteX67-17263" fmla="*/ 37 w 244"/>
              <a:gd name="connsiteY67-17264" fmla="*/ 507 h 660"/>
              <a:gd name="connsiteX68-17265" fmla="*/ 47 w 244"/>
              <a:gd name="connsiteY68-17266" fmla="*/ 507 h 660"/>
              <a:gd name="connsiteX69-17267" fmla="*/ 58 w 244"/>
              <a:gd name="connsiteY69-17268" fmla="*/ 502 h 660"/>
              <a:gd name="connsiteX70-17269" fmla="*/ 63 w 244"/>
              <a:gd name="connsiteY70-17270" fmla="*/ 502 h 660"/>
              <a:gd name="connsiteX71-17271" fmla="*/ 68 w 244"/>
              <a:gd name="connsiteY71-17272" fmla="*/ 497 h 660"/>
              <a:gd name="connsiteX72-17273" fmla="*/ 68 w 244"/>
              <a:gd name="connsiteY72-17274" fmla="*/ 497 h 660"/>
              <a:gd name="connsiteX73-17275" fmla="*/ 74 w 244"/>
              <a:gd name="connsiteY73-17276" fmla="*/ 491 h 660"/>
              <a:gd name="connsiteX74-17277" fmla="*/ 74 w 244"/>
              <a:gd name="connsiteY74-17278" fmla="*/ 481 h 660"/>
              <a:gd name="connsiteX75-17279" fmla="*/ 79 w 244"/>
              <a:gd name="connsiteY75-17280" fmla="*/ 470 h 660"/>
              <a:gd name="connsiteX76-17281" fmla="*/ 79 w 244"/>
              <a:gd name="connsiteY76-17282" fmla="*/ 455 h 660"/>
              <a:gd name="connsiteX77-17283" fmla="*/ 84 w 244"/>
              <a:gd name="connsiteY77-17284" fmla="*/ 434 h 660"/>
              <a:gd name="connsiteX78-17285" fmla="*/ 90 w 244"/>
              <a:gd name="connsiteY78-17286" fmla="*/ 413 h 660"/>
              <a:gd name="connsiteX79-17287" fmla="*/ 90 w 244"/>
              <a:gd name="connsiteY79-17288" fmla="*/ 386 h 660"/>
              <a:gd name="connsiteX80-17289" fmla="*/ 95 w 244"/>
              <a:gd name="connsiteY80-17290" fmla="*/ 355 h 660"/>
              <a:gd name="connsiteX81-17291" fmla="*/ 105 w 244"/>
              <a:gd name="connsiteY81-17292" fmla="*/ 292 h 660"/>
              <a:gd name="connsiteX82-17293" fmla="*/ 111 w 244"/>
              <a:gd name="connsiteY82-17294" fmla="*/ 234 h 660"/>
              <a:gd name="connsiteX83-17295" fmla="*/ 116 w 244"/>
              <a:gd name="connsiteY83-17296" fmla="*/ 171 h 660"/>
              <a:gd name="connsiteX84-17297" fmla="*/ 116 w 244"/>
              <a:gd name="connsiteY84-17298" fmla="*/ 118 h 660"/>
              <a:gd name="connsiteX85-17299" fmla="*/ 116 w 244"/>
              <a:gd name="connsiteY85-17300" fmla="*/ 118 h 660"/>
              <a:gd name="connsiteX0-17301" fmla="*/ 116 w 242"/>
              <a:gd name="connsiteY0-17302" fmla="*/ 118 h 660"/>
              <a:gd name="connsiteX1-17303" fmla="*/ 116 w 242"/>
              <a:gd name="connsiteY1-17304" fmla="*/ 92 h 660"/>
              <a:gd name="connsiteX2-17305" fmla="*/ 116 w 242"/>
              <a:gd name="connsiteY2-17306" fmla="*/ 65 h 660"/>
              <a:gd name="connsiteX3-17307" fmla="*/ 116 w 242"/>
              <a:gd name="connsiteY3-17308" fmla="*/ 44 h 660"/>
              <a:gd name="connsiteX4-17309" fmla="*/ 116 w 242"/>
              <a:gd name="connsiteY4-17310" fmla="*/ 29 h 660"/>
              <a:gd name="connsiteX5-17311" fmla="*/ 116 w 242"/>
              <a:gd name="connsiteY5-17312" fmla="*/ 13 h 660"/>
              <a:gd name="connsiteX6-17313" fmla="*/ 116 w 242"/>
              <a:gd name="connsiteY6-17314" fmla="*/ 2 h 660"/>
              <a:gd name="connsiteX7-17315" fmla="*/ 226 w 242"/>
              <a:gd name="connsiteY7-17316" fmla="*/ 2 h 660"/>
              <a:gd name="connsiteX8-17317" fmla="*/ 211 w 242"/>
              <a:gd name="connsiteY8-17318" fmla="*/ 13 h 660"/>
              <a:gd name="connsiteX9-17319" fmla="*/ 211 w 242"/>
              <a:gd name="connsiteY9-17320" fmla="*/ 18 h 660"/>
              <a:gd name="connsiteX10-17321" fmla="*/ 211 w 242"/>
              <a:gd name="connsiteY10-17322" fmla="*/ 18 h 660"/>
              <a:gd name="connsiteX11-17323" fmla="*/ 205 w 242"/>
              <a:gd name="connsiteY11-17324" fmla="*/ 23 h 660"/>
              <a:gd name="connsiteX12-17325" fmla="*/ 205 w 242"/>
              <a:gd name="connsiteY12-17326" fmla="*/ 29 h 660"/>
              <a:gd name="connsiteX13-17327" fmla="*/ 200 w 242"/>
              <a:gd name="connsiteY13-17328" fmla="*/ 39 h 660"/>
              <a:gd name="connsiteX14-17329" fmla="*/ 200 w 242"/>
              <a:gd name="connsiteY14-17330" fmla="*/ 44 h 660"/>
              <a:gd name="connsiteX15-17331" fmla="*/ 200 w 242"/>
              <a:gd name="connsiteY15-17332" fmla="*/ 55 h 660"/>
              <a:gd name="connsiteX16-17333" fmla="*/ 195 w 242"/>
              <a:gd name="connsiteY16-17334" fmla="*/ 65 h 660"/>
              <a:gd name="connsiteX17-17335" fmla="*/ 195 w 242"/>
              <a:gd name="connsiteY17-17336" fmla="*/ 76 h 660"/>
              <a:gd name="connsiteX18-17337" fmla="*/ 195 w 242"/>
              <a:gd name="connsiteY18-17338" fmla="*/ 86 h 660"/>
              <a:gd name="connsiteX19-17339" fmla="*/ 190 w 242"/>
              <a:gd name="connsiteY19-17340" fmla="*/ 102 h 660"/>
              <a:gd name="connsiteX20-17341" fmla="*/ 190 w 242"/>
              <a:gd name="connsiteY20-17342" fmla="*/ 118 h 660"/>
              <a:gd name="connsiteX21-17343" fmla="*/ 190 w 242"/>
              <a:gd name="connsiteY21-17344" fmla="*/ 134 h 660"/>
              <a:gd name="connsiteX22-17345" fmla="*/ 184 w 242"/>
              <a:gd name="connsiteY22-17346" fmla="*/ 149 h 660"/>
              <a:gd name="connsiteX23-17347" fmla="*/ 184 w 242"/>
              <a:gd name="connsiteY23-17348" fmla="*/ 165 h 660"/>
              <a:gd name="connsiteX24-17349" fmla="*/ 184 w 242"/>
              <a:gd name="connsiteY24-17350" fmla="*/ 186 h 660"/>
              <a:gd name="connsiteX25-17351" fmla="*/ 179 w 242"/>
              <a:gd name="connsiteY25-17352" fmla="*/ 228 h 660"/>
              <a:gd name="connsiteX26-17353" fmla="*/ 174 w 242"/>
              <a:gd name="connsiteY26-17354" fmla="*/ 265 h 660"/>
              <a:gd name="connsiteX27-17355" fmla="*/ 174 w 242"/>
              <a:gd name="connsiteY27-17356" fmla="*/ 297 h 660"/>
              <a:gd name="connsiteX28-17357" fmla="*/ 169 w 242"/>
              <a:gd name="connsiteY28-17358" fmla="*/ 328 h 660"/>
              <a:gd name="connsiteX29-17359" fmla="*/ 163 w 242"/>
              <a:gd name="connsiteY29-17360" fmla="*/ 360 h 660"/>
              <a:gd name="connsiteX30-17361" fmla="*/ 163 w 242"/>
              <a:gd name="connsiteY30-17362" fmla="*/ 386 h 660"/>
              <a:gd name="connsiteX31-17363" fmla="*/ 158 w 242"/>
              <a:gd name="connsiteY31-17364" fmla="*/ 407 h 660"/>
              <a:gd name="connsiteX32-17365" fmla="*/ 153 w 242"/>
              <a:gd name="connsiteY32-17366" fmla="*/ 428 h 660"/>
              <a:gd name="connsiteX33-17367" fmla="*/ 147 w 242"/>
              <a:gd name="connsiteY33-17368" fmla="*/ 465 h 660"/>
              <a:gd name="connsiteX34-17369" fmla="*/ 137 w 242"/>
              <a:gd name="connsiteY34-17370" fmla="*/ 502 h 660"/>
              <a:gd name="connsiteX35-17371" fmla="*/ 132 w 242"/>
              <a:gd name="connsiteY35-17372" fmla="*/ 533 h 660"/>
              <a:gd name="connsiteX36-17373" fmla="*/ 121 w 242"/>
              <a:gd name="connsiteY36-17374" fmla="*/ 560 h 660"/>
              <a:gd name="connsiteX37-17375" fmla="*/ 116 w 242"/>
              <a:gd name="connsiteY37-17376" fmla="*/ 586 h 660"/>
              <a:gd name="connsiteX38-17377" fmla="*/ 111 w 242"/>
              <a:gd name="connsiteY38-17378" fmla="*/ 597 h 660"/>
              <a:gd name="connsiteX39-17379" fmla="*/ 105 w 242"/>
              <a:gd name="connsiteY39-17380" fmla="*/ 607 h 660"/>
              <a:gd name="connsiteX40-17381" fmla="*/ 105 w 242"/>
              <a:gd name="connsiteY40-17382" fmla="*/ 618 h 660"/>
              <a:gd name="connsiteX41-17383" fmla="*/ 100 w 242"/>
              <a:gd name="connsiteY41-17384" fmla="*/ 623 h 660"/>
              <a:gd name="connsiteX42-17385" fmla="*/ 95 w 242"/>
              <a:gd name="connsiteY42-17386" fmla="*/ 633 h 660"/>
              <a:gd name="connsiteX43-17387" fmla="*/ 95 w 242"/>
              <a:gd name="connsiteY43-17388" fmla="*/ 639 h 660"/>
              <a:gd name="connsiteX44-17389" fmla="*/ 84 w 242"/>
              <a:gd name="connsiteY44-17390" fmla="*/ 644 h 660"/>
              <a:gd name="connsiteX45-17391" fmla="*/ 79 w 242"/>
              <a:gd name="connsiteY45-17392" fmla="*/ 654 h 660"/>
              <a:gd name="connsiteX46-17393" fmla="*/ 74 w 242"/>
              <a:gd name="connsiteY46-17394" fmla="*/ 654 h 660"/>
              <a:gd name="connsiteX47-17395" fmla="*/ 68 w 242"/>
              <a:gd name="connsiteY47-17396" fmla="*/ 660 h 660"/>
              <a:gd name="connsiteX48-17397" fmla="*/ 63 w 242"/>
              <a:gd name="connsiteY48-17398" fmla="*/ 660 h 660"/>
              <a:gd name="connsiteX49-17399" fmla="*/ 63 w 242"/>
              <a:gd name="connsiteY49-17400" fmla="*/ 654 h 660"/>
              <a:gd name="connsiteX50-17401" fmla="*/ 58 w 242"/>
              <a:gd name="connsiteY50-17402" fmla="*/ 654 h 660"/>
              <a:gd name="connsiteX51-17403" fmla="*/ 58 w 242"/>
              <a:gd name="connsiteY51-17404" fmla="*/ 649 h 660"/>
              <a:gd name="connsiteX52-17405" fmla="*/ 58 w 242"/>
              <a:gd name="connsiteY52-17406" fmla="*/ 644 h 660"/>
              <a:gd name="connsiteX53-17407" fmla="*/ 53 w 242"/>
              <a:gd name="connsiteY53-17408" fmla="*/ 639 h 660"/>
              <a:gd name="connsiteX54-17409" fmla="*/ 53 w 242"/>
              <a:gd name="connsiteY54-17410" fmla="*/ 628 h 660"/>
              <a:gd name="connsiteX55-17411" fmla="*/ 53 w 242"/>
              <a:gd name="connsiteY55-17412" fmla="*/ 618 h 660"/>
              <a:gd name="connsiteX56-17413" fmla="*/ 47 w 242"/>
              <a:gd name="connsiteY56-17414" fmla="*/ 602 h 660"/>
              <a:gd name="connsiteX57-17415" fmla="*/ 42 w 242"/>
              <a:gd name="connsiteY57-17416" fmla="*/ 581 h 660"/>
              <a:gd name="connsiteX58-17417" fmla="*/ 37 w 242"/>
              <a:gd name="connsiteY58-17418" fmla="*/ 565 h 660"/>
              <a:gd name="connsiteX59-17419" fmla="*/ 32 w 242"/>
              <a:gd name="connsiteY59-17420" fmla="*/ 549 h 660"/>
              <a:gd name="connsiteX60-17421" fmla="*/ 26 w 242"/>
              <a:gd name="connsiteY60-17422" fmla="*/ 533 h 660"/>
              <a:gd name="connsiteX61-17423" fmla="*/ 16 w 242"/>
              <a:gd name="connsiteY61-17424" fmla="*/ 523 h 660"/>
              <a:gd name="connsiteX62-17425" fmla="*/ 5 w 242"/>
              <a:gd name="connsiteY62-17426" fmla="*/ 512 h 660"/>
              <a:gd name="connsiteX63-17427" fmla="*/ 0 w 242"/>
              <a:gd name="connsiteY63-17428" fmla="*/ 502 h 660"/>
              <a:gd name="connsiteX64-17429" fmla="*/ 11 w 242"/>
              <a:gd name="connsiteY64-17430" fmla="*/ 507 h 660"/>
              <a:gd name="connsiteX65-17431" fmla="*/ 26 w 242"/>
              <a:gd name="connsiteY65-17432" fmla="*/ 507 h 660"/>
              <a:gd name="connsiteX66-17433" fmla="*/ 37 w 242"/>
              <a:gd name="connsiteY66-17434" fmla="*/ 507 h 660"/>
              <a:gd name="connsiteX67-17435" fmla="*/ 47 w 242"/>
              <a:gd name="connsiteY67-17436" fmla="*/ 507 h 660"/>
              <a:gd name="connsiteX68-17437" fmla="*/ 58 w 242"/>
              <a:gd name="connsiteY68-17438" fmla="*/ 502 h 660"/>
              <a:gd name="connsiteX69-17439" fmla="*/ 63 w 242"/>
              <a:gd name="connsiteY69-17440" fmla="*/ 502 h 660"/>
              <a:gd name="connsiteX70-17441" fmla="*/ 68 w 242"/>
              <a:gd name="connsiteY70-17442" fmla="*/ 497 h 660"/>
              <a:gd name="connsiteX71-17443" fmla="*/ 68 w 242"/>
              <a:gd name="connsiteY71-17444" fmla="*/ 497 h 660"/>
              <a:gd name="connsiteX72-17445" fmla="*/ 74 w 242"/>
              <a:gd name="connsiteY72-17446" fmla="*/ 491 h 660"/>
              <a:gd name="connsiteX73-17447" fmla="*/ 74 w 242"/>
              <a:gd name="connsiteY73-17448" fmla="*/ 481 h 660"/>
              <a:gd name="connsiteX74-17449" fmla="*/ 79 w 242"/>
              <a:gd name="connsiteY74-17450" fmla="*/ 470 h 660"/>
              <a:gd name="connsiteX75-17451" fmla="*/ 79 w 242"/>
              <a:gd name="connsiteY75-17452" fmla="*/ 455 h 660"/>
              <a:gd name="connsiteX76-17453" fmla="*/ 84 w 242"/>
              <a:gd name="connsiteY76-17454" fmla="*/ 434 h 660"/>
              <a:gd name="connsiteX77-17455" fmla="*/ 90 w 242"/>
              <a:gd name="connsiteY77-17456" fmla="*/ 413 h 660"/>
              <a:gd name="connsiteX78-17457" fmla="*/ 90 w 242"/>
              <a:gd name="connsiteY78-17458" fmla="*/ 386 h 660"/>
              <a:gd name="connsiteX79-17459" fmla="*/ 95 w 242"/>
              <a:gd name="connsiteY79-17460" fmla="*/ 355 h 660"/>
              <a:gd name="connsiteX80-17461" fmla="*/ 105 w 242"/>
              <a:gd name="connsiteY80-17462" fmla="*/ 292 h 660"/>
              <a:gd name="connsiteX81-17463" fmla="*/ 111 w 242"/>
              <a:gd name="connsiteY81-17464" fmla="*/ 234 h 660"/>
              <a:gd name="connsiteX82-17465" fmla="*/ 116 w 242"/>
              <a:gd name="connsiteY82-17466" fmla="*/ 171 h 660"/>
              <a:gd name="connsiteX83-17467" fmla="*/ 116 w 242"/>
              <a:gd name="connsiteY83-17468" fmla="*/ 118 h 660"/>
              <a:gd name="connsiteX84-17469" fmla="*/ 116 w 242"/>
              <a:gd name="connsiteY84-17470" fmla="*/ 118 h 660"/>
              <a:gd name="connsiteX0-17471" fmla="*/ 116 w 227"/>
              <a:gd name="connsiteY0-17472" fmla="*/ 116 h 658"/>
              <a:gd name="connsiteX1-17473" fmla="*/ 116 w 227"/>
              <a:gd name="connsiteY1-17474" fmla="*/ 90 h 658"/>
              <a:gd name="connsiteX2-17475" fmla="*/ 116 w 227"/>
              <a:gd name="connsiteY2-17476" fmla="*/ 63 h 658"/>
              <a:gd name="connsiteX3-17477" fmla="*/ 116 w 227"/>
              <a:gd name="connsiteY3-17478" fmla="*/ 42 h 658"/>
              <a:gd name="connsiteX4-17479" fmla="*/ 116 w 227"/>
              <a:gd name="connsiteY4-17480" fmla="*/ 27 h 658"/>
              <a:gd name="connsiteX5-17481" fmla="*/ 116 w 227"/>
              <a:gd name="connsiteY5-17482" fmla="*/ 11 h 658"/>
              <a:gd name="connsiteX6-17483" fmla="*/ 116 w 227"/>
              <a:gd name="connsiteY6-17484" fmla="*/ 0 h 658"/>
              <a:gd name="connsiteX7-17485" fmla="*/ 211 w 227"/>
              <a:gd name="connsiteY7-17486" fmla="*/ 11 h 658"/>
              <a:gd name="connsiteX8-17487" fmla="*/ 211 w 227"/>
              <a:gd name="connsiteY8-17488" fmla="*/ 16 h 658"/>
              <a:gd name="connsiteX9-17489" fmla="*/ 211 w 227"/>
              <a:gd name="connsiteY9-17490" fmla="*/ 16 h 658"/>
              <a:gd name="connsiteX10-17491" fmla="*/ 205 w 227"/>
              <a:gd name="connsiteY10-17492" fmla="*/ 21 h 658"/>
              <a:gd name="connsiteX11-17493" fmla="*/ 205 w 227"/>
              <a:gd name="connsiteY11-17494" fmla="*/ 27 h 658"/>
              <a:gd name="connsiteX12-17495" fmla="*/ 200 w 227"/>
              <a:gd name="connsiteY12-17496" fmla="*/ 37 h 658"/>
              <a:gd name="connsiteX13-17497" fmla="*/ 200 w 227"/>
              <a:gd name="connsiteY13-17498" fmla="*/ 42 h 658"/>
              <a:gd name="connsiteX14-17499" fmla="*/ 200 w 227"/>
              <a:gd name="connsiteY14-17500" fmla="*/ 53 h 658"/>
              <a:gd name="connsiteX15-17501" fmla="*/ 195 w 227"/>
              <a:gd name="connsiteY15-17502" fmla="*/ 63 h 658"/>
              <a:gd name="connsiteX16-17503" fmla="*/ 195 w 227"/>
              <a:gd name="connsiteY16-17504" fmla="*/ 74 h 658"/>
              <a:gd name="connsiteX17-17505" fmla="*/ 195 w 227"/>
              <a:gd name="connsiteY17-17506" fmla="*/ 84 h 658"/>
              <a:gd name="connsiteX18-17507" fmla="*/ 190 w 227"/>
              <a:gd name="connsiteY18-17508" fmla="*/ 100 h 658"/>
              <a:gd name="connsiteX19-17509" fmla="*/ 190 w 227"/>
              <a:gd name="connsiteY19-17510" fmla="*/ 116 h 658"/>
              <a:gd name="connsiteX20-17511" fmla="*/ 190 w 227"/>
              <a:gd name="connsiteY20-17512" fmla="*/ 132 h 658"/>
              <a:gd name="connsiteX21-17513" fmla="*/ 184 w 227"/>
              <a:gd name="connsiteY21-17514" fmla="*/ 147 h 658"/>
              <a:gd name="connsiteX22-17515" fmla="*/ 184 w 227"/>
              <a:gd name="connsiteY22-17516" fmla="*/ 163 h 658"/>
              <a:gd name="connsiteX23-17517" fmla="*/ 184 w 227"/>
              <a:gd name="connsiteY23-17518" fmla="*/ 184 h 658"/>
              <a:gd name="connsiteX24-17519" fmla="*/ 179 w 227"/>
              <a:gd name="connsiteY24-17520" fmla="*/ 226 h 658"/>
              <a:gd name="connsiteX25-17521" fmla="*/ 174 w 227"/>
              <a:gd name="connsiteY25-17522" fmla="*/ 263 h 658"/>
              <a:gd name="connsiteX26-17523" fmla="*/ 174 w 227"/>
              <a:gd name="connsiteY26-17524" fmla="*/ 295 h 658"/>
              <a:gd name="connsiteX27-17525" fmla="*/ 169 w 227"/>
              <a:gd name="connsiteY27-17526" fmla="*/ 326 h 658"/>
              <a:gd name="connsiteX28-17527" fmla="*/ 163 w 227"/>
              <a:gd name="connsiteY28-17528" fmla="*/ 358 h 658"/>
              <a:gd name="connsiteX29-17529" fmla="*/ 163 w 227"/>
              <a:gd name="connsiteY29-17530" fmla="*/ 384 h 658"/>
              <a:gd name="connsiteX30-17531" fmla="*/ 158 w 227"/>
              <a:gd name="connsiteY30-17532" fmla="*/ 405 h 658"/>
              <a:gd name="connsiteX31-17533" fmla="*/ 153 w 227"/>
              <a:gd name="connsiteY31-17534" fmla="*/ 426 h 658"/>
              <a:gd name="connsiteX32-17535" fmla="*/ 147 w 227"/>
              <a:gd name="connsiteY32-17536" fmla="*/ 463 h 658"/>
              <a:gd name="connsiteX33-17537" fmla="*/ 137 w 227"/>
              <a:gd name="connsiteY33-17538" fmla="*/ 500 h 658"/>
              <a:gd name="connsiteX34-17539" fmla="*/ 132 w 227"/>
              <a:gd name="connsiteY34-17540" fmla="*/ 531 h 658"/>
              <a:gd name="connsiteX35-17541" fmla="*/ 121 w 227"/>
              <a:gd name="connsiteY35-17542" fmla="*/ 558 h 658"/>
              <a:gd name="connsiteX36-17543" fmla="*/ 116 w 227"/>
              <a:gd name="connsiteY36-17544" fmla="*/ 584 h 658"/>
              <a:gd name="connsiteX37-17545" fmla="*/ 111 w 227"/>
              <a:gd name="connsiteY37-17546" fmla="*/ 595 h 658"/>
              <a:gd name="connsiteX38-17547" fmla="*/ 105 w 227"/>
              <a:gd name="connsiteY38-17548" fmla="*/ 605 h 658"/>
              <a:gd name="connsiteX39-17549" fmla="*/ 105 w 227"/>
              <a:gd name="connsiteY39-17550" fmla="*/ 616 h 658"/>
              <a:gd name="connsiteX40-17551" fmla="*/ 100 w 227"/>
              <a:gd name="connsiteY40-17552" fmla="*/ 621 h 658"/>
              <a:gd name="connsiteX41-17553" fmla="*/ 95 w 227"/>
              <a:gd name="connsiteY41-17554" fmla="*/ 631 h 658"/>
              <a:gd name="connsiteX42-17555" fmla="*/ 95 w 227"/>
              <a:gd name="connsiteY42-17556" fmla="*/ 637 h 658"/>
              <a:gd name="connsiteX43-17557" fmla="*/ 84 w 227"/>
              <a:gd name="connsiteY43-17558" fmla="*/ 642 h 658"/>
              <a:gd name="connsiteX44-17559" fmla="*/ 79 w 227"/>
              <a:gd name="connsiteY44-17560" fmla="*/ 652 h 658"/>
              <a:gd name="connsiteX45-17561" fmla="*/ 74 w 227"/>
              <a:gd name="connsiteY45-17562" fmla="*/ 652 h 658"/>
              <a:gd name="connsiteX46-17563" fmla="*/ 68 w 227"/>
              <a:gd name="connsiteY46-17564" fmla="*/ 658 h 658"/>
              <a:gd name="connsiteX47-17565" fmla="*/ 63 w 227"/>
              <a:gd name="connsiteY47-17566" fmla="*/ 658 h 658"/>
              <a:gd name="connsiteX48-17567" fmla="*/ 63 w 227"/>
              <a:gd name="connsiteY48-17568" fmla="*/ 652 h 658"/>
              <a:gd name="connsiteX49-17569" fmla="*/ 58 w 227"/>
              <a:gd name="connsiteY49-17570" fmla="*/ 652 h 658"/>
              <a:gd name="connsiteX50-17571" fmla="*/ 58 w 227"/>
              <a:gd name="connsiteY50-17572" fmla="*/ 647 h 658"/>
              <a:gd name="connsiteX51-17573" fmla="*/ 58 w 227"/>
              <a:gd name="connsiteY51-17574" fmla="*/ 642 h 658"/>
              <a:gd name="connsiteX52-17575" fmla="*/ 53 w 227"/>
              <a:gd name="connsiteY52-17576" fmla="*/ 637 h 658"/>
              <a:gd name="connsiteX53-17577" fmla="*/ 53 w 227"/>
              <a:gd name="connsiteY53-17578" fmla="*/ 626 h 658"/>
              <a:gd name="connsiteX54-17579" fmla="*/ 53 w 227"/>
              <a:gd name="connsiteY54-17580" fmla="*/ 616 h 658"/>
              <a:gd name="connsiteX55-17581" fmla="*/ 47 w 227"/>
              <a:gd name="connsiteY55-17582" fmla="*/ 600 h 658"/>
              <a:gd name="connsiteX56-17583" fmla="*/ 42 w 227"/>
              <a:gd name="connsiteY56-17584" fmla="*/ 579 h 658"/>
              <a:gd name="connsiteX57-17585" fmla="*/ 37 w 227"/>
              <a:gd name="connsiteY57-17586" fmla="*/ 563 h 658"/>
              <a:gd name="connsiteX58-17587" fmla="*/ 32 w 227"/>
              <a:gd name="connsiteY58-17588" fmla="*/ 547 h 658"/>
              <a:gd name="connsiteX59-17589" fmla="*/ 26 w 227"/>
              <a:gd name="connsiteY59-17590" fmla="*/ 531 h 658"/>
              <a:gd name="connsiteX60-17591" fmla="*/ 16 w 227"/>
              <a:gd name="connsiteY60-17592" fmla="*/ 521 h 658"/>
              <a:gd name="connsiteX61-17593" fmla="*/ 5 w 227"/>
              <a:gd name="connsiteY61-17594" fmla="*/ 510 h 658"/>
              <a:gd name="connsiteX62-17595" fmla="*/ 0 w 227"/>
              <a:gd name="connsiteY62-17596" fmla="*/ 500 h 658"/>
              <a:gd name="connsiteX63-17597" fmla="*/ 11 w 227"/>
              <a:gd name="connsiteY63-17598" fmla="*/ 505 h 658"/>
              <a:gd name="connsiteX64-17599" fmla="*/ 26 w 227"/>
              <a:gd name="connsiteY64-17600" fmla="*/ 505 h 658"/>
              <a:gd name="connsiteX65-17601" fmla="*/ 37 w 227"/>
              <a:gd name="connsiteY65-17602" fmla="*/ 505 h 658"/>
              <a:gd name="connsiteX66-17603" fmla="*/ 47 w 227"/>
              <a:gd name="connsiteY66-17604" fmla="*/ 505 h 658"/>
              <a:gd name="connsiteX67-17605" fmla="*/ 58 w 227"/>
              <a:gd name="connsiteY67-17606" fmla="*/ 500 h 658"/>
              <a:gd name="connsiteX68-17607" fmla="*/ 63 w 227"/>
              <a:gd name="connsiteY68-17608" fmla="*/ 500 h 658"/>
              <a:gd name="connsiteX69-17609" fmla="*/ 68 w 227"/>
              <a:gd name="connsiteY69-17610" fmla="*/ 495 h 658"/>
              <a:gd name="connsiteX70-17611" fmla="*/ 68 w 227"/>
              <a:gd name="connsiteY70-17612" fmla="*/ 495 h 658"/>
              <a:gd name="connsiteX71-17613" fmla="*/ 74 w 227"/>
              <a:gd name="connsiteY71-17614" fmla="*/ 489 h 658"/>
              <a:gd name="connsiteX72-17615" fmla="*/ 74 w 227"/>
              <a:gd name="connsiteY72-17616" fmla="*/ 479 h 658"/>
              <a:gd name="connsiteX73-17617" fmla="*/ 79 w 227"/>
              <a:gd name="connsiteY73-17618" fmla="*/ 468 h 658"/>
              <a:gd name="connsiteX74-17619" fmla="*/ 79 w 227"/>
              <a:gd name="connsiteY74-17620" fmla="*/ 453 h 658"/>
              <a:gd name="connsiteX75-17621" fmla="*/ 84 w 227"/>
              <a:gd name="connsiteY75-17622" fmla="*/ 432 h 658"/>
              <a:gd name="connsiteX76-17623" fmla="*/ 90 w 227"/>
              <a:gd name="connsiteY76-17624" fmla="*/ 411 h 658"/>
              <a:gd name="connsiteX77-17625" fmla="*/ 90 w 227"/>
              <a:gd name="connsiteY77-17626" fmla="*/ 384 h 658"/>
              <a:gd name="connsiteX78-17627" fmla="*/ 95 w 227"/>
              <a:gd name="connsiteY78-17628" fmla="*/ 353 h 658"/>
              <a:gd name="connsiteX79-17629" fmla="*/ 105 w 227"/>
              <a:gd name="connsiteY79-17630" fmla="*/ 290 h 658"/>
              <a:gd name="connsiteX80-17631" fmla="*/ 111 w 227"/>
              <a:gd name="connsiteY80-17632" fmla="*/ 232 h 658"/>
              <a:gd name="connsiteX81-17633" fmla="*/ 116 w 227"/>
              <a:gd name="connsiteY81-17634" fmla="*/ 169 h 658"/>
              <a:gd name="connsiteX82-17635" fmla="*/ 116 w 227"/>
              <a:gd name="connsiteY82-17636" fmla="*/ 116 h 658"/>
              <a:gd name="connsiteX83-17637" fmla="*/ 116 w 227"/>
              <a:gd name="connsiteY83-17638" fmla="*/ 116 h 658"/>
              <a:gd name="connsiteX0-17639" fmla="*/ 116 w 227"/>
              <a:gd name="connsiteY0-17640" fmla="*/ 116 h 658"/>
              <a:gd name="connsiteX1-17641" fmla="*/ 116 w 227"/>
              <a:gd name="connsiteY1-17642" fmla="*/ 90 h 658"/>
              <a:gd name="connsiteX2-17643" fmla="*/ 116 w 227"/>
              <a:gd name="connsiteY2-17644" fmla="*/ 63 h 658"/>
              <a:gd name="connsiteX3-17645" fmla="*/ 116 w 227"/>
              <a:gd name="connsiteY3-17646" fmla="*/ 42 h 658"/>
              <a:gd name="connsiteX4-17647" fmla="*/ 116 w 227"/>
              <a:gd name="connsiteY4-17648" fmla="*/ 27 h 658"/>
              <a:gd name="connsiteX5-17649" fmla="*/ 116 w 227"/>
              <a:gd name="connsiteY5-17650" fmla="*/ 11 h 658"/>
              <a:gd name="connsiteX6-17651" fmla="*/ 116 w 227"/>
              <a:gd name="connsiteY6-17652" fmla="*/ 0 h 658"/>
              <a:gd name="connsiteX7-17653" fmla="*/ 211 w 227"/>
              <a:gd name="connsiteY7-17654" fmla="*/ 11 h 658"/>
              <a:gd name="connsiteX8-17655" fmla="*/ 211 w 227"/>
              <a:gd name="connsiteY8-17656" fmla="*/ 16 h 658"/>
              <a:gd name="connsiteX9-17657" fmla="*/ 205 w 227"/>
              <a:gd name="connsiteY9-17658" fmla="*/ 21 h 658"/>
              <a:gd name="connsiteX10-17659" fmla="*/ 205 w 227"/>
              <a:gd name="connsiteY10-17660" fmla="*/ 27 h 658"/>
              <a:gd name="connsiteX11-17661" fmla="*/ 200 w 227"/>
              <a:gd name="connsiteY11-17662" fmla="*/ 37 h 658"/>
              <a:gd name="connsiteX12-17663" fmla="*/ 200 w 227"/>
              <a:gd name="connsiteY12-17664" fmla="*/ 42 h 658"/>
              <a:gd name="connsiteX13-17665" fmla="*/ 200 w 227"/>
              <a:gd name="connsiteY13-17666" fmla="*/ 53 h 658"/>
              <a:gd name="connsiteX14-17667" fmla="*/ 195 w 227"/>
              <a:gd name="connsiteY14-17668" fmla="*/ 63 h 658"/>
              <a:gd name="connsiteX15-17669" fmla="*/ 195 w 227"/>
              <a:gd name="connsiteY15-17670" fmla="*/ 74 h 658"/>
              <a:gd name="connsiteX16-17671" fmla="*/ 195 w 227"/>
              <a:gd name="connsiteY16-17672" fmla="*/ 84 h 658"/>
              <a:gd name="connsiteX17-17673" fmla="*/ 190 w 227"/>
              <a:gd name="connsiteY17-17674" fmla="*/ 100 h 658"/>
              <a:gd name="connsiteX18-17675" fmla="*/ 190 w 227"/>
              <a:gd name="connsiteY18-17676" fmla="*/ 116 h 658"/>
              <a:gd name="connsiteX19-17677" fmla="*/ 190 w 227"/>
              <a:gd name="connsiteY19-17678" fmla="*/ 132 h 658"/>
              <a:gd name="connsiteX20-17679" fmla="*/ 184 w 227"/>
              <a:gd name="connsiteY20-17680" fmla="*/ 147 h 658"/>
              <a:gd name="connsiteX21-17681" fmla="*/ 184 w 227"/>
              <a:gd name="connsiteY21-17682" fmla="*/ 163 h 658"/>
              <a:gd name="connsiteX22-17683" fmla="*/ 184 w 227"/>
              <a:gd name="connsiteY22-17684" fmla="*/ 184 h 658"/>
              <a:gd name="connsiteX23-17685" fmla="*/ 179 w 227"/>
              <a:gd name="connsiteY23-17686" fmla="*/ 226 h 658"/>
              <a:gd name="connsiteX24-17687" fmla="*/ 174 w 227"/>
              <a:gd name="connsiteY24-17688" fmla="*/ 263 h 658"/>
              <a:gd name="connsiteX25-17689" fmla="*/ 174 w 227"/>
              <a:gd name="connsiteY25-17690" fmla="*/ 295 h 658"/>
              <a:gd name="connsiteX26-17691" fmla="*/ 169 w 227"/>
              <a:gd name="connsiteY26-17692" fmla="*/ 326 h 658"/>
              <a:gd name="connsiteX27-17693" fmla="*/ 163 w 227"/>
              <a:gd name="connsiteY27-17694" fmla="*/ 358 h 658"/>
              <a:gd name="connsiteX28-17695" fmla="*/ 163 w 227"/>
              <a:gd name="connsiteY28-17696" fmla="*/ 384 h 658"/>
              <a:gd name="connsiteX29-17697" fmla="*/ 158 w 227"/>
              <a:gd name="connsiteY29-17698" fmla="*/ 405 h 658"/>
              <a:gd name="connsiteX30-17699" fmla="*/ 153 w 227"/>
              <a:gd name="connsiteY30-17700" fmla="*/ 426 h 658"/>
              <a:gd name="connsiteX31-17701" fmla="*/ 147 w 227"/>
              <a:gd name="connsiteY31-17702" fmla="*/ 463 h 658"/>
              <a:gd name="connsiteX32-17703" fmla="*/ 137 w 227"/>
              <a:gd name="connsiteY32-17704" fmla="*/ 500 h 658"/>
              <a:gd name="connsiteX33-17705" fmla="*/ 132 w 227"/>
              <a:gd name="connsiteY33-17706" fmla="*/ 531 h 658"/>
              <a:gd name="connsiteX34-17707" fmla="*/ 121 w 227"/>
              <a:gd name="connsiteY34-17708" fmla="*/ 558 h 658"/>
              <a:gd name="connsiteX35-17709" fmla="*/ 116 w 227"/>
              <a:gd name="connsiteY35-17710" fmla="*/ 584 h 658"/>
              <a:gd name="connsiteX36-17711" fmla="*/ 111 w 227"/>
              <a:gd name="connsiteY36-17712" fmla="*/ 595 h 658"/>
              <a:gd name="connsiteX37-17713" fmla="*/ 105 w 227"/>
              <a:gd name="connsiteY37-17714" fmla="*/ 605 h 658"/>
              <a:gd name="connsiteX38-17715" fmla="*/ 105 w 227"/>
              <a:gd name="connsiteY38-17716" fmla="*/ 616 h 658"/>
              <a:gd name="connsiteX39-17717" fmla="*/ 100 w 227"/>
              <a:gd name="connsiteY39-17718" fmla="*/ 621 h 658"/>
              <a:gd name="connsiteX40-17719" fmla="*/ 95 w 227"/>
              <a:gd name="connsiteY40-17720" fmla="*/ 631 h 658"/>
              <a:gd name="connsiteX41-17721" fmla="*/ 95 w 227"/>
              <a:gd name="connsiteY41-17722" fmla="*/ 637 h 658"/>
              <a:gd name="connsiteX42-17723" fmla="*/ 84 w 227"/>
              <a:gd name="connsiteY42-17724" fmla="*/ 642 h 658"/>
              <a:gd name="connsiteX43-17725" fmla="*/ 79 w 227"/>
              <a:gd name="connsiteY43-17726" fmla="*/ 652 h 658"/>
              <a:gd name="connsiteX44-17727" fmla="*/ 74 w 227"/>
              <a:gd name="connsiteY44-17728" fmla="*/ 652 h 658"/>
              <a:gd name="connsiteX45-17729" fmla="*/ 68 w 227"/>
              <a:gd name="connsiteY45-17730" fmla="*/ 658 h 658"/>
              <a:gd name="connsiteX46-17731" fmla="*/ 63 w 227"/>
              <a:gd name="connsiteY46-17732" fmla="*/ 658 h 658"/>
              <a:gd name="connsiteX47-17733" fmla="*/ 63 w 227"/>
              <a:gd name="connsiteY47-17734" fmla="*/ 652 h 658"/>
              <a:gd name="connsiteX48-17735" fmla="*/ 58 w 227"/>
              <a:gd name="connsiteY48-17736" fmla="*/ 652 h 658"/>
              <a:gd name="connsiteX49-17737" fmla="*/ 58 w 227"/>
              <a:gd name="connsiteY49-17738" fmla="*/ 647 h 658"/>
              <a:gd name="connsiteX50-17739" fmla="*/ 58 w 227"/>
              <a:gd name="connsiteY50-17740" fmla="*/ 642 h 658"/>
              <a:gd name="connsiteX51-17741" fmla="*/ 53 w 227"/>
              <a:gd name="connsiteY51-17742" fmla="*/ 637 h 658"/>
              <a:gd name="connsiteX52-17743" fmla="*/ 53 w 227"/>
              <a:gd name="connsiteY52-17744" fmla="*/ 626 h 658"/>
              <a:gd name="connsiteX53-17745" fmla="*/ 53 w 227"/>
              <a:gd name="connsiteY53-17746" fmla="*/ 616 h 658"/>
              <a:gd name="connsiteX54-17747" fmla="*/ 47 w 227"/>
              <a:gd name="connsiteY54-17748" fmla="*/ 600 h 658"/>
              <a:gd name="connsiteX55-17749" fmla="*/ 42 w 227"/>
              <a:gd name="connsiteY55-17750" fmla="*/ 579 h 658"/>
              <a:gd name="connsiteX56-17751" fmla="*/ 37 w 227"/>
              <a:gd name="connsiteY56-17752" fmla="*/ 563 h 658"/>
              <a:gd name="connsiteX57-17753" fmla="*/ 32 w 227"/>
              <a:gd name="connsiteY57-17754" fmla="*/ 547 h 658"/>
              <a:gd name="connsiteX58-17755" fmla="*/ 26 w 227"/>
              <a:gd name="connsiteY58-17756" fmla="*/ 531 h 658"/>
              <a:gd name="connsiteX59-17757" fmla="*/ 16 w 227"/>
              <a:gd name="connsiteY59-17758" fmla="*/ 521 h 658"/>
              <a:gd name="connsiteX60-17759" fmla="*/ 5 w 227"/>
              <a:gd name="connsiteY60-17760" fmla="*/ 510 h 658"/>
              <a:gd name="connsiteX61-17761" fmla="*/ 0 w 227"/>
              <a:gd name="connsiteY61-17762" fmla="*/ 500 h 658"/>
              <a:gd name="connsiteX62-17763" fmla="*/ 11 w 227"/>
              <a:gd name="connsiteY62-17764" fmla="*/ 505 h 658"/>
              <a:gd name="connsiteX63-17765" fmla="*/ 26 w 227"/>
              <a:gd name="connsiteY63-17766" fmla="*/ 505 h 658"/>
              <a:gd name="connsiteX64-17767" fmla="*/ 37 w 227"/>
              <a:gd name="connsiteY64-17768" fmla="*/ 505 h 658"/>
              <a:gd name="connsiteX65-17769" fmla="*/ 47 w 227"/>
              <a:gd name="connsiteY65-17770" fmla="*/ 505 h 658"/>
              <a:gd name="connsiteX66-17771" fmla="*/ 58 w 227"/>
              <a:gd name="connsiteY66-17772" fmla="*/ 500 h 658"/>
              <a:gd name="connsiteX67-17773" fmla="*/ 63 w 227"/>
              <a:gd name="connsiteY67-17774" fmla="*/ 500 h 658"/>
              <a:gd name="connsiteX68-17775" fmla="*/ 68 w 227"/>
              <a:gd name="connsiteY68-17776" fmla="*/ 495 h 658"/>
              <a:gd name="connsiteX69-17777" fmla="*/ 68 w 227"/>
              <a:gd name="connsiteY69-17778" fmla="*/ 495 h 658"/>
              <a:gd name="connsiteX70-17779" fmla="*/ 74 w 227"/>
              <a:gd name="connsiteY70-17780" fmla="*/ 489 h 658"/>
              <a:gd name="connsiteX71-17781" fmla="*/ 74 w 227"/>
              <a:gd name="connsiteY71-17782" fmla="*/ 479 h 658"/>
              <a:gd name="connsiteX72-17783" fmla="*/ 79 w 227"/>
              <a:gd name="connsiteY72-17784" fmla="*/ 468 h 658"/>
              <a:gd name="connsiteX73-17785" fmla="*/ 79 w 227"/>
              <a:gd name="connsiteY73-17786" fmla="*/ 453 h 658"/>
              <a:gd name="connsiteX74-17787" fmla="*/ 84 w 227"/>
              <a:gd name="connsiteY74-17788" fmla="*/ 432 h 658"/>
              <a:gd name="connsiteX75-17789" fmla="*/ 90 w 227"/>
              <a:gd name="connsiteY75-17790" fmla="*/ 411 h 658"/>
              <a:gd name="connsiteX76-17791" fmla="*/ 90 w 227"/>
              <a:gd name="connsiteY76-17792" fmla="*/ 384 h 658"/>
              <a:gd name="connsiteX77-17793" fmla="*/ 95 w 227"/>
              <a:gd name="connsiteY77-17794" fmla="*/ 353 h 658"/>
              <a:gd name="connsiteX78-17795" fmla="*/ 105 w 227"/>
              <a:gd name="connsiteY78-17796" fmla="*/ 290 h 658"/>
              <a:gd name="connsiteX79-17797" fmla="*/ 111 w 227"/>
              <a:gd name="connsiteY79-17798" fmla="*/ 232 h 658"/>
              <a:gd name="connsiteX80-17799" fmla="*/ 116 w 227"/>
              <a:gd name="connsiteY80-17800" fmla="*/ 169 h 658"/>
              <a:gd name="connsiteX81-17801" fmla="*/ 116 w 227"/>
              <a:gd name="connsiteY81-17802" fmla="*/ 116 h 658"/>
              <a:gd name="connsiteX82-17803" fmla="*/ 116 w 227"/>
              <a:gd name="connsiteY82-17804" fmla="*/ 116 h 658"/>
              <a:gd name="connsiteX0-17805" fmla="*/ 116 w 227"/>
              <a:gd name="connsiteY0-17806" fmla="*/ 116 h 658"/>
              <a:gd name="connsiteX1-17807" fmla="*/ 116 w 227"/>
              <a:gd name="connsiteY1-17808" fmla="*/ 90 h 658"/>
              <a:gd name="connsiteX2-17809" fmla="*/ 116 w 227"/>
              <a:gd name="connsiteY2-17810" fmla="*/ 63 h 658"/>
              <a:gd name="connsiteX3-17811" fmla="*/ 116 w 227"/>
              <a:gd name="connsiteY3-17812" fmla="*/ 42 h 658"/>
              <a:gd name="connsiteX4-17813" fmla="*/ 116 w 227"/>
              <a:gd name="connsiteY4-17814" fmla="*/ 27 h 658"/>
              <a:gd name="connsiteX5-17815" fmla="*/ 116 w 227"/>
              <a:gd name="connsiteY5-17816" fmla="*/ 11 h 658"/>
              <a:gd name="connsiteX6-17817" fmla="*/ 116 w 227"/>
              <a:gd name="connsiteY6-17818" fmla="*/ 0 h 658"/>
              <a:gd name="connsiteX7-17819" fmla="*/ 211 w 227"/>
              <a:gd name="connsiteY7-17820" fmla="*/ 11 h 658"/>
              <a:gd name="connsiteX8-17821" fmla="*/ 211 w 227"/>
              <a:gd name="connsiteY8-17822" fmla="*/ 16 h 658"/>
              <a:gd name="connsiteX9-17823" fmla="*/ 205 w 227"/>
              <a:gd name="connsiteY9-17824" fmla="*/ 21 h 658"/>
              <a:gd name="connsiteX10-17825" fmla="*/ 200 w 227"/>
              <a:gd name="connsiteY10-17826" fmla="*/ 37 h 658"/>
              <a:gd name="connsiteX11-17827" fmla="*/ 200 w 227"/>
              <a:gd name="connsiteY11-17828" fmla="*/ 42 h 658"/>
              <a:gd name="connsiteX12-17829" fmla="*/ 200 w 227"/>
              <a:gd name="connsiteY12-17830" fmla="*/ 53 h 658"/>
              <a:gd name="connsiteX13-17831" fmla="*/ 195 w 227"/>
              <a:gd name="connsiteY13-17832" fmla="*/ 63 h 658"/>
              <a:gd name="connsiteX14-17833" fmla="*/ 195 w 227"/>
              <a:gd name="connsiteY14-17834" fmla="*/ 74 h 658"/>
              <a:gd name="connsiteX15-17835" fmla="*/ 195 w 227"/>
              <a:gd name="connsiteY15-17836" fmla="*/ 84 h 658"/>
              <a:gd name="connsiteX16-17837" fmla="*/ 190 w 227"/>
              <a:gd name="connsiteY16-17838" fmla="*/ 100 h 658"/>
              <a:gd name="connsiteX17-17839" fmla="*/ 190 w 227"/>
              <a:gd name="connsiteY17-17840" fmla="*/ 116 h 658"/>
              <a:gd name="connsiteX18-17841" fmla="*/ 190 w 227"/>
              <a:gd name="connsiteY18-17842" fmla="*/ 132 h 658"/>
              <a:gd name="connsiteX19-17843" fmla="*/ 184 w 227"/>
              <a:gd name="connsiteY19-17844" fmla="*/ 147 h 658"/>
              <a:gd name="connsiteX20-17845" fmla="*/ 184 w 227"/>
              <a:gd name="connsiteY20-17846" fmla="*/ 163 h 658"/>
              <a:gd name="connsiteX21-17847" fmla="*/ 184 w 227"/>
              <a:gd name="connsiteY21-17848" fmla="*/ 184 h 658"/>
              <a:gd name="connsiteX22-17849" fmla="*/ 179 w 227"/>
              <a:gd name="connsiteY22-17850" fmla="*/ 226 h 658"/>
              <a:gd name="connsiteX23-17851" fmla="*/ 174 w 227"/>
              <a:gd name="connsiteY23-17852" fmla="*/ 263 h 658"/>
              <a:gd name="connsiteX24-17853" fmla="*/ 174 w 227"/>
              <a:gd name="connsiteY24-17854" fmla="*/ 295 h 658"/>
              <a:gd name="connsiteX25-17855" fmla="*/ 169 w 227"/>
              <a:gd name="connsiteY25-17856" fmla="*/ 326 h 658"/>
              <a:gd name="connsiteX26-17857" fmla="*/ 163 w 227"/>
              <a:gd name="connsiteY26-17858" fmla="*/ 358 h 658"/>
              <a:gd name="connsiteX27-17859" fmla="*/ 163 w 227"/>
              <a:gd name="connsiteY27-17860" fmla="*/ 384 h 658"/>
              <a:gd name="connsiteX28-17861" fmla="*/ 158 w 227"/>
              <a:gd name="connsiteY28-17862" fmla="*/ 405 h 658"/>
              <a:gd name="connsiteX29-17863" fmla="*/ 153 w 227"/>
              <a:gd name="connsiteY29-17864" fmla="*/ 426 h 658"/>
              <a:gd name="connsiteX30-17865" fmla="*/ 147 w 227"/>
              <a:gd name="connsiteY30-17866" fmla="*/ 463 h 658"/>
              <a:gd name="connsiteX31-17867" fmla="*/ 137 w 227"/>
              <a:gd name="connsiteY31-17868" fmla="*/ 500 h 658"/>
              <a:gd name="connsiteX32-17869" fmla="*/ 132 w 227"/>
              <a:gd name="connsiteY32-17870" fmla="*/ 531 h 658"/>
              <a:gd name="connsiteX33-17871" fmla="*/ 121 w 227"/>
              <a:gd name="connsiteY33-17872" fmla="*/ 558 h 658"/>
              <a:gd name="connsiteX34-17873" fmla="*/ 116 w 227"/>
              <a:gd name="connsiteY34-17874" fmla="*/ 584 h 658"/>
              <a:gd name="connsiteX35-17875" fmla="*/ 111 w 227"/>
              <a:gd name="connsiteY35-17876" fmla="*/ 595 h 658"/>
              <a:gd name="connsiteX36-17877" fmla="*/ 105 w 227"/>
              <a:gd name="connsiteY36-17878" fmla="*/ 605 h 658"/>
              <a:gd name="connsiteX37-17879" fmla="*/ 105 w 227"/>
              <a:gd name="connsiteY37-17880" fmla="*/ 616 h 658"/>
              <a:gd name="connsiteX38-17881" fmla="*/ 100 w 227"/>
              <a:gd name="connsiteY38-17882" fmla="*/ 621 h 658"/>
              <a:gd name="connsiteX39-17883" fmla="*/ 95 w 227"/>
              <a:gd name="connsiteY39-17884" fmla="*/ 631 h 658"/>
              <a:gd name="connsiteX40-17885" fmla="*/ 95 w 227"/>
              <a:gd name="connsiteY40-17886" fmla="*/ 637 h 658"/>
              <a:gd name="connsiteX41-17887" fmla="*/ 84 w 227"/>
              <a:gd name="connsiteY41-17888" fmla="*/ 642 h 658"/>
              <a:gd name="connsiteX42-17889" fmla="*/ 79 w 227"/>
              <a:gd name="connsiteY42-17890" fmla="*/ 652 h 658"/>
              <a:gd name="connsiteX43-17891" fmla="*/ 74 w 227"/>
              <a:gd name="connsiteY43-17892" fmla="*/ 652 h 658"/>
              <a:gd name="connsiteX44-17893" fmla="*/ 68 w 227"/>
              <a:gd name="connsiteY44-17894" fmla="*/ 658 h 658"/>
              <a:gd name="connsiteX45-17895" fmla="*/ 63 w 227"/>
              <a:gd name="connsiteY45-17896" fmla="*/ 658 h 658"/>
              <a:gd name="connsiteX46-17897" fmla="*/ 63 w 227"/>
              <a:gd name="connsiteY46-17898" fmla="*/ 652 h 658"/>
              <a:gd name="connsiteX47-17899" fmla="*/ 58 w 227"/>
              <a:gd name="connsiteY47-17900" fmla="*/ 652 h 658"/>
              <a:gd name="connsiteX48-17901" fmla="*/ 58 w 227"/>
              <a:gd name="connsiteY48-17902" fmla="*/ 647 h 658"/>
              <a:gd name="connsiteX49-17903" fmla="*/ 58 w 227"/>
              <a:gd name="connsiteY49-17904" fmla="*/ 642 h 658"/>
              <a:gd name="connsiteX50-17905" fmla="*/ 53 w 227"/>
              <a:gd name="connsiteY50-17906" fmla="*/ 637 h 658"/>
              <a:gd name="connsiteX51-17907" fmla="*/ 53 w 227"/>
              <a:gd name="connsiteY51-17908" fmla="*/ 626 h 658"/>
              <a:gd name="connsiteX52-17909" fmla="*/ 53 w 227"/>
              <a:gd name="connsiteY52-17910" fmla="*/ 616 h 658"/>
              <a:gd name="connsiteX53-17911" fmla="*/ 47 w 227"/>
              <a:gd name="connsiteY53-17912" fmla="*/ 600 h 658"/>
              <a:gd name="connsiteX54-17913" fmla="*/ 42 w 227"/>
              <a:gd name="connsiteY54-17914" fmla="*/ 579 h 658"/>
              <a:gd name="connsiteX55-17915" fmla="*/ 37 w 227"/>
              <a:gd name="connsiteY55-17916" fmla="*/ 563 h 658"/>
              <a:gd name="connsiteX56-17917" fmla="*/ 32 w 227"/>
              <a:gd name="connsiteY56-17918" fmla="*/ 547 h 658"/>
              <a:gd name="connsiteX57-17919" fmla="*/ 26 w 227"/>
              <a:gd name="connsiteY57-17920" fmla="*/ 531 h 658"/>
              <a:gd name="connsiteX58-17921" fmla="*/ 16 w 227"/>
              <a:gd name="connsiteY58-17922" fmla="*/ 521 h 658"/>
              <a:gd name="connsiteX59-17923" fmla="*/ 5 w 227"/>
              <a:gd name="connsiteY59-17924" fmla="*/ 510 h 658"/>
              <a:gd name="connsiteX60-17925" fmla="*/ 0 w 227"/>
              <a:gd name="connsiteY60-17926" fmla="*/ 500 h 658"/>
              <a:gd name="connsiteX61-17927" fmla="*/ 11 w 227"/>
              <a:gd name="connsiteY61-17928" fmla="*/ 505 h 658"/>
              <a:gd name="connsiteX62-17929" fmla="*/ 26 w 227"/>
              <a:gd name="connsiteY62-17930" fmla="*/ 505 h 658"/>
              <a:gd name="connsiteX63-17931" fmla="*/ 37 w 227"/>
              <a:gd name="connsiteY63-17932" fmla="*/ 505 h 658"/>
              <a:gd name="connsiteX64-17933" fmla="*/ 47 w 227"/>
              <a:gd name="connsiteY64-17934" fmla="*/ 505 h 658"/>
              <a:gd name="connsiteX65-17935" fmla="*/ 58 w 227"/>
              <a:gd name="connsiteY65-17936" fmla="*/ 500 h 658"/>
              <a:gd name="connsiteX66-17937" fmla="*/ 63 w 227"/>
              <a:gd name="connsiteY66-17938" fmla="*/ 500 h 658"/>
              <a:gd name="connsiteX67-17939" fmla="*/ 68 w 227"/>
              <a:gd name="connsiteY67-17940" fmla="*/ 495 h 658"/>
              <a:gd name="connsiteX68-17941" fmla="*/ 68 w 227"/>
              <a:gd name="connsiteY68-17942" fmla="*/ 495 h 658"/>
              <a:gd name="connsiteX69-17943" fmla="*/ 74 w 227"/>
              <a:gd name="connsiteY69-17944" fmla="*/ 489 h 658"/>
              <a:gd name="connsiteX70-17945" fmla="*/ 74 w 227"/>
              <a:gd name="connsiteY70-17946" fmla="*/ 479 h 658"/>
              <a:gd name="connsiteX71-17947" fmla="*/ 79 w 227"/>
              <a:gd name="connsiteY71-17948" fmla="*/ 468 h 658"/>
              <a:gd name="connsiteX72-17949" fmla="*/ 79 w 227"/>
              <a:gd name="connsiteY72-17950" fmla="*/ 453 h 658"/>
              <a:gd name="connsiteX73-17951" fmla="*/ 84 w 227"/>
              <a:gd name="connsiteY73-17952" fmla="*/ 432 h 658"/>
              <a:gd name="connsiteX74-17953" fmla="*/ 90 w 227"/>
              <a:gd name="connsiteY74-17954" fmla="*/ 411 h 658"/>
              <a:gd name="connsiteX75-17955" fmla="*/ 90 w 227"/>
              <a:gd name="connsiteY75-17956" fmla="*/ 384 h 658"/>
              <a:gd name="connsiteX76-17957" fmla="*/ 95 w 227"/>
              <a:gd name="connsiteY76-17958" fmla="*/ 353 h 658"/>
              <a:gd name="connsiteX77-17959" fmla="*/ 105 w 227"/>
              <a:gd name="connsiteY77-17960" fmla="*/ 290 h 658"/>
              <a:gd name="connsiteX78-17961" fmla="*/ 111 w 227"/>
              <a:gd name="connsiteY78-17962" fmla="*/ 232 h 658"/>
              <a:gd name="connsiteX79-17963" fmla="*/ 116 w 227"/>
              <a:gd name="connsiteY79-17964" fmla="*/ 169 h 658"/>
              <a:gd name="connsiteX80-17965" fmla="*/ 116 w 227"/>
              <a:gd name="connsiteY80-17966" fmla="*/ 116 h 658"/>
              <a:gd name="connsiteX81-17967" fmla="*/ 116 w 227"/>
              <a:gd name="connsiteY81-17968" fmla="*/ 116 h 658"/>
              <a:gd name="connsiteX0-17969" fmla="*/ 116 w 226"/>
              <a:gd name="connsiteY0-17970" fmla="*/ 116 h 658"/>
              <a:gd name="connsiteX1-17971" fmla="*/ 116 w 226"/>
              <a:gd name="connsiteY1-17972" fmla="*/ 90 h 658"/>
              <a:gd name="connsiteX2-17973" fmla="*/ 116 w 226"/>
              <a:gd name="connsiteY2-17974" fmla="*/ 63 h 658"/>
              <a:gd name="connsiteX3-17975" fmla="*/ 116 w 226"/>
              <a:gd name="connsiteY3-17976" fmla="*/ 42 h 658"/>
              <a:gd name="connsiteX4-17977" fmla="*/ 116 w 226"/>
              <a:gd name="connsiteY4-17978" fmla="*/ 27 h 658"/>
              <a:gd name="connsiteX5-17979" fmla="*/ 116 w 226"/>
              <a:gd name="connsiteY5-17980" fmla="*/ 11 h 658"/>
              <a:gd name="connsiteX6-17981" fmla="*/ 116 w 226"/>
              <a:gd name="connsiteY6-17982" fmla="*/ 0 h 658"/>
              <a:gd name="connsiteX7-17983" fmla="*/ 211 w 226"/>
              <a:gd name="connsiteY7-17984" fmla="*/ 11 h 658"/>
              <a:gd name="connsiteX8-17985" fmla="*/ 205 w 226"/>
              <a:gd name="connsiteY8-17986" fmla="*/ 21 h 658"/>
              <a:gd name="connsiteX9-17987" fmla="*/ 200 w 226"/>
              <a:gd name="connsiteY9-17988" fmla="*/ 37 h 658"/>
              <a:gd name="connsiteX10-17989" fmla="*/ 200 w 226"/>
              <a:gd name="connsiteY10-17990" fmla="*/ 42 h 658"/>
              <a:gd name="connsiteX11-17991" fmla="*/ 200 w 226"/>
              <a:gd name="connsiteY11-17992" fmla="*/ 53 h 658"/>
              <a:gd name="connsiteX12-17993" fmla="*/ 195 w 226"/>
              <a:gd name="connsiteY12-17994" fmla="*/ 63 h 658"/>
              <a:gd name="connsiteX13-17995" fmla="*/ 195 w 226"/>
              <a:gd name="connsiteY13-17996" fmla="*/ 74 h 658"/>
              <a:gd name="connsiteX14-17997" fmla="*/ 195 w 226"/>
              <a:gd name="connsiteY14-17998" fmla="*/ 84 h 658"/>
              <a:gd name="connsiteX15-17999" fmla="*/ 190 w 226"/>
              <a:gd name="connsiteY15-18000" fmla="*/ 100 h 658"/>
              <a:gd name="connsiteX16-18001" fmla="*/ 190 w 226"/>
              <a:gd name="connsiteY16-18002" fmla="*/ 116 h 658"/>
              <a:gd name="connsiteX17-18003" fmla="*/ 190 w 226"/>
              <a:gd name="connsiteY17-18004" fmla="*/ 132 h 658"/>
              <a:gd name="connsiteX18-18005" fmla="*/ 184 w 226"/>
              <a:gd name="connsiteY18-18006" fmla="*/ 147 h 658"/>
              <a:gd name="connsiteX19-18007" fmla="*/ 184 w 226"/>
              <a:gd name="connsiteY19-18008" fmla="*/ 163 h 658"/>
              <a:gd name="connsiteX20-18009" fmla="*/ 184 w 226"/>
              <a:gd name="connsiteY20-18010" fmla="*/ 184 h 658"/>
              <a:gd name="connsiteX21-18011" fmla="*/ 179 w 226"/>
              <a:gd name="connsiteY21-18012" fmla="*/ 226 h 658"/>
              <a:gd name="connsiteX22-18013" fmla="*/ 174 w 226"/>
              <a:gd name="connsiteY22-18014" fmla="*/ 263 h 658"/>
              <a:gd name="connsiteX23-18015" fmla="*/ 174 w 226"/>
              <a:gd name="connsiteY23-18016" fmla="*/ 295 h 658"/>
              <a:gd name="connsiteX24-18017" fmla="*/ 169 w 226"/>
              <a:gd name="connsiteY24-18018" fmla="*/ 326 h 658"/>
              <a:gd name="connsiteX25-18019" fmla="*/ 163 w 226"/>
              <a:gd name="connsiteY25-18020" fmla="*/ 358 h 658"/>
              <a:gd name="connsiteX26-18021" fmla="*/ 163 w 226"/>
              <a:gd name="connsiteY26-18022" fmla="*/ 384 h 658"/>
              <a:gd name="connsiteX27-18023" fmla="*/ 158 w 226"/>
              <a:gd name="connsiteY27-18024" fmla="*/ 405 h 658"/>
              <a:gd name="connsiteX28-18025" fmla="*/ 153 w 226"/>
              <a:gd name="connsiteY28-18026" fmla="*/ 426 h 658"/>
              <a:gd name="connsiteX29-18027" fmla="*/ 147 w 226"/>
              <a:gd name="connsiteY29-18028" fmla="*/ 463 h 658"/>
              <a:gd name="connsiteX30-18029" fmla="*/ 137 w 226"/>
              <a:gd name="connsiteY30-18030" fmla="*/ 500 h 658"/>
              <a:gd name="connsiteX31-18031" fmla="*/ 132 w 226"/>
              <a:gd name="connsiteY31-18032" fmla="*/ 531 h 658"/>
              <a:gd name="connsiteX32-18033" fmla="*/ 121 w 226"/>
              <a:gd name="connsiteY32-18034" fmla="*/ 558 h 658"/>
              <a:gd name="connsiteX33-18035" fmla="*/ 116 w 226"/>
              <a:gd name="connsiteY33-18036" fmla="*/ 584 h 658"/>
              <a:gd name="connsiteX34-18037" fmla="*/ 111 w 226"/>
              <a:gd name="connsiteY34-18038" fmla="*/ 595 h 658"/>
              <a:gd name="connsiteX35-18039" fmla="*/ 105 w 226"/>
              <a:gd name="connsiteY35-18040" fmla="*/ 605 h 658"/>
              <a:gd name="connsiteX36-18041" fmla="*/ 105 w 226"/>
              <a:gd name="connsiteY36-18042" fmla="*/ 616 h 658"/>
              <a:gd name="connsiteX37-18043" fmla="*/ 100 w 226"/>
              <a:gd name="connsiteY37-18044" fmla="*/ 621 h 658"/>
              <a:gd name="connsiteX38-18045" fmla="*/ 95 w 226"/>
              <a:gd name="connsiteY38-18046" fmla="*/ 631 h 658"/>
              <a:gd name="connsiteX39-18047" fmla="*/ 95 w 226"/>
              <a:gd name="connsiteY39-18048" fmla="*/ 637 h 658"/>
              <a:gd name="connsiteX40-18049" fmla="*/ 84 w 226"/>
              <a:gd name="connsiteY40-18050" fmla="*/ 642 h 658"/>
              <a:gd name="connsiteX41-18051" fmla="*/ 79 w 226"/>
              <a:gd name="connsiteY41-18052" fmla="*/ 652 h 658"/>
              <a:gd name="connsiteX42-18053" fmla="*/ 74 w 226"/>
              <a:gd name="connsiteY42-18054" fmla="*/ 652 h 658"/>
              <a:gd name="connsiteX43-18055" fmla="*/ 68 w 226"/>
              <a:gd name="connsiteY43-18056" fmla="*/ 658 h 658"/>
              <a:gd name="connsiteX44-18057" fmla="*/ 63 w 226"/>
              <a:gd name="connsiteY44-18058" fmla="*/ 658 h 658"/>
              <a:gd name="connsiteX45-18059" fmla="*/ 63 w 226"/>
              <a:gd name="connsiteY45-18060" fmla="*/ 652 h 658"/>
              <a:gd name="connsiteX46-18061" fmla="*/ 58 w 226"/>
              <a:gd name="connsiteY46-18062" fmla="*/ 652 h 658"/>
              <a:gd name="connsiteX47-18063" fmla="*/ 58 w 226"/>
              <a:gd name="connsiteY47-18064" fmla="*/ 647 h 658"/>
              <a:gd name="connsiteX48-18065" fmla="*/ 58 w 226"/>
              <a:gd name="connsiteY48-18066" fmla="*/ 642 h 658"/>
              <a:gd name="connsiteX49-18067" fmla="*/ 53 w 226"/>
              <a:gd name="connsiteY49-18068" fmla="*/ 637 h 658"/>
              <a:gd name="connsiteX50-18069" fmla="*/ 53 w 226"/>
              <a:gd name="connsiteY50-18070" fmla="*/ 626 h 658"/>
              <a:gd name="connsiteX51-18071" fmla="*/ 53 w 226"/>
              <a:gd name="connsiteY51-18072" fmla="*/ 616 h 658"/>
              <a:gd name="connsiteX52-18073" fmla="*/ 47 w 226"/>
              <a:gd name="connsiteY52-18074" fmla="*/ 600 h 658"/>
              <a:gd name="connsiteX53-18075" fmla="*/ 42 w 226"/>
              <a:gd name="connsiteY53-18076" fmla="*/ 579 h 658"/>
              <a:gd name="connsiteX54-18077" fmla="*/ 37 w 226"/>
              <a:gd name="connsiteY54-18078" fmla="*/ 563 h 658"/>
              <a:gd name="connsiteX55-18079" fmla="*/ 32 w 226"/>
              <a:gd name="connsiteY55-18080" fmla="*/ 547 h 658"/>
              <a:gd name="connsiteX56-18081" fmla="*/ 26 w 226"/>
              <a:gd name="connsiteY56-18082" fmla="*/ 531 h 658"/>
              <a:gd name="connsiteX57-18083" fmla="*/ 16 w 226"/>
              <a:gd name="connsiteY57-18084" fmla="*/ 521 h 658"/>
              <a:gd name="connsiteX58-18085" fmla="*/ 5 w 226"/>
              <a:gd name="connsiteY58-18086" fmla="*/ 510 h 658"/>
              <a:gd name="connsiteX59-18087" fmla="*/ 0 w 226"/>
              <a:gd name="connsiteY59-18088" fmla="*/ 500 h 658"/>
              <a:gd name="connsiteX60-18089" fmla="*/ 11 w 226"/>
              <a:gd name="connsiteY60-18090" fmla="*/ 505 h 658"/>
              <a:gd name="connsiteX61-18091" fmla="*/ 26 w 226"/>
              <a:gd name="connsiteY61-18092" fmla="*/ 505 h 658"/>
              <a:gd name="connsiteX62-18093" fmla="*/ 37 w 226"/>
              <a:gd name="connsiteY62-18094" fmla="*/ 505 h 658"/>
              <a:gd name="connsiteX63-18095" fmla="*/ 47 w 226"/>
              <a:gd name="connsiteY63-18096" fmla="*/ 505 h 658"/>
              <a:gd name="connsiteX64-18097" fmla="*/ 58 w 226"/>
              <a:gd name="connsiteY64-18098" fmla="*/ 500 h 658"/>
              <a:gd name="connsiteX65-18099" fmla="*/ 63 w 226"/>
              <a:gd name="connsiteY65-18100" fmla="*/ 500 h 658"/>
              <a:gd name="connsiteX66-18101" fmla="*/ 68 w 226"/>
              <a:gd name="connsiteY66-18102" fmla="*/ 495 h 658"/>
              <a:gd name="connsiteX67-18103" fmla="*/ 68 w 226"/>
              <a:gd name="connsiteY67-18104" fmla="*/ 495 h 658"/>
              <a:gd name="connsiteX68-18105" fmla="*/ 74 w 226"/>
              <a:gd name="connsiteY68-18106" fmla="*/ 489 h 658"/>
              <a:gd name="connsiteX69-18107" fmla="*/ 74 w 226"/>
              <a:gd name="connsiteY69-18108" fmla="*/ 479 h 658"/>
              <a:gd name="connsiteX70-18109" fmla="*/ 79 w 226"/>
              <a:gd name="connsiteY70-18110" fmla="*/ 468 h 658"/>
              <a:gd name="connsiteX71-18111" fmla="*/ 79 w 226"/>
              <a:gd name="connsiteY71-18112" fmla="*/ 453 h 658"/>
              <a:gd name="connsiteX72-18113" fmla="*/ 84 w 226"/>
              <a:gd name="connsiteY72-18114" fmla="*/ 432 h 658"/>
              <a:gd name="connsiteX73-18115" fmla="*/ 90 w 226"/>
              <a:gd name="connsiteY73-18116" fmla="*/ 411 h 658"/>
              <a:gd name="connsiteX74-18117" fmla="*/ 90 w 226"/>
              <a:gd name="connsiteY74-18118" fmla="*/ 384 h 658"/>
              <a:gd name="connsiteX75-18119" fmla="*/ 95 w 226"/>
              <a:gd name="connsiteY75-18120" fmla="*/ 353 h 658"/>
              <a:gd name="connsiteX76-18121" fmla="*/ 105 w 226"/>
              <a:gd name="connsiteY76-18122" fmla="*/ 290 h 658"/>
              <a:gd name="connsiteX77-18123" fmla="*/ 111 w 226"/>
              <a:gd name="connsiteY77-18124" fmla="*/ 232 h 658"/>
              <a:gd name="connsiteX78-18125" fmla="*/ 116 w 226"/>
              <a:gd name="connsiteY78-18126" fmla="*/ 169 h 658"/>
              <a:gd name="connsiteX79-18127" fmla="*/ 116 w 226"/>
              <a:gd name="connsiteY79-18128" fmla="*/ 116 h 658"/>
              <a:gd name="connsiteX80-18129" fmla="*/ 116 w 226"/>
              <a:gd name="connsiteY80-18130" fmla="*/ 116 h 658"/>
              <a:gd name="connsiteX0-18131" fmla="*/ 116 w 225"/>
              <a:gd name="connsiteY0-18132" fmla="*/ 116 h 658"/>
              <a:gd name="connsiteX1-18133" fmla="*/ 116 w 225"/>
              <a:gd name="connsiteY1-18134" fmla="*/ 90 h 658"/>
              <a:gd name="connsiteX2-18135" fmla="*/ 116 w 225"/>
              <a:gd name="connsiteY2-18136" fmla="*/ 63 h 658"/>
              <a:gd name="connsiteX3-18137" fmla="*/ 116 w 225"/>
              <a:gd name="connsiteY3-18138" fmla="*/ 42 h 658"/>
              <a:gd name="connsiteX4-18139" fmla="*/ 116 w 225"/>
              <a:gd name="connsiteY4-18140" fmla="*/ 27 h 658"/>
              <a:gd name="connsiteX5-18141" fmla="*/ 116 w 225"/>
              <a:gd name="connsiteY5-18142" fmla="*/ 11 h 658"/>
              <a:gd name="connsiteX6-18143" fmla="*/ 116 w 225"/>
              <a:gd name="connsiteY6-18144" fmla="*/ 0 h 658"/>
              <a:gd name="connsiteX7-18145" fmla="*/ 211 w 225"/>
              <a:gd name="connsiteY7-18146" fmla="*/ 11 h 658"/>
              <a:gd name="connsiteX8-18147" fmla="*/ 200 w 225"/>
              <a:gd name="connsiteY8-18148" fmla="*/ 37 h 658"/>
              <a:gd name="connsiteX9-18149" fmla="*/ 200 w 225"/>
              <a:gd name="connsiteY9-18150" fmla="*/ 42 h 658"/>
              <a:gd name="connsiteX10-18151" fmla="*/ 200 w 225"/>
              <a:gd name="connsiteY10-18152" fmla="*/ 53 h 658"/>
              <a:gd name="connsiteX11-18153" fmla="*/ 195 w 225"/>
              <a:gd name="connsiteY11-18154" fmla="*/ 63 h 658"/>
              <a:gd name="connsiteX12-18155" fmla="*/ 195 w 225"/>
              <a:gd name="connsiteY12-18156" fmla="*/ 74 h 658"/>
              <a:gd name="connsiteX13-18157" fmla="*/ 195 w 225"/>
              <a:gd name="connsiteY13-18158" fmla="*/ 84 h 658"/>
              <a:gd name="connsiteX14-18159" fmla="*/ 190 w 225"/>
              <a:gd name="connsiteY14-18160" fmla="*/ 100 h 658"/>
              <a:gd name="connsiteX15-18161" fmla="*/ 190 w 225"/>
              <a:gd name="connsiteY15-18162" fmla="*/ 116 h 658"/>
              <a:gd name="connsiteX16-18163" fmla="*/ 190 w 225"/>
              <a:gd name="connsiteY16-18164" fmla="*/ 132 h 658"/>
              <a:gd name="connsiteX17-18165" fmla="*/ 184 w 225"/>
              <a:gd name="connsiteY17-18166" fmla="*/ 147 h 658"/>
              <a:gd name="connsiteX18-18167" fmla="*/ 184 w 225"/>
              <a:gd name="connsiteY18-18168" fmla="*/ 163 h 658"/>
              <a:gd name="connsiteX19-18169" fmla="*/ 184 w 225"/>
              <a:gd name="connsiteY19-18170" fmla="*/ 184 h 658"/>
              <a:gd name="connsiteX20-18171" fmla="*/ 179 w 225"/>
              <a:gd name="connsiteY20-18172" fmla="*/ 226 h 658"/>
              <a:gd name="connsiteX21-18173" fmla="*/ 174 w 225"/>
              <a:gd name="connsiteY21-18174" fmla="*/ 263 h 658"/>
              <a:gd name="connsiteX22-18175" fmla="*/ 174 w 225"/>
              <a:gd name="connsiteY22-18176" fmla="*/ 295 h 658"/>
              <a:gd name="connsiteX23-18177" fmla="*/ 169 w 225"/>
              <a:gd name="connsiteY23-18178" fmla="*/ 326 h 658"/>
              <a:gd name="connsiteX24-18179" fmla="*/ 163 w 225"/>
              <a:gd name="connsiteY24-18180" fmla="*/ 358 h 658"/>
              <a:gd name="connsiteX25-18181" fmla="*/ 163 w 225"/>
              <a:gd name="connsiteY25-18182" fmla="*/ 384 h 658"/>
              <a:gd name="connsiteX26-18183" fmla="*/ 158 w 225"/>
              <a:gd name="connsiteY26-18184" fmla="*/ 405 h 658"/>
              <a:gd name="connsiteX27-18185" fmla="*/ 153 w 225"/>
              <a:gd name="connsiteY27-18186" fmla="*/ 426 h 658"/>
              <a:gd name="connsiteX28-18187" fmla="*/ 147 w 225"/>
              <a:gd name="connsiteY28-18188" fmla="*/ 463 h 658"/>
              <a:gd name="connsiteX29-18189" fmla="*/ 137 w 225"/>
              <a:gd name="connsiteY29-18190" fmla="*/ 500 h 658"/>
              <a:gd name="connsiteX30-18191" fmla="*/ 132 w 225"/>
              <a:gd name="connsiteY30-18192" fmla="*/ 531 h 658"/>
              <a:gd name="connsiteX31-18193" fmla="*/ 121 w 225"/>
              <a:gd name="connsiteY31-18194" fmla="*/ 558 h 658"/>
              <a:gd name="connsiteX32-18195" fmla="*/ 116 w 225"/>
              <a:gd name="connsiteY32-18196" fmla="*/ 584 h 658"/>
              <a:gd name="connsiteX33-18197" fmla="*/ 111 w 225"/>
              <a:gd name="connsiteY33-18198" fmla="*/ 595 h 658"/>
              <a:gd name="connsiteX34-18199" fmla="*/ 105 w 225"/>
              <a:gd name="connsiteY34-18200" fmla="*/ 605 h 658"/>
              <a:gd name="connsiteX35-18201" fmla="*/ 105 w 225"/>
              <a:gd name="connsiteY35-18202" fmla="*/ 616 h 658"/>
              <a:gd name="connsiteX36-18203" fmla="*/ 100 w 225"/>
              <a:gd name="connsiteY36-18204" fmla="*/ 621 h 658"/>
              <a:gd name="connsiteX37-18205" fmla="*/ 95 w 225"/>
              <a:gd name="connsiteY37-18206" fmla="*/ 631 h 658"/>
              <a:gd name="connsiteX38-18207" fmla="*/ 95 w 225"/>
              <a:gd name="connsiteY38-18208" fmla="*/ 637 h 658"/>
              <a:gd name="connsiteX39-18209" fmla="*/ 84 w 225"/>
              <a:gd name="connsiteY39-18210" fmla="*/ 642 h 658"/>
              <a:gd name="connsiteX40-18211" fmla="*/ 79 w 225"/>
              <a:gd name="connsiteY40-18212" fmla="*/ 652 h 658"/>
              <a:gd name="connsiteX41-18213" fmla="*/ 74 w 225"/>
              <a:gd name="connsiteY41-18214" fmla="*/ 652 h 658"/>
              <a:gd name="connsiteX42-18215" fmla="*/ 68 w 225"/>
              <a:gd name="connsiteY42-18216" fmla="*/ 658 h 658"/>
              <a:gd name="connsiteX43-18217" fmla="*/ 63 w 225"/>
              <a:gd name="connsiteY43-18218" fmla="*/ 658 h 658"/>
              <a:gd name="connsiteX44-18219" fmla="*/ 63 w 225"/>
              <a:gd name="connsiteY44-18220" fmla="*/ 652 h 658"/>
              <a:gd name="connsiteX45-18221" fmla="*/ 58 w 225"/>
              <a:gd name="connsiteY45-18222" fmla="*/ 652 h 658"/>
              <a:gd name="connsiteX46-18223" fmla="*/ 58 w 225"/>
              <a:gd name="connsiteY46-18224" fmla="*/ 647 h 658"/>
              <a:gd name="connsiteX47-18225" fmla="*/ 58 w 225"/>
              <a:gd name="connsiteY47-18226" fmla="*/ 642 h 658"/>
              <a:gd name="connsiteX48-18227" fmla="*/ 53 w 225"/>
              <a:gd name="connsiteY48-18228" fmla="*/ 637 h 658"/>
              <a:gd name="connsiteX49-18229" fmla="*/ 53 w 225"/>
              <a:gd name="connsiteY49-18230" fmla="*/ 626 h 658"/>
              <a:gd name="connsiteX50-18231" fmla="*/ 53 w 225"/>
              <a:gd name="connsiteY50-18232" fmla="*/ 616 h 658"/>
              <a:gd name="connsiteX51-18233" fmla="*/ 47 w 225"/>
              <a:gd name="connsiteY51-18234" fmla="*/ 600 h 658"/>
              <a:gd name="connsiteX52-18235" fmla="*/ 42 w 225"/>
              <a:gd name="connsiteY52-18236" fmla="*/ 579 h 658"/>
              <a:gd name="connsiteX53-18237" fmla="*/ 37 w 225"/>
              <a:gd name="connsiteY53-18238" fmla="*/ 563 h 658"/>
              <a:gd name="connsiteX54-18239" fmla="*/ 32 w 225"/>
              <a:gd name="connsiteY54-18240" fmla="*/ 547 h 658"/>
              <a:gd name="connsiteX55-18241" fmla="*/ 26 w 225"/>
              <a:gd name="connsiteY55-18242" fmla="*/ 531 h 658"/>
              <a:gd name="connsiteX56-18243" fmla="*/ 16 w 225"/>
              <a:gd name="connsiteY56-18244" fmla="*/ 521 h 658"/>
              <a:gd name="connsiteX57-18245" fmla="*/ 5 w 225"/>
              <a:gd name="connsiteY57-18246" fmla="*/ 510 h 658"/>
              <a:gd name="connsiteX58-18247" fmla="*/ 0 w 225"/>
              <a:gd name="connsiteY58-18248" fmla="*/ 500 h 658"/>
              <a:gd name="connsiteX59-18249" fmla="*/ 11 w 225"/>
              <a:gd name="connsiteY59-18250" fmla="*/ 505 h 658"/>
              <a:gd name="connsiteX60-18251" fmla="*/ 26 w 225"/>
              <a:gd name="connsiteY60-18252" fmla="*/ 505 h 658"/>
              <a:gd name="connsiteX61-18253" fmla="*/ 37 w 225"/>
              <a:gd name="connsiteY61-18254" fmla="*/ 505 h 658"/>
              <a:gd name="connsiteX62-18255" fmla="*/ 47 w 225"/>
              <a:gd name="connsiteY62-18256" fmla="*/ 505 h 658"/>
              <a:gd name="connsiteX63-18257" fmla="*/ 58 w 225"/>
              <a:gd name="connsiteY63-18258" fmla="*/ 500 h 658"/>
              <a:gd name="connsiteX64-18259" fmla="*/ 63 w 225"/>
              <a:gd name="connsiteY64-18260" fmla="*/ 500 h 658"/>
              <a:gd name="connsiteX65-18261" fmla="*/ 68 w 225"/>
              <a:gd name="connsiteY65-18262" fmla="*/ 495 h 658"/>
              <a:gd name="connsiteX66-18263" fmla="*/ 68 w 225"/>
              <a:gd name="connsiteY66-18264" fmla="*/ 495 h 658"/>
              <a:gd name="connsiteX67-18265" fmla="*/ 74 w 225"/>
              <a:gd name="connsiteY67-18266" fmla="*/ 489 h 658"/>
              <a:gd name="connsiteX68-18267" fmla="*/ 74 w 225"/>
              <a:gd name="connsiteY68-18268" fmla="*/ 479 h 658"/>
              <a:gd name="connsiteX69-18269" fmla="*/ 79 w 225"/>
              <a:gd name="connsiteY69-18270" fmla="*/ 468 h 658"/>
              <a:gd name="connsiteX70-18271" fmla="*/ 79 w 225"/>
              <a:gd name="connsiteY70-18272" fmla="*/ 453 h 658"/>
              <a:gd name="connsiteX71-18273" fmla="*/ 84 w 225"/>
              <a:gd name="connsiteY71-18274" fmla="*/ 432 h 658"/>
              <a:gd name="connsiteX72-18275" fmla="*/ 90 w 225"/>
              <a:gd name="connsiteY72-18276" fmla="*/ 411 h 658"/>
              <a:gd name="connsiteX73-18277" fmla="*/ 90 w 225"/>
              <a:gd name="connsiteY73-18278" fmla="*/ 384 h 658"/>
              <a:gd name="connsiteX74-18279" fmla="*/ 95 w 225"/>
              <a:gd name="connsiteY74-18280" fmla="*/ 353 h 658"/>
              <a:gd name="connsiteX75-18281" fmla="*/ 105 w 225"/>
              <a:gd name="connsiteY75-18282" fmla="*/ 290 h 658"/>
              <a:gd name="connsiteX76-18283" fmla="*/ 111 w 225"/>
              <a:gd name="connsiteY76-18284" fmla="*/ 232 h 658"/>
              <a:gd name="connsiteX77-18285" fmla="*/ 116 w 225"/>
              <a:gd name="connsiteY77-18286" fmla="*/ 169 h 658"/>
              <a:gd name="connsiteX78-18287" fmla="*/ 116 w 225"/>
              <a:gd name="connsiteY78-18288" fmla="*/ 116 h 658"/>
              <a:gd name="connsiteX79-18289" fmla="*/ 116 w 225"/>
              <a:gd name="connsiteY79-18290" fmla="*/ 116 h 658"/>
              <a:gd name="connsiteX0-18291" fmla="*/ 116 w 214"/>
              <a:gd name="connsiteY0-18292" fmla="*/ 116 h 658"/>
              <a:gd name="connsiteX1-18293" fmla="*/ 116 w 214"/>
              <a:gd name="connsiteY1-18294" fmla="*/ 90 h 658"/>
              <a:gd name="connsiteX2-18295" fmla="*/ 116 w 214"/>
              <a:gd name="connsiteY2-18296" fmla="*/ 63 h 658"/>
              <a:gd name="connsiteX3-18297" fmla="*/ 116 w 214"/>
              <a:gd name="connsiteY3-18298" fmla="*/ 42 h 658"/>
              <a:gd name="connsiteX4-18299" fmla="*/ 116 w 214"/>
              <a:gd name="connsiteY4-18300" fmla="*/ 27 h 658"/>
              <a:gd name="connsiteX5-18301" fmla="*/ 116 w 214"/>
              <a:gd name="connsiteY5-18302" fmla="*/ 11 h 658"/>
              <a:gd name="connsiteX6-18303" fmla="*/ 116 w 214"/>
              <a:gd name="connsiteY6-18304" fmla="*/ 0 h 658"/>
              <a:gd name="connsiteX7-18305" fmla="*/ 200 w 214"/>
              <a:gd name="connsiteY7-18306" fmla="*/ 37 h 658"/>
              <a:gd name="connsiteX8-18307" fmla="*/ 200 w 214"/>
              <a:gd name="connsiteY8-18308" fmla="*/ 42 h 658"/>
              <a:gd name="connsiteX9-18309" fmla="*/ 200 w 214"/>
              <a:gd name="connsiteY9-18310" fmla="*/ 53 h 658"/>
              <a:gd name="connsiteX10-18311" fmla="*/ 195 w 214"/>
              <a:gd name="connsiteY10-18312" fmla="*/ 63 h 658"/>
              <a:gd name="connsiteX11-18313" fmla="*/ 195 w 214"/>
              <a:gd name="connsiteY11-18314" fmla="*/ 74 h 658"/>
              <a:gd name="connsiteX12-18315" fmla="*/ 195 w 214"/>
              <a:gd name="connsiteY12-18316" fmla="*/ 84 h 658"/>
              <a:gd name="connsiteX13-18317" fmla="*/ 190 w 214"/>
              <a:gd name="connsiteY13-18318" fmla="*/ 100 h 658"/>
              <a:gd name="connsiteX14-18319" fmla="*/ 190 w 214"/>
              <a:gd name="connsiteY14-18320" fmla="*/ 116 h 658"/>
              <a:gd name="connsiteX15-18321" fmla="*/ 190 w 214"/>
              <a:gd name="connsiteY15-18322" fmla="*/ 132 h 658"/>
              <a:gd name="connsiteX16-18323" fmla="*/ 184 w 214"/>
              <a:gd name="connsiteY16-18324" fmla="*/ 147 h 658"/>
              <a:gd name="connsiteX17-18325" fmla="*/ 184 w 214"/>
              <a:gd name="connsiteY17-18326" fmla="*/ 163 h 658"/>
              <a:gd name="connsiteX18-18327" fmla="*/ 184 w 214"/>
              <a:gd name="connsiteY18-18328" fmla="*/ 184 h 658"/>
              <a:gd name="connsiteX19-18329" fmla="*/ 179 w 214"/>
              <a:gd name="connsiteY19-18330" fmla="*/ 226 h 658"/>
              <a:gd name="connsiteX20-18331" fmla="*/ 174 w 214"/>
              <a:gd name="connsiteY20-18332" fmla="*/ 263 h 658"/>
              <a:gd name="connsiteX21-18333" fmla="*/ 174 w 214"/>
              <a:gd name="connsiteY21-18334" fmla="*/ 295 h 658"/>
              <a:gd name="connsiteX22-18335" fmla="*/ 169 w 214"/>
              <a:gd name="connsiteY22-18336" fmla="*/ 326 h 658"/>
              <a:gd name="connsiteX23-18337" fmla="*/ 163 w 214"/>
              <a:gd name="connsiteY23-18338" fmla="*/ 358 h 658"/>
              <a:gd name="connsiteX24-18339" fmla="*/ 163 w 214"/>
              <a:gd name="connsiteY24-18340" fmla="*/ 384 h 658"/>
              <a:gd name="connsiteX25-18341" fmla="*/ 158 w 214"/>
              <a:gd name="connsiteY25-18342" fmla="*/ 405 h 658"/>
              <a:gd name="connsiteX26-18343" fmla="*/ 153 w 214"/>
              <a:gd name="connsiteY26-18344" fmla="*/ 426 h 658"/>
              <a:gd name="connsiteX27-18345" fmla="*/ 147 w 214"/>
              <a:gd name="connsiteY27-18346" fmla="*/ 463 h 658"/>
              <a:gd name="connsiteX28-18347" fmla="*/ 137 w 214"/>
              <a:gd name="connsiteY28-18348" fmla="*/ 500 h 658"/>
              <a:gd name="connsiteX29-18349" fmla="*/ 132 w 214"/>
              <a:gd name="connsiteY29-18350" fmla="*/ 531 h 658"/>
              <a:gd name="connsiteX30-18351" fmla="*/ 121 w 214"/>
              <a:gd name="connsiteY30-18352" fmla="*/ 558 h 658"/>
              <a:gd name="connsiteX31-18353" fmla="*/ 116 w 214"/>
              <a:gd name="connsiteY31-18354" fmla="*/ 584 h 658"/>
              <a:gd name="connsiteX32-18355" fmla="*/ 111 w 214"/>
              <a:gd name="connsiteY32-18356" fmla="*/ 595 h 658"/>
              <a:gd name="connsiteX33-18357" fmla="*/ 105 w 214"/>
              <a:gd name="connsiteY33-18358" fmla="*/ 605 h 658"/>
              <a:gd name="connsiteX34-18359" fmla="*/ 105 w 214"/>
              <a:gd name="connsiteY34-18360" fmla="*/ 616 h 658"/>
              <a:gd name="connsiteX35-18361" fmla="*/ 100 w 214"/>
              <a:gd name="connsiteY35-18362" fmla="*/ 621 h 658"/>
              <a:gd name="connsiteX36-18363" fmla="*/ 95 w 214"/>
              <a:gd name="connsiteY36-18364" fmla="*/ 631 h 658"/>
              <a:gd name="connsiteX37-18365" fmla="*/ 95 w 214"/>
              <a:gd name="connsiteY37-18366" fmla="*/ 637 h 658"/>
              <a:gd name="connsiteX38-18367" fmla="*/ 84 w 214"/>
              <a:gd name="connsiteY38-18368" fmla="*/ 642 h 658"/>
              <a:gd name="connsiteX39-18369" fmla="*/ 79 w 214"/>
              <a:gd name="connsiteY39-18370" fmla="*/ 652 h 658"/>
              <a:gd name="connsiteX40-18371" fmla="*/ 74 w 214"/>
              <a:gd name="connsiteY40-18372" fmla="*/ 652 h 658"/>
              <a:gd name="connsiteX41-18373" fmla="*/ 68 w 214"/>
              <a:gd name="connsiteY41-18374" fmla="*/ 658 h 658"/>
              <a:gd name="connsiteX42-18375" fmla="*/ 63 w 214"/>
              <a:gd name="connsiteY42-18376" fmla="*/ 658 h 658"/>
              <a:gd name="connsiteX43-18377" fmla="*/ 63 w 214"/>
              <a:gd name="connsiteY43-18378" fmla="*/ 652 h 658"/>
              <a:gd name="connsiteX44-18379" fmla="*/ 58 w 214"/>
              <a:gd name="connsiteY44-18380" fmla="*/ 652 h 658"/>
              <a:gd name="connsiteX45-18381" fmla="*/ 58 w 214"/>
              <a:gd name="connsiteY45-18382" fmla="*/ 647 h 658"/>
              <a:gd name="connsiteX46-18383" fmla="*/ 58 w 214"/>
              <a:gd name="connsiteY46-18384" fmla="*/ 642 h 658"/>
              <a:gd name="connsiteX47-18385" fmla="*/ 53 w 214"/>
              <a:gd name="connsiteY47-18386" fmla="*/ 637 h 658"/>
              <a:gd name="connsiteX48-18387" fmla="*/ 53 w 214"/>
              <a:gd name="connsiteY48-18388" fmla="*/ 626 h 658"/>
              <a:gd name="connsiteX49-18389" fmla="*/ 53 w 214"/>
              <a:gd name="connsiteY49-18390" fmla="*/ 616 h 658"/>
              <a:gd name="connsiteX50-18391" fmla="*/ 47 w 214"/>
              <a:gd name="connsiteY50-18392" fmla="*/ 600 h 658"/>
              <a:gd name="connsiteX51-18393" fmla="*/ 42 w 214"/>
              <a:gd name="connsiteY51-18394" fmla="*/ 579 h 658"/>
              <a:gd name="connsiteX52-18395" fmla="*/ 37 w 214"/>
              <a:gd name="connsiteY52-18396" fmla="*/ 563 h 658"/>
              <a:gd name="connsiteX53-18397" fmla="*/ 32 w 214"/>
              <a:gd name="connsiteY53-18398" fmla="*/ 547 h 658"/>
              <a:gd name="connsiteX54-18399" fmla="*/ 26 w 214"/>
              <a:gd name="connsiteY54-18400" fmla="*/ 531 h 658"/>
              <a:gd name="connsiteX55-18401" fmla="*/ 16 w 214"/>
              <a:gd name="connsiteY55-18402" fmla="*/ 521 h 658"/>
              <a:gd name="connsiteX56-18403" fmla="*/ 5 w 214"/>
              <a:gd name="connsiteY56-18404" fmla="*/ 510 h 658"/>
              <a:gd name="connsiteX57-18405" fmla="*/ 0 w 214"/>
              <a:gd name="connsiteY57-18406" fmla="*/ 500 h 658"/>
              <a:gd name="connsiteX58-18407" fmla="*/ 11 w 214"/>
              <a:gd name="connsiteY58-18408" fmla="*/ 505 h 658"/>
              <a:gd name="connsiteX59-18409" fmla="*/ 26 w 214"/>
              <a:gd name="connsiteY59-18410" fmla="*/ 505 h 658"/>
              <a:gd name="connsiteX60-18411" fmla="*/ 37 w 214"/>
              <a:gd name="connsiteY60-18412" fmla="*/ 505 h 658"/>
              <a:gd name="connsiteX61-18413" fmla="*/ 47 w 214"/>
              <a:gd name="connsiteY61-18414" fmla="*/ 505 h 658"/>
              <a:gd name="connsiteX62-18415" fmla="*/ 58 w 214"/>
              <a:gd name="connsiteY62-18416" fmla="*/ 500 h 658"/>
              <a:gd name="connsiteX63-18417" fmla="*/ 63 w 214"/>
              <a:gd name="connsiteY63-18418" fmla="*/ 500 h 658"/>
              <a:gd name="connsiteX64-18419" fmla="*/ 68 w 214"/>
              <a:gd name="connsiteY64-18420" fmla="*/ 495 h 658"/>
              <a:gd name="connsiteX65-18421" fmla="*/ 68 w 214"/>
              <a:gd name="connsiteY65-18422" fmla="*/ 495 h 658"/>
              <a:gd name="connsiteX66-18423" fmla="*/ 74 w 214"/>
              <a:gd name="connsiteY66-18424" fmla="*/ 489 h 658"/>
              <a:gd name="connsiteX67-18425" fmla="*/ 74 w 214"/>
              <a:gd name="connsiteY67-18426" fmla="*/ 479 h 658"/>
              <a:gd name="connsiteX68-18427" fmla="*/ 79 w 214"/>
              <a:gd name="connsiteY68-18428" fmla="*/ 468 h 658"/>
              <a:gd name="connsiteX69-18429" fmla="*/ 79 w 214"/>
              <a:gd name="connsiteY69-18430" fmla="*/ 453 h 658"/>
              <a:gd name="connsiteX70-18431" fmla="*/ 84 w 214"/>
              <a:gd name="connsiteY70-18432" fmla="*/ 432 h 658"/>
              <a:gd name="connsiteX71-18433" fmla="*/ 90 w 214"/>
              <a:gd name="connsiteY71-18434" fmla="*/ 411 h 658"/>
              <a:gd name="connsiteX72-18435" fmla="*/ 90 w 214"/>
              <a:gd name="connsiteY72-18436" fmla="*/ 384 h 658"/>
              <a:gd name="connsiteX73-18437" fmla="*/ 95 w 214"/>
              <a:gd name="connsiteY73-18438" fmla="*/ 353 h 658"/>
              <a:gd name="connsiteX74-18439" fmla="*/ 105 w 214"/>
              <a:gd name="connsiteY74-18440" fmla="*/ 290 h 658"/>
              <a:gd name="connsiteX75-18441" fmla="*/ 111 w 214"/>
              <a:gd name="connsiteY75-18442" fmla="*/ 232 h 658"/>
              <a:gd name="connsiteX76-18443" fmla="*/ 116 w 214"/>
              <a:gd name="connsiteY76-18444" fmla="*/ 169 h 658"/>
              <a:gd name="connsiteX77-18445" fmla="*/ 116 w 214"/>
              <a:gd name="connsiteY77-18446" fmla="*/ 116 h 658"/>
              <a:gd name="connsiteX78-18447" fmla="*/ 116 w 214"/>
              <a:gd name="connsiteY78-18448" fmla="*/ 116 h 658"/>
              <a:gd name="connsiteX0-18449" fmla="*/ 116 w 214"/>
              <a:gd name="connsiteY0-18450" fmla="*/ 105 h 647"/>
              <a:gd name="connsiteX1-18451" fmla="*/ 116 w 214"/>
              <a:gd name="connsiteY1-18452" fmla="*/ 79 h 647"/>
              <a:gd name="connsiteX2-18453" fmla="*/ 116 w 214"/>
              <a:gd name="connsiteY2-18454" fmla="*/ 52 h 647"/>
              <a:gd name="connsiteX3-18455" fmla="*/ 116 w 214"/>
              <a:gd name="connsiteY3-18456" fmla="*/ 31 h 647"/>
              <a:gd name="connsiteX4-18457" fmla="*/ 116 w 214"/>
              <a:gd name="connsiteY4-18458" fmla="*/ 16 h 647"/>
              <a:gd name="connsiteX5-18459" fmla="*/ 116 w 214"/>
              <a:gd name="connsiteY5-18460" fmla="*/ 0 h 647"/>
              <a:gd name="connsiteX6-18461" fmla="*/ 200 w 214"/>
              <a:gd name="connsiteY6-18462" fmla="*/ 26 h 647"/>
              <a:gd name="connsiteX7-18463" fmla="*/ 200 w 214"/>
              <a:gd name="connsiteY7-18464" fmla="*/ 31 h 647"/>
              <a:gd name="connsiteX8-18465" fmla="*/ 200 w 214"/>
              <a:gd name="connsiteY8-18466" fmla="*/ 42 h 647"/>
              <a:gd name="connsiteX9-18467" fmla="*/ 195 w 214"/>
              <a:gd name="connsiteY9-18468" fmla="*/ 52 h 647"/>
              <a:gd name="connsiteX10-18469" fmla="*/ 195 w 214"/>
              <a:gd name="connsiteY10-18470" fmla="*/ 63 h 647"/>
              <a:gd name="connsiteX11-18471" fmla="*/ 195 w 214"/>
              <a:gd name="connsiteY11-18472" fmla="*/ 73 h 647"/>
              <a:gd name="connsiteX12-18473" fmla="*/ 190 w 214"/>
              <a:gd name="connsiteY12-18474" fmla="*/ 89 h 647"/>
              <a:gd name="connsiteX13-18475" fmla="*/ 190 w 214"/>
              <a:gd name="connsiteY13-18476" fmla="*/ 105 h 647"/>
              <a:gd name="connsiteX14-18477" fmla="*/ 190 w 214"/>
              <a:gd name="connsiteY14-18478" fmla="*/ 121 h 647"/>
              <a:gd name="connsiteX15-18479" fmla="*/ 184 w 214"/>
              <a:gd name="connsiteY15-18480" fmla="*/ 136 h 647"/>
              <a:gd name="connsiteX16-18481" fmla="*/ 184 w 214"/>
              <a:gd name="connsiteY16-18482" fmla="*/ 152 h 647"/>
              <a:gd name="connsiteX17-18483" fmla="*/ 184 w 214"/>
              <a:gd name="connsiteY17-18484" fmla="*/ 173 h 647"/>
              <a:gd name="connsiteX18-18485" fmla="*/ 179 w 214"/>
              <a:gd name="connsiteY18-18486" fmla="*/ 215 h 647"/>
              <a:gd name="connsiteX19-18487" fmla="*/ 174 w 214"/>
              <a:gd name="connsiteY19-18488" fmla="*/ 252 h 647"/>
              <a:gd name="connsiteX20-18489" fmla="*/ 174 w 214"/>
              <a:gd name="connsiteY20-18490" fmla="*/ 284 h 647"/>
              <a:gd name="connsiteX21-18491" fmla="*/ 169 w 214"/>
              <a:gd name="connsiteY21-18492" fmla="*/ 315 h 647"/>
              <a:gd name="connsiteX22-18493" fmla="*/ 163 w 214"/>
              <a:gd name="connsiteY22-18494" fmla="*/ 347 h 647"/>
              <a:gd name="connsiteX23-18495" fmla="*/ 163 w 214"/>
              <a:gd name="connsiteY23-18496" fmla="*/ 373 h 647"/>
              <a:gd name="connsiteX24-18497" fmla="*/ 158 w 214"/>
              <a:gd name="connsiteY24-18498" fmla="*/ 394 h 647"/>
              <a:gd name="connsiteX25-18499" fmla="*/ 153 w 214"/>
              <a:gd name="connsiteY25-18500" fmla="*/ 415 h 647"/>
              <a:gd name="connsiteX26-18501" fmla="*/ 147 w 214"/>
              <a:gd name="connsiteY26-18502" fmla="*/ 452 h 647"/>
              <a:gd name="connsiteX27-18503" fmla="*/ 137 w 214"/>
              <a:gd name="connsiteY27-18504" fmla="*/ 489 h 647"/>
              <a:gd name="connsiteX28-18505" fmla="*/ 132 w 214"/>
              <a:gd name="connsiteY28-18506" fmla="*/ 520 h 647"/>
              <a:gd name="connsiteX29-18507" fmla="*/ 121 w 214"/>
              <a:gd name="connsiteY29-18508" fmla="*/ 547 h 647"/>
              <a:gd name="connsiteX30-18509" fmla="*/ 116 w 214"/>
              <a:gd name="connsiteY30-18510" fmla="*/ 573 h 647"/>
              <a:gd name="connsiteX31-18511" fmla="*/ 111 w 214"/>
              <a:gd name="connsiteY31-18512" fmla="*/ 584 h 647"/>
              <a:gd name="connsiteX32-18513" fmla="*/ 105 w 214"/>
              <a:gd name="connsiteY32-18514" fmla="*/ 594 h 647"/>
              <a:gd name="connsiteX33-18515" fmla="*/ 105 w 214"/>
              <a:gd name="connsiteY33-18516" fmla="*/ 605 h 647"/>
              <a:gd name="connsiteX34-18517" fmla="*/ 100 w 214"/>
              <a:gd name="connsiteY34-18518" fmla="*/ 610 h 647"/>
              <a:gd name="connsiteX35-18519" fmla="*/ 95 w 214"/>
              <a:gd name="connsiteY35-18520" fmla="*/ 620 h 647"/>
              <a:gd name="connsiteX36-18521" fmla="*/ 95 w 214"/>
              <a:gd name="connsiteY36-18522" fmla="*/ 626 h 647"/>
              <a:gd name="connsiteX37-18523" fmla="*/ 84 w 214"/>
              <a:gd name="connsiteY37-18524" fmla="*/ 631 h 647"/>
              <a:gd name="connsiteX38-18525" fmla="*/ 79 w 214"/>
              <a:gd name="connsiteY38-18526" fmla="*/ 641 h 647"/>
              <a:gd name="connsiteX39-18527" fmla="*/ 74 w 214"/>
              <a:gd name="connsiteY39-18528" fmla="*/ 641 h 647"/>
              <a:gd name="connsiteX40-18529" fmla="*/ 68 w 214"/>
              <a:gd name="connsiteY40-18530" fmla="*/ 647 h 647"/>
              <a:gd name="connsiteX41-18531" fmla="*/ 63 w 214"/>
              <a:gd name="connsiteY41-18532" fmla="*/ 647 h 647"/>
              <a:gd name="connsiteX42-18533" fmla="*/ 63 w 214"/>
              <a:gd name="connsiteY42-18534" fmla="*/ 641 h 647"/>
              <a:gd name="connsiteX43-18535" fmla="*/ 58 w 214"/>
              <a:gd name="connsiteY43-18536" fmla="*/ 641 h 647"/>
              <a:gd name="connsiteX44-18537" fmla="*/ 58 w 214"/>
              <a:gd name="connsiteY44-18538" fmla="*/ 636 h 647"/>
              <a:gd name="connsiteX45-18539" fmla="*/ 58 w 214"/>
              <a:gd name="connsiteY45-18540" fmla="*/ 631 h 647"/>
              <a:gd name="connsiteX46-18541" fmla="*/ 53 w 214"/>
              <a:gd name="connsiteY46-18542" fmla="*/ 626 h 647"/>
              <a:gd name="connsiteX47-18543" fmla="*/ 53 w 214"/>
              <a:gd name="connsiteY47-18544" fmla="*/ 615 h 647"/>
              <a:gd name="connsiteX48-18545" fmla="*/ 53 w 214"/>
              <a:gd name="connsiteY48-18546" fmla="*/ 605 h 647"/>
              <a:gd name="connsiteX49-18547" fmla="*/ 47 w 214"/>
              <a:gd name="connsiteY49-18548" fmla="*/ 589 h 647"/>
              <a:gd name="connsiteX50-18549" fmla="*/ 42 w 214"/>
              <a:gd name="connsiteY50-18550" fmla="*/ 568 h 647"/>
              <a:gd name="connsiteX51-18551" fmla="*/ 37 w 214"/>
              <a:gd name="connsiteY51-18552" fmla="*/ 552 h 647"/>
              <a:gd name="connsiteX52-18553" fmla="*/ 32 w 214"/>
              <a:gd name="connsiteY52-18554" fmla="*/ 536 h 647"/>
              <a:gd name="connsiteX53-18555" fmla="*/ 26 w 214"/>
              <a:gd name="connsiteY53-18556" fmla="*/ 520 h 647"/>
              <a:gd name="connsiteX54-18557" fmla="*/ 16 w 214"/>
              <a:gd name="connsiteY54-18558" fmla="*/ 510 h 647"/>
              <a:gd name="connsiteX55-18559" fmla="*/ 5 w 214"/>
              <a:gd name="connsiteY55-18560" fmla="*/ 499 h 647"/>
              <a:gd name="connsiteX56-18561" fmla="*/ 0 w 214"/>
              <a:gd name="connsiteY56-18562" fmla="*/ 489 h 647"/>
              <a:gd name="connsiteX57-18563" fmla="*/ 11 w 214"/>
              <a:gd name="connsiteY57-18564" fmla="*/ 494 h 647"/>
              <a:gd name="connsiteX58-18565" fmla="*/ 26 w 214"/>
              <a:gd name="connsiteY58-18566" fmla="*/ 494 h 647"/>
              <a:gd name="connsiteX59-18567" fmla="*/ 37 w 214"/>
              <a:gd name="connsiteY59-18568" fmla="*/ 494 h 647"/>
              <a:gd name="connsiteX60-18569" fmla="*/ 47 w 214"/>
              <a:gd name="connsiteY60-18570" fmla="*/ 494 h 647"/>
              <a:gd name="connsiteX61-18571" fmla="*/ 58 w 214"/>
              <a:gd name="connsiteY61-18572" fmla="*/ 489 h 647"/>
              <a:gd name="connsiteX62-18573" fmla="*/ 63 w 214"/>
              <a:gd name="connsiteY62-18574" fmla="*/ 489 h 647"/>
              <a:gd name="connsiteX63-18575" fmla="*/ 68 w 214"/>
              <a:gd name="connsiteY63-18576" fmla="*/ 484 h 647"/>
              <a:gd name="connsiteX64-18577" fmla="*/ 68 w 214"/>
              <a:gd name="connsiteY64-18578" fmla="*/ 484 h 647"/>
              <a:gd name="connsiteX65-18579" fmla="*/ 74 w 214"/>
              <a:gd name="connsiteY65-18580" fmla="*/ 478 h 647"/>
              <a:gd name="connsiteX66-18581" fmla="*/ 74 w 214"/>
              <a:gd name="connsiteY66-18582" fmla="*/ 468 h 647"/>
              <a:gd name="connsiteX67-18583" fmla="*/ 79 w 214"/>
              <a:gd name="connsiteY67-18584" fmla="*/ 457 h 647"/>
              <a:gd name="connsiteX68-18585" fmla="*/ 79 w 214"/>
              <a:gd name="connsiteY68-18586" fmla="*/ 442 h 647"/>
              <a:gd name="connsiteX69-18587" fmla="*/ 84 w 214"/>
              <a:gd name="connsiteY69-18588" fmla="*/ 421 h 647"/>
              <a:gd name="connsiteX70-18589" fmla="*/ 90 w 214"/>
              <a:gd name="connsiteY70-18590" fmla="*/ 400 h 647"/>
              <a:gd name="connsiteX71-18591" fmla="*/ 90 w 214"/>
              <a:gd name="connsiteY71-18592" fmla="*/ 373 h 647"/>
              <a:gd name="connsiteX72-18593" fmla="*/ 95 w 214"/>
              <a:gd name="connsiteY72-18594" fmla="*/ 342 h 647"/>
              <a:gd name="connsiteX73-18595" fmla="*/ 105 w 214"/>
              <a:gd name="connsiteY73-18596" fmla="*/ 279 h 647"/>
              <a:gd name="connsiteX74-18597" fmla="*/ 111 w 214"/>
              <a:gd name="connsiteY74-18598" fmla="*/ 221 h 647"/>
              <a:gd name="connsiteX75-18599" fmla="*/ 116 w 214"/>
              <a:gd name="connsiteY75-18600" fmla="*/ 158 h 647"/>
              <a:gd name="connsiteX76-18601" fmla="*/ 116 w 214"/>
              <a:gd name="connsiteY76-18602" fmla="*/ 105 h 647"/>
              <a:gd name="connsiteX77-18603" fmla="*/ 116 w 214"/>
              <a:gd name="connsiteY77-18604" fmla="*/ 105 h 647"/>
              <a:gd name="connsiteX0-18605" fmla="*/ 116 w 214"/>
              <a:gd name="connsiteY0-18606" fmla="*/ 89 h 631"/>
              <a:gd name="connsiteX1-18607" fmla="*/ 116 w 214"/>
              <a:gd name="connsiteY1-18608" fmla="*/ 63 h 631"/>
              <a:gd name="connsiteX2-18609" fmla="*/ 116 w 214"/>
              <a:gd name="connsiteY2-18610" fmla="*/ 36 h 631"/>
              <a:gd name="connsiteX3-18611" fmla="*/ 116 w 214"/>
              <a:gd name="connsiteY3-18612" fmla="*/ 15 h 631"/>
              <a:gd name="connsiteX4-18613" fmla="*/ 116 w 214"/>
              <a:gd name="connsiteY4-18614" fmla="*/ 0 h 631"/>
              <a:gd name="connsiteX5-18615" fmla="*/ 200 w 214"/>
              <a:gd name="connsiteY5-18616" fmla="*/ 10 h 631"/>
              <a:gd name="connsiteX6-18617" fmla="*/ 200 w 214"/>
              <a:gd name="connsiteY6-18618" fmla="*/ 15 h 631"/>
              <a:gd name="connsiteX7-18619" fmla="*/ 200 w 214"/>
              <a:gd name="connsiteY7-18620" fmla="*/ 26 h 631"/>
              <a:gd name="connsiteX8-18621" fmla="*/ 195 w 214"/>
              <a:gd name="connsiteY8-18622" fmla="*/ 36 h 631"/>
              <a:gd name="connsiteX9-18623" fmla="*/ 195 w 214"/>
              <a:gd name="connsiteY9-18624" fmla="*/ 47 h 631"/>
              <a:gd name="connsiteX10-18625" fmla="*/ 195 w 214"/>
              <a:gd name="connsiteY10-18626" fmla="*/ 57 h 631"/>
              <a:gd name="connsiteX11-18627" fmla="*/ 190 w 214"/>
              <a:gd name="connsiteY11-18628" fmla="*/ 73 h 631"/>
              <a:gd name="connsiteX12-18629" fmla="*/ 190 w 214"/>
              <a:gd name="connsiteY12-18630" fmla="*/ 89 h 631"/>
              <a:gd name="connsiteX13-18631" fmla="*/ 190 w 214"/>
              <a:gd name="connsiteY13-18632" fmla="*/ 105 h 631"/>
              <a:gd name="connsiteX14-18633" fmla="*/ 184 w 214"/>
              <a:gd name="connsiteY14-18634" fmla="*/ 120 h 631"/>
              <a:gd name="connsiteX15-18635" fmla="*/ 184 w 214"/>
              <a:gd name="connsiteY15-18636" fmla="*/ 136 h 631"/>
              <a:gd name="connsiteX16-18637" fmla="*/ 184 w 214"/>
              <a:gd name="connsiteY16-18638" fmla="*/ 157 h 631"/>
              <a:gd name="connsiteX17-18639" fmla="*/ 179 w 214"/>
              <a:gd name="connsiteY17-18640" fmla="*/ 199 h 631"/>
              <a:gd name="connsiteX18-18641" fmla="*/ 174 w 214"/>
              <a:gd name="connsiteY18-18642" fmla="*/ 236 h 631"/>
              <a:gd name="connsiteX19-18643" fmla="*/ 174 w 214"/>
              <a:gd name="connsiteY19-18644" fmla="*/ 268 h 631"/>
              <a:gd name="connsiteX20-18645" fmla="*/ 169 w 214"/>
              <a:gd name="connsiteY20-18646" fmla="*/ 299 h 631"/>
              <a:gd name="connsiteX21-18647" fmla="*/ 163 w 214"/>
              <a:gd name="connsiteY21-18648" fmla="*/ 331 h 631"/>
              <a:gd name="connsiteX22-18649" fmla="*/ 163 w 214"/>
              <a:gd name="connsiteY22-18650" fmla="*/ 357 h 631"/>
              <a:gd name="connsiteX23-18651" fmla="*/ 158 w 214"/>
              <a:gd name="connsiteY23-18652" fmla="*/ 378 h 631"/>
              <a:gd name="connsiteX24-18653" fmla="*/ 153 w 214"/>
              <a:gd name="connsiteY24-18654" fmla="*/ 399 h 631"/>
              <a:gd name="connsiteX25-18655" fmla="*/ 147 w 214"/>
              <a:gd name="connsiteY25-18656" fmla="*/ 436 h 631"/>
              <a:gd name="connsiteX26-18657" fmla="*/ 137 w 214"/>
              <a:gd name="connsiteY26-18658" fmla="*/ 473 h 631"/>
              <a:gd name="connsiteX27-18659" fmla="*/ 132 w 214"/>
              <a:gd name="connsiteY27-18660" fmla="*/ 504 h 631"/>
              <a:gd name="connsiteX28-18661" fmla="*/ 121 w 214"/>
              <a:gd name="connsiteY28-18662" fmla="*/ 531 h 631"/>
              <a:gd name="connsiteX29-18663" fmla="*/ 116 w 214"/>
              <a:gd name="connsiteY29-18664" fmla="*/ 557 h 631"/>
              <a:gd name="connsiteX30-18665" fmla="*/ 111 w 214"/>
              <a:gd name="connsiteY30-18666" fmla="*/ 568 h 631"/>
              <a:gd name="connsiteX31-18667" fmla="*/ 105 w 214"/>
              <a:gd name="connsiteY31-18668" fmla="*/ 578 h 631"/>
              <a:gd name="connsiteX32-18669" fmla="*/ 105 w 214"/>
              <a:gd name="connsiteY32-18670" fmla="*/ 589 h 631"/>
              <a:gd name="connsiteX33-18671" fmla="*/ 100 w 214"/>
              <a:gd name="connsiteY33-18672" fmla="*/ 594 h 631"/>
              <a:gd name="connsiteX34-18673" fmla="*/ 95 w 214"/>
              <a:gd name="connsiteY34-18674" fmla="*/ 604 h 631"/>
              <a:gd name="connsiteX35-18675" fmla="*/ 95 w 214"/>
              <a:gd name="connsiteY35-18676" fmla="*/ 610 h 631"/>
              <a:gd name="connsiteX36-18677" fmla="*/ 84 w 214"/>
              <a:gd name="connsiteY36-18678" fmla="*/ 615 h 631"/>
              <a:gd name="connsiteX37-18679" fmla="*/ 79 w 214"/>
              <a:gd name="connsiteY37-18680" fmla="*/ 625 h 631"/>
              <a:gd name="connsiteX38-18681" fmla="*/ 74 w 214"/>
              <a:gd name="connsiteY38-18682" fmla="*/ 625 h 631"/>
              <a:gd name="connsiteX39-18683" fmla="*/ 68 w 214"/>
              <a:gd name="connsiteY39-18684" fmla="*/ 631 h 631"/>
              <a:gd name="connsiteX40-18685" fmla="*/ 63 w 214"/>
              <a:gd name="connsiteY40-18686" fmla="*/ 631 h 631"/>
              <a:gd name="connsiteX41-18687" fmla="*/ 63 w 214"/>
              <a:gd name="connsiteY41-18688" fmla="*/ 625 h 631"/>
              <a:gd name="connsiteX42-18689" fmla="*/ 58 w 214"/>
              <a:gd name="connsiteY42-18690" fmla="*/ 625 h 631"/>
              <a:gd name="connsiteX43-18691" fmla="*/ 58 w 214"/>
              <a:gd name="connsiteY43-18692" fmla="*/ 620 h 631"/>
              <a:gd name="connsiteX44-18693" fmla="*/ 58 w 214"/>
              <a:gd name="connsiteY44-18694" fmla="*/ 615 h 631"/>
              <a:gd name="connsiteX45-18695" fmla="*/ 53 w 214"/>
              <a:gd name="connsiteY45-18696" fmla="*/ 610 h 631"/>
              <a:gd name="connsiteX46-18697" fmla="*/ 53 w 214"/>
              <a:gd name="connsiteY46-18698" fmla="*/ 599 h 631"/>
              <a:gd name="connsiteX47-18699" fmla="*/ 53 w 214"/>
              <a:gd name="connsiteY47-18700" fmla="*/ 589 h 631"/>
              <a:gd name="connsiteX48-18701" fmla="*/ 47 w 214"/>
              <a:gd name="connsiteY48-18702" fmla="*/ 573 h 631"/>
              <a:gd name="connsiteX49-18703" fmla="*/ 42 w 214"/>
              <a:gd name="connsiteY49-18704" fmla="*/ 552 h 631"/>
              <a:gd name="connsiteX50-18705" fmla="*/ 37 w 214"/>
              <a:gd name="connsiteY50-18706" fmla="*/ 536 h 631"/>
              <a:gd name="connsiteX51-18707" fmla="*/ 32 w 214"/>
              <a:gd name="connsiteY51-18708" fmla="*/ 520 h 631"/>
              <a:gd name="connsiteX52-18709" fmla="*/ 26 w 214"/>
              <a:gd name="connsiteY52-18710" fmla="*/ 504 h 631"/>
              <a:gd name="connsiteX53-18711" fmla="*/ 16 w 214"/>
              <a:gd name="connsiteY53-18712" fmla="*/ 494 h 631"/>
              <a:gd name="connsiteX54-18713" fmla="*/ 5 w 214"/>
              <a:gd name="connsiteY54-18714" fmla="*/ 483 h 631"/>
              <a:gd name="connsiteX55-18715" fmla="*/ 0 w 214"/>
              <a:gd name="connsiteY55-18716" fmla="*/ 473 h 631"/>
              <a:gd name="connsiteX56-18717" fmla="*/ 11 w 214"/>
              <a:gd name="connsiteY56-18718" fmla="*/ 478 h 631"/>
              <a:gd name="connsiteX57-18719" fmla="*/ 26 w 214"/>
              <a:gd name="connsiteY57-18720" fmla="*/ 478 h 631"/>
              <a:gd name="connsiteX58-18721" fmla="*/ 37 w 214"/>
              <a:gd name="connsiteY58-18722" fmla="*/ 478 h 631"/>
              <a:gd name="connsiteX59-18723" fmla="*/ 47 w 214"/>
              <a:gd name="connsiteY59-18724" fmla="*/ 478 h 631"/>
              <a:gd name="connsiteX60-18725" fmla="*/ 58 w 214"/>
              <a:gd name="connsiteY60-18726" fmla="*/ 473 h 631"/>
              <a:gd name="connsiteX61-18727" fmla="*/ 63 w 214"/>
              <a:gd name="connsiteY61-18728" fmla="*/ 473 h 631"/>
              <a:gd name="connsiteX62-18729" fmla="*/ 68 w 214"/>
              <a:gd name="connsiteY62-18730" fmla="*/ 468 h 631"/>
              <a:gd name="connsiteX63-18731" fmla="*/ 68 w 214"/>
              <a:gd name="connsiteY63-18732" fmla="*/ 468 h 631"/>
              <a:gd name="connsiteX64-18733" fmla="*/ 74 w 214"/>
              <a:gd name="connsiteY64-18734" fmla="*/ 462 h 631"/>
              <a:gd name="connsiteX65-18735" fmla="*/ 74 w 214"/>
              <a:gd name="connsiteY65-18736" fmla="*/ 452 h 631"/>
              <a:gd name="connsiteX66-18737" fmla="*/ 79 w 214"/>
              <a:gd name="connsiteY66-18738" fmla="*/ 441 h 631"/>
              <a:gd name="connsiteX67-18739" fmla="*/ 79 w 214"/>
              <a:gd name="connsiteY67-18740" fmla="*/ 426 h 631"/>
              <a:gd name="connsiteX68-18741" fmla="*/ 84 w 214"/>
              <a:gd name="connsiteY68-18742" fmla="*/ 405 h 631"/>
              <a:gd name="connsiteX69-18743" fmla="*/ 90 w 214"/>
              <a:gd name="connsiteY69-18744" fmla="*/ 384 h 631"/>
              <a:gd name="connsiteX70-18745" fmla="*/ 90 w 214"/>
              <a:gd name="connsiteY70-18746" fmla="*/ 357 h 631"/>
              <a:gd name="connsiteX71-18747" fmla="*/ 95 w 214"/>
              <a:gd name="connsiteY71-18748" fmla="*/ 326 h 631"/>
              <a:gd name="connsiteX72-18749" fmla="*/ 105 w 214"/>
              <a:gd name="connsiteY72-18750" fmla="*/ 263 h 631"/>
              <a:gd name="connsiteX73-18751" fmla="*/ 111 w 214"/>
              <a:gd name="connsiteY73-18752" fmla="*/ 205 h 631"/>
              <a:gd name="connsiteX74-18753" fmla="*/ 116 w 214"/>
              <a:gd name="connsiteY74-18754" fmla="*/ 142 h 631"/>
              <a:gd name="connsiteX75-18755" fmla="*/ 116 w 214"/>
              <a:gd name="connsiteY75-18756" fmla="*/ 89 h 631"/>
              <a:gd name="connsiteX76-18757" fmla="*/ 116 w 214"/>
              <a:gd name="connsiteY76-18758" fmla="*/ 89 h 631"/>
              <a:gd name="connsiteX0-18759" fmla="*/ 116 w 214"/>
              <a:gd name="connsiteY0-18760" fmla="*/ 79 h 621"/>
              <a:gd name="connsiteX1-18761" fmla="*/ 116 w 214"/>
              <a:gd name="connsiteY1-18762" fmla="*/ 53 h 621"/>
              <a:gd name="connsiteX2-18763" fmla="*/ 116 w 214"/>
              <a:gd name="connsiteY2-18764" fmla="*/ 26 h 621"/>
              <a:gd name="connsiteX3-18765" fmla="*/ 116 w 214"/>
              <a:gd name="connsiteY3-18766" fmla="*/ 5 h 621"/>
              <a:gd name="connsiteX4-18767" fmla="*/ 200 w 214"/>
              <a:gd name="connsiteY4-18768" fmla="*/ 0 h 621"/>
              <a:gd name="connsiteX5-18769" fmla="*/ 200 w 214"/>
              <a:gd name="connsiteY5-18770" fmla="*/ 5 h 621"/>
              <a:gd name="connsiteX6-18771" fmla="*/ 200 w 214"/>
              <a:gd name="connsiteY6-18772" fmla="*/ 16 h 621"/>
              <a:gd name="connsiteX7-18773" fmla="*/ 195 w 214"/>
              <a:gd name="connsiteY7-18774" fmla="*/ 26 h 621"/>
              <a:gd name="connsiteX8-18775" fmla="*/ 195 w 214"/>
              <a:gd name="connsiteY8-18776" fmla="*/ 37 h 621"/>
              <a:gd name="connsiteX9-18777" fmla="*/ 195 w 214"/>
              <a:gd name="connsiteY9-18778" fmla="*/ 47 h 621"/>
              <a:gd name="connsiteX10-18779" fmla="*/ 190 w 214"/>
              <a:gd name="connsiteY10-18780" fmla="*/ 63 h 621"/>
              <a:gd name="connsiteX11-18781" fmla="*/ 190 w 214"/>
              <a:gd name="connsiteY11-18782" fmla="*/ 79 h 621"/>
              <a:gd name="connsiteX12-18783" fmla="*/ 190 w 214"/>
              <a:gd name="connsiteY12-18784" fmla="*/ 95 h 621"/>
              <a:gd name="connsiteX13-18785" fmla="*/ 184 w 214"/>
              <a:gd name="connsiteY13-18786" fmla="*/ 110 h 621"/>
              <a:gd name="connsiteX14-18787" fmla="*/ 184 w 214"/>
              <a:gd name="connsiteY14-18788" fmla="*/ 126 h 621"/>
              <a:gd name="connsiteX15-18789" fmla="*/ 184 w 214"/>
              <a:gd name="connsiteY15-18790" fmla="*/ 147 h 621"/>
              <a:gd name="connsiteX16-18791" fmla="*/ 179 w 214"/>
              <a:gd name="connsiteY16-18792" fmla="*/ 189 h 621"/>
              <a:gd name="connsiteX17-18793" fmla="*/ 174 w 214"/>
              <a:gd name="connsiteY17-18794" fmla="*/ 226 h 621"/>
              <a:gd name="connsiteX18-18795" fmla="*/ 174 w 214"/>
              <a:gd name="connsiteY18-18796" fmla="*/ 258 h 621"/>
              <a:gd name="connsiteX19-18797" fmla="*/ 169 w 214"/>
              <a:gd name="connsiteY19-18798" fmla="*/ 289 h 621"/>
              <a:gd name="connsiteX20-18799" fmla="*/ 163 w 214"/>
              <a:gd name="connsiteY20-18800" fmla="*/ 321 h 621"/>
              <a:gd name="connsiteX21-18801" fmla="*/ 163 w 214"/>
              <a:gd name="connsiteY21-18802" fmla="*/ 347 h 621"/>
              <a:gd name="connsiteX22-18803" fmla="*/ 158 w 214"/>
              <a:gd name="connsiteY22-18804" fmla="*/ 368 h 621"/>
              <a:gd name="connsiteX23-18805" fmla="*/ 153 w 214"/>
              <a:gd name="connsiteY23-18806" fmla="*/ 389 h 621"/>
              <a:gd name="connsiteX24-18807" fmla="*/ 147 w 214"/>
              <a:gd name="connsiteY24-18808" fmla="*/ 426 h 621"/>
              <a:gd name="connsiteX25-18809" fmla="*/ 137 w 214"/>
              <a:gd name="connsiteY25-18810" fmla="*/ 463 h 621"/>
              <a:gd name="connsiteX26-18811" fmla="*/ 132 w 214"/>
              <a:gd name="connsiteY26-18812" fmla="*/ 494 h 621"/>
              <a:gd name="connsiteX27-18813" fmla="*/ 121 w 214"/>
              <a:gd name="connsiteY27-18814" fmla="*/ 521 h 621"/>
              <a:gd name="connsiteX28-18815" fmla="*/ 116 w 214"/>
              <a:gd name="connsiteY28-18816" fmla="*/ 547 h 621"/>
              <a:gd name="connsiteX29-18817" fmla="*/ 111 w 214"/>
              <a:gd name="connsiteY29-18818" fmla="*/ 558 h 621"/>
              <a:gd name="connsiteX30-18819" fmla="*/ 105 w 214"/>
              <a:gd name="connsiteY30-18820" fmla="*/ 568 h 621"/>
              <a:gd name="connsiteX31-18821" fmla="*/ 105 w 214"/>
              <a:gd name="connsiteY31-18822" fmla="*/ 579 h 621"/>
              <a:gd name="connsiteX32-18823" fmla="*/ 100 w 214"/>
              <a:gd name="connsiteY32-18824" fmla="*/ 584 h 621"/>
              <a:gd name="connsiteX33-18825" fmla="*/ 95 w 214"/>
              <a:gd name="connsiteY33-18826" fmla="*/ 594 h 621"/>
              <a:gd name="connsiteX34-18827" fmla="*/ 95 w 214"/>
              <a:gd name="connsiteY34-18828" fmla="*/ 600 h 621"/>
              <a:gd name="connsiteX35-18829" fmla="*/ 84 w 214"/>
              <a:gd name="connsiteY35-18830" fmla="*/ 605 h 621"/>
              <a:gd name="connsiteX36-18831" fmla="*/ 79 w 214"/>
              <a:gd name="connsiteY36-18832" fmla="*/ 615 h 621"/>
              <a:gd name="connsiteX37-18833" fmla="*/ 74 w 214"/>
              <a:gd name="connsiteY37-18834" fmla="*/ 615 h 621"/>
              <a:gd name="connsiteX38-18835" fmla="*/ 68 w 214"/>
              <a:gd name="connsiteY38-18836" fmla="*/ 621 h 621"/>
              <a:gd name="connsiteX39-18837" fmla="*/ 63 w 214"/>
              <a:gd name="connsiteY39-18838" fmla="*/ 621 h 621"/>
              <a:gd name="connsiteX40-18839" fmla="*/ 63 w 214"/>
              <a:gd name="connsiteY40-18840" fmla="*/ 615 h 621"/>
              <a:gd name="connsiteX41-18841" fmla="*/ 58 w 214"/>
              <a:gd name="connsiteY41-18842" fmla="*/ 615 h 621"/>
              <a:gd name="connsiteX42-18843" fmla="*/ 58 w 214"/>
              <a:gd name="connsiteY42-18844" fmla="*/ 610 h 621"/>
              <a:gd name="connsiteX43-18845" fmla="*/ 58 w 214"/>
              <a:gd name="connsiteY43-18846" fmla="*/ 605 h 621"/>
              <a:gd name="connsiteX44-18847" fmla="*/ 53 w 214"/>
              <a:gd name="connsiteY44-18848" fmla="*/ 600 h 621"/>
              <a:gd name="connsiteX45-18849" fmla="*/ 53 w 214"/>
              <a:gd name="connsiteY45-18850" fmla="*/ 589 h 621"/>
              <a:gd name="connsiteX46-18851" fmla="*/ 53 w 214"/>
              <a:gd name="connsiteY46-18852" fmla="*/ 579 h 621"/>
              <a:gd name="connsiteX47-18853" fmla="*/ 47 w 214"/>
              <a:gd name="connsiteY47-18854" fmla="*/ 563 h 621"/>
              <a:gd name="connsiteX48-18855" fmla="*/ 42 w 214"/>
              <a:gd name="connsiteY48-18856" fmla="*/ 542 h 621"/>
              <a:gd name="connsiteX49-18857" fmla="*/ 37 w 214"/>
              <a:gd name="connsiteY49-18858" fmla="*/ 526 h 621"/>
              <a:gd name="connsiteX50-18859" fmla="*/ 32 w 214"/>
              <a:gd name="connsiteY50-18860" fmla="*/ 510 h 621"/>
              <a:gd name="connsiteX51-18861" fmla="*/ 26 w 214"/>
              <a:gd name="connsiteY51-18862" fmla="*/ 494 h 621"/>
              <a:gd name="connsiteX52-18863" fmla="*/ 16 w 214"/>
              <a:gd name="connsiteY52-18864" fmla="*/ 484 h 621"/>
              <a:gd name="connsiteX53-18865" fmla="*/ 5 w 214"/>
              <a:gd name="connsiteY53-18866" fmla="*/ 473 h 621"/>
              <a:gd name="connsiteX54-18867" fmla="*/ 0 w 214"/>
              <a:gd name="connsiteY54-18868" fmla="*/ 463 h 621"/>
              <a:gd name="connsiteX55-18869" fmla="*/ 11 w 214"/>
              <a:gd name="connsiteY55-18870" fmla="*/ 468 h 621"/>
              <a:gd name="connsiteX56-18871" fmla="*/ 26 w 214"/>
              <a:gd name="connsiteY56-18872" fmla="*/ 468 h 621"/>
              <a:gd name="connsiteX57-18873" fmla="*/ 37 w 214"/>
              <a:gd name="connsiteY57-18874" fmla="*/ 468 h 621"/>
              <a:gd name="connsiteX58-18875" fmla="*/ 47 w 214"/>
              <a:gd name="connsiteY58-18876" fmla="*/ 468 h 621"/>
              <a:gd name="connsiteX59-18877" fmla="*/ 58 w 214"/>
              <a:gd name="connsiteY59-18878" fmla="*/ 463 h 621"/>
              <a:gd name="connsiteX60-18879" fmla="*/ 63 w 214"/>
              <a:gd name="connsiteY60-18880" fmla="*/ 463 h 621"/>
              <a:gd name="connsiteX61-18881" fmla="*/ 68 w 214"/>
              <a:gd name="connsiteY61-18882" fmla="*/ 458 h 621"/>
              <a:gd name="connsiteX62-18883" fmla="*/ 68 w 214"/>
              <a:gd name="connsiteY62-18884" fmla="*/ 458 h 621"/>
              <a:gd name="connsiteX63-18885" fmla="*/ 74 w 214"/>
              <a:gd name="connsiteY63-18886" fmla="*/ 452 h 621"/>
              <a:gd name="connsiteX64-18887" fmla="*/ 74 w 214"/>
              <a:gd name="connsiteY64-18888" fmla="*/ 442 h 621"/>
              <a:gd name="connsiteX65-18889" fmla="*/ 79 w 214"/>
              <a:gd name="connsiteY65-18890" fmla="*/ 431 h 621"/>
              <a:gd name="connsiteX66-18891" fmla="*/ 79 w 214"/>
              <a:gd name="connsiteY66-18892" fmla="*/ 416 h 621"/>
              <a:gd name="connsiteX67-18893" fmla="*/ 84 w 214"/>
              <a:gd name="connsiteY67-18894" fmla="*/ 395 h 621"/>
              <a:gd name="connsiteX68-18895" fmla="*/ 90 w 214"/>
              <a:gd name="connsiteY68-18896" fmla="*/ 374 h 621"/>
              <a:gd name="connsiteX69-18897" fmla="*/ 90 w 214"/>
              <a:gd name="connsiteY69-18898" fmla="*/ 347 h 621"/>
              <a:gd name="connsiteX70-18899" fmla="*/ 95 w 214"/>
              <a:gd name="connsiteY70-18900" fmla="*/ 316 h 621"/>
              <a:gd name="connsiteX71-18901" fmla="*/ 105 w 214"/>
              <a:gd name="connsiteY71-18902" fmla="*/ 253 h 621"/>
              <a:gd name="connsiteX72-18903" fmla="*/ 111 w 214"/>
              <a:gd name="connsiteY72-18904" fmla="*/ 195 h 621"/>
              <a:gd name="connsiteX73-18905" fmla="*/ 116 w 214"/>
              <a:gd name="connsiteY73-18906" fmla="*/ 132 h 621"/>
              <a:gd name="connsiteX74-18907" fmla="*/ 116 w 214"/>
              <a:gd name="connsiteY74-18908" fmla="*/ 79 h 621"/>
              <a:gd name="connsiteX75-18909" fmla="*/ 116 w 214"/>
              <a:gd name="connsiteY75-18910" fmla="*/ 79 h 621"/>
              <a:gd name="connsiteX0-18911" fmla="*/ 116 w 214"/>
              <a:gd name="connsiteY0-18912" fmla="*/ 79 h 621"/>
              <a:gd name="connsiteX1-18913" fmla="*/ 116 w 214"/>
              <a:gd name="connsiteY1-18914" fmla="*/ 53 h 621"/>
              <a:gd name="connsiteX2-18915" fmla="*/ 116 w 214"/>
              <a:gd name="connsiteY2-18916" fmla="*/ 26 h 621"/>
              <a:gd name="connsiteX3-18917" fmla="*/ 200 w 214"/>
              <a:gd name="connsiteY3-18918" fmla="*/ 0 h 621"/>
              <a:gd name="connsiteX4-18919" fmla="*/ 200 w 214"/>
              <a:gd name="connsiteY4-18920" fmla="*/ 5 h 621"/>
              <a:gd name="connsiteX5-18921" fmla="*/ 200 w 214"/>
              <a:gd name="connsiteY5-18922" fmla="*/ 16 h 621"/>
              <a:gd name="connsiteX6-18923" fmla="*/ 195 w 214"/>
              <a:gd name="connsiteY6-18924" fmla="*/ 26 h 621"/>
              <a:gd name="connsiteX7-18925" fmla="*/ 195 w 214"/>
              <a:gd name="connsiteY7-18926" fmla="*/ 37 h 621"/>
              <a:gd name="connsiteX8-18927" fmla="*/ 195 w 214"/>
              <a:gd name="connsiteY8-18928" fmla="*/ 47 h 621"/>
              <a:gd name="connsiteX9-18929" fmla="*/ 190 w 214"/>
              <a:gd name="connsiteY9-18930" fmla="*/ 63 h 621"/>
              <a:gd name="connsiteX10-18931" fmla="*/ 190 w 214"/>
              <a:gd name="connsiteY10-18932" fmla="*/ 79 h 621"/>
              <a:gd name="connsiteX11-18933" fmla="*/ 190 w 214"/>
              <a:gd name="connsiteY11-18934" fmla="*/ 95 h 621"/>
              <a:gd name="connsiteX12-18935" fmla="*/ 184 w 214"/>
              <a:gd name="connsiteY12-18936" fmla="*/ 110 h 621"/>
              <a:gd name="connsiteX13-18937" fmla="*/ 184 w 214"/>
              <a:gd name="connsiteY13-18938" fmla="*/ 126 h 621"/>
              <a:gd name="connsiteX14-18939" fmla="*/ 184 w 214"/>
              <a:gd name="connsiteY14-18940" fmla="*/ 147 h 621"/>
              <a:gd name="connsiteX15-18941" fmla="*/ 179 w 214"/>
              <a:gd name="connsiteY15-18942" fmla="*/ 189 h 621"/>
              <a:gd name="connsiteX16-18943" fmla="*/ 174 w 214"/>
              <a:gd name="connsiteY16-18944" fmla="*/ 226 h 621"/>
              <a:gd name="connsiteX17-18945" fmla="*/ 174 w 214"/>
              <a:gd name="connsiteY17-18946" fmla="*/ 258 h 621"/>
              <a:gd name="connsiteX18-18947" fmla="*/ 169 w 214"/>
              <a:gd name="connsiteY18-18948" fmla="*/ 289 h 621"/>
              <a:gd name="connsiteX19-18949" fmla="*/ 163 w 214"/>
              <a:gd name="connsiteY19-18950" fmla="*/ 321 h 621"/>
              <a:gd name="connsiteX20-18951" fmla="*/ 163 w 214"/>
              <a:gd name="connsiteY20-18952" fmla="*/ 347 h 621"/>
              <a:gd name="connsiteX21-18953" fmla="*/ 158 w 214"/>
              <a:gd name="connsiteY21-18954" fmla="*/ 368 h 621"/>
              <a:gd name="connsiteX22-18955" fmla="*/ 153 w 214"/>
              <a:gd name="connsiteY22-18956" fmla="*/ 389 h 621"/>
              <a:gd name="connsiteX23-18957" fmla="*/ 147 w 214"/>
              <a:gd name="connsiteY23-18958" fmla="*/ 426 h 621"/>
              <a:gd name="connsiteX24-18959" fmla="*/ 137 w 214"/>
              <a:gd name="connsiteY24-18960" fmla="*/ 463 h 621"/>
              <a:gd name="connsiteX25-18961" fmla="*/ 132 w 214"/>
              <a:gd name="connsiteY25-18962" fmla="*/ 494 h 621"/>
              <a:gd name="connsiteX26-18963" fmla="*/ 121 w 214"/>
              <a:gd name="connsiteY26-18964" fmla="*/ 521 h 621"/>
              <a:gd name="connsiteX27-18965" fmla="*/ 116 w 214"/>
              <a:gd name="connsiteY27-18966" fmla="*/ 547 h 621"/>
              <a:gd name="connsiteX28-18967" fmla="*/ 111 w 214"/>
              <a:gd name="connsiteY28-18968" fmla="*/ 558 h 621"/>
              <a:gd name="connsiteX29-18969" fmla="*/ 105 w 214"/>
              <a:gd name="connsiteY29-18970" fmla="*/ 568 h 621"/>
              <a:gd name="connsiteX30-18971" fmla="*/ 105 w 214"/>
              <a:gd name="connsiteY30-18972" fmla="*/ 579 h 621"/>
              <a:gd name="connsiteX31-18973" fmla="*/ 100 w 214"/>
              <a:gd name="connsiteY31-18974" fmla="*/ 584 h 621"/>
              <a:gd name="connsiteX32-18975" fmla="*/ 95 w 214"/>
              <a:gd name="connsiteY32-18976" fmla="*/ 594 h 621"/>
              <a:gd name="connsiteX33-18977" fmla="*/ 95 w 214"/>
              <a:gd name="connsiteY33-18978" fmla="*/ 600 h 621"/>
              <a:gd name="connsiteX34-18979" fmla="*/ 84 w 214"/>
              <a:gd name="connsiteY34-18980" fmla="*/ 605 h 621"/>
              <a:gd name="connsiteX35-18981" fmla="*/ 79 w 214"/>
              <a:gd name="connsiteY35-18982" fmla="*/ 615 h 621"/>
              <a:gd name="connsiteX36-18983" fmla="*/ 74 w 214"/>
              <a:gd name="connsiteY36-18984" fmla="*/ 615 h 621"/>
              <a:gd name="connsiteX37-18985" fmla="*/ 68 w 214"/>
              <a:gd name="connsiteY37-18986" fmla="*/ 621 h 621"/>
              <a:gd name="connsiteX38-18987" fmla="*/ 63 w 214"/>
              <a:gd name="connsiteY38-18988" fmla="*/ 621 h 621"/>
              <a:gd name="connsiteX39-18989" fmla="*/ 63 w 214"/>
              <a:gd name="connsiteY39-18990" fmla="*/ 615 h 621"/>
              <a:gd name="connsiteX40-18991" fmla="*/ 58 w 214"/>
              <a:gd name="connsiteY40-18992" fmla="*/ 615 h 621"/>
              <a:gd name="connsiteX41-18993" fmla="*/ 58 w 214"/>
              <a:gd name="connsiteY41-18994" fmla="*/ 610 h 621"/>
              <a:gd name="connsiteX42-18995" fmla="*/ 58 w 214"/>
              <a:gd name="connsiteY42-18996" fmla="*/ 605 h 621"/>
              <a:gd name="connsiteX43-18997" fmla="*/ 53 w 214"/>
              <a:gd name="connsiteY43-18998" fmla="*/ 600 h 621"/>
              <a:gd name="connsiteX44-18999" fmla="*/ 53 w 214"/>
              <a:gd name="connsiteY44-19000" fmla="*/ 589 h 621"/>
              <a:gd name="connsiteX45-19001" fmla="*/ 53 w 214"/>
              <a:gd name="connsiteY45-19002" fmla="*/ 579 h 621"/>
              <a:gd name="connsiteX46-19003" fmla="*/ 47 w 214"/>
              <a:gd name="connsiteY46-19004" fmla="*/ 563 h 621"/>
              <a:gd name="connsiteX47-19005" fmla="*/ 42 w 214"/>
              <a:gd name="connsiteY47-19006" fmla="*/ 542 h 621"/>
              <a:gd name="connsiteX48-19007" fmla="*/ 37 w 214"/>
              <a:gd name="connsiteY48-19008" fmla="*/ 526 h 621"/>
              <a:gd name="connsiteX49-19009" fmla="*/ 32 w 214"/>
              <a:gd name="connsiteY49-19010" fmla="*/ 510 h 621"/>
              <a:gd name="connsiteX50-19011" fmla="*/ 26 w 214"/>
              <a:gd name="connsiteY50-19012" fmla="*/ 494 h 621"/>
              <a:gd name="connsiteX51-19013" fmla="*/ 16 w 214"/>
              <a:gd name="connsiteY51-19014" fmla="*/ 484 h 621"/>
              <a:gd name="connsiteX52-19015" fmla="*/ 5 w 214"/>
              <a:gd name="connsiteY52-19016" fmla="*/ 473 h 621"/>
              <a:gd name="connsiteX53-19017" fmla="*/ 0 w 214"/>
              <a:gd name="connsiteY53-19018" fmla="*/ 463 h 621"/>
              <a:gd name="connsiteX54-19019" fmla="*/ 11 w 214"/>
              <a:gd name="connsiteY54-19020" fmla="*/ 468 h 621"/>
              <a:gd name="connsiteX55-19021" fmla="*/ 26 w 214"/>
              <a:gd name="connsiteY55-19022" fmla="*/ 468 h 621"/>
              <a:gd name="connsiteX56-19023" fmla="*/ 37 w 214"/>
              <a:gd name="connsiteY56-19024" fmla="*/ 468 h 621"/>
              <a:gd name="connsiteX57-19025" fmla="*/ 47 w 214"/>
              <a:gd name="connsiteY57-19026" fmla="*/ 468 h 621"/>
              <a:gd name="connsiteX58-19027" fmla="*/ 58 w 214"/>
              <a:gd name="connsiteY58-19028" fmla="*/ 463 h 621"/>
              <a:gd name="connsiteX59-19029" fmla="*/ 63 w 214"/>
              <a:gd name="connsiteY59-19030" fmla="*/ 463 h 621"/>
              <a:gd name="connsiteX60-19031" fmla="*/ 68 w 214"/>
              <a:gd name="connsiteY60-19032" fmla="*/ 458 h 621"/>
              <a:gd name="connsiteX61-19033" fmla="*/ 68 w 214"/>
              <a:gd name="connsiteY61-19034" fmla="*/ 458 h 621"/>
              <a:gd name="connsiteX62-19035" fmla="*/ 74 w 214"/>
              <a:gd name="connsiteY62-19036" fmla="*/ 452 h 621"/>
              <a:gd name="connsiteX63-19037" fmla="*/ 74 w 214"/>
              <a:gd name="connsiteY63-19038" fmla="*/ 442 h 621"/>
              <a:gd name="connsiteX64-19039" fmla="*/ 79 w 214"/>
              <a:gd name="connsiteY64-19040" fmla="*/ 431 h 621"/>
              <a:gd name="connsiteX65-19041" fmla="*/ 79 w 214"/>
              <a:gd name="connsiteY65-19042" fmla="*/ 416 h 621"/>
              <a:gd name="connsiteX66-19043" fmla="*/ 84 w 214"/>
              <a:gd name="connsiteY66-19044" fmla="*/ 395 h 621"/>
              <a:gd name="connsiteX67-19045" fmla="*/ 90 w 214"/>
              <a:gd name="connsiteY67-19046" fmla="*/ 374 h 621"/>
              <a:gd name="connsiteX68-19047" fmla="*/ 90 w 214"/>
              <a:gd name="connsiteY68-19048" fmla="*/ 347 h 621"/>
              <a:gd name="connsiteX69-19049" fmla="*/ 95 w 214"/>
              <a:gd name="connsiteY69-19050" fmla="*/ 316 h 621"/>
              <a:gd name="connsiteX70-19051" fmla="*/ 105 w 214"/>
              <a:gd name="connsiteY70-19052" fmla="*/ 253 h 621"/>
              <a:gd name="connsiteX71-19053" fmla="*/ 111 w 214"/>
              <a:gd name="connsiteY71-19054" fmla="*/ 195 h 621"/>
              <a:gd name="connsiteX72-19055" fmla="*/ 116 w 214"/>
              <a:gd name="connsiteY72-19056" fmla="*/ 132 h 621"/>
              <a:gd name="connsiteX73-19057" fmla="*/ 116 w 214"/>
              <a:gd name="connsiteY73-19058" fmla="*/ 79 h 621"/>
              <a:gd name="connsiteX74-19059" fmla="*/ 116 w 214"/>
              <a:gd name="connsiteY74-19060" fmla="*/ 79 h 621"/>
              <a:gd name="connsiteX0-19061" fmla="*/ 116 w 214"/>
              <a:gd name="connsiteY0-19062" fmla="*/ 79 h 621"/>
              <a:gd name="connsiteX1-19063" fmla="*/ 116 w 214"/>
              <a:gd name="connsiteY1-19064" fmla="*/ 53 h 621"/>
              <a:gd name="connsiteX2-19065" fmla="*/ 200 w 214"/>
              <a:gd name="connsiteY2-19066" fmla="*/ 0 h 621"/>
              <a:gd name="connsiteX3-19067" fmla="*/ 200 w 214"/>
              <a:gd name="connsiteY3-19068" fmla="*/ 5 h 621"/>
              <a:gd name="connsiteX4-19069" fmla="*/ 200 w 214"/>
              <a:gd name="connsiteY4-19070" fmla="*/ 16 h 621"/>
              <a:gd name="connsiteX5-19071" fmla="*/ 195 w 214"/>
              <a:gd name="connsiteY5-19072" fmla="*/ 26 h 621"/>
              <a:gd name="connsiteX6-19073" fmla="*/ 195 w 214"/>
              <a:gd name="connsiteY6-19074" fmla="*/ 37 h 621"/>
              <a:gd name="connsiteX7-19075" fmla="*/ 195 w 214"/>
              <a:gd name="connsiteY7-19076" fmla="*/ 47 h 621"/>
              <a:gd name="connsiteX8-19077" fmla="*/ 190 w 214"/>
              <a:gd name="connsiteY8-19078" fmla="*/ 63 h 621"/>
              <a:gd name="connsiteX9-19079" fmla="*/ 190 w 214"/>
              <a:gd name="connsiteY9-19080" fmla="*/ 79 h 621"/>
              <a:gd name="connsiteX10-19081" fmla="*/ 190 w 214"/>
              <a:gd name="connsiteY10-19082" fmla="*/ 95 h 621"/>
              <a:gd name="connsiteX11-19083" fmla="*/ 184 w 214"/>
              <a:gd name="connsiteY11-19084" fmla="*/ 110 h 621"/>
              <a:gd name="connsiteX12-19085" fmla="*/ 184 w 214"/>
              <a:gd name="connsiteY12-19086" fmla="*/ 126 h 621"/>
              <a:gd name="connsiteX13-19087" fmla="*/ 184 w 214"/>
              <a:gd name="connsiteY13-19088" fmla="*/ 147 h 621"/>
              <a:gd name="connsiteX14-19089" fmla="*/ 179 w 214"/>
              <a:gd name="connsiteY14-19090" fmla="*/ 189 h 621"/>
              <a:gd name="connsiteX15-19091" fmla="*/ 174 w 214"/>
              <a:gd name="connsiteY15-19092" fmla="*/ 226 h 621"/>
              <a:gd name="connsiteX16-19093" fmla="*/ 174 w 214"/>
              <a:gd name="connsiteY16-19094" fmla="*/ 258 h 621"/>
              <a:gd name="connsiteX17-19095" fmla="*/ 169 w 214"/>
              <a:gd name="connsiteY17-19096" fmla="*/ 289 h 621"/>
              <a:gd name="connsiteX18-19097" fmla="*/ 163 w 214"/>
              <a:gd name="connsiteY18-19098" fmla="*/ 321 h 621"/>
              <a:gd name="connsiteX19-19099" fmla="*/ 163 w 214"/>
              <a:gd name="connsiteY19-19100" fmla="*/ 347 h 621"/>
              <a:gd name="connsiteX20-19101" fmla="*/ 158 w 214"/>
              <a:gd name="connsiteY20-19102" fmla="*/ 368 h 621"/>
              <a:gd name="connsiteX21-19103" fmla="*/ 153 w 214"/>
              <a:gd name="connsiteY21-19104" fmla="*/ 389 h 621"/>
              <a:gd name="connsiteX22-19105" fmla="*/ 147 w 214"/>
              <a:gd name="connsiteY22-19106" fmla="*/ 426 h 621"/>
              <a:gd name="connsiteX23-19107" fmla="*/ 137 w 214"/>
              <a:gd name="connsiteY23-19108" fmla="*/ 463 h 621"/>
              <a:gd name="connsiteX24-19109" fmla="*/ 132 w 214"/>
              <a:gd name="connsiteY24-19110" fmla="*/ 494 h 621"/>
              <a:gd name="connsiteX25-19111" fmla="*/ 121 w 214"/>
              <a:gd name="connsiteY25-19112" fmla="*/ 521 h 621"/>
              <a:gd name="connsiteX26-19113" fmla="*/ 116 w 214"/>
              <a:gd name="connsiteY26-19114" fmla="*/ 547 h 621"/>
              <a:gd name="connsiteX27-19115" fmla="*/ 111 w 214"/>
              <a:gd name="connsiteY27-19116" fmla="*/ 558 h 621"/>
              <a:gd name="connsiteX28-19117" fmla="*/ 105 w 214"/>
              <a:gd name="connsiteY28-19118" fmla="*/ 568 h 621"/>
              <a:gd name="connsiteX29-19119" fmla="*/ 105 w 214"/>
              <a:gd name="connsiteY29-19120" fmla="*/ 579 h 621"/>
              <a:gd name="connsiteX30-19121" fmla="*/ 100 w 214"/>
              <a:gd name="connsiteY30-19122" fmla="*/ 584 h 621"/>
              <a:gd name="connsiteX31-19123" fmla="*/ 95 w 214"/>
              <a:gd name="connsiteY31-19124" fmla="*/ 594 h 621"/>
              <a:gd name="connsiteX32-19125" fmla="*/ 95 w 214"/>
              <a:gd name="connsiteY32-19126" fmla="*/ 600 h 621"/>
              <a:gd name="connsiteX33-19127" fmla="*/ 84 w 214"/>
              <a:gd name="connsiteY33-19128" fmla="*/ 605 h 621"/>
              <a:gd name="connsiteX34-19129" fmla="*/ 79 w 214"/>
              <a:gd name="connsiteY34-19130" fmla="*/ 615 h 621"/>
              <a:gd name="connsiteX35-19131" fmla="*/ 74 w 214"/>
              <a:gd name="connsiteY35-19132" fmla="*/ 615 h 621"/>
              <a:gd name="connsiteX36-19133" fmla="*/ 68 w 214"/>
              <a:gd name="connsiteY36-19134" fmla="*/ 621 h 621"/>
              <a:gd name="connsiteX37-19135" fmla="*/ 63 w 214"/>
              <a:gd name="connsiteY37-19136" fmla="*/ 621 h 621"/>
              <a:gd name="connsiteX38-19137" fmla="*/ 63 w 214"/>
              <a:gd name="connsiteY38-19138" fmla="*/ 615 h 621"/>
              <a:gd name="connsiteX39-19139" fmla="*/ 58 w 214"/>
              <a:gd name="connsiteY39-19140" fmla="*/ 615 h 621"/>
              <a:gd name="connsiteX40-19141" fmla="*/ 58 w 214"/>
              <a:gd name="connsiteY40-19142" fmla="*/ 610 h 621"/>
              <a:gd name="connsiteX41-19143" fmla="*/ 58 w 214"/>
              <a:gd name="connsiteY41-19144" fmla="*/ 605 h 621"/>
              <a:gd name="connsiteX42-19145" fmla="*/ 53 w 214"/>
              <a:gd name="connsiteY42-19146" fmla="*/ 600 h 621"/>
              <a:gd name="connsiteX43-19147" fmla="*/ 53 w 214"/>
              <a:gd name="connsiteY43-19148" fmla="*/ 589 h 621"/>
              <a:gd name="connsiteX44-19149" fmla="*/ 53 w 214"/>
              <a:gd name="connsiteY44-19150" fmla="*/ 579 h 621"/>
              <a:gd name="connsiteX45-19151" fmla="*/ 47 w 214"/>
              <a:gd name="connsiteY45-19152" fmla="*/ 563 h 621"/>
              <a:gd name="connsiteX46-19153" fmla="*/ 42 w 214"/>
              <a:gd name="connsiteY46-19154" fmla="*/ 542 h 621"/>
              <a:gd name="connsiteX47-19155" fmla="*/ 37 w 214"/>
              <a:gd name="connsiteY47-19156" fmla="*/ 526 h 621"/>
              <a:gd name="connsiteX48-19157" fmla="*/ 32 w 214"/>
              <a:gd name="connsiteY48-19158" fmla="*/ 510 h 621"/>
              <a:gd name="connsiteX49-19159" fmla="*/ 26 w 214"/>
              <a:gd name="connsiteY49-19160" fmla="*/ 494 h 621"/>
              <a:gd name="connsiteX50-19161" fmla="*/ 16 w 214"/>
              <a:gd name="connsiteY50-19162" fmla="*/ 484 h 621"/>
              <a:gd name="connsiteX51-19163" fmla="*/ 5 w 214"/>
              <a:gd name="connsiteY51-19164" fmla="*/ 473 h 621"/>
              <a:gd name="connsiteX52-19165" fmla="*/ 0 w 214"/>
              <a:gd name="connsiteY52-19166" fmla="*/ 463 h 621"/>
              <a:gd name="connsiteX53-19167" fmla="*/ 11 w 214"/>
              <a:gd name="connsiteY53-19168" fmla="*/ 468 h 621"/>
              <a:gd name="connsiteX54-19169" fmla="*/ 26 w 214"/>
              <a:gd name="connsiteY54-19170" fmla="*/ 468 h 621"/>
              <a:gd name="connsiteX55-19171" fmla="*/ 37 w 214"/>
              <a:gd name="connsiteY55-19172" fmla="*/ 468 h 621"/>
              <a:gd name="connsiteX56-19173" fmla="*/ 47 w 214"/>
              <a:gd name="connsiteY56-19174" fmla="*/ 468 h 621"/>
              <a:gd name="connsiteX57-19175" fmla="*/ 58 w 214"/>
              <a:gd name="connsiteY57-19176" fmla="*/ 463 h 621"/>
              <a:gd name="connsiteX58-19177" fmla="*/ 63 w 214"/>
              <a:gd name="connsiteY58-19178" fmla="*/ 463 h 621"/>
              <a:gd name="connsiteX59-19179" fmla="*/ 68 w 214"/>
              <a:gd name="connsiteY59-19180" fmla="*/ 458 h 621"/>
              <a:gd name="connsiteX60-19181" fmla="*/ 68 w 214"/>
              <a:gd name="connsiteY60-19182" fmla="*/ 458 h 621"/>
              <a:gd name="connsiteX61-19183" fmla="*/ 74 w 214"/>
              <a:gd name="connsiteY61-19184" fmla="*/ 452 h 621"/>
              <a:gd name="connsiteX62-19185" fmla="*/ 74 w 214"/>
              <a:gd name="connsiteY62-19186" fmla="*/ 442 h 621"/>
              <a:gd name="connsiteX63-19187" fmla="*/ 79 w 214"/>
              <a:gd name="connsiteY63-19188" fmla="*/ 431 h 621"/>
              <a:gd name="connsiteX64-19189" fmla="*/ 79 w 214"/>
              <a:gd name="connsiteY64-19190" fmla="*/ 416 h 621"/>
              <a:gd name="connsiteX65-19191" fmla="*/ 84 w 214"/>
              <a:gd name="connsiteY65-19192" fmla="*/ 395 h 621"/>
              <a:gd name="connsiteX66-19193" fmla="*/ 90 w 214"/>
              <a:gd name="connsiteY66-19194" fmla="*/ 374 h 621"/>
              <a:gd name="connsiteX67-19195" fmla="*/ 90 w 214"/>
              <a:gd name="connsiteY67-19196" fmla="*/ 347 h 621"/>
              <a:gd name="connsiteX68-19197" fmla="*/ 95 w 214"/>
              <a:gd name="connsiteY68-19198" fmla="*/ 316 h 621"/>
              <a:gd name="connsiteX69-19199" fmla="*/ 105 w 214"/>
              <a:gd name="connsiteY69-19200" fmla="*/ 253 h 621"/>
              <a:gd name="connsiteX70-19201" fmla="*/ 111 w 214"/>
              <a:gd name="connsiteY70-19202" fmla="*/ 195 h 621"/>
              <a:gd name="connsiteX71-19203" fmla="*/ 116 w 214"/>
              <a:gd name="connsiteY71-19204" fmla="*/ 132 h 621"/>
              <a:gd name="connsiteX72-19205" fmla="*/ 116 w 214"/>
              <a:gd name="connsiteY72-19206" fmla="*/ 79 h 621"/>
              <a:gd name="connsiteX73-19207" fmla="*/ 116 w 214"/>
              <a:gd name="connsiteY73-19208" fmla="*/ 79 h 621"/>
              <a:gd name="connsiteX0-19209" fmla="*/ 116 w 214"/>
              <a:gd name="connsiteY0-19210" fmla="*/ 79 h 621"/>
              <a:gd name="connsiteX1-19211" fmla="*/ 200 w 214"/>
              <a:gd name="connsiteY1-19212" fmla="*/ 0 h 621"/>
              <a:gd name="connsiteX2-19213" fmla="*/ 200 w 214"/>
              <a:gd name="connsiteY2-19214" fmla="*/ 5 h 621"/>
              <a:gd name="connsiteX3-19215" fmla="*/ 200 w 214"/>
              <a:gd name="connsiteY3-19216" fmla="*/ 16 h 621"/>
              <a:gd name="connsiteX4-19217" fmla="*/ 195 w 214"/>
              <a:gd name="connsiteY4-19218" fmla="*/ 26 h 621"/>
              <a:gd name="connsiteX5-19219" fmla="*/ 195 w 214"/>
              <a:gd name="connsiteY5-19220" fmla="*/ 37 h 621"/>
              <a:gd name="connsiteX6-19221" fmla="*/ 195 w 214"/>
              <a:gd name="connsiteY6-19222" fmla="*/ 47 h 621"/>
              <a:gd name="connsiteX7-19223" fmla="*/ 190 w 214"/>
              <a:gd name="connsiteY7-19224" fmla="*/ 63 h 621"/>
              <a:gd name="connsiteX8-19225" fmla="*/ 190 w 214"/>
              <a:gd name="connsiteY8-19226" fmla="*/ 79 h 621"/>
              <a:gd name="connsiteX9-19227" fmla="*/ 190 w 214"/>
              <a:gd name="connsiteY9-19228" fmla="*/ 95 h 621"/>
              <a:gd name="connsiteX10-19229" fmla="*/ 184 w 214"/>
              <a:gd name="connsiteY10-19230" fmla="*/ 110 h 621"/>
              <a:gd name="connsiteX11-19231" fmla="*/ 184 w 214"/>
              <a:gd name="connsiteY11-19232" fmla="*/ 126 h 621"/>
              <a:gd name="connsiteX12-19233" fmla="*/ 184 w 214"/>
              <a:gd name="connsiteY12-19234" fmla="*/ 147 h 621"/>
              <a:gd name="connsiteX13-19235" fmla="*/ 179 w 214"/>
              <a:gd name="connsiteY13-19236" fmla="*/ 189 h 621"/>
              <a:gd name="connsiteX14-19237" fmla="*/ 174 w 214"/>
              <a:gd name="connsiteY14-19238" fmla="*/ 226 h 621"/>
              <a:gd name="connsiteX15-19239" fmla="*/ 174 w 214"/>
              <a:gd name="connsiteY15-19240" fmla="*/ 258 h 621"/>
              <a:gd name="connsiteX16-19241" fmla="*/ 169 w 214"/>
              <a:gd name="connsiteY16-19242" fmla="*/ 289 h 621"/>
              <a:gd name="connsiteX17-19243" fmla="*/ 163 w 214"/>
              <a:gd name="connsiteY17-19244" fmla="*/ 321 h 621"/>
              <a:gd name="connsiteX18-19245" fmla="*/ 163 w 214"/>
              <a:gd name="connsiteY18-19246" fmla="*/ 347 h 621"/>
              <a:gd name="connsiteX19-19247" fmla="*/ 158 w 214"/>
              <a:gd name="connsiteY19-19248" fmla="*/ 368 h 621"/>
              <a:gd name="connsiteX20-19249" fmla="*/ 153 w 214"/>
              <a:gd name="connsiteY20-19250" fmla="*/ 389 h 621"/>
              <a:gd name="connsiteX21-19251" fmla="*/ 147 w 214"/>
              <a:gd name="connsiteY21-19252" fmla="*/ 426 h 621"/>
              <a:gd name="connsiteX22-19253" fmla="*/ 137 w 214"/>
              <a:gd name="connsiteY22-19254" fmla="*/ 463 h 621"/>
              <a:gd name="connsiteX23-19255" fmla="*/ 132 w 214"/>
              <a:gd name="connsiteY23-19256" fmla="*/ 494 h 621"/>
              <a:gd name="connsiteX24-19257" fmla="*/ 121 w 214"/>
              <a:gd name="connsiteY24-19258" fmla="*/ 521 h 621"/>
              <a:gd name="connsiteX25-19259" fmla="*/ 116 w 214"/>
              <a:gd name="connsiteY25-19260" fmla="*/ 547 h 621"/>
              <a:gd name="connsiteX26-19261" fmla="*/ 111 w 214"/>
              <a:gd name="connsiteY26-19262" fmla="*/ 558 h 621"/>
              <a:gd name="connsiteX27-19263" fmla="*/ 105 w 214"/>
              <a:gd name="connsiteY27-19264" fmla="*/ 568 h 621"/>
              <a:gd name="connsiteX28-19265" fmla="*/ 105 w 214"/>
              <a:gd name="connsiteY28-19266" fmla="*/ 579 h 621"/>
              <a:gd name="connsiteX29-19267" fmla="*/ 100 w 214"/>
              <a:gd name="connsiteY29-19268" fmla="*/ 584 h 621"/>
              <a:gd name="connsiteX30-19269" fmla="*/ 95 w 214"/>
              <a:gd name="connsiteY30-19270" fmla="*/ 594 h 621"/>
              <a:gd name="connsiteX31-19271" fmla="*/ 95 w 214"/>
              <a:gd name="connsiteY31-19272" fmla="*/ 600 h 621"/>
              <a:gd name="connsiteX32-19273" fmla="*/ 84 w 214"/>
              <a:gd name="connsiteY32-19274" fmla="*/ 605 h 621"/>
              <a:gd name="connsiteX33-19275" fmla="*/ 79 w 214"/>
              <a:gd name="connsiteY33-19276" fmla="*/ 615 h 621"/>
              <a:gd name="connsiteX34-19277" fmla="*/ 74 w 214"/>
              <a:gd name="connsiteY34-19278" fmla="*/ 615 h 621"/>
              <a:gd name="connsiteX35-19279" fmla="*/ 68 w 214"/>
              <a:gd name="connsiteY35-19280" fmla="*/ 621 h 621"/>
              <a:gd name="connsiteX36-19281" fmla="*/ 63 w 214"/>
              <a:gd name="connsiteY36-19282" fmla="*/ 621 h 621"/>
              <a:gd name="connsiteX37-19283" fmla="*/ 63 w 214"/>
              <a:gd name="connsiteY37-19284" fmla="*/ 615 h 621"/>
              <a:gd name="connsiteX38-19285" fmla="*/ 58 w 214"/>
              <a:gd name="connsiteY38-19286" fmla="*/ 615 h 621"/>
              <a:gd name="connsiteX39-19287" fmla="*/ 58 w 214"/>
              <a:gd name="connsiteY39-19288" fmla="*/ 610 h 621"/>
              <a:gd name="connsiteX40-19289" fmla="*/ 58 w 214"/>
              <a:gd name="connsiteY40-19290" fmla="*/ 605 h 621"/>
              <a:gd name="connsiteX41-19291" fmla="*/ 53 w 214"/>
              <a:gd name="connsiteY41-19292" fmla="*/ 600 h 621"/>
              <a:gd name="connsiteX42-19293" fmla="*/ 53 w 214"/>
              <a:gd name="connsiteY42-19294" fmla="*/ 589 h 621"/>
              <a:gd name="connsiteX43-19295" fmla="*/ 53 w 214"/>
              <a:gd name="connsiteY43-19296" fmla="*/ 579 h 621"/>
              <a:gd name="connsiteX44-19297" fmla="*/ 47 w 214"/>
              <a:gd name="connsiteY44-19298" fmla="*/ 563 h 621"/>
              <a:gd name="connsiteX45-19299" fmla="*/ 42 w 214"/>
              <a:gd name="connsiteY45-19300" fmla="*/ 542 h 621"/>
              <a:gd name="connsiteX46-19301" fmla="*/ 37 w 214"/>
              <a:gd name="connsiteY46-19302" fmla="*/ 526 h 621"/>
              <a:gd name="connsiteX47-19303" fmla="*/ 32 w 214"/>
              <a:gd name="connsiteY47-19304" fmla="*/ 510 h 621"/>
              <a:gd name="connsiteX48-19305" fmla="*/ 26 w 214"/>
              <a:gd name="connsiteY48-19306" fmla="*/ 494 h 621"/>
              <a:gd name="connsiteX49-19307" fmla="*/ 16 w 214"/>
              <a:gd name="connsiteY49-19308" fmla="*/ 484 h 621"/>
              <a:gd name="connsiteX50-19309" fmla="*/ 5 w 214"/>
              <a:gd name="connsiteY50-19310" fmla="*/ 473 h 621"/>
              <a:gd name="connsiteX51-19311" fmla="*/ 0 w 214"/>
              <a:gd name="connsiteY51-19312" fmla="*/ 463 h 621"/>
              <a:gd name="connsiteX52-19313" fmla="*/ 11 w 214"/>
              <a:gd name="connsiteY52-19314" fmla="*/ 468 h 621"/>
              <a:gd name="connsiteX53-19315" fmla="*/ 26 w 214"/>
              <a:gd name="connsiteY53-19316" fmla="*/ 468 h 621"/>
              <a:gd name="connsiteX54-19317" fmla="*/ 37 w 214"/>
              <a:gd name="connsiteY54-19318" fmla="*/ 468 h 621"/>
              <a:gd name="connsiteX55-19319" fmla="*/ 47 w 214"/>
              <a:gd name="connsiteY55-19320" fmla="*/ 468 h 621"/>
              <a:gd name="connsiteX56-19321" fmla="*/ 58 w 214"/>
              <a:gd name="connsiteY56-19322" fmla="*/ 463 h 621"/>
              <a:gd name="connsiteX57-19323" fmla="*/ 63 w 214"/>
              <a:gd name="connsiteY57-19324" fmla="*/ 463 h 621"/>
              <a:gd name="connsiteX58-19325" fmla="*/ 68 w 214"/>
              <a:gd name="connsiteY58-19326" fmla="*/ 458 h 621"/>
              <a:gd name="connsiteX59-19327" fmla="*/ 68 w 214"/>
              <a:gd name="connsiteY59-19328" fmla="*/ 458 h 621"/>
              <a:gd name="connsiteX60-19329" fmla="*/ 74 w 214"/>
              <a:gd name="connsiteY60-19330" fmla="*/ 452 h 621"/>
              <a:gd name="connsiteX61-19331" fmla="*/ 74 w 214"/>
              <a:gd name="connsiteY61-19332" fmla="*/ 442 h 621"/>
              <a:gd name="connsiteX62-19333" fmla="*/ 79 w 214"/>
              <a:gd name="connsiteY62-19334" fmla="*/ 431 h 621"/>
              <a:gd name="connsiteX63-19335" fmla="*/ 79 w 214"/>
              <a:gd name="connsiteY63-19336" fmla="*/ 416 h 621"/>
              <a:gd name="connsiteX64-19337" fmla="*/ 84 w 214"/>
              <a:gd name="connsiteY64-19338" fmla="*/ 395 h 621"/>
              <a:gd name="connsiteX65-19339" fmla="*/ 90 w 214"/>
              <a:gd name="connsiteY65-19340" fmla="*/ 374 h 621"/>
              <a:gd name="connsiteX66-19341" fmla="*/ 90 w 214"/>
              <a:gd name="connsiteY66-19342" fmla="*/ 347 h 621"/>
              <a:gd name="connsiteX67-19343" fmla="*/ 95 w 214"/>
              <a:gd name="connsiteY67-19344" fmla="*/ 316 h 621"/>
              <a:gd name="connsiteX68-19345" fmla="*/ 105 w 214"/>
              <a:gd name="connsiteY68-19346" fmla="*/ 253 h 621"/>
              <a:gd name="connsiteX69-19347" fmla="*/ 111 w 214"/>
              <a:gd name="connsiteY69-19348" fmla="*/ 195 h 621"/>
              <a:gd name="connsiteX70-19349" fmla="*/ 116 w 214"/>
              <a:gd name="connsiteY70-19350" fmla="*/ 132 h 621"/>
              <a:gd name="connsiteX71-19351" fmla="*/ 116 w 214"/>
              <a:gd name="connsiteY71-19352" fmla="*/ 79 h 621"/>
              <a:gd name="connsiteX72-19353" fmla="*/ 116 w 214"/>
              <a:gd name="connsiteY72-19354" fmla="*/ 79 h 621"/>
              <a:gd name="connsiteX0-19355" fmla="*/ 116 w 214"/>
              <a:gd name="connsiteY0-19356" fmla="*/ 79 h 621"/>
              <a:gd name="connsiteX1-19357" fmla="*/ 200 w 214"/>
              <a:gd name="connsiteY1-19358" fmla="*/ 0 h 621"/>
              <a:gd name="connsiteX2-19359" fmla="*/ 200 w 214"/>
              <a:gd name="connsiteY2-19360" fmla="*/ 5 h 621"/>
              <a:gd name="connsiteX3-19361" fmla="*/ 200 w 214"/>
              <a:gd name="connsiteY3-19362" fmla="*/ 16 h 621"/>
              <a:gd name="connsiteX4-19363" fmla="*/ 195 w 214"/>
              <a:gd name="connsiteY4-19364" fmla="*/ 26 h 621"/>
              <a:gd name="connsiteX5-19365" fmla="*/ 195 w 214"/>
              <a:gd name="connsiteY5-19366" fmla="*/ 37 h 621"/>
              <a:gd name="connsiteX6-19367" fmla="*/ 195 w 214"/>
              <a:gd name="connsiteY6-19368" fmla="*/ 47 h 621"/>
              <a:gd name="connsiteX7-19369" fmla="*/ 190 w 214"/>
              <a:gd name="connsiteY7-19370" fmla="*/ 63 h 621"/>
              <a:gd name="connsiteX8-19371" fmla="*/ 190 w 214"/>
              <a:gd name="connsiteY8-19372" fmla="*/ 79 h 621"/>
              <a:gd name="connsiteX9-19373" fmla="*/ 190 w 214"/>
              <a:gd name="connsiteY9-19374" fmla="*/ 95 h 621"/>
              <a:gd name="connsiteX10-19375" fmla="*/ 184 w 214"/>
              <a:gd name="connsiteY10-19376" fmla="*/ 110 h 621"/>
              <a:gd name="connsiteX11-19377" fmla="*/ 184 w 214"/>
              <a:gd name="connsiteY11-19378" fmla="*/ 126 h 621"/>
              <a:gd name="connsiteX12-19379" fmla="*/ 184 w 214"/>
              <a:gd name="connsiteY12-19380" fmla="*/ 147 h 621"/>
              <a:gd name="connsiteX13-19381" fmla="*/ 179 w 214"/>
              <a:gd name="connsiteY13-19382" fmla="*/ 189 h 621"/>
              <a:gd name="connsiteX14-19383" fmla="*/ 174 w 214"/>
              <a:gd name="connsiteY14-19384" fmla="*/ 226 h 621"/>
              <a:gd name="connsiteX15-19385" fmla="*/ 174 w 214"/>
              <a:gd name="connsiteY15-19386" fmla="*/ 258 h 621"/>
              <a:gd name="connsiteX16-19387" fmla="*/ 169 w 214"/>
              <a:gd name="connsiteY16-19388" fmla="*/ 289 h 621"/>
              <a:gd name="connsiteX17-19389" fmla="*/ 163 w 214"/>
              <a:gd name="connsiteY17-19390" fmla="*/ 321 h 621"/>
              <a:gd name="connsiteX18-19391" fmla="*/ 163 w 214"/>
              <a:gd name="connsiteY18-19392" fmla="*/ 347 h 621"/>
              <a:gd name="connsiteX19-19393" fmla="*/ 158 w 214"/>
              <a:gd name="connsiteY19-19394" fmla="*/ 368 h 621"/>
              <a:gd name="connsiteX20-19395" fmla="*/ 153 w 214"/>
              <a:gd name="connsiteY20-19396" fmla="*/ 389 h 621"/>
              <a:gd name="connsiteX21-19397" fmla="*/ 147 w 214"/>
              <a:gd name="connsiteY21-19398" fmla="*/ 426 h 621"/>
              <a:gd name="connsiteX22-19399" fmla="*/ 137 w 214"/>
              <a:gd name="connsiteY22-19400" fmla="*/ 463 h 621"/>
              <a:gd name="connsiteX23-19401" fmla="*/ 132 w 214"/>
              <a:gd name="connsiteY23-19402" fmla="*/ 494 h 621"/>
              <a:gd name="connsiteX24-19403" fmla="*/ 121 w 214"/>
              <a:gd name="connsiteY24-19404" fmla="*/ 521 h 621"/>
              <a:gd name="connsiteX25-19405" fmla="*/ 116 w 214"/>
              <a:gd name="connsiteY25-19406" fmla="*/ 547 h 621"/>
              <a:gd name="connsiteX26-19407" fmla="*/ 111 w 214"/>
              <a:gd name="connsiteY26-19408" fmla="*/ 558 h 621"/>
              <a:gd name="connsiteX27-19409" fmla="*/ 105 w 214"/>
              <a:gd name="connsiteY27-19410" fmla="*/ 568 h 621"/>
              <a:gd name="connsiteX28-19411" fmla="*/ 105 w 214"/>
              <a:gd name="connsiteY28-19412" fmla="*/ 579 h 621"/>
              <a:gd name="connsiteX29-19413" fmla="*/ 100 w 214"/>
              <a:gd name="connsiteY29-19414" fmla="*/ 584 h 621"/>
              <a:gd name="connsiteX30-19415" fmla="*/ 95 w 214"/>
              <a:gd name="connsiteY30-19416" fmla="*/ 594 h 621"/>
              <a:gd name="connsiteX31-19417" fmla="*/ 95 w 214"/>
              <a:gd name="connsiteY31-19418" fmla="*/ 600 h 621"/>
              <a:gd name="connsiteX32-19419" fmla="*/ 84 w 214"/>
              <a:gd name="connsiteY32-19420" fmla="*/ 605 h 621"/>
              <a:gd name="connsiteX33-19421" fmla="*/ 79 w 214"/>
              <a:gd name="connsiteY33-19422" fmla="*/ 615 h 621"/>
              <a:gd name="connsiteX34-19423" fmla="*/ 74 w 214"/>
              <a:gd name="connsiteY34-19424" fmla="*/ 615 h 621"/>
              <a:gd name="connsiteX35-19425" fmla="*/ 68 w 214"/>
              <a:gd name="connsiteY35-19426" fmla="*/ 621 h 621"/>
              <a:gd name="connsiteX36-19427" fmla="*/ 63 w 214"/>
              <a:gd name="connsiteY36-19428" fmla="*/ 621 h 621"/>
              <a:gd name="connsiteX37-19429" fmla="*/ 63 w 214"/>
              <a:gd name="connsiteY37-19430" fmla="*/ 615 h 621"/>
              <a:gd name="connsiteX38-19431" fmla="*/ 58 w 214"/>
              <a:gd name="connsiteY38-19432" fmla="*/ 615 h 621"/>
              <a:gd name="connsiteX39-19433" fmla="*/ 58 w 214"/>
              <a:gd name="connsiteY39-19434" fmla="*/ 610 h 621"/>
              <a:gd name="connsiteX40-19435" fmla="*/ 58 w 214"/>
              <a:gd name="connsiteY40-19436" fmla="*/ 605 h 621"/>
              <a:gd name="connsiteX41-19437" fmla="*/ 53 w 214"/>
              <a:gd name="connsiteY41-19438" fmla="*/ 600 h 621"/>
              <a:gd name="connsiteX42-19439" fmla="*/ 53 w 214"/>
              <a:gd name="connsiteY42-19440" fmla="*/ 589 h 621"/>
              <a:gd name="connsiteX43-19441" fmla="*/ 53 w 214"/>
              <a:gd name="connsiteY43-19442" fmla="*/ 579 h 621"/>
              <a:gd name="connsiteX44-19443" fmla="*/ 47 w 214"/>
              <a:gd name="connsiteY44-19444" fmla="*/ 563 h 621"/>
              <a:gd name="connsiteX45-19445" fmla="*/ 42 w 214"/>
              <a:gd name="connsiteY45-19446" fmla="*/ 542 h 621"/>
              <a:gd name="connsiteX46-19447" fmla="*/ 37 w 214"/>
              <a:gd name="connsiteY46-19448" fmla="*/ 526 h 621"/>
              <a:gd name="connsiteX47-19449" fmla="*/ 32 w 214"/>
              <a:gd name="connsiteY47-19450" fmla="*/ 510 h 621"/>
              <a:gd name="connsiteX48-19451" fmla="*/ 26 w 214"/>
              <a:gd name="connsiteY48-19452" fmla="*/ 494 h 621"/>
              <a:gd name="connsiteX49-19453" fmla="*/ 16 w 214"/>
              <a:gd name="connsiteY49-19454" fmla="*/ 484 h 621"/>
              <a:gd name="connsiteX50-19455" fmla="*/ 5 w 214"/>
              <a:gd name="connsiteY50-19456" fmla="*/ 473 h 621"/>
              <a:gd name="connsiteX51-19457" fmla="*/ 0 w 214"/>
              <a:gd name="connsiteY51-19458" fmla="*/ 463 h 621"/>
              <a:gd name="connsiteX52-19459" fmla="*/ 11 w 214"/>
              <a:gd name="connsiteY52-19460" fmla="*/ 468 h 621"/>
              <a:gd name="connsiteX53-19461" fmla="*/ 26 w 214"/>
              <a:gd name="connsiteY53-19462" fmla="*/ 468 h 621"/>
              <a:gd name="connsiteX54-19463" fmla="*/ 37 w 214"/>
              <a:gd name="connsiteY54-19464" fmla="*/ 468 h 621"/>
              <a:gd name="connsiteX55-19465" fmla="*/ 47 w 214"/>
              <a:gd name="connsiteY55-19466" fmla="*/ 468 h 621"/>
              <a:gd name="connsiteX56-19467" fmla="*/ 58 w 214"/>
              <a:gd name="connsiteY56-19468" fmla="*/ 463 h 621"/>
              <a:gd name="connsiteX57-19469" fmla="*/ 63 w 214"/>
              <a:gd name="connsiteY57-19470" fmla="*/ 463 h 621"/>
              <a:gd name="connsiteX58-19471" fmla="*/ 68 w 214"/>
              <a:gd name="connsiteY58-19472" fmla="*/ 458 h 621"/>
              <a:gd name="connsiteX59-19473" fmla="*/ 68 w 214"/>
              <a:gd name="connsiteY59-19474" fmla="*/ 458 h 621"/>
              <a:gd name="connsiteX60-19475" fmla="*/ 74 w 214"/>
              <a:gd name="connsiteY60-19476" fmla="*/ 452 h 621"/>
              <a:gd name="connsiteX61-19477" fmla="*/ 74 w 214"/>
              <a:gd name="connsiteY61-19478" fmla="*/ 442 h 621"/>
              <a:gd name="connsiteX62-19479" fmla="*/ 79 w 214"/>
              <a:gd name="connsiteY62-19480" fmla="*/ 431 h 621"/>
              <a:gd name="connsiteX63-19481" fmla="*/ 79 w 214"/>
              <a:gd name="connsiteY63-19482" fmla="*/ 416 h 621"/>
              <a:gd name="connsiteX64-19483" fmla="*/ 84 w 214"/>
              <a:gd name="connsiteY64-19484" fmla="*/ 395 h 621"/>
              <a:gd name="connsiteX65-19485" fmla="*/ 90 w 214"/>
              <a:gd name="connsiteY65-19486" fmla="*/ 374 h 621"/>
              <a:gd name="connsiteX66-19487" fmla="*/ 90 w 214"/>
              <a:gd name="connsiteY66-19488" fmla="*/ 347 h 621"/>
              <a:gd name="connsiteX67-19489" fmla="*/ 95 w 214"/>
              <a:gd name="connsiteY67-19490" fmla="*/ 316 h 621"/>
              <a:gd name="connsiteX68-19491" fmla="*/ 105 w 214"/>
              <a:gd name="connsiteY68-19492" fmla="*/ 253 h 621"/>
              <a:gd name="connsiteX69-19493" fmla="*/ 111 w 214"/>
              <a:gd name="connsiteY69-19494" fmla="*/ 195 h 621"/>
              <a:gd name="connsiteX70-19495" fmla="*/ 116 w 214"/>
              <a:gd name="connsiteY70-19496" fmla="*/ 132 h 621"/>
              <a:gd name="connsiteX71-19497" fmla="*/ 116 w 214"/>
              <a:gd name="connsiteY71-19498" fmla="*/ 79 h 621"/>
              <a:gd name="connsiteX0-19499" fmla="*/ 116 w 214"/>
              <a:gd name="connsiteY0-19500" fmla="*/ 79 h 621"/>
              <a:gd name="connsiteX1-19501" fmla="*/ 200 w 214"/>
              <a:gd name="connsiteY1-19502" fmla="*/ 0 h 621"/>
              <a:gd name="connsiteX2-19503" fmla="*/ 200 w 214"/>
              <a:gd name="connsiteY2-19504" fmla="*/ 5 h 621"/>
              <a:gd name="connsiteX3-19505" fmla="*/ 200 w 214"/>
              <a:gd name="connsiteY3-19506" fmla="*/ 16 h 621"/>
              <a:gd name="connsiteX4-19507" fmla="*/ 195 w 214"/>
              <a:gd name="connsiteY4-19508" fmla="*/ 26 h 621"/>
              <a:gd name="connsiteX5-19509" fmla="*/ 195 w 214"/>
              <a:gd name="connsiteY5-19510" fmla="*/ 37 h 621"/>
              <a:gd name="connsiteX6-19511" fmla="*/ 190 w 214"/>
              <a:gd name="connsiteY6-19512" fmla="*/ 63 h 621"/>
              <a:gd name="connsiteX7-19513" fmla="*/ 190 w 214"/>
              <a:gd name="connsiteY7-19514" fmla="*/ 79 h 621"/>
              <a:gd name="connsiteX8-19515" fmla="*/ 190 w 214"/>
              <a:gd name="connsiteY8-19516" fmla="*/ 95 h 621"/>
              <a:gd name="connsiteX9-19517" fmla="*/ 184 w 214"/>
              <a:gd name="connsiteY9-19518" fmla="*/ 110 h 621"/>
              <a:gd name="connsiteX10-19519" fmla="*/ 184 w 214"/>
              <a:gd name="connsiteY10-19520" fmla="*/ 126 h 621"/>
              <a:gd name="connsiteX11-19521" fmla="*/ 184 w 214"/>
              <a:gd name="connsiteY11-19522" fmla="*/ 147 h 621"/>
              <a:gd name="connsiteX12-19523" fmla="*/ 179 w 214"/>
              <a:gd name="connsiteY12-19524" fmla="*/ 189 h 621"/>
              <a:gd name="connsiteX13-19525" fmla="*/ 174 w 214"/>
              <a:gd name="connsiteY13-19526" fmla="*/ 226 h 621"/>
              <a:gd name="connsiteX14-19527" fmla="*/ 174 w 214"/>
              <a:gd name="connsiteY14-19528" fmla="*/ 258 h 621"/>
              <a:gd name="connsiteX15-19529" fmla="*/ 169 w 214"/>
              <a:gd name="connsiteY15-19530" fmla="*/ 289 h 621"/>
              <a:gd name="connsiteX16-19531" fmla="*/ 163 w 214"/>
              <a:gd name="connsiteY16-19532" fmla="*/ 321 h 621"/>
              <a:gd name="connsiteX17-19533" fmla="*/ 163 w 214"/>
              <a:gd name="connsiteY17-19534" fmla="*/ 347 h 621"/>
              <a:gd name="connsiteX18-19535" fmla="*/ 158 w 214"/>
              <a:gd name="connsiteY18-19536" fmla="*/ 368 h 621"/>
              <a:gd name="connsiteX19-19537" fmla="*/ 153 w 214"/>
              <a:gd name="connsiteY19-19538" fmla="*/ 389 h 621"/>
              <a:gd name="connsiteX20-19539" fmla="*/ 147 w 214"/>
              <a:gd name="connsiteY20-19540" fmla="*/ 426 h 621"/>
              <a:gd name="connsiteX21-19541" fmla="*/ 137 w 214"/>
              <a:gd name="connsiteY21-19542" fmla="*/ 463 h 621"/>
              <a:gd name="connsiteX22-19543" fmla="*/ 132 w 214"/>
              <a:gd name="connsiteY22-19544" fmla="*/ 494 h 621"/>
              <a:gd name="connsiteX23-19545" fmla="*/ 121 w 214"/>
              <a:gd name="connsiteY23-19546" fmla="*/ 521 h 621"/>
              <a:gd name="connsiteX24-19547" fmla="*/ 116 w 214"/>
              <a:gd name="connsiteY24-19548" fmla="*/ 547 h 621"/>
              <a:gd name="connsiteX25-19549" fmla="*/ 111 w 214"/>
              <a:gd name="connsiteY25-19550" fmla="*/ 558 h 621"/>
              <a:gd name="connsiteX26-19551" fmla="*/ 105 w 214"/>
              <a:gd name="connsiteY26-19552" fmla="*/ 568 h 621"/>
              <a:gd name="connsiteX27-19553" fmla="*/ 105 w 214"/>
              <a:gd name="connsiteY27-19554" fmla="*/ 579 h 621"/>
              <a:gd name="connsiteX28-19555" fmla="*/ 100 w 214"/>
              <a:gd name="connsiteY28-19556" fmla="*/ 584 h 621"/>
              <a:gd name="connsiteX29-19557" fmla="*/ 95 w 214"/>
              <a:gd name="connsiteY29-19558" fmla="*/ 594 h 621"/>
              <a:gd name="connsiteX30-19559" fmla="*/ 95 w 214"/>
              <a:gd name="connsiteY30-19560" fmla="*/ 600 h 621"/>
              <a:gd name="connsiteX31-19561" fmla="*/ 84 w 214"/>
              <a:gd name="connsiteY31-19562" fmla="*/ 605 h 621"/>
              <a:gd name="connsiteX32-19563" fmla="*/ 79 w 214"/>
              <a:gd name="connsiteY32-19564" fmla="*/ 615 h 621"/>
              <a:gd name="connsiteX33-19565" fmla="*/ 74 w 214"/>
              <a:gd name="connsiteY33-19566" fmla="*/ 615 h 621"/>
              <a:gd name="connsiteX34-19567" fmla="*/ 68 w 214"/>
              <a:gd name="connsiteY34-19568" fmla="*/ 621 h 621"/>
              <a:gd name="connsiteX35-19569" fmla="*/ 63 w 214"/>
              <a:gd name="connsiteY35-19570" fmla="*/ 621 h 621"/>
              <a:gd name="connsiteX36-19571" fmla="*/ 63 w 214"/>
              <a:gd name="connsiteY36-19572" fmla="*/ 615 h 621"/>
              <a:gd name="connsiteX37-19573" fmla="*/ 58 w 214"/>
              <a:gd name="connsiteY37-19574" fmla="*/ 615 h 621"/>
              <a:gd name="connsiteX38-19575" fmla="*/ 58 w 214"/>
              <a:gd name="connsiteY38-19576" fmla="*/ 610 h 621"/>
              <a:gd name="connsiteX39-19577" fmla="*/ 58 w 214"/>
              <a:gd name="connsiteY39-19578" fmla="*/ 605 h 621"/>
              <a:gd name="connsiteX40-19579" fmla="*/ 53 w 214"/>
              <a:gd name="connsiteY40-19580" fmla="*/ 600 h 621"/>
              <a:gd name="connsiteX41-19581" fmla="*/ 53 w 214"/>
              <a:gd name="connsiteY41-19582" fmla="*/ 589 h 621"/>
              <a:gd name="connsiteX42-19583" fmla="*/ 53 w 214"/>
              <a:gd name="connsiteY42-19584" fmla="*/ 579 h 621"/>
              <a:gd name="connsiteX43-19585" fmla="*/ 47 w 214"/>
              <a:gd name="connsiteY43-19586" fmla="*/ 563 h 621"/>
              <a:gd name="connsiteX44-19587" fmla="*/ 42 w 214"/>
              <a:gd name="connsiteY44-19588" fmla="*/ 542 h 621"/>
              <a:gd name="connsiteX45-19589" fmla="*/ 37 w 214"/>
              <a:gd name="connsiteY45-19590" fmla="*/ 526 h 621"/>
              <a:gd name="connsiteX46-19591" fmla="*/ 32 w 214"/>
              <a:gd name="connsiteY46-19592" fmla="*/ 510 h 621"/>
              <a:gd name="connsiteX47-19593" fmla="*/ 26 w 214"/>
              <a:gd name="connsiteY47-19594" fmla="*/ 494 h 621"/>
              <a:gd name="connsiteX48-19595" fmla="*/ 16 w 214"/>
              <a:gd name="connsiteY48-19596" fmla="*/ 484 h 621"/>
              <a:gd name="connsiteX49-19597" fmla="*/ 5 w 214"/>
              <a:gd name="connsiteY49-19598" fmla="*/ 473 h 621"/>
              <a:gd name="connsiteX50-19599" fmla="*/ 0 w 214"/>
              <a:gd name="connsiteY50-19600" fmla="*/ 463 h 621"/>
              <a:gd name="connsiteX51-19601" fmla="*/ 11 w 214"/>
              <a:gd name="connsiteY51-19602" fmla="*/ 468 h 621"/>
              <a:gd name="connsiteX52-19603" fmla="*/ 26 w 214"/>
              <a:gd name="connsiteY52-19604" fmla="*/ 468 h 621"/>
              <a:gd name="connsiteX53-19605" fmla="*/ 37 w 214"/>
              <a:gd name="connsiteY53-19606" fmla="*/ 468 h 621"/>
              <a:gd name="connsiteX54-19607" fmla="*/ 47 w 214"/>
              <a:gd name="connsiteY54-19608" fmla="*/ 468 h 621"/>
              <a:gd name="connsiteX55-19609" fmla="*/ 58 w 214"/>
              <a:gd name="connsiteY55-19610" fmla="*/ 463 h 621"/>
              <a:gd name="connsiteX56-19611" fmla="*/ 63 w 214"/>
              <a:gd name="connsiteY56-19612" fmla="*/ 463 h 621"/>
              <a:gd name="connsiteX57-19613" fmla="*/ 68 w 214"/>
              <a:gd name="connsiteY57-19614" fmla="*/ 458 h 621"/>
              <a:gd name="connsiteX58-19615" fmla="*/ 68 w 214"/>
              <a:gd name="connsiteY58-19616" fmla="*/ 458 h 621"/>
              <a:gd name="connsiteX59-19617" fmla="*/ 74 w 214"/>
              <a:gd name="connsiteY59-19618" fmla="*/ 452 h 621"/>
              <a:gd name="connsiteX60-19619" fmla="*/ 74 w 214"/>
              <a:gd name="connsiteY60-19620" fmla="*/ 442 h 621"/>
              <a:gd name="connsiteX61-19621" fmla="*/ 79 w 214"/>
              <a:gd name="connsiteY61-19622" fmla="*/ 431 h 621"/>
              <a:gd name="connsiteX62-19623" fmla="*/ 79 w 214"/>
              <a:gd name="connsiteY62-19624" fmla="*/ 416 h 621"/>
              <a:gd name="connsiteX63-19625" fmla="*/ 84 w 214"/>
              <a:gd name="connsiteY63-19626" fmla="*/ 395 h 621"/>
              <a:gd name="connsiteX64-19627" fmla="*/ 90 w 214"/>
              <a:gd name="connsiteY64-19628" fmla="*/ 374 h 621"/>
              <a:gd name="connsiteX65-19629" fmla="*/ 90 w 214"/>
              <a:gd name="connsiteY65-19630" fmla="*/ 347 h 621"/>
              <a:gd name="connsiteX66-19631" fmla="*/ 95 w 214"/>
              <a:gd name="connsiteY66-19632" fmla="*/ 316 h 621"/>
              <a:gd name="connsiteX67-19633" fmla="*/ 105 w 214"/>
              <a:gd name="connsiteY67-19634" fmla="*/ 253 h 621"/>
              <a:gd name="connsiteX68-19635" fmla="*/ 111 w 214"/>
              <a:gd name="connsiteY68-19636" fmla="*/ 195 h 621"/>
              <a:gd name="connsiteX69-19637" fmla="*/ 116 w 214"/>
              <a:gd name="connsiteY69-19638" fmla="*/ 132 h 621"/>
              <a:gd name="connsiteX70-19639" fmla="*/ 116 w 214"/>
              <a:gd name="connsiteY70-19640" fmla="*/ 79 h 621"/>
              <a:gd name="connsiteX0-19641" fmla="*/ 116 w 214"/>
              <a:gd name="connsiteY0-19642" fmla="*/ 79 h 621"/>
              <a:gd name="connsiteX1-19643" fmla="*/ 200 w 214"/>
              <a:gd name="connsiteY1-19644" fmla="*/ 0 h 621"/>
              <a:gd name="connsiteX2-19645" fmla="*/ 200 w 214"/>
              <a:gd name="connsiteY2-19646" fmla="*/ 5 h 621"/>
              <a:gd name="connsiteX3-19647" fmla="*/ 200 w 214"/>
              <a:gd name="connsiteY3-19648" fmla="*/ 16 h 621"/>
              <a:gd name="connsiteX4-19649" fmla="*/ 195 w 214"/>
              <a:gd name="connsiteY4-19650" fmla="*/ 26 h 621"/>
              <a:gd name="connsiteX5-19651" fmla="*/ 190 w 214"/>
              <a:gd name="connsiteY5-19652" fmla="*/ 63 h 621"/>
              <a:gd name="connsiteX6-19653" fmla="*/ 190 w 214"/>
              <a:gd name="connsiteY6-19654" fmla="*/ 79 h 621"/>
              <a:gd name="connsiteX7-19655" fmla="*/ 190 w 214"/>
              <a:gd name="connsiteY7-19656" fmla="*/ 95 h 621"/>
              <a:gd name="connsiteX8-19657" fmla="*/ 184 w 214"/>
              <a:gd name="connsiteY8-19658" fmla="*/ 110 h 621"/>
              <a:gd name="connsiteX9-19659" fmla="*/ 184 w 214"/>
              <a:gd name="connsiteY9-19660" fmla="*/ 126 h 621"/>
              <a:gd name="connsiteX10-19661" fmla="*/ 184 w 214"/>
              <a:gd name="connsiteY10-19662" fmla="*/ 147 h 621"/>
              <a:gd name="connsiteX11-19663" fmla="*/ 179 w 214"/>
              <a:gd name="connsiteY11-19664" fmla="*/ 189 h 621"/>
              <a:gd name="connsiteX12-19665" fmla="*/ 174 w 214"/>
              <a:gd name="connsiteY12-19666" fmla="*/ 226 h 621"/>
              <a:gd name="connsiteX13-19667" fmla="*/ 174 w 214"/>
              <a:gd name="connsiteY13-19668" fmla="*/ 258 h 621"/>
              <a:gd name="connsiteX14-19669" fmla="*/ 169 w 214"/>
              <a:gd name="connsiteY14-19670" fmla="*/ 289 h 621"/>
              <a:gd name="connsiteX15-19671" fmla="*/ 163 w 214"/>
              <a:gd name="connsiteY15-19672" fmla="*/ 321 h 621"/>
              <a:gd name="connsiteX16-19673" fmla="*/ 163 w 214"/>
              <a:gd name="connsiteY16-19674" fmla="*/ 347 h 621"/>
              <a:gd name="connsiteX17-19675" fmla="*/ 158 w 214"/>
              <a:gd name="connsiteY17-19676" fmla="*/ 368 h 621"/>
              <a:gd name="connsiteX18-19677" fmla="*/ 153 w 214"/>
              <a:gd name="connsiteY18-19678" fmla="*/ 389 h 621"/>
              <a:gd name="connsiteX19-19679" fmla="*/ 147 w 214"/>
              <a:gd name="connsiteY19-19680" fmla="*/ 426 h 621"/>
              <a:gd name="connsiteX20-19681" fmla="*/ 137 w 214"/>
              <a:gd name="connsiteY20-19682" fmla="*/ 463 h 621"/>
              <a:gd name="connsiteX21-19683" fmla="*/ 132 w 214"/>
              <a:gd name="connsiteY21-19684" fmla="*/ 494 h 621"/>
              <a:gd name="connsiteX22-19685" fmla="*/ 121 w 214"/>
              <a:gd name="connsiteY22-19686" fmla="*/ 521 h 621"/>
              <a:gd name="connsiteX23-19687" fmla="*/ 116 w 214"/>
              <a:gd name="connsiteY23-19688" fmla="*/ 547 h 621"/>
              <a:gd name="connsiteX24-19689" fmla="*/ 111 w 214"/>
              <a:gd name="connsiteY24-19690" fmla="*/ 558 h 621"/>
              <a:gd name="connsiteX25-19691" fmla="*/ 105 w 214"/>
              <a:gd name="connsiteY25-19692" fmla="*/ 568 h 621"/>
              <a:gd name="connsiteX26-19693" fmla="*/ 105 w 214"/>
              <a:gd name="connsiteY26-19694" fmla="*/ 579 h 621"/>
              <a:gd name="connsiteX27-19695" fmla="*/ 100 w 214"/>
              <a:gd name="connsiteY27-19696" fmla="*/ 584 h 621"/>
              <a:gd name="connsiteX28-19697" fmla="*/ 95 w 214"/>
              <a:gd name="connsiteY28-19698" fmla="*/ 594 h 621"/>
              <a:gd name="connsiteX29-19699" fmla="*/ 95 w 214"/>
              <a:gd name="connsiteY29-19700" fmla="*/ 600 h 621"/>
              <a:gd name="connsiteX30-19701" fmla="*/ 84 w 214"/>
              <a:gd name="connsiteY30-19702" fmla="*/ 605 h 621"/>
              <a:gd name="connsiteX31-19703" fmla="*/ 79 w 214"/>
              <a:gd name="connsiteY31-19704" fmla="*/ 615 h 621"/>
              <a:gd name="connsiteX32-19705" fmla="*/ 74 w 214"/>
              <a:gd name="connsiteY32-19706" fmla="*/ 615 h 621"/>
              <a:gd name="connsiteX33-19707" fmla="*/ 68 w 214"/>
              <a:gd name="connsiteY33-19708" fmla="*/ 621 h 621"/>
              <a:gd name="connsiteX34-19709" fmla="*/ 63 w 214"/>
              <a:gd name="connsiteY34-19710" fmla="*/ 621 h 621"/>
              <a:gd name="connsiteX35-19711" fmla="*/ 63 w 214"/>
              <a:gd name="connsiteY35-19712" fmla="*/ 615 h 621"/>
              <a:gd name="connsiteX36-19713" fmla="*/ 58 w 214"/>
              <a:gd name="connsiteY36-19714" fmla="*/ 615 h 621"/>
              <a:gd name="connsiteX37-19715" fmla="*/ 58 w 214"/>
              <a:gd name="connsiteY37-19716" fmla="*/ 610 h 621"/>
              <a:gd name="connsiteX38-19717" fmla="*/ 58 w 214"/>
              <a:gd name="connsiteY38-19718" fmla="*/ 605 h 621"/>
              <a:gd name="connsiteX39-19719" fmla="*/ 53 w 214"/>
              <a:gd name="connsiteY39-19720" fmla="*/ 600 h 621"/>
              <a:gd name="connsiteX40-19721" fmla="*/ 53 w 214"/>
              <a:gd name="connsiteY40-19722" fmla="*/ 589 h 621"/>
              <a:gd name="connsiteX41-19723" fmla="*/ 53 w 214"/>
              <a:gd name="connsiteY41-19724" fmla="*/ 579 h 621"/>
              <a:gd name="connsiteX42-19725" fmla="*/ 47 w 214"/>
              <a:gd name="connsiteY42-19726" fmla="*/ 563 h 621"/>
              <a:gd name="connsiteX43-19727" fmla="*/ 42 w 214"/>
              <a:gd name="connsiteY43-19728" fmla="*/ 542 h 621"/>
              <a:gd name="connsiteX44-19729" fmla="*/ 37 w 214"/>
              <a:gd name="connsiteY44-19730" fmla="*/ 526 h 621"/>
              <a:gd name="connsiteX45-19731" fmla="*/ 32 w 214"/>
              <a:gd name="connsiteY45-19732" fmla="*/ 510 h 621"/>
              <a:gd name="connsiteX46-19733" fmla="*/ 26 w 214"/>
              <a:gd name="connsiteY46-19734" fmla="*/ 494 h 621"/>
              <a:gd name="connsiteX47-19735" fmla="*/ 16 w 214"/>
              <a:gd name="connsiteY47-19736" fmla="*/ 484 h 621"/>
              <a:gd name="connsiteX48-19737" fmla="*/ 5 w 214"/>
              <a:gd name="connsiteY48-19738" fmla="*/ 473 h 621"/>
              <a:gd name="connsiteX49-19739" fmla="*/ 0 w 214"/>
              <a:gd name="connsiteY49-19740" fmla="*/ 463 h 621"/>
              <a:gd name="connsiteX50-19741" fmla="*/ 11 w 214"/>
              <a:gd name="connsiteY50-19742" fmla="*/ 468 h 621"/>
              <a:gd name="connsiteX51-19743" fmla="*/ 26 w 214"/>
              <a:gd name="connsiteY51-19744" fmla="*/ 468 h 621"/>
              <a:gd name="connsiteX52-19745" fmla="*/ 37 w 214"/>
              <a:gd name="connsiteY52-19746" fmla="*/ 468 h 621"/>
              <a:gd name="connsiteX53-19747" fmla="*/ 47 w 214"/>
              <a:gd name="connsiteY53-19748" fmla="*/ 468 h 621"/>
              <a:gd name="connsiteX54-19749" fmla="*/ 58 w 214"/>
              <a:gd name="connsiteY54-19750" fmla="*/ 463 h 621"/>
              <a:gd name="connsiteX55-19751" fmla="*/ 63 w 214"/>
              <a:gd name="connsiteY55-19752" fmla="*/ 463 h 621"/>
              <a:gd name="connsiteX56-19753" fmla="*/ 68 w 214"/>
              <a:gd name="connsiteY56-19754" fmla="*/ 458 h 621"/>
              <a:gd name="connsiteX57-19755" fmla="*/ 68 w 214"/>
              <a:gd name="connsiteY57-19756" fmla="*/ 458 h 621"/>
              <a:gd name="connsiteX58-19757" fmla="*/ 74 w 214"/>
              <a:gd name="connsiteY58-19758" fmla="*/ 452 h 621"/>
              <a:gd name="connsiteX59-19759" fmla="*/ 74 w 214"/>
              <a:gd name="connsiteY59-19760" fmla="*/ 442 h 621"/>
              <a:gd name="connsiteX60-19761" fmla="*/ 79 w 214"/>
              <a:gd name="connsiteY60-19762" fmla="*/ 431 h 621"/>
              <a:gd name="connsiteX61-19763" fmla="*/ 79 w 214"/>
              <a:gd name="connsiteY61-19764" fmla="*/ 416 h 621"/>
              <a:gd name="connsiteX62-19765" fmla="*/ 84 w 214"/>
              <a:gd name="connsiteY62-19766" fmla="*/ 395 h 621"/>
              <a:gd name="connsiteX63-19767" fmla="*/ 90 w 214"/>
              <a:gd name="connsiteY63-19768" fmla="*/ 374 h 621"/>
              <a:gd name="connsiteX64-19769" fmla="*/ 90 w 214"/>
              <a:gd name="connsiteY64-19770" fmla="*/ 347 h 621"/>
              <a:gd name="connsiteX65-19771" fmla="*/ 95 w 214"/>
              <a:gd name="connsiteY65-19772" fmla="*/ 316 h 621"/>
              <a:gd name="connsiteX66-19773" fmla="*/ 105 w 214"/>
              <a:gd name="connsiteY66-19774" fmla="*/ 253 h 621"/>
              <a:gd name="connsiteX67-19775" fmla="*/ 111 w 214"/>
              <a:gd name="connsiteY67-19776" fmla="*/ 195 h 621"/>
              <a:gd name="connsiteX68-19777" fmla="*/ 116 w 214"/>
              <a:gd name="connsiteY68-19778" fmla="*/ 132 h 621"/>
              <a:gd name="connsiteX69-19779" fmla="*/ 116 w 214"/>
              <a:gd name="connsiteY69-19780" fmla="*/ 79 h 621"/>
              <a:gd name="connsiteX0-19781" fmla="*/ 116 w 214"/>
              <a:gd name="connsiteY0-19782" fmla="*/ 79 h 621"/>
              <a:gd name="connsiteX1-19783" fmla="*/ 200 w 214"/>
              <a:gd name="connsiteY1-19784" fmla="*/ 0 h 621"/>
              <a:gd name="connsiteX2-19785" fmla="*/ 200 w 214"/>
              <a:gd name="connsiteY2-19786" fmla="*/ 5 h 621"/>
              <a:gd name="connsiteX3-19787" fmla="*/ 200 w 214"/>
              <a:gd name="connsiteY3-19788" fmla="*/ 16 h 621"/>
              <a:gd name="connsiteX4-19789" fmla="*/ 190 w 214"/>
              <a:gd name="connsiteY4-19790" fmla="*/ 63 h 621"/>
              <a:gd name="connsiteX5-19791" fmla="*/ 190 w 214"/>
              <a:gd name="connsiteY5-19792" fmla="*/ 79 h 621"/>
              <a:gd name="connsiteX6-19793" fmla="*/ 190 w 214"/>
              <a:gd name="connsiteY6-19794" fmla="*/ 95 h 621"/>
              <a:gd name="connsiteX7-19795" fmla="*/ 184 w 214"/>
              <a:gd name="connsiteY7-19796" fmla="*/ 110 h 621"/>
              <a:gd name="connsiteX8-19797" fmla="*/ 184 w 214"/>
              <a:gd name="connsiteY8-19798" fmla="*/ 126 h 621"/>
              <a:gd name="connsiteX9-19799" fmla="*/ 184 w 214"/>
              <a:gd name="connsiteY9-19800" fmla="*/ 147 h 621"/>
              <a:gd name="connsiteX10-19801" fmla="*/ 179 w 214"/>
              <a:gd name="connsiteY10-19802" fmla="*/ 189 h 621"/>
              <a:gd name="connsiteX11-19803" fmla="*/ 174 w 214"/>
              <a:gd name="connsiteY11-19804" fmla="*/ 226 h 621"/>
              <a:gd name="connsiteX12-19805" fmla="*/ 174 w 214"/>
              <a:gd name="connsiteY12-19806" fmla="*/ 258 h 621"/>
              <a:gd name="connsiteX13-19807" fmla="*/ 169 w 214"/>
              <a:gd name="connsiteY13-19808" fmla="*/ 289 h 621"/>
              <a:gd name="connsiteX14-19809" fmla="*/ 163 w 214"/>
              <a:gd name="connsiteY14-19810" fmla="*/ 321 h 621"/>
              <a:gd name="connsiteX15-19811" fmla="*/ 163 w 214"/>
              <a:gd name="connsiteY15-19812" fmla="*/ 347 h 621"/>
              <a:gd name="connsiteX16-19813" fmla="*/ 158 w 214"/>
              <a:gd name="connsiteY16-19814" fmla="*/ 368 h 621"/>
              <a:gd name="connsiteX17-19815" fmla="*/ 153 w 214"/>
              <a:gd name="connsiteY17-19816" fmla="*/ 389 h 621"/>
              <a:gd name="connsiteX18-19817" fmla="*/ 147 w 214"/>
              <a:gd name="connsiteY18-19818" fmla="*/ 426 h 621"/>
              <a:gd name="connsiteX19-19819" fmla="*/ 137 w 214"/>
              <a:gd name="connsiteY19-19820" fmla="*/ 463 h 621"/>
              <a:gd name="connsiteX20-19821" fmla="*/ 132 w 214"/>
              <a:gd name="connsiteY20-19822" fmla="*/ 494 h 621"/>
              <a:gd name="connsiteX21-19823" fmla="*/ 121 w 214"/>
              <a:gd name="connsiteY21-19824" fmla="*/ 521 h 621"/>
              <a:gd name="connsiteX22-19825" fmla="*/ 116 w 214"/>
              <a:gd name="connsiteY22-19826" fmla="*/ 547 h 621"/>
              <a:gd name="connsiteX23-19827" fmla="*/ 111 w 214"/>
              <a:gd name="connsiteY23-19828" fmla="*/ 558 h 621"/>
              <a:gd name="connsiteX24-19829" fmla="*/ 105 w 214"/>
              <a:gd name="connsiteY24-19830" fmla="*/ 568 h 621"/>
              <a:gd name="connsiteX25-19831" fmla="*/ 105 w 214"/>
              <a:gd name="connsiteY25-19832" fmla="*/ 579 h 621"/>
              <a:gd name="connsiteX26-19833" fmla="*/ 100 w 214"/>
              <a:gd name="connsiteY26-19834" fmla="*/ 584 h 621"/>
              <a:gd name="connsiteX27-19835" fmla="*/ 95 w 214"/>
              <a:gd name="connsiteY27-19836" fmla="*/ 594 h 621"/>
              <a:gd name="connsiteX28-19837" fmla="*/ 95 w 214"/>
              <a:gd name="connsiteY28-19838" fmla="*/ 600 h 621"/>
              <a:gd name="connsiteX29-19839" fmla="*/ 84 w 214"/>
              <a:gd name="connsiteY29-19840" fmla="*/ 605 h 621"/>
              <a:gd name="connsiteX30-19841" fmla="*/ 79 w 214"/>
              <a:gd name="connsiteY30-19842" fmla="*/ 615 h 621"/>
              <a:gd name="connsiteX31-19843" fmla="*/ 74 w 214"/>
              <a:gd name="connsiteY31-19844" fmla="*/ 615 h 621"/>
              <a:gd name="connsiteX32-19845" fmla="*/ 68 w 214"/>
              <a:gd name="connsiteY32-19846" fmla="*/ 621 h 621"/>
              <a:gd name="connsiteX33-19847" fmla="*/ 63 w 214"/>
              <a:gd name="connsiteY33-19848" fmla="*/ 621 h 621"/>
              <a:gd name="connsiteX34-19849" fmla="*/ 63 w 214"/>
              <a:gd name="connsiteY34-19850" fmla="*/ 615 h 621"/>
              <a:gd name="connsiteX35-19851" fmla="*/ 58 w 214"/>
              <a:gd name="connsiteY35-19852" fmla="*/ 615 h 621"/>
              <a:gd name="connsiteX36-19853" fmla="*/ 58 w 214"/>
              <a:gd name="connsiteY36-19854" fmla="*/ 610 h 621"/>
              <a:gd name="connsiteX37-19855" fmla="*/ 58 w 214"/>
              <a:gd name="connsiteY37-19856" fmla="*/ 605 h 621"/>
              <a:gd name="connsiteX38-19857" fmla="*/ 53 w 214"/>
              <a:gd name="connsiteY38-19858" fmla="*/ 600 h 621"/>
              <a:gd name="connsiteX39-19859" fmla="*/ 53 w 214"/>
              <a:gd name="connsiteY39-19860" fmla="*/ 589 h 621"/>
              <a:gd name="connsiteX40-19861" fmla="*/ 53 w 214"/>
              <a:gd name="connsiteY40-19862" fmla="*/ 579 h 621"/>
              <a:gd name="connsiteX41-19863" fmla="*/ 47 w 214"/>
              <a:gd name="connsiteY41-19864" fmla="*/ 563 h 621"/>
              <a:gd name="connsiteX42-19865" fmla="*/ 42 w 214"/>
              <a:gd name="connsiteY42-19866" fmla="*/ 542 h 621"/>
              <a:gd name="connsiteX43-19867" fmla="*/ 37 w 214"/>
              <a:gd name="connsiteY43-19868" fmla="*/ 526 h 621"/>
              <a:gd name="connsiteX44-19869" fmla="*/ 32 w 214"/>
              <a:gd name="connsiteY44-19870" fmla="*/ 510 h 621"/>
              <a:gd name="connsiteX45-19871" fmla="*/ 26 w 214"/>
              <a:gd name="connsiteY45-19872" fmla="*/ 494 h 621"/>
              <a:gd name="connsiteX46-19873" fmla="*/ 16 w 214"/>
              <a:gd name="connsiteY46-19874" fmla="*/ 484 h 621"/>
              <a:gd name="connsiteX47-19875" fmla="*/ 5 w 214"/>
              <a:gd name="connsiteY47-19876" fmla="*/ 473 h 621"/>
              <a:gd name="connsiteX48-19877" fmla="*/ 0 w 214"/>
              <a:gd name="connsiteY48-19878" fmla="*/ 463 h 621"/>
              <a:gd name="connsiteX49-19879" fmla="*/ 11 w 214"/>
              <a:gd name="connsiteY49-19880" fmla="*/ 468 h 621"/>
              <a:gd name="connsiteX50-19881" fmla="*/ 26 w 214"/>
              <a:gd name="connsiteY50-19882" fmla="*/ 468 h 621"/>
              <a:gd name="connsiteX51-19883" fmla="*/ 37 w 214"/>
              <a:gd name="connsiteY51-19884" fmla="*/ 468 h 621"/>
              <a:gd name="connsiteX52-19885" fmla="*/ 47 w 214"/>
              <a:gd name="connsiteY52-19886" fmla="*/ 468 h 621"/>
              <a:gd name="connsiteX53-19887" fmla="*/ 58 w 214"/>
              <a:gd name="connsiteY53-19888" fmla="*/ 463 h 621"/>
              <a:gd name="connsiteX54-19889" fmla="*/ 63 w 214"/>
              <a:gd name="connsiteY54-19890" fmla="*/ 463 h 621"/>
              <a:gd name="connsiteX55-19891" fmla="*/ 68 w 214"/>
              <a:gd name="connsiteY55-19892" fmla="*/ 458 h 621"/>
              <a:gd name="connsiteX56-19893" fmla="*/ 68 w 214"/>
              <a:gd name="connsiteY56-19894" fmla="*/ 458 h 621"/>
              <a:gd name="connsiteX57-19895" fmla="*/ 74 w 214"/>
              <a:gd name="connsiteY57-19896" fmla="*/ 452 h 621"/>
              <a:gd name="connsiteX58-19897" fmla="*/ 74 w 214"/>
              <a:gd name="connsiteY58-19898" fmla="*/ 442 h 621"/>
              <a:gd name="connsiteX59-19899" fmla="*/ 79 w 214"/>
              <a:gd name="connsiteY59-19900" fmla="*/ 431 h 621"/>
              <a:gd name="connsiteX60-19901" fmla="*/ 79 w 214"/>
              <a:gd name="connsiteY60-19902" fmla="*/ 416 h 621"/>
              <a:gd name="connsiteX61-19903" fmla="*/ 84 w 214"/>
              <a:gd name="connsiteY61-19904" fmla="*/ 395 h 621"/>
              <a:gd name="connsiteX62-19905" fmla="*/ 90 w 214"/>
              <a:gd name="connsiteY62-19906" fmla="*/ 374 h 621"/>
              <a:gd name="connsiteX63-19907" fmla="*/ 90 w 214"/>
              <a:gd name="connsiteY63-19908" fmla="*/ 347 h 621"/>
              <a:gd name="connsiteX64-19909" fmla="*/ 95 w 214"/>
              <a:gd name="connsiteY64-19910" fmla="*/ 316 h 621"/>
              <a:gd name="connsiteX65-19911" fmla="*/ 105 w 214"/>
              <a:gd name="connsiteY65-19912" fmla="*/ 253 h 621"/>
              <a:gd name="connsiteX66-19913" fmla="*/ 111 w 214"/>
              <a:gd name="connsiteY66-19914" fmla="*/ 195 h 621"/>
              <a:gd name="connsiteX67-19915" fmla="*/ 116 w 214"/>
              <a:gd name="connsiteY67-19916" fmla="*/ 132 h 621"/>
              <a:gd name="connsiteX68-19917" fmla="*/ 116 w 214"/>
              <a:gd name="connsiteY68-19918" fmla="*/ 79 h 621"/>
              <a:gd name="connsiteX0-19919" fmla="*/ 116 w 214"/>
              <a:gd name="connsiteY0-19920" fmla="*/ 79 h 621"/>
              <a:gd name="connsiteX1-19921" fmla="*/ 200 w 214"/>
              <a:gd name="connsiteY1-19922" fmla="*/ 0 h 621"/>
              <a:gd name="connsiteX2-19923" fmla="*/ 200 w 214"/>
              <a:gd name="connsiteY2-19924" fmla="*/ 5 h 621"/>
              <a:gd name="connsiteX3-19925" fmla="*/ 190 w 214"/>
              <a:gd name="connsiteY3-19926" fmla="*/ 63 h 621"/>
              <a:gd name="connsiteX4-19927" fmla="*/ 190 w 214"/>
              <a:gd name="connsiteY4-19928" fmla="*/ 79 h 621"/>
              <a:gd name="connsiteX5-19929" fmla="*/ 190 w 214"/>
              <a:gd name="connsiteY5-19930" fmla="*/ 95 h 621"/>
              <a:gd name="connsiteX6-19931" fmla="*/ 184 w 214"/>
              <a:gd name="connsiteY6-19932" fmla="*/ 110 h 621"/>
              <a:gd name="connsiteX7-19933" fmla="*/ 184 w 214"/>
              <a:gd name="connsiteY7-19934" fmla="*/ 126 h 621"/>
              <a:gd name="connsiteX8-19935" fmla="*/ 184 w 214"/>
              <a:gd name="connsiteY8-19936" fmla="*/ 147 h 621"/>
              <a:gd name="connsiteX9-19937" fmla="*/ 179 w 214"/>
              <a:gd name="connsiteY9-19938" fmla="*/ 189 h 621"/>
              <a:gd name="connsiteX10-19939" fmla="*/ 174 w 214"/>
              <a:gd name="connsiteY10-19940" fmla="*/ 226 h 621"/>
              <a:gd name="connsiteX11-19941" fmla="*/ 174 w 214"/>
              <a:gd name="connsiteY11-19942" fmla="*/ 258 h 621"/>
              <a:gd name="connsiteX12-19943" fmla="*/ 169 w 214"/>
              <a:gd name="connsiteY12-19944" fmla="*/ 289 h 621"/>
              <a:gd name="connsiteX13-19945" fmla="*/ 163 w 214"/>
              <a:gd name="connsiteY13-19946" fmla="*/ 321 h 621"/>
              <a:gd name="connsiteX14-19947" fmla="*/ 163 w 214"/>
              <a:gd name="connsiteY14-19948" fmla="*/ 347 h 621"/>
              <a:gd name="connsiteX15-19949" fmla="*/ 158 w 214"/>
              <a:gd name="connsiteY15-19950" fmla="*/ 368 h 621"/>
              <a:gd name="connsiteX16-19951" fmla="*/ 153 w 214"/>
              <a:gd name="connsiteY16-19952" fmla="*/ 389 h 621"/>
              <a:gd name="connsiteX17-19953" fmla="*/ 147 w 214"/>
              <a:gd name="connsiteY17-19954" fmla="*/ 426 h 621"/>
              <a:gd name="connsiteX18-19955" fmla="*/ 137 w 214"/>
              <a:gd name="connsiteY18-19956" fmla="*/ 463 h 621"/>
              <a:gd name="connsiteX19-19957" fmla="*/ 132 w 214"/>
              <a:gd name="connsiteY19-19958" fmla="*/ 494 h 621"/>
              <a:gd name="connsiteX20-19959" fmla="*/ 121 w 214"/>
              <a:gd name="connsiteY20-19960" fmla="*/ 521 h 621"/>
              <a:gd name="connsiteX21-19961" fmla="*/ 116 w 214"/>
              <a:gd name="connsiteY21-19962" fmla="*/ 547 h 621"/>
              <a:gd name="connsiteX22-19963" fmla="*/ 111 w 214"/>
              <a:gd name="connsiteY22-19964" fmla="*/ 558 h 621"/>
              <a:gd name="connsiteX23-19965" fmla="*/ 105 w 214"/>
              <a:gd name="connsiteY23-19966" fmla="*/ 568 h 621"/>
              <a:gd name="connsiteX24-19967" fmla="*/ 105 w 214"/>
              <a:gd name="connsiteY24-19968" fmla="*/ 579 h 621"/>
              <a:gd name="connsiteX25-19969" fmla="*/ 100 w 214"/>
              <a:gd name="connsiteY25-19970" fmla="*/ 584 h 621"/>
              <a:gd name="connsiteX26-19971" fmla="*/ 95 w 214"/>
              <a:gd name="connsiteY26-19972" fmla="*/ 594 h 621"/>
              <a:gd name="connsiteX27-19973" fmla="*/ 95 w 214"/>
              <a:gd name="connsiteY27-19974" fmla="*/ 600 h 621"/>
              <a:gd name="connsiteX28-19975" fmla="*/ 84 w 214"/>
              <a:gd name="connsiteY28-19976" fmla="*/ 605 h 621"/>
              <a:gd name="connsiteX29-19977" fmla="*/ 79 w 214"/>
              <a:gd name="connsiteY29-19978" fmla="*/ 615 h 621"/>
              <a:gd name="connsiteX30-19979" fmla="*/ 74 w 214"/>
              <a:gd name="connsiteY30-19980" fmla="*/ 615 h 621"/>
              <a:gd name="connsiteX31-19981" fmla="*/ 68 w 214"/>
              <a:gd name="connsiteY31-19982" fmla="*/ 621 h 621"/>
              <a:gd name="connsiteX32-19983" fmla="*/ 63 w 214"/>
              <a:gd name="connsiteY32-19984" fmla="*/ 621 h 621"/>
              <a:gd name="connsiteX33-19985" fmla="*/ 63 w 214"/>
              <a:gd name="connsiteY33-19986" fmla="*/ 615 h 621"/>
              <a:gd name="connsiteX34-19987" fmla="*/ 58 w 214"/>
              <a:gd name="connsiteY34-19988" fmla="*/ 615 h 621"/>
              <a:gd name="connsiteX35-19989" fmla="*/ 58 w 214"/>
              <a:gd name="connsiteY35-19990" fmla="*/ 610 h 621"/>
              <a:gd name="connsiteX36-19991" fmla="*/ 58 w 214"/>
              <a:gd name="connsiteY36-19992" fmla="*/ 605 h 621"/>
              <a:gd name="connsiteX37-19993" fmla="*/ 53 w 214"/>
              <a:gd name="connsiteY37-19994" fmla="*/ 600 h 621"/>
              <a:gd name="connsiteX38-19995" fmla="*/ 53 w 214"/>
              <a:gd name="connsiteY38-19996" fmla="*/ 589 h 621"/>
              <a:gd name="connsiteX39-19997" fmla="*/ 53 w 214"/>
              <a:gd name="connsiteY39-19998" fmla="*/ 579 h 621"/>
              <a:gd name="connsiteX40-19999" fmla="*/ 47 w 214"/>
              <a:gd name="connsiteY40-20000" fmla="*/ 563 h 621"/>
              <a:gd name="connsiteX41-20001" fmla="*/ 42 w 214"/>
              <a:gd name="connsiteY41-20002" fmla="*/ 542 h 621"/>
              <a:gd name="connsiteX42-20003" fmla="*/ 37 w 214"/>
              <a:gd name="connsiteY42-20004" fmla="*/ 526 h 621"/>
              <a:gd name="connsiteX43-20005" fmla="*/ 32 w 214"/>
              <a:gd name="connsiteY43-20006" fmla="*/ 510 h 621"/>
              <a:gd name="connsiteX44-20007" fmla="*/ 26 w 214"/>
              <a:gd name="connsiteY44-20008" fmla="*/ 494 h 621"/>
              <a:gd name="connsiteX45-20009" fmla="*/ 16 w 214"/>
              <a:gd name="connsiteY45-20010" fmla="*/ 484 h 621"/>
              <a:gd name="connsiteX46-20011" fmla="*/ 5 w 214"/>
              <a:gd name="connsiteY46-20012" fmla="*/ 473 h 621"/>
              <a:gd name="connsiteX47-20013" fmla="*/ 0 w 214"/>
              <a:gd name="connsiteY47-20014" fmla="*/ 463 h 621"/>
              <a:gd name="connsiteX48-20015" fmla="*/ 11 w 214"/>
              <a:gd name="connsiteY48-20016" fmla="*/ 468 h 621"/>
              <a:gd name="connsiteX49-20017" fmla="*/ 26 w 214"/>
              <a:gd name="connsiteY49-20018" fmla="*/ 468 h 621"/>
              <a:gd name="connsiteX50-20019" fmla="*/ 37 w 214"/>
              <a:gd name="connsiteY50-20020" fmla="*/ 468 h 621"/>
              <a:gd name="connsiteX51-20021" fmla="*/ 47 w 214"/>
              <a:gd name="connsiteY51-20022" fmla="*/ 468 h 621"/>
              <a:gd name="connsiteX52-20023" fmla="*/ 58 w 214"/>
              <a:gd name="connsiteY52-20024" fmla="*/ 463 h 621"/>
              <a:gd name="connsiteX53-20025" fmla="*/ 63 w 214"/>
              <a:gd name="connsiteY53-20026" fmla="*/ 463 h 621"/>
              <a:gd name="connsiteX54-20027" fmla="*/ 68 w 214"/>
              <a:gd name="connsiteY54-20028" fmla="*/ 458 h 621"/>
              <a:gd name="connsiteX55-20029" fmla="*/ 68 w 214"/>
              <a:gd name="connsiteY55-20030" fmla="*/ 458 h 621"/>
              <a:gd name="connsiteX56-20031" fmla="*/ 74 w 214"/>
              <a:gd name="connsiteY56-20032" fmla="*/ 452 h 621"/>
              <a:gd name="connsiteX57-20033" fmla="*/ 74 w 214"/>
              <a:gd name="connsiteY57-20034" fmla="*/ 442 h 621"/>
              <a:gd name="connsiteX58-20035" fmla="*/ 79 w 214"/>
              <a:gd name="connsiteY58-20036" fmla="*/ 431 h 621"/>
              <a:gd name="connsiteX59-20037" fmla="*/ 79 w 214"/>
              <a:gd name="connsiteY59-20038" fmla="*/ 416 h 621"/>
              <a:gd name="connsiteX60-20039" fmla="*/ 84 w 214"/>
              <a:gd name="connsiteY60-20040" fmla="*/ 395 h 621"/>
              <a:gd name="connsiteX61-20041" fmla="*/ 90 w 214"/>
              <a:gd name="connsiteY61-20042" fmla="*/ 374 h 621"/>
              <a:gd name="connsiteX62-20043" fmla="*/ 90 w 214"/>
              <a:gd name="connsiteY62-20044" fmla="*/ 347 h 621"/>
              <a:gd name="connsiteX63-20045" fmla="*/ 95 w 214"/>
              <a:gd name="connsiteY63-20046" fmla="*/ 316 h 621"/>
              <a:gd name="connsiteX64-20047" fmla="*/ 105 w 214"/>
              <a:gd name="connsiteY64-20048" fmla="*/ 253 h 621"/>
              <a:gd name="connsiteX65-20049" fmla="*/ 111 w 214"/>
              <a:gd name="connsiteY65-20050" fmla="*/ 195 h 621"/>
              <a:gd name="connsiteX66-20051" fmla="*/ 116 w 214"/>
              <a:gd name="connsiteY66-20052" fmla="*/ 132 h 621"/>
              <a:gd name="connsiteX67-20053" fmla="*/ 116 w 214"/>
              <a:gd name="connsiteY67-20054" fmla="*/ 79 h 621"/>
              <a:gd name="connsiteX0-20055" fmla="*/ 116 w 212"/>
              <a:gd name="connsiteY0-20056" fmla="*/ 82 h 624"/>
              <a:gd name="connsiteX1-20057" fmla="*/ 200 w 212"/>
              <a:gd name="connsiteY1-20058" fmla="*/ 3 h 624"/>
              <a:gd name="connsiteX2-20059" fmla="*/ 190 w 212"/>
              <a:gd name="connsiteY2-20060" fmla="*/ 66 h 624"/>
              <a:gd name="connsiteX3-20061" fmla="*/ 190 w 212"/>
              <a:gd name="connsiteY3-20062" fmla="*/ 82 h 624"/>
              <a:gd name="connsiteX4-20063" fmla="*/ 190 w 212"/>
              <a:gd name="connsiteY4-20064" fmla="*/ 98 h 624"/>
              <a:gd name="connsiteX5-20065" fmla="*/ 184 w 212"/>
              <a:gd name="connsiteY5-20066" fmla="*/ 113 h 624"/>
              <a:gd name="connsiteX6-20067" fmla="*/ 184 w 212"/>
              <a:gd name="connsiteY6-20068" fmla="*/ 129 h 624"/>
              <a:gd name="connsiteX7-20069" fmla="*/ 184 w 212"/>
              <a:gd name="connsiteY7-20070" fmla="*/ 150 h 624"/>
              <a:gd name="connsiteX8-20071" fmla="*/ 179 w 212"/>
              <a:gd name="connsiteY8-20072" fmla="*/ 192 h 624"/>
              <a:gd name="connsiteX9-20073" fmla="*/ 174 w 212"/>
              <a:gd name="connsiteY9-20074" fmla="*/ 229 h 624"/>
              <a:gd name="connsiteX10-20075" fmla="*/ 174 w 212"/>
              <a:gd name="connsiteY10-20076" fmla="*/ 261 h 624"/>
              <a:gd name="connsiteX11-20077" fmla="*/ 169 w 212"/>
              <a:gd name="connsiteY11-20078" fmla="*/ 292 h 624"/>
              <a:gd name="connsiteX12-20079" fmla="*/ 163 w 212"/>
              <a:gd name="connsiteY12-20080" fmla="*/ 324 h 624"/>
              <a:gd name="connsiteX13-20081" fmla="*/ 163 w 212"/>
              <a:gd name="connsiteY13-20082" fmla="*/ 350 h 624"/>
              <a:gd name="connsiteX14-20083" fmla="*/ 158 w 212"/>
              <a:gd name="connsiteY14-20084" fmla="*/ 371 h 624"/>
              <a:gd name="connsiteX15-20085" fmla="*/ 153 w 212"/>
              <a:gd name="connsiteY15-20086" fmla="*/ 392 h 624"/>
              <a:gd name="connsiteX16-20087" fmla="*/ 147 w 212"/>
              <a:gd name="connsiteY16-20088" fmla="*/ 429 h 624"/>
              <a:gd name="connsiteX17-20089" fmla="*/ 137 w 212"/>
              <a:gd name="connsiteY17-20090" fmla="*/ 466 h 624"/>
              <a:gd name="connsiteX18-20091" fmla="*/ 132 w 212"/>
              <a:gd name="connsiteY18-20092" fmla="*/ 497 h 624"/>
              <a:gd name="connsiteX19-20093" fmla="*/ 121 w 212"/>
              <a:gd name="connsiteY19-20094" fmla="*/ 524 h 624"/>
              <a:gd name="connsiteX20-20095" fmla="*/ 116 w 212"/>
              <a:gd name="connsiteY20-20096" fmla="*/ 550 h 624"/>
              <a:gd name="connsiteX21-20097" fmla="*/ 111 w 212"/>
              <a:gd name="connsiteY21-20098" fmla="*/ 561 h 624"/>
              <a:gd name="connsiteX22-20099" fmla="*/ 105 w 212"/>
              <a:gd name="connsiteY22-20100" fmla="*/ 571 h 624"/>
              <a:gd name="connsiteX23-20101" fmla="*/ 105 w 212"/>
              <a:gd name="connsiteY23-20102" fmla="*/ 582 h 624"/>
              <a:gd name="connsiteX24-20103" fmla="*/ 100 w 212"/>
              <a:gd name="connsiteY24-20104" fmla="*/ 587 h 624"/>
              <a:gd name="connsiteX25-20105" fmla="*/ 95 w 212"/>
              <a:gd name="connsiteY25-20106" fmla="*/ 597 h 624"/>
              <a:gd name="connsiteX26-20107" fmla="*/ 95 w 212"/>
              <a:gd name="connsiteY26-20108" fmla="*/ 603 h 624"/>
              <a:gd name="connsiteX27-20109" fmla="*/ 84 w 212"/>
              <a:gd name="connsiteY27-20110" fmla="*/ 608 h 624"/>
              <a:gd name="connsiteX28-20111" fmla="*/ 79 w 212"/>
              <a:gd name="connsiteY28-20112" fmla="*/ 618 h 624"/>
              <a:gd name="connsiteX29-20113" fmla="*/ 74 w 212"/>
              <a:gd name="connsiteY29-20114" fmla="*/ 618 h 624"/>
              <a:gd name="connsiteX30-20115" fmla="*/ 68 w 212"/>
              <a:gd name="connsiteY30-20116" fmla="*/ 624 h 624"/>
              <a:gd name="connsiteX31-20117" fmla="*/ 63 w 212"/>
              <a:gd name="connsiteY31-20118" fmla="*/ 624 h 624"/>
              <a:gd name="connsiteX32-20119" fmla="*/ 63 w 212"/>
              <a:gd name="connsiteY32-20120" fmla="*/ 618 h 624"/>
              <a:gd name="connsiteX33-20121" fmla="*/ 58 w 212"/>
              <a:gd name="connsiteY33-20122" fmla="*/ 618 h 624"/>
              <a:gd name="connsiteX34-20123" fmla="*/ 58 w 212"/>
              <a:gd name="connsiteY34-20124" fmla="*/ 613 h 624"/>
              <a:gd name="connsiteX35-20125" fmla="*/ 58 w 212"/>
              <a:gd name="connsiteY35-20126" fmla="*/ 608 h 624"/>
              <a:gd name="connsiteX36-20127" fmla="*/ 53 w 212"/>
              <a:gd name="connsiteY36-20128" fmla="*/ 603 h 624"/>
              <a:gd name="connsiteX37-20129" fmla="*/ 53 w 212"/>
              <a:gd name="connsiteY37-20130" fmla="*/ 592 h 624"/>
              <a:gd name="connsiteX38-20131" fmla="*/ 53 w 212"/>
              <a:gd name="connsiteY38-20132" fmla="*/ 582 h 624"/>
              <a:gd name="connsiteX39-20133" fmla="*/ 47 w 212"/>
              <a:gd name="connsiteY39-20134" fmla="*/ 566 h 624"/>
              <a:gd name="connsiteX40-20135" fmla="*/ 42 w 212"/>
              <a:gd name="connsiteY40-20136" fmla="*/ 545 h 624"/>
              <a:gd name="connsiteX41-20137" fmla="*/ 37 w 212"/>
              <a:gd name="connsiteY41-20138" fmla="*/ 529 h 624"/>
              <a:gd name="connsiteX42-20139" fmla="*/ 32 w 212"/>
              <a:gd name="connsiteY42-20140" fmla="*/ 513 h 624"/>
              <a:gd name="connsiteX43-20141" fmla="*/ 26 w 212"/>
              <a:gd name="connsiteY43-20142" fmla="*/ 497 h 624"/>
              <a:gd name="connsiteX44-20143" fmla="*/ 16 w 212"/>
              <a:gd name="connsiteY44-20144" fmla="*/ 487 h 624"/>
              <a:gd name="connsiteX45-20145" fmla="*/ 5 w 212"/>
              <a:gd name="connsiteY45-20146" fmla="*/ 476 h 624"/>
              <a:gd name="connsiteX46-20147" fmla="*/ 0 w 212"/>
              <a:gd name="connsiteY46-20148" fmla="*/ 466 h 624"/>
              <a:gd name="connsiteX47-20149" fmla="*/ 11 w 212"/>
              <a:gd name="connsiteY47-20150" fmla="*/ 471 h 624"/>
              <a:gd name="connsiteX48-20151" fmla="*/ 26 w 212"/>
              <a:gd name="connsiteY48-20152" fmla="*/ 471 h 624"/>
              <a:gd name="connsiteX49-20153" fmla="*/ 37 w 212"/>
              <a:gd name="connsiteY49-20154" fmla="*/ 471 h 624"/>
              <a:gd name="connsiteX50-20155" fmla="*/ 47 w 212"/>
              <a:gd name="connsiteY50-20156" fmla="*/ 471 h 624"/>
              <a:gd name="connsiteX51-20157" fmla="*/ 58 w 212"/>
              <a:gd name="connsiteY51-20158" fmla="*/ 466 h 624"/>
              <a:gd name="connsiteX52-20159" fmla="*/ 63 w 212"/>
              <a:gd name="connsiteY52-20160" fmla="*/ 466 h 624"/>
              <a:gd name="connsiteX53-20161" fmla="*/ 68 w 212"/>
              <a:gd name="connsiteY53-20162" fmla="*/ 461 h 624"/>
              <a:gd name="connsiteX54-20163" fmla="*/ 68 w 212"/>
              <a:gd name="connsiteY54-20164" fmla="*/ 461 h 624"/>
              <a:gd name="connsiteX55-20165" fmla="*/ 74 w 212"/>
              <a:gd name="connsiteY55-20166" fmla="*/ 455 h 624"/>
              <a:gd name="connsiteX56-20167" fmla="*/ 74 w 212"/>
              <a:gd name="connsiteY56-20168" fmla="*/ 445 h 624"/>
              <a:gd name="connsiteX57-20169" fmla="*/ 79 w 212"/>
              <a:gd name="connsiteY57-20170" fmla="*/ 434 h 624"/>
              <a:gd name="connsiteX58-20171" fmla="*/ 79 w 212"/>
              <a:gd name="connsiteY58-20172" fmla="*/ 419 h 624"/>
              <a:gd name="connsiteX59-20173" fmla="*/ 84 w 212"/>
              <a:gd name="connsiteY59-20174" fmla="*/ 398 h 624"/>
              <a:gd name="connsiteX60-20175" fmla="*/ 90 w 212"/>
              <a:gd name="connsiteY60-20176" fmla="*/ 377 h 624"/>
              <a:gd name="connsiteX61-20177" fmla="*/ 90 w 212"/>
              <a:gd name="connsiteY61-20178" fmla="*/ 350 h 624"/>
              <a:gd name="connsiteX62-20179" fmla="*/ 95 w 212"/>
              <a:gd name="connsiteY62-20180" fmla="*/ 319 h 624"/>
              <a:gd name="connsiteX63-20181" fmla="*/ 105 w 212"/>
              <a:gd name="connsiteY63-20182" fmla="*/ 256 h 624"/>
              <a:gd name="connsiteX64-20183" fmla="*/ 111 w 212"/>
              <a:gd name="connsiteY64-20184" fmla="*/ 198 h 624"/>
              <a:gd name="connsiteX65-20185" fmla="*/ 116 w 212"/>
              <a:gd name="connsiteY65-20186" fmla="*/ 135 h 624"/>
              <a:gd name="connsiteX66-20187" fmla="*/ 116 w 212"/>
              <a:gd name="connsiteY66-20188" fmla="*/ 82 h 624"/>
              <a:gd name="connsiteX0-20189" fmla="*/ 116 w 202"/>
              <a:gd name="connsiteY0-20190" fmla="*/ 16 h 558"/>
              <a:gd name="connsiteX1-20191" fmla="*/ 190 w 202"/>
              <a:gd name="connsiteY1-20192" fmla="*/ 0 h 558"/>
              <a:gd name="connsiteX2-20193" fmla="*/ 190 w 202"/>
              <a:gd name="connsiteY2-20194" fmla="*/ 16 h 558"/>
              <a:gd name="connsiteX3-20195" fmla="*/ 190 w 202"/>
              <a:gd name="connsiteY3-20196" fmla="*/ 32 h 558"/>
              <a:gd name="connsiteX4-20197" fmla="*/ 184 w 202"/>
              <a:gd name="connsiteY4-20198" fmla="*/ 47 h 558"/>
              <a:gd name="connsiteX5-20199" fmla="*/ 184 w 202"/>
              <a:gd name="connsiteY5-20200" fmla="*/ 63 h 558"/>
              <a:gd name="connsiteX6-20201" fmla="*/ 184 w 202"/>
              <a:gd name="connsiteY6-20202" fmla="*/ 84 h 558"/>
              <a:gd name="connsiteX7-20203" fmla="*/ 179 w 202"/>
              <a:gd name="connsiteY7-20204" fmla="*/ 126 h 558"/>
              <a:gd name="connsiteX8-20205" fmla="*/ 174 w 202"/>
              <a:gd name="connsiteY8-20206" fmla="*/ 163 h 558"/>
              <a:gd name="connsiteX9-20207" fmla="*/ 174 w 202"/>
              <a:gd name="connsiteY9-20208" fmla="*/ 195 h 558"/>
              <a:gd name="connsiteX10-20209" fmla="*/ 169 w 202"/>
              <a:gd name="connsiteY10-20210" fmla="*/ 226 h 558"/>
              <a:gd name="connsiteX11-20211" fmla="*/ 163 w 202"/>
              <a:gd name="connsiteY11-20212" fmla="*/ 258 h 558"/>
              <a:gd name="connsiteX12-20213" fmla="*/ 163 w 202"/>
              <a:gd name="connsiteY12-20214" fmla="*/ 284 h 558"/>
              <a:gd name="connsiteX13-20215" fmla="*/ 158 w 202"/>
              <a:gd name="connsiteY13-20216" fmla="*/ 305 h 558"/>
              <a:gd name="connsiteX14-20217" fmla="*/ 153 w 202"/>
              <a:gd name="connsiteY14-20218" fmla="*/ 326 h 558"/>
              <a:gd name="connsiteX15-20219" fmla="*/ 147 w 202"/>
              <a:gd name="connsiteY15-20220" fmla="*/ 363 h 558"/>
              <a:gd name="connsiteX16-20221" fmla="*/ 137 w 202"/>
              <a:gd name="connsiteY16-20222" fmla="*/ 400 h 558"/>
              <a:gd name="connsiteX17-20223" fmla="*/ 132 w 202"/>
              <a:gd name="connsiteY17-20224" fmla="*/ 431 h 558"/>
              <a:gd name="connsiteX18-20225" fmla="*/ 121 w 202"/>
              <a:gd name="connsiteY18-20226" fmla="*/ 458 h 558"/>
              <a:gd name="connsiteX19-20227" fmla="*/ 116 w 202"/>
              <a:gd name="connsiteY19-20228" fmla="*/ 484 h 558"/>
              <a:gd name="connsiteX20-20229" fmla="*/ 111 w 202"/>
              <a:gd name="connsiteY20-20230" fmla="*/ 495 h 558"/>
              <a:gd name="connsiteX21-20231" fmla="*/ 105 w 202"/>
              <a:gd name="connsiteY21-20232" fmla="*/ 505 h 558"/>
              <a:gd name="connsiteX22-20233" fmla="*/ 105 w 202"/>
              <a:gd name="connsiteY22-20234" fmla="*/ 516 h 558"/>
              <a:gd name="connsiteX23-20235" fmla="*/ 100 w 202"/>
              <a:gd name="connsiteY23-20236" fmla="*/ 521 h 558"/>
              <a:gd name="connsiteX24-20237" fmla="*/ 95 w 202"/>
              <a:gd name="connsiteY24-20238" fmla="*/ 531 h 558"/>
              <a:gd name="connsiteX25-20239" fmla="*/ 95 w 202"/>
              <a:gd name="connsiteY25-20240" fmla="*/ 537 h 558"/>
              <a:gd name="connsiteX26-20241" fmla="*/ 84 w 202"/>
              <a:gd name="connsiteY26-20242" fmla="*/ 542 h 558"/>
              <a:gd name="connsiteX27-20243" fmla="*/ 79 w 202"/>
              <a:gd name="connsiteY27-20244" fmla="*/ 552 h 558"/>
              <a:gd name="connsiteX28-20245" fmla="*/ 74 w 202"/>
              <a:gd name="connsiteY28-20246" fmla="*/ 552 h 558"/>
              <a:gd name="connsiteX29-20247" fmla="*/ 68 w 202"/>
              <a:gd name="connsiteY29-20248" fmla="*/ 558 h 558"/>
              <a:gd name="connsiteX30-20249" fmla="*/ 63 w 202"/>
              <a:gd name="connsiteY30-20250" fmla="*/ 558 h 558"/>
              <a:gd name="connsiteX31-20251" fmla="*/ 63 w 202"/>
              <a:gd name="connsiteY31-20252" fmla="*/ 552 h 558"/>
              <a:gd name="connsiteX32-20253" fmla="*/ 58 w 202"/>
              <a:gd name="connsiteY32-20254" fmla="*/ 552 h 558"/>
              <a:gd name="connsiteX33-20255" fmla="*/ 58 w 202"/>
              <a:gd name="connsiteY33-20256" fmla="*/ 547 h 558"/>
              <a:gd name="connsiteX34-20257" fmla="*/ 58 w 202"/>
              <a:gd name="connsiteY34-20258" fmla="*/ 542 h 558"/>
              <a:gd name="connsiteX35-20259" fmla="*/ 53 w 202"/>
              <a:gd name="connsiteY35-20260" fmla="*/ 537 h 558"/>
              <a:gd name="connsiteX36-20261" fmla="*/ 53 w 202"/>
              <a:gd name="connsiteY36-20262" fmla="*/ 526 h 558"/>
              <a:gd name="connsiteX37-20263" fmla="*/ 53 w 202"/>
              <a:gd name="connsiteY37-20264" fmla="*/ 516 h 558"/>
              <a:gd name="connsiteX38-20265" fmla="*/ 47 w 202"/>
              <a:gd name="connsiteY38-20266" fmla="*/ 500 h 558"/>
              <a:gd name="connsiteX39-20267" fmla="*/ 42 w 202"/>
              <a:gd name="connsiteY39-20268" fmla="*/ 479 h 558"/>
              <a:gd name="connsiteX40-20269" fmla="*/ 37 w 202"/>
              <a:gd name="connsiteY40-20270" fmla="*/ 463 h 558"/>
              <a:gd name="connsiteX41-20271" fmla="*/ 32 w 202"/>
              <a:gd name="connsiteY41-20272" fmla="*/ 447 h 558"/>
              <a:gd name="connsiteX42-20273" fmla="*/ 26 w 202"/>
              <a:gd name="connsiteY42-20274" fmla="*/ 431 h 558"/>
              <a:gd name="connsiteX43-20275" fmla="*/ 16 w 202"/>
              <a:gd name="connsiteY43-20276" fmla="*/ 421 h 558"/>
              <a:gd name="connsiteX44-20277" fmla="*/ 5 w 202"/>
              <a:gd name="connsiteY44-20278" fmla="*/ 410 h 558"/>
              <a:gd name="connsiteX45-20279" fmla="*/ 0 w 202"/>
              <a:gd name="connsiteY45-20280" fmla="*/ 400 h 558"/>
              <a:gd name="connsiteX46-20281" fmla="*/ 11 w 202"/>
              <a:gd name="connsiteY46-20282" fmla="*/ 405 h 558"/>
              <a:gd name="connsiteX47-20283" fmla="*/ 26 w 202"/>
              <a:gd name="connsiteY47-20284" fmla="*/ 405 h 558"/>
              <a:gd name="connsiteX48-20285" fmla="*/ 37 w 202"/>
              <a:gd name="connsiteY48-20286" fmla="*/ 405 h 558"/>
              <a:gd name="connsiteX49-20287" fmla="*/ 47 w 202"/>
              <a:gd name="connsiteY49-20288" fmla="*/ 405 h 558"/>
              <a:gd name="connsiteX50-20289" fmla="*/ 58 w 202"/>
              <a:gd name="connsiteY50-20290" fmla="*/ 400 h 558"/>
              <a:gd name="connsiteX51-20291" fmla="*/ 63 w 202"/>
              <a:gd name="connsiteY51-20292" fmla="*/ 400 h 558"/>
              <a:gd name="connsiteX52-20293" fmla="*/ 68 w 202"/>
              <a:gd name="connsiteY52-20294" fmla="*/ 395 h 558"/>
              <a:gd name="connsiteX53-20295" fmla="*/ 68 w 202"/>
              <a:gd name="connsiteY53-20296" fmla="*/ 395 h 558"/>
              <a:gd name="connsiteX54-20297" fmla="*/ 74 w 202"/>
              <a:gd name="connsiteY54-20298" fmla="*/ 389 h 558"/>
              <a:gd name="connsiteX55-20299" fmla="*/ 74 w 202"/>
              <a:gd name="connsiteY55-20300" fmla="*/ 379 h 558"/>
              <a:gd name="connsiteX56-20301" fmla="*/ 79 w 202"/>
              <a:gd name="connsiteY56-20302" fmla="*/ 368 h 558"/>
              <a:gd name="connsiteX57-20303" fmla="*/ 79 w 202"/>
              <a:gd name="connsiteY57-20304" fmla="*/ 353 h 558"/>
              <a:gd name="connsiteX58-20305" fmla="*/ 84 w 202"/>
              <a:gd name="connsiteY58-20306" fmla="*/ 332 h 558"/>
              <a:gd name="connsiteX59-20307" fmla="*/ 90 w 202"/>
              <a:gd name="connsiteY59-20308" fmla="*/ 311 h 558"/>
              <a:gd name="connsiteX60-20309" fmla="*/ 90 w 202"/>
              <a:gd name="connsiteY60-20310" fmla="*/ 284 h 558"/>
              <a:gd name="connsiteX61-20311" fmla="*/ 95 w 202"/>
              <a:gd name="connsiteY61-20312" fmla="*/ 253 h 558"/>
              <a:gd name="connsiteX62-20313" fmla="*/ 105 w 202"/>
              <a:gd name="connsiteY62-20314" fmla="*/ 190 h 558"/>
              <a:gd name="connsiteX63-20315" fmla="*/ 111 w 202"/>
              <a:gd name="connsiteY63-20316" fmla="*/ 132 h 558"/>
              <a:gd name="connsiteX64-20317" fmla="*/ 116 w 202"/>
              <a:gd name="connsiteY64-20318" fmla="*/ 69 h 558"/>
              <a:gd name="connsiteX65-20319" fmla="*/ 116 w 202"/>
              <a:gd name="connsiteY65-20320" fmla="*/ 16 h 558"/>
              <a:gd name="connsiteX0-20321" fmla="*/ 116 w 190"/>
              <a:gd name="connsiteY0-20322" fmla="*/ 3 h 545"/>
              <a:gd name="connsiteX1-20323" fmla="*/ 190 w 190"/>
              <a:gd name="connsiteY1-20324" fmla="*/ 3 h 545"/>
              <a:gd name="connsiteX2-20325" fmla="*/ 190 w 190"/>
              <a:gd name="connsiteY2-20326" fmla="*/ 19 h 545"/>
              <a:gd name="connsiteX3-20327" fmla="*/ 184 w 190"/>
              <a:gd name="connsiteY3-20328" fmla="*/ 34 h 545"/>
              <a:gd name="connsiteX4-20329" fmla="*/ 184 w 190"/>
              <a:gd name="connsiteY4-20330" fmla="*/ 50 h 545"/>
              <a:gd name="connsiteX5-20331" fmla="*/ 184 w 190"/>
              <a:gd name="connsiteY5-20332" fmla="*/ 71 h 545"/>
              <a:gd name="connsiteX6-20333" fmla="*/ 179 w 190"/>
              <a:gd name="connsiteY6-20334" fmla="*/ 113 h 545"/>
              <a:gd name="connsiteX7-20335" fmla="*/ 174 w 190"/>
              <a:gd name="connsiteY7-20336" fmla="*/ 150 h 545"/>
              <a:gd name="connsiteX8-20337" fmla="*/ 174 w 190"/>
              <a:gd name="connsiteY8-20338" fmla="*/ 182 h 545"/>
              <a:gd name="connsiteX9-20339" fmla="*/ 169 w 190"/>
              <a:gd name="connsiteY9-20340" fmla="*/ 213 h 545"/>
              <a:gd name="connsiteX10-20341" fmla="*/ 163 w 190"/>
              <a:gd name="connsiteY10-20342" fmla="*/ 245 h 545"/>
              <a:gd name="connsiteX11-20343" fmla="*/ 163 w 190"/>
              <a:gd name="connsiteY11-20344" fmla="*/ 271 h 545"/>
              <a:gd name="connsiteX12-20345" fmla="*/ 158 w 190"/>
              <a:gd name="connsiteY12-20346" fmla="*/ 292 h 545"/>
              <a:gd name="connsiteX13-20347" fmla="*/ 153 w 190"/>
              <a:gd name="connsiteY13-20348" fmla="*/ 313 h 545"/>
              <a:gd name="connsiteX14-20349" fmla="*/ 147 w 190"/>
              <a:gd name="connsiteY14-20350" fmla="*/ 350 h 545"/>
              <a:gd name="connsiteX15-20351" fmla="*/ 137 w 190"/>
              <a:gd name="connsiteY15-20352" fmla="*/ 387 h 545"/>
              <a:gd name="connsiteX16-20353" fmla="*/ 132 w 190"/>
              <a:gd name="connsiteY16-20354" fmla="*/ 418 h 545"/>
              <a:gd name="connsiteX17-20355" fmla="*/ 121 w 190"/>
              <a:gd name="connsiteY17-20356" fmla="*/ 445 h 545"/>
              <a:gd name="connsiteX18-20357" fmla="*/ 116 w 190"/>
              <a:gd name="connsiteY18-20358" fmla="*/ 471 h 545"/>
              <a:gd name="connsiteX19-20359" fmla="*/ 111 w 190"/>
              <a:gd name="connsiteY19-20360" fmla="*/ 482 h 545"/>
              <a:gd name="connsiteX20-20361" fmla="*/ 105 w 190"/>
              <a:gd name="connsiteY20-20362" fmla="*/ 492 h 545"/>
              <a:gd name="connsiteX21-20363" fmla="*/ 105 w 190"/>
              <a:gd name="connsiteY21-20364" fmla="*/ 503 h 545"/>
              <a:gd name="connsiteX22-20365" fmla="*/ 100 w 190"/>
              <a:gd name="connsiteY22-20366" fmla="*/ 508 h 545"/>
              <a:gd name="connsiteX23-20367" fmla="*/ 95 w 190"/>
              <a:gd name="connsiteY23-20368" fmla="*/ 518 h 545"/>
              <a:gd name="connsiteX24-20369" fmla="*/ 95 w 190"/>
              <a:gd name="connsiteY24-20370" fmla="*/ 524 h 545"/>
              <a:gd name="connsiteX25-20371" fmla="*/ 84 w 190"/>
              <a:gd name="connsiteY25-20372" fmla="*/ 529 h 545"/>
              <a:gd name="connsiteX26-20373" fmla="*/ 79 w 190"/>
              <a:gd name="connsiteY26-20374" fmla="*/ 539 h 545"/>
              <a:gd name="connsiteX27-20375" fmla="*/ 74 w 190"/>
              <a:gd name="connsiteY27-20376" fmla="*/ 539 h 545"/>
              <a:gd name="connsiteX28-20377" fmla="*/ 68 w 190"/>
              <a:gd name="connsiteY28-20378" fmla="*/ 545 h 545"/>
              <a:gd name="connsiteX29-20379" fmla="*/ 63 w 190"/>
              <a:gd name="connsiteY29-20380" fmla="*/ 545 h 545"/>
              <a:gd name="connsiteX30-20381" fmla="*/ 63 w 190"/>
              <a:gd name="connsiteY30-20382" fmla="*/ 539 h 545"/>
              <a:gd name="connsiteX31-20383" fmla="*/ 58 w 190"/>
              <a:gd name="connsiteY31-20384" fmla="*/ 539 h 545"/>
              <a:gd name="connsiteX32-20385" fmla="*/ 58 w 190"/>
              <a:gd name="connsiteY32-20386" fmla="*/ 534 h 545"/>
              <a:gd name="connsiteX33-20387" fmla="*/ 58 w 190"/>
              <a:gd name="connsiteY33-20388" fmla="*/ 529 h 545"/>
              <a:gd name="connsiteX34-20389" fmla="*/ 53 w 190"/>
              <a:gd name="connsiteY34-20390" fmla="*/ 524 h 545"/>
              <a:gd name="connsiteX35-20391" fmla="*/ 53 w 190"/>
              <a:gd name="connsiteY35-20392" fmla="*/ 513 h 545"/>
              <a:gd name="connsiteX36-20393" fmla="*/ 53 w 190"/>
              <a:gd name="connsiteY36-20394" fmla="*/ 503 h 545"/>
              <a:gd name="connsiteX37-20395" fmla="*/ 47 w 190"/>
              <a:gd name="connsiteY37-20396" fmla="*/ 487 h 545"/>
              <a:gd name="connsiteX38-20397" fmla="*/ 42 w 190"/>
              <a:gd name="connsiteY38-20398" fmla="*/ 466 h 545"/>
              <a:gd name="connsiteX39-20399" fmla="*/ 37 w 190"/>
              <a:gd name="connsiteY39-20400" fmla="*/ 450 h 545"/>
              <a:gd name="connsiteX40-20401" fmla="*/ 32 w 190"/>
              <a:gd name="connsiteY40-20402" fmla="*/ 434 h 545"/>
              <a:gd name="connsiteX41-20403" fmla="*/ 26 w 190"/>
              <a:gd name="connsiteY41-20404" fmla="*/ 418 h 545"/>
              <a:gd name="connsiteX42-20405" fmla="*/ 16 w 190"/>
              <a:gd name="connsiteY42-20406" fmla="*/ 408 h 545"/>
              <a:gd name="connsiteX43-20407" fmla="*/ 5 w 190"/>
              <a:gd name="connsiteY43-20408" fmla="*/ 397 h 545"/>
              <a:gd name="connsiteX44-20409" fmla="*/ 0 w 190"/>
              <a:gd name="connsiteY44-20410" fmla="*/ 387 h 545"/>
              <a:gd name="connsiteX45-20411" fmla="*/ 11 w 190"/>
              <a:gd name="connsiteY45-20412" fmla="*/ 392 h 545"/>
              <a:gd name="connsiteX46-20413" fmla="*/ 26 w 190"/>
              <a:gd name="connsiteY46-20414" fmla="*/ 392 h 545"/>
              <a:gd name="connsiteX47-20415" fmla="*/ 37 w 190"/>
              <a:gd name="connsiteY47-20416" fmla="*/ 392 h 545"/>
              <a:gd name="connsiteX48-20417" fmla="*/ 47 w 190"/>
              <a:gd name="connsiteY48-20418" fmla="*/ 392 h 545"/>
              <a:gd name="connsiteX49-20419" fmla="*/ 58 w 190"/>
              <a:gd name="connsiteY49-20420" fmla="*/ 387 h 545"/>
              <a:gd name="connsiteX50-20421" fmla="*/ 63 w 190"/>
              <a:gd name="connsiteY50-20422" fmla="*/ 387 h 545"/>
              <a:gd name="connsiteX51-20423" fmla="*/ 68 w 190"/>
              <a:gd name="connsiteY51-20424" fmla="*/ 382 h 545"/>
              <a:gd name="connsiteX52-20425" fmla="*/ 68 w 190"/>
              <a:gd name="connsiteY52-20426" fmla="*/ 382 h 545"/>
              <a:gd name="connsiteX53-20427" fmla="*/ 74 w 190"/>
              <a:gd name="connsiteY53-20428" fmla="*/ 376 h 545"/>
              <a:gd name="connsiteX54-20429" fmla="*/ 74 w 190"/>
              <a:gd name="connsiteY54-20430" fmla="*/ 366 h 545"/>
              <a:gd name="connsiteX55-20431" fmla="*/ 79 w 190"/>
              <a:gd name="connsiteY55-20432" fmla="*/ 355 h 545"/>
              <a:gd name="connsiteX56-20433" fmla="*/ 79 w 190"/>
              <a:gd name="connsiteY56-20434" fmla="*/ 340 h 545"/>
              <a:gd name="connsiteX57-20435" fmla="*/ 84 w 190"/>
              <a:gd name="connsiteY57-20436" fmla="*/ 319 h 545"/>
              <a:gd name="connsiteX58-20437" fmla="*/ 90 w 190"/>
              <a:gd name="connsiteY58-20438" fmla="*/ 298 h 545"/>
              <a:gd name="connsiteX59-20439" fmla="*/ 90 w 190"/>
              <a:gd name="connsiteY59-20440" fmla="*/ 271 h 545"/>
              <a:gd name="connsiteX60-20441" fmla="*/ 95 w 190"/>
              <a:gd name="connsiteY60-20442" fmla="*/ 240 h 545"/>
              <a:gd name="connsiteX61-20443" fmla="*/ 105 w 190"/>
              <a:gd name="connsiteY61-20444" fmla="*/ 177 h 545"/>
              <a:gd name="connsiteX62-20445" fmla="*/ 111 w 190"/>
              <a:gd name="connsiteY62-20446" fmla="*/ 119 h 545"/>
              <a:gd name="connsiteX63-20447" fmla="*/ 116 w 190"/>
              <a:gd name="connsiteY63-20448" fmla="*/ 56 h 545"/>
              <a:gd name="connsiteX64-20449" fmla="*/ 116 w 190"/>
              <a:gd name="connsiteY64-20450" fmla="*/ 3 h 545"/>
              <a:gd name="connsiteX0-20451" fmla="*/ 116 w 190"/>
              <a:gd name="connsiteY0-20452" fmla="*/ 0 h 542"/>
              <a:gd name="connsiteX1-20453" fmla="*/ 190 w 190"/>
              <a:gd name="connsiteY1-20454" fmla="*/ 16 h 542"/>
              <a:gd name="connsiteX2-20455" fmla="*/ 184 w 190"/>
              <a:gd name="connsiteY2-20456" fmla="*/ 31 h 542"/>
              <a:gd name="connsiteX3-20457" fmla="*/ 184 w 190"/>
              <a:gd name="connsiteY3-20458" fmla="*/ 47 h 542"/>
              <a:gd name="connsiteX4-20459" fmla="*/ 184 w 190"/>
              <a:gd name="connsiteY4-20460" fmla="*/ 68 h 542"/>
              <a:gd name="connsiteX5-20461" fmla="*/ 179 w 190"/>
              <a:gd name="connsiteY5-20462" fmla="*/ 110 h 542"/>
              <a:gd name="connsiteX6-20463" fmla="*/ 174 w 190"/>
              <a:gd name="connsiteY6-20464" fmla="*/ 147 h 542"/>
              <a:gd name="connsiteX7-20465" fmla="*/ 174 w 190"/>
              <a:gd name="connsiteY7-20466" fmla="*/ 179 h 542"/>
              <a:gd name="connsiteX8-20467" fmla="*/ 169 w 190"/>
              <a:gd name="connsiteY8-20468" fmla="*/ 210 h 542"/>
              <a:gd name="connsiteX9-20469" fmla="*/ 163 w 190"/>
              <a:gd name="connsiteY9-20470" fmla="*/ 242 h 542"/>
              <a:gd name="connsiteX10-20471" fmla="*/ 163 w 190"/>
              <a:gd name="connsiteY10-20472" fmla="*/ 268 h 542"/>
              <a:gd name="connsiteX11-20473" fmla="*/ 158 w 190"/>
              <a:gd name="connsiteY11-20474" fmla="*/ 289 h 542"/>
              <a:gd name="connsiteX12-20475" fmla="*/ 153 w 190"/>
              <a:gd name="connsiteY12-20476" fmla="*/ 310 h 542"/>
              <a:gd name="connsiteX13-20477" fmla="*/ 147 w 190"/>
              <a:gd name="connsiteY13-20478" fmla="*/ 347 h 542"/>
              <a:gd name="connsiteX14-20479" fmla="*/ 137 w 190"/>
              <a:gd name="connsiteY14-20480" fmla="*/ 384 h 542"/>
              <a:gd name="connsiteX15-20481" fmla="*/ 132 w 190"/>
              <a:gd name="connsiteY15-20482" fmla="*/ 415 h 542"/>
              <a:gd name="connsiteX16-20483" fmla="*/ 121 w 190"/>
              <a:gd name="connsiteY16-20484" fmla="*/ 442 h 542"/>
              <a:gd name="connsiteX17-20485" fmla="*/ 116 w 190"/>
              <a:gd name="connsiteY17-20486" fmla="*/ 468 h 542"/>
              <a:gd name="connsiteX18-20487" fmla="*/ 111 w 190"/>
              <a:gd name="connsiteY18-20488" fmla="*/ 479 h 542"/>
              <a:gd name="connsiteX19-20489" fmla="*/ 105 w 190"/>
              <a:gd name="connsiteY19-20490" fmla="*/ 489 h 542"/>
              <a:gd name="connsiteX20-20491" fmla="*/ 105 w 190"/>
              <a:gd name="connsiteY20-20492" fmla="*/ 500 h 542"/>
              <a:gd name="connsiteX21-20493" fmla="*/ 100 w 190"/>
              <a:gd name="connsiteY21-20494" fmla="*/ 505 h 542"/>
              <a:gd name="connsiteX22-20495" fmla="*/ 95 w 190"/>
              <a:gd name="connsiteY22-20496" fmla="*/ 515 h 542"/>
              <a:gd name="connsiteX23-20497" fmla="*/ 95 w 190"/>
              <a:gd name="connsiteY23-20498" fmla="*/ 521 h 542"/>
              <a:gd name="connsiteX24-20499" fmla="*/ 84 w 190"/>
              <a:gd name="connsiteY24-20500" fmla="*/ 526 h 542"/>
              <a:gd name="connsiteX25-20501" fmla="*/ 79 w 190"/>
              <a:gd name="connsiteY25-20502" fmla="*/ 536 h 542"/>
              <a:gd name="connsiteX26-20503" fmla="*/ 74 w 190"/>
              <a:gd name="connsiteY26-20504" fmla="*/ 536 h 542"/>
              <a:gd name="connsiteX27-20505" fmla="*/ 68 w 190"/>
              <a:gd name="connsiteY27-20506" fmla="*/ 542 h 542"/>
              <a:gd name="connsiteX28-20507" fmla="*/ 63 w 190"/>
              <a:gd name="connsiteY28-20508" fmla="*/ 542 h 542"/>
              <a:gd name="connsiteX29-20509" fmla="*/ 63 w 190"/>
              <a:gd name="connsiteY29-20510" fmla="*/ 536 h 542"/>
              <a:gd name="connsiteX30-20511" fmla="*/ 58 w 190"/>
              <a:gd name="connsiteY30-20512" fmla="*/ 536 h 542"/>
              <a:gd name="connsiteX31-20513" fmla="*/ 58 w 190"/>
              <a:gd name="connsiteY31-20514" fmla="*/ 531 h 542"/>
              <a:gd name="connsiteX32-20515" fmla="*/ 58 w 190"/>
              <a:gd name="connsiteY32-20516" fmla="*/ 526 h 542"/>
              <a:gd name="connsiteX33-20517" fmla="*/ 53 w 190"/>
              <a:gd name="connsiteY33-20518" fmla="*/ 521 h 542"/>
              <a:gd name="connsiteX34-20519" fmla="*/ 53 w 190"/>
              <a:gd name="connsiteY34-20520" fmla="*/ 510 h 542"/>
              <a:gd name="connsiteX35-20521" fmla="*/ 53 w 190"/>
              <a:gd name="connsiteY35-20522" fmla="*/ 500 h 542"/>
              <a:gd name="connsiteX36-20523" fmla="*/ 47 w 190"/>
              <a:gd name="connsiteY36-20524" fmla="*/ 484 h 542"/>
              <a:gd name="connsiteX37-20525" fmla="*/ 42 w 190"/>
              <a:gd name="connsiteY37-20526" fmla="*/ 463 h 542"/>
              <a:gd name="connsiteX38-20527" fmla="*/ 37 w 190"/>
              <a:gd name="connsiteY38-20528" fmla="*/ 447 h 542"/>
              <a:gd name="connsiteX39-20529" fmla="*/ 32 w 190"/>
              <a:gd name="connsiteY39-20530" fmla="*/ 431 h 542"/>
              <a:gd name="connsiteX40-20531" fmla="*/ 26 w 190"/>
              <a:gd name="connsiteY40-20532" fmla="*/ 415 h 542"/>
              <a:gd name="connsiteX41-20533" fmla="*/ 16 w 190"/>
              <a:gd name="connsiteY41-20534" fmla="*/ 405 h 542"/>
              <a:gd name="connsiteX42-20535" fmla="*/ 5 w 190"/>
              <a:gd name="connsiteY42-20536" fmla="*/ 394 h 542"/>
              <a:gd name="connsiteX43-20537" fmla="*/ 0 w 190"/>
              <a:gd name="connsiteY43-20538" fmla="*/ 384 h 542"/>
              <a:gd name="connsiteX44-20539" fmla="*/ 11 w 190"/>
              <a:gd name="connsiteY44-20540" fmla="*/ 389 h 542"/>
              <a:gd name="connsiteX45-20541" fmla="*/ 26 w 190"/>
              <a:gd name="connsiteY45-20542" fmla="*/ 389 h 542"/>
              <a:gd name="connsiteX46-20543" fmla="*/ 37 w 190"/>
              <a:gd name="connsiteY46-20544" fmla="*/ 389 h 542"/>
              <a:gd name="connsiteX47-20545" fmla="*/ 47 w 190"/>
              <a:gd name="connsiteY47-20546" fmla="*/ 389 h 542"/>
              <a:gd name="connsiteX48-20547" fmla="*/ 58 w 190"/>
              <a:gd name="connsiteY48-20548" fmla="*/ 384 h 542"/>
              <a:gd name="connsiteX49-20549" fmla="*/ 63 w 190"/>
              <a:gd name="connsiteY49-20550" fmla="*/ 384 h 542"/>
              <a:gd name="connsiteX50-20551" fmla="*/ 68 w 190"/>
              <a:gd name="connsiteY50-20552" fmla="*/ 379 h 542"/>
              <a:gd name="connsiteX51-20553" fmla="*/ 68 w 190"/>
              <a:gd name="connsiteY51-20554" fmla="*/ 379 h 542"/>
              <a:gd name="connsiteX52-20555" fmla="*/ 74 w 190"/>
              <a:gd name="connsiteY52-20556" fmla="*/ 373 h 542"/>
              <a:gd name="connsiteX53-20557" fmla="*/ 74 w 190"/>
              <a:gd name="connsiteY53-20558" fmla="*/ 363 h 542"/>
              <a:gd name="connsiteX54-20559" fmla="*/ 79 w 190"/>
              <a:gd name="connsiteY54-20560" fmla="*/ 352 h 542"/>
              <a:gd name="connsiteX55-20561" fmla="*/ 79 w 190"/>
              <a:gd name="connsiteY55-20562" fmla="*/ 337 h 542"/>
              <a:gd name="connsiteX56-20563" fmla="*/ 84 w 190"/>
              <a:gd name="connsiteY56-20564" fmla="*/ 316 h 542"/>
              <a:gd name="connsiteX57-20565" fmla="*/ 90 w 190"/>
              <a:gd name="connsiteY57-20566" fmla="*/ 295 h 542"/>
              <a:gd name="connsiteX58-20567" fmla="*/ 90 w 190"/>
              <a:gd name="connsiteY58-20568" fmla="*/ 268 h 542"/>
              <a:gd name="connsiteX59-20569" fmla="*/ 95 w 190"/>
              <a:gd name="connsiteY59-20570" fmla="*/ 237 h 542"/>
              <a:gd name="connsiteX60-20571" fmla="*/ 105 w 190"/>
              <a:gd name="connsiteY60-20572" fmla="*/ 174 h 542"/>
              <a:gd name="connsiteX61-20573" fmla="*/ 111 w 190"/>
              <a:gd name="connsiteY61-20574" fmla="*/ 116 h 542"/>
              <a:gd name="connsiteX62-20575" fmla="*/ 116 w 190"/>
              <a:gd name="connsiteY62-20576" fmla="*/ 53 h 542"/>
              <a:gd name="connsiteX63-20577" fmla="*/ 116 w 190"/>
              <a:gd name="connsiteY63-20578" fmla="*/ 0 h 542"/>
              <a:gd name="connsiteX0-20579" fmla="*/ 116 w 195"/>
              <a:gd name="connsiteY0-20580" fmla="*/ 0 h 542"/>
              <a:gd name="connsiteX1-20581" fmla="*/ 184 w 195"/>
              <a:gd name="connsiteY1-20582" fmla="*/ 31 h 542"/>
              <a:gd name="connsiteX2-20583" fmla="*/ 184 w 195"/>
              <a:gd name="connsiteY2-20584" fmla="*/ 47 h 542"/>
              <a:gd name="connsiteX3-20585" fmla="*/ 184 w 195"/>
              <a:gd name="connsiteY3-20586" fmla="*/ 68 h 542"/>
              <a:gd name="connsiteX4-20587" fmla="*/ 179 w 195"/>
              <a:gd name="connsiteY4-20588" fmla="*/ 110 h 542"/>
              <a:gd name="connsiteX5-20589" fmla="*/ 174 w 195"/>
              <a:gd name="connsiteY5-20590" fmla="*/ 147 h 542"/>
              <a:gd name="connsiteX6-20591" fmla="*/ 174 w 195"/>
              <a:gd name="connsiteY6-20592" fmla="*/ 179 h 542"/>
              <a:gd name="connsiteX7-20593" fmla="*/ 169 w 195"/>
              <a:gd name="connsiteY7-20594" fmla="*/ 210 h 542"/>
              <a:gd name="connsiteX8-20595" fmla="*/ 163 w 195"/>
              <a:gd name="connsiteY8-20596" fmla="*/ 242 h 542"/>
              <a:gd name="connsiteX9-20597" fmla="*/ 163 w 195"/>
              <a:gd name="connsiteY9-20598" fmla="*/ 268 h 542"/>
              <a:gd name="connsiteX10-20599" fmla="*/ 158 w 195"/>
              <a:gd name="connsiteY10-20600" fmla="*/ 289 h 542"/>
              <a:gd name="connsiteX11-20601" fmla="*/ 153 w 195"/>
              <a:gd name="connsiteY11-20602" fmla="*/ 310 h 542"/>
              <a:gd name="connsiteX12-20603" fmla="*/ 147 w 195"/>
              <a:gd name="connsiteY12-20604" fmla="*/ 347 h 542"/>
              <a:gd name="connsiteX13-20605" fmla="*/ 137 w 195"/>
              <a:gd name="connsiteY13-20606" fmla="*/ 384 h 542"/>
              <a:gd name="connsiteX14-20607" fmla="*/ 132 w 195"/>
              <a:gd name="connsiteY14-20608" fmla="*/ 415 h 542"/>
              <a:gd name="connsiteX15-20609" fmla="*/ 121 w 195"/>
              <a:gd name="connsiteY15-20610" fmla="*/ 442 h 542"/>
              <a:gd name="connsiteX16-20611" fmla="*/ 116 w 195"/>
              <a:gd name="connsiteY16-20612" fmla="*/ 468 h 542"/>
              <a:gd name="connsiteX17-20613" fmla="*/ 111 w 195"/>
              <a:gd name="connsiteY17-20614" fmla="*/ 479 h 542"/>
              <a:gd name="connsiteX18-20615" fmla="*/ 105 w 195"/>
              <a:gd name="connsiteY18-20616" fmla="*/ 489 h 542"/>
              <a:gd name="connsiteX19-20617" fmla="*/ 105 w 195"/>
              <a:gd name="connsiteY19-20618" fmla="*/ 500 h 542"/>
              <a:gd name="connsiteX20-20619" fmla="*/ 100 w 195"/>
              <a:gd name="connsiteY20-20620" fmla="*/ 505 h 542"/>
              <a:gd name="connsiteX21-20621" fmla="*/ 95 w 195"/>
              <a:gd name="connsiteY21-20622" fmla="*/ 515 h 542"/>
              <a:gd name="connsiteX22-20623" fmla="*/ 95 w 195"/>
              <a:gd name="connsiteY22-20624" fmla="*/ 521 h 542"/>
              <a:gd name="connsiteX23-20625" fmla="*/ 84 w 195"/>
              <a:gd name="connsiteY23-20626" fmla="*/ 526 h 542"/>
              <a:gd name="connsiteX24-20627" fmla="*/ 79 w 195"/>
              <a:gd name="connsiteY24-20628" fmla="*/ 536 h 542"/>
              <a:gd name="connsiteX25-20629" fmla="*/ 74 w 195"/>
              <a:gd name="connsiteY25-20630" fmla="*/ 536 h 542"/>
              <a:gd name="connsiteX26-20631" fmla="*/ 68 w 195"/>
              <a:gd name="connsiteY26-20632" fmla="*/ 542 h 542"/>
              <a:gd name="connsiteX27-20633" fmla="*/ 63 w 195"/>
              <a:gd name="connsiteY27-20634" fmla="*/ 542 h 542"/>
              <a:gd name="connsiteX28-20635" fmla="*/ 63 w 195"/>
              <a:gd name="connsiteY28-20636" fmla="*/ 536 h 542"/>
              <a:gd name="connsiteX29-20637" fmla="*/ 58 w 195"/>
              <a:gd name="connsiteY29-20638" fmla="*/ 536 h 542"/>
              <a:gd name="connsiteX30-20639" fmla="*/ 58 w 195"/>
              <a:gd name="connsiteY30-20640" fmla="*/ 531 h 542"/>
              <a:gd name="connsiteX31-20641" fmla="*/ 58 w 195"/>
              <a:gd name="connsiteY31-20642" fmla="*/ 526 h 542"/>
              <a:gd name="connsiteX32-20643" fmla="*/ 53 w 195"/>
              <a:gd name="connsiteY32-20644" fmla="*/ 521 h 542"/>
              <a:gd name="connsiteX33-20645" fmla="*/ 53 w 195"/>
              <a:gd name="connsiteY33-20646" fmla="*/ 510 h 542"/>
              <a:gd name="connsiteX34-20647" fmla="*/ 53 w 195"/>
              <a:gd name="connsiteY34-20648" fmla="*/ 500 h 542"/>
              <a:gd name="connsiteX35-20649" fmla="*/ 47 w 195"/>
              <a:gd name="connsiteY35-20650" fmla="*/ 484 h 542"/>
              <a:gd name="connsiteX36-20651" fmla="*/ 42 w 195"/>
              <a:gd name="connsiteY36-20652" fmla="*/ 463 h 542"/>
              <a:gd name="connsiteX37-20653" fmla="*/ 37 w 195"/>
              <a:gd name="connsiteY37-20654" fmla="*/ 447 h 542"/>
              <a:gd name="connsiteX38-20655" fmla="*/ 32 w 195"/>
              <a:gd name="connsiteY38-20656" fmla="*/ 431 h 542"/>
              <a:gd name="connsiteX39-20657" fmla="*/ 26 w 195"/>
              <a:gd name="connsiteY39-20658" fmla="*/ 415 h 542"/>
              <a:gd name="connsiteX40-20659" fmla="*/ 16 w 195"/>
              <a:gd name="connsiteY40-20660" fmla="*/ 405 h 542"/>
              <a:gd name="connsiteX41-20661" fmla="*/ 5 w 195"/>
              <a:gd name="connsiteY41-20662" fmla="*/ 394 h 542"/>
              <a:gd name="connsiteX42-20663" fmla="*/ 0 w 195"/>
              <a:gd name="connsiteY42-20664" fmla="*/ 384 h 542"/>
              <a:gd name="connsiteX43-20665" fmla="*/ 11 w 195"/>
              <a:gd name="connsiteY43-20666" fmla="*/ 389 h 542"/>
              <a:gd name="connsiteX44-20667" fmla="*/ 26 w 195"/>
              <a:gd name="connsiteY44-20668" fmla="*/ 389 h 542"/>
              <a:gd name="connsiteX45-20669" fmla="*/ 37 w 195"/>
              <a:gd name="connsiteY45-20670" fmla="*/ 389 h 542"/>
              <a:gd name="connsiteX46-20671" fmla="*/ 47 w 195"/>
              <a:gd name="connsiteY46-20672" fmla="*/ 389 h 542"/>
              <a:gd name="connsiteX47-20673" fmla="*/ 58 w 195"/>
              <a:gd name="connsiteY47-20674" fmla="*/ 384 h 542"/>
              <a:gd name="connsiteX48-20675" fmla="*/ 63 w 195"/>
              <a:gd name="connsiteY48-20676" fmla="*/ 384 h 542"/>
              <a:gd name="connsiteX49-20677" fmla="*/ 68 w 195"/>
              <a:gd name="connsiteY49-20678" fmla="*/ 379 h 542"/>
              <a:gd name="connsiteX50-20679" fmla="*/ 68 w 195"/>
              <a:gd name="connsiteY50-20680" fmla="*/ 379 h 542"/>
              <a:gd name="connsiteX51-20681" fmla="*/ 74 w 195"/>
              <a:gd name="connsiteY51-20682" fmla="*/ 373 h 542"/>
              <a:gd name="connsiteX52-20683" fmla="*/ 74 w 195"/>
              <a:gd name="connsiteY52-20684" fmla="*/ 363 h 542"/>
              <a:gd name="connsiteX53-20685" fmla="*/ 79 w 195"/>
              <a:gd name="connsiteY53-20686" fmla="*/ 352 h 542"/>
              <a:gd name="connsiteX54-20687" fmla="*/ 79 w 195"/>
              <a:gd name="connsiteY54-20688" fmla="*/ 337 h 542"/>
              <a:gd name="connsiteX55-20689" fmla="*/ 84 w 195"/>
              <a:gd name="connsiteY55-20690" fmla="*/ 316 h 542"/>
              <a:gd name="connsiteX56-20691" fmla="*/ 90 w 195"/>
              <a:gd name="connsiteY56-20692" fmla="*/ 295 h 542"/>
              <a:gd name="connsiteX57-20693" fmla="*/ 90 w 195"/>
              <a:gd name="connsiteY57-20694" fmla="*/ 268 h 542"/>
              <a:gd name="connsiteX58-20695" fmla="*/ 95 w 195"/>
              <a:gd name="connsiteY58-20696" fmla="*/ 237 h 542"/>
              <a:gd name="connsiteX59-20697" fmla="*/ 105 w 195"/>
              <a:gd name="connsiteY59-20698" fmla="*/ 174 h 542"/>
              <a:gd name="connsiteX60-20699" fmla="*/ 111 w 195"/>
              <a:gd name="connsiteY60-20700" fmla="*/ 116 h 542"/>
              <a:gd name="connsiteX61-20701" fmla="*/ 116 w 195"/>
              <a:gd name="connsiteY61-20702" fmla="*/ 53 h 542"/>
              <a:gd name="connsiteX62-20703" fmla="*/ 116 w 195"/>
              <a:gd name="connsiteY62-20704" fmla="*/ 0 h 542"/>
              <a:gd name="connsiteX0-20705" fmla="*/ 116 w 184"/>
              <a:gd name="connsiteY0-20706" fmla="*/ 0 h 542"/>
              <a:gd name="connsiteX1-20707" fmla="*/ 184 w 184"/>
              <a:gd name="connsiteY1-20708" fmla="*/ 47 h 542"/>
              <a:gd name="connsiteX2-20709" fmla="*/ 184 w 184"/>
              <a:gd name="connsiteY2-20710" fmla="*/ 68 h 542"/>
              <a:gd name="connsiteX3-20711" fmla="*/ 179 w 184"/>
              <a:gd name="connsiteY3-20712" fmla="*/ 110 h 542"/>
              <a:gd name="connsiteX4-20713" fmla="*/ 174 w 184"/>
              <a:gd name="connsiteY4-20714" fmla="*/ 147 h 542"/>
              <a:gd name="connsiteX5-20715" fmla="*/ 174 w 184"/>
              <a:gd name="connsiteY5-20716" fmla="*/ 179 h 542"/>
              <a:gd name="connsiteX6-20717" fmla="*/ 169 w 184"/>
              <a:gd name="connsiteY6-20718" fmla="*/ 210 h 542"/>
              <a:gd name="connsiteX7-20719" fmla="*/ 163 w 184"/>
              <a:gd name="connsiteY7-20720" fmla="*/ 242 h 542"/>
              <a:gd name="connsiteX8-20721" fmla="*/ 163 w 184"/>
              <a:gd name="connsiteY8-20722" fmla="*/ 268 h 542"/>
              <a:gd name="connsiteX9-20723" fmla="*/ 158 w 184"/>
              <a:gd name="connsiteY9-20724" fmla="*/ 289 h 542"/>
              <a:gd name="connsiteX10-20725" fmla="*/ 153 w 184"/>
              <a:gd name="connsiteY10-20726" fmla="*/ 310 h 542"/>
              <a:gd name="connsiteX11-20727" fmla="*/ 147 w 184"/>
              <a:gd name="connsiteY11-20728" fmla="*/ 347 h 542"/>
              <a:gd name="connsiteX12-20729" fmla="*/ 137 w 184"/>
              <a:gd name="connsiteY12-20730" fmla="*/ 384 h 542"/>
              <a:gd name="connsiteX13-20731" fmla="*/ 132 w 184"/>
              <a:gd name="connsiteY13-20732" fmla="*/ 415 h 542"/>
              <a:gd name="connsiteX14-20733" fmla="*/ 121 w 184"/>
              <a:gd name="connsiteY14-20734" fmla="*/ 442 h 542"/>
              <a:gd name="connsiteX15-20735" fmla="*/ 116 w 184"/>
              <a:gd name="connsiteY15-20736" fmla="*/ 468 h 542"/>
              <a:gd name="connsiteX16-20737" fmla="*/ 111 w 184"/>
              <a:gd name="connsiteY16-20738" fmla="*/ 479 h 542"/>
              <a:gd name="connsiteX17-20739" fmla="*/ 105 w 184"/>
              <a:gd name="connsiteY17-20740" fmla="*/ 489 h 542"/>
              <a:gd name="connsiteX18-20741" fmla="*/ 105 w 184"/>
              <a:gd name="connsiteY18-20742" fmla="*/ 500 h 542"/>
              <a:gd name="connsiteX19-20743" fmla="*/ 100 w 184"/>
              <a:gd name="connsiteY19-20744" fmla="*/ 505 h 542"/>
              <a:gd name="connsiteX20-20745" fmla="*/ 95 w 184"/>
              <a:gd name="connsiteY20-20746" fmla="*/ 515 h 542"/>
              <a:gd name="connsiteX21-20747" fmla="*/ 95 w 184"/>
              <a:gd name="connsiteY21-20748" fmla="*/ 521 h 542"/>
              <a:gd name="connsiteX22-20749" fmla="*/ 84 w 184"/>
              <a:gd name="connsiteY22-20750" fmla="*/ 526 h 542"/>
              <a:gd name="connsiteX23-20751" fmla="*/ 79 w 184"/>
              <a:gd name="connsiteY23-20752" fmla="*/ 536 h 542"/>
              <a:gd name="connsiteX24-20753" fmla="*/ 74 w 184"/>
              <a:gd name="connsiteY24-20754" fmla="*/ 536 h 542"/>
              <a:gd name="connsiteX25-20755" fmla="*/ 68 w 184"/>
              <a:gd name="connsiteY25-20756" fmla="*/ 542 h 542"/>
              <a:gd name="connsiteX26-20757" fmla="*/ 63 w 184"/>
              <a:gd name="connsiteY26-20758" fmla="*/ 542 h 542"/>
              <a:gd name="connsiteX27-20759" fmla="*/ 63 w 184"/>
              <a:gd name="connsiteY27-20760" fmla="*/ 536 h 542"/>
              <a:gd name="connsiteX28-20761" fmla="*/ 58 w 184"/>
              <a:gd name="connsiteY28-20762" fmla="*/ 536 h 542"/>
              <a:gd name="connsiteX29-20763" fmla="*/ 58 w 184"/>
              <a:gd name="connsiteY29-20764" fmla="*/ 531 h 542"/>
              <a:gd name="connsiteX30-20765" fmla="*/ 58 w 184"/>
              <a:gd name="connsiteY30-20766" fmla="*/ 526 h 542"/>
              <a:gd name="connsiteX31-20767" fmla="*/ 53 w 184"/>
              <a:gd name="connsiteY31-20768" fmla="*/ 521 h 542"/>
              <a:gd name="connsiteX32-20769" fmla="*/ 53 w 184"/>
              <a:gd name="connsiteY32-20770" fmla="*/ 510 h 542"/>
              <a:gd name="connsiteX33-20771" fmla="*/ 53 w 184"/>
              <a:gd name="connsiteY33-20772" fmla="*/ 500 h 542"/>
              <a:gd name="connsiteX34-20773" fmla="*/ 47 w 184"/>
              <a:gd name="connsiteY34-20774" fmla="*/ 484 h 542"/>
              <a:gd name="connsiteX35-20775" fmla="*/ 42 w 184"/>
              <a:gd name="connsiteY35-20776" fmla="*/ 463 h 542"/>
              <a:gd name="connsiteX36-20777" fmla="*/ 37 w 184"/>
              <a:gd name="connsiteY36-20778" fmla="*/ 447 h 542"/>
              <a:gd name="connsiteX37-20779" fmla="*/ 32 w 184"/>
              <a:gd name="connsiteY37-20780" fmla="*/ 431 h 542"/>
              <a:gd name="connsiteX38-20781" fmla="*/ 26 w 184"/>
              <a:gd name="connsiteY38-20782" fmla="*/ 415 h 542"/>
              <a:gd name="connsiteX39-20783" fmla="*/ 16 w 184"/>
              <a:gd name="connsiteY39-20784" fmla="*/ 405 h 542"/>
              <a:gd name="connsiteX40-20785" fmla="*/ 5 w 184"/>
              <a:gd name="connsiteY40-20786" fmla="*/ 394 h 542"/>
              <a:gd name="connsiteX41-20787" fmla="*/ 0 w 184"/>
              <a:gd name="connsiteY41-20788" fmla="*/ 384 h 542"/>
              <a:gd name="connsiteX42-20789" fmla="*/ 11 w 184"/>
              <a:gd name="connsiteY42-20790" fmla="*/ 389 h 542"/>
              <a:gd name="connsiteX43-20791" fmla="*/ 26 w 184"/>
              <a:gd name="connsiteY43-20792" fmla="*/ 389 h 542"/>
              <a:gd name="connsiteX44-20793" fmla="*/ 37 w 184"/>
              <a:gd name="connsiteY44-20794" fmla="*/ 389 h 542"/>
              <a:gd name="connsiteX45-20795" fmla="*/ 47 w 184"/>
              <a:gd name="connsiteY45-20796" fmla="*/ 389 h 542"/>
              <a:gd name="connsiteX46-20797" fmla="*/ 58 w 184"/>
              <a:gd name="connsiteY46-20798" fmla="*/ 384 h 542"/>
              <a:gd name="connsiteX47-20799" fmla="*/ 63 w 184"/>
              <a:gd name="connsiteY47-20800" fmla="*/ 384 h 542"/>
              <a:gd name="connsiteX48-20801" fmla="*/ 68 w 184"/>
              <a:gd name="connsiteY48-20802" fmla="*/ 379 h 542"/>
              <a:gd name="connsiteX49-20803" fmla="*/ 68 w 184"/>
              <a:gd name="connsiteY49-20804" fmla="*/ 379 h 542"/>
              <a:gd name="connsiteX50-20805" fmla="*/ 74 w 184"/>
              <a:gd name="connsiteY50-20806" fmla="*/ 373 h 542"/>
              <a:gd name="connsiteX51-20807" fmla="*/ 74 w 184"/>
              <a:gd name="connsiteY51-20808" fmla="*/ 363 h 542"/>
              <a:gd name="connsiteX52-20809" fmla="*/ 79 w 184"/>
              <a:gd name="connsiteY52-20810" fmla="*/ 352 h 542"/>
              <a:gd name="connsiteX53-20811" fmla="*/ 79 w 184"/>
              <a:gd name="connsiteY53-20812" fmla="*/ 337 h 542"/>
              <a:gd name="connsiteX54-20813" fmla="*/ 84 w 184"/>
              <a:gd name="connsiteY54-20814" fmla="*/ 316 h 542"/>
              <a:gd name="connsiteX55-20815" fmla="*/ 90 w 184"/>
              <a:gd name="connsiteY55-20816" fmla="*/ 295 h 542"/>
              <a:gd name="connsiteX56-20817" fmla="*/ 90 w 184"/>
              <a:gd name="connsiteY56-20818" fmla="*/ 268 h 542"/>
              <a:gd name="connsiteX57-20819" fmla="*/ 95 w 184"/>
              <a:gd name="connsiteY57-20820" fmla="*/ 237 h 542"/>
              <a:gd name="connsiteX58-20821" fmla="*/ 105 w 184"/>
              <a:gd name="connsiteY58-20822" fmla="*/ 174 h 542"/>
              <a:gd name="connsiteX59-20823" fmla="*/ 111 w 184"/>
              <a:gd name="connsiteY59-20824" fmla="*/ 116 h 542"/>
              <a:gd name="connsiteX60-20825" fmla="*/ 116 w 184"/>
              <a:gd name="connsiteY60-20826" fmla="*/ 53 h 542"/>
              <a:gd name="connsiteX61-20827" fmla="*/ 116 w 184"/>
              <a:gd name="connsiteY61-20828" fmla="*/ 0 h 542"/>
              <a:gd name="connsiteX0-20829" fmla="*/ 116 w 184"/>
              <a:gd name="connsiteY0-20830" fmla="*/ 0 h 542"/>
              <a:gd name="connsiteX1-20831" fmla="*/ 184 w 184"/>
              <a:gd name="connsiteY1-20832" fmla="*/ 68 h 542"/>
              <a:gd name="connsiteX2-20833" fmla="*/ 179 w 184"/>
              <a:gd name="connsiteY2-20834" fmla="*/ 110 h 542"/>
              <a:gd name="connsiteX3-20835" fmla="*/ 174 w 184"/>
              <a:gd name="connsiteY3-20836" fmla="*/ 147 h 542"/>
              <a:gd name="connsiteX4-20837" fmla="*/ 174 w 184"/>
              <a:gd name="connsiteY4-20838" fmla="*/ 179 h 542"/>
              <a:gd name="connsiteX5-20839" fmla="*/ 169 w 184"/>
              <a:gd name="connsiteY5-20840" fmla="*/ 210 h 542"/>
              <a:gd name="connsiteX6-20841" fmla="*/ 163 w 184"/>
              <a:gd name="connsiteY6-20842" fmla="*/ 242 h 542"/>
              <a:gd name="connsiteX7-20843" fmla="*/ 163 w 184"/>
              <a:gd name="connsiteY7-20844" fmla="*/ 268 h 542"/>
              <a:gd name="connsiteX8-20845" fmla="*/ 158 w 184"/>
              <a:gd name="connsiteY8-20846" fmla="*/ 289 h 542"/>
              <a:gd name="connsiteX9-20847" fmla="*/ 153 w 184"/>
              <a:gd name="connsiteY9-20848" fmla="*/ 310 h 542"/>
              <a:gd name="connsiteX10-20849" fmla="*/ 147 w 184"/>
              <a:gd name="connsiteY10-20850" fmla="*/ 347 h 542"/>
              <a:gd name="connsiteX11-20851" fmla="*/ 137 w 184"/>
              <a:gd name="connsiteY11-20852" fmla="*/ 384 h 542"/>
              <a:gd name="connsiteX12-20853" fmla="*/ 132 w 184"/>
              <a:gd name="connsiteY12-20854" fmla="*/ 415 h 542"/>
              <a:gd name="connsiteX13-20855" fmla="*/ 121 w 184"/>
              <a:gd name="connsiteY13-20856" fmla="*/ 442 h 542"/>
              <a:gd name="connsiteX14-20857" fmla="*/ 116 w 184"/>
              <a:gd name="connsiteY14-20858" fmla="*/ 468 h 542"/>
              <a:gd name="connsiteX15-20859" fmla="*/ 111 w 184"/>
              <a:gd name="connsiteY15-20860" fmla="*/ 479 h 542"/>
              <a:gd name="connsiteX16-20861" fmla="*/ 105 w 184"/>
              <a:gd name="connsiteY16-20862" fmla="*/ 489 h 542"/>
              <a:gd name="connsiteX17-20863" fmla="*/ 105 w 184"/>
              <a:gd name="connsiteY17-20864" fmla="*/ 500 h 542"/>
              <a:gd name="connsiteX18-20865" fmla="*/ 100 w 184"/>
              <a:gd name="connsiteY18-20866" fmla="*/ 505 h 542"/>
              <a:gd name="connsiteX19-20867" fmla="*/ 95 w 184"/>
              <a:gd name="connsiteY19-20868" fmla="*/ 515 h 542"/>
              <a:gd name="connsiteX20-20869" fmla="*/ 95 w 184"/>
              <a:gd name="connsiteY20-20870" fmla="*/ 521 h 542"/>
              <a:gd name="connsiteX21-20871" fmla="*/ 84 w 184"/>
              <a:gd name="connsiteY21-20872" fmla="*/ 526 h 542"/>
              <a:gd name="connsiteX22-20873" fmla="*/ 79 w 184"/>
              <a:gd name="connsiteY22-20874" fmla="*/ 536 h 542"/>
              <a:gd name="connsiteX23-20875" fmla="*/ 74 w 184"/>
              <a:gd name="connsiteY23-20876" fmla="*/ 536 h 542"/>
              <a:gd name="connsiteX24-20877" fmla="*/ 68 w 184"/>
              <a:gd name="connsiteY24-20878" fmla="*/ 542 h 542"/>
              <a:gd name="connsiteX25-20879" fmla="*/ 63 w 184"/>
              <a:gd name="connsiteY25-20880" fmla="*/ 542 h 542"/>
              <a:gd name="connsiteX26-20881" fmla="*/ 63 w 184"/>
              <a:gd name="connsiteY26-20882" fmla="*/ 536 h 542"/>
              <a:gd name="connsiteX27-20883" fmla="*/ 58 w 184"/>
              <a:gd name="connsiteY27-20884" fmla="*/ 536 h 542"/>
              <a:gd name="connsiteX28-20885" fmla="*/ 58 w 184"/>
              <a:gd name="connsiteY28-20886" fmla="*/ 531 h 542"/>
              <a:gd name="connsiteX29-20887" fmla="*/ 58 w 184"/>
              <a:gd name="connsiteY29-20888" fmla="*/ 526 h 542"/>
              <a:gd name="connsiteX30-20889" fmla="*/ 53 w 184"/>
              <a:gd name="connsiteY30-20890" fmla="*/ 521 h 542"/>
              <a:gd name="connsiteX31-20891" fmla="*/ 53 w 184"/>
              <a:gd name="connsiteY31-20892" fmla="*/ 510 h 542"/>
              <a:gd name="connsiteX32-20893" fmla="*/ 53 w 184"/>
              <a:gd name="connsiteY32-20894" fmla="*/ 500 h 542"/>
              <a:gd name="connsiteX33-20895" fmla="*/ 47 w 184"/>
              <a:gd name="connsiteY33-20896" fmla="*/ 484 h 542"/>
              <a:gd name="connsiteX34-20897" fmla="*/ 42 w 184"/>
              <a:gd name="connsiteY34-20898" fmla="*/ 463 h 542"/>
              <a:gd name="connsiteX35-20899" fmla="*/ 37 w 184"/>
              <a:gd name="connsiteY35-20900" fmla="*/ 447 h 542"/>
              <a:gd name="connsiteX36-20901" fmla="*/ 32 w 184"/>
              <a:gd name="connsiteY36-20902" fmla="*/ 431 h 542"/>
              <a:gd name="connsiteX37-20903" fmla="*/ 26 w 184"/>
              <a:gd name="connsiteY37-20904" fmla="*/ 415 h 542"/>
              <a:gd name="connsiteX38-20905" fmla="*/ 16 w 184"/>
              <a:gd name="connsiteY38-20906" fmla="*/ 405 h 542"/>
              <a:gd name="connsiteX39-20907" fmla="*/ 5 w 184"/>
              <a:gd name="connsiteY39-20908" fmla="*/ 394 h 542"/>
              <a:gd name="connsiteX40-20909" fmla="*/ 0 w 184"/>
              <a:gd name="connsiteY40-20910" fmla="*/ 384 h 542"/>
              <a:gd name="connsiteX41-20911" fmla="*/ 11 w 184"/>
              <a:gd name="connsiteY41-20912" fmla="*/ 389 h 542"/>
              <a:gd name="connsiteX42-20913" fmla="*/ 26 w 184"/>
              <a:gd name="connsiteY42-20914" fmla="*/ 389 h 542"/>
              <a:gd name="connsiteX43-20915" fmla="*/ 37 w 184"/>
              <a:gd name="connsiteY43-20916" fmla="*/ 389 h 542"/>
              <a:gd name="connsiteX44-20917" fmla="*/ 47 w 184"/>
              <a:gd name="connsiteY44-20918" fmla="*/ 389 h 542"/>
              <a:gd name="connsiteX45-20919" fmla="*/ 58 w 184"/>
              <a:gd name="connsiteY45-20920" fmla="*/ 384 h 542"/>
              <a:gd name="connsiteX46-20921" fmla="*/ 63 w 184"/>
              <a:gd name="connsiteY46-20922" fmla="*/ 384 h 542"/>
              <a:gd name="connsiteX47-20923" fmla="*/ 68 w 184"/>
              <a:gd name="connsiteY47-20924" fmla="*/ 379 h 542"/>
              <a:gd name="connsiteX48-20925" fmla="*/ 68 w 184"/>
              <a:gd name="connsiteY48-20926" fmla="*/ 379 h 542"/>
              <a:gd name="connsiteX49-20927" fmla="*/ 74 w 184"/>
              <a:gd name="connsiteY49-20928" fmla="*/ 373 h 542"/>
              <a:gd name="connsiteX50-20929" fmla="*/ 74 w 184"/>
              <a:gd name="connsiteY50-20930" fmla="*/ 363 h 542"/>
              <a:gd name="connsiteX51-20931" fmla="*/ 79 w 184"/>
              <a:gd name="connsiteY51-20932" fmla="*/ 352 h 542"/>
              <a:gd name="connsiteX52-20933" fmla="*/ 79 w 184"/>
              <a:gd name="connsiteY52-20934" fmla="*/ 337 h 542"/>
              <a:gd name="connsiteX53-20935" fmla="*/ 84 w 184"/>
              <a:gd name="connsiteY53-20936" fmla="*/ 316 h 542"/>
              <a:gd name="connsiteX54-20937" fmla="*/ 90 w 184"/>
              <a:gd name="connsiteY54-20938" fmla="*/ 295 h 542"/>
              <a:gd name="connsiteX55-20939" fmla="*/ 90 w 184"/>
              <a:gd name="connsiteY55-20940" fmla="*/ 268 h 542"/>
              <a:gd name="connsiteX56-20941" fmla="*/ 95 w 184"/>
              <a:gd name="connsiteY56-20942" fmla="*/ 237 h 542"/>
              <a:gd name="connsiteX57-20943" fmla="*/ 105 w 184"/>
              <a:gd name="connsiteY57-20944" fmla="*/ 174 h 542"/>
              <a:gd name="connsiteX58-20945" fmla="*/ 111 w 184"/>
              <a:gd name="connsiteY58-20946" fmla="*/ 116 h 542"/>
              <a:gd name="connsiteX59-20947" fmla="*/ 116 w 184"/>
              <a:gd name="connsiteY59-20948" fmla="*/ 53 h 542"/>
              <a:gd name="connsiteX60-20949" fmla="*/ 116 w 184"/>
              <a:gd name="connsiteY60-20950" fmla="*/ 0 h 542"/>
              <a:gd name="connsiteX0-20951" fmla="*/ 116 w 184"/>
              <a:gd name="connsiteY0-20952" fmla="*/ 0 h 542"/>
              <a:gd name="connsiteX1-20953" fmla="*/ 184 w 184"/>
              <a:gd name="connsiteY1-20954" fmla="*/ 68 h 542"/>
              <a:gd name="connsiteX2-20955" fmla="*/ 179 w 184"/>
              <a:gd name="connsiteY2-20956" fmla="*/ 110 h 542"/>
              <a:gd name="connsiteX3-20957" fmla="*/ 174 w 184"/>
              <a:gd name="connsiteY3-20958" fmla="*/ 147 h 542"/>
              <a:gd name="connsiteX4-20959" fmla="*/ 174 w 184"/>
              <a:gd name="connsiteY4-20960" fmla="*/ 179 h 542"/>
              <a:gd name="connsiteX5-20961" fmla="*/ 169 w 184"/>
              <a:gd name="connsiteY5-20962" fmla="*/ 210 h 542"/>
              <a:gd name="connsiteX6-20963" fmla="*/ 163 w 184"/>
              <a:gd name="connsiteY6-20964" fmla="*/ 242 h 542"/>
              <a:gd name="connsiteX7-20965" fmla="*/ 163 w 184"/>
              <a:gd name="connsiteY7-20966" fmla="*/ 268 h 542"/>
              <a:gd name="connsiteX8-20967" fmla="*/ 158 w 184"/>
              <a:gd name="connsiteY8-20968" fmla="*/ 289 h 542"/>
              <a:gd name="connsiteX9-20969" fmla="*/ 153 w 184"/>
              <a:gd name="connsiteY9-20970" fmla="*/ 310 h 542"/>
              <a:gd name="connsiteX10-20971" fmla="*/ 147 w 184"/>
              <a:gd name="connsiteY10-20972" fmla="*/ 347 h 542"/>
              <a:gd name="connsiteX11-20973" fmla="*/ 137 w 184"/>
              <a:gd name="connsiteY11-20974" fmla="*/ 384 h 542"/>
              <a:gd name="connsiteX12-20975" fmla="*/ 132 w 184"/>
              <a:gd name="connsiteY12-20976" fmla="*/ 415 h 542"/>
              <a:gd name="connsiteX13-20977" fmla="*/ 121 w 184"/>
              <a:gd name="connsiteY13-20978" fmla="*/ 442 h 542"/>
              <a:gd name="connsiteX14-20979" fmla="*/ 116 w 184"/>
              <a:gd name="connsiteY14-20980" fmla="*/ 468 h 542"/>
              <a:gd name="connsiteX15-20981" fmla="*/ 111 w 184"/>
              <a:gd name="connsiteY15-20982" fmla="*/ 479 h 542"/>
              <a:gd name="connsiteX16-20983" fmla="*/ 105 w 184"/>
              <a:gd name="connsiteY16-20984" fmla="*/ 489 h 542"/>
              <a:gd name="connsiteX17-20985" fmla="*/ 105 w 184"/>
              <a:gd name="connsiteY17-20986" fmla="*/ 500 h 542"/>
              <a:gd name="connsiteX18-20987" fmla="*/ 100 w 184"/>
              <a:gd name="connsiteY18-20988" fmla="*/ 505 h 542"/>
              <a:gd name="connsiteX19-20989" fmla="*/ 95 w 184"/>
              <a:gd name="connsiteY19-20990" fmla="*/ 515 h 542"/>
              <a:gd name="connsiteX20-20991" fmla="*/ 95 w 184"/>
              <a:gd name="connsiteY20-20992" fmla="*/ 521 h 542"/>
              <a:gd name="connsiteX21-20993" fmla="*/ 84 w 184"/>
              <a:gd name="connsiteY21-20994" fmla="*/ 526 h 542"/>
              <a:gd name="connsiteX22-20995" fmla="*/ 79 w 184"/>
              <a:gd name="connsiteY22-20996" fmla="*/ 536 h 542"/>
              <a:gd name="connsiteX23-20997" fmla="*/ 74 w 184"/>
              <a:gd name="connsiteY23-20998" fmla="*/ 536 h 542"/>
              <a:gd name="connsiteX24-20999" fmla="*/ 68 w 184"/>
              <a:gd name="connsiteY24-21000" fmla="*/ 542 h 542"/>
              <a:gd name="connsiteX25-21001" fmla="*/ 63 w 184"/>
              <a:gd name="connsiteY25-21002" fmla="*/ 542 h 542"/>
              <a:gd name="connsiteX26-21003" fmla="*/ 63 w 184"/>
              <a:gd name="connsiteY26-21004" fmla="*/ 536 h 542"/>
              <a:gd name="connsiteX27-21005" fmla="*/ 58 w 184"/>
              <a:gd name="connsiteY27-21006" fmla="*/ 536 h 542"/>
              <a:gd name="connsiteX28-21007" fmla="*/ 58 w 184"/>
              <a:gd name="connsiteY28-21008" fmla="*/ 531 h 542"/>
              <a:gd name="connsiteX29-21009" fmla="*/ 58 w 184"/>
              <a:gd name="connsiteY29-21010" fmla="*/ 526 h 542"/>
              <a:gd name="connsiteX30-21011" fmla="*/ 53 w 184"/>
              <a:gd name="connsiteY30-21012" fmla="*/ 521 h 542"/>
              <a:gd name="connsiteX31-21013" fmla="*/ 53 w 184"/>
              <a:gd name="connsiteY31-21014" fmla="*/ 510 h 542"/>
              <a:gd name="connsiteX32-21015" fmla="*/ 53 w 184"/>
              <a:gd name="connsiteY32-21016" fmla="*/ 500 h 542"/>
              <a:gd name="connsiteX33-21017" fmla="*/ 47 w 184"/>
              <a:gd name="connsiteY33-21018" fmla="*/ 484 h 542"/>
              <a:gd name="connsiteX34-21019" fmla="*/ 42 w 184"/>
              <a:gd name="connsiteY34-21020" fmla="*/ 463 h 542"/>
              <a:gd name="connsiteX35-21021" fmla="*/ 37 w 184"/>
              <a:gd name="connsiteY35-21022" fmla="*/ 447 h 542"/>
              <a:gd name="connsiteX36-21023" fmla="*/ 32 w 184"/>
              <a:gd name="connsiteY36-21024" fmla="*/ 431 h 542"/>
              <a:gd name="connsiteX37-21025" fmla="*/ 26 w 184"/>
              <a:gd name="connsiteY37-21026" fmla="*/ 415 h 542"/>
              <a:gd name="connsiteX38-21027" fmla="*/ 16 w 184"/>
              <a:gd name="connsiteY38-21028" fmla="*/ 405 h 542"/>
              <a:gd name="connsiteX39-21029" fmla="*/ 5 w 184"/>
              <a:gd name="connsiteY39-21030" fmla="*/ 394 h 542"/>
              <a:gd name="connsiteX40-21031" fmla="*/ 0 w 184"/>
              <a:gd name="connsiteY40-21032" fmla="*/ 384 h 542"/>
              <a:gd name="connsiteX41-21033" fmla="*/ 11 w 184"/>
              <a:gd name="connsiteY41-21034" fmla="*/ 389 h 542"/>
              <a:gd name="connsiteX42-21035" fmla="*/ 26 w 184"/>
              <a:gd name="connsiteY42-21036" fmla="*/ 389 h 542"/>
              <a:gd name="connsiteX43-21037" fmla="*/ 37 w 184"/>
              <a:gd name="connsiteY43-21038" fmla="*/ 389 h 542"/>
              <a:gd name="connsiteX44-21039" fmla="*/ 47 w 184"/>
              <a:gd name="connsiteY44-21040" fmla="*/ 389 h 542"/>
              <a:gd name="connsiteX45-21041" fmla="*/ 58 w 184"/>
              <a:gd name="connsiteY45-21042" fmla="*/ 384 h 542"/>
              <a:gd name="connsiteX46-21043" fmla="*/ 63 w 184"/>
              <a:gd name="connsiteY46-21044" fmla="*/ 384 h 542"/>
              <a:gd name="connsiteX47-21045" fmla="*/ 68 w 184"/>
              <a:gd name="connsiteY47-21046" fmla="*/ 379 h 542"/>
              <a:gd name="connsiteX48-21047" fmla="*/ 68 w 184"/>
              <a:gd name="connsiteY48-21048" fmla="*/ 379 h 542"/>
              <a:gd name="connsiteX49-21049" fmla="*/ 74 w 184"/>
              <a:gd name="connsiteY49-21050" fmla="*/ 373 h 542"/>
              <a:gd name="connsiteX50-21051" fmla="*/ 74 w 184"/>
              <a:gd name="connsiteY50-21052" fmla="*/ 363 h 542"/>
              <a:gd name="connsiteX51-21053" fmla="*/ 79 w 184"/>
              <a:gd name="connsiteY51-21054" fmla="*/ 352 h 542"/>
              <a:gd name="connsiteX52-21055" fmla="*/ 79 w 184"/>
              <a:gd name="connsiteY52-21056" fmla="*/ 337 h 542"/>
              <a:gd name="connsiteX53-21057" fmla="*/ 84 w 184"/>
              <a:gd name="connsiteY53-21058" fmla="*/ 316 h 542"/>
              <a:gd name="connsiteX54-21059" fmla="*/ 90 w 184"/>
              <a:gd name="connsiteY54-21060" fmla="*/ 295 h 542"/>
              <a:gd name="connsiteX55-21061" fmla="*/ 90 w 184"/>
              <a:gd name="connsiteY55-21062" fmla="*/ 268 h 542"/>
              <a:gd name="connsiteX56-21063" fmla="*/ 95 w 184"/>
              <a:gd name="connsiteY56-21064" fmla="*/ 237 h 542"/>
              <a:gd name="connsiteX57-21065" fmla="*/ 105 w 184"/>
              <a:gd name="connsiteY57-21066" fmla="*/ 174 h 542"/>
              <a:gd name="connsiteX58-21067" fmla="*/ 111 w 184"/>
              <a:gd name="connsiteY58-21068" fmla="*/ 116 h 542"/>
              <a:gd name="connsiteX59-21069" fmla="*/ 116 w 184"/>
              <a:gd name="connsiteY59-21070" fmla="*/ 53 h 542"/>
              <a:gd name="connsiteX0-21071" fmla="*/ 116 w 184"/>
              <a:gd name="connsiteY0-21072" fmla="*/ 0 h 542"/>
              <a:gd name="connsiteX1-21073" fmla="*/ 184 w 184"/>
              <a:gd name="connsiteY1-21074" fmla="*/ 68 h 542"/>
              <a:gd name="connsiteX2-21075" fmla="*/ 179 w 184"/>
              <a:gd name="connsiteY2-21076" fmla="*/ 110 h 542"/>
              <a:gd name="connsiteX3-21077" fmla="*/ 174 w 184"/>
              <a:gd name="connsiteY3-21078" fmla="*/ 147 h 542"/>
              <a:gd name="connsiteX4-21079" fmla="*/ 174 w 184"/>
              <a:gd name="connsiteY4-21080" fmla="*/ 179 h 542"/>
              <a:gd name="connsiteX5-21081" fmla="*/ 169 w 184"/>
              <a:gd name="connsiteY5-21082" fmla="*/ 210 h 542"/>
              <a:gd name="connsiteX6-21083" fmla="*/ 163 w 184"/>
              <a:gd name="connsiteY6-21084" fmla="*/ 242 h 542"/>
              <a:gd name="connsiteX7-21085" fmla="*/ 163 w 184"/>
              <a:gd name="connsiteY7-21086" fmla="*/ 268 h 542"/>
              <a:gd name="connsiteX8-21087" fmla="*/ 158 w 184"/>
              <a:gd name="connsiteY8-21088" fmla="*/ 289 h 542"/>
              <a:gd name="connsiteX9-21089" fmla="*/ 153 w 184"/>
              <a:gd name="connsiteY9-21090" fmla="*/ 310 h 542"/>
              <a:gd name="connsiteX10-21091" fmla="*/ 147 w 184"/>
              <a:gd name="connsiteY10-21092" fmla="*/ 347 h 542"/>
              <a:gd name="connsiteX11-21093" fmla="*/ 137 w 184"/>
              <a:gd name="connsiteY11-21094" fmla="*/ 384 h 542"/>
              <a:gd name="connsiteX12-21095" fmla="*/ 132 w 184"/>
              <a:gd name="connsiteY12-21096" fmla="*/ 415 h 542"/>
              <a:gd name="connsiteX13-21097" fmla="*/ 121 w 184"/>
              <a:gd name="connsiteY13-21098" fmla="*/ 442 h 542"/>
              <a:gd name="connsiteX14-21099" fmla="*/ 116 w 184"/>
              <a:gd name="connsiteY14-21100" fmla="*/ 468 h 542"/>
              <a:gd name="connsiteX15-21101" fmla="*/ 111 w 184"/>
              <a:gd name="connsiteY15-21102" fmla="*/ 479 h 542"/>
              <a:gd name="connsiteX16-21103" fmla="*/ 105 w 184"/>
              <a:gd name="connsiteY16-21104" fmla="*/ 489 h 542"/>
              <a:gd name="connsiteX17-21105" fmla="*/ 105 w 184"/>
              <a:gd name="connsiteY17-21106" fmla="*/ 500 h 542"/>
              <a:gd name="connsiteX18-21107" fmla="*/ 100 w 184"/>
              <a:gd name="connsiteY18-21108" fmla="*/ 505 h 542"/>
              <a:gd name="connsiteX19-21109" fmla="*/ 95 w 184"/>
              <a:gd name="connsiteY19-21110" fmla="*/ 515 h 542"/>
              <a:gd name="connsiteX20-21111" fmla="*/ 95 w 184"/>
              <a:gd name="connsiteY20-21112" fmla="*/ 521 h 542"/>
              <a:gd name="connsiteX21-21113" fmla="*/ 84 w 184"/>
              <a:gd name="connsiteY21-21114" fmla="*/ 526 h 542"/>
              <a:gd name="connsiteX22-21115" fmla="*/ 79 w 184"/>
              <a:gd name="connsiteY22-21116" fmla="*/ 536 h 542"/>
              <a:gd name="connsiteX23-21117" fmla="*/ 74 w 184"/>
              <a:gd name="connsiteY23-21118" fmla="*/ 536 h 542"/>
              <a:gd name="connsiteX24-21119" fmla="*/ 68 w 184"/>
              <a:gd name="connsiteY24-21120" fmla="*/ 542 h 542"/>
              <a:gd name="connsiteX25-21121" fmla="*/ 63 w 184"/>
              <a:gd name="connsiteY25-21122" fmla="*/ 542 h 542"/>
              <a:gd name="connsiteX26-21123" fmla="*/ 63 w 184"/>
              <a:gd name="connsiteY26-21124" fmla="*/ 536 h 542"/>
              <a:gd name="connsiteX27-21125" fmla="*/ 58 w 184"/>
              <a:gd name="connsiteY27-21126" fmla="*/ 536 h 542"/>
              <a:gd name="connsiteX28-21127" fmla="*/ 58 w 184"/>
              <a:gd name="connsiteY28-21128" fmla="*/ 531 h 542"/>
              <a:gd name="connsiteX29-21129" fmla="*/ 58 w 184"/>
              <a:gd name="connsiteY29-21130" fmla="*/ 526 h 542"/>
              <a:gd name="connsiteX30-21131" fmla="*/ 53 w 184"/>
              <a:gd name="connsiteY30-21132" fmla="*/ 521 h 542"/>
              <a:gd name="connsiteX31-21133" fmla="*/ 53 w 184"/>
              <a:gd name="connsiteY31-21134" fmla="*/ 510 h 542"/>
              <a:gd name="connsiteX32-21135" fmla="*/ 53 w 184"/>
              <a:gd name="connsiteY32-21136" fmla="*/ 500 h 542"/>
              <a:gd name="connsiteX33-21137" fmla="*/ 47 w 184"/>
              <a:gd name="connsiteY33-21138" fmla="*/ 484 h 542"/>
              <a:gd name="connsiteX34-21139" fmla="*/ 42 w 184"/>
              <a:gd name="connsiteY34-21140" fmla="*/ 463 h 542"/>
              <a:gd name="connsiteX35-21141" fmla="*/ 37 w 184"/>
              <a:gd name="connsiteY35-21142" fmla="*/ 447 h 542"/>
              <a:gd name="connsiteX36-21143" fmla="*/ 32 w 184"/>
              <a:gd name="connsiteY36-21144" fmla="*/ 431 h 542"/>
              <a:gd name="connsiteX37-21145" fmla="*/ 26 w 184"/>
              <a:gd name="connsiteY37-21146" fmla="*/ 415 h 542"/>
              <a:gd name="connsiteX38-21147" fmla="*/ 16 w 184"/>
              <a:gd name="connsiteY38-21148" fmla="*/ 405 h 542"/>
              <a:gd name="connsiteX39-21149" fmla="*/ 5 w 184"/>
              <a:gd name="connsiteY39-21150" fmla="*/ 394 h 542"/>
              <a:gd name="connsiteX40-21151" fmla="*/ 0 w 184"/>
              <a:gd name="connsiteY40-21152" fmla="*/ 384 h 542"/>
              <a:gd name="connsiteX41-21153" fmla="*/ 11 w 184"/>
              <a:gd name="connsiteY41-21154" fmla="*/ 389 h 542"/>
              <a:gd name="connsiteX42-21155" fmla="*/ 26 w 184"/>
              <a:gd name="connsiteY42-21156" fmla="*/ 389 h 542"/>
              <a:gd name="connsiteX43-21157" fmla="*/ 37 w 184"/>
              <a:gd name="connsiteY43-21158" fmla="*/ 389 h 542"/>
              <a:gd name="connsiteX44-21159" fmla="*/ 47 w 184"/>
              <a:gd name="connsiteY44-21160" fmla="*/ 389 h 542"/>
              <a:gd name="connsiteX45-21161" fmla="*/ 58 w 184"/>
              <a:gd name="connsiteY45-21162" fmla="*/ 384 h 542"/>
              <a:gd name="connsiteX46-21163" fmla="*/ 63 w 184"/>
              <a:gd name="connsiteY46-21164" fmla="*/ 384 h 542"/>
              <a:gd name="connsiteX47-21165" fmla="*/ 68 w 184"/>
              <a:gd name="connsiteY47-21166" fmla="*/ 379 h 542"/>
              <a:gd name="connsiteX48-21167" fmla="*/ 68 w 184"/>
              <a:gd name="connsiteY48-21168" fmla="*/ 379 h 542"/>
              <a:gd name="connsiteX49-21169" fmla="*/ 74 w 184"/>
              <a:gd name="connsiteY49-21170" fmla="*/ 373 h 542"/>
              <a:gd name="connsiteX50-21171" fmla="*/ 74 w 184"/>
              <a:gd name="connsiteY50-21172" fmla="*/ 363 h 542"/>
              <a:gd name="connsiteX51-21173" fmla="*/ 79 w 184"/>
              <a:gd name="connsiteY51-21174" fmla="*/ 352 h 542"/>
              <a:gd name="connsiteX52-21175" fmla="*/ 79 w 184"/>
              <a:gd name="connsiteY52-21176" fmla="*/ 337 h 542"/>
              <a:gd name="connsiteX53-21177" fmla="*/ 84 w 184"/>
              <a:gd name="connsiteY53-21178" fmla="*/ 316 h 542"/>
              <a:gd name="connsiteX54-21179" fmla="*/ 90 w 184"/>
              <a:gd name="connsiteY54-21180" fmla="*/ 295 h 542"/>
              <a:gd name="connsiteX55-21181" fmla="*/ 90 w 184"/>
              <a:gd name="connsiteY55-21182" fmla="*/ 268 h 542"/>
              <a:gd name="connsiteX56-21183" fmla="*/ 95 w 184"/>
              <a:gd name="connsiteY56-21184" fmla="*/ 237 h 542"/>
              <a:gd name="connsiteX57-21185" fmla="*/ 105 w 184"/>
              <a:gd name="connsiteY57-21186" fmla="*/ 174 h 542"/>
              <a:gd name="connsiteX58-21187" fmla="*/ 111 w 184"/>
              <a:gd name="connsiteY58-21188" fmla="*/ 116 h 542"/>
              <a:gd name="connsiteX0-21189" fmla="*/ 184 w 184"/>
              <a:gd name="connsiteY0-21190" fmla="*/ 0 h 474"/>
              <a:gd name="connsiteX1-21191" fmla="*/ 179 w 184"/>
              <a:gd name="connsiteY1-21192" fmla="*/ 42 h 474"/>
              <a:gd name="connsiteX2-21193" fmla="*/ 174 w 184"/>
              <a:gd name="connsiteY2-21194" fmla="*/ 79 h 474"/>
              <a:gd name="connsiteX3-21195" fmla="*/ 174 w 184"/>
              <a:gd name="connsiteY3-21196" fmla="*/ 111 h 474"/>
              <a:gd name="connsiteX4-21197" fmla="*/ 169 w 184"/>
              <a:gd name="connsiteY4-21198" fmla="*/ 142 h 474"/>
              <a:gd name="connsiteX5-21199" fmla="*/ 163 w 184"/>
              <a:gd name="connsiteY5-21200" fmla="*/ 174 h 474"/>
              <a:gd name="connsiteX6-21201" fmla="*/ 163 w 184"/>
              <a:gd name="connsiteY6-21202" fmla="*/ 200 h 474"/>
              <a:gd name="connsiteX7-21203" fmla="*/ 158 w 184"/>
              <a:gd name="connsiteY7-21204" fmla="*/ 221 h 474"/>
              <a:gd name="connsiteX8-21205" fmla="*/ 153 w 184"/>
              <a:gd name="connsiteY8-21206" fmla="*/ 242 h 474"/>
              <a:gd name="connsiteX9-21207" fmla="*/ 147 w 184"/>
              <a:gd name="connsiteY9-21208" fmla="*/ 279 h 474"/>
              <a:gd name="connsiteX10-21209" fmla="*/ 137 w 184"/>
              <a:gd name="connsiteY10-21210" fmla="*/ 316 h 474"/>
              <a:gd name="connsiteX11-21211" fmla="*/ 132 w 184"/>
              <a:gd name="connsiteY11-21212" fmla="*/ 347 h 474"/>
              <a:gd name="connsiteX12-21213" fmla="*/ 121 w 184"/>
              <a:gd name="connsiteY12-21214" fmla="*/ 374 h 474"/>
              <a:gd name="connsiteX13-21215" fmla="*/ 116 w 184"/>
              <a:gd name="connsiteY13-21216" fmla="*/ 400 h 474"/>
              <a:gd name="connsiteX14-21217" fmla="*/ 111 w 184"/>
              <a:gd name="connsiteY14-21218" fmla="*/ 411 h 474"/>
              <a:gd name="connsiteX15-21219" fmla="*/ 105 w 184"/>
              <a:gd name="connsiteY15-21220" fmla="*/ 421 h 474"/>
              <a:gd name="connsiteX16-21221" fmla="*/ 105 w 184"/>
              <a:gd name="connsiteY16-21222" fmla="*/ 432 h 474"/>
              <a:gd name="connsiteX17-21223" fmla="*/ 100 w 184"/>
              <a:gd name="connsiteY17-21224" fmla="*/ 437 h 474"/>
              <a:gd name="connsiteX18-21225" fmla="*/ 95 w 184"/>
              <a:gd name="connsiteY18-21226" fmla="*/ 447 h 474"/>
              <a:gd name="connsiteX19-21227" fmla="*/ 95 w 184"/>
              <a:gd name="connsiteY19-21228" fmla="*/ 453 h 474"/>
              <a:gd name="connsiteX20-21229" fmla="*/ 84 w 184"/>
              <a:gd name="connsiteY20-21230" fmla="*/ 458 h 474"/>
              <a:gd name="connsiteX21-21231" fmla="*/ 79 w 184"/>
              <a:gd name="connsiteY21-21232" fmla="*/ 468 h 474"/>
              <a:gd name="connsiteX22-21233" fmla="*/ 74 w 184"/>
              <a:gd name="connsiteY22-21234" fmla="*/ 468 h 474"/>
              <a:gd name="connsiteX23-21235" fmla="*/ 68 w 184"/>
              <a:gd name="connsiteY23-21236" fmla="*/ 474 h 474"/>
              <a:gd name="connsiteX24-21237" fmla="*/ 63 w 184"/>
              <a:gd name="connsiteY24-21238" fmla="*/ 474 h 474"/>
              <a:gd name="connsiteX25-21239" fmla="*/ 63 w 184"/>
              <a:gd name="connsiteY25-21240" fmla="*/ 468 h 474"/>
              <a:gd name="connsiteX26-21241" fmla="*/ 58 w 184"/>
              <a:gd name="connsiteY26-21242" fmla="*/ 468 h 474"/>
              <a:gd name="connsiteX27-21243" fmla="*/ 58 w 184"/>
              <a:gd name="connsiteY27-21244" fmla="*/ 463 h 474"/>
              <a:gd name="connsiteX28-21245" fmla="*/ 58 w 184"/>
              <a:gd name="connsiteY28-21246" fmla="*/ 458 h 474"/>
              <a:gd name="connsiteX29-21247" fmla="*/ 53 w 184"/>
              <a:gd name="connsiteY29-21248" fmla="*/ 453 h 474"/>
              <a:gd name="connsiteX30-21249" fmla="*/ 53 w 184"/>
              <a:gd name="connsiteY30-21250" fmla="*/ 442 h 474"/>
              <a:gd name="connsiteX31-21251" fmla="*/ 53 w 184"/>
              <a:gd name="connsiteY31-21252" fmla="*/ 432 h 474"/>
              <a:gd name="connsiteX32-21253" fmla="*/ 47 w 184"/>
              <a:gd name="connsiteY32-21254" fmla="*/ 416 h 474"/>
              <a:gd name="connsiteX33-21255" fmla="*/ 42 w 184"/>
              <a:gd name="connsiteY33-21256" fmla="*/ 395 h 474"/>
              <a:gd name="connsiteX34-21257" fmla="*/ 37 w 184"/>
              <a:gd name="connsiteY34-21258" fmla="*/ 379 h 474"/>
              <a:gd name="connsiteX35-21259" fmla="*/ 32 w 184"/>
              <a:gd name="connsiteY35-21260" fmla="*/ 363 h 474"/>
              <a:gd name="connsiteX36-21261" fmla="*/ 26 w 184"/>
              <a:gd name="connsiteY36-21262" fmla="*/ 347 h 474"/>
              <a:gd name="connsiteX37-21263" fmla="*/ 16 w 184"/>
              <a:gd name="connsiteY37-21264" fmla="*/ 337 h 474"/>
              <a:gd name="connsiteX38-21265" fmla="*/ 5 w 184"/>
              <a:gd name="connsiteY38-21266" fmla="*/ 326 h 474"/>
              <a:gd name="connsiteX39-21267" fmla="*/ 0 w 184"/>
              <a:gd name="connsiteY39-21268" fmla="*/ 316 h 474"/>
              <a:gd name="connsiteX40-21269" fmla="*/ 11 w 184"/>
              <a:gd name="connsiteY40-21270" fmla="*/ 321 h 474"/>
              <a:gd name="connsiteX41-21271" fmla="*/ 26 w 184"/>
              <a:gd name="connsiteY41-21272" fmla="*/ 321 h 474"/>
              <a:gd name="connsiteX42-21273" fmla="*/ 37 w 184"/>
              <a:gd name="connsiteY42-21274" fmla="*/ 321 h 474"/>
              <a:gd name="connsiteX43-21275" fmla="*/ 47 w 184"/>
              <a:gd name="connsiteY43-21276" fmla="*/ 321 h 474"/>
              <a:gd name="connsiteX44-21277" fmla="*/ 58 w 184"/>
              <a:gd name="connsiteY44-21278" fmla="*/ 316 h 474"/>
              <a:gd name="connsiteX45-21279" fmla="*/ 63 w 184"/>
              <a:gd name="connsiteY45-21280" fmla="*/ 316 h 474"/>
              <a:gd name="connsiteX46-21281" fmla="*/ 68 w 184"/>
              <a:gd name="connsiteY46-21282" fmla="*/ 311 h 474"/>
              <a:gd name="connsiteX47-21283" fmla="*/ 68 w 184"/>
              <a:gd name="connsiteY47-21284" fmla="*/ 311 h 474"/>
              <a:gd name="connsiteX48-21285" fmla="*/ 74 w 184"/>
              <a:gd name="connsiteY48-21286" fmla="*/ 305 h 474"/>
              <a:gd name="connsiteX49-21287" fmla="*/ 74 w 184"/>
              <a:gd name="connsiteY49-21288" fmla="*/ 295 h 474"/>
              <a:gd name="connsiteX50-21289" fmla="*/ 79 w 184"/>
              <a:gd name="connsiteY50-21290" fmla="*/ 284 h 474"/>
              <a:gd name="connsiteX51-21291" fmla="*/ 79 w 184"/>
              <a:gd name="connsiteY51-21292" fmla="*/ 269 h 474"/>
              <a:gd name="connsiteX52-21293" fmla="*/ 84 w 184"/>
              <a:gd name="connsiteY52-21294" fmla="*/ 248 h 474"/>
              <a:gd name="connsiteX53-21295" fmla="*/ 90 w 184"/>
              <a:gd name="connsiteY53-21296" fmla="*/ 227 h 474"/>
              <a:gd name="connsiteX54-21297" fmla="*/ 90 w 184"/>
              <a:gd name="connsiteY54-21298" fmla="*/ 200 h 474"/>
              <a:gd name="connsiteX55-21299" fmla="*/ 95 w 184"/>
              <a:gd name="connsiteY55-21300" fmla="*/ 169 h 474"/>
              <a:gd name="connsiteX56-21301" fmla="*/ 105 w 184"/>
              <a:gd name="connsiteY56-21302" fmla="*/ 106 h 474"/>
              <a:gd name="connsiteX57-21303" fmla="*/ 111 w 184"/>
              <a:gd name="connsiteY57-21304" fmla="*/ 48 h 474"/>
              <a:gd name="connsiteX0-21305" fmla="*/ 179 w 179"/>
              <a:gd name="connsiteY0-21306" fmla="*/ 0 h 432"/>
              <a:gd name="connsiteX1-21307" fmla="*/ 174 w 179"/>
              <a:gd name="connsiteY1-21308" fmla="*/ 37 h 432"/>
              <a:gd name="connsiteX2-21309" fmla="*/ 174 w 179"/>
              <a:gd name="connsiteY2-21310" fmla="*/ 69 h 432"/>
              <a:gd name="connsiteX3-21311" fmla="*/ 169 w 179"/>
              <a:gd name="connsiteY3-21312" fmla="*/ 100 h 432"/>
              <a:gd name="connsiteX4-21313" fmla="*/ 163 w 179"/>
              <a:gd name="connsiteY4-21314" fmla="*/ 132 h 432"/>
              <a:gd name="connsiteX5-21315" fmla="*/ 163 w 179"/>
              <a:gd name="connsiteY5-21316" fmla="*/ 158 h 432"/>
              <a:gd name="connsiteX6-21317" fmla="*/ 158 w 179"/>
              <a:gd name="connsiteY6-21318" fmla="*/ 179 h 432"/>
              <a:gd name="connsiteX7-21319" fmla="*/ 153 w 179"/>
              <a:gd name="connsiteY7-21320" fmla="*/ 200 h 432"/>
              <a:gd name="connsiteX8-21321" fmla="*/ 147 w 179"/>
              <a:gd name="connsiteY8-21322" fmla="*/ 237 h 432"/>
              <a:gd name="connsiteX9-21323" fmla="*/ 137 w 179"/>
              <a:gd name="connsiteY9-21324" fmla="*/ 274 h 432"/>
              <a:gd name="connsiteX10-21325" fmla="*/ 132 w 179"/>
              <a:gd name="connsiteY10-21326" fmla="*/ 305 h 432"/>
              <a:gd name="connsiteX11-21327" fmla="*/ 121 w 179"/>
              <a:gd name="connsiteY11-21328" fmla="*/ 332 h 432"/>
              <a:gd name="connsiteX12-21329" fmla="*/ 116 w 179"/>
              <a:gd name="connsiteY12-21330" fmla="*/ 358 h 432"/>
              <a:gd name="connsiteX13-21331" fmla="*/ 111 w 179"/>
              <a:gd name="connsiteY13-21332" fmla="*/ 369 h 432"/>
              <a:gd name="connsiteX14-21333" fmla="*/ 105 w 179"/>
              <a:gd name="connsiteY14-21334" fmla="*/ 379 h 432"/>
              <a:gd name="connsiteX15-21335" fmla="*/ 105 w 179"/>
              <a:gd name="connsiteY15-21336" fmla="*/ 390 h 432"/>
              <a:gd name="connsiteX16-21337" fmla="*/ 100 w 179"/>
              <a:gd name="connsiteY16-21338" fmla="*/ 395 h 432"/>
              <a:gd name="connsiteX17-21339" fmla="*/ 95 w 179"/>
              <a:gd name="connsiteY17-21340" fmla="*/ 405 h 432"/>
              <a:gd name="connsiteX18-21341" fmla="*/ 95 w 179"/>
              <a:gd name="connsiteY18-21342" fmla="*/ 411 h 432"/>
              <a:gd name="connsiteX19-21343" fmla="*/ 84 w 179"/>
              <a:gd name="connsiteY19-21344" fmla="*/ 416 h 432"/>
              <a:gd name="connsiteX20-21345" fmla="*/ 79 w 179"/>
              <a:gd name="connsiteY20-21346" fmla="*/ 426 h 432"/>
              <a:gd name="connsiteX21-21347" fmla="*/ 74 w 179"/>
              <a:gd name="connsiteY21-21348" fmla="*/ 426 h 432"/>
              <a:gd name="connsiteX22-21349" fmla="*/ 68 w 179"/>
              <a:gd name="connsiteY22-21350" fmla="*/ 432 h 432"/>
              <a:gd name="connsiteX23-21351" fmla="*/ 63 w 179"/>
              <a:gd name="connsiteY23-21352" fmla="*/ 432 h 432"/>
              <a:gd name="connsiteX24-21353" fmla="*/ 63 w 179"/>
              <a:gd name="connsiteY24-21354" fmla="*/ 426 h 432"/>
              <a:gd name="connsiteX25-21355" fmla="*/ 58 w 179"/>
              <a:gd name="connsiteY25-21356" fmla="*/ 426 h 432"/>
              <a:gd name="connsiteX26-21357" fmla="*/ 58 w 179"/>
              <a:gd name="connsiteY26-21358" fmla="*/ 421 h 432"/>
              <a:gd name="connsiteX27-21359" fmla="*/ 58 w 179"/>
              <a:gd name="connsiteY27-21360" fmla="*/ 416 h 432"/>
              <a:gd name="connsiteX28-21361" fmla="*/ 53 w 179"/>
              <a:gd name="connsiteY28-21362" fmla="*/ 411 h 432"/>
              <a:gd name="connsiteX29-21363" fmla="*/ 53 w 179"/>
              <a:gd name="connsiteY29-21364" fmla="*/ 400 h 432"/>
              <a:gd name="connsiteX30-21365" fmla="*/ 53 w 179"/>
              <a:gd name="connsiteY30-21366" fmla="*/ 390 h 432"/>
              <a:gd name="connsiteX31-21367" fmla="*/ 47 w 179"/>
              <a:gd name="connsiteY31-21368" fmla="*/ 374 h 432"/>
              <a:gd name="connsiteX32-21369" fmla="*/ 42 w 179"/>
              <a:gd name="connsiteY32-21370" fmla="*/ 353 h 432"/>
              <a:gd name="connsiteX33-21371" fmla="*/ 37 w 179"/>
              <a:gd name="connsiteY33-21372" fmla="*/ 337 h 432"/>
              <a:gd name="connsiteX34-21373" fmla="*/ 32 w 179"/>
              <a:gd name="connsiteY34-21374" fmla="*/ 321 h 432"/>
              <a:gd name="connsiteX35-21375" fmla="*/ 26 w 179"/>
              <a:gd name="connsiteY35-21376" fmla="*/ 305 h 432"/>
              <a:gd name="connsiteX36-21377" fmla="*/ 16 w 179"/>
              <a:gd name="connsiteY36-21378" fmla="*/ 295 h 432"/>
              <a:gd name="connsiteX37-21379" fmla="*/ 5 w 179"/>
              <a:gd name="connsiteY37-21380" fmla="*/ 284 h 432"/>
              <a:gd name="connsiteX38-21381" fmla="*/ 0 w 179"/>
              <a:gd name="connsiteY38-21382" fmla="*/ 274 h 432"/>
              <a:gd name="connsiteX39-21383" fmla="*/ 11 w 179"/>
              <a:gd name="connsiteY39-21384" fmla="*/ 279 h 432"/>
              <a:gd name="connsiteX40-21385" fmla="*/ 26 w 179"/>
              <a:gd name="connsiteY40-21386" fmla="*/ 279 h 432"/>
              <a:gd name="connsiteX41-21387" fmla="*/ 37 w 179"/>
              <a:gd name="connsiteY41-21388" fmla="*/ 279 h 432"/>
              <a:gd name="connsiteX42-21389" fmla="*/ 47 w 179"/>
              <a:gd name="connsiteY42-21390" fmla="*/ 279 h 432"/>
              <a:gd name="connsiteX43-21391" fmla="*/ 58 w 179"/>
              <a:gd name="connsiteY43-21392" fmla="*/ 274 h 432"/>
              <a:gd name="connsiteX44-21393" fmla="*/ 63 w 179"/>
              <a:gd name="connsiteY44-21394" fmla="*/ 274 h 432"/>
              <a:gd name="connsiteX45-21395" fmla="*/ 68 w 179"/>
              <a:gd name="connsiteY45-21396" fmla="*/ 269 h 432"/>
              <a:gd name="connsiteX46-21397" fmla="*/ 68 w 179"/>
              <a:gd name="connsiteY46-21398" fmla="*/ 269 h 432"/>
              <a:gd name="connsiteX47-21399" fmla="*/ 74 w 179"/>
              <a:gd name="connsiteY47-21400" fmla="*/ 263 h 432"/>
              <a:gd name="connsiteX48-21401" fmla="*/ 74 w 179"/>
              <a:gd name="connsiteY48-21402" fmla="*/ 253 h 432"/>
              <a:gd name="connsiteX49-21403" fmla="*/ 79 w 179"/>
              <a:gd name="connsiteY49-21404" fmla="*/ 242 h 432"/>
              <a:gd name="connsiteX50-21405" fmla="*/ 79 w 179"/>
              <a:gd name="connsiteY50-21406" fmla="*/ 227 h 432"/>
              <a:gd name="connsiteX51-21407" fmla="*/ 84 w 179"/>
              <a:gd name="connsiteY51-21408" fmla="*/ 206 h 432"/>
              <a:gd name="connsiteX52-21409" fmla="*/ 90 w 179"/>
              <a:gd name="connsiteY52-21410" fmla="*/ 185 h 432"/>
              <a:gd name="connsiteX53-21411" fmla="*/ 90 w 179"/>
              <a:gd name="connsiteY53-21412" fmla="*/ 158 h 432"/>
              <a:gd name="connsiteX54-21413" fmla="*/ 95 w 179"/>
              <a:gd name="connsiteY54-21414" fmla="*/ 127 h 432"/>
              <a:gd name="connsiteX55-21415" fmla="*/ 105 w 179"/>
              <a:gd name="connsiteY55-21416" fmla="*/ 64 h 432"/>
              <a:gd name="connsiteX56-21417" fmla="*/ 111 w 179"/>
              <a:gd name="connsiteY56-21418" fmla="*/ 6 h 432"/>
              <a:gd name="connsiteX0-21419" fmla="*/ 174 w 174"/>
              <a:gd name="connsiteY0-21420" fmla="*/ 31 h 426"/>
              <a:gd name="connsiteX1-21421" fmla="*/ 174 w 174"/>
              <a:gd name="connsiteY1-21422" fmla="*/ 63 h 426"/>
              <a:gd name="connsiteX2-21423" fmla="*/ 169 w 174"/>
              <a:gd name="connsiteY2-21424" fmla="*/ 94 h 426"/>
              <a:gd name="connsiteX3-21425" fmla="*/ 163 w 174"/>
              <a:gd name="connsiteY3-21426" fmla="*/ 126 h 426"/>
              <a:gd name="connsiteX4-21427" fmla="*/ 163 w 174"/>
              <a:gd name="connsiteY4-21428" fmla="*/ 152 h 426"/>
              <a:gd name="connsiteX5-21429" fmla="*/ 158 w 174"/>
              <a:gd name="connsiteY5-21430" fmla="*/ 173 h 426"/>
              <a:gd name="connsiteX6-21431" fmla="*/ 153 w 174"/>
              <a:gd name="connsiteY6-21432" fmla="*/ 194 h 426"/>
              <a:gd name="connsiteX7-21433" fmla="*/ 147 w 174"/>
              <a:gd name="connsiteY7-21434" fmla="*/ 231 h 426"/>
              <a:gd name="connsiteX8-21435" fmla="*/ 137 w 174"/>
              <a:gd name="connsiteY8-21436" fmla="*/ 268 h 426"/>
              <a:gd name="connsiteX9-21437" fmla="*/ 132 w 174"/>
              <a:gd name="connsiteY9-21438" fmla="*/ 299 h 426"/>
              <a:gd name="connsiteX10-21439" fmla="*/ 121 w 174"/>
              <a:gd name="connsiteY10-21440" fmla="*/ 326 h 426"/>
              <a:gd name="connsiteX11-21441" fmla="*/ 116 w 174"/>
              <a:gd name="connsiteY11-21442" fmla="*/ 352 h 426"/>
              <a:gd name="connsiteX12-21443" fmla="*/ 111 w 174"/>
              <a:gd name="connsiteY12-21444" fmla="*/ 363 h 426"/>
              <a:gd name="connsiteX13-21445" fmla="*/ 105 w 174"/>
              <a:gd name="connsiteY13-21446" fmla="*/ 373 h 426"/>
              <a:gd name="connsiteX14-21447" fmla="*/ 105 w 174"/>
              <a:gd name="connsiteY14-21448" fmla="*/ 384 h 426"/>
              <a:gd name="connsiteX15-21449" fmla="*/ 100 w 174"/>
              <a:gd name="connsiteY15-21450" fmla="*/ 389 h 426"/>
              <a:gd name="connsiteX16-21451" fmla="*/ 95 w 174"/>
              <a:gd name="connsiteY16-21452" fmla="*/ 399 h 426"/>
              <a:gd name="connsiteX17-21453" fmla="*/ 95 w 174"/>
              <a:gd name="connsiteY17-21454" fmla="*/ 405 h 426"/>
              <a:gd name="connsiteX18-21455" fmla="*/ 84 w 174"/>
              <a:gd name="connsiteY18-21456" fmla="*/ 410 h 426"/>
              <a:gd name="connsiteX19-21457" fmla="*/ 79 w 174"/>
              <a:gd name="connsiteY19-21458" fmla="*/ 420 h 426"/>
              <a:gd name="connsiteX20-21459" fmla="*/ 74 w 174"/>
              <a:gd name="connsiteY20-21460" fmla="*/ 420 h 426"/>
              <a:gd name="connsiteX21-21461" fmla="*/ 68 w 174"/>
              <a:gd name="connsiteY21-21462" fmla="*/ 426 h 426"/>
              <a:gd name="connsiteX22-21463" fmla="*/ 63 w 174"/>
              <a:gd name="connsiteY22-21464" fmla="*/ 426 h 426"/>
              <a:gd name="connsiteX23-21465" fmla="*/ 63 w 174"/>
              <a:gd name="connsiteY23-21466" fmla="*/ 420 h 426"/>
              <a:gd name="connsiteX24-21467" fmla="*/ 58 w 174"/>
              <a:gd name="connsiteY24-21468" fmla="*/ 420 h 426"/>
              <a:gd name="connsiteX25-21469" fmla="*/ 58 w 174"/>
              <a:gd name="connsiteY25-21470" fmla="*/ 415 h 426"/>
              <a:gd name="connsiteX26-21471" fmla="*/ 58 w 174"/>
              <a:gd name="connsiteY26-21472" fmla="*/ 410 h 426"/>
              <a:gd name="connsiteX27-21473" fmla="*/ 53 w 174"/>
              <a:gd name="connsiteY27-21474" fmla="*/ 405 h 426"/>
              <a:gd name="connsiteX28-21475" fmla="*/ 53 w 174"/>
              <a:gd name="connsiteY28-21476" fmla="*/ 394 h 426"/>
              <a:gd name="connsiteX29-21477" fmla="*/ 53 w 174"/>
              <a:gd name="connsiteY29-21478" fmla="*/ 384 h 426"/>
              <a:gd name="connsiteX30-21479" fmla="*/ 47 w 174"/>
              <a:gd name="connsiteY30-21480" fmla="*/ 368 h 426"/>
              <a:gd name="connsiteX31-21481" fmla="*/ 42 w 174"/>
              <a:gd name="connsiteY31-21482" fmla="*/ 347 h 426"/>
              <a:gd name="connsiteX32-21483" fmla="*/ 37 w 174"/>
              <a:gd name="connsiteY32-21484" fmla="*/ 331 h 426"/>
              <a:gd name="connsiteX33-21485" fmla="*/ 32 w 174"/>
              <a:gd name="connsiteY33-21486" fmla="*/ 315 h 426"/>
              <a:gd name="connsiteX34-21487" fmla="*/ 26 w 174"/>
              <a:gd name="connsiteY34-21488" fmla="*/ 299 h 426"/>
              <a:gd name="connsiteX35-21489" fmla="*/ 16 w 174"/>
              <a:gd name="connsiteY35-21490" fmla="*/ 289 h 426"/>
              <a:gd name="connsiteX36-21491" fmla="*/ 5 w 174"/>
              <a:gd name="connsiteY36-21492" fmla="*/ 278 h 426"/>
              <a:gd name="connsiteX37-21493" fmla="*/ 0 w 174"/>
              <a:gd name="connsiteY37-21494" fmla="*/ 268 h 426"/>
              <a:gd name="connsiteX38-21495" fmla="*/ 11 w 174"/>
              <a:gd name="connsiteY38-21496" fmla="*/ 273 h 426"/>
              <a:gd name="connsiteX39-21497" fmla="*/ 26 w 174"/>
              <a:gd name="connsiteY39-21498" fmla="*/ 273 h 426"/>
              <a:gd name="connsiteX40-21499" fmla="*/ 37 w 174"/>
              <a:gd name="connsiteY40-21500" fmla="*/ 273 h 426"/>
              <a:gd name="connsiteX41-21501" fmla="*/ 47 w 174"/>
              <a:gd name="connsiteY41-21502" fmla="*/ 273 h 426"/>
              <a:gd name="connsiteX42-21503" fmla="*/ 58 w 174"/>
              <a:gd name="connsiteY42-21504" fmla="*/ 268 h 426"/>
              <a:gd name="connsiteX43-21505" fmla="*/ 63 w 174"/>
              <a:gd name="connsiteY43-21506" fmla="*/ 268 h 426"/>
              <a:gd name="connsiteX44-21507" fmla="*/ 68 w 174"/>
              <a:gd name="connsiteY44-21508" fmla="*/ 263 h 426"/>
              <a:gd name="connsiteX45-21509" fmla="*/ 68 w 174"/>
              <a:gd name="connsiteY45-21510" fmla="*/ 263 h 426"/>
              <a:gd name="connsiteX46-21511" fmla="*/ 74 w 174"/>
              <a:gd name="connsiteY46-21512" fmla="*/ 257 h 426"/>
              <a:gd name="connsiteX47-21513" fmla="*/ 74 w 174"/>
              <a:gd name="connsiteY47-21514" fmla="*/ 247 h 426"/>
              <a:gd name="connsiteX48-21515" fmla="*/ 79 w 174"/>
              <a:gd name="connsiteY48-21516" fmla="*/ 236 h 426"/>
              <a:gd name="connsiteX49-21517" fmla="*/ 79 w 174"/>
              <a:gd name="connsiteY49-21518" fmla="*/ 221 h 426"/>
              <a:gd name="connsiteX50-21519" fmla="*/ 84 w 174"/>
              <a:gd name="connsiteY50-21520" fmla="*/ 200 h 426"/>
              <a:gd name="connsiteX51-21521" fmla="*/ 90 w 174"/>
              <a:gd name="connsiteY51-21522" fmla="*/ 179 h 426"/>
              <a:gd name="connsiteX52-21523" fmla="*/ 90 w 174"/>
              <a:gd name="connsiteY52-21524" fmla="*/ 152 h 426"/>
              <a:gd name="connsiteX53-21525" fmla="*/ 95 w 174"/>
              <a:gd name="connsiteY53-21526" fmla="*/ 121 h 426"/>
              <a:gd name="connsiteX54-21527" fmla="*/ 105 w 174"/>
              <a:gd name="connsiteY54-21528" fmla="*/ 58 h 426"/>
              <a:gd name="connsiteX55-21529" fmla="*/ 111 w 174"/>
              <a:gd name="connsiteY55-21530" fmla="*/ 0 h 426"/>
              <a:gd name="connsiteX0-21531" fmla="*/ 174 w 174"/>
              <a:gd name="connsiteY0-21532" fmla="*/ 63 h 426"/>
              <a:gd name="connsiteX1-21533" fmla="*/ 169 w 174"/>
              <a:gd name="connsiteY1-21534" fmla="*/ 94 h 426"/>
              <a:gd name="connsiteX2-21535" fmla="*/ 163 w 174"/>
              <a:gd name="connsiteY2-21536" fmla="*/ 126 h 426"/>
              <a:gd name="connsiteX3-21537" fmla="*/ 163 w 174"/>
              <a:gd name="connsiteY3-21538" fmla="*/ 152 h 426"/>
              <a:gd name="connsiteX4-21539" fmla="*/ 158 w 174"/>
              <a:gd name="connsiteY4-21540" fmla="*/ 173 h 426"/>
              <a:gd name="connsiteX5-21541" fmla="*/ 153 w 174"/>
              <a:gd name="connsiteY5-21542" fmla="*/ 194 h 426"/>
              <a:gd name="connsiteX6-21543" fmla="*/ 147 w 174"/>
              <a:gd name="connsiteY6-21544" fmla="*/ 231 h 426"/>
              <a:gd name="connsiteX7-21545" fmla="*/ 137 w 174"/>
              <a:gd name="connsiteY7-21546" fmla="*/ 268 h 426"/>
              <a:gd name="connsiteX8-21547" fmla="*/ 132 w 174"/>
              <a:gd name="connsiteY8-21548" fmla="*/ 299 h 426"/>
              <a:gd name="connsiteX9-21549" fmla="*/ 121 w 174"/>
              <a:gd name="connsiteY9-21550" fmla="*/ 326 h 426"/>
              <a:gd name="connsiteX10-21551" fmla="*/ 116 w 174"/>
              <a:gd name="connsiteY10-21552" fmla="*/ 352 h 426"/>
              <a:gd name="connsiteX11-21553" fmla="*/ 111 w 174"/>
              <a:gd name="connsiteY11-21554" fmla="*/ 363 h 426"/>
              <a:gd name="connsiteX12-21555" fmla="*/ 105 w 174"/>
              <a:gd name="connsiteY12-21556" fmla="*/ 373 h 426"/>
              <a:gd name="connsiteX13-21557" fmla="*/ 105 w 174"/>
              <a:gd name="connsiteY13-21558" fmla="*/ 384 h 426"/>
              <a:gd name="connsiteX14-21559" fmla="*/ 100 w 174"/>
              <a:gd name="connsiteY14-21560" fmla="*/ 389 h 426"/>
              <a:gd name="connsiteX15-21561" fmla="*/ 95 w 174"/>
              <a:gd name="connsiteY15-21562" fmla="*/ 399 h 426"/>
              <a:gd name="connsiteX16-21563" fmla="*/ 95 w 174"/>
              <a:gd name="connsiteY16-21564" fmla="*/ 405 h 426"/>
              <a:gd name="connsiteX17-21565" fmla="*/ 84 w 174"/>
              <a:gd name="connsiteY17-21566" fmla="*/ 410 h 426"/>
              <a:gd name="connsiteX18-21567" fmla="*/ 79 w 174"/>
              <a:gd name="connsiteY18-21568" fmla="*/ 420 h 426"/>
              <a:gd name="connsiteX19-21569" fmla="*/ 74 w 174"/>
              <a:gd name="connsiteY19-21570" fmla="*/ 420 h 426"/>
              <a:gd name="connsiteX20-21571" fmla="*/ 68 w 174"/>
              <a:gd name="connsiteY20-21572" fmla="*/ 426 h 426"/>
              <a:gd name="connsiteX21-21573" fmla="*/ 63 w 174"/>
              <a:gd name="connsiteY21-21574" fmla="*/ 426 h 426"/>
              <a:gd name="connsiteX22-21575" fmla="*/ 63 w 174"/>
              <a:gd name="connsiteY22-21576" fmla="*/ 420 h 426"/>
              <a:gd name="connsiteX23-21577" fmla="*/ 58 w 174"/>
              <a:gd name="connsiteY23-21578" fmla="*/ 420 h 426"/>
              <a:gd name="connsiteX24-21579" fmla="*/ 58 w 174"/>
              <a:gd name="connsiteY24-21580" fmla="*/ 415 h 426"/>
              <a:gd name="connsiteX25-21581" fmla="*/ 58 w 174"/>
              <a:gd name="connsiteY25-21582" fmla="*/ 410 h 426"/>
              <a:gd name="connsiteX26-21583" fmla="*/ 53 w 174"/>
              <a:gd name="connsiteY26-21584" fmla="*/ 405 h 426"/>
              <a:gd name="connsiteX27-21585" fmla="*/ 53 w 174"/>
              <a:gd name="connsiteY27-21586" fmla="*/ 394 h 426"/>
              <a:gd name="connsiteX28-21587" fmla="*/ 53 w 174"/>
              <a:gd name="connsiteY28-21588" fmla="*/ 384 h 426"/>
              <a:gd name="connsiteX29-21589" fmla="*/ 47 w 174"/>
              <a:gd name="connsiteY29-21590" fmla="*/ 368 h 426"/>
              <a:gd name="connsiteX30-21591" fmla="*/ 42 w 174"/>
              <a:gd name="connsiteY30-21592" fmla="*/ 347 h 426"/>
              <a:gd name="connsiteX31-21593" fmla="*/ 37 w 174"/>
              <a:gd name="connsiteY31-21594" fmla="*/ 331 h 426"/>
              <a:gd name="connsiteX32-21595" fmla="*/ 32 w 174"/>
              <a:gd name="connsiteY32-21596" fmla="*/ 315 h 426"/>
              <a:gd name="connsiteX33-21597" fmla="*/ 26 w 174"/>
              <a:gd name="connsiteY33-21598" fmla="*/ 299 h 426"/>
              <a:gd name="connsiteX34-21599" fmla="*/ 16 w 174"/>
              <a:gd name="connsiteY34-21600" fmla="*/ 289 h 426"/>
              <a:gd name="connsiteX35-21601" fmla="*/ 5 w 174"/>
              <a:gd name="connsiteY35-21602" fmla="*/ 278 h 426"/>
              <a:gd name="connsiteX36-21603" fmla="*/ 0 w 174"/>
              <a:gd name="connsiteY36-21604" fmla="*/ 268 h 426"/>
              <a:gd name="connsiteX37-21605" fmla="*/ 11 w 174"/>
              <a:gd name="connsiteY37-21606" fmla="*/ 273 h 426"/>
              <a:gd name="connsiteX38-21607" fmla="*/ 26 w 174"/>
              <a:gd name="connsiteY38-21608" fmla="*/ 273 h 426"/>
              <a:gd name="connsiteX39-21609" fmla="*/ 37 w 174"/>
              <a:gd name="connsiteY39-21610" fmla="*/ 273 h 426"/>
              <a:gd name="connsiteX40-21611" fmla="*/ 47 w 174"/>
              <a:gd name="connsiteY40-21612" fmla="*/ 273 h 426"/>
              <a:gd name="connsiteX41-21613" fmla="*/ 58 w 174"/>
              <a:gd name="connsiteY41-21614" fmla="*/ 268 h 426"/>
              <a:gd name="connsiteX42-21615" fmla="*/ 63 w 174"/>
              <a:gd name="connsiteY42-21616" fmla="*/ 268 h 426"/>
              <a:gd name="connsiteX43-21617" fmla="*/ 68 w 174"/>
              <a:gd name="connsiteY43-21618" fmla="*/ 263 h 426"/>
              <a:gd name="connsiteX44-21619" fmla="*/ 68 w 174"/>
              <a:gd name="connsiteY44-21620" fmla="*/ 263 h 426"/>
              <a:gd name="connsiteX45-21621" fmla="*/ 74 w 174"/>
              <a:gd name="connsiteY45-21622" fmla="*/ 257 h 426"/>
              <a:gd name="connsiteX46-21623" fmla="*/ 74 w 174"/>
              <a:gd name="connsiteY46-21624" fmla="*/ 247 h 426"/>
              <a:gd name="connsiteX47-21625" fmla="*/ 79 w 174"/>
              <a:gd name="connsiteY47-21626" fmla="*/ 236 h 426"/>
              <a:gd name="connsiteX48-21627" fmla="*/ 79 w 174"/>
              <a:gd name="connsiteY48-21628" fmla="*/ 221 h 426"/>
              <a:gd name="connsiteX49-21629" fmla="*/ 84 w 174"/>
              <a:gd name="connsiteY49-21630" fmla="*/ 200 h 426"/>
              <a:gd name="connsiteX50-21631" fmla="*/ 90 w 174"/>
              <a:gd name="connsiteY50-21632" fmla="*/ 179 h 426"/>
              <a:gd name="connsiteX51-21633" fmla="*/ 90 w 174"/>
              <a:gd name="connsiteY51-21634" fmla="*/ 152 h 426"/>
              <a:gd name="connsiteX52-21635" fmla="*/ 95 w 174"/>
              <a:gd name="connsiteY52-21636" fmla="*/ 121 h 426"/>
              <a:gd name="connsiteX53-21637" fmla="*/ 105 w 174"/>
              <a:gd name="connsiteY53-21638" fmla="*/ 58 h 426"/>
              <a:gd name="connsiteX54-21639" fmla="*/ 111 w 174"/>
              <a:gd name="connsiteY54-21640" fmla="*/ 0 h 426"/>
              <a:gd name="connsiteX0-21641" fmla="*/ 174 w 174"/>
              <a:gd name="connsiteY0-21642" fmla="*/ 5 h 368"/>
              <a:gd name="connsiteX1-21643" fmla="*/ 169 w 174"/>
              <a:gd name="connsiteY1-21644" fmla="*/ 36 h 368"/>
              <a:gd name="connsiteX2-21645" fmla="*/ 163 w 174"/>
              <a:gd name="connsiteY2-21646" fmla="*/ 68 h 368"/>
              <a:gd name="connsiteX3-21647" fmla="*/ 163 w 174"/>
              <a:gd name="connsiteY3-21648" fmla="*/ 94 h 368"/>
              <a:gd name="connsiteX4-21649" fmla="*/ 158 w 174"/>
              <a:gd name="connsiteY4-21650" fmla="*/ 115 h 368"/>
              <a:gd name="connsiteX5-21651" fmla="*/ 153 w 174"/>
              <a:gd name="connsiteY5-21652" fmla="*/ 136 h 368"/>
              <a:gd name="connsiteX6-21653" fmla="*/ 147 w 174"/>
              <a:gd name="connsiteY6-21654" fmla="*/ 173 h 368"/>
              <a:gd name="connsiteX7-21655" fmla="*/ 137 w 174"/>
              <a:gd name="connsiteY7-21656" fmla="*/ 210 h 368"/>
              <a:gd name="connsiteX8-21657" fmla="*/ 132 w 174"/>
              <a:gd name="connsiteY8-21658" fmla="*/ 241 h 368"/>
              <a:gd name="connsiteX9-21659" fmla="*/ 121 w 174"/>
              <a:gd name="connsiteY9-21660" fmla="*/ 268 h 368"/>
              <a:gd name="connsiteX10-21661" fmla="*/ 116 w 174"/>
              <a:gd name="connsiteY10-21662" fmla="*/ 294 h 368"/>
              <a:gd name="connsiteX11-21663" fmla="*/ 111 w 174"/>
              <a:gd name="connsiteY11-21664" fmla="*/ 305 h 368"/>
              <a:gd name="connsiteX12-21665" fmla="*/ 105 w 174"/>
              <a:gd name="connsiteY12-21666" fmla="*/ 315 h 368"/>
              <a:gd name="connsiteX13-21667" fmla="*/ 105 w 174"/>
              <a:gd name="connsiteY13-21668" fmla="*/ 326 h 368"/>
              <a:gd name="connsiteX14-21669" fmla="*/ 100 w 174"/>
              <a:gd name="connsiteY14-21670" fmla="*/ 331 h 368"/>
              <a:gd name="connsiteX15-21671" fmla="*/ 95 w 174"/>
              <a:gd name="connsiteY15-21672" fmla="*/ 341 h 368"/>
              <a:gd name="connsiteX16-21673" fmla="*/ 95 w 174"/>
              <a:gd name="connsiteY16-21674" fmla="*/ 347 h 368"/>
              <a:gd name="connsiteX17-21675" fmla="*/ 84 w 174"/>
              <a:gd name="connsiteY17-21676" fmla="*/ 352 h 368"/>
              <a:gd name="connsiteX18-21677" fmla="*/ 79 w 174"/>
              <a:gd name="connsiteY18-21678" fmla="*/ 362 h 368"/>
              <a:gd name="connsiteX19-21679" fmla="*/ 74 w 174"/>
              <a:gd name="connsiteY19-21680" fmla="*/ 362 h 368"/>
              <a:gd name="connsiteX20-21681" fmla="*/ 68 w 174"/>
              <a:gd name="connsiteY20-21682" fmla="*/ 368 h 368"/>
              <a:gd name="connsiteX21-21683" fmla="*/ 63 w 174"/>
              <a:gd name="connsiteY21-21684" fmla="*/ 368 h 368"/>
              <a:gd name="connsiteX22-21685" fmla="*/ 63 w 174"/>
              <a:gd name="connsiteY22-21686" fmla="*/ 362 h 368"/>
              <a:gd name="connsiteX23-21687" fmla="*/ 58 w 174"/>
              <a:gd name="connsiteY23-21688" fmla="*/ 362 h 368"/>
              <a:gd name="connsiteX24-21689" fmla="*/ 58 w 174"/>
              <a:gd name="connsiteY24-21690" fmla="*/ 357 h 368"/>
              <a:gd name="connsiteX25-21691" fmla="*/ 58 w 174"/>
              <a:gd name="connsiteY25-21692" fmla="*/ 352 h 368"/>
              <a:gd name="connsiteX26-21693" fmla="*/ 53 w 174"/>
              <a:gd name="connsiteY26-21694" fmla="*/ 347 h 368"/>
              <a:gd name="connsiteX27-21695" fmla="*/ 53 w 174"/>
              <a:gd name="connsiteY27-21696" fmla="*/ 336 h 368"/>
              <a:gd name="connsiteX28-21697" fmla="*/ 53 w 174"/>
              <a:gd name="connsiteY28-21698" fmla="*/ 326 h 368"/>
              <a:gd name="connsiteX29-21699" fmla="*/ 47 w 174"/>
              <a:gd name="connsiteY29-21700" fmla="*/ 310 h 368"/>
              <a:gd name="connsiteX30-21701" fmla="*/ 42 w 174"/>
              <a:gd name="connsiteY30-21702" fmla="*/ 289 h 368"/>
              <a:gd name="connsiteX31-21703" fmla="*/ 37 w 174"/>
              <a:gd name="connsiteY31-21704" fmla="*/ 273 h 368"/>
              <a:gd name="connsiteX32-21705" fmla="*/ 32 w 174"/>
              <a:gd name="connsiteY32-21706" fmla="*/ 257 h 368"/>
              <a:gd name="connsiteX33-21707" fmla="*/ 26 w 174"/>
              <a:gd name="connsiteY33-21708" fmla="*/ 241 h 368"/>
              <a:gd name="connsiteX34-21709" fmla="*/ 16 w 174"/>
              <a:gd name="connsiteY34-21710" fmla="*/ 231 h 368"/>
              <a:gd name="connsiteX35-21711" fmla="*/ 5 w 174"/>
              <a:gd name="connsiteY35-21712" fmla="*/ 220 h 368"/>
              <a:gd name="connsiteX36-21713" fmla="*/ 0 w 174"/>
              <a:gd name="connsiteY36-21714" fmla="*/ 210 h 368"/>
              <a:gd name="connsiteX37-21715" fmla="*/ 11 w 174"/>
              <a:gd name="connsiteY37-21716" fmla="*/ 215 h 368"/>
              <a:gd name="connsiteX38-21717" fmla="*/ 26 w 174"/>
              <a:gd name="connsiteY38-21718" fmla="*/ 215 h 368"/>
              <a:gd name="connsiteX39-21719" fmla="*/ 37 w 174"/>
              <a:gd name="connsiteY39-21720" fmla="*/ 215 h 368"/>
              <a:gd name="connsiteX40-21721" fmla="*/ 47 w 174"/>
              <a:gd name="connsiteY40-21722" fmla="*/ 215 h 368"/>
              <a:gd name="connsiteX41-21723" fmla="*/ 58 w 174"/>
              <a:gd name="connsiteY41-21724" fmla="*/ 210 h 368"/>
              <a:gd name="connsiteX42-21725" fmla="*/ 63 w 174"/>
              <a:gd name="connsiteY42-21726" fmla="*/ 210 h 368"/>
              <a:gd name="connsiteX43-21727" fmla="*/ 68 w 174"/>
              <a:gd name="connsiteY43-21728" fmla="*/ 205 h 368"/>
              <a:gd name="connsiteX44-21729" fmla="*/ 68 w 174"/>
              <a:gd name="connsiteY44-21730" fmla="*/ 205 h 368"/>
              <a:gd name="connsiteX45-21731" fmla="*/ 74 w 174"/>
              <a:gd name="connsiteY45-21732" fmla="*/ 199 h 368"/>
              <a:gd name="connsiteX46-21733" fmla="*/ 74 w 174"/>
              <a:gd name="connsiteY46-21734" fmla="*/ 189 h 368"/>
              <a:gd name="connsiteX47-21735" fmla="*/ 79 w 174"/>
              <a:gd name="connsiteY47-21736" fmla="*/ 178 h 368"/>
              <a:gd name="connsiteX48-21737" fmla="*/ 79 w 174"/>
              <a:gd name="connsiteY48-21738" fmla="*/ 163 h 368"/>
              <a:gd name="connsiteX49-21739" fmla="*/ 84 w 174"/>
              <a:gd name="connsiteY49-21740" fmla="*/ 142 h 368"/>
              <a:gd name="connsiteX50-21741" fmla="*/ 90 w 174"/>
              <a:gd name="connsiteY50-21742" fmla="*/ 121 h 368"/>
              <a:gd name="connsiteX51-21743" fmla="*/ 90 w 174"/>
              <a:gd name="connsiteY51-21744" fmla="*/ 94 h 368"/>
              <a:gd name="connsiteX52-21745" fmla="*/ 95 w 174"/>
              <a:gd name="connsiteY52-21746" fmla="*/ 63 h 368"/>
              <a:gd name="connsiteX53-21747" fmla="*/ 105 w 174"/>
              <a:gd name="connsiteY53-21748" fmla="*/ 0 h 368"/>
              <a:gd name="connsiteX0-21749" fmla="*/ 174 w 174"/>
              <a:gd name="connsiteY0-21750" fmla="*/ 0 h 363"/>
              <a:gd name="connsiteX1-21751" fmla="*/ 169 w 174"/>
              <a:gd name="connsiteY1-21752" fmla="*/ 31 h 363"/>
              <a:gd name="connsiteX2-21753" fmla="*/ 163 w 174"/>
              <a:gd name="connsiteY2-21754" fmla="*/ 63 h 363"/>
              <a:gd name="connsiteX3-21755" fmla="*/ 163 w 174"/>
              <a:gd name="connsiteY3-21756" fmla="*/ 89 h 363"/>
              <a:gd name="connsiteX4-21757" fmla="*/ 158 w 174"/>
              <a:gd name="connsiteY4-21758" fmla="*/ 110 h 363"/>
              <a:gd name="connsiteX5-21759" fmla="*/ 153 w 174"/>
              <a:gd name="connsiteY5-21760" fmla="*/ 131 h 363"/>
              <a:gd name="connsiteX6-21761" fmla="*/ 147 w 174"/>
              <a:gd name="connsiteY6-21762" fmla="*/ 168 h 363"/>
              <a:gd name="connsiteX7-21763" fmla="*/ 137 w 174"/>
              <a:gd name="connsiteY7-21764" fmla="*/ 205 h 363"/>
              <a:gd name="connsiteX8-21765" fmla="*/ 132 w 174"/>
              <a:gd name="connsiteY8-21766" fmla="*/ 236 h 363"/>
              <a:gd name="connsiteX9-21767" fmla="*/ 121 w 174"/>
              <a:gd name="connsiteY9-21768" fmla="*/ 263 h 363"/>
              <a:gd name="connsiteX10-21769" fmla="*/ 116 w 174"/>
              <a:gd name="connsiteY10-21770" fmla="*/ 289 h 363"/>
              <a:gd name="connsiteX11-21771" fmla="*/ 111 w 174"/>
              <a:gd name="connsiteY11-21772" fmla="*/ 300 h 363"/>
              <a:gd name="connsiteX12-21773" fmla="*/ 105 w 174"/>
              <a:gd name="connsiteY12-21774" fmla="*/ 310 h 363"/>
              <a:gd name="connsiteX13-21775" fmla="*/ 105 w 174"/>
              <a:gd name="connsiteY13-21776" fmla="*/ 321 h 363"/>
              <a:gd name="connsiteX14-21777" fmla="*/ 100 w 174"/>
              <a:gd name="connsiteY14-21778" fmla="*/ 326 h 363"/>
              <a:gd name="connsiteX15-21779" fmla="*/ 95 w 174"/>
              <a:gd name="connsiteY15-21780" fmla="*/ 336 h 363"/>
              <a:gd name="connsiteX16-21781" fmla="*/ 95 w 174"/>
              <a:gd name="connsiteY16-21782" fmla="*/ 342 h 363"/>
              <a:gd name="connsiteX17-21783" fmla="*/ 84 w 174"/>
              <a:gd name="connsiteY17-21784" fmla="*/ 347 h 363"/>
              <a:gd name="connsiteX18-21785" fmla="*/ 79 w 174"/>
              <a:gd name="connsiteY18-21786" fmla="*/ 357 h 363"/>
              <a:gd name="connsiteX19-21787" fmla="*/ 74 w 174"/>
              <a:gd name="connsiteY19-21788" fmla="*/ 357 h 363"/>
              <a:gd name="connsiteX20-21789" fmla="*/ 68 w 174"/>
              <a:gd name="connsiteY20-21790" fmla="*/ 363 h 363"/>
              <a:gd name="connsiteX21-21791" fmla="*/ 63 w 174"/>
              <a:gd name="connsiteY21-21792" fmla="*/ 363 h 363"/>
              <a:gd name="connsiteX22-21793" fmla="*/ 63 w 174"/>
              <a:gd name="connsiteY22-21794" fmla="*/ 357 h 363"/>
              <a:gd name="connsiteX23-21795" fmla="*/ 58 w 174"/>
              <a:gd name="connsiteY23-21796" fmla="*/ 357 h 363"/>
              <a:gd name="connsiteX24-21797" fmla="*/ 58 w 174"/>
              <a:gd name="connsiteY24-21798" fmla="*/ 352 h 363"/>
              <a:gd name="connsiteX25-21799" fmla="*/ 58 w 174"/>
              <a:gd name="connsiteY25-21800" fmla="*/ 347 h 363"/>
              <a:gd name="connsiteX26-21801" fmla="*/ 53 w 174"/>
              <a:gd name="connsiteY26-21802" fmla="*/ 342 h 363"/>
              <a:gd name="connsiteX27-21803" fmla="*/ 53 w 174"/>
              <a:gd name="connsiteY27-21804" fmla="*/ 331 h 363"/>
              <a:gd name="connsiteX28-21805" fmla="*/ 53 w 174"/>
              <a:gd name="connsiteY28-21806" fmla="*/ 321 h 363"/>
              <a:gd name="connsiteX29-21807" fmla="*/ 47 w 174"/>
              <a:gd name="connsiteY29-21808" fmla="*/ 305 h 363"/>
              <a:gd name="connsiteX30-21809" fmla="*/ 42 w 174"/>
              <a:gd name="connsiteY30-21810" fmla="*/ 284 h 363"/>
              <a:gd name="connsiteX31-21811" fmla="*/ 37 w 174"/>
              <a:gd name="connsiteY31-21812" fmla="*/ 268 h 363"/>
              <a:gd name="connsiteX32-21813" fmla="*/ 32 w 174"/>
              <a:gd name="connsiteY32-21814" fmla="*/ 252 h 363"/>
              <a:gd name="connsiteX33-21815" fmla="*/ 26 w 174"/>
              <a:gd name="connsiteY33-21816" fmla="*/ 236 h 363"/>
              <a:gd name="connsiteX34-21817" fmla="*/ 16 w 174"/>
              <a:gd name="connsiteY34-21818" fmla="*/ 226 h 363"/>
              <a:gd name="connsiteX35-21819" fmla="*/ 5 w 174"/>
              <a:gd name="connsiteY35-21820" fmla="*/ 215 h 363"/>
              <a:gd name="connsiteX36-21821" fmla="*/ 0 w 174"/>
              <a:gd name="connsiteY36-21822" fmla="*/ 205 h 363"/>
              <a:gd name="connsiteX37-21823" fmla="*/ 11 w 174"/>
              <a:gd name="connsiteY37-21824" fmla="*/ 210 h 363"/>
              <a:gd name="connsiteX38-21825" fmla="*/ 26 w 174"/>
              <a:gd name="connsiteY38-21826" fmla="*/ 210 h 363"/>
              <a:gd name="connsiteX39-21827" fmla="*/ 37 w 174"/>
              <a:gd name="connsiteY39-21828" fmla="*/ 210 h 363"/>
              <a:gd name="connsiteX40-21829" fmla="*/ 47 w 174"/>
              <a:gd name="connsiteY40-21830" fmla="*/ 210 h 363"/>
              <a:gd name="connsiteX41-21831" fmla="*/ 58 w 174"/>
              <a:gd name="connsiteY41-21832" fmla="*/ 205 h 363"/>
              <a:gd name="connsiteX42-21833" fmla="*/ 63 w 174"/>
              <a:gd name="connsiteY42-21834" fmla="*/ 205 h 363"/>
              <a:gd name="connsiteX43-21835" fmla="*/ 68 w 174"/>
              <a:gd name="connsiteY43-21836" fmla="*/ 200 h 363"/>
              <a:gd name="connsiteX44-21837" fmla="*/ 68 w 174"/>
              <a:gd name="connsiteY44-21838" fmla="*/ 200 h 363"/>
              <a:gd name="connsiteX45-21839" fmla="*/ 74 w 174"/>
              <a:gd name="connsiteY45-21840" fmla="*/ 194 h 363"/>
              <a:gd name="connsiteX46-21841" fmla="*/ 74 w 174"/>
              <a:gd name="connsiteY46-21842" fmla="*/ 184 h 363"/>
              <a:gd name="connsiteX47-21843" fmla="*/ 79 w 174"/>
              <a:gd name="connsiteY47-21844" fmla="*/ 173 h 363"/>
              <a:gd name="connsiteX48-21845" fmla="*/ 79 w 174"/>
              <a:gd name="connsiteY48-21846" fmla="*/ 158 h 363"/>
              <a:gd name="connsiteX49-21847" fmla="*/ 84 w 174"/>
              <a:gd name="connsiteY49-21848" fmla="*/ 137 h 363"/>
              <a:gd name="connsiteX50-21849" fmla="*/ 90 w 174"/>
              <a:gd name="connsiteY50-21850" fmla="*/ 116 h 363"/>
              <a:gd name="connsiteX51-21851" fmla="*/ 90 w 174"/>
              <a:gd name="connsiteY51-21852" fmla="*/ 89 h 363"/>
              <a:gd name="connsiteX52-21853" fmla="*/ 95 w 174"/>
              <a:gd name="connsiteY52-21854" fmla="*/ 58 h 363"/>
              <a:gd name="connsiteX0-21855" fmla="*/ 169 w 169"/>
              <a:gd name="connsiteY0-21856" fmla="*/ 0 h 332"/>
              <a:gd name="connsiteX1-21857" fmla="*/ 163 w 169"/>
              <a:gd name="connsiteY1-21858" fmla="*/ 32 h 332"/>
              <a:gd name="connsiteX2-21859" fmla="*/ 163 w 169"/>
              <a:gd name="connsiteY2-21860" fmla="*/ 58 h 332"/>
              <a:gd name="connsiteX3-21861" fmla="*/ 158 w 169"/>
              <a:gd name="connsiteY3-21862" fmla="*/ 79 h 332"/>
              <a:gd name="connsiteX4-21863" fmla="*/ 153 w 169"/>
              <a:gd name="connsiteY4-21864" fmla="*/ 100 h 332"/>
              <a:gd name="connsiteX5-21865" fmla="*/ 147 w 169"/>
              <a:gd name="connsiteY5-21866" fmla="*/ 137 h 332"/>
              <a:gd name="connsiteX6-21867" fmla="*/ 137 w 169"/>
              <a:gd name="connsiteY6-21868" fmla="*/ 174 h 332"/>
              <a:gd name="connsiteX7-21869" fmla="*/ 132 w 169"/>
              <a:gd name="connsiteY7-21870" fmla="*/ 205 h 332"/>
              <a:gd name="connsiteX8-21871" fmla="*/ 121 w 169"/>
              <a:gd name="connsiteY8-21872" fmla="*/ 232 h 332"/>
              <a:gd name="connsiteX9-21873" fmla="*/ 116 w 169"/>
              <a:gd name="connsiteY9-21874" fmla="*/ 258 h 332"/>
              <a:gd name="connsiteX10-21875" fmla="*/ 111 w 169"/>
              <a:gd name="connsiteY10-21876" fmla="*/ 269 h 332"/>
              <a:gd name="connsiteX11-21877" fmla="*/ 105 w 169"/>
              <a:gd name="connsiteY11-21878" fmla="*/ 279 h 332"/>
              <a:gd name="connsiteX12-21879" fmla="*/ 105 w 169"/>
              <a:gd name="connsiteY12-21880" fmla="*/ 290 h 332"/>
              <a:gd name="connsiteX13-21881" fmla="*/ 100 w 169"/>
              <a:gd name="connsiteY13-21882" fmla="*/ 295 h 332"/>
              <a:gd name="connsiteX14-21883" fmla="*/ 95 w 169"/>
              <a:gd name="connsiteY14-21884" fmla="*/ 305 h 332"/>
              <a:gd name="connsiteX15-21885" fmla="*/ 95 w 169"/>
              <a:gd name="connsiteY15-21886" fmla="*/ 311 h 332"/>
              <a:gd name="connsiteX16-21887" fmla="*/ 84 w 169"/>
              <a:gd name="connsiteY16-21888" fmla="*/ 316 h 332"/>
              <a:gd name="connsiteX17-21889" fmla="*/ 79 w 169"/>
              <a:gd name="connsiteY17-21890" fmla="*/ 326 h 332"/>
              <a:gd name="connsiteX18-21891" fmla="*/ 74 w 169"/>
              <a:gd name="connsiteY18-21892" fmla="*/ 326 h 332"/>
              <a:gd name="connsiteX19-21893" fmla="*/ 68 w 169"/>
              <a:gd name="connsiteY19-21894" fmla="*/ 332 h 332"/>
              <a:gd name="connsiteX20-21895" fmla="*/ 63 w 169"/>
              <a:gd name="connsiteY20-21896" fmla="*/ 332 h 332"/>
              <a:gd name="connsiteX21-21897" fmla="*/ 63 w 169"/>
              <a:gd name="connsiteY21-21898" fmla="*/ 326 h 332"/>
              <a:gd name="connsiteX22-21899" fmla="*/ 58 w 169"/>
              <a:gd name="connsiteY22-21900" fmla="*/ 326 h 332"/>
              <a:gd name="connsiteX23-21901" fmla="*/ 58 w 169"/>
              <a:gd name="connsiteY23-21902" fmla="*/ 321 h 332"/>
              <a:gd name="connsiteX24-21903" fmla="*/ 58 w 169"/>
              <a:gd name="connsiteY24-21904" fmla="*/ 316 h 332"/>
              <a:gd name="connsiteX25-21905" fmla="*/ 53 w 169"/>
              <a:gd name="connsiteY25-21906" fmla="*/ 311 h 332"/>
              <a:gd name="connsiteX26-21907" fmla="*/ 53 w 169"/>
              <a:gd name="connsiteY26-21908" fmla="*/ 300 h 332"/>
              <a:gd name="connsiteX27-21909" fmla="*/ 53 w 169"/>
              <a:gd name="connsiteY27-21910" fmla="*/ 290 h 332"/>
              <a:gd name="connsiteX28-21911" fmla="*/ 47 w 169"/>
              <a:gd name="connsiteY28-21912" fmla="*/ 274 h 332"/>
              <a:gd name="connsiteX29-21913" fmla="*/ 42 w 169"/>
              <a:gd name="connsiteY29-21914" fmla="*/ 253 h 332"/>
              <a:gd name="connsiteX30-21915" fmla="*/ 37 w 169"/>
              <a:gd name="connsiteY30-21916" fmla="*/ 237 h 332"/>
              <a:gd name="connsiteX31-21917" fmla="*/ 32 w 169"/>
              <a:gd name="connsiteY31-21918" fmla="*/ 221 h 332"/>
              <a:gd name="connsiteX32-21919" fmla="*/ 26 w 169"/>
              <a:gd name="connsiteY32-21920" fmla="*/ 205 h 332"/>
              <a:gd name="connsiteX33-21921" fmla="*/ 16 w 169"/>
              <a:gd name="connsiteY33-21922" fmla="*/ 195 h 332"/>
              <a:gd name="connsiteX34-21923" fmla="*/ 5 w 169"/>
              <a:gd name="connsiteY34-21924" fmla="*/ 184 h 332"/>
              <a:gd name="connsiteX35-21925" fmla="*/ 0 w 169"/>
              <a:gd name="connsiteY35-21926" fmla="*/ 174 h 332"/>
              <a:gd name="connsiteX36-21927" fmla="*/ 11 w 169"/>
              <a:gd name="connsiteY36-21928" fmla="*/ 179 h 332"/>
              <a:gd name="connsiteX37-21929" fmla="*/ 26 w 169"/>
              <a:gd name="connsiteY37-21930" fmla="*/ 179 h 332"/>
              <a:gd name="connsiteX38-21931" fmla="*/ 37 w 169"/>
              <a:gd name="connsiteY38-21932" fmla="*/ 179 h 332"/>
              <a:gd name="connsiteX39-21933" fmla="*/ 47 w 169"/>
              <a:gd name="connsiteY39-21934" fmla="*/ 179 h 332"/>
              <a:gd name="connsiteX40-21935" fmla="*/ 58 w 169"/>
              <a:gd name="connsiteY40-21936" fmla="*/ 174 h 332"/>
              <a:gd name="connsiteX41-21937" fmla="*/ 63 w 169"/>
              <a:gd name="connsiteY41-21938" fmla="*/ 174 h 332"/>
              <a:gd name="connsiteX42-21939" fmla="*/ 68 w 169"/>
              <a:gd name="connsiteY42-21940" fmla="*/ 169 h 332"/>
              <a:gd name="connsiteX43-21941" fmla="*/ 68 w 169"/>
              <a:gd name="connsiteY43-21942" fmla="*/ 169 h 332"/>
              <a:gd name="connsiteX44-21943" fmla="*/ 74 w 169"/>
              <a:gd name="connsiteY44-21944" fmla="*/ 163 h 332"/>
              <a:gd name="connsiteX45-21945" fmla="*/ 74 w 169"/>
              <a:gd name="connsiteY45-21946" fmla="*/ 153 h 332"/>
              <a:gd name="connsiteX46-21947" fmla="*/ 79 w 169"/>
              <a:gd name="connsiteY46-21948" fmla="*/ 142 h 332"/>
              <a:gd name="connsiteX47-21949" fmla="*/ 79 w 169"/>
              <a:gd name="connsiteY47-21950" fmla="*/ 127 h 332"/>
              <a:gd name="connsiteX48-21951" fmla="*/ 84 w 169"/>
              <a:gd name="connsiteY48-21952" fmla="*/ 106 h 332"/>
              <a:gd name="connsiteX49-21953" fmla="*/ 90 w 169"/>
              <a:gd name="connsiteY49-21954" fmla="*/ 85 h 332"/>
              <a:gd name="connsiteX50-21955" fmla="*/ 90 w 169"/>
              <a:gd name="connsiteY50-21956" fmla="*/ 58 h 332"/>
              <a:gd name="connsiteX51-21957" fmla="*/ 95 w 169"/>
              <a:gd name="connsiteY51-21958" fmla="*/ 27 h 332"/>
              <a:gd name="connsiteX0-21959" fmla="*/ 163 w 163"/>
              <a:gd name="connsiteY0-21960" fmla="*/ 5 h 305"/>
              <a:gd name="connsiteX1-21961" fmla="*/ 163 w 163"/>
              <a:gd name="connsiteY1-21962" fmla="*/ 31 h 305"/>
              <a:gd name="connsiteX2-21963" fmla="*/ 158 w 163"/>
              <a:gd name="connsiteY2-21964" fmla="*/ 52 h 305"/>
              <a:gd name="connsiteX3-21965" fmla="*/ 153 w 163"/>
              <a:gd name="connsiteY3-21966" fmla="*/ 73 h 305"/>
              <a:gd name="connsiteX4-21967" fmla="*/ 147 w 163"/>
              <a:gd name="connsiteY4-21968" fmla="*/ 110 h 305"/>
              <a:gd name="connsiteX5-21969" fmla="*/ 137 w 163"/>
              <a:gd name="connsiteY5-21970" fmla="*/ 147 h 305"/>
              <a:gd name="connsiteX6-21971" fmla="*/ 132 w 163"/>
              <a:gd name="connsiteY6-21972" fmla="*/ 178 h 305"/>
              <a:gd name="connsiteX7-21973" fmla="*/ 121 w 163"/>
              <a:gd name="connsiteY7-21974" fmla="*/ 205 h 305"/>
              <a:gd name="connsiteX8-21975" fmla="*/ 116 w 163"/>
              <a:gd name="connsiteY8-21976" fmla="*/ 231 h 305"/>
              <a:gd name="connsiteX9-21977" fmla="*/ 111 w 163"/>
              <a:gd name="connsiteY9-21978" fmla="*/ 242 h 305"/>
              <a:gd name="connsiteX10-21979" fmla="*/ 105 w 163"/>
              <a:gd name="connsiteY10-21980" fmla="*/ 252 h 305"/>
              <a:gd name="connsiteX11-21981" fmla="*/ 105 w 163"/>
              <a:gd name="connsiteY11-21982" fmla="*/ 263 h 305"/>
              <a:gd name="connsiteX12-21983" fmla="*/ 100 w 163"/>
              <a:gd name="connsiteY12-21984" fmla="*/ 268 h 305"/>
              <a:gd name="connsiteX13-21985" fmla="*/ 95 w 163"/>
              <a:gd name="connsiteY13-21986" fmla="*/ 278 h 305"/>
              <a:gd name="connsiteX14-21987" fmla="*/ 95 w 163"/>
              <a:gd name="connsiteY14-21988" fmla="*/ 284 h 305"/>
              <a:gd name="connsiteX15-21989" fmla="*/ 84 w 163"/>
              <a:gd name="connsiteY15-21990" fmla="*/ 289 h 305"/>
              <a:gd name="connsiteX16-21991" fmla="*/ 79 w 163"/>
              <a:gd name="connsiteY16-21992" fmla="*/ 299 h 305"/>
              <a:gd name="connsiteX17-21993" fmla="*/ 74 w 163"/>
              <a:gd name="connsiteY17-21994" fmla="*/ 299 h 305"/>
              <a:gd name="connsiteX18-21995" fmla="*/ 68 w 163"/>
              <a:gd name="connsiteY18-21996" fmla="*/ 305 h 305"/>
              <a:gd name="connsiteX19-21997" fmla="*/ 63 w 163"/>
              <a:gd name="connsiteY19-21998" fmla="*/ 305 h 305"/>
              <a:gd name="connsiteX20-21999" fmla="*/ 63 w 163"/>
              <a:gd name="connsiteY20-22000" fmla="*/ 299 h 305"/>
              <a:gd name="connsiteX21-22001" fmla="*/ 58 w 163"/>
              <a:gd name="connsiteY21-22002" fmla="*/ 299 h 305"/>
              <a:gd name="connsiteX22-22003" fmla="*/ 58 w 163"/>
              <a:gd name="connsiteY22-22004" fmla="*/ 294 h 305"/>
              <a:gd name="connsiteX23-22005" fmla="*/ 58 w 163"/>
              <a:gd name="connsiteY23-22006" fmla="*/ 289 h 305"/>
              <a:gd name="connsiteX24-22007" fmla="*/ 53 w 163"/>
              <a:gd name="connsiteY24-22008" fmla="*/ 284 h 305"/>
              <a:gd name="connsiteX25-22009" fmla="*/ 53 w 163"/>
              <a:gd name="connsiteY25-22010" fmla="*/ 273 h 305"/>
              <a:gd name="connsiteX26-22011" fmla="*/ 53 w 163"/>
              <a:gd name="connsiteY26-22012" fmla="*/ 263 h 305"/>
              <a:gd name="connsiteX27-22013" fmla="*/ 47 w 163"/>
              <a:gd name="connsiteY27-22014" fmla="*/ 247 h 305"/>
              <a:gd name="connsiteX28-22015" fmla="*/ 42 w 163"/>
              <a:gd name="connsiteY28-22016" fmla="*/ 226 h 305"/>
              <a:gd name="connsiteX29-22017" fmla="*/ 37 w 163"/>
              <a:gd name="connsiteY29-22018" fmla="*/ 210 h 305"/>
              <a:gd name="connsiteX30-22019" fmla="*/ 32 w 163"/>
              <a:gd name="connsiteY30-22020" fmla="*/ 194 h 305"/>
              <a:gd name="connsiteX31-22021" fmla="*/ 26 w 163"/>
              <a:gd name="connsiteY31-22022" fmla="*/ 178 h 305"/>
              <a:gd name="connsiteX32-22023" fmla="*/ 16 w 163"/>
              <a:gd name="connsiteY32-22024" fmla="*/ 168 h 305"/>
              <a:gd name="connsiteX33-22025" fmla="*/ 5 w 163"/>
              <a:gd name="connsiteY33-22026" fmla="*/ 157 h 305"/>
              <a:gd name="connsiteX34-22027" fmla="*/ 0 w 163"/>
              <a:gd name="connsiteY34-22028" fmla="*/ 147 h 305"/>
              <a:gd name="connsiteX35-22029" fmla="*/ 11 w 163"/>
              <a:gd name="connsiteY35-22030" fmla="*/ 152 h 305"/>
              <a:gd name="connsiteX36-22031" fmla="*/ 26 w 163"/>
              <a:gd name="connsiteY36-22032" fmla="*/ 152 h 305"/>
              <a:gd name="connsiteX37-22033" fmla="*/ 37 w 163"/>
              <a:gd name="connsiteY37-22034" fmla="*/ 152 h 305"/>
              <a:gd name="connsiteX38-22035" fmla="*/ 47 w 163"/>
              <a:gd name="connsiteY38-22036" fmla="*/ 152 h 305"/>
              <a:gd name="connsiteX39-22037" fmla="*/ 58 w 163"/>
              <a:gd name="connsiteY39-22038" fmla="*/ 147 h 305"/>
              <a:gd name="connsiteX40-22039" fmla="*/ 63 w 163"/>
              <a:gd name="connsiteY40-22040" fmla="*/ 147 h 305"/>
              <a:gd name="connsiteX41-22041" fmla="*/ 68 w 163"/>
              <a:gd name="connsiteY41-22042" fmla="*/ 142 h 305"/>
              <a:gd name="connsiteX42-22043" fmla="*/ 68 w 163"/>
              <a:gd name="connsiteY42-22044" fmla="*/ 142 h 305"/>
              <a:gd name="connsiteX43-22045" fmla="*/ 74 w 163"/>
              <a:gd name="connsiteY43-22046" fmla="*/ 136 h 305"/>
              <a:gd name="connsiteX44-22047" fmla="*/ 74 w 163"/>
              <a:gd name="connsiteY44-22048" fmla="*/ 126 h 305"/>
              <a:gd name="connsiteX45-22049" fmla="*/ 79 w 163"/>
              <a:gd name="connsiteY45-22050" fmla="*/ 115 h 305"/>
              <a:gd name="connsiteX46-22051" fmla="*/ 79 w 163"/>
              <a:gd name="connsiteY46-22052" fmla="*/ 100 h 305"/>
              <a:gd name="connsiteX47-22053" fmla="*/ 84 w 163"/>
              <a:gd name="connsiteY47-22054" fmla="*/ 79 h 305"/>
              <a:gd name="connsiteX48-22055" fmla="*/ 90 w 163"/>
              <a:gd name="connsiteY48-22056" fmla="*/ 58 h 305"/>
              <a:gd name="connsiteX49-22057" fmla="*/ 90 w 163"/>
              <a:gd name="connsiteY49-22058" fmla="*/ 31 h 305"/>
              <a:gd name="connsiteX50-22059" fmla="*/ 95 w 163"/>
              <a:gd name="connsiteY50-22060" fmla="*/ 0 h 305"/>
              <a:gd name="connsiteX0-22061" fmla="*/ 163 w 163"/>
              <a:gd name="connsiteY0-22062" fmla="*/ 31 h 305"/>
              <a:gd name="connsiteX1-22063" fmla="*/ 158 w 163"/>
              <a:gd name="connsiteY1-22064" fmla="*/ 52 h 305"/>
              <a:gd name="connsiteX2-22065" fmla="*/ 153 w 163"/>
              <a:gd name="connsiteY2-22066" fmla="*/ 73 h 305"/>
              <a:gd name="connsiteX3-22067" fmla="*/ 147 w 163"/>
              <a:gd name="connsiteY3-22068" fmla="*/ 110 h 305"/>
              <a:gd name="connsiteX4-22069" fmla="*/ 137 w 163"/>
              <a:gd name="connsiteY4-22070" fmla="*/ 147 h 305"/>
              <a:gd name="connsiteX5-22071" fmla="*/ 132 w 163"/>
              <a:gd name="connsiteY5-22072" fmla="*/ 178 h 305"/>
              <a:gd name="connsiteX6-22073" fmla="*/ 121 w 163"/>
              <a:gd name="connsiteY6-22074" fmla="*/ 205 h 305"/>
              <a:gd name="connsiteX7-22075" fmla="*/ 116 w 163"/>
              <a:gd name="connsiteY7-22076" fmla="*/ 231 h 305"/>
              <a:gd name="connsiteX8-22077" fmla="*/ 111 w 163"/>
              <a:gd name="connsiteY8-22078" fmla="*/ 242 h 305"/>
              <a:gd name="connsiteX9-22079" fmla="*/ 105 w 163"/>
              <a:gd name="connsiteY9-22080" fmla="*/ 252 h 305"/>
              <a:gd name="connsiteX10-22081" fmla="*/ 105 w 163"/>
              <a:gd name="connsiteY10-22082" fmla="*/ 263 h 305"/>
              <a:gd name="connsiteX11-22083" fmla="*/ 100 w 163"/>
              <a:gd name="connsiteY11-22084" fmla="*/ 268 h 305"/>
              <a:gd name="connsiteX12-22085" fmla="*/ 95 w 163"/>
              <a:gd name="connsiteY12-22086" fmla="*/ 278 h 305"/>
              <a:gd name="connsiteX13-22087" fmla="*/ 95 w 163"/>
              <a:gd name="connsiteY13-22088" fmla="*/ 284 h 305"/>
              <a:gd name="connsiteX14-22089" fmla="*/ 84 w 163"/>
              <a:gd name="connsiteY14-22090" fmla="*/ 289 h 305"/>
              <a:gd name="connsiteX15-22091" fmla="*/ 79 w 163"/>
              <a:gd name="connsiteY15-22092" fmla="*/ 299 h 305"/>
              <a:gd name="connsiteX16-22093" fmla="*/ 74 w 163"/>
              <a:gd name="connsiteY16-22094" fmla="*/ 299 h 305"/>
              <a:gd name="connsiteX17-22095" fmla="*/ 68 w 163"/>
              <a:gd name="connsiteY17-22096" fmla="*/ 305 h 305"/>
              <a:gd name="connsiteX18-22097" fmla="*/ 63 w 163"/>
              <a:gd name="connsiteY18-22098" fmla="*/ 305 h 305"/>
              <a:gd name="connsiteX19-22099" fmla="*/ 63 w 163"/>
              <a:gd name="connsiteY19-22100" fmla="*/ 299 h 305"/>
              <a:gd name="connsiteX20-22101" fmla="*/ 58 w 163"/>
              <a:gd name="connsiteY20-22102" fmla="*/ 299 h 305"/>
              <a:gd name="connsiteX21-22103" fmla="*/ 58 w 163"/>
              <a:gd name="connsiteY21-22104" fmla="*/ 294 h 305"/>
              <a:gd name="connsiteX22-22105" fmla="*/ 58 w 163"/>
              <a:gd name="connsiteY22-22106" fmla="*/ 289 h 305"/>
              <a:gd name="connsiteX23-22107" fmla="*/ 53 w 163"/>
              <a:gd name="connsiteY23-22108" fmla="*/ 284 h 305"/>
              <a:gd name="connsiteX24-22109" fmla="*/ 53 w 163"/>
              <a:gd name="connsiteY24-22110" fmla="*/ 273 h 305"/>
              <a:gd name="connsiteX25-22111" fmla="*/ 53 w 163"/>
              <a:gd name="connsiteY25-22112" fmla="*/ 263 h 305"/>
              <a:gd name="connsiteX26-22113" fmla="*/ 47 w 163"/>
              <a:gd name="connsiteY26-22114" fmla="*/ 247 h 305"/>
              <a:gd name="connsiteX27-22115" fmla="*/ 42 w 163"/>
              <a:gd name="connsiteY27-22116" fmla="*/ 226 h 305"/>
              <a:gd name="connsiteX28-22117" fmla="*/ 37 w 163"/>
              <a:gd name="connsiteY28-22118" fmla="*/ 210 h 305"/>
              <a:gd name="connsiteX29-22119" fmla="*/ 32 w 163"/>
              <a:gd name="connsiteY29-22120" fmla="*/ 194 h 305"/>
              <a:gd name="connsiteX30-22121" fmla="*/ 26 w 163"/>
              <a:gd name="connsiteY30-22122" fmla="*/ 178 h 305"/>
              <a:gd name="connsiteX31-22123" fmla="*/ 16 w 163"/>
              <a:gd name="connsiteY31-22124" fmla="*/ 168 h 305"/>
              <a:gd name="connsiteX32-22125" fmla="*/ 5 w 163"/>
              <a:gd name="connsiteY32-22126" fmla="*/ 157 h 305"/>
              <a:gd name="connsiteX33-22127" fmla="*/ 0 w 163"/>
              <a:gd name="connsiteY33-22128" fmla="*/ 147 h 305"/>
              <a:gd name="connsiteX34-22129" fmla="*/ 11 w 163"/>
              <a:gd name="connsiteY34-22130" fmla="*/ 152 h 305"/>
              <a:gd name="connsiteX35-22131" fmla="*/ 26 w 163"/>
              <a:gd name="connsiteY35-22132" fmla="*/ 152 h 305"/>
              <a:gd name="connsiteX36-22133" fmla="*/ 37 w 163"/>
              <a:gd name="connsiteY36-22134" fmla="*/ 152 h 305"/>
              <a:gd name="connsiteX37-22135" fmla="*/ 47 w 163"/>
              <a:gd name="connsiteY37-22136" fmla="*/ 152 h 305"/>
              <a:gd name="connsiteX38-22137" fmla="*/ 58 w 163"/>
              <a:gd name="connsiteY38-22138" fmla="*/ 147 h 305"/>
              <a:gd name="connsiteX39-22139" fmla="*/ 63 w 163"/>
              <a:gd name="connsiteY39-22140" fmla="*/ 147 h 305"/>
              <a:gd name="connsiteX40-22141" fmla="*/ 68 w 163"/>
              <a:gd name="connsiteY40-22142" fmla="*/ 142 h 305"/>
              <a:gd name="connsiteX41-22143" fmla="*/ 68 w 163"/>
              <a:gd name="connsiteY41-22144" fmla="*/ 142 h 305"/>
              <a:gd name="connsiteX42-22145" fmla="*/ 74 w 163"/>
              <a:gd name="connsiteY42-22146" fmla="*/ 136 h 305"/>
              <a:gd name="connsiteX43-22147" fmla="*/ 74 w 163"/>
              <a:gd name="connsiteY43-22148" fmla="*/ 126 h 305"/>
              <a:gd name="connsiteX44-22149" fmla="*/ 79 w 163"/>
              <a:gd name="connsiteY44-22150" fmla="*/ 115 h 305"/>
              <a:gd name="connsiteX45-22151" fmla="*/ 79 w 163"/>
              <a:gd name="connsiteY45-22152" fmla="*/ 100 h 305"/>
              <a:gd name="connsiteX46-22153" fmla="*/ 84 w 163"/>
              <a:gd name="connsiteY46-22154" fmla="*/ 79 h 305"/>
              <a:gd name="connsiteX47-22155" fmla="*/ 90 w 163"/>
              <a:gd name="connsiteY47-22156" fmla="*/ 58 h 305"/>
              <a:gd name="connsiteX48-22157" fmla="*/ 90 w 163"/>
              <a:gd name="connsiteY48-22158" fmla="*/ 31 h 305"/>
              <a:gd name="connsiteX49-22159" fmla="*/ 95 w 163"/>
              <a:gd name="connsiteY49-22160" fmla="*/ 0 h 305"/>
              <a:gd name="connsiteX0-22161" fmla="*/ 163 w 163"/>
              <a:gd name="connsiteY0-22162" fmla="*/ 0 h 274"/>
              <a:gd name="connsiteX1-22163" fmla="*/ 158 w 163"/>
              <a:gd name="connsiteY1-22164" fmla="*/ 21 h 274"/>
              <a:gd name="connsiteX2-22165" fmla="*/ 153 w 163"/>
              <a:gd name="connsiteY2-22166" fmla="*/ 42 h 274"/>
              <a:gd name="connsiteX3-22167" fmla="*/ 147 w 163"/>
              <a:gd name="connsiteY3-22168" fmla="*/ 79 h 274"/>
              <a:gd name="connsiteX4-22169" fmla="*/ 137 w 163"/>
              <a:gd name="connsiteY4-22170" fmla="*/ 116 h 274"/>
              <a:gd name="connsiteX5-22171" fmla="*/ 132 w 163"/>
              <a:gd name="connsiteY5-22172" fmla="*/ 147 h 274"/>
              <a:gd name="connsiteX6-22173" fmla="*/ 121 w 163"/>
              <a:gd name="connsiteY6-22174" fmla="*/ 174 h 274"/>
              <a:gd name="connsiteX7-22175" fmla="*/ 116 w 163"/>
              <a:gd name="connsiteY7-22176" fmla="*/ 200 h 274"/>
              <a:gd name="connsiteX8-22177" fmla="*/ 111 w 163"/>
              <a:gd name="connsiteY8-22178" fmla="*/ 211 h 274"/>
              <a:gd name="connsiteX9-22179" fmla="*/ 105 w 163"/>
              <a:gd name="connsiteY9-22180" fmla="*/ 221 h 274"/>
              <a:gd name="connsiteX10-22181" fmla="*/ 105 w 163"/>
              <a:gd name="connsiteY10-22182" fmla="*/ 232 h 274"/>
              <a:gd name="connsiteX11-22183" fmla="*/ 100 w 163"/>
              <a:gd name="connsiteY11-22184" fmla="*/ 237 h 274"/>
              <a:gd name="connsiteX12-22185" fmla="*/ 95 w 163"/>
              <a:gd name="connsiteY12-22186" fmla="*/ 247 h 274"/>
              <a:gd name="connsiteX13-22187" fmla="*/ 95 w 163"/>
              <a:gd name="connsiteY13-22188" fmla="*/ 253 h 274"/>
              <a:gd name="connsiteX14-22189" fmla="*/ 84 w 163"/>
              <a:gd name="connsiteY14-22190" fmla="*/ 258 h 274"/>
              <a:gd name="connsiteX15-22191" fmla="*/ 79 w 163"/>
              <a:gd name="connsiteY15-22192" fmla="*/ 268 h 274"/>
              <a:gd name="connsiteX16-22193" fmla="*/ 74 w 163"/>
              <a:gd name="connsiteY16-22194" fmla="*/ 268 h 274"/>
              <a:gd name="connsiteX17-22195" fmla="*/ 68 w 163"/>
              <a:gd name="connsiteY17-22196" fmla="*/ 274 h 274"/>
              <a:gd name="connsiteX18-22197" fmla="*/ 63 w 163"/>
              <a:gd name="connsiteY18-22198" fmla="*/ 274 h 274"/>
              <a:gd name="connsiteX19-22199" fmla="*/ 63 w 163"/>
              <a:gd name="connsiteY19-22200" fmla="*/ 268 h 274"/>
              <a:gd name="connsiteX20-22201" fmla="*/ 58 w 163"/>
              <a:gd name="connsiteY20-22202" fmla="*/ 268 h 274"/>
              <a:gd name="connsiteX21-22203" fmla="*/ 58 w 163"/>
              <a:gd name="connsiteY21-22204" fmla="*/ 263 h 274"/>
              <a:gd name="connsiteX22-22205" fmla="*/ 58 w 163"/>
              <a:gd name="connsiteY22-22206" fmla="*/ 258 h 274"/>
              <a:gd name="connsiteX23-22207" fmla="*/ 53 w 163"/>
              <a:gd name="connsiteY23-22208" fmla="*/ 253 h 274"/>
              <a:gd name="connsiteX24-22209" fmla="*/ 53 w 163"/>
              <a:gd name="connsiteY24-22210" fmla="*/ 242 h 274"/>
              <a:gd name="connsiteX25-22211" fmla="*/ 53 w 163"/>
              <a:gd name="connsiteY25-22212" fmla="*/ 232 h 274"/>
              <a:gd name="connsiteX26-22213" fmla="*/ 47 w 163"/>
              <a:gd name="connsiteY26-22214" fmla="*/ 216 h 274"/>
              <a:gd name="connsiteX27-22215" fmla="*/ 42 w 163"/>
              <a:gd name="connsiteY27-22216" fmla="*/ 195 h 274"/>
              <a:gd name="connsiteX28-22217" fmla="*/ 37 w 163"/>
              <a:gd name="connsiteY28-22218" fmla="*/ 179 h 274"/>
              <a:gd name="connsiteX29-22219" fmla="*/ 32 w 163"/>
              <a:gd name="connsiteY29-22220" fmla="*/ 163 h 274"/>
              <a:gd name="connsiteX30-22221" fmla="*/ 26 w 163"/>
              <a:gd name="connsiteY30-22222" fmla="*/ 147 h 274"/>
              <a:gd name="connsiteX31-22223" fmla="*/ 16 w 163"/>
              <a:gd name="connsiteY31-22224" fmla="*/ 137 h 274"/>
              <a:gd name="connsiteX32-22225" fmla="*/ 5 w 163"/>
              <a:gd name="connsiteY32-22226" fmla="*/ 126 h 274"/>
              <a:gd name="connsiteX33-22227" fmla="*/ 0 w 163"/>
              <a:gd name="connsiteY33-22228" fmla="*/ 116 h 274"/>
              <a:gd name="connsiteX34-22229" fmla="*/ 11 w 163"/>
              <a:gd name="connsiteY34-22230" fmla="*/ 121 h 274"/>
              <a:gd name="connsiteX35-22231" fmla="*/ 26 w 163"/>
              <a:gd name="connsiteY35-22232" fmla="*/ 121 h 274"/>
              <a:gd name="connsiteX36-22233" fmla="*/ 37 w 163"/>
              <a:gd name="connsiteY36-22234" fmla="*/ 121 h 274"/>
              <a:gd name="connsiteX37-22235" fmla="*/ 47 w 163"/>
              <a:gd name="connsiteY37-22236" fmla="*/ 121 h 274"/>
              <a:gd name="connsiteX38-22237" fmla="*/ 58 w 163"/>
              <a:gd name="connsiteY38-22238" fmla="*/ 116 h 274"/>
              <a:gd name="connsiteX39-22239" fmla="*/ 63 w 163"/>
              <a:gd name="connsiteY39-22240" fmla="*/ 116 h 274"/>
              <a:gd name="connsiteX40-22241" fmla="*/ 68 w 163"/>
              <a:gd name="connsiteY40-22242" fmla="*/ 111 h 274"/>
              <a:gd name="connsiteX41-22243" fmla="*/ 68 w 163"/>
              <a:gd name="connsiteY41-22244" fmla="*/ 111 h 274"/>
              <a:gd name="connsiteX42-22245" fmla="*/ 74 w 163"/>
              <a:gd name="connsiteY42-22246" fmla="*/ 105 h 274"/>
              <a:gd name="connsiteX43-22247" fmla="*/ 74 w 163"/>
              <a:gd name="connsiteY43-22248" fmla="*/ 95 h 274"/>
              <a:gd name="connsiteX44-22249" fmla="*/ 79 w 163"/>
              <a:gd name="connsiteY44-22250" fmla="*/ 84 h 274"/>
              <a:gd name="connsiteX45-22251" fmla="*/ 79 w 163"/>
              <a:gd name="connsiteY45-22252" fmla="*/ 69 h 274"/>
              <a:gd name="connsiteX46-22253" fmla="*/ 84 w 163"/>
              <a:gd name="connsiteY46-22254" fmla="*/ 48 h 274"/>
              <a:gd name="connsiteX47-22255" fmla="*/ 90 w 163"/>
              <a:gd name="connsiteY47-22256" fmla="*/ 27 h 274"/>
              <a:gd name="connsiteX48-22257" fmla="*/ 90 w 163"/>
              <a:gd name="connsiteY48-22258" fmla="*/ 0 h 274"/>
              <a:gd name="connsiteX0-22259" fmla="*/ 163 w 163"/>
              <a:gd name="connsiteY0-22260" fmla="*/ 0 h 274"/>
              <a:gd name="connsiteX1-22261" fmla="*/ 158 w 163"/>
              <a:gd name="connsiteY1-22262" fmla="*/ 21 h 274"/>
              <a:gd name="connsiteX2-22263" fmla="*/ 153 w 163"/>
              <a:gd name="connsiteY2-22264" fmla="*/ 42 h 274"/>
              <a:gd name="connsiteX3-22265" fmla="*/ 147 w 163"/>
              <a:gd name="connsiteY3-22266" fmla="*/ 79 h 274"/>
              <a:gd name="connsiteX4-22267" fmla="*/ 137 w 163"/>
              <a:gd name="connsiteY4-22268" fmla="*/ 116 h 274"/>
              <a:gd name="connsiteX5-22269" fmla="*/ 132 w 163"/>
              <a:gd name="connsiteY5-22270" fmla="*/ 147 h 274"/>
              <a:gd name="connsiteX6-22271" fmla="*/ 121 w 163"/>
              <a:gd name="connsiteY6-22272" fmla="*/ 174 h 274"/>
              <a:gd name="connsiteX7-22273" fmla="*/ 116 w 163"/>
              <a:gd name="connsiteY7-22274" fmla="*/ 200 h 274"/>
              <a:gd name="connsiteX8-22275" fmla="*/ 111 w 163"/>
              <a:gd name="connsiteY8-22276" fmla="*/ 211 h 274"/>
              <a:gd name="connsiteX9-22277" fmla="*/ 105 w 163"/>
              <a:gd name="connsiteY9-22278" fmla="*/ 221 h 274"/>
              <a:gd name="connsiteX10-22279" fmla="*/ 105 w 163"/>
              <a:gd name="connsiteY10-22280" fmla="*/ 232 h 274"/>
              <a:gd name="connsiteX11-22281" fmla="*/ 100 w 163"/>
              <a:gd name="connsiteY11-22282" fmla="*/ 237 h 274"/>
              <a:gd name="connsiteX12-22283" fmla="*/ 95 w 163"/>
              <a:gd name="connsiteY12-22284" fmla="*/ 247 h 274"/>
              <a:gd name="connsiteX13-22285" fmla="*/ 95 w 163"/>
              <a:gd name="connsiteY13-22286" fmla="*/ 253 h 274"/>
              <a:gd name="connsiteX14-22287" fmla="*/ 84 w 163"/>
              <a:gd name="connsiteY14-22288" fmla="*/ 258 h 274"/>
              <a:gd name="connsiteX15-22289" fmla="*/ 79 w 163"/>
              <a:gd name="connsiteY15-22290" fmla="*/ 268 h 274"/>
              <a:gd name="connsiteX16-22291" fmla="*/ 74 w 163"/>
              <a:gd name="connsiteY16-22292" fmla="*/ 268 h 274"/>
              <a:gd name="connsiteX17-22293" fmla="*/ 68 w 163"/>
              <a:gd name="connsiteY17-22294" fmla="*/ 274 h 274"/>
              <a:gd name="connsiteX18-22295" fmla="*/ 63 w 163"/>
              <a:gd name="connsiteY18-22296" fmla="*/ 274 h 274"/>
              <a:gd name="connsiteX19-22297" fmla="*/ 63 w 163"/>
              <a:gd name="connsiteY19-22298" fmla="*/ 268 h 274"/>
              <a:gd name="connsiteX20-22299" fmla="*/ 58 w 163"/>
              <a:gd name="connsiteY20-22300" fmla="*/ 268 h 274"/>
              <a:gd name="connsiteX21-22301" fmla="*/ 58 w 163"/>
              <a:gd name="connsiteY21-22302" fmla="*/ 263 h 274"/>
              <a:gd name="connsiteX22-22303" fmla="*/ 58 w 163"/>
              <a:gd name="connsiteY22-22304" fmla="*/ 258 h 274"/>
              <a:gd name="connsiteX23-22305" fmla="*/ 53 w 163"/>
              <a:gd name="connsiteY23-22306" fmla="*/ 253 h 274"/>
              <a:gd name="connsiteX24-22307" fmla="*/ 53 w 163"/>
              <a:gd name="connsiteY24-22308" fmla="*/ 242 h 274"/>
              <a:gd name="connsiteX25-22309" fmla="*/ 53 w 163"/>
              <a:gd name="connsiteY25-22310" fmla="*/ 232 h 274"/>
              <a:gd name="connsiteX26-22311" fmla="*/ 47 w 163"/>
              <a:gd name="connsiteY26-22312" fmla="*/ 216 h 274"/>
              <a:gd name="connsiteX27-22313" fmla="*/ 42 w 163"/>
              <a:gd name="connsiteY27-22314" fmla="*/ 195 h 274"/>
              <a:gd name="connsiteX28-22315" fmla="*/ 37 w 163"/>
              <a:gd name="connsiteY28-22316" fmla="*/ 179 h 274"/>
              <a:gd name="connsiteX29-22317" fmla="*/ 32 w 163"/>
              <a:gd name="connsiteY29-22318" fmla="*/ 163 h 274"/>
              <a:gd name="connsiteX30-22319" fmla="*/ 26 w 163"/>
              <a:gd name="connsiteY30-22320" fmla="*/ 147 h 274"/>
              <a:gd name="connsiteX31-22321" fmla="*/ 16 w 163"/>
              <a:gd name="connsiteY31-22322" fmla="*/ 137 h 274"/>
              <a:gd name="connsiteX32-22323" fmla="*/ 5 w 163"/>
              <a:gd name="connsiteY32-22324" fmla="*/ 126 h 274"/>
              <a:gd name="connsiteX33-22325" fmla="*/ 0 w 163"/>
              <a:gd name="connsiteY33-22326" fmla="*/ 116 h 274"/>
              <a:gd name="connsiteX34-22327" fmla="*/ 11 w 163"/>
              <a:gd name="connsiteY34-22328" fmla="*/ 121 h 274"/>
              <a:gd name="connsiteX35-22329" fmla="*/ 26 w 163"/>
              <a:gd name="connsiteY35-22330" fmla="*/ 121 h 274"/>
              <a:gd name="connsiteX36-22331" fmla="*/ 37 w 163"/>
              <a:gd name="connsiteY36-22332" fmla="*/ 121 h 274"/>
              <a:gd name="connsiteX37-22333" fmla="*/ 47 w 163"/>
              <a:gd name="connsiteY37-22334" fmla="*/ 121 h 274"/>
              <a:gd name="connsiteX38-22335" fmla="*/ 58 w 163"/>
              <a:gd name="connsiteY38-22336" fmla="*/ 116 h 274"/>
              <a:gd name="connsiteX39-22337" fmla="*/ 63 w 163"/>
              <a:gd name="connsiteY39-22338" fmla="*/ 116 h 274"/>
              <a:gd name="connsiteX40-22339" fmla="*/ 68 w 163"/>
              <a:gd name="connsiteY40-22340" fmla="*/ 111 h 274"/>
              <a:gd name="connsiteX41-22341" fmla="*/ 68 w 163"/>
              <a:gd name="connsiteY41-22342" fmla="*/ 111 h 274"/>
              <a:gd name="connsiteX42-22343" fmla="*/ 74 w 163"/>
              <a:gd name="connsiteY42-22344" fmla="*/ 105 h 274"/>
              <a:gd name="connsiteX43-22345" fmla="*/ 74 w 163"/>
              <a:gd name="connsiteY43-22346" fmla="*/ 95 h 274"/>
              <a:gd name="connsiteX44-22347" fmla="*/ 79 w 163"/>
              <a:gd name="connsiteY44-22348" fmla="*/ 84 h 274"/>
              <a:gd name="connsiteX45-22349" fmla="*/ 79 w 163"/>
              <a:gd name="connsiteY45-22350" fmla="*/ 69 h 274"/>
              <a:gd name="connsiteX46-22351" fmla="*/ 84 w 163"/>
              <a:gd name="connsiteY46-22352" fmla="*/ 48 h 274"/>
              <a:gd name="connsiteX47-22353" fmla="*/ 90 w 163"/>
              <a:gd name="connsiteY47-22354" fmla="*/ 27 h 274"/>
              <a:gd name="connsiteX0-22355" fmla="*/ 158 w 158"/>
              <a:gd name="connsiteY0-22356" fmla="*/ 0 h 253"/>
              <a:gd name="connsiteX1-22357" fmla="*/ 153 w 158"/>
              <a:gd name="connsiteY1-22358" fmla="*/ 21 h 253"/>
              <a:gd name="connsiteX2-22359" fmla="*/ 147 w 158"/>
              <a:gd name="connsiteY2-22360" fmla="*/ 58 h 253"/>
              <a:gd name="connsiteX3-22361" fmla="*/ 137 w 158"/>
              <a:gd name="connsiteY3-22362" fmla="*/ 95 h 253"/>
              <a:gd name="connsiteX4-22363" fmla="*/ 132 w 158"/>
              <a:gd name="connsiteY4-22364" fmla="*/ 126 h 253"/>
              <a:gd name="connsiteX5-22365" fmla="*/ 121 w 158"/>
              <a:gd name="connsiteY5-22366" fmla="*/ 153 h 253"/>
              <a:gd name="connsiteX6-22367" fmla="*/ 116 w 158"/>
              <a:gd name="connsiteY6-22368" fmla="*/ 179 h 253"/>
              <a:gd name="connsiteX7-22369" fmla="*/ 111 w 158"/>
              <a:gd name="connsiteY7-22370" fmla="*/ 190 h 253"/>
              <a:gd name="connsiteX8-22371" fmla="*/ 105 w 158"/>
              <a:gd name="connsiteY8-22372" fmla="*/ 200 h 253"/>
              <a:gd name="connsiteX9-22373" fmla="*/ 105 w 158"/>
              <a:gd name="connsiteY9-22374" fmla="*/ 211 h 253"/>
              <a:gd name="connsiteX10-22375" fmla="*/ 100 w 158"/>
              <a:gd name="connsiteY10-22376" fmla="*/ 216 h 253"/>
              <a:gd name="connsiteX11-22377" fmla="*/ 95 w 158"/>
              <a:gd name="connsiteY11-22378" fmla="*/ 226 h 253"/>
              <a:gd name="connsiteX12-22379" fmla="*/ 95 w 158"/>
              <a:gd name="connsiteY12-22380" fmla="*/ 232 h 253"/>
              <a:gd name="connsiteX13-22381" fmla="*/ 84 w 158"/>
              <a:gd name="connsiteY13-22382" fmla="*/ 237 h 253"/>
              <a:gd name="connsiteX14-22383" fmla="*/ 79 w 158"/>
              <a:gd name="connsiteY14-22384" fmla="*/ 247 h 253"/>
              <a:gd name="connsiteX15-22385" fmla="*/ 74 w 158"/>
              <a:gd name="connsiteY15-22386" fmla="*/ 247 h 253"/>
              <a:gd name="connsiteX16-22387" fmla="*/ 68 w 158"/>
              <a:gd name="connsiteY16-22388" fmla="*/ 253 h 253"/>
              <a:gd name="connsiteX17-22389" fmla="*/ 63 w 158"/>
              <a:gd name="connsiteY17-22390" fmla="*/ 253 h 253"/>
              <a:gd name="connsiteX18-22391" fmla="*/ 63 w 158"/>
              <a:gd name="connsiteY18-22392" fmla="*/ 247 h 253"/>
              <a:gd name="connsiteX19-22393" fmla="*/ 58 w 158"/>
              <a:gd name="connsiteY19-22394" fmla="*/ 247 h 253"/>
              <a:gd name="connsiteX20-22395" fmla="*/ 58 w 158"/>
              <a:gd name="connsiteY20-22396" fmla="*/ 242 h 253"/>
              <a:gd name="connsiteX21-22397" fmla="*/ 58 w 158"/>
              <a:gd name="connsiteY21-22398" fmla="*/ 237 h 253"/>
              <a:gd name="connsiteX22-22399" fmla="*/ 53 w 158"/>
              <a:gd name="connsiteY22-22400" fmla="*/ 232 h 253"/>
              <a:gd name="connsiteX23-22401" fmla="*/ 53 w 158"/>
              <a:gd name="connsiteY23-22402" fmla="*/ 221 h 253"/>
              <a:gd name="connsiteX24-22403" fmla="*/ 53 w 158"/>
              <a:gd name="connsiteY24-22404" fmla="*/ 211 h 253"/>
              <a:gd name="connsiteX25-22405" fmla="*/ 47 w 158"/>
              <a:gd name="connsiteY25-22406" fmla="*/ 195 h 253"/>
              <a:gd name="connsiteX26-22407" fmla="*/ 42 w 158"/>
              <a:gd name="connsiteY26-22408" fmla="*/ 174 h 253"/>
              <a:gd name="connsiteX27-22409" fmla="*/ 37 w 158"/>
              <a:gd name="connsiteY27-22410" fmla="*/ 158 h 253"/>
              <a:gd name="connsiteX28-22411" fmla="*/ 32 w 158"/>
              <a:gd name="connsiteY28-22412" fmla="*/ 142 h 253"/>
              <a:gd name="connsiteX29-22413" fmla="*/ 26 w 158"/>
              <a:gd name="connsiteY29-22414" fmla="*/ 126 h 253"/>
              <a:gd name="connsiteX30-22415" fmla="*/ 16 w 158"/>
              <a:gd name="connsiteY30-22416" fmla="*/ 116 h 253"/>
              <a:gd name="connsiteX31-22417" fmla="*/ 5 w 158"/>
              <a:gd name="connsiteY31-22418" fmla="*/ 105 h 253"/>
              <a:gd name="connsiteX32-22419" fmla="*/ 0 w 158"/>
              <a:gd name="connsiteY32-22420" fmla="*/ 95 h 253"/>
              <a:gd name="connsiteX33-22421" fmla="*/ 11 w 158"/>
              <a:gd name="connsiteY33-22422" fmla="*/ 100 h 253"/>
              <a:gd name="connsiteX34-22423" fmla="*/ 26 w 158"/>
              <a:gd name="connsiteY34-22424" fmla="*/ 100 h 253"/>
              <a:gd name="connsiteX35-22425" fmla="*/ 37 w 158"/>
              <a:gd name="connsiteY35-22426" fmla="*/ 100 h 253"/>
              <a:gd name="connsiteX36-22427" fmla="*/ 47 w 158"/>
              <a:gd name="connsiteY36-22428" fmla="*/ 100 h 253"/>
              <a:gd name="connsiteX37-22429" fmla="*/ 58 w 158"/>
              <a:gd name="connsiteY37-22430" fmla="*/ 95 h 253"/>
              <a:gd name="connsiteX38-22431" fmla="*/ 63 w 158"/>
              <a:gd name="connsiteY38-22432" fmla="*/ 95 h 253"/>
              <a:gd name="connsiteX39-22433" fmla="*/ 68 w 158"/>
              <a:gd name="connsiteY39-22434" fmla="*/ 90 h 253"/>
              <a:gd name="connsiteX40-22435" fmla="*/ 68 w 158"/>
              <a:gd name="connsiteY40-22436" fmla="*/ 90 h 253"/>
              <a:gd name="connsiteX41-22437" fmla="*/ 74 w 158"/>
              <a:gd name="connsiteY41-22438" fmla="*/ 84 h 253"/>
              <a:gd name="connsiteX42-22439" fmla="*/ 74 w 158"/>
              <a:gd name="connsiteY42-22440" fmla="*/ 74 h 253"/>
              <a:gd name="connsiteX43-22441" fmla="*/ 79 w 158"/>
              <a:gd name="connsiteY43-22442" fmla="*/ 63 h 253"/>
              <a:gd name="connsiteX44-22443" fmla="*/ 79 w 158"/>
              <a:gd name="connsiteY44-22444" fmla="*/ 48 h 253"/>
              <a:gd name="connsiteX45-22445" fmla="*/ 84 w 158"/>
              <a:gd name="connsiteY45-22446" fmla="*/ 27 h 253"/>
              <a:gd name="connsiteX46-22447" fmla="*/ 90 w 158"/>
              <a:gd name="connsiteY46-22448" fmla="*/ 6 h 253"/>
              <a:gd name="connsiteX0-22449" fmla="*/ 153 w 153"/>
              <a:gd name="connsiteY0-22450" fmla="*/ 15 h 247"/>
              <a:gd name="connsiteX1-22451" fmla="*/ 147 w 153"/>
              <a:gd name="connsiteY1-22452" fmla="*/ 52 h 247"/>
              <a:gd name="connsiteX2-22453" fmla="*/ 137 w 153"/>
              <a:gd name="connsiteY2-22454" fmla="*/ 89 h 247"/>
              <a:gd name="connsiteX3-22455" fmla="*/ 132 w 153"/>
              <a:gd name="connsiteY3-22456" fmla="*/ 120 h 247"/>
              <a:gd name="connsiteX4-22457" fmla="*/ 121 w 153"/>
              <a:gd name="connsiteY4-22458" fmla="*/ 147 h 247"/>
              <a:gd name="connsiteX5-22459" fmla="*/ 116 w 153"/>
              <a:gd name="connsiteY5-22460" fmla="*/ 173 h 247"/>
              <a:gd name="connsiteX6-22461" fmla="*/ 111 w 153"/>
              <a:gd name="connsiteY6-22462" fmla="*/ 184 h 247"/>
              <a:gd name="connsiteX7-22463" fmla="*/ 105 w 153"/>
              <a:gd name="connsiteY7-22464" fmla="*/ 194 h 247"/>
              <a:gd name="connsiteX8-22465" fmla="*/ 105 w 153"/>
              <a:gd name="connsiteY8-22466" fmla="*/ 205 h 247"/>
              <a:gd name="connsiteX9-22467" fmla="*/ 100 w 153"/>
              <a:gd name="connsiteY9-22468" fmla="*/ 210 h 247"/>
              <a:gd name="connsiteX10-22469" fmla="*/ 95 w 153"/>
              <a:gd name="connsiteY10-22470" fmla="*/ 220 h 247"/>
              <a:gd name="connsiteX11-22471" fmla="*/ 95 w 153"/>
              <a:gd name="connsiteY11-22472" fmla="*/ 226 h 247"/>
              <a:gd name="connsiteX12-22473" fmla="*/ 84 w 153"/>
              <a:gd name="connsiteY12-22474" fmla="*/ 231 h 247"/>
              <a:gd name="connsiteX13-22475" fmla="*/ 79 w 153"/>
              <a:gd name="connsiteY13-22476" fmla="*/ 241 h 247"/>
              <a:gd name="connsiteX14-22477" fmla="*/ 74 w 153"/>
              <a:gd name="connsiteY14-22478" fmla="*/ 241 h 247"/>
              <a:gd name="connsiteX15-22479" fmla="*/ 68 w 153"/>
              <a:gd name="connsiteY15-22480" fmla="*/ 247 h 247"/>
              <a:gd name="connsiteX16-22481" fmla="*/ 63 w 153"/>
              <a:gd name="connsiteY16-22482" fmla="*/ 247 h 247"/>
              <a:gd name="connsiteX17-22483" fmla="*/ 63 w 153"/>
              <a:gd name="connsiteY17-22484" fmla="*/ 241 h 247"/>
              <a:gd name="connsiteX18-22485" fmla="*/ 58 w 153"/>
              <a:gd name="connsiteY18-22486" fmla="*/ 241 h 247"/>
              <a:gd name="connsiteX19-22487" fmla="*/ 58 w 153"/>
              <a:gd name="connsiteY19-22488" fmla="*/ 236 h 247"/>
              <a:gd name="connsiteX20-22489" fmla="*/ 58 w 153"/>
              <a:gd name="connsiteY20-22490" fmla="*/ 231 h 247"/>
              <a:gd name="connsiteX21-22491" fmla="*/ 53 w 153"/>
              <a:gd name="connsiteY21-22492" fmla="*/ 226 h 247"/>
              <a:gd name="connsiteX22-22493" fmla="*/ 53 w 153"/>
              <a:gd name="connsiteY22-22494" fmla="*/ 215 h 247"/>
              <a:gd name="connsiteX23-22495" fmla="*/ 53 w 153"/>
              <a:gd name="connsiteY23-22496" fmla="*/ 205 h 247"/>
              <a:gd name="connsiteX24-22497" fmla="*/ 47 w 153"/>
              <a:gd name="connsiteY24-22498" fmla="*/ 189 h 247"/>
              <a:gd name="connsiteX25-22499" fmla="*/ 42 w 153"/>
              <a:gd name="connsiteY25-22500" fmla="*/ 168 h 247"/>
              <a:gd name="connsiteX26-22501" fmla="*/ 37 w 153"/>
              <a:gd name="connsiteY26-22502" fmla="*/ 152 h 247"/>
              <a:gd name="connsiteX27-22503" fmla="*/ 32 w 153"/>
              <a:gd name="connsiteY27-22504" fmla="*/ 136 h 247"/>
              <a:gd name="connsiteX28-22505" fmla="*/ 26 w 153"/>
              <a:gd name="connsiteY28-22506" fmla="*/ 120 h 247"/>
              <a:gd name="connsiteX29-22507" fmla="*/ 16 w 153"/>
              <a:gd name="connsiteY29-22508" fmla="*/ 110 h 247"/>
              <a:gd name="connsiteX30-22509" fmla="*/ 5 w 153"/>
              <a:gd name="connsiteY30-22510" fmla="*/ 99 h 247"/>
              <a:gd name="connsiteX31-22511" fmla="*/ 0 w 153"/>
              <a:gd name="connsiteY31-22512" fmla="*/ 89 h 247"/>
              <a:gd name="connsiteX32-22513" fmla="*/ 11 w 153"/>
              <a:gd name="connsiteY32-22514" fmla="*/ 94 h 247"/>
              <a:gd name="connsiteX33-22515" fmla="*/ 26 w 153"/>
              <a:gd name="connsiteY33-22516" fmla="*/ 94 h 247"/>
              <a:gd name="connsiteX34-22517" fmla="*/ 37 w 153"/>
              <a:gd name="connsiteY34-22518" fmla="*/ 94 h 247"/>
              <a:gd name="connsiteX35-22519" fmla="*/ 47 w 153"/>
              <a:gd name="connsiteY35-22520" fmla="*/ 94 h 247"/>
              <a:gd name="connsiteX36-22521" fmla="*/ 58 w 153"/>
              <a:gd name="connsiteY36-22522" fmla="*/ 89 h 247"/>
              <a:gd name="connsiteX37-22523" fmla="*/ 63 w 153"/>
              <a:gd name="connsiteY37-22524" fmla="*/ 89 h 247"/>
              <a:gd name="connsiteX38-22525" fmla="*/ 68 w 153"/>
              <a:gd name="connsiteY38-22526" fmla="*/ 84 h 247"/>
              <a:gd name="connsiteX39-22527" fmla="*/ 68 w 153"/>
              <a:gd name="connsiteY39-22528" fmla="*/ 84 h 247"/>
              <a:gd name="connsiteX40-22529" fmla="*/ 74 w 153"/>
              <a:gd name="connsiteY40-22530" fmla="*/ 78 h 247"/>
              <a:gd name="connsiteX41-22531" fmla="*/ 74 w 153"/>
              <a:gd name="connsiteY41-22532" fmla="*/ 68 h 247"/>
              <a:gd name="connsiteX42-22533" fmla="*/ 79 w 153"/>
              <a:gd name="connsiteY42-22534" fmla="*/ 57 h 247"/>
              <a:gd name="connsiteX43-22535" fmla="*/ 79 w 153"/>
              <a:gd name="connsiteY43-22536" fmla="*/ 42 h 247"/>
              <a:gd name="connsiteX44-22537" fmla="*/ 84 w 153"/>
              <a:gd name="connsiteY44-22538" fmla="*/ 21 h 247"/>
              <a:gd name="connsiteX45-22539" fmla="*/ 90 w 153"/>
              <a:gd name="connsiteY45-22540" fmla="*/ 0 h 247"/>
              <a:gd name="connsiteX0-22541" fmla="*/ 147 w 147"/>
              <a:gd name="connsiteY0-22542" fmla="*/ 52 h 247"/>
              <a:gd name="connsiteX1-22543" fmla="*/ 137 w 147"/>
              <a:gd name="connsiteY1-22544" fmla="*/ 89 h 247"/>
              <a:gd name="connsiteX2-22545" fmla="*/ 132 w 147"/>
              <a:gd name="connsiteY2-22546" fmla="*/ 120 h 247"/>
              <a:gd name="connsiteX3-22547" fmla="*/ 121 w 147"/>
              <a:gd name="connsiteY3-22548" fmla="*/ 147 h 247"/>
              <a:gd name="connsiteX4-22549" fmla="*/ 116 w 147"/>
              <a:gd name="connsiteY4-22550" fmla="*/ 173 h 247"/>
              <a:gd name="connsiteX5-22551" fmla="*/ 111 w 147"/>
              <a:gd name="connsiteY5-22552" fmla="*/ 184 h 247"/>
              <a:gd name="connsiteX6-22553" fmla="*/ 105 w 147"/>
              <a:gd name="connsiteY6-22554" fmla="*/ 194 h 247"/>
              <a:gd name="connsiteX7-22555" fmla="*/ 105 w 147"/>
              <a:gd name="connsiteY7-22556" fmla="*/ 205 h 247"/>
              <a:gd name="connsiteX8-22557" fmla="*/ 100 w 147"/>
              <a:gd name="connsiteY8-22558" fmla="*/ 210 h 247"/>
              <a:gd name="connsiteX9-22559" fmla="*/ 95 w 147"/>
              <a:gd name="connsiteY9-22560" fmla="*/ 220 h 247"/>
              <a:gd name="connsiteX10-22561" fmla="*/ 95 w 147"/>
              <a:gd name="connsiteY10-22562" fmla="*/ 226 h 247"/>
              <a:gd name="connsiteX11-22563" fmla="*/ 84 w 147"/>
              <a:gd name="connsiteY11-22564" fmla="*/ 231 h 247"/>
              <a:gd name="connsiteX12-22565" fmla="*/ 79 w 147"/>
              <a:gd name="connsiteY12-22566" fmla="*/ 241 h 247"/>
              <a:gd name="connsiteX13-22567" fmla="*/ 74 w 147"/>
              <a:gd name="connsiteY13-22568" fmla="*/ 241 h 247"/>
              <a:gd name="connsiteX14-22569" fmla="*/ 68 w 147"/>
              <a:gd name="connsiteY14-22570" fmla="*/ 247 h 247"/>
              <a:gd name="connsiteX15-22571" fmla="*/ 63 w 147"/>
              <a:gd name="connsiteY15-22572" fmla="*/ 247 h 247"/>
              <a:gd name="connsiteX16-22573" fmla="*/ 63 w 147"/>
              <a:gd name="connsiteY16-22574" fmla="*/ 241 h 247"/>
              <a:gd name="connsiteX17-22575" fmla="*/ 58 w 147"/>
              <a:gd name="connsiteY17-22576" fmla="*/ 241 h 247"/>
              <a:gd name="connsiteX18-22577" fmla="*/ 58 w 147"/>
              <a:gd name="connsiteY18-22578" fmla="*/ 236 h 247"/>
              <a:gd name="connsiteX19-22579" fmla="*/ 58 w 147"/>
              <a:gd name="connsiteY19-22580" fmla="*/ 231 h 247"/>
              <a:gd name="connsiteX20-22581" fmla="*/ 53 w 147"/>
              <a:gd name="connsiteY20-22582" fmla="*/ 226 h 247"/>
              <a:gd name="connsiteX21-22583" fmla="*/ 53 w 147"/>
              <a:gd name="connsiteY21-22584" fmla="*/ 215 h 247"/>
              <a:gd name="connsiteX22-22585" fmla="*/ 53 w 147"/>
              <a:gd name="connsiteY22-22586" fmla="*/ 205 h 247"/>
              <a:gd name="connsiteX23-22587" fmla="*/ 47 w 147"/>
              <a:gd name="connsiteY23-22588" fmla="*/ 189 h 247"/>
              <a:gd name="connsiteX24-22589" fmla="*/ 42 w 147"/>
              <a:gd name="connsiteY24-22590" fmla="*/ 168 h 247"/>
              <a:gd name="connsiteX25-22591" fmla="*/ 37 w 147"/>
              <a:gd name="connsiteY25-22592" fmla="*/ 152 h 247"/>
              <a:gd name="connsiteX26-22593" fmla="*/ 32 w 147"/>
              <a:gd name="connsiteY26-22594" fmla="*/ 136 h 247"/>
              <a:gd name="connsiteX27-22595" fmla="*/ 26 w 147"/>
              <a:gd name="connsiteY27-22596" fmla="*/ 120 h 247"/>
              <a:gd name="connsiteX28-22597" fmla="*/ 16 w 147"/>
              <a:gd name="connsiteY28-22598" fmla="*/ 110 h 247"/>
              <a:gd name="connsiteX29-22599" fmla="*/ 5 w 147"/>
              <a:gd name="connsiteY29-22600" fmla="*/ 99 h 247"/>
              <a:gd name="connsiteX30-22601" fmla="*/ 0 w 147"/>
              <a:gd name="connsiteY30-22602" fmla="*/ 89 h 247"/>
              <a:gd name="connsiteX31-22603" fmla="*/ 11 w 147"/>
              <a:gd name="connsiteY31-22604" fmla="*/ 94 h 247"/>
              <a:gd name="connsiteX32-22605" fmla="*/ 26 w 147"/>
              <a:gd name="connsiteY32-22606" fmla="*/ 94 h 247"/>
              <a:gd name="connsiteX33-22607" fmla="*/ 37 w 147"/>
              <a:gd name="connsiteY33-22608" fmla="*/ 94 h 247"/>
              <a:gd name="connsiteX34-22609" fmla="*/ 47 w 147"/>
              <a:gd name="connsiteY34-22610" fmla="*/ 94 h 247"/>
              <a:gd name="connsiteX35-22611" fmla="*/ 58 w 147"/>
              <a:gd name="connsiteY35-22612" fmla="*/ 89 h 247"/>
              <a:gd name="connsiteX36-22613" fmla="*/ 63 w 147"/>
              <a:gd name="connsiteY36-22614" fmla="*/ 89 h 247"/>
              <a:gd name="connsiteX37-22615" fmla="*/ 68 w 147"/>
              <a:gd name="connsiteY37-22616" fmla="*/ 84 h 247"/>
              <a:gd name="connsiteX38-22617" fmla="*/ 68 w 147"/>
              <a:gd name="connsiteY38-22618" fmla="*/ 84 h 247"/>
              <a:gd name="connsiteX39-22619" fmla="*/ 74 w 147"/>
              <a:gd name="connsiteY39-22620" fmla="*/ 78 h 247"/>
              <a:gd name="connsiteX40-22621" fmla="*/ 74 w 147"/>
              <a:gd name="connsiteY40-22622" fmla="*/ 68 h 247"/>
              <a:gd name="connsiteX41-22623" fmla="*/ 79 w 147"/>
              <a:gd name="connsiteY41-22624" fmla="*/ 57 h 247"/>
              <a:gd name="connsiteX42-22625" fmla="*/ 79 w 147"/>
              <a:gd name="connsiteY42-22626" fmla="*/ 42 h 247"/>
              <a:gd name="connsiteX43-22627" fmla="*/ 84 w 147"/>
              <a:gd name="connsiteY43-22628" fmla="*/ 21 h 247"/>
              <a:gd name="connsiteX44-22629" fmla="*/ 90 w 147"/>
              <a:gd name="connsiteY44-22630" fmla="*/ 0 h 247"/>
              <a:gd name="connsiteX0-22631" fmla="*/ 137 w 137"/>
              <a:gd name="connsiteY0-22632" fmla="*/ 89 h 247"/>
              <a:gd name="connsiteX1-22633" fmla="*/ 132 w 137"/>
              <a:gd name="connsiteY1-22634" fmla="*/ 120 h 247"/>
              <a:gd name="connsiteX2-22635" fmla="*/ 121 w 137"/>
              <a:gd name="connsiteY2-22636" fmla="*/ 147 h 247"/>
              <a:gd name="connsiteX3-22637" fmla="*/ 116 w 137"/>
              <a:gd name="connsiteY3-22638" fmla="*/ 173 h 247"/>
              <a:gd name="connsiteX4-22639" fmla="*/ 111 w 137"/>
              <a:gd name="connsiteY4-22640" fmla="*/ 184 h 247"/>
              <a:gd name="connsiteX5-22641" fmla="*/ 105 w 137"/>
              <a:gd name="connsiteY5-22642" fmla="*/ 194 h 247"/>
              <a:gd name="connsiteX6-22643" fmla="*/ 105 w 137"/>
              <a:gd name="connsiteY6-22644" fmla="*/ 205 h 247"/>
              <a:gd name="connsiteX7-22645" fmla="*/ 100 w 137"/>
              <a:gd name="connsiteY7-22646" fmla="*/ 210 h 247"/>
              <a:gd name="connsiteX8-22647" fmla="*/ 95 w 137"/>
              <a:gd name="connsiteY8-22648" fmla="*/ 220 h 247"/>
              <a:gd name="connsiteX9-22649" fmla="*/ 95 w 137"/>
              <a:gd name="connsiteY9-22650" fmla="*/ 226 h 247"/>
              <a:gd name="connsiteX10-22651" fmla="*/ 84 w 137"/>
              <a:gd name="connsiteY10-22652" fmla="*/ 231 h 247"/>
              <a:gd name="connsiteX11-22653" fmla="*/ 79 w 137"/>
              <a:gd name="connsiteY11-22654" fmla="*/ 241 h 247"/>
              <a:gd name="connsiteX12-22655" fmla="*/ 74 w 137"/>
              <a:gd name="connsiteY12-22656" fmla="*/ 241 h 247"/>
              <a:gd name="connsiteX13-22657" fmla="*/ 68 w 137"/>
              <a:gd name="connsiteY13-22658" fmla="*/ 247 h 247"/>
              <a:gd name="connsiteX14-22659" fmla="*/ 63 w 137"/>
              <a:gd name="connsiteY14-22660" fmla="*/ 247 h 247"/>
              <a:gd name="connsiteX15-22661" fmla="*/ 63 w 137"/>
              <a:gd name="connsiteY15-22662" fmla="*/ 241 h 247"/>
              <a:gd name="connsiteX16-22663" fmla="*/ 58 w 137"/>
              <a:gd name="connsiteY16-22664" fmla="*/ 241 h 247"/>
              <a:gd name="connsiteX17-22665" fmla="*/ 58 w 137"/>
              <a:gd name="connsiteY17-22666" fmla="*/ 236 h 247"/>
              <a:gd name="connsiteX18-22667" fmla="*/ 58 w 137"/>
              <a:gd name="connsiteY18-22668" fmla="*/ 231 h 247"/>
              <a:gd name="connsiteX19-22669" fmla="*/ 53 w 137"/>
              <a:gd name="connsiteY19-22670" fmla="*/ 226 h 247"/>
              <a:gd name="connsiteX20-22671" fmla="*/ 53 w 137"/>
              <a:gd name="connsiteY20-22672" fmla="*/ 215 h 247"/>
              <a:gd name="connsiteX21-22673" fmla="*/ 53 w 137"/>
              <a:gd name="connsiteY21-22674" fmla="*/ 205 h 247"/>
              <a:gd name="connsiteX22-22675" fmla="*/ 47 w 137"/>
              <a:gd name="connsiteY22-22676" fmla="*/ 189 h 247"/>
              <a:gd name="connsiteX23-22677" fmla="*/ 42 w 137"/>
              <a:gd name="connsiteY23-22678" fmla="*/ 168 h 247"/>
              <a:gd name="connsiteX24-22679" fmla="*/ 37 w 137"/>
              <a:gd name="connsiteY24-22680" fmla="*/ 152 h 247"/>
              <a:gd name="connsiteX25-22681" fmla="*/ 32 w 137"/>
              <a:gd name="connsiteY25-22682" fmla="*/ 136 h 247"/>
              <a:gd name="connsiteX26-22683" fmla="*/ 26 w 137"/>
              <a:gd name="connsiteY26-22684" fmla="*/ 120 h 247"/>
              <a:gd name="connsiteX27-22685" fmla="*/ 16 w 137"/>
              <a:gd name="connsiteY27-22686" fmla="*/ 110 h 247"/>
              <a:gd name="connsiteX28-22687" fmla="*/ 5 w 137"/>
              <a:gd name="connsiteY28-22688" fmla="*/ 99 h 247"/>
              <a:gd name="connsiteX29-22689" fmla="*/ 0 w 137"/>
              <a:gd name="connsiteY29-22690" fmla="*/ 89 h 247"/>
              <a:gd name="connsiteX30-22691" fmla="*/ 11 w 137"/>
              <a:gd name="connsiteY30-22692" fmla="*/ 94 h 247"/>
              <a:gd name="connsiteX31-22693" fmla="*/ 26 w 137"/>
              <a:gd name="connsiteY31-22694" fmla="*/ 94 h 247"/>
              <a:gd name="connsiteX32-22695" fmla="*/ 37 w 137"/>
              <a:gd name="connsiteY32-22696" fmla="*/ 94 h 247"/>
              <a:gd name="connsiteX33-22697" fmla="*/ 47 w 137"/>
              <a:gd name="connsiteY33-22698" fmla="*/ 94 h 247"/>
              <a:gd name="connsiteX34-22699" fmla="*/ 58 w 137"/>
              <a:gd name="connsiteY34-22700" fmla="*/ 89 h 247"/>
              <a:gd name="connsiteX35-22701" fmla="*/ 63 w 137"/>
              <a:gd name="connsiteY35-22702" fmla="*/ 89 h 247"/>
              <a:gd name="connsiteX36-22703" fmla="*/ 68 w 137"/>
              <a:gd name="connsiteY36-22704" fmla="*/ 84 h 247"/>
              <a:gd name="connsiteX37-22705" fmla="*/ 68 w 137"/>
              <a:gd name="connsiteY37-22706" fmla="*/ 84 h 247"/>
              <a:gd name="connsiteX38-22707" fmla="*/ 74 w 137"/>
              <a:gd name="connsiteY38-22708" fmla="*/ 78 h 247"/>
              <a:gd name="connsiteX39-22709" fmla="*/ 74 w 137"/>
              <a:gd name="connsiteY39-22710" fmla="*/ 68 h 247"/>
              <a:gd name="connsiteX40-22711" fmla="*/ 79 w 137"/>
              <a:gd name="connsiteY40-22712" fmla="*/ 57 h 247"/>
              <a:gd name="connsiteX41-22713" fmla="*/ 79 w 137"/>
              <a:gd name="connsiteY41-22714" fmla="*/ 42 h 247"/>
              <a:gd name="connsiteX42-22715" fmla="*/ 84 w 137"/>
              <a:gd name="connsiteY42-22716" fmla="*/ 21 h 247"/>
              <a:gd name="connsiteX43-22717" fmla="*/ 90 w 137"/>
              <a:gd name="connsiteY43-22718" fmla="*/ 0 h 247"/>
              <a:gd name="connsiteX0-22719" fmla="*/ 132 w 132"/>
              <a:gd name="connsiteY0-22720" fmla="*/ 120 h 247"/>
              <a:gd name="connsiteX1-22721" fmla="*/ 121 w 132"/>
              <a:gd name="connsiteY1-22722" fmla="*/ 147 h 247"/>
              <a:gd name="connsiteX2-22723" fmla="*/ 116 w 132"/>
              <a:gd name="connsiteY2-22724" fmla="*/ 173 h 247"/>
              <a:gd name="connsiteX3-22725" fmla="*/ 111 w 132"/>
              <a:gd name="connsiteY3-22726" fmla="*/ 184 h 247"/>
              <a:gd name="connsiteX4-22727" fmla="*/ 105 w 132"/>
              <a:gd name="connsiteY4-22728" fmla="*/ 194 h 247"/>
              <a:gd name="connsiteX5-22729" fmla="*/ 105 w 132"/>
              <a:gd name="connsiteY5-22730" fmla="*/ 205 h 247"/>
              <a:gd name="connsiteX6-22731" fmla="*/ 100 w 132"/>
              <a:gd name="connsiteY6-22732" fmla="*/ 210 h 247"/>
              <a:gd name="connsiteX7-22733" fmla="*/ 95 w 132"/>
              <a:gd name="connsiteY7-22734" fmla="*/ 220 h 247"/>
              <a:gd name="connsiteX8-22735" fmla="*/ 95 w 132"/>
              <a:gd name="connsiteY8-22736" fmla="*/ 226 h 247"/>
              <a:gd name="connsiteX9-22737" fmla="*/ 84 w 132"/>
              <a:gd name="connsiteY9-22738" fmla="*/ 231 h 247"/>
              <a:gd name="connsiteX10-22739" fmla="*/ 79 w 132"/>
              <a:gd name="connsiteY10-22740" fmla="*/ 241 h 247"/>
              <a:gd name="connsiteX11-22741" fmla="*/ 74 w 132"/>
              <a:gd name="connsiteY11-22742" fmla="*/ 241 h 247"/>
              <a:gd name="connsiteX12-22743" fmla="*/ 68 w 132"/>
              <a:gd name="connsiteY12-22744" fmla="*/ 247 h 247"/>
              <a:gd name="connsiteX13-22745" fmla="*/ 63 w 132"/>
              <a:gd name="connsiteY13-22746" fmla="*/ 247 h 247"/>
              <a:gd name="connsiteX14-22747" fmla="*/ 63 w 132"/>
              <a:gd name="connsiteY14-22748" fmla="*/ 241 h 247"/>
              <a:gd name="connsiteX15-22749" fmla="*/ 58 w 132"/>
              <a:gd name="connsiteY15-22750" fmla="*/ 241 h 247"/>
              <a:gd name="connsiteX16-22751" fmla="*/ 58 w 132"/>
              <a:gd name="connsiteY16-22752" fmla="*/ 236 h 247"/>
              <a:gd name="connsiteX17-22753" fmla="*/ 58 w 132"/>
              <a:gd name="connsiteY17-22754" fmla="*/ 231 h 247"/>
              <a:gd name="connsiteX18-22755" fmla="*/ 53 w 132"/>
              <a:gd name="connsiteY18-22756" fmla="*/ 226 h 247"/>
              <a:gd name="connsiteX19-22757" fmla="*/ 53 w 132"/>
              <a:gd name="connsiteY19-22758" fmla="*/ 215 h 247"/>
              <a:gd name="connsiteX20-22759" fmla="*/ 53 w 132"/>
              <a:gd name="connsiteY20-22760" fmla="*/ 205 h 247"/>
              <a:gd name="connsiteX21-22761" fmla="*/ 47 w 132"/>
              <a:gd name="connsiteY21-22762" fmla="*/ 189 h 247"/>
              <a:gd name="connsiteX22-22763" fmla="*/ 42 w 132"/>
              <a:gd name="connsiteY22-22764" fmla="*/ 168 h 247"/>
              <a:gd name="connsiteX23-22765" fmla="*/ 37 w 132"/>
              <a:gd name="connsiteY23-22766" fmla="*/ 152 h 247"/>
              <a:gd name="connsiteX24-22767" fmla="*/ 32 w 132"/>
              <a:gd name="connsiteY24-22768" fmla="*/ 136 h 247"/>
              <a:gd name="connsiteX25-22769" fmla="*/ 26 w 132"/>
              <a:gd name="connsiteY25-22770" fmla="*/ 120 h 247"/>
              <a:gd name="connsiteX26-22771" fmla="*/ 16 w 132"/>
              <a:gd name="connsiteY26-22772" fmla="*/ 110 h 247"/>
              <a:gd name="connsiteX27-22773" fmla="*/ 5 w 132"/>
              <a:gd name="connsiteY27-22774" fmla="*/ 99 h 247"/>
              <a:gd name="connsiteX28-22775" fmla="*/ 0 w 132"/>
              <a:gd name="connsiteY28-22776" fmla="*/ 89 h 247"/>
              <a:gd name="connsiteX29-22777" fmla="*/ 11 w 132"/>
              <a:gd name="connsiteY29-22778" fmla="*/ 94 h 247"/>
              <a:gd name="connsiteX30-22779" fmla="*/ 26 w 132"/>
              <a:gd name="connsiteY30-22780" fmla="*/ 94 h 247"/>
              <a:gd name="connsiteX31-22781" fmla="*/ 37 w 132"/>
              <a:gd name="connsiteY31-22782" fmla="*/ 94 h 247"/>
              <a:gd name="connsiteX32-22783" fmla="*/ 47 w 132"/>
              <a:gd name="connsiteY32-22784" fmla="*/ 94 h 247"/>
              <a:gd name="connsiteX33-22785" fmla="*/ 58 w 132"/>
              <a:gd name="connsiteY33-22786" fmla="*/ 89 h 247"/>
              <a:gd name="connsiteX34-22787" fmla="*/ 63 w 132"/>
              <a:gd name="connsiteY34-22788" fmla="*/ 89 h 247"/>
              <a:gd name="connsiteX35-22789" fmla="*/ 68 w 132"/>
              <a:gd name="connsiteY35-22790" fmla="*/ 84 h 247"/>
              <a:gd name="connsiteX36-22791" fmla="*/ 68 w 132"/>
              <a:gd name="connsiteY36-22792" fmla="*/ 84 h 247"/>
              <a:gd name="connsiteX37-22793" fmla="*/ 74 w 132"/>
              <a:gd name="connsiteY37-22794" fmla="*/ 78 h 247"/>
              <a:gd name="connsiteX38-22795" fmla="*/ 74 w 132"/>
              <a:gd name="connsiteY38-22796" fmla="*/ 68 h 247"/>
              <a:gd name="connsiteX39-22797" fmla="*/ 79 w 132"/>
              <a:gd name="connsiteY39-22798" fmla="*/ 57 h 247"/>
              <a:gd name="connsiteX40-22799" fmla="*/ 79 w 132"/>
              <a:gd name="connsiteY40-22800" fmla="*/ 42 h 247"/>
              <a:gd name="connsiteX41-22801" fmla="*/ 84 w 132"/>
              <a:gd name="connsiteY41-22802" fmla="*/ 21 h 247"/>
              <a:gd name="connsiteX42-22803" fmla="*/ 90 w 132"/>
              <a:gd name="connsiteY42-22804" fmla="*/ 0 h 247"/>
              <a:gd name="connsiteX0-22805" fmla="*/ 132 w 132"/>
              <a:gd name="connsiteY0-22806" fmla="*/ 99 h 226"/>
              <a:gd name="connsiteX1-22807" fmla="*/ 121 w 132"/>
              <a:gd name="connsiteY1-22808" fmla="*/ 126 h 226"/>
              <a:gd name="connsiteX2-22809" fmla="*/ 116 w 132"/>
              <a:gd name="connsiteY2-22810" fmla="*/ 152 h 226"/>
              <a:gd name="connsiteX3-22811" fmla="*/ 111 w 132"/>
              <a:gd name="connsiteY3-22812" fmla="*/ 163 h 226"/>
              <a:gd name="connsiteX4-22813" fmla="*/ 105 w 132"/>
              <a:gd name="connsiteY4-22814" fmla="*/ 173 h 226"/>
              <a:gd name="connsiteX5-22815" fmla="*/ 105 w 132"/>
              <a:gd name="connsiteY5-22816" fmla="*/ 184 h 226"/>
              <a:gd name="connsiteX6-22817" fmla="*/ 100 w 132"/>
              <a:gd name="connsiteY6-22818" fmla="*/ 189 h 226"/>
              <a:gd name="connsiteX7-22819" fmla="*/ 95 w 132"/>
              <a:gd name="connsiteY7-22820" fmla="*/ 199 h 226"/>
              <a:gd name="connsiteX8-22821" fmla="*/ 95 w 132"/>
              <a:gd name="connsiteY8-22822" fmla="*/ 205 h 226"/>
              <a:gd name="connsiteX9-22823" fmla="*/ 84 w 132"/>
              <a:gd name="connsiteY9-22824" fmla="*/ 210 h 226"/>
              <a:gd name="connsiteX10-22825" fmla="*/ 79 w 132"/>
              <a:gd name="connsiteY10-22826" fmla="*/ 220 h 226"/>
              <a:gd name="connsiteX11-22827" fmla="*/ 74 w 132"/>
              <a:gd name="connsiteY11-22828" fmla="*/ 220 h 226"/>
              <a:gd name="connsiteX12-22829" fmla="*/ 68 w 132"/>
              <a:gd name="connsiteY12-22830" fmla="*/ 226 h 226"/>
              <a:gd name="connsiteX13-22831" fmla="*/ 63 w 132"/>
              <a:gd name="connsiteY13-22832" fmla="*/ 226 h 226"/>
              <a:gd name="connsiteX14-22833" fmla="*/ 63 w 132"/>
              <a:gd name="connsiteY14-22834" fmla="*/ 220 h 226"/>
              <a:gd name="connsiteX15-22835" fmla="*/ 58 w 132"/>
              <a:gd name="connsiteY15-22836" fmla="*/ 220 h 226"/>
              <a:gd name="connsiteX16-22837" fmla="*/ 58 w 132"/>
              <a:gd name="connsiteY16-22838" fmla="*/ 215 h 226"/>
              <a:gd name="connsiteX17-22839" fmla="*/ 58 w 132"/>
              <a:gd name="connsiteY17-22840" fmla="*/ 210 h 226"/>
              <a:gd name="connsiteX18-22841" fmla="*/ 53 w 132"/>
              <a:gd name="connsiteY18-22842" fmla="*/ 205 h 226"/>
              <a:gd name="connsiteX19-22843" fmla="*/ 53 w 132"/>
              <a:gd name="connsiteY19-22844" fmla="*/ 194 h 226"/>
              <a:gd name="connsiteX20-22845" fmla="*/ 53 w 132"/>
              <a:gd name="connsiteY20-22846" fmla="*/ 184 h 226"/>
              <a:gd name="connsiteX21-22847" fmla="*/ 47 w 132"/>
              <a:gd name="connsiteY21-22848" fmla="*/ 168 h 226"/>
              <a:gd name="connsiteX22-22849" fmla="*/ 42 w 132"/>
              <a:gd name="connsiteY22-22850" fmla="*/ 147 h 226"/>
              <a:gd name="connsiteX23-22851" fmla="*/ 37 w 132"/>
              <a:gd name="connsiteY23-22852" fmla="*/ 131 h 226"/>
              <a:gd name="connsiteX24-22853" fmla="*/ 32 w 132"/>
              <a:gd name="connsiteY24-22854" fmla="*/ 115 h 226"/>
              <a:gd name="connsiteX25-22855" fmla="*/ 26 w 132"/>
              <a:gd name="connsiteY25-22856" fmla="*/ 99 h 226"/>
              <a:gd name="connsiteX26-22857" fmla="*/ 16 w 132"/>
              <a:gd name="connsiteY26-22858" fmla="*/ 89 h 226"/>
              <a:gd name="connsiteX27-22859" fmla="*/ 5 w 132"/>
              <a:gd name="connsiteY27-22860" fmla="*/ 78 h 226"/>
              <a:gd name="connsiteX28-22861" fmla="*/ 0 w 132"/>
              <a:gd name="connsiteY28-22862" fmla="*/ 68 h 226"/>
              <a:gd name="connsiteX29-22863" fmla="*/ 11 w 132"/>
              <a:gd name="connsiteY29-22864" fmla="*/ 73 h 226"/>
              <a:gd name="connsiteX30-22865" fmla="*/ 26 w 132"/>
              <a:gd name="connsiteY30-22866" fmla="*/ 73 h 226"/>
              <a:gd name="connsiteX31-22867" fmla="*/ 37 w 132"/>
              <a:gd name="connsiteY31-22868" fmla="*/ 73 h 226"/>
              <a:gd name="connsiteX32-22869" fmla="*/ 47 w 132"/>
              <a:gd name="connsiteY32-22870" fmla="*/ 73 h 226"/>
              <a:gd name="connsiteX33-22871" fmla="*/ 58 w 132"/>
              <a:gd name="connsiteY33-22872" fmla="*/ 68 h 226"/>
              <a:gd name="connsiteX34-22873" fmla="*/ 63 w 132"/>
              <a:gd name="connsiteY34-22874" fmla="*/ 68 h 226"/>
              <a:gd name="connsiteX35-22875" fmla="*/ 68 w 132"/>
              <a:gd name="connsiteY35-22876" fmla="*/ 63 h 226"/>
              <a:gd name="connsiteX36-22877" fmla="*/ 68 w 132"/>
              <a:gd name="connsiteY36-22878" fmla="*/ 63 h 226"/>
              <a:gd name="connsiteX37-22879" fmla="*/ 74 w 132"/>
              <a:gd name="connsiteY37-22880" fmla="*/ 57 h 226"/>
              <a:gd name="connsiteX38-22881" fmla="*/ 74 w 132"/>
              <a:gd name="connsiteY38-22882" fmla="*/ 47 h 226"/>
              <a:gd name="connsiteX39-22883" fmla="*/ 79 w 132"/>
              <a:gd name="connsiteY39-22884" fmla="*/ 36 h 226"/>
              <a:gd name="connsiteX40-22885" fmla="*/ 79 w 132"/>
              <a:gd name="connsiteY40-22886" fmla="*/ 21 h 226"/>
              <a:gd name="connsiteX41-22887" fmla="*/ 84 w 132"/>
              <a:gd name="connsiteY41-22888" fmla="*/ 0 h 226"/>
              <a:gd name="connsiteX0-22889" fmla="*/ 132 w 132"/>
              <a:gd name="connsiteY0-22890" fmla="*/ 78 h 205"/>
              <a:gd name="connsiteX1-22891" fmla="*/ 121 w 132"/>
              <a:gd name="connsiteY1-22892" fmla="*/ 105 h 205"/>
              <a:gd name="connsiteX2-22893" fmla="*/ 116 w 132"/>
              <a:gd name="connsiteY2-22894" fmla="*/ 131 h 205"/>
              <a:gd name="connsiteX3-22895" fmla="*/ 111 w 132"/>
              <a:gd name="connsiteY3-22896" fmla="*/ 142 h 205"/>
              <a:gd name="connsiteX4-22897" fmla="*/ 105 w 132"/>
              <a:gd name="connsiteY4-22898" fmla="*/ 152 h 205"/>
              <a:gd name="connsiteX5-22899" fmla="*/ 105 w 132"/>
              <a:gd name="connsiteY5-22900" fmla="*/ 163 h 205"/>
              <a:gd name="connsiteX6-22901" fmla="*/ 100 w 132"/>
              <a:gd name="connsiteY6-22902" fmla="*/ 168 h 205"/>
              <a:gd name="connsiteX7-22903" fmla="*/ 95 w 132"/>
              <a:gd name="connsiteY7-22904" fmla="*/ 178 h 205"/>
              <a:gd name="connsiteX8-22905" fmla="*/ 95 w 132"/>
              <a:gd name="connsiteY8-22906" fmla="*/ 184 h 205"/>
              <a:gd name="connsiteX9-22907" fmla="*/ 84 w 132"/>
              <a:gd name="connsiteY9-22908" fmla="*/ 189 h 205"/>
              <a:gd name="connsiteX10-22909" fmla="*/ 79 w 132"/>
              <a:gd name="connsiteY10-22910" fmla="*/ 199 h 205"/>
              <a:gd name="connsiteX11-22911" fmla="*/ 74 w 132"/>
              <a:gd name="connsiteY11-22912" fmla="*/ 199 h 205"/>
              <a:gd name="connsiteX12-22913" fmla="*/ 68 w 132"/>
              <a:gd name="connsiteY12-22914" fmla="*/ 205 h 205"/>
              <a:gd name="connsiteX13-22915" fmla="*/ 63 w 132"/>
              <a:gd name="connsiteY13-22916" fmla="*/ 205 h 205"/>
              <a:gd name="connsiteX14-22917" fmla="*/ 63 w 132"/>
              <a:gd name="connsiteY14-22918" fmla="*/ 199 h 205"/>
              <a:gd name="connsiteX15-22919" fmla="*/ 58 w 132"/>
              <a:gd name="connsiteY15-22920" fmla="*/ 199 h 205"/>
              <a:gd name="connsiteX16-22921" fmla="*/ 58 w 132"/>
              <a:gd name="connsiteY16-22922" fmla="*/ 194 h 205"/>
              <a:gd name="connsiteX17-22923" fmla="*/ 58 w 132"/>
              <a:gd name="connsiteY17-22924" fmla="*/ 189 h 205"/>
              <a:gd name="connsiteX18-22925" fmla="*/ 53 w 132"/>
              <a:gd name="connsiteY18-22926" fmla="*/ 184 h 205"/>
              <a:gd name="connsiteX19-22927" fmla="*/ 53 w 132"/>
              <a:gd name="connsiteY19-22928" fmla="*/ 173 h 205"/>
              <a:gd name="connsiteX20-22929" fmla="*/ 53 w 132"/>
              <a:gd name="connsiteY20-22930" fmla="*/ 163 h 205"/>
              <a:gd name="connsiteX21-22931" fmla="*/ 47 w 132"/>
              <a:gd name="connsiteY21-22932" fmla="*/ 147 h 205"/>
              <a:gd name="connsiteX22-22933" fmla="*/ 42 w 132"/>
              <a:gd name="connsiteY22-22934" fmla="*/ 126 h 205"/>
              <a:gd name="connsiteX23-22935" fmla="*/ 37 w 132"/>
              <a:gd name="connsiteY23-22936" fmla="*/ 110 h 205"/>
              <a:gd name="connsiteX24-22937" fmla="*/ 32 w 132"/>
              <a:gd name="connsiteY24-22938" fmla="*/ 94 h 205"/>
              <a:gd name="connsiteX25-22939" fmla="*/ 26 w 132"/>
              <a:gd name="connsiteY25-22940" fmla="*/ 78 h 205"/>
              <a:gd name="connsiteX26-22941" fmla="*/ 16 w 132"/>
              <a:gd name="connsiteY26-22942" fmla="*/ 68 h 205"/>
              <a:gd name="connsiteX27-22943" fmla="*/ 5 w 132"/>
              <a:gd name="connsiteY27-22944" fmla="*/ 57 h 205"/>
              <a:gd name="connsiteX28-22945" fmla="*/ 0 w 132"/>
              <a:gd name="connsiteY28-22946" fmla="*/ 47 h 205"/>
              <a:gd name="connsiteX29-22947" fmla="*/ 11 w 132"/>
              <a:gd name="connsiteY29-22948" fmla="*/ 52 h 205"/>
              <a:gd name="connsiteX30-22949" fmla="*/ 26 w 132"/>
              <a:gd name="connsiteY30-22950" fmla="*/ 52 h 205"/>
              <a:gd name="connsiteX31-22951" fmla="*/ 37 w 132"/>
              <a:gd name="connsiteY31-22952" fmla="*/ 52 h 205"/>
              <a:gd name="connsiteX32-22953" fmla="*/ 47 w 132"/>
              <a:gd name="connsiteY32-22954" fmla="*/ 52 h 205"/>
              <a:gd name="connsiteX33-22955" fmla="*/ 58 w 132"/>
              <a:gd name="connsiteY33-22956" fmla="*/ 47 h 205"/>
              <a:gd name="connsiteX34-22957" fmla="*/ 63 w 132"/>
              <a:gd name="connsiteY34-22958" fmla="*/ 47 h 205"/>
              <a:gd name="connsiteX35-22959" fmla="*/ 68 w 132"/>
              <a:gd name="connsiteY35-22960" fmla="*/ 42 h 205"/>
              <a:gd name="connsiteX36-22961" fmla="*/ 68 w 132"/>
              <a:gd name="connsiteY36-22962" fmla="*/ 42 h 205"/>
              <a:gd name="connsiteX37-22963" fmla="*/ 74 w 132"/>
              <a:gd name="connsiteY37-22964" fmla="*/ 36 h 205"/>
              <a:gd name="connsiteX38-22965" fmla="*/ 74 w 132"/>
              <a:gd name="connsiteY38-22966" fmla="*/ 26 h 205"/>
              <a:gd name="connsiteX39-22967" fmla="*/ 79 w 132"/>
              <a:gd name="connsiteY39-22968" fmla="*/ 15 h 205"/>
              <a:gd name="connsiteX40-22969" fmla="*/ 79 w 132"/>
              <a:gd name="connsiteY40-22970" fmla="*/ 0 h 205"/>
              <a:gd name="connsiteX0-22971" fmla="*/ 132 w 132"/>
              <a:gd name="connsiteY0-22972" fmla="*/ 63 h 190"/>
              <a:gd name="connsiteX1-22973" fmla="*/ 121 w 132"/>
              <a:gd name="connsiteY1-22974" fmla="*/ 90 h 190"/>
              <a:gd name="connsiteX2-22975" fmla="*/ 116 w 132"/>
              <a:gd name="connsiteY2-22976" fmla="*/ 116 h 190"/>
              <a:gd name="connsiteX3-22977" fmla="*/ 111 w 132"/>
              <a:gd name="connsiteY3-22978" fmla="*/ 127 h 190"/>
              <a:gd name="connsiteX4-22979" fmla="*/ 105 w 132"/>
              <a:gd name="connsiteY4-22980" fmla="*/ 137 h 190"/>
              <a:gd name="connsiteX5-22981" fmla="*/ 105 w 132"/>
              <a:gd name="connsiteY5-22982" fmla="*/ 148 h 190"/>
              <a:gd name="connsiteX6-22983" fmla="*/ 100 w 132"/>
              <a:gd name="connsiteY6-22984" fmla="*/ 153 h 190"/>
              <a:gd name="connsiteX7-22985" fmla="*/ 95 w 132"/>
              <a:gd name="connsiteY7-22986" fmla="*/ 163 h 190"/>
              <a:gd name="connsiteX8-22987" fmla="*/ 95 w 132"/>
              <a:gd name="connsiteY8-22988" fmla="*/ 169 h 190"/>
              <a:gd name="connsiteX9-22989" fmla="*/ 84 w 132"/>
              <a:gd name="connsiteY9-22990" fmla="*/ 174 h 190"/>
              <a:gd name="connsiteX10-22991" fmla="*/ 79 w 132"/>
              <a:gd name="connsiteY10-22992" fmla="*/ 184 h 190"/>
              <a:gd name="connsiteX11-22993" fmla="*/ 74 w 132"/>
              <a:gd name="connsiteY11-22994" fmla="*/ 184 h 190"/>
              <a:gd name="connsiteX12-22995" fmla="*/ 68 w 132"/>
              <a:gd name="connsiteY12-22996" fmla="*/ 190 h 190"/>
              <a:gd name="connsiteX13-22997" fmla="*/ 63 w 132"/>
              <a:gd name="connsiteY13-22998" fmla="*/ 190 h 190"/>
              <a:gd name="connsiteX14-22999" fmla="*/ 63 w 132"/>
              <a:gd name="connsiteY14-23000" fmla="*/ 184 h 190"/>
              <a:gd name="connsiteX15-23001" fmla="*/ 58 w 132"/>
              <a:gd name="connsiteY15-23002" fmla="*/ 184 h 190"/>
              <a:gd name="connsiteX16-23003" fmla="*/ 58 w 132"/>
              <a:gd name="connsiteY16-23004" fmla="*/ 179 h 190"/>
              <a:gd name="connsiteX17-23005" fmla="*/ 58 w 132"/>
              <a:gd name="connsiteY17-23006" fmla="*/ 174 h 190"/>
              <a:gd name="connsiteX18-23007" fmla="*/ 53 w 132"/>
              <a:gd name="connsiteY18-23008" fmla="*/ 169 h 190"/>
              <a:gd name="connsiteX19-23009" fmla="*/ 53 w 132"/>
              <a:gd name="connsiteY19-23010" fmla="*/ 158 h 190"/>
              <a:gd name="connsiteX20-23011" fmla="*/ 53 w 132"/>
              <a:gd name="connsiteY20-23012" fmla="*/ 148 h 190"/>
              <a:gd name="connsiteX21-23013" fmla="*/ 47 w 132"/>
              <a:gd name="connsiteY21-23014" fmla="*/ 132 h 190"/>
              <a:gd name="connsiteX22-23015" fmla="*/ 42 w 132"/>
              <a:gd name="connsiteY22-23016" fmla="*/ 111 h 190"/>
              <a:gd name="connsiteX23-23017" fmla="*/ 37 w 132"/>
              <a:gd name="connsiteY23-23018" fmla="*/ 95 h 190"/>
              <a:gd name="connsiteX24-23019" fmla="*/ 32 w 132"/>
              <a:gd name="connsiteY24-23020" fmla="*/ 79 h 190"/>
              <a:gd name="connsiteX25-23021" fmla="*/ 26 w 132"/>
              <a:gd name="connsiteY25-23022" fmla="*/ 63 h 190"/>
              <a:gd name="connsiteX26-23023" fmla="*/ 16 w 132"/>
              <a:gd name="connsiteY26-23024" fmla="*/ 53 h 190"/>
              <a:gd name="connsiteX27-23025" fmla="*/ 5 w 132"/>
              <a:gd name="connsiteY27-23026" fmla="*/ 42 h 190"/>
              <a:gd name="connsiteX28-23027" fmla="*/ 0 w 132"/>
              <a:gd name="connsiteY28-23028" fmla="*/ 32 h 190"/>
              <a:gd name="connsiteX29-23029" fmla="*/ 11 w 132"/>
              <a:gd name="connsiteY29-23030" fmla="*/ 37 h 190"/>
              <a:gd name="connsiteX30-23031" fmla="*/ 26 w 132"/>
              <a:gd name="connsiteY30-23032" fmla="*/ 37 h 190"/>
              <a:gd name="connsiteX31-23033" fmla="*/ 37 w 132"/>
              <a:gd name="connsiteY31-23034" fmla="*/ 37 h 190"/>
              <a:gd name="connsiteX32-23035" fmla="*/ 47 w 132"/>
              <a:gd name="connsiteY32-23036" fmla="*/ 37 h 190"/>
              <a:gd name="connsiteX33-23037" fmla="*/ 58 w 132"/>
              <a:gd name="connsiteY33-23038" fmla="*/ 32 h 190"/>
              <a:gd name="connsiteX34-23039" fmla="*/ 63 w 132"/>
              <a:gd name="connsiteY34-23040" fmla="*/ 32 h 190"/>
              <a:gd name="connsiteX35-23041" fmla="*/ 68 w 132"/>
              <a:gd name="connsiteY35-23042" fmla="*/ 27 h 190"/>
              <a:gd name="connsiteX36-23043" fmla="*/ 68 w 132"/>
              <a:gd name="connsiteY36-23044" fmla="*/ 27 h 190"/>
              <a:gd name="connsiteX37-23045" fmla="*/ 74 w 132"/>
              <a:gd name="connsiteY37-23046" fmla="*/ 21 h 190"/>
              <a:gd name="connsiteX38-23047" fmla="*/ 74 w 132"/>
              <a:gd name="connsiteY38-23048" fmla="*/ 11 h 190"/>
              <a:gd name="connsiteX39-23049" fmla="*/ 79 w 132"/>
              <a:gd name="connsiteY39-23050" fmla="*/ 0 h 190"/>
              <a:gd name="connsiteX0-23051" fmla="*/ 132 w 132"/>
              <a:gd name="connsiteY0-23052" fmla="*/ 52 h 179"/>
              <a:gd name="connsiteX1-23053" fmla="*/ 121 w 132"/>
              <a:gd name="connsiteY1-23054" fmla="*/ 79 h 179"/>
              <a:gd name="connsiteX2-23055" fmla="*/ 116 w 132"/>
              <a:gd name="connsiteY2-23056" fmla="*/ 105 h 179"/>
              <a:gd name="connsiteX3-23057" fmla="*/ 111 w 132"/>
              <a:gd name="connsiteY3-23058" fmla="*/ 116 h 179"/>
              <a:gd name="connsiteX4-23059" fmla="*/ 105 w 132"/>
              <a:gd name="connsiteY4-23060" fmla="*/ 126 h 179"/>
              <a:gd name="connsiteX5-23061" fmla="*/ 105 w 132"/>
              <a:gd name="connsiteY5-23062" fmla="*/ 137 h 179"/>
              <a:gd name="connsiteX6-23063" fmla="*/ 100 w 132"/>
              <a:gd name="connsiteY6-23064" fmla="*/ 142 h 179"/>
              <a:gd name="connsiteX7-23065" fmla="*/ 95 w 132"/>
              <a:gd name="connsiteY7-23066" fmla="*/ 152 h 179"/>
              <a:gd name="connsiteX8-23067" fmla="*/ 95 w 132"/>
              <a:gd name="connsiteY8-23068" fmla="*/ 158 h 179"/>
              <a:gd name="connsiteX9-23069" fmla="*/ 84 w 132"/>
              <a:gd name="connsiteY9-23070" fmla="*/ 163 h 179"/>
              <a:gd name="connsiteX10-23071" fmla="*/ 79 w 132"/>
              <a:gd name="connsiteY10-23072" fmla="*/ 173 h 179"/>
              <a:gd name="connsiteX11-23073" fmla="*/ 74 w 132"/>
              <a:gd name="connsiteY11-23074" fmla="*/ 173 h 179"/>
              <a:gd name="connsiteX12-23075" fmla="*/ 68 w 132"/>
              <a:gd name="connsiteY12-23076" fmla="*/ 179 h 179"/>
              <a:gd name="connsiteX13-23077" fmla="*/ 63 w 132"/>
              <a:gd name="connsiteY13-23078" fmla="*/ 179 h 179"/>
              <a:gd name="connsiteX14-23079" fmla="*/ 63 w 132"/>
              <a:gd name="connsiteY14-23080" fmla="*/ 173 h 179"/>
              <a:gd name="connsiteX15-23081" fmla="*/ 58 w 132"/>
              <a:gd name="connsiteY15-23082" fmla="*/ 173 h 179"/>
              <a:gd name="connsiteX16-23083" fmla="*/ 58 w 132"/>
              <a:gd name="connsiteY16-23084" fmla="*/ 168 h 179"/>
              <a:gd name="connsiteX17-23085" fmla="*/ 58 w 132"/>
              <a:gd name="connsiteY17-23086" fmla="*/ 163 h 179"/>
              <a:gd name="connsiteX18-23087" fmla="*/ 53 w 132"/>
              <a:gd name="connsiteY18-23088" fmla="*/ 158 h 179"/>
              <a:gd name="connsiteX19-23089" fmla="*/ 53 w 132"/>
              <a:gd name="connsiteY19-23090" fmla="*/ 147 h 179"/>
              <a:gd name="connsiteX20-23091" fmla="*/ 53 w 132"/>
              <a:gd name="connsiteY20-23092" fmla="*/ 137 h 179"/>
              <a:gd name="connsiteX21-23093" fmla="*/ 47 w 132"/>
              <a:gd name="connsiteY21-23094" fmla="*/ 121 h 179"/>
              <a:gd name="connsiteX22-23095" fmla="*/ 42 w 132"/>
              <a:gd name="connsiteY22-23096" fmla="*/ 100 h 179"/>
              <a:gd name="connsiteX23-23097" fmla="*/ 37 w 132"/>
              <a:gd name="connsiteY23-23098" fmla="*/ 84 h 179"/>
              <a:gd name="connsiteX24-23099" fmla="*/ 32 w 132"/>
              <a:gd name="connsiteY24-23100" fmla="*/ 68 h 179"/>
              <a:gd name="connsiteX25-23101" fmla="*/ 26 w 132"/>
              <a:gd name="connsiteY25-23102" fmla="*/ 52 h 179"/>
              <a:gd name="connsiteX26-23103" fmla="*/ 16 w 132"/>
              <a:gd name="connsiteY26-23104" fmla="*/ 42 h 179"/>
              <a:gd name="connsiteX27-23105" fmla="*/ 5 w 132"/>
              <a:gd name="connsiteY27-23106" fmla="*/ 31 h 179"/>
              <a:gd name="connsiteX28-23107" fmla="*/ 0 w 132"/>
              <a:gd name="connsiteY28-23108" fmla="*/ 21 h 179"/>
              <a:gd name="connsiteX29-23109" fmla="*/ 11 w 132"/>
              <a:gd name="connsiteY29-23110" fmla="*/ 26 h 179"/>
              <a:gd name="connsiteX30-23111" fmla="*/ 26 w 132"/>
              <a:gd name="connsiteY30-23112" fmla="*/ 26 h 179"/>
              <a:gd name="connsiteX31-23113" fmla="*/ 37 w 132"/>
              <a:gd name="connsiteY31-23114" fmla="*/ 26 h 179"/>
              <a:gd name="connsiteX32-23115" fmla="*/ 47 w 132"/>
              <a:gd name="connsiteY32-23116" fmla="*/ 26 h 179"/>
              <a:gd name="connsiteX33-23117" fmla="*/ 58 w 132"/>
              <a:gd name="connsiteY33-23118" fmla="*/ 21 h 179"/>
              <a:gd name="connsiteX34-23119" fmla="*/ 63 w 132"/>
              <a:gd name="connsiteY34-23120" fmla="*/ 21 h 179"/>
              <a:gd name="connsiteX35-23121" fmla="*/ 68 w 132"/>
              <a:gd name="connsiteY35-23122" fmla="*/ 16 h 179"/>
              <a:gd name="connsiteX36-23123" fmla="*/ 68 w 132"/>
              <a:gd name="connsiteY36-23124" fmla="*/ 16 h 179"/>
              <a:gd name="connsiteX37-23125" fmla="*/ 74 w 132"/>
              <a:gd name="connsiteY37-23126" fmla="*/ 10 h 179"/>
              <a:gd name="connsiteX38-23127" fmla="*/ 74 w 132"/>
              <a:gd name="connsiteY38-23128" fmla="*/ 0 h 179"/>
              <a:gd name="connsiteX0-23129" fmla="*/ 132 w 132"/>
              <a:gd name="connsiteY0-23130" fmla="*/ 42 h 169"/>
              <a:gd name="connsiteX1-23131" fmla="*/ 121 w 132"/>
              <a:gd name="connsiteY1-23132" fmla="*/ 69 h 169"/>
              <a:gd name="connsiteX2-23133" fmla="*/ 116 w 132"/>
              <a:gd name="connsiteY2-23134" fmla="*/ 95 h 169"/>
              <a:gd name="connsiteX3-23135" fmla="*/ 111 w 132"/>
              <a:gd name="connsiteY3-23136" fmla="*/ 106 h 169"/>
              <a:gd name="connsiteX4-23137" fmla="*/ 105 w 132"/>
              <a:gd name="connsiteY4-23138" fmla="*/ 116 h 169"/>
              <a:gd name="connsiteX5-23139" fmla="*/ 105 w 132"/>
              <a:gd name="connsiteY5-23140" fmla="*/ 127 h 169"/>
              <a:gd name="connsiteX6-23141" fmla="*/ 100 w 132"/>
              <a:gd name="connsiteY6-23142" fmla="*/ 132 h 169"/>
              <a:gd name="connsiteX7-23143" fmla="*/ 95 w 132"/>
              <a:gd name="connsiteY7-23144" fmla="*/ 142 h 169"/>
              <a:gd name="connsiteX8-23145" fmla="*/ 95 w 132"/>
              <a:gd name="connsiteY8-23146" fmla="*/ 148 h 169"/>
              <a:gd name="connsiteX9-23147" fmla="*/ 84 w 132"/>
              <a:gd name="connsiteY9-23148" fmla="*/ 153 h 169"/>
              <a:gd name="connsiteX10-23149" fmla="*/ 79 w 132"/>
              <a:gd name="connsiteY10-23150" fmla="*/ 163 h 169"/>
              <a:gd name="connsiteX11-23151" fmla="*/ 74 w 132"/>
              <a:gd name="connsiteY11-23152" fmla="*/ 163 h 169"/>
              <a:gd name="connsiteX12-23153" fmla="*/ 68 w 132"/>
              <a:gd name="connsiteY12-23154" fmla="*/ 169 h 169"/>
              <a:gd name="connsiteX13-23155" fmla="*/ 63 w 132"/>
              <a:gd name="connsiteY13-23156" fmla="*/ 169 h 169"/>
              <a:gd name="connsiteX14-23157" fmla="*/ 63 w 132"/>
              <a:gd name="connsiteY14-23158" fmla="*/ 163 h 169"/>
              <a:gd name="connsiteX15-23159" fmla="*/ 58 w 132"/>
              <a:gd name="connsiteY15-23160" fmla="*/ 163 h 169"/>
              <a:gd name="connsiteX16-23161" fmla="*/ 58 w 132"/>
              <a:gd name="connsiteY16-23162" fmla="*/ 158 h 169"/>
              <a:gd name="connsiteX17-23163" fmla="*/ 58 w 132"/>
              <a:gd name="connsiteY17-23164" fmla="*/ 153 h 169"/>
              <a:gd name="connsiteX18-23165" fmla="*/ 53 w 132"/>
              <a:gd name="connsiteY18-23166" fmla="*/ 148 h 169"/>
              <a:gd name="connsiteX19-23167" fmla="*/ 53 w 132"/>
              <a:gd name="connsiteY19-23168" fmla="*/ 137 h 169"/>
              <a:gd name="connsiteX20-23169" fmla="*/ 53 w 132"/>
              <a:gd name="connsiteY20-23170" fmla="*/ 127 h 169"/>
              <a:gd name="connsiteX21-23171" fmla="*/ 47 w 132"/>
              <a:gd name="connsiteY21-23172" fmla="*/ 111 h 169"/>
              <a:gd name="connsiteX22-23173" fmla="*/ 42 w 132"/>
              <a:gd name="connsiteY22-23174" fmla="*/ 90 h 169"/>
              <a:gd name="connsiteX23-23175" fmla="*/ 37 w 132"/>
              <a:gd name="connsiteY23-23176" fmla="*/ 74 h 169"/>
              <a:gd name="connsiteX24-23177" fmla="*/ 32 w 132"/>
              <a:gd name="connsiteY24-23178" fmla="*/ 58 h 169"/>
              <a:gd name="connsiteX25-23179" fmla="*/ 26 w 132"/>
              <a:gd name="connsiteY25-23180" fmla="*/ 42 h 169"/>
              <a:gd name="connsiteX26-23181" fmla="*/ 16 w 132"/>
              <a:gd name="connsiteY26-23182" fmla="*/ 32 h 169"/>
              <a:gd name="connsiteX27-23183" fmla="*/ 5 w 132"/>
              <a:gd name="connsiteY27-23184" fmla="*/ 21 h 169"/>
              <a:gd name="connsiteX28-23185" fmla="*/ 0 w 132"/>
              <a:gd name="connsiteY28-23186" fmla="*/ 11 h 169"/>
              <a:gd name="connsiteX29-23187" fmla="*/ 11 w 132"/>
              <a:gd name="connsiteY29-23188" fmla="*/ 16 h 169"/>
              <a:gd name="connsiteX30-23189" fmla="*/ 26 w 132"/>
              <a:gd name="connsiteY30-23190" fmla="*/ 16 h 169"/>
              <a:gd name="connsiteX31-23191" fmla="*/ 37 w 132"/>
              <a:gd name="connsiteY31-23192" fmla="*/ 16 h 169"/>
              <a:gd name="connsiteX32-23193" fmla="*/ 47 w 132"/>
              <a:gd name="connsiteY32-23194" fmla="*/ 16 h 169"/>
              <a:gd name="connsiteX33-23195" fmla="*/ 58 w 132"/>
              <a:gd name="connsiteY33-23196" fmla="*/ 11 h 169"/>
              <a:gd name="connsiteX34-23197" fmla="*/ 63 w 132"/>
              <a:gd name="connsiteY34-23198" fmla="*/ 11 h 169"/>
              <a:gd name="connsiteX35-23199" fmla="*/ 68 w 132"/>
              <a:gd name="connsiteY35-23200" fmla="*/ 6 h 169"/>
              <a:gd name="connsiteX36-23201" fmla="*/ 68 w 132"/>
              <a:gd name="connsiteY36-23202" fmla="*/ 6 h 169"/>
              <a:gd name="connsiteX37-23203" fmla="*/ 74 w 132"/>
              <a:gd name="connsiteY37-23204" fmla="*/ 0 h 169"/>
              <a:gd name="connsiteX0-23205" fmla="*/ 121 w 121"/>
              <a:gd name="connsiteY0-23206" fmla="*/ 69 h 169"/>
              <a:gd name="connsiteX1-23207" fmla="*/ 116 w 121"/>
              <a:gd name="connsiteY1-23208" fmla="*/ 95 h 169"/>
              <a:gd name="connsiteX2-23209" fmla="*/ 111 w 121"/>
              <a:gd name="connsiteY2-23210" fmla="*/ 106 h 169"/>
              <a:gd name="connsiteX3-23211" fmla="*/ 105 w 121"/>
              <a:gd name="connsiteY3-23212" fmla="*/ 116 h 169"/>
              <a:gd name="connsiteX4-23213" fmla="*/ 105 w 121"/>
              <a:gd name="connsiteY4-23214" fmla="*/ 127 h 169"/>
              <a:gd name="connsiteX5-23215" fmla="*/ 100 w 121"/>
              <a:gd name="connsiteY5-23216" fmla="*/ 132 h 169"/>
              <a:gd name="connsiteX6-23217" fmla="*/ 95 w 121"/>
              <a:gd name="connsiteY6-23218" fmla="*/ 142 h 169"/>
              <a:gd name="connsiteX7-23219" fmla="*/ 95 w 121"/>
              <a:gd name="connsiteY7-23220" fmla="*/ 148 h 169"/>
              <a:gd name="connsiteX8-23221" fmla="*/ 84 w 121"/>
              <a:gd name="connsiteY8-23222" fmla="*/ 153 h 169"/>
              <a:gd name="connsiteX9-23223" fmla="*/ 79 w 121"/>
              <a:gd name="connsiteY9-23224" fmla="*/ 163 h 169"/>
              <a:gd name="connsiteX10-23225" fmla="*/ 74 w 121"/>
              <a:gd name="connsiteY10-23226" fmla="*/ 163 h 169"/>
              <a:gd name="connsiteX11-23227" fmla="*/ 68 w 121"/>
              <a:gd name="connsiteY11-23228" fmla="*/ 169 h 169"/>
              <a:gd name="connsiteX12-23229" fmla="*/ 63 w 121"/>
              <a:gd name="connsiteY12-23230" fmla="*/ 169 h 169"/>
              <a:gd name="connsiteX13-23231" fmla="*/ 63 w 121"/>
              <a:gd name="connsiteY13-23232" fmla="*/ 163 h 169"/>
              <a:gd name="connsiteX14-23233" fmla="*/ 58 w 121"/>
              <a:gd name="connsiteY14-23234" fmla="*/ 163 h 169"/>
              <a:gd name="connsiteX15-23235" fmla="*/ 58 w 121"/>
              <a:gd name="connsiteY15-23236" fmla="*/ 158 h 169"/>
              <a:gd name="connsiteX16-23237" fmla="*/ 58 w 121"/>
              <a:gd name="connsiteY16-23238" fmla="*/ 153 h 169"/>
              <a:gd name="connsiteX17-23239" fmla="*/ 53 w 121"/>
              <a:gd name="connsiteY17-23240" fmla="*/ 148 h 169"/>
              <a:gd name="connsiteX18-23241" fmla="*/ 53 w 121"/>
              <a:gd name="connsiteY18-23242" fmla="*/ 137 h 169"/>
              <a:gd name="connsiteX19-23243" fmla="*/ 53 w 121"/>
              <a:gd name="connsiteY19-23244" fmla="*/ 127 h 169"/>
              <a:gd name="connsiteX20-23245" fmla="*/ 47 w 121"/>
              <a:gd name="connsiteY20-23246" fmla="*/ 111 h 169"/>
              <a:gd name="connsiteX21-23247" fmla="*/ 42 w 121"/>
              <a:gd name="connsiteY21-23248" fmla="*/ 90 h 169"/>
              <a:gd name="connsiteX22-23249" fmla="*/ 37 w 121"/>
              <a:gd name="connsiteY22-23250" fmla="*/ 74 h 169"/>
              <a:gd name="connsiteX23-23251" fmla="*/ 32 w 121"/>
              <a:gd name="connsiteY23-23252" fmla="*/ 58 h 169"/>
              <a:gd name="connsiteX24-23253" fmla="*/ 26 w 121"/>
              <a:gd name="connsiteY24-23254" fmla="*/ 42 h 169"/>
              <a:gd name="connsiteX25-23255" fmla="*/ 16 w 121"/>
              <a:gd name="connsiteY25-23256" fmla="*/ 32 h 169"/>
              <a:gd name="connsiteX26-23257" fmla="*/ 5 w 121"/>
              <a:gd name="connsiteY26-23258" fmla="*/ 21 h 169"/>
              <a:gd name="connsiteX27-23259" fmla="*/ 0 w 121"/>
              <a:gd name="connsiteY27-23260" fmla="*/ 11 h 169"/>
              <a:gd name="connsiteX28-23261" fmla="*/ 11 w 121"/>
              <a:gd name="connsiteY28-23262" fmla="*/ 16 h 169"/>
              <a:gd name="connsiteX29-23263" fmla="*/ 26 w 121"/>
              <a:gd name="connsiteY29-23264" fmla="*/ 16 h 169"/>
              <a:gd name="connsiteX30-23265" fmla="*/ 37 w 121"/>
              <a:gd name="connsiteY30-23266" fmla="*/ 16 h 169"/>
              <a:gd name="connsiteX31-23267" fmla="*/ 47 w 121"/>
              <a:gd name="connsiteY31-23268" fmla="*/ 16 h 169"/>
              <a:gd name="connsiteX32-23269" fmla="*/ 58 w 121"/>
              <a:gd name="connsiteY32-23270" fmla="*/ 11 h 169"/>
              <a:gd name="connsiteX33-23271" fmla="*/ 63 w 121"/>
              <a:gd name="connsiteY33-23272" fmla="*/ 11 h 169"/>
              <a:gd name="connsiteX34-23273" fmla="*/ 68 w 121"/>
              <a:gd name="connsiteY34-23274" fmla="*/ 6 h 169"/>
              <a:gd name="connsiteX35-23275" fmla="*/ 68 w 121"/>
              <a:gd name="connsiteY35-23276" fmla="*/ 6 h 169"/>
              <a:gd name="connsiteX36-23277" fmla="*/ 74 w 121"/>
              <a:gd name="connsiteY36-23278" fmla="*/ 0 h 169"/>
              <a:gd name="connsiteX0-23279" fmla="*/ 116 w 116"/>
              <a:gd name="connsiteY0-23280" fmla="*/ 95 h 169"/>
              <a:gd name="connsiteX1-23281" fmla="*/ 111 w 116"/>
              <a:gd name="connsiteY1-23282" fmla="*/ 106 h 169"/>
              <a:gd name="connsiteX2-23283" fmla="*/ 105 w 116"/>
              <a:gd name="connsiteY2-23284" fmla="*/ 116 h 169"/>
              <a:gd name="connsiteX3-23285" fmla="*/ 105 w 116"/>
              <a:gd name="connsiteY3-23286" fmla="*/ 127 h 169"/>
              <a:gd name="connsiteX4-23287" fmla="*/ 100 w 116"/>
              <a:gd name="connsiteY4-23288" fmla="*/ 132 h 169"/>
              <a:gd name="connsiteX5-23289" fmla="*/ 95 w 116"/>
              <a:gd name="connsiteY5-23290" fmla="*/ 142 h 169"/>
              <a:gd name="connsiteX6-23291" fmla="*/ 95 w 116"/>
              <a:gd name="connsiteY6-23292" fmla="*/ 148 h 169"/>
              <a:gd name="connsiteX7-23293" fmla="*/ 84 w 116"/>
              <a:gd name="connsiteY7-23294" fmla="*/ 153 h 169"/>
              <a:gd name="connsiteX8-23295" fmla="*/ 79 w 116"/>
              <a:gd name="connsiteY8-23296" fmla="*/ 163 h 169"/>
              <a:gd name="connsiteX9-23297" fmla="*/ 74 w 116"/>
              <a:gd name="connsiteY9-23298" fmla="*/ 163 h 169"/>
              <a:gd name="connsiteX10-23299" fmla="*/ 68 w 116"/>
              <a:gd name="connsiteY10-23300" fmla="*/ 169 h 169"/>
              <a:gd name="connsiteX11-23301" fmla="*/ 63 w 116"/>
              <a:gd name="connsiteY11-23302" fmla="*/ 169 h 169"/>
              <a:gd name="connsiteX12-23303" fmla="*/ 63 w 116"/>
              <a:gd name="connsiteY12-23304" fmla="*/ 163 h 169"/>
              <a:gd name="connsiteX13-23305" fmla="*/ 58 w 116"/>
              <a:gd name="connsiteY13-23306" fmla="*/ 163 h 169"/>
              <a:gd name="connsiteX14-23307" fmla="*/ 58 w 116"/>
              <a:gd name="connsiteY14-23308" fmla="*/ 158 h 169"/>
              <a:gd name="connsiteX15-23309" fmla="*/ 58 w 116"/>
              <a:gd name="connsiteY15-23310" fmla="*/ 153 h 169"/>
              <a:gd name="connsiteX16-23311" fmla="*/ 53 w 116"/>
              <a:gd name="connsiteY16-23312" fmla="*/ 148 h 169"/>
              <a:gd name="connsiteX17-23313" fmla="*/ 53 w 116"/>
              <a:gd name="connsiteY17-23314" fmla="*/ 137 h 169"/>
              <a:gd name="connsiteX18-23315" fmla="*/ 53 w 116"/>
              <a:gd name="connsiteY18-23316" fmla="*/ 127 h 169"/>
              <a:gd name="connsiteX19-23317" fmla="*/ 47 w 116"/>
              <a:gd name="connsiteY19-23318" fmla="*/ 111 h 169"/>
              <a:gd name="connsiteX20-23319" fmla="*/ 42 w 116"/>
              <a:gd name="connsiteY20-23320" fmla="*/ 90 h 169"/>
              <a:gd name="connsiteX21-23321" fmla="*/ 37 w 116"/>
              <a:gd name="connsiteY21-23322" fmla="*/ 74 h 169"/>
              <a:gd name="connsiteX22-23323" fmla="*/ 32 w 116"/>
              <a:gd name="connsiteY22-23324" fmla="*/ 58 h 169"/>
              <a:gd name="connsiteX23-23325" fmla="*/ 26 w 116"/>
              <a:gd name="connsiteY23-23326" fmla="*/ 42 h 169"/>
              <a:gd name="connsiteX24-23327" fmla="*/ 16 w 116"/>
              <a:gd name="connsiteY24-23328" fmla="*/ 32 h 169"/>
              <a:gd name="connsiteX25-23329" fmla="*/ 5 w 116"/>
              <a:gd name="connsiteY25-23330" fmla="*/ 21 h 169"/>
              <a:gd name="connsiteX26-23331" fmla="*/ 0 w 116"/>
              <a:gd name="connsiteY26-23332" fmla="*/ 11 h 169"/>
              <a:gd name="connsiteX27-23333" fmla="*/ 11 w 116"/>
              <a:gd name="connsiteY27-23334" fmla="*/ 16 h 169"/>
              <a:gd name="connsiteX28-23335" fmla="*/ 26 w 116"/>
              <a:gd name="connsiteY28-23336" fmla="*/ 16 h 169"/>
              <a:gd name="connsiteX29-23337" fmla="*/ 37 w 116"/>
              <a:gd name="connsiteY29-23338" fmla="*/ 16 h 169"/>
              <a:gd name="connsiteX30-23339" fmla="*/ 47 w 116"/>
              <a:gd name="connsiteY30-23340" fmla="*/ 16 h 169"/>
              <a:gd name="connsiteX31-23341" fmla="*/ 58 w 116"/>
              <a:gd name="connsiteY31-23342" fmla="*/ 11 h 169"/>
              <a:gd name="connsiteX32-23343" fmla="*/ 63 w 116"/>
              <a:gd name="connsiteY32-23344" fmla="*/ 11 h 169"/>
              <a:gd name="connsiteX33-23345" fmla="*/ 68 w 116"/>
              <a:gd name="connsiteY33-23346" fmla="*/ 6 h 169"/>
              <a:gd name="connsiteX34-23347" fmla="*/ 68 w 116"/>
              <a:gd name="connsiteY34-23348" fmla="*/ 6 h 169"/>
              <a:gd name="connsiteX35-23349" fmla="*/ 74 w 116"/>
              <a:gd name="connsiteY35-23350" fmla="*/ 0 h 169"/>
              <a:gd name="connsiteX0-23351" fmla="*/ 111 w 111"/>
              <a:gd name="connsiteY0-23352" fmla="*/ 106 h 169"/>
              <a:gd name="connsiteX1-23353" fmla="*/ 105 w 111"/>
              <a:gd name="connsiteY1-23354" fmla="*/ 116 h 169"/>
              <a:gd name="connsiteX2-23355" fmla="*/ 105 w 111"/>
              <a:gd name="connsiteY2-23356" fmla="*/ 127 h 169"/>
              <a:gd name="connsiteX3-23357" fmla="*/ 100 w 111"/>
              <a:gd name="connsiteY3-23358" fmla="*/ 132 h 169"/>
              <a:gd name="connsiteX4-23359" fmla="*/ 95 w 111"/>
              <a:gd name="connsiteY4-23360" fmla="*/ 142 h 169"/>
              <a:gd name="connsiteX5-23361" fmla="*/ 95 w 111"/>
              <a:gd name="connsiteY5-23362" fmla="*/ 148 h 169"/>
              <a:gd name="connsiteX6-23363" fmla="*/ 84 w 111"/>
              <a:gd name="connsiteY6-23364" fmla="*/ 153 h 169"/>
              <a:gd name="connsiteX7-23365" fmla="*/ 79 w 111"/>
              <a:gd name="connsiteY7-23366" fmla="*/ 163 h 169"/>
              <a:gd name="connsiteX8-23367" fmla="*/ 74 w 111"/>
              <a:gd name="connsiteY8-23368" fmla="*/ 163 h 169"/>
              <a:gd name="connsiteX9-23369" fmla="*/ 68 w 111"/>
              <a:gd name="connsiteY9-23370" fmla="*/ 169 h 169"/>
              <a:gd name="connsiteX10-23371" fmla="*/ 63 w 111"/>
              <a:gd name="connsiteY10-23372" fmla="*/ 169 h 169"/>
              <a:gd name="connsiteX11-23373" fmla="*/ 63 w 111"/>
              <a:gd name="connsiteY11-23374" fmla="*/ 163 h 169"/>
              <a:gd name="connsiteX12-23375" fmla="*/ 58 w 111"/>
              <a:gd name="connsiteY12-23376" fmla="*/ 163 h 169"/>
              <a:gd name="connsiteX13-23377" fmla="*/ 58 w 111"/>
              <a:gd name="connsiteY13-23378" fmla="*/ 158 h 169"/>
              <a:gd name="connsiteX14-23379" fmla="*/ 58 w 111"/>
              <a:gd name="connsiteY14-23380" fmla="*/ 153 h 169"/>
              <a:gd name="connsiteX15-23381" fmla="*/ 53 w 111"/>
              <a:gd name="connsiteY15-23382" fmla="*/ 148 h 169"/>
              <a:gd name="connsiteX16-23383" fmla="*/ 53 w 111"/>
              <a:gd name="connsiteY16-23384" fmla="*/ 137 h 169"/>
              <a:gd name="connsiteX17-23385" fmla="*/ 53 w 111"/>
              <a:gd name="connsiteY17-23386" fmla="*/ 127 h 169"/>
              <a:gd name="connsiteX18-23387" fmla="*/ 47 w 111"/>
              <a:gd name="connsiteY18-23388" fmla="*/ 111 h 169"/>
              <a:gd name="connsiteX19-23389" fmla="*/ 42 w 111"/>
              <a:gd name="connsiteY19-23390" fmla="*/ 90 h 169"/>
              <a:gd name="connsiteX20-23391" fmla="*/ 37 w 111"/>
              <a:gd name="connsiteY20-23392" fmla="*/ 74 h 169"/>
              <a:gd name="connsiteX21-23393" fmla="*/ 32 w 111"/>
              <a:gd name="connsiteY21-23394" fmla="*/ 58 h 169"/>
              <a:gd name="connsiteX22-23395" fmla="*/ 26 w 111"/>
              <a:gd name="connsiteY22-23396" fmla="*/ 42 h 169"/>
              <a:gd name="connsiteX23-23397" fmla="*/ 16 w 111"/>
              <a:gd name="connsiteY23-23398" fmla="*/ 32 h 169"/>
              <a:gd name="connsiteX24-23399" fmla="*/ 5 w 111"/>
              <a:gd name="connsiteY24-23400" fmla="*/ 21 h 169"/>
              <a:gd name="connsiteX25-23401" fmla="*/ 0 w 111"/>
              <a:gd name="connsiteY25-23402" fmla="*/ 11 h 169"/>
              <a:gd name="connsiteX26-23403" fmla="*/ 11 w 111"/>
              <a:gd name="connsiteY26-23404" fmla="*/ 16 h 169"/>
              <a:gd name="connsiteX27-23405" fmla="*/ 26 w 111"/>
              <a:gd name="connsiteY27-23406" fmla="*/ 16 h 169"/>
              <a:gd name="connsiteX28-23407" fmla="*/ 37 w 111"/>
              <a:gd name="connsiteY28-23408" fmla="*/ 16 h 169"/>
              <a:gd name="connsiteX29-23409" fmla="*/ 47 w 111"/>
              <a:gd name="connsiteY29-23410" fmla="*/ 16 h 169"/>
              <a:gd name="connsiteX30-23411" fmla="*/ 58 w 111"/>
              <a:gd name="connsiteY30-23412" fmla="*/ 11 h 169"/>
              <a:gd name="connsiteX31-23413" fmla="*/ 63 w 111"/>
              <a:gd name="connsiteY31-23414" fmla="*/ 11 h 169"/>
              <a:gd name="connsiteX32-23415" fmla="*/ 68 w 111"/>
              <a:gd name="connsiteY32-23416" fmla="*/ 6 h 169"/>
              <a:gd name="connsiteX33-23417" fmla="*/ 68 w 111"/>
              <a:gd name="connsiteY33-23418" fmla="*/ 6 h 169"/>
              <a:gd name="connsiteX34-23419" fmla="*/ 74 w 111"/>
              <a:gd name="connsiteY34-23420" fmla="*/ 0 h 169"/>
              <a:gd name="connsiteX0-23421" fmla="*/ 111 w 111"/>
              <a:gd name="connsiteY0-23422" fmla="*/ 106 h 169"/>
              <a:gd name="connsiteX1-23423" fmla="*/ 105 w 111"/>
              <a:gd name="connsiteY1-23424" fmla="*/ 127 h 169"/>
              <a:gd name="connsiteX2-23425" fmla="*/ 100 w 111"/>
              <a:gd name="connsiteY2-23426" fmla="*/ 132 h 169"/>
              <a:gd name="connsiteX3-23427" fmla="*/ 95 w 111"/>
              <a:gd name="connsiteY3-23428" fmla="*/ 142 h 169"/>
              <a:gd name="connsiteX4-23429" fmla="*/ 95 w 111"/>
              <a:gd name="connsiteY4-23430" fmla="*/ 148 h 169"/>
              <a:gd name="connsiteX5-23431" fmla="*/ 84 w 111"/>
              <a:gd name="connsiteY5-23432" fmla="*/ 153 h 169"/>
              <a:gd name="connsiteX6-23433" fmla="*/ 79 w 111"/>
              <a:gd name="connsiteY6-23434" fmla="*/ 163 h 169"/>
              <a:gd name="connsiteX7-23435" fmla="*/ 74 w 111"/>
              <a:gd name="connsiteY7-23436" fmla="*/ 163 h 169"/>
              <a:gd name="connsiteX8-23437" fmla="*/ 68 w 111"/>
              <a:gd name="connsiteY8-23438" fmla="*/ 169 h 169"/>
              <a:gd name="connsiteX9-23439" fmla="*/ 63 w 111"/>
              <a:gd name="connsiteY9-23440" fmla="*/ 169 h 169"/>
              <a:gd name="connsiteX10-23441" fmla="*/ 63 w 111"/>
              <a:gd name="connsiteY10-23442" fmla="*/ 163 h 169"/>
              <a:gd name="connsiteX11-23443" fmla="*/ 58 w 111"/>
              <a:gd name="connsiteY11-23444" fmla="*/ 163 h 169"/>
              <a:gd name="connsiteX12-23445" fmla="*/ 58 w 111"/>
              <a:gd name="connsiteY12-23446" fmla="*/ 158 h 169"/>
              <a:gd name="connsiteX13-23447" fmla="*/ 58 w 111"/>
              <a:gd name="connsiteY13-23448" fmla="*/ 153 h 169"/>
              <a:gd name="connsiteX14-23449" fmla="*/ 53 w 111"/>
              <a:gd name="connsiteY14-23450" fmla="*/ 148 h 169"/>
              <a:gd name="connsiteX15-23451" fmla="*/ 53 w 111"/>
              <a:gd name="connsiteY15-23452" fmla="*/ 137 h 169"/>
              <a:gd name="connsiteX16-23453" fmla="*/ 53 w 111"/>
              <a:gd name="connsiteY16-23454" fmla="*/ 127 h 169"/>
              <a:gd name="connsiteX17-23455" fmla="*/ 47 w 111"/>
              <a:gd name="connsiteY17-23456" fmla="*/ 111 h 169"/>
              <a:gd name="connsiteX18-23457" fmla="*/ 42 w 111"/>
              <a:gd name="connsiteY18-23458" fmla="*/ 90 h 169"/>
              <a:gd name="connsiteX19-23459" fmla="*/ 37 w 111"/>
              <a:gd name="connsiteY19-23460" fmla="*/ 74 h 169"/>
              <a:gd name="connsiteX20-23461" fmla="*/ 32 w 111"/>
              <a:gd name="connsiteY20-23462" fmla="*/ 58 h 169"/>
              <a:gd name="connsiteX21-23463" fmla="*/ 26 w 111"/>
              <a:gd name="connsiteY21-23464" fmla="*/ 42 h 169"/>
              <a:gd name="connsiteX22-23465" fmla="*/ 16 w 111"/>
              <a:gd name="connsiteY22-23466" fmla="*/ 32 h 169"/>
              <a:gd name="connsiteX23-23467" fmla="*/ 5 w 111"/>
              <a:gd name="connsiteY23-23468" fmla="*/ 21 h 169"/>
              <a:gd name="connsiteX24-23469" fmla="*/ 0 w 111"/>
              <a:gd name="connsiteY24-23470" fmla="*/ 11 h 169"/>
              <a:gd name="connsiteX25-23471" fmla="*/ 11 w 111"/>
              <a:gd name="connsiteY25-23472" fmla="*/ 16 h 169"/>
              <a:gd name="connsiteX26-23473" fmla="*/ 26 w 111"/>
              <a:gd name="connsiteY26-23474" fmla="*/ 16 h 169"/>
              <a:gd name="connsiteX27-23475" fmla="*/ 37 w 111"/>
              <a:gd name="connsiteY27-23476" fmla="*/ 16 h 169"/>
              <a:gd name="connsiteX28-23477" fmla="*/ 47 w 111"/>
              <a:gd name="connsiteY28-23478" fmla="*/ 16 h 169"/>
              <a:gd name="connsiteX29-23479" fmla="*/ 58 w 111"/>
              <a:gd name="connsiteY29-23480" fmla="*/ 11 h 169"/>
              <a:gd name="connsiteX30-23481" fmla="*/ 63 w 111"/>
              <a:gd name="connsiteY30-23482" fmla="*/ 11 h 169"/>
              <a:gd name="connsiteX31-23483" fmla="*/ 68 w 111"/>
              <a:gd name="connsiteY31-23484" fmla="*/ 6 h 169"/>
              <a:gd name="connsiteX32-23485" fmla="*/ 68 w 111"/>
              <a:gd name="connsiteY32-23486" fmla="*/ 6 h 169"/>
              <a:gd name="connsiteX33-23487" fmla="*/ 74 w 111"/>
              <a:gd name="connsiteY33-23488" fmla="*/ 0 h 169"/>
              <a:gd name="connsiteX0-23489" fmla="*/ 105 w 105"/>
              <a:gd name="connsiteY0-23490" fmla="*/ 127 h 169"/>
              <a:gd name="connsiteX1-23491" fmla="*/ 100 w 105"/>
              <a:gd name="connsiteY1-23492" fmla="*/ 132 h 169"/>
              <a:gd name="connsiteX2-23493" fmla="*/ 95 w 105"/>
              <a:gd name="connsiteY2-23494" fmla="*/ 142 h 169"/>
              <a:gd name="connsiteX3-23495" fmla="*/ 95 w 105"/>
              <a:gd name="connsiteY3-23496" fmla="*/ 148 h 169"/>
              <a:gd name="connsiteX4-23497" fmla="*/ 84 w 105"/>
              <a:gd name="connsiteY4-23498" fmla="*/ 153 h 169"/>
              <a:gd name="connsiteX5-23499" fmla="*/ 79 w 105"/>
              <a:gd name="connsiteY5-23500" fmla="*/ 163 h 169"/>
              <a:gd name="connsiteX6-23501" fmla="*/ 74 w 105"/>
              <a:gd name="connsiteY6-23502" fmla="*/ 163 h 169"/>
              <a:gd name="connsiteX7-23503" fmla="*/ 68 w 105"/>
              <a:gd name="connsiteY7-23504" fmla="*/ 169 h 169"/>
              <a:gd name="connsiteX8-23505" fmla="*/ 63 w 105"/>
              <a:gd name="connsiteY8-23506" fmla="*/ 169 h 169"/>
              <a:gd name="connsiteX9-23507" fmla="*/ 63 w 105"/>
              <a:gd name="connsiteY9-23508" fmla="*/ 163 h 169"/>
              <a:gd name="connsiteX10-23509" fmla="*/ 58 w 105"/>
              <a:gd name="connsiteY10-23510" fmla="*/ 163 h 169"/>
              <a:gd name="connsiteX11-23511" fmla="*/ 58 w 105"/>
              <a:gd name="connsiteY11-23512" fmla="*/ 158 h 169"/>
              <a:gd name="connsiteX12-23513" fmla="*/ 58 w 105"/>
              <a:gd name="connsiteY12-23514" fmla="*/ 153 h 169"/>
              <a:gd name="connsiteX13-23515" fmla="*/ 53 w 105"/>
              <a:gd name="connsiteY13-23516" fmla="*/ 148 h 169"/>
              <a:gd name="connsiteX14-23517" fmla="*/ 53 w 105"/>
              <a:gd name="connsiteY14-23518" fmla="*/ 137 h 169"/>
              <a:gd name="connsiteX15-23519" fmla="*/ 53 w 105"/>
              <a:gd name="connsiteY15-23520" fmla="*/ 127 h 169"/>
              <a:gd name="connsiteX16-23521" fmla="*/ 47 w 105"/>
              <a:gd name="connsiteY16-23522" fmla="*/ 111 h 169"/>
              <a:gd name="connsiteX17-23523" fmla="*/ 42 w 105"/>
              <a:gd name="connsiteY17-23524" fmla="*/ 90 h 169"/>
              <a:gd name="connsiteX18-23525" fmla="*/ 37 w 105"/>
              <a:gd name="connsiteY18-23526" fmla="*/ 74 h 169"/>
              <a:gd name="connsiteX19-23527" fmla="*/ 32 w 105"/>
              <a:gd name="connsiteY19-23528" fmla="*/ 58 h 169"/>
              <a:gd name="connsiteX20-23529" fmla="*/ 26 w 105"/>
              <a:gd name="connsiteY20-23530" fmla="*/ 42 h 169"/>
              <a:gd name="connsiteX21-23531" fmla="*/ 16 w 105"/>
              <a:gd name="connsiteY21-23532" fmla="*/ 32 h 169"/>
              <a:gd name="connsiteX22-23533" fmla="*/ 5 w 105"/>
              <a:gd name="connsiteY22-23534" fmla="*/ 21 h 169"/>
              <a:gd name="connsiteX23-23535" fmla="*/ 0 w 105"/>
              <a:gd name="connsiteY23-23536" fmla="*/ 11 h 169"/>
              <a:gd name="connsiteX24-23537" fmla="*/ 11 w 105"/>
              <a:gd name="connsiteY24-23538" fmla="*/ 16 h 169"/>
              <a:gd name="connsiteX25-23539" fmla="*/ 26 w 105"/>
              <a:gd name="connsiteY25-23540" fmla="*/ 16 h 169"/>
              <a:gd name="connsiteX26-23541" fmla="*/ 37 w 105"/>
              <a:gd name="connsiteY26-23542" fmla="*/ 16 h 169"/>
              <a:gd name="connsiteX27-23543" fmla="*/ 47 w 105"/>
              <a:gd name="connsiteY27-23544" fmla="*/ 16 h 169"/>
              <a:gd name="connsiteX28-23545" fmla="*/ 58 w 105"/>
              <a:gd name="connsiteY28-23546" fmla="*/ 11 h 169"/>
              <a:gd name="connsiteX29-23547" fmla="*/ 63 w 105"/>
              <a:gd name="connsiteY29-23548" fmla="*/ 11 h 169"/>
              <a:gd name="connsiteX30-23549" fmla="*/ 68 w 105"/>
              <a:gd name="connsiteY30-23550" fmla="*/ 6 h 169"/>
              <a:gd name="connsiteX31-23551" fmla="*/ 68 w 105"/>
              <a:gd name="connsiteY31-23552" fmla="*/ 6 h 169"/>
              <a:gd name="connsiteX32-23553" fmla="*/ 74 w 105"/>
              <a:gd name="connsiteY32-23554" fmla="*/ 0 h 169"/>
              <a:gd name="connsiteX0-23555" fmla="*/ 105 w 105"/>
              <a:gd name="connsiteY0-23556" fmla="*/ 127 h 169"/>
              <a:gd name="connsiteX1-23557" fmla="*/ 95 w 105"/>
              <a:gd name="connsiteY1-23558" fmla="*/ 142 h 169"/>
              <a:gd name="connsiteX2-23559" fmla="*/ 95 w 105"/>
              <a:gd name="connsiteY2-23560" fmla="*/ 148 h 169"/>
              <a:gd name="connsiteX3-23561" fmla="*/ 84 w 105"/>
              <a:gd name="connsiteY3-23562" fmla="*/ 153 h 169"/>
              <a:gd name="connsiteX4-23563" fmla="*/ 79 w 105"/>
              <a:gd name="connsiteY4-23564" fmla="*/ 163 h 169"/>
              <a:gd name="connsiteX5-23565" fmla="*/ 74 w 105"/>
              <a:gd name="connsiteY5-23566" fmla="*/ 163 h 169"/>
              <a:gd name="connsiteX6-23567" fmla="*/ 68 w 105"/>
              <a:gd name="connsiteY6-23568" fmla="*/ 169 h 169"/>
              <a:gd name="connsiteX7-23569" fmla="*/ 63 w 105"/>
              <a:gd name="connsiteY7-23570" fmla="*/ 169 h 169"/>
              <a:gd name="connsiteX8-23571" fmla="*/ 63 w 105"/>
              <a:gd name="connsiteY8-23572" fmla="*/ 163 h 169"/>
              <a:gd name="connsiteX9-23573" fmla="*/ 58 w 105"/>
              <a:gd name="connsiteY9-23574" fmla="*/ 163 h 169"/>
              <a:gd name="connsiteX10-23575" fmla="*/ 58 w 105"/>
              <a:gd name="connsiteY10-23576" fmla="*/ 158 h 169"/>
              <a:gd name="connsiteX11-23577" fmla="*/ 58 w 105"/>
              <a:gd name="connsiteY11-23578" fmla="*/ 153 h 169"/>
              <a:gd name="connsiteX12-23579" fmla="*/ 53 w 105"/>
              <a:gd name="connsiteY12-23580" fmla="*/ 148 h 169"/>
              <a:gd name="connsiteX13-23581" fmla="*/ 53 w 105"/>
              <a:gd name="connsiteY13-23582" fmla="*/ 137 h 169"/>
              <a:gd name="connsiteX14-23583" fmla="*/ 53 w 105"/>
              <a:gd name="connsiteY14-23584" fmla="*/ 127 h 169"/>
              <a:gd name="connsiteX15-23585" fmla="*/ 47 w 105"/>
              <a:gd name="connsiteY15-23586" fmla="*/ 111 h 169"/>
              <a:gd name="connsiteX16-23587" fmla="*/ 42 w 105"/>
              <a:gd name="connsiteY16-23588" fmla="*/ 90 h 169"/>
              <a:gd name="connsiteX17-23589" fmla="*/ 37 w 105"/>
              <a:gd name="connsiteY17-23590" fmla="*/ 74 h 169"/>
              <a:gd name="connsiteX18-23591" fmla="*/ 32 w 105"/>
              <a:gd name="connsiteY18-23592" fmla="*/ 58 h 169"/>
              <a:gd name="connsiteX19-23593" fmla="*/ 26 w 105"/>
              <a:gd name="connsiteY19-23594" fmla="*/ 42 h 169"/>
              <a:gd name="connsiteX20-23595" fmla="*/ 16 w 105"/>
              <a:gd name="connsiteY20-23596" fmla="*/ 32 h 169"/>
              <a:gd name="connsiteX21-23597" fmla="*/ 5 w 105"/>
              <a:gd name="connsiteY21-23598" fmla="*/ 21 h 169"/>
              <a:gd name="connsiteX22-23599" fmla="*/ 0 w 105"/>
              <a:gd name="connsiteY22-23600" fmla="*/ 11 h 169"/>
              <a:gd name="connsiteX23-23601" fmla="*/ 11 w 105"/>
              <a:gd name="connsiteY23-23602" fmla="*/ 16 h 169"/>
              <a:gd name="connsiteX24-23603" fmla="*/ 26 w 105"/>
              <a:gd name="connsiteY24-23604" fmla="*/ 16 h 169"/>
              <a:gd name="connsiteX25-23605" fmla="*/ 37 w 105"/>
              <a:gd name="connsiteY25-23606" fmla="*/ 16 h 169"/>
              <a:gd name="connsiteX26-23607" fmla="*/ 47 w 105"/>
              <a:gd name="connsiteY26-23608" fmla="*/ 16 h 169"/>
              <a:gd name="connsiteX27-23609" fmla="*/ 58 w 105"/>
              <a:gd name="connsiteY27-23610" fmla="*/ 11 h 169"/>
              <a:gd name="connsiteX28-23611" fmla="*/ 63 w 105"/>
              <a:gd name="connsiteY28-23612" fmla="*/ 11 h 169"/>
              <a:gd name="connsiteX29-23613" fmla="*/ 68 w 105"/>
              <a:gd name="connsiteY29-23614" fmla="*/ 6 h 169"/>
              <a:gd name="connsiteX30-23615" fmla="*/ 68 w 105"/>
              <a:gd name="connsiteY30-23616" fmla="*/ 6 h 169"/>
              <a:gd name="connsiteX31-23617" fmla="*/ 74 w 105"/>
              <a:gd name="connsiteY31-23618" fmla="*/ 0 h 169"/>
              <a:gd name="connsiteX0-23619" fmla="*/ 95 w 95"/>
              <a:gd name="connsiteY0-23620" fmla="*/ 142 h 169"/>
              <a:gd name="connsiteX1-23621" fmla="*/ 95 w 95"/>
              <a:gd name="connsiteY1-23622" fmla="*/ 148 h 169"/>
              <a:gd name="connsiteX2-23623" fmla="*/ 84 w 95"/>
              <a:gd name="connsiteY2-23624" fmla="*/ 153 h 169"/>
              <a:gd name="connsiteX3-23625" fmla="*/ 79 w 95"/>
              <a:gd name="connsiteY3-23626" fmla="*/ 163 h 169"/>
              <a:gd name="connsiteX4-23627" fmla="*/ 74 w 95"/>
              <a:gd name="connsiteY4-23628" fmla="*/ 163 h 169"/>
              <a:gd name="connsiteX5-23629" fmla="*/ 68 w 95"/>
              <a:gd name="connsiteY5-23630" fmla="*/ 169 h 169"/>
              <a:gd name="connsiteX6-23631" fmla="*/ 63 w 95"/>
              <a:gd name="connsiteY6-23632" fmla="*/ 169 h 169"/>
              <a:gd name="connsiteX7-23633" fmla="*/ 63 w 95"/>
              <a:gd name="connsiteY7-23634" fmla="*/ 163 h 169"/>
              <a:gd name="connsiteX8-23635" fmla="*/ 58 w 95"/>
              <a:gd name="connsiteY8-23636" fmla="*/ 163 h 169"/>
              <a:gd name="connsiteX9-23637" fmla="*/ 58 w 95"/>
              <a:gd name="connsiteY9-23638" fmla="*/ 158 h 169"/>
              <a:gd name="connsiteX10-23639" fmla="*/ 58 w 95"/>
              <a:gd name="connsiteY10-23640" fmla="*/ 153 h 169"/>
              <a:gd name="connsiteX11-23641" fmla="*/ 53 w 95"/>
              <a:gd name="connsiteY11-23642" fmla="*/ 148 h 169"/>
              <a:gd name="connsiteX12-23643" fmla="*/ 53 w 95"/>
              <a:gd name="connsiteY12-23644" fmla="*/ 137 h 169"/>
              <a:gd name="connsiteX13-23645" fmla="*/ 53 w 95"/>
              <a:gd name="connsiteY13-23646" fmla="*/ 127 h 169"/>
              <a:gd name="connsiteX14-23647" fmla="*/ 47 w 95"/>
              <a:gd name="connsiteY14-23648" fmla="*/ 111 h 169"/>
              <a:gd name="connsiteX15-23649" fmla="*/ 42 w 95"/>
              <a:gd name="connsiteY15-23650" fmla="*/ 90 h 169"/>
              <a:gd name="connsiteX16-23651" fmla="*/ 37 w 95"/>
              <a:gd name="connsiteY16-23652" fmla="*/ 74 h 169"/>
              <a:gd name="connsiteX17-23653" fmla="*/ 32 w 95"/>
              <a:gd name="connsiteY17-23654" fmla="*/ 58 h 169"/>
              <a:gd name="connsiteX18-23655" fmla="*/ 26 w 95"/>
              <a:gd name="connsiteY18-23656" fmla="*/ 42 h 169"/>
              <a:gd name="connsiteX19-23657" fmla="*/ 16 w 95"/>
              <a:gd name="connsiteY19-23658" fmla="*/ 32 h 169"/>
              <a:gd name="connsiteX20-23659" fmla="*/ 5 w 95"/>
              <a:gd name="connsiteY20-23660" fmla="*/ 21 h 169"/>
              <a:gd name="connsiteX21-23661" fmla="*/ 0 w 95"/>
              <a:gd name="connsiteY21-23662" fmla="*/ 11 h 169"/>
              <a:gd name="connsiteX22-23663" fmla="*/ 11 w 95"/>
              <a:gd name="connsiteY22-23664" fmla="*/ 16 h 169"/>
              <a:gd name="connsiteX23-23665" fmla="*/ 26 w 95"/>
              <a:gd name="connsiteY23-23666" fmla="*/ 16 h 169"/>
              <a:gd name="connsiteX24-23667" fmla="*/ 37 w 95"/>
              <a:gd name="connsiteY24-23668" fmla="*/ 16 h 169"/>
              <a:gd name="connsiteX25-23669" fmla="*/ 47 w 95"/>
              <a:gd name="connsiteY25-23670" fmla="*/ 16 h 169"/>
              <a:gd name="connsiteX26-23671" fmla="*/ 58 w 95"/>
              <a:gd name="connsiteY26-23672" fmla="*/ 11 h 169"/>
              <a:gd name="connsiteX27-23673" fmla="*/ 63 w 95"/>
              <a:gd name="connsiteY27-23674" fmla="*/ 11 h 169"/>
              <a:gd name="connsiteX28-23675" fmla="*/ 68 w 95"/>
              <a:gd name="connsiteY28-23676" fmla="*/ 6 h 169"/>
              <a:gd name="connsiteX29-23677" fmla="*/ 68 w 95"/>
              <a:gd name="connsiteY29-23678" fmla="*/ 6 h 169"/>
              <a:gd name="connsiteX30-23679" fmla="*/ 74 w 95"/>
              <a:gd name="connsiteY30-23680" fmla="*/ 0 h 169"/>
              <a:gd name="connsiteX0-23681" fmla="*/ 95 w 95"/>
              <a:gd name="connsiteY0-23682" fmla="*/ 142 h 169"/>
              <a:gd name="connsiteX1-23683" fmla="*/ 84 w 95"/>
              <a:gd name="connsiteY1-23684" fmla="*/ 153 h 169"/>
              <a:gd name="connsiteX2-23685" fmla="*/ 79 w 95"/>
              <a:gd name="connsiteY2-23686" fmla="*/ 163 h 169"/>
              <a:gd name="connsiteX3-23687" fmla="*/ 74 w 95"/>
              <a:gd name="connsiteY3-23688" fmla="*/ 163 h 169"/>
              <a:gd name="connsiteX4-23689" fmla="*/ 68 w 95"/>
              <a:gd name="connsiteY4-23690" fmla="*/ 169 h 169"/>
              <a:gd name="connsiteX5-23691" fmla="*/ 63 w 95"/>
              <a:gd name="connsiteY5-23692" fmla="*/ 169 h 169"/>
              <a:gd name="connsiteX6-23693" fmla="*/ 63 w 95"/>
              <a:gd name="connsiteY6-23694" fmla="*/ 163 h 169"/>
              <a:gd name="connsiteX7-23695" fmla="*/ 58 w 95"/>
              <a:gd name="connsiteY7-23696" fmla="*/ 163 h 169"/>
              <a:gd name="connsiteX8-23697" fmla="*/ 58 w 95"/>
              <a:gd name="connsiteY8-23698" fmla="*/ 158 h 169"/>
              <a:gd name="connsiteX9-23699" fmla="*/ 58 w 95"/>
              <a:gd name="connsiteY9-23700" fmla="*/ 153 h 169"/>
              <a:gd name="connsiteX10-23701" fmla="*/ 53 w 95"/>
              <a:gd name="connsiteY10-23702" fmla="*/ 148 h 169"/>
              <a:gd name="connsiteX11-23703" fmla="*/ 53 w 95"/>
              <a:gd name="connsiteY11-23704" fmla="*/ 137 h 169"/>
              <a:gd name="connsiteX12-23705" fmla="*/ 53 w 95"/>
              <a:gd name="connsiteY12-23706" fmla="*/ 127 h 169"/>
              <a:gd name="connsiteX13-23707" fmla="*/ 47 w 95"/>
              <a:gd name="connsiteY13-23708" fmla="*/ 111 h 169"/>
              <a:gd name="connsiteX14-23709" fmla="*/ 42 w 95"/>
              <a:gd name="connsiteY14-23710" fmla="*/ 90 h 169"/>
              <a:gd name="connsiteX15-23711" fmla="*/ 37 w 95"/>
              <a:gd name="connsiteY15-23712" fmla="*/ 74 h 169"/>
              <a:gd name="connsiteX16-23713" fmla="*/ 32 w 95"/>
              <a:gd name="connsiteY16-23714" fmla="*/ 58 h 169"/>
              <a:gd name="connsiteX17-23715" fmla="*/ 26 w 95"/>
              <a:gd name="connsiteY17-23716" fmla="*/ 42 h 169"/>
              <a:gd name="connsiteX18-23717" fmla="*/ 16 w 95"/>
              <a:gd name="connsiteY18-23718" fmla="*/ 32 h 169"/>
              <a:gd name="connsiteX19-23719" fmla="*/ 5 w 95"/>
              <a:gd name="connsiteY19-23720" fmla="*/ 21 h 169"/>
              <a:gd name="connsiteX20-23721" fmla="*/ 0 w 95"/>
              <a:gd name="connsiteY20-23722" fmla="*/ 11 h 169"/>
              <a:gd name="connsiteX21-23723" fmla="*/ 11 w 95"/>
              <a:gd name="connsiteY21-23724" fmla="*/ 16 h 169"/>
              <a:gd name="connsiteX22-23725" fmla="*/ 26 w 95"/>
              <a:gd name="connsiteY22-23726" fmla="*/ 16 h 169"/>
              <a:gd name="connsiteX23-23727" fmla="*/ 37 w 95"/>
              <a:gd name="connsiteY23-23728" fmla="*/ 16 h 169"/>
              <a:gd name="connsiteX24-23729" fmla="*/ 47 w 95"/>
              <a:gd name="connsiteY24-23730" fmla="*/ 16 h 169"/>
              <a:gd name="connsiteX25-23731" fmla="*/ 58 w 95"/>
              <a:gd name="connsiteY25-23732" fmla="*/ 11 h 169"/>
              <a:gd name="connsiteX26-23733" fmla="*/ 63 w 95"/>
              <a:gd name="connsiteY26-23734" fmla="*/ 11 h 169"/>
              <a:gd name="connsiteX27-23735" fmla="*/ 68 w 95"/>
              <a:gd name="connsiteY27-23736" fmla="*/ 6 h 169"/>
              <a:gd name="connsiteX28-23737" fmla="*/ 68 w 95"/>
              <a:gd name="connsiteY28-23738" fmla="*/ 6 h 169"/>
              <a:gd name="connsiteX29-23739" fmla="*/ 74 w 95"/>
              <a:gd name="connsiteY29-23740" fmla="*/ 0 h 169"/>
              <a:gd name="connsiteX0-23741" fmla="*/ 84 w 84"/>
              <a:gd name="connsiteY0-23742" fmla="*/ 153 h 169"/>
              <a:gd name="connsiteX1-23743" fmla="*/ 79 w 84"/>
              <a:gd name="connsiteY1-23744" fmla="*/ 163 h 169"/>
              <a:gd name="connsiteX2-23745" fmla="*/ 74 w 84"/>
              <a:gd name="connsiteY2-23746" fmla="*/ 163 h 169"/>
              <a:gd name="connsiteX3-23747" fmla="*/ 68 w 84"/>
              <a:gd name="connsiteY3-23748" fmla="*/ 169 h 169"/>
              <a:gd name="connsiteX4-23749" fmla="*/ 63 w 84"/>
              <a:gd name="connsiteY4-23750" fmla="*/ 169 h 169"/>
              <a:gd name="connsiteX5-23751" fmla="*/ 63 w 84"/>
              <a:gd name="connsiteY5-23752" fmla="*/ 163 h 169"/>
              <a:gd name="connsiteX6-23753" fmla="*/ 58 w 84"/>
              <a:gd name="connsiteY6-23754" fmla="*/ 163 h 169"/>
              <a:gd name="connsiteX7-23755" fmla="*/ 58 w 84"/>
              <a:gd name="connsiteY7-23756" fmla="*/ 158 h 169"/>
              <a:gd name="connsiteX8-23757" fmla="*/ 58 w 84"/>
              <a:gd name="connsiteY8-23758" fmla="*/ 153 h 169"/>
              <a:gd name="connsiteX9-23759" fmla="*/ 53 w 84"/>
              <a:gd name="connsiteY9-23760" fmla="*/ 148 h 169"/>
              <a:gd name="connsiteX10-23761" fmla="*/ 53 w 84"/>
              <a:gd name="connsiteY10-23762" fmla="*/ 137 h 169"/>
              <a:gd name="connsiteX11-23763" fmla="*/ 53 w 84"/>
              <a:gd name="connsiteY11-23764" fmla="*/ 127 h 169"/>
              <a:gd name="connsiteX12-23765" fmla="*/ 47 w 84"/>
              <a:gd name="connsiteY12-23766" fmla="*/ 111 h 169"/>
              <a:gd name="connsiteX13-23767" fmla="*/ 42 w 84"/>
              <a:gd name="connsiteY13-23768" fmla="*/ 90 h 169"/>
              <a:gd name="connsiteX14-23769" fmla="*/ 37 w 84"/>
              <a:gd name="connsiteY14-23770" fmla="*/ 74 h 169"/>
              <a:gd name="connsiteX15-23771" fmla="*/ 32 w 84"/>
              <a:gd name="connsiteY15-23772" fmla="*/ 58 h 169"/>
              <a:gd name="connsiteX16-23773" fmla="*/ 26 w 84"/>
              <a:gd name="connsiteY16-23774" fmla="*/ 42 h 169"/>
              <a:gd name="connsiteX17-23775" fmla="*/ 16 w 84"/>
              <a:gd name="connsiteY17-23776" fmla="*/ 32 h 169"/>
              <a:gd name="connsiteX18-23777" fmla="*/ 5 w 84"/>
              <a:gd name="connsiteY18-23778" fmla="*/ 21 h 169"/>
              <a:gd name="connsiteX19-23779" fmla="*/ 0 w 84"/>
              <a:gd name="connsiteY19-23780" fmla="*/ 11 h 169"/>
              <a:gd name="connsiteX20-23781" fmla="*/ 11 w 84"/>
              <a:gd name="connsiteY20-23782" fmla="*/ 16 h 169"/>
              <a:gd name="connsiteX21-23783" fmla="*/ 26 w 84"/>
              <a:gd name="connsiteY21-23784" fmla="*/ 16 h 169"/>
              <a:gd name="connsiteX22-23785" fmla="*/ 37 w 84"/>
              <a:gd name="connsiteY22-23786" fmla="*/ 16 h 169"/>
              <a:gd name="connsiteX23-23787" fmla="*/ 47 w 84"/>
              <a:gd name="connsiteY23-23788" fmla="*/ 16 h 169"/>
              <a:gd name="connsiteX24-23789" fmla="*/ 58 w 84"/>
              <a:gd name="connsiteY24-23790" fmla="*/ 11 h 169"/>
              <a:gd name="connsiteX25-23791" fmla="*/ 63 w 84"/>
              <a:gd name="connsiteY25-23792" fmla="*/ 11 h 169"/>
              <a:gd name="connsiteX26-23793" fmla="*/ 68 w 84"/>
              <a:gd name="connsiteY26-23794" fmla="*/ 6 h 169"/>
              <a:gd name="connsiteX27-23795" fmla="*/ 68 w 84"/>
              <a:gd name="connsiteY27-23796" fmla="*/ 6 h 169"/>
              <a:gd name="connsiteX28-23797" fmla="*/ 74 w 84"/>
              <a:gd name="connsiteY28-23798" fmla="*/ 0 h 169"/>
              <a:gd name="connsiteX0-23799" fmla="*/ 79 w 79"/>
              <a:gd name="connsiteY0-23800" fmla="*/ 163 h 169"/>
              <a:gd name="connsiteX1-23801" fmla="*/ 74 w 79"/>
              <a:gd name="connsiteY1-23802" fmla="*/ 163 h 169"/>
              <a:gd name="connsiteX2-23803" fmla="*/ 68 w 79"/>
              <a:gd name="connsiteY2-23804" fmla="*/ 169 h 169"/>
              <a:gd name="connsiteX3-23805" fmla="*/ 63 w 79"/>
              <a:gd name="connsiteY3-23806" fmla="*/ 169 h 169"/>
              <a:gd name="connsiteX4-23807" fmla="*/ 63 w 79"/>
              <a:gd name="connsiteY4-23808" fmla="*/ 163 h 169"/>
              <a:gd name="connsiteX5-23809" fmla="*/ 58 w 79"/>
              <a:gd name="connsiteY5-23810" fmla="*/ 163 h 169"/>
              <a:gd name="connsiteX6-23811" fmla="*/ 58 w 79"/>
              <a:gd name="connsiteY6-23812" fmla="*/ 158 h 169"/>
              <a:gd name="connsiteX7-23813" fmla="*/ 58 w 79"/>
              <a:gd name="connsiteY7-23814" fmla="*/ 153 h 169"/>
              <a:gd name="connsiteX8-23815" fmla="*/ 53 w 79"/>
              <a:gd name="connsiteY8-23816" fmla="*/ 148 h 169"/>
              <a:gd name="connsiteX9-23817" fmla="*/ 53 w 79"/>
              <a:gd name="connsiteY9-23818" fmla="*/ 137 h 169"/>
              <a:gd name="connsiteX10-23819" fmla="*/ 53 w 79"/>
              <a:gd name="connsiteY10-23820" fmla="*/ 127 h 169"/>
              <a:gd name="connsiteX11-23821" fmla="*/ 47 w 79"/>
              <a:gd name="connsiteY11-23822" fmla="*/ 111 h 169"/>
              <a:gd name="connsiteX12-23823" fmla="*/ 42 w 79"/>
              <a:gd name="connsiteY12-23824" fmla="*/ 90 h 169"/>
              <a:gd name="connsiteX13-23825" fmla="*/ 37 w 79"/>
              <a:gd name="connsiteY13-23826" fmla="*/ 74 h 169"/>
              <a:gd name="connsiteX14-23827" fmla="*/ 32 w 79"/>
              <a:gd name="connsiteY14-23828" fmla="*/ 58 h 169"/>
              <a:gd name="connsiteX15-23829" fmla="*/ 26 w 79"/>
              <a:gd name="connsiteY15-23830" fmla="*/ 42 h 169"/>
              <a:gd name="connsiteX16-23831" fmla="*/ 16 w 79"/>
              <a:gd name="connsiteY16-23832" fmla="*/ 32 h 169"/>
              <a:gd name="connsiteX17-23833" fmla="*/ 5 w 79"/>
              <a:gd name="connsiteY17-23834" fmla="*/ 21 h 169"/>
              <a:gd name="connsiteX18-23835" fmla="*/ 0 w 79"/>
              <a:gd name="connsiteY18-23836" fmla="*/ 11 h 169"/>
              <a:gd name="connsiteX19-23837" fmla="*/ 11 w 79"/>
              <a:gd name="connsiteY19-23838" fmla="*/ 16 h 169"/>
              <a:gd name="connsiteX20-23839" fmla="*/ 26 w 79"/>
              <a:gd name="connsiteY20-23840" fmla="*/ 16 h 169"/>
              <a:gd name="connsiteX21-23841" fmla="*/ 37 w 79"/>
              <a:gd name="connsiteY21-23842" fmla="*/ 16 h 169"/>
              <a:gd name="connsiteX22-23843" fmla="*/ 47 w 79"/>
              <a:gd name="connsiteY22-23844" fmla="*/ 16 h 169"/>
              <a:gd name="connsiteX23-23845" fmla="*/ 58 w 79"/>
              <a:gd name="connsiteY23-23846" fmla="*/ 11 h 169"/>
              <a:gd name="connsiteX24-23847" fmla="*/ 63 w 79"/>
              <a:gd name="connsiteY24-23848" fmla="*/ 11 h 169"/>
              <a:gd name="connsiteX25-23849" fmla="*/ 68 w 79"/>
              <a:gd name="connsiteY25-23850" fmla="*/ 6 h 169"/>
              <a:gd name="connsiteX26-23851" fmla="*/ 68 w 79"/>
              <a:gd name="connsiteY26-23852" fmla="*/ 6 h 169"/>
              <a:gd name="connsiteX27-23853" fmla="*/ 74 w 79"/>
              <a:gd name="connsiteY27-23854" fmla="*/ 0 h 1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</a:cxnLst>
            <a:rect l="l" t="t" r="r" b="b"/>
            <a:pathLst>
              <a:path w="79" h="169">
                <a:moveTo>
                  <a:pt x="79" y="163"/>
                </a:moveTo>
                <a:lnTo>
                  <a:pt x="74" y="163"/>
                </a:lnTo>
                <a:lnTo>
                  <a:pt x="68" y="169"/>
                </a:lnTo>
                <a:lnTo>
                  <a:pt x="63" y="169"/>
                </a:lnTo>
                <a:lnTo>
                  <a:pt x="63" y="163"/>
                </a:lnTo>
                <a:lnTo>
                  <a:pt x="58" y="163"/>
                </a:lnTo>
                <a:lnTo>
                  <a:pt x="58" y="158"/>
                </a:lnTo>
                <a:lnTo>
                  <a:pt x="58" y="153"/>
                </a:lnTo>
                <a:lnTo>
                  <a:pt x="53" y="148"/>
                </a:lnTo>
                <a:lnTo>
                  <a:pt x="53" y="137"/>
                </a:lnTo>
                <a:lnTo>
                  <a:pt x="53" y="127"/>
                </a:lnTo>
                <a:cubicBezTo>
                  <a:pt x="51" y="122"/>
                  <a:pt x="49" y="116"/>
                  <a:pt x="47" y="111"/>
                </a:cubicBezTo>
                <a:cubicBezTo>
                  <a:pt x="45" y="104"/>
                  <a:pt x="44" y="97"/>
                  <a:pt x="42" y="90"/>
                </a:cubicBezTo>
                <a:cubicBezTo>
                  <a:pt x="40" y="85"/>
                  <a:pt x="39" y="79"/>
                  <a:pt x="37" y="74"/>
                </a:cubicBezTo>
                <a:cubicBezTo>
                  <a:pt x="35" y="69"/>
                  <a:pt x="34" y="63"/>
                  <a:pt x="32" y="58"/>
                </a:cubicBezTo>
                <a:cubicBezTo>
                  <a:pt x="30" y="53"/>
                  <a:pt x="28" y="47"/>
                  <a:pt x="26" y="42"/>
                </a:cubicBezTo>
                <a:lnTo>
                  <a:pt x="16" y="32"/>
                </a:lnTo>
                <a:lnTo>
                  <a:pt x="5" y="21"/>
                </a:lnTo>
                <a:cubicBezTo>
                  <a:pt x="3" y="18"/>
                  <a:pt x="2" y="14"/>
                  <a:pt x="0" y="11"/>
                </a:cubicBezTo>
                <a:cubicBezTo>
                  <a:pt x="4" y="13"/>
                  <a:pt x="7" y="14"/>
                  <a:pt x="11" y="16"/>
                </a:cubicBezTo>
                <a:lnTo>
                  <a:pt x="26" y="16"/>
                </a:lnTo>
                <a:lnTo>
                  <a:pt x="37" y="16"/>
                </a:lnTo>
                <a:lnTo>
                  <a:pt x="47" y="16"/>
                </a:lnTo>
                <a:cubicBezTo>
                  <a:pt x="51" y="14"/>
                  <a:pt x="54" y="13"/>
                  <a:pt x="58" y="11"/>
                </a:cubicBezTo>
                <a:lnTo>
                  <a:pt x="63" y="11"/>
                </a:lnTo>
                <a:lnTo>
                  <a:pt x="68" y="6"/>
                </a:lnTo>
                <a:lnTo>
                  <a:pt x="68" y="6"/>
                </a:lnTo>
                <a:lnTo>
                  <a:pt x="74" y="0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Freeform 55"/>
          <p:cNvSpPr/>
          <p:nvPr/>
        </p:nvSpPr>
        <p:spPr bwMode="auto">
          <a:xfrm>
            <a:off x="8691563" y="3171508"/>
            <a:ext cx="250825" cy="1160463"/>
          </a:xfrm>
          <a:custGeom>
            <a:avLst/>
            <a:gdLst>
              <a:gd name="connsiteX0" fmla="*/ 601 w 711"/>
              <a:gd name="connsiteY0" fmla="*/ 221 h 763"/>
              <a:gd name="connsiteX1" fmla="*/ 601 w 711"/>
              <a:gd name="connsiteY1" fmla="*/ 195 h 763"/>
              <a:gd name="connsiteX2" fmla="*/ 601 w 711"/>
              <a:gd name="connsiteY2" fmla="*/ 168 h 763"/>
              <a:gd name="connsiteX3" fmla="*/ 601 w 711"/>
              <a:gd name="connsiteY3" fmla="*/ 147 h 763"/>
              <a:gd name="connsiteX4" fmla="*/ 601 w 711"/>
              <a:gd name="connsiteY4" fmla="*/ 132 h 763"/>
              <a:gd name="connsiteX5" fmla="*/ 601 w 711"/>
              <a:gd name="connsiteY5" fmla="*/ 116 h 763"/>
              <a:gd name="connsiteX6" fmla="*/ 601 w 711"/>
              <a:gd name="connsiteY6" fmla="*/ 105 h 763"/>
              <a:gd name="connsiteX7" fmla="*/ 596 w 711"/>
              <a:gd name="connsiteY7" fmla="*/ 95 h 763"/>
              <a:gd name="connsiteX8" fmla="*/ 596 w 711"/>
              <a:gd name="connsiteY8" fmla="*/ 89 h 763"/>
              <a:gd name="connsiteX9" fmla="*/ 596 w 711"/>
              <a:gd name="connsiteY9" fmla="*/ 84 h 763"/>
              <a:gd name="connsiteX10" fmla="*/ 590 w 711"/>
              <a:gd name="connsiteY10" fmla="*/ 84 h 763"/>
              <a:gd name="connsiteX11" fmla="*/ 585 w 711"/>
              <a:gd name="connsiteY11" fmla="*/ 79 h 763"/>
              <a:gd name="connsiteX12" fmla="*/ 575 w 711"/>
              <a:gd name="connsiteY12" fmla="*/ 79 h 763"/>
              <a:gd name="connsiteX13" fmla="*/ 569 w 711"/>
              <a:gd name="connsiteY13" fmla="*/ 74 h 763"/>
              <a:gd name="connsiteX14" fmla="*/ 553 w 711"/>
              <a:gd name="connsiteY14" fmla="*/ 74 h 763"/>
              <a:gd name="connsiteX15" fmla="*/ 543 w 711"/>
              <a:gd name="connsiteY15" fmla="*/ 74 h 763"/>
              <a:gd name="connsiteX16" fmla="*/ 527 w 711"/>
              <a:gd name="connsiteY16" fmla="*/ 79 h 763"/>
              <a:gd name="connsiteX17" fmla="*/ 496 w 711"/>
              <a:gd name="connsiteY17" fmla="*/ 79 h 763"/>
              <a:gd name="connsiteX18" fmla="*/ 459 w 711"/>
              <a:gd name="connsiteY18" fmla="*/ 84 h 763"/>
              <a:gd name="connsiteX19" fmla="*/ 422 w 711"/>
              <a:gd name="connsiteY19" fmla="*/ 89 h 763"/>
              <a:gd name="connsiteX20" fmla="*/ 385 w 711"/>
              <a:gd name="connsiteY20" fmla="*/ 89 h 763"/>
              <a:gd name="connsiteX21" fmla="*/ 343 w 711"/>
              <a:gd name="connsiteY21" fmla="*/ 95 h 763"/>
              <a:gd name="connsiteX22" fmla="*/ 295 w 711"/>
              <a:gd name="connsiteY22" fmla="*/ 105 h 763"/>
              <a:gd name="connsiteX23" fmla="*/ 269 w 711"/>
              <a:gd name="connsiteY23" fmla="*/ 105 h 763"/>
              <a:gd name="connsiteX24" fmla="*/ 243 w 711"/>
              <a:gd name="connsiteY24" fmla="*/ 110 h 763"/>
              <a:gd name="connsiteX25" fmla="*/ 216 w 711"/>
              <a:gd name="connsiteY25" fmla="*/ 116 h 763"/>
              <a:gd name="connsiteX26" fmla="*/ 190 w 711"/>
              <a:gd name="connsiteY26" fmla="*/ 116 h 763"/>
              <a:gd name="connsiteX27" fmla="*/ 158 w 711"/>
              <a:gd name="connsiteY27" fmla="*/ 121 h 763"/>
              <a:gd name="connsiteX28" fmla="*/ 132 w 711"/>
              <a:gd name="connsiteY28" fmla="*/ 126 h 763"/>
              <a:gd name="connsiteX29" fmla="*/ 106 w 711"/>
              <a:gd name="connsiteY29" fmla="*/ 126 h 763"/>
              <a:gd name="connsiteX30" fmla="*/ 85 w 711"/>
              <a:gd name="connsiteY30" fmla="*/ 132 h 763"/>
              <a:gd name="connsiteX31" fmla="*/ 64 w 711"/>
              <a:gd name="connsiteY31" fmla="*/ 132 h 763"/>
              <a:gd name="connsiteX32" fmla="*/ 37 w 711"/>
              <a:gd name="connsiteY32" fmla="*/ 132 h 763"/>
              <a:gd name="connsiteX33" fmla="*/ 0 w 711"/>
              <a:gd name="connsiteY33" fmla="*/ 137 h 763"/>
              <a:gd name="connsiteX34" fmla="*/ 0 w 711"/>
              <a:gd name="connsiteY34" fmla="*/ 100 h 763"/>
              <a:gd name="connsiteX35" fmla="*/ 16 w 711"/>
              <a:gd name="connsiteY35" fmla="*/ 100 h 763"/>
              <a:gd name="connsiteX36" fmla="*/ 37 w 711"/>
              <a:gd name="connsiteY36" fmla="*/ 100 h 763"/>
              <a:gd name="connsiteX37" fmla="*/ 53 w 711"/>
              <a:gd name="connsiteY37" fmla="*/ 100 h 763"/>
              <a:gd name="connsiteX38" fmla="*/ 74 w 711"/>
              <a:gd name="connsiteY38" fmla="*/ 95 h 763"/>
              <a:gd name="connsiteX39" fmla="*/ 100 w 711"/>
              <a:gd name="connsiteY39" fmla="*/ 95 h 763"/>
              <a:gd name="connsiteX40" fmla="*/ 122 w 711"/>
              <a:gd name="connsiteY40" fmla="*/ 89 h 763"/>
              <a:gd name="connsiteX41" fmla="*/ 148 w 711"/>
              <a:gd name="connsiteY41" fmla="*/ 84 h 763"/>
              <a:gd name="connsiteX42" fmla="*/ 179 w 711"/>
              <a:gd name="connsiteY42" fmla="*/ 84 h 763"/>
              <a:gd name="connsiteX43" fmla="*/ 237 w 711"/>
              <a:gd name="connsiteY43" fmla="*/ 74 h 763"/>
              <a:gd name="connsiteX44" fmla="*/ 295 w 711"/>
              <a:gd name="connsiteY44" fmla="*/ 63 h 763"/>
              <a:gd name="connsiteX45" fmla="*/ 353 w 711"/>
              <a:gd name="connsiteY45" fmla="*/ 58 h 763"/>
              <a:gd name="connsiteX46" fmla="*/ 411 w 711"/>
              <a:gd name="connsiteY46" fmla="*/ 47 h 763"/>
              <a:gd name="connsiteX47" fmla="*/ 438 w 711"/>
              <a:gd name="connsiteY47" fmla="*/ 42 h 763"/>
              <a:gd name="connsiteX48" fmla="*/ 464 w 711"/>
              <a:gd name="connsiteY48" fmla="*/ 37 h 763"/>
              <a:gd name="connsiteX49" fmla="*/ 490 w 711"/>
              <a:gd name="connsiteY49" fmla="*/ 32 h 763"/>
              <a:gd name="connsiteX50" fmla="*/ 506 w 711"/>
              <a:gd name="connsiteY50" fmla="*/ 32 h 763"/>
              <a:gd name="connsiteX51" fmla="*/ 522 w 711"/>
              <a:gd name="connsiteY51" fmla="*/ 26 h 763"/>
              <a:gd name="connsiteX52" fmla="*/ 538 w 711"/>
              <a:gd name="connsiteY52" fmla="*/ 21 h 763"/>
              <a:gd name="connsiteX53" fmla="*/ 543 w 711"/>
              <a:gd name="connsiteY53" fmla="*/ 21 h 763"/>
              <a:gd name="connsiteX54" fmla="*/ 553 w 711"/>
              <a:gd name="connsiteY54" fmla="*/ 16 h 763"/>
              <a:gd name="connsiteX55" fmla="*/ 559 w 711"/>
              <a:gd name="connsiteY55" fmla="*/ 11 h 763"/>
              <a:gd name="connsiteX56" fmla="*/ 569 w 711"/>
              <a:gd name="connsiteY56" fmla="*/ 5 h 763"/>
              <a:gd name="connsiteX57" fmla="*/ 575 w 711"/>
              <a:gd name="connsiteY57" fmla="*/ 5 h 763"/>
              <a:gd name="connsiteX58" fmla="*/ 585 w 711"/>
              <a:gd name="connsiteY58" fmla="*/ 0 h 763"/>
              <a:gd name="connsiteX59" fmla="*/ 590 w 711"/>
              <a:gd name="connsiteY59" fmla="*/ 5 h 763"/>
              <a:gd name="connsiteX60" fmla="*/ 596 w 711"/>
              <a:gd name="connsiteY60" fmla="*/ 5 h 763"/>
              <a:gd name="connsiteX61" fmla="*/ 601 w 711"/>
              <a:gd name="connsiteY61" fmla="*/ 11 h 763"/>
              <a:gd name="connsiteX62" fmla="*/ 611 w 711"/>
              <a:gd name="connsiteY62" fmla="*/ 16 h 763"/>
              <a:gd name="connsiteX63" fmla="*/ 622 w 711"/>
              <a:gd name="connsiteY63" fmla="*/ 21 h 763"/>
              <a:gd name="connsiteX64" fmla="*/ 632 w 711"/>
              <a:gd name="connsiteY64" fmla="*/ 26 h 763"/>
              <a:gd name="connsiteX65" fmla="*/ 643 w 711"/>
              <a:gd name="connsiteY65" fmla="*/ 32 h 763"/>
              <a:gd name="connsiteX66" fmla="*/ 659 w 711"/>
              <a:gd name="connsiteY66" fmla="*/ 42 h 763"/>
              <a:gd name="connsiteX67" fmla="*/ 669 w 711"/>
              <a:gd name="connsiteY67" fmla="*/ 53 h 763"/>
              <a:gd name="connsiteX68" fmla="*/ 680 w 711"/>
              <a:gd name="connsiteY68" fmla="*/ 58 h 763"/>
              <a:gd name="connsiteX69" fmla="*/ 690 w 711"/>
              <a:gd name="connsiteY69" fmla="*/ 68 h 763"/>
              <a:gd name="connsiteX70" fmla="*/ 701 w 711"/>
              <a:gd name="connsiteY70" fmla="*/ 74 h 763"/>
              <a:gd name="connsiteX71" fmla="*/ 706 w 711"/>
              <a:gd name="connsiteY71" fmla="*/ 79 h 763"/>
              <a:gd name="connsiteX72" fmla="*/ 711 w 711"/>
              <a:gd name="connsiteY72" fmla="*/ 84 h 763"/>
              <a:gd name="connsiteX73" fmla="*/ 711 w 711"/>
              <a:gd name="connsiteY73" fmla="*/ 89 h 763"/>
              <a:gd name="connsiteX74" fmla="*/ 711 w 711"/>
              <a:gd name="connsiteY74" fmla="*/ 95 h 763"/>
              <a:gd name="connsiteX75" fmla="*/ 711 w 711"/>
              <a:gd name="connsiteY75" fmla="*/ 100 h 763"/>
              <a:gd name="connsiteX76" fmla="*/ 711 w 711"/>
              <a:gd name="connsiteY76" fmla="*/ 105 h 763"/>
              <a:gd name="connsiteX77" fmla="*/ 706 w 711"/>
              <a:gd name="connsiteY77" fmla="*/ 110 h 763"/>
              <a:gd name="connsiteX78" fmla="*/ 696 w 711"/>
              <a:gd name="connsiteY78" fmla="*/ 116 h 763"/>
              <a:gd name="connsiteX79" fmla="*/ 696 w 711"/>
              <a:gd name="connsiteY79" fmla="*/ 121 h 763"/>
              <a:gd name="connsiteX80" fmla="*/ 696 w 711"/>
              <a:gd name="connsiteY80" fmla="*/ 121 h 763"/>
              <a:gd name="connsiteX81" fmla="*/ 690 w 711"/>
              <a:gd name="connsiteY81" fmla="*/ 126 h 763"/>
              <a:gd name="connsiteX82" fmla="*/ 690 w 711"/>
              <a:gd name="connsiteY82" fmla="*/ 132 h 763"/>
              <a:gd name="connsiteX83" fmla="*/ 685 w 711"/>
              <a:gd name="connsiteY83" fmla="*/ 142 h 763"/>
              <a:gd name="connsiteX84" fmla="*/ 685 w 711"/>
              <a:gd name="connsiteY84" fmla="*/ 147 h 763"/>
              <a:gd name="connsiteX85" fmla="*/ 685 w 711"/>
              <a:gd name="connsiteY85" fmla="*/ 158 h 763"/>
              <a:gd name="connsiteX86" fmla="*/ 680 w 711"/>
              <a:gd name="connsiteY86" fmla="*/ 168 h 763"/>
              <a:gd name="connsiteX87" fmla="*/ 680 w 711"/>
              <a:gd name="connsiteY87" fmla="*/ 179 h 763"/>
              <a:gd name="connsiteX88" fmla="*/ 680 w 711"/>
              <a:gd name="connsiteY88" fmla="*/ 189 h 763"/>
              <a:gd name="connsiteX89" fmla="*/ 675 w 711"/>
              <a:gd name="connsiteY89" fmla="*/ 205 h 763"/>
              <a:gd name="connsiteX90" fmla="*/ 675 w 711"/>
              <a:gd name="connsiteY90" fmla="*/ 221 h 763"/>
              <a:gd name="connsiteX91" fmla="*/ 675 w 711"/>
              <a:gd name="connsiteY91" fmla="*/ 237 h 763"/>
              <a:gd name="connsiteX92" fmla="*/ 669 w 711"/>
              <a:gd name="connsiteY92" fmla="*/ 252 h 763"/>
              <a:gd name="connsiteX93" fmla="*/ 669 w 711"/>
              <a:gd name="connsiteY93" fmla="*/ 268 h 763"/>
              <a:gd name="connsiteX94" fmla="*/ 669 w 711"/>
              <a:gd name="connsiteY94" fmla="*/ 289 h 763"/>
              <a:gd name="connsiteX95" fmla="*/ 664 w 711"/>
              <a:gd name="connsiteY95" fmla="*/ 331 h 763"/>
              <a:gd name="connsiteX96" fmla="*/ 659 w 711"/>
              <a:gd name="connsiteY96" fmla="*/ 368 h 763"/>
              <a:gd name="connsiteX97" fmla="*/ 659 w 711"/>
              <a:gd name="connsiteY97" fmla="*/ 400 h 763"/>
              <a:gd name="connsiteX98" fmla="*/ 654 w 711"/>
              <a:gd name="connsiteY98" fmla="*/ 431 h 763"/>
              <a:gd name="connsiteX99" fmla="*/ 648 w 711"/>
              <a:gd name="connsiteY99" fmla="*/ 463 h 763"/>
              <a:gd name="connsiteX100" fmla="*/ 648 w 711"/>
              <a:gd name="connsiteY100" fmla="*/ 489 h 763"/>
              <a:gd name="connsiteX101" fmla="*/ 643 w 711"/>
              <a:gd name="connsiteY101" fmla="*/ 510 h 763"/>
              <a:gd name="connsiteX102" fmla="*/ 638 w 711"/>
              <a:gd name="connsiteY102" fmla="*/ 531 h 763"/>
              <a:gd name="connsiteX103" fmla="*/ 632 w 711"/>
              <a:gd name="connsiteY103" fmla="*/ 568 h 763"/>
              <a:gd name="connsiteX104" fmla="*/ 622 w 711"/>
              <a:gd name="connsiteY104" fmla="*/ 605 h 763"/>
              <a:gd name="connsiteX105" fmla="*/ 617 w 711"/>
              <a:gd name="connsiteY105" fmla="*/ 636 h 763"/>
              <a:gd name="connsiteX106" fmla="*/ 606 w 711"/>
              <a:gd name="connsiteY106" fmla="*/ 663 h 763"/>
              <a:gd name="connsiteX107" fmla="*/ 601 w 711"/>
              <a:gd name="connsiteY107" fmla="*/ 689 h 763"/>
              <a:gd name="connsiteX108" fmla="*/ 596 w 711"/>
              <a:gd name="connsiteY108" fmla="*/ 700 h 763"/>
              <a:gd name="connsiteX109" fmla="*/ 590 w 711"/>
              <a:gd name="connsiteY109" fmla="*/ 710 h 763"/>
              <a:gd name="connsiteX110" fmla="*/ 590 w 711"/>
              <a:gd name="connsiteY110" fmla="*/ 721 h 763"/>
              <a:gd name="connsiteX111" fmla="*/ 585 w 711"/>
              <a:gd name="connsiteY111" fmla="*/ 726 h 763"/>
              <a:gd name="connsiteX112" fmla="*/ 580 w 711"/>
              <a:gd name="connsiteY112" fmla="*/ 736 h 763"/>
              <a:gd name="connsiteX113" fmla="*/ 580 w 711"/>
              <a:gd name="connsiteY113" fmla="*/ 742 h 763"/>
              <a:gd name="connsiteX114" fmla="*/ 569 w 711"/>
              <a:gd name="connsiteY114" fmla="*/ 747 h 763"/>
              <a:gd name="connsiteX115" fmla="*/ 564 w 711"/>
              <a:gd name="connsiteY115" fmla="*/ 757 h 763"/>
              <a:gd name="connsiteX116" fmla="*/ 559 w 711"/>
              <a:gd name="connsiteY116" fmla="*/ 757 h 763"/>
              <a:gd name="connsiteX117" fmla="*/ 553 w 711"/>
              <a:gd name="connsiteY117" fmla="*/ 763 h 763"/>
              <a:gd name="connsiteX118" fmla="*/ 548 w 711"/>
              <a:gd name="connsiteY118" fmla="*/ 763 h 763"/>
              <a:gd name="connsiteX119" fmla="*/ 548 w 711"/>
              <a:gd name="connsiteY119" fmla="*/ 757 h 763"/>
              <a:gd name="connsiteX120" fmla="*/ 543 w 711"/>
              <a:gd name="connsiteY120" fmla="*/ 757 h 763"/>
              <a:gd name="connsiteX121" fmla="*/ 543 w 711"/>
              <a:gd name="connsiteY121" fmla="*/ 752 h 763"/>
              <a:gd name="connsiteX122" fmla="*/ 543 w 711"/>
              <a:gd name="connsiteY122" fmla="*/ 747 h 763"/>
              <a:gd name="connsiteX123" fmla="*/ 538 w 711"/>
              <a:gd name="connsiteY123" fmla="*/ 742 h 763"/>
              <a:gd name="connsiteX124" fmla="*/ 538 w 711"/>
              <a:gd name="connsiteY124" fmla="*/ 731 h 763"/>
              <a:gd name="connsiteX125" fmla="*/ 538 w 711"/>
              <a:gd name="connsiteY125" fmla="*/ 721 h 763"/>
              <a:gd name="connsiteX126" fmla="*/ 532 w 711"/>
              <a:gd name="connsiteY126" fmla="*/ 705 h 763"/>
              <a:gd name="connsiteX127" fmla="*/ 527 w 711"/>
              <a:gd name="connsiteY127" fmla="*/ 684 h 763"/>
              <a:gd name="connsiteX128" fmla="*/ 522 w 711"/>
              <a:gd name="connsiteY128" fmla="*/ 668 h 763"/>
              <a:gd name="connsiteX129" fmla="*/ 517 w 711"/>
              <a:gd name="connsiteY129" fmla="*/ 652 h 763"/>
              <a:gd name="connsiteX130" fmla="*/ 511 w 711"/>
              <a:gd name="connsiteY130" fmla="*/ 636 h 763"/>
              <a:gd name="connsiteX131" fmla="*/ 501 w 711"/>
              <a:gd name="connsiteY131" fmla="*/ 626 h 763"/>
              <a:gd name="connsiteX132" fmla="*/ 490 w 711"/>
              <a:gd name="connsiteY132" fmla="*/ 615 h 763"/>
              <a:gd name="connsiteX133" fmla="*/ 485 w 711"/>
              <a:gd name="connsiteY133" fmla="*/ 605 h 763"/>
              <a:gd name="connsiteX134" fmla="*/ 496 w 711"/>
              <a:gd name="connsiteY134" fmla="*/ 610 h 763"/>
              <a:gd name="connsiteX135" fmla="*/ 511 w 711"/>
              <a:gd name="connsiteY135" fmla="*/ 610 h 763"/>
              <a:gd name="connsiteX136" fmla="*/ 522 w 711"/>
              <a:gd name="connsiteY136" fmla="*/ 610 h 763"/>
              <a:gd name="connsiteX137" fmla="*/ 532 w 711"/>
              <a:gd name="connsiteY137" fmla="*/ 610 h 763"/>
              <a:gd name="connsiteX138" fmla="*/ 543 w 711"/>
              <a:gd name="connsiteY138" fmla="*/ 605 h 763"/>
              <a:gd name="connsiteX139" fmla="*/ 548 w 711"/>
              <a:gd name="connsiteY139" fmla="*/ 605 h 763"/>
              <a:gd name="connsiteX140" fmla="*/ 553 w 711"/>
              <a:gd name="connsiteY140" fmla="*/ 600 h 763"/>
              <a:gd name="connsiteX141" fmla="*/ 553 w 711"/>
              <a:gd name="connsiteY141" fmla="*/ 600 h 763"/>
              <a:gd name="connsiteX142" fmla="*/ 559 w 711"/>
              <a:gd name="connsiteY142" fmla="*/ 594 h 763"/>
              <a:gd name="connsiteX143" fmla="*/ 559 w 711"/>
              <a:gd name="connsiteY143" fmla="*/ 584 h 763"/>
              <a:gd name="connsiteX144" fmla="*/ 564 w 711"/>
              <a:gd name="connsiteY144" fmla="*/ 573 h 763"/>
              <a:gd name="connsiteX145" fmla="*/ 564 w 711"/>
              <a:gd name="connsiteY145" fmla="*/ 558 h 763"/>
              <a:gd name="connsiteX146" fmla="*/ 569 w 711"/>
              <a:gd name="connsiteY146" fmla="*/ 537 h 763"/>
              <a:gd name="connsiteX147" fmla="*/ 575 w 711"/>
              <a:gd name="connsiteY147" fmla="*/ 516 h 763"/>
              <a:gd name="connsiteX148" fmla="*/ 575 w 711"/>
              <a:gd name="connsiteY148" fmla="*/ 489 h 763"/>
              <a:gd name="connsiteX149" fmla="*/ 580 w 711"/>
              <a:gd name="connsiteY149" fmla="*/ 458 h 763"/>
              <a:gd name="connsiteX150" fmla="*/ 590 w 711"/>
              <a:gd name="connsiteY150" fmla="*/ 395 h 763"/>
              <a:gd name="connsiteX151" fmla="*/ 596 w 711"/>
              <a:gd name="connsiteY151" fmla="*/ 337 h 763"/>
              <a:gd name="connsiteX152" fmla="*/ 601 w 711"/>
              <a:gd name="connsiteY152" fmla="*/ 274 h 763"/>
              <a:gd name="connsiteX153" fmla="*/ 601 w 711"/>
              <a:gd name="connsiteY153" fmla="*/ 221 h 763"/>
              <a:gd name="connsiteX154" fmla="*/ 601 w 711"/>
              <a:gd name="connsiteY154" fmla="*/ 221 h 763"/>
              <a:gd name="connsiteX0-1" fmla="*/ 604 w 714"/>
              <a:gd name="connsiteY0-2" fmla="*/ 221 h 763"/>
              <a:gd name="connsiteX1-3" fmla="*/ 604 w 714"/>
              <a:gd name="connsiteY1-4" fmla="*/ 195 h 763"/>
              <a:gd name="connsiteX2-5" fmla="*/ 604 w 714"/>
              <a:gd name="connsiteY2-6" fmla="*/ 168 h 763"/>
              <a:gd name="connsiteX3-7" fmla="*/ 604 w 714"/>
              <a:gd name="connsiteY3-8" fmla="*/ 147 h 763"/>
              <a:gd name="connsiteX4-9" fmla="*/ 604 w 714"/>
              <a:gd name="connsiteY4-10" fmla="*/ 132 h 763"/>
              <a:gd name="connsiteX5-11" fmla="*/ 604 w 714"/>
              <a:gd name="connsiteY5-12" fmla="*/ 116 h 763"/>
              <a:gd name="connsiteX6-13" fmla="*/ 604 w 714"/>
              <a:gd name="connsiteY6-14" fmla="*/ 105 h 763"/>
              <a:gd name="connsiteX7-15" fmla="*/ 599 w 714"/>
              <a:gd name="connsiteY7-16" fmla="*/ 95 h 763"/>
              <a:gd name="connsiteX8-17" fmla="*/ 599 w 714"/>
              <a:gd name="connsiteY8-18" fmla="*/ 89 h 763"/>
              <a:gd name="connsiteX9-19" fmla="*/ 599 w 714"/>
              <a:gd name="connsiteY9-20" fmla="*/ 84 h 763"/>
              <a:gd name="connsiteX10-21" fmla="*/ 593 w 714"/>
              <a:gd name="connsiteY10-22" fmla="*/ 84 h 763"/>
              <a:gd name="connsiteX11-23" fmla="*/ 588 w 714"/>
              <a:gd name="connsiteY11-24" fmla="*/ 79 h 763"/>
              <a:gd name="connsiteX12-25" fmla="*/ 578 w 714"/>
              <a:gd name="connsiteY12-26" fmla="*/ 79 h 763"/>
              <a:gd name="connsiteX13-27" fmla="*/ 572 w 714"/>
              <a:gd name="connsiteY13-28" fmla="*/ 74 h 763"/>
              <a:gd name="connsiteX14-29" fmla="*/ 556 w 714"/>
              <a:gd name="connsiteY14-30" fmla="*/ 74 h 763"/>
              <a:gd name="connsiteX15-31" fmla="*/ 546 w 714"/>
              <a:gd name="connsiteY15-32" fmla="*/ 74 h 763"/>
              <a:gd name="connsiteX16-33" fmla="*/ 530 w 714"/>
              <a:gd name="connsiteY16-34" fmla="*/ 79 h 763"/>
              <a:gd name="connsiteX17-35" fmla="*/ 499 w 714"/>
              <a:gd name="connsiteY17-36" fmla="*/ 79 h 763"/>
              <a:gd name="connsiteX18-37" fmla="*/ 462 w 714"/>
              <a:gd name="connsiteY18-38" fmla="*/ 84 h 763"/>
              <a:gd name="connsiteX19-39" fmla="*/ 425 w 714"/>
              <a:gd name="connsiteY19-40" fmla="*/ 89 h 763"/>
              <a:gd name="connsiteX20-41" fmla="*/ 388 w 714"/>
              <a:gd name="connsiteY20-42" fmla="*/ 89 h 763"/>
              <a:gd name="connsiteX21-43" fmla="*/ 346 w 714"/>
              <a:gd name="connsiteY21-44" fmla="*/ 95 h 763"/>
              <a:gd name="connsiteX22-45" fmla="*/ 298 w 714"/>
              <a:gd name="connsiteY22-46" fmla="*/ 105 h 763"/>
              <a:gd name="connsiteX23-47" fmla="*/ 272 w 714"/>
              <a:gd name="connsiteY23-48" fmla="*/ 105 h 763"/>
              <a:gd name="connsiteX24-49" fmla="*/ 246 w 714"/>
              <a:gd name="connsiteY24-50" fmla="*/ 110 h 763"/>
              <a:gd name="connsiteX25-51" fmla="*/ 219 w 714"/>
              <a:gd name="connsiteY25-52" fmla="*/ 116 h 763"/>
              <a:gd name="connsiteX26-53" fmla="*/ 193 w 714"/>
              <a:gd name="connsiteY26-54" fmla="*/ 116 h 763"/>
              <a:gd name="connsiteX27-55" fmla="*/ 161 w 714"/>
              <a:gd name="connsiteY27-56" fmla="*/ 121 h 763"/>
              <a:gd name="connsiteX28-57" fmla="*/ 135 w 714"/>
              <a:gd name="connsiteY28-58" fmla="*/ 126 h 763"/>
              <a:gd name="connsiteX29-59" fmla="*/ 109 w 714"/>
              <a:gd name="connsiteY29-60" fmla="*/ 126 h 763"/>
              <a:gd name="connsiteX30-61" fmla="*/ 88 w 714"/>
              <a:gd name="connsiteY30-62" fmla="*/ 132 h 763"/>
              <a:gd name="connsiteX31-63" fmla="*/ 67 w 714"/>
              <a:gd name="connsiteY31-64" fmla="*/ 132 h 763"/>
              <a:gd name="connsiteX32-65" fmla="*/ 40 w 714"/>
              <a:gd name="connsiteY32-66" fmla="*/ 132 h 763"/>
              <a:gd name="connsiteX33-67" fmla="*/ 3 w 714"/>
              <a:gd name="connsiteY33-68" fmla="*/ 100 h 763"/>
              <a:gd name="connsiteX34-69" fmla="*/ 19 w 714"/>
              <a:gd name="connsiteY34-70" fmla="*/ 100 h 763"/>
              <a:gd name="connsiteX35-71" fmla="*/ 40 w 714"/>
              <a:gd name="connsiteY35-72" fmla="*/ 100 h 763"/>
              <a:gd name="connsiteX36-73" fmla="*/ 56 w 714"/>
              <a:gd name="connsiteY36-74" fmla="*/ 100 h 763"/>
              <a:gd name="connsiteX37-75" fmla="*/ 77 w 714"/>
              <a:gd name="connsiteY37-76" fmla="*/ 95 h 763"/>
              <a:gd name="connsiteX38-77" fmla="*/ 103 w 714"/>
              <a:gd name="connsiteY38-78" fmla="*/ 95 h 763"/>
              <a:gd name="connsiteX39-79" fmla="*/ 125 w 714"/>
              <a:gd name="connsiteY39-80" fmla="*/ 89 h 763"/>
              <a:gd name="connsiteX40-81" fmla="*/ 151 w 714"/>
              <a:gd name="connsiteY40-82" fmla="*/ 84 h 763"/>
              <a:gd name="connsiteX41-83" fmla="*/ 182 w 714"/>
              <a:gd name="connsiteY41-84" fmla="*/ 84 h 763"/>
              <a:gd name="connsiteX42-85" fmla="*/ 240 w 714"/>
              <a:gd name="connsiteY42-86" fmla="*/ 74 h 763"/>
              <a:gd name="connsiteX43-87" fmla="*/ 298 w 714"/>
              <a:gd name="connsiteY43-88" fmla="*/ 63 h 763"/>
              <a:gd name="connsiteX44-89" fmla="*/ 356 w 714"/>
              <a:gd name="connsiteY44-90" fmla="*/ 58 h 763"/>
              <a:gd name="connsiteX45-91" fmla="*/ 414 w 714"/>
              <a:gd name="connsiteY45-92" fmla="*/ 47 h 763"/>
              <a:gd name="connsiteX46-93" fmla="*/ 441 w 714"/>
              <a:gd name="connsiteY46-94" fmla="*/ 42 h 763"/>
              <a:gd name="connsiteX47-95" fmla="*/ 467 w 714"/>
              <a:gd name="connsiteY47-96" fmla="*/ 37 h 763"/>
              <a:gd name="connsiteX48-97" fmla="*/ 493 w 714"/>
              <a:gd name="connsiteY48-98" fmla="*/ 32 h 763"/>
              <a:gd name="connsiteX49-99" fmla="*/ 509 w 714"/>
              <a:gd name="connsiteY49-100" fmla="*/ 32 h 763"/>
              <a:gd name="connsiteX50-101" fmla="*/ 525 w 714"/>
              <a:gd name="connsiteY50-102" fmla="*/ 26 h 763"/>
              <a:gd name="connsiteX51-103" fmla="*/ 541 w 714"/>
              <a:gd name="connsiteY51-104" fmla="*/ 21 h 763"/>
              <a:gd name="connsiteX52-105" fmla="*/ 546 w 714"/>
              <a:gd name="connsiteY52-106" fmla="*/ 21 h 763"/>
              <a:gd name="connsiteX53-107" fmla="*/ 556 w 714"/>
              <a:gd name="connsiteY53-108" fmla="*/ 16 h 763"/>
              <a:gd name="connsiteX54-109" fmla="*/ 562 w 714"/>
              <a:gd name="connsiteY54-110" fmla="*/ 11 h 763"/>
              <a:gd name="connsiteX55-111" fmla="*/ 572 w 714"/>
              <a:gd name="connsiteY55-112" fmla="*/ 5 h 763"/>
              <a:gd name="connsiteX56-113" fmla="*/ 578 w 714"/>
              <a:gd name="connsiteY56-114" fmla="*/ 5 h 763"/>
              <a:gd name="connsiteX57-115" fmla="*/ 588 w 714"/>
              <a:gd name="connsiteY57-116" fmla="*/ 0 h 763"/>
              <a:gd name="connsiteX58-117" fmla="*/ 593 w 714"/>
              <a:gd name="connsiteY58-118" fmla="*/ 5 h 763"/>
              <a:gd name="connsiteX59-119" fmla="*/ 599 w 714"/>
              <a:gd name="connsiteY59-120" fmla="*/ 5 h 763"/>
              <a:gd name="connsiteX60-121" fmla="*/ 604 w 714"/>
              <a:gd name="connsiteY60-122" fmla="*/ 11 h 763"/>
              <a:gd name="connsiteX61-123" fmla="*/ 614 w 714"/>
              <a:gd name="connsiteY61-124" fmla="*/ 16 h 763"/>
              <a:gd name="connsiteX62-125" fmla="*/ 625 w 714"/>
              <a:gd name="connsiteY62-126" fmla="*/ 21 h 763"/>
              <a:gd name="connsiteX63-127" fmla="*/ 635 w 714"/>
              <a:gd name="connsiteY63-128" fmla="*/ 26 h 763"/>
              <a:gd name="connsiteX64-129" fmla="*/ 646 w 714"/>
              <a:gd name="connsiteY64-130" fmla="*/ 32 h 763"/>
              <a:gd name="connsiteX65-131" fmla="*/ 662 w 714"/>
              <a:gd name="connsiteY65-132" fmla="*/ 42 h 763"/>
              <a:gd name="connsiteX66-133" fmla="*/ 672 w 714"/>
              <a:gd name="connsiteY66-134" fmla="*/ 53 h 763"/>
              <a:gd name="connsiteX67-135" fmla="*/ 683 w 714"/>
              <a:gd name="connsiteY67-136" fmla="*/ 58 h 763"/>
              <a:gd name="connsiteX68-137" fmla="*/ 693 w 714"/>
              <a:gd name="connsiteY68-138" fmla="*/ 68 h 763"/>
              <a:gd name="connsiteX69-139" fmla="*/ 704 w 714"/>
              <a:gd name="connsiteY69-140" fmla="*/ 74 h 763"/>
              <a:gd name="connsiteX70-141" fmla="*/ 709 w 714"/>
              <a:gd name="connsiteY70-142" fmla="*/ 79 h 763"/>
              <a:gd name="connsiteX71-143" fmla="*/ 714 w 714"/>
              <a:gd name="connsiteY71-144" fmla="*/ 84 h 763"/>
              <a:gd name="connsiteX72-145" fmla="*/ 714 w 714"/>
              <a:gd name="connsiteY72-146" fmla="*/ 89 h 763"/>
              <a:gd name="connsiteX73-147" fmla="*/ 714 w 714"/>
              <a:gd name="connsiteY73-148" fmla="*/ 95 h 763"/>
              <a:gd name="connsiteX74-149" fmla="*/ 714 w 714"/>
              <a:gd name="connsiteY74-150" fmla="*/ 100 h 763"/>
              <a:gd name="connsiteX75-151" fmla="*/ 714 w 714"/>
              <a:gd name="connsiteY75-152" fmla="*/ 105 h 763"/>
              <a:gd name="connsiteX76-153" fmla="*/ 709 w 714"/>
              <a:gd name="connsiteY76-154" fmla="*/ 110 h 763"/>
              <a:gd name="connsiteX77-155" fmla="*/ 699 w 714"/>
              <a:gd name="connsiteY77-156" fmla="*/ 116 h 763"/>
              <a:gd name="connsiteX78-157" fmla="*/ 699 w 714"/>
              <a:gd name="connsiteY78-158" fmla="*/ 121 h 763"/>
              <a:gd name="connsiteX79-159" fmla="*/ 699 w 714"/>
              <a:gd name="connsiteY79-160" fmla="*/ 121 h 763"/>
              <a:gd name="connsiteX80-161" fmla="*/ 693 w 714"/>
              <a:gd name="connsiteY80-162" fmla="*/ 126 h 763"/>
              <a:gd name="connsiteX81-163" fmla="*/ 693 w 714"/>
              <a:gd name="connsiteY81-164" fmla="*/ 132 h 763"/>
              <a:gd name="connsiteX82-165" fmla="*/ 688 w 714"/>
              <a:gd name="connsiteY82-166" fmla="*/ 142 h 763"/>
              <a:gd name="connsiteX83-167" fmla="*/ 688 w 714"/>
              <a:gd name="connsiteY83-168" fmla="*/ 147 h 763"/>
              <a:gd name="connsiteX84-169" fmla="*/ 688 w 714"/>
              <a:gd name="connsiteY84-170" fmla="*/ 158 h 763"/>
              <a:gd name="connsiteX85-171" fmla="*/ 683 w 714"/>
              <a:gd name="connsiteY85-172" fmla="*/ 168 h 763"/>
              <a:gd name="connsiteX86-173" fmla="*/ 683 w 714"/>
              <a:gd name="connsiteY86-174" fmla="*/ 179 h 763"/>
              <a:gd name="connsiteX87-175" fmla="*/ 683 w 714"/>
              <a:gd name="connsiteY87-176" fmla="*/ 189 h 763"/>
              <a:gd name="connsiteX88-177" fmla="*/ 678 w 714"/>
              <a:gd name="connsiteY88-178" fmla="*/ 205 h 763"/>
              <a:gd name="connsiteX89-179" fmla="*/ 678 w 714"/>
              <a:gd name="connsiteY89-180" fmla="*/ 221 h 763"/>
              <a:gd name="connsiteX90-181" fmla="*/ 678 w 714"/>
              <a:gd name="connsiteY90-182" fmla="*/ 237 h 763"/>
              <a:gd name="connsiteX91-183" fmla="*/ 672 w 714"/>
              <a:gd name="connsiteY91-184" fmla="*/ 252 h 763"/>
              <a:gd name="connsiteX92-185" fmla="*/ 672 w 714"/>
              <a:gd name="connsiteY92-186" fmla="*/ 268 h 763"/>
              <a:gd name="connsiteX93-187" fmla="*/ 672 w 714"/>
              <a:gd name="connsiteY93-188" fmla="*/ 289 h 763"/>
              <a:gd name="connsiteX94-189" fmla="*/ 667 w 714"/>
              <a:gd name="connsiteY94-190" fmla="*/ 331 h 763"/>
              <a:gd name="connsiteX95-191" fmla="*/ 662 w 714"/>
              <a:gd name="connsiteY95-192" fmla="*/ 368 h 763"/>
              <a:gd name="connsiteX96-193" fmla="*/ 662 w 714"/>
              <a:gd name="connsiteY96-194" fmla="*/ 400 h 763"/>
              <a:gd name="connsiteX97-195" fmla="*/ 657 w 714"/>
              <a:gd name="connsiteY97-196" fmla="*/ 431 h 763"/>
              <a:gd name="connsiteX98-197" fmla="*/ 651 w 714"/>
              <a:gd name="connsiteY98-198" fmla="*/ 463 h 763"/>
              <a:gd name="connsiteX99-199" fmla="*/ 651 w 714"/>
              <a:gd name="connsiteY99-200" fmla="*/ 489 h 763"/>
              <a:gd name="connsiteX100-201" fmla="*/ 646 w 714"/>
              <a:gd name="connsiteY100-202" fmla="*/ 510 h 763"/>
              <a:gd name="connsiteX101-203" fmla="*/ 641 w 714"/>
              <a:gd name="connsiteY101-204" fmla="*/ 531 h 763"/>
              <a:gd name="connsiteX102-205" fmla="*/ 635 w 714"/>
              <a:gd name="connsiteY102-206" fmla="*/ 568 h 763"/>
              <a:gd name="connsiteX103-207" fmla="*/ 625 w 714"/>
              <a:gd name="connsiteY103-208" fmla="*/ 605 h 763"/>
              <a:gd name="connsiteX104-209" fmla="*/ 620 w 714"/>
              <a:gd name="connsiteY104-210" fmla="*/ 636 h 763"/>
              <a:gd name="connsiteX105-211" fmla="*/ 609 w 714"/>
              <a:gd name="connsiteY105-212" fmla="*/ 663 h 763"/>
              <a:gd name="connsiteX106-213" fmla="*/ 604 w 714"/>
              <a:gd name="connsiteY106-214" fmla="*/ 689 h 763"/>
              <a:gd name="connsiteX107-215" fmla="*/ 599 w 714"/>
              <a:gd name="connsiteY107-216" fmla="*/ 700 h 763"/>
              <a:gd name="connsiteX108-217" fmla="*/ 593 w 714"/>
              <a:gd name="connsiteY108-218" fmla="*/ 710 h 763"/>
              <a:gd name="connsiteX109-219" fmla="*/ 593 w 714"/>
              <a:gd name="connsiteY109-220" fmla="*/ 721 h 763"/>
              <a:gd name="connsiteX110-221" fmla="*/ 588 w 714"/>
              <a:gd name="connsiteY110-222" fmla="*/ 726 h 763"/>
              <a:gd name="connsiteX111-223" fmla="*/ 583 w 714"/>
              <a:gd name="connsiteY111-224" fmla="*/ 736 h 763"/>
              <a:gd name="connsiteX112-225" fmla="*/ 583 w 714"/>
              <a:gd name="connsiteY112-226" fmla="*/ 742 h 763"/>
              <a:gd name="connsiteX113-227" fmla="*/ 572 w 714"/>
              <a:gd name="connsiteY113-228" fmla="*/ 747 h 763"/>
              <a:gd name="connsiteX114-229" fmla="*/ 567 w 714"/>
              <a:gd name="connsiteY114-230" fmla="*/ 757 h 763"/>
              <a:gd name="connsiteX115-231" fmla="*/ 562 w 714"/>
              <a:gd name="connsiteY115-232" fmla="*/ 757 h 763"/>
              <a:gd name="connsiteX116-233" fmla="*/ 556 w 714"/>
              <a:gd name="connsiteY116-234" fmla="*/ 763 h 763"/>
              <a:gd name="connsiteX117-235" fmla="*/ 551 w 714"/>
              <a:gd name="connsiteY117-236" fmla="*/ 763 h 763"/>
              <a:gd name="connsiteX118-237" fmla="*/ 551 w 714"/>
              <a:gd name="connsiteY118-238" fmla="*/ 757 h 763"/>
              <a:gd name="connsiteX119-239" fmla="*/ 546 w 714"/>
              <a:gd name="connsiteY119-240" fmla="*/ 757 h 763"/>
              <a:gd name="connsiteX120-241" fmla="*/ 546 w 714"/>
              <a:gd name="connsiteY120-242" fmla="*/ 752 h 763"/>
              <a:gd name="connsiteX121-243" fmla="*/ 546 w 714"/>
              <a:gd name="connsiteY121-244" fmla="*/ 747 h 763"/>
              <a:gd name="connsiteX122-245" fmla="*/ 541 w 714"/>
              <a:gd name="connsiteY122-246" fmla="*/ 742 h 763"/>
              <a:gd name="connsiteX123-247" fmla="*/ 541 w 714"/>
              <a:gd name="connsiteY123-248" fmla="*/ 731 h 763"/>
              <a:gd name="connsiteX124-249" fmla="*/ 541 w 714"/>
              <a:gd name="connsiteY124-250" fmla="*/ 721 h 763"/>
              <a:gd name="connsiteX125-251" fmla="*/ 535 w 714"/>
              <a:gd name="connsiteY125-252" fmla="*/ 705 h 763"/>
              <a:gd name="connsiteX126-253" fmla="*/ 530 w 714"/>
              <a:gd name="connsiteY126-254" fmla="*/ 684 h 763"/>
              <a:gd name="connsiteX127-255" fmla="*/ 525 w 714"/>
              <a:gd name="connsiteY127-256" fmla="*/ 668 h 763"/>
              <a:gd name="connsiteX128-257" fmla="*/ 520 w 714"/>
              <a:gd name="connsiteY128-258" fmla="*/ 652 h 763"/>
              <a:gd name="connsiteX129-259" fmla="*/ 514 w 714"/>
              <a:gd name="connsiteY129-260" fmla="*/ 636 h 763"/>
              <a:gd name="connsiteX130-261" fmla="*/ 504 w 714"/>
              <a:gd name="connsiteY130-262" fmla="*/ 626 h 763"/>
              <a:gd name="connsiteX131-263" fmla="*/ 493 w 714"/>
              <a:gd name="connsiteY131-264" fmla="*/ 615 h 763"/>
              <a:gd name="connsiteX132-265" fmla="*/ 488 w 714"/>
              <a:gd name="connsiteY132-266" fmla="*/ 605 h 763"/>
              <a:gd name="connsiteX133-267" fmla="*/ 499 w 714"/>
              <a:gd name="connsiteY133-268" fmla="*/ 610 h 763"/>
              <a:gd name="connsiteX134-269" fmla="*/ 514 w 714"/>
              <a:gd name="connsiteY134-270" fmla="*/ 610 h 763"/>
              <a:gd name="connsiteX135-271" fmla="*/ 525 w 714"/>
              <a:gd name="connsiteY135-272" fmla="*/ 610 h 763"/>
              <a:gd name="connsiteX136-273" fmla="*/ 535 w 714"/>
              <a:gd name="connsiteY136-274" fmla="*/ 610 h 763"/>
              <a:gd name="connsiteX137-275" fmla="*/ 546 w 714"/>
              <a:gd name="connsiteY137-276" fmla="*/ 605 h 763"/>
              <a:gd name="connsiteX138-277" fmla="*/ 551 w 714"/>
              <a:gd name="connsiteY138-278" fmla="*/ 605 h 763"/>
              <a:gd name="connsiteX139-279" fmla="*/ 556 w 714"/>
              <a:gd name="connsiteY139-280" fmla="*/ 600 h 763"/>
              <a:gd name="connsiteX140-281" fmla="*/ 556 w 714"/>
              <a:gd name="connsiteY140-282" fmla="*/ 600 h 763"/>
              <a:gd name="connsiteX141-283" fmla="*/ 562 w 714"/>
              <a:gd name="connsiteY141-284" fmla="*/ 594 h 763"/>
              <a:gd name="connsiteX142-285" fmla="*/ 562 w 714"/>
              <a:gd name="connsiteY142-286" fmla="*/ 584 h 763"/>
              <a:gd name="connsiteX143-287" fmla="*/ 567 w 714"/>
              <a:gd name="connsiteY143-288" fmla="*/ 573 h 763"/>
              <a:gd name="connsiteX144-289" fmla="*/ 567 w 714"/>
              <a:gd name="connsiteY144-290" fmla="*/ 558 h 763"/>
              <a:gd name="connsiteX145-291" fmla="*/ 572 w 714"/>
              <a:gd name="connsiteY145-292" fmla="*/ 537 h 763"/>
              <a:gd name="connsiteX146-293" fmla="*/ 578 w 714"/>
              <a:gd name="connsiteY146-294" fmla="*/ 516 h 763"/>
              <a:gd name="connsiteX147-295" fmla="*/ 578 w 714"/>
              <a:gd name="connsiteY147-296" fmla="*/ 489 h 763"/>
              <a:gd name="connsiteX148-297" fmla="*/ 583 w 714"/>
              <a:gd name="connsiteY148-298" fmla="*/ 458 h 763"/>
              <a:gd name="connsiteX149-299" fmla="*/ 593 w 714"/>
              <a:gd name="connsiteY149-300" fmla="*/ 395 h 763"/>
              <a:gd name="connsiteX150-301" fmla="*/ 599 w 714"/>
              <a:gd name="connsiteY150-302" fmla="*/ 337 h 763"/>
              <a:gd name="connsiteX151-303" fmla="*/ 604 w 714"/>
              <a:gd name="connsiteY151-304" fmla="*/ 274 h 763"/>
              <a:gd name="connsiteX152-305" fmla="*/ 604 w 714"/>
              <a:gd name="connsiteY152-306" fmla="*/ 221 h 763"/>
              <a:gd name="connsiteX153-307" fmla="*/ 604 w 714"/>
              <a:gd name="connsiteY153-308" fmla="*/ 221 h 763"/>
              <a:gd name="connsiteX0-309" fmla="*/ 585 w 695"/>
              <a:gd name="connsiteY0-310" fmla="*/ 221 h 763"/>
              <a:gd name="connsiteX1-311" fmla="*/ 585 w 695"/>
              <a:gd name="connsiteY1-312" fmla="*/ 195 h 763"/>
              <a:gd name="connsiteX2-313" fmla="*/ 585 w 695"/>
              <a:gd name="connsiteY2-314" fmla="*/ 168 h 763"/>
              <a:gd name="connsiteX3-315" fmla="*/ 585 w 695"/>
              <a:gd name="connsiteY3-316" fmla="*/ 147 h 763"/>
              <a:gd name="connsiteX4-317" fmla="*/ 585 w 695"/>
              <a:gd name="connsiteY4-318" fmla="*/ 132 h 763"/>
              <a:gd name="connsiteX5-319" fmla="*/ 585 w 695"/>
              <a:gd name="connsiteY5-320" fmla="*/ 116 h 763"/>
              <a:gd name="connsiteX6-321" fmla="*/ 585 w 695"/>
              <a:gd name="connsiteY6-322" fmla="*/ 105 h 763"/>
              <a:gd name="connsiteX7-323" fmla="*/ 580 w 695"/>
              <a:gd name="connsiteY7-324" fmla="*/ 95 h 763"/>
              <a:gd name="connsiteX8-325" fmla="*/ 580 w 695"/>
              <a:gd name="connsiteY8-326" fmla="*/ 89 h 763"/>
              <a:gd name="connsiteX9-327" fmla="*/ 580 w 695"/>
              <a:gd name="connsiteY9-328" fmla="*/ 84 h 763"/>
              <a:gd name="connsiteX10-329" fmla="*/ 574 w 695"/>
              <a:gd name="connsiteY10-330" fmla="*/ 84 h 763"/>
              <a:gd name="connsiteX11-331" fmla="*/ 569 w 695"/>
              <a:gd name="connsiteY11-332" fmla="*/ 79 h 763"/>
              <a:gd name="connsiteX12-333" fmla="*/ 559 w 695"/>
              <a:gd name="connsiteY12-334" fmla="*/ 79 h 763"/>
              <a:gd name="connsiteX13-335" fmla="*/ 553 w 695"/>
              <a:gd name="connsiteY13-336" fmla="*/ 74 h 763"/>
              <a:gd name="connsiteX14-337" fmla="*/ 537 w 695"/>
              <a:gd name="connsiteY14-338" fmla="*/ 74 h 763"/>
              <a:gd name="connsiteX15-339" fmla="*/ 527 w 695"/>
              <a:gd name="connsiteY15-340" fmla="*/ 74 h 763"/>
              <a:gd name="connsiteX16-341" fmla="*/ 511 w 695"/>
              <a:gd name="connsiteY16-342" fmla="*/ 79 h 763"/>
              <a:gd name="connsiteX17-343" fmla="*/ 480 w 695"/>
              <a:gd name="connsiteY17-344" fmla="*/ 79 h 763"/>
              <a:gd name="connsiteX18-345" fmla="*/ 443 w 695"/>
              <a:gd name="connsiteY18-346" fmla="*/ 84 h 763"/>
              <a:gd name="connsiteX19-347" fmla="*/ 406 w 695"/>
              <a:gd name="connsiteY19-348" fmla="*/ 89 h 763"/>
              <a:gd name="connsiteX20-349" fmla="*/ 369 w 695"/>
              <a:gd name="connsiteY20-350" fmla="*/ 89 h 763"/>
              <a:gd name="connsiteX21-351" fmla="*/ 327 w 695"/>
              <a:gd name="connsiteY21-352" fmla="*/ 95 h 763"/>
              <a:gd name="connsiteX22-353" fmla="*/ 279 w 695"/>
              <a:gd name="connsiteY22-354" fmla="*/ 105 h 763"/>
              <a:gd name="connsiteX23-355" fmla="*/ 253 w 695"/>
              <a:gd name="connsiteY23-356" fmla="*/ 105 h 763"/>
              <a:gd name="connsiteX24-357" fmla="*/ 227 w 695"/>
              <a:gd name="connsiteY24-358" fmla="*/ 110 h 763"/>
              <a:gd name="connsiteX25-359" fmla="*/ 200 w 695"/>
              <a:gd name="connsiteY25-360" fmla="*/ 116 h 763"/>
              <a:gd name="connsiteX26-361" fmla="*/ 174 w 695"/>
              <a:gd name="connsiteY26-362" fmla="*/ 116 h 763"/>
              <a:gd name="connsiteX27-363" fmla="*/ 142 w 695"/>
              <a:gd name="connsiteY27-364" fmla="*/ 121 h 763"/>
              <a:gd name="connsiteX28-365" fmla="*/ 116 w 695"/>
              <a:gd name="connsiteY28-366" fmla="*/ 126 h 763"/>
              <a:gd name="connsiteX29-367" fmla="*/ 90 w 695"/>
              <a:gd name="connsiteY29-368" fmla="*/ 126 h 763"/>
              <a:gd name="connsiteX30-369" fmla="*/ 69 w 695"/>
              <a:gd name="connsiteY30-370" fmla="*/ 132 h 763"/>
              <a:gd name="connsiteX31-371" fmla="*/ 48 w 695"/>
              <a:gd name="connsiteY31-372" fmla="*/ 132 h 763"/>
              <a:gd name="connsiteX32-373" fmla="*/ 21 w 695"/>
              <a:gd name="connsiteY32-374" fmla="*/ 132 h 763"/>
              <a:gd name="connsiteX33-375" fmla="*/ 0 w 695"/>
              <a:gd name="connsiteY33-376" fmla="*/ 100 h 763"/>
              <a:gd name="connsiteX34-377" fmla="*/ 21 w 695"/>
              <a:gd name="connsiteY34-378" fmla="*/ 100 h 763"/>
              <a:gd name="connsiteX35-379" fmla="*/ 37 w 695"/>
              <a:gd name="connsiteY35-380" fmla="*/ 100 h 763"/>
              <a:gd name="connsiteX36-381" fmla="*/ 58 w 695"/>
              <a:gd name="connsiteY36-382" fmla="*/ 95 h 763"/>
              <a:gd name="connsiteX37-383" fmla="*/ 84 w 695"/>
              <a:gd name="connsiteY37-384" fmla="*/ 95 h 763"/>
              <a:gd name="connsiteX38-385" fmla="*/ 106 w 695"/>
              <a:gd name="connsiteY38-386" fmla="*/ 89 h 763"/>
              <a:gd name="connsiteX39-387" fmla="*/ 132 w 695"/>
              <a:gd name="connsiteY39-388" fmla="*/ 84 h 763"/>
              <a:gd name="connsiteX40-389" fmla="*/ 163 w 695"/>
              <a:gd name="connsiteY40-390" fmla="*/ 84 h 763"/>
              <a:gd name="connsiteX41-391" fmla="*/ 221 w 695"/>
              <a:gd name="connsiteY41-392" fmla="*/ 74 h 763"/>
              <a:gd name="connsiteX42-393" fmla="*/ 279 w 695"/>
              <a:gd name="connsiteY42-394" fmla="*/ 63 h 763"/>
              <a:gd name="connsiteX43-395" fmla="*/ 337 w 695"/>
              <a:gd name="connsiteY43-396" fmla="*/ 58 h 763"/>
              <a:gd name="connsiteX44-397" fmla="*/ 395 w 695"/>
              <a:gd name="connsiteY44-398" fmla="*/ 47 h 763"/>
              <a:gd name="connsiteX45-399" fmla="*/ 422 w 695"/>
              <a:gd name="connsiteY45-400" fmla="*/ 42 h 763"/>
              <a:gd name="connsiteX46-401" fmla="*/ 448 w 695"/>
              <a:gd name="connsiteY46-402" fmla="*/ 37 h 763"/>
              <a:gd name="connsiteX47-403" fmla="*/ 474 w 695"/>
              <a:gd name="connsiteY47-404" fmla="*/ 32 h 763"/>
              <a:gd name="connsiteX48-405" fmla="*/ 490 w 695"/>
              <a:gd name="connsiteY48-406" fmla="*/ 32 h 763"/>
              <a:gd name="connsiteX49-407" fmla="*/ 506 w 695"/>
              <a:gd name="connsiteY49-408" fmla="*/ 26 h 763"/>
              <a:gd name="connsiteX50-409" fmla="*/ 522 w 695"/>
              <a:gd name="connsiteY50-410" fmla="*/ 21 h 763"/>
              <a:gd name="connsiteX51-411" fmla="*/ 527 w 695"/>
              <a:gd name="connsiteY51-412" fmla="*/ 21 h 763"/>
              <a:gd name="connsiteX52-413" fmla="*/ 537 w 695"/>
              <a:gd name="connsiteY52-414" fmla="*/ 16 h 763"/>
              <a:gd name="connsiteX53-415" fmla="*/ 543 w 695"/>
              <a:gd name="connsiteY53-416" fmla="*/ 11 h 763"/>
              <a:gd name="connsiteX54-417" fmla="*/ 553 w 695"/>
              <a:gd name="connsiteY54-418" fmla="*/ 5 h 763"/>
              <a:gd name="connsiteX55-419" fmla="*/ 559 w 695"/>
              <a:gd name="connsiteY55-420" fmla="*/ 5 h 763"/>
              <a:gd name="connsiteX56-421" fmla="*/ 569 w 695"/>
              <a:gd name="connsiteY56-422" fmla="*/ 0 h 763"/>
              <a:gd name="connsiteX57-423" fmla="*/ 574 w 695"/>
              <a:gd name="connsiteY57-424" fmla="*/ 5 h 763"/>
              <a:gd name="connsiteX58-425" fmla="*/ 580 w 695"/>
              <a:gd name="connsiteY58-426" fmla="*/ 5 h 763"/>
              <a:gd name="connsiteX59-427" fmla="*/ 585 w 695"/>
              <a:gd name="connsiteY59-428" fmla="*/ 11 h 763"/>
              <a:gd name="connsiteX60-429" fmla="*/ 595 w 695"/>
              <a:gd name="connsiteY60-430" fmla="*/ 16 h 763"/>
              <a:gd name="connsiteX61-431" fmla="*/ 606 w 695"/>
              <a:gd name="connsiteY61-432" fmla="*/ 21 h 763"/>
              <a:gd name="connsiteX62-433" fmla="*/ 616 w 695"/>
              <a:gd name="connsiteY62-434" fmla="*/ 26 h 763"/>
              <a:gd name="connsiteX63-435" fmla="*/ 627 w 695"/>
              <a:gd name="connsiteY63-436" fmla="*/ 32 h 763"/>
              <a:gd name="connsiteX64-437" fmla="*/ 643 w 695"/>
              <a:gd name="connsiteY64-438" fmla="*/ 42 h 763"/>
              <a:gd name="connsiteX65-439" fmla="*/ 653 w 695"/>
              <a:gd name="connsiteY65-440" fmla="*/ 53 h 763"/>
              <a:gd name="connsiteX66-441" fmla="*/ 664 w 695"/>
              <a:gd name="connsiteY66-442" fmla="*/ 58 h 763"/>
              <a:gd name="connsiteX67-443" fmla="*/ 674 w 695"/>
              <a:gd name="connsiteY67-444" fmla="*/ 68 h 763"/>
              <a:gd name="connsiteX68-445" fmla="*/ 685 w 695"/>
              <a:gd name="connsiteY68-446" fmla="*/ 74 h 763"/>
              <a:gd name="connsiteX69-447" fmla="*/ 690 w 695"/>
              <a:gd name="connsiteY69-448" fmla="*/ 79 h 763"/>
              <a:gd name="connsiteX70-449" fmla="*/ 695 w 695"/>
              <a:gd name="connsiteY70-450" fmla="*/ 84 h 763"/>
              <a:gd name="connsiteX71-451" fmla="*/ 695 w 695"/>
              <a:gd name="connsiteY71-452" fmla="*/ 89 h 763"/>
              <a:gd name="connsiteX72-453" fmla="*/ 695 w 695"/>
              <a:gd name="connsiteY72-454" fmla="*/ 95 h 763"/>
              <a:gd name="connsiteX73-455" fmla="*/ 695 w 695"/>
              <a:gd name="connsiteY73-456" fmla="*/ 100 h 763"/>
              <a:gd name="connsiteX74-457" fmla="*/ 695 w 695"/>
              <a:gd name="connsiteY74-458" fmla="*/ 105 h 763"/>
              <a:gd name="connsiteX75-459" fmla="*/ 690 w 695"/>
              <a:gd name="connsiteY75-460" fmla="*/ 110 h 763"/>
              <a:gd name="connsiteX76-461" fmla="*/ 680 w 695"/>
              <a:gd name="connsiteY76-462" fmla="*/ 116 h 763"/>
              <a:gd name="connsiteX77-463" fmla="*/ 680 w 695"/>
              <a:gd name="connsiteY77-464" fmla="*/ 121 h 763"/>
              <a:gd name="connsiteX78-465" fmla="*/ 680 w 695"/>
              <a:gd name="connsiteY78-466" fmla="*/ 121 h 763"/>
              <a:gd name="connsiteX79-467" fmla="*/ 674 w 695"/>
              <a:gd name="connsiteY79-468" fmla="*/ 126 h 763"/>
              <a:gd name="connsiteX80-469" fmla="*/ 674 w 695"/>
              <a:gd name="connsiteY80-470" fmla="*/ 132 h 763"/>
              <a:gd name="connsiteX81-471" fmla="*/ 669 w 695"/>
              <a:gd name="connsiteY81-472" fmla="*/ 142 h 763"/>
              <a:gd name="connsiteX82-473" fmla="*/ 669 w 695"/>
              <a:gd name="connsiteY82-474" fmla="*/ 147 h 763"/>
              <a:gd name="connsiteX83-475" fmla="*/ 669 w 695"/>
              <a:gd name="connsiteY83-476" fmla="*/ 158 h 763"/>
              <a:gd name="connsiteX84-477" fmla="*/ 664 w 695"/>
              <a:gd name="connsiteY84-478" fmla="*/ 168 h 763"/>
              <a:gd name="connsiteX85-479" fmla="*/ 664 w 695"/>
              <a:gd name="connsiteY85-480" fmla="*/ 179 h 763"/>
              <a:gd name="connsiteX86-481" fmla="*/ 664 w 695"/>
              <a:gd name="connsiteY86-482" fmla="*/ 189 h 763"/>
              <a:gd name="connsiteX87-483" fmla="*/ 659 w 695"/>
              <a:gd name="connsiteY87-484" fmla="*/ 205 h 763"/>
              <a:gd name="connsiteX88-485" fmla="*/ 659 w 695"/>
              <a:gd name="connsiteY88-486" fmla="*/ 221 h 763"/>
              <a:gd name="connsiteX89-487" fmla="*/ 659 w 695"/>
              <a:gd name="connsiteY89-488" fmla="*/ 237 h 763"/>
              <a:gd name="connsiteX90-489" fmla="*/ 653 w 695"/>
              <a:gd name="connsiteY90-490" fmla="*/ 252 h 763"/>
              <a:gd name="connsiteX91-491" fmla="*/ 653 w 695"/>
              <a:gd name="connsiteY91-492" fmla="*/ 268 h 763"/>
              <a:gd name="connsiteX92-493" fmla="*/ 653 w 695"/>
              <a:gd name="connsiteY92-494" fmla="*/ 289 h 763"/>
              <a:gd name="connsiteX93-495" fmla="*/ 648 w 695"/>
              <a:gd name="connsiteY93-496" fmla="*/ 331 h 763"/>
              <a:gd name="connsiteX94-497" fmla="*/ 643 w 695"/>
              <a:gd name="connsiteY94-498" fmla="*/ 368 h 763"/>
              <a:gd name="connsiteX95-499" fmla="*/ 643 w 695"/>
              <a:gd name="connsiteY95-500" fmla="*/ 400 h 763"/>
              <a:gd name="connsiteX96-501" fmla="*/ 638 w 695"/>
              <a:gd name="connsiteY96-502" fmla="*/ 431 h 763"/>
              <a:gd name="connsiteX97-503" fmla="*/ 632 w 695"/>
              <a:gd name="connsiteY97-504" fmla="*/ 463 h 763"/>
              <a:gd name="connsiteX98-505" fmla="*/ 632 w 695"/>
              <a:gd name="connsiteY98-506" fmla="*/ 489 h 763"/>
              <a:gd name="connsiteX99-507" fmla="*/ 627 w 695"/>
              <a:gd name="connsiteY99-508" fmla="*/ 510 h 763"/>
              <a:gd name="connsiteX100-509" fmla="*/ 622 w 695"/>
              <a:gd name="connsiteY100-510" fmla="*/ 531 h 763"/>
              <a:gd name="connsiteX101-511" fmla="*/ 616 w 695"/>
              <a:gd name="connsiteY101-512" fmla="*/ 568 h 763"/>
              <a:gd name="connsiteX102-513" fmla="*/ 606 w 695"/>
              <a:gd name="connsiteY102-514" fmla="*/ 605 h 763"/>
              <a:gd name="connsiteX103-515" fmla="*/ 601 w 695"/>
              <a:gd name="connsiteY103-516" fmla="*/ 636 h 763"/>
              <a:gd name="connsiteX104-517" fmla="*/ 590 w 695"/>
              <a:gd name="connsiteY104-518" fmla="*/ 663 h 763"/>
              <a:gd name="connsiteX105-519" fmla="*/ 585 w 695"/>
              <a:gd name="connsiteY105-520" fmla="*/ 689 h 763"/>
              <a:gd name="connsiteX106-521" fmla="*/ 580 w 695"/>
              <a:gd name="connsiteY106-522" fmla="*/ 700 h 763"/>
              <a:gd name="connsiteX107-523" fmla="*/ 574 w 695"/>
              <a:gd name="connsiteY107-524" fmla="*/ 710 h 763"/>
              <a:gd name="connsiteX108-525" fmla="*/ 574 w 695"/>
              <a:gd name="connsiteY108-526" fmla="*/ 721 h 763"/>
              <a:gd name="connsiteX109-527" fmla="*/ 569 w 695"/>
              <a:gd name="connsiteY109-528" fmla="*/ 726 h 763"/>
              <a:gd name="connsiteX110-529" fmla="*/ 564 w 695"/>
              <a:gd name="connsiteY110-530" fmla="*/ 736 h 763"/>
              <a:gd name="connsiteX111-531" fmla="*/ 564 w 695"/>
              <a:gd name="connsiteY111-532" fmla="*/ 742 h 763"/>
              <a:gd name="connsiteX112-533" fmla="*/ 553 w 695"/>
              <a:gd name="connsiteY112-534" fmla="*/ 747 h 763"/>
              <a:gd name="connsiteX113-535" fmla="*/ 548 w 695"/>
              <a:gd name="connsiteY113-536" fmla="*/ 757 h 763"/>
              <a:gd name="connsiteX114-537" fmla="*/ 543 w 695"/>
              <a:gd name="connsiteY114-538" fmla="*/ 757 h 763"/>
              <a:gd name="connsiteX115-539" fmla="*/ 537 w 695"/>
              <a:gd name="connsiteY115-540" fmla="*/ 763 h 763"/>
              <a:gd name="connsiteX116-541" fmla="*/ 532 w 695"/>
              <a:gd name="connsiteY116-542" fmla="*/ 763 h 763"/>
              <a:gd name="connsiteX117-543" fmla="*/ 532 w 695"/>
              <a:gd name="connsiteY117-544" fmla="*/ 757 h 763"/>
              <a:gd name="connsiteX118-545" fmla="*/ 527 w 695"/>
              <a:gd name="connsiteY118-546" fmla="*/ 757 h 763"/>
              <a:gd name="connsiteX119-547" fmla="*/ 527 w 695"/>
              <a:gd name="connsiteY119-548" fmla="*/ 752 h 763"/>
              <a:gd name="connsiteX120-549" fmla="*/ 527 w 695"/>
              <a:gd name="connsiteY120-550" fmla="*/ 747 h 763"/>
              <a:gd name="connsiteX121-551" fmla="*/ 522 w 695"/>
              <a:gd name="connsiteY121-552" fmla="*/ 742 h 763"/>
              <a:gd name="connsiteX122-553" fmla="*/ 522 w 695"/>
              <a:gd name="connsiteY122-554" fmla="*/ 731 h 763"/>
              <a:gd name="connsiteX123-555" fmla="*/ 522 w 695"/>
              <a:gd name="connsiteY123-556" fmla="*/ 721 h 763"/>
              <a:gd name="connsiteX124-557" fmla="*/ 516 w 695"/>
              <a:gd name="connsiteY124-558" fmla="*/ 705 h 763"/>
              <a:gd name="connsiteX125-559" fmla="*/ 511 w 695"/>
              <a:gd name="connsiteY125-560" fmla="*/ 684 h 763"/>
              <a:gd name="connsiteX126-561" fmla="*/ 506 w 695"/>
              <a:gd name="connsiteY126-562" fmla="*/ 668 h 763"/>
              <a:gd name="connsiteX127-563" fmla="*/ 501 w 695"/>
              <a:gd name="connsiteY127-564" fmla="*/ 652 h 763"/>
              <a:gd name="connsiteX128-565" fmla="*/ 495 w 695"/>
              <a:gd name="connsiteY128-566" fmla="*/ 636 h 763"/>
              <a:gd name="connsiteX129-567" fmla="*/ 485 w 695"/>
              <a:gd name="connsiteY129-568" fmla="*/ 626 h 763"/>
              <a:gd name="connsiteX130-569" fmla="*/ 474 w 695"/>
              <a:gd name="connsiteY130-570" fmla="*/ 615 h 763"/>
              <a:gd name="connsiteX131-571" fmla="*/ 469 w 695"/>
              <a:gd name="connsiteY131-572" fmla="*/ 605 h 763"/>
              <a:gd name="connsiteX132-573" fmla="*/ 480 w 695"/>
              <a:gd name="connsiteY132-574" fmla="*/ 610 h 763"/>
              <a:gd name="connsiteX133-575" fmla="*/ 495 w 695"/>
              <a:gd name="connsiteY133-576" fmla="*/ 610 h 763"/>
              <a:gd name="connsiteX134-577" fmla="*/ 506 w 695"/>
              <a:gd name="connsiteY134-578" fmla="*/ 610 h 763"/>
              <a:gd name="connsiteX135-579" fmla="*/ 516 w 695"/>
              <a:gd name="connsiteY135-580" fmla="*/ 610 h 763"/>
              <a:gd name="connsiteX136-581" fmla="*/ 527 w 695"/>
              <a:gd name="connsiteY136-582" fmla="*/ 605 h 763"/>
              <a:gd name="connsiteX137-583" fmla="*/ 532 w 695"/>
              <a:gd name="connsiteY137-584" fmla="*/ 605 h 763"/>
              <a:gd name="connsiteX138-585" fmla="*/ 537 w 695"/>
              <a:gd name="connsiteY138-586" fmla="*/ 600 h 763"/>
              <a:gd name="connsiteX139-587" fmla="*/ 537 w 695"/>
              <a:gd name="connsiteY139-588" fmla="*/ 600 h 763"/>
              <a:gd name="connsiteX140-589" fmla="*/ 543 w 695"/>
              <a:gd name="connsiteY140-590" fmla="*/ 594 h 763"/>
              <a:gd name="connsiteX141-591" fmla="*/ 543 w 695"/>
              <a:gd name="connsiteY141-592" fmla="*/ 584 h 763"/>
              <a:gd name="connsiteX142-593" fmla="*/ 548 w 695"/>
              <a:gd name="connsiteY142-594" fmla="*/ 573 h 763"/>
              <a:gd name="connsiteX143-595" fmla="*/ 548 w 695"/>
              <a:gd name="connsiteY143-596" fmla="*/ 558 h 763"/>
              <a:gd name="connsiteX144-597" fmla="*/ 553 w 695"/>
              <a:gd name="connsiteY144-598" fmla="*/ 537 h 763"/>
              <a:gd name="connsiteX145-599" fmla="*/ 559 w 695"/>
              <a:gd name="connsiteY145-600" fmla="*/ 516 h 763"/>
              <a:gd name="connsiteX146-601" fmla="*/ 559 w 695"/>
              <a:gd name="connsiteY146-602" fmla="*/ 489 h 763"/>
              <a:gd name="connsiteX147-603" fmla="*/ 564 w 695"/>
              <a:gd name="connsiteY147-604" fmla="*/ 458 h 763"/>
              <a:gd name="connsiteX148-605" fmla="*/ 574 w 695"/>
              <a:gd name="connsiteY148-606" fmla="*/ 395 h 763"/>
              <a:gd name="connsiteX149-607" fmla="*/ 580 w 695"/>
              <a:gd name="connsiteY149-608" fmla="*/ 337 h 763"/>
              <a:gd name="connsiteX150-609" fmla="*/ 585 w 695"/>
              <a:gd name="connsiteY150-610" fmla="*/ 274 h 763"/>
              <a:gd name="connsiteX151-611" fmla="*/ 585 w 695"/>
              <a:gd name="connsiteY151-612" fmla="*/ 221 h 763"/>
              <a:gd name="connsiteX152-613" fmla="*/ 585 w 695"/>
              <a:gd name="connsiteY152-614" fmla="*/ 221 h 763"/>
              <a:gd name="connsiteX0-615" fmla="*/ 568 w 678"/>
              <a:gd name="connsiteY0-616" fmla="*/ 221 h 763"/>
              <a:gd name="connsiteX1-617" fmla="*/ 568 w 678"/>
              <a:gd name="connsiteY1-618" fmla="*/ 195 h 763"/>
              <a:gd name="connsiteX2-619" fmla="*/ 568 w 678"/>
              <a:gd name="connsiteY2-620" fmla="*/ 168 h 763"/>
              <a:gd name="connsiteX3-621" fmla="*/ 568 w 678"/>
              <a:gd name="connsiteY3-622" fmla="*/ 147 h 763"/>
              <a:gd name="connsiteX4-623" fmla="*/ 568 w 678"/>
              <a:gd name="connsiteY4-624" fmla="*/ 132 h 763"/>
              <a:gd name="connsiteX5-625" fmla="*/ 568 w 678"/>
              <a:gd name="connsiteY5-626" fmla="*/ 116 h 763"/>
              <a:gd name="connsiteX6-627" fmla="*/ 568 w 678"/>
              <a:gd name="connsiteY6-628" fmla="*/ 105 h 763"/>
              <a:gd name="connsiteX7-629" fmla="*/ 563 w 678"/>
              <a:gd name="connsiteY7-630" fmla="*/ 95 h 763"/>
              <a:gd name="connsiteX8-631" fmla="*/ 563 w 678"/>
              <a:gd name="connsiteY8-632" fmla="*/ 89 h 763"/>
              <a:gd name="connsiteX9-633" fmla="*/ 563 w 678"/>
              <a:gd name="connsiteY9-634" fmla="*/ 84 h 763"/>
              <a:gd name="connsiteX10-635" fmla="*/ 557 w 678"/>
              <a:gd name="connsiteY10-636" fmla="*/ 84 h 763"/>
              <a:gd name="connsiteX11-637" fmla="*/ 552 w 678"/>
              <a:gd name="connsiteY11-638" fmla="*/ 79 h 763"/>
              <a:gd name="connsiteX12-639" fmla="*/ 542 w 678"/>
              <a:gd name="connsiteY12-640" fmla="*/ 79 h 763"/>
              <a:gd name="connsiteX13-641" fmla="*/ 536 w 678"/>
              <a:gd name="connsiteY13-642" fmla="*/ 74 h 763"/>
              <a:gd name="connsiteX14-643" fmla="*/ 520 w 678"/>
              <a:gd name="connsiteY14-644" fmla="*/ 74 h 763"/>
              <a:gd name="connsiteX15-645" fmla="*/ 510 w 678"/>
              <a:gd name="connsiteY15-646" fmla="*/ 74 h 763"/>
              <a:gd name="connsiteX16-647" fmla="*/ 494 w 678"/>
              <a:gd name="connsiteY16-648" fmla="*/ 79 h 763"/>
              <a:gd name="connsiteX17-649" fmla="*/ 463 w 678"/>
              <a:gd name="connsiteY17-650" fmla="*/ 79 h 763"/>
              <a:gd name="connsiteX18-651" fmla="*/ 426 w 678"/>
              <a:gd name="connsiteY18-652" fmla="*/ 84 h 763"/>
              <a:gd name="connsiteX19-653" fmla="*/ 389 w 678"/>
              <a:gd name="connsiteY19-654" fmla="*/ 89 h 763"/>
              <a:gd name="connsiteX20-655" fmla="*/ 352 w 678"/>
              <a:gd name="connsiteY20-656" fmla="*/ 89 h 763"/>
              <a:gd name="connsiteX21-657" fmla="*/ 310 w 678"/>
              <a:gd name="connsiteY21-658" fmla="*/ 95 h 763"/>
              <a:gd name="connsiteX22-659" fmla="*/ 262 w 678"/>
              <a:gd name="connsiteY22-660" fmla="*/ 105 h 763"/>
              <a:gd name="connsiteX23-661" fmla="*/ 236 w 678"/>
              <a:gd name="connsiteY23-662" fmla="*/ 105 h 763"/>
              <a:gd name="connsiteX24-663" fmla="*/ 210 w 678"/>
              <a:gd name="connsiteY24-664" fmla="*/ 110 h 763"/>
              <a:gd name="connsiteX25-665" fmla="*/ 183 w 678"/>
              <a:gd name="connsiteY25-666" fmla="*/ 116 h 763"/>
              <a:gd name="connsiteX26-667" fmla="*/ 157 w 678"/>
              <a:gd name="connsiteY26-668" fmla="*/ 116 h 763"/>
              <a:gd name="connsiteX27-669" fmla="*/ 125 w 678"/>
              <a:gd name="connsiteY27-670" fmla="*/ 121 h 763"/>
              <a:gd name="connsiteX28-671" fmla="*/ 99 w 678"/>
              <a:gd name="connsiteY28-672" fmla="*/ 126 h 763"/>
              <a:gd name="connsiteX29-673" fmla="*/ 73 w 678"/>
              <a:gd name="connsiteY29-674" fmla="*/ 126 h 763"/>
              <a:gd name="connsiteX30-675" fmla="*/ 52 w 678"/>
              <a:gd name="connsiteY30-676" fmla="*/ 132 h 763"/>
              <a:gd name="connsiteX31-677" fmla="*/ 31 w 678"/>
              <a:gd name="connsiteY31-678" fmla="*/ 132 h 763"/>
              <a:gd name="connsiteX32-679" fmla="*/ 4 w 678"/>
              <a:gd name="connsiteY32-680" fmla="*/ 132 h 763"/>
              <a:gd name="connsiteX33-681" fmla="*/ 4 w 678"/>
              <a:gd name="connsiteY33-682" fmla="*/ 100 h 763"/>
              <a:gd name="connsiteX34-683" fmla="*/ 20 w 678"/>
              <a:gd name="connsiteY34-684" fmla="*/ 100 h 763"/>
              <a:gd name="connsiteX35-685" fmla="*/ 41 w 678"/>
              <a:gd name="connsiteY35-686" fmla="*/ 95 h 763"/>
              <a:gd name="connsiteX36-687" fmla="*/ 67 w 678"/>
              <a:gd name="connsiteY36-688" fmla="*/ 95 h 763"/>
              <a:gd name="connsiteX37-689" fmla="*/ 89 w 678"/>
              <a:gd name="connsiteY37-690" fmla="*/ 89 h 763"/>
              <a:gd name="connsiteX38-691" fmla="*/ 115 w 678"/>
              <a:gd name="connsiteY38-692" fmla="*/ 84 h 763"/>
              <a:gd name="connsiteX39-693" fmla="*/ 146 w 678"/>
              <a:gd name="connsiteY39-694" fmla="*/ 84 h 763"/>
              <a:gd name="connsiteX40-695" fmla="*/ 204 w 678"/>
              <a:gd name="connsiteY40-696" fmla="*/ 74 h 763"/>
              <a:gd name="connsiteX41-697" fmla="*/ 262 w 678"/>
              <a:gd name="connsiteY41-698" fmla="*/ 63 h 763"/>
              <a:gd name="connsiteX42-699" fmla="*/ 320 w 678"/>
              <a:gd name="connsiteY42-700" fmla="*/ 58 h 763"/>
              <a:gd name="connsiteX43-701" fmla="*/ 378 w 678"/>
              <a:gd name="connsiteY43-702" fmla="*/ 47 h 763"/>
              <a:gd name="connsiteX44-703" fmla="*/ 405 w 678"/>
              <a:gd name="connsiteY44-704" fmla="*/ 42 h 763"/>
              <a:gd name="connsiteX45-705" fmla="*/ 431 w 678"/>
              <a:gd name="connsiteY45-706" fmla="*/ 37 h 763"/>
              <a:gd name="connsiteX46-707" fmla="*/ 457 w 678"/>
              <a:gd name="connsiteY46-708" fmla="*/ 32 h 763"/>
              <a:gd name="connsiteX47-709" fmla="*/ 473 w 678"/>
              <a:gd name="connsiteY47-710" fmla="*/ 32 h 763"/>
              <a:gd name="connsiteX48-711" fmla="*/ 489 w 678"/>
              <a:gd name="connsiteY48-712" fmla="*/ 26 h 763"/>
              <a:gd name="connsiteX49-713" fmla="*/ 505 w 678"/>
              <a:gd name="connsiteY49-714" fmla="*/ 21 h 763"/>
              <a:gd name="connsiteX50-715" fmla="*/ 510 w 678"/>
              <a:gd name="connsiteY50-716" fmla="*/ 21 h 763"/>
              <a:gd name="connsiteX51-717" fmla="*/ 520 w 678"/>
              <a:gd name="connsiteY51-718" fmla="*/ 16 h 763"/>
              <a:gd name="connsiteX52-719" fmla="*/ 526 w 678"/>
              <a:gd name="connsiteY52-720" fmla="*/ 11 h 763"/>
              <a:gd name="connsiteX53-721" fmla="*/ 536 w 678"/>
              <a:gd name="connsiteY53-722" fmla="*/ 5 h 763"/>
              <a:gd name="connsiteX54-723" fmla="*/ 542 w 678"/>
              <a:gd name="connsiteY54-724" fmla="*/ 5 h 763"/>
              <a:gd name="connsiteX55-725" fmla="*/ 552 w 678"/>
              <a:gd name="connsiteY55-726" fmla="*/ 0 h 763"/>
              <a:gd name="connsiteX56-727" fmla="*/ 557 w 678"/>
              <a:gd name="connsiteY56-728" fmla="*/ 5 h 763"/>
              <a:gd name="connsiteX57-729" fmla="*/ 563 w 678"/>
              <a:gd name="connsiteY57-730" fmla="*/ 5 h 763"/>
              <a:gd name="connsiteX58-731" fmla="*/ 568 w 678"/>
              <a:gd name="connsiteY58-732" fmla="*/ 11 h 763"/>
              <a:gd name="connsiteX59-733" fmla="*/ 578 w 678"/>
              <a:gd name="connsiteY59-734" fmla="*/ 16 h 763"/>
              <a:gd name="connsiteX60-735" fmla="*/ 589 w 678"/>
              <a:gd name="connsiteY60-736" fmla="*/ 21 h 763"/>
              <a:gd name="connsiteX61-737" fmla="*/ 599 w 678"/>
              <a:gd name="connsiteY61-738" fmla="*/ 26 h 763"/>
              <a:gd name="connsiteX62-739" fmla="*/ 610 w 678"/>
              <a:gd name="connsiteY62-740" fmla="*/ 32 h 763"/>
              <a:gd name="connsiteX63-741" fmla="*/ 626 w 678"/>
              <a:gd name="connsiteY63-742" fmla="*/ 42 h 763"/>
              <a:gd name="connsiteX64-743" fmla="*/ 636 w 678"/>
              <a:gd name="connsiteY64-744" fmla="*/ 53 h 763"/>
              <a:gd name="connsiteX65-745" fmla="*/ 647 w 678"/>
              <a:gd name="connsiteY65-746" fmla="*/ 58 h 763"/>
              <a:gd name="connsiteX66-747" fmla="*/ 657 w 678"/>
              <a:gd name="connsiteY66-748" fmla="*/ 68 h 763"/>
              <a:gd name="connsiteX67-749" fmla="*/ 668 w 678"/>
              <a:gd name="connsiteY67-750" fmla="*/ 74 h 763"/>
              <a:gd name="connsiteX68-751" fmla="*/ 673 w 678"/>
              <a:gd name="connsiteY68-752" fmla="*/ 79 h 763"/>
              <a:gd name="connsiteX69-753" fmla="*/ 678 w 678"/>
              <a:gd name="connsiteY69-754" fmla="*/ 84 h 763"/>
              <a:gd name="connsiteX70-755" fmla="*/ 678 w 678"/>
              <a:gd name="connsiteY70-756" fmla="*/ 89 h 763"/>
              <a:gd name="connsiteX71-757" fmla="*/ 678 w 678"/>
              <a:gd name="connsiteY71-758" fmla="*/ 95 h 763"/>
              <a:gd name="connsiteX72-759" fmla="*/ 678 w 678"/>
              <a:gd name="connsiteY72-760" fmla="*/ 100 h 763"/>
              <a:gd name="connsiteX73-761" fmla="*/ 678 w 678"/>
              <a:gd name="connsiteY73-762" fmla="*/ 105 h 763"/>
              <a:gd name="connsiteX74-763" fmla="*/ 673 w 678"/>
              <a:gd name="connsiteY74-764" fmla="*/ 110 h 763"/>
              <a:gd name="connsiteX75-765" fmla="*/ 663 w 678"/>
              <a:gd name="connsiteY75-766" fmla="*/ 116 h 763"/>
              <a:gd name="connsiteX76-767" fmla="*/ 663 w 678"/>
              <a:gd name="connsiteY76-768" fmla="*/ 121 h 763"/>
              <a:gd name="connsiteX77-769" fmla="*/ 663 w 678"/>
              <a:gd name="connsiteY77-770" fmla="*/ 121 h 763"/>
              <a:gd name="connsiteX78-771" fmla="*/ 657 w 678"/>
              <a:gd name="connsiteY78-772" fmla="*/ 126 h 763"/>
              <a:gd name="connsiteX79-773" fmla="*/ 657 w 678"/>
              <a:gd name="connsiteY79-774" fmla="*/ 132 h 763"/>
              <a:gd name="connsiteX80-775" fmla="*/ 652 w 678"/>
              <a:gd name="connsiteY80-776" fmla="*/ 142 h 763"/>
              <a:gd name="connsiteX81-777" fmla="*/ 652 w 678"/>
              <a:gd name="connsiteY81-778" fmla="*/ 147 h 763"/>
              <a:gd name="connsiteX82-779" fmla="*/ 652 w 678"/>
              <a:gd name="connsiteY82-780" fmla="*/ 158 h 763"/>
              <a:gd name="connsiteX83-781" fmla="*/ 647 w 678"/>
              <a:gd name="connsiteY83-782" fmla="*/ 168 h 763"/>
              <a:gd name="connsiteX84-783" fmla="*/ 647 w 678"/>
              <a:gd name="connsiteY84-784" fmla="*/ 179 h 763"/>
              <a:gd name="connsiteX85-785" fmla="*/ 647 w 678"/>
              <a:gd name="connsiteY85-786" fmla="*/ 189 h 763"/>
              <a:gd name="connsiteX86-787" fmla="*/ 642 w 678"/>
              <a:gd name="connsiteY86-788" fmla="*/ 205 h 763"/>
              <a:gd name="connsiteX87-789" fmla="*/ 642 w 678"/>
              <a:gd name="connsiteY87-790" fmla="*/ 221 h 763"/>
              <a:gd name="connsiteX88-791" fmla="*/ 642 w 678"/>
              <a:gd name="connsiteY88-792" fmla="*/ 237 h 763"/>
              <a:gd name="connsiteX89-793" fmla="*/ 636 w 678"/>
              <a:gd name="connsiteY89-794" fmla="*/ 252 h 763"/>
              <a:gd name="connsiteX90-795" fmla="*/ 636 w 678"/>
              <a:gd name="connsiteY90-796" fmla="*/ 268 h 763"/>
              <a:gd name="connsiteX91-797" fmla="*/ 636 w 678"/>
              <a:gd name="connsiteY91-798" fmla="*/ 289 h 763"/>
              <a:gd name="connsiteX92-799" fmla="*/ 631 w 678"/>
              <a:gd name="connsiteY92-800" fmla="*/ 331 h 763"/>
              <a:gd name="connsiteX93-801" fmla="*/ 626 w 678"/>
              <a:gd name="connsiteY93-802" fmla="*/ 368 h 763"/>
              <a:gd name="connsiteX94-803" fmla="*/ 626 w 678"/>
              <a:gd name="connsiteY94-804" fmla="*/ 400 h 763"/>
              <a:gd name="connsiteX95-805" fmla="*/ 621 w 678"/>
              <a:gd name="connsiteY95-806" fmla="*/ 431 h 763"/>
              <a:gd name="connsiteX96-807" fmla="*/ 615 w 678"/>
              <a:gd name="connsiteY96-808" fmla="*/ 463 h 763"/>
              <a:gd name="connsiteX97-809" fmla="*/ 615 w 678"/>
              <a:gd name="connsiteY97-810" fmla="*/ 489 h 763"/>
              <a:gd name="connsiteX98-811" fmla="*/ 610 w 678"/>
              <a:gd name="connsiteY98-812" fmla="*/ 510 h 763"/>
              <a:gd name="connsiteX99-813" fmla="*/ 605 w 678"/>
              <a:gd name="connsiteY99-814" fmla="*/ 531 h 763"/>
              <a:gd name="connsiteX100-815" fmla="*/ 599 w 678"/>
              <a:gd name="connsiteY100-816" fmla="*/ 568 h 763"/>
              <a:gd name="connsiteX101-817" fmla="*/ 589 w 678"/>
              <a:gd name="connsiteY101-818" fmla="*/ 605 h 763"/>
              <a:gd name="connsiteX102-819" fmla="*/ 584 w 678"/>
              <a:gd name="connsiteY102-820" fmla="*/ 636 h 763"/>
              <a:gd name="connsiteX103-821" fmla="*/ 573 w 678"/>
              <a:gd name="connsiteY103-822" fmla="*/ 663 h 763"/>
              <a:gd name="connsiteX104-823" fmla="*/ 568 w 678"/>
              <a:gd name="connsiteY104-824" fmla="*/ 689 h 763"/>
              <a:gd name="connsiteX105-825" fmla="*/ 563 w 678"/>
              <a:gd name="connsiteY105-826" fmla="*/ 700 h 763"/>
              <a:gd name="connsiteX106-827" fmla="*/ 557 w 678"/>
              <a:gd name="connsiteY106-828" fmla="*/ 710 h 763"/>
              <a:gd name="connsiteX107-829" fmla="*/ 557 w 678"/>
              <a:gd name="connsiteY107-830" fmla="*/ 721 h 763"/>
              <a:gd name="connsiteX108-831" fmla="*/ 552 w 678"/>
              <a:gd name="connsiteY108-832" fmla="*/ 726 h 763"/>
              <a:gd name="connsiteX109-833" fmla="*/ 547 w 678"/>
              <a:gd name="connsiteY109-834" fmla="*/ 736 h 763"/>
              <a:gd name="connsiteX110-835" fmla="*/ 547 w 678"/>
              <a:gd name="connsiteY110-836" fmla="*/ 742 h 763"/>
              <a:gd name="connsiteX111-837" fmla="*/ 536 w 678"/>
              <a:gd name="connsiteY111-838" fmla="*/ 747 h 763"/>
              <a:gd name="connsiteX112-839" fmla="*/ 531 w 678"/>
              <a:gd name="connsiteY112-840" fmla="*/ 757 h 763"/>
              <a:gd name="connsiteX113-841" fmla="*/ 526 w 678"/>
              <a:gd name="connsiteY113-842" fmla="*/ 757 h 763"/>
              <a:gd name="connsiteX114-843" fmla="*/ 520 w 678"/>
              <a:gd name="connsiteY114-844" fmla="*/ 763 h 763"/>
              <a:gd name="connsiteX115-845" fmla="*/ 515 w 678"/>
              <a:gd name="connsiteY115-846" fmla="*/ 763 h 763"/>
              <a:gd name="connsiteX116-847" fmla="*/ 515 w 678"/>
              <a:gd name="connsiteY116-848" fmla="*/ 757 h 763"/>
              <a:gd name="connsiteX117-849" fmla="*/ 510 w 678"/>
              <a:gd name="connsiteY117-850" fmla="*/ 757 h 763"/>
              <a:gd name="connsiteX118-851" fmla="*/ 510 w 678"/>
              <a:gd name="connsiteY118-852" fmla="*/ 752 h 763"/>
              <a:gd name="connsiteX119-853" fmla="*/ 510 w 678"/>
              <a:gd name="connsiteY119-854" fmla="*/ 747 h 763"/>
              <a:gd name="connsiteX120-855" fmla="*/ 505 w 678"/>
              <a:gd name="connsiteY120-856" fmla="*/ 742 h 763"/>
              <a:gd name="connsiteX121-857" fmla="*/ 505 w 678"/>
              <a:gd name="connsiteY121-858" fmla="*/ 731 h 763"/>
              <a:gd name="connsiteX122-859" fmla="*/ 505 w 678"/>
              <a:gd name="connsiteY122-860" fmla="*/ 721 h 763"/>
              <a:gd name="connsiteX123-861" fmla="*/ 499 w 678"/>
              <a:gd name="connsiteY123-862" fmla="*/ 705 h 763"/>
              <a:gd name="connsiteX124-863" fmla="*/ 494 w 678"/>
              <a:gd name="connsiteY124-864" fmla="*/ 684 h 763"/>
              <a:gd name="connsiteX125-865" fmla="*/ 489 w 678"/>
              <a:gd name="connsiteY125-866" fmla="*/ 668 h 763"/>
              <a:gd name="connsiteX126-867" fmla="*/ 484 w 678"/>
              <a:gd name="connsiteY126-868" fmla="*/ 652 h 763"/>
              <a:gd name="connsiteX127-869" fmla="*/ 478 w 678"/>
              <a:gd name="connsiteY127-870" fmla="*/ 636 h 763"/>
              <a:gd name="connsiteX128-871" fmla="*/ 468 w 678"/>
              <a:gd name="connsiteY128-872" fmla="*/ 626 h 763"/>
              <a:gd name="connsiteX129-873" fmla="*/ 457 w 678"/>
              <a:gd name="connsiteY129-874" fmla="*/ 615 h 763"/>
              <a:gd name="connsiteX130-875" fmla="*/ 452 w 678"/>
              <a:gd name="connsiteY130-876" fmla="*/ 605 h 763"/>
              <a:gd name="connsiteX131-877" fmla="*/ 463 w 678"/>
              <a:gd name="connsiteY131-878" fmla="*/ 610 h 763"/>
              <a:gd name="connsiteX132-879" fmla="*/ 478 w 678"/>
              <a:gd name="connsiteY132-880" fmla="*/ 610 h 763"/>
              <a:gd name="connsiteX133-881" fmla="*/ 489 w 678"/>
              <a:gd name="connsiteY133-882" fmla="*/ 610 h 763"/>
              <a:gd name="connsiteX134-883" fmla="*/ 499 w 678"/>
              <a:gd name="connsiteY134-884" fmla="*/ 610 h 763"/>
              <a:gd name="connsiteX135-885" fmla="*/ 510 w 678"/>
              <a:gd name="connsiteY135-886" fmla="*/ 605 h 763"/>
              <a:gd name="connsiteX136-887" fmla="*/ 515 w 678"/>
              <a:gd name="connsiteY136-888" fmla="*/ 605 h 763"/>
              <a:gd name="connsiteX137-889" fmla="*/ 520 w 678"/>
              <a:gd name="connsiteY137-890" fmla="*/ 600 h 763"/>
              <a:gd name="connsiteX138-891" fmla="*/ 520 w 678"/>
              <a:gd name="connsiteY138-892" fmla="*/ 600 h 763"/>
              <a:gd name="connsiteX139-893" fmla="*/ 526 w 678"/>
              <a:gd name="connsiteY139-894" fmla="*/ 594 h 763"/>
              <a:gd name="connsiteX140-895" fmla="*/ 526 w 678"/>
              <a:gd name="connsiteY140-896" fmla="*/ 584 h 763"/>
              <a:gd name="connsiteX141-897" fmla="*/ 531 w 678"/>
              <a:gd name="connsiteY141-898" fmla="*/ 573 h 763"/>
              <a:gd name="connsiteX142-899" fmla="*/ 531 w 678"/>
              <a:gd name="connsiteY142-900" fmla="*/ 558 h 763"/>
              <a:gd name="connsiteX143-901" fmla="*/ 536 w 678"/>
              <a:gd name="connsiteY143-902" fmla="*/ 537 h 763"/>
              <a:gd name="connsiteX144-903" fmla="*/ 542 w 678"/>
              <a:gd name="connsiteY144-904" fmla="*/ 516 h 763"/>
              <a:gd name="connsiteX145-905" fmla="*/ 542 w 678"/>
              <a:gd name="connsiteY145-906" fmla="*/ 489 h 763"/>
              <a:gd name="connsiteX146-907" fmla="*/ 547 w 678"/>
              <a:gd name="connsiteY146-908" fmla="*/ 458 h 763"/>
              <a:gd name="connsiteX147-909" fmla="*/ 557 w 678"/>
              <a:gd name="connsiteY147-910" fmla="*/ 395 h 763"/>
              <a:gd name="connsiteX148-911" fmla="*/ 563 w 678"/>
              <a:gd name="connsiteY148-912" fmla="*/ 337 h 763"/>
              <a:gd name="connsiteX149-913" fmla="*/ 568 w 678"/>
              <a:gd name="connsiteY149-914" fmla="*/ 274 h 763"/>
              <a:gd name="connsiteX150-915" fmla="*/ 568 w 678"/>
              <a:gd name="connsiteY150-916" fmla="*/ 221 h 763"/>
              <a:gd name="connsiteX151-917" fmla="*/ 568 w 678"/>
              <a:gd name="connsiteY151-918" fmla="*/ 221 h 763"/>
              <a:gd name="connsiteX0-919" fmla="*/ 564 w 674"/>
              <a:gd name="connsiteY0-920" fmla="*/ 221 h 763"/>
              <a:gd name="connsiteX1-921" fmla="*/ 564 w 674"/>
              <a:gd name="connsiteY1-922" fmla="*/ 195 h 763"/>
              <a:gd name="connsiteX2-923" fmla="*/ 564 w 674"/>
              <a:gd name="connsiteY2-924" fmla="*/ 168 h 763"/>
              <a:gd name="connsiteX3-925" fmla="*/ 564 w 674"/>
              <a:gd name="connsiteY3-926" fmla="*/ 147 h 763"/>
              <a:gd name="connsiteX4-927" fmla="*/ 564 w 674"/>
              <a:gd name="connsiteY4-928" fmla="*/ 132 h 763"/>
              <a:gd name="connsiteX5-929" fmla="*/ 564 w 674"/>
              <a:gd name="connsiteY5-930" fmla="*/ 116 h 763"/>
              <a:gd name="connsiteX6-931" fmla="*/ 564 w 674"/>
              <a:gd name="connsiteY6-932" fmla="*/ 105 h 763"/>
              <a:gd name="connsiteX7-933" fmla="*/ 559 w 674"/>
              <a:gd name="connsiteY7-934" fmla="*/ 95 h 763"/>
              <a:gd name="connsiteX8-935" fmla="*/ 559 w 674"/>
              <a:gd name="connsiteY8-936" fmla="*/ 89 h 763"/>
              <a:gd name="connsiteX9-937" fmla="*/ 559 w 674"/>
              <a:gd name="connsiteY9-938" fmla="*/ 84 h 763"/>
              <a:gd name="connsiteX10-939" fmla="*/ 553 w 674"/>
              <a:gd name="connsiteY10-940" fmla="*/ 84 h 763"/>
              <a:gd name="connsiteX11-941" fmla="*/ 548 w 674"/>
              <a:gd name="connsiteY11-942" fmla="*/ 79 h 763"/>
              <a:gd name="connsiteX12-943" fmla="*/ 538 w 674"/>
              <a:gd name="connsiteY12-944" fmla="*/ 79 h 763"/>
              <a:gd name="connsiteX13-945" fmla="*/ 532 w 674"/>
              <a:gd name="connsiteY13-946" fmla="*/ 74 h 763"/>
              <a:gd name="connsiteX14-947" fmla="*/ 516 w 674"/>
              <a:gd name="connsiteY14-948" fmla="*/ 74 h 763"/>
              <a:gd name="connsiteX15-949" fmla="*/ 506 w 674"/>
              <a:gd name="connsiteY15-950" fmla="*/ 74 h 763"/>
              <a:gd name="connsiteX16-951" fmla="*/ 490 w 674"/>
              <a:gd name="connsiteY16-952" fmla="*/ 79 h 763"/>
              <a:gd name="connsiteX17-953" fmla="*/ 459 w 674"/>
              <a:gd name="connsiteY17-954" fmla="*/ 79 h 763"/>
              <a:gd name="connsiteX18-955" fmla="*/ 422 w 674"/>
              <a:gd name="connsiteY18-956" fmla="*/ 84 h 763"/>
              <a:gd name="connsiteX19-957" fmla="*/ 385 w 674"/>
              <a:gd name="connsiteY19-958" fmla="*/ 89 h 763"/>
              <a:gd name="connsiteX20-959" fmla="*/ 348 w 674"/>
              <a:gd name="connsiteY20-960" fmla="*/ 89 h 763"/>
              <a:gd name="connsiteX21-961" fmla="*/ 306 w 674"/>
              <a:gd name="connsiteY21-962" fmla="*/ 95 h 763"/>
              <a:gd name="connsiteX22-963" fmla="*/ 258 w 674"/>
              <a:gd name="connsiteY22-964" fmla="*/ 105 h 763"/>
              <a:gd name="connsiteX23-965" fmla="*/ 232 w 674"/>
              <a:gd name="connsiteY23-966" fmla="*/ 105 h 763"/>
              <a:gd name="connsiteX24-967" fmla="*/ 206 w 674"/>
              <a:gd name="connsiteY24-968" fmla="*/ 110 h 763"/>
              <a:gd name="connsiteX25-969" fmla="*/ 179 w 674"/>
              <a:gd name="connsiteY25-970" fmla="*/ 116 h 763"/>
              <a:gd name="connsiteX26-971" fmla="*/ 153 w 674"/>
              <a:gd name="connsiteY26-972" fmla="*/ 116 h 763"/>
              <a:gd name="connsiteX27-973" fmla="*/ 121 w 674"/>
              <a:gd name="connsiteY27-974" fmla="*/ 121 h 763"/>
              <a:gd name="connsiteX28-975" fmla="*/ 95 w 674"/>
              <a:gd name="connsiteY28-976" fmla="*/ 126 h 763"/>
              <a:gd name="connsiteX29-977" fmla="*/ 69 w 674"/>
              <a:gd name="connsiteY29-978" fmla="*/ 126 h 763"/>
              <a:gd name="connsiteX30-979" fmla="*/ 48 w 674"/>
              <a:gd name="connsiteY30-980" fmla="*/ 132 h 763"/>
              <a:gd name="connsiteX31-981" fmla="*/ 27 w 674"/>
              <a:gd name="connsiteY31-982" fmla="*/ 132 h 763"/>
              <a:gd name="connsiteX32-983" fmla="*/ 0 w 674"/>
              <a:gd name="connsiteY32-984" fmla="*/ 100 h 763"/>
              <a:gd name="connsiteX33-985" fmla="*/ 16 w 674"/>
              <a:gd name="connsiteY33-986" fmla="*/ 100 h 763"/>
              <a:gd name="connsiteX34-987" fmla="*/ 37 w 674"/>
              <a:gd name="connsiteY34-988" fmla="*/ 95 h 763"/>
              <a:gd name="connsiteX35-989" fmla="*/ 63 w 674"/>
              <a:gd name="connsiteY35-990" fmla="*/ 95 h 763"/>
              <a:gd name="connsiteX36-991" fmla="*/ 85 w 674"/>
              <a:gd name="connsiteY36-992" fmla="*/ 89 h 763"/>
              <a:gd name="connsiteX37-993" fmla="*/ 111 w 674"/>
              <a:gd name="connsiteY37-994" fmla="*/ 84 h 763"/>
              <a:gd name="connsiteX38-995" fmla="*/ 142 w 674"/>
              <a:gd name="connsiteY38-996" fmla="*/ 84 h 763"/>
              <a:gd name="connsiteX39-997" fmla="*/ 200 w 674"/>
              <a:gd name="connsiteY39-998" fmla="*/ 74 h 763"/>
              <a:gd name="connsiteX40-999" fmla="*/ 258 w 674"/>
              <a:gd name="connsiteY40-1000" fmla="*/ 63 h 763"/>
              <a:gd name="connsiteX41-1001" fmla="*/ 316 w 674"/>
              <a:gd name="connsiteY41-1002" fmla="*/ 58 h 763"/>
              <a:gd name="connsiteX42-1003" fmla="*/ 374 w 674"/>
              <a:gd name="connsiteY42-1004" fmla="*/ 47 h 763"/>
              <a:gd name="connsiteX43-1005" fmla="*/ 401 w 674"/>
              <a:gd name="connsiteY43-1006" fmla="*/ 42 h 763"/>
              <a:gd name="connsiteX44-1007" fmla="*/ 427 w 674"/>
              <a:gd name="connsiteY44-1008" fmla="*/ 37 h 763"/>
              <a:gd name="connsiteX45-1009" fmla="*/ 453 w 674"/>
              <a:gd name="connsiteY45-1010" fmla="*/ 32 h 763"/>
              <a:gd name="connsiteX46-1011" fmla="*/ 469 w 674"/>
              <a:gd name="connsiteY46-1012" fmla="*/ 32 h 763"/>
              <a:gd name="connsiteX47-1013" fmla="*/ 485 w 674"/>
              <a:gd name="connsiteY47-1014" fmla="*/ 26 h 763"/>
              <a:gd name="connsiteX48-1015" fmla="*/ 501 w 674"/>
              <a:gd name="connsiteY48-1016" fmla="*/ 21 h 763"/>
              <a:gd name="connsiteX49-1017" fmla="*/ 506 w 674"/>
              <a:gd name="connsiteY49-1018" fmla="*/ 21 h 763"/>
              <a:gd name="connsiteX50-1019" fmla="*/ 516 w 674"/>
              <a:gd name="connsiteY50-1020" fmla="*/ 16 h 763"/>
              <a:gd name="connsiteX51-1021" fmla="*/ 522 w 674"/>
              <a:gd name="connsiteY51-1022" fmla="*/ 11 h 763"/>
              <a:gd name="connsiteX52-1023" fmla="*/ 532 w 674"/>
              <a:gd name="connsiteY52-1024" fmla="*/ 5 h 763"/>
              <a:gd name="connsiteX53-1025" fmla="*/ 538 w 674"/>
              <a:gd name="connsiteY53-1026" fmla="*/ 5 h 763"/>
              <a:gd name="connsiteX54-1027" fmla="*/ 548 w 674"/>
              <a:gd name="connsiteY54-1028" fmla="*/ 0 h 763"/>
              <a:gd name="connsiteX55-1029" fmla="*/ 553 w 674"/>
              <a:gd name="connsiteY55-1030" fmla="*/ 5 h 763"/>
              <a:gd name="connsiteX56-1031" fmla="*/ 559 w 674"/>
              <a:gd name="connsiteY56-1032" fmla="*/ 5 h 763"/>
              <a:gd name="connsiteX57-1033" fmla="*/ 564 w 674"/>
              <a:gd name="connsiteY57-1034" fmla="*/ 11 h 763"/>
              <a:gd name="connsiteX58-1035" fmla="*/ 574 w 674"/>
              <a:gd name="connsiteY58-1036" fmla="*/ 16 h 763"/>
              <a:gd name="connsiteX59-1037" fmla="*/ 585 w 674"/>
              <a:gd name="connsiteY59-1038" fmla="*/ 21 h 763"/>
              <a:gd name="connsiteX60-1039" fmla="*/ 595 w 674"/>
              <a:gd name="connsiteY60-1040" fmla="*/ 26 h 763"/>
              <a:gd name="connsiteX61-1041" fmla="*/ 606 w 674"/>
              <a:gd name="connsiteY61-1042" fmla="*/ 32 h 763"/>
              <a:gd name="connsiteX62-1043" fmla="*/ 622 w 674"/>
              <a:gd name="connsiteY62-1044" fmla="*/ 42 h 763"/>
              <a:gd name="connsiteX63-1045" fmla="*/ 632 w 674"/>
              <a:gd name="connsiteY63-1046" fmla="*/ 53 h 763"/>
              <a:gd name="connsiteX64-1047" fmla="*/ 643 w 674"/>
              <a:gd name="connsiteY64-1048" fmla="*/ 58 h 763"/>
              <a:gd name="connsiteX65-1049" fmla="*/ 653 w 674"/>
              <a:gd name="connsiteY65-1050" fmla="*/ 68 h 763"/>
              <a:gd name="connsiteX66-1051" fmla="*/ 664 w 674"/>
              <a:gd name="connsiteY66-1052" fmla="*/ 74 h 763"/>
              <a:gd name="connsiteX67-1053" fmla="*/ 669 w 674"/>
              <a:gd name="connsiteY67-1054" fmla="*/ 79 h 763"/>
              <a:gd name="connsiteX68-1055" fmla="*/ 674 w 674"/>
              <a:gd name="connsiteY68-1056" fmla="*/ 84 h 763"/>
              <a:gd name="connsiteX69-1057" fmla="*/ 674 w 674"/>
              <a:gd name="connsiteY69-1058" fmla="*/ 89 h 763"/>
              <a:gd name="connsiteX70-1059" fmla="*/ 674 w 674"/>
              <a:gd name="connsiteY70-1060" fmla="*/ 95 h 763"/>
              <a:gd name="connsiteX71-1061" fmla="*/ 674 w 674"/>
              <a:gd name="connsiteY71-1062" fmla="*/ 100 h 763"/>
              <a:gd name="connsiteX72-1063" fmla="*/ 674 w 674"/>
              <a:gd name="connsiteY72-1064" fmla="*/ 105 h 763"/>
              <a:gd name="connsiteX73-1065" fmla="*/ 669 w 674"/>
              <a:gd name="connsiteY73-1066" fmla="*/ 110 h 763"/>
              <a:gd name="connsiteX74-1067" fmla="*/ 659 w 674"/>
              <a:gd name="connsiteY74-1068" fmla="*/ 116 h 763"/>
              <a:gd name="connsiteX75-1069" fmla="*/ 659 w 674"/>
              <a:gd name="connsiteY75-1070" fmla="*/ 121 h 763"/>
              <a:gd name="connsiteX76-1071" fmla="*/ 659 w 674"/>
              <a:gd name="connsiteY76-1072" fmla="*/ 121 h 763"/>
              <a:gd name="connsiteX77-1073" fmla="*/ 653 w 674"/>
              <a:gd name="connsiteY77-1074" fmla="*/ 126 h 763"/>
              <a:gd name="connsiteX78-1075" fmla="*/ 653 w 674"/>
              <a:gd name="connsiteY78-1076" fmla="*/ 132 h 763"/>
              <a:gd name="connsiteX79-1077" fmla="*/ 648 w 674"/>
              <a:gd name="connsiteY79-1078" fmla="*/ 142 h 763"/>
              <a:gd name="connsiteX80-1079" fmla="*/ 648 w 674"/>
              <a:gd name="connsiteY80-1080" fmla="*/ 147 h 763"/>
              <a:gd name="connsiteX81-1081" fmla="*/ 648 w 674"/>
              <a:gd name="connsiteY81-1082" fmla="*/ 158 h 763"/>
              <a:gd name="connsiteX82-1083" fmla="*/ 643 w 674"/>
              <a:gd name="connsiteY82-1084" fmla="*/ 168 h 763"/>
              <a:gd name="connsiteX83-1085" fmla="*/ 643 w 674"/>
              <a:gd name="connsiteY83-1086" fmla="*/ 179 h 763"/>
              <a:gd name="connsiteX84-1087" fmla="*/ 643 w 674"/>
              <a:gd name="connsiteY84-1088" fmla="*/ 189 h 763"/>
              <a:gd name="connsiteX85-1089" fmla="*/ 638 w 674"/>
              <a:gd name="connsiteY85-1090" fmla="*/ 205 h 763"/>
              <a:gd name="connsiteX86-1091" fmla="*/ 638 w 674"/>
              <a:gd name="connsiteY86-1092" fmla="*/ 221 h 763"/>
              <a:gd name="connsiteX87-1093" fmla="*/ 638 w 674"/>
              <a:gd name="connsiteY87-1094" fmla="*/ 237 h 763"/>
              <a:gd name="connsiteX88-1095" fmla="*/ 632 w 674"/>
              <a:gd name="connsiteY88-1096" fmla="*/ 252 h 763"/>
              <a:gd name="connsiteX89-1097" fmla="*/ 632 w 674"/>
              <a:gd name="connsiteY89-1098" fmla="*/ 268 h 763"/>
              <a:gd name="connsiteX90-1099" fmla="*/ 632 w 674"/>
              <a:gd name="connsiteY90-1100" fmla="*/ 289 h 763"/>
              <a:gd name="connsiteX91-1101" fmla="*/ 627 w 674"/>
              <a:gd name="connsiteY91-1102" fmla="*/ 331 h 763"/>
              <a:gd name="connsiteX92-1103" fmla="*/ 622 w 674"/>
              <a:gd name="connsiteY92-1104" fmla="*/ 368 h 763"/>
              <a:gd name="connsiteX93-1105" fmla="*/ 622 w 674"/>
              <a:gd name="connsiteY93-1106" fmla="*/ 400 h 763"/>
              <a:gd name="connsiteX94-1107" fmla="*/ 617 w 674"/>
              <a:gd name="connsiteY94-1108" fmla="*/ 431 h 763"/>
              <a:gd name="connsiteX95-1109" fmla="*/ 611 w 674"/>
              <a:gd name="connsiteY95-1110" fmla="*/ 463 h 763"/>
              <a:gd name="connsiteX96-1111" fmla="*/ 611 w 674"/>
              <a:gd name="connsiteY96-1112" fmla="*/ 489 h 763"/>
              <a:gd name="connsiteX97-1113" fmla="*/ 606 w 674"/>
              <a:gd name="connsiteY97-1114" fmla="*/ 510 h 763"/>
              <a:gd name="connsiteX98-1115" fmla="*/ 601 w 674"/>
              <a:gd name="connsiteY98-1116" fmla="*/ 531 h 763"/>
              <a:gd name="connsiteX99-1117" fmla="*/ 595 w 674"/>
              <a:gd name="connsiteY99-1118" fmla="*/ 568 h 763"/>
              <a:gd name="connsiteX100-1119" fmla="*/ 585 w 674"/>
              <a:gd name="connsiteY100-1120" fmla="*/ 605 h 763"/>
              <a:gd name="connsiteX101-1121" fmla="*/ 580 w 674"/>
              <a:gd name="connsiteY101-1122" fmla="*/ 636 h 763"/>
              <a:gd name="connsiteX102-1123" fmla="*/ 569 w 674"/>
              <a:gd name="connsiteY102-1124" fmla="*/ 663 h 763"/>
              <a:gd name="connsiteX103-1125" fmla="*/ 564 w 674"/>
              <a:gd name="connsiteY103-1126" fmla="*/ 689 h 763"/>
              <a:gd name="connsiteX104-1127" fmla="*/ 559 w 674"/>
              <a:gd name="connsiteY104-1128" fmla="*/ 700 h 763"/>
              <a:gd name="connsiteX105-1129" fmla="*/ 553 w 674"/>
              <a:gd name="connsiteY105-1130" fmla="*/ 710 h 763"/>
              <a:gd name="connsiteX106-1131" fmla="*/ 553 w 674"/>
              <a:gd name="connsiteY106-1132" fmla="*/ 721 h 763"/>
              <a:gd name="connsiteX107-1133" fmla="*/ 548 w 674"/>
              <a:gd name="connsiteY107-1134" fmla="*/ 726 h 763"/>
              <a:gd name="connsiteX108-1135" fmla="*/ 543 w 674"/>
              <a:gd name="connsiteY108-1136" fmla="*/ 736 h 763"/>
              <a:gd name="connsiteX109-1137" fmla="*/ 543 w 674"/>
              <a:gd name="connsiteY109-1138" fmla="*/ 742 h 763"/>
              <a:gd name="connsiteX110-1139" fmla="*/ 532 w 674"/>
              <a:gd name="connsiteY110-1140" fmla="*/ 747 h 763"/>
              <a:gd name="connsiteX111-1141" fmla="*/ 527 w 674"/>
              <a:gd name="connsiteY111-1142" fmla="*/ 757 h 763"/>
              <a:gd name="connsiteX112-1143" fmla="*/ 522 w 674"/>
              <a:gd name="connsiteY112-1144" fmla="*/ 757 h 763"/>
              <a:gd name="connsiteX113-1145" fmla="*/ 516 w 674"/>
              <a:gd name="connsiteY113-1146" fmla="*/ 763 h 763"/>
              <a:gd name="connsiteX114-1147" fmla="*/ 511 w 674"/>
              <a:gd name="connsiteY114-1148" fmla="*/ 763 h 763"/>
              <a:gd name="connsiteX115-1149" fmla="*/ 511 w 674"/>
              <a:gd name="connsiteY115-1150" fmla="*/ 757 h 763"/>
              <a:gd name="connsiteX116-1151" fmla="*/ 506 w 674"/>
              <a:gd name="connsiteY116-1152" fmla="*/ 757 h 763"/>
              <a:gd name="connsiteX117-1153" fmla="*/ 506 w 674"/>
              <a:gd name="connsiteY117-1154" fmla="*/ 752 h 763"/>
              <a:gd name="connsiteX118-1155" fmla="*/ 506 w 674"/>
              <a:gd name="connsiteY118-1156" fmla="*/ 747 h 763"/>
              <a:gd name="connsiteX119-1157" fmla="*/ 501 w 674"/>
              <a:gd name="connsiteY119-1158" fmla="*/ 742 h 763"/>
              <a:gd name="connsiteX120-1159" fmla="*/ 501 w 674"/>
              <a:gd name="connsiteY120-1160" fmla="*/ 731 h 763"/>
              <a:gd name="connsiteX121-1161" fmla="*/ 501 w 674"/>
              <a:gd name="connsiteY121-1162" fmla="*/ 721 h 763"/>
              <a:gd name="connsiteX122-1163" fmla="*/ 495 w 674"/>
              <a:gd name="connsiteY122-1164" fmla="*/ 705 h 763"/>
              <a:gd name="connsiteX123-1165" fmla="*/ 490 w 674"/>
              <a:gd name="connsiteY123-1166" fmla="*/ 684 h 763"/>
              <a:gd name="connsiteX124-1167" fmla="*/ 485 w 674"/>
              <a:gd name="connsiteY124-1168" fmla="*/ 668 h 763"/>
              <a:gd name="connsiteX125-1169" fmla="*/ 480 w 674"/>
              <a:gd name="connsiteY125-1170" fmla="*/ 652 h 763"/>
              <a:gd name="connsiteX126-1171" fmla="*/ 474 w 674"/>
              <a:gd name="connsiteY126-1172" fmla="*/ 636 h 763"/>
              <a:gd name="connsiteX127-1173" fmla="*/ 464 w 674"/>
              <a:gd name="connsiteY127-1174" fmla="*/ 626 h 763"/>
              <a:gd name="connsiteX128-1175" fmla="*/ 453 w 674"/>
              <a:gd name="connsiteY128-1176" fmla="*/ 615 h 763"/>
              <a:gd name="connsiteX129-1177" fmla="*/ 448 w 674"/>
              <a:gd name="connsiteY129-1178" fmla="*/ 605 h 763"/>
              <a:gd name="connsiteX130-1179" fmla="*/ 459 w 674"/>
              <a:gd name="connsiteY130-1180" fmla="*/ 610 h 763"/>
              <a:gd name="connsiteX131-1181" fmla="*/ 474 w 674"/>
              <a:gd name="connsiteY131-1182" fmla="*/ 610 h 763"/>
              <a:gd name="connsiteX132-1183" fmla="*/ 485 w 674"/>
              <a:gd name="connsiteY132-1184" fmla="*/ 610 h 763"/>
              <a:gd name="connsiteX133-1185" fmla="*/ 495 w 674"/>
              <a:gd name="connsiteY133-1186" fmla="*/ 610 h 763"/>
              <a:gd name="connsiteX134-1187" fmla="*/ 506 w 674"/>
              <a:gd name="connsiteY134-1188" fmla="*/ 605 h 763"/>
              <a:gd name="connsiteX135-1189" fmla="*/ 511 w 674"/>
              <a:gd name="connsiteY135-1190" fmla="*/ 605 h 763"/>
              <a:gd name="connsiteX136-1191" fmla="*/ 516 w 674"/>
              <a:gd name="connsiteY136-1192" fmla="*/ 600 h 763"/>
              <a:gd name="connsiteX137-1193" fmla="*/ 516 w 674"/>
              <a:gd name="connsiteY137-1194" fmla="*/ 600 h 763"/>
              <a:gd name="connsiteX138-1195" fmla="*/ 522 w 674"/>
              <a:gd name="connsiteY138-1196" fmla="*/ 594 h 763"/>
              <a:gd name="connsiteX139-1197" fmla="*/ 522 w 674"/>
              <a:gd name="connsiteY139-1198" fmla="*/ 584 h 763"/>
              <a:gd name="connsiteX140-1199" fmla="*/ 527 w 674"/>
              <a:gd name="connsiteY140-1200" fmla="*/ 573 h 763"/>
              <a:gd name="connsiteX141-1201" fmla="*/ 527 w 674"/>
              <a:gd name="connsiteY141-1202" fmla="*/ 558 h 763"/>
              <a:gd name="connsiteX142-1203" fmla="*/ 532 w 674"/>
              <a:gd name="connsiteY142-1204" fmla="*/ 537 h 763"/>
              <a:gd name="connsiteX143-1205" fmla="*/ 538 w 674"/>
              <a:gd name="connsiteY143-1206" fmla="*/ 516 h 763"/>
              <a:gd name="connsiteX144-1207" fmla="*/ 538 w 674"/>
              <a:gd name="connsiteY144-1208" fmla="*/ 489 h 763"/>
              <a:gd name="connsiteX145-1209" fmla="*/ 543 w 674"/>
              <a:gd name="connsiteY145-1210" fmla="*/ 458 h 763"/>
              <a:gd name="connsiteX146-1211" fmla="*/ 553 w 674"/>
              <a:gd name="connsiteY146-1212" fmla="*/ 395 h 763"/>
              <a:gd name="connsiteX147-1213" fmla="*/ 559 w 674"/>
              <a:gd name="connsiteY147-1214" fmla="*/ 337 h 763"/>
              <a:gd name="connsiteX148-1215" fmla="*/ 564 w 674"/>
              <a:gd name="connsiteY148-1216" fmla="*/ 274 h 763"/>
              <a:gd name="connsiteX149-1217" fmla="*/ 564 w 674"/>
              <a:gd name="connsiteY149-1218" fmla="*/ 221 h 763"/>
              <a:gd name="connsiteX150-1219" fmla="*/ 564 w 674"/>
              <a:gd name="connsiteY150-1220" fmla="*/ 221 h 763"/>
              <a:gd name="connsiteX0-1221" fmla="*/ 550 w 660"/>
              <a:gd name="connsiteY0-1222" fmla="*/ 221 h 763"/>
              <a:gd name="connsiteX1-1223" fmla="*/ 550 w 660"/>
              <a:gd name="connsiteY1-1224" fmla="*/ 195 h 763"/>
              <a:gd name="connsiteX2-1225" fmla="*/ 550 w 660"/>
              <a:gd name="connsiteY2-1226" fmla="*/ 168 h 763"/>
              <a:gd name="connsiteX3-1227" fmla="*/ 550 w 660"/>
              <a:gd name="connsiteY3-1228" fmla="*/ 147 h 763"/>
              <a:gd name="connsiteX4-1229" fmla="*/ 550 w 660"/>
              <a:gd name="connsiteY4-1230" fmla="*/ 132 h 763"/>
              <a:gd name="connsiteX5-1231" fmla="*/ 550 w 660"/>
              <a:gd name="connsiteY5-1232" fmla="*/ 116 h 763"/>
              <a:gd name="connsiteX6-1233" fmla="*/ 550 w 660"/>
              <a:gd name="connsiteY6-1234" fmla="*/ 105 h 763"/>
              <a:gd name="connsiteX7-1235" fmla="*/ 545 w 660"/>
              <a:gd name="connsiteY7-1236" fmla="*/ 95 h 763"/>
              <a:gd name="connsiteX8-1237" fmla="*/ 545 w 660"/>
              <a:gd name="connsiteY8-1238" fmla="*/ 89 h 763"/>
              <a:gd name="connsiteX9-1239" fmla="*/ 545 w 660"/>
              <a:gd name="connsiteY9-1240" fmla="*/ 84 h 763"/>
              <a:gd name="connsiteX10-1241" fmla="*/ 539 w 660"/>
              <a:gd name="connsiteY10-1242" fmla="*/ 84 h 763"/>
              <a:gd name="connsiteX11-1243" fmla="*/ 534 w 660"/>
              <a:gd name="connsiteY11-1244" fmla="*/ 79 h 763"/>
              <a:gd name="connsiteX12-1245" fmla="*/ 524 w 660"/>
              <a:gd name="connsiteY12-1246" fmla="*/ 79 h 763"/>
              <a:gd name="connsiteX13-1247" fmla="*/ 518 w 660"/>
              <a:gd name="connsiteY13-1248" fmla="*/ 74 h 763"/>
              <a:gd name="connsiteX14-1249" fmla="*/ 502 w 660"/>
              <a:gd name="connsiteY14-1250" fmla="*/ 74 h 763"/>
              <a:gd name="connsiteX15-1251" fmla="*/ 492 w 660"/>
              <a:gd name="connsiteY15-1252" fmla="*/ 74 h 763"/>
              <a:gd name="connsiteX16-1253" fmla="*/ 476 w 660"/>
              <a:gd name="connsiteY16-1254" fmla="*/ 79 h 763"/>
              <a:gd name="connsiteX17-1255" fmla="*/ 445 w 660"/>
              <a:gd name="connsiteY17-1256" fmla="*/ 79 h 763"/>
              <a:gd name="connsiteX18-1257" fmla="*/ 408 w 660"/>
              <a:gd name="connsiteY18-1258" fmla="*/ 84 h 763"/>
              <a:gd name="connsiteX19-1259" fmla="*/ 371 w 660"/>
              <a:gd name="connsiteY19-1260" fmla="*/ 89 h 763"/>
              <a:gd name="connsiteX20-1261" fmla="*/ 334 w 660"/>
              <a:gd name="connsiteY20-1262" fmla="*/ 89 h 763"/>
              <a:gd name="connsiteX21-1263" fmla="*/ 292 w 660"/>
              <a:gd name="connsiteY21-1264" fmla="*/ 95 h 763"/>
              <a:gd name="connsiteX22-1265" fmla="*/ 244 w 660"/>
              <a:gd name="connsiteY22-1266" fmla="*/ 105 h 763"/>
              <a:gd name="connsiteX23-1267" fmla="*/ 218 w 660"/>
              <a:gd name="connsiteY23-1268" fmla="*/ 105 h 763"/>
              <a:gd name="connsiteX24-1269" fmla="*/ 192 w 660"/>
              <a:gd name="connsiteY24-1270" fmla="*/ 110 h 763"/>
              <a:gd name="connsiteX25-1271" fmla="*/ 165 w 660"/>
              <a:gd name="connsiteY25-1272" fmla="*/ 116 h 763"/>
              <a:gd name="connsiteX26-1273" fmla="*/ 139 w 660"/>
              <a:gd name="connsiteY26-1274" fmla="*/ 116 h 763"/>
              <a:gd name="connsiteX27-1275" fmla="*/ 107 w 660"/>
              <a:gd name="connsiteY27-1276" fmla="*/ 121 h 763"/>
              <a:gd name="connsiteX28-1277" fmla="*/ 81 w 660"/>
              <a:gd name="connsiteY28-1278" fmla="*/ 126 h 763"/>
              <a:gd name="connsiteX29-1279" fmla="*/ 55 w 660"/>
              <a:gd name="connsiteY29-1280" fmla="*/ 126 h 763"/>
              <a:gd name="connsiteX30-1281" fmla="*/ 34 w 660"/>
              <a:gd name="connsiteY30-1282" fmla="*/ 132 h 763"/>
              <a:gd name="connsiteX31-1283" fmla="*/ 13 w 660"/>
              <a:gd name="connsiteY31-1284" fmla="*/ 132 h 763"/>
              <a:gd name="connsiteX32-1285" fmla="*/ 2 w 660"/>
              <a:gd name="connsiteY32-1286" fmla="*/ 100 h 763"/>
              <a:gd name="connsiteX33-1287" fmla="*/ 23 w 660"/>
              <a:gd name="connsiteY33-1288" fmla="*/ 95 h 763"/>
              <a:gd name="connsiteX34-1289" fmla="*/ 49 w 660"/>
              <a:gd name="connsiteY34-1290" fmla="*/ 95 h 763"/>
              <a:gd name="connsiteX35-1291" fmla="*/ 71 w 660"/>
              <a:gd name="connsiteY35-1292" fmla="*/ 89 h 763"/>
              <a:gd name="connsiteX36-1293" fmla="*/ 97 w 660"/>
              <a:gd name="connsiteY36-1294" fmla="*/ 84 h 763"/>
              <a:gd name="connsiteX37-1295" fmla="*/ 128 w 660"/>
              <a:gd name="connsiteY37-1296" fmla="*/ 84 h 763"/>
              <a:gd name="connsiteX38-1297" fmla="*/ 186 w 660"/>
              <a:gd name="connsiteY38-1298" fmla="*/ 74 h 763"/>
              <a:gd name="connsiteX39-1299" fmla="*/ 244 w 660"/>
              <a:gd name="connsiteY39-1300" fmla="*/ 63 h 763"/>
              <a:gd name="connsiteX40-1301" fmla="*/ 302 w 660"/>
              <a:gd name="connsiteY40-1302" fmla="*/ 58 h 763"/>
              <a:gd name="connsiteX41-1303" fmla="*/ 360 w 660"/>
              <a:gd name="connsiteY41-1304" fmla="*/ 47 h 763"/>
              <a:gd name="connsiteX42-1305" fmla="*/ 387 w 660"/>
              <a:gd name="connsiteY42-1306" fmla="*/ 42 h 763"/>
              <a:gd name="connsiteX43-1307" fmla="*/ 413 w 660"/>
              <a:gd name="connsiteY43-1308" fmla="*/ 37 h 763"/>
              <a:gd name="connsiteX44-1309" fmla="*/ 439 w 660"/>
              <a:gd name="connsiteY44-1310" fmla="*/ 32 h 763"/>
              <a:gd name="connsiteX45-1311" fmla="*/ 455 w 660"/>
              <a:gd name="connsiteY45-1312" fmla="*/ 32 h 763"/>
              <a:gd name="connsiteX46-1313" fmla="*/ 471 w 660"/>
              <a:gd name="connsiteY46-1314" fmla="*/ 26 h 763"/>
              <a:gd name="connsiteX47-1315" fmla="*/ 487 w 660"/>
              <a:gd name="connsiteY47-1316" fmla="*/ 21 h 763"/>
              <a:gd name="connsiteX48-1317" fmla="*/ 492 w 660"/>
              <a:gd name="connsiteY48-1318" fmla="*/ 21 h 763"/>
              <a:gd name="connsiteX49-1319" fmla="*/ 502 w 660"/>
              <a:gd name="connsiteY49-1320" fmla="*/ 16 h 763"/>
              <a:gd name="connsiteX50-1321" fmla="*/ 508 w 660"/>
              <a:gd name="connsiteY50-1322" fmla="*/ 11 h 763"/>
              <a:gd name="connsiteX51-1323" fmla="*/ 518 w 660"/>
              <a:gd name="connsiteY51-1324" fmla="*/ 5 h 763"/>
              <a:gd name="connsiteX52-1325" fmla="*/ 524 w 660"/>
              <a:gd name="connsiteY52-1326" fmla="*/ 5 h 763"/>
              <a:gd name="connsiteX53-1327" fmla="*/ 534 w 660"/>
              <a:gd name="connsiteY53-1328" fmla="*/ 0 h 763"/>
              <a:gd name="connsiteX54-1329" fmla="*/ 539 w 660"/>
              <a:gd name="connsiteY54-1330" fmla="*/ 5 h 763"/>
              <a:gd name="connsiteX55-1331" fmla="*/ 545 w 660"/>
              <a:gd name="connsiteY55-1332" fmla="*/ 5 h 763"/>
              <a:gd name="connsiteX56-1333" fmla="*/ 550 w 660"/>
              <a:gd name="connsiteY56-1334" fmla="*/ 11 h 763"/>
              <a:gd name="connsiteX57-1335" fmla="*/ 560 w 660"/>
              <a:gd name="connsiteY57-1336" fmla="*/ 16 h 763"/>
              <a:gd name="connsiteX58-1337" fmla="*/ 571 w 660"/>
              <a:gd name="connsiteY58-1338" fmla="*/ 21 h 763"/>
              <a:gd name="connsiteX59-1339" fmla="*/ 581 w 660"/>
              <a:gd name="connsiteY59-1340" fmla="*/ 26 h 763"/>
              <a:gd name="connsiteX60-1341" fmla="*/ 592 w 660"/>
              <a:gd name="connsiteY60-1342" fmla="*/ 32 h 763"/>
              <a:gd name="connsiteX61-1343" fmla="*/ 608 w 660"/>
              <a:gd name="connsiteY61-1344" fmla="*/ 42 h 763"/>
              <a:gd name="connsiteX62-1345" fmla="*/ 618 w 660"/>
              <a:gd name="connsiteY62-1346" fmla="*/ 53 h 763"/>
              <a:gd name="connsiteX63-1347" fmla="*/ 629 w 660"/>
              <a:gd name="connsiteY63-1348" fmla="*/ 58 h 763"/>
              <a:gd name="connsiteX64-1349" fmla="*/ 639 w 660"/>
              <a:gd name="connsiteY64-1350" fmla="*/ 68 h 763"/>
              <a:gd name="connsiteX65-1351" fmla="*/ 650 w 660"/>
              <a:gd name="connsiteY65-1352" fmla="*/ 74 h 763"/>
              <a:gd name="connsiteX66-1353" fmla="*/ 655 w 660"/>
              <a:gd name="connsiteY66-1354" fmla="*/ 79 h 763"/>
              <a:gd name="connsiteX67-1355" fmla="*/ 660 w 660"/>
              <a:gd name="connsiteY67-1356" fmla="*/ 84 h 763"/>
              <a:gd name="connsiteX68-1357" fmla="*/ 660 w 660"/>
              <a:gd name="connsiteY68-1358" fmla="*/ 89 h 763"/>
              <a:gd name="connsiteX69-1359" fmla="*/ 660 w 660"/>
              <a:gd name="connsiteY69-1360" fmla="*/ 95 h 763"/>
              <a:gd name="connsiteX70-1361" fmla="*/ 660 w 660"/>
              <a:gd name="connsiteY70-1362" fmla="*/ 100 h 763"/>
              <a:gd name="connsiteX71-1363" fmla="*/ 660 w 660"/>
              <a:gd name="connsiteY71-1364" fmla="*/ 105 h 763"/>
              <a:gd name="connsiteX72-1365" fmla="*/ 655 w 660"/>
              <a:gd name="connsiteY72-1366" fmla="*/ 110 h 763"/>
              <a:gd name="connsiteX73-1367" fmla="*/ 645 w 660"/>
              <a:gd name="connsiteY73-1368" fmla="*/ 116 h 763"/>
              <a:gd name="connsiteX74-1369" fmla="*/ 645 w 660"/>
              <a:gd name="connsiteY74-1370" fmla="*/ 121 h 763"/>
              <a:gd name="connsiteX75-1371" fmla="*/ 645 w 660"/>
              <a:gd name="connsiteY75-1372" fmla="*/ 121 h 763"/>
              <a:gd name="connsiteX76-1373" fmla="*/ 639 w 660"/>
              <a:gd name="connsiteY76-1374" fmla="*/ 126 h 763"/>
              <a:gd name="connsiteX77-1375" fmla="*/ 639 w 660"/>
              <a:gd name="connsiteY77-1376" fmla="*/ 132 h 763"/>
              <a:gd name="connsiteX78-1377" fmla="*/ 634 w 660"/>
              <a:gd name="connsiteY78-1378" fmla="*/ 142 h 763"/>
              <a:gd name="connsiteX79-1379" fmla="*/ 634 w 660"/>
              <a:gd name="connsiteY79-1380" fmla="*/ 147 h 763"/>
              <a:gd name="connsiteX80-1381" fmla="*/ 634 w 660"/>
              <a:gd name="connsiteY80-1382" fmla="*/ 158 h 763"/>
              <a:gd name="connsiteX81-1383" fmla="*/ 629 w 660"/>
              <a:gd name="connsiteY81-1384" fmla="*/ 168 h 763"/>
              <a:gd name="connsiteX82-1385" fmla="*/ 629 w 660"/>
              <a:gd name="connsiteY82-1386" fmla="*/ 179 h 763"/>
              <a:gd name="connsiteX83-1387" fmla="*/ 629 w 660"/>
              <a:gd name="connsiteY83-1388" fmla="*/ 189 h 763"/>
              <a:gd name="connsiteX84-1389" fmla="*/ 624 w 660"/>
              <a:gd name="connsiteY84-1390" fmla="*/ 205 h 763"/>
              <a:gd name="connsiteX85-1391" fmla="*/ 624 w 660"/>
              <a:gd name="connsiteY85-1392" fmla="*/ 221 h 763"/>
              <a:gd name="connsiteX86-1393" fmla="*/ 624 w 660"/>
              <a:gd name="connsiteY86-1394" fmla="*/ 237 h 763"/>
              <a:gd name="connsiteX87-1395" fmla="*/ 618 w 660"/>
              <a:gd name="connsiteY87-1396" fmla="*/ 252 h 763"/>
              <a:gd name="connsiteX88-1397" fmla="*/ 618 w 660"/>
              <a:gd name="connsiteY88-1398" fmla="*/ 268 h 763"/>
              <a:gd name="connsiteX89-1399" fmla="*/ 618 w 660"/>
              <a:gd name="connsiteY89-1400" fmla="*/ 289 h 763"/>
              <a:gd name="connsiteX90-1401" fmla="*/ 613 w 660"/>
              <a:gd name="connsiteY90-1402" fmla="*/ 331 h 763"/>
              <a:gd name="connsiteX91-1403" fmla="*/ 608 w 660"/>
              <a:gd name="connsiteY91-1404" fmla="*/ 368 h 763"/>
              <a:gd name="connsiteX92-1405" fmla="*/ 608 w 660"/>
              <a:gd name="connsiteY92-1406" fmla="*/ 400 h 763"/>
              <a:gd name="connsiteX93-1407" fmla="*/ 603 w 660"/>
              <a:gd name="connsiteY93-1408" fmla="*/ 431 h 763"/>
              <a:gd name="connsiteX94-1409" fmla="*/ 597 w 660"/>
              <a:gd name="connsiteY94-1410" fmla="*/ 463 h 763"/>
              <a:gd name="connsiteX95-1411" fmla="*/ 597 w 660"/>
              <a:gd name="connsiteY95-1412" fmla="*/ 489 h 763"/>
              <a:gd name="connsiteX96-1413" fmla="*/ 592 w 660"/>
              <a:gd name="connsiteY96-1414" fmla="*/ 510 h 763"/>
              <a:gd name="connsiteX97-1415" fmla="*/ 587 w 660"/>
              <a:gd name="connsiteY97-1416" fmla="*/ 531 h 763"/>
              <a:gd name="connsiteX98-1417" fmla="*/ 581 w 660"/>
              <a:gd name="connsiteY98-1418" fmla="*/ 568 h 763"/>
              <a:gd name="connsiteX99-1419" fmla="*/ 571 w 660"/>
              <a:gd name="connsiteY99-1420" fmla="*/ 605 h 763"/>
              <a:gd name="connsiteX100-1421" fmla="*/ 566 w 660"/>
              <a:gd name="connsiteY100-1422" fmla="*/ 636 h 763"/>
              <a:gd name="connsiteX101-1423" fmla="*/ 555 w 660"/>
              <a:gd name="connsiteY101-1424" fmla="*/ 663 h 763"/>
              <a:gd name="connsiteX102-1425" fmla="*/ 550 w 660"/>
              <a:gd name="connsiteY102-1426" fmla="*/ 689 h 763"/>
              <a:gd name="connsiteX103-1427" fmla="*/ 545 w 660"/>
              <a:gd name="connsiteY103-1428" fmla="*/ 700 h 763"/>
              <a:gd name="connsiteX104-1429" fmla="*/ 539 w 660"/>
              <a:gd name="connsiteY104-1430" fmla="*/ 710 h 763"/>
              <a:gd name="connsiteX105-1431" fmla="*/ 539 w 660"/>
              <a:gd name="connsiteY105-1432" fmla="*/ 721 h 763"/>
              <a:gd name="connsiteX106-1433" fmla="*/ 534 w 660"/>
              <a:gd name="connsiteY106-1434" fmla="*/ 726 h 763"/>
              <a:gd name="connsiteX107-1435" fmla="*/ 529 w 660"/>
              <a:gd name="connsiteY107-1436" fmla="*/ 736 h 763"/>
              <a:gd name="connsiteX108-1437" fmla="*/ 529 w 660"/>
              <a:gd name="connsiteY108-1438" fmla="*/ 742 h 763"/>
              <a:gd name="connsiteX109-1439" fmla="*/ 518 w 660"/>
              <a:gd name="connsiteY109-1440" fmla="*/ 747 h 763"/>
              <a:gd name="connsiteX110-1441" fmla="*/ 513 w 660"/>
              <a:gd name="connsiteY110-1442" fmla="*/ 757 h 763"/>
              <a:gd name="connsiteX111-1443" fmla="*/ 508 w 660"/>
              <a:gd name="connsiteY111-1444" fmla="*/ 757 h 763"/>
              <a:gd name="connsiteX112-1445" fmla="*/ 502 w 660"/>
              <a:gd name="connsiteY112-1446" fmla="*/ 763 h 763"/>
              <a:gd name="connsiteX113-1447" fmla="*/ 497 w 660"/>
              <a:gd name="connsiteY113-1448" fmla="*/ 763 h 763"/>
              <a:gd name="connsiteX114-1449" fmla="*/ 497 w 660"/>
              <a:gd name="connsiteY114-1450" fmla="*/ 757 h 763"/>
              <a:gd name="connsiteX115-1451" fmla="*/ 492 w 660"/>
              <a:gd name="connsiteY115-1452" fmla="*/ 757 h 763"/>
              <a:gd name="connsiteX116-1453" fmla="*/ 492 w 660"/>
              <a:gd name="connsiteY116-1454" fmla="*/ 752 h 763"/>
              <a:gd name="connsiteX117-1455" fmla="*/ 492 w 660"/>
              <a:gd name="connsiteY117-1456" fmla="*/ 747 h 763"/>
              <a:gd name="connsiteX118-1457" fmla="*/ 487 w 660"/>
              <a:gd name="connsiteY118-1458" fmla="*/ 742 h 763"/>
              <a:gd name="connsiteX119-1459" fmla="*/ 487 w 660"/>
              <a:gd name="connsiteY119-1460" fmla="*/ 731 h 763"/>
              <a:gd name="connsiteX120-1461" fmla="*/ 487 w 660"/>
              <a:gd name="connsiteY120-1462" fmla="*/ 721 h 763"/>
              <a:gd name="connsiteX121-1463" fmla="*/ 481 w 660"/>
              <a:gd name="connsiteY121-1464" fmla="*/ 705 h 763"/>
              <a:gd name="connsiteX122-1465" fmla="*/ 476 w 660"/>
              <a:gd name="connsiteY122-1466" fmla="*/ 684 h 763"/>
              <a:gd name="connsiteX123-1467" fmla="*/ 471 w 660"/>
              <a:gd name="connsiteY123-1468" fmla="*/ 668 h 763"/>
              <a:gd name="connsiteX124-1469" fmla="*/ 466 w 660"/>
              <a:gd name="connsiteY124-1470" fmla="*/ 652 h 763"/>
              <a:gd name="connsiteX125-1471" fmla="*/ 460 w 660"/>
              <a:gd name="connsiteY125-1472" fmla="*/ 636 h 763"/>
              <a:gd name="connsiteX126-1473" fmla="*/ 450 w 660"/>
              <a:gd name="connsiteY126-1474" fmla="*/ 626 h 763"/>
              <a:gd name="connsiteX127-1475" fmla="*/ 439 w 660"/>
              <a:gd name="connsiteY127-1476" fmla="*/ 615 h 763"/>
              <a:gd name="connsiteX128-1477" fmla="*/ 434 w 660"/>
              <a:gd name="connsiteY128-1478" fmla="*/ 605 h 763"/>
              <a:gd name="connsiteX129-1479" fmla="*/ 445 w 660"/>
              <a:gd name="connsiteY129-1480" fmla="*/ 610 h 763"/>
              <a:gd name="connsiteX130-1481" fmla="*/ 460 w 660"/>
              <a:gd name="connsiteY130-1482" fmla="*/ 610 h 763"/>
              <a:gd name="connsiteX131-1483" fmla="*/ 471 w 660"/>
              <a:gd name="connsiteY131-1484" fmla="*/ 610 h 763"/>
              <a:gd name="connsiteX132-1485" fmla="*/ 481 w 660"/>
              <a:gd name="connsiteY132-1486" fmla="*/ 610 h 763"/>
              <a:gd name="connsiteX133-1487" fmla="*/ 492 w 660"/>
              <a:gd name="connsiteY133-1488" fmla="*/ 605 h 763"/>
              <a:gd name="connsiteX134-1489" fmla="*/ 497 w 660"/>
              <a:gd name="connsiteY134-1490" fmla="*/ 605 h 763"/>
              <a:gd name="connsiteX135-1491" fmla="*/ 502 w 660"/>
              <a:gd name="connsiteY135-1492" fmla="*/ 600 h 763"/>
              <a:gd name="connsiteX136-1493" fmla="*/ 502 w 660"/>
              <a:gd name="connsiteY136-1494" fmla="*/ 600 h 763"/>
              <a:gd name="connsiteX137-1495" fmla="*/ 508 w 660"/>
              <a:gd name="connsiteY137-1496" fmla="*/ 594 h 763"/>
              <a:gd name="connsiteX138-1497" fmla="*/ 508 w 660"/>
              <a:gd name="connsiteY138-1498" fmla="*/ 584 h 763"/>
              <a:gd name="connsiteX139-1499" fmla="*/ 513 w 660"/>
              <a:gd name="connsiteY139-1500" fmla="*/ 573 h 763"/>
              <a:gd name="connsiteX140-1501" fmla="*/ 513 w 660"/>
              <a:gd name="connsiteY140-1502" fmla="*/ 558 h 763"/>
              <a:gd name="connsiteX141-1503" fmla="*/ 518 w 660"/>
              <a:gd name="connsiteY141-1504" fmla="*/ 537 h 763"/>
              <a:gd name="connsiteX142-1505" fmla="*/ 524 w 660"/>
              <a:gd name="connsiteY142-1506" fmla="*/ 516 h 763"/>
              <a:gd name="connsiteX143-1507" fmla="*/ 524 w 660"/>
              <a:gd name="connsiteY143-1508" fmla="*/ 489 h 763"/>
              <a:gd name="connsiteX144-1509" fmla="*/ 529 w 660"/>
              <a:gd name="connsiteY144-1510" fmla="*/ 458 h 763"/>
              <a:gd name="connsiteX145-1511" fmla="*/ 539 w 660"/>
              <a:gd name="connsiteY145-1512" fmla="*/ 395 h 763"/>
              <a:gd name="connsiteX146-1513" fmla="*/ 545 w 660"/>
              <a:gd name="connsiteY146-1514" fmla="*/ 337 h 763"/>
              <a:gd name="connsiteX147-1515" fmla="*/ 550 w 660"/>
              <a:gd name="connsiteY147-1516" fmla="*/ 274 h 763"/>
              <a:gd name="connsiteX148-1517" fmla="*/ 550 w 660"/>
              <a:gd name="connsiteY148-1518" fmla="*/ 221 h 763"/>
              <a:gd name="connsiteX149-1519" fmla="*/ 550 w 660"/>
              <a:gd name="connsiteY149-1520" fmla="*/ 221 h 763"/>
              <a:gd name="connsiteX0-1521" fmla="*/ 539 w 649"/>
              <a:gd name="connsiteY0-1522" fmla="*/ 221 h 763"/>
              <a:gd name="connsiteX1-1523" fmla="*/ 539 w 649"/>
              <a:gd name="connsiteY1-1524" fmla="*/ 195 h 763"/>
              <a:gd name="connsiteX2-1525" fmla="*/ 539 w 649"/>
              <a:gd name="connsiteY2-1526" fmla="*/ 168 h 763"/>
              <a:gd name="connsiteX3-1527" fmla="*/ 539 w 649"/>
              <a:gd name="connsiteY3-1528" fmla="*/ 147 h 763"/>
              <a:gd name="connsiteX4-1529" fmla="*/ 539 w 649"/>
              <a:gd name="connsiteY4-1530" fmla="*/ 132 h 763"/>
              <a:gd name="connsiteX5-1531" fmla="*/ 539 w 649"/>
              <a:gd name="connsiteY5-1532" fmla="*/ 116 h 763"/>
              <a:gd name="connsiteX6-1533" fmla="*/ 539 w 649"/>
              <a:gd name="connsiteY6-1534" fmla="*/ 105 h 763"/>
              <a:gd name="connsiteX7-1535" fmla="*/ 534 w 649"/>
              <a:gd name="connsiteY7-1536" fmla="*/ 95 h 763"/>
              <a:gd name="connsiteX8-1537" fmla="*/ 534 w 649"/>
              <a:gd name="connsiteY8-1538" fmla="*/ 89 h 763"/>
              <a:gd name="connsiteX9-1539" fmla="*/ 534 w 649"/>
              <a:gd name="connsiteY9-1540" fmla="*/ 84 h 763"/>
              <a:gd name="connsiteX10-1541" fmla="*/ 528 w 649"/>
              <a:gd name="connsiteY10-1542" fmla="*/ 84 h 763"/>
              <a:gd name="connsiteX11-1543" fmla="*/ 523 w 649"/>
              <a:gd name="connsiteY11-1544" fmla="*/ 79 h 763"/>
              <a:gd name="connsiteX12-1545" fmla="*/ 513 w 649"/>
              <a:gd name="connsiteY12-1546" fmla="*/ 79 h 763"/>
              <a:gd name="connsiteX13-1547" fmla="*/ 507 w 649"/>
              <a:gd name="connsiteY13-1548" fmla="*/ 74 h 763"/>
              <a:gd name="connsiteX14-1549" fmla="*/ 491 w 649"/>
              <a:gd name="connsiteY14-1550" fmla="*/ 74 h 763"/>
              <a:gd name="connsiteX15-1551" fmla="*/ 481 w 649"/>
              <a:gd name="connsiteY15-1552" fmla="*/ 74 h 763"/>
              <a:gd name="connsiteX16-1553" fmla="*/ 465 w 649"/>
              <a:gd name="connsiteY16-1554" fmla="*/ 79 h 763"/>
              <a:gd name="connsiteX17-1555" fmla="*/ 434 w 649"/>
              <a:gd name="connsiteY17-1556" fmla="*/ 79 h 763"/>
              <a:gd name="connsiteX18-1557" fmla="*/ 397 w 649"/>
              <a:gd name="connsiteY18-1558" fmla="*/ 84 h 763"/>
              <a:gd name="connsiteX19-1559" fmla="*/ 360 w 649"/>
              <a:gd name="connsiteY19-1560" fmla="*/ 89 h 763"/>
              <a:gd name="connsiteX20-1561" fmla="*/ 323 w 649"/>
              <a:gd name="connsiteY20-1562" fmla="*/ 89 h 763"/>
              <a:gd name="connsiteX21-1563" fmla="*/ 281 w 649"/>
              <a:gd name="connsiteY21-1564" fmla="*/ 95 h 763"/>
              <a:gd name="connsiteX22-1565" fmla="*/ 233 w 649"/>
              <a:gd name="connsiteY22-1566" fmla="*/ 105 h 763"/>
              <a:gd name="connsiteX23-1567" fmla="*/ 207 w 649"/>
              <a:gd name="connsiteY23-1568" fmla="*/ 105 h 763"/>
              <a:gd name="connsiteX24-1569" fmla="*/ 181 w 649"/>
              <a:gd name="connsiteY24-1570" fmla="*/ 110 h 763"/>
              <a:gd name="connsiteX25-1571" fmla="*/ 154 w 649"/>
              <a:gd name="connsiteY25-1572" fmla="*/ 116 h 763"/>
              <a:gd name="connsiteX26-1573" fmla="*/ 128 w 649"/>
              <a:gd name="connsiteY26-1574" fmla="*/ 116 h 763"/>
              <a:gd name="connsiteX27-1575" fmla="*/ 96 w 649"/>
              <a:gd name="connsiteY27-1576" fmla="*/ 121 h 763"/>
              <a:gd name="connsiteX28-1577" fmla="*/ 70 w 649"/>
              <a:gd name="connsiteY28-1578" fmla="*/ 126 h 763"/>
              <a:gd name="connsiteX29-1579" fmla="*/ 44 w 649"/>
              <a:gd name="connsiteY29-1580" fmla="*/ 126 h 763"/>
              <a:gd name="connsiteX30-1581" fmla="*/ 23 w 649"/>
              <a:gd name="connsiteY30-1582" fmla="*/ 132 h 763"/>
              <a:gd name="connsiteX31-1583" fmla="*/ 2 w 649"/>
              <a:gd name="connsiteY31-1584" fmla="*/ 132 h 763"/>
              <a:gd name="connsiteX32-1585" fmla="*/ 12 w 649"/>
              <a:gd name="connsiteY32-1586" fmla="*/ 95 h 763"/>
              <a:gd name="connsiteX33-1587" fmla="*/ 38 w 649"/>
              <a:gd name="connsiteY33-1588" fmla="*/ 95 h 763"/>
              <a:gd name="connsiteX34-1589" fmla="*/ 60 w 649"/>
              <a:gd name="connsiteY34-1590" fmla="*/ 89 h 763"/>
              <a:gd name="connsiteX35-1591" fmla="*/ 86 w 649"/>
              <a:gd name="connsiteY35-1592" fmla="*/ 84 h 763"/>
              <a:gd name="connsiteX36-1593" fmla="*/ 117 w 649"/>
              <a:gd name="connsiteY36-1594" fmla="*/ 84 h 763"/>
              <a:gd name="connsiteX37-1595" fmla="*/ 175 w 649"/>
              <a:gd name="connsiteY37-1596" fmla="*/ 74 h 763"/>
              <a:gd name="connsiteX38-1597" fmla="*/ 233 w 649"/>
              <a:gd name="connsiteY38-1598" fmla="*/ 63 h 763"/>
              <a:gd name="connsiteX39-1599" fmla="*/ 291 w 649"/>
              <a:gd name="connsiteY39-1600" fmla="*/ 58 h 763"/>
              <a:gd name="connsiteX40-1601" fmla="*/ 349 w 649"/>
              <a:gd name="connsiteY40-1602" fmla="*/ 47 h 763"/>
              <a:gd name="connsiteX41-1603" fmla="*/ 376 w 649"/>
              <a:gd name="connsiteY41-1604" fmla="*/ 42 h 763"/>
              <a:gd name="connsiteX42-1605" fmla="*/ 402 w 649"/>
              <a:gd name="connsiteY42-1606" fmla="*/ 37 h 763"/>
              <a:gd name="connsiteX43-1607" fmla="*/ 428 w 649"/>
              <a:gd name="connsiteY43-1608" fmla="*/ 32 h 763"/>
              <a:gd name="connsiteX44-1609" fmla="*/ 444 w 649"/>
              <a:gd name="connsiteY44-1610" fmla="*/ 32 h 763"/>
              <a:gd name="connsiteX45-1611" fmla="*/ 460 w 649"/>
              <a:gd name="connsiteY45-1612" fmla="*/ 26 h 763"/>
              <a:gd name="connsiteX46-1613" fmla="*/ 476 w 649"/>
              <a:gd name="connsiteY46-1614" fmla="*/ 21 h 763"/>
              <a:gd name="connsiteX47-1615" fmla="*/ 481 w 649"/>
              <a:gd name="connsiteY47-1616" fmla="*/ 21 h 763"/>
              <a:gd name="connsiteX48-1617" fmla="*/ 491 w 649"/>
              <a:gd name="connsiteY48-1618" fmla="*/ 16 h 763"/>
              <a:gd name="connsiteX49-1619" fmla="*/ 497 w 649"/>
              <a:gd name="connsiteY49-1620" fmla="*/ 11 h 763"/>
              <a:gd name="connsiteX50-1621" fmla="*/ 507 w 649"/>
              <a:gd name="connsiteY50-1622" fmla="*/ 5 h 763"/>
              <a:gd name="connsiteX51-1623" fmla="*/ 513 w 649"/>
              <a:gd name="connsiteY51-1624" fmla="*/ 5 h 763"/>
              <a:gd name="connsiteX52-1625" fmla="*/ 523 w 649"/>
              <a:gd name="connsiteY52-1626" fmla="*/ 0 h 763"/>
              <a:gd name="connsiteX53-1627" fmla="*/ 528 w 649"/>
              <a:gd name="connsiteY53-1628" fmla="*/ 5 h 763"/>
              <a:gd name="connsiteX54-1629" fmla="*/ 534 w 649"/>
              <a:gd name="connsiteY54-1630" fmla="*/ 5 h 763"/>
              <a:gd name="connsiteX55-1631" fmla="*/ 539 w 649"/>
              <a:gd name="connsiteY55-1632" fmla="*/ 11 h 763"/>
              <a:gd name="connsiteX56-1633" fmla="*/ 549 w 649"/>
              <a:gd name="connsiteY56-1634" fmla="*/ 16 h 763"/>
              <a:gd name="connsiteX57-1635" fmla="*/ 560 w 649"/>
              <a:gd name="connsiteY57-1636" fmla="*/ 21 h 763"/>
              <a:gd name="connsiteX58-1637" fmla="*/ 570 w 649"/>
              <a:gd name="connsiteY58-1638" fmla="*/ 26 h 763"/>
              <a:gd name="connsiteX59-1639" fmla="*/ 581 w 649"/>
              <a:gd name="connsiteY59-1640" fmla="*/ 32 h 763"/>
              <a:gd name="connsiteX60-1641" fmla="*/ 597 w 649"/>
              <a:gd name="connsiteY60-1642" fmla="*/ 42 h 763"/>
              <a:gd name="connsiteX61-1643" fmla="*/ 607 w 649"/>
              <a:gd name="connsiteY61-1644" fmla="*/ 53 h 763"/>
              <a:gd name="connsiteX62-1645" fmla="*/ 618 w 649"/>
              <a:gd name="connsiteY62-1646" fmla="*/ 58 h 763"/>
              <a:gd name="connsiteX63-1647" fmla="*/ 628 w 649"/>
              <a:gd name="connsiteY63-1648" fmla="*/ 68 h 763"/>
              <a:gd name="connsiteX64-1649" fmla="*/ 639 w 649"/>
              <a:gd name="connsiteY64-1650" fmla="*/ 74 h 763"/>
              <a:gd name="connsiteX65-1651" fmla="*/ 644 w 649"/>
              <a:gd name="connsiteY65-1652" fmla="*/ 79 h 763"/>
              <a:gd name="connsiteX66-1653" fmla="*/ 649 w 649"/>
              <a:gd name="connsiteY66-1654" fmla="*/ 84 h 763"/>
              <a:gd name="connsiteX67-1655" fmla="*/ 649 w 649"/>
              <a:gd name="connsiteY67-1656" fmla="*/ 89 h 763"/>
              <a:gd name="connsiteX68-1657" fmla="*/ 649 w 649"/>
              <a:gd name="connsiteY68-1658" fmla="*/ 95 h 763"/>
              <a:gd name="connsiteX69-1659" fmla="*/ 649 w 649"/>
              <a:gd name="connsiteY69-1660" fmla="*/ 100 h 763"/>
              <a:gd name="connsiteX70-1661" fmla="*/ 649 w 649"/>
              <a:gd name="connsiteY70-1662" fmla="*/ 105 h 763"/>
              <a:gd name="connsiteX71-1663" fmla="*/ 644 w 649"/>
              <a:gd name="connsiteY71-1664" fmla="*/ 110 h 763"/>
              <a:gd name="connsiteX72-1665" fmla="*/ 634 w 649"/>
              <a:gd name="connsiteY72-1666" fmla="*/ 116 h 763"/>
              <a:gd name="connsiteX73-1667" fmla="*/ 634 w 649"/>
              <a:gd name="connsiteY73-1668" fmla="*/ 121 h 763"/>
              <a:gd name="connsiteX74-1669" fmla="*/ 634 w 649"/>
              <a:gd name="connsiteY74-1670" fmla="*/ 121 h 763"/>
              <a:gd name="connsiteX75-1671" fmla="*/ 628 w 649"/>
              <a:gd name="connsiteY75-1672" fmla="*/ 126 h 763"/>
              <a:gd name="connsiteX76-1673" fmla="*/ 628 w 649"/>
              <a:gd name="connsiteY76-1674" fmla="*/ 132 h 763"/>
              <a:gd name="connsiteX77-1675" fmla="*/ 623 w 649"/>
              <a:gd name="connsiteY77-1676" fmla="*/ 142 h 763"/>
              <a:gd name="connsiteX78-1677" fmla="*/ 623 w 649"/>
              <a:gd name="connsiteY78-1678" fmla="*/ 147 h 763"/>
              <a:gd name="connsiteX79-1679" fmla="*/ 623 w 649"/>
              <a:gd name="connsiteY79-1680" fmla="*/ 158 h 763"/>
              <a:gd name="connsiteX80-1681" fmla="*/ 618 w 649"/>
              <a:gd name="connsiteY80-1682" fmla="*/ 168 h 763"/>
              <a:gd name="connsiteX81-1683" fmla="*/ 618 w 649"/>
              <a:gd name="connsiteY81-1684" fmla="*/ 179 h 763"/>
              <a:gd name="connsiteX82-1685" fmla="*/ 618 w 649"/>
              <a:gd name="connsiteY82-1686" fmla="*/ 189 h 763"/>
              <a:gd name="connsiteX83-1687" fmla="*/ 613 w 649"/>
              <a:gd name="connsiteY83-1688" fmla="*/ 205 h 763"/>
              <a:gd name="connsiteX84-1689" fmla="*/ 613 w 649"/>
              <a:gd name="connsiteY84-1690" fmla="*/ 221 h 763"/>
              <a:gd name="connsiteX85-1691" fmla="*/ 613 w 649"/>
              <a:gd name="connsiteY85-1692" fmla="*/ 237 h 763"/>
              <a:gd name="connsiteX86-1693" fmla="*/ 607 w 649"/>
              <a:gd name="connsiteY86-1694" fmla="*/ 252 h 763"/>
              <a:gd name="connsiteX87-1695" fmla="*/ 607 w 649"/>
              <a:gd name="connsiteY87-1696" fmla="*/ 268 h 763"/>
              <a:gd name="connsiteX88-1697" fmla="*/ 607 w 649"/>
              <a:gd name="connsiteY88-1698" fmla="*/ 289 h 763"/>
              <a:gd name="connsiteX89-1699" fmla="*/ 602 w 649"/>
              <a:gd name="connsiteY89-1700" fmla="*/ 331 h 763"/>
              <a:gd name="connsiteX90-1701" fmla="*/ 597 w 649"/>
              <a:gd name="connsiteY90-1702" fmla="*/ 368 h 763"/>
              <a:gd name="connsiteX91-1703" fmla="*/ 597 w 649"/>
              <a:gd name="connsiteY91-1704" fmla="*/ 400 h 763"/>
              <a:gd name="connsiteX92-1705" fmla="*/ 592 w 649"/>
              <a:gd name="connsiteY92-1706" fmla="*/ 431 h 763"/>
              <a:gd name="connsiteX93-1707" fmla="*/ 586 w 649"/>
              <a:gd name="connsiteY93-1708" fmla="*/ 463 h 763"/>
              <a:gd name="connsiteX94-1709" fmla="*/ 586 w 649"/>
              <a:gd name="connsiteY94-1710" fmla="*/ 489 h 763"/>
              <a:gd name="connsiteX95-1711" fmla="*/ 581 w 649"/>
              <a:gd name="connsiteY95-1712" fmla="*/ 510 h 763"/>
              <a:gd name="connsiteX96-1713" fmla="*/ 576 w 649"/>
              <a:gd name="connsiteY96-1714" fmla="*/ 531 h 763"/>
              <a:gd name="connsiteX97-1715" fmla="*/ 570 w 649"/>
              <a:gd name="connsiteY97-1716" fmla="*/ 568 h 763"/>
              <a:gd name="connsiteX98-1717" fmla="*/ 560 w 649"/>
              <a:gd name="connsiteY98-1718" fmla="*/ 605 h 763"/>
              <a:gd name="connsiteX99-1719" fmla="*/ 555 w 649"/>
              <a:gd name="connsiteY99-1720" fmla="*/ 636 h 763"/>
              <a:gd name="connsiteX100-1721" fmla="*/ 544 w 649"/>
              <a:gd name="connsiteY100-1722" fmla="*/ 663 h 763"/>
              <a:gd name="connsiteX101-1723" fmla="*/ 539 w 649"/>
              <a:gd name="connsiteY101-1724" fmla="*/ 689 h 763"/>
              <a:gd name="connsiteX102-1725" fmla="*/ 534 w 649"/>
              <a:gd name="connsiteY102-1726" fmla="*/ 700 h 763"/>
              <a:gd name="connsiteX103-1727" fmla="*/ 528 w 649"/>
              <a:gd name="connsiteY103-1728" fmla="*/ 710 h 763"/>
              <a:gd name="connsiteX104-1729" fmla="*/ 528 w 649"/>
              <a:gd name="connsiteY104-1730" fmla="*/ 721 h 763"/>
              <a:gd name="connsiteX105-1731" fmla="*/ 523 w 649"/>
              <a:gd name="connsiteY105-1732" fmla="*/ 726 h 763"/>
              <a:gd name="connsiteX106-1733" fmla="*/ 518 w 649"/>
              <a:gd name="connsiteY106-1734" fmla="*/ 736 h 763"/>
              <a:gd name="connsiteX107-1735" fmla="*/ 518 w 649"/>
              <a:gd name="connsiteY107-1736" fmla="*/ 742 h 763"/>
              <a:gd name="connsiteX108-1737" fmla="*/ 507 w 649"/>
              <a:gd name="connsiteY108-1738" fmla="*/ 747 h 763"/>
              <a:gd name="connsiteX109-1739" fmla="*/ 502 w 649"/>
              <a:gd name="connsiteY109-1740" fmla="*/ 757 h 763"/>
              <a:gd name="connsiteX110-1741" fmla="*/ 497 w 649"/>
              <a:gd name="connsiteY110-1742" fmla="*/ 757 h 763"/>
              <a:gd name="connsiteX111-1743" fmla="*/ 491 w 649"/>
              <a:gd name="connsiteY111-1744" fmla="*/ 763 h 763"/>
              <a:gd name="connsiteX112-1745" fmla="*/ 486 w 649"/>
              <a:gd name="connsiteY112-1746" fmla="*/ 763 h 763"/>
              <a:gd name="connsiteX113-1747" fmla="*/ 486 w 649"/>
              <a:gd name="connsiteY113-1748" fmla="*/ 757 h 763"/>
              <a:gd name="connsiteX114-1749" fmla="*/ 481 w 649"/>
              <a:gd name="connsiteY114-1750" fmla="*/ 757 h 763"/>
              <a:gd name="connsiteX115-1751" fmla="*/ 481 w 649"/>
              <a:gd name="connsiteY115-1752" fmla="*/ 752 h 763"/>
              <a:gd name="connsiteX116-1753" fmla="*/ 481 w 649"/>
              <a:gd name="connsiteY116-1754" fmla="*/ 747 h 763"/>
              <a:gd name="connsiteX117-1755" fmla="*/ 476 w 649"/>
              <a:gd name="connsiteY117-1756" fmla="*/ 742 h 763"/>
              <a:gd name="connsiteX118-1757" fmla="*/ 476 w 649"/>
              <a:gd name="connsiteY118-1758" fmla="*/ 731 h 763"/>
              <a:gd name="connsiteX119-1759" fmla="*/ 476 w 649"/>
              <a:gd name="connsiteY119-1760" fmla="*/ 721 h 763"/>
              <a:gd name="connsiteX120-1761" fmla="*/ 470 w 649"/>
              <a:gd name="connsiteY120-1762" fmla="*/ 705 h 763"/>
              <a:gd name="connsiteX121-1763" fmla="*/ 465 w 649"/>
              <a:gd name="connsiteY121-1764" fmla="*/ 684 h 763"/>
              <a:gd name="connsiteX122-1765" fmla="*/ 460 w 649"/>
              <a:gd name="connsiteY122-1766" fmla="*/ 668 h 763"/>
              <a:gd name="connsiteX123-1767" fmla="*/ 455 w 649"/>
              <a:gd name="connsiteY123-1768" fmla="*/ 652 h 763"/>
              <a:gd name="connsiteX124-1769" fmla="*/ 449 w 649"/>
              <a:gd name="connsiteY124-1770" fmla="*/ 636 h 763"/>
              <a:gd name="connsiteX125-1771" fmla="*/ 439 w 649"/>
              <a:gd name="connsiteY125-1772" fmla="*/ 626 h 763"/>
              <a:gd name="connsiteX126-1773" fmla="*/ 428 w 649"/>
              <a:gd name="connsiteY126-1774" fmla="*/ 615 h 763"/>
              <a:gd name="connsiteX127-1775" fmla="*/ 423 w 649"/>
              <a:gd name="connsiteY127-1776" fmla="*/ 605 h 763"/>
              <a:gd name="connsiteX128-1777" fmla="*/ 434 w 649"/>
              <a:gd name="connsiteY128-1778" fmla="*/ 610 h 763"/>
              <a:gd name="connsiteX129-1779" fmla="*/ 449 w 649"/>
              <a:gd name="connsiteY129-1780" fmla="*/ 610 h 763"/>
              <a:gd name="connsiteX130-1781" fmla="*/ 460 w 649"/>
              <a:gd name="connsiteY130-1782" fmla="*/ 610 h 763"/>
              <a:gd name="connsiteX131-1783" fmla="*/ 470 w 649"/>
              <a:gd name="connsiteY131-1784" fmla="*/ 610 h 763"/>
              <a:gd name="connsiteX132-1785" fmla="*/ 481 w 649"/>
              <a:gd name="connsiteY132-1786" fmla="*/ 605 h 763"/>
              <a:gd name="connsiteX133-1787" fmla="*/ 486 w 649"/>
              <a:gd name="connsiteY133-1788" fmla="*/ 605 h 763"/>
              <a:gd name="connsiteX134-1789" fmla="*/ 491 w 649"/>
              <a:gd name="connsiteY134-1790" fmla="*/ 600 h 763"/>
              <a:gd name="connsiteX135-1791" fmla="*/ 491 w 649"/>
              <a:gd name="connsiteY135-1792" fmla="*/ 600 h 763"/>
              <a:gd name="connsiteX136-1793" fmla="*/ 497 w 649"/>
              <a:gd name="connsiteY136-1794" fmla="*/ 594 h 763"/>
              <a:gd name="connsiteX137-1795" fmla="*/ 497 w 649"/>
              <a:gd name="connsiteY137-1796" fmla="*/ 584 h 763"/>
              <a:gd name="connsiteX138-1797" fmla="*/ 502 w 649"/>
              <a:gd name="connsiteY138-1798" fmla="*/ 573 h 763"/>
              <a:gd name="connsiteX139-1799" fmla="*/ 502 w 649"/>
              <a:gd name="connsiteY139-1800" fmla="*/ 558 h 763"/>
              <a:gd name="connsiteX140-1801" fmla="*/ 507 w 649"/>
              <a:gd name="connsiteY140-1802" fmla="*/ 537 h 763"/>
              <a:gd name="connsiteX141-1803" fmla="*/ 513 w 649"/>
              <a:gd name="connsiteY141-1804" fmla="*/ 516 h 763"/>
              <a:gd name="connsiteX142-1805" fmla="*/ 513 w 649"/>
              <a:gd name="connsiteY142-1806" fmla="*/ 489 h 763"/>
              <a:gd name="connsiteX143-1807" fmla="*/ 518 w 649"/>
              <a:gd name="connsiteY143-1808" fmla="*/ 458 h 763"/>
              <a:gd name="connsiteX144-1809" fmla="*/ 528 w 649"/>
              <a:gd name="connsiteY144-1810" fmla="*/ 395 h 763"/>
              <a:gd name="connsiteX145-1811" fmla="*/ 534 w 649"/>
              <a:gd name="connsiteY145-1812" fmla="*/ 337 h 763"/>
              <a:gd name="connsiteX146-1813" fmla="*/ 539 w 649"/>
              <a:gd name="connsiteY146-1814" fmla="*/ 274 h 763"/>
              <a:gd name="connsiteX147-1815" fmla="*/ 539 w 649"/>
              <a:gd name="connsiteY147-1816" fmla="*/ 221 h 763"/>
              <a:gd name="connsiteX148-1817" fmla="*/ 539 w 649"/>
              <a:gd name="connsiteY148-1818" fmla="*/ 221 h 763"/>
              <a:gd name="connsiteX0-1819" fmla="*/ 527 w 637"/>
              <a:gd name="connsiteY0-1820" fmla="*/ 221 h 763"/>
              <a:gd name="connsiteX1-1821" fmla="*/ 527 w 637"/>
              <a:gd name="connsiteY1-1822" fmla="*/ 195 h 763"/>
              <a:gd name="connsiteX2-1823" fmla="*/ 527 w 637"/>
              <a:gd name="connsiteY2-1824" fmla="*/ 168 h 763"/>
              <a:gd name="connsiteX3-1825" fmla="*/ 527 w 637"/>
              <a:gd name="connsiteY3-1826" fmla="*/ 147 h 763"/>
              <a:gd name="connsiteX4-1827" fmla="*/ 527 w 637"/>
              <a:gd name="connsiteY4-1828" fmla="*/ 132 h 763"/>
              <a:gd name="connsiteX5-1829" fmla="*/ 527 w 637"/>
              <a:gd name="connsiteY5-1830" fmla="*/ 116 h 763"/>
              <a:gd name="connsiteX6-1831" fmla="*/ 527 w 637"/>
              <a:gd name="connsiteY6-1832" fmla="*/ 105 h 763"/>
              <a:gd name="connsiteX7-1833" fmla="*/ 522 w 637"/>
              <a:gd name="connsiteY7-1834" fmla="*/ 95 h 763"/>
              <a:gd name="connsiteX8-1835" fmla="*/ 522 w 637"/>
              <a:gd name="connsiteY8-1836" fmla="*/ 89 h 763"/>
              <a:gd name="connsiteX9-1837" fmla="*/ 522 w 637"/>
              <a:gd name="connsiteY9-1838" fmla="*/ 84 h 763"/>
              <a:gd name="connsiteX10-1839" fmla="*/ 516 w 637"/>
              <a:gd name="connsiteY10-1840" fmla="*/ 84 h 763"/>
              <a:gd name="connsiteX11-1841" fmla="*/ 511 w 637"/>
              <a:gd name="connsiteY11-1842" fmla="*/ 79 h 763"/>
              <a:gd name="connsiteX12-1843" fmla="*/ 501 w 637"/>
              <a:gd name="connsiteY12-1844" fmla="*/ 79 h 763"/>
              <a:gd name="connsiteX13-1845" fmla="*/ 495 w 637"/>
              <a:gd name="connsiteY13-1846" fmla="*/ 74 h 763"/>
              <a:gd name="connsiteX14-1847" fmla="*/ 479 w 637"/>
              <a:gd name="connsiteY14-1848" fmla="*/ 74 h 763"/>
              <a:gd name="connsiteX15-1849" fmla="*/ 469 w 637"/>
              <a:gd name="connsiteY15-1850" fmla="*/ 74 h 763"/>
              <a:gd name="connsiteX16-1851" fmla="*/ 453 w 637"/>
              <a:gd name="connsiteY16-1852" fmla="*/ 79 h 763"/>
              <a:gd name="connsiteX17-1853" fmla="*/ 422 w 637"/>
              <a:gd name="connsiteY17-1854" fmla="*/ 79 h 763"/>
              <a:gd name="connsiteX18-1855" fmla="*/ 385 w 637"/>
              <a:gd name="connsiteY18-1856" fmla="*/ 84 h 763"/>
              <a:gd name="connsiteX19-1857" fmla="*/ 348 w 637"/>
              <a:gd name="connsiteY19-1858" fmla="*/ 89 h 763"/>
              <a:gd name="connsiteX20-1859" fmla="*/ 311 w 637"/>
              <a:gd name="connsiteY20-1860" fmla="*/ 89 h 763"/>
              <a:gd name="connsiteX21-1861" fmla="*/ 269 w 637"/>
              <a:gd name="connsiteY21-1862" fmla="*/ 95 h 763"/>
              <a:gd name="connsiteX22-1863" fmla="*/ 221 w 637"/>
              <a:gd name="connsiteY22-1864" fmla="*/ 105 h 763"/>
              <a:gd name="connsiteX23-1865" fmla="*/ 195 w 637"/>
              <a:gd name="connsiteY23-1866" fmla="*/ 105 h 763"/>
              <a:gd name="connsiteX24-1867" fmla="*/ 169 w 637"/>
              <a:gd name="connsiteY24-1868" fmla="*/ 110 h 763"/>
              <a:gd name="connsiteX25-1869" fmla="*/ 142 w 637"/>
              <a:gd name="connsiteY25-1870" fmla="*/ 116 h 763"/>
              <a:gd name="connsiteX26-1871" fmla="*/ 116 w 637"/>
              <a:gd name="connsiteY26-1872" fmla="*/ 116 h 763"/>
              <a:gd name="connsiteX27-1873" fmla="*/ 84 w 637"/>
              <a:gd name="connsiteY27-1874" fmla="*/ 121 h 763"/>
              <a:gd name="connsiteX28-1875" fmla="*/ 58 w 637"/>
              <a:gd name="connsiteY28-1876" fmla="*/ 126 h 763"/>
              <a:gd name="connsiteX29-1877" fmla="*/ 32 w 637"/>
              <a:gd name="connsiteY29-1878" fmla="*/ 126 h 763"/>
              <a:gd name="connsiteX30-1879" fmla="*/ 11 w 637"/>
              <a:gd name="connsiteY30-1880" fmla="*/ 132 h 763"/>
              <a:gd name="connsiteX31-1881" fmla="*/ 0 w 637"/>
              <a:gd name="connsiteY31-1882" fmla="*/ 95 h 763"/>
              <a:gd name="connsiteX32-1883" fmla="*/ 26 w 637"/>
              <a:gd name="connsiteY32-1884" fmla="*/ 95 h 763"/>
              <a:gd name="connsiteX33-1885" fmla="*/ 48 w 637"/>
              <a:gd name="connsiteY33-1886" fmla="*/ 89 h 763"/>
              <a:gd name="connsiteX34-1887" fmla="*/ 74 w 637"/>
              <a:gd name="connsiteY34-1888" fmla="*/ 84 h 763"/>
              <a:gd name="connsiteX35-1889" fmla="*/ 105 w 637"/>
              <a:gd name="connsiteY35-1890" fmla="*/ 84 h 763"/>
              <a:gd name="connsiteX36-1891" fmla="*/ 163 w 637"/>
              <a:gd name="connsiteY36-1892" fmla="*/ 74 h 763"/>
              <a:gd name="connsiteX37-1893" fmla="*/ 221 w 637"/>
              <a:gd name="connsiteY37-1894" fmla="*/ 63 h 763"/>
              <a:gd name="connsiteX38-1895" fmla="*/ 279 w 637"/>
              <a:gd name="connsiteY38-1896" fmla="*/ 58 h 763"/>
              <a:gd name="connsiteX39-1897" fmla="*/ 337 w 637"/>
              <a:gd name="connsiteY39-1898" fmla="*/ 47 h 763"/>
              <a:gd name="connsiteX40-1899" fmla="*/ 364 w 637"/>
              <a:gd name="connsiteY40-1900" fmla="*/ 42 h 763"/>
              <a:gd name="connsiteX41-1901" fmla="*/ 390 w 637"/>
              <a:gd name="connsiteY41-1902" fmla="*/ 37 h 763"/>
              <a:gd name="connsiteX42-1903" fmla="*/ 416 w 637"/>
              <a:gd name="connsiteY42-1904" fmla="*/ 32 h 763"/>
              <a:gd name="connsiteX43-1905" fmla="*/ 432 w 637"/>
              <a:gd name="connsiteY43-1906" fmla="*/ 32 h 763"/>
              <a:gd name="connsiteX44-1907" fmla="*/ 448 w 637"/>
              <a:gd name="connsiteY44-1908" fmla="*/ 26 h 763"/>
              <a:gd name="connsiteX45-1909" fmla="*/ 464 w 637"/>
              <a:gd name="connsiteY45-1910" fmla="*/ 21 h 763"/>
              <a:gd name="connsiteX46-1911" fmla="*/ 469 w 637"/>
              <a:gd name="connsiteY46-1912" fmla="*/ 21 h 763"/>
              <a:gd name="connsiteX47-1913" fmla="*/ 479 w 637"/>
              <a:gd name="connsiteY47-1914" fmla="*/ 16 h 763"/>
              <a:gd name="connsiteX48-1915" fmla="*/ 485 w 637"/>
              <a:gd name="connsiteY48-1916" fmla="*/ 11 h 763"/>
              <a:gd name="connsiteX49-1917" fmla="*/ 495 w 637"/>
              <a:gd name="connsiteY49-1918" fmla="*/ 5 h 763"/>
              <a:gd name="connsiteX50-1919" fmla="*/ 501 w 637"/>
              <a:gd name="connsiteY50-1920" fmla="*/ 5 h 763"/>
              <a:gd name="connsiteX51-1921" fmla="*/ 511 w 637"/>
              <a:gd name="connsiteY51-1922" fmla="*/ 0 h 763"/>
              <a:gd name="connsiteX52-1923" fmla="*/ 516 w 637"/>
              <a:gd name="connsiteY52-1924" fmla="*/ 5 h 763"/>
              <a:gd name="connsiteX53-1925" fmla="*/ 522 w 637"/>
              <a:gd name="connsiteY53-1926" fmla="*/ 5 h 763"/>
              <a:gd name="connsiteX54-1927" fmla="*/ 527 w 637"/>
              <a:gd name="connsiteY54-1928" fmla="*/ 11 h 763"/>
              <a:gd name="connsiteX55-1929" fmla="*/ 537 w 637"/>
              <a:gd name="connsiteY55-1930" fmla="*/ 16 h 763"/>
              <a:gd name="connsiteX56-1931" fmla="*/ 548 w 637"/>
              <a:gd name="connsiteY56-1932" fmla="*/ 21 h 763"/>
              <a:gd name="connsiteX57-1933" fmla="*/ 558 w 637"/>
              <a:gd name="connsiteY57-1934" fmla="*/ 26 h 763"/>
              <a:gd name="connsiteX58-1935" fmla="*/ 569 w 637"/>
              <a:gd name="connsiteY58-1936" fmla="*/ 32 h 763"/>
              <a:gd name="connsiteX59-1937" fmla="*/ 585 w 637"/>
              <a:gd name="connsiteY59-1938" fmla="*/ 42 h 763"/>
              <a:gd name="connsiteX60-1939" fmla="*/ 595 w 637"/>
              <a:gd name="connsiteY60-1940" fmla="*/ 53 h 763"/>
              <a:gd name="connsiteX61-1941" fmla="*/ 606 w 637"/>
              <a:gd name="connsiteY61-1942" fmla="*/ 58 h 763"/>
              <a:gd name="connsiteX62-1943" fmla="*/ 616 w 637"/>
              <a:gd name="connsiteY62-1944" fmla="*/ 68 h 763"/>
              <a:gd name="connsiteX63-1945" fmla="*/ 627 w 637"/>
              <a:gd name="connsiteY63-1946" fmla="*/ 74 h 763"/>
              <a:gd name="connsiteX64-1947" fmla="*/ 632 w 637"/>
              <a:gd name="connsiteY64-1948" fmla="*/ 79 h 763"/>
              <a:gd name="connsiteX65-1949" fmla="*/ 637 w 637"/>
              <a:gd name="connsiteY65-1950" fmla="*/ 84 h 763"/>
              <a:gd name="connsiteX66-1951" fmla="*/ 637 w 637"/>
              <a:gd name="connsiteY66-1952" fmla="*/ 89 h 763"/>
              <a:gd name="connsiteX67-1953" fmla="*/ 637 w 637"/>
              <a:gd name="connsiteY67-1954" fmla="*/ 95 h 763"/>
              <a:gd name="connsiteX68-1955" fmla="*/ 637 w 637"/>
              <a:gd name="connsiteY68-1956" fmla="*/ 100 h 763"/>
              <a:gd name="connsiteX69-1957" fmla="*/ 637 w 637"/>
              <a:gd name="connsiteY69-1958" fmla="*/ 105 h 763"/>
              <a:gd name="connsiteX70-1959" fmla="*/ 632 w 637"/>
              <a:gd name="connsiteY70-1960" fmla="*/ 110 h 763"/>
              <a:gd name="connsiteX71-1961" fmla="*/ 622 w 637"/>
              <a:gd name="connsiteY71-1962" fmla="*/ 116 h 763"/>
              <a:gd name="connsiteX72-1963" fmla="*/ 622 w 637"/>
              <a:gd name="connsiteY72-1964" fmla="*/ 121 h 763"/>
              <a:gd name="connsiteX73-1965" fmla="*/ 622 w 637"/>
              <a:gd name="connsiteY73-1966" fmla="*/ 121 h 763"/>
              <a:gd name="connsiteX74-1967" fmla="*/ 616 w 637"/>
              <a:gd name="connsiteY74-1968" fmla="*/ 126 h 763"/>
              <a:gd name="connsiteX75-1969" fmla="*/ 616 w 637"/>
              <a:gd name="connsiteY75-1970" fmla="*/ 132 h 763"/>
              <a:gd name="connsiteX76-1971" fmla="*/ 611 w 637"/>
              <a:gd name="connsiteY76-1972" fmla="*/ 142 h 763"/>
              <a:gd name="connsiteX77-1973" fmla="*/ 611 w 637"/>
              <a:gd name="connsiteY77-1974" fmla="*/ 147 h 763"/>
              <a:gd name="connsiteX78-1975" fmla="*/ 611 w 637"/>
              <a:gd name="connsiteY78-1976" fmla="*/ 158 h 763"/>
              <a:gd name="connsiteX79-1977" fmla="*/ 606 w 637"/>
              <a:gd name="connsiteY79-1978" fmla="*/ 168 h 763"/>
              <a:gd name="connsiteX80-1979" fmla="*/ 606 w 637"/>
              <a:gd name="connsiteY80-1980" fmla="*/ 179 h 763"/>
              <a:gd name="connsiteX81-1981" fmla="*/ 606 w 637"/>
              <a:gd name="connsiteY81-1982" fmla="*/ 189 h 763"/>
              <a:gd name="connsiteX82-1983" fmla="*/ 601 w 637"/>
              <a:gd name="connsiteY82-1984" fmla="*/ 205 h 763"/>
              <a:gd name="connsiteX83-1985" fmla="*/ 601 w 637"/>
              <a:gd name="connsiteY83-1986" fmla="*/ 221 h 763"/>
              <a:gd name="connsiteX84-1987" fmla="*/ 601 w 637"/>
              <a:gd name="connsiteY84-1988" fmla="*/ 237 h 763"/>
              <a:gd name="connsiteX85-1989" fmla="*/ 595 w 637"/>
              <a:gd name="connsiteY85-1990" fmla="*/ 252 h 763"/>
              <a:gd name="connsiteX86-1991" fmla="*/ 595 w 637"/>
              <a:gd name="connsiteY86-1992" fmla="*/ 268 h 763"/>
              <a:gd name="connsiteX87-1993" fmla="*/ 595 w 637"/>
              <a:gd name="connsiteY87-1994" fmla="*/ 289 h 763"/>
              <a:gd name="connsiteX88-1995" fmla="*/ 590 w 637"/>
              <a:gd name="connsiteY88-1996" fmla="*/ 331 h 763"/>
              <a:gd name="connsiteX89-1997" fmla="*/ 585 w 637"/>
              <a:gd name="connsiteY89-1998" fmla="*/ 368 h 763"/>
              <a:gd name="connsiteX90-1999" fmla="*/ 585 w 637"/>
              <a:gd name="connsiteY90-2000" fmla="*/ 400 h 763"/>
              <a:gd name="connsiteX91-2001" fmla="*/ 580 w 637"/>
              <a:gd name="connsiteY91-2002" fmla="*/ 431 h 763"/>
              <a:gd name="connsiteX92-2003" fmla="*/ 574 w 637"/>
              <a:gd name="connsiteY92-2004" fmla="*/ 463 h 763"/>
              <a:gd name="connsiteX93-2005" fmla="*/ 574 w 637"/>
              <a:gd name="connsiteY93-2006" fmla="*/ 489 h 763"/>
              <a:gd name="connsiteX94-2007" fmla="*/ 569 w 637"/>
              <a:gd name="connsiteY94-2008" fmla="*/ 510 h 763"/>
              <a:gd name="connsiteX95-2009" fmla="*/ 564 w 637"/>
              <a:gd name="connsiteY95-2010" fmla="*/ 531 h 763"/>
              <a:gd name="connsiteX96-2011" fmla="*/ 558 w 637"/>
              <a:gd name="connsiteY96-2012" fmla="*/ 568 h 763"/>
              <a:gd name="connsiteX97-2013" fmla="*/ 548 w 637"/>
              <a:gd name="connsiteY97-2014" fmla="*/ 605 h 763"/>
              <a:gd name="connsiteX98-2015" fmla="*/ 543 w 637"/>
              <a:gd name="connsiteY98-2016" fmla="*/ 636 h 763"/>
              <a:gd name="connsiteX99-2017" fmla="*/ 532 w 637"/>
              <a:gd name="connsiteY99-2018" fmla="*/ 663 h 763"/>
              <a:gd name="connsiteX100-2019" fmla="*/ 527 w 637"/>
              <a:gd name="connsiteY100-2020" fmla="*/ 689 h 763"/>
              <a:gd name="connsiteX101-2021" fmla="*/ 522 w 637"/>
              <a:gd name="connsiteY101-2022" fmla="*/ 700 h 763"/>
              <a:gd name="connsiteX102-2023" fmla="*/ 516 w 637"/>
              <a:gd name="connsiteY102-2024" fmla="*/ 710 h 763"/>
              <a:gd name="connsiteX103-2025" fmla="*/ 516 w 637"/>
              <a:gd name="connsiteY103-2026" fmla="*/ 721 h 763"/>
              <a:gd name="connsiteX104-2027" fmla="*/ 511 w 637"/>
              <a:gd name="connsiteY104-2028" fmla="*/ 726 h 763"/>
              <a:gd name="connsiteX105-2029" fmla="*/ 506 w 637"/>
              <a:gd name="connsiteY105-2030" fmla="*/ 736 h 763"/>
              <a:gd name="connsiteX106-2031" fmla="*/ 506 w 637"/>
              <a:gd name="connsiteY106-2032" fmla="*/ 742 h 763"/>
              <a:gd name="connsiteX107-2033" fmla="*/ 495 w 637"/>
              <a:gd name="connsiteY107-2034" fmla="*/ 747 h 763"/>
              <a:gd name="connsiteX108-2035" fmla="*/ 490 w 637"/>
              <a:gd name="connsiteY108-2036" fmla="*/ 757 h 763"/>
              <a:gd name="connsiteX109-2037" fmla="*/ 485 w 637"/>
              <a:gd name="connsiteY109-2038" fmla="*/ 757 h 763"/>
              <a:gd name="connsiteX110-2039" fmla="*/ 479 w 637"/>
              <a:gd name="connsiteY110-2040" fmla="*/ 763 h 763"/>
              <a:gd name="connsiteX111-2041" fmla="*/ 474 w 637"/>
              <a:gd name="connsiteY111-2042" fmla="*/ 763 h 763"/>
              <a:gd name="connsiteX112-2043" fmla="*/ 474 w 637"/>
              <a:gd name="connsiteY112-2044" fmla="*/ 757 h 763"/>
              <a:gd name="connsiteX113-2045" fmla="*/ 469 w 637"/>
              <a:gd name="connsiteY113-2046" fmla="*/ 757 h 763"/>
              <a:gd name="connsiteX114-2047" fmla="*/ 469 w 637"/>
              <a:gd name="connsiteY114-2048" fmla="*/ 752 h 763"/>
              <a:gd name="connsiteX115-2049" fmla="*/ 469 w 637"/>
              <a:gd name="connsiteY115-2050" fmla="*/ 747 h 763"/>
              <a:gd name="connsiteX116-2051" fmla="*/ 464 w 637"/>
              <a:gd name="connsiteY116-2052" fmla="*/ 742 h 763"/>
              <a:gd name="connsiteX117-2053" fmla="*/ 464 w 637"/>
              <a:gd name="connsiteY117-2054" fmla="*/ 731 h 763"/>
              <a:gd name="connsiteX118-2055" fmla="*/ 464 w 637"/>
              <a:gd name="connsiteY118-2056" fmla="*/ 721 h 763"/>
              <a:gd name="connsiteX119-2057" fmla="*/ 458 w 637"/>
              <a:gd name="connsiteY119-2058" fmla="*/ 705 h 763"/>
              <a:gd name="connsiteX120-2059" fmla="*/ 453 w 637"/>
              <a:gd name="connsiteY120-2060" fmla="*/ 684 h 763"/>
              <a:gd name="connsiteX121-2061" fmla="*/ 448 w 637"/>
              <a:gd name="connsiteY121-2062" fmla="*/ 668 h 763"/>
              <a:gd name="connsiteX122-2063" fmla="*/ 443 w 637"/>
              <a:gd name="connsiteY122-2064" fmla="*/ 652 h 763"/>
              <a:gd name="connsiteX123-2065" fmla="*/ 437 w 637"/>
              <a:gd name="connsiteY123-2066" fmla="*/ 636 h 763"/>
              <a:gd name="connsiteX124-2067" fmla="*/ 427 w 637"/>
              <a:gd name="connsiteY124-2068" fmla="*/ 626 h 763"/>
              <a:gd name="connsiteX125-2069" fmla="*/ 416 w 637"/>
              <a:gd name="connsiteY125-2070" fmla="*/ 615 h 763"/>
              <a:gd name="connsiteX126-2071" fmla="*/ 411 w 637"/>
              <a:gd name="connsiteY126-2072" fmla="*/ 605 h 763"/>
              <a:gd name="connsiteX127-2073" fmla="*/ 422 w 637"/>
              <a:gd name="connsiteY127-2074" fmla="*/ 610 h 763"/>
              <a:gd name="connsiteX128-2075" fmla="*/ 437 w 637"/>
              <a:gd name="connsiteY128-2076" fmla="*/ 610 h 763"/>
              <a:gd name="connsiteX129-2077" fmla="*/ 448 w 637"/>
              <a:gd name="connsiteY129-2078" fmla="*/ 610 h 763"/>
              <a:gd name="connsiteX130-2079" fmla="*/ 458 w 637"/>
              <a:gd name="connsiteY130-2080" fmla="*/ 610 h 763"/>
              <a:gd name="connsiteX131-2081" fmla="*/ 469 w 637"/>
              <a:gd name="connsiteY131-2082" fmla="*/ 605 h 763"/>
              <a:gd name="connsiteX132-2083" fmla="*/ 474 w 637"/>
              <a:gd name="connsiteY132-2084" fmla="*/ 605 h 763"/>
              <a:gd name="connsiteX133-2085" fmla="*/ 479 w 637"/>
              <a:gd name="connsiteY133-2086" fmla="*/ 600 h 763"/>
              <a:gd name="connsiteX134-2087" fmla="*/ 479 w 637"/>
              <a:gd name="connsiteY134-2088" fmla="*/ 600 h 763"/>
              <a:gd name="connsiteX135-2089" fmla="*/ 485 w 637"/>
              <a:gd name="connsiteY135-2090" fmla="*/ 594 h 763"/>
              <a:gd name="connsiteX136-2091" fmla="*/ 485 w 637"/>
              <a:gd name="connsiteY136-2092" fmla="*/ 584 h 763"/>
              <a:gd name="connsiteX137-2093" fmla="*/ 490 w 637"/>
              <a:gd name="connsiteY137-2094" fmla="*/ 573 h 763"/>
              <a:gd name="connsiteX138-2095" fmla="*/ 490 w 637"/>
              <a:gd name="connsiteY138-2096" fmla="*/ 558 h 763"/>
              <a:gd name="connsiteX139-2097" fmla="*/ 495 w 637"/>
              <a:gd name="connsiteY139-2098" fmla="*/ 537 h 763"/>
              <a:gd name="connsiteX140-2099" fmla="*/ 501 w 637"/>
              <a:gd name="connsiteY140-2100" fmla="*/ 516 h 763"/>
              <a:gd name="connsiteX141-2101" fmla="*/ 501 w 637"/>
              <a:gd name="connsiteY141-2102" fmla="*/ 489 h 763"/>
              <a:gd name="connsiteX142-2103" fmla="*/ 506 w 637"/>
              <a:gd name="connsiteY142-2104" fmla="*/ 458 h 763"/>
              <a:gd name="connsiteX143-2105" fmla="*/ 516 w 637"/>
              <a:gd name="connsiteY143-2106" fmla="*/ 395 h 763"/>
              <a:gd name="connsiteX144-2107" fmla="*/ 522 w 637"/>
              <a:gd name="connsiteY144-2108" fmla="*/ 337 h 763"/>
              <a:gd name="connsiteX145-2109" fmla="*/ 527 w 637"/>
              <a:gd name="connsiteY145-2110" fmla="*/ 274 h 763"/>
              <a:gd name="connsiteX146-2111" fmla="*/ 527 w 637"/>
              <a:gd name="connsiteY146-2112" fmla="*/ 221 h 763"/>
              <a:gd name="connsiteX147-2113" fmla="*/ 527 w 637"/>
              <a:gd name="connsiteY147-2114" fmla="*/ 221 h 763"/>
              <a:gd name="connsiteX0-2115" fmla="*/ 527 w 637"/>
              <a:gd name="connsiteY0-2116" fmla="*/ 221 h 763"/>
              <a:gd name="connsiteX1-2117" fmla="*/ 527 w 637"/>
              <a:gd name="connsiteY1-2118" fmla="*/ 195 h 763"/>
              <a:gd name="connsiteX2-2119" fmla="*/ 527 w 637"/>
              <a:gd name="connsiteY2-2120" fmla="*/ 168 h 763"/>
              <a:gd name="connsiteX3-2121" fmla="*/ 527 w 637"/>
              <a:gd name="connsiteY3-2122" fmla="*/ 147 h 763"/>
              <a:gd name="connsiteX4-2123" fmla="*/ 527 w 637"/>
              <a:gd name="connsiteY4-2124" fmla="*/ 132 h 763"/>
              <a:gd name="connsiteX5-2125" fmla="*/ 527 w 637"/>
              <a:gd name="connsiteY5-2126" fmla="*/ 116 h 763"/>
              <a:gd name="connsiteX6-2127" fmla="*/ 527 w 637"/>
              <a:gd name="connsiteY6-2128" fmla="*/ 105 h 763"/>
              <a:gd name="connsiteX7-2129" fmla="*/ 522 w 637"/>
              <a:gd name="connsiteY7-2130" fmla="*/ 95 h 763"/>
              <a:gd name="connsiteX8-2131" fmla="*/ 522 w 637"/>
              <a:gd name="connsiteY8-2132" fmla="*/ 89 h 763"/>
              <a:gd name="connsiteX9-2133" fmla="*/ 522 w 637"/>
              <a:gd name="connsiteY9-2134" fmla="*/ 84 h 763"/>
              <a:gd name="connsiteX10-2135" fmla="*/ 516 w 637"/>
              <a:gd name="connsiteY10-2136" fmla="*/ 84 h 763"/>
              <a:gd name="connsiteX11-2137" fmla="*/ 511 w 637"/>
              <a:gd name="connsiteY11-2138" fmla="*/ 79 h 763"/>
              <a:gd name="connsiteX12-2139" fmla="*/ 501 w 637"/>
              <a:gd name="connsiteY12-2140" fmla="*/ 79 h 763"/>
              <a:gd name="connsiteX13-2141" fmla="*/ 495 w 637"/>
              <a:gd name="connsiteY13-2142" fmla="*/ 74 h 763"/>
              <a:gd name="connsiteX14-2143" fmla="*/ 479 w 637"/>
              <a:gd name="connsiteY14-2144" fmla="*/ 74 h 763"/>
              <a:gd name="connsiteX15-2145" fmla="*/ 469 w 637"/>
              <a:gd name="connsiteY15-2146" fmla="*/ 74 h 763"/>
              <a:gd name="connsiteX16-2147" fmla="*/ 453 w 637"/>
              <a:gd name="connsiteY16-2148" fmla="*/ 79 h 763"/>
              <a:gd name="connsiteX17-2149" fmla="*/ 422 w 637"/>
              <a:gd name="connsiteY17-2150" fmla="*/ 79 h 763"/>
              <a:gd name="connsiteX18-2151" fmla="*/ 385 w 637"/>
              <a:gd name="connsiteY18-2152" fmla="*/ 84 h 763"/>
              <a:gd name="connsiteX19-2153" fmla="*/ 348 w 637"/>
              <a:gd name="connsiteY19-2154" fmla="*/ 89 h 763"/>
              <a:gd name="connsiteX20-2155" fmla="*/ 311 w 637"/>
              <a:gd name="connsiteY20-2156" fmla="*/ 89 h 763"/>
              <a:gd name="connsiteX21-2157" fmla="*/ 269 w 637"/>
              <a:gd name="connsiteY21-2158" fmla="*/ 95 h 763"/>
              <a:gd name="connsiteX22-2159" fmla="*/ 221 w 637"/>
              <a:gd name="connsiteY22-2160" fmla="*/ 105 h 763"/>
              <a:gd name="connsiteX23-2161" fmla="*/ 195 w 637"/>
              <a:gd name="connsiteY23-2162" fmla="*/ 105 h 763"/>
              <a:gd name="connsiteX24-2163" fmla="*/ 169 w 637"/>
              <a:gd name="connsiteY24-2164" fmla="*/ 110 h 763"/>
              <a:gd name="connsiteX25-2165" fmla="*/ 142 w 637"/>
              <a:gd name="connsiteY25-2166" fmla="*/ 116 h 763"/>
              <a:gd name="connsiteX26-2167" fmla="*/ 116 w 637"/>
              <a:gd name="connsiteY26-2168" fmla="*/ 116 h 763"/>
              <a:gd name="connsiteX27-2169" fmla="*/ 84 w 637"/>
              <a:gd name="connsiteY27-2170" fmla="*/ 121 h 763"/>
              <a:gd name="connsiteX28-2171" fmla="*/ 58 w 637"/>
              <a:gd name="connsiteY28-2172" fmla="*/ 126 h 763"/>
              <a:gd name="connsiteX29-2173" fmla="*/ 32 w 637"/>
              <a:gd name="connsiteY29-2174" fmla="*/ 126 h 763"/>
              <a:gd name="connsiteX30-2175" fmla="*/ 0 w 637"/>
              <a:gd name="connsiteY30-2176" fmla="*/ 95 h 763"/>
              <a:gd name="connsiteX31-2177" fmla="*/ 26 w 637"/>
              <a:gd name="connsiteY31-2178" fmla="*/ 95 h 763"/>
              <a:gd name="connsiteX32-2179" fmla="*/ 48 w 637"/>
              <a:gd name="connsiteY32-2180" fmla="*/ 89 h 763"/>
              <a:gd name="connsiteX33-2181" fmla="*/ 74 w 637"/>
              <a:gd name="connsiteY33-2182" fmla="*/ 84 h 763"/>
              <a:gd name="connsiteX34-2183" fmla="*/ 105 w 637"/>
              <a:gd name="connsiteY34-2184" fmla="*/ 84 h 763"/>
              <a:gd name="connsiteX35-2185" fmla="*/ 163 w 637"/>
              <a:gd name="connsiteY35-2186" fmla="*/ 74 h 763"/>
              <a:gd name="connsiteX36-2187" fmla="*/ 221 w 637"/>
              <a:gd name="connsiteY36-2188" fmla="*/ 63 h 763"/>
              <a:gd name="connsiteX37-2189" fmla="*/ 279 w 637"/>
              <a:gd name="connsiteY37-2190" fmla="*/ 58 h 763"/>
              <a:gd name="connsiteX38-2191" fmla="*/ 337 w 637"/>
              <a:gd name="connsiteY38-2192" fmla="*/ 47 h 763"/>
              <a:gd name="connsiteX39-2193" fmla="*/ 364 w 637"/>
              <a:gd name="connsiteY39-2194" fmla="*/ 42 h 763"/>
              <a:gd name="connsiteX40-2195" fmla="*/ 390 w 637"/>
              <a:gd name="connsiteY40-2196" fmla="*/ 37 h 763"/>
              <a:gd name="connsiteX41-2197" fmla="*/ 416 w 637"/>
              <a:gd name="connsiteY41-2198" fmla="*/ 32 h 763"/>
              <a:gd name="connsiteX42-2199" fmla="*/ 432 w 637"/>
              <a:gd name="connsiteY42-2200" fmla="*/ 32 h 763"/>
              <a:gd name="connsiteX43-2201" fmla="*/ 448 w 637"/>
              <a:gd name="connsiteY43-2202" fmla="*/ 26 h 763"/>
              <a:gd name="connsiteX44-2203" fmla="*/ 464 w 637"/>
              <a:gd name="connsiteY44-2204" fmla="*/ 21 h 763"/>
              <a:gd name="connsiteX45-2205" fmla="*/ 469 w 637"/>
              <a:gd name="connsiteY45-2206" fmla="*/ 21 h 763"/>
              <a:gd name="connsiteX46-2207" fmla="*/ 479 w 637"/>
              <a:gd name="connsiteY46-2208" fmla="*/ 16 h 763"/>
              <a:gd name="connsiteX47-2209" fmla="*/ 485 w 637"/>
              <a:gd name="connsiteY47-2210" fmla="*/ 11 h 763"/>
              <a:gd name="connsiteX48-2211" fmla="*/ 495 w 637"/>
              <a:gd name="connsiteY48-2212" fmla="*/ 5 h 763"/>
              <a:gd name="connsiteX49-2213" fmla="*/ 501 w 637"/>
              <a:gd name="connsiteY49-2214" fmla="*/ 5 h 763"/>
              <a:gd name="connsiteX50-2215" fmla="*/ 511 w 637"/>
              <a:gd name="connsiteY50-2216" fmla="*/ 0 h 763"/>
              <a:gd name="connsiteX51-2217" fmla="*/ 516 w 637"/>
              <a:gd name="connsiteY51-2218" fmla="*/ 5 h 763"/>
              <a:gd name="connsiteX52-2219" fmla="*/ 522 w 637"/>
              <a:gd name="connsiteY52-2220" fmla="*/ 5 h 763"/>
              <a:gd name="connsiteX53-2221" fmla="*/ 527 w 637"/>
              <a:gd name="connsiteY53-2222" fmla="*/ 11 h 763"/>
              <a:gd name="connsiteX54-2223" fmla="*/ 537 w 637"/>
              <a:gd name="connsiteY54-2224" fmla="*/ 16 h 763"/>
              <a:gd name="connsiteX55-2225" fmla="*/ 548 w 637"/>
              <a:gd name="connsiteY55-2226" fmla="*/ 21 h 763"/>
              <a:gd name="connsiteX56-2227" fmla="*/ 558 w 637"/>
              <a:gd name="connsiteY56-2228" fmla="*/ 26 h 763"/>
              <a:gd name="connsiteX57-2229" fmla="*/ 569 w 637"/>
              <a:gd name="connsiteY57-2230" fmla="*/ 32 h 763"/>
              <a:gd name="connsiteX58-2231" fmla="*/ 585 w 637"/>
              <a:gd name="connsiteY58-2232" fmla="*/ 42 h 763"/>
              <a:gd name="connsiteX59-2233" fmla="*/ 595 w 637"/>
              <a:gd name="connsiteY59-2234" fmla="*/ 53 h 763"/>
              <a:gd name="connsiteX60-2235" fmla="*/ 606 w 637"/>
              <a:gd name="connsiteY60-2236" fmla="*/ 58 h 763"/>
              <a:gd name="connsiteX61-2237" fmla="*/ 616 w 637"/>
              <a:gd name="connsiteY61-2238" fmla="*/ 68 h 763"/>
              <a:gd name="connsiteX62-2239" fmla="*/ 627 w 637"/>
              <a:gd name="connsiteY62-2240" fmla="*/ 74 h 763"/>
              <a:gd name="connsiteX63-2241" fmla="*/ 632 w 637"/>
              <a:gd name="connsiteY63-2242" fmla="*/ 79 h 763"/>
              <a:gd name="connsiteX64-2243" fmla="*/ 637 w 637"/>
              <a:gd name="connsiteY64-2244" fmla="*/ 84 h 763"/>
              <a:gd name="connsiteX65-2245" fmla="*/ 637 w 637"/>
              <a:gd name="connsiteY65-2246" fmla="*/ 89 h 763"/>
              <a:gd name="connsiteX66-2247" fmla="*/ 637 w 637"/>
              <a:gd name="connsiteY66-2248" fmla="*/ 95 h 763"/>
              <a:gd name="connsiteX67-2249" fmla="*/ 637 w 637"/>
              <a:gd name="connsiteY67-2250" fmla="*/ 100 h 763"/>
              <a:gd name="connsiteX68-2251" fmla="*/ 637 w 637"/>
              <a:gd name="connsiteY68-2252" fmla="*/ 105 h 763"/>
              <a:gd name="connsiteX69-2253" fmla="*/ 632 w 637"/>
              <a:gd name="connsiteY69-2254" fmla="*/ 110 h 763"/>
              <a:gd name="connsiteX70-2255" fmla="*/ 622 w 637"/>
              <a:gd name="connsiteY70-2256" fmla="*/ 116 h 763"/>
              <a:gd name="connsiteX71-2257" fmla="*/ 622 w 637"/>
              <a:gd name="connsiteY71-2258" fmla="*/ 121 h 763"/>
              <a:gd name="connsiteX72-2259" fmla="*/ 622 w 637"/>
              <a:gd name="connsiteY72-2260" fmla="*/ 121 h 763"/>
              <a:gd name="connsiteX73-2261" fmla="*/ 616 w 637"/>
              <a:gd name="connsiteY73-2262" fmla="*/ 126 h 763"/>
              <a:gd name="connsiteX74-2263" fmla="*/ 616 w 637"/>
              <a:gd name="connsiteY74-2264" fmla="*/ 132 h 763"/>
              <a:gd name="connsiteX75-2265" fmla="*/ 611 w 637"/>
              <a:gd name="connsiteY75-2266" fmla="*/ 142 h 763"/>
              <a:gd name="connsiteX76-2267" fmla="*/ 611 w 637"/>
              <a:gd name="connsiteY76-2268" fmla="*/ 147 h 763"/>
              <a:gd name="connsiteX77-2269" fmla="*/ 611 w 637"/>
              <a:gd name="connsiteY77-2270" fmla="*/ 158 h 763"/>
              <a:gd name="connsiteX78-2271" fmla="*/ 606 w 637"/>
              <a:gd name="connsiteY78-2272" fmla="*/ 168 h 763"/>
              <a:gd name="connsiteX79-2273" fmla="*/ 606 w 637"/>
              <a:gd name="connsiteY79-2274" fmla="*/ 179 h 763"/>
              <a:gd name="connsiteX80-2275" fmla="*/ 606 w 637"/>
              <a:gd name="connsiteY80-2276" fmla="*/ 189 h 763"/>
              <a:gd name="connsiteX81-2277" fmla="*/ 601 w 637"/>
              <a:gd name="connsiteY81-2278" fmla="*/ 205 h 763"/>
              <a:gd name="connsiteX82-2279" fmla="*/ 601 w 637"/>
              <a:gd name="connsiteY82-2280" fmla="*/ 221 h 763"/>
              <a:gd name="connsiteX83-2281" fmla="*/ 601 w 637"/>
              <a:gd name="connsiteY83-2282" fmla="*/ 237 h 763"/>
              <a:gd name="connsiteX84-2283" fmla="*/ 595 w 637"/>
              <a:gd name="connsiteY84-2284" fmla="*/ 252 h 763"/>
              <a:gd name="connsiteX85-2285" fmla="*/ 595 w 637"/>
              <a:gd name="connsiteY85-2286" fmla="*/ 268 h 763"/>
              <a:gd name="connsiteX86-2287" fmla="*/ 595 w 637"/>
              <a:gd name="connsiteY86-2288" fmla="*/ 289 h 763"/>
              <a:gd name="connsiteX87-2289" fmla="*/ 590 w 637"/>
              <a:gd name="connsiteY87-2290" fmla="*/ 331 h 763"/>
              <a:gd name="connsiteX88-2291" fmla="*/ 585 w 637"/>
              <a:gd name="connsiteY88-2292" fmla="*/ 368 h 763"/>
              <a:gd name="connsiteX89-2293" fmla="*/ 585 w 637"/>
              <a:gd name="connsiteY89-2294" fmla="*/ 400 h 763"/>
              <a:gd name="connsiteX90-2295" fmla="*/ 580 w 637"/>
              <a:gd name="connsiteY90-2296" fmla="*/ 431 h 763"/>
              <a:gd name="connsiteX91-2297" fmla="*/ 574 w 637"/>
              <a:gd name="connsiteY91-2298" fmla="*/ 463 h 763"/>
              <a:gd name="connsiteX92-2299" fmla="*/ 574 w 637"/>
              <a:gd name="connsiteY92-2300" fmla="*/ 489 h 763"/>
              <a:gd name="connsiteX93-2301" fmla="*/ 569 w 637"/>
              <a:gd name="connsiteY93-2302" fmla="*/ 510 h 763"/>
              <a:gd name="connsiteX94-2303" fmla="*/ 564 w 637"/>
              <a:gd name="connsiteY94-2304" fmla="*/ 531 h 763"/>
              <a:gd name="connsiteX95-2305" fmla="*/ 558 w 637"/>
              <a:gd name="connsiteY95-2306" fmla="*/ 568 h 763"/>
              <a:gd name="connsiteX96-2307" fmla="*/ 548 w 637"/>
              <a:gd name="connsiteY96-2308" fmla="*/ 605 h 763"/>
              <a:gd name="connsiteX97-2309" fmla="*/ 543 w 637"/>
              <a:gd name="connsiteY97-2310" fmla="*/ 636 h 763"/>
              <a:gd name="connsiteX98-2311" fmla="*/ 532 w 637"/>
              <a:gd name="connsiteY98-2312" fmla="*/ 663 h 763"/>
              <a:gd name="connsiteX99-2313" fmla="*/ 527 w 637"/>
              <a:gd name="connsiteY99-2314" fmla="*/ 689 h 763"/>
              <a:gd name="connsiteX100-2315" fmla="*/ 522 w 637"/>
              <a:gd name="connsiteY100-2316" fmla="*/ 700 h 763"/>
              <a:gd name="connsiteX101-2317" fmla="*/ 516 w 637"/>
              <a:gd name="connsiteY101-2318" fmla="*/ 710 h 763"/>
              <a:gd name="connsiteX102-2319" fmla="*/ 516 w 637"/>
              <a:gd name="connsiteY102-2320" fmla="*/ 721 h 763"/>
              <a:gd name="connsiteX103-2321" fmla="*/ 511 w 637"/>
              <a:gd name="connsiteY103-2322" fmla="*/ 726 h 763"/>
              <a:gd name="connsiteX104-2323" fmla="*/ 506 w 637"/>
              <a:gd name="connsiteY104-2324" fmla="*/ 736 h 763"/>
              <a:gd name="connsiteX105-2325" fmla="*/ 506 w 637"/>
              <a:gd name="connsiteY105-2326" fmla="*/ 742 h 763"/>
              <a:gd name="connsiteX106-2327" fmla="*/ 495 w 637"/>
              <a:gd name="connsiteY106-2328" fmla="*/ 747 h 763"/>
              <a:gd name="connsiteX107-2329" fmla="*/ 490 w 637"/>
              <a:gd name="connsiteY107-2330" fmla="*/ 757 h 763"/>
              <a:gd name="connsiteX108-2331" fmla="*/ 485 w 637"/>
              <a:gd name="connsiteY108-2332" fmla="*/ 757 h 763"/>
              <a:gd name="connsiteX109-2333" fmla="*/ 479 w 637"/>
              <a:gd name="connsiteY109-2334" fmla="*/ 763 h 763"/>
              <a:gd name="connsiteX110-2335" fmla="*/ 474 w 637"/>
              <a:gd name="connsiteY110-2336" fmla="*/ 763 h 763"/>
              <a:gd name="connsiteX111-2337" fmla="*/ 474 w 637"/>
              <a:gd name="connsiteY111-2338" fmla="*/ 757 h 763"/>
              <a:gd name="connsiteX112-2339" fmla="*/ 469 w 637"/>
              <a:gd name="connsiteY112-2340" fmla="*/ 757 h 763"/>
              <a:gd name="connsiteX113-2341" fmla="*/ 469 w 637"/>
              <a:gd name="connsiteY113-2342" fmla="*/ 752 h 763"/>
              <a:gd name="connsiteX114-2343" fmla="*/ 469 w 637"/>
              <a:gd name="connsiteY114-2344" fmla="*/ 747 h 763"/>
              <a:gd name="connsiteX115-2345" fmla="*/ 464 w 637"/>
              <a:gd name="connsiteY115-2346" fmla="*/ 742 h 763"/>
              <a:gd name="connsiteX116-2347" fmla="*/ 464 w 637"/>
              <a:gd name="connsiteY116-2348" fmla="*/ 731 h 763"/>
              <a:gd name="connsiteX117-2349" fmla="*/ 464 w 637"/>
              <a:gd name="connsiteY117-2350" fmla="*/ 721 h 763"/>
              <a:gd name="connsiteX118-2351" fmla="*/ 458 w 637"/>
              <a:gd name="connsiteY118-2352" fmla="*/ 705 h 763"/>
              <a:gd name="connsiteX119-2353" fmla="*/ 453 w 637"/>
              <a:gd name="connsiteY119-2354" fmla="*/ 684 h 763"/>
              <a:gd name="connsiteX120-2355" fmla="*/ 448 w 637"/>
              <a:gd name="connsiteY120-2356" fmla="*/ 668 h 763"/>
              <a:gd name="connsiteX121-2357" fmla="*/ 443 w 637"/>
              <a:gd name="connsiteY121-2358" fmla="*/ 652 h 763"/>
              <a:gd name="connsiteX122-2359" fmla="*/ 437 w 637"/>
              <a:gd name="connsiteY122-2360" fmla="*/ 636 h 763"/>
              <a:gd name="connsiteX123-2361" fmla="*/ 427 w 637"/>
              <a:gd name="connsiteY123-2362" fmla="*/ 626 h 763"/>
              <a:gd name="connsiteX124-2363" fmla="*/ 416 w 637"/>
              <a:gd name="connsiteY124-2364" fmla="*/ 615 h 763"/>
              <a:gd name="connsiteX125-2365" fmla="*/ 411 w 637"/>
              <a:gd name="connsiteY125-2366" fmla="*/ 605 h 763"/>
              <a:gd name="connsiteX126-2367" fmla="*/ 422 w 637"/>
              <a:gd name="connsiteY126-2368" fmla="*/ 610 h 763"/>
              <a:gd name="connsiteX127-2369" fmla="*/ 437 w 637"/>
              <a:gd name="connsiteY127-2370" fmla="*/ 610 h 763"/>
              <a:gd name="connsiteX128-2371" fmla="*/ 448 w 637"/>
              <a:gd name="connsiteY128-2372" fmla="*/ 610 h 763"/>
              <a:gd name="connsiteX129-2373" fmla="*/ 458 w 637"/>
              <a:gd name="connsiteY129-2374" fmla="*/ 610 h 763"/>
              <a:gd name="connsiteX130-2375" fmla="*/ 469 w 637"/>
              <a:gd name="connsiteY130-2376" fmla="*/ 605 h 763"/>
              <a:gd name="connsiteX131-2377" fmla="*/ 474 w 637"/>
              <a:gd name="connsiteY131-2378" fmla="*/ 605 h 763"/>
              <a:gd name="connsiteX132-2379" fmla="*/ 479 w 637"/>
              <a:gd name="connsiteY132-2380" fmla="*/ 600 h 763"/>
              <a:gd name="connsiteX133-2381" fmla="*/ 479 w 637"/>
              <a:gd name="connsiteY133-2382" fmla="*/ 600 h 763"/>
              <a:gd name="connsiteX134-2383" fmla="*/ 485 w 637"/>
              <a:gd name="connsiteY134-2384" fmla="*/ 594 h 763"/>
              <a:gd name="connsiteX135-2385" fmla="*/ 485 w 637"/>
              <a:gd name="connsiteY135-2386" fmla="*/ 584 h 763"/>
              <a:gd name="connsiteX136-2387" fmla="*/ 490 w 637"/>
              <a:gd name="connsiteY136-2388" fmla="*/ 573 h 763"/>
              <a:gd name="connsiteX137-2389" fmla="*/ 490 w 637"/>
              <a:gd name="connsiteY137-2390" fmla="*/ 558 h 763"/>
              <a:gd name="connsiteX138-2391" fmla="*/ 495 w 637"/>
              <a:gd name="connsiteY138-2392" fmla="*/ 537 h 763"/>
              <a:gd name="connsiteX139-2393" fmla="*/ 501 w 637"/>
              <a:gd name="connsiteY139-2394" fmla="*/ 516 h 763"/>
              <a:gd name="connsiteX140-2395" fmla="*/ 501 w 637"/>
              <a:gd name="connsiteY140-2396" fmla="*/ 489 h 763"/>
              <a:gd name="connsiteX141-2397" fmla="*/ 506 w 637"/>
              <a:gd name="connsiteY141-2398" fmla="*/ 458 h 763"/>
              <a:gd name="connsiteX142-2399" fmla="*/ 516 w 637"/>
              <a:gd name="connsiteY142-2400" fmla="*/ 395 h 763"/>
              <a:gd name="connsiteX143-2401" fmla="*/ 522 w 637"/>
              <a:gd name="connsiteY143-2402" fmla="*/ 337 h 763"/>
              <a:gd name="connsiteX144-2403" fmla="*/ 527 w 637"/>
              <a:gd name="connsiteY144-2404" fmla="*/ 274 h 763"/>
              <a:gd name="connsiteX145-2405" fmla="*/ 527 w 637"/>
              <a:gd name="connsiteY145-2406" fmla="*/ 221 h 763"/>
              <a:gd name="connsiteX146-2407" fmla="*/ 527 w 637"/>
              <a:gd name="connsiteY146-2408" fmla="*/ 221 h 763"/>
              <a:gd name="connsiteX0-2409" fmla="*/ 504 w 614"/>
              <a:gd name="connsiteY0-2410" fmla="*/ 221 h 763"/>
              <a:gd name="connsiteX1-2411" fmla="*/ 504 w 614"/>
              <a:gd name="connsiteY1-2412" fmla="*/ 195 h 763"/>
              <a:gd name="connsiteX2-2413" fmla="*/ 504 w 614"/>
              <a:gd name="connsiteY2-2414" fmla="*/ 168 h 763"/>
              <a:gd name="connsiteX3-2415" fmla="*/ 504 w 614"/>
              <a:gd name="connsiteY3-2416" fmla="*/ 147 h 763"/>
              <a:gd name="connsiteX4-2417" fmla="*/ 504 w 614"/>
              <a:gd name="connsiteY4-2418" fmla="*/ 132 h 763"/>
              <a:gd name="connsiteX5-2419" fmla="*/ 504 w 614"/>
              <a:gd name="connsiteY5-2420" fmla="*/ 116 h 763"/>
              <a:gd name="connsiteX6-2421" fmla="*/ 504 w 614"/>
              <a:gd name="connsiteY6-2422" fmla="*/ 105 h 763"/>
              <a:gd name="connsiteX7-2423" fmla="*/ 499 w 614"/>
              <a:gd name="connsiteY7-2424" fmla="*/ 95 h 763"/>
              <a:gd name="connsiteX8-2425" fmla="*/ 499 w 614"/>
              <a:gd name="connsiteY8-2426" fmla="*/ 89 h 763"/>
              <a:gd name="connsiteX9-2427" fmla="*/ 499 w 614"/>
              <a:gd name="connsiteY9-2428" fmla="*/ 84 h 763"/>
              <a:gd name="connsiteX10-2429" fmla="*/ 493 w 614"/>
              <a:gd name="connsiteY10-2430" fmla="*/ 84 h 763"/>
              <a:gd name="connsiteX11-2431" fmla="*/ 488 w 614"/>
              <a:gd name="connsiteY11-2432" fmla="*/ 79 h 763"/>
              <a:gd name="connsiteX12-2433" fmla="*/ 478 w 614"/>
              <a:gd name="connsiteY12-2434" fmla="*/ 79 h 763"/>
              <a:gd name="connsiteX13-2435" fmla="*/ 472 w 614"/>
              <a:gd name="connsiteY13-2436" fmla="*/ 74 h 763"/>
              <a:gd name="connsiteX14-2437" fmla="*/ 456 w 614"/>
              <a:gd name="connsiteY14-2438" fmla="*/ 74 h 763"/>
              <a:gd name="connsiteX15-2439" fmla="*/ 446 w 614"/>
              <a:gd name="connsiteY15-2440" fmla="*/ 74 h 763"/>
              <a:gd name="connsiteX16-2441" fmla="*/ 430 w 614"/>
              <a:gd name="connsiteY16-2442" fmla="*/ 79 h 763"/>
              <a:gd name="connsiteX17-2443" fmla="*/ 399 w 614"/>
              <a:gd name="connsiteY17-2444" fmla="*/ 79 h 763"/>
              <a:gd name="connsiteX18-2445" fmla="*/ 362 w 614"/>
              <a:gd name="connsiteY18-2446" fmla="*/ 84 h 763"/>
              <a:gd name="connsiteX19-2447" fmla="*/ 325 w 614"/>
              <a:gd name="connsiteY19-2448" fmla="*/ 89 h 763"/>
              <a:gd name="connsiteX20-2449" fmla="*/ 288 w 614"/>
              <a:gd name="connsiteY20-2450" fmla="*/ 89 h 763"/>
              <a:gd name="connsiteX21-2451" fmla="*/ 246 w 614"/>
              <a:gd name="connsiteY21-2452" fmla="*/ 95 h 763"/>
              <a:gd name="connsiteX22-2453" fmla="*/ 198 w 614"/>
              <a:gd name="connsiteY22-2454" fmla="*/ 105 h 763"/>
              <a:gd name="connsiteX23-2455" fmla="*/ 172 w 614"/>
              <a:gd name="connsiteY23-2456" fmla="*/ 105 h 763"/>
              <a:gd name="connsiteX24-2457" fmla="*/ 146 w 614"/>
              <a:gd name="connsiteY24-2458" fmla="*/ 110 h 763"/>
              <a:gd name="connsiteX25-2459" fmla="*/ 119 w 614"/>
              <a:gd name="connsiteY25-2460" fmla="*/ 116 h 763"/>
              <a:gd name="connsiteX26-2461" fmla="*/ 93 w 614"/>
              <a:gd name="connsiteY26-2462" fmla="*/ 116 h 763"/>
              <a:gd name="connsiteX27-2463" fmla="*/ 61 w 614"/>
              <a:gd name="connsiteY27-2464" fmla="*/ 121 h 763"/>
              <a:gd name="connsiteX28-2465" fmla="*/ 35 w 614"/>
              <a:gd name="connsiteY28-2466" fmla="*/ 126 h 763"/>
              <a:gd name="connsiteX29-2467" fmla="*/ 9 w 614"/>
              <a:gd name="connsiteY29-2468" fmla="*/ 126 h 763"/>
              <a:gd name="connsiteX30-2469" fmla="*/ 3 w 614"/>
              <a:gd name="connsiteY30-2470" fmla="*/ 95 h 763"/>
              <a:gd name="connsiteX31-2471" fmla="*/ 25 w 614"/>
              <a:gd name="connsiteY31-2472" fmla="*/ 89 h 763"/>
              <a:gd name="connsiteX32-2473" fmla="*/ 51 w 614"/>
              <a:gd name="connsiteY32-2474" fmla="*/ 84 h 763"/>
              <a:gd name="connsiteX33-2475" fmla="*/ 82 w 614"/>
              <a:gd name="connsiteY33-2476" fmla="*/ 84 h 763"/>
              <a:gd name="connsiteX34-2477" fmla="*/ 140 w 614"/>
              <a:gd name="connsiteY34-2478" fmla="*/ 74 h 763"/>
              <a:gd name="connsiteX35-2479" fmla="*/ 198 w 614"/>
              <a:gd name="connsiteY35-2480" fmla="*/ 63 h 763"/>
              <a:gd name="connsiteX36-2481" fmla="*/ 256 w 614"/>
              <a:gd name="connsiteY36-2482" fmla="*/ 58 h 763"/>
              <a:gd name="connsiteX37-2483" fmla="*/ 314 w 614"/>
              <a:gd name="connsiteY37-2484" fmla="*/ 47 h 763"/>
              <a:gd name="connsiteX38-2485" fmla="*/ 341 w 614"/>
              <a:gd name="connsiteY38-2486" fmla="*/ 42 h 763"/>
              <a:gd name="connsiteX39-2487" fmla="*/ 367 w 614"/>
              <a:gd name="connsiteY39-2488" fmla="*/ 37 h 763"/>
              <a:gd name="connsiteX40-2489" fmla="*/ 393 w 614"/>
              <a:gd name="connsiteY40-2490" fmla="*/ 32 h 763"/>
              <a:gd name="connsiteX41-2491" fmla="*/ 409 w 614"/>
              <a:gd name="connsiteY41-2492" fmla="*/ 32 h 763"/>
              <a:gd name="connsiteX42-2493" fmla="*/ 425 w 614"/>
              <a:gd name="connsiteY42-2494" fmla="*/ 26 h 763"/>
              <a:gd name="connsiteX43-2495" fmla="*/ 441 w 614"/>
              <a:gd name="connsiteY43-2496" fmla="*/ 21 h 763"/>
              <a:gd name="connsiteX44-2497" fmla="*/ 446 w 614"/>
              <a:gd name="connsiteY44-2498" fmla="*/ 21 h 763"/>
              <a:gd name="connsiteX45-2499" fmla="*/ 456 w 614"/>
              <a:gd name="connsiteY45-2500" fmla="*/ 16 h 763"/>
              <a:gd name="connsiteX46-2501" fmla="*/ 462 w 614"/>
              <a:gd name="connsiteY46-2502" fmla="*/ 11 h 763"/>
              <a:gd name="connsiteX47-2503" fmla="*/ 472 w 614"/>
              <a:gd name="connsiteY47-2504" fmla="*/ 5 h 763"/>
              <a:gd name="connsiteX48-2505" fmla="*/ 478 w 614"/>
              <a:gd name="connsiteY48-2506" fmla="*/ 5 h 763"/>
              <a:gd name="connsiteX49-2507" fmla="*/ 488 w 614"/>
              <a:gd name="connsiteY49-2508" fmla="*/ 0 h 763"/>
              <a:gd name="connsiteX50-2509" fmla="*/ 493 w 614"/>
              <a:gd name="connsiteY50-2510" fmla="*/ 5 h 763"/>
              <a:gd name="connsiteX51-2511" fmla="*/ 499 w 614"/>
              <a:gd name="connsiteY51-2512" fmla="*/ 5 h 763"/>
              <a:gd name="connsiteX52-2513" fmla="*/ 504 w 614"/>
              <a:gd name="connsiteY52-2514" fmla="*/ 11 h 763"/>
              <a:gd name="connsiteX53-2515" fmla="*/ 514 w 614"/>
              <a:gd name="connsiteY53-2516" fmla="*/ 16 h 763"/>
              <a:gd name="connsiteX54-2517" fmla="*/ 525 w 614"/>
              <a:gd name="connsiteY54-2518" fmla="*/ 21 h 763"/>
              <a:gd name="connsiteX55-2519" fmla="*/ 535 w 614"/>
              <a:gd name="connsiteY55-2520" fmla="*/ 26 h 763"/>
              <a:gd name="connsiteX56-2521" fmla="*/ 546 w 614"/>
              <a:gd name="connsiteY56-2522" fmla="*/ 32 h 763"/>
              <a:gd name="connsiteX57-2523" fmla="*/ 562 w 614"/>
              <a:gd name="connsiteY57-2524" fmla="*/ 42 h 763"/>
              <a:gd name="connsiteX58-2525" fmla="*/ 572 w 614"/>
              <a:gd name="connsiteY58-2526" fmla="*/ 53 h 763"/>
              <a:gd name="connsiteX59-2527" fmla="*/ 583 w 614"/>
              <a:gd name="connsiteY59-2528" fmla="*/ 58 h 763"/>
              <a:gd name="connsiteX60-2529" fmla="*/ 593 w 614"/>
              <a:gd name="connsiteY60-2530" fmla="*/ 68 h 763"/>
              <a:gd name="connsiteX61-2531" fmla="*/ 604 w 614"/>
              <a:gd name="connsiteY61-2532" fmla="*/ 74 h 763"/>
              <a:gd name="connsiteX62-2533" fmla="*/ 609 w 614"/>
              <a:gd name="connsiteY62-2534" fmla="*/ 79 h 763"/>
              <a:gd name="connsiteX63-2535" fmla="*/ 614 w 614"/>
              <a:gd name="connsiteY63-2536" fmla="*/ 84 h 763"/>
              <a:gd name="connsiteX64-2537" fmla="*/ 614 w 614"/>
              <a:gd name="connsiteY64-2538" fmla="*/ 89 h 763"/>
              <a:gd name="connsiteX65-2539" fmla="*/ 614 w 614"/>
              <a:gd name="connsiteY65-2540" fmla="*/ 95 h 763"/>
              <a:gd name="connsiteX66-2541" fmla="*/ 614 w 614"/>
              <a:gd name="connsiteY66-2542" fmla="*/ 100 h 763"/>
              <a:gd name="connsiteX67-2543" fmla="*/ 614 w 614"/>
              <a:gd name="connsiteY67-2544" fmla="*/ 105 h 763"/>
              <a:gd name="connsiteX68-2545" fmla="*/ 609 w 614"/>
              <a:gd name="connsiteY68-2546" fmla="*/ 110 h 763"/>
              <a:gd name="connsiteX69-2547" fmla="*/ 599 w 614"/>
              <a:gd name="connsiteY69-2548" fmla="*/ 116 h 763"/>
              <a:gd name="connsiteX70-2549" fmla="*/ 599 w 614"/>
              <a:gd name="connsiteY70-2550" fmla="*/ 121 h 763"/>
              <a:gd name="connsiteX71-2551" fmla="*/ 599 w 614"/>
              <a:gd name="connsiteY71-2552" fmla="*/ 121 h 763"/>
              <a:gd name="connsiteX72-2553" fmla="*/ 593 w 614"/>
              <a:gd name="connsiteY72-2554" fmla="*/ 126 h 763"/>
              <a:gd name="connsiteX73-2555" fmla="*/ 593 w 614"/>
              <a:gd name="connsiteY73-2556" fmla="*/ 132 h 763"/>
              <a:gd name="connsiteX74-2557" fmla="*/ 588 w 614"/>
              <a:gd name="connsiteY74-2558" fmla="*/ 142 h 763"/>
              <a:gd name="connsiteX75-2559" fmla="*/ 588 w 614"/>
              <a:gd name="connsiteY75-2560" fmla="*/ 147 h 763"/>
              <a:gd name="connsiteX76-2561" fmla="*/ 588 w 614"/>
              <a:gd name="connsiteY76-2562" fmla="*/ 158 h 763"/>
              <a:gd name="connsiteX77-2563" fmla="*/ 583 w 614"/>
              <a:gd name="connsiteY77-2564" fmla="*/ 168 h 763"/>
              <a:gd name="connsiteX78-2565" fmla="*/ 583 w 614"/>
              <a:gd name="connsiteY78-2566" fmla="*/ 179 h 763"/>
              <a:gd name="connsiteX79-2567" fmla="*/ 583 w 614"/>
              <a:gd name="connsiteY79-2568" fmla="*/ 189 h 763"/>
              <a:gd name="connsiteX80-2569" fmla="*/ 578 w 614"/>
              <a:gd name="connsiteY80-2570" fmla="*/ 205 h 763"/>
              <a:gd name="connsiteX81-2571" fmla="*/ 578 w 614"/>
              <a:gd name="connsiteY81-2572" fmla="*/ 221 h 763"/>
              <a:gd name="connsiteX82-2573" fmla="*/ 578 w 614"/>
              <a:gd name="connsiteY82-2574" fmla="*/ 237 h 763"/>
              <a:gd name="connsiteX83-2575" fmla="*/ 572 w 614"/>
              <a:gd name="connsiteY83-2576" fmla="*/ 252 h 763"/>
              <a:gd name="connsiteX84-2577" fmla="*/ 572 w 614"/>
              <a:gd name="connsiteY84-2578" fmla="*/ 268 h 763"/>
              <a:gd name="connsiteX85-2579" fmla="*/ 572 w 614"/>
              <a:gd name="connsiteY85-2580" fmla="*/ 289 h 763"/>
              <a:gd name="connsiteX86-2581" fmla="*/ 567 w 614"/>
              <a:gd name="connsiteY86-2582" fmla="*/ 331 h 763"/>
              <a:gd name="connsiteX87-2583" fmla="*/ 562 w 614"/>
              <a:gd name="connsiteY87-2584" fmla="*/ 368 h 763"/>
              <a:gd name="connsiteX88-2585" fmla="*/ 562 w 614"/>
              <a:gd name="connsiteY88-2586" fmla="*/ 400 h 763"/>
              <a:gd name="connsiteX89-2587" fmla="*/ 557 w 614"/>
              <a:gd name="connsiteY89-2588" fmla="*/ 431 h 763"/>
              <a:gd name="connsiteX90-2589" fmla="*/ 551 w 614"/>
              <a:gd name="connsiteY90-2590" fmla="*/ 463 h 763"/>
              <a:gd name="connsiteX91-2591" fmla="*/ 551 w 614"/>
              <a:gd name="connsiteY91-2592" fmla="*/ 489 h 763"/>
              <a:gd name="connsiteX92-2593" fmla="*/ 546 w 614"/>
              <a:gd name="connsiteY92-2594" fmla="*/ 510 h 763"/>
              <a:gd name="connsiteX93-2595" fmla="*/ 541 w 614"/>
              <a:gd name="connsiteY93-2596" fmla="*/ 531 h 763"/>
              <a:gd name="connsiteX94-2597" fmla="*/ 535 w 614"/>
              <a:gd name="connsiteY94-2598" fmla="*/ 568 h 763"/>
              <a:gd name="connsiteX95-2599" fmla="*/ 525 w 614"/>
              <a:gd name="connsiteY95-2600" fmla="*/ 605 h 763"/>
              <a:gd name="connsiteX96-2601" fmla="*/ 520 w 614"/>
              <a:gd name="connsiteY96-2602" fmla="*/ 636 h 763"/>
              <a:gd name="connsiteX97-2603" fmla="*/ 509 w 614"/>
              <a:gd name="connsiteY97-2604" fmla="*/ 663 h 763"/>
              <a:gd name="connsiteX98-2605" fmla="*/ 504 w 614"/>
              <a:gd name="connsiteY98-2606" fmla="*/ 689 h 763"/>
              <a:gd name="connsiteX99-2607" fmla="*/ 499 w 614"/>
              <a:gd name="connsiteY99-2608" fmla="*/ 700 h 763"/>
              <a:gd name="connsiteX100-2609" fmla="*/ 493 w 614"/>
              <a:gd name="connsiteY100-2610" fmla="*/ 710 h 763"/>
              <a:gd name="connsiteX101-2611" fmla="*/ 493 w 614"/>
              <a:gd name="connsiteY101-2612" fmla="*/ 721 h 763"/>
              <a:gd name="connsiteX102-2613" fmla="*/ 488 w 614"/>
              <a:gd name="connsiteY102-2614" fmla="*/ 726 h 763"/>
              <a:gd name="connsiteX103-2615" fmla="*/ 483 w 614"/>
              <a:gd name="connsiteY103-2616" fmla="*/ 736 h 763"/>
              <a:gd name="connsiteX104-2617" fmla="*/ 483 w 614"/>
              <a:gd name="connsiteY104-2618" fmla="*/ 742 h 763"/>
              <a:gd name="connsiteX105-2619" fmla="*/ 472 w 614"/>
              <a:gd name="connsiteY105-2620" fmla="*/ 747 h 763"/>
              <a:gd name="connsiteX106-2621" fmla="*/ 467 w 614"/>
              <a:gd name="connsiteY106-2622" fmla="*/ 757 h 763"/>
              <a:gd name="connsiteX107-2623" fmla="*/ 462 w 614"/>
              <a:gd name="connsiteY107-2624" fmla="*/ 757 h 763"/>
              <a:gd name="connsiteX108-2625" fmla="*/ 456 w 614"/>
              <a:gd name="connsiteY108-2626" fmla="*/ 763 h 763"/>
              <a:gd name="connsiteX109-2627" fmla="*/ 451 w 614"/>
              <a:gd name="connsiteY109-2628" fmla="*/ 763 h 763"/>
              <a:gd name="connsiteX110-2629" fmla="*/ 451 w 614"/>
              <a:gd name="connsiteY110-2630" fmla="*/ 757 h 763"/>
              <a:gd name="connsiteX111-2631" fmla="*/ 446 w 614"/>
              <a:gd name="connsiteY111-2632" fmla="*/ 757 h 763"/>
              <a:gd name="connsiteX112-2633" fmla="*/ 446 w 614"/>
              <a:gd name="connsiteY112-2634" fmla="*/ 752 h 763"/>
              <a:gd name="connsiteX113-2635" fmla="*/ 446 w 614"/>
              <a:gd name="connsiteY113-2636" fmla="*/ 747 h 763"/>
              <a:gd name="connsiteX114-2637" fmla="*/ 441 w 614"/>
              <a:gd name="connsiteY114-2638" fmla="*/ 742 h 763"/>
              <a:gd name="connsiteX115-2639" fmla="*/ 441 w 614"/>
              <a:gd name="connsiteY115-2640" fmla="*/ 731 h 763"/>
              <a:gd name="connsiteX116-2641" fmla="*/ 441 w 614"/>
              <a:gd name="connsiteY116-2642" fmla="*/ 721 h 763"/>
              <a:gd name="connsiteX117-2643" fmla="*/ 435 w 614"/>
              <a:gd name="connsiteY117-2644" fmla="*/ 705 h 763"/>
              <a:gd name="connsiteX118-2645" fmla="*/ 430 w 614"/>
              <a:gd name="connsiteY118-2646" fmla="*/ 684 h 763"/>
              <a:gd name="connsiteX119-2647" fmla="*/ 425 w 614"/>
              <a:gd name="connsiteY119-2648" fmla="*/ 668 h 763"/>
              <a:gd name="connsiteX120-2649" fmla="*/ 420 w 614"/>
              <a:gd name="connsiteY120-2650" fmla="*/ 652 h 763"/>
              <a:gd name="connsiteX121-2651" fmla="*/ 414 w 614"/>
              <a:gd name="connsiteY121-2652" fmla="*/ 636 h 763"/>
              <a:gd name="connsiteX122-2653" fmla="*/ 404 w 614"/>
              <a:gd name="connsiteY122-2654" fmla="*/ 626 h 763"/>
              <a:gd name="connsiteX123-2655" fmla="*/ 393 w 614"/>
              <a:gd name="connsiteY123-2656" fmla="*/ 615 h 763"/>
              <a:gd name="connsiteX124-2657" fmla="*/ 388 w 614"/>
              <a:gd name="connsiteY124-2658" fmla="*/ 605 h 763"/>
              <a:gd name="connsiteX125-2659" fmla="*/ 399 w 614"/>
              <a:gd name="connsiteY125-2660" fmla="*/ 610 h 763"/>
              <a:gd name="connsiteX126-2661" fmla="*/ 414 w 614"/>
              <a:gd name="connsiteY126-2662" fmla="*/ 610 h 763"/>
              <a:gd name="connsiteX127-2663" fmla="*/ 425 w 614"/>
              <a:gd name="connsiteY127-2664" fmla="*/ 610 h 763"/>
              <a:gd name="connsiteX128-2665" fmla="*/ 435 w 614"/>
              <a:gd name="connsiteY128-2666" fmla="*/ 610 h 763"/>
              <a:gd name="connsiteX129-2667" fmla="*/ 446 w 614"/>
              <a:gd name="connsiteY129-2668" fmla="*/ 605 h 763"/>
              <a:gd name="connsiteX130-2669" fmla="*/ 451 w 614"/>
              <a:gd name="connsiteY130-2670" fmla="*/ 605 h 763"/>
              <a:gd name="connsiteX131-2671" fmla="*/ 456 w 614"/>
              <a:gd name="connsiteY131-2672" fmla="*/ 600 h 763"/>
              <a:gd name="connsiteX132-2673" fmla="*/ 456 w 614"/>
              <a:gd name="connsiteY132-2674" fmla="*/ 600 h 763"/>
              <a:gd name="connsiteX133-2675" fmla="*/ 462 w 614"/>
              <a:gd name="connsiteY133-2676" fmla="*/ 594 h 763"/>
              <a:gd name="connsiteX134-2677" fmla="*/ 462 w 614"/>
              <a:gd name="connsiteY134-2678" fmla="*/ 584 h 763"/>
              <a:gd name="connsiteX135-2679" fmla="*/ 467 w 614"/>
              <a:gd name="connsiteY135-2680" fmla="*/ 573 h 763"/>
              <a:gd name="connsiteX136-2681" fmla="*/ 467 w 614"/>
              <a:gd name="connsiteY136-2682" fmla="*/ 558 h 763"/>
              <a:gd name="connsiteX137-2683" fmla="*/ 472 w 614"/>
              <a:gd name="connsiteY137-2684" fmla="*/ 537 h 763"/>
              <a:gd name="connsiteX138-2685" fmla="*/ 478 w 614"/>
              <a:gd name="connsiteY138-2686" fmla="*/ 516 h 763"/>
              <a:gd name="connsiteX139-2687" fmla="*/ 478 w 614"/>
              <a:gd name="connsiteY139-2688" fmla="*/ 489 h 763"/>
              <a:gd name="connsiteX140-2689" fmla="*/ 483 w 614"/>
              <a:gd name="connsiteY140-2690" fmla="*/ 458 h 763"/>
              <a:gd name="connsiteX141-2691" fmla="*/ 493 w 614"/>
              <a:gd name="connsiteY141-2692" fmla="*/ 395 h 763"/>
              <a:gd name="connsiteX142-2693" fmla="*/ 499 w 614"/>
              <a:gd name="connsiteY142-2694" fmla="*/ 337 h 763"/>
              <a:gd name="connsiteX143-2695" fmla="*/ 504 w 614"/>
              <a:gd name="connsiteY143-2696" fmla="*/ 274 h 763"/>
              <a:gd name="connsiteX144-2697" fmla="*/ 504 w 614"/>
              <a:gd name="connsiteY144-2698" fmla="*/ 221 h 763"/>
              <a:gd name="connsiteX145-2699" fmla="*/ 504 w 614"/>
              <a:gd name="connsiteY145-2700" fmla="*/ 221 h 763"/>
              <a:gd name="connsiteX0-2701" fmla="*/ 497 w 607"/>
              <a:gd name="connsiteY0-2702" fmla="*/ 221 h 763"/>
              <a:gd name="connsiteX1-2703" fmla="*/ 497 w 607"/>
              <a:gd name="connsiteY1-2704" fmla="*/ 195 h 763"/>
              <a:gd name="connsiteX2-2705" fmla="*/ 497 w 607"/>
              <a:gd name="connsiteY2-2706" fmla="*/ 168 h 763"/>
              <a:gd name="connsiteX3-2707" fmla="*/ 497 w 607"/>
              <a:gd name="connsiteY3-2708" fmla="*/ 147 h 763"/>
              <a:gd name="connsiteX4-2709" fmla="*/ 497 w 607"/>
              <a:gd name="connsiteY4-2710" fmla="*/ 132 h 763"/>
              <a:gd name="connsiteX5-2711" fmla="*/ 497 w 607"/>
              <a:gd name="connsiteY5-2712" fmla="*/ 116 h 763"/>
              <a:gd name="connsiteX6-2713" fmla="*/ 497 w 607"/>
              <a:gd name="connsiteY6-2714" fmla="*/ 105 h 763"/>
              <a:gd name="connsiteX7-2715" fmla="*/ 492 w 607"/>
              <a:gd name="connsiteY7-2716" fmla="*/ 95 h 763"/>
              <a:gd name="connsiteX8-2717" fmla="*/ 492 w 607"/>
              <a:gd name="connsiteY8-2718" fmla="*/ 89 h 763"/>
              <a:gd name="connsiteX9-2719" fmla="*/ 492 w 607"/>
              <a:gd name="connsiteY9-2720" fmla="*/ 84 h 763"/>
              <a:gd name="connsiteX10-2721" fmla="*/ 486 w 607"/>
              <a:gd name="connsiteY10-2722" fmla="*/ 84 h 763"/>
              <a:gd name="connsiteX11-2723" fmla="*/ 481 w 607"/>
              <a:gd name="connsiteY11-2724" fmla="*/ 79 h 763"/>
              <a:gd name="connsiteX12-2725" fmla="*/ 471 w 607"/>
              <a:gd name="connsiteY12-2726" fmla="*/ 79 h 763"/>
              <a:gd name="connsiteX13-2727" fmla="*/ 465 w 607"/>
              <a:gd name="connsiteY13-2728" fmla="*/ 74 h 763"/>
              <a:gd name="connsiteX14-2729" fmla="*/ 449 w 607"/>
              <a:gd name="connsiteY14-2730" fmla="*/ 74 h 763"/>
              <a:gd name="connsiteX15-2731" fmla="*/ 439 w 607"/>
              <a:gd name="connsiteY15-2732" fmla="*/ 74 h 763"/>
              <a:gd name="connsiteX16-2733" fmla="*/ 423 w 607"/>
              <a:gd name="connsiteY16-2734" fmla="*/ 79 h 763"/>
              <a:gd name="connsiteX17-2735" fmla="*/ 392 w 607"/>
              <a:gd name="connsiteY17-2736" fmla="*/ 79 h 763"/>
              <a:gd name="connsiteX18-2737" fmla="*/ 355 w 607"/>
              <a:gd name="connsiteY18-2738" fmla="*/ 84 h 763"/>
              <a:gd name="connsiteX19-2739" fmla="*/ 318 w 607"/>
              <a:gd name="connsiteY19-2740" fmla="*/ 89 h 763"/>
              <a:gd name="connsiteX20-2741" fmla="*/ 281 w 607"/>
              <a:gd name="connsiteY20-2742" fmla="*/ 89 h 763"/>
              <a:gd name="connsiteX21-2743" fmla="*/ 239 w 607"/>
              <a:gd name="connsiteY21-2744" fmla="*/ 95 h 763"/>
              <a:gd name="connsiteX22-2745" fmla="*/ 191 w 607"/>
              <a:gd name="connsiteY22-2746" fmla="*/ 105 h 763"/>
              <a:gd name="connsiteX23-2747" fmla="*/ 165 w 607"/>
              <a:gd name="connsiteY23-2748" fmla="*/ 105 h 763"/>
              <a:gd name="connsiteX24-2749" fmla="*/ 139 w 607"/>
              <a:gd name="connsiteY24-2750" fmla="*/ 110 h 763"/>
              <a:gd name="connsiteX25-2751" fmla="*/ 112 w 607"/>
              <a:gd name="connsiteY25-2752" fmla="*/ 116 h 763"/>
              <a:gd name="connsiteX26-2753" fmla="*/ 86 w 607"/>
              <a:gd name="connsiteY26-2754" fmla="*/ 116 h 763"/>
              <a:gd name="connsiteX27-2755" fmla="*/ 54 w 607"/>
              <a:gd name="connsiteY27-2756" fmla="*/ 121 h 763"/>
              <a:gd name="connsiteX28-2757" fmla="*/ 28 w 607"/>
              <a:gd name="connsiteY28-2758" fmla="*/ 126 h 763"/>
              <a:gd name="connsiteX29-2759" fmla="*/ 2 w 607"/>
              <a:gd name="connsiteY29-2760" fmla="*/ 126 h 763"/>
              <a:gd name="connsiteX30-2761" fmla="*/ 18 w 607"/>
              <a:gd name="connsiteY30-2762" fmla="*/ 89 h 763"/>
              <a:gd name="connsiteX31-2763" fmla="*/ 44 w 607"/>
              <a:gd name="connsiteY31-2764" fmla="*/ 84 h 763"/>
              <a:gd name="connsiteX32-2765" fmla="*/ 75 w 607"/>
              <a:gd name="connsiteY32-2766" fmla="*/ 84 h 763"/>
              <a:gd name="connsiteX33-2767" fmla="*/ 133 w 607"/>
              <a:gd name="connsiteY33-2768" fmla="*/ 74 h 763"/>
              <a:gd name="connsiteX34-2769" fmla="*/ 191 w 607"/>
              <a:gd name="connsiteY34-2770" fmla="*/ 63 h 763"/>
              <a:gd name="connsiteX35-2771" fmla="*/ 249 w 607"/>
              <a:gd name="connsiteY35-2772" fmla="*/ 58 h 763"/>
              <a:gd name="connsiteX36-2773" fmla="*/ 307 w 607"/>
              <a:gd name="connsiteY36-2774" fmla="*/ 47 h 763"/>
              <a:gd name="connsiteX37-2775" fmla="*/ 334 w 607"/>
              <a:gd name="connsiteY37-2776" fmla="*/ 42 h 763"/>
              <a:gd name="connsiteX38-2777" fmla="*/ 360 w 607"/>
              <a:gd name="connsiteY38-2778" fmla="*/ 37 h 763"/>
              <a:gd name="connsiteX39-2779" fmla="*/ 386 w 607"/>
              <a:gd name="connsiteY39-2780" fmla="*/ 32 h 763"/>
              <a:gd name="connsiteX40-2781" fmla="*/ 402 w 607"/>
              <a:gd name="connsiteY40-2782" fmla="*/ 32 h 763"/>
              <a:gd name="connsiteX41-2783" fmla="*/ 418 w 607"/>
              <a:gd name="connsiteY41-2784" fmla="*/ 26 h 763"/>
              <a:gd name="connsiteX42-2785" fmla="*/ 434 w 607"/>
              <a:gd name="connsiteY42-2786" fmla="*/ 21 h 763"/>
              <a:gd name="connsiteX43-2787" fmla="*/ 439 w 607"/>
              <a:gd name="connsiteY43-2788" fmla="*/ 21 h 763"/>
              <a:gd name="connsiteX44-2789" fmla="*/ 449 w 607"/>
              <a:gd name="connsiteY44-2790" fmla="*/ 16 h 763"/>
              <a:gd name="connsiteX45-2791" fmla="*/ 455 w 607"/>
              <a:gd name="connsiteY45-2792" fmla="*/ 11 h 763"/>
              <a:gd name="connsiteX46-2793" fmla="*/ 465 w 607"/>
              <a:gd name="connsiteY46-2794" fmla="*/ 5 h 763"/>
              <a:gd name="connsiteX47-2795" fmla="*/ 471 w 607"/>
              <a:gd name="connsiteY47-2796" fmla="*/ 5 h 763"/>
              <a:gd name="connsiteX48-2797" fmla="*/ 481 w 607"/>
              <a:gd name="connsiteY48-2798" fmla="*/ 0 h 763"/>
              <a:gd name="connsiteX49-2799" fmla="*/ 486 w 607"/>
              <a:gd name="connsiteY49-2800" fmla="*/ 5 h 763"/>
              <a:gd name="connsiteX50-2801" fmla="*/ 492 w 607"/>
              <a:gd name="connsiteY50-2802" fmla="*/ 5 h 763"/>
              <a:gd name="connsiteX51-2803" fmla="*/ 497 w 607"/>
              <a:gd name="connsiteY51-2804" fmla="*/ 11 h 763"/>
              <a:gd name="connsiteX52-2805" fmla="*/ 507 w 607"/>
              <a:gd name="connsiteY52-2806" fmla="*/ 16 h 763"/>
              <a:gd name="connsiteX53-2807" fmla="*/ 518 w 607"/>
              <a:gd name="connsiteY53-2808" fmla="*/ 21 h 763"/>
              <a:gd name="connsiteX54-2809" fmla="*/ 528 w 607"/>
              <a:gd name="connsiteY54-2810" fmla="*/ 26 h 763"/>
              <a:gd name="connsiteX55-2811" fmla="*/ 539 w 607"/>
              <a:gd name="connsiteY55-2812" fmla="*/ 32 h 763"/>
              <a:gd name="connsiteX56-2813" fmla="*/ 555 w 607"/>
              <a:gd name="connsiteY56-2814" fmla="*/ 42 h 763"/>
              <a:gd name="connsiteX57-2815" fmla="*/ 565 w 607"/>
              <a:gd name="connsiteY57-2816" fmla="*/ 53 h 763"/>
              <a:gd name="connsiteX58-2817" fmla="*/ 576 w 607"/>
              <a:gd name="connsiteY58-2818" fmla="*/ 58 h 763"/>
              <a:gd name="connsiteX59-2819" fmla="*/ 586 w 607"/>
              <a:gd name="connsiteY59-2820" fmla="*/ 68 h 763"/>
              <a:gd name="connsiteX60-2821" fmla="*/ 597 w 607"/>
              <a:gd name="connsiteY60-2822" fmla="*/ 74 h 763"/>
              <a:gd name="connsiteX61-2823" fmla="*/ 602 w 607"/>
              <a:gd name="connsiteY61-2824" fmla="*/ 79 h 763"/>
              <a:gd name="connsiteX62-2825" fmla="*/ 607 w 607"/>
              <a:gd name="connsiteY62-2826" fmla="*/ 84 h 763"/>
              <a:gd name="connsiteX63-2827" fmla="*/ 607 w 607"/>
              <a:gd name="connsiteY63-2828" fmla="*/ 89 h 763"/>
              <a:gd name="connsiteX64-2829" fmla="*/ 607 w 607"/>
              <a:gd name="connsiteY64-2830" fmla="*/ 95 h 763"/>
              <a:gd name="connsiteX65-2831" fmla="*/ 607 w 607"/>
              <a:gd name="connsiteY65-2832" fmla="*/ 100 h 763"/>
              <a:gd name="connsiteX66-2833" fmla="*/ 607 w 607"/>
              <a:gd name="connsiteY66-2834" fmla="*/ 105 h 763"/>
              <a:gd name="connsiteX67-2835" fmla="*/ 602 w 607"/>
              <a:gd name="connsiteY67-2836" fmla="*/ 110 h 763"/>
              <a:gd name="connsiteX68-2837" fmla="*/ 592 w 607"/>
              <a:gd name="connsiteY68-2838" fmla="*/ 116 h 763"/>
              <a:gd name="connsiteX69-2839" fmla="*/ 592 w 607"/>
              <a:gd name="connsiteY69-2840" fmla="*/ 121 h 763"/>
              <a:gd name="connsiteX70-2841" fmla="*/ 592 w 607"/>
              <a:gd name="connsiteY70-2842" fmla="*/ 121 h 763"/>
              <a:gd name="connsiteX71-2843" fmla="*/ 586 w 607"/>
              <a:gd name="connsiteY71-2844" fmla="*/ 126 h 763"/>
              <a:gd name="connsiteX72-2845" fmla="*/ 586 w 607"/>
              <a:gd name="connsiteY72-2846" fmla="*/ 132 h 763"/>
              <a:gd name="connsiteX73-2847" fmla="*/ 581 w 607"/>
              <a:gd name="connsiteY73-2848" fmla="*/ 142 h 763"/>
              <a:gd name="connsiteX74-2849" fmla="*/ 581 w 607"/>
              <a:gd name="connsiteY74-2850" fmla="*/ 147 h 763"/>
              <a:gd name="connsiteX75-2851" fmla="*/ 581 w 607"/>
              <a:gd name="connsiteY75-2852" fmla="*/ 158 h 763"/>
              <a:gd name="connsiteX76-2853" fmla="*/ 576 w 607"/>
              <a:gd name="connsiteY76-2854" fmla="*/ 168 h 763"/>
              <a:gd name="connsiteX77-2855" fmla="*/ 576 w 607"/>
              <a:gd name="connsiteY77-2856" fmla="*/ 179 h 763"/>
              <a:gd name="connsiteX78-2857" fmla="*/ 576 w 607"/>
              <a:gd name="connsiteY78-2858" fmla="*/ 189 h 763"/>
              <a:gd name="connsiteX79-2859" fmla="*/ 571 w 607"/>
              <a:gd name="connsiteY79-2860" fmla="*/ 205 h 763"/>
              <a:gd name="connsiteX80-2861" fmla="*/ 571 w 607"/>
              <a:gd name="connsiteY80-2862" fmla="*/ 221 h 763"/>
              <a:gd name="connsiteX81-2863" fmla="*/ 571 w 607"/>
              <a:gd name="connsiteY81-2864" fmla="*/ 237 h 763"/>
              <a:gd name="connsiteX82-2865" fmla="*/ 565 w 607"/>
              <a:gd name="connsiteY82-2866" fmla="*/ 252 h 763"/>
              <a:gd name="connsiteX83-2867" fmla="*/ 565 w 607"/>
              <a:gd name="connsiteY83-2868" fmla="*/ 268 h 763"/>
              <a:gd name="connsiteX84-2869" fmla="*/ 565 w 607"/>
              <a:gd name="connsiteY84-2870" fmla="*/ 289 h 763"/>
              <a:gd name="connsiteX85-2871" fmla="*/ 560 w 607"/>
              <a:gd name="connsiteY85-2872" fmla="*/ 331 h 763"/>
              <a:gd name="connsiteX86-2873" fmla="*/ 555 w 607"/>
              <a:gd name="connsiteY86-2874" fmla="*/ 368 h 763"/>
              <a:gd name="connsiteX87-2875" fmla="*/ 555 w 607"/>
              <a:gd name="connsiteY87-2876" fmla="*/ 400 h 763"/>
              <a:gd name="connsiteX88-2877" fmla="*/ 550 w 607"/>
              <a:gd name="connsiteY88-2878" fmla="*/ 431 h 763"/>
              <a:gd name="connsiteX89-2879" fmla="*/ 544 w 607"/>
              <a:gd name="connsiteY89-2880" fmla="*/ 463 h 763"/>
              <a:gd name="connsiteX90-2881" fmla="*/ 544 w 607"/>
              <a:gd name="connsiteY90-2882" fmla="*/ 489 h 763"/>
              <a:gd name="connsiteX91-2883" fmla="*/ 539 w 607"/>
              <a:gd name="connsiteY91-2884" fmla="*/ 510 h 763"/>
              <a:gd name="connsiteX92-2885" fmla="*/ 534 w 607"/>
              <a:gd name="connsiteY92-2886" fmla="*/ 531 h 763"/>
              <a:gd name="connsiteX93-2887" fmla="*/ 528 w 607"/>
              <a:gd name="connsiteY93-2888" fmla="*/ 568 h 763"/>
              <a:gd name="connsiteX94-2889" fmla="*/ 518 w 607"/>
              <a:gd name="connsiteY94-2890" fmla="*/ 605 h 763"/>
              <a:gd name="connsiteX95-2891" fmla="*/ 513 w 607"/>
              <a:gd name="connsiteY95-2892" fmla="*/ 636 h 763"/>
              <a:gd name="connsiteX96-2893" fmla="*/ 502 w 607"/>
              <a:gd name="connsiteY96-2894" fmla="*/ 663 h 763"/>
              <a:gd name="connsiteX97-2895" fmla="*/ 497 w 607"/>
              <a:gd name="connsiteY97-2896" fmla="*/ 689 h 763"/>
              <a:gd name="connsiteX98-2897" fmla="*/ 492 w 607"/>
              <a:gd name="connsiteY98-2898" fmla="*/ 700 h 763"/>
              <a:gd name="connsiteX99-2899" fmla="*/ 486 w 607"/>
              <a:gd name="connsiteY99-2900" fmla="*/ 710 h 763"/>
              <a:gd name="connsiteX100-2901" fmla="*/ 486 w 607"/>
              <a:gd name="connsiteY100-2902" fmla="*/ 721 h 763"/>
              <a:gd name="connsiteX101-2903" fmla="*/ 481 w 607"/>
              <a:gd name="connsiteY101-2904" fmla="*/ 726 h 763"/>
              <a:gd name="connsiteX102-2905" fmla="*/ 476 w 607"/>
              <a:gd name="connsiteY102-2906" fmla="*/ 736 h 763"/>
              <a:gd name="connsiteX103-2907" fmla="*/ 476 w 607"/>
              <a:gd name="connsiteY103-2908" fmla="*/ 742 h 763"/>
              <a:gd name="connsiteX104-2909" fmla="*/ 465 w 607"/>
              <a:gd name="connsiteY104-2910" fmla="*/ 747 h 763"/>
              <a:gd name="connsiteX105-2911" fmla="*/ 460 w 607"/>
              <a:gd name="connsiteY105-2912" fmla="*/ 757 h 763"/>
              <a:gd name="connsiteX106-2913" fmla="*/ 455 w 607"/>
              <a:gd name="connsiteY106-2914" fmla="*/ 757 h 763"/>
              <a:gd name="connsiteX107-2915" fmla="*/ 449 w 607"/>
              <a:gd name="connsiteY107-2916" fmla="*/ 763 h 763"/>
              <a:gd name="connsiteX108-2917" fmla="*/ 444 w 607"/>
              <a:gd name="connsiteY108-2918" fmla="*/ 763 h 763"/>
              <a:gd name="connsiteX109-2919" fmla="*/ 444 w 607"/>
              <a:gd name="connsiteY109-2920" fmla="*/ 757 h 763"/>
              <a:gd name="connsiteX110-2921" fmla="*/ 439 w 607"/>
              <a:gd name="connsiteY110-2922" fmla="*/ 757 h 763"/>
              <a:gd name="connsiteX111-2923" fmla="*/ 439 w 607"/>
              <a:gd name="connsiteY111-2924" fmla="*/ 752 h 763"/>
              <a:gd name="connsiteX112-2925" fmla="*/ 439 w 607"/>
              <a:gd name="connsiteY112-2926" fmla="*/ 747 h 763"/>
              <a:gd name="connsiteX113-2927" fmla="*/ 434 w 607"/>
              <a:gd name="connsiteY113-2928" fmla="*/ 742 h 763"/>
              <a:gd name="connsiteX114-2929" fmla="*/ 434 w 607"/>
              <a:gd name="connsiteY114-2930" fmla="*/ 731 h 763"/>
              <a:gd name="connsiteX115-2931" fmla="*/ 434 w 607"/>
              <a:gd name="connsiteY115-2932" fmla="*/ 721 h 763"/>
              <a:gd name="connsiteX116-2933" fmla="*/ 428 w 607"/>
              <a:gd name="connsiteY116-2934" fmla="*/ 705 h 763"/>
              <a:gd name="connsiteX117-2935" fmla="*/ 423 w 607"/>
              <a:gd name="connsiteY117-2936" fmla="*/ 684 h 763"/>
              <a:gd name="connsiteX118-2937" fmla="*/ 418 w 607"/>
              <a:gd name="connsiteY118-2938" fmla="*/ 668 h 763"/>
              <a:gd name="connsiteX119-2939" fmla="*/ 413 w 607"/>
              <a:gd name="connsiteY119-2940" fmla="*/ 652 h 763"/>
              <a:gd name="connsiteX120-2941" fmla="*/ 407 w 607"/>
              <a:gd name="connsiteY120-2942" fmla="*/ 636 h 763"/>
              <a:gd name="connsiteX121-2943" fmla="*/ 397 w 607"/>
              <a:gd name="connsiteY121-2944" fmla="*/ 626 h 763"/>
              <a:gd name="connsiteX122-2945" fmla="*/ 386 w 607"/>
              <a:gd name="connsiteY122-2946" fmla="*/ 615 h 763"/>
              <a:gd name="connsiteX123-2947" fmla="*/ 381 w 607"/>
              <a:gd name="connsiteY123-2948" fmla="*/ 605 h 763"/>
              <a:gd name="connsiteX124-2949" fmla="*/ 392 w 607"/>
              <a:gd name="connsiteY124-2950" fmla="*/ 610 h 763"/>
              <a:gd name="connsiteX125-2951" fmla="*/ 407 w 607"/>
              <a:gd name="connsiteY125-2952" fmla="*/ 610 h 763"/>
              <a:gd name="connsiteX126-2953" fmla="*/ 418 w 607"/>
              <a:gd name="connsiteY126-2954" fmla="*/ 610 h 763"/>
              <a:gd name="connsiteX127-2955" fmla="*/ 428 w 607"/>
              <a:gd name="connsiteY127-2956" fmla="*/ 610 h 763"/>
              <a:gd name="connsiteX128-2957" fmla="*/ 439 w 607"/>
              <a:gd name="connsiteY128-2958" fmla="*/ 605 h 763"/>
              <a:gd name="connsiteX129-2959" fmla="*/ 444 w 607"/>
              <a:gd name="connsiteY129-2960" fmla="*/ 605 h 763"/>
              <a:gd name="connsiteX130-2961" fmla="*/ 449 w 607"/>
              <a:gd name="connsiteY130-2962" fmla="*/ 600 h 763"/>
              <a:gd name="connsiteX131-2963" fmla="*/ 449 w 607"/>
              <a:gd name="connsiteY131-2964" fmla="*/ 600 h 763"/>
              <a:gd name="connsiteX132-2965" fmla="*/ 455 w 607"/>
              <a:gd name="connsiteY132-2966" fmla="*/ 594 h 763"/>
              <a:gd name="connsiteX133-2967" fmla="*/ 455 w 607"/>
              <a:gd name="connsiteY133-2968" fmla="*/ 584 h 763"/>
              <a:gd name="connsiteX134-2969" fmla="*/ 460 w 607"/>
              <a:gd name="connsiteY134-2970" fmla="*/ 573 h 763"/>
              <a:gd name="connsiteX135-2971" fmla="*/ 460 w 607"/>
              <a:gd name="connsiteY135-2972" fmla="*/ 558 h 763"/>
              <a:gd name="connsiteX136-2973" fmla="*/ 465 w 607"/>
              <a:gd name="connsiteY136-2974" fmla="*/ 537 h 763"/>
              <a:gd name="connsiteX137-2975" fmla="*/ 471 w 607"/>
              <a:gd name="connsiteY137-2976" fmla="*/ 516 h 763"/>
              <a:gd name="connsiteX138-2977" fmla="*/ 471 w 607"/>
              <a:gd name="connsiteY138-2978" fmla="*/ 489 h 763"/>
              <a:gd name="connsiteX139-2979" fmla="*/ 476 w 607"/>
              <a:gd name="connsiteY139-2980" fmla="*/ 458 h 763"/>
              <a:gd name="connsiteX140-2981" fmla="*/ 486 w 607"/>
              <a:gd name="connsiteY140-2982" fmla="*/ 395 h 763"/>
              <a:gd name="connsiteX141-2983" fmla="*/ 492 w 607"/>
              <a:gd name="connsiteY141-2984" fmla="*/ 337 h 763"/>
              <a:gd name="connsiteX142-2985" fmla="*/ 497 w 607"/>
              <a:gd name="connsiteY142-2986" fmla="*/ 274 h 763"/>
              <a:gd name="connsiteX143-2987" fmla="*/ 497 w 607"/>
              <a:gd name="connsiteY143-2988" fmla="*/ 221 h 763"/>
              <a:gd name="connsiteX144-2989" fmla="*/ 497 w 607"/>
              <a:gd name="connsiteY144-2990" fmla="*/ 221 h 763"/>
              <a:gd name="connsiteX0-2991" fmla="*/ 495 w 605"/>
              <a:gd name="connsiteY0-2992" fmla="*/ 221 h 763"/>
              <a:gd name="connsiteX1-2993" fmla="*/ 495 w 605"/>
              <a:gd name="connsiteY1-2994" fmla="*/ 195 h 763"/>
              <a:gd name="connsiteX2-2995" fmla="*/ 495 w 605"/>
              <a:gd name="connsiteY2-2996" fmla="*/ 168 h 763"/>
              <a:gd name="connsiteX3-2997" fmla="*/ 495 w 605"/>
              <a:gd name="connsiteY3-2998" fmla="*/ 147 h 763"/>
              <a:gd name="connsiteX4-2999" fmla="*/ 495 w 605"/>
              <a:gd name="connsiteY4-3000" fmla="*/ 132 h 763"/>
              <a:gd name="connsiteX5-3001" fmla="*/ 495 w 605"/>
              <a:gd name="connsiteY5-3002" fmla="*/ 116 h 763"/>
              <a:gd name="connsiteX6-3003" fmla="*/ 495 w 605"/>
              <a:gd name="connsiteY6-3004" fmla="*/ 105 h 763"/>
              <a:gd name="connsiteX7-3005" fmla="*/ 490 w 605"/>
              <a:gd name="connsiteY7-3006" fmla="*/ 95 h 763"/>
              <a:gd name="connsiteX8-3007" fmla="*/ 490 w 605"/>
              <a:gd name="connsiteY8-3008" fmla="*/ 89 h 763"/>
              <a:gd name="connsiteX9-3009" fmla="*/ 490 w 605"/>
              <a:gd name="connsiteY9-3010" fmla="*/ 84 h 763"/>
              <a:gd name="connsiteX10-3011" fmla="*/ 484 w 605"/>
              <a:gd name="connsiteY10-3012" fmla="*/ 84 h 763"/>
              <a:gd name="connsiteX11-3013" fmla="*/ 479 w 605"/>
              <a:gd name="connsiteY11-3014" fmla="*/ 79 h 763"/>
              <a:gd name="connsiteX12-3015" fmla="*/ 469 w 605"/>
              <a:gd name="connsiteY12-3016" fmla="*/ 79 h 763"/>
              <a:gd name="connsiteX13-3017" fmla="*/ 463 w 605"/>
              <a:gd name="connsiteY13-3018" fmla="*/ 74 h 763"/>
              <a:gd name="connsiteX14-3019" fmla="*/ 447 w 605"/>
              <a:gd name="connsiteY14-3020" fmla="*/ 74 h 763"/>
              <a:gd name="connsiteX15-3021" fmla="*/ 437 w 605"/>
              <a:gd name="connsiteY15-3022" fmla="*/ 74 h 763"/>
              <a:gd name="connsiteX16-3023" fmla="*/ 421 w 605"/>
              <a:gd name="connsiteY16-3024" fmla="*/ 79 h 763"/>
              <a:gd name="connsiteX17-3025" fmla="*/ 390 w 605"/>
              <a:gd name="connsiteY17-3026" fmla="*/ 79 h 763"/>
              <a:gd name="connsiteX18-3027" fmla="*/ 353 w 605"/>
              <a:gd name="connsiteY18-3028" fmla="*/ 84 h 763"/>
              <a:gd name="connsiteX19-3029" fmla="*/ 316 w 605"/>
              <a:gd name="connsiteY19-3030" fmla="*/ 89 h 763"/>
              <a:gd name="connsiteX20-3031" fmla="*/ 279 w 605"/>
              <a:gd name="connsiteY20-3032" fmla="*/ 89 h 763"/>
              <a:gd name="connsiteX21-3033" fmla="*/ 237 w 605"/>
              <a:gd name="connsiteY21-3034" fmla="*/ 95 h 763"/>
              <a:gd name="connsiteX22-3035" fmla="*/ 189 w 605"/>
              <a:gd name="connsiteY22-3036" fmla="*/ 105 h 763"/>
              <a:gd name="connsiteX23-3037" fmla="*/ 163 w 605"/>
              <a:gd name="connsiteY23-3038" fmla="*/ 105 h 763"/>
              <a:gd name="connsiteX24-3039" fmla="*/ 137 w 605"/>
              <a:gd name="connsiteY24-3040" fmla="*/ 110 h 763"/>
              <a:gd name="connsiteX25-3041" fmla="*/ 110 w 605"/>
              <a:gd name="connsiteY25-3042" fmla="*/ 116 h 763"/>
              <a:gd name="connsiteX26-3043" fmla="*/ 84 w 605"/>
              <a:gd name="connsiteY26-3044" fmla="*/ 116 h 763"/>
              <a:gd name="connsiteX27-3045" fmla="*/ 52 w 605"/>
              <a:gd name="connsiteY27-3046" fmla="*/ 121 h 763"/>
              <a:gd name="connsiteX28-3047" fmla="*/ 26 w 605"/>
              <a:gd name="connsiteY28-3048" fmla="*/ 126 h 763"/>
              <a:gd name="connsiteX29-3049" fmla="*/ 0 w 605"/>
              <a:gd name="connsiteY29-3050" fmla="*/ 126 h 763"/>
              <a:gd name="connsiteX30-3051" fmla="*/ 42 w 605"/>
              <a:gd name="connsiteY30-3052" fmla="*/ 84 h 763"/>
              <a:gd name="connsiteX31-3053" fmla="*/ 73 w 605"/>
              <a:gd name="connsiteY31-3054" fmla="*/ 84 h 763"/>
              <a:gd name="connsiteX32-3055" fmla="*/ 131 w 605"/>
              <a:gd name="connsiteY32-3056" fmla="*/ 74 h 763"/>
              <a:gd name="connsiteX33-3057" fmla="*/ 189 w 605"/>
              <a:gd name="connsiteY33-3058" fmla="*/ 63 h 763"/>
              <a:gd name="connsiteX34-3059" fmla="*/ 247 w 605"/>
              <a:gd name="connsiteY34-3060" fmla="*/ 58 h 763"/>
              <a:gd name="connsiteX35-3061" fmla="*/ 305 w 605"/>
              <a:gd name="connsiteY35-3062" fmla="*/ 47 h 763"/>
              <a:gd name="connsiteX36-3063" fmla="*/ 332 w 605"/>
              <a:gd name="connsiteY36-3064" fmla="*/ 42 h 763"/>
              <a:gd name="connsiteX37-3065" fmla="*/ 358 w 605"/>
              <a:gd name="connsiteY37-3066" fmla="*/ 37 h 763"/>
              <a:gd name="connsiteX38-3067" fmla="*/ 384 w 605"/>
              <a:gd name="connsiteY38-3068" fmla="*/ 32 h 763"/>
              <a:gd name="connsiteX39-3069" fmla="*/ 400 w 605"/>
              <a:gd name="connsiteY39-3070" fmla="*/ 32 h 763"/>
              <a:gd name="connsiteX40-3071" fmla="*/ 416 w 605"/>
              <a:gd name="connsiteY40-3072" fmla="*/ 26 h 763"/>
              <a:gd name="connsiteX41-3073" fmla="*/ 432 w 605"/>
              <a:gd name="connsiteY41-3074" fmla="*/ 21 h 763"/>
              <a:gd name="connsiteX42-3075" fmla="*/ 437 w 605"/>
              <a:gd name="connsiteY42-3076" fmla="*/ 21 h 763"/>
              <a:gd name="connsiteX43-3077" fmla="*/ 447 w 605"/>
              <a:gd name="connsiteY43-3078" fmla="*/ 16 h 763"/>
              <a:gd name="connsiteX44-3079" fmla="*/ 453 w 605"/>
              <a:gd name="connsiteY44-3080" fmla="*/ 11 h 763"/>
              <a:gd name="connsiteX45-3081" fmla="*/ 463 w 605"/>
              <a:gd name="connsiteY45-3082" fmla="*/ 5 h 763"/>
              <a:gd name="connsiteX46-3083" fmla="*/ 469 w 605"/>
              <a:gd name="connsiteY46-3084" fmla="*/ 5 h 763"/>
              <a:gd name="connsiteX47-3085" fmla="*/ 479 w 605"/>
              <a:gd name="connsiteY47-3086" fmla="*/ 0 h 763"/>
              <a:gd name="connsiteX48-3087" fmla="*/ 484 w 605"/>
              <a:gd name="connsiteY48-3088" fmla="*/ 5 h 763"/>
              <a:gd name="connsiteX49-3089" fmla="*/ 490 w 605"/>
              <a:gd name="connsiteY49-3090" fmla="*/ 5 h 763"/>
              <a:gd name="connsiteX50-3091" fmla="*/ 495 w 605"/>
              <a:gd name="connsiteY50-3092" fmla="*/ 11 h 763"/>
              <a:gd name="connsiteX51-3093" fmla="*/ 505 w 605"/>
              <a:gd name="connsiteY51-3094" fmla="*/ 16 h 763"/>
              <a:gd name="connsiteX52-3095" fmla="*/ 516 w 605"/>
              <a:gd name="connsiteY52-3096" fmla="*/ 21 h 763"/>
              <a:gd name="connsiteX53-3097" fmla="*/ 526 w 605"/>
              <a:gd name="connsiteY53-3098" fmla="*/ 26 h 763"/>
              <a:gd name="connsiteX54-3099" fmla="*/ 537 w 605"/>
              <a:gd name="connsiteY54-3100" fmla="*/ 32 h 763"/>
              <a:gd name="connsiteX55-3101" fmla="*/ 553 w 605"/>
              <a:gd name="connsiteY55-3102" fmla="*/ 42 h 763"/>
              <a:gd name="connsiteX56-3103" fmla="*/ 563 w 605"/>
              <a:gd name="connsiteY56-3104" fmla="*/ 53 h 763"/>
              <a:gd name="connsiteX57-3105" fmla="*/ 574 w 605"/>
              <a:gd name="connsiteY57-3106" fmla="*/ 58 h 763"/>
              <a:gd name="connsiteX58-3107" fmla="*/ 584 w 605"/>
              <a:gd name="connsiteY58-3108" fmla="*/ 68 h 763"/>
              <a:gd name="connsiteX59-3109" fmla="*/ 595 w 605"/>
              <a:gd name="connsiteY59-3110" fmla="*/ 74 h 763"/>
              <a:gd name="connsiteX60-3111" fmla="*/ 600 w 605"/>
              <a:gd name="connsiteY60-3112" fmla="*/ 79 h 763"/>
              <a:gd name="connsiteX61-3113" fmla="*/ 605 w 605"/>
              <a:gd name="connsiteY61-3114" fmla="*/ 84 h 763"/>
              <a:gd name="connsiteX62-3115" fmla="*/ 605 w 605"/>
              <a:gd name="connsiteY62-3116" fmla="*/ 89 h 763"/>
              <a:gd name="connsiteX63-3117" fmla="*/ 605 w 605"/>
              <a:gd name="connsiteY63-3118" fmla="*/ 95 h 763"/>
              <a:gd name="connsiteX64-3119" fmla="*/ 605 w 605"/>
              <a:gd name="connsiteY64-3120" fmla="*/ 100 h 763"/>
              <a:gd name="connsiteX65-3121" fmla="*/ 605 w 605"/>
              <a:gd name="connsiteY65-3122" fmla="*/ 105 h 763"/>
              <a:gd name="connsiteX66-3123" fmla="*/ 600 w 605"/>
              <a:gd name="connsiteY66-3124" fmla="*/ 110 h 763"/>
              <a:gd name="connsiteX67-3125" fmla="*/ 590 w 605"/>
              <a:gd name="connsiteY67-3126" fmla="*/ 116 h 763"/>
              <a:gd name="connsiteX68-3127" fmla="*/ 590 w 605"/>
              <a:gd name="connsiteY68-3128" fmla="*/ 121 h 763"/>
              <a:gd name="connsiteX69-3129" fmla="*/ 590 w 605"/>
              <a:gd name="connsiteY69-3130" fmla="*/ 121 h 763"/>
              <a:gd name="connsiteX70-3131" fmla="*/ 584 w 605"/>
              <a:gd name="connsiteY70-3132" fmla="*/ 126 h 763"/>
              <a:gd name="connsiteX71-3133" fmla="*/ 584 w 605"/>
              <a:gd name="connsiteY71-3134" fmla="*/ 132 h 763"/>
              <a:gd name="connsiteX72-3135" fmla="*/ 579 w 605"/>
              <a:gd name="connsiteY72-3136" fmla="*/ 142 h 763"/>
              <a:gd name="connsiteX73-3137" fmla="*/ 579 w 605"/>
              <a:gd name="connsiteY73-3138" fmla="*/ 147 h 763"/>
              <a:gd name="connsiteX74-3139" fmla="*/ 579 w 605"/>
              <a:gd name="connsiteY74-3140" fmla="*/ 158 h 763"/>
              <a:gd name="connsiteX75-3141" fmla="*/ 574 w 605"/>
              <a:gd name="connsiteY75-3142" fmla="*/ 168 h 763"/>
              <a:gd name="connsiteX76-3143" fmla="*/ 574 w 605"/>
              <a:gd name="connsiteY76-3144" fmla="*/ 179 h 763"/>
              <a:gd name="connsiteX77-3145" fmla="*/ 574 w 605"/>
              <a:gd name="connsiteY77-3146" fmla="*/ 189 h 763"/>
              <a:gd name="connsiteX78-3147" fmla="*/ 569 w 605"/>
              <a:gd name="connsiteY78-3148" fmla="*/ 205 h 763"/>
              <a:gd name="connsiteX79-3149" fmla="*/ 569 w 605"/>
              <a:gd name="connsiteY79-3150" fmla="*/ 221 h 763"/>
              <a:gd name="connsiteX80-3151" fmla="*/ 569 w 605"/>
              <a:gd name="connsiteY80-3152" fmla="*/ 237 h 763"/>
              <a:gd name="connsiteX81-3153" fmla="*/ 563 w 605"/>
              <a:gd name="connsiteY81-3154" fmla="*/ 252 h 763"/>
              <a:gd name="connsiteX82-3155" fmla="*/ 563 w 605"/>
              <a:gd name="connsiteY82-3156" fmla="*/ 268 h 763"/>
              <a:gd name="connsiteX83-3157" fmla="*/ 563 w 605"/>
              <a:gd name="connsiteY83-3158" fmla="*/ 289 h 763"/>
              <a:gd name="connsiteX84-3159" fmla="*/ 558 w 605"/>
              <a:gd name="connsiteY84-3160" fmla="*/ 331 h 763"/>
              <a:gd name="connsiteX85-3161" fmla="*/ 553 w 605"/>
              <a:gd name="connsiteY85-3162" fmla="*/ 368 h 763"/>
              <a:gd name="connsiteX86-3163" fmla="*/ 553 w 605"/>
              <a:gd name="connsiteY86-3164" fmla="*/ 400 h 763"/>
              <a:gd name="connsiteX87-3165" fmla="*/ 548 w 605"/>
              <a:gd name="connsiteY87-3166" fmla="*/ 431 h 763"/>
              <a:gd name="connsiteX88-3167" fmla="*/ 542 w 605"/>
              <a:gd name="connsiteY88-3168" fmla="*/ 463 h 763"/>
              <a:gd name="connsiteX89-3169" fmla="*/ 542 w 605"/>
              <a:gd name="connsiteY89-3170" fmla="*/ 489 h 763"/>
              <a:gd name="connsiteX90-3171" fmla="*/ 537 w 605"/>
              <a:gd name="connsiteY90-3172" fmla="*/ 510 h 763"/>
              <a:gd name="connsiteX91-3173" fmla="*/ 532 w 605"/>
              <a:gd name="connsiteY91-3174" fmla="*/ 531 h 763"/>
              <a:gd name="connsiteX92-3175" fmla="*/ 526 w 605"/>
              <a:gd name="connsiteY92-3176" fmla="*/ 568 h 763"/>
              <a:gd name="connsiteX93-3177" fmla="*/ 516 w 605"/>
              <a:gd name="connsiteY93-3178" fmla="*/ 605 h 763"/>
              <a:gd name="connsiteX94-3179" fmla="*/ 511 w 605"/>
              <a:gd name="connsiteY94-3180" fmla="*/ 636 h 763"/>
              <a:gd name="connsiteX95-3181" fmla="*/ 500 w 605"/>
              <a:gd name="connsiteY95-3182" fmla="*/ 663 h 763"/>
              <a:gd name="connsiteX96-3183" fmla="*/ 495 w 605"/>
              <a:gd name="connsiteY96-3184" fmla="*/ 689 h 763"/>
              <a:gd name="connsiteX97-3185" fmla="*/ 490 w 605"/>
              <a:gd name="connsiteY97-3186" fmla="*/ 700 h 763"/>
              <a:gd name="connsiteX98-3187" fmla="*/ 484 w 605"/>
              <a:gd name="connsiteY98-3188" fmla="*/ 710 h 763"/>
              <a:gd name="connsiteX99-3189" fmla="*/ 484 w 605"/>
              <a:gd name="connsiteY99-3190" fmla="*/ 721 h 763"/>
              <a:gd name="connsiteX100-3191" fmla="*/ 479 w 605"/>
              <a:gd name="connsiteY100-3192" fmla="*/ 726 h 763"/>
              <a:gd name="connsiteX101-3193" fmla="*/ 474 w 605"/>
              <a:gd name="connsiteY101-3194" fmla="*/ 736 h 763"/>
              <a:gd name="connsiteX102-3195" fmla="*/ 474 w 605"/>
              <a:gd name="connsiteY102-3196" fmla="*/ 742 h 763"/>
              <a:gd name="connsiteX103-3197" fmla="*/ 463 w 605"/>
              <a:gd name="connsiteY103-3198" fmla="*/ 747 h 763"/>
              <a:gd name="connsiteX104-3199" fmla="*/ 458 w 605"/>
              <a:gd name="connsiteY104-3200" fmla="*/ 757 h 763"/>
              <a:gd name="connsiteX105-3201" fmla="*/ 453 w 605"/>
              <a:gd name="connsiteY105-3202" fmla="*/ 757 h 763"/>
              <a:gd name="connsiteX106-3203" fmla="*/ 447 w 605"/>
              <a:gd name="connsiteY106-3204" fmla="*/ 763 h 763"/>
              <a:gd name="connsiteX107-3205" fmla="*/ 442 w 605"/>
              <a:gd name="connsiteY107-3206" fmla="*/ 763 h 763"/>
              <a:gd name="connsiteX108-3207" fmla="*/ 442 w 605"/>
              <a:gd name="connsiteY108-3208" fmla="*/ 757 h 763"/>
              <a:gd name="connsiteX109-3209" fmla="*/ 437 w 605"/>
              <a:gd name="connsiteY109-3210" fmla="*/ 757 h 763"/>
              <a:gd name="connsiteX110-3211" fmla="*/ 437 w 605"/>
              <a:gd name="connsiteY110-3212" fmla="*/ 752 h 763"/>
              <a:gd name="connsiteX111-3213" fmla="*/ 437 w 605"/>
              <a:gd name="connsiteY111-3214" fmla="*/ 747 h 763"/>
              <a:gd name="connsiteX112-3215" fmla="*/ 432 w 605"/>
              <a:gd name="connsiteY112-3216" fmla="*/ 742 h 763"/>
              <a:gd name="connsiteX113-3217" fmla="*/ 432 w 605"/>
              <a:gd name="connsiteY113-3218" fmla="*/ 731 h 763"/>
              <a:gd name="connsiteX114-3219" fmla="*/ 432 w 605"/>
              <a:gd name="connsiteY114-3220" fmla="*/ 721 h 763"/>
              <a:gd name="connsiteX115-3221" fmla="*/ 426 w 605"/>
              <a:gd name="connsiteY115-3222" fmla="*/ 705 h 763"/>
              <a:gd name="connsiteX116-3223" fmla="*/ 421 w 605"/>
              <a:gd name="connsiteY116-3224" fmla="*/ 684 h 763"/>
              <a:gd name="connsiteX117-3225" fmla="*/ 416 w 605"/>
              <a:gd name="connsiteY117-3226" fmla="*/ 668 h 763"/>
              <a:gd name="connsiteX118-3227" fmla="*/ 411 w 605"/>
              <a:gd name="connsiteY118-3228" fmla="*/ 652 h 763"/>
              <a:gd name="connsiteX119-3229" fmla="*/ 405 w 605"/>
              <a:gd name="connsiteY119-3230" fmla="*/ 636 h 763"/>
              <a:gd name="connsiteX120-3231" fmla="*/ 395 w 605"/>
              <a:gd name="connsiteY120-3232" fmla="*/ 626 h 763"/>
              <a:gd name="connsiteX121-3233" fmla="*/ 384 w 605"/>
              <a:gd name="connsiteY121-3234" fmla="*/ 615 h 763"/>
              <a:gd name="connsiteX122-3235" fmla="*/ 379 w 605"/>
              <a:gd name="connsiteY122-3236" fmla="*/ 605 h 763"/>
              <a:gd name="connsiteX123-3237" fmla="*/ 390 w 605"/>
              <a:gd name="connsiteY123-3238" fmla="*/ 610 h 763"/>
              <a:gd name="connsiteX124-3239" fmla="*/ 405 w 605"/>
              <a:gd name="connsiteY124-3240" fmla="*/ 610 h 763"/>
              <a:gd name="connsiteX125-3241" fmla="*/ 416 w 605"/>
              <a:gd name="connsiteY125-3242" fmla="*/ 610 h 763"/>
              <a:gd name="connsiteX126-3243" fmla="*/ 426 w 605"/>
              <a:gd name="connsiteY126-3244" fmla="*/ 610 h 763"/>
              <a:gd name="connsiteX127-3245" fmla="*/ 437 w 605"/>
              <a:gd name="connsiteY127-3246" fmla="*/ 605 h 763"/>
              <a:gd name="connsiteX128-3247" fmla="*/ 442 w 605"/>
              <a:gd name="connsiteY128-3248" fmla="*/ 605 h 763"/>
              <a:gd name="connsiteX129-3249" fmla="*/ 447 w 605"/>
              <a:gd name="connsiteY129-3250" fmla="*/ 600 h 763"/>
              <a:gd name="connsiteX130-3251" fmla="*/ 447 w 605"/>
              <a:gd name="connsiteY130-3252" fmla="*/ 600 h 763"/>
              <a:gd name="connsiteX131-3253" fmla="*/ 453 w 605"/>
              <a:gd name="connsiteY131-3254" fmla="*/ 594 h 763"/>
              <a:gd name="connsiteX132-3255" fmla="*/ 453 w 605"/>
              <a:gd name="connsiteY132-3256" fmla="*/ 584 h 763"/>
              <a:gd name="connsiteX133-3257" fmla="*/ 458 w 605"/>
              <a:gd name="connsiteY133-3258" fmla="*/ 573 h 763"/>
              <a:gd name="connsiteX134-3259" fmla="*/ 458 w 605"/>
              <a:gd name="connsiteY134-3260" fmla="*/ 558 h 763"/>
              <a:gd name="connsiteX135-3261" fmla="*/ 463 w 605"/>
              <a:gd name="connsiteY135-3262" fmla="*/ 537 h 763"/>
              <a:gd name="connsiteX136-3263" fmla="*/ 469 w 605"/>
              <a:gd name="connsiteY136-3264" fmla="*/ 516 h 763"/>
              <a:gd name="connsiteX137-3265" fmla="*/ 469 w 605"/>
              <a:gd name="connsiteY137-3266" fmla="*/ 489 h 763"/>
              <a:gd name="connsiteX138-3267" fmla="*/ 474 w 605"/>
              <a:gd name="connsiteY138-3268" fmla="*/ 458 h 763"/>
              <a:gd name="connsiteX139-3269" fmla="*/ 484 w 605"/>
              <a:gd name="connsiteY139-3270" fmla="*/ 395 h 763"/>
              <a:gd name="connsiteX140-3271" fmla="*/ 490 w 605"/>
              <a:gd name="connsiteY140-3272" fmla="*/ 337 h 763"/>
              <a:gd name="connsiteX141-3273" fmla="*/ 495 w 605"/>
              <a:gd name="connsiteY141-3274" fmla="*/ 274 h 763"/>
              <a:gd name="connsiteX142-3275" fmla="*/ 495 w 605"/>
              <a:gd name="connsiteY142-3276" fmla="*/ 221 h 763"/>
              <a:gd name="connsiteX143-3277" fmla="*/ 495 w 605"/>
              <a:gd name="connsiteY143-3278" fmla="*/ 221 h 763"/>
              <a:gd name="connsiteX0-3279" fmla="*/ 495 w 605"/>
              <a:gd name="connsiteY0-3280" fmla="*/ 221 h 763"/>
              <a:gd name="connsiteX1-3281" fmla="*/ 495 w 605"/>
              <a:gd name="connsiteY1-3282" fmla="*/ 195 h 763"/>
              <a:gd name="connsiteX2-3283" fmla="*/ 495 w 605"/>
              <a:gd name="connsiteY2-3284" fmla="*/ 168 h 763"/>
              <a:gd name="connsiteX3-3285" fmla="*/ 495 w 605"/>
              <a:gd name="connsiteY3-3286" fmla="*/ 147 h 763"/>
              <a:gd name="connsiteX4-3287" fmla="*/ 495 w 605"/>
              <a:gd name="connsiteY4-3288" fmla="*/ 132 h 763"/>
              <a:gd name="connsiteX5-3289" fmla="*/ 495 w 605"/>
              <a:gd name="connsiteY5-3290" fmla="*/ 116 h 763"/>
              <a:gd name="connsiteX6-3291" fmla="*/ 495 w 605"/>
              <a:gd name="connsiteY6-3292" fmla="*/ 105 h 763"/>
              <a:gd name="connsiteX7-3293" fmla="*/ 490 w 605"/>
              <a:gd name="connsiteY7-3294" fmla="*/ 95 h 763"/>
              <a:gd name="connsiteX8-3295" fmla="*/ 490 w 605"/>
              <a:gd name="connsiteY8-3296" fmla="*/ 89 h 763"/>
              <a:gd name="connsiteX9-3297" fmla="*/ 490 w 605"/>
              <a:gd name="connsiteY9-3298" fmla="*/ 84 h 763"/>
              <a:gd name="connsiteX10-3299" fmla="*/ 484 w 605"/>
              <a:gd name="connsiteY10-3300" fmla="*/ 84 h 763"/>
              <a:gd name="connsiteX11-3301" fmla="*/ 479 w 605"/>
              <a:gd name="connsiteY11-3302" fmla="*/ 79 h 763"/>
              <a:gd name="connsiteX12-3303" fmla="*/ 469 w 605"/>
              <a:gd name="connsiteY12-3304" fmla="*/ 79 h 763"/>
              <a:gd name="connsiteX13-3305" fmla="*/ 463 w 605"/>
              <a:gd name="connsiteY13-3306" fmla="*/ 74 h 763"/>
              <a:gd name="connsiteX14-3307" fmla="*/ 447 w 605"/>
              <a:gd name="connsiteY14-3308" fmla="*/ 74 h 763"/>
              <a:gd name="connsiteX15-3309" fmla="*/ 437 w 605"/>
              <a:gd name="connsiteY15-3310" fmla="*/ 74 h 763"/>
              <a:gd name="connsiteX16-3311" fmla="*/ 421 w 605"/>
              <a:gd name="connsiteY16-3312" fmla="*/ 79 h 763"/>
              <a:gd name="connsiteX17-3313" fmla="*/ 390 w 605"/>
              <a:gd name="connsiteY17-3314" fmla="*/ 79 h 763"/>
              <a:gd name="connsiteX18-3315" fmla="*/ 353 w 605"/>
              <a:gd name="connsiteY18-3316" fmla="*/ 84 h 763"/>
              <a:gd name="connsiteX19-3317" fmla="*/ 316 w 605"/>
              <a:gd name="connsiteY19-3318" fmla="*/ 89 h 763"/>
              <a:gd name="connsiteX20-3319" fmla="*/ 279 w 605"/>
              <a:gd name="connsiteY20-3320" fmla="*/ 89 h 763"/>
              <a:gd name="connsiteX21-3321" fmla="*/ 237 w 605"/>
              <a:gd name="connsiteY21-3322" fmla="*/ 95 h 763"/>
              <a:gd name="connsiteX22-3323" fmla="*/ 189 w 605"/>
              <a:gd name="connsiteY22-3324" fmla="*/ 105 h 763"/>
              <a:gd name="connsiteX23-3325" fmla="*/ 163 w 605"/>
              <a:gd name="connsiteY23-3326" fmla="*/ 105 h 763"/>
              <a:gd name="connsiteX24-3327" fmla="*/ 137 w 605"/>
              <a:gd name="connsiteY24-3328" fmla="*/ 110 h 763"/>
              <a:gd name="connsiteX25-3329" fmla="*/ 110 w 605"/>
              <a:gd name="connsiteY25-3330" fmla="*/ 116 h 763"/>
              <a:gd name="connsiteX26-3331" fmla="*/ 84 w 605"/>
              <a:gd name="connsiteY26-3332" fmla="*/ 116 h 763"/>
              <a:gd name="connsiteX27-3333" fmla="*/ 52 w 605"/>
              <a:gd name="connsiteY27-3334" fmla="*/ 121 h 763"/>
              <a:gd name="connsiteX28-3335" fmla="*/ 26 w 605"/>
              <a:gd name="connsiteY28-3336" fmla="*/ 126 h 763"/>
              <a:gd name="connsiteX29-3337" fmla="*/ 0 w 605"/>
              <a:gd name="connsiteY29-3338" fmla="*/ 126 h 763"/>
              <a:gd name="connsiteX30-3339" fmla="*/ 42 w 605"/>
              <a:gd name="connsiteY30-3340" fmla="*/ 84 h 763"/>
              <a:gd name="connsiteX31-3341" fmla="*/ 131 w 605"/>
              <a:gd name="connsiteY31-3342" fmla="*/ 74 h 763"/>
              <a:gd name="connsiteX32-3343" fmla="*/ 189 w 605"/>
              <a:gd name="connsiteY32-3344" fmla="*/ 63 h 763"/>
              <a:gd name="connsiteX33-3345" fmla="*/ 247 w 605"/>
              <a:gd name="connsiteY33-3346" fmla="*/ 58 h 763"/>
              <a:gd name="connsiteX34-3347" fmla="*/ 305 w 605"/>
              <a:gd name="connsiteY34-3348" fmla="*/ 47 h 763"/>
              <a:gd name="connsiteX35-3349" fmla="*/ 332 w 605"/>
              <a:gd name="connsiteY35-3350" fmla="*/ 42 h 763"/>
              <a:gd name="connsiteX36-3351" fmla="*/ 358 w 605"/>
              <a:gd name="connsiteY36-3352" fmla="*/ 37 h 763"/>
              <a:gd name="connsiteX37-3353" fmla="*/ 384 w 605"/>
              <a:gd name="connsiteY37-3354" fmla="*/ 32 h 763"/>
              <a:gd name="connsiteX38-3355" fmla="*/ 400 w 605"/>
              <a:gd name="connsiteY38-3356" fmla="*/ 32 h 763"/>
              <a:gd name="connsiteX39-3357" fmla="*/ 416 w 605"/>
              <a:gd name="connsiteY39-3358" fmla="*/ 26 h 763"/>
              <a:gd name="connsiteX40-3359" fmla="*/ 432 w 605"/>
              <a:gd name="connsiteY40-3360" fmla="*/ 21 h 763"/>
              <a:gd name="connsiteX41-3361" fmla="*/ 437 w 605"/>
              <a:gd name="connsiteY41-3362" fmla="*/ 21 h 763"/>
              <a:gd name="connsiteX42-3363" fmla="*/ 447 w 605"/>
              <a:gd name="connsiteY42-3364" fmla="*/ 16 h 763"/>
              <a:gd name="connsiteX43-3365" fmla="*/ 453 w 605"/>
              <a:gd name="connsiteY43-3366" fmla="*/ 11 h 763"/>
              <a:gd name="connsiteX44-3367" fmla="*/ 463 w 605"/>
              <a:gd name="connsiteY44-3368" fmla="*/ 5 h 763"/>
              <a:gd name="connsiteX45-3369" fmla="*/ 469 w 605"/>
              <a:gd name="connsiteY45-3370" fmla="*/ 5 h 763"/>
              <a:gd name="connsiteX46-3371" fmla="*/ 479 w 605"/>
              <a:gd name="connsiteY46-3372" fmla="*/ 0 h 763"/>
              <a:gd name="connsiteX47-3373" fmla="*/ 484 w 605"/>
              <a:gd name="connsiteY47-3374" fmla="*/ 5 h 763"/>
              <a:gd name="connsiteX48-3375" fmla="*/ 490 w 605"/>
              <a:gd name="connsiteY48-3376" fmla="*/ 5 h 763"/>
              <a:gd name="connsiteX49-3377" fmla="*/ 495 w 605"/>
              <a:gd name="connsiteY49-3378" fmla="*/ 11 h 763"/>
              <a:gd name="connsiteX50-3379" fmla="*/ 505 w 605"/>
              <a:gd name="connsiteY50-3380" fmla="*/ 16 h 763"/>
              <a:gd name="connsiteX51-3381" fmla="*/ 516 w 605"/>
              <a:gd name="connsiteY51-3382" fmla="*/ 21 h 763"/>
              <a:gd name="connsiteX52-3383" fmla="*/ 526 w 605"/>
              <a:gd name="connsiteY52-3384" fmla="*/ 26 h 763"/>
              <a:gd name="connsiteX53-3385" fmla="*/ 537 w 605"/>
              <a:gd name="connsiteY53-3386" fmla="*/ 32 h 763"/>
              <a:gd name="connsiteX54-3387" fmla="*/ 553 w 605"/>
              <a:gd name="connsiteY54-3388" fmla="*/ 42 h 763"/>
              <a:gd name="connsiteX55-3389" fmla="*/ 563 w 605"/>
              <a:gd name="connsiteY55-3390" fmla="*/ 53 h 763"/>
              <a:gd name="connsiteX56-3391" fmla="*/ 574 w 605"/>
              <a:gd name="connsiteY56-3392" fmla="*/ 58 h 763"/>
              <a:gd name="connsiteX57-3393" fmla="*/ 584 w 605"/>
              <a:gd name="connsiteY57-3394" fmla="*/ 68 h 763"/>
              <a:gd name="connsiteX58-3395" fmla="*/ 595 w 605"/>
              <a:gd name="connsiteY58-3396" fmla="*/ 74 h 763"/>
              <a:gd name="connsiteX59-3397" fmla="*/ 600 w 605"/>
              <a:gd name="connsiteY59-3398" fmla="*/ 79 h 763"/>
              <a:gd name="connsiteX60-3399" fmla="*/ 605 w 605"/>
              <a:gd name="connsiteY60-3400" fmla="*/ 84 h 763"/>
              <a:gd name="connsiteX61-3401" fmla="*/ 605 w 605"/>
              <a:gd name="connsiteY61-3402" fmla="*/ 89 h 763"/>
              <a:gd name="connsiteX62-3403" fmla="*/ 605 w 605"/>
              <a:gd name="connsiteY62-3404" fmla="*/ 95 h 763"/>
              <a:gd name="connsiteX63-3405" fmla="*/ 605 w 605"/>
              <a:gd name="connsiteY63-3406" fmla="*/ 100 h 763"/>
              <a:gd name="connsiteX64-3407" fmla="*/ 605 w 605"/>
              <a:gd name="connsiteY64-3408" fmla="*/ 105 h 763"/>
              <a:gd name="connsiteX65-3409" fmla="*/ 600 w 605"/>
              <a:gd name="connsiteY65-3410" fmla="*/ 110 h 763"/>
              <a:gd name="connsiteX66-3411" fmla="*/ 590 w 605"/>
              <a:gd name="connsiteY66-3412" fmla="*/ 116 h 763"/>
              <a:gd name="connsiteX67-3413" fmla="*/ 590 w 605"/>
              <a:gd name="connsiteY67-3414" fmla="*/ 121 h 763"/>
              <a:gd name="connsiteX68-3415" fmla="*/ 590 w 605"/>
              <a:gd name="connsiteY68-3416" fmla="*/ 121 h 763"/>
              <a:gd name="connsiteX69-3417" fmla="*/ 584 w 605"/>
              <a:gd name="connsiteY69-3418" fmla="*/ 126 h 763"/>
              <a:gd name="connsiteX70-3419" fmla="*/ 584 w 605"/>
              <a:gd name="connsiteY70-3420" fmla="*/ 132 h 763"/>
              <a:gd name="connsiteX71-3421" fmla="*/ 579 w 605"/>
              <a:gd name="connsiteY71-3422" fmla="*/ 142 h 763"/>
              <a:gd name="connsiteX72-3423" fmla="*/ 579 w 605"/>
              <a:gd name="connsiteY72-3424" fmla="*/ 147 h 763"/>
              <a:gd name="connsiteX73-3425" fmla="*/ 579 w 605"/>
              <a:gd name="connsiteY73-3426" fmla="*/ 158 h 763"/>
              <a:gd name="connsiteX74-3427" fmla="*/ 574 w 605"/>
              <a:gd name="connsiteY74-3428" fmla="*/ 168 h 763"/>
              <a:gd name="connsiteX75-3429" fmla="*/ 574 w 605"/>
              <a:gd name="connsiteY75-3430" fmla="*/ 179 h 763"/>
              <a:gd name="connsiteX76-3431" fmla="*/ 574 w 605"/>
              <a:gd name="connsiteY76-3432" fmla="*/ 189 h 763"/>
              <a:gd name="connsiteX77-3433" fmla="*/ 569 w 605"/>
              <a:gd name="connsiteY77-3434" fmla="*/ 205 h 763"/>
              <a:gd name="connsiteX78-3435" fmla="*/ 569 w 605"/>
              <a:gd name="connsiteY78-3436" fmla="*/ 221 h 763"/>
              <a:gd name="connsiteX79-3437" fmla="*/ 569 w 605"/>
              <a:gd name="connsiteY79-3438" fmla="*/ 237 h 763"/>
              <a:gd name="connsiteX80-3439" fmla="*/ 563 w 605"/>
              <a:gd name="connsiteY80-3440" fmla="*/ 252 h 763"/>
              <a:gd name="connsiteX81-3441" fmla="*/ 563 w 605"/>
              <a:gd name="connsiteY81-3442" fmla="*/ 268 h 763"/>
              <a:gd name="connsiteX82-3443" fmla="*/ 563 w 605"/>
              <a:gd name="connsiteY82-3444" fmla="*/ 289 h 763"/>
              <a:gd name="connsiteX83-3445" fmla="*/ 558 w 605"/>
              <a:gd name="connsiteY83-3446" fmla="*/ 331 h 763"/>
              <a:gd name="connsiteX84-3447" fmla="*/ 553 w 605"/>
              <a:gd name="connsiteY84-3448" fmla="*/ 368 h 763"/>
              <a:gd name="connsiteX85-3449" fmla="*/ 553 w 605"/>
              <a:gd name="connsiteY85-3450" fmla="*/ 400 h 763"/>
              <a:gd name="connsiteX86-3451" fmla="*/ 548 w 605"/>
              <a:gd name="connsiteY86-3452" fmla="*/ 431 h 763"/>
              <a:gd name="connsiteX87-3453" fmla="*/ 542 w 605"/>
              <a:gd name="connsiteY87-3454" fmla="*/ 463 h 763"/>
              <a:gd name="connsiteX88-3455" fmla="*/ 542 w 605"/>
              <a:gd name="connsiteY88-3456" fmla="*/ 489 h 763"/>
              <a:gd name="connsiteX89-3457" fmla="*/ 537 w 605"/>
              <a:gd name="connsiteY89-3458" fmla="*/ 510 h 763"/>
              <a:gd name="connsiteX90-3459" fmla="*/ 532 w 605"/>
              <a:gd name="connsiteY90-3460" fmla="*/ 531 h 763"/>
              <a:gd name="connsiteX91-3461" fmla="*/ 526 w 605"/>
              <a:gd name="connsiteY91-3462" fmla="*/ 568 h 763"/>
              <a:gd name="connsiteX92-3463" fmla="*/ 516 w 605"/>
              <a:gd name="connsiteY92-3464" fmla="*/ 605 h 763"/>
              <a:gd name="connsiteX93-3465" fmla="*/ 511 w 605"/>
              <a:gd name="connsiteY93-3466" fmla="*/ 636 h 763"/>
              <a:gd name="connsiteX94-3467" fmla="*/ 500 w 605"/>
              <a:gd name="connsiteY94-3468" fmla="*/ 663 h 763"/>
              <a:gd name="connsiteX95-3469" fmla="*/ 495 w 605"/>
              <a:gd name="connsiteY95-3470" fmla="*/ 689 h 763"/>
              <a:gd name="connsiteX96-3471" fmla="*/ 490 w 605"/>
              <a:gd name="connsiteY96-3472" fmla="*/ 700 h 763"/>
              <a:gd name="connsiteX97-3473" fmla="*/ 484 w 605"/>
              <a:gd name="connsiteY97-3474" fmla="*/ 710 h 763"/>
              <a:gd name="connsiteX98-3475" fmla="*/ 484 w 605"/>
              <a:gd name="connsiteY98-3476" fmla="*/ 721 h 763"/>
              <a:gd name="connsiteX99-3477" fmla="*/ 479 w 605"/>
              <a:gd name="connsiteY99-3478" fmla="*/ 726 h 763"/>
              <a:gd name="connsiteX100-3479" fmla="*/ 474 w 605"/>
              <a:gd name="connsiteY100-3480" fmla="*/ 736 h 763"/>
              <a:gd name="connsiteX101-3481" fmla="*/ 474 w 605"/>
              <a:gd name="connsiteY101-3482" fmla="*/ 742 h 763"/>
              <a:gd name="connsiteX102-3483" fmla="*/ 463 w 605"/>
              <a:gd name="connsiteY102-3484" fmla="*/ 747 h 763"/>
              <a:gd name="connsiteX103-3485" fmla="*/ 458 w 605"/>
              <a:gd name="connsiteY103-3486" fmla="*/ 757 h 763"/>
              <a:gd name="connsiteX104-3487" fmla="*/ 453 w 605"/>
              <a:gd name="connsiteY104-3488" fmla="*/ 757 h 763"/>
              <a:gd name="connsiteX105-3489" fmla="*/ 447 w 605"/>
              <a:gd name="connsiteY105-3490" fmla="*/ 763 h 763"/>
              <a:gd name="connsiteX106-3491" fmla="*/ 442 w 605"/>
              <a:gd name="connsiteY106-3492" fmla="*/ 763 h 763"/>
              <a:gd name="connsiteX107-3493" fmla="*/ 442 w 605"/>
              <a:gd name="connsiteY107-3494" fmla="*/ 757 h 763"/>
              <a:gd name="connsiteX108-3495" fmla="*/ 437 w 605"/>
              <a:gd name="connsiteY108-3496" fmla="*/ 757 h 763"/>
              <a:gd name="connsiteX109-3497" fmla="*/ 437 w 605"/>
              <a:gd name="connsiteY109-3498" fmla="*/ 752 h 763"/>
              <a:gd name="connsiteX110-3499" fmla="*/ 437 w 605"/>
              <a:gd name="connsiteY110-3500" fmla="*/ 747 h 763"/>
              <a:gd name="connsiteX111-3501" fmla="*/ 432 w 605"/>
              <a:gd name="connsiteY111-3502" fmla="*/ 742 h 763"/>
              <a:gd name="connsiteX112-3503" fmla="*/ 432 w 605"/>
              <a:gd name="connsiteY112-3504" fmla="*/ 731 h 763"/>
              <a:gd name="connsiteX113-3505" fmla="*/ 432 w 605"/>
              <a:gd name="connsiteY113-3506" fmla="*/ 721 h 763"/>
              <a:gd name="connsiteX114-3507" fmla="*/ 426 w 605"/>
              <a:gd name="connsiteY114-3508" fmla="*/ 705 h 763"/>
              <a:gd name="connsiteX115-3509" fmla="*/ 421 w 605"/>
              <a:gd name="connsiteY115-3510" fmla="*/ 684 h 763"/>
              <a:gd name="connsiteX116-3511" fmla="*/ 416 w 605"/>
              <a:gd name="connsiteY116-3512" fmla="*/ 668 h 763"/>
              <a:gd name="connsiteX117-3513" fmla="*/ 411 w 605"/>
              <a:gd name="connsiteY117-3514" fmla="*/ 652 h 763"/>
              <a:gd name="connsiteX118-3515" fmla="*/ 405 w 605"/>
              <a:gd name="connsiteY118-3516" fmla="*/ 636 h 763"/>
              <a:gd name="connsiteX119-3517" fmla="*/ 395 w 605"/>
              <a:gd name="connsiteY119-3518" fmla="*/ 626 h 763"/>
              <a:gd name="connsiteX120-3519" fmla="*/ 384 w 605"/>
              <a:gd name="connsiteY120-3520" fmla="*/ 615 h 763"/>
              <a:gd name="connsiteX121-3521" fmla="*/ 379 w 605"/>
              <a:gd name="connsiteY121-3522" fmla="*/ 605 h 763"/>
              <a:gd name="connsiteX122-3523" fmla="*/ 390 w 605"/>
              <a:gd name="connsiteY122-3524" fmla="*/ 610 h 763"/>
              <a:gd name="connsiteX123-3525" fmla="*/ 405 w 605"/>
              <a:gd name="connsiteY123-3526" fmla="*/ 610 h 763"/>
              <a:gd name="connsiteX124-3527" fmla="*/ 416 w 605"/>
              <a:gd name="connsiteY124-3528" fmla="*/ 610 h 763"/>
              <a:gd name="connsiteX125-3529" fmla="*/ 426 w 605"/>
              <a:gd name="connsiteY125-3530" fmla="*/ 610 h 763"/>
              <a:gd name="connsiteX126-3531" fmla="*/ 437 w 605"/>
              <a:gd name="connsiteY126-3532" fmla="*/ 605 h 763"/>
              <a:gd name="connsiteX127-3533" fmla="*/ 442 w 605"/>
              <a:gd name="connsiteY127-3534" fmla="*/ 605 h 763"/>
              <a:gd name="connsiteX128-3535" fmla="*/ 447 w 605"/>
              <a:gd name="connsiteY128-3536" fmla="*/ 600 h 763"/>
              <a:gd name="connsiteX129-3537" fmla="*/ 447 w 605"/>
              <a:gd name="connsiteY129-3538" fmla="*/ 600 h 763"/>
              <a:gd name="connsiteX130-3539" fmla="*/ 453 w 605"/>
              <a:gd name="connsiteY130-3540" fmla="*/ 594 h 763"/>
              <a:gd name="connsiteX131-3541" fmla="*/ 453 w 605"/>
              <a:gd name="connsiteY131-3542" fmla="*/ 584 h 763"/>
              <a:gd name="connsiteX132-3543" fmla="*/ 458 w 605"/>
              <a:gd name="connsiteY132-3544" fmla="*/ 573 h 763"/>
              <a:gd name="connsiteX133-3545" fmla="*/ 458 w 605"/>
              <a:gd name="connsiteY133-3546" fmla="*/ 558 h 763"/>
              <a:gd name="connsiteX134-3547" fmla="*/ 463 w 605"/>
              <a:gd name="connsiteY134-3548" fmla="*/ 537 h 763"/>
              <a:gd name="connsiteX135-3549" fmla="*/ 469 w 605"/>
              <a:gd name="connsiteY135-3550" fmla="*/ 516 h 763"/>
              <a:gd name="connsiteX136-3551" fmla="*/ 469 w 605"/>
              <a:gd name="connsiteY136-3552" fmla="*/ 489 h 763"/>
              <a:gd name="connsiteX137-3553" fmla="*/ 474 w 605"/>
              <a:gd name="connsiteY137-3554" fmla="*/ 458 h 763"/>
              <a:gd name="connsiteX138-3555" fmla="*/ 484 w 605"/>
              <a:gd name="connsiteY138-3556" fmla="*/ 395 h 763"/>
              <a:gd name="connsiteX139-3557" fmla="*/ 490 w 605"/>
              <a:gd name="connsiteY139-3558" fmla="*/ 337 h 763"/>
              <a:gd name="connsiteX140-3559" fmla="*/ 495 w 605"/>
              <a:gd name="connsiteY140-3560" fmla="*/ 274 h 763"/>
              <a:gd name="connsiteX141-3561" fmla="*/ 495 w 605"/>
              <a:gd name="connsiteY141-3562" fmla="*/ 221 h 763"/>
              <a:gd name="connsiteX142-3563" fmla="*/ 495 w 605"/>
              <a:gd name="connsiteY142-3564" fmla="*/ 221 h 763"/>
              <a:gd name="connsiteX0-3565" fmla="*/ 495 w 605"/>
              <a:gd name="connsiteY0-3566" fmla="*/ 221 h 763"/>
              <a:gd name="connsiteX1-3567" fmla="*/ 495 w 605"/>
              <a:gd name="connsiteY1-3568" fmla="*/ 195 h 763"/>
              <a:gd name="connsiteX2-3569" fmla="*/ 495 w 605"/>
              <a:gd name="connsiteY2-3570" fmla="*/ 168 h 763"/>
              <a:gd name="connsiteX3-3571" fmla="*/ 495 w 605"/>
              <a:gd name="connsiteY3-3572" fmla="*/ 147 h 763"/>
              <a:gd name="connsiteX4-3573" fmla="*/ 495 w 605"/>
              <a:gd name="connsiteY4-3574" fmla="*/ 132 h 763"/>
              <a:gd name="connsiteX5-3575" fmla="*/ 495 w 605"/>
              <a:gd name="connsiteY5-3576" fmla="*/ 116 h 763"/>
              <a:gd name="connsiteX6-3577" fmla="*/ 495 w 605"/>
              <a:gd name="connsiteY6-3578" fmla="*/ 105 h 763"/>
              <a:gd name="connsiteX7-3579" fmla="*/ 490 w 605"/>
              <a:gd name="connsiteY7-3580" fmla="*/ 95 h 763"/>
              <a:gd name="connsiteX8-3581" fmla="*/ 490 w 605"/>
              <a:gd name="connsiteY8-3582" fmla="*/ 89 h 763"/>
              <a:gd name="connsiteX9-3583" fmla="*/ 490 w 605"/>
              <a:gd name="connsiteY9-3584" fmla="*/ 84 h 763"/>
              <a:gd name="connsiteX10-3585" fmla="*/ 484 w 605"/>
              <a:gd name="connsiteY10-3586" fmla="*/ 84 h 763"/>
              <a:gd name="connsiteX11-3587" fmla="*/ 479 w 605"/>
              <a:gd name="connsiteY11-3588" fmla="*/ 79 h 763"/>
              <a:gd name="connsiteX12-3589" fmla="*/ 469 w 605"/>
              <a:gd name="connsiteY12-3590" fmla="*/ 79 h 763"/>
              <a:gd name="connsiteX13-3591" fmla="*/ 463 w 605"/>
              <a:gd name="connsiteY13-3592" fmla="*/ 74 h 763"/>
              <a:gd name="connsiteX14-3593" fmla="*/ 447 w 605"/>
              <a:gd name="connsiteY14-3594" fmla="*/ 74 h 763"/>
              <a:gd name="connsiteX15-3595" fmla="*/ 437 w 605"/>
              <a:gd name="connsiteY15-3596" fmla="*/ 74 h 763"/>
              <a:gd name="connsiteX16-3597" fmla="*/ 421 w 605"/>
              <a:gd name="connsiteY16-3598" fmla="*/ 79 h 763"/>
              <a:gd name="connsiteX17-3599" fmla="*/ 390 w 605"/>
              <a:gd name="connsiteY17-3600" fmla="*/ 79 h 763"/>
              <a:gd name="connsiteX18-3601" fmla="*/ 353 w 605"/>
              <a:gd name="connsiteY18-3602" fmla="*/ 84 h 763"/>
              <a:gd name="connsiteX19-3603" fmla="*/ 316 w 605"/>
              <a:gd name="connsiteY19-3604" fmla="*/ 89 h 763"/>
              <a:gd name="connsiteX20-3605" fmla="*/ 279 w 605"/>
              <a:gd name="connsiteY20-3606" fmla="*/ 89 h 763"/>
              <a:gd name="connsiteX21-3607" fmla="*/ 237 w 605"/>
              <a:gd name="connsiteY21-3608" fmla="*/ 95 h 763"/>
              <a:gd name="connsiteX22-3609" fmla="*/ 189 w 605"/>
              <a:gd name="connsiteY22-3610" fmla="*/ 105 h 763"/>
              <a:gd name="connsiteX23-3611" fmla="*/ 163 w 605"/>
              <a:gd name="connsiteY23-3612" fmla="*/ 105 h 763"/>
              <a:gd name="connsiteX24-3613" fmla="*/ 137 w 605"/>
              <a:gd name="connsiteY24-3614" fmla="*/ 110 h 763"/>
              <a:gd name="connsiteX25-3615" fmla="*/ 110 w 605"/>
              <a:gd name="connsiteY25-3616" fmla="*/ 116 h 763"/>
              <a:gd name="connsiteX26-3617" fmla="*/ 84 w 605"/>
              <a:gd name="connsiteY26-3618" fmla="*/ 116 h 763"/>
              <a:gd name="connsiteX27-3619" fmla="*/ 52 w 605"/>
              <a:gd name="connsiteY27-3620" fmla="*/ 121 h 763"/>
              <a:gd name="connsiteX28-3621" fmla="*/ 26 w 605"/>
              <a:gd name="connsiteY28-3622" fmla="*/ 126 h 763"/>
              <a:gd name="connsiteX29-3623" fmla="*/ 0 w 605"/>
              <a:gd name="connsiteY29-3624" fmla="*/ 126 h 763"/>
              <a:gd name="connsiteX30-3625" fmla="*/ 131 w 605"/>
              <a:gd name="connsiteY30-3626" fmla="*/ 74 h 763"/>
              <a:gd name="connsiteX31-3627" fmla="*/ 189 w 605"/>
              <a:gd name="connsiteY31-3628" fmla="*/ 63 h 763"/>
              <a:gd name="connsiteX32-3629" fmla="*/ 247 w 605"/>
              <a:gd name="connsiteY32-3630" fmla="*/ 58 h 763"/>
              <a:gd name="connsiteX33-3631" fmla="*/ 305 w 605"/>
              <a:gd name="connsiteY33-3632" fmla="*/ 47 h 763"/>
              <a:gd name="connsiteX34-3633" fmla="*/ 332 w 605"/>
              <a:gd name="connsiteY34-3634" fmla="*/ 42 h 763"/>
              <a:gd name="connsiteX35-3635" fmla="*/ 358 w 605"/>
              <a:gd name="connsiteY35-3636" fmla="*/ 37 h 763"/>
              <a:gd name="connsiteX36-3637" fmla="*/ 384 w 605"/>
              <a:gd name="connsiteY36-3638" fmla="*/ 32 h 763"/>
              <a:gd name="connsiteX37-3639" fmla="*/ 400 w 605"/>
              <a:gd name="connsiteY37-3640" fmla="*/ 32 h 763"/>
              <a:gd name="connsiteX38-3641" fmla="*/ 416 w 605"/>
              <a:gd name="connsiteY38-3642" fmla="*/ 26 h 763"/>
              <a:gd name="connsiteX39-3643" fmla="*/ 432 w 605"/>
              <a:gd name="connsiteY39-3644" fmla="*/ 21 h 763"/>
              <a:gd name="connsiteX40-3645" fmla="*/ 437 w 605"/>
              <a:gd name="connsiteY40-3646" fmla="*/ 21 h 763"/>
              <a:gd name="connsiteX41-3647" fmla="*/ 447 w 605"/>
              <a:gd name="connsiteY41-3648" fmla="*/ 16 h 763"/>
              <a:gd name="connsiteX42-3649" fmla="*/ 453 w 605"/>
              <a:gd name="connsiteY42-3650" fmla="*/ 11 h 763"/>
              <a:gd name="connsiteX43-3651" fmla="*/ 463 w 605"/>
              <a:gd name="connsiteY43-3652" fmla="*/ 5 h 763"/>
              <a:gd name="connsiteX44-3653" fmla="*/ 469 w 605"/>
              <a:gd name="connsiteY44-3654" fmla="*/ 5 h 763"/>
              <a:gd name="connsiteX45-3655" fmla="*/ 479 w 605"/>
              <a:gd name="connsiteY45-3656" fmla="*/ 0 h 763"/>
              <a:gd name="connsiteX46-3657" fmla="*/ 484 w 605"/>
              <a:gd name="connsiteY46-3658" fmla="*/ 5 h 763"/>
              <a:gd name="connsiteX47-3659" fmla="*/ 490 w 605"/>
              <a:gd name="connsiteY47-3660" fmla="*/ 5 h 763"/>
              <a:gd name="connsiteX48-3661" fmla="*/ 495 w 605"/>
              <a:gd name="connsiteY48-3662" fmla="*/ 11 h 763"/>
              <a:gd name="connsiteX49-3663" fmla="*/ 505 w 605"/>
              <a:gd name="connsiteY49-3664" fmla="*/ 16 h 763"/>
              <a:gd name="connsiteX50-3665" fmla="*/ 516 w 605"/>
              <a:gd name="connsiteY50-3666" fmla="*/ 21 h 763"/>
              <a:gd name="connsiteX51-3667" fmla="*/ 526 w 605"/>
              <a:gd name="connsiteY51-3668" fmla="*/ 26 h 763"/>
              <a:gd name="connsiteX52-3669" fmla="*/ 537 w 605"/>
              <a:gd name="connsiteY52-3670" fmla="*/ 32 h 763"/>
              <a:gd name="connsiteX53-3671" fmla="*/ 553 w 605"/>
              <a:gd name="connsiteY53-3672" fmla="*/ 42 h 763"/>
              <a:gd name="connsiteX54-3673" fmla="*/ 563 w 605"/>
              <a:gd name="connsiteY54-3674" fmla="*/ 53 h 763"/>
              <a:gd name="connsiteX55-3675" fmla="*/ 574 w 605"/>
              <a:gd name="connsiteY55-3676" fmla="*/ 58 h 763"/>
              <a:gd name="connsiteX56-3677" fmla="*/ 584 w 605"/>
              <a:gd name="connsiteY56-3678" fmla="*/ 68 h 763"/>
              <a:gd name="connsiteX57-3679" fmla="*/ 595 w 605"/>
              <a:gd name="connsiteY57-3680" fmla="*/ 74 h 763"/>
              <a:gd name="connsiteX58-3681" fmla="*/ 600 w 605"/>
              <a:gd name="connsiteY58-3682" fmla="*/ 79 h 763"/>
              <a:gd name="connsiteX59-3683" fmla="*/ 605 w 605"/>
              <a:gd name="connsiteY59-3684" fmla="*/ 84 h 763"/>
              <a:gd name="connsiteX60-3685" fmla="*/ 605 w 605"/>
              <a:gd name="connsiteY60-3686" fmla="*/ 89 h 763"/>
              <a:gd name="connsiteX61-3687" fmla="*/ 605 w 605"/>
              <a:gd name="connsiteY61-3688" fmla="*/ 95 h 763"/>
              <a:gd name="connsiteX62-3689" fmla="*/ 605 w 605"/>
              <a:gd name="connsiteY62-3690" fmla="*/ 100 h 763"/>
              <a:gd name="connsiteX63-3691" fmla="*/ 605 w 605"/>
              <a:gd name="connsiteY63-3692" fmla="*/ 105 h 763"/>
              <a:gd name="connsiteX64-3693" fmla="*/ 600 w 605"/>
              <a:gd name="connsiteY64-3694" fmla="*/ 110 h 763"/>
              <a:gd name="connsiteX65-3695" fmla="*/ 590 w 605"/>
              <a:gd name="connsiteY65-3696" fmla="*/ 116 h 763"/>
              <a:gd name="connsiteX66-3697" fmla="*/ 590 w 605"/>
              <a:gd name="connsiteY66-3698" fmla="*/ 121 h 763"/>
              <a:gd name="connsiteX67-3699" fmla="*/ 590 w 605"/>
              <a:gd name="connsiteY67-3700" fmla="*/ 121 h 763"/>
              <a:gd name="connsiteX68-3701" fmla="*/ 584 w 605"/>
              <a:gd name="connsiteY68-3702" fmla="*/ 126 h 763"/>
              <a:gd name="connsiteX69-3703" fmla="*/ 584 w 605"/>
              <a:gd name="connsiteY69-3704" fmla="*/ 132 h 763"/>
              <a:gd name="connsiteX70-3705" fmla="*/ 579 w 605"/>
              <a:gd name="connsiteY70-3706" fmla="*/ 142 h 763"/>
              <a:gd name="connsiteX71-3707" fmla="*/ 579 w 605"/>
              <a:gd name="connsiteY71-3708" fmla="*/ 147 h 763"/>
              <a:gd name="connsiteX72-3709" fmla="*/ 579 w 605"/>
              <a:gd name="connsiteY72-3710" fmla="*/ 158 h 763"/>
              <a:gd name="connsiteX73-3711" fmla="*/ 574 w 605"/>
              <a:gd name="connsiteY73-3712" fmla="*/ 168 h 763"/>
              <a:gd name="connsiteX74-3713" fmla="*/ 574 w 605"/>
              <a:gd name="connsiteY74-3714" fmla="*/ 179 h 763"/>
              <a:gd name="connsiteX75-3715" fmla="*/ 574 w 605"/>
              <a:gd name="connsiteY75-3716" fmla="*/ 189 h 763"/>
              <a:gd name="connsiteX76-3717" fmla="*/ 569 w 605"/>
              <a:gd name="connsiteY76-3718" fmla="*/ 205 h 763"/>
              <a:gd name="connsiteX77-3719" fmla="*/ 569 w 605"/>
              <a:gd name="connsiteY77-3720" fmla="*/ 221 h 763"/>
              <a:gd name="connsiteX78-3721" fmla="*/ 569 w 605"/>
              <a:gd name="connsiteY78-3722" fmla="*/ 237 h 763"/>
              <a:gd name="connsiteX79-3723" fmla="*/ 563 w 605"/>
              <a:gd name="connsiteY79-3724" fmla="*/ 252 h 763"/>
              <a:gd name="connsiteX80-3725" fmla="*/ 563 w 605"/>
              <a:gd name="connsiteY80-3726" fmla="*/ 268 h 763"/>
              <a:gd name="connsiteX81-3727" fmla="*/ 563 w 605"/>
              <a:gd name="connsiteY81-3728" fmla="*/ 289 h 763"/>
              <a:gd name="connsiteX82-3729" fmla="*/ 558 w 605"/>
              <a:gd name="connsiteY82-3730" fmla="*/ 331 h 763"/>
              <a:gd name="connsiteX83-3731" fmla="*/ 553 w 605"/>
              <a:gd name="connsiteY83-3732" fmla="*/ 368 h 763"/>
              <a:gd name="connsiteX84-3733" fmla="*/ 553 w 605"/>
              <a:gd name="connsiteY84-3734" fmla="*/ 400 h 763"/>
              <a:gd name="connsiteX85-3735" fmla="*/ 548 w 605"/>
              <a:gd name="connsiteY85-3736" fmla="*/ 431 h 763"/>
              <a:gd name="connsiteX86-3737" fmla="*/ 542 w 605"/>
              <a:gd name="connsiteY86-3738" fmla="*/ 463 h 763"/>
              <a:gd name="connsiteX87-3739" fmla="*/ 542 w 605"/>
              <a:gd name="connsiteY87-3740" fmla="*/ 489 h 763"/>
              <a:gd name="connsiteX88-3741" fmla="*/ 537 w 605"/>
              <a:gd name="connsiteY88-3742" fmla="*/ 510 h 763"/>
              <a:gd name="connsiteX89-3743" fmla="*/ 532 w 605"/>
              <a:gd name="connsiteY89-3744" fmla="*/ 531 h 763"/>
              <a:gd name="connsiteX90-3745" fmla="*/ 526 w 605"/>
              <a:gd name="connsiteY90-3746" fmla="*/ 568 h 763"/>
              <a:gd name="connsiteX91-3747" fmla="*/ 516 w 605"/>
              <a:gd name="connsiteY91-3748" fmla="*/ 605 h 763"/>
              <a:gd name="connsiteX92-3749" fmla="*/ 511 w 605"/>
              <a:gd name="connsiteY92-3750" fmla="*/ 636 h 763"/>
              <a:gd name="connsiteX93-3751" fmla="*/ 500 w 605"/>
              <a:gd name="connsiteY93-3752" fmla="*/ 663 h 763"/>
              <a:gd name="connsiteX94-3753" fmla="*/ 495 w 605"/>
              <a:gd name="connsiteY94-3754" fmla="*/ 689 h 763"/>
              <a:gd name="connsiteX95-3755" fmla="*/ 490 w 605"/>
              <a:gd name="connsiteY95-3756" fmla="*/ 700 h 763"/>
              <a:gd name="connsiteX96-3757" fmla="*/ 484 w 605"/>
              <a:gd name="connsiteY96-3758" fmla="*/ 710 h 763"/>
              <a:gd name="connsiteX97-3759" fmla="*/ 484 w 605"/>
              <a:gd name="connsiteY97-3760" fmla="*/ 721 h 763"/>
              <a:gd name="connsiteX98-3761" fmla="*/ 479 w 605"/>
              <a:gd name="connsiteY98-3762" fmla="*/ 726 h 763"/>
              <a:gd name="connsiteX99-3763" fmla="*/ 474 w 605"/>
              <a:gd name="connsiteY99-3764" fmla="*/ 736 h 763"/>
              <a:gd name="connsiteX100-3765" fmla="*/ 474 w 605"/>
              <a:gd name="connsiteY100-3766" fmla="*/ 742 h 763"/>
              <a:gd name="connsiteX101-3767" fmla="*/ 463 w 605"/>
              <a:gd name="connsiteY101-3768" fmla="*/ 747 h 763"/>
              <a:gd name="connsiteX102-3769" fmla="*/ 458 w 605"/>
              <a:gd name="connsiteY102-3770" fmla="*/ 757 h 763"/>
              <a:gd name="connsiteX103-3771" fmla="*/ 453 w 605"/>
              <a:gd name="connsiteY103-3772" fmla="*/ 757 h 763"/>
              <a:gd name="connsiteX104-3773" fmla="*/ 447 w 605"/>
              <a:gd name="connsiteY104-3774" fmla="*/ 763 h 763"/>
              <a:gd name="connsiteX105-3775" fmla="*/ 442 w 605"/>
              <a:gd name="connsiteY105-3776" fmla="*/ 763 h 763"/>
              <a:gd name="connsiteX106-3777" fmla="*/ 442 w 605"/>
              <a:gd name="connsiteY106-3778" fmla="*/ 757 h 763"/>
              <a:gd name="connsiteX107-3779" fmla="*/ 437 w 605"/>
              <a:gd name="connsiteY107-3780" fmla="*/ 757 h 763"/>
              <a:gd name="connsiteX108-3781" fmla="*/ 437 w 605"/>
              <a:gd name="connsiteY108-3782" fmla="*/ 752 h 763"/>
              <a:gd name="connsiteX109-3783" fmla="*/ 437 w 605"/>
              <a:gd name="connsiteY109-3784" fmla="*/ 747 h 763"/>
              <a:gd name="connsiteX110-3785" fmla="*/ 432 w 605"/>
              <a:gd name="connsiteY110-3786" fmla="*/ 742 h 763"/>
              <a:gd name="connsiteX111-3787" fmla="*/ 432 w 605"/>
              <a:gd name="connsiteY111-3788" fmla="*/ 731 h 763"/>
              <a:gd name="connsiteX112-3789" fmla="*/ 432 w 605"/>
              <a:gd name="connsiteY112-3790" fmla="*/ 721 h 763"/>
              <a:gd name="connsiteX113-3791" fmla="*/ 426 w 605"/>
              <a:gd name="connsiteY113-3792" fmla="*/ 705 h 763"/>
              <a:gd name="connsiteX114-3793" fmla="*/ 421 w 605"/>
              <a:gd name="connsiteY114-3794" fmla="*/ 684 h 763"/>
              <a:gd name="connsiteX115-3795" fmla="*/ 416 w 605"/>
              <a:gd name="connsiteY115-3796" fmla="*/ 668 h 763"/>
              <a:gd name="connsiteX116-3797" fmla="*/ 411 w 605"/>
              <a:gd name="connsiteY116-3798" fmla="*/ 652 h 763"/>
              <a:gd name="connsiteX117-3799" fmla="*/ 405 w 605"/>
              <a:gd name="connsiteY117-3800" fmla="*/ 636 h 763"/>
              <a:gd name="connsiteX118-3801" fmla="*/ 395 w 605"/>
              <a:gd name="connsiteY118-3802" fmla="*/ 626 h 763"/>
              <a:gd name="connsiteX119-3803" fmla="*/ 384 w 605"/>
              <a:gd name="connsiteY119-3804" fmla="*/ 615 h 763"/>
              <a:gd name="connsiteX120-3805" fmla="*/ 379 w 605"/>
              <a:gd name="connsiteY120-3806" fmla="*/ 605 h 763"/>
              <a:gd name="connsiteX121-3807" fmla="*/ 390 w 605"/>
              <a:gd name="connsiteY121-3808" fmla="*/ 610 h 763"/>
              <a:gd name="connsiteX122-3809" fmla="*/ 405 w 605"/>
              <a:gd name="connsiteY122-3810" fmla="*/ 610 h 763"/>
              <a:gd name="connsiteX123-3811" fmla="*/ 416 w 605"/>
              <a:gd name="connsiteY123-3812" fmla="*/ 610 h 763"/>
              <a:gd name="connsiteX124-3813" fmla="*/ 426 w 605"/>
              <a:gd name="connsiteY124-3814" fmla="*/ 610 h 763"/>
              <a:gd name="connsiteX125-3815" fmla="*/ 437 w 605"/>
              <a:gd name="connsiteY125-3816" fmla="*/ 605 h 763"/>
              <a:gd name="connsiteX126-3817" fmla="*/ 442 w 605"/>
              <a:gd name="connsiteY126-3818" fmla="*/ 605 h 763"/>
              <a:gd name="connsiteX127-3819" fmla="*/ 447 w 605"/>
              <a:gd name="connsiteY127-3820" fmla="*/ 600 h 763"/>
              <a:gd name="connsiteX128-3821" fmla="*/ 447 w 605"/>
              <a:gd name="connsiteY128-3822" fmla="*/ 600 h 763"/>
              <a:gd name="connsiteX129-3823" fmla="*/ 453 w 605"/>
              <a:gd name="connsiteY129-3824" fmla="*/ 594 h 763"/>
              <a:gd name="connsiteX130-3825" fmla="*/ 453 w 605"/>
              <a:gd name="connsiteY130-3826" fmla="*/ 584 h 763"/>
              <a:gd name="connsiteX131-3827" fmla="*/ 458 w 605"/>
              <a:gd name="connsiteY131-3828" fmla="*/ 573 h 763"/>
              <a:gd name="connsiteX132-3829" fmla="*/ 458 w 605"/>
              <a:gd name="connsiteY132-3830" fmla="*/ 558 h 763"/>
              <a:gd name="connsiteX133-3831" fmla="*/ 463 w 605"/>
              <a:gd name="connsiteY133-3832" fmla="*/ 537 h 763"/>
              <a:gd name="connsiteX134-3833" fmla="*/ 469 w 605"/>
              <a:gd name="connsiteY134-3834" fmla="*/ 516 h 763"/>
              <a:gd name="connsiteX135-3835" fmla="*/ 469 w 605"/>
              <a:gd name="connsiteY135-3836" fmla="*/ 489 h 763"/>
              <a:gd name="connsiteX136-3837" fmla="*/ 474 w 605"/>
              <a:gd name="connsiteY136-3838" fmla="*/ 458 h 763"/>
              <a:gd name="connsiteX137-3839" fmla="*/ 484 w 605"/>
              <a:gd name="connsiteY137-3840" fmla="*/ 395 h 763"/>
              <a:gd name="connsiteX138-3841" fmla="*/ 490 w 605"/>
              <a:gd name="connsiteY138-3842" fmla="*/ 337 h 763"/>
              <a:gd name="connsiteX139-3843" fmla="*/ 495 w 605"/>
              <a:gd name="connsiteY139-3844" fmla="*/ 274 h 763"/>
              <a:gd name="connsiteX140-3845" fmla="*/ 495 w 605"/>
              <a:gd name="connsiteY140-3846" fmla="*/ 221 h 763"/>
              <a:gd name="connsiteX141-3847" fmla="*/ 495 w 605"/>
              <a:gd name="connsiteY141-3848" fmla="*/ 221 h 763"/>
              <a:gd name="connsiteX0-3849" fmla="*/ 495 w 605"/>
              <a:gd name="connsiteY0-3850" fmla="*/ 221 h 763"/>
              <a:gd name="connsiteX1-3851" fmla="*/ 495 w 605"/>
              <a:gd name="connsiteY1-3852" fmla="*/ 195 h 763"/>
              <a:gd name="connsiteX2-3853" fmla="*/ 495 w 605"/>
              <a:gd name="connsiteY2-3854" fmla="*/ 168 h 763"/>
              <a:gd name="connsiteX3-3855" fmla="*/ 495 w 605"/>
              <a:gd name="connsiteY3-3856" fmla="*/ 147 h 763"/>
              <a:gd name="connsiteX4-3857" fmla="*/ 495 w 605"/>
              <a:gd name="connsiteY4-3858" fmla="*/ 132 h 763"/>
              <a:gd name="connsiteX5-3859" fmla="*/ 495 w 605"/>
              <a:gd name="connsiteY5-3860" fmla="*/ 116 h 763"/>
              <a:gd name="connsiteX6-3861" fmla="*/ 495 w 605"/>
              <a:gd name="connsiteY6-3862" fmla="*/ 105 h 763"/>
              <a:gd name="connsiteX7-3863" fmla="*/ 490 w 605"/>
              <a:gd name="connsiteY7-3864" fmla="*/ 95 h 763"/>
              <a:gd name="connsiteX8-3865" fmla="*/ 490 w 605"/>
              <a:gd name="connsiteY8-3866" fmla="*/ 89 h 763"/>
              <a:gd name="connsiteX9-3867" fmla="*/ 490 w 605"/>
              <a:gd name="connsiteY9-3868" fmla="*/ 84 h 763"/>
              <a:gd name="connsiteX10-3869" fmla="*/ 484 w 605"/>
              <a:gd name="connsiteY10-3870" fmla="*/ 84 h 763"/>
              <a:gd name="connsiteX11-3871" fmla="*/ 479 w 605"/>
              <a:gd name="connsiteY11-3872" fmla="*/ 79 h 763"/>
              <a:gd name="connsiteX12-3873" fmla="*/ 469 w 605"/>
              <a:gd name="connsiteY12-3874" fmla="*/ 79 h 763"/>
              <a:gd name="connsiteX13-3875" fmla="*/ 463 w 605"/>
              <a:gd name="connsiteY13-3876" fmla="*/ 74 h 763"/>
              <a:gd name="connsiteX14-3877" fmla="*/ 447 w 605"/>
              <a:gd name="connsiteY14-3878" fmla="*/ 74 h 763"/>
              <a:gd name="connsiteX15-3879" fmla="*/ 437 w 605"/>
              <a:gd name="connsiteY15-3880" fmla="*/ 74 h 763"/>
              <a:gd name="connsiteX16-3881" fmla="*/ 421 w 605"/>
              <a:gd name="connsiteY16-3882" fmla="*/ 79 h 763"/>
              <a:gd name="connsiteX17-3883" fmla="*/ 390 w 605"/>
              <a:gd name="connsiteY17-3884" fmla="*/ 79 h 763"/>
              <a:gd name="connsiteX18-3885" fmla="*/ 353 w 605"/>
              <a:gd name="connsiteY18-3886" fmla="*/ 84 h 763"/>
              <a:gd name="connsiteX19-3887" fmla="*/ 316 w 605"/>
              <a:gd name="connsiteY19-3888" fmla="*/ 89 h 763"/>
              <a:gd name="connsiteX20-3889" fmla="*/ 279 w 605"/>
              <a:gd name="connsiteY20-3890" fmla="*/ 89 h 763"/>
              <a:gd name="connsiteX21-3891" fmla="*/ 237 w 605"/>
              <a:gd name="connsiteY21-3892" fmla="*/ 95 h 763"/>
              <a:gd name="connsiteX22-3893" fmla="*/ 189 w 605"/>
              <a:gd name="connsiteY22-3894" fmla="*/ 105 h 763"/>
              <a:gd name="connsiteX23-3895" fmla="*/ 163 w 605"/>
              <a:gd name="connsiteY23-3896" fmla="*/ 105 h 763"/>
              <a:gd name="connsiteX24-3897" fmla="*/ 137 w 605"/>
              <a:gd name="connsiteY24-3898" fmla="*/ 110 h 763"/>
              <a:gd name="connsiteX25-3899" fmla="*/ 110 w 605"/>
              <a:gd name="connsiteY25-3900" fmla="*/ 116 h 763"/>
              <a:gd name="connsiteX26-3901" fmla="*/ 84 w 605"/>
              <a:gd name="connsiteY26-3902" fmla="*/ 116 h 763"/>
              <a:gd name="connsiteX27-3903" fmla="*/ 52 w 605"/>
              <a:gd name="connsiteY27-3904" fmla="*/ 121 h 763"/>
              <a:gd name="connsiteX28-3905" fmla="*/ 26 w 605"/>
              <a:gd name="connsiteY28-3906" fmla="*/ 126 h 763"/>
              <a:gd name="connsiteX29-3907" fmla="*/ 0 w 605"/>
              <a:gd name="connsiteY29-3908" fmla="*/ 126 h 763"/>
              <a:gd name="connsiteX30-3909" fmla="*/ 189 w 605"/>
              <a:gd name="connsiteY30-3910" fmla="*/ 63 h 763"/>
              <a:gd name="connsiteX31-3911" fmla="*/ 247 w 605"/>
              <a:gd name="connsiteY31-3912" fmla="*/ 58 h 763"/>
              <a:gd name="connsiteX32-3913" fmla="*/ 305 w 605"/>
              <a:gd name="connsiteY32-3914" fmla="*/ 47 h 763"/>
              <a:gd name="connsiteX33-3915" fmla="*/ 332 w 605"/>
              <a:gd name="connsiteY33-3916" fmla="*/ 42 h 763"/>
              <a:gd name="connsiteX34-3917" fmla="*/ 358 w 605"/>
              <a:gd name="connsiteY34-3918" fmla="*/ 37 h 763"/>
              <a:gd name="connsiteX35-3919" fmla="*/ 384 w 605"/>
              <a:gd name="connsiteY35-3920" fmla="*/ 32 h 763"/>
              <a:gd name="connsiteX36-3921" fmla="*/ 400 w 605"/>
              <a:gd name="connsiteY36-3922" fmla="*/ 32 h 763"/>
              <a:gd name="connsiteX37-3923" fmla="*/ 416 w 605"/>
              <a:gd name="connsiteY37-3924" fmla="*/ 26 h 763"/>
              <a:gd name="connsiteX38-3925" fmla="*/ 432 w 605"/>
              <a:gd name="connsiteY38-3926" fmla="*/ 21 h 763"/>
              <a:gd name="connsiteX39-3927" fmla="*/ 437 w 605"/>
              <a:gd name="connsiteY39-3928" fmla="*/ 21 h 763"/>
              <a:gd name="connsiteX40-3929" fmla="*/ 447 w 605"/>
              <a:gd name="connsiteY40-3930" fmla="*/ 16 h 763"/>
              <a:gd name="connsiteX41-3931" fmla="*/ 453 w 605"/>
              <a:gd name="connsiteY41-3932" fmla="*/ 11 h 763"/>
              <a:gd name="connsiteX42-3933" fmla="*/ 463 w 605"/>
              <a:gd name="connsiteY42-3934" fmla="*/ 5 h 763"/>
              <a:gd name="connsiteX43-3935" fmla="*/ 469 w 605"/>
              <a:gd name="connsiteY43-3936" fmla="*/ 5 h 763"/>
              <a:gd name="connsiteX44-3937" fmla="*/ 479 w 605"/>
              <a:gd name="connsiteY44-3938" fmla="*/ 0 h 763"/>
              <a:gd name="connsiteX45-3939" fmla="*/ 484 w 605"/>
              <a:gd name="connsiteY45-3940" fmla="*/ 5 h 763"/>
              <a:gd name="connsiteX46-3941" fmla="*/ 490 w 605"/>
              <a:gd name="connsiteY46-3942" fmla="*/ 5 h 763"/>
              <a:gd name="connsiteX47-3943" fmla="*/ 495 w 605"/>
              <a:gd name="connsiteY47-3944" fmla="*/ 11 h 763"/>
              <a:gd name="connsiteX48-3945" fmla="*/ 505 w 605"/>
              <a:gd name="connsiteY48-3946" fmla="*/ 16 h 763"/>
              <a:gd name="connsiteX49-3947" fmla="*/ 516 w 605"/>
              <a:gd name="connsiteY49-3948" fmla="*/ 21 h 763"/>
              <a:gd name="connsiteX50-3949" fmla="*/ 526 w 605"/>
              <a:gd name="connsiteY50-3950" fmla="*/ 26 h 763"/>
              <a:gd name="connsiteX51-3951" fmla="*/ 537 w 605"/>
              <a:gd name="connsiteY51-3952" fmla="*/ 32 h 763"/>
              <a:gd name="connsiteX52-3953" fmla="*/ 553 w 605"/>
              <a:gd name="connsiteY52-3954" fmla="*/ 42 h 763"/>
              <a:gd name="connsiteX53-3955" fmla="*/ 563 w 605"/>
              <a:gd name="connsiteY53-3956" fmla="*/ 53 h 763"/>
              <a:gd name="connsiteX54-3957" fmla="*/ 574 w 605"/>
              <a:gd name="connsiteY54-3958" fmla="*/ 58 h 763"/>
              <a:gd name="connsiteX55-3959" fmla="*/ 584 w 605"/>
              <a:gd name="connsiteY55-3960" fmla="*/ 68 h 763"/>
              <a:gd name="connsiteX56-3961" fmla="*/ 595 w 605"/>
              <a:gd name="connsiteY56-3962" fmla="*/ 74 h 763"/>
              <a:gd name="connsiteX57-3963" fmla="*/ 600 w 605"/>
              <a:gd name="connsiteY57-3964" fmla="*/ 79 h 763"/>
              <a:gd name="connsiteX58-3965" fmla="*/ 605 w 605"/>
              <a:gd name="connsiteY58-3966" fmla="*/ 84 h 763"/>
              <a:gd name="connsiteX59-3967" fmla="*/ 605 w 605"/>
              <a:gd name="connsiteY59-3968" fmla="*/ 89 h 763"/>
              <a:gd name="connsiteX60-3969" fmla="*/ 605 w 605"/>
              <a:gd name="connsiteY60-3970" fmla="*/ 95 h 763"/>
              <a:gd name="connsiteX61-3971" fmla="*/ 605 w 605"/>
              <a:gd name="connsiteY61-3972" fmla="*/ 100 h 763"/>
              <a:gd name="connsiteX62-3973" fmla="*/ 605 w 605"/>
              <a:gd name="connsiteY62-3974" fmla="*/ 105 h 763"/>
              <a:gd name="connsiteX63-3975" fmla="*/ 600 w 605"/>
              <a:gd name="connsiteY63-3976" fmla="*/ 110 h 763"/>
              <a:gd name="connsiteX64-3977" fmla="*/ 590 w 605"/>
              <a:gd name="connsiteY64-3978" fmla="*/ 116 h 763"/>
              <a:gd name="connsiteX65-3979" fmla="*/ 590 w 605"/>
              <a:gd name="connsiteY65-3980" fmla="*/ 121 h 763"/>
              <a:gd name="connsiteX66-3981" fmla="*/ 590 w 605"/>
              <a:gd name="connsiteY66-3982" fmla="*/ 121 h 763"/>
              <a:gd name="connsiteX67-3983" fmla="*/ 584 w 605"/>
              <a:gd name="connsiteY67-3984" fmla="*/ 126 h 763"/>
              <a:gd name="connsiteX68-3985" fmla="*/ 584 w 605"/>
              <a:gd name="connsiteY68-3986" fmla="*/ 132 h 763"/>
              <a:gd name="connsiteX69-3987" fmla="*/ 579 w 605"/>
              <a:gd name="connsiteY69-3988" fmla="*/ 142 h 763"/>
              <a:gd name="connsiteX70-3989" fmla="*/ 579 w 605"/>
              <a:gd name="connsiteY70-3990" fmla="*/ 147 h 763"/>
              <a:gd name="connsiteX71-3991" fmla="*/ 579 w 605"/>
              <a:gd name="connsiteY71-3992" fmla="*/ 158 h 763"/>
              <a:gd name="connsiteX72-3993" fmla="*/ 574 w 605"/>
              <a:gd name="connsiteY72-3994" fmla="*/ 168 h 763"/>
              <a:gd name="connsiteX73-3995" fmla="*/ 574 w 605"/>
              <a:gd name="connsiteY73-3996" fmla="*/ 179 h 763"/>
              <a:gd name="connsiteX74-3997" fmla="*/ 574 w 605"/>
              <a:gd name="connsiteY74-3998" fmla="*/ 189 h 763"/>
              <a:gd name="connsiteX75-3999" fmla="*/ 569 w 605"/>
              <a:gd name="connsiteY75-4000" fmla="*/ 205 h 763"/>
              <a:gd name="connsiteX76-4001" fmla="*/ 569 w 605"/>
              <a:gd name="connsiteY76-4002" fmla="*/ 221 h 763"/>
              <a:gd name="connsiteX77-4003" fmla="*/ 569 w 605"/>
              <a:gd name="connsiteY77-4004" fmla="*/ 237 h 763"/>
              <a:gd name="connsiteX78-4005" fmla="*/ 563 w 605"/>
              <a:gd name="connsiteY78-4006" fmla="*/ 252 h 763"/>
              <a:gd name="connsiteX79-4007" fmla="*/ 563 w 605"/>
              <a:gd name="connsiteY79-4008" fmla="*/ 268 h 763"/>
              <a:gd name="connsiteX80-4009" fmla="*/ 563 w 605"/>
              <a:gd name="connsiteY80-4010" fmla="*/ 289 h 763"/>
              <a:gd name="connsiteX81-4011" fmla="*/ 558 w 605"/>
              <a:gd name="connsiteY81-4012" fmla="*/ 331 h 763"/>
              <a:gd name="connsiteX82-4013" fmla="*/ 553 w 605"/>
              <a:gd name="connsiteY82-4014" fmla="*/ 368 h 763"/>
              <a:gd name="connsiteX83-4015" fmla="*/ 553 w 605"/>
              <a:gd name="connsiteY83-4016" fmla="*/ 400 h 763"/>
              <a:gd name="connsiteX84-4017" fmla="*/ 548 w 605"/>
              <a:gd name="connsiteY84-4018" fmla="*/ 431 h 763"/>
              <a:gd name="connsiteX85-4019" fmla="*/ 542 w 605"/>
              <a:gd name="connsiteY85-4020" fmla="*/ 463 h 763"/>
              <a:gd name="connsiteX86-4021" fmla="*/ 542 w 605"/>
              <a:gd name="connsiteY86-4022" fmla="*/ 489 h 763"/>
              <a:gd name="connsiteX87-4023" fmla="*/ 537 w 605"/>
              <a:gd name="connsiteY87-4024" fmla="*/ 510 h 763"/>
              <a:gd name="connsiteX88-4025" fmla="*/ 532 w 605"/>
              <a:gd name="connsiteY88-4026" fmla="*/ 531 h 763"/>
              <a:gd name="connsiteX89-4027" fmla="*/ 526 w 605"/>
              <a:gd name="connsiteY89-4028" fmla="*/ 568 h 763"/>
              <a:gd name="connsiteX90-4029" fmla="*/ 516 w 605"/>
              <a:gd name="connsiteY90-4030" fmla="*/ 605 h 763"/>
              <a:gd name="connsiteX91-4031" fmla="*/ 511 w 605"/>
              <a:gd name="connsiteY91-4032" fmla="*/ 636 h 763"/>
              <a:gd name="connsiteX92-4033" fmla="*/ 500 w 605"/>
              <a:gd name="connsiteY92-4034" fmla="*/ 663 h 763"/>
              <a:gd name="connsiteX93-4035" fmla="*/ 495 w 605"/>
              <a:gd name="connsiteY93-4036" fmla="*/ 689 h 763"/>
              <a:gd name="connsiteX94-4037" fmla="*/ 490 w 605"/>
              <a:gd name="connsiteY94-4038" fmla="*/ 700 h 763"/>
              <a:gd name="connsiteX95-4039" fmla="*/ 484 w 605"/>
              <a:gd name="connsiteY95-4040" fmla="*/ 710 h 763"/>
              <a:gd name="connsiteX96-4041" fmla="*/ 484 w 605"/>
              <a:gd name="connsiteY96-4042" fmla="*/ 721 h 763"/>
              <a:gd name="connsiteX97-4043" fmla="*/ 479 w 605"/>
              <a:gd name="connsiteY97-4044" fmla="*/ 726 h 763"/>
              <a:gd name="connsiteX98-4045" fmla="*/ 474 w 605"/>
              <a:gd name="connsiteY98-4046" fmla="*/ 736 h 763"/>
              <a:gd name="connsiteX99-4047" fmla="*/ 474 w 605"/>
              <a:gd name="connsiteY99-4048" fmla="*/ 742 h 763"/>
              <a:gd name="connsiteX100-4049" fmla="*/ 463 w 605"/>
              <a:gd name="connsiteY100-4050" fmla="*/ 747 h 763"/>
              <a:gd name="connsiteX101-4051" fmla="*/ 458 w 605"/>
              <a:gd name="connsiteY101-4052" fmla="*/ 757 h 763"/>
              <a:gd name="connsiteX102-4053" fmla="*/ 453 w 605"/>
              <a:gd name="connsiteY102-4054" fmla="*/ 757 h 763"/>
              <a:gd name="connsiteX103-4055" fmla="*/ 447 w 605"/>
              <a:gd name="connsiteY103-4056" fmla="*/ 763 h 763"/>
              <a:gd name="connsiteX104-4057" fmla="*/ 442 w 605"/>
              <a:gd name="connsiteY104-4058" fmla="*/ 763 h 763"/>
              <a:gd name="connsiteX105-4059" fmla="*/ 442 w 605"/>
              <a:gd name="connsiteY105-4060" fmla="*/ 757 h 763"/>
              <a:gd name="connsiteX106-4061" fmla="*/ 437 w 605"/>
              <a:gd name="connsiteY106-4062" fmla="*/ 757 h 763"/>
              <a:gd name="connsiteX107-4063" fmla="*/ 437 w 605"/>
              <a:gd name="connsiteY107-4064" fmla="*/ 752 h 763"/>
              <a:gd name="connsiteX108-4065" fmla="*/ 437 w 605"/>
              <a:gd name="connsiteY108-4066" fmla="*/ 747 h 763"/>
              <a:gd name="connsiteX109-4067" fmla="*/ 432 w 605"/>
              <a:gd name="connsiteY109-4068" fmla="*/ 742 h 763"/>
              <a:gd name="connsiteX110-4069" fmla="*/ 432 w 605"/>
              <a:gd name="connsiteY110-4070" fmla="*/ 731 h 763"/>
              <a:gd name="connsiteX111-4071" fmla="*/ 432 w 605"/>
              <a:gd name="connsiteY111-4072" fmla="*/ 721 h 763"/>
              <a:gd name="connsiteX112-4073" fmla="*/ 426 w 605"/>
              <a:gd name="connsiteY112-4074" fmla="*/ 705 h 763"/>
              <a:gd name="connsiteX113-4075" fmla="*/ 421 w 605"/>
              <a:gd name="connsiteY113-4076" fmla="*/ 684 h 763"/>
              <a:gd name="connsiteX114-4077" fmla="*/ 416 w 605"/>
              <a:gd name="connsiteY114-4078" fmla="*/ 668 h 763"/>
              <a:gd name="connsiteX115-4079" fmla="*/ 411 w 605"/>
              <a:gd name="connsiteY115-4080" fmla="*/ 652 h 763"/>
              <a:gd name="connsiteX116-4081" fmla="*/ 405 w 605"/>
              <a:gd name="connsiteY116-4082" fmla="*/ 636 h 763"/>
              <a:gd name="connsiteX117-4083" fmla="*/ 395 w 605"/>
              <a:gd name="connsiteY117-4084" fmla="*/ 626 h 763"/>
              <a:gd name="connsiteX118-4085" fmla="*/ 384 w 605"/>
              <a:gd name="connsiteY118-4086" fmla="*/ 615 h 763"/>
              <a:gd name="connsiteX119-4087" fmla="*/ 379 w 605"/>
              <a:gd name="connsiteY119-4088" fmla="*/ 605 h 763"/>
              <a:gd name="connsiteX120-4089" fmla="*/ 390 w 605"/>
              <a:gd name="connsiteY120-4090" fmla="*/ 610 h 763"/>
              <a:gd name="connsiteX121-4091" fmla="*/ 405 w 605"/>
              <a:gd name="connsiteY121-4092" fmla="*/ 610 h 763"/>
              <a:gd name="connsiteX122-4093" fmla="*/ 416 w 605"/>
              <a:gd name="connsiteY122-4094" fmla="*/ 610 h 763"/>
              <a:gd name="connsiteX123-4095" fmla="*/ 426 w 605"/>
              <a:gd name="connsiteY123-4096" fmla="*/ 610 h 763"/>
              <a:gd name="connsiteX124-4097" fmla="*/ 437 w 605"/>
              <a:gd name="connsiteY124-4098" fmla="*/ 605 h 763"/>
              <a:gd name="connsiteX125-4099" fmla="*/ 442 w 605"/>
              <a:gd name="connsiteY125-4100" fmla="*/ 605 h 763"/>
              <a:gd name="connsiteX126-4101" fmla="*/ 447 w 605"/>
              <a:gd name="connsiteY126-4102" fmla="*/ 600 h 763"/>
              <a:gd name="connsiteX127-4103" fmla="*/ 447 w 605"/>
              <a:gd name="connsiteY127-4104" fmla="*/ 600 h 763"/>
              <a:gd name="connsiteX128-4105" fmla="*/ 453 w 605"/>
              <a:gd name="connsiteY128-4106" fmla="*/ 594 h 763"/>
              <a:gd name="connsiteX129-4107" fmla="*/ 453 w 605"/>
              <a:gd name="connsiteY129-4108" fmla="*/ 584 h 763"/>
              <a:gd name="connsiteX130-4109" fmla="*/ 458 w 605"/>
              <a:gd name="connsiteY130-4110" fmla="*/ 573 h 763"/>
              <a:gd name="connsiteX131-4111" fmla="*/ 458 w 605"/>
              <a:gd name="connsiteY131-4112" fmla="*/ 558 h 763"/>
              <a:gd name="connsiteX132-4113" fmla="*/ 463 w 605"/>
              <a:gd name="connsiteY132-4114" fmla="*/ 537 h 763"/>
              <a:gd name="connsiteX133-4115" fmla="*/ 469 w 605"/>
              <a:gd name="connsiteY133-4116" fmla="*/ 516 h 763"/>
              <a:gd name="connsiteX134-4117" fmla="*/ 469 w 605"/>
              <a:gd name="connsiteY134-4118" fmla="*/ 489 h 763"/>
              <a:gd name="connsiteX135-4119" fmla="*/ 474 w 605"/>
              <a:gd name="connsiteY135-4120" fmla="*/ 458 h 763"/>
              <a:gd name="connsiteX136-4121" fmla="*/ 484 w 605"/>
              <a:gd name="connsiteY136-4122" fmla="*/ 395 h 763"/>
              <a:gd name="connsiteX137-4123" fmla="*/ 490 w 605"/>
              <a:gd name="connsiteY137-4124" fmla="*/ 337 h 763"/>
              <a:gd name="connsiteX138-4125" fmla="*/ 495 w 605"/>
              <a:gd name="connsiteY138-4126" fmla="*/ 274 h 763"/>
              <a:gd name="connsiteX139-4127" fmla="*/ 495 w 605"/>
              <a:gd name="connsiteY139-4128" fmla="*/ 221 h 763"/>
              <a:gd name="connsiteX140-4129" fmla="*/ 495 w 605"/>
              <a:gd name="connsiteY140-4130" fmla="*/ 221 h 763"/>
              <a:gd name="connsiteX0-4131" fmla="*/ 495 w 605"/>
              <a:gd name="connsiteY0-4132" fmla="*/ 221 h 763"/>
              <a:gd name="connsiteX1-4133" fmla="*/ 495 w 605"/>
              <a:gd name="connsiteY1-4134" fmla="*/ 195 h 763"/>
              <a:gd name="connsiteX2-4135" fmla="*/ 495 w 605"/>
              <a:gd name="connsiteY2-4136" fmla="*/ 168 h 763"/>
              <a:gd name="connsiteX3-4137" fmla="*/ 495 w 605"/>
              <a:gd name="connsiteY3-4138" fmla="*/ 147 h 763"/>
              <a:gd name="connsiteX4-4139" fmla="*/ 495 w 605"/>
              <a:gd name="connsiteY4-4140" fmla="*/ 132 h 763"/>
              <a:gd name="connsiteX5-4141" fmla="*/ 495 w 605"/>
              <a:gd name="connsiteY5-4142" fmla="*/ 116 h 763"/>
              <a:gd name="connsiteX6-4143" fmla="*/ 495 w 605"/>
              <a:gd name="connsiteY6-4144" fmla="*/ 105 h 763"/>
              <a:gd name="connsiteX7-4145" fmla="*/ 490 w 605"/>
              <a:gd name="connsiteY7-4146" fmla="*/ 95 h 763"/>
              <a:gd name="connsiteX8-4147" fmla="*/ 490 w 605"/>
              <a:gd name="connsiteY8-4148" fmla="*/ 89 h 763"/>
              <a:gd name="connsiteX9-4149" fmla="*/ 490 w 605"/>
              <a:gd name="connsiteY9-4150" fmla="*/ 84 h 763"/>
              <a:gd name="connsiteX10-4151" fmla="*/ 484 w 605"/>
              <a:gd name="connsiteY10-4152" fmla="*/ 84 h 763"/>
              <a:gd name="connsiteX11-4153" fmla="*/ 479 w 605"/>
              <a:gd name="connsiteY11-4154" fmla="*/ 79 h 763"/>
              <a:gd name="connsiteX12-4155" fmla="*/ 469 w 605"/>
              <a:gd name="connsiteY12-4156" fmla="*/ 79 h 763"/>
              <a:gd name="connsiteX13-4157" fmla="*/ 463 w 605"/>
              <a:gd name="connsiteY13-4158" fmla="*/ 74 h 763"/>
              <a:gd name="connsiteX14-4159" fmla="*/ 447 w 605"/>
              <a:gd name="connsiteY14-4160" fmla="*/ 74 h 763"/>
              <a:gd name="connsiteX15-4161" fmla="*/ 437 w 605"/>
              <a:gd name="connsiteY15-4162" fmla="*/ 74 h 763"/>
              <a:gd name="connsiteX16-4163" fmla="*/ 421 w 605"/>
              <a:gd name="connsiteY16-4164" fmla="*/ 79 h 763"/>
              <a:gd name="connsiteX17-4165" fmla="*/ 390 w 605"/>
              <a:gd name="connsiteY17-4166" fmla="*/ 79 h 763"/>
              <a:gd name="connsiteX18-4167" fmla="*/ 353 w 605"/>
              <a:gd name="connsiteY18-4168" fmla="*/ 84 h 763"/>
              <a:gd name="connsiteX19-4169" fmla="*/ 316 w 605"/>
              <a:gd name="connsiteY19-4170" fmla="*/ 89 h 763"/>
              <a:gd name="connsiteX20-4171" fmla="*/ 279 w 605"/>
              <a:gd name="connsiteY20-4172" fmla="*/ 89 h 763"/>
              <a:gd name="connsiteX21-4173" fmla="*/ 237 w 605"/>
              <a:gd name="connsiteY21-4174" fmla="*/ 95 h 763"/>
              <a:gd name="connsiteX22-4175" fmla="*/ 189 w 605"/>
              <a:gd name="connsiteY22-4176" fmla="*/ 105 h 763"/>
              <a:gd name="connsiteX23-4177" fmla="*/ 163 w 605"/>
              <a:gd name="connsiteY23-4178" fmla="*/ 105 h 763"/>
              <a:gd name="connsiteX24-4179" fmla="*/ 137 w 605"/>
              <a:gd name="connsiteY24-4180" fmla="*/ 110 h 763"/>
              <a:gd name="connsiteX25-4181" fmla="*/ 110 w 605"/>
              <a:gd name="connsiteY25-4182" fmla="*/ 116 h 763"/>
              <a:gd name="connsiteX26-4183" fmla="*/ 84 w 605"/>
              <a:gd name="connsiteY26-4184" fmla="*/ 116 h 763"/>
              <a:gd name="connsiteX27-4185" fmla="*/ 52 w 605"/>
              <a:gd name="connsiteY27-4186" fmla="*/ 121 h 763"/>
              <a:gd name="connsiteX28-4187" fmla="*/ 26 w 605"/>
              <a:gd name="connsiteY28-4188" fmla="*/ 126 h 763"/>
              <a:gd name="connsiteX29-4189" fmla="*/ 0 w 605"/>
              <a:gd name="connsiteY29-4190" fmla="*/ 126 h 763"/>
              <a:gd name="connsiteX30-4191" fmla="*/ 247 w 605"/>
              <a:gd name="connsiteY30-4192" fmla="*/ 58 h 763"/>
              <a:gd name="connsiteX31-4193" fmla="*/ 305 w 605"/>
              <a:gd name="connsiteY31-4194" fmla="*/ 47 h 763"/>
              <a:gd name="connsiteX32-4195" fmla="*/ 332 w 605"/>
              <a:gd name="connsiteY32-4196" fmla="*/ 42 h 763"/>
              <a:gd name="connsiteX33-4197" fmla="*/ 358 w 605"/>
              <a:gd name="connsiteY33-4198" fmla="*/ 37 h 763"/>
              <a:gd name="connsiteX34-4199" fmla="*/ 384 w 605"/>
              <a:gd name="connsiteY34-4200" fmla="*/ 32 h 763"/>
              <a:gd name="connsiteX35-4201" fmla="*/ 400 w 605"/>
              <a:gd name="connsiteY35-4202" fmla="*/ 32 h 763"/>
              <a:gd name="connsiteX36-4203" fmla="*/ 416 w 605"/>
              <a:gd name="connsiteY36-4204" fmla="*/ 26 h 763"/>
              <a:gd name="connsiteX37-4205" fmla="*/ 432 w 605"/>
              <a:gd name="connsiteY37-4206" fmla="*/ 21 h 763"/>
              <a:gd name="connsiteX38-4207" fmla="*/ 437 w 605"/>
              <a:gd name="connsiteY38-4208" fmla="*/ 21 h 763"/>
              <a:gd name="connsiteX39-4209" fmla="*/ 447 w 605"/>
              <a:gd name="connsiteY39-4210" fmla="*/ 16 h 763"/>
              <a:gd name="connsiteX40-4211" fmla="*/ 453 w 605"/>
              <a:gd name="connsiteY40-4212" fmla="*/ 11 h 763"/>
              <a:gd name="connsiteX41-4213" fmla="*/ 463 w 605"/>
              <a:gd name="connsiteY41-4214" fmla="*/ 5 h 763"/>
              <a:gd name="connsiteX42-4215" fmla="*/ 469 w 605"/>
              <a:gd name="connsiteY42-4216" fmla="*/ 5 h 763"/>
              <a:gd name="connsiteX43-4217" fmla="*/ 479 w 605"/>
              <a:gd name="connsiteY43-4218" fmla="*/ 0 h 763"/>
              <a:gd name="connsiteX44-4219" fmla="*/ 484 w 605"/>
              <a:gd name="connsiteY44-4220" fmla="*/ 5 h 763"/>
              <a:gd name="connsiteX45-4221" fmla="*/ 490 w 605"/>
              <a:gd name="connsiteY45-4222" fmla="*/ 5 h 763"/>
              <a:gd name="connsiteX46-4223" fmla="*/ 495 w 605"/>
              <a:gd name="connsiteY46-4224" fmla="*/ 11 h 763"/>
              <a:gd name="connsiteX47-4225" fmla="*/ 505 w 605"/>
              <a:gd name="connsiteY47-4226" fmla="*/ 16 h 763"/>
              <a:gd name="connsiteX48-4227" fmla="*/ 516 w 605"/>
              <a:gd name="connsiteY48-4228" fmla="*/ 21 h 763"/>
              <a:gd name="connsiteX49-4229" fmla="*/ 526 w 605"/>
              <a:gd name="connsiteY49-4230" fmla="*/ 26 h 763"/>
              <a:gd name="connsiteX50-4231" fmla="*/ 537 w 605"/>
              <a:gd name="connsiteY50-4232" fmla="*/ 32 h 763"/>
              <a:gd name="connsiteX51-4233" fmla="*/ 553 w 605"/>
              <a:gd name="connsiteY51-4234" fmla="*/ 42 h 763"/>
              <a:gd name="connsiteX52-4235" fmla="*/ 563 w 605"/>
              <a:gd name="connsiteY52-4236" fmla="*/ 53 h 763"/>
              <a:gd name="connsiteX53-4237" fmla="*/ 574 w 605"/>
              <a:gd name="connsiteY53-4238" fmla="*/ 58 h 763"/>
              <a:gd name="connsiteX54-4239" fmla="*/ 584 w 605"/>
              <a:gd name="connsiteY54-4240" fmla="*/ 68 h 763"/>
              <a:gd name="connsiteX55-4241" fmla="*/ 595 w 605"/>
              <a:gd name="connsiteY55-4242" fmla="*/ 74 h 763"/>
              <a:gd name="connsiteX56-4243" fmla="*/ 600 w 605"/>
              <a:gd name="connsiteY56-4244" fmla="*/ 79 h 763"/>
              <a:gd name="connsiteX57-4245" fmla="*/ 605 w 605"/>
              <a:gd name="connsiteY57-4246" fmla="*/ 84 h 763"/>
              <a:gd name="connsiteX58-4247" fmla="*/ 605 w 605"/>
              <a:gd name="connsiteY58-4248" fmla="*/ 89 h 763"/>
              <a:gd name="connsiteX59-4249" fmla="*/ 605 w 605"/>
              <a:gd name="connsiteY59-4250" fmla="*/ 95 h 763"/>
              <a:gd name="connsiteX60-4251" fmla="*/ 605 w 605"/>
              <a:gd name="connsiteY60-4252" fmla="*/ 100 h 763"/>
              <a:gd name="connsiteX61-4253" fmla="*/ 605 w 605"/>
              <a:gd name="connsiteY61-4254" fmla="*/ 105 h 763"/>
              <a:gd name="connsiteX62-4255" fmla="*/ 600 w 605"/>
              <a:gd name="connsiteY62-4256" fmla="*/ 110 h 763"/>
              <a:gd name="connsiteX63-4257" fmla="*/ 590 w 605"/>
              <a:gd name="connsiteY63-4258" fmla="*/ 116 h 763"/>
              <a:gd name="connsiteX64-4259" fmla="*/ 590 w 605"/>
              <a:gd name="connsiteY64-4260" fmla="*/ 121 h 763"/>
              <a:gd name="connsiteX65-4261" fmla="*/ 590 w 605"/>
              <a:gd name="connsiteY65-4262" fmla="*/ 121 h 763"/>
              <a:gd name="connsiteX66-4263" fmla="*/ 584 w 605"/>
              <a:gd name="connsiteY66-4264" fmla="*/ 126 h 763"/>
              <a:gd name="connsiteX67-4265" fmla="*/ 584 w 605"/>
              <a:gd name="connsiteY67-4266" fmla="*/ 132 h 763"/>
              <a:gd name="connsiteX68-4267" fmla="*/ 579 w 605"/>
              <a:gd name="connsiteY68-4268" fmla="*/ 142 h 763"/>
              <a:gd name="connsiteX69-4269" fmla="*/ 579 w 605"/>
              <a:gd name="connsiteY69-4270" fmla="*/ 147 h 763"/>
              <a:gd name="connsiteX70-4271" fmla="*/ 579 w 605"/>
              <a:gd name="connsiteY70-4272" fmla="*/ 158 h 763"/>
              <a:gd name="connsiteX71-4273" fmla="*/ 574 w 605"/>
              <a:gd name="connsiteY71-4274" fmla="*/ 168 h 763"/>
              <a:gd name="connsiteX72-4275" fmla="*/ 574 w 605"/>
              <a:gd name="connsiteY72-4276" fmla="*/ 179 h 763"/>
              <a:gd name="connsiteX73-4277" fmla="*/ 574 w 605"/>
              <a:gd name="connsiteY73-4278" fmla="*/ 189 h 763"/>
              <a:gd name="connsiteX74-4279" fmla="*/ 569 w 605"/>
              <a:gd name="connsiteY74-4280" fmla="*/ 205 h 763"/>
              <a:gd name="connsiteX75-4281" fmla="*/ 569 w 605"/>
              <a:gd name="connsiteY75-4282" fmla="*/ 221 h 763"/>
              <a:gd name="connsiteX76-4283" fmla="*/ 569 w 605"/>
              <a:gd name="connsiteY76-4284" fmla="*/ 237 h 763"/>
              <a:gd name="connsiteX77-4285" fmla="*/ 563 w 605"/>
              <a:gd name="connsiteY77-4286" fmla="*/ 252 h 763"/>
              <a:gd name="connsiteX78-4287" fmla="*/ 563 w 605"/>
              <a:gd name="connsiteY78-4288" fmla="*/ 268 h 763"/>
              <a:gd name="connsiteX79-4289" fmla="*/ 563 w 605"/>
              <a:gd name="connsiteY79-4290" fmla="*/ 289 h 763"/>
              <a:gd name="connsiteX80-4291" fmla="*/ 558 w 605"/>
              <a:gd name="connsiteY80-4292" fmla="*/ 331 h 763"/>
              <a:gd name="connsiteX81-4293" fmla="*/ 553 w 605"/>
              <a:gd name="connsiteY81-4294" fmla="*/ 368 h 763"/>
              <a:gd name="connsiteX82-4295" fmla="*/ 553 w 605"/>
              <a:gd name="connsiteY82-4296" fmla="*/ 400 h 763"/>
              <a:gd name="connsiteX83-4297" fmla="*/ 548 w 605"/>
              <a:gd name="connsiteY83-4298" fmla="*/ 431 h 763"/>
              <a:gd name="connsiteX84-4299" fmla="*/ 542 w 605"/>
              <a:gd name="connsiteY84-4300" fmla="*/ 463 h 763"/>
              <a:gd name="connsiteX85-4301" fmla="*/ 542 w 605"/>
              <a:gd name="connsiteY85-4302" fmla="*/ 489 h 763"/>
              <a:gd name="connsiteX86-4303" fmla="*/ 537 w 605"/>
              <a:gd name="connsiteY86-4304" fmla="*/ 510 h 763"/>
              <a:gd name="connsiteX87-4305" fmla="*/ 532 w 605"/>
              <a:gd name="connsiteY87-4306" fmla="*/ 531 h 763"/>
              <a:gd name="connsiteX88-4307" fmla="*/ 526 w 605"/>
              <a:gd name="connsiteY88-4308" fmla="*/ 568 h 763"/>
              <a:gd name="connsiteX89-4309" fmla="*/ 516 w 605"/>
              <a:gd name="connsiteY89-4310" fmla="*/ 605 h 763"/>
              <a:gd name="connsiteX90-4311" fmla="*/ 511 w 605"/>
              <a:gd name="connsiteY90-4312" fmla="*/ 636 h 763"/>
              <a:gd name="connsiteX91-4313" fmla="*/ 500 w 605"/>
              <a:gd name="connsiteY91-4314" fmla="*/ 663 h 763"/>
              <a:gd name="connsiteX92-4315" fmla="*/ 495 w 605"/>
              <a:gd name="connsiteY92-4316" fmla="*/ 689 h 763"/>
              <a:gd name="connsiteX93-4317" fmla="*/ 490 w 605"/>
              <a:gd name="connsiteY93-4318" fmla="*/ 700 h 763"/>
              <a:gd name="connsiteX94-4319" fmla="*/ 484 w 605"/>
              <a:gd name="connsiteY94-4320" fmla="*/ 710 h 763"/>
              <a:gd name="connsiteX95-4321" fmla="*/ 484 w 605"/>
              <a:gd name="connsiteY95-4322" fmla="*/ 721 h 763"/>
              <a:gd name="connsiteX96-4323" fmla="*/ 479 w 605"/>
              <a:gd name="connsiteY96-4324" fmla="*/ 726 h 763"/>
              <a:gd name="connsiteX97-4325" fmla="*/ 474 w 605"/>
              <a:gd name="connsiteY97-4326" fmla="*/ 736 h 763"/>
              <a:gd name="connsiteX98-4327" fmla="*/ 474 w 605"/>
              <a:gd name="connsiteY98-4328" fmla="*/ 742 h 763"/>
              <a:gd name="connsiteX99-4329" fmla="*/ 463 w 605"/>
              <a:gd name="connsiteY99-4330" fmla="*/ 747 h 763"/>
              <a:gd name="connsiteX100-4331" fmla="*/ 458 w 605"/>
              <a:gd name="connsiteY100-4332" fmla="*/ 757 h 763"/>
              <a:gd name="connsiteX101-4333" fmla="*/ 453 w 605"/>
              <a:gd name="connsiteY101-4334" fmla="*/ 757 h 763"/>
              <a:gd name="connsiteX102-4335" fmla="*/ 447 w 605"/>
              <a:gd name="connsiteY102-4336" fmla="*/ 763 h 763"/>
              <a:gd name="connsiteX103-4337" fmla="*/ 442 w 605"/>
              <a:gd name="connsiteY103-4338" fmla="*/ 763 h 763"/>
              <a:gd name="connsiteX104-4339" fmla="*/ 442 w 605"/>
              <a:gd name="connsiteY104-4340" fmla="*/ 757 h 763"/>
              <a:gd name="connsiteX105-4341" fmla="*/ 437 w 605"/>
              <a:gd name="connsiteY105-4342" fmla="*/ 757 h 763"/>
              <a:gd name="connsiteX106-4343" fmla="*/ 437 w 605"/>
              <a:gd name="connsiteY106-4344" fmla="*/ 752 h 763"/>
              <a:gd name="connsiteX107-4345" fmla="*/ 437 w 605"/>
              <a:gd name="connsiteY107-4346" fmla="*/ 747 h 763"/>
              <a:gd name="connsiteX108-4347" fmla="*/ 432 w 605"/>
              <a:gd name="connsiteY108-4348" fmla="*/ 742 h 763"/>
              <a:gd name="connsiteX109-4349" fmla="*/ 432 w 605"/>
              <a:gd name="connsiteY109-4350" fmla="*/ 731 h 763"/>
              <a:gd name="connsiteX110-4351" fmla="*/ 432 w 605"/>
              <a:gd name="connsiteY110-4352" fmla="*/ 721 h 763"/>
              <a:gd name="connsiteX111-4353" fmla="*/ 426 w 605"/>
              <a:gd name="connsiteY111-4354" fmla="*/ 705 h 763"/>
              <a:gd name="connsiteX112-4355" fmla="*/ 421 w 605"/>
              <a:gd name="connsiteY112-4356" fmla="*/ 684 h 763"/>
              <a:gd name="connsiteX113-4357" fmla="*/ 416 w 605"/>
              <a:gd name="connsiteY113-4358" fmla="*/ 668 h 763"/>
              <a:gd name="connsiteX114-4359" fmla="*/ 411 w 605"/>
              <a:gd name="connsiteY114-4360" fmla="*/ 652 h 763"/>
              <a:gd name="connsiteX115-4361" fmla="*/ 405 w 605"/>
              <a:gd name="connsiteY115-4362" fmla="*/ 636 h 763"/>
              <a:gd name="connsiteX116-4363" fmla="*/ 395 w 605"/>
              <a:gd name="connsiteY116-4364" fmla="*/ 626 h 763"/>
              <a:gd name="connsiteX117-4365" fmla="*/ 384 w 605"/>
              <a:gd name="connsiteY117-4366" fmla="*/ 615 h 763"/>
              <a:gd name="connsiteX118-4367" fmla="*/ 379 w 605"/>
              <a:gd name="connsiteY118-4368" fmla="*/ 605 h 763"/>
              <a:gd name="connsiteX119-4369" fmla="*/ 390 w 605"/>
              <a:gd name="connsiteY119-4370" fmla="*/ 610 h 763"/>
              <a:gd name="connsiteX120-4371" fmla="*/ 405 w 605"/>
              <a:gd name="connsiteY120-4372" fmla="*/ 610 h 763"/>
              <a:gd name="connsiteX121-4373" fmla="*/ 416 w 605"/>
              <a:gd name="connsiteY121-4374" fmla="*/ 610 h 763"/>
              <a:gd name="connsiteX122-4375" fmla="*/ 426 w 605"/>
              <a:gd name="connsiteY122-4376" fmla="*/ 610 h 763"/>
              <a:gd name="connsiteX123-4377" fmla="*/ 437 w 605"/>
              <a:gd name="connsiteY123-4378" fmla="*/ 605 h 763"/>
              <a:gd name="connsiteX124-4379" fmla="*/ 442 w 605"/>
              <a:gd name="connsiteY124-4380" fmla="*/ 605 h 763"/>
              <a:gd name="connsiteX125-4381" fmla="*/ 447 w 605"/>
              <a:gd name="connsiteY125-4382" fmla="*/ 600 h 763"/>
              <a:gd name="connsiteX126-4383" fmla="*/ 447 w 605"/>
              <a:gd name="connsiteY126-4384" fmla="*/ 600 h 763"/>
              <a:gd name="connsiteX127-4385" fmla="*/ 453 w 605"/>
              <a:gd name="connsiteY127-4386" fmla="*/ 594 h 763"/>
              <a:gd name="connsiteX128-4387" fmla="*/ 453 w 605"/>
              <a:gd name="connsiteY128-4388" fmla="*/ 584 h 763"/>
              <a:gd name="connsiteX129-4389" fmla="*/ 458 w 605"/>
              <a:gd name="connsiteY129-4390" fmla="*/ 573 h 763"/>
              <a:gd name="connsiteX130-4391" fmla="*/ 458 w 605"/>
              <a:gd name="connsiteY130-4392" fmla="*/ 558 h 763"/>
              <a:gd name="connsiteX131-4393" fmla="*/ 463 w 605"/>
              <a:gd name="connsiteY131-4394" fmla="*/ 537 h 763"/>
              <a:gd name="connsiteX132-4395" fmla="*/ 469 w 605"/>
              <a:gd name="connsiteY132-4396" fmla="*/ 516 h 763"/>
              <a:gd name="connsiteX133-4397" fmla="*/ 469 w 605"/>
              <a:gd name="connsiteY133-4398" fmla="*/ 489 h 763"/>
              <a:gd name="connsiteX134-4399" fmla="*/ 474 w 605"/>
              <a:gd name="connsiteY134-4400" fmla="*/ 458 h 763"/>
              <a:gd name="connsiteX135-4401" fmla="*/ 484 w 605"/>
              <a:gd name="connsiteY135-4402" fmla="*/ 395 h 763"/>
              <a:gd name="connsiteX136-4403" fmla="*/ 490 w 605"/>
              <a:gd name="connsiteY136-4404" fmla="*/ 337 h 763"/>
              <a:gd name="connsiteX137-4405" fmla="*/ 495 w 605"/>
              <a:gd name="connsiteY137-4406" fmla="*/ 274 h 763"/>
              <a:gd name="connsiteX138-4407" fmla="*/ 495 w 605"/>
              <a:gd name="connsiteY138-4408" fmla="*/ 221 h 763"/>
              <a:gd name="connsiteX139-4409" fmla="*/ 495 w 605"/>
              <a:gd name="connsiteY139-4410" fmla="*/ 221 h 763"/>
              <a:gd name="connsiteX0-4411" fmla="*/ 495 w 605"/>
              <a:gd name="connsiteY0-4412" fmla="*/ 221 h 763"/>
              <a:gd name="connsiteX1-4413" fmla="*/ 495 w 605"/>
              <a:gd name="connsiteY1-4414" fmla="*/ 195 h 763"/>
              <a:gd name="connsiteX2-4415" fmla="*/ 495 w 605"/>
              <a:gd name="connsiteY2-4416" fmla="*/ 168 h 763"/>
              <a:gd name="connsiteX3-4417" fmla="*/ 495 w 605"/>
              <a:gd name="connsiteY3-4418" fmla="*/ 147 h 763"/>
              <a:gd name="connsiteX4-4419" fmla="*/ 495 w 605"/>
              <a:gd name="connsiteY4-4420" fmla="*/ 132 h 763"/>
              <a:gd name="connsiteX5-4421" fmla="*/ 495 w 605"/>
              <a:gd name="connsiteY5-4422" fmla="*/ 116 h 763"/>
              <a:gd name="connsiteX6-4423" fmla="*/ 495 w 605"/>
              <a:gd name="connsiteY6-4424" fmla="*/ 105 h 763"/>
              <a:gd name="connsiteX7-4425" fmla="*/ 490 w 605"/>
              <a:gd name="connsiteY7-4426" fmla="*/ 95 h 763"/>
              <a:gd name="connsiteX8-4427" fmla="*/ 490 w 605"/>
              <a:gd name="connsiteY8-4428" fmla="*/ 89 h 763"/>
              <a:gd name="connsiteX9-4429" fmla="*/ 490 w 605"/>
              <a:gd name="connsiteY9-4430" fmla="*/ 84 h 763"/>
              <a:gd name="connsiteX10-4431" fmla="*/ 484 w 605"/>
              <a:gd name="connsiteY10-4432" fmla="*/ 84 h 763"/>
              <a:gd name="connsiteX11-4433" fmla="*/ 479 w 605"/>
              <a:gd name="connsiteY11-4434" fmla="*/ 79 h 763"/>
              <a:gd name="connsiteX12-4435" fmla="*/ 469 w 605"/>
              <a:gd name="connsiteY12-4436" fmla="*/ 79 h 763"/>
              <a:gd name="connsiteX13-4437" fmla="*/ 463 w 605"/>
              <a:gd name="connsiteY13-4438" fmla="*/ 74 h 763"/>
              <a:gd name="connsiteX14-4439" fmla="*/ 447 w 605"/>
              <a:gd name="connsiteY14-4440" fmla="*/ 74 h 763"/>
              <a:gd name="connsiteX15-4441" fmla="*/ 437 w 605"/>
              <a:gd name="connsiteY15-4442" fmla="*/ 74 h 763"/>
              <a:gd name="connsiteX16-4443" fmla="*/ 421 w 605"/>
              <a:gd name="connsiteY16-4444" fmla="*/ 79 h 763"/>
              <a:gd name="connsiteX17-4445" fmla="*/ 390 w 605"/>
              <a:gd name="connsiteY17-4446" fmla="*/ 79 h 763"/>
              <a:gd name="connsiteX18-4447" fmla="*/ 353 w 605"/>
              <a:gd name="connsiteY18-4448" fmla="*/ 84 h 763"/>
              <a:gd name="connsiteX19-4449" fmla="*/ 316 w 605"/>
              <a:gd name="connsiteY19-4450" fmla="*/ 89 h 763"/>
              <a:gd name="connsiteX20-4451" fmla="*/ 279 w 605"/>
              <a:gd name="connsiteY20-4452" fmla="*/ 89 h 763"/>
              <a:gd name="connsiteX21-4453" fmla="*/ 237 w 605"/>
              <a:gd name="connsiteY21-4454" fmla="*/ 95 h 763"/>
              <a:gd name="connsiteX22-4455" fmla="*/ 163 w 605"/>
              <a:gd name="connsiteY22-4456" fmla="*/ 105 h 763"/>
              <a:gd name="connsiteX23-4457" fmla="*/ 137 w 605"/>
              <a:gd name="connsiteY23-4458" fmla="*/ 110 h 763"/>
              <a:gd name="connsiteX24-4459" fmla="*/ 110 w 605"/>
              <a:gd name="connsiteY24-4460" fmla="*/ 116 h 763"/>
              <a:gd name="connsiteX25-4461" fmla="*/ 84 w 605"/>
              <a:gd name="connsiteY25-4462" fmla="*/ 116 h 763"/>
              <a:gd name="connsiteX26-4463" fmla="*/ 52 w 605"/>
              <a:gd name="connsiteY26-4464" fmla="*/ 121 h 763"/>
              <a:gd name="connsiteX27-4465" fmla="*/ 26 w 605"/>
              <a:gd name="connsiteY27-4466" fmla="*/ 126 h 763"/>
              <a:gd name="connsiteX28-4467" fmla="*/ 0 w 605"/>
              <a:gd name="connsiteY28-4468" fmla="*/ 126 h 763"/>
              <a:gd name="connsiteX29-4469" fmla="*/ 247 w 605"/>
              <a:gd name="connsiteY29-4470" fmla="*/ 58 h 763"/>
              <a:gd name="connsiteX30-4471" fmla="*/ 305 w 605"/>
              <a:gd name="connsiteY30-4472" fmla="*/ 47 h 763"/>
              <a:gd name="connsiteX31-4473" fmla="*/ 332 w 605"/>
              <a:gd name="connsiteY31-4474" fmla="*/ 42 h 763"/>
              <a:gd name="connsiteX32-4475" fmla="*/ 358 w 605"/>
              <a:gd name="connsiteY32-4476" fmla="*/ 37 h 763"/>
              <a:gd name="connsiteX33-4477" fmla="*/ 384 w 605"/>
              <a:gd name="connsiteY33-4478" fmla="*/ 32 h 763"/>
              <a:gd name="connsiteX34-4479" fmla="*/ 400 w 605"/>
              <a:gd name="connsiteY34-4480" fmla="*/ 32 h 763"/>
              <a:gd name="connsiteX35-4481" fmla="*/ 416 w 605"/>
              <a:gd name="connsiteY35-4482" fmla="*/ 26 h 763"/>
              <a:gd name="connsiteX36-4483" fmla="*/ 432 w 605"/>
              <a:gd name="connsiteY36-4484" fmla="*/ 21 h 763"/>
              <a:gd name="connsiteX37-4485" fmla="*/ 437 w 605"/>
              <a:gd name="connsiteY37-4486" fmla="*/ 21 h 763"/>
              <a:gd name="connsiteX38-4487" fmla="*/ 447 w 605"/>
              <a:gd name="connsiteY38-4488" fmla="*/ 16 h 763"/>
              <a:gd name="connsiteX39-4489" fmla="*/ 453 w 605"/>
              <a:gd name="connsiteY39-4490" fmla="*/ 11 h 763"/>
              <a:gd name="connsiteX40-4491" fmla="*/ 463 w 605"/>
              <a:gd name="connsiteY40-4492" fmla="*/ 5 h 763"/>
              <a:gd name="connsiteX41-4493" fmla="*/ 469 w 605"/>
              <a:gd name="connsiteY41-4494" fmla="*/ 5 h 763"/>
              <a:gd name="connsiteX42-4495" fmla="*/ 479 w 605"/>
              <a:gd name="connsiteY42-4496" fmla="*/ 0 h 763"/>
              <a:gd name="connsiteX43-4497" fmla="*/ 484 w 605"/>
              <a:gd name="connsiteY43-4498" fmla="*/ 5 h 763"/>
              <a:gd name="connsiteX44-4499" fmla="*/ 490 w 605"/>
              <a:gd name="connsiteY44-4500" fmla="*/ 5 h 763"/>
              <a:gd name="connsiteX45-4501" fmla="*/ 495 w 605"/>
              <a:gd name="connsiteY45-4502" fmla="*/ 11 h 763"/>
              <a:gd name="connsiteX46-4503" fmla="*/ 505 w 605"/>
              <a:gd name="connsiteY46-4504" fmla="*/ 16 h 763"/>
              <a:gd name="connsiteX47-4505" fmla="*/ 516 w 605"/>
              <a:gd name="connsiteY47-4506" fmla="*/ 21 h 763"/>
              <a:gd name="connsiteX48-4507" fmla="*/ 526 w 605"/>
              <a:gd name="connsiteY48-4508" fmla="*/ 26 h 763"/>
              <a:gd name="connsiteX49-4509" fmla="*/ 537 w 605"/>
              <a:gd name="connsiteY49-4510" fmla="*/ 32 h 763"/>
              <a:gd name="connsiteX50-4511" fmla="*/ 553 w 605"/>
              <a:gd name="connsiteY50-4512" fmla="*/ 42 h 763"/>
              <a:gd name="connsiteX51-4513" fmla="*/ 563 w 605"/>
              <a:gd name="connsiteY51-4514" fmla="*/ 53 h 763"/>
              <a:gd name="connsiteX52-4515" fmla="*/ 574 w 605"/>
              <a:gd name="connsiteY52-4516" fmla="*/ 58 h 763"/>
              <a:gd name="connsiteX53-4517" fmla="*/ 584 w 605"/>
              <a:gd name="connsiteY53-4518" fmla="*/ 68 h 763"/>
              <a:gd name="connsiteX54-4519" fmla="*/ 595 w 605"/>
              <a:gd name="connsiteY54-4520" fmla="*/ 74 h 763"/>
              <a:gd name="connsiteX55-4521" fmla="*/ 600 w 605"/>
              <a:gd name="connsiteY55-4522" fmla="*/ 79 h 763"/>
              <a:gd name="connsiteX56-4523" fmla="*/ 605 w 605"/>
              <a:gd name="connsiteY56-4524" fmla="*/ 84 h 763"/>
              <a:gd name="connsiteX57-4525" fmla="*/ 605 w 605"/>
              <a:gd name="connsiteY57-4526" fmla="*/ 89 h 763"/>
              <a:gd name="connsiteX58-4527" fmla="*/ 605 w 605"/>
              <a:gd name="connsiteY58-4528" fmla="*/ 95 h 763"/>
              <a:gd name="connsiteX59-4529" fmla="*/ 605 w 605"/>
              <a:gd name="connsiteY59-4530" fmla="*/ 100 h 763"/>
              <a:gd name="connsiteX60-4531" fmla="*/ 605 w 605"/>
              <a:gd name="connsiteY60-4532" fmla="*/ 105 h 763"/>
              <a:gd name="connsiteX61-4533" fmla="*/ 600 w 605"/>
              <a:gd name="connsiteY61-4534" fmla="*/ 110 h 763"/>
              <a:gd name="connsiteX62-4535" fmla="*/ 590 w 605"/>
              <a:gd name="connsiteY62-4536" fmla="*/ 116 h 763"/>
              <a:gd name="connsiteX63-4537" fmla="*/ 590 w 605"/>
              <a:gd name="connsiteY63-4538" fmla="*/ 121 h 763"/>
              <a:gd name="connsiteX64-4539" fmla="*/ 590 w 605"/>
              <a:gd name="connsiteY64-4540" fmla="*/ 121 h 763"/>
              <a:gd name="connsiteX65-4541" fmla="*/ 584 w 605"/>
              <a:gd name="connsiteY65-4542" fmla="*/ 126 h 763"/>
              <a:gd name="connsiteX66-4543" fmla="*/ 584 w 605"/>
              <a:gd name="connsiteY66-4544" fmla="*/ 132 h 763"/>
              <a:gd name="connsiteX67-4545" fmla="*/ 579 w 605"/>
              <a:gd name="connsiteY67-4546" fmla="*/ 142 h 763"/>
              <a:gd name="connsiteX68-4547" fmla="*/ 579 w 605"/>
              <a:gd name="connsiteY68-4548" fmla="*/ 147 h 763"/>
              <a:gd name="connsiteX69-4549" fmla="*/ 579 w 605"/>
              <a:gd name="connsiteY69-4550" fmla="*/ 158 h 763"/>
              <a:gd name="connsiteX70-4551" fmla="*/ 574 w 605"/>
              <a:gd name="connsiteY70-4552" fmla="*/ 168 h 763"/>
              <a:gd name="connsiteX71-4553" fmla="*/ 574 w 605"/>
              <a:gd name="connsiteY71-4554" fmla="*/ 179 h 763"/>
              <a:gd name="connsiteX72-4555" fmla="*/ 574 w 605"/>
              <a:gd name="connsiteY72-4556" fmla="*/ 189 h 763"/>
              <a:gd name="connsiteX73-4557" fmla="*/ 569 w 605"/>
              <a:gd name="connsiteY73-4558" fmla="*/ 205 h 763"/>
              <a:gd name="connsiteX74-4559" fmla="*/ 569 w 605"/>
              <a:gd name="connsiteY74-4560" fmla="*/ 221 h 763"/>
              <a:gd name="connsiteX75-4561" fmla="*/ 569 w 605"/>
              <a:gd name="connsiteY75-4562" fmla="*/ 237 h 763"/>
              <a:gd name="connsiteX76-4563" fmla="*/ 563 w 605"/>
              <a:gd name="connsiteY76-4564" fmla="*/ 252 h 763"/>
              <a:gd name="connsiteX77-4565" fmla="*/ 563 w 605"/>
              <a:gd name="connsiteY77-4566" fmla="*/ 268 h 763"/>
              <a:gd name="connsiteX78-4567" fmla="*/ 563 w 605"/>
              <a:gd name="connsiteY78-4568" fmla="*/ 289 h 763"/>
              <a:gd name="connsiteX79-4569" fmla="*/ 558 w 605"/>
              <a:gd name="connsiteY79-4570" fmla="*/ 331 h 763"/>
              <a:gd name="connsiteX80-4571" fmla="*/ 553 w 605"/>
              <a:gd name="connsiteY80-4572" fmla="*/ 368 h 763"/>
              <a:gd name="connsiteX81-4573" fmla="*/ 553 w 605"/>
              <a:gd name="connsiteY81-4574" fmla="*/ 400 h 763"/>
              <a:gd name="connsiteX82-4575" fmla="*/ 548 w 605"/>
              <a:gd name="connsiteY82-4576" fmla="*/ 431 h 763"/>
              <a:gd name="connsiteX83-4577" fmla="*/ 542 w 605"/>
              <a:gd name="connsiteY83-4578" fmla="*/ 463 h 763"/>
              <a:gd name="connsiteX84-4579" fmla="*/ 542 w 605"/>
              <a:gd name="connsiteY84-4580" fmla="*/ 489 h 763"/>
              <a:gd name="connsiteX85-4581" fmla="*/ 537 w 605"/>
              <a:gd name="connsiteY85-4582" fmla="*/ 510 h 763"/>
              <a:gd name="connsiteX86-4583" fmla="*/ 532 w 605"/>
              <a:gd name="connsiteY86-4584" fmla="*/ 531 h 763"/>
              <a:gd name="connsiteX87-4585" fmla="*/ 526 w 605"/>
              <a:gd name="connsiteY87-4586" fmla="*/ 568 h 763"/>
              <a:gd name="connsiteX88-4587" fmla="*/ 516 w 605"/>
              <a:gd name="connsiteY88-4588" fmla="*/ 605 h 763"/>
              <a:gd name="connsiteX89-4589" fmla="*/ 511 w 605"/>
              <a:gd name="connsiteY89-4590" fmla="*/ 636 h 763"/>
              <a:gd name="connsiteX90-4591" fmla="*/ 500 w 605"/>
              <a:gd name="connsiteY90-4592" fmla="*/ 663 h 763"/>
              <a:gd name="connsiteX91-4593" fmla="*/ 495 w 605"/>
              <a:gd name="connsiteY91-4594" fmla="*/ 689 h 763"/>
              <a:gd name="connsiteX92-4595" fmla="*/ 490 w 605"/>
              <a:gd name="connsiteY92-4596" fmla="*/ 700 h 763"/>
              <a:gd name="connsiteX93-4597" fmla="*/ 484 w 605"/>
              <a:gd name="connsiteY93-4598" fmla="*/ 710 h 763"/>
              <a:gd name="connsiteX94-4599" fmla="*/ 484 w 605"/>
              <a:gd name="connsiteY94-4600" fmla="*/ 721 h 763"/>
              <a:gd name="connsiteX95-4601" fmla="*/ 479 w 605"/>
              <a:gd name="connsiteY95-4602" fmla="*/ 726 h 763"/>
              <a:gd name="connsiteX96-4603" fmla="*/ 474 w 605"/>
              <a:gd name="connsiteY96-4604" fmla="*/ 736 h 763"/>
              <a:gd name="connsiteX97-4605" fmla="*/ 474 w 605"/>
              <a:gd name="connsiteY97-4606" fmla="*/ 742 h 763"/>
              <a:gd name="connsiteX98-4607" fmla="*/ 463 w 605"/>
              <a:gd name="connsiteY98-4608" fmla="*/ 747 h 763"/>
              <a:gd name="connsiteX99-4609" fmla="*/ 458 w 605"/>
              <a:gd name="connsiteY99-4610" fmla="*/ 757 h 763"/>
              <a:gd name="connsiteX100-4611" fmla="*/ 453 w 605"/>
              <a:gd name="connsiteY100-4612" fmla="*/ 757 h 763"/>
              <a:gd name="connsiteX101-4613" fmla="*/ 447 w 605"/>
              <a:gd name="connsiteY101-4614" fmla="*/ 763 h 763"/>
              <a:gd name="connsiteX102-4615" fmla="*/ 442 w 605"/>
              <a:gd name="connsiteY102-4616" fmla="*/ 763 h 763"/>
              <a:gd name="connsiteX103-4617" fmla="*/ 442 w 605"/>
              <a:gd name="connsiteY103-4618" fmla="*/ 757 h 763"/>
              <a:gd name="connsiteX104-4619" fmla="*/ 437 w 605"/>
              <a:gd name="connsiteY104-4620" fmla="*/ 757 h 763"/>
              <a:gd name="connsiteX105-4621" fmla="*/ 437 w 605"/>
              <a:gd name="connsiteY105-4622" fmla="*/ 752 h 763"/>
              <a:gd name="connsiteX106-4623" fmla="*/ 437 w 605"/>
              <a:gd name="connsiteY106-4624" fmla="*/ 747 h 763"/>
              <a:gd name="connsiteX107-4625" fmla="*/ 432 w 605"/>
              <a:gd name="connsiteY107-4626" fmla="*/ 742 h 763"/>
              <a:gd name="connsiteX108-4627" fmla="*/ 432 w 605"/>
              <a:gd name="connsiteY108-4628" fmla="*/ 731 h 763"/>
              <a:gd name="connsiteX109-4629" fmla="*/ 432 w 605"/>
              <a:gd name="connsiteY109-4630" fmla="*/ 721 h 763"/>
              <a:gd name="connsiteX110-4631" fmla="*/ 426 w 605"/>
              <a:gd name="connsiteY110-4632" fmla="*/ 705 h 763"/>
              <a:gd name="connsiteX111-4633" fmla="*/ 421 w 605"/>
              <a:gd name="connsiteY111-4634" fmla="*/ 684 h 763"/>
              <a:gd name="connsiteX112-4635" fmla="*/ 416 w 605"/>
              <a:gd name="connsiteY112-4636" fmla="*/ 668 h 763"/>
              <a:gd name="connsiteX113-4637" fmla="*/ 411 w 605"/>
              <a:gd name="connsiteY113-4638" fmla="*/ 652 h 763"/>
              <a:gd name="connsiteX114-4639" fmla="*/ 405 w 605"/>
              <a:gd name="connsiteY114-4640" fmla="*/ 636 h 763"/>
              <a:gd name="connsiteX115-4641" fmla="*/ 395 w 605"/>
              <a:gd name="connsiteY115-4642" fmla="*/ 626 h 763"/>
              <a:gd name="connsiteX116-4643" fmla="*/ 384 w 605"/>
              <a:gd name="connsiteY116-4644" fmla="*/ 615 h 763"/>
              <a:gd name="connsiteX117-4645" fmla="*/ 379 w 605"/>
              <a:gd name="connsiteY117-4646" fmla="*/ 605 h 763"/>
              <a:gd name="connsiteX118-4647" fmla="*/ 390 w 605"/>
              <a:gd name="connsiteY118-4648" fmla="*/ 610 h 763"/>
              <a:gd name="connsiteX119-4649" fmla="*/ 405 w 605"/>
              <a:gd name="connsiteY119-4650" fmla="*/ 610 h 763"/>
              <a:gd name="connsiteX120-4651" fmla="*/ 416 w 605"/>
              <a:gd name="connsiteY120-4652" fmla="*/ 610 h 763"/>
              <a:gd name="connsiteX121-4653" fmla="*/ 426 w 605"/>
              <a:gd name="connsiteY121-4654" fmla="*/ 610 h 763"/>
              <a:gd name="connsiteX122-4655" fmla="*/ 437 w 605"/>
              <a:gd name="connsiteY122-4656" fmla="*/ 605 h 763"/>
              <a:gd name="connsiteX123-4657" fmla="*/ 442 w 605"/>
              <a:gd name="connsiteY123-4658" fmla="*/ 605 h 763"/>
              <a:gd name="connsiteX124-4659" fmla="*/ 447 w 605"/>
              <a:gd name="connsiteY124-4660" fmla="*/ 600 h 763"/>
              <a:gd name="connsiteX125-4661" fmla="*/ 447 w 605"/>
              <a:gd name="connsiteY125-4662" fmla="*/ 600 h 763"/>
              <a:gd name="connsiteX126-4663" fmla="*/ 453 w 605"/>
              <a:gd name="connsiteY126-4664" fmla="*/ 594 h 763"/>
              <a:gd name="connsiteX127-4665" fmla="*/ 453 w 605"/>
              <a:gd name="connsiteY127-4666" fmla="*/ 584 h 763"/>
              <a:gd name="connsiteX128-4667" fmla="*/ 458 w 605"/>
              <a:gd name="connsiteY128-4668" fmla="*/ 573 h 763"/>
              <a:gd name="connsiteX129-4669" fmla="*/ 458 w 605"/>
              <a:gd name="connsiteY129-4670" fmla="*/ 558 h 763"/>
              <a:gd name="connsiteX130-4671" fmla="*/ 463 w 605"/>
              <a:gd name="connsiteY130-4672" fmla="*/ 537 h 763"/>
              <a:gd name="connsiteX131-4673" fmla="*/ 469 w 605"/>
              <a:gd name="connsiteY131-4674" fmla="*/ 516 h 763"/>
              <a:gd name="connsiteX132-4675" fmla="*/ 469 w 605"/>
              <a:gd name="connsiteY132-4676" fmla="*/ 489 h 763"/>
              <a:gd name="connsiteX133-4677" fmla="*/ 474 w 605"/>
              <a:gd name="connsiteY133-4678" fmla="*/ 458 h 763"/>
              <a:gd name="connsiteX134-4679" fmla="*/ 484 w 605"/>
              <a:gd name="connsiteY134-4680" fmla="*/ 395 h 763"/>
              <a:gd name="connsiteX135-4681" fmla="*/ 490 w 605"/>
              <a:gd name="connsiteY135-4682" fmla="*/ 337 h 763"/>
              <a:gd name="connsiteX136-4683" fmla="*/ 495 w 605"/>
              <a:gd name="connsiteY136-4684" fmla="*/ 274 h 763"/>
              <a:gd name="connsiteX137-4685" fmla="*/ 495 w 605"/>
              <a:gd name="connsiteY137-4686" fmla="*/ 221 h 763"/>
              <a:gd name="connsiteX138-4687" fmla="*/ 495 w 605"/>
              <a:gd name="connsiteY138-4688" fmla="*/ 221 h 763"/>
              <a:gd name="connsiteX0-4689" fmla="*/ 495 w 605"/>
              <a:gd name="connsiteY0-4690" fmla="*/ 221 h 763"/>
              <a:gd name="connsiteX1-4691" fmla="*/ 495 w 605"/>
              <a:gd name="connsiteY1-4692" fmla="*/ 195 h 763"/>
              <a:gd name="connsiteX2-4693" fmla="*/ 495 w 605"/>
              <a:gd name="connsiteY2-4694" fmla="*/ 168 h 763"/>
              <a:gd name="connsiteX3-4695" fmla="*/ 495 w 605"/>
              <a:gd name="connsiteY3-4696" fmla="*/ 147 h 763"/>
              <a:gd name="connsiteX4-4697" fmla="*/ 495 w 605"/>
              <a:gd name="connsiteY4-4698" fmla="*/ 132 h 763"/>
              <a:gd name="connsiteX5-4699" fmla="*/ 495 w 605"/>
              <a:gd name="connsiteY5-4700" fmla="*/ 116 h 763"/>
              <a:gd name="connsiteX6-4701" fmla="*/ 495 w 605"/>
              <a:gd name="connsiteY6-4702" fmla="*/ 105 h 763"/>
              <a:gd name="connsiteX7-4703" fmla="*/ 490 w 605"/>
              <a:gd name="connsiteY7-4704" fmla="*/ 95 h 763"/>
              <a:gd name="connsiteX8-4705" fmla="*/ 490 w 605"/>
              <a:gd name="connsiteY8-4706" fmla="*/ 89 h 763"/>
              <a:gd name="connsiteX9-4707" fmla="*/ 490 w 605"/>
              <a:gd name="connsiteY9-4708" fmla="*/ 84 h 763"/>
              <a:gd name="connsiteX10-4709" fmla="*/ 484 w 605"/>
              <a:gd name="connsiteY10-4710" fmla="*/ 84 h 763"/>
              <a:gd name="connsiteX11-4711" fmla="*/ 479 w 605"/>
              <a:gd name="connsiteY11-4712" fmla="*/ 79 h 763"/>
              <a:gd name="connsiteX12-4713" fmla="*/ 469 w 605"/>
              <a:gd name="connsiteY12-4714" fmla="*/ 79 h 763"/>
              <a:gd name="connsiteX13-4715" fmla="*/ 463 w 605"/>
              <a:gd name="connsiteY13-4716" fmla="*/ 74 h 763"/>
              <a:gd name="connsiteX14-4717" fmla="*/ 447 w 605"/>
              <a:gd name="connsiteY14-4718" fmla="*/ 74 h 763"/>
              <a:gd name="connsiteX15-4719" fmla="*/ 437 w 605"/>
              <a:gd name="connsiteY15-4720" fmla="*/ 74 h 763"/>
              <a:gd name="connsiteX16-4721" fmla="*/ 421 w 605"/>
              <a:gd name="connsiteY16-4722" fmla="*/ 79 h 763"/>
              <a:gd name="connsiteX17-4723" fmla="*/ 390 w 605"/>
              <a:gd name="connsiteY17-4724" fmla="*/ 79 h 763"/>
              <a:gd name="connsiteX18-4725" fmla="*/ 353 w 605"/>
              <a:gd name="connsiteY18-4726" fmla="*/ 84 h 763"/>
              <a:gd name="connsiteX19-4727" fmla="*/ 316 w 605"/>
              <a:gd name="connsiteY19-4728" fmla="*/ 89 h 763"/>
              <a:gd name="connsiteX20-4729" fmla="*/ 279 w 605"/>
              <a:gd name="connsiteY20-4730" fmla="*/ 89 h 763"/>
              <a:gd name="connsiteX21-4731" fmla="*/ 237 w 605"/>
              <a:gd name="connsiteY21-4732" fmla="*/ 95 h 763"/>
              <a:gd name="connsiteX22-4733" fmla="*/ 137 w 605"/>
              <a:gd name="connsiteY22-4734" fmla="*/ 110 h 763"/>
              <a:gd name="connsiteX23-4735" fmla="*/ 110 w 605"/>
              <a:gd name="connsiteY23-4736" fmla="*/ 116 h 763"/>
              <a:gd name="connsiteX24-4737" fmla="*/ 84 w 605"/>
              <a:gd name="connsiteY24-4738" fmla="*/ 116 h 763"/>
              <a:gd name="connsiteX25-4739" fmla="*/ 52 w 605"/>
              <a:gd name="connsiteY25-4740" fmla="*/ 121 h 763"/>
              <a:gd name="connsiteX26-4741" fmla="*/ 26 w 605"/>
              <a:gd name="connsiteY26-4742" fmla="*/ 126 h 763"/>
              <a:gd name="connsiteX27-4743" fmla="*/ 0 w 605"/>
              <a:gd name="connsiteY27-4744" fmla="*/ 126 h 763"/>
              <a:gd name="connsiteX28-4745" fmla="*/ 247 w 605"/>
              <a:gd name="connsiteY28-4746" fmla="*/ 58 h 763"/>
              <a:gd name="connsiteX29-4747" fmla="*/ 305 w 605"/>
              <a:gd name="connsiteY29-4748" fmla="*/ 47 h 763"/>
              <a:gd name="connsiteX30-4749" fmla="*/ 332 w 605"/>
              <a:gd name="connsiteY30-4750" fmla="*/ 42 h 763"/>
              <a:gd name="connsiteX31-4751" fmla="*/ 358 w 605"/>
              <a:gd name="connsiteY31-4752" fmla="*/ 37 h 763"/>
              <a:gd name="connsiteX32-4753" fmla="*/ 384 w 605"/>
              <a:gd name="connsiteY32-4754" fmla="*/ 32 h 763"/>
              <a:gd name="connsiteX33-4755" fmla="*/ 400 w 605"/>
              <a:gd name="connsiteY33-4756" fmla="*/ 32 h 763"/>
              <a:gd name="connsiteX34-4757" fmla="*/ 416 w 605"/>
              <a:gd name="connsiteY34-4758" fmla="*/ 26 h 763"/>
              <a:gd name="connsiteX35-4759" fmla="*/ 432 w 605"/>
              <a:gd name="connsiteY35-4760" fmla="*/ 21 h 763"/>
              <a:gd name="connsiteX36-4761" fmla="*/ 437 w 605"/>
              <a:gd name="connsiteY36-4762" fmla="*/ 21 h 763"/>
              <a:gd name="connsiteX37-4763" fmla="*/ 447 w 605"/>
              <a:gd name="connsiteY37-4764" fmla="*/ 16 h 763"/>
              <a:gd name="connsiteX38-4765" fmla="*/ 453 w 605"/>
              <a:gd name="connsiteY38-4766" fmla="*/ 11 h 763"/>
              <a:gd name="connsiteX39-4767" fmla="*/ 463 w 605"/>
              <a:gd name="connsiteY39-4768" fmla="*/ 5 h 763"/>
              <a:gd name="connsiteX40-4769" fmla="*/ 469 w 605"/>
              <a:gd name="connsiteY40-4770" fmla="*/ 5 h 763"/>
              <a:gd name="connsiteX41-4771" fmla="*/ 479 w 605"/>
              <a:gd name="connsiteY41-4772" fmla="*/ 0 h 763"/>
              <a:gd name="connsiteX42-4773" fmla="*/ 484 w 605"/>
              <a:gd name="connsiteY42-4774" fmla="*/ 5 h 763"/>
              <a:gd name="connsiteX43-4775" fmla="*/ 490 w 605"/>
              <a:gd name="connsiteY43-4776" fmla="*/ 5 h 763"/>
              <a:gd name="connsiteX44-4777" fmla="*/ 495 w 605"/>
              <a:gd name="connsiteY44-4778" fmla="*/ 11 h 763"/>
              <a:gd name="connsiteX45-4779" fmla="*/ 505 w 605"/>
              <a:gd name="connsiteY45-4780" fmla="*/ 16 h 763"/>
              <a:gd name="connsiteX46-4781" fmla="*/ 516 w 605"/>
              <a:gd name="connsiteY46-4782" fmla="*/ 21 h 763"/>
              <a:gd name="connsiteX47-4783" fmla="*/ 526 w 605"/>
              <a:gd name="connsiteY47-4784" fmla="*/ 26 h 763"/>
              <a:gd name="connsiteX48-4785" fmla="*/ 537 w 605"/>
              <a:gd name="connsiteY48-4786" fmla="*/ 32 h 763"/>
              <a:gd name="connsiteX49-4787" fmla="*/ 553 w 605"/>
              <a:gd name="connsiteY49-4788" fmla="*/ 42 h 763"/>
              <a:gd name="connsiteX50-4789" fmla="*/ 563 w 605"/>
              <a:gd name="connsiteY50-4790" fmla="*/ 53 h 763"/>
              <a:gd name="connsiteX51-4791" fmla="*/ 574 w 605"/>
              <a:gd name="connsiteY51-4792" fmla="*/ 58 h 763"/>
              <a:gd name="connsiteX52-4793" fmla="*/ 584 w 605"/>
              <a:gd name="connsiteY52-4794" fmla="*/ 68 h 763"/>
              <a:gd name="connsiteX53-4795" fmla="*/ 595 w 605"/>
              <a:gd name="connsiteY53-4796" fmla="*/ 74 h 763"/>
              <a:gd name="connsiteX54-4797" fmla="*/ 600 w 605"/>
              <a:gd name="connsiteY54-4798" fmla="*/ 79 h 763"/>
              <a:gd name="connsiteX55-4799" fmla="*/ 605 w 605"/>
              <a:gd name="connsiteY55-4800" fmla="*/ 84 h 763"/>
              <a:gd name="connsiteX56-4801" fmla="*/ 605 w 605"/>
              <a:gd name="connsiteY56-4802" fmla="*/ 89 h 763"/>
              <a:gd name="connsiteX57-4803" fmla="*/ 605 w 605"/>
              <a:gd name="connsiteY57-4804" fmla="*/ 95 h 763"/>
              <a:gd name="connsiteX58-4805" fmla="*/ 605 w 605"/>
              <a:gd name="connsiteY58-4806" fmla="*/ 100 h 763"/>
              <a:gd name="connsiteX59-4807" fmla="*/ 605 w 605"/>
              <a:gd name="connsiteY59-4808" fmla="*/ 105 h 763"/>
              <a:gd name="connsiteX60-4809" fmla="*/ 600 w 605"/>
              <a:gd name="connsiteY60-4810" fmla="*/ 110 h 763"/>
              <a:gd name="connsiteX61-4811" fmla="*/ 590 w 605"/>
              <a:gd name="connsiteY61-4812" fmla="*/ 116 h 763"/>
              <a:gd name="connsiteX62-4813" fmla="*/ 590 w 605"/>
              <a:gd name="connsiteY62-4814" fmla="*/ 121 h 763"/>
              <a:gd name="connsiteX63-4815" fmla="*/ 590 w 605"/>
              <a:gd name="connsiteY63-4816" fmla="*/ 121 h 763"/>
              <a:gd name="connsiteX64-4817" fmla="*/ 584 w 605"/>
              <a:gd name="connsiteY64-4818" fmla="*/ 126 h 763"/>
              <a:gd name="connsiteX65-4819" fmla="*/ 584 w 605"/>
              <a:gd name="connsiteY65-4820" fmla="*/ 132 h 763"/>
              <a:gd name="connsiteX66-4821" fmla="*/ 579 w 605"/>
              <a:gd name="connsiteY66-4822" fmla="*/ 142 h 763"/>
              <a:gd name="connsiteX67-4823" fmla="*/ 579 w 605"/>
              <a:gd name="connsiteY67-4824" fmla="*/ 147 h 763"/>
              <a:gd name="connsiteX68-4825" fmla="*/ 579 w 605"/>
              <a:gd name="connsiteY68-4826" fmla="*/ 158 h 763"/>
              <a:gd name="connsiteX69-4827" fmla="*/ 574 w 605"/>
              <a:gd name="connsiteY69-4828" fmla="*/ 168 h 763"/>
              <a:gd name="connsiteX70-4829" fmla="*/ 574 w 605"/>
              <a:gd name="connsiteY70-4830" fmla="*/ 179 h 763"/>
              <a:gd name="connsiteX71-4831" fmla="*/ 574 w 605"/>
              <a:gd name="connsiteY71-4832" fmla="*/ 189 h 763"/>
              <a:gd name="connsiteX72-4833" fmla="*/ 569 w 605"/>
              <a:gd name="connsiteY72-4834" fmla="*/ 205 h 763"/>
              <a:gd name="connsiteX73-4835" fmla="*/ 569 w 605"/>
              <a:gd name="connsiteY73-4836" fmla="*/ 221 h 763"/>
              <a:gd name="connsiteX74-4837" fmla="*/ 569 w 605"/>
              <a:gd name="connsiteY74-4838" fmla="*/ 237 h 763"/>
              <a:gd name="connsiteX75-4839" fmla="*/ 563 w 605"/>
              <a:gd name="connsiteY75-4840" fmla="*/ 252 h 763"/>
              <a:gd name="connsiteX76-4841" fmla="*/ 563 w 605"/>
              <a:gd name="connsiteY76-4842" fmla="*/ 268 h 763"/>
              <a:gd name="connsiteX77-4843" fmla="*/ 563 w 605"/>
              <a:gd name="connsiteY77-4844" fmla="*/ 289 h 763"/>
              <a:gd name="connsiteX78-4845" fmla="*/ 558 w 605"/>
              <a:gd name="connsiteY78-4846" fmla="*/ 331 h 763"/>
              <a:gd name="connsiteX79-4847" fmla="*/ 553 w 605"/>
              <a:gd name="connsiteY79-4848" fmla="*/ 368 h 763"/>
              <a:gd name="connsiteX80-4849" fmla="*/ 553 w 605"/>
              <a:gd name="connsiteY80-4850" fmla="*/ 400 h 763"/>
              <a:gd name="connsiteX81-4851" fmla="*/ 548 w 605"/>
              <a:gd name="connsiteY81-4852" fmla="*/ 431 h 763"/>
              <a:gd name="connsiteX82-4853" fmla="*/ 542 w 605"/>
              <a:gd name="connsiteY82-4854" fmla="*/ 463 h 763"/>
              <a:gd name="connsiteX83-4855" fmla="*/ 542 w 605"/>
              <a:gd name="connsiteY83-4856" fmla="*/ 489 h 763"/>
              <a:gd name="connsiteX84-4857" fmla="*/ 537 w 605"/>
              <a:gd name="connsiteY84-4858" fmla="*/ 510 h 763"/>
              <a:gd name="connsiteX85-4859" fmla="*/ 532 w 605"/>
              <a:gd name="connsiteY85-4860" fmla="*/ 531 h 763"/>
              <a:gd name="connsiteX86-4861" fmla="*/ 526 w 605"/>
              <a:gd name="connsiteY86-4862" fmla="*/ 568 h 763"/>
              <a:gd name="connsiteX87-4863" fmla="*/ 516 w 605"/>
              <a:gd name="connsiteY87-4864" fmla="*/ 605 h 763"/>
              <a:gd name="connsiteX88-4865" fmla="*/ 511 w 605"/>
              <a:gd name="connsiteY88-4866" fmla="*/ 636 h 763"/>
              <a:gd name="connsiteX89-4867" fmla="*/ 500 w 605"/>
              <a:gd name="connsiteY89-4868" fmla="*/ 663 h 763"/>
              <a:gd name="connsiteX90-4869" fmla="*/ 495 w 605"/>
              <a:gd name="connsiteY90-4870" fmla="*/ 689 h 763"/>
              <a:gd name="connsiteX91-4871" fmla="*/ 490 w 605"/>
              <a:gd name="connsiteY91-4872" fmla="*/ 700 h 763"/>
              <a:gd name="connsiteX92-4873" fmla="*/ 484 w 605"/>
              <a:gd name="connsiteY92-4874" fmla="*/ 710 h 763"/>
              <a:gd name="connsiteX93-4875" fmla="*/ 484 w 605"/>
              <a:gd name="connsiteY93-4876" fmla="*/ 721 h 763"/>
              <a:gd name="connsiteX94-4877" fmla="*/ 479 w 605"/>
              <a:gd name="connsiteY94-4878" fmla="*/ 726 h 763"/>
              <a:gd name="connsiteX95-4879" fmla="*/ 474 w 605"/>
              <a:gd name="connsiteY95-4880" fmla="*/ 736 h 763"/>
              <a:gd name="connsiteX96-4881" fmla="*/ 474 w 605"/>
              <a:gd name="connsiteY96-4882" fmla="*/ 742 h 763"/>
              <a:gd name="connsiteX97-4883" fmla="*/ 463 w 605"/>
              <a:gd name="connsiteY97-4884" fmla="*/ 747 h 763"/>
              <a:gd name="connsiteX98-4885" fmla="*/ 458 w 605"/>
              <a:gd name="connsiteY98-4886" fmla="*/ 757 h 763"/>
              <a:gd name="connsiteX99-4887" fmla="*/ 453 w 605"/>
              <a:gd name="connsiteY99-4888" fmla="*/ 757 h 763"/>
              <a:gd name="connsiteX100-4889" fmla="*/ 447 w 605"/>
              <a:gd name="connsiteY100-4890" fmla="*/ 763 h 763"/>
              <a:gd name="connsiteX101-4891" fmla="*/ 442 w 605"/>
              <a:gd name="connsiteY101-4892" fmla="*/ 763 h 763"/>
              <a:gd name="connsiteX102-4893" fmla="*/ 442 w 605"/>
              <a:gd name="connsiteY102-4894" fmla="*/ 757 h 763"/>
              <a:gd name="connsiteX103-4895" fmla="*/ 437 w 605"/>
              <a:gd name="connsiteY103-4896" fmla="*/ 757 h 763"/>
              <a:gd name="connsiteX104-4897" fmla="*/ 437 w 605"/>
              <a:gd name="connsiteY104-4898" fmla="*/ 752 h 763"/>
              <a:gd name="connsiteX105-4899" fmla="*/ 437 w 605"/>
              <a:gd name="connsiteY105-4900" fmla="*/ 747 h 763"/>
              <a:gd name="connsiteX106-4901" fmla="*/ 432 w 605"/>
              <a:gd name="connsiteY106-4902" fmla="*/ 742 h 763"/>
              <a:gd name="connsiteX107-4903" fmla="*/ 432 w 605"/>
              <a:gd name="connsiteY107-4904" fmla="*/ 731 h 763"/>
              <a:gd name="connsiteX108-4905" fmla="*/ 432 w 605"/>
              <a:gd name="connsiteY108-4906" fmla="*/ 721 h 763"/>
              <a:gd name="connsiteX109-4907" fmla="*/ 426 w 605"/>
              <a:gd name="connsiteY109-4908" fmla="*/ 705 h 763"/>
              <a:gd name="connsiteX110-4909" fmla="*/ 421 w 605"/>
              <a:gd name="connsiteY110-4910" fmla="*/ 684 h 763"/>
              <a:gd name="connsiteX111-4911" fmla="*/ 416 w 605"/>
              <a:gd name="connsiteY111-4912" fmla="*/ 668 h 763"/>
              <a:gd name="connsiteX112-4913" fmla="*/ 411 w 605"/>
              <a:gd name="connsiteY112-4914" fmla="*/ 652 h 763"/>
              <a:gd name="connsiteX113-4915" fmla="*/ 405 w 605"/>
              <a:gd name="connsiteY113-4916" fmla="*/ 636 h 763"/>
              <a:gd name="connsiteX114-4917" fmla="*/ 395 w 605"/>
              <a:gd name="connsiteY114-4918" fmla="*/ 626 h 763"/>
              <a:gd name="connsiteX115-4919" fmla="*/ 384 w 605"/>
              <a:gd name="connsiteY115-4920" fmla="*/ 615 h 763"/>
              <a:gd name="connsiteX116-4921" fmla="*/ 379 w 605"/>
              <a:gd name="connsiteY116-4922" fmla="*/ 605 h 763"/>
              <a:gd name="connsiteX117-4923" fmla="*/ 390 w 605"/>
              <a:gd name="connsiteY117-4924" fmla="*/ 610 h 763"/>
              <a:gd name="connsiteX118-4925" fmla="*/ 405 w 605"/>
              <a:gd name="connsiteY118-4926" fmla="*/ 610 h 763"/>
              <a:gd name="connsiteX119-4927" fmla="*/ 416 w 605"/>
              <a:gd name="connsiteY119-4928" fmla="*/ 610 h 763"/>
              <a:gd name="connsiteX120-4929" fmla="*/ 426 w 605"/>
              <a:gd name="connsiteY120-4930" fmla="*/ 610 h 763"/>
              <a:gd name="connsiteX121-4931" fmla="*/ 437 w 605"/>
              <a:gd name="connsiteY121-4932" fmla="*/ 605 h 763"/>
              <a:gd name="connsiteX122-4933" fmla="*/ 442 w 605"/>
              <a:gd name="connsiteY122-4934" fmla="*/ 605 h 763"/>
              <a:gd name="connsiteX123-4935" fmla="*/ 447 w 605"/>
              <a:gd name="connsiteY123-4936" fmla="*/ 600 h 763"/>
              <a:gd name="connsiteX124-4937" fmla="*/ 447 w 605"/>
              <a:gd name="connsiteY124-4938" fmla="*/ 600 h 763"/>
              <a:gd name="connsiteX125-4939" fmla="*/ 453 w 605"/>
              <a:gd name="connsiteY125-4940" fmla="*/ 594 h 763"/>
              <a:gd name="connsiteX126-4941" fmla="*/ 453 w 605"/>
              <a:gd name="connsiteY126-4942" fmla="*/ 584 h 763"/>
              <a:gd name="connsiteX127-4943" fmla="*/ 458 w 605"/>
              <a:gd name="connsiteY127-4944" fmla="*/ 573 h 763"/>
              <a:gd name="connsiteX128-4945" fmla="*/ 458 w 605"/>
              <a:gd name="connsiteY128-4946" fmla="*/ 558 h 763"/>
              <a:gd name="connsiteX129-4947" fmla="*/ 463 w 605"/>
              <a:gd name="connsiteY129-4948" fmla="*/ 537 h 763"/>
              <a:gd name="connsiteX130-4949" fmla="*/ 469 w 605"/>
              <a:gd name="connsiteY130-4950" fmla="*/ 516 h 763"/>
              <a:gd name="connsiteX131-4951" fmla="*/ 469 w 605"/>
              <a:gd name="connsiteY131-4952" fmla="*/ 489 h 763"/>
              <a:gd name="connsiteX132-4953" fmla="*/ 474 w 605"/>
              <a:gd name="connsiteY132-4954" fmla="*/ 458 h 763"/>
              <a:gd name="connsiteX133-4955" fmla="*/ 484 w 605"/>
              <a:gd name="connsiteY133-4956" fmla="*/ 395 h 763"/>
              <a:gd name="connsiteX134-4957" fmla="*/ 490 w 605"/>
              <a:gd name="connsiteY134-4958" fmla="*/ 337 h 763"/>
              <a:gd name="connsiteX135-4959" fmla="*/ 495 w 605"/>
              <a:gd name="connsiteY135-4960" fmla="*/ 274 h 763"/>
              <a:gd name="connsiteX136-4961" fmla="*/ 495 w 605"/>
              <a:gd name="connsiteY136-4962" fmla="*/ 221 h 763"/>
              <a:gd name="connsiteX137-4963" fmla="*/ 495 w 605"/>
              <a:gd name="connsiteY137-4964" fmla="*/ 221 h 763"/>
              <a:gd name="connsiteX0-4965" fmla="*/ 495 w 605"/>
              <a:gd name="connsiteY0-4966" fmla="*/ 221 h 763"/>
              <a:gd name="connsiteX1-4967" fmla="*/ 495 w 605"/>
              <a:gd name="connsiteY1-4968" fmla="*/ 195 h 763"/>
              <a:gd name="connsiteX2-4969" fmla="*/ 495 w 605"/>
              <a:gd name="connsiteY2-4970" fmla="*/ 168 h 763"/>
              <a:gd name="connsiteX3-4971" fmla="*/ 495 w 605"/>
              <a:gd name="connsiteY3-4972" fmla="*/ 147 h 763"/>
              <a:gd name="connsiteX4-4973" fmla="*/ 495 w 605"/>
              <a:gd name="connsiteY4-4974" fmla="*/ 132 h 763"/>
              <a:gd name="connsiteX5-4975" fmla="*/ 495 w 605"/>
              <a:gd name="connsiteY5-4976" fmla="*/ 116 h 763"/>
              <a:gd name="connsiteX6-4977" fmla="*/ 495 w 605"/>
              <a:gd name="connsiteY6-4978" fmla="*/ 105 h 763"/>
              <a:gd name="connsiteX7-4979" fmla="*/ 490 w 605"/>
              <a:gd name="connsiteY7-4980" fmla="*/ 95 h 763"/>
              <a:gd name="connsiteX8-4981" fmla="*/ 490 w 605"/>
              <a:gd name="connsiteY8-4982" fmla="*/ 89 h 763"/>
              <a:gd name="connsiteX9-4983" fmla="*/ 490 w 605"/>
              <a:gd name="connsiteY9-4984" fmla="*/ 84 h 763"/>
              <a:gd name="connsiteX10-4985" fmla="*/ 484 w 605"/>
              <a:gd name="connsiteY10-4986" fmla="*/ 84 h 763"/>
              <a:gd name="connsiteX11-4987" fmla="*/ 479 w 605"/>
              <a:gd name="connsiteY11-4988" fmla="*/ 79 h 763"/>
              <a:gd name="connsiteX12-4989" fmla="*/ 469 w 605"/>
              <a:gd name="connsiteY12-4990" fmla="*/ 79 h 763"/>
              <a:gd name="connsiteX13-4991" fmla="*/ 463 w 605"/>
              <a:gd name="connsiteY13-4992" fmla="*/ 74 h 763"/>
              <a:gd name="connsiteX14-4993" fmla="*/ 447 w 605"/>
              <a:gd name="connsiteY14-4994" fmla="*/ 74 h 763"/>
              <a:gd name="connsiteX15-4995" fmla="*/ 437 w 605"/>
              <a:gd name="connsiteY15-4996" fmla="*/ 74 h 763"/>
              <a:gd name="connsiteX16-4997" fmla="*/ 421 w 605"/>
              <a:gd name="connsiteY16-4998" fmla="*/ 79 h 763"/>
              <a:gd name="connsiteX17-4999" fmla="*/ 390 w 605"/>
              <a:gd name="connsiteY17-5000" fmla="*/ 79 h 763"/>
              <a:gd name="connsiteX18-5001" fmla="*/ 353 w 605"/>
              <a:gd name="connsiteY18-5002" fmla="*/ 84 h 763"/>
              <a:gd name="connsiteX19-5003" fmla="*/ 316 w 605"/>
              <a:gd name="connsiteY19-5004" fmla="*/ 89 h 763"/>
              <a:gd name="connsiteX20-5005" fmla="*/ 279 w 605"/>
              <a:gd name="connsiteY20-5006" fmla="*/ 89 h 763"/>
              <a:gd name="connsiteX21-5007" fmla="*/ 237 w 605"/>
              <a:gd name="connsiteY21-5008" fmla="*/ 95 h 763"/>
              <a:gd name="connsiteX22-5009" fmla="*/ 110 w 605"/>
              <a:gd name="connsiteY22-5010" fmla="*/ 116 h 763"/>
              <a:gd name="connsiteX23-5011" fmla="*/ 84 w 605"/>
              <a:gd name="connsiteY23-5012" fmla="*/ 116 h 763"/>
              <a:gd name="connsiteX24-5013" fmla="*/ 52 w 605"/>
              <a:gd name="connsiteY24-5014" fmla="*/ 121 h 763"/>
              <a:gd name="connsiteX25-5015" fmla="*/ 26 w 605"/>
              <a:gd name="connsiteY25-5016" fmla="*/ 126 h 763"/>
              <a:gd name="connsiteX26-5017" fmla="*/ 0 w 605"/>
              <a:gd name="connsiteY26-5018" fmla="*/ 126 h 763"/>
              <a:gd name="connsiteX27-5019" fmla="*/ 247 w 605"/>
              <a:gd name="connsiteY27-5020" fmla="*/ 58 h 763"/>
              <a:gd name="connsiteX28-5021" fmla="*/ 305 w 605"/>
              <a:gd name="connsiteY28-5022" fmla="*/ 47 h 763"/>
              <a:gd name="connsiteX29-5023" fmla="*/ 332 w 605"/>
              <a:gd name="connsiteY29-5024" fmla="*/ 42 h 763"/>
              <a:gd name="connsiteX30-5025" fmla="*/ 358 w 605"/>
              <a:gd name="connsiteY30-5026" fmla="*/ 37 h 763"/>
              <a:gd name="connsiteX31-5027" fmla="*/ 384 w 605"/>
              <a:gd name="connsiteY31-5028" fmla="*/ 32 h 763"/>
              <a:gd name="connsiteX32-5029" fmla="*/ 400 w 605"/>
              <a:gd name="connsiteY32-5030" fmla="*/ 32 h 763"/>
              <a:gd name="connsiteX33-5031" fmla="*/ 416 w 605"/>
              <a:gd name="connsiteY33-5032" fmla="*/ 26 h 763"/>
              <a:gd name="connsiteX34-5033" fmla="*/ 432 w 605"/>
              <a:gd name="connsiteY34-5034" fmla="*/ 21 h 763"/>
              <a:gd name="connsiteX35-5035" fmla="*/ 437 w 605"/>
              <a:gd name="connsiteY35-5036" fmla="*/ 21 h 763"/>
              <a:gd name="connsiteX36-5037" fmla="*/ 447 w 605"/>
              <a:gd name="connsiteY36-5038" fmla="*/ 16 h 763"/>
              <a:gd name="connsiteX37-5039" fmla="*/ 453 w 605"/>
              <a:gd name="connsiteY37-5040" fmla="*/ 11 h 763"/>
              <a:gd name="connsiteX38-5041" fmla="*/ 463 w 605"/>
              <a:gd name="connsiteY38-5042" fmla="*/ 5 h 763"/>
              <a:gd name="connsiteX39-5043" fmla="*/ 469 w 605"/>
              <a:gd name="connsiteY39-5044" fmla="*/ 5 h 763"/>
              <a:gd name="connsiteX40-5045" fmla="*/ 479 w 605"/>
              <a:gd name="connsiteY40-5046" fmla="*/ 0 h 763"/>
              <a:gd name="connsiteX41-5047" fmla="*/ 484 w 605"/>
              <a:gd name="connsiteY41-5048" fmla="*/ 5 h 763"/>
              <a:gd name="connsiteX42-5049" fmla="*/ 490 w 605"/>
              <a:gd name="connsiteY42-5050" fmla="*/ 5 h 763"/>
              <a:gd name="connsiteX43-5051" fmla="*/ 495 w 605"/>
              <a:gd name="connsiteY43-5052" fmla="*/ 11 h 763"/>
              <a:gd name="connsiteX44-5053" fmla="*/ 505 w 605"/>
              <a:gd name="connsiteY44-5054" fmla="*/ 16 h 763"/>
              <a:gd name="connsiteX45-5055" fmla="*/ 516 w 605"/>
              <a:gd name="connsiteY45-5056" fmla="*/ 21 h 763"/>
              <a:gd name="connsiteX46-5057" fmla="*/ 526 w 605"/>
              <a:gd name="connsiteY46-5058" fmla="*/ 26 h 763"/>
              <a:gd name="connsiteX47-5059" fmla="*/ 537 w 605"/>
              <a:gd name="connsiteY47-5060" fmla="*/ 32 h 763"/>
              <a:gd name="connsiteX48-5061" fmla="*/ 553 w 605"/>
              <a:gd name="connsiteY48-5062" fmla="*/ 42 h 763"/>
              <a:gd name="connsiteX49-5063" fmla="*/ 563 w 605"/>
              <a:gd name="connsiteY49-5064" fmla="*/ 53 h 763"/>
              <a:gd name="connsiteX50-5065" fmla="*/ 574 w 605"/>
              <a:gd name="connsiteY50-5066" fmla="*/ 58 h 763"/>
              <a:gd name="connsiteX51-5067" fmla="*/ 584 w 605"/>
              <a:gd name="connsiteY51-5068" fmla="*/ 68 h 763"/>
              <a:gd name="connsiteX52-5069" fmla="*/ 595 w 605"/>
              <a:gd name="connsiteY52-5070" fmla="*/ 74 h 763"/>
              <a:gd name="connsiteX53-5071" fmla="*/ 600 w 605"/>
              <a:gd name="connsiteY53-5072" fmla="*/ 79 h 763"/>
              <a:gd name="connsiteX54-5073" fmla="*/ 605 w 605"/>
              <a:gd name="connsiteY54-5074" fmla="*/ 84 h 763"/>
              <a:gd name="connsiteX55-5075" fmla="*/ 605 w 605"/>
              <a:gd name="connsiteY55-5076" fmla="*/ 89 h 763"/>
              <a:gd name="connsiteX56-5077" fmla="*/ 605 w 605"/>
              <a:gd name="connsiteY56-5078" fmla="*/ 95 h 763"/>
              <a:gd name="connsiteX57-5079" fmla="*/ 605 w 605"/>
              <a:gd name="connsiteY57-5080" fmla="*/ 100 h 763"/>
              <a:gd name="connsiteX58-5081" fmla="*/ 605 w 605"/>
              <a:gd name="connsiteY58-5082" fmla="*/ 105 h 763"/>
              <a:gd name="connsiteX59-5083" fmla="*/ 600 w 605"/>
              <a:gd name="connsiteY59-5084" fmla="*/ 110 h 763"/>
              <a:gd name="connsiteX60-5085" fmla="*/ 590 w 605"/>
              <a:gd name="connsiteY60-5086" fmla="*/ 116 h 763"/>
              <a:gd name="connsiteX61-5087" fmla="*/ 590 w 605"/>
              <a:gd name="connsiteY61-5088" fmla="*/ 121 h 763"/>
              <a:gd name="connsiteX62-5089" fmla="*/ 590 w 605"/>
              <a:gd name="connsiteY62-5090" fmla="*/ 121 h 763"/>
              <a:gd name="connsiteX63-5091" fmla="*/ 584 w 605"/>
              <a:gd name="connsiteY63-5092" fmla="*/ 126 h 763"/>
              <a:gd name="connsiteX64-5093" fmla="*/ 584 w 605"/>
              <a:gd name="connsiteY64-5094" fmla="*/ 132 h 763"/>
              <a:gd name="connsiteX65-5095" fmla="*/ 579 w 605"/>
              <a:gd name="connsiteY65-5096" fmla="*/ 142 h 763"/>
              <a:gd name="connsiteX66-5097" fmla="*/ 579 w 605"/>
              <a:gd name="connsiteY66-5098" fmla="*/ 147 h 763"/>
              <a:gd name="connsiteX67-5099" fmla="*/ 579 w 605"/>
              <a:gd name="connsiteY67-5100" fmla="*/ 158 h 763"/>
              <a:gd name="connsiteX68-5101" fmla="*/ 574 w 605"/>
              <a:gd name="connsiteY68-5102" fmla="*/ 168 h 763"/>
              <a:gd name="connsiteX69-5103" fmla="*/ 574 w 605"/>
              <a:gd name="connsiteY69-5104" fmla="*/ 179 h 763"/>
              <a:gd name="connsiteX70-5105" fmla="*/ 574 w 605"/>
              <a:gd name="connsiteY70-5106" fmla="*/ 189 h 763"/>
              <a:gd name="connsiteX71-5107" fmla="*/ 569 w 605"/>
              <a:gd name="connsiteY71-5108" fmla="*/ 205 h 763"/>
              <a:gd name="connsiteX72-5109" fmla="*/ 569 w 605"/>
              <a:gd name="connsiteY72-5110" fmla="*/ 221 h 763"/>
              <a:gd name="connsiteX73-5111" fmla="*/ 569 w 605"/>
              <a:gd name="connsiteY73-5112" fmla="*/ 237 h 763"/>
              <a:gd name="connsiteX74-5113" fmla="*/ 563 w 605"/>
              <a:gd name="connsiteY74-5114" fmla="*/ 252 h 763"/>
              <a:gd name="connsiteX75-5115" fmla="*/ 563 w 605"/>
              <a:gd name="connsiteY75-5116" fmla="*/ 268 h 763"/>
              <a:gd name="connsiteX76-5117" fmla="*/ 563 w 605"/>
              <a:gd name="connsiteY76-5118" fmla="*/ 289 h 763"/>
              <a:gd name="connsiteX77-5119" fmla="*/ 558 w 605"/>
              <a:gd name="connsiteY77-5120" fmla="*/ 331 h 763"/>
              <a:gd name="connsiteX78-5121" fmla="*/ 553 w 605"/>
              <a:gd name="connsiteY78-5122" fmla="*/ 368 h 763"/>
              <a:gd name="connsiteX79-5123" fmla="*/ 553 w 605"/>
              <a:gd name="connsiteY79-5124" fmla="*/ 400 h 763"/>
              <a:gd name="connsiteX80-5125" fmla="*/ 548 w 605"/>
              <a:gd name="connsiteY80-5126" fmla="*/ 431 h 763"/>
              <a:gd name="connsiteX81-5127" fmla="*/ 542 w 605"/>
              <a:gd name="connsiteY81-5128" fmla="*/ 463 h 763"/>
              <a:gd name="connsiteX82-5129" fmla="*/ 542 w 605"/>
              <a:gd name="connsiteY82-5130" fmla="*/ 489 h 763"/>
              <a:gd name="connsiteX83-5131" fmla="*/ 537 w 605"/>
              <a:gd name="connsiteY83-5132" fmla="*/ 510 h 763"/>
              <a:gd name="connsiteX84-5133" fmla="*/ 532 w 605"/>
              <a:gd name="connsiteY84-5134" fmla="*/ 531 h 763"/>
              <a:gd name="connsiteX85-5135" fmla="*/ 526 w 605"/>
              <a:gd name="connsiteY85-5136" fmla="*/ 568 h 763"/>
              <a:gd name="connsiteX86-5137" fmla="*/ 516 w 605"/>
              <a:gd name="connsiteY86-5138" fmla="*/ 605 h 763"/>
              <a:gd name="connsiteX87-5139" fmla="*/ 511 w 605"/>
              <a:gd name="connsiteY87-5140" fmla="*/ 636 h 763"/>
              <a:gd name="connsiteX88-5141" fmla="*/ 500 w 605"/>
              <a:gd name="connsiteY88-5142" fmla="*/ 663 h 763"/>
              <a:gd name="connsiteX89-5143" fmla="*/ 495 w 605"/>
              <a:gd name="connsiteY89-5144" fmla="*/ 689 h 763"/>
              <a:gd name="connsiteX90-5145" fmla="*/ 490 w 605"/>
              <a:gd name="connsiteY90-5146" fmla="*/ 700 h 763"/>
              <a:gd name="connsiteX91-5147" fmla="*/ 484 w 605"/>
              <a:gd name="connsiteY91-5148" fmla="*/ 710 h 763"/>
              <a:gd name="connsiteX92-5149" fmla="*/ 484 w 605"/>
              <a:gd name="connsiteY92-5150" fmla="*/ 721 h 763"/>
              <a:gd name="connsiteX93-5151" fmla="*/ 479 w 605"/>
              <a:gd name="connsiteY93-5152" fmla="*/ 726 h 763"/>
              <a:gd name="connsiteX94-5153" fmla="*/ 474 w 605"/>
              <a:gd name="connsiteY94-5154" fmla="*/ 736 h 763"/>
              <a:gd name="connsiteX95-5155" fmla="*/ 474 w 605"/>
              <a:gd name="connsiteY95-5156" fmla="*/ 742 h 763"/>
              <a:gd name="connsiteX96-5157" fmla="*/ 463 w 605"/>
              <a:gd name="connsiteY96-5158" fmla="*/ 747 h 763"/>
              <a:gd name="connsiteX97-5159" fmla="*/ 458 w 605"/>
              <a:gd name="connsiteY97-5160" fmla="*/ 757 h 763"/>
              <a:gd name="connsiteX98-5161" fmla="*/ 453 w 605"/>
              <a:gd name="connsiteY98-5162" fmla="*/ 757 h 763"/>
              <a:gd name="connsiteX99-5163" fmla="*/ 447 w 605"/>
              <a:gd name="connsiteY99-5164" fmla="*/ 763 h 763"/>
              <a:gd name="connsiteX100-5165" fmla="*/ 442 w 605"/>
              <a:gd name="connsiteY100-5166" fmla="*/ 763 h 763"/>
              <a:gd name="connsiteX101-5167" fmla="*/ 442 w 605"/>
              <a:gd name="connsiteY101-5168" fmla="*/ 757 h 763"/>
              <a:gd name="connsiteX102-5169" fmla="*/ 437 w 605"/>
              <a:gd name="connsiteY102-5170" fmla="*/ 757 h 763"/>
              <a:gd name="connsiteX103-5171" fmla="*/ 437 w 605"/>
              <a:gd name="connsiteY103-5172" fmla="*/ 752 h 763"/>
              <a:gd name="connsiteX104-5173" fmla="*/ 437 w 605"/>
              <a:gd name="connsiteY104-5174" fmla="*/ 747 h 763"/>
              <a:gd name="connsiteX105-5175" fmla="*/ 432 w 605"/>
              <a:gd name="connsiteY105-5176" fmla="*/ 742 h 763"/>
              <a:gd name="connsiteX106-5177" fmla="*/ 432 w 605"/>
              <a:gd name="connsiteY106-5178" fmla="*/ 731 h 763"/>
              <a:gd name="connsiteX107-5179" fmla="*/ 432 w 605"/>
              <a:gd name="connsiteY107-5180" fmla="*/ 721 h 763"/>
              <a:gd name="connsiteX108-5181" fmla="*/ 426 w 605"/>
              <a:gd name="connsiteY108-5182" fmla="*/ 705 h 763"/>
              <a:gd name="connsiteX109-5183" fmla="*/ 421 w 605"/>
              <a:gd name="connsiteY109-5184" fmla="*/ 684 h 763"/>
              <a:gd name="connsiteX110-5185" fmla="*/ 416 w 605"/>
              <a:gd name="connsiteY110-5186" fmla="*/ 668 h 763"/>
              <a:gd name="connsiteX111-5187" fmla="*/ 411 w 605"/>
              <a:gd name="connsiteY111-5188" fmla="*/ 652 h 763"/>
              <a:gd name="connsiteX112-5189" fmla="*/ 405 w 605"/>
              <a:gd name="connsiteY112-5190" fmla="*/ 636 h 763"/>
              <a:gd name="connsiteX113-5191" fmla="*/ 395 w 605"/>
              <a:gd name="connsiteY113-5192" fmla="*/ 626 h 763"/>
              <a:gd name="connsiteX114-5193" fmla="*/ 384 w 605"/>
              <a:gd name="connsiteY114-5194" fmla="*/ 615 h 763"/>
              <a:gd name="connsiteX115-5195" fmla="*/ 379 w 605"/>
              <a:gd name="connsiteY115-5196" fmla="*/ 605 h 763"/>
              <a:gd name="connsiteX116-5197" fmla="*/ 390 w 605"/>
              <a:gd name="connsiteY116-5198" fmla="*/ 610 h 763"/>
              <a:gd name="connsiteX117-5199" fmla="*/ 405 w 605"/>
              <a:gd name="connsiteY117-5200" fmla="*/ 610 h 763"/>
              <a:gd name="connsiteX118-5201" fmla="*/ 416 w 605"/>
              <a:gd name="connsiteY118-5202" fmla="*/ 610 h 763"/>
              <a:gd name="connsiteX119-5203" fmla="*/ 426 w 605"/>
              <a:gd name="connsiteY119-5204" fmla="*/ 610 h 763"/>
              <a:gd name="connsiteX120-5205" fmla="*/ 437 w 605"/>
              <a:gd name="connsiteY120-5206" fmla="*/ 605 h 763"/>
              <a:gd name="connsiteX121-5207" fmla="*/ 442 w 605"/>
              <a:gd name="connsiteY121-5208" fmla="*/ 605 h 763"/>
              <a:gd name="connsiteX122-5209" fmla="*/ 447 w 605"/>
              <a:gd name="connsiteY122-5210" fmla="*/ 600 h 763"/>
              <a:gd name="connsiteX123-5211" fmla="*/ 447 w 605"/>
              <a:gd name="connsiteY123-5212" fmla="*/ 600 h 763"/>
              <a:gd name="connsiteX124-5213" fmla="*/ 453 w 605"/>
              <a:gd name="connsiteY124-5214" fmla="*/ 594 h 763"/>
              <a:gd name="connsiteX125-5215" fmla="*/ 453 w 605"/>
              <a:gd name="connsiteY125-5216" fmla="*/ 584 h 763"/>
              <a:gd name="connsiteX126-5217" fmla="*/ 458 w 605"/>
              <a:gd name="connsiteY126-5218" fmla="*/ 573 h 763"/>
              <a:gd name="connsiteX127-5219" fmla="*/ 458 w 605"/>
              <a:gd name="connsiteY127-5220" fmla="*/ 558 h 763"/>
              <a:gd name="connsiteX128-5221" fmla="*/ 463 w 605"/>
              <a:gd name="connsiteY128-5222" fmla="*/ 537 h 763"/>
              <a:gd name="connsiteX129-5223" fmla="*/ 469 w 605"/>
              <a:gd name="connsiteY129-5224" fmla="*/ 516 h 763"/>
              <a:gd name="connsiteX130-5225" fmla="*/ 469 w 605"/>
              <a:gd name="connsiteY130-5226" fmla="*/ 489 h 763"/>
              <a:gd name="connsiteX131-5227" fmla="*/ 474 w 605"/>
              <a:gd name="connsiteY131-5228" fmla="*/ 458 h 763"/>
              <a:gd name="connsiteX132-5229" fmla="*/ 484 w 605"/>
              <a:gd name="connsiteY132-5230" fmla="*/ 395 h 763"/>
              <a:gd name="connsiteX133-5231" fmla="*/ 490 w 605"/>
              <a:gd name="connsiteY133-5232" fmla="*/ 337 h 763"/>
              <a:gd name="connsiteX134-5233" fmla="*/ 495 w 605"/>
              <a:gd name="connsiteY134-5234" fmla="*/ 274 h 763"/>
              <a:gd name="connsiteX135-5235" fmla="*/ 495 w 605"/>
              <a:gd name="connsiteY135-5236" fmla="*/ 221 h 763"/>
              <a:gd name="connsiteX136-5237" fmla="*/ 495 w 605"/>
              <a:gd name="connsiteY136-5238" fmla="*/ 221 h 763"/>
              <a:gd name="connsiteX0-5239" fmla="*/ 495 w 605"/>
              <a:gd name="connsiteY0-5240" fmla="*/ 221 h 763"/>
              <a:gd name="connsiteX1-5241" fmla="*/ 495 w 605"/>
              <a:gd name="connsiteY1-5242" fmla="*/ 195 h 763"/>
              <a:gd name="connsiteX2-5243" fmla="*/ 495 w 605"/>
              <a:gd name="connsiteY2-5244" fmla="*/ 168 h 763"/>
              <a:gd name="connsiteX3-5245" fmla="*/ 495 w 605"/>
              <a:gd name="connsiteY3-5246" fmla="*/ 147 h 763"/>
              <a:gd name="connsiteX4-5247" fmla="*/ 495 w 605"/>
              <a:gd name="connsiteY4-5248" fmla="*/ 132 h 763"/>
              <a:gd name="connsiteX5-5249" fmla="*/ 495 w 605"/>
              <a:gd name="connsiteY5-5250" fmla="*/ 116 h 763"/>
              <a:gd name="connsiteX6-5251" fmla="*/ 495 w 605"/>
              <a:gd name="connsiteY6-5252" fmla="*/ 105 h 763"/>
              <a:gd name="connsiteX7-5253" fmla="*/ 490 w 605"/>
              <a:gd name="connsiteY7-5254" fmla="*/ 95 h 763"/>
              <a:gd name="connsiteX8-5255" fmla="*/ 490 w 605"/>
              <a:gd name="connsiteY8-5256" fmla="*/ 89 h 763"/>
              <a:gd name="connsiteX9-5257" fmla="*/ 490 w 605"/>
              <a:gd name="connsiteY9-5258" fmla="*/ 84 h 763"/>
              <a:gd name="connsiteX10-5259" fmla="*/ 484 w 605"/>
              <a:gd name="connsiteY10-5260" fmla="*/ 84 h 763"/>
              <a:gd name="connsiteX11-5261" fmla="*/ 479 w 605"/>
              <a:gd name="connsiteY11-5262" fmla="*/ 79 h 763"/>
              <a:gd name="connsiteX12-5263" fmla="*/ 469 w 605"/>
              <a:gd name="connsiteY12-5264" fmla="*/ 79 h 763"/>
              <a:gd name="connsiteX13-5265" fmla="*/ 463 w 605"/>
              <a:gd name="connsiteY13-5266" fmla="*/ 74 h 763"/>
              <a:gd name="connsiteX14-5267" fmla="*/ 447 w 605"/>
              <a:gd name="connsiteY14-5268" fmla="*/ 74 h 763"/>
              <a:gd name="connsiteX15-5269" fmla="*/ 437 w 605"/>
              <a:gd name="connsiteY15-5270" fmla="*/ 74 h 763"/>
              <a:gd name="connsiteX16-5271" fmla="*/ 421 w 605"/>
              <a:gd name="connsiteY16-5272" fmla="*/ 79 h 763"/>
              <a:gd name="connsiteX17-5273" fmla="*/ 390 w 605"/>
              <a:gd name="connsiteY17-5274" fmla="*/ 79 h 763"/>
              <a:gd name="connsiteX18-5275" fmla="*/ 353 w 605"/>
              <a:gd name="connsiteY18-5276" fmla="*/ 84 h 763"/>
              <a:gd name="connsiteX19-5277" fmla="*/ 316 w 605"/>
              <a:gd name="connsiteY19-5278" fmla="*/ 89 h 763"/>
              <a:gd name="connsiteX20-5279" fmla="*/ 279 w 605"/>
              <a:gd name="connsiteY20-5280" fmla="*/ 89 h 763"/>
              <a:gd name="connsiteX21-5281" fmla="*/ 237 w 605"/>
              <a:gd name="connsiteY21-5282" fmla="*/ 95 h 763"/>
              <a:gd name="connsiteX22-5283" fmla="*/ 84 w 605"/>
              <a:gd name="connsiteY22-5284" fmla="*/ 116 h 763"/>
              <a:gd name="connsiteX23-5285" fmla="*/ 52 w 605"/>
              <a:gd name="connsiteY23-5286" fmla="*/ 121 h 763"/>
              <a:gd name="connsiteX24-5287" fmla="*/ 26 w 605"/>
              <a:gd name="connsiteY24-5288" fmla="*/ 126 h 763"/>
              <a:gd name="connsiteX25-5289" fmla="*/ 0 w 605"/>
              <a:gd name="connsiteY25-5290" fmla="*/ 126 h 763"/>
              <a:gd name="connsiteX26-5291" fmla="*/ 247 w 605"/>
              <a:gd name="connsiteY26-5292" fmla="*/ 58 h 763"/>
              <a:gd name="connsiteX27-5293" fmla="*/ 305 w 605"/>
              <a:gd name="connsiteY27-5294" fmla="*/ 47 h 763"/>
              <a:gd name="connsiteX28-5295" fmla="*/ 332 w 605"/>
              <a:gd name="connsiteY28-5296" fmla="*/ 42 h 763"/>
              <a:gd name="connsiteX29-5297" fmla="*/ 358 w 605"/>
              <a:gd name="connsiteY29-5298" fmla="*/ 37 h 763"/>
              <a:gd name="connsiteX30-5299" fmla="*/ 384 w 605"/>
              <a:gd name="connsiteY30-5300" fmla="*/ 32 h 763"/>
              <a:gd name="connsiteX31-5301" fmla="*/ 400 w 605"/>
              <a:gd name="connsiteY31-5302" fmla="*/ 32 h 763"/>
              <a:gd name="connsiteX32-5303" fmla="*/ 416 w 605"/>
              <a:gd name="connsiteY32-5304" fmla="*/ 26 h 763"/>
              <a:gd name="connsiteX33-5305" fmla="*/ 432 w 605"/>
              <a:gd name="connsiteY33-5306" fmla="*/ 21 h 763"/>
              <a:gd name="connsiteX34-5307" fmla="*/ 437 w 605"/>
              <a:gd name="connsiteY34-5308" fmla="*/ 21 h 763"/>
              <a:gd name="connsiteX35-5309" fmla="*/ 447 w 605"/>
              <a:gd name="connsiteY35-5310" fmla="*/ 16 h 763"/>
              <a:gd name="connsiteX36-5311" fmla="*/ 453 w 605"/>
              <a:gd name="connsiteY36-5312" fmla="*/ 11 h 763"/>
              <a:gd name="connsiteX37-5313" fmla="*/ 463 w 605"/>
              <a:gd name="connsiteY37-5314" fmla="*/ 5 h 763"/>
              <a:gd name="connsiteX38-5315" fmla="*/ 469 w 605"/>
              <a:gd name="connsiteY38-5316" fmla="*/ 5 h 763"/>
              <a:gd name="connsiteX39-5317" fmla="*/ 479 w 605"/>
              <a:gd name="connsiteY39-5318" fmla="*/ 0 h 763"/>
              <a:gd name="connsiteX40-5319" fmla="*/ 484 w 605"/>
              <a:gd name="connsiteY40-5320" fmla="*/ 5 h 763"/>
              <a:gd name="connsiteX41-5321" fmla="*/ 490 w 605"/>
              <a:gd name="connsiteY41-5322" fmla="*/ 5 h 763"/>
              <a:gd name="connsiteX42-5323" fmla="*/ 495 w 605"/>
              <a:gd name="connsiteY42-5324" fmla="*/ 11 h 763"/>
              <a:gd name="connsiteX43-5325" fmla="*/ 505 w 605"/>
              <a:gd name="connsiteY43-5326" fmla="*/ 16 h 763"/>
              <a:gd name="connsiteX44-5327" fmla="*/ 516 w 605"/>
              <a:gd name="connsiteY44-5328" fmla="*/ 21 h 763"/>
              <a:gd name="connsiteX45-5329" fmla="*/ 526 w 605"/>
              <a:gd name="connsiteY45-5330" fmla="*/ 26 h 763"/>
              <a:gd name="connsiteX46-5331" fmla="*/ 537 w 605"/>
              <a:gd name="connsiteY46-5332" fmla="*/ 32 h 763"/>
              <a:gd name="connsiteX47-5333" fmla="*/ 553 w 605"/>
              <a:gd name="connsiteY47-5334" fmla="*/ 42 h 763"/>
              <a:gd name="connsiteX48-5335" fmla="*/ 563 w 605"/>
              <a:gd name="connsiteY48-5336" fmla="*/ 53 h 763"/>
              <a:gd name="connsiteX49-5337" fmla="*/ 574 w 605"/>
              <a:gd name="connsiteY49-5338" fmla="*/ 58 h 763"/>
              <a:gd name="connsiteX50-5339" fmla="*/ 584 w 605"/>
              <a:gd name="connsiteY50-5340" fmla="*/ 68 h 763"/>
              <a:gd name="connsiteX51-5341" fmla="*/ 595 w 605"/>
              <a:gd name="connsiteY51-5342" fmla="*/ 74 h 763"/>
              <a:gd name="connsiteX52-5343" fmla="*/ 600 w 605"/>
              <a:gd name="connsiteY52-5344" fmla="*/ 79 h 763"/>
              <a:gd name="connsiteX53-5345" fmla="*/ 605 w 605"/>
              <a:gd name="connsiteY53-5346" fmla="*/ 84 h 763"/>
              <a:gd name="connsiteX54-5347" fmla="*/ 605 w 605"/>
              <a:gd name="connsiteY54-5348" fmla="*/ 89 h 763"/>
              <a:gd name="connsiteX55-5349" fmla="*/ 605 w 605"/>
              <a:gd name="connsiteY55-5350" fmla="*/ 95 h 763"/>
              <a:gd name="connsiteX56-5351" fmla="*/ 605 w 605"/>
              <a:gd name="connsiteY56-5352" fmla="*/ 100 h 763"/>
              <a:gd name="connsiteX57-5353" fmla="*/ 605 w 605"/>
              <a:gd name="connsiteY57-5354" fmla="*/ 105 h 763"/>
              <a:gd name="connsiteX58-5355" fmla="*/ 600 w 605"/>
              <a:gd name="connsiteY58-5356" fmla="*/ 110 h 763"/>
              <a:gd name="connsiteX59-5357" fmla="*/ 590 w 605"/>
              <a:gd name="connsiteY59-5358" fmla="*/ 116 h 763"/>
              <a:gd name="connsiteX60-5359" fmla="*/ 590 w 605"/>
              <a:gd name="connsiteY60-5360" fmla="*/ 121 h 763"/>
              <a:gd name="connsiteX61-5361" fmla="*/ 590 w 605"/>
              <a:gd name="connsiteY61-5362" fmla="*/ 121 h 763"/>
              <a:gd name="connsiteX62-5363" fmla="*/ 584 w 605"/>
              <a:gd name="connsiteY62-5364" fmla="*/ 126 h 763"/>
              <a:gd name="connsiteX63-5365" fmla="*/ 584 w 605"/>
              <a:gd name="connsiteY63-5366" fmla="*/ 132 h 763"/>
              <a:gd name="connsiteX64-5367" fmla="*/ 579 w 605"/>
              <a:gd name="connsiteY64-5368" fmla="*/ 142 h 763"/>
              <a:gd name="connsiteX65-5369" fmla="*/ 579 w 605"/>
              <a:gd name="connsiteY65-5370" fmla="*/ 147 h 763"/>
              <a:gd name="connsiteX66-5371" fmla="*/ 579 w 605"/>
              <a:gd name="connsiteY66-5372" fmla="*/ 158 h 763"/>
              <a:gd name="connsiteX67-5373" fmla="*/ 574 w 605"/>
              <a:gd name="connsiteY67-5374" fmla="*/ 168 h 763"/>
              <a:gd name="connsiteX68-5375" fmla="*/ 574 w 605"/>
              <a:gd name="connsiteY68-5376" fmla="*/ 179 h 763"/>
              <a:gd name="connsiteX69-5377" fmla="*/ 574 w 605"/>
              <a:gd name="connsiteY69-5378" fmla="*/ 189 h 763"/>
              <a:gd name="connsiteX70-5379" fmla="*/ 569 w 605"/>
              <a:gd name="connsiteY70-5380" fmla="*/ 205 h 763"/>
              <a:gd name="connsiteX71-5381" fmla="*/ 569 w 605"/>
              <a:gd name="connsiteY71-5382" fmla="*/ 221 h 763"/>
              <a:gd name="connsiteX72-5383" fmla="*/ 569 w 605"/>
              <a:gd name="connsiteY72-5384" fmla="*/ 237 h 763"/>
              <a:gd name="connsiteX73-5385" fmla="*/ 563 w 605"/>
              <a:gd name="connsiteY73-5386" fmla="*/ 252 h 763"/>
              <a:gd name="connsiteX74-5387" fmla="*/ 563 w 605"/>
              <a:gd name="connsiteY74-5388" fmla="*/ 268 h 763"/>
              <a:gd name="connsiteX75-5389" fmla="*/ 563 w 605"/>
              <a:gd name="connsiteY75-5390" fmla="*/ 289 h 763"/>
              <a:gd name="connsiteX76-5391" fmla="*/ 558 w 605"/>
              <a:gd name="connsiteY76-5392" fmla="*/ 331 h 763"/>
              <a:gd name="connsiteX77-5393" fmla="*/ 553 w 605"/>
              <a:gd name="connsiteY77-5394" fmla="*/ 368 h 763"/>
              <a:gd name="connsiteX78-5395" fmla="*/ 553 w 605"/>
              <a:gd name="connsiteY78-5396" fmla="*/ 400 h 763"/>
              <a:gd name="connsiteX79-5397" fmla="*/ 548 w 605"/>
              <a:gd name="connsiteY79-5398" fmla="*/ 431 h 763"/>
              <a:gd name="connsiteX80-5399" fmla="*/ 542 w 605"/>
              <a:gd name="connsiteY80-5400" fmla="*/ 463 h 763"/>
              <a:gd name="connsiteX81-5401" fmla="*/ 542 w 605"/>
              <a:gd name="connsiteY81-5402" fmla="*/ 489 h 763"/>
              <a:gd name="connsiteX82-5403" fmla="*/ 537 w 605"/>
              <a:gd name="connsiteY82-5404" fmla="*/ 510 h 763"/>
              <a:gd name="connsiteX83-5405" fmla="*/ 532 w 605"/>
              <a:gd name="connsiteY83-5406" fmla="*/ 531 h 763"/>
              <a:gd name="connsiteX84-5407" fmla="*/ 526 w 605"/>
              <a:gd name="connsiteY84-5408" fmla="*/ 568 h 763"/>
              <a:gd name="connsiteX85-5409" fmla="*/ 516 w 605"/>
              <a:gd name="connsiteY85-5410" fmla="*/ 605 h 763"/>
              <a:gd name="connsiteX86-5411" fmla="*/ 511 w 605"/>
              <a:gd name="connsiteY86-5412" fmla="*/ 636 h 763"/>
              <a:gd name="connsiteX87-5413" fmla="*/ 500 w 605"/>
              <a:gd name="connsiteY87-5414" fmla="*/ 663 h 763"/>
              <a:gd name="connsiteX88-5415" fmla="*/ 495 w 605"/>
              <a:gd name="connsiteY88-5416" fmla="*/ 689 h 763"/>
              <a:gd name="connsiteX89-5417" fmla="*/ 490 w 605"/>
              <a:gd name="connsiteY89-5418" fmla="*/ 700 h 763"/>
              <a:gd name="connsiteX90-5419" fmla="*/ 484 w 605"/>
              <a:gd name="connsiteY90-5420" fmla="*/ 710 h 763"/>
              <a:gd name="connsiteX91-5421" fmla="*/ 484 w 605"/>
              <a:gd name="connsiteY91-5422" fmla="*/ 721 h 763"/>
              <a:gd name="connsiteX92-5423" fmla="*/ 479 w 605"/>
              <a:gd name="connsiteY92-5424" fmla="*/ 726 h 763"/>
              <a:gd name="connsiteX93-5425" fmla="*/ 474 w 605"/>
              <a:gd name="connsiteY93-5426" fmla="*/ 736 h 763"/>
              <a:gd name="connsiteX94-5427" fmla="*/ 474 w 605"/>
              <a:gd name="connsiteY94-5428" fmla="*/ 742 h 763"/>
              <a:gd name="connsiteX95-5429" fmla="*/ 463 w 605"/>
              <a:gd name="connsiteY95-5430" fmla="*/ 747 h 763"/>
              <a:gd name="connsiteX96-5431" fmla="*/ 458 w 605"/>
              <a:gd name="connsiteY96-5432" fmla="*/ 757 h 763"/>
              <a:gd name="connsiteX97-5433" fmla="*/ 453 w 605"/>
              <a:gd name="connsiteY97-5434" fmla="*/ 757 h 763"/>
              <a:gd name="connsiteX98-5435" fmla="*/ 447 w 605"/>
              <a:gd name="connsiteY98-5436" fmla="*/ 763 h 763"/>
              <a:gd name="connsiteX99-5437" fmla="*/ 442 w 605"/>
              <a:gd name="connsiteY99-5438" fmla="*/ 763 h 763"/>
              <a:gd name="connsiteX100-5439" fmla="*/ 442 w 605"/>
              <a:gd name="connsiteY100-5440" fmla="*/ 757 h 763"/>
              <a:gd name="connsiteX101-5441" fmla="*/ 437 w 605"/>
              <a:gd name="connsiteY101-5442" fmla="*/ 757 h 763"/>
              <a:gd name="connsiteX102-5443" fmla="*/ 437 w 605"/>
              <a:gd name="connsiteY102-5444" fmla="*/ 752 h 763"/>
              <a:gd name="connsiteX103-5445" fmla="*/ 437 w 605"/>
              <a:gd name="connsiteY103-5446" fmla="*/ 747 h 763"/>
              <a:gd name="connsiteX104-5447" fmla="*/ 432 w 605"/>
              <a:gd name="connsiteY104-5448" fmla="*/ 742 h 763"/>
              <a:gd name="connsiteX105-5449" fmla="*/ 432 w 605"/>
              <a:gd name="connsiteY105-5450" fmla="*/ 731 h 763"/>
              <a:gd name="connsiteX106-5451" fmla="*/ 432 w 605"/>
              <a:gd name="connsiteY106-5452" fmla="*/ 721 h 763"/>
              <a:gd name="connsiteX107-5453" fmla="*/ 426 w 605"/>
              <a:gd name="connsiteY107-5454" fmla="*/ 705 h 763"/>
              <a:gd name="connsiteX108-5455" fmla="*/ 421 w 605"/>
              <a:gd name="connsiteY108-5456" fmla="*/ 684 h 763"/>
              <a:gd name="connsiteX109-5457" fmla="*/ 416 w 605"/>
              <a:gd name="connsiteY109-5458" fmla="*/ 668 h 763"/>
              <a:gd name="connsiteX110-5459" fmla="*/ 411 w 605"/>
              <a:gd name="connsiteY110-5460" fmla="*/ 652 h 763"/>
              <a:gd name="connsiteX111-5461" fmla="*/ 405 w 605"/>
              <a:gd name="connsiteY111-5462" fmla="*/ 636 h 763"/>
              <a:gd name="connsiteX112-5463" fmla="*/ 395 w 605"/>
              <a:gd name="connsiteY112-5464" fmla="*/ 626 h 763"/>
              <a:gd name="connsiteX113-5465" fmla="*/ 384 w 605"/>
              <a:gd name="connsiteY113-5466" fmla="*/ 615 h 763"/>
              <a:gd name="connsiteX114-5467" fmla="*/ 379 w 605"/>
              <a:gd name="connsiteY114-5468" fmla="*/ 605 h 763"/>
              <a:gd name="connsiteX115-5469" fmla="*/ 390 w 605"/>
              <a:gd name="connsiteY115-5470" fmla="*/ 610 h 763"/>
              <a:gd name="connsiteX116-5471" fmla="*/ 405 w 605"/>
              <a:gd name="connsiteY116-5472" fmla="*/ 610 h 763"/>
              <a:gd name="connsiteX117-5473" fmla="*/ 416 w 605"/>
              <a:gd name="connsiteY117-5474" fmla="*/ 610 h 763"/>
              <a:gd name="connsiteX118-5475" fmla="*/ 426 w 605"/>
              <a:gd name="connsiteY118-5476" fmla="*/ 610 h 763"/>
              <a:gd name="connsiteX119-5477" fmla="*/ 437 w 605"/>
              <a:gd name="connsiteY119-5478" fmla="*/ 605 h 763"/>
              <a:gd name="connsiteX120-5479" fmla="*/ 442 w 605"/>
              <a:gd name="connsiteY120-5480" fmla="*/ 605 h 763"/>
              <a:gd name="connsiteX121-5481" fmla="*/ 447 w 605"/>
              <a:gd name="connsiteY121-5482" fmla="*/ 600 h 763"/>
              <a:gd name="connsiteX122-5483" fmla="*/ 447 w 605"/>
              <a:gd name="connsiteY122-5484" fmla="*/ 600 h 763"/>
              <a:gd name="connsiteX123-5485" fmla="*/ 453 w 605"/>
              <a:gd name="connsiteY123-5486" fmla="*/ 594 h 763"/>
              <a:gd name="connsiteX124-5487" fmla="*/ 453 w 605"/>
              <a:gd name="connsiteY124-5488" fmla="*/ 584 h 763"/>
              <a:gd name="connsiteX125-5489" fmla="*/ 458 w 605"/>
              <a:gd name="connsiteY125-5490" fmla="*/ 573 h 763"/>
              <a:gd name="connsiteX126-5491" fmla="*/ 458 w 605"/>
              <a:gd name="connsiteY126-5492" fmla="*/ 558 h 763"/>
              <a:gd name="connsiteX127-5493" fmla="*/ 463 w 605"/>
              <a:gd name="connsiteY127-5494" fmla="*/ 537 h 763"/>
              <a:gd name="connsiteX128-5495" fmla="*/ 469 w 605"/>
              <a:gd name="connsiteY128-5496" fmla="*/ 516 h 763"/>
              <a:gd name="connsiteX129-5497" fmla="*/ 469 w 605"/>
              <a:gd name="connsiteY129-5498" fmla="*/ 489 h 763"/>
              <a:gd name="connsiteX130-5499" fmla="*/ 474 w 605"/>
              <a:gd name="connsiteY130-5500" fmla="*/ 458 h 763"/>
              <a:gd name="connsiteX131-5501" fmla="*/ 484 w 605"/>
              <a:gd name="connsiteY131-5502" fmla="*/ 395 h 763"/>
              <a:gd name="connsiteX132-5503" fmla="*/ 490 w 605"/>
              <a:gd name="connsiteY132-5504" fmla="*/ 337 h 763"/>
              <a:gd name="connsiteX133-5505" fmla="*/ 495 w 605"/>
              <a:gd name="connsiteY133-5506" fmla="*/ 274 h 763"/>
              <a:gd name="connsiteX134-5507" fmla="*/ 495 w 605"/>
              <a:gd name="connsiteY134-5508" fmla="*/ 221 h 763"/>
              <a:gd name="connsiteX135-5509" fmla="*/ 495 w 605"/>
              <a:gd name="connsiteY135-5510" fmla="*/ 221 h 763"/>
              <a:gd name="connsiteX0-5511" fmla="*/ 495 w 605"/>
              <a:gd name="connsiteY0-5512" fmla="*/ 221 h 763"/>
              <a:gd name="connsiteX1-5513" fmla="*/ 495 w 605"/>
              <a:gd name="connsiteY1-5514" fmla="*/ 195 h 763"/>
              <a:gd name="connsiteX2-5515" fmla="*/ 495 w 605"/>
              <a:gd name="connsiteY2-5516" fmla="*/ 168 h 763"/>
              <a:gd name="connsiteX3-5517" fmla="*/ 495 w 605"/>
              <a:gd name="connsiteY3-5518" fmla="*/ 147 h 763"/>
              <a:gd name="connsiteX4-5519" fmla="*/ 495 w 605"/>
              <a:gd name="connsiteY4-5520" fmla="*/ 132 h 763"/>
              <a:gd name="connsiteX5-5521" fmla="*/ 495 w 605"/>
              <a:gd name="connsiteY5-5522" fmla="*/ 116 h 763"/>
              <a:gd name="connsiteX6-5523" fmla="*/ 495 w 605"/>
              <a:gd name="connsiteY6-5524" fmla="*/ 105 h 763"/>
              <a:gd name="connsiteX7-5525" fmla="*/ 490 w 605"/>
              <a:gd name="connsiteY7-5526" fmla="*/ 95 h 763"/>
              <a:gd name="connsiteX8-5527" fmla="*/ 490 w 605"/>
              <a:gd name="connsiteY8-5528" fmla="*/ 89 h 763"/>
              <a:gd name="connsiteX9-5529" fmla="*/ 490 w 605"/>
              <a:gd name="connsiteY9-5530" fmla="*/ 84 h 763"/>
              <a:gd name="connsiteX10-5531" fmla="*/ 484 w 605"/>
              <a:gd name="connsiteY10-5532" fmla="*/ 84 h 763"/>
              <a:gd name="connsiteX11-5533" fmla="*/ 479 w 605"/>
              <a:gd name="connsiteY11-5534" fmla="*/ 79 h 763"/>
              <a:gd name="connsiteX12-5535" fmla="*/ 469 w 605"/>
              <a:gd name="connsiteY12-5536" fmla="*/ 79 h 763"/>
              <a:gd name="connsiteX13-5537" fmla="*/ 463 w 605"/>
              <a:gd name="connsiteY13-5538" fmla="*/ 74 h 763"/>
              <a:gd name="connsiteX14-5539" fmla="*/ 447 w 605"/>
              <a:gd name="connsiteY14-5540" fmla="*/ 74 h 763"/>
              <a:gd name="connsiteX15-5541" fmla="*/ 437 w 605"/>
              <a:gd name="connsiteY15-5542" fmla="*/ 74 h 763"/>
              <a:gd name="connsiteX16-5543" fmla="*/ 421 w 605"/>
              <a:gd name="connsiteY16-5544" fmla="*/ 79 h 763"/>
              <a:gd name="connsiteX17-5545" fmla="*/ 390 w 605"/>
              <a:gd name="connsiteY17-5546" fmla="*/ 79 h 763"/>
              <a:gd name="connsiteX18-5547" fmla="*/ 353 w 605"/>
              <a:gd name="connsiteY18-5548" fmla="*/ 84 h 763"/>
              <a:gd name="connsiteX19-5549" fmla="*/ 316 w 605"/>
              <a:gd name="connsiteY19-5550" fmla="*/ 89 h 763"/>
              <a:gd name="connsiteX20-5551" fmla="*/ 279 w 605"/>
              <a:gd name="connsiteY20-5552" fmla="*/ 89 h 763"/>
              <a:gd name="connsiteX21-5553" fmla="*/ 237 w 605"/>
              <a:gd name="connsiteY21-5554" fmla="*/ 95 h 763"/>
              <a:gd name="connsiteX22-5555" fmla="*/ 52 w 605"/>
              <a:gd name="connsiteY22-5556" fmla="*/ 121 h 763"/>
              <a:gd name="connsiteX23-5557" fmla="*/ 26 w 605"/>
              <a:gd name="connsiteY23-5558" fmla="*/ 126 h 763"/>
              <a:gd name="connsiteX24-5559" fmla="*/ 0 w 605"/>
              <a:gd name="connsiteY24-5560" fmla="*/ 126 h 763"/>
              <a:gd name="connsiteX25-5561" fmla="*/ 247 w 605"/>
              <a:gd name="connsiteY25-5562" fmla="*/ 58 h 763"/>
              <a:gd name="connsiteX26-5563" fmla="*/ 305 w 605"/>
              <a:gd name="connsiteY26-5564" fmla="*/ 47 h 763"/>
              <a:gd name="connsiteX27-5565" fmla="*/ 332 w 605"/>
              <a:gd name="connsiteY27-5566" fmla="*/ 42 h 763"/>
              <a:gd name="connsiteX28-5567" fmla="*/ 358 w 605"/>
              <a:gd name="connsiteY28-5568" fmla="*/ 37 h 763"/>
              <a:gd name="connsiteX29-5569" fmla="*/ 384 w 605"/>
              <a:gd name="connsiteY29-5570" fmla="*/ 32 h 763"/>
              <a:gd name="connsiteX30-5571" fmla="*/ 400 w 605"/>
              <a:gd name="connsiteY30-5572" fmla="*/ 32 h 763"/>
              <a:gd name="connsiteX31-5573" fmla="*/ 416 w 605"/>
              <a:gd name="connsiteY31-5574" fmla="*/ 26 h 763"/>
              <a:gd name="connsiteX32-5575" fmla="*/ 432 w 605"/>
              <a:gd name="connsiteY32-5576" fmla="*/ 21 h 763"/>
              <a:gd name="connsiteX33-5577" fmla="*/ 437 w 605"/>
              <a:gd name="connsiteY33-5578" fmla="*/ 21 h 763"/>
              <a:gd name="connsiteX34-5579" fmla="*/ 447 w 605"/>
              <a:gd name="connsiteY34-5580" fmla="*/ 16 h 763"/>
              <a:gd name="connsiteX35-5581" fmla="*/ 453 w 605"/>
              <a:gd name="connsiteY35-5582" fmla="*/ 11 h 763"/>
              <a:gd name="connsiteX36-5583" fmla="*/ 463 w 605"/>
              <a:gd name="connsiteY36-5584" fmla="*/ 5 h 763"/>
              <a:gd name="connsiteX37-5585" fmla="*/ 469 w 605"/>
              <a:gd name="connsiteY37-5586" fmla="*/ 5 h 763"/>
              <a:gd name="connsiteX38-5587" fmla="*/ 479 w 605"/>
              <a:gd name="connsiteY38-5588" fmla="*/ 0 h 763"/>
              <a:gd name="connsiteX39-5589" fmla="*/ 484 w 605"/>
              <a:gd name="connsiteY39-5590" fmla="*/ 5 h 763"/>
              <a:gd name="connsiteX40-5591" fmla="*/ 490 w 605"/>
              <a:gd name="connsiteY40-5592" fmla="*/ 5 h 763"/>
              <a:gd name="connsiteX41-5593" fmla="*/ 495 w 605"/>
              <a:gd name="connsiteY41-5594" fmla="*/ 11 h 763"/>
              <a:gd name="connsiteX42-5595" fmla="*/ 505 w 605"/>
              <a:gd name="connsiteY42-5596" fmla="*/ 16 h 763"/>
              <a:gd name="connsiteX43-5597" fmla="*/ 516 w 605"/>
              <a:gd name="connsiteY43-5598" fmla="*/ 21 h 763"/>
              <a:gd name="connsiteX44-5599" fmla="*/ 526 w 605"/>
              <a:gd name="connsiteY44-5600" fmla="*/ 26 h 763"/>
              <a:gd name="connsiteX45-5601" fmla="*/ 537 w 605"/>
              <a:gd name="connsiteY45-5602" fmla="*/ 32 h 763"/>
              <a:gd name="connsiteX46-5603" fmla="*/ 553 w 605"/>
              <a:gd name="connsiteY46-5604" fmla="*/ 42 h 763"/>
              <a:gd name="connsiteX47-5605" fmla="*/ 563 w 605"/>
              <a:gd name="connsiteY47-5606" fmla="*/ 53 h 763"/>
              <a:gd name="connsiteX48-5607" fmla="*/ 574 w 605"/>
              <a:gd name="connsiteY48-5608" fmla="*/ 58 h 763"/>
              <a:gd name="connsiteX49-5609" fmla="*/ 584 w 605"/>
              <a:gd name="connsiteY49-5610" fmla="*/ 68 h 763"/>
              <a:gd name="connsiteX50-5611" fmla="*/ 595 w 605"/>
              <a:gd name="connsiteY50-5612" fmla="*/ 74 h 763"/>
              <a:gd name="connsiteX51-5613" fmla="*/ 600 w 605"/>
              <a:gd name="connsiteY51-5614" fmla="*/ 79 h 763"/>
              <a:gd name="connsiteX52-5615" fmla="*/ 605 w 605"/>
              <a:gd name="connsiteY52-5616" fmla="*/ 84 h 763"/>
              <a:gd name="connsiteX53-5617" fmla="*/ 605 w 605"/>
              <a:gd name="connsiteY53-5618" fmla="*/ 89 h 763"/>
              <a:gd name="connsiteX54-5619" fmla="*/ 605 w 605"/>
              <a:gd name="connsiteY54-5620" fmla="*/ 95 h 763"/>
              <a:gd name="connsiteX55-5621" fmla="*/ 605 w 605"/>
              <a:gd name="connsiteY55-5622" fmla="*/ 100 h 763"/>
              <a:gd name="connsiteX56-5623" fmla="*/ 605 w 605"/>
              <a:gd name="connsiteY56-5624" fmla="*/ 105 h 763"/>
              <a:gd name="connsiteX57-5625" fmla="*/ 600 w 605"/>
              <a:gd name="connsiteY57-5626" fmla="*/ 110 h 763"/>
              <a:gd name="connsiteX58-5627" fmla="*/ 590 w 605"/>
              <a:gd name="connsiteY58-5628" fmla="*/ 116 h 763"/>
              <a:gd name="connsiteX59-5629" fmla="*/ 590 w 605"/>
              <a:gd name="connsiteY59-5630" fmla="*/ 121 h 763"/>
              <a:gd name="connsiteX60-5631" fmla="*/ 590 w 605"/>
              <a:gd name="connsiteY60-5632" fmla="*/ 121 h 763"/>
              <a:gd name="connsiteX61-5633" fmla="*/ 584 w 605"/>
              <a:gd name="connsiteY61-5634" fmla="*/ 126 h 763"/>
              <a:gd name="connsiteX62-5635" fmla="*/ 584 w 605"/>
              <a:gd name="connsiteY62-5636" fmla="*/ 132 h 763"/>
              <a:gd name="connsiteX63-5637" fmla="*/ 579 w 605"/>
              <a:gd name="connsiteY63-5638" fmla="*/ 142 h 763"/>
              <a:gd name="connsiteX64-5639" fmla="*/ 579 w 605"/>
              <a:gd name="connsiteY64-5640" fmla="*/ 147 h 763"/>
              <a:gd name="connsiteX65-5641" fmla="*/ 579 w 605"/>
              <a:gd name="connsiteY65-5642" fmla="*/ 158 h 763"/>
              <a:gd name="connsiteX66-5643" fmla="*/ 574 w 605"/>
              <a:gd name="connsiteY66-5644" fmla="*/ 168 h 763"/>
              <a:gd name="connsiteX67-5645" fmla="*/ 574 w 605"/>
              <a:gd name="connsiteY67-5646" fmla="*/ 179 h 763"/>
              <a:gd name="connsiteX68-5647" fmla="*/ 574 w 605"/>
              <a:gd name="connsiteY68-5648" fmla="*/ 189 h 763"/>
              <a:gd name="connsiteX69-5649" fmla="*/ 569 w 605"/>
              <a:gd name="connsiteY69-5650" fmla="*/ 205 h 763"/>
              <a:gd name="connsiteX70-5651" fmla="*/ 569 w 605"/>
              <a:gd name="connsiteY70-5652" fmla="*/ 221 h 763"/>
              <a:gd name="connsiteX71-5653" fmla="*/ 569 w 605"/>
              <a:gd name="connsiteY71-5654" fmla="*/ 237 h 763"/>
              <a:gd name="connsiteX72-5655" fmla="*/ 563 w 605"/>
              <a:gd name="connsiteY72-5656" fmla="*/ 252 h 763"/>
              <a:gd name="connsiteX73-5657" fmla="*/ 563 w 605"/>
              <a:gd name="connsiteY73-5658" fmla="*/ 268 h 763"/>
              <a:gd name="connsiteX74-5659" fmla="*/ 563 w 605"/>
              <a:gd name="connsiteY74-5660" fmla="*/ 289 h 763"/>
              <a:gd name="connsiteX75-5661" fmla="*/ 558 w 605"/>
              <a:gd name="connsiteY75-5662" fmla="*/ 331 h 763"/>
              <a:gd name="connsiteX76-5663" fmla="*/ 553 w 605"/>
              <a:gd name="connsiteY76-5664" fmla="*/ 368 h 763"/>
              <a:gd name="connsiteX77-5665" fmla="*/ 553 w 605"/>
              <a:gd name="connsiteY77-5666" fmla="*/ 400 h 763"/>
              <a:gd name="connsiteX78-5667" fmla="*/ 548 w 605"/>
              <a:gd name="connsiteY78-5668" fmla="*/ 431 h 763"/>
              <a:gd name="connsiteX79-5669" fmla="*/ 542 w 605"/>
              <a:gd name="connsiteY79-5670" fmla="*/ 463 h 763"/>
              <a:gd name="connsiteX80-5671" fmla="*/ 542 w 605"/>
              <a:gd name="connsiteY80-5672" fmla="*/ 489 h 763"/>
              <a:gd name="connsiteX81-5673" fmla="*/ 537 w 605"/>
              <a:gd name="connsiteY81-5674" fmla="*/ 510 h 763"/>
              <a:gd name="connsiteX82-5675" fmla="*/ 532 w 605"/>
              <a:gd name="connsiteY82-5676" fmla="*/ 531 h 763"/>
              <a:gd name="connsiteX83-5677" fmla="*/ 526 w 605"/>
              <a:gd name="connsiteY83-5678" fmla="*/ 568 h 763"/>
              <a:gd name="connsiteX84-5679" fmla="*/ 516 w 605"/>
              <a:gd name="connsiteY84-5680" fmla="*/ 605 h 763"/>
              <a:gd name="connsiteX85-5681" fmla="*/ 511 w 605"/>
              <a:gd name="connsiteY85-5682" fmla="*/ 636 h 763"/>
              <a:gd name="connsiteX86-5683" fmla="*/ 500 w 605"/>
              <a:gd name="connsiteY86-5684" fmla="*/ 663 h 763"/>
              <a:gd name="connsiteX87-5685" fmla="*/ 495 w 605"/>
              <a:gd name="connsiteY87-5686" fmla="*/ 689 h 763"/>
              <a:gd name="connsiteX88-5687" fmla="*/ 490 w 605"/>
              <a:gd name="connsiteY88-5688" fmla="*/ 700 h 763"/>
              <a:gd name="connsiteX89-5689" fmla="*/ 484 w 605"/>
              <a:gd name="connsiteY89-5690" fmla="*/ 710 h 763"/>
              <a:gd name="connsiteX90-5691" fmla="*/ 484 w 605"/>
              <a:gd name="connsiteY90-5692" fmla="*/ 721 h 763"/>
              <a:gd name="connsiteX91-5693" fmla="*/ 479 w 605"/>
              <a:gd name="connsiteY91-5694" fmla="*/ 726 h 763"/>
              <a:gd name="connsiteX92-5695" fmla="*/ 474 w 605"/>
              <a:gd name="connsiteY92-5696" fmla="*/ 736 h 763"/>
              <a:gd name="connsiteX93-5697" fmla="*/ 474 w 605"/>
              <a:gd name="connsiteY93-5698" fmla="*/ 742 h 763"/>
              <a:gd name="connsiteX94-5699" fmla="*/ 463 w 605"/>
              <a:gd name="connsiteY94-5700" fmla="*/ 747 h 763"/>
              <a:gd name="connsiteX95-5701" fmla="*/ 458 w 605"/>
              <a:gd name="connsiteY95-5702" fmla="*/ 757 h 763"/>
              <a:gd name="connsiteX96-5703" fmla="*/ 453 w 605"/>
              <a:gd name="connsiteY96-5704" fmla="*/ 757 h 763"/>
              <a:gd name="connsiteX97-5705" fmla="*/ 447 w 605"/>
              <a:gd name="connsiteY97-5706" fmla="*/ 763 h 763"/>
              <a:gd name="connsiteX98-5707" fmla="*/ 442 w 605"/>
              <a:gd name="connsiteY98-5708" fmla="*/ 763 h 763"/>
              <a:gd name="connsiteX99-5709" fmla="*/ 442 w 605"/>
              <a:gd name="connsiteY99-5710" fmla="*/ 757 h 763"/>
              <a:gd name="connsiteX100-5711" fmla="*/ 437 w 605"/>
              <a:gd name="connsiteY100-5712" fmla="*/ 757 h 763"/>
              <a:gd name="connsiteX101-5713" fmla="*/ 437 w 605"/>
              <a:gd name="connsiteY101-5714" fmla="*/ 752 h 763"/>
              <a:gd name="connsiteX102-5715" fmla="*/ 437 w 605"/>
              <a:gd name="connsiteY102-5716" fmla="*/ 747 h 763"/>
              <a:gd name="connsiteX103-5717" fmla="*/ 432 w 605"/>
              <a:gd name="connsiteY103-5718" fmla="*/ 742 h 763"/>
              <a:gd name="connsiteX104-5719" fmla="*/ 432 w 605"/>
              <a:gd name="connsiteY104-5720" fmla="*/ 731 h 763"/>
              <a:gd name="connsiteX105-5721" fmla="*/ 432 w 605"/>
              <a:gd name="connsiteY105-5722" fmla="*/ 721 h 763"/>
              <a:gd name="connsiteX106-5723" fmla="*/ 426 w 605"/>
              <a:gd name="connsiteY106-5724" fmla="*/ 705 h 763"/>
              <a:gd name="connsiteX107-5725" fmla="*/ 421 w 605"/>
              <a:gd name="connsiteY107-5726" fmla="*/ 684 h 763"/>
              <a:gd name="connsiteX108-5727" fmla="*/ 416 w 605"/>
              <a:gd name="connsiteY108-5728" fmla="*/ 668 h 763"/>
              <a:gd name="connsiteX109-5729" fmla="*/ 411 w 605"/>
              <a:gd name="connsiteY109-5730" fmla="*/ 652 h 763"/>
              <a:gd name="connsiteX110-5731" fmla="*/ 405 w 605"/>
              <a:gd name="connsiteY110-5732" fmla="*/ 636 h 763"/>
              <a:gd name="connsiteX111-5733" fmla="*/ 395 w 605"/>
              <a:gd name="connsiteY111-5734" fmla="*/ 626 h 763"/>
              <a:gd name="connsiteX112-5735" fmla="*/ 384 w 605"/>
              <a:gd name="connsiteY112-5736" fmla="*/ 615 h 763"/>
              <a:gd name="connsiteX113-5737" fmla="*/ 379 w 605"/>
              <a:gd name="connsiteY113-5738" fmla="*/ 605 h 763"/>
              <a:gd name="connsiteX114-5739" fmla="*/ 390 w 605"/>
              <a:gd name="connsiteY114-5740" fmla="*/ 610 h 763"/>
              <a:gd name="connsiteX115-5741" fmla="*/ 405 w 605"/>
              <a:gd name="connsiteY115-5742" fmla="*/ 610 h 763"/>
              <a:gd name="connsiteX116-5743" fmla="*/ 416 w 605"/>
              <a:gd name="connsiteY116-5744" fmla="*/ 610 h 763"/>
              <a:gd name="connsiteX117-5745" fmla="*/ 426 w 605"/>
              <a:gd name="connsiteY117-5746" fmla="*/ 610 h 763"/>
              <a:gd name="connsiteX118-5747" fmla="*/ 437 w 605"/>
              <a:gd name="connsiteY118-5748" fmla="*/ 605 h 763"/>
              <a:gd name="connsiteX119-5749" fmla="*/ 442 w 605"/>
              <a:gd name="connsiteY119-5750" fmla="*/ 605 h 763"/>
              <a:gd name="connsiteX120-5751" fmla="*/ 447 w 605"/>
              <a:gd name="connsiteY120-5752" fmla="*/ 600 h 763"/>
              <a:gd name="connsiteX121-5753" fmla="*/ 447 w 605"/>
              <a:gd name="connsiteY121-5754" fmla="*/ 600 h 763"/>
              <a:gd name="connsiteX122-5755" fmla="*/ 453 w 605"/>
              <a:gd name="connsiteY122-5756" fmla="*/ 594 h 763"/>
              <a:gd name="connsiteX123-5757" fmla="*/ 453 w 605"/>
              <a:gd name="connsiteY123-5758" fmla="*/ 584 h 763"/>
              <a:gd name="connsiteX124-5759" fmla="*/ 458 w 605"/>
              <a:gd name="connsiteY124-5760" fmla="*/ 573 h 763"/>
              <a:gd name="connsiteX125-5761" fmla="*/ 458 w 605"/>
              <a:gd name="connsiteY125-5762" fmla="*/ 558 h 763"/>
              <a:gd name="connsiteX126-5763" fmla="*/ 463 w 605"/>
              <a:gd name="connsiteY126-5764" fmla="*/ 537 h 763"/>
              <a:gd name="connsiteX127-5765" fmla="*/ 469 w 605"/>
              <a:gd name="connsiteY127-5766" fmla="*/ 516 h 763"/>
              <a:gd name="connsiteX128-5767" fmla="*/ 469 w 605"/>
              <a:gd name="connsiteY128-5768" fmla="*/ 489 h 763"/>
              <a:gd name="connsiteX129-5769" fmla="*/ 474 w 605"/>
              <a:gd name="connsiteY129-5770" fmla="*/ 458 h 763"/>
              <a:gd name="connsiteX130-5771" fmla="*/ 484 w 605"/>
              <a:gd name="connsiteY130-5772" fmla="*/ 395 h 763"/>
              <a:gd name="connsiteX131-5773" fmla="*/ 490 w 605"/>
              <a:gd name="connsiteY131-5774" fmla="*/ 337 h 763"/>
              <a:gd name="connsiteX132-5775" fmla="*/ 495 w 605"/>
              <a:gd name="connsiteY132-5776" fmla="*/ 274 h 763"/>
              <a:gd name="connsiteX133-5777" fmla="*/ 495 w 605"/>
              <a:gd name="connsiteY133-5778" fmla="*/ 221 h 763"/>
              <a:gd name="connsiteX134-5779" fmla="*/ 495 w 605"/>
              <a:gd name="connsiteY134-5780" fmla="*/ 221 h 763"/>
              <a:gd name="connsiteX0-5781" fmla="*/ 527 w 637"/>
              <a:gd name="connsiteY0-5782" fmla="*/ 221 h 763"/>
              <a:gd name="connsiteX1-5783" fmla="*/ 527 w 637"/>
              <a:gd name="connsiteY1-5784" fmla="*/ 195 h 763"/>
              <a:gd name="connsiteX2-5785" fmla="*/ 527 w 637"/>
              <a:gd name="connsiteY2-5786" fmla="*/ 168 h 763"/>
              <a:gd name="connsiteX3-5787" fmla="*/ 527 w 637"/>
              <a:gd name="connsiteY3-5788" fmla="*/ 147 h 763"/>
              <a:gd name="connsiteX4-5789" fmla="*/ 527 w 637"/>
              <a:gd name="connsiteY4-5790" fmla="*/ 132 h 763"/>
              <a:gd name="connsiteX5-5791" fmla="*/ 527 w 637"/>
              <a:gd name="connsiteY5-5792" fmla="*/ 116 h 763"/>
              <a:gd name="connsiteX6-5793" fmla="*/ 527 w 637"/>
              <a:gd name="connsiteY6-5794" fmla="*/ 105 h 763"/>
              <a:gd name="connsiteX7-5795" fmla="*/ 522 w 637"/>
              <a:gd name="connsiteY7-5796" fmla="*/ 95 h 763"/>
              <a:gd name="connsiteX8-5797" fmla="*/ 522 w 637"/>
              <a:gd name="connsiteY8-5798" fmla="*/ 89 h 763"/>
              <a:gd name="connsiteX9-5799" fmla="*/ 522 w 637"/>
              <a:gd name="connsiteY9-5800" fmla="*/ 84 h 763"/>
              <a:gd name="connsiteX10-5801" fmla="*/ 516 w 637"/>
              <a:gd name="connsiteY10-5802" fmla="*/ 84 h 763"/>
              <a:gd name="connsiteX11-5803" fmla="*/ 511 w 637"/>
              <a:gd name="connsiteY11-5804" fmla="*/ 79 h 763"/>
              <a:gd name="connsiteX12-5805" fmla="*/ 501 w 637"/>
              <a:gd name="connsiteY12-5806" fmla="*/ 79 h 763"/>
              <a:gd name="connsiteX13-5807" fmla="*/ 495 w 637"/>
              <a:gd name="connsiteY13-5808" fmla="*/ 74 h 763"/>
              <a:gd name="connsiteX14-5809" fmla="*/ 479 w 637"/>
              <a:gd name="connsiteY14-5810" fmla="*/ 74 h 763"/>
              <a:gd name="connsiteX15-5811" fmla="*/ 469 w 637"/>
              <a:gd name="connsiteY15-5812" fmla="*/ 74 h 763"/>
              <a:gd name="connsiteX16-5813" fmla="*/ 453 w 637"/>
              <a:gd name="connsiteY16-5814" fmla="*/ 79 h 763"/>
              <a:gd name="connsiteX17-5815" fmla="*/ 422 w 637"/>
              <a:gd name="connsiteY17-5816" fmla="*/ 79 h 763"/>
              <a:gd name="connsiteX18-5817" fmla="*/ 385 w 637"/>
              <a:gd name="connsiteY18-5818" fmla="*/ 84 h 763"/>
              <a:gd name="connsiteX19-5819" fmla="*/ 348 w 637"/>
              <a:gd name="connsiteY19-5820" fmla="*/ 89 h 763"/>
              <a:gd name="connsiteX20-5821" fmla="*/ 311 w 637"/>
              <a:gd name="connsiteY20-5822" fmla="*/ 89 h 763"/>
              <a:gd name="connsiteX21-5823" fmla="*/ 269 w 637"/>
              <a:gd name="connsiteY21-5824" fmla="*/ 95 h 763"/>
              <a:gd name="connsiteX22-5825" fmla="*/ 84 w 637"/>
              <a:gd name="connsiteY22-5826" fmla="*/ 121 h 763"/>
              <a:gd name="connsiteX23-5827" fmla="*/ 32 w 637"/>
              <a:gd name="connsiteY23-5828" fmla="*/ 126 h 763"/>
              <a:gd name="connsiteX24-5829" fmla="*/ 279 w 637"/>
              <a:gd name="connsiteY24-5830" fmla="*/ 58 h 763"/>
              <a:gd name="connsiteX25-5831" fmla="*/ 337 w 637"/>
              <a:gd name="connsiteY25-5832" fmla="*/ 47 h 763"/>
              <a:gd name="connsiteX26-5833" fmla="*/ 364 w 637"/>
              <a:gd name="connsiteY26-5834" fmla="*/ 42 h 763"/>
              <a:gd name="connsiteX27-5835" fmla="*/ 390 w 637"/>
              <a:gd name="connsiteY27-5836" fmla="*/ 37 h 763"/>
              <a:gd name="connsiteX28-5837" fmla="*/ 416 w 637"/>
              <a:gd name="connsiteY28-5838" fmla="*/ 32 h 763"/>
              <a:gd name="connsiteX29-5839" fmla="*/ 432 w 637"/>
              <a:gd name="connsiteY29-5840" fmla="*/ 32 h 763"/>
              <a:gd name="connsiteX30-5841" fmla="*/ 448 w 637"/>
              <a:gd name="connsiteY30-5842" fmla="*/ 26 h 763"/>
              <a:gd name="connsiteX31-5843" fmla="*/ 464 w 637"/>
              <a:gd name="connsiteY31-5844" fmla="*/ 21 h 763"/>
              <a:gd name="connsiteX32-5845" fmla="*/ 469 w 637"/>
              <a:gd name="connsiteY32-5846" fmla="*/ 21 h 763"/>
              <a:gd name="connsiteX33-5847" fmla="*/ 479 w 637"/>
              <a:gd name="connsiteY33-5848" fmla="*/ 16 h 763"/>
              <a:gd name="connsiteX34-5849" fmla="*/ 485 w 637"/>
              <a:gd name="connsiteY34-5850" fmla="*/ 11 h 763"/>
              <a:gd name="connsiteX35-5851" fmla="*/ 495 w 637"/>
              <a:gd name="connsiteY35-5852" fmla="*/ 5 h 763"/>
              <a:gd name="connsiteX36-5853" fmla="*/ 501 w 637"/>
              <a:gd name="connsiteY36-5854" fmla="*/ 5 h 763"/>
              <a:gd name="connsiteX37-5855" fmla="*/ 511 w 637"/>
              <a:gd name="connsiteY37-5856" fmla="*/ 0 h 763"/>
              <a:gd name="connsiteX38-5857" fmla="*/ 516 w 637"/>
              <a:gd name="connsiteY38-5858" fmla="*/ 5 h 763"/>
              <a:gd name="connsiteX39-5859" fmla="*/ 522 w 637"/>
              <a:gd name="connsiteY39-5860" fmla="*/ 5 h 763"/>
              <a:gd name="connsiteX40-5861" fmla="*/ 527 w 637"/>
              <a:gd name="connsiteY40-5862" fmla="*/ 11 h 763"/>
              <a:gd name="connsiteX41-5863" fmla="*/ 537 w 637"/>
              <a:gd name="connsiteY41-5864" fmla="*/ 16 h 763"/>
              <a:gd name="connsiteX42-5865" fmla="*/ 548 w 637"/>
              <a:gd name="connsiteY42-5866" fmla="*/ 21 h 763"/>
              <a:gd name="connsiteX43-5867" fmla="*/ 558 w 637"/>
              <a:gd name="connsiteY43-5868" fmla="*/ 26 h 763"/>
              <a:gd name="connsiteX44-5869" fmla="*/ 569 w 637"/>
              <a:gd name="connsiteY44-5870" fmla="*/ 32 h 763"/>
              <a:gd name="connsiteX45-5871" fmla="*/ 585 w 637"/>
              <a:gd name="connsiteY45-5872" fmla="*/ 42 h 763"/>
              <a:gd name="connsiteX46-5873" fmla="*/ 595 w 637"/>
              <a:gd name="connsiteY46-5874" fmla="*/ 53 h 763"/>
              <a:gd name="connsiteX47-5875" fmla="*/ 606 w 637"/>
              <a:gd name="connsiteY47-5876" fmla="*/ 58 h 763"/>
              <a:gd name="connsiteX48-5877" fmla="*/ 616 w 637"/>
              <a:gd name="connsiteY48-5878" fmla="*/ 68 h 763"/>
              <a:gd name="connsiteX49-5879" fmla="*/ 627 w 637"/>
              <a:gd name="connsiteY49-5880" fmla="*/ 74 h 763"/>
              <a:gd name="connsiteX50-5881" fmla="*/ 632 w 637"/>
              <a:gd name="connsiteY50-5882" fmla="*/ 79 h 763"/>
              <a:gd name="connsiteX51-5883" fmla="*/ 637 w 637"/>
              <a:gd name="connsiteY51-5884" fmla="*/ 84 h 763"/>
              <a:gd name="connsiteX52-5885" fmla="*/ 637 w 637"/>
              <a:gd name="connsiteY52-5886" fmla="*/ 89 h 763"/>
              <a:gd name="connsiteX53-5887" fmla="*/ 637 w 637"/>
              <a:gd name="connsiteY53-5888" fmla="*/ 95 h 763"/>
              <a:gd name="connsiteX54-5889" fmla="*/ 637 w 637"/>
              <a:gd name="connsiteY54-5890" fmla="*/ 100 h 763"/>
              <a:gd name="connsiteX55-5891" fmla="*/ 637 w 637"/>
              <a:gd name="connsiteY55-5892" fmla="*/ 105 h 763"/>
              <a:gd name="connsiteX56-5893" fmla="*/ 632 w 637"/>
              <a:gd name="connsiteY56-5894" fmla="*/ 110 h 763"/>
              <a:gd name="connsiteX57-5895" fmla="*/ 622 w 637"/>
              <a:gd name="connsiteY57-5896" fmla="*/ 116 h 763"/>
              <a:gd name="connsiteX58-5897" fmla="*/ 622 w 637"/>
              <a:gd name="connsiteY58-5898" fmla="*/ 121 h 763"/>
              <a:gd name="connsiteX59-5899" fmla="*/ 622 w 637"/>
              <a:gd name="connsiteY59-5900" fmla="*/ 121 h 763"/>
              <a:gd name="connsiteX60-5901" fmla="*/ 616 w 637"/>
              <a:gd name="connsiteY60-5902" fmla="*/ 126 h 763"/>
              <a:gd name="connsiteX61-5903" fmla="*/ 616 w 637"/>
              <a:gd name="connsiteY61-5904" fmla="*/ 132 h 763"/>
              <a:gd name="connsiteX62-5905" fmla="*/ 611 w 637"/>
              <a:gd name="connsiteY62-5906" fmla="*/ 142 h 763"/>
              <a:gd name="connsiteX63-5907" fmla="*/ 611 w 637"/>
              <a:gd name="connsiteY63-5908" fmla="*/ 147 h 763"/>
              <a:gd name="connsiteX64-5909" fmla="*/ 611 w 637"/>
              <a:gd name="connsiteY64-5910" fmla="*/ 158 h 763"/>
              <a:gd name="connsiteX65-5911" fmla="*/ 606 w 637"/>
              <a:gd name="connsiteY65-5912" fmla="*/ 168 h 763"/>
              <a:gd name="connsiteX66-5913" fmla="*/ 606 w 637"/>
              <a:gd name="connsiteY66-5914" fmla="*/ 179 h 763"/>
              <a:gd name="connsiteX67-5915" fmla="*/ 606 w 637"/>
              <a:gd name="connsiteY67-5916" fmla="*/ 189 h 763"/>
              <a:gd name="connsiteX68-5917" fmla="*/ 601 w 637"/>
              <a:gd name="connsiteY68-5918" fmla="*/ 205 h 763"/>
              <a:gd name="connsiteX69-5919" fmla="*/ 601 w 637"/>
              <a:gd name="connsiteY69-5920" fmla="*/ 221 h 763"/>
              <a:gd name="connsiteX70-5921" fmla="*/ 601 w 637"/>
              <a:gd name="connsiteY70-5922" fmla="*/ 237 h 763"/>
              <a:gd name="connsiteX71-5923" fmla="*/ 595 w 637"/>
              <a:gd name="connsiteY71-5924" fmla="*/ 252 h 763"/>
              <a:gd name="connsiteX72-5925" fmla="*/ 595 w 637"/>
              <a:gd name="connsiteY72-5926" fmla="*/ 268 h 763"/>
              <a:gd name="connsiteX73-5927" fmla="*/ 595 w 637"/>
              <a:gd name="connsiteY73-5928" fmla="*/ 289 h 763"/>
              <a:gd name="connsiteX74-5929" fmla="*/ 590 w 637"/>
              <a:gd name="connsiteY74-5930" fmla="*/ 331 h 763"/>
              <a:gd name="connsiteX75-5931" fmla="*/ 585 w 637"/>
              <a:gd name="connsiteY75-5932" fmla="*/ 368 h 763"/>
              <a:gd name="connsiteX76-5933" fmla="*/ 585 w 637"/>
              <a:gd name="connsiteY76-5934" fmla="*/ 400 h 763"/>
              <a:gd name="connsiteX77-5935" fmla="*/ 580 w 637"/>
              <a:gd name="connsiteY77-5936" fmla="*/ 431 h 763"/>
              <a:gd name="connsiteX78-5937" fmla="*/ 574 w 637"/>
              <a:gd name="connsiteY78-5938" fmla="*/ 463 h 763"/>
              <a:gd name="connsiteX79-5939" fmla="*/ 574 w 637"/>
              <a:gd name="connsiteY79-5940" fmla="*/ 489 h 763"/>
              <a:gd name="connsiteX80-5941" fmla="*/ 569 w 637"/>
              <a:gd name="connsiteY80-5942" fmla="*/ 510 h 763"/>
              <a:gd name="connsiteX81-5943" fmla="*/ 564 w 637"/>
              <a:gd name="connsiteY81-5944" fmla="*/ 531 h 763"/>
              <a:gd name="connsiteX82-5945" fmla="*/ 558 w 637"/>
              <a:gd name="connsiteY82-5946" fmla="*/ 568 h 763"/>
              <a:gd name="connsiteX83-5947" fmla="*/ 548 w 637"/>
              <a:gd name="connsiteY83-5948" fmla="*/ 605 h 763"/>
              <a:gd name="connsiteX84-5949" fmla="*/ 543 w 637"/>
              <a:gd name="connsiteY84-5950" fmla="*/ 636 h 763"/>
              <a:gd name="connsiteX85-5951" fmla="*/ 532 w 637"/>
              <a:gd name="connsiteY85-5952" fmla="*/ 663 h 763"/>
              <a:gd name="connsiteX86-5953" fmla="*/ 527 w 637"/>
              <a:gd name="connsiteY86-5954" fmla="*/ 689 h 763"/>
              <a:gd name="connsiteX87-5955" fmla="*/ 522 w 637"/>
              <a:gd name="connsiteY87-5956" fmla="*/ 700 h 763"/>
              <a:gd name="connsiteX88-5957" fmla="*/ 516 w 637"/>
              <a:gd name="connsiteY88-5958" fmla="*/ 710 h 763"/>
              <a:gd name="connsiteX89-5959" fmla="*/ 516 w 637"/>
              <a:gd name="connsiteY89-5960" fmla="*/ 721 h 763"/>
              <a:gd name="connsiteX90-5961" fmla="*/ 511 w 637"/>
              <a:gd name="connsiteY90-5962" fmla="*/ 726 h 763"/>
              <a:gd name="connsiteX91-5963" fmla="*/ 506 w 637"/>
              <a:gd name="connsiteY91-5964" fmla="*/ 736 h 763"/>
              <a:gd name="connsiteX92-5965" fmla="*/ 506 w 637"/>
              <a:gd name="connsiteY92-5966" fmla="*/ 742 h 763"/>
              <a:gd name="connsiteX93-5967" fmla="*/ 495 w 637"/>
              <a:gd name="connsiteY93-5968" fmla="*/ 747 h 763"/>
              <a:gd name="connsiteX94-5969" fmla="*/ 490 w 637"/>
              <a:gd name="connsiteY94-5970" fmla="*/ 757 h 763"/>
              <a:gd name="connsiteX95-5971" fmla="*/ 485 w 637"/>
              <a:gd name="connsiteY95-5972" fmla="*/ 757 h 763"/>
              <a:gd name="connsiteX96-5973" fmla="*/ 479 w 637"/>
              <a:gd name="connsiteY96-5974" fmla="*/ 763 h 763"/>
              <a:gd name="connsiteX97-5975" fmla="*/ 474 w 637"/>
              <a:gd name="connsiteY97-5976" fmla="*/ 763 h 763"/>
              <a:gd name="connsiteX98-5977" fmla="*/ 474 w 637"/>
              <a:gd name="connsiteY98-5978" fmla="*/ 757 h 763"/>
              <a:gd name="connsiteX99-5979" fmla="*/ 469 w 637"/>
              <a:gd name="connsiteY99-5980" fmla="*/ 757 h 763"/>
              <a:gd name="connsiteX100-5981" fmla="*/ 469 w 637"/>
              <a:gd name="connsiteY100-5982" fmla="*/ 752 h 763"/>
              <a:gd name="connsiteX101-5983" fmla="*/ 469 w 637"/>
              <a:gd name="connsiteY101-5984" fmla="*/ 747 h 763"/>
              <a:gd name="connsiteX102-5985" fmla="*/ 464 w 637"/>
              <a:gd name="connsiteY102-5986" fmla="*/ 742 h 763"/>
              <a:gd name="connsiteX103-5987" fmla="*/ 464 w 637"/>
              <a:gd name="connsiteY103-5988" fmla="*/ 731 h 763"/>
              <a:gd name="connsiteX104-5989" fmla="*/ 464 w 637"/>
              <a:gd name="connsiteY104-5990" fmla="*/ 721 h 763"/>
              <a:gd name="connsiteX105-5991" fmla="*/ 458 w 637"/>
              <a:gd name="connsiteY105-5992" fmla="*/ 705 h 763"/>
              <a:gd name="connsiteX106-5993" fmla="*/ 453 w 637"/>
              <a:gd name="connsiteY106-5994" fmla="*/ 684 h 763"/>
              <a:gd name="connsiteX107-5995" fmla="*/ 448 w 637"/>
              <a:gd name="connsiteY107-5996" fmla="*/ 668 h 763"/>
              <a:gd name="connsiteX108-5997" fmla="*/ 443 w 637"/>
              <a:gd name="connsiteY108-5998" fmla="*/ 652 h 763"/>
              <a:gd name="connsiteX109-5999" fmla="*/ 437 w 637"/>
              <a:gd name="connsiteY109-6000" fmla="*/ 636 h 763"/>
              <a:gd name="connsiteX110-6001" fmla="*/ 427 w 637"/>
              <a:gd name="connsiteY110-6002" fmla="*/ 626 h 763"/>
              <a:gd name="connsiteX111-6003" fmla="*/ 416 w 637"/>
              <a:gd name="connsiteY111-6004" fmla="*/ 615 h 763"/>
              <a:gd name="connsiteX112-6005" fmla="*/ 411 w 637"/>
              <a:gd name="connsiteY112-6006" fmla="*/ 605 h 763"/>
              <a:gd name="connsiteX113-6007" fmla="*/ 422 w 637"/>
              <a:gd name="connsiteY113-6008" fmla="*/ 610 h 763"/>
              <a:gd name="connsiteX114-6009" fmla="*/ 437 w 637"/>
              <a:gd name="connsiteY114-6010" fmla="*/ 610 h 763"/>
              <a:gd name="connsiteX115-6011" fmla="*/ 448 w 637"/>
              <a:gd name="connsiteY115-6012" fmla="*/ 610 h 763"/>
              <a:gd name="connsiteX116-6013" fmla="*/ 458 w 637"/>
              <a:gd name="connsiteY116-6014" fmla="*/ 610 h 763"/>
              <a:gd name="connsiteX117-6015" fmla="*/ 469 w 637"/>
              <a:gd name="connsiteY117-6016" fmla="*/ 605 h 763"/>
              <a:gd name="connsiteX118-6017" fmla="*/ 474 w 637"/>
              <a:gd name="connsiteY118-6018" fmla="*/ 605 h 763"/>
              <a:gd name="connsiteX119-6019" fmla="*/ 479 w 637"/>
              <a:gd name="connsiteY119-6020" fmla="*/ 600 h 763"/>
              <a:gd name="connsiteX120-6021" fmla="*/ 479 w 637"/>
              <a:gd name="connsiteY120-6022" fmla="*/ 600 h 763"/>
              <a:gd name="connsiteX121-6023" fmla="*/ 485 w 637"/>
              <a:gd name="connsiteY121-6024" fmla="*/ 594 h 763"/>
              <a:gd name="connsiteX122-6025" fmla="*/ 485 w 637"/>
              <a:gd name="connsiteY122-6026" fmla="*/ 584 h 763"/>
              <a:gd name="connsiteX123-6027" fmla="*/ 490 w 637"/>
              <a:gd name="connsiteY123-6028" fmla="*/ 573 h 763"/>
              <a:gd name="connsiteX124-6029" fmla="*/ 490 w 637"/>
              <a:gd name="connsiteY124-6030" fmla="*/ 558 h 763"/>
              <a:gd name="connsiteX125-6031" fmla="*/ 495 w 637"/>
              <a:gd name="connsiteY125-6032" fmla="*/ 537 h 763"/>
              <a:gd name="connsiteX126-6033" fmla="*/ 501 w 637"/>
              <a:gd name="connsiteY126-6034" fmla="*/ 516 h 763"/>
              <a:gd name="connsiteX127-6035" fmla="*/ 501 w 637"/>
              <a:gd name="connsiteY127-6036" fmla="*/ 489 h 763"/>
              <a:gd name="connsiteX128-6037" fmla="*/ 506 w 637"/>
              <a:gd name="connsiteY128-6038" fmla="*/ 458 h 763"/>
              <a:gd name="connsiteX129-6039" fmla="*/ 516 w 637"/>
              <a:gd name="connsiteY129-6040" fmla="*/ 395 h 763"/>
              <a:gd name="connsiteX130-6041" fmla="*/ 522 w 637"/>
              <a:gd name="connsiteY130-6042" fmla="*/ 337 h 763"/>
              <a:gd name="connsiteX131-6043" fmla="*/ 527 w 637"/>
              <a:gd name="connsiteY131-6044" fmla="*/ 274 h 763"/>
              <a:gd name="connsiteX132-6045" fmla="*/ 527 w 637"/>
              <a:gd name="connsiteY132-6046" fmla="*/ 221 h 763"/>
              <a:gd name="connsiteX133-6047" fmla="*/ 527 w 637"/>
              <a:gd name="connsiteY133-6048" fmla="*/ 221 h 763"/>
              <a:gd name="connsiteX0-6049" fmla="*/ 443 w 553"/>
              <a:gd name="connsiteY0-6050" fmla="*/ 221 h 763"/>
              <a:gd name="connsiteX1-6051" fmla="*/ 443 w 553"/>
              <a:gd name="connsiteY1-6052" fmla="*/ 195 h 763"/>
              <a:gd name="connsiteX2-6053" fmla="*/ 443 w 553"/>
              <a:gd name="connsiteY2-6054" fmla="*/ 168 h 763"/>
              <a:gd name="connsiteX3-6055" fmla="*/ 443 w 553"/>
              <a:gd name="connsiteY3-6056" fmla="*/ 147 h 763"/>
              <a:gd name="connsiteX4-6057" fmla="*/ 443 w 553"/>
              <a:gd name="connsiteY4-6058" fmla="*/ 132 h 763"/>
              <a:gd name="connsiteX5-6059" fmla="*/ 443 w 553"/>
              <a:gd name="connsiteY5-6060" fmla="*/ 116 h 763"/>
              <a:gd name="connsiteX6-6061" fmla="*/ 443 w 553"/>
              <a:gd name="connsiteY6-6062" fmla="*/ 105 h 763"/>
              <a:gd name="connsiteX7-6063" fmla="*/ 438 w 553"/>
              <a:gd name="connsiteY7-6064" fmla="*/ 95 h 763"/>
              <a:gd name="connsiteX8-6065" fmla="*/ 438 w 553"/>
              <a:gd name="connsiteY8-6066" fmla="*/ 89 h 763"/>
              <a:gd name="connsiteX9-6067" fmla="*/ 438 w 553"/>
              <a:gd name="connsiteY9-6068" fmla="*/ 84 h 763"/>
              <a:gd name="connsiteX10-6069" fmla="*/ 432 w 553"/>
              <a:gd name="connsiteY10-6070" fmla="*/ 84 h 763"/>
              <a:gd name="connsiteX11-6071" fmla="*/ 427 w 553"/>
              <a:gd name="connsiteY11-6072" fmla="*/ 79 h 763"/>
              <a:gd name="connsiteX12-6073" fmla="*/ 417 w 553"/>
              <a:gd name="connsiteY12-6074" fmla="*/ 79 h 763"/>
              <a:gd name="connsiteX13-6075" fmla="*/ 411 w 553"/>
              <a:gd name="connsiteY13-6076" fmla="*/ 74 h 763"/>
              <a:gd name="connsiteX14-6077" fmla="*/ 395 w 553"/>
              <a:gd name="connsiteY14-6078" fmla="*/ 74 h 763"/>
              <a:gd name="connsiteX15-6079" fmla="*/ 385 w 553"/>
              <a:gd name="connsiteY15-6080" fmla="*/ 74 h 763"/>
              <a:gd name="connsiteX16-6081" fmla="*/ 369 w 553"/>
              <a:gd name="connsiteY16-6082" fmla="*/ 79 h 763"/>
              <a:gd name="connsiteX17-6083" fmla="*/ 338 w 553"/>
              <a:gd name="connsiteY17-6084" fmla="*/ 79 h 763"/>
              <a:gd name="connsiteX18-6085" fmla="*/ 301 w 553"/>
              <a:gd name="connsiteY18-6086" fmla="*/ 84 h 763"/>
              <a:gd name="connsiteX19-6087" fmla="*/ 264 w 553"/>
              <a:gd name="connsiteY19-6088" fmla="*/ 89 h 763"/>
              <a:gd name="connsiteX20-6089" fmla="*/ 227 w 553"/>
              <a:gd name="connsiteY20-6090" fmla="*/ 89 h 763"/>
              <a:gd name="connsiteX21-6091" fmla="*/ 185 w 553"/>
              <a:gd name="connsiteY21-6092" fmla="*/ 95 h 763"/>
              <a:gd name="connsiteX22-6093" fmla="*/ 0 w 553"/>
              <a:gd name="connsiteY22-6094" fmla="*/ 121 h 763"/>
              <a:gd name="connsiteX23-6095" fmla="*/ 195 w 553"/>
              <a:gd name="connsiteY23-6096" fmla="*/ 58 h 763"/>
              <a:gd name="connsiteX24-6097" fmla="*/ 253 w 553"/>
              <a:gd name="connsiteY24-6098" fmla="*/ 47 h 763"/>
              <a:gd name="connsiteX25-6099" fmla="*/ 280 w 553"/>
              <a:gd name="connsiteY25-6100" fmla="*/ 42 h 763"/>
              <a:gd name="connsiteX26-6101" fmla="*/ 306 w 553"/>
              <a:gd name="connsiteY26-6102" fmla="*/ 37 h 763"/>
              <a:gd name="connsiteX27-6103" fmla="*/ 332 w 553"/>
              <a:gd name="connsiteY27-6104" fmla="*/ 32 h 763"/>
              <a:gd name="connsiteX28-6105" fmla="*/ 348 w 553"/>
              <a:gd name="connsiteY28-6106" fmla="*/ 32 h 763"/>
              <a:gd name="connsiteX29-6107" fmla="*/ 364 w 553"/>
              <a:gd name="connsiteY29-6108" fmla="*/ 26 h 763"/>
              <a:gd name="connsiteX30-6109" fmla="*/ 380 w 553"/>
              <a:gd name="connsiteY30-6110" fmla="*/ 21 h 763"/>
              <a:gd name="connsiteX31-6111" fmla="*/ 385 w 553"/>
              <a:gd name="connsiteY31-6112" fmla="*/ 21 h 763"/>
              <a:gd name="connsiteX32-6113" fmla="*/ 395 w 553"/>
              <a:gd name="connsiteY32-6114" fmla="*/ 16 h 763"/>
              <a:gd name="connsiteX33-6115" fmla="*/ 401 w 553"/>
              <a:gd name="connsiteY33-6116" fmla="*/ 11 h 763"/>
              <a:gd name="connsiteX34-6117" fmla="*/ 411 w 553"/>
              <a:gd name="connsiteY34-6118" fmla="*/ 5 h 763"/>
              <a:gd name="connsiteX35-6119" fmla="*/ 417 w 553"/>
              <a:gd name="connsiteY35-6120" fmla="*/ 5 h 763"/>
              <a:gd name="connsiteX36-6121" fmla="*/ 427 w 553"/>
              <a:gd name="connsiteY36-6122" fmla="*/ 0 h 763"/>
              <a:gd name="connsiteX37-6123" fmla="*/ 432 w 553"/>
              <a:gd name="connsiteY37-6124" fmla="*/ 5 h 763"/>
              <a:gd name="connsiteX38-6125" fmla="*/ 438 w 553"/>
              <a:gd name="connsiteY38-6126" fmla="*/ 5 h 763"/>
              <a:gd name="connsiteX39-6127" fmla="*/ 443 w 553"/>
              <a:gd name="connsiteY39-6128" fmla="*/ 11 h 763"/>
              <a:gd name="connsiteX40-6129" fmla="*/ 453 w 553"/>
              <a:gd name="connsiteY40-6130" fmla="*/ 16 h 763"/>
              <a:gd name="connsiteX41-6131" fmla="*/ 464 w 553"/>
              <a:gd name="connsiteY41-6132" fmla="*/ 21 h 763"/>
              <a:gd name="connsiteX42-6133" fmla="*/ 474 w 553"/>
              <a:gd name="connsiteY42-6134" fmla="*/ 26 h 763"/>
              <a:gd name="connsiteX43-6135" fmla="*/ 485 w 553"/>
              <a:gd name="connsiteY43-6136" fmla="*/ 32 h 763"/>
              <a:gd name="connsiteX44-6137" fmla="*/ 501 w 553"/>
              <a:gd name="connsiteY44-6138" fmla="*/ 42 h 763"/>
              <a:gd name="connsiteX45-6139" fmla="*/ 511 w 553"/>
              <a:gd name="connsiteY45-6140" fmla="*/ 53 h 763"/>
              <a:gd name="connsiteX46-6141" fmla="*/ 522 w 553"/>
              <a:gd name="connsiteY46-6142" fmla="*/ 58 h 763"/>
              <a:gd name="connsiteX47-6143" fmla="*/ 532 w 553"/>
              <a:gd name="connsiteY47-6144" fmla="*/ 68 h 763"/>
              <a:gd name="connsiteX48-6145" fmla="*/ 543 w 553"/>
              <a:gd name="connsiteY48-6146" fmla="*/ 74 h 763"/>
              <a:gd name="connsiteX49-6147" fmla="*/ 548 w 553"/>
              <a:gd name="connsiteY49-6148" fmla="*/ 79 h 763"/>
              <a:gd name="connsiteX50-6149" fmla="*/ 553 w 553"/>
              <a:gd name="connsiteY50-6150" fmla="*/ 84 h 763"/>
              <a:gd name="connsiteX51-6151" fmla="*/ 553 w 553"/>
              <a:gd name="connsiteY51-6152" fmla="*/ 89 h 763"/>
              <a:gd name="connsiteX52-6153" fmla="*/ 553 w 553"/>
              <a:gd name="connsiteY52-6154" fmla="*/ 95 h 763"/>
              <a:gd name="connsiteX53-6155" fmla="*/ 553 w 553"/>
              <a:gd name="connsiteY53-6156" fmla="*/ 100 h 763"/>
              <a:gd name="connsiteX54-6157" fmla="*/ 553 w 553"/>
              <a:gd name="connsiteY54-6158" fmla="*/ 105 h 763"/>
              <a:gd name="connsiteX55-6159" fmla="*/ 548 w 553"/>
              <a:gd name="connsiteY55-6160" fmla="*/ 110 h 763"/>
              <a:gd name="connsiteX56-6161" fmla="*/ 538 w 553"/>
              <a:gd name="connsiteY56-6162" fmla="*/ 116 h 763"/>
              <a:gd name="connsiteX57-6163" fmla="*/ 538 w 553"/>
              <a:gd name="connsiteY57-6164" fmla="*/ 121 h 763"/>
              <a:gd name="connsiteX58-6165" fmla="*/ 538 w 553"/>
              <a:gd name="connsiteY58-6166" fmla="*/ 121 h 763"/>
              <a:gd name="connsiteX59-6167" fmla="*/ 532 w 553"/>
              <a:gd name="connsiteY59-6168" fmla="*/ 126 h 763"/>
              <a:gd name="connsiteX60-6169" fmla="*/ 532 w 553"/>
              <a:gd name="connsiteY60-6170" fmla="*/ 132 h 763"/>
              <a:gd name="connsiteX61-6171" fmla="*/ 527 w 553"/>
              <a:gd name="connsiteY61-6172" fmla="*/ 142 h 763"/>
              <a:gd name="connsiteX62-6173" fmla="*/ 527 w 553"/>
              <a:gd name="connsiteY62-6174" fmla="*/ 147 h 763"/>
              <a:gd name="connsiteX63-6175" fmla="*/ 527 w 553"/>
              <a:gd name="connsiteY63-6176" fmla="*/ 158 h 763"/>
              <a:gd name="connsiteX64-6177" fmla="*/ 522 w 553"/>
              <a:gd name="connsiteY64-6178" fmla="*/ 168 h 763"/>
              <a:gd name="connsiteX65-6179" fmla="*/ 522 w 553"/>
              <a:gd name="connsiteY65-6180" fmla="*/ 179 h 763"/>
              <a:gd name="connsiteX66-6181" fmla="*/ 522 w 553"/>
              <a:gd name="connsiteY66-6182" fmla="*/ 189 h 763"/>
              <a:gd name="connsiteX67-6183" fmla="*/ 517 w 553"/>
              <a:gd name="connsiteY67-6184" fmla="*/ 205 h 763"/>
              <a:gd name="connsiteX68-6185" fmla="*/ 517 w 553"/>
              <a:gd name="connsiteY68-6186" fmla="*/ 221 h 763"/>
              <a:gd name="connsiteX69-6187" fmla="*/ 517 w 553"/>
              <a:gd name="connsiteY69-6188" fmla="*/ 237 h 763"/>
              <a:gd name="connsiteX70-6189" fmla="*/ 511 w 553"/>
              <a:gd name="connsiteY70-6190" fmla="*/ 252 h 763"/>
              <a:gd name="connsiteX71-6191" fmla="*/ 511 w 553"/>
              <a:gd name="connsiteY71-6192" fmla="*/ 268 h 763"/>
              <a:gd name="connsiteX72-6193" fmla="*/ 511 w 553"/>
              <a:gd name="connsiteY72-6194" fmla="*/ 289 h 763"/>
              <a:gd name="connsiteX73-6195" fmla="*/ 506 w 553"/>
              <a:gd name="connsiteY73-6196" fmla="*/ 331 h 763"/>
              <a:gd name="connsiteX74-6197" fmla="*/ 501 w 553"/>
              <a:gd name="connsiteY74-6198" fmla="*/ 368 h 763"/>
              <a:gd name="connsiteX75-6199" fmla="*/ 501 w 553"/>
              <a:gd name="connsiteY75-6200" fmla="*/ 400 h 763"/>
              <a:gd name="connsiteX76-6201" fmla="*/ 496 w 553"/>
              <a:gd name="connsiteY76-6202" fmla="*/ 431 h 763"/>
              <a:gd name="connsiteX77-6203" fmla="*/ 490 w 553"/>
              <a:gd name="connsiteY77-6204" fmla="*/ 463 h 763"/>
              <a:gd name="connsiteX78-6205" fmla="*/ 490 w 553"/>
              <a:gd name="connsiteY78-6206" fmla="*/ 489 h 763"/>
              <a:gd name="connsiteX79-6207" fmla="*/ 485 w 553"/>
              <a:gd name="connsiteY79-6208" fmla="*/ 510 h 763"/>
              <a:gd name="connsiteX80-6209" fmla="*/ 480 w 553"/>
              <a:gd name="connsiteY80-6210" fmla="*/ 531 h 763"/>
              <a:gd name="connsiteX81-6211" fmla="*/ 474 w 553"/>
              <a:gd name="connsiteY81-6212" fmla="*/ 568 h 763"/>
              <a:gd name="connsiteX82-6213" fmla="*/ 464 w 553"/>
              <a:gd name="connsiteY82-6214" fmla="*/ 605 h 763"/>
              <a:gd name="connsiteX83-6215" fmla="*/ 459 w 553"/>
              <a:gd name="connsiteY83-6216" fmla="*/ 636 h 763"/>
              <a:gd name="connsiteX84-6217" fmla="*/ 448 w 553"/>
              <a:gd name="connsiteY84-6218" fmla="*/ 663 h 763"/>
              <a:gd name="connsiteX85-6219" fmla="*/ 443 w 553"/>
              <a:gd name="connsiteY85-6220" fmla="*/ 689 h 763"/>
              <a:gd name="connsiteX86-6221" fmla="*/ 438 w 553"/>
              <a:gd name="connsiteY86-6222" fmla="*/ 700 h 763"/>
              <a:gd name="connsiteX87-6223" fmla="*/ 432 w 553"/>
              <a:gd name="connsiteY87-6224" fmla="*/ 710 h 763"/>
              <a:gd name="connsiteX88-6225" fmla="*/ 432 w 553"/>
              <a:gd name="connsiteY88-6226" fmla="*/ 721 h 763"/>
              <a:gd name="connsiteX89-6227" fmla="*/ 427 w 553"/>
              <a:gd name="connsiteY89-6228" fmla="*/ 726 h 763"/>
              <a:gd name="connsiteX90-6229" fmla="*/ 422 w 553"/>
              <a:gd name="connsiteY90-6230" fmla="*/ 736 h 763"/>
              <a:gd name="connsiteX91-6231" fmla="*/ 422 w 553"/>
              <a:gd name="connsiteY91-6232" fmla="*/ 742 h 763"/>
              <a:gd name="connsiteX92-6233" fmla="*/ 411 w 553"/>
              <a:gd name="connsiteY92-6234" fmla="*/ 747 h 763"/>
              <a:gd name="connsiteX93-6235" fmla="*/ 406 w 553"/>
              <a:gd name="connsiteY93-6236" fmla="*/ 757 h 763"/>
              <a:gd name="connsiteX94-6237" fmla="*/ 401 w 553"/>
              <a:gd name="connsiteY94-6238" fmla="*/ 757 h 763"/>
              <a:gd name="connsiteX95-6239" fmla="*/ 395 w 553"/>
              <a:gd name="connsiteY95-6240" fmla="*/ 763 h 763"/>
              <a:gd name="connsiteX96-6241" fmla="*/ 390 w 553"/>
              <a:gd name="connsiteY96-6242" fmla="*/ 763 h 763"/>
              <a:gd name="connsiteX97-6243" fmla="*/ 390 w 553"/>
              <a:gd name="connsiteY97-6244" fmla="*/ 757 h 763"/>
              <a:gd name="connsiteX98-6245" fmla="*/ 385 w 553"/>
              <a:gd name="connsiteY98-6246" fmla="*/ 757 h 763"/>
              <a:gd name="connsiteX99-6247" fmla="*/ 385 w 553"/>
              <a:gd name="connsiteY99-6248" fmla="*/ 752 h 763"/>
              <a:gd name="connsiteX100-6249" fmla="*/ 385 w 553"/>
              <a:gd name="connsiteY100-6250" fmla="*/ 747 h 763"/>
              <a:gd name="connsiteX101-6251" fmla="*/ 380 w 553"/>
              <a:gd name="connsiteY101-6252" fmla="*/ 742 h 763"/>
              <a:gd name="connsiteX102-6253" fmla="*/ 380 w 553"/>
              <a:gd name="connsiteY102-6254" fmla="*/ 731 h 763"/>
              <a:gd name="connsiteX103-6255" fmla="*/ 380 w 553"/>
              <a:gd name="connsiteY103-6256" fmla="*/ 721 h 763"/>
              <a:gd name="connsiteX104-6257" fmla="*/ 374 w 553"/>
              <a:gd name="connsiteY104-6258" fmla="*/ 705 h 763"/>
              <a:gd name="connsiteX105-6259" fmla="*/ 369 w 553"/>
              <a:gd name="connsiteY105-6260" fmla="*/ 684 h 763"/>
              <a:gd name="connsiteX106-6261" fmla="*/ 364 w 553"/>
              <a:gd name="connsiteY106-6262" fmla="*/ 668 h 763"/>
              <a:gd name="connsiteX107-6263" fmla="*/ 359 w 553"/>
              <a:gd name="connsiteY107-6264" fmla="*/ 652 h 763"/>
              <a:gd name="connsiteX108-6265" fmla="*/ 353 w 553"/>
              <a:gd name="connsiteY108-6266" fmla="*/ 636 h 763"/>
              <a:gd name="connsiteX109-6267" fmla="*/ 343 w 553"/>
              <a:gd name="connsiteY109-6268" fmla="*/ 626 h 763"/>
              <a:gd name="connsiteX110-6269" fmla="*/ 332 w 553"/>
              <a:gd name="connsiteY110-6270" fmla="*/ 615 h 763"/>
              <a:gd name="connsiteX111-6271" fmla="*/ 327 w 553"/>
              <a:gd name="connsiteY111-6272" fmla="*/ 605 h 763"/>
              <a:gd name="connsiteX112-6273" fmla="*/ 338 w 553"/>
              <a:gd name="connsiteY112-6274" fmla="*/ 610 h 763"/>
              <a:gd name="connsiteX113-6275" fmla="*/ 353 w 553"/>
              <a:gd name="connsiteY113-6276" fmla="*/ 610 h 763"/>
              <a:gd name="connsiteX114-6277" fmla="*/ 364 w 553"/>
              <a:gd name="connsiteY114-6278" fmla="*/ 610 h 763"/>
              <a:gd name="connsiteX115-6279" fmla="*/ 374 w 553"/>
              <a:gd name="connsiteY115-6280" fmla="*/ 610 h 763"/>
              <a:gd name="connsiteX116-6281" fmla="*/ 385 w 553"/>
              <a:gd name="connsiteY116-6282" fmla="*/ 605 h 763"/>
              <a:gd name="connsiteX117-6283" fmla="*/ 390 w 553"/>
              <a:gd name="connsiteY117-6284" fmla="*/ 605 h 763"/>
              <a:gd name="connsiteX118-6285" fmla="*/ 395 w 553"/>
              <a:gd name="connsiteY118-6286" fmla="*/ 600 h 763"/>
              <a:gd name="connsiteX119-6287" fmla="*/ 395 w 553"/>
              <a:gd name="connsiteY119-6288" fmla="*/ 600 h 763"/>
              <a:gd name="connsiteX120-6289" fmla="*/ 401 w 553"/>
              <a:gd name="connsiteY120-6290" fmla="*/ 594 h 763"/>
              <a:gd name="connsiteX121-6291" fmla="*/ 401 w 553"/>
              <a:gd name="connsiteY121-6292" fmla="*/ 584 h 763"/>
              <a:gd name="connsiteX122-6293" fmla="*/ 406 w 553"/>
              <a:gd name="connsiteY122-6294" fmla="*/ 573 h 763"/>
              <a:gd name="connsiteX123-6295" fmla="*/ 406 w 553"/>
              <a:gd name="connsiteY123-6296" fmla="*/ 558 h 763"/>
              <a:gd name="connsiteX124-6297" fmla="*/ 411 w 553"/>
              <a:gd name="connsiteY124-6298" fmla="*/ 537 h 763"/>
              <a:gd name="connsiteX125-6299" fmla="*/ 417 w 553"/>
              <a:gd name="connsiteY125-6300" fmla="*/ 516 h 763"/>
              <a:gd name="connsiteX126-6301" fmla="*/ 417 w 553"/>
              <a:gd name="connsiteY126-6302" fmla="*/ 489 h 763"/>
              <a:gd name="connsiteX127-6303" fmla="*/ 422 w 553"/>
              <a:gd name="connsiteY127-6304" fmla="*/ 458 h 763"/>
              <a:gd name="connsiteX128-6305" fmla="*/ 432 w 553"/>
              <a:gd name="connsiteY128-6306" fmla="*/ 395 h 763"/>
              <a:gd name="connsiteX129-6307" fmla="*/ 438 w 553"/>
              <a:gd name="connsiteY129-6308" fmla="*/ 337 h 763"/>
              <a:gd name="connsiteX130-6309" fmla="*/ 443 w 553"/>
              <a:gd name="connsiteY130-6310" fmla="*/ 274 h 763"/>
              <a:gd name="connsiteX131-6311" fmla="*/ 443 w 553"/>
              <a:gd name="connsiteY131-6312" fmla="*/ 221 h 763"/>
              <a:gd name="connsiteX132-6313" fmla="*/ 443 w 553"/>
              <a:gd name="connsiteY132-6314" fmla="*/ 221 h 763"/>
              <a:gd name="connsiteX0-6315" fmla="*/ 258 w 368"/>
              <a:gd name="connsiteY0-6316" fmla="*/ 221 h 763"/>
              <a:gd name="connsiteX1-6317" fmla="*/ 258 w 368"/>
              <a:gd name="connsiteY1-6318" fmla="*/ 195 h 763"/>
              <a:gd name="connsiteX2-6319" fmla="*/ 258 w 368"/>
              <a:gd name="connsiteY2-6320" fmla="*/ 168 h 763"/>
              <a:gd name="connsiteX3-6321" fmla="*/ 258 w 368"/>
              <a:gd name="connsiteY3-6322" fmla="*/ 147 h 763"/>
              <a:gd name="connsiteX4-6323" fmla="*/ 258 w 368"/>
              <a:gd name="connsiteY4-6324" fmla="*/ 132 h 763"/>
              <a:gd name="connsiteX5-6325" fmla="*/ 258 w 368"/>
              <a:gd name="connsiteY5-6326" fmla="*/ 116 h 763"/>
              <a:gd name="connsiteX6-6327" fmla="*/ 258 w 368"/>
              <a:gd name="connsiteY6-6328" fmla="*/ 105 h 763"/>
              <a:gd name="connsiteX7-6329" fmla="*/ 253 w 368"/>
              <a:gd name="connsiteY7-6330" fmla="*/ 95 h 763"/>
              <a:gd name="connsiteX8-6331" fmla="*/ 253 w 368"/>
              <a:gd name="connsiteY8-6332" fmla="*/ 89 h 763"/>
              <a:gd name="connsiteX9-6333" fmla="*/ 253 w 368"/>
              <a:gd name="connsiteY9-6334" fmla="*/ 84 h 763"/>
              <a:gd name="connsiteX10-6335" fmla="*/ 247 w 368"/>
              <a:gd name="connsiteY10-6336" fmla="*/ 84 h 763"/>
              <a:gd name="connsiteX11-6337" fmla="*/ 242 w 368"/>
              <a:gd name="connsiteY11-6338" fmla="*/ 79 h 763"/>
              <a:gd name="connsiteX12-6339" fmla="*/ 232 w 368"/>
              <a:gd name="connsiteY12-6340" fmla="*/ 79 h 763"/>
              <a:gd name="connsiteX13-6341" fmla="*/ 226 w 368"/>
              <a:gd name="connsiteY13-6342" fmla="*/ 74 h 763"/>
              <a:gd name="connsiteX14-6343" fmla="*/ 210 w 368"/>
              <a:gd name="connsiteY14-6344" fmla="*/ 74 h 763"/>
              <a:gd name="connsiteX15-6345" fmla="*/ 200 w 368"/>
              <a:gd name="connsiteY15-6346" fmla="*/ 74 h 763"/>
              <a:gd name="connsiteX16-6347" fmla="*/ 184 w 368"/>
              <a:gd name="connsiteY16-6348" fmla="*/ 79 h 763"/>
              <a:gd name="connsiteX17-6349" fmla="*/ 153 w 368"/>
              <a:gd name="connsiteY17-6350" fmla="*/ 79 h 763"/>
              <a:gd name="connsiteX18-6351" fmla="*/ 116 w 368"/>
              <a:gd name="connsiteY18-6352" fmla="*/ 84 h 763"/>
              <a:gd name="connsiteX19-6353" fmla="*/ 79 w 368"/>
              <a:gd name="connsiteY19-6354" fmla="*/ 89 h 763"/>
              <a:gd name="connsiteX20-6355" fmla="*/ 42 w 368"/>
              <a:gd name="connsiteY20-6356" fmla="*/ 89 h 763"/>
              <a:gd name="connsiteX21-6357" fmla="*/ 0 w 368"/>
              <a:gd name="connsiteY21-6358" fmla="*/ 95 h 763"/>
              <a:gd name="connsiteX22-6359" fmla="*/ 10 w 368"/>
              <a:gd name="connsiteY22-6360" fmla="*/ 58 h 763"/>
              <a:gd name="connsiteX23-6361" fmla="*/ 68 w 368"/>
              <a:gd name="connsiteY23-6362" fmla="*/ 47 h 763"/>
              <a:gd name="connsiteX24-6363" fmla="*/ 95 w 368"/>
              <a:gd name="connsiteY24-6364" fmla="*/ 42 h 763"/>
              <a:gd name="connsiteX25-6365" fmla="*/ 121 w 368"/>
              <a:gd name="connsiteY25-6366" fmla="*/ 37 h 763"/>
              <a:gd name="connsiteX26-6367" fmla="*/ 147 w 368"/>
              <a:gd name="connsiteY26-6368" fmla="*/ 32 h 763"/>
              <a:gd name="connsiteX27-6369" fmla="*/ 163 w 368"/>
              <a:gd name="connsiteY27-6370" fmla="*/ 32 h 763"/>
              <a:gd name="connsiteX28-6371" fmla="*/ 179 w 368"/>
              <a:gd name="connsiteY28-6372" fmla="*/ 26 h 763"/>
              <a:gd name="connsiteX29-6373" fmla="*/ 195 w 368"/>
              <a:gd name="connsiteY29-6374" fmla="*/ 21 h 763"/>
              <a:gd name="connsiteX30-6375" fmla="*/ 200 w 368"/>
              <a:gd name="connsiteY30-6376" fmla="*/ 21 h 763"/>
              <a:gd name="connsiteX31-6377" fmla="*/ 210 w 368"/>
              <a:gd name="connsiteY31-6378" fmla="*/ 16 h 763"/>
              <a:gd name="connsiteX32-6379" fmla="*/ 216 w 368"/>
              <a:gd name="connsiteY32-6380" fmla="*/ 11 h 763"/>
              <a:gd name="connsiteX33-6381" fmla="*/ 226 w 368"/>
              <a:gd name="connsiteY33-6382" fmla="*/ 5 h 763"/>
              <a:gd name="connsiteX34-6383" fmla="*/ 232 w 368"/>
              <a:gd name="connsiteY34-6384" fmla="*/ 5 h 763"/>
              <a:gd name="connsiteX35-6385" fmla="*/ 242 w 368"/>
              <a:gd name="connsiteY35-6386" fmla="*/ 0 h 763"/>
              <a:gd name="connsiteX36-6387" fmla="*/ 247 w 368"/>
              <a:gd name="connsiteY36-6388" fmla="*/ 5 h 763"/>
              <a:gd name="connsiteX37-6389" fmla="*/ 253 w 368"/>
              <a:gd name="connsiteY37-6390" fmla="*/ 5 h 763"/>
              <a:gd name="connsiteX38-6391" fmla="*/ 258 w 368"/>
              <a:gd name="connsiteY38-6392" fmla="*/ 11 h 763"/>
              <a:gd name="connsiteX39-6393" fmla="*/ 268 w 368"/>
              <a:gd name="connsiteY39-6394" fmla="*/ 16 h 763"/>
              <a:gd name="connsiteX40-6395" fmla="*/ 279 w 368"/>
              <a:gd name="connsiteY40-6396" fmla="*/ 21 h 763"/>
              <a:gd name="connsiteX41-6397" fmla="*/ 289 w 368"/>
              <a:gd name="connsiteY41-6398" fmla="*/ 26 h 763"/>
              <a:gd name="connsiteX42-6399" fmla="*/ 300 w 368"/>
              <a:gd name="connsiteY42-6400" fmla="*/ 32 h 763"/>
              <a:gd name="connsiteX43-6401" fmla="*/ 316 w 368"/>
              <a:gd name="connsiteY43-6402" fmla="*/ 42 h 763"/>
              <a:gd name="connsiteX44-6403" fmla="*/ 326 w 368"/>
              <a:gd name="connsiteY44-6404" fmla="*/ 53 h 763"/>
              <a:gd name="connsiteX45-6405" fmla="*/ 337 w 368"/>
              <a:gd name="connsiteY45-6406" fmla="*/ 58 h 763"/>
              <a:gd name="connsiteX46-6407" fmla="*/ 347 w 368"/>
              <a:gd name="connsiteY46-6408" fmla="*/ 68 h 763"/>
              <a:gd name="connsiteX47-6409" fmla="*/ 358 w 368"/>
              <a:gd name="connsiteY47-6410" fmla="*/ 74 h 763"/>
              <a:gd name="connsiteX48-6411" fmla="*/ 363 w 368"/>
              <a:gd name="connsiteY48-6412" fmla="*/ 79 h 763"/>
              <a:gd name="connsiteX49-6413" fmla="*/ 368 w 368"/>
              <a:gd name="connsiteY49-6414" fmla="*/ 84 h 763"/>
              <a:gd name="connsiteX50-6415" fmla="*/ 368 w 368"/>
              <a:gd name="connsiteY50-6416" fmla="*/ 89 h 763"/>
              <a:gd name="connsiteX51-6417" fmla="*/ 368 w 368"/>
              <a:gd name="connsiteY51-6418" fmla="*/ 95 h 763"/>
              <a:gd name="connsiteX52-6419" fmla="*/ 368 w 368"/>
              <a:gd name="connsiteY52-6420" fmla="*/ 100 h 763"/>
              <a:gd name="connsiteX53-6421" fmla="*/ 368 w 368"/>
              <a:gd name="connsiteY53-6422" fmla="*/ 105 h 763"/>
              <a:gd name="connsiteX54-6423" fmla="*/ 363 w 368"/>
              <a:gd name="connsiteY54-6424" fmla="*/ 110 h 763"/>
              <a:gd name="connsiteX55-6425" fmla="*/ 353 w 368"/>
              <a:gd name="connsiteY55-6426" fmla="*/ 116 h 763"/>
              <a:gd name="connsiteX56-6427" fmla="*/ 353 w 368"/>
              <a:gd name="connsiteY56-6428" fmla="*/ 121 h 763"/>
              <a:gd name="connsiteX57-6429" fmla="*/ 353 w 368"/>
              <a:gd name="connsiteY57-6430" fmla="*/ 121 h 763"/>
              <a:gd name="connsiteX58-6431" fmla="*/ 347 w 368"/>
              <a:gd name="connsiteY58-6432" fmla="*/ 126 h 763"/>
              <a:gd name="connsiteX59-6433" fmla="*/ 347 w 368"/>
              <a:gd name="connsiteY59-6434" fmla="*/ 132 h 763"/>
              <a:gd name="connsiteX60-6435" fmla="*/ 342 w 368"/>
              <a:gd name="connsiteY60-6436" fmla="*/ 142 h 763"/>
              <a:gd name="connsiteX61-6437" fmla="*/ 342 w 368"/>
              <a:gd name="connsiteY61-6438" fmla="*/ 147 h 763"/>
              <a:gd name="connsiteX62-6439" fmla="*/ 342 w 368"/>
              <a:gd name="connsiteY62-6440" fmla="*/ 158 h 763"/>
              <a:gd name="connsiteX63-6441" fmla="*/ 337 w 368"/>
              <a:gd name="connsiteY63-6442" fmla="*/ 168 h 763"/>
              <a:gd name="connsiteX64-6443" fmla="*/ 337 w 368"/>
              <a:gd name="connsiteY64-6444" fmla="*/ 179 h 763"/>
              <a:gd name="connsiteX65-6445" fmla="*/ 337 w 368"/>
              <a:gd name="connsiteY65-6446" fmla="*/ 189 h 763"/>
              <a:gd name="connsiteX66-6447" fmla="*/ 332 w 368"/>
              <a:gd name="connsiteY66-6448" fmla="*/ 205 h 763"/>
              <a:gd name="connsiteX67-6449" fmla="*/ 332 w 368"/>
              <a:gd name="connsiteY67-6450" fmla="*/ 221 h 763"/>
              <a:gd name="connsiteX68-6451" fmla="*/ 332 w 368"/>
              <a:gd name="connsiteY68-6452" fmla="*/ 237 h 763"/>
              <a:gd name="connsiteX69-6453" fmla="*/ 326 w 368"/>
              <a:gd name="connsiteY69-6454" fmla="*/ 252 h 763"/>
              <a:gd name="connsiteX70-6455" fmla="*/ 326 w 368"/>
              <a:gd name="connsiteY70-6456" fmla="*/ 268 h 763"/>
              <a:gd name="connsiteX71-6457" fmla="*/ 326 w 368"/>
              <a:gd name="connsiteY71-6458" fmla="*/ 289 h 763"/>
              <a:gd name="connsiteX72-6459" fmla="*/ 321 w 368"/>
              <a:gd name="connsiteY72-6460" fmla="*/ 331 h 763"/>
              <a:gd name="connsiteX73-6461" fmla="*/ 316 w 368"/>
              <a:gd name="connsiteY73-6462" fmla="*/ 368 h 763"/>
              <a:gd name="connsiteX74-6463" fmla="*/ 316 w 368"/>
              <a:gd name="connsiteY74-6464" fmla="*/ 400 h 763"/>
              <a:gd name="connsiteX75-6465" fmla="*/ 311 w 368"/>
              <a:gd name="connsiteY75-6466" fmla="*/ 431 h 763"/>
              <a:gd name="connsiteX76-6467" fmla="*/ 305 w 368"/>
              <a:gd name="connsiteY76-6468" fmla="*/ 463 h 763"/>
              <a:gd name="connsiteX77-6469" fmla="*/ 305 w 368"/>
              <a:gd name="connsiteY77-6470" fmla="*/ 489 h 763"/>
              <a:gd name="connsiteX78-6471" fmla="*/ 300 w 368"/>
              <a:gd name="connsiteY78-6472" fmla="*/ 510 h 763"/>
              <a:gd name="connsiteX79-6473" fmla="*/ 295 w 368"/>
              <a:gd name="connsiteY79-6474" fmla="*/ 531 h 763"/>
              <a:gd name="connsiteX80-6475" fmla="*/ 289 w 368"/>
              <a:gd name="connsiteY80-6476" fmla="*/ 568 h 763"/>
              <a:gd name="connsiteX81-6477" fmla="*/ 279 w 368"/>
              <a:gd name="connsiteY81-6478" fmla="*/ 605 h 763"/>
              <a:gd name="connsiteX82-6479" fmla="*/ 274 w 368"/>
              <a:gd name="connsiteY82-6480" fmla="*/ 636 h 763"/>
              <a:gd name="connsiteX83-6481" fmla="*/ 263 w 368"/>
              <a:gd name="connsiteY83-6482" fmla="*/ 663 h 763"/>
              <a:gd name="connsiteX84-6483" fmla="*/ 258 w 368"/>
              <a:gd name="connsiteY84-6484" fmla="*/ 689 h 763"/>
              <a:gd name="connsiteX85-6485" fmla="*/ 253 w 368"/>
              <a:gd name="connsiteY85-6486" fmla="*/ 700 h 763"/>
              <a:gd name="connsiteX86-6487" fmla="*/ 247 w 368"/>
              <a:gd name="connsiteY86-6488" fmla="*/ 710 h 763"/>
              <a:gd name="connsiteX87-6489" fmla="*/ 247 w 368"/>
              <a:gd name="connsiteY87-6490" fmla="*/ 721 h 763"/>
              <a:gd name="connsiteX88-6491" fmla="*/ 242 w 368"/>
              <a:gd name="connsiteY88-6492" fmla="*/ 726 h 763"/>
              <a:gd name="connsiteX89-6493" fmla="*/ 237 w 368"/>
              <a:gd name="connsiteY89-6494" fmla="*/ 736 h 763"/>
              <a:gd name="connsiteX90-6495" fmla="*/ 237 w 368"/>
              <a:gd name="connsiteY90-6496" fmla="*/ 742 h 763"/>
              <a:gd name="connsiteX91-6497" fmla="*/ 226 w 368"/>
              <a:gd name="connsiteY91-6498" fmla="*/ 747 h 763"/>
              <a:gd name="connsiteX92-6499" fmla="*/ 221 w 368"/>
              <a:gd name="connsiteY92-6500" fmla="*/ 757 h 763"/>
              <a:gd name="connsiteX93-6501" fmla="*/ 216 w 368"/>
              <a:gd name="connsiteY93-6502" fmla="*/ 757 h 763"/>
              <a:gd name="connsiteX94-6503" fmla="*/ 210 w 368"/>
              <a:gd name="connsiteY94-6504" fmla="*/ 763 h 763"/>
              <a:gd name="connsiteX95-6505" fmla="*/ 205 w 368"/>
              <a:gd name="connsiteY95-6506" fmla="*/ 763 h 763"/>
              <a:gd name="connsiteX96-6507" fmla="*/ 205 w 368"/>
              <a:gd name="connsiteY96-6508" fmla="*/ 757 h 763"/>
              <a:gd name="connsiteX97-6509" fmla="*/ 200 w 368"/>
              <a:gd name="connsiteY97-6510" fmla="*/ 757 h 763"/>
              <a:gd name="connsiteX98-6511" fmla="*/ 200 w 368"/>
              <a:gd name="connsiteY98-6512" fmla="*/ 752 h 763"/>
              <a:gd name="connsiteX99-6513" fmla="*/ 200 w 368"/>
              <a:gd name="connsiteY99-6514" fmla="*/ 747 h 763"/>
              <a:gd name="connsiteX100-6515" fmla="*/ 195 w 368"/>
              <a:gd name="connsiteY100-6516" fmla="*/ 742 h 763"/>
              <a:gd name="connsiteX101-6517" fmla="*/ 195 w 368"/>
              <a:gd name="connsiteY101-6518" fmla="*/ 731 h 763"/>
              <a:gd name="connsiteX102-6519" fmla="*/ 195 w 368"/>
              <a:gd name="connsiteY102-6520" fmla="*/ 721 h 763"/>
              <a:gd name="connsiteX103-6521" fmla="*/ 189 w 368"/>
              <a:gd name="connsiteY103-6522" fmla="*/ 705 h 763"/>
              <a:gd name="connsiteX104-6523" fmla="*/ 184 w 368"/>
              <a:gd name="connsiteY104-6524" fmla="*/ 684 h 763"/>
              <a:gd name="connsiteX105-6525" fmla="*/ 179 w 368"/>
              <a:gd name="connsiteY105-6526" fmla="*/ 668 h 763"/>
              <a:gd name="connsiteX106-6527" fmla="*/ 174 w 368"/>
              <a:gd name="connsiteY106-6528" fmla="*/ 652 h 763"/>
              <a:gd name="connsiteX107-6529" fmla="*/ 168 w 368"/>
              <a:gd name="connsiteY107-6530" fmla="*/ 636 h 763"/>
              <a:gd name="connsiteX108-6531" fmla="*/ 158 w 368"/>
              <a:gd name="connsiteY108-6532" fmla="*/ 626 h 763"/>
              <a:gd name="connsiteX109-6533" fmla="*/ 147 w 368"/>
              <a:gd name="connsiteY109-6534" fmla="*/ 615 h 763"/>
              <a:gd name="connsiteX110-6535" fmla="*/ 142 w 368"/>
              <a:gd name="connsiteY110-6536" fmla="*/ 605 h 763"/>
              <a:gd name="connsiteX111-6537" fmla="*/ 153 w 368"/>
              <a:gd name="connsiteY111-6538" fmla="*/ 610 h 763"/>
              <a:gd name="connsiteX112-6539" fmla="*/ 168 w 368"/>
              <a:gd name="connsiteY112-6540" fmla="*/ 610 h 763"/>
              <a:gd name="connsiteX113-6541" fmla="*/ 179 w 368"/>
              <a:gd name="connsiteY113-6542" fmla="*/ 610 h 763"/>
              <a:gd name="connsiteX114-6543" fmla="*/ 189 w 368"/>
              <a:gd name="connsiteY114-6544" fmla="*/ 610 h 763"/>
              <a:gd name="connsiteX115-6545" fmla="*/ 200 w 368"/>
              <a:gd name="connsiteY115-6546" fmla="*/ 605 h 763"/>
              <a:gd name="connsiteX116-6547" fmla="*/ 205 w 368"/>
              <a:gd name="connsiteY116-6548" fmla="*/ 605 h 763"/>
              <a:gd name="connsiteX117-6549" fmla="*/ 210 w 368"/>
              <a:gd name="connsiteY117-6550" fmla="*/ 600 h 763"/>
              <a:gd name="connsiteX118-6551" fmla="*/ 210 w 368"/>
              <a:gd name="connsiteY118-6552" fmla="*/ 600 h 763"/>
              <a:gd name="connsiteX119-6553" fmla="*/ 216 w 368"/>
              <a:gd name="connsiteY119-6554" fmla="*/ 594 h 763"/>
              <a:gd name="connsiteX120-6555" fmla="*/ 216 w 368"/>
              <a:gd name="connsiteY120-6556" fmla="*/ 584 h 763"/>
              <a:gd name="connsiteX121-6557" fmla="*/ 221 w 368"/>
              <a:gd name="connsiteY121-6558" fmla="*/ 573 h 763"/>
              <a:gd name="connsiteX122-6559" fmla="*/ 221 w 368"/>
              <a:gd name="connsiteY122-6560" fmla="*/ 558 h 763"/>
              <a:gd name="connsiteX123-6561" fmla="*/ 226 w 368"/>
              <a:gd name="connsiteY123-6562" fmla="*/ 537 h 763"/>
              <a:gd name="connsiteX124-6563" fmla="*/ 232 w 368"/>
              <a:gd name="connsiteY124-6564" fmla="*/ 516 h 763"/>
              <a:gd name="connsiteX125-6565" fmla="*/ 232 w 368"/>
              <a:gd name="connsiteY125-6566" fmla="*/ 489 h 763"/>
              <a:gd name="connsiteX126-6567" fmla="*/ 237 w 368"/>
              <a:gd name="connsiteY126-6568" fmla="*/ 458 h 763"/>
              <a:gd name="connsiteX127-6569" fmla="*/ 247 w 368"/>
              <a:gd name="connsiteY127-6570" fmla="*/ 395 h 763"/>
              <a:gd name="connsiteX128-6571" fmla="*/ 253 w 368"/>
              <a:gd name="connsiteY128-6572" fmla="*/ 337 h 763"/>
              <a:gd name="connsiteX129-6573" fmla="*/ 258 w 368"/>
              <a:gd name="connsiteY129-6574" fmla="*/ 274 h 763"/>
              <a:gd name="connsiteX130-6575" fmla="*/ 258 w 368"/>
              <a:gd name="connsiteY130-6576" fmla="*/ 221 h 763"/>
              <a:gd name="connsiteX131-6577" fmla="*/ 258 w 368"/>
              <a:gd name="connsiteY131-6578" fmla="*/ 221 h 763"/>
              <a:gd name="connsiteX0-6579" fmla="*/ 248 w 358"/>
              <a:gd name="connsiteY0-6580" fmla="*/ 221 h 763"/>
              <a:gd name="connsiteX1-6581" fmla="*/ 248 w 358"/>
              <a:gd name="connsiteY1-6582" fmla="*/ 195 h 763"/>
              <a:gd name="connsiteX2-6583" fmla="*/ 248 w 358"/>
              <a:gd name="connsiteY2-6584" fmla="*/ 168 h 763"/>
              <a:gd name="connsiteX3-6585" fmla="*/ 248 w 358"/>
              <a:gd name="connsiteY3-6586" fmla="*/ 147 h 763"/>
              <a:gd name="connsiteX4-6587" fmla="*/ 248 w 358"/>
              <a:gd name="connsiteY4-6588" fmla="*/ 132 h 763"/>
              <a:gd name="connsiteX5-6589" fmla="*/ 248 w 358"/>
              <a:gd name="connsiteY5-6590" fmla="*/ 116 h 763"/>
              <a:gd name="connsiteX6-6591" fmla="*/ 248 w 358"/>
              <a:gd name="connsiteY6-6592" fmla="*/ 105 h 763"/>
              <a:gd name="connsiteX7-6593" fmla="*/ 243 w 358"/>
              <a:gd name="connsiteY7-6594" fmla="*/ 95 h 763"/>
              <a:gd name="connsiteX8-6595" fmla="*/ 243 w 358"/>
              <a:gd name="connsiteY8-6596" fmla="*/ 89 h 763"/>
              <a:gd name="connsiteX9-6597" fmla="*/ 243 w 358"/>
              <a:gd name="connsiteY9-6598" fmla="*/ 84 h 763"/>
              <a:gd name="connsiteX10-6599" fmla="*/ 237 w 358"/>
              <a:gd name="connsiteY10-6600" fmla="*/ 84 h 763"/>
              <a:gd name="connsiteX11-6601" fmla="*/ 232 w 358"/>
              <a:gd name="connsiteY11-6602" fmla="*/ 79 h 763"/>
              <a:gd name="connsiteX12-6603" fmla="*/ 222 w 358"/>
              <a:gd name="connsiteY12-6604" fmla="*/ 79 h 763"/>
              <a:gd name="connsiteX13-6605" fmla="*/ 216 w 358"/>
              <a:gd name="connsiteY13-6606" fmla="*/ 74 h 763"/>
              <a:gd name="connsiteX14-6607" fmla="*/ 200 w 358"/>
              <a:gd name="connsiteY14-6608" fmla="*/ 74 h 763"/>
              <a:gd name="connsiteX15-6609" fmla="*/ 190 w 358"/>
              <a:gd name="connsiteY15-6610" fmla="*/ 74 h 763"/>
              <a:gd name="connsiteX16-6611" fmla="*/ 174 w 358"/>
              <a:gd name="connsiteY16-6612" fmla="*/ 79 h 763"/>
              <a:gd name="connsiteX17-6613" fmla="*/ 143 w 358"/>
              <a:gd name="connsiteY17-6614" fmla="*/ 79 h 763"/>
              <a:gd name="connsiteX18-6615" fmla="*/ 106 w 358"/>
              <a:gd name="connsiteY18-6616" fmla="*/ 84 h 763"/>
              <a:gd name="connsiteX19-6617" fmla="*/ 69 w 358"/>
              <a:gd name="connsiteY19-6618" fmla="*/ 89 h 763"/>
              <a:gd name="connsiteX20-6619" fmla="*/ 32 w 358"/>
              <a:gd name="connsiteY20-6620" fmla="*/ 89 h 763"/>
              <a:gd name="connsiteX21-6621" fmla="*/ 0 w 358"/>
              <a:gd name="connsiteY21-6622" fmla="*/ 58 h 763"/>
              <a:gd name="connsiteX22-6623" fmla="*/ 58 w 358"/>
              <a:gd name="connsiteY22-6624" fmla="*/ 47 h 763"/>
              <a:gd name="connsiteX23-6625" fmla="*/ 85 w 358"/>
              <a:gd name="connsiteY23-6626" fmla="*/ 42 h 763"/>
              <a:gd name="connsiteX24-6627" fmla="*/ 111 w 358"/>
              <a:gd name="connsiteY24-6628" fmla="*/ 37 h 763"/>
              <a:gd name="connsiteX25-6629" fmla="*/ 137 w 358"/>
              <a:gd name="connsiteY25-6630" fmla="*/ 32 h 763"/>
              <a:gd name="connsiteX26-6631" fmla="*/ 153 w 358"/>
              <a:gd name="connsiteY26-6632" fmla="*/ 32 h 763"/>
              <a:gd name="connsiteX27-6633" fmla="*/ 169 w 358"/>
              <a:gd name="connsiteY27-6634" fmla="*/ 26 h 763"/>
              <a:gd name="connsiteX28-6635" fmla="*/ 185 w 358"/>
              <a:gd name="connsiteY28-6636" fmla="*/ 21 h 763"/>
              <a:gd name="connsiteX29-6637" fmla="*/ 190 w 358"/>
              <a:gd name="connsiteY29-6638" fmla="*/ 21 h 763"/>
              <a:gd name="connsiteX30-6639" fmla="*/ 200 w 358"/>
              <a:gd name="connsiteY30-6640" fmla="*/ 16 h 763"/>
              <a:gd name="connsiteX31-6641" fmla="*/ 206 w 358"/>
              <a:gd name="connsiteY31-6642" fmla="*/ 11 h 763"/>
              <a:gd name="connsiteX32-6643" fmla="*/ 216 w 358"/>
              <a:gd name="connsiteY32-6644" fmla="*/ 5 h 763"/>
              <a:gd name="connsiteX33-6645" fmla="*/ 222 w 358"/>
              <a:gd name="connsiteY33-6646" fmla="*/ 5 h 763"/>
              <a:gd name="connsiteX34-6647" fmla="*/ 232 w 358"/>
              <a:gd name="connsiteY34-6648" fmla="*/ 0 h 763"/>
              <a:gd name="connsiteX35-6649" fmla="*/ 237 w 358"/>
              <a:gd name="connsiteY35-6650" fmla="*/ 5 h 763"/>
              <a:gd name="connsiteX36-6651" fmla="*/ 243 w 358"/>
              <a:gd name="connsiteY36-6652" fmla="*/ 5 h 763"/>
              <a:gd name="connsiteX37-6653" fmla="*/ 248 w 358"/>
              <a:gd name="connsiteY37-6654" fmla="*/ 11 h 763"/>
              <a:gd name="connsiteX38-6655" fmla="*/ 258 w 358"/>
              <a:gd name="connsiteY38-6656" fmla="*/ 16 h 763"/>
              <a:gd name="connsiteX39-6657" fmla="*/ 269 w 358"/>
              <a:gd name="connsiteY39-6658" fmla="*/ 21 h 763"/>
              <a:gd name="connsiteX40-6659" fmla="*/ 279 w 358"/>
              <a:gd name="connsiteY40-6660" fmla="*/ 26 h 763"/>
              <a:gd name="connsiteX41-6661" fmla="*/ 290 w 358"/>
              <a:gd name="connsiteY41-6662" fmla="*/ 32 h 763"/>
              <a:gd name="connsiteX42-6663" fmla="*/ 306 w 358"/>
              <a:gd name="connsiteY42-6664" fmla="*/ 42 h 763"/>
              <a:gd name="connsiteX43-6665" fmla="*/ 316 w 358"/>
              <a:gd name="connsiteY43-6666" fmla="*/ 53 h 763"/>
              <a:gd name="connsiteX44-6667" fmla="*/ 327 w 358"/>
              <a:gd name="connsiteY44-6668" fmla="*/ 58 h 763"/>
              <a:gd name="connsiteX45-6669" fmla="*/ 337 w 358"/>
              <a:gd name="connsiteY45-6670" fmla="*/ 68 h 763"/>
              <a:gd name="connsiteX46-6671" fmla="*/ 348 w 358"/>
              <a:gd name="connsiteY46-6672" fmla="*/ 74 h 763"/>
              <a:gd name="connsiteX47-6673" fmla="*/ 353 w 358"/>
              <a:gd name="connsiteY47-6674" fmla="*/ 79 h 763"/>
              <a:gd name="connsiteX48-6675" fmla="*/ 358 w 358"/>
              <a:gd name="connsiteY48-6676" fmla="*/ 84 h 763"/>
              <a:gd name="connsiteX49-6677" fmla="*/ 358 w 358"/>
              <a:gd name="connsiteY49-6678" fmla="*/ 89 h 763"/>
              <a:gd name="connsiteX50-6679" fmla="*/ 358 w 358"/>
              <a:gd name="connsiteY50-6680" fmla="*/ 95 h 763"/>
              <a:gd name="connsiteX51-6681" fmla="*/ 358 w 358"/>
              <a:gd name="connsiteY51-6682" fmla="*/ 100 h 763"/>
              <a:gd name="connsiteX52-6683" fmla="*/ 358 w 358"/>
              <a:gd name="connsiteY52-6684" fmla="*/ 105 h 763"/>
              <a:gd name="connsiteX53-6685" fmla="*/ 353 w 358"/>
              <a:gd name="connsiteY53-6686" fmla="*/ 110 h 763"/>
              <a:gd name="connsiteX54-6687" fmla="*/ 343 w 358"/>
              <a:gd name="connsiteY54-6688" fmla="*/ 116 h 763"/>
              <a:gd name="connsiteX55-6689" fmla="*/ 343 w 358"/>
              <a:gd name="connsiteY55-6690" fmla="*/ 121 h 763"/>
              <a:gd name="connsiteX56-6691" fmla="*/ 343 w 358"/>
              <a:gd name="connsiteY56-6692" fmla="*/ 121 h 763"/>
              <a:gd name="connsiteX57-6693" fmla="*/ 337 w 358"/>
              <a:gd name="connsiteY57-6694" fmla="*/ 126 h 763"/>
              <a:gd name="connsiteX58-6695" fmla="*/ 337 w 358"/>
              <a:gd name="connsiteY58-6696" fmla="*/ 132 h 763"/>
              <a:gd name="connsiteX59-6697" fmla="*/ 332 w 358"/>
              <a:gd name="connsiteY59-6698" fmla="*/ 142 h 763"/>
              <a:gd name="connsiteX60-6699" fmla="*/ 332 w 358"/>
              <a:gd name="connsiteY60-6700" fmla="*/ 147 h 763"/>
              <a:gd name="connsiteX61-6701" fmla="*/ 332 w 358"/>
              <a:gd name="connsiteY61-6702" fmla="*/ 158 h 763"/>
              <a:gd name="connsiteX62-6703" fmla="*/ 327 w 358"/>
              <a:gd name="connsiteY62-6704" fmla="*/ 168 h 763"/>
              <a:gd name="connsiteX63-6705" fmla="*/ 327 w 358"/>
              <a:gd name="connsiteY63-6706" fmla="*/ 179 h 763"/>
              <a:gd name="connsiteX64-6707" fmla="*/ 327 w 358"/>
              <a:gd name="connsiteY64-6708" fmla="*/ 189 h 763"/>
              <a:gd name="connsiteX65-6709" fmla="*/ 322 w 358"/>
              <a:gd name="connsiteY65-6710" fmla="*/ 205 h 763"/>
              <a:gd name="connsiteX66-6711" fmla="*/ 322 w 358"/>
              <a:gd name="connsiteY66-6712" fmla="*/ 221 h 763"/>
              <a:gd name="connsiteX67-6713" fmla="*/ 322 w 358"/>
              <a:gd name="connsiteY67-6714" fmla="*/ 237 h 763"/>
              <a:gd name="connsiteX68-6715" fmla="*/ 316 w 358"/>
              <a:gd name="connsiteY68-6716" fmla="*/ 252 h 763"/>
              <a:gd name="connsiteX69-6717" fmla="*/ 316 w 358"/>
              <a:gd name="connsiteY69-6718" fmla="*/ 268 h 763"/>
              <a:gd name="connsiteX70-6719" fmla="*/ 316 w 358"/>
              <a:gd name="connsiteY70-6720" fmla="*/ 289 h 763"/>
              <a:gd name="connsiteX71-6721" fmla="*/ 311 w 358"/>
              <a:gd name="connsiteY71-6722" fmla="*/ 331 h 763"/>
              <a:gd name="connsiteX72-6723" fmla="*/ 306 w 358"/>
              <a:gd name="connsiteY72-6724" fmla="*/ 368 h 763"/>
              <a:gd name="connsiteX73-6725" fmla="*/ 306 w 358"/>
              <a:gd name="connsiteY73-6726" fmla="*/ 400 h 763"/>
              <a:gd name="connsiteX74-6727" fmla="*/ 301 w 358"/>
              <a:gd name="connsiteY74-6728" fmla="*/ 431 h 763"/>
              <a:gd name="connsiteX75-6729" fmla="*/ 295 w 358"/>
              <a:gd name="connsiteY75-6730" fmla="*/ 463 h 763"/>
              <a:gd name="connsiteX76-6731" fmla="*/ 295 w 358"/>
              <a:gd name="connsiteY76-6732" fmla="*/ 489 h 763"/>
              <a:gd name="connsiteX77-6733" fmla="*/ 290 w 358"/>
              <a:gd name="connsiteY77-6734" fmla="*/ 510 h 763"/>
              <a:gd name="connsiteX78-6735" fmla="*/ 285 w 358"/>
              <a:gd name="connsiteY78-6736" fmla="*/ 531 h 763"/>
              <a:gd name="connsiteX79-6737" fmla="*/ 279 w 358"/>
              <a:gd name="connsiteY79-6738" fmla="*/ 568 h 763"/>
              <a:gd name="connsiteX80-6739" fmla="*/ 269 w 358"/>
              <a:gd name="connsiteY80-6740" fmla="*/ 605 h 763"/>
              <a:gd name="connsiteX81-6741" fmla="*/ 264 w 358"/>
              <a:gd name="connsiteY81-6742" fmla="*/ 636 h 763"/>
              <a:gd name="connsiteX82-6743" fmla="*/ 253 w 358"/>
              <a:gd name="connsiteY82-6744" fmla="*/ 663 h 763"/>
              <a:gd name="connsiteX83-6745" fmla="*/ 248 w 358"/>
              <a:gd name="connsiteY83-6746" fmla="*/ 689 h 763"/>
              <a:gd name="connsiteX84-6747" fmla="*/ 243 w 358"/>
              <a:gd name="connsiteY84-6748" fmla="*/ 700 h 763"/>
              <a:gd name="connsiteX85-6749" fmla="*/ 237 w 358"/>
              <a:gd name="connsiteY85-6750" fmla="*/ 710 h 763"/>
              <a:gd name="connsiteX86-6751" fmla="*/ 237 w 358"/>
              <a:gd name="connsiteY86-6752" fmla="*/ 721 h 763"/>
              <a:gd name="connsiteX87-6753" fmla="*/ 232 w 358"/>
              <a:gd name="connsiteY87-6754" fmla="*/ 726 h 763"/>
              <a:gd name="connsiteX88-6755" fmla="*/ 227 w 358"/>
              <a:gd name="connsiteY88-6756" fmla="*/ 736 h 763"/>
              <a:gd name="connsiteX89-6757" fmla="*/ 227 w 358"/>
              <a:gd name="connsiteY89-6758" fmla="*/ 742 h 763"/>
              <a:gd name="connsiteX90-6759" fmla="*/ 216 w 358"/>
              <a:gd name="connsiteY90-6760" fmla="*/ 747 h 763"/>
              <a:gd name="connsiteX91-6761" fmla="*/ 211 w 358"/>
              <a:gd name="connsiteY91-6762" fmla="*/ 757 h 763"/>
              <a:gd name="connsiteX92-6763" fmla="*/ 206 w 358"/>
              <a:gd name="connsiteY92-6764" fmla="*/ 757 h 763"/>
              <a:gd name="connsiteX93-6765" fmla="*/ 200 w 358"/>
              <a:gd name="connsiteY93-6766" fmla="*/ 763 h 763"/>
              <a:gd name="connsiteX94-6767" fmla="*/ 195 w 358"/>
              <a:gd name="connsiteY94-6768" fmla="*/ 763 h 763"/>
              <a:gd name="connsiteX95-6769" fmla="*/ 195 w 358"/>
              <a:gd name="connsiteY95-6770" fmla="*/ 757 h 763"/>
              <a:gd name="connsiteX96-6771" fmla="*/ 190 w 358"/>
              <a:gd name="connsiteY96-6772" fmla="*/ 757 h 763"/>
              <a:gd name="connsiteX97-6773" fmla="*/ 190 w 358"/>
              <a:gd name="connsiteY97-6774" fmla="*/ 752 h 763"/>
              <a:gd name="connsiteX98-6775" fmla="*/ 190 w 358"/>
              <a:gd name="connsiteY98-6776" fmla="*/ 747 h 763"/>
              <a:gd name="connsiteX99-6777" fmla="*/ 185 w 358"/>
              <a:gd name="connsiteY99-6778" fmla="*/ 742 h 763"/>
              <a:gd name="connsiteX100-6779" fmla="*/ 185 w 358"/>
              <a:gd name="connsiteY100-6780" fmla="*/ 731 h 763"/>
              <a:gd name="connsiteX101-6781" fmla="*/ 185 w 358"/>
              <a:gd name="connsiteY101-6782" fmla="*/ 721 h 763"/>
              <a:gd name="connsiteX102-6783" fmla="*/ 179 w 358"/>
              <a:gd name="connsiteY102-6784" fmla="*/ 705 h 763"/>
              <a:gd name="connsiteX103-6785" fmla="*/ 174 w 358"/>
              <a:gd name="connsiteY103-6786" fmla="*/ 684 h 763"/>
              <a:gd name="connsiteX104-6787" fmla="*/ 169 w 358"/>
              <a:gd name="connsiteY104-6788" fmla="*/ 668 h 763"/>
              <a:gd name="connsiteX105-6789" fmla="*/ 164 w 358"/>
              <a:gd name="connsiteY105-6790" fmla="*/ 652 h 763"/>
              <a:gd name="connsiteX106-6791" fmla="*/ 158 w 358"/>
              <a:gd name="connsiteY106-6792" fmla="*/ 636 h 763"/>
              <a:gd name="connsiteX107-6793" fmla="*/ 148 w 358"/>
              <a:gd name="connsiteY107-6794" fmla="*/ 626 h 763"/>
              <a:gd name="connsiteX108-6795" fmla="*/ 137 w 358"/>
              <a:gd name="connsiteY108-6796" fmla="*/ 615 h 763"/>
              <a:gd name="connsiteX109-6797" fmla="*/ 132 w 358"/>
              <a:gd name="connsiteY109-6798" fmla="*/ 605 h 763"/>
              <a:gd name="connsiteX110-6799" fmla="*/ 143 w 358"/>
              <a:gd name="connsiteY110-6800" fmla="*/ 610 h 763"/>
              <a:gd name="connsiteX111-6801" fmla="*/ 158 w 358"/>
              <a:gd name="connsiteY111-6802" fmla="*/ 610 h 763"/>
              <a:gd name="connsiteX112-6803" fmla="*/ 169 w 358"/>
              <a:gd name="connsiteY112-6804" fmla="*/ 610 h 763"/>
              <a:gd name="connsiteX113-6805" fmla="*/ 179 w 358"/>
              <a:gd name="connsiteY113-6806" fmla="*/ 610 h 763"/>
              <a:gd name="connsiteX114-6807" fmla="*/ 190 w 358"/>
              <a:gd name="connsiteY114-6808" fmla="*/ 605 h 763"/>
              <a:gd name="connsiteX115-6809" fmla="*/ 195 w 358"/>
              <a:gd name="connsiteY115-6810" fmla="*/ 605 h 763"/>
              <a:gd name="connsiteX116-6811" fmla="*/ 200 w 358"/>
              <a:gd name="connsiteY116-6812" fmla="*/ 600 h 763"/>
              <a:gd name="connsiteX117-6813" fmla="*/ 200 w 358"/>
              <a:gd name="connsiteY117-6814" fmla="*/ 600 h 763"/>
              <a:gd name="connsiteX118-6815" fmla="*/ 206 w 358"/>
              <a:gd name="connsiteY118-6816" fmla="*/ 594 h 763"/>
              <a:gd name="connsiteX119-6817" fmla="*/ 206 w 358"/>
              <a:gd name="connsiteY119-6818" fmla="*/ 584 h 763"/>
              <a:gd name="connsiteX120-6819" fmla="*/ 211 w 358"/>
              <a:gd name="connsiteY120-6820" fmla="*/ 573 h 763"/>
              <a:gd name="connsiteX121-6821" fmla="*/ 211 w 358"/>
              <a:gd name="connsiteY121-6822" fmla="*/ 558 h 763"/>
              <a:gd name="connsiteX122-6823" fmla="*/ 216 w 358"/>
              <a:gd name="connsiteY122-6824" fmla="*/ 537 h 763"/>
              <a:gd name="connsiteX123-6825" fmla="*/ 222 w 358"/>
              <a:gd name="connsiteY123-6826" fmla="*/ 516 h 763"/>
              <a:gd name="connsiteX124-6827" fmla="*/ 222 w 358"/>
              <a:gd name="connsiteY124-6828" fmla="*/ 489 h 763"/>
              <a:gd name="connsiteX125-6829" fmla="*/ 227 w 358"/>
              <a:gd name="connsiteY125-6830" fmla="*/ 458 h 763"/>
              <a:gd name="connsiteX126-6831" fmla="*/ 237 w 358"/>
              <a:gd name="connsiteY126-6832" fmla="*/ 395 h 763"/>
              <a:gd name="connsiteX127-6833" fmla="*/ 243 w 358"/>
              <a:gd name="connsiteY127-6834" fmla="*/ 337 h 763"/>
              <a:gd name="connsiteX128-6835" fmla="*/ 248 w 358"/>
              <a:gd name="connsiteY128-6836" fmla="*/ 274 h 763"/>
              <a:gd name="connsiteX129-6837" fmla="*/ 248 w 358"/>
              <a:gd name="connsiteY129-6838" fmla="*/ 221 h 763"/>
              <a:gd name="connsiteX130-6839" fmla="*/ 248 w 358"/>
              <a:gd name="connsiteY130-6840" fmla="*/ 221 h 763"/>
              <a:gd name="connsiteX0-6841" fmla="*/ 248 w 358"/>
              <a:gd name="connsiteY0-6842" fmla="*/ 221 h 763"/>
              <a:gd name="connsiteX1-6843" fmla="*/ 248 w 358"/>
              <a:gd name="connsiteY1-6844" fmla="*/ 195 h 763"/>
              <a:gd name="connsiteX2-6845" fmla="*/ 248 w 358"/>
              <a:gd name="connsiteY2-6846" fmla="*/ 168 h 763"/>
              <a:gd name="connsiteX3-6847" fmla="*/ 248 w 358"/>
              <a:gd name="connsiteY3-6848" fmla="*/ 147 h 763"/>
              <a:gd name="connsiteX4-6849" fmla="*/ 248 w 358"/>
              <a:gd name="connsiteY4-6850" fmla="*/ 132 h 763"/>
              <a:gd name="connsiteX5-6851" fmla="*/ 248 w 358"/>
              <a:gd name="connsiteY5-6852" fmla="*/ 116 h 763"/>
              <a:gd name="connsiteX6-6853" fmla="*/ 248 w 358"/>
              <a:gd name="connsiteY6-6854" fmla="*/ 105 h 763"/>
              <a:gd name="connsiteX7-6855" fmla="*/ 243 w 358"/>
              <a:gd name="connsiteY7-6856" fmla="*/ 95 h 763"/>
              <a:gd name="connsiteX8-6857" fmla="*/ 243 w 358"/>
              <a:gd name="connsiteY8-6858" fmla="*/ 89 h 763"/>
              <a:gd name="connsiteX9-6859" fmla="*/ 243 w 358"/>
              <a:gd name="connsiteY9-6860" fmla="*/ 84 h 763"/>
              <a:gd name="connsiteX10-6861" fmla="*/ 237 w 358"/>
              <a:gd name="connsiteY10-6862" fmla="*/ 84 h 763"/>
              <a:gd name="connsiteX11-6863" fmla="*/ 232 w 358"/>
              <a:gd name="connsiteY11-6864" fmla="*/ 79 h 763"/>
              <a:gd name="connsiteX12-6865" fmla="*/ 222 w 358"/>
              <a:gd name="connsiteY12-6866" fmla="*/ 79 h 763"/>
              <a:gd name="connsiteX13-6867" fmla="*/ 216 w 358"/>
              <a:gd name="connsiteY13-6868" fmla="*/ 74 h 763"/>
              <a:gd name="connsiteX14-6869" fmla="*/ 200 w 358"/>
              <a:gd name="connsiteY14-6870" fmla="*/ 74 h 763"/>
              <a:gd name="connsiteX15-6871" fmla="*/ 190 w 358"/>
              <a:gd name="connsiteY15-6872" fmla="*/ 74 h 763"/>
              <a:gd name="connsiteX16-6873" fmla="*/ 174 w 358"/>
              <a:gd name="connsiteY16-6874" fmla="*/ 79 h 763"/>
              <a:gd name="connsiteX17-6875" fmla="*/ 143 w 358"/>
              <a:gd name="connsiteY17-6876" fmla="*/ 79 h 763"/>
              <a:gd name="connsiteX18-6877" fmla="*/ 106 w 358"/>
              <a:gd name="connsiteY18-6878" fmla="*/ 84 h 763"/>
              <a:gd name="connsiteX19-6879" fmla="*/ 69 w 358"/>
              <a:gd name="connsiteY19-6880" fmla="*/ 89 h 763"/>
              <a:gd name="connsiteX20-6881" fmla="*/ 0 w 358"/>
              <a:gd name="connsiteY20-6882" fmla="*/ 58 h 763"/>
              <a:gd name="connsiteX21-6883" fmla="*/ 58 w 358"/>
              <a:gd name="connsiteY21-6884" fmla="*/ 47 h 763"/>
              <a:gd name="connsiteX22-6885" fmla="*/ 85 w 358"/>
              <a:gd name="connsiteY22-6886" fmla="*/ 42 h 763"/>
              <a:gd name="connsiteX23-6887" fmla="*/ 111 w 358"/>
              <a:gd name="connsiteY23-6888" fmla="*/ 37 h 763"/>
              <a:gd name="connsiteX24-6889" fmla="*/ 137 w 358"/>
              <a:gd name="connsiteY24-6890" fmla="*/ 32 h 763"/>
              <a:gd name="connsiteX25-6891" fmla="*/ 153 w 358"/>
              <a:gd name="connsiteY25-6892" fmla="*/ 32 h 763"/>
              <a:gd name="connsiteX26-6893" fmla="*/ 169 w 358"/>
              <a:gd name="connsiteY26-6894" fmla="*/ 26 h 763"/>
              <a:gd name="connsiteX27-6895" fmla="*/ 185 w 358"/>
              <a:gd name="connsiteY27-6896" fmla="*/ 21 h 763"/>
              <a:gd name="connsiteX28-6897" fmla="*/ 190 w 358"/>
              <a:gd name="connsiteY28-6898" fmla="*/ 21 h 763"/>
              <a:gd name="connsiteX29-6899" fmla="*/ 200 w 358"/>
              <a:gd name="connsiteY29-6900" fmla="*/ 16 h 763"/>
              <a:gd name="connsiteX30-6901" fmla="*/ 206 w 358"/>
              <a:gd name="connsiteY30-6902" fmla="*/ 11 h 763"/>
              <a:gd name="connsiteX31-6903" fmla="*/ 216 w 358"/>
              <a:gd name="connsiteY31-6904" fmla="*/ 5 h 763"/>
              <a:gd name="connsiteX32-6905" fmla="*/ 222 w 358"/>
              <a:gd name="connsiteY32-6906" fmla="*/ 5 h 763"/>
              <a:gd name="connsiteX33-6907" fmla="*/ 232 w 358"/>
              <a:gd name="connsiteY33-6908" fmla="*/ 0 h 763"/>
              <a:gd name="connsiteX34-6909" fmla="*/ 237 w 358"/>
              <a:gd name="connsiteY34-6910" fmla="*/ 5 h 763"/>
              <a:gd name="connsiteX35-6911" fmla="*/ 243 w 358"/>
              <a:gd name="connsiteY35-6912" fmla="*/ 5 h 763"/>
              <a:gd name="connsiteX36-6913" fmla="*/ 248 w 358"/>
              <a:gd name="connsiteY36-6914" fmla="*/ 11 h 763"/>
              <a:gd name="connsiteX37-6915" fmla="*/ 258 w 358"/>
              <a:gd name="connsiteY37-6916" fmla="*/ 16 h 763"/>
              <a:gd name="connsiteX38-6917" fmla="*/ 269 w 358"/>
              <a:gd name="connsiteY38-6918" fmla="*/ 21 h 763"/>
              <a:gd name="connsiteX39-6919" fmla="*/ 279 w 358"/>
              <a:gd name="connsiteY39-6920" fmla="*/ 26 h 763"/>
              <a:gd name="connsiteX40-6921" fmla="*/ 290 w 358"/>
              <a:gd name="connsiteY40-6922" fmla="*/ 32 h 763"/>
              <a:gd name="connsiteX41-6923" fmla="*/ 306 w 358"/>
              <a:gd name="connsiteY41-6924" fmla="*/ 42 h 763"/>
              <a:gd name="connsiteX42-6925" fmla="*/ 316 w 358"/>
              <a:gd name="connsiteY42-6926" fmla="*/ 53 h 763"/>
              <a:gd name="connsiteX43-6927" fmla="*/ 327 w 358"/>
              <a:gd name="connsiteY43-6928" fmla="*/ 58 h 763"/>
              <a:gd name="connsiteX44-6929" fmla="*/ 337 w 358"/>
              <a:gd name="connsiteY44-6930" fmla="*/ 68 h 763"/>
              <a:gd name="connsiteX45-6931" fmla="*/ 348 w 358"/>
              <a:gd name="connsiteY45-6932" fmla="*/ 74 h 763"/>
              <a:gd name="connsiteX46-6933" fmla="*/ 353 w 358"/>
              <a:gd name="connsiteY46-6934" fmla="*/ 79 h 763"/>
              <a:gd name="connsiteX47-6935" fmla="*/ 358 w 358"/>
              <a:gd name="connsiteY47-6936" fmla="*/ 84 h 763"/>
              <a:gd name="connsiteX48-6937" fmla="*/ 358 w 358"/>
              <a:gd name="connsiteY48-6938" fmla="*/ 89 h 763"/>
              <a:gd name="connsiteX49-6939" fmla="*/ 358 w 358"/>
              <a:gd name="connsiteY49-6940" fmla="*/ 95 h 763"/>
              <a:gd name="connsiteX50-6941" fmla="*/ 358 w 358"/>
              <a:gd name="connsiteY50-6942" fmla="*/ 100 h 763"/>
              <a:gd name="connsiteX51-6943" fmla="*/ 358 w 358"/>
              <a:gd name="connsiteY51-6944" fmla="*/ 105 h 763"/>
              <a:gd name="connsiteX52-6945" fmla="*/ 353 w 358"/>
              <a:gd name="connsiteY52-6946" fmla="*/ 110 h 763"/>
              <a:gd name="connsiteX53-6947" fmla="*/ 343 w 358"/>
              <a:gd name="connsiteY53-6948" fmla="*/ 116 h 763"/>
              <a:gd name="connsiteX54-6949" fmla="*/ 343 w 358"/>
              <a:gd name="connsiteY54-6950" fmla="*/ 121 h 763"/>
              <a:gd name="connsiteX55-6951" fmla="*/ 343 w 358"/>
              <a:gd name="connsiteY55-6952" fmla="*/ 121 h 763"/>
              <a:gd name="connsiteX56-6953" fmla="*/ 337 w 358"/>
              <a:gd name="connsiteY56-6954" fmla="*/ 126 h 763"/>
              <a:gd name="connsiteX57-6955" fmla="*/ 337 w 358"/>
              <a:gd name="connsiteY57-6956" fmla="*/ 132 h 763"/>
              <a:gd name="connsiteX58-6957" fmla="*/ 332 w 358"/>
              <a:gd name="connsiteY58-6958" fmla="*/ 142 h 763"/>
              <a:gd name="connsiteX59-6959" fmla="*/ 332 w 358"/>
              <a:gd name="connsiteY59-6960" fmla="*/ 147 h 763"/>
              <a:gd name="connsiteX60-6961" fmla="*/ 332 w 358"/>
              <a:gd name="connsiteY60-6962" fmla="*/ 158 h 763"/>
              <a:gd name="connsiteX61-6963" fmla="*/ 327 w 358"/>
              <a:gd name="connsiteY61-6964" fmla="*/ 168 h 763"/>
              <a:gd name="connsiteX62-6965" fmla="*/ 327 w 358"/>
              <a:gd name="connsiteY62-6966" fmla="*/ 179 h 763"/>
              <a:gd name="connsiteX63-6967" fmla="*/ 327 w 358"/>
              <a:gd name="connsiteY63-6968" fmla="*/ 189 h 763"/>
              <a:gd name="connsiteX64-6969" fmla="*/ 322 w 358"/>
              <a:gd name="connsiteY64-6970" fmla="*/ 205 h 763"/>
              <a:gd name="connsiteX65-6971" fmla="*/ 322 w 358"/>
              <a:gd name="connsiteY65-6972" fmla="*/ 221 h 763"/>
              <a:gd name="connsiteX66-6973" fmla="*/ 322 w 358"/>
              <a:gd name="connsiteY66-6974" fmla="*/ 237 h 763"/>
              <a:gd name="connsiteX67-6975" fmla="*/ 316 w 358"/>
              <a:gd name="connsiteY67-6976" fmla="*/ 252 h 763"/>
              <a:gd name="connsiteX68-6977" fmla="*/ 316 w 358"/>
              <a:gd name="connsiteY68-6978" fmla="*/ 268 h 763"/>
              <a:gd name="connsiteX69-6979" fmla="*/ 316 w 358"/>
              <a:gd name="connsiteY69-6980" fmla="*/ 289 h 763"/>
              <a:gd name="connsiteX70-6981" fmla="*/ 311 w 358"/>
              <a:gd name="connsiteY70-6982" fmla="*/ 331 h 763"/>
              <a:gd name="connsiteX71-6983" fmla="*/ 306 w 358"/>
              <a:gd name="connsiteY71-6984" fmla="*/ 368 h 763"/>
              <a:gd name="connsiteX72-6985" fmla="*/ 306 w 358"/>
              <a:gd name="connsiteY72-6986" fmla="*/ 400 h 763"/>
              <a:gd name="connsiteX73-6987" fmla="*/ 301 w 358"/>
              <a:gd name="connsiteY73-6988" fmla="*/ 431 h 763"/>
              <a:gd name="connsiteX74-6989" fmla="*/ 295 w 358"/>
              <a:gd name="connsiteY74-6990" fmla="*/ 463 h 763"/>
              <a:gd name="connsiteX75-6991" fmla="*/ 295 w 358"/>
              <a:gd name="connsiteY75-6992" fmla="*/ 489 h 763"/>
              <a:gd name="connsiteX76-6993" fmla="*/ 290 w 358"/>
              <a:gd name="connsiteY76-6994" fmla="*/ 510 h 763"/>
              <a:gd name="connsiteX77-6995" fmla="*/ 285 w 358"/>
              <a:gd name="connsiteY77-6996" fmla="*/ 531 h 763"/>
              <a:gd name="connsiteX78-6997" fmla="*/ 279 w 358"/>
              <a:gd name="connsiteY78-6998" fmla="*/ 568 h 763"/>
              <a:gd name="connsiteX79-6999" fmla="*/ 269 w 358"/>
              <a:gd name="connsiteY79-7000" fmla="*/ 605 h 763"/>
              <a:gd name="connsiteX80-7001" fmla="*/ 264 w 358"/>
              <a:gd name="connsiteY80-7002" fmla="*/ 636 h 763"/>
              <a:gd name="connsiteX81-7003" fmla="*/ 253 w 358"/>
              <a:gd name="connsiteY81-7004" fmla="*/ 663 h 763"/>
              <a:gd name="connsiteX82-7005" fmla="*/ 248 w 358"/>
              <a:gd name="connsiteY82-7006" fmla="*/ 689 h 763"/>
              <a:gd name="connsiteX83-7007" fmla="*/ 243 w 358"/>
              <a:gd name="connsiteY83-7008" fmla="*/ 700 h 763"/>
              <a:gd name="connsiteX84-7009" fmla="*/ 237 w 358"/>
              <a:gd name="connsiteY84-7010" fmla="*/ 710 h 763"/>
              <a:gd name="connsiteX85-7011" fmla="*/ 237 w 358"/>
              <a:gd name="connsiteY85-7012" fmla="*/ 721 h 763"/>
              <a:gd name="connsiteX86-7013" fmla="*/ 232 w 358"/>
              <a:gd name="connsiteY86-7014" fmla="*/ 726 h 763"/>
              <a:gd name="connsiteX87-7015" fmla="*/ 227 w 358"/>
              <a:gd name="connsiteY87-7016" fmla="*/ 736 h 763"/>
              <a:gd name="connsiteX88-7017" fmla="*/ 227 w 358"/>
              <a:gd name="connsiteY88-7018" fmla="*/ 742 h 763"/>
              <a:gd name="connsiteX89-7019" fmla="*/ 216 w 358"/>
              <a:gd name="connsiteY89-7020" fmla="*/ 747 h 763"/>
              <a:gd name="connsiteX90-7021" fmla="*/ 211 w 358"/>
              <a:gd name="connsiteY90-7022" fmla="*/ 757 h 763"/>
              <a:gd name="connsiteX91-7023" fmla="*/ 206 w 358"/>
              <a:gd name="connsiteY91-7024" fmla="*/ 757 h 763"/>
              <a:gd name="connsiteX92-7025" fmla="*/ 200 w 358"/>
              <a:gd name="connsiteY92-7026" fmla="*/ 763 h 763"/>
              <a:gd name="connsiteX93-7027" fmla="*/ 195 w 358"/>
              <a:gd name="connsiteY93-7028" fmla="*/ 763 h 763"/>
              <a:gd name="connsiteX94-7029" fmla="*/ 195 w 358"/>
              <a:gd name="connsiteY94-7030" fmla="*/ 757 h 763"/>
              <a:gd name="connsiteX95-7031" fmla="*/ 190 w 358"/>
              <a:gd name="connsiteY95-7032" fmla="*/ 757 h 763"/>
              <a:gd name="connsiteX96-7033" fmla="*/ 190 w 358"/>
              <a:gd name="connsiteY96-7034" fmla="*/ 752 h 763"/>
              <a:gd name="connsiteX97-7035" fmla="*/ 190 w 358"/>
              <a:gd name="connsiteY97-7036" fmla="*/ 747 h 763"/>
              <a:gd name="connsiteX98-7037" fmla="*/ 185 w 358"/>
              <a:gd name="connsiteY98-7038" fmla="*/ 742 h 763"/>
              <a:gd name="connsiteX99-7039" fmla="*/ 185 w 358"/>
              <a:gd name="connsiteY99-7040" fmla="*/ 731 h 763"/>
              <a:gd name="connsiteX100-7041" fmla="*/ 185 w 358"/>
              <a:gd name="connsiteY100-7042" fmla="*/ 721 h 763"/>
              <a:gd name="connsiteX101-7043" fmla="*/ 179 w 358"/>
              <a:gd name="connsiteY101-7044" fmla="*/ 705 h 763"/>
              <a:gd name="connsiteX102-7045" fmla="*/ 174 w 358"/>
              <a:gd name="connsiteY102-7046" fmla="*/ 684 h 763"/>
              <a:gd name="connsiteX103-7047" fmla="*/ 169 w 358"/>
              <a:gd name="connsiteY103-7048" fmla="*/ 668 h 763"/>
              <a:gd name="connsiteX104-7049" fmla="*/ 164 w 358"/>
              <a:gd name="connsiteY104-7050" fmla="*/ 652 h 763"/>
              <a:gd name="connsiteX105-7051" fmla="*/ 158 w 358"/>
              <a:gd name="connsiteY105-7052" fmla="*/ 636 h 763"/>
              <a:gd name="connsiteX106-7053" fmla="*/ 148 w 358"/>
              <a:gd name="connsiteY106-7054" fmla="*/ 626 h 763"/>
              <a:gd name="connsiteX107-7055" fmla="*/ 137 w 358"/>
              <a:gd name="connsiteY107-7056" fmla="*/ 615 h 763"/>
              <a:gd name="connsiteX108-7057" fmla="*/ 132 w 358"/>
              <a:gd name="connsiteY108-7058" fmla="*/ 605 h 763"/>
              <a:gd name="connsiteX109-7059" fmla="*/ 143 w 358"/>
              <a:gd name="connsiteY109-7060" fmla="*/ 610 h 763"/>
              <a:gd name="connsiteX110-7061" fmla="*/ 158 w 358"/>
              <a:gd name="connsiteY110-7062" fmla="*/ 610 h 763"/>
              <a:gd name="connsiteX111-7063" fmla="*/ 169 w 358"/>
              <a:gd name="connsiteY111-7064" fmla="*/ 610 h 763"/>
              <a:gd name="connsiteX112-7065" fmla="*/ 179 w 358"/>
              <a:gd name="connsiteY112-7066" fmla="*/ 610 h 763"/>
              <a:gd name="connsiteX113-7067" fmla="*/ 190 w 358"/>
              <a:gd name="connsiteY113-7068" fmla="*/ 605 h 763"/>
              <a:gd name="connsiteX114-7069" fmla="*/ 195 w 358"/>
              <a:gd name="connsiteY114-7070" fmla="*/ 605 h 763"/>
              <a:gd name="connsiteX115-7071" fmla="*/ 200 w 358"/>
              <a:gd name="connsiteY115-7072" fmla="*/ 600 h 763"/>
              <a:gd name="connsiteX116-7073" fmla="*/ 200 w 358"/>
              <a:gd name="connsiteY116-7074" fmla="*/ 600 h 763"/>
              <a:gd name="connsiteX117-7075" fmla="*/ 206 w 358"/>
              <a:gd name="connsiteY117-7076" fmla="*/ 594 h 763"/>
              <a:gd name="connsiteX118-7077" fmla="*/ 206 w 358"/>
              <a:gd name="connsiteY118-7078" fmla="*/ 584 h 763"/>
              <a:gd name="connsiteX119-7079" fmla="*/ 211 w 358"/>
              <a:gd name="connsiteY119-7080" fmla="*/ 573 h 763"/>
              <a:gd name="connsiteX120-7081" fmla="*/ 211 w 358"/>
              <a:gd name="connsiteY120-7082" fmla="*/ 558 h 763"/>
              <a:gd name="connsiteX121-7083" fmla="*/ 216 w 358"/>
              <a:gd name="connsiteY121-7084" fmla="*/ 537 h 763"/>
              <a:gd name="connsiteX122-7085" fmla="*/ 222 w 358"/>
              <a:gd name="connsiteY122-7086" fmla="*/ 516 h 763"/>
              <a:gd name="connsiteX123-7087" fmla="*/ 222 w 358"/>
              <a:gd name="connsiteY123-7088" fmla="*/ 489 h 763"/>
              <a:gd name="connsiteX124-7089" fmla="*/ 227 w 358"/>
              <a:gd name="connsiteY124-7090" fmla="*/ 458 h 763"/>
              <a:gd name="connsiteX125-7091" fmla="*/ 237 w 358"/>
              <a:gd name="connsiteY125-7092" fmla="*/ 395 h 763"/>
              <a:gd name="connsiteX126-7093" fmla="*/ 243 w 358"/>
              <a:gd name="connsiteY126-7094" fmla="*/ 337 h 763"/>
              <a:gd name="connsiteX127-7095" fmla="*/ 248 w 358"/>
              <a:gd name="connsiteY127-7096" fmla="*/ 274 h 763"/>
              <a:gd name="connsiteX128-7097" fmla="*/ 248 w 358"/>
              <a:gd name="connsiteY128-7098" fmla="*/ 221 h 763"/>
              <a:gd name="connsiteX129-7099" fmla="*/ 248 w 358"/>
              <a:gd name="connsiteY129-7100" fmla="*/ 221 h 763"/>
              <a:gd name="connsiteX0-7101" fmla="*/ 248 w 358"/>
              <a:gd name="connsiteY0-7102" fmla="*/ 221 h 763"/>
              <a:gd name="connsiteX1-7103" fmla="*/ 248 w 358"/>
              <a:gd name="connsiteY1-7104" fmla="*/ 195 h 763"/>
              <a:gd name="connsiteX2-7105" fmla="*/ 248 w 358"/>
              <a:gd name="connsiteY2-7106" fmla="*/ 168 h 763"/>
              <a:gd name="connsiteX3-7107" fmla="*/ 248 w 358"/>
              <a:gd name="connsiteY3-7108" fmla="*/ 147 h 763"/>
              <a:gd name="connsiteX4-7109" fmla="*/ 248 w 358"/>
              <a:gd name="connsiteY4-7110" fmla="*/ 132 h 763"/>
              <a:gd name="connsiteX5-7111" fmla="*/ 248 w 358"/>
              <a:gd name="connsiteY5-7112" fmla="*/ 116 h 763"/>
              <a:gd name="connsiteX6-7113" fmla="*/ 248 w 358"/>
              <a:gd name="connsiteY6-7114" fmla="*/ 105 h 763"/>
              <a:gd name="connsiteX7-7115" fmla="*/ 243 w 358"/>
              <a:gd name="connsiteY7-7116" fmla="*/ 95 h 763"/>
              <a:gd name="connsiteX8-7117" fmla="*/ 243 w 358"/>
              <a:gd name="connsiteY8-7118" fmla="*/ 89 h 763"/>
              <a:gd name="connsiteX9-7119" fmla="*/ 243 w 358"/>
              <a:gd name="connsiteY9-7120" fmla="*/ 84 h 763"/>
              <a:gd name="connsiteX10-7121" fmla="*/ 237 w 358"/>
              <a:gd name="connsiteY10-7122" fmla="*/ 84 h 763"/>
              <a:gd name="connsiteX11-7123" fmla="*/ 232 w 358"/>
              <a:gd name="connsiteY11-7124" fmla="*/ 79 h 763"/>
              <a:gd name="connsiteX12-7125" fmla="*/ 222 w 358"/>
              <a:gd name="connsiteY12-7126" fmla="*/ 79 h 763"/>
              <a:gd name="connsiteX13-7127" fmla="*/ 216 w 358"/>
              <a:gd name="connsiteY13-7128" fmla="*/ 74 h 763"/>
              <a:gd name="connsiteX14-7129" fmla="*/ 200 w 358"/>
              <a:gd name="connsiteY14-7130" fmla="*/ 74 h 763"/>
              <a:gd name="connsiteX15-7131" fmla="*/ 190 w 358"/>
              <a:gd name="connsiteY15-7132" fmla="*/ 74 h 763"/>
              <a:gd name="connsiteX16-7133" fmla="*/ 174 w 358"/>
              <a:gd name="connsiteY16-7134" fmla="*/ 79 h 763"/>
              <a:gd name="connsiteX17-7135" fmla="*/ 143 w 358"/>
              <a:gd name="connsiteY17-7136" fmla="*/ 79 h 763"/>
              <a:gd name="connsiteX18-7137" fmla="*/ 106 w 358"/>
              <a:gd name="connsiteY18-7138" fmla="*/ 84 h 763"/>
              <a:gd name="connsiteX19-7139" fmla="*/ 0 w 358"/>
              <a:gd name="connsiteY19-7140" fmla="*/ 58 h 763"/>
              <a:gd name="connsiteX20-7141" fmla="*/ 58 w 358"/>
              <a:gd name="connsiteY20-7142" fmla="*/ 47 h 763"/>
              <a:gd name="connsiteX21-7143" fmla="*/ 85 w 358"/>
              <a:gd name="connsiteY21-7144" fmla="*/ 42 h 763"/>
              <a:gd name="connsiteX22-7145" fmla="*/ 111 w 358"/>
              <a:gd name="connsiteY22-7146" fmla="*/ 37 h 763"/>
              <a:gd name="connsiteX23-7147" fmla="*/ 137 w 358"/>
              <a:gd name="connsiteY23-7148" fmla="*/ 32 h 763"/>
              <a:gd name="connsiteX24-7149" fmla="*/ 153 w 358"/>
              <a:gd name="connsiteY24-7150" fmla="*/ 32 h 763"/>
              <a:gd name="connsiteX25-7151" fmla="*/ 169 w 358"/>
              <a:gd name="connsiteY25-7152" fmla="*/ 26 h 763"/>
              <a:gd name="connsiteX26-7153" fmla="*/ 185 w 358"/>
              <a:gd name="connsiteY26-7154" fmla="*/ 21 h 763"/>
              <a:gd name="connsiteX27-7155" fmla="*/ 190 w 358"/>
              <a:gd name="connsiteY27-7156" fmla="*/ 21 h 763"/>
              <a:gd name="connsiteX28-7157" fmla="*/ 200 w 358"/>
              <a:gd name="connsiteY28-7158" fmla="*/ 16 h 763"/>
              <a:gd name="connsiteX29-7159" fmla="*/ 206 w 358"/>
              <a:gd name="connsiteY29-7160" fmla="*/ 11 h 763"/>
              <a:gd name="connsiteX30-7161" fmla="*/ 216 w 358"/>
              <a:gd name="connsiteY30-7162" fmla="*/ 5 h 763"/>
              <a:gd name="connsiteX31-7163" fmla="*/ 222 w 358"/>
              <a:gd name="connsiteY31-7164" fmla="*/ 5 h 763"/>
              <a:gd name="connsiteX32-7165" fmla="*/ 232 w 358"/>
              <a:gd name="connsiteY32-7166" fmla="*/ 0 h 763"/>
              <a:gd name="connsiteX33-7167" fmla="*/ 237 w 358"/>
              <a:gd name="connsiteY33-7168" fmla="*/ 5 h 763"/>
              <a:gd name="connsiteX34-7169" fmla="*/ 243 w 358"/>
              <a:gd name="connsiteY34-7170" fmla="*/ 5 h 763"/>
              <a:gd name="connsiteX35-7171" fmla="*/ 248 w 358"/>
              <a:gd name="connsiteY35-7172" fmla="*/ 11 h 763"/>
              <a:gd name="connsiteX36-7173" fmla="*/ 258 w 358"/>
              <a:gd name="connsiteY36-7174" fmla="*/ 16 h 763"/>
              <a:gd name="connsiteX37-7175" fmla="*/ 269 w 358"/>
              <a:gd name="connsiteY37-7176" fmla="*/ 21 h 763"/>
              <a:gd name="connsiteX38-7177" fmla="*/ 279 w 358"/>
              <a:gd name="connsiteY38-7178" fmla="*/ 26 h 763"/>
              <a:gd name="connsiteX39-7179" fmla="*/ 290 w 358"/>
              <a:gd name="connsiteY39-7180" fmla="*/ 32 h 763"/>
              <a:gd name="connsiteX40-7181" fmla="*/ 306 w 358"/>
              <a:gd name="connsiteY40-7182" fmla="*/ 42 h 763"/>
              <a:gd name="connsiteX41-7183" fmla="*/ 316 w 358"/>
              <a:gd name="connsiteY41-7184" fmla="*/ 53 h 763"/>
              <a:gd name="connsiteX42-7185" fmla="*/ 327 w 358"/>
              <a:gd name="connsiteY42-7186" fmla="*/ 58 h 763"/>
              <a:gd name="connsiteX43-7187" fmla="*/ 337 w 358"/>
              <a:gd name="connsiteY43-7188" fmla="*/ 68 h 763"/>
              <a:gd name="connsiteX44-7189" fmla="*/ 348 w 358"/>
              <a:gd name="connsiteY44-7190" fmla="*/ 74 h 763"/>
              <a:gd name="connsiteX45-7191" fmla="*/ 353 w 358"/>
              <a:gd name="connsiteY45-7192" fmla="*/ 79 h 763"/>
              <a:gd name="connsiteX46-7193" fmla="*/ 358 w 358"/>
              <a:gd name="connsiteY46-7194" fmla="*/ 84 h 763"/>
              <a:gd name="connsiteX47-7195" fmla="*/ 358 w 358"/>
              <a:gd name="connsiteY47-7196" fmla="*/ 89 h 763"/>
              <a:gd name="connsiteX48-7197" fmla="*/ 358 w 358"/>
              <a:gd name="connsiteY48-7198" fmla="*/ 95 h 763"/>
              <a:gd name="connsiteX49-7199" fmla="*/ 358 w 358"/>
              <a:gd name="connsiteY49-7200" fmla="*/ 100 h 763"/>
              <a:gd name="connsiteX50-7201" fmla="*/ 358 w 358"/>
              <a:gd name="connsiteY50-7202" fmla="*/ 105 h 763"/>
              <a:gd name="connsiteX51-7203" fmla="*/ 353 w 358"/>
              <a:gd name="connsiteY51-7204" fmla="*/ 110 h 763"/>
              <a:gd name="connsiteX52-7205" fmla="*/ 343 w 358"/>
              <a:gd name="connsiteY52-7206" fmla="*/ 116 h 763"/>
              <a:gd name="connsiteX53-7207" fmla="*/ 343 w 358"/>
              <a:gd name="connsiteY53-7208" fmla="*/ 121 h 763"/>
              <a:gd name="connsiteX54-7209" fmla="*/ 343 w 358"/>
              <a:gd name="connsiteY54-7210" fmla="*/ 121 h 763"/>
              <a:gd name="connsiteX55-7211" fmla="*/ 337 w 358"/>
              <a:gd name="connsiteY55-7212" fmla="*/ 126 h 763"/>
              <a:gd name="connsiteX56-7213" fmla="*/ 337 w 358"/>
              <a:gd name="connsiteY56-7214" fmla="*/ 132 h 763"/>
              <a:gd name="connsiteX57-7215" fmla="*/ 332 w 358"/>
              <a:gd name="connsiteY57-7216" fmla="*/ 142 h 763"/>
              <a:gd name="connsiteX58-7217" fmla="*/ 332 w 358"/>
              <a:gd name="connsiteY58-7218" fmla="*/ 147 h 763"/>
              <a:gd name="connsiteX59-7219" fmla="*/ 332 w 358"/>
              <a:gd name="connsiteY59-7220" fmla="*/ 158 h 763"/>
              <a:gd name="connsiteX60-7221" fmla="*/ 327 w 358"/>
              <a:gd name="connsiteY60-7222" fmla="*/ 168 h 763"/>
              <a:gd name="connsiteX61-7223" fmla="*/ 327 w 358"/>
              <a:gd name="connsiteY61-7224" fmla="*/ 179 h 763"/>
              <a:gd name="connsiteX62-7225" fmla="*/ 327 w 358"/>
              <a:gd name="connsiteY62-7226" fmla="*/ 189 h 763"/>
              <a:gd name="connsiteX63-7227" fmla="*/ 322 w 358"/>
              <a:gd name="connsiteY63-7228" fmla="*/ 205 h 763"/>
              <a:gd name="connsiteX64-7229" fmla="*/ 322 w 358"/>
              <a:gd name="connsiteY64-7230" fmla="*/ 221 h 763"/>
              <a:gd name="connsiteX65-7231" fmla="*/ 322 w 358"/>
              <a:gd name="connsiteY65-7232" fmla="*/ 237 h 763"/>
              <a:gd name="connsiteX66-7233" fmla="*/ 316 w 358"/>
              <a:gd name="connsiteY66-7234" fmla="*/ 252 h 763"/>
              <a:gd name="connsiteX67-7235" fmla="*/ 316 w 358"/>
              <a:gd name="connsiteY67-7236" fmla="*/ 268 h 763"/>
              <a:gd name="connsiteX68-7237" fmla="*/ 316 w 358"/>
              <a:gd name="connsiteY68-7238" fmla="*/ 289 h 763"/>
              <a:gd name="connsiteX69-7239" fmla="*/ 311 w 358"/>
              <a:gd name="connsiteY69-7240" fmla="*/ 331 h 763"/>
              <a:gd name="connsiteX70-7241" fmla="*/ 306 w 358"/>
              <a:gd name="connsiteY70-7242" fmla="*/ 368 h 763"/>
              <a:gd name="connsiteX71-7243" fmla="*/ 306 w 358"/>
              <a:gd name="connsiteY71-7244" fmla="*/ 400 h 763"/>
              <a:gd name="connsiteX72-7245" fmla="*/ 301 w 358"/>
              <a:gd name="connsiteY72-7246" fmla="*/ 431 h 763"/>
              <a:gd name="connsiteX73-7247" fmla="*/ 295 w 358"/>
              <a:gd name="connsiteY73-7248" fmla="*/ 463 h 763"/>
              <a:gd name="connsiteX74-7249" fmla="*/ 295 w 358"/>
              <a:gd name="connsiteY74-7250" fmla="*/ 489 h 763"/>
              <a:gd name="connsiteX75-7251" fmla="*/ 290 w 358"/>
              <a:gd name="connsiteY75-7252" fmla="*/ 510 h 763"/>
              <a:gd name="connsiteX76-7253" fmla="*/ 285 w 358"/>
              <a:gd name="connsiteY76-7254" fmla="*/ 531 h 763"/>
              <a:gd name="connsiteX77-7255" fmla="*/ 279 w 358"/>
              <a:gd name="connsiteY77-7256" fmla="*/ 568 h 763"/>
              <a:gd name="connsiteX78-7257" fmla="*/ 269 w 358"/>
              <a:gd name="connsiteY78-7258" fmla="*/ 605 h 763"/>
              <a:gd name="connsiteX79-7259" fmla="*/ 264 w 358"/>
              <a:gd name="connsiteY79-7260" fmla="*/ 636 h 763"/>
              <a:gd name="connsiteX80-7261" fmla="*/ 253 w 358"/>
              <a:gd name="connsiteY80-7262" fmla="*/ 663 h 763"/>
              <a:gd name="connsiteX81-7263" fmla="*/ 248 w 358"/>
              <a:gd name="connsiteY81-7264" fmla="*/ 689 h 763"/>
              <a:gd name="connsiteX82-7265" fmla="*/ 243 w 358"/>
              <a:gd name="connsiteY82-7266" fmla="*/ 700 h 763"/>
              <a:gd name="connsiteX83-7267" fmla="*/ 237 w 358"/>
              <a:gd name="connsiteY83-7268" fmla="*/ 710 h 763"/>
              <a:gd name="connsiteX84-7269" fmla="*/ 237 w 358"/>
              <a:gd name="connsiteY84-7270" fmla="*/ 721 h 763"/>
              <a:gd name="connsiteX85-7271" fmla="*/ 232 w 358"/>
              <a:gd name="connsiteY85-7272" fmla="*/ 726 h 763"/>
              <a:gd name="connsiteX86-7273" fmla="*/ 227 w 358"/>
              <a:gd name="connsiteY86-7274" fmla="*/ 736 h 763"/>
              <a:gd name="connsiteX87-7275" fmla="*/ 227 w 358"/>
              <a:gd name="connsiteY87-7276" fmla="*/ 742 h 763"/>
              <a:gd name="connsiteX88-7277" fmla="*/ 216 w 358"/>
              <a:gd name="connsiteY88-7278" fmla="*/ 747 h 763"/>
              <a:gd name="connsiteX89-7279" fmla="*/ 211 w 358"/>
              <a:gd name="connsiteY89-7280" fmla="*/ 757 h 763"/>
              <a:gd name="connsiteX90-7281" fmla="*/ 206 w 358"/>
              <a:gd name="connsiteY90-7282" fmla="*/ 757 h 763"/>
              <a:gd name="connsiteX91-7283" fmla="*/ 200 w 358"/>
              <a:gd name="connsiteY91-7284" fmla="*/ 763 h 763"/>
              <a:gd name="connsiteX92-7285" fmla="*/ 195 w 358"/>
              <a:gd name="connsiteY92-7286" fmla="*/ 763 h 763"/>
              <a:gd name="connsiteX93-7287" fmla="*/ 195 w 358"/>
              <a:gd name="connsiteY93-7288" fmla="*/ 757 h 763"/>
              <a:gd name="connsiteX94-7289" fmla="*/ 190 w 358"/>
              <a:gd name="connsiteY94-7290" fmla="*/ 757 h 763"/>
              <a:gd name="connsiteX95-7291" fmla="*/ 190 w 358"/>
              <a:gd name="connsiteY95-7292" fmla="*/ 752 h 763"/>
              <a:gd name="connsiteX96-7293" fmla="*/ 190 w 358"/>
              <a:gd name="connsiteY96-7294" fmla="*/ 747 h 763"/>
              <a:gd name="connsiteX97-7295" fmla="*/ 185 w 358"/>
              <a:gd name="connsiteY97-7296" fmla="*/ 742 h 763"/>
              <a:gd name="connsiteX98-7297" fmla="*/ 185 w 358"/>
              <a:gd name="connsiteY98-7298" fmla="*/ 731 h 763"/>
              <a:gd name="connsiteX99-7299" fmla="*/ 185 w 358"/>
              <a:gd name="connsiteY99-7300" fmla="*/ 721 h 763"/>
              <a:gd name="connsiteX100-7301" fmla="*/ 179 w 358"/>
              <a:gd name="connsiteY100-7302" fmla="*/ 705 h 763"/>
              <a:gd name="connsiteX101-7303" fmla="*/ 174 w 358"/>
              <a:gd name="connsiteY101-7304" fmla="*/ 684 h 763"/>
              <a:gd name="connsiteX102-7305" fmla="*/ 169 w 358"/>
              <a:gd name="connsiteY102-7306" fmla="*/ 668 h 763"/>
              <a:gd name="connsiteX103-7307" fmla="*/ 164 w 358"/>
              <a:gd name="connsiteY103-7308" fmla="*/ 652 h 763"/>
              <a:gd name="connsiteX104-7309" fmla="*/ 158 w 358"/>
              <a:gd name="connsiteY104-7310" fmla="*/ 636 h 763"/>
              <a:gd name="connsiteX105-7311" fmla="*/ 148 w 358"/>
              <a:gd name="connsiteY105-7312" fmla="*/ 626 h 763"/>
              <a:gd name="connsiteX106-7313" fmla="*/ 137 w 358"/>
              <a:gd name="connsiteY106-7314" fmla="*/ 615 h 763"/>
              <a:gd name="connsiteX107-7315" fmla="*/ 132 w 358"/>
              <a:gd name="connsiteY107-7316" fmla="*/ 605 h 763"/>
              <a:gd name="connsiteX108-7317" fmla="*/ 143 w 358"/>
              <a:gd name="connsiteY108-7318" fmla="*/ 610 h 763"/>
              <a:gd name="connsiteX109-7319" fmla="*/ 158 w 358"/>
              <a:gd name="connsiteY109-7320" fmla="*/ 610 h 763"/>
              <a:gd name="connsiteX110-7321" fmla="*/ 169 w 358"/>
              <a:gd name="connsiteY110-7322" fmla="*/ 610 h 763"/>
              <a:gd name="connsiteX111-7323" fmla="*/ 179 w 358"/>
              <a:gd name="connsiteY111-7324" fmla="*/ 610 h 763"/>
              <a:gd name="connsiteX112-7325" fmla="*/ 190 w 358"/>
              <a:gd name="connsiteY112-7326" fmla="*/ 605 h 763"/>
              <a:gd name="connsiteX113-7327" fmla="*/ 195 w 358"/>
              <a:gd name="connsiteY113-7328" fmla="*/ 605 h 763"/>
              <a:gd name="connsiteX114-7329" fmla="*/ 200 w 358"/>
              <a:gd name="connsiteY114-7330" fmla="*/ 600 h 763"/>
              <a:gd name="connsiteX115-7331" fmla="*/ 200 w 358"/>
              <a:gd name="connsiteY115-7332" fmla="*/ 600 h 763"/>
              <a:gd name="connsiteX116-7333" fmla="*/ 206 w 358"/>
              <a:gd name="connsiteY116-7334" fmla="*/ 594 h 763"/>
              <a:gd name="connsiteX117-7335" fmla="*/ 206 w 358"/>
              <a:gd name="connsiteY117-7336" fmla="*/ 584 h 763"/>
              <a:gd name="connsiteX118-7337" fmla="*/ 211 w 358"/>
              <a:gd name="connsiteY118-7338" fmla="*/ 573 h 763"/>
              <a:gd name="connsiteX119-7339" fmla="*/ 211 w 358"/>
              <a:gd name="connsiteY119-7340" fmla="*/ 558 h 763"/>
              <a:gd name="connsiteX120-7341" fmla="*/ 216 w 358"/>
              <a:gd name="connsiteY120-7342" fmla="*/ 537 h 763"/>
              <a:gd name="connsiteX121-7343" fmla="*/ 222 w 358"/>
              <a:gd name="connsiteY121-7344" fmla="*/ 516 h 763"/>
              <a:gd name="connsiteX122-7345" fmla="*/ 222 w 358"/>
              <a:gd name="connsiteY122-7346" fmla="*/ 489 h 763"/>
              <a:gd name="connsiteX123-7347" fmla="*/ 227 w 358"/>
              <a:gd name="connsiteY123-7348" fmla="*/ 458 h 763"/>
              <a:gd name="connsiteX124-7349" fmla="*/ 237 w 358"/>
              <a:gd name="connsiteY124-7350" fmla="*/ 395 h 763"/>
              <a:gd name="connsiteX125-7351" fmla="*/ 243 w 358"/>
              <a:gd name="connsiteY125-7352" fmla="*/ 337 h 763"/>
              <a:gd name="connsiteX126-7353" fmla="*/ 248 w 358"/>
              <a:gd name="connsiteY126-7354" fmla="*/ 274 h 763"/>
              <a:gd name="connsiteX127-7355" fmla="*/ 248 w 358"/>
              <a:gd name="connsiteY127-7356" fmla="*/ 221 h 763"/>
              <a:gd name="connsiteX128-7357" fmla="*/ 248 w 358"/>
              <a:gd name="connsiteY128-7358" fmla="*/ 221 h 763"/>
              <a:gd name="connsiteX0-7359" fmla="*/ 248 w 358"/>
              <a:gd name="connsiteY0-7360" fmla="*/ 221 h 763"/>
              <a:gd name="connsiteX1-7361" fmla="*/ 248 w 358"/>
              <a:gd name="connsiteY1-7362" fmla="*/ 195 h 763"/>
              <a:gd name="connsiteX2-7363" fmla="*/ 248 w 358"/>
              <a:gd name="connsiteY2-7364" fmla="*/ 168 h 763"/>
              <a:gd name="connsiteX3-7365" fmla="*/ 248 w 358"/>
              <a:gd name="connsiteY3-7366" fmla="*/ 147 h 763"/>
              <a:gd name="connsiteX4-7367" fmla="*/ 248 w 358"/>
              <a:gd name="connsiteY4-7368" fmla="*/ 132 h 763"/>
              <a:gd name="connsiteX5-7369" fmla="*/ 248 w 358"/>
              <a:gd name="connsiteY5-7370" fmla="*/ 116 h 763"/>
              <a:gd name="connsiteX6-7371" fmla="*/ 248 w 358"/>
              <a:gd name="connsiteY6-7372" fmla="*/ 105 h 763"/>
              <a:gd name="connsiteX7-7373" fmla="*/ 243 w 358"/>
              <a:gd name="connsiteY7-7374" fmla="*/ 95 h 763"/>
              <a:gd name="connsiteX8-7375" fmla="*/ 243 w 358"/>
              <a:gd name="connsiteY8-7376" fmla="*/ 89 h 763"/>
              <a:gd name="connsiteX9-7377" fmla="*/ 243 w 358"/>
              <a:gd name="connsiteY9-7378" fmla="*/ 84 h 763"/>
              <a:gd name="connsiteX10-7379" fmla="*/ 237 w 358"/>
              <a:gd name="connsiteY10-7380" fmla="*/ 84 h 763"/>
              <a:gd name="connsiteX11-7381" fmla="*/ 232 w 358"/>
              <a:gd name="connsiteY11-7382" fmla="*/ 79 h 763"/>
              <a:gd name="connsiteX12-7383" fmla="*/ 222 w 358"/>
              <a:gd name="connsiteY12-7384" fmla="*/ 79 h 763"/>
              <a:gd name="connsiteX13-7385" fmla="*/ 216 w 358"/>
              <a:gd name="connsiteY13-7386" fmla="*/ 74 h 763"/>
              <a:gd name="connsiteX14-7387" fmla="*/ 200 w 358"/>
              <a:gd name="connsiteY14-7388" fmla="*/ 74 h 763"/>
              <a:gd name="connsiteX15-7389" fmla="*/ 190 w 358"/>
              <a:gd name="connsiteY15-7390" fmla="*/ 74 h 763"/>
              <a:gd name="connsiteX16-7391" fmla="*/ 174 w 358"/>
              <a:gd name="connsiteY16-7392" fmla="*/ 79 h 763"/>
              <a:gd name="connsiteX17-7393" fmla="*/ 106 w 358"/>
              <a:gd name="connsiteY17-7394" fmla="*/ 84 h 763"/>
              <a:gd name="connsiteX18-7395" fmla="*/ 0 w 358"/>
              <a:gd name="connsiteY18-7396" fmla="*/ 58 h 763"/>
              <a:gd name="connsiteX19-7397" fmla="*/ 58 w 358"/>
              <a:gd name="connsiteY19-7398" fmla="*/ 47 h 763"/>
              <a:gd name="connsiteX20-7399" fmla="*/ 85 w 358"/>
              <a:gd name="connsiteY20-7400" fmla="*/ 42 h 763"/>
              <a:gd name="connsiteX21-7401" fmla="*/ 111 w 358"/>
              <a:gd name="connsiteY21-7402" fmla="*/ 37 h 763"/>
              <a:gd name="connsiteX22-7403" fmla="*/ 137 w 358"/>
              <a:gd name="connsiteY22-7404" fmla="*/ 32 h 763"/>
              <a:gd name="connsiteX23-7405" fmla="*/ 153 w 358"/>
              <a:gd name="connsiteY23-7406" fmla="*/ 32 h 763"/>
              <a:gd name="connsiteX24-7407" fmla="*/ 169 w 358"/>
              <a:gd name="connsiteY24-7408" fmla="*/ 26 h 763"/>
              <a:gd name="connsiteX25-7409" fmla="*/ 185 w 358"/>
              <a:gd name="connsiteY25-7410" fmla="*/ 21 h 763"/>
              <a:gd name="connsiteX26-7411" fmla="*/ 190 w 358"/>
              <a:gd name="connsiteY26-7412" fmla="*/ 21 h 763"/>
              <a:gd name="connsiteX27-7413" fmla="*/ 200 w 358"/>
              <a:gd name="connsiteY27-7414" fmla="*/ 16 h 763"/>
              <a:gd name="connsiteX28-7415" fmla="*/ 206 w 358"/>
              <a:gd name="connsiteY28-7416" fmla="*/ 11 h 763"/>
              <a:gd name="connsiteX29-7417" fmla="*/ 216 w 358"/>
              <a:gd name="connsiteY29-7418" fmla="*/ 5 h 763"/>
              <a:gd name="connsiteX30-7419" fmla="*/ 222 w 358"/>
              <a:gd name="connsiteY30-7420" fmla="*/ 5 h 763"/>
              <a:gd name="connsiteX31-7421" fmla="*/ 232 w 358"/>
              <a:gd name="connsiteY31-7422" fmla="*/ 0 h 763"/>
              <a:gd name="connsiteX32-7423" fmla="*/ 237 w 358"/>
              <a:gd name="connsiteY32-7424" fmla="*/ 5 h 763"/>
              <a:gd name="connsiteX33-7425" fmla="*/ 243 w 358"/>
              <a:gd name="connsiteY33-7426" fmla="*/ 5 h 763"/>
              <a:gd name="connsiteX34-7427" fmla="*/ 248 w 358"/>
              <a:gd name="connsiteY34-7428" fmla="*/ 11 h 763"/>
              <a:gd name="connsiteX35-7429" fmla="*/ 258 w 358"/>
              <a:gd name="connsiteY35-7430" fmla="*/ 16 h 763"/>
              <a:gd name="connsiteX36-7431" fmla="*/ 269 w 358"/>
              <a:gd name="connsiteY36-7432" fmla="*/ 21 h 763"/>
              <a:gd name="connsiteX37-7433" fmla="*/ 279 w 358"/>
              <a:gd name="connsiteY37-7434" fmla="*/ 26 h 763"/>
              <a:gd name="connsiteX38-7435" fmla="*/ 290 w 358"/>
              <a:gd name="connsiteY38-7436" fmla="*/ 32 h 763"/>
              <a:gd name="connsiteX39-7437" fmla="*/ 306 w 358"/>
              <a:gd name="connsiteY39-7438" fmla="*/ 42 h 763"/>
              <a:gd name="connsiteX40-7439" fmla="*/ 316 w 358"/>
              <a:gd name="connsiteY40-7440" fmla="*/ 53 h 763"/>
              <a:gd name="connsiteX41-7441" fmla="*/ 327 w 358"/>
              <a:gd name="connsiteY41-7442" fmla="*/ 58 h 763"/>
              <a:gd name="connsiteX42-7443" fmla="*/ 337 w 358"/>
              <a:gd name="connsiteY42-7444" fmla="*/ 68 h 763"/>
              <a:gd name="connsiteX43-7445" fmla="*/ 348 w 358"/>
              <a:gd name="connsiteY43-7446" fmla="*/ 74 h 763"/>
              <a:gd name="connsiteX44-7447" fmla="*/ 353 w 358"/>
              <a:gd name="connsiteY44-7448" fmla="*/ 79 h 763"/>
              <a:gd name="connsiteX45-7449" fmla="*/ 358 w 358"/>
              <a:gd name="connsiteY45-7450" fmla="*/ 84 h 763"/>
              <a:gd name="connsiteX46-7451" fmla="*/ 358 w 358"/>
              <a:gd name="connsiteY46-7452" fmla="*/ 89 h 763"/>
              <a:gd name="connsiteX47-7453" fmla="*/ 358 w 358"/>
              <a:gd name="connsiteY47-7454" fmla="*/ 95 h 763"/>
              <a:gd name="connsiteX48-7455" fmla="*/ 358 w 358"/>
              <a:gd name="connsiteY48-7456" fmla="*/ 100 h 763"/>
              <a:gd name="connsiteX49-7457" fmla="*/ 358 w 358"/>
              <a:gd name="connsiteY49-7458" fmla="*/ 105 h 763"/>
              <a:gd name="connsiteX50-7459" fmla="*/ 353 w 358"/>
              <a:gd name="connsiteY50-7460" fmla="*/ 110 h 763"/>
              <a:gd name="connsiteX51-7461" fmla="*/ 343 w 358"/>
              <a:gd name="connsiteY51-7462" fmla="*/ 116 h 763"/>
              <a:gd name="connsiteX52-7463" fmla="*/ 343 w 358"/>
              <a:gd name="connsiteY52-7464" fmla="*/ 121 h 763"/>
              <a:gd name="connsiteX53-7465" fmla="*/ 343 w 358"/>
              <a:gd name="connsiteY53-7466" fmla="*/ 121 h 763"/>
              <a:gd name="connsiteX54-7467" fmla="*/ 337 w 358"/>
              <a:gd name="connsiteY54-7468" fmla="*/ 126 h 763"/>
              <a:gd name="connsiteX55-7469" fmla="*/ 337 w 358"/>
              <a:gd name="connsiteY55-7470" fmla="*/ 132 h 763"/>
              <a:gd name="connsiteX56-7471" fmla="*/ 332 w 358"/>
              <a:gd name="connsiteY56-7472" fmla="*/ 142 h 763"/>
              <a:gd name="connsiteX57-7473" fmla="*/ 332 w 358"/>
              <a:gd name="connsiteY57-7474" fmla="*/ 147 h 763"/>
              <a:gd name="connsiteX58-7475" fmla="*/ 332 w 358"/>
              <a:gd name="connsiteY58-7476" fmla="*/ 158 h 763"/>
              <a:gd name="connsiteX59-7477" fmla="*/ 327 w 358"/>
              <a:gd name="connsiteY59-7478" fmla="*/ 168 h 763"/>
              <a:gd name="connsiteX60-7479" fmla="*/ 327 w 358"/>
              <a:gd name="connsiteY60-7480" fmla="*/ 179 h 763"/>
              <a:gd name="connsiteX61-7481" fmla="*/ 327 w 358"/>
              <a:gd name="connsiteY61-7482" fmla="*/ 189 h 763"/>
              <a:gd name="connsiteX62-7483" fmla="*/ 322 w 358"/>
              <a:gd name="connsiteY62-7484" fmla="*/ 205 h 763"/>
              <a:gd name="connsiteX63-7485" fmla="*/ 322 w 358"/>
              <a:gd name="connsiteY63-7486" fmla="*/ 221 h 763"/>
              <a:gd name="connsiteX64-7487" fmla="*/ 322 w 358"/>
              <a:gd name="connsiteY64-7488" fmla="*/ 237 h 763"/>
              <a:gd name="connsiteX65-7489" fmla="*/ 316 w 358"/>
              <a:gd name="connsiteY65-7490" fmla="*/ 252 h 763"/>
              <a:gd name="connsiteX66-7491" fmla="*/ 316 w 358"/>
              <a:gd name="connsiteY66-7492" fmla="*/ 268 h 763"/>
              <a:gd name="connsiteX67-7493" fmla="*/ 316 w 358"/>
              <a:gd name="connsiteY67-7494" fmla="*/ 289 h 763"/>
              <a:gd name="connsiteX68-7495" fmla="*/ 311 w 358"/>
              <a:gd name="connsiteY68-7496" fmla="*/ 331 h 763"/>
              <a:gd name="connsiteX69-7497" fmla="*/ 306 w 358"/>
              <a:gd name="connsiteY69-7498" fmla="*/ 368 h 763"/>
              <a:gd name="connsiteX70-7499" fmla="*/ 306 w 358"/>
              <a:gd name="connsiteY70-7500" fmla="*/ 400 h 763"/>
              <a:gd name="connsiteX71-7501" fmla="*/ 301 w 358"/>
              <a:gd name="connsiteY71-7502" fmla="*/ 431 h 763"/>
              <a:gd name="connsiteX72-7503" fmla="*/ 295 w 358"/>
              <a:gd name="connsiteY72-7504" fmla="*/ 463 h 763"/>
              <a:gd name="connsiteX73-7505" fmla="*/ 295 w 358"/>
              <a:gd name="connsiteY73-7506" fmla="*/ 489 h 763"/>
              <a:gd name="connsiteX74-7507" fmla="*/ 290 w 358"/>
              <a:gd name="connsiteY74-7508" fmla="*/ 510 h 763"/>
              <a:gd name="connsiteX75-7509" fmla="*/ 285 w 358"/>
              <a:gd name="connsiteY75-7510" fmla="*/ 531 h 763"/>
              <a:gd name="connsiteX76-7511" fmla="*/ 279 w 358"/>
              <a:gd name="connsiteY76-7512" fmla="*/ 568 h 763"/>
              <a:gd name="connsiteX77-7513" fmla="*/ 269 w 358"/>
              <a:gd name="connsiteY77-7514" fmla="*/ 605 h 763"/>
              <a:gd name="connsiteX78-7515" fmla="*/ 264 w 358"/>
              <a:gd name="connsiteY78-7516" fmla="*/ 636 h 763"/>
              <a:gd name="connsiteX79-7517" fmla="*/ 253 w 358"/>
              <a:gd name="connsiteY79-7518" fmla="*/ 663 h 763"/>
              <a:gd name="connsiteX80-7519" fmla="*/ 248 w 358"/>
              <a:gd name="connsiteY80-7520" fmla="*/ 689 h 763"/>
              <a:gd name="connsiteX81-7521" fmla="*/ 243 w 358"/>
              <a:gd name="connsiteY81-7522" fmla="*/ 700 h 763"/>
              <a:gd name="connsiteX82-7523" fmla="*/ 237 w 358"/>
              <a:gd name="connsiteY82-7524" fmla="*/ 710 h 763"/>
              <a:gd name="connsiteX83-7525" fmla="*/ 237 w 358"/>
              <a:gd name="connsiteY83-7526" fmla="*/ 721 h 763"/>
              <a:gd name="connsiteX84-7527" fmla="*/ 232 w 358"/>
              <a:gd name="connsiteY84-7528" fmla="*/ 726 h 763"/>
              <a:gd name="connsiteX85-7529" fmla="*/ 227 w 358"/>
              <a:gd name="connsiteY85-7530" fmla="*/ 736 h 763"/>
              <a:gd name="connsiteX86-7531" fmla="*/ 227 w 358"/>
              <a:gd name="connsiteY86-7532" fmla="*/ 742 h 763"/>
              <a:gd name="connsiteX87-7533" fmla="*/ 216 w 358"/>
              <a:gd name="connsiteY87-7534" fmla="*/ 747 h 763"/>
              <a:gd name="connsiteX88-7535" fmla="*/ 211 w 358"/>
              <a:gd name="connsiteY88-7536" fmla="*/ 757 h 763"/>
              <a:gd name="connsiteX89-7537" fmla="*/ 206 w 358"/>
              <a:gd name="connsiteY89-7538" fmla="*/ 757 h 763"/>
              <a:gd name="connsiteX90-7539" fmla="*/ 200 w 358"/>
              <a:gd name="connsiteY90-7540" fmla="*/ 763 h 763"/>
              <a:gd name="connsiteX91-7541" fmla="*/ 195 w 358"/>
              <a:gd name="connsiteY91-7542" fmla="*/ 763 h 763"/>
              <a:gd name="connsiteX92-7543" fmla="*/ 195 w 358"/>
              <a:gd name="connsiteY92-7544" fmla="*/ 757 h 763"/>
              <a:gd name="connsiteX93-7545" fmla="*/ 190 w 358"/>
              <a:gd name="connsiteY93-7546" fmla="*/ 757 h 763"/>
              <a:gd name="connsiteX94-7547" fmla="*/ 190 w 358"/>
              <a:gd name="connsiteY94-7548" fmla="*/ 752 h 763"/>
              <a:gd name="connsiteX95-7549" fmla="*/ 190 w 358"/>
              <a:gd name="connsiteY95-7550" fmla="*/ 747 h 763"/>
              <a:gd name="connsiteX96-7551" fmla="*/ 185 w 358"/>
              <a:gd name="connsiteY96-7552" fmla="*/ 742 h 763"/>
              <a:gd name="connsiteX97-7553" fmla="*/ 185 w 358"/>
              <a:gd name="connsiteY97-7554" fmla="*/ 731 h 763"/>
              <a:gd name="connsiteX98-7555" fmla="*/ 185 w 358"/>
              <a:gd name="connsiteY98-7556" fmla="*/ 721 h 763"/>
              <a:gd name="connsiteX99-7557" fmla="*/ 179 w 358"/>
              <a:gd name="connsiteY99-7558" fmla="*/ 705 h 763"/>
              <a:gd name="connsiteX100-7559" fmla="*/ 174 w 358"/>
              <a:gd name="connsiteY100-7560" fmla="*/ 684 h 763"/>
              <a:gd name="connsiteX101-7561" fmla="*/ 169 w 358"/>
              <a:gd name="connsiteY101-7562" fmla="*/ 668 h 763"/>
              <a:gd name="connsiteX102-7563" fmla="*/ 164 w 358"/>
              <a:gd name="connsiteY102-7564" fmla="*/ 652 h 763"/>
              <a:gd name="connsiteX103-7565" fmla="*/ 158 w 358"/>
              <a:gd name="connsiteY103-7566" fmla="*/ 636 h 763"/>
              <a:gd name="connsiteX104-7567" fmla="*/ 148 w 358"/>
              <a:gd name="connsiteY104-7568" fmla="*/ 626 h 763"/>
              <a:gd name="connsiteX105-7569" fmla="*/ 137 w 358"/>
              <a:gd name="connsiteY105-7570" fmla="*/ 615 h 763"/>
              <a:gd name="connsiteX106-7571" fmla="*/ 132 w 358"/>
              <a:gd name="connsiteY106-7572" fmla="*/ 605 h 763"/>
              <a:gd name="connsiteX107-7573" fmla="*/ 143 w 358"/>
              <a:gd name="connsiteY107-7574" fmla="*/ 610 h 763"/>
              <a:gd name="connsiteX108-7575" fmla="*/ 158 w 358"/>
              <a:gd name="connsiteY108-7576" fmla="*/ 610 h 763"/>
              <a:gd name="connsiteX109-7577" fmla="*/ 169 w 358"/>
              <a:gd name="connsiteY109-7578" fmla="*/ 610 h 763"/>
              <a:gd name="connsiteX110-7579" fmla="*/ 179 w 358"/>
              <a:gd name="connsiteY110-7580" fmla="*/ 610 h 763"/>
              <a:gd name="connsiteX111-7581" fmla="*/ 190 w 358"/>
              <a:gd name="connsiteY111-7582" fmla="*/ 605 h 763"/>
              <a:gd name="connsiteX112-7583" fmla="*/ 195 w 358"/>
              <a:gd name="connsiteY112-7584" fmla="*/ 605 h 763"/>
              <a:gd name="connsiteX113-7585" fmla="*/ 200 w 358"/>
              <a:gd name="connsiteY113-7586" fmla="*/ 600 h 763"/>
              <a:gd name="connsiteX114-7587" fmla="*/ 200 w 358"/>
              <a:gd name="connsiteY114-7588" fmla="*/ 600 h 763"/>
              <a:gd name="connsiteX115-7589" fmla="*/ 206 w 358"/>
              <a:gd name="connsiteY115-7590" fmla="*/ 594 h 763"/>
              <a:gd name="connsiteX116-7591" fmla="*/ 206 w 358"/>
              <a:gd name="connsiteY116-7592" fmla="*/ 584 h 763"/>
              <a:gd name="connsiteX117-7593" fmla="*/ 211 w 358"/>
              <a:gd name="connsiteY117-7594" fmla="*/ 573 h 763"/>
              <a:gd name="connsiteX118-7595" fmla="*/ 211 w 358"/>
              <a:gd name="connsiteY118-7596" fmla="*/ 558 h 763"/>
              <a:gd name="connsiteX119-7597" fmla="*/ 216 w 358"/>
              <a:gd name="connsiteY119-7598" fmla="*/ 537 h 763"/>
              <a:gd name="connsiteX120-7599" fmla="*/ 222 w 358"/>
              <a:gd name="connsiteY120-7600" fmla="*/ 516 h 763"/>
              <a:gd name="connsiteX121-7601" fmla="*/ 222 w 358"/>
              <a:gd name="connsiteY121-7602" fmla="*/ 489 h 763"/>
              <a:gd name="connsiteX122-7603" fmla="*/ 227 w 358"/>
              <a:gd name="connsiteY122-7604" fmla="*/ 458 h 763"/>
              <a:gd name="connsiteX123-7605" fmla="*/ 237 w 358"/>
              <a:gd name="connsiteY123-7606" fmla="*/ 395 h 763"/>
              <a:gd name="connsiteX124-7607" fmla="*/ 243 w 358"/>
              <a:gd name="connsiteY124-7608" fmla="*/ 337 h 763"/>
              <a:gd name="connsiteX125-7609" fmla="*/ 248 w 358"/>
              <a:gd name="connsiteY125-7610" fmla="*/ 274 h 763"/>
              <a:gd name="connsiteX126-7611" fmla="*/ 248 w 358"/>
              <a:gd name="connsiteY126-7612" fmla="*/ 221 h 763"/>
              <a:gd name="connsiteX127-7613" fmla="*/ 248 w 358"/>
              <a:gd name="connsiteY127-7614" fmla="*/ 221 h 763"/>
              <a:gd name="connsiteX0-7615" fmla="*/ 248 w 358"/>
              <a:gd name="connsiteY0-7616" fmla="*/ 221 h 763"/>
              <a:gd name="connsiteX1-7617" fmla="*/ 248 w 358"/>
              <a:gd name="connsiteY1-7618" fmla="*/ 195 h 763"/>
              <a:gd name="connsiteX2-7619" fmla="*/ 248 w 358"/>
              <a:gd name="connsiteY2-7620" fmla="*/ 168 h 763"/>
              <a:gd name="connsiteX3-7621" fmla="*/ 248 w 358"/>
              <a:gd name="connsiteY3-7622" fmla="*/ 147 h 763"/>
              <a:gd name="connsiteX4-7623" fmla="*/ 248 w 358"/>
              <a:gd name="connsiteY4-7624" fmla="*/ 132 h 763"/>
              <a:gd name="connsiteX5-7625" fmla="*/ 248 w 358"/>
              <a:gd name="connsiteY5-7626" fmla="*/ 116 h 763"/>
              <a:gd name="connsiteX6-7627" fmla="*/ 248 w 358"/>
              <a:gd name="connsiteY6-7628" fmla="*/ 105 h 763"/>
              <a:gd name="connsiteX7-7629" fmla="*/ 243 w 358"/>
              <a:gd name="connsiteY7-7630" fmla="*/ 95 h 763"/>
              <a:gd name="connsiteX8-7631" fmla="*/ 243 w 358"/>
              <a:gd name="connsiteY8-7632" fmla="*/ 89 h 763"/>
              <a:gd name="connsiteX9-7633" fmla="*/ 243 w 358"/>
              <a:gd name="connsiteY9-7634" fmla="*/ 84 h 763"/>
              <a:gd name="connsiteX10-7635" fmla="*/ 237 w 358"/>
              <a:gd name="connsiteY10-7636" fmla="*/ 84 h 763"/>
              <a:gd name="connsiteX11-7637" fmla="*/ 232 w 358"/>
              <a:gd name="connsiteY11-7638" fmla="*/ 79 h 763"/>
              <a:gd name="connsiteX12-7639" fmla="*/ 222 w 358"/>
              <a:gd name="connsiteY12-7640" fmla="*/ 79 h 763"/>
              <a:gd name="connsiteX13-7641" fmla="*/ 216 w 358"/>
              <a:gd name="connsiteY13-7642" fmla="*/ 74 h 763"/>
              <a:gd name="connsiteX14-7643" fmla="*/ 200 w 358"/>
              <a:gd name="connsiteY14-7644" fmla="*/ 74 h 763"/>
              <a:gd name="connsiteX15-7645" fmla="*/ 190 w 358"/>
              <a:gd name="connsiteY15-7646" fmla="*/ 74 h 763"/>
              <a:gd name="connsiteX16-7647" fmla="*/ 174 w 358"/>
              <a:gd name="connsiteY16-7648" fmla="*/ 79 h 763"/>
              <a:gd name="connsiteX17-7649" fmla="*/ 0 w 358"/>
              <a:gd name="connsiteY17-7650" fmla="*/ 58 h 763"/>
              <a:gd name="connsiteX18-7651" fmla="*/ 58 w 358"/>
              <a:gd name="connsiteY18-7652" fmla="*/ 47 h 763"/>
              <a:gd name="connsiteX19-7653" fmla="*/ 85 w 358"/>
              <a:gd name="connsiteY19-7654" fmla="*/ 42 h 763"/>
              <a:gd name="connsiteX20-7655" fmla="*/ 111 w 358"/>
              <a:gd name="connsiteY20-7656" fmla="*/ 37 h 763"/>
              <a:gd name="connsiteX21-7657" fmla="*/ 137 w 358"/>
              <a:gd name="connsiteY21-7658" fmla="*/ 32 h 763"/>
              <a:gd name="connsiteX22-7659" fmla="*/ 153 w 358"/>
              <a:gd name="connsiteY22-7660" fmla="*/ 32 h 763"/>
              <a:gd name="connsiteX23-7661" fmla="*/ 169 w 358"/>
              <a:gd name="connsiteY23-7662" fmla="*/ 26 h 763"/>
              <a:gd name="connsiteX24-7663" fmla="*/ 185 w 358"/>
              <a:gd name="connsiteY24-7664" fmla="*/ 21 h 763"/>
              <a:gd name="connsiteX25-7665" fmla="*/ 190 w 358"/>
              <a:gd name="connsiteY25-7666" fmla="*/ 21 h 763"/>
              <a:gd name="connsiteX26-7667" fmla="*/ 200 w 358"/>
              <a:gd name="connsiteY26-7668" fmla="*/ 16 h 763"/>
              <a:gd name="connsiteX27-7669" fmla="*/ 206 w 358"/>
              <a:gd name="connsiteY27-7670" fmla="*/ 11 h 763"/>
              <a:gd name="connsiteX28-7671" fmla="*/ 216 w 358"/>
              <a:gd name="connsiteY28-7672" fmla="*/ 5 h 763"/>
              <a:gd name="connsiteX29-7673" fmla="*/ 222 w 358"/>
              <a:gd name="connsiteY29-7674" fmla="*/ 5 h 763"/>
              <a:gd name="connsiteX30-7675" fmla="*/ 232 w 358"/>
              <a:gd name="connsiteY30-7676" fmla="*/ 0 h 763"/>
              <a:gd name="connsiteX31-7677" fmla="*/ 237 w 358"/>
              <a:gd name="connsiteY31-7678" fmla="*/ 5 h 763"/>
              <a:gd name="connsiteX32-7679" fmla="*/ 243 w 358"/>
              <a:gd name="connsiteY32-7680" fmla="*/ 5 h 763"/>
              <a:gd name="connsiteX33-7681" fmla="*/ 248 w 358"/>
              <a:gd name="connsiteY33-7682" fmla="*/ 11 h 763"/>
              <a:gd name="connsiteX34-7683" fmla="*/ 258 w 358"/>
              <a:gd name="connsiteY34-7684" fmla="*/ 16 h 763"/>
              <a:gd name="connsiteX35-7685" fmla="*/ 269 w 358"/>
              <a:gd name="connsiteY35-7686" fmla="*/ 21 h 763"/>
              <a:gd name="connsiteX36-7687" fmla="*/ 279 w 358"/>
              <a:gd name="connsiteY36-7688" fmla="*/ 26 h 763"/>
              <a:gd name="connsiteX37-7689" fmla="*/ 290 w 358"/>
              <a:gd name="connsiteY37-7690" fmla="*/ 32 h 763"/>
              <a:gd name="connsiteX38-7691" fmla="*/ 306 w 358"/>
              <a:gd name="connsiteY38-7692" fmla="*/ 42 h 763"/>
              <a:gd name="connsiteX39-7693" fmla="*/ 316 w 358"/>
              <a:gd name="connsiteY39-7694" fmla="*/ 53 h 763"/>
              <a:gd name="connsiteX40-7695" fmla="*/ 327 w 358"/>
              <a:gd name="connsiteY40-7696" fmla="*/ 58 h 763"/>
              <a:gd name="connsiteX41-7697" fmla="*/ 337 w 358"/>
              <a:gd name="connsiteY41-7698" fmla="*/ 68 h 763"/>
              <a:gd name="connsiteX42-7699" fmla="*/ 348 w 358"/>
              <a:gd name="connsiteY42-7700" fmla="*/ 74 h 763"/>
              <a:gd name="connsiteX43-7701" fmla="*/ 353 w 358"/>
              <a:gd name="connsiteY43-7702" fmla="*/ 79 h 763"/>
              <a:gd name="connsiteX44-7703" fmla="*/ 358 w 358"/>
              <a:gd name="connsiteY44-7704" fmla="*/ 84 h 763"/>
              <a:gd name="connsiteX45-7705" fmla="*/ 358 w 358"/>
              <a:gd name="connsiteY45-7706" fmla="*/ 89 h 763"/>
              <a:gd name="connsiteX46-7707" fmla="*/ 358 w 358"/>
              <a:gd name="connsiteY46-7708" fmla="*/ 95 h 763"/>
              <a:gd name="connsiteX47-7709" fmla="*/ 358 w 358"/>
              <a:gd name="connsiteY47-7710" fmla="*/ 100 h 763"/>
              <a:gd name="connsiteX48-7711" fmla="*/ 358 w 358"/>
              <a:gd name="connsiteY48-7712" fmla="*/ 105 h 763"/>
              <a:gd name="connsiteX49-7713" fmla="*/ 353 w 358"/>
              <a:gd name="connsiteY49-7714" fmla="*/ 110 h 763"/>
              <a:gd name="connsiteX50-7715" fmla="*/ 343 w 358"/>
              <a:gd name="connsiteY50-7716" fmla="*/ 116 h 763"/>
              <a:gd name="connsiteX51-7717" fmla="*/ 343 w 358"/>
              <a:gd name="connsiteY51-7718" fmla="*/ 121 h 763"/>
              <a:gd name="connsiteX52-7719" fmla="*/ 343 w 358"/>
              <a:gd name="connsiteY52-7720" fmla="*/ 121 h 763"/>
              <a:gd name="connsiteX53-7721" fmla="*/ 337 w 358"/>
              <a:gd name="connsiteY53-7722" fmla="*/ 126 h 763"/>
              <a:gd name="connsiteX54-7723" fmla="*/ 337 w 358"/>
              <a:gd name="connsiteY54-7724" fmla="*/ 132 h 763"/>
              <a:gd name="connsiteX55-7725" fmla="*/ 332 w 358"/>
              <a:gd name="connsiteY55-7726" fmla="*/ 142 h 763"/>
              <a:gd name="connsiteX56-7727" fmla="*/ 332 w 358"/>
              <a:gd name="connsiteY56-7728" fmla="*/ 147 h 763"/>
              <a:gd name="connsiteX57-7729" fmla="*/ 332 w 358"/>
              <a:gd name="connsiteY57-7730" fmla="*/ 158 h 763"/>
              <a:gd name="connsiteX58-7731" fmla="*/ 327 w 358"/>
              <a:gd name="connsiteY58-7732" fmla="*/ 168 h 763"/>
              <a:gd name="connsiteX59-7733" fmla="*/ 327 w 358"/>
              <a:gd name="connsiteY59-7734" fmla="*/ 179 h 763"/>
              <a:gd name="connsiteX60-7735" fmla="*/ 327 w 358"/>
              <a:gd name="connsiteY60-7736" fmla="*/ 189 h 763"/>
              <a:gd name="connsiteX61-7737" fmla="*/ 322 w 358"/>
              <a:gd name="connsiteY61-7738" fmla="*/ 205 h 763"/>
              <a:gd name="connsiteX62-7739" fmla="*/ 322 w 358"/>
              <a:gd name="connsiteY62-7740" fmla="*/ 221 h 763"/>
              <a:gd name="connsiteX63-7741" fmla="*/ 322 w 358"/>
              <a:gd name="connsiteY63-7742" fmla="*/ 237 h 763"/>
              <a:gd name="connsiteX64-7743" fmla="*/ 316 w 358"/>
              <a:gd name="connsiteY64-7744" fmla="*/ 252 h 763"/>
              <a:gd name="connsiteX65-7745" fmla="*/ 316 w 358"/>
              <a:gd name="connsiteY65-7746" fmla="*/ 268 h 763"/>
              <a:gd name="connsiteX66-7747" fmla="*/ 316 w 358"/>
              <a:gd name="connsiteY66-7748" fmla="*/ 289 h 763"/>
              <a:gd name="connsiteX67-7749" fmla="*/ 311 w 358"/>
              <a:gd name="connsiteY67-7750" fmla="*/ 331 h 763"/>
              <a:gd name="connsiteX68-7751" fmla="*/ 306 w 358"/>
              <a:gd name="connsiteY68-7752" fmla="*/ 368 h 763"/>
              <a:gd name="connsiteX69-7753" fmla="*/ 306 w 358"/>
              <a:gd name="connsiteY69-7754" fmla="*/ 400 h 763"/>
              <a:gd name="connsiteX70-7755" fmla="*/ 301 w 358"/>
              <a:gd name="connsiteY70-7756" fmla="*/ 431 h 763"/>
              <a:gd name="connsiteX71-7757" fmla="*/ 295 w 358"/>
              <a:gd name="connsiteY71-7758" fmla="*/ 463 h 763"/>
              <a:gd name="connsiteX72-7759" fmla="*/ 295 w 358"/>
              <a:gd name="connsiteY72-7760" fmla="*/ 489 h 763"/>
              <a:gd name="connsiteX73-7761" fmla="*/ 290 w 358"/>
              <a:gd name="connsiteY73-7762" fmla="*/ 510 h 763"/>
              <a:gd name="connsiteX74-7763" fmla="*/ 285 w 358"/>
              <a:gd name="connsiteY74-7764" fmla="*/ 531 h 763"/>
              <a:gd name="connsiteX75-7765" fmla="*/ 279 w 358"/>
              <a:gd name="connsiteY75-7766" fmla="*/ 568 h 763"/>
              <a:gd name="connsiteX76-7767" fmla="*/ 269 w 358"/>
              <a:gd name="connsiteY76-7768" fmla="*/ 605 h 763"/>
              <a:gd name="connsiteX77-7769" fmla="*/ 264 w 358"/>
              <a:gd name="connsiteY77-7770" fmla="*/ 636 h 763"/>
              <a:gd name="connsiteX78-7771" fmla="*/ 253 w 358"/>
              <a:gd name="connsiteY78-7772" fmla="*/ 663 h 763"/>
              <a:gd name="connsiteX79-7773" fmla="*/ 248 w 358"/>
              <a:gd name="connsiteY79-7774" fmla="*/ 689 h 763"/>
              <a:gd name="connsiteX80-7775" fmla="*/ 243 w 358"/>
              <a:gd name="connsiteY80-7776" fmla="*/ 700 h 763"/>
              <a:gd name="connsiteX81-7777" fmla="*/ 237 w 358"/>
              <a:gd name="connsiteY81-7778" fmla="*/ 710 h 763"/>
              <a:gd name="connsiteX82-7779" fmla="*/ 237 w 358"/>
              <a:gd name="connsiteY82-7780" fmla="*/ 721 h 763"/>
              <a:gd name="connsiteX83-7781" fmla="*/ 232 w 358"/>
              <a:gd name="connsiteY83-7782" fmla="*/ 726 h 763"/>
              <a:gd name="connsiteX84-7783" fmla="*/ 227 w 358"/>
              <a:gd name="connsiteY84-7784" fmla="*/ 736 h 763"/>
              <a:gd name="connsiteX85-7785" fmla="*/ 227 w 358"/>
              <a:gd name="connsiteY85-7786" fmla="*/ 742 h 763"/>
              <a:gd name="connsiteX86-7787" fmla="*/ 216 w 358"/>
              <a:gd name="connsiteY86-7788" fmla="*/ 747 h 763"/>
              <a:gd name="connsiteX87-7789" fmla="*/ 211 w 358"/>
              <a:gd name="connsiteY87-7790" fmla="*/ 757 h 763"/>
              <a:gd name="connsiteX88-7791" fmla="*/ 206 w 358"/>
              <a:gd name="connsiteY88-7792" fmla="*/ 757 h 763"/>
              <a:gd name="connsiteX89-7793" fmla="*/ 200 w 358"/>
              <a:gd name="connsiteY89-7794" fmla="*/ 763 h 763"/>
              <a:gd name="connsiteX90-7795" fmla="*/ 195 w 358"/>
              <a:gd name="connsiteY90-7796" fmla="*/ 763 h 763"/>
              <a:gd name="connsiteX91-7797" fmla="*/ 195 w 358"/>
              <a:gd name="connsiteY91-7798" fmla="*/ 757 h 763"/>
              <a:gd name="connsiteX92-7799" fmla="*/ 190 w 358"/>
              <a:gd name="connsiteY92-7800" fmla="*/ 757 h 763"/>
              <a:gd name="connsiteX93-7801" fmla="*/ 190 w 358"/>
              <a:gd name="connsiteY93-7802" fmla="*/ 752 h 763"/>
              <a:gd name="connsiteX94-7803" fmla="*/ 190 w 358"/>
              <a:gd name="connsiteY94-7804" fmla="*/ 747 h 763"/>
              <a:gd name="connsiteX95-7805" fmla="*/ 185 w 358"/>
              <a:gd name="connsiteY95-7806" fmla="*/ 742 h 763"/>
              <a:gd name="connsiteX96-7807" fmla="*/ 185 w 358"/>
              <a:gd name="connsiteY96-7808" fmla="*/ 731 h 763"/>
              <a:gd name="connsiteX97-7809" fmla="*/ 185 w 358"/>
              <a:gd name="connsiteY97-7810" fmla="*/ 721 h 763"/>
              <a:gd name="connsiteX98-7811" fmla="*/ 179 w 358"/>
              <a:gd name="connsiteY98-7812" fmla="*/ 705 h 763"/>
              <a:gd name="connsiteX99-7813" fmla="*/ 174 w 358"/>
              <a:gd name="connsiteY99-7814" fmla="*/ 684 h 763"/>
              <a:gd name="connsiteX100-7815" fmla="*/ 169 w 358"/>
              <a:gd name="connsiteY100-7816" fmla="*/ 668 h 763"/>
              <a:gd name="connsiteX101-7817" fmla="*/ 164 w 358"/>
              <a:gd name="connsiteY101-7818" fmla="*/ 652 h 763"/>
              <a:gd name="connsiteX102-7819" fmla="*/ 158 w 358"/>
              <a:gd name="connsiteY102-7820" fmla="*/ 636 h 763"/>
              <a:gd name="connsiteX103-7821" fmla="*/ 148 w 358"/>
              <a:gd name="connsiteY103-7822" fmla="*/ 626 h 763"/>
              <a:gd name="connsiteX104-7823" fmla="*/ 137 w 358"/>
              <a:gd name="connsiteY104-7824" fmla="*/ 615 h 763"/>
              <a:gd name="connsiteX105-7825" fmla="*/ 132 w 358"/>
              <a:gd name="connsiteY105-7826" fmla="*/ 605 h 763"/>
              <a:gd name="connsiteX106-7827" fmla="*/ 143 w 358"/>
              <a:gd name="connsiteY106-7828" fmla="*/ 610 h 763"/>
              <a:gd name="connsiteX107-7829" fmla="*/ 158 w 358"/>
              <a:gd name="connsiteY107-7830" fmla="*/ 610 h 763"/>
              <a:gd name="connsiteX108-7831" fmla="*/ 169 w 358"/>
              <a:gd name="connsiteY108-7832" fmla="*/ 610 h 763"/>
              <a:gd name="connsiteX109-7833" fmla="*/ 179 w 358"/>
              <a:gd name="connsiteY109-7834" fmla="*/ 610 h 763"/>
              <a:gd name="connsiteX110-7835" fmla="*/ 190 w 358"/>
              <a:gd name="connsiteY110-7836" fmla="*/ 605 h 763"/>
              <a:gd name="connsiteX111-7837" fmla="*/ 195 w 358"/>
              <a:gd name="connsiteY111-7838" fmla="*/ 605 h 763"/>
              <a:gd name="connsiteX112-7839" fmla="*/ 200 w 358"/>
              <a:gd name="connsiteY112-7840" fmla="*/ 600 h 763"/>
              <a:gd name="connsiteX113-7841" fmla="*/ 200 w 358"/>
              <a:gd name="connsiteY113-7842" fmla="*/ 600 h 763"/>
              <a:gd name="connsiteX114-7843" fmla="*/ 206 w 358"/>
              <a:gd name="connsiteY114-7844" fmla="*/ 594 h 763"/>
              <a:gd name="connsiteX115-7845" fmla="*/ 206 w 358"/>
              <a:gd name="connsiteY115-7846" fmla="*/ 584 h 763"/>
              <a:gd name="connsiteX116-7847" fmla="*/ 211 w 358"/>
              <a:gd name="connsiteY116-7848" fmla="*/ 573 h 763"/>
              <a:gd name="connsiteX117-7849" fmla="*/ 211 w 358"/>
              <a:gd name="connsiteY117-7850" fmla="*/ 558 h 763"/>
              <a:gd name="connsiteX118-7851" fmla="*/ 216 w 358"/>
              <a:gd name="connsiteY118-7852" fmla="*/ 537 h 763"/>
              <a:gd name="connsiteX119-7853" fmla="*/ 222 w 358"/>
              <a:gd name="connsiteY119-7854" fmla="*/ 516 h 763"/>
              <a:gd name="connsiteX120-7855" fmla="*/ 222 w 358"/>
              <a:gd name="connsiteY120-7856" fmla="*/ 489 h 763"/>
              <a:gd name="connsiteX121-7857" fmla="*/ 227 w 358"/>
              <a:gd name="connsiteY121-7858" fmla="*/ 458 h 763"/>
              <a:gd name="connsiteX122-7859" fmla="*/ 237 w 358"/>
              <a:gd name="connsiteY122-7860" fmla="*/ 395 h 763"/>
              <a:gd name="connsiteX123-7861" fmla="*/ 243 w 358"/>
              <a:gd name="connsiteY123-7862" fmla="*/ 337 h 763"/>
              <a:gd name="connsiteX124-7863" fmla="*/ 248 w 358"/>
              <a:gd name="connsiteY124-7864" fmla="*/ 274 h 763"/>
              <a:gd name="connsiteX125-7865" fmla="*/ 248 w 358"/>
              <a:gd name="connsiteY125-7866" fmla="*/ 221 h 763"/>
              <a:gd name="connsiteX126-7867" fmla="*/ 248 w 358"/>
              <a:gd name="connsiteY126-7868" fmla="*/ 221 h 763"/>
              <a:gd name="connsiteX0-7869" fmla="*/ 248 w 358"/>
              <a:gd name="connsiteY0-7870" fmla="*/ 221 h 763"/>
              <a:gd name="connsiteX1-7871" fmla="*/ 248 w 358"/>
              <a:gd name="connsiteY1-7872" fmla="*/ 195 h 763"/>
              <a:gd name="connsiteX2-7873" fmla="*/ 248 w 358"/>
              <a:gd name="connsiteY2-7874" fmla="*/ 168 h 763"/>
              <a:gd name="connsiteX3-7875" fmla="*/ 248 w 358"/>
              <a:gd name="connsiteY3-7876" fmla="*/ 147 h 763"/>
              <a:gd name="connsiteX4-7877" fmla="*/ 248 w 358"/>
              <a:gd name="connsiteY4-7878" fmla="*/ 132 h 763"/>
              <a:gd name="connsiteX5-7879" fmla="*/ 248 w 358"/>
              <a:gd name="connsiteY5-7880" fmla="*/ 116 h 763"/>
              <a:gd name="connsiteX6-7881" fmla="*/ 248 w 358"/>
              <a:gd name="connsiteY6-7882" fmla="*/ 105 h 763"/>
              <a:gd name="connsiteX7-7883" fmla="*/ 243 w 358"/>
              <a:gd name="connsiteY7-7884" fmla="*/ 95 h 763"/>
              <a:gd name="connsiteX8-7885" fmla="*/ 243 w 358"/>
              <a:gd name="connsiteY8-7886" fmla="*/ 89 h 763"/>
              <a:gd name="connsiteX9-7887" fmla="*/ 243 w 358"/>
              <a:gd name="connsiteY9-7888" fmla="*/ 84 h 763"/>
              <a:gd name="connsiteX10-7889" fmla="*/ 237 w 358"/>
              <a:gd name="connsiteY10-7890" fmla="*/ 84 h 763"/>
              <a:gd name="connsiteX11-7891" fmla="*/ 232 w 358"/>
              <a:gd name="connsiteY11-7892" fmla="*/ 79 h 763"/>
              <a:gd name="connsiteX12-7893" fmla="*/ 222 w 358"/>
              <a:gd name="connsiteY12-7894" fmla="*/ 79 h 763"/>
              <a:gd name="connsiteX13-7895" fmla="*/ 216 w 358"/>
              <a:gd name="connsiteY13-7896" fmla="*/ 74 h 763"/>
              <a:gd name="connsiteX14-7897" fmla="*/ 200 w 358"/>
              <a:gd name="connsiteY14-7898" fmla="*/ 74 h 763"/>
              <a:gd name="connsiteX15-7899" fmla="*/ 190 w 358"/>
              <a:gd name="connsiteY15-7900" fmla="*/ 74 h 763"/>
              <a:gd name="connsiteX16-7901" fmla="*/ 0 w 358"/>
              <a:gd name="connsiteY16-7902" fmla="*/ 58 h 763"/>
              <a:gd name="connsiteX17-7903" fmla="*/ 58 w 358"/>
              <a:gd name="connsiteY17-7904" fmla="*/ 47 h 763"/>
              <a:gd name="connsiteX18-7905" fmla="*/ 85 w 358"/>
              <a:gd name="connsiteY18-7906" fmla="*/ 42 h 763"/>
              <a:gd name="connsiteX19-7907" fmla="*/ 111 w 358"/>
              <a:gd name="connsiteY19-7908" fmla="*/ 37 h 763"/>
              <a:gd name="connsiteX20-7909" fmla="*/ 137 w 358"/>
              <a:gd name="connsiteY20-7910" fmla="*/ 32 h 763"/>
              <a:gd name="connsiteX21-7911" fmla="*/ 153 w 358"/>
              <a:gd name="connsiteY21-7912" fmla="*/ 32 h 763"/>
              <a:gd name="connsiteX22-7913" fmla="*/ 169 w 358"/>
              <a:gd name="connsiteY22-7914" fmla="*/ 26 h 763"/>
              <a:gd name="connsiteX23-7915" fmla="*/ 185 w 358"/>
              <a:gd name="connsiteY23-7916" fmla="*/ 21 h 763"/>
              <a:gd name="connsiteX24-7917" fmla="*/ 190 w 358"/>
              <a:gd name="connsiteY24-7918" fmla="*/ 21 h 763"/>
              <a:gd name="connsiteX25-7919" fmla="*/ 200 w 358"/>
              <a:gd name="connsiteY25-7920" fmla="*/ 16 h 763"/>
              <a:gd name="connsiteX26-7921" fmla="*/ 206 w 358"/>
              <a:gd name="connsiteY26-7922" fmla="*/ 11 h 763"/>
              <a:gd name="connsiteX27-7923" fmla="*/ 216 w 358"/>
              <a:gd name="connsiteY27-7924" fmla="*/ 5 h 763"/>
              <a:gd name="connsiteX28-7925" fmla="*/ 222 w 358"/>
              <a:gd name="connsiteY28-7926" fmla="*/ 5 h 763"/>
              <a:gd name="connsiteX29-7927" fmla="*/ 232 w 358"/>
              <a:gd name="connsiteY29-7928" fmla="*/ 0 h 763"/>
              <a:gd name="connsiteX30-7929" fmla="*/ 237 w 358"/>
              <a:gd name="connsiteY30-7930" fmla="*/ 5 h 763"/>
              <a:gd name="connsiteX31-7931" fmla="*/ 243 w 358"/>
              <a:gd name="connsiteY31-7932" fmla="*/ 5 h 763"/>
              <a:gd name="connsiteX32-7933" fmla="*/ 248 w 358"/>
              <a:gd name="connsiteY32-7934" fmla="*/ 11 h 763"/>
              <a:gd name="connsiteX33-7935" fmla="*/ 258 w 358"/>
              <a:gd name="connsiteY33-7936" fmla="*/ 16 h 763"/>
              <a:gd name="connsiteX34-7937" fmla="*/ 269 w 358"/>
              <a:gd name="connsiteY34-7938" fmla="*/ 21 h 763"/>
              <a:gd name="connsiteX35-7939" fmla="*/ 279 w 358"/>
              <a:gd name="connsiteY35-7940" fmla="*/ 26 h 763"/>
              <a:gd name="connsiteX36-7941" fmla="*/ 290 w 358"/>
              <a:gd name="connsiteY36-7942" fmla="*/ 32 h 763"/>
              <a:gd name="connsiteX37-7943" fmla="*/ 306 w 358"/>
              <a:gd name="connsiteY37-7944" fmla="*/ 42 h 763"/>
              <a:gd name="connsiteX38-7945" fmla="*/ 316 w 358"/>
              <a:gd name="connsiteY38-7946" fmla="*/ 53 h 763"/>
              <a:gd name="connsiteX39-7947" fmla="*/ 327 w 358"/>
              <a:gd name="connsiteY39-7948" fmla="*/ 58 h 763"/>
              <a:gd name="connsiteX40-7949" fmla="*/ 337 w 358"/>
              <a:gd name="connsiteY40-7950" fmla="*/ 68 h 763"/>
              <a:gd name="connsiteX41-7951" fmla="*/ 348 w 358"/>
              <a:gd name="connsiteY41-7952" fmla="*/ 74 h 763"/>
              <a:gd name="connsiteX42-7953" fmla="*/ 353 w 358"/>
              <a:gd name="connsiteY42-7954" fmla="*/ 79 h 763"/>
              <a:gd name="connsiteX43-7955" fmla="*/ 358 w 358"/>
              <a:gd name="connsiteY43-7956" fmla="*/ 84 h 763"/>
              <a:gd name="connsiteX44-7957" fmla="*/ 358 w 358"/>
              <a:gd name="connsiteY44-7958" fmla="*/ 89 h 763"/>
              <a:gd name="connsiteX45-7959" fmla="*/ 358 w 358"/>
              <a:gd name="connsiteY45-7960" fmla="*/ 95 h 763"/>
              <a:gd name="connsiteX46-7961" fmla="*/ 358 w 358"/>
              <a:gd name="connsiteY46-7962" fmla="*/ 100 h 763"/>
              <a:gd name="connsiteX47-7963" fmla="*/ 358 w 358"/>
              <a:gd name="connsiteY47-7964" fmla="*/ 105 h 763"/>
              <a:gd name="connsiteX48-7965" fmla="*/ 353 w 358"/>
              <a:gd name="connsiteY48-7966" fmla="*/ 110 h 763"/>
              <a:gd name="connsiteX49-7967" fmla="*/ 343 w 358"/>
              <a:gd name="connsiteY49-7968" fmla="*/ 116 h 763"/>
              <a:gd name="connsiteX50-7969" fmla="*/ 343 w 358"/>
              <a:gd name="connsiteY50-7970" fmla="*/ 121 h 763"/>
              <a:gd name="connsiteX51-7971" fmla="*/ 343 w 358"/>
              <a:gd name="connsiteY51-7972" fmla="*/ 121 h 763"/>
              <a:gd name="connsiteX52-7973" fmla="*/ 337 w 358"/>
              <a:gd name="connsiteY52-7974" fmla="*/ 126 h 763"/>
              <a:gd name="connsiteX53-7975" fmla="*/ 337 w 358"/>
              <a:gd name="connsiteY53-7976" fmla="*/ 132 h 763"/>
              <a:gd name="connsiteX54-7977" fmla="*/ 332 w 358"/>
              <a:gd name="connsiteY54-7978" fmla="*/ 142 h 763"/>
              <a:gd name="connsiteX55-7979" fmla="*/ 332 w 358"/>
              <a:gd name="connsiteY55-7980" fmla="*/ 147 h 763"/>
              <a:gd name="connsiteX56-7981" fmla="*/ 332 w 358"/>
              <a:gd name="connsiteY56-7982" fmla="*/ 158 h 763"/>
              <a:gd name="connsiteX57-7983" fmla="*/ 327 w 358"/>
              <a:gd name="connsiteY57-7984" fmla="*/ 168 h 763"/>
              <a:gd name="connsiteX58-7985" fmla="*/ 327 w 358"/>
              <a:gd name="connsiteY58-7986" fmla="*/ 179 h 763"/>
              <a:gd name="connsiteX59-7987" fmla="*/ 327 w 358"/>
              <a:gd name="connsiteY59-7988" fmla="*/ 189 h 763"/>
              <a:gd name="connsiteX60-7989" fmla="*/ 322 w 358"/>
              <a:gd name="connsiteY60-7990" fmla="*/ 205 h 763"/>
              <a:gd name="connsiteX61-7991" fmla="*/ 322 w 358"/>
              <a:gd name="connsiteY61-7992" fmla="*/ 221 h 763"/>
              <a:gd name="connsiteX62-7993" fmla="*/ 322 w 358"/>
              <a:gd name="connsiteY62-7994" fmla="*/ 237 h 763"/>
              <a:gd name="connsiteX63-7995" fmla="*/ 316 w 358"/>
              <a:gd name="connsiteY63-7996" fmla="*/ 252 h 763"/>
              <a:gd name="connsiteX64-7997" fmla="*/ 316 w 358"/>
              <a:gd name="connsiteY64-7998" fmla="*/ 268 h 763"/>
              <a:gd name="connsiteX65-7999" fmla="*/ 316 w 358"/>
              <a:gd name="connsiteY65-8000" fmla="*/ 289 h 763"/>
              <a:gd name="connsiteX66-8001" fmla="*/ 311 w 358"/>
              <a:gd name="connsiteY66-8002" fmla="*/ 331 h 763"/>
              <a:gd name="connsiteX67-8003" fmla="*/ 306 w 358"/>
              <a:gd name="connsiteY67-8004" fmla="*/ 368 h 763"/>
              <a:gd name="connsiteX68-8005" fmla="*/ 306 w 358"/>
              <a:gd name="connsiteY68-8006" fmla="*/ 400 h 763"/>
              <a:gd name="connsiteX69-8007" fmla="*/ 301 w 358"/>
              <a:gd name="connsiteY69-8008" fmla="*/ 431 h 763"/>
              <a:gd name="connsiteX70-8009" fmla="*/ 295 w 358"/>
              <a:gd name="connsiteY70-8010" fmla="*/ 463 h 763"/>
              <a:gd name="connsiteX71-8011" fmla="*/ 295 w 358"/>
              <a:gd name="connsiteY71-8012" fmla="*/ 489 h 763"/>
              <a:gd name="connsiteX72-8013" fmla="*/ 290 w 358"/>
              <a:gd name="connsiteY72-8014" fmla="*/ 510 h 763"/>
              <a:gd name="connsiteX73-8015" fmla="*/ 285 w 358"/>
              <a:gd name="connsiteY73-8016" fmla="*/ 531 h 763"/>
              <a:gd name="connsiteX74-8017" fmla="*/ 279 w 358"/>
              <a:gd name="connsiteY74-8018" fmla="*/ 568 h 763"/>
              <a:gd name="connsiteX75-8019" fmla="*/ 269 w 358"/>
              <a:gd name="connsiteY75-8020" fmla="*/ 605 h 763"/>
              <a:gd name="connsiteX76-8021" fmla="*/ 264 w 358"/>
              <a:gd name="connsiteY76-8022" fmla="*/ 636 h 763"/>
              <a:gd name="connsiteX77-8023" fmla="*/ 253 w 358"/>
              <a:gd name="connsiteY77-8024" fmla="*/ 663 h 763"/>
              <a:gd name="connsiteX78-8025" fmla="*/ 248 w 358"/>
              <a:gd name="connsiteY78-8026" fmla="*/ 689 h 763"/>
              <a:gd name="connsiteX79-8027" fmla="*/ 243 w 358"/>
              <a:gd name="connsiteY79-8028" fmla="*/ 700 h 763"/>
              <a:gd name="connsiteX80-8029" fmla="*/ 237 w 358"/>
              <a:gd name="connsiteY80-8030" fmla="*/ 710 h 763"/>
              <a:gd name="connsiteX81-8031" fmla="*/ 237 w 358"/>
              <a:gd name="connsiteY81-8032" fmla="*/ 721 h 763"/>
              <a:gd name="connsiteX82-8033" fmla="*/ 232 w 358"/>
              <a:gd name="connsiteY82-8034" fmla="*/ 726 h 763"/>
              <a:gd name="connsiteX83-8035" fmla="*/ 227 w 358"/>
              <a:gd name="connsiteY83-8036" fmla="*/ 736 h 763"/>
              <a:gd name="connsiteX84-8037" fmla="*/ 227 w 358"/>
              <a:gd name="connsiteY84-8038" fmla="*/ 742 h 763"/>
              <a:gd name="connsiteX85-8039" fmla="*/ 216 w 358"/>
              <a:gd name="connsiteY85-8040" fmla="*/ 747 h 763"/>
              <a:gd name="connsiteX86-8041" fmla="*/ 211 w 358"/>
              <a:gd name="connsiteY86-8042" fmla="*/ 757 h 763"/>
              <a:gd name="connsiteX87-8043" fmla="*/ 206 w 358"/>
              <a:gd name="connsiteY87-8044" fmla="*/ 757 h 763"/>
              <a:gd name="connsiteX88-8045" fmla="*/ 200 w 358"/>
              <a:gd name="connsiteY88-8046" fmla="*/ 763 h 763"/>
              <a:gd name="connsiteX89-8047" fmla="*/ 195 w 358"/>
              <a:gd name="connsiteY89-8048" fmla="*/ 763 h 763"/>
              <a:gd name="connsiteX90-8049" fmla="*/ 195 w 358"/>
              <a:gd name="connsiteY90-8050" fmla="*/ 757 h 763"/>
              <a:gd name="connsiteX91-8051" fmla="*/ 190 w 358"/>
              <a:gd name="connsiteY91-8052" fmla="*/ 757 h 763"/>
              <a:gd name="connsiteX92-8053" fmla="*/ 190 w 358"/>
              <a:gd name="connsiteY92-8054" fmla="*/ 752 h 763"/>
              <a:gd name="connsiteX93-8055" fmla="*/ 190 w 358"/>
              <a:gd name="connsiteY93-8056" fmla="*/ 747 h 763"/>
              <a:gd name="connsiteX94-8057" fmla="*/ 185 w 358"/>
              <a:gd name="connsiteY94-8058" fmla="*/ 742 h 763"/>
              <a:gd name="connsiteX95-8059" fmla="*/ 185 w 358"/>
              <a:gd name="connsiteY95-8060" fmla="*/ 731 h 763"/>
              <a:gd name="connsiteX96-8061" fmla="*/ 185 w 358"/>
              <a:gd name="connsiteY96-8062" fmla="*/ 721 h 763"/>
              <a:gd name="connsiteX97-8063" fmla="*/ 179 w 358"/>
              <a:gd name="connsiteY97-8064" fmla="*/ 705 h 763"/>
              <a:gd name="connsiteX98-8065" fmla="*/ 174 w 358"/>
              <a:gd name="connsiteY98-8066" fmla="*/ 684 h 763"/>
              <a:gd name="connsiteX99-8067" fmla="*/ 169 w 358"/>
              <a:gd name="connsiteY99-8068" fmla="*/ 668 h 763"/>
              <a:gd name="connsiteX100-8069" fmla="*/ 164 w 358"/>
              <a:gd name="connsiteY100-8070" fmla="*/ 652 h 763"/>
              <a:gd name="connsiteX101-8071" fmla="*/ 158 w 358"/>
              <a:gd name="connsiteY101-8072" fmla="*/ 636 h 763"/>
              <a:gd name="connsiteX102-8073" fmla="*/ 148 w 358"/>
              <a:gd name="connsiteY102-8074" fmla="*/ 626 h 763"/>
              <a:gd name="connsiteX103-8075" fmla="*/ 137 w 358"/>
              <a:gd name="connsiteY103-8076" fmla="*/ 615 h 763"/>
              <a:gd name="connsiteX104-8077" fmla="*/ 132 w 358"/>
              <a:gd name="connsiteY104-8078" fmla="*/ 605 h 763"/>
              <a:gd name="connsiteX105-8079" fmla="*/ 143 w 358"/>
              <a:gd name="connsiteY105-8080" fmla="*/ 610 h 763"/>
              <a:gd name="connsiteX106-8081" fmla="*/ 158 w 358"/>
              <a:gd name="connsiteY106-8082" fmla="*/ 610 h 763"/>
              <a:gd name="connsiteX107-8083" fmla="*/ 169 w 358"/>
              <a:gd name="connsiteY107-8084" fmla="*/ 610 h 763"/>
              <a:gd name="connsiteX108-8085" fmla="*/ 179 w 358"/>
              <a:gd name="connsiteY108-8086" fmla="*/ 610 h 763"/>
              <a:gd name="connsiteX109-8087" fmla="*/ 190 w 358"/>
              <a:gd name="connsiteY109-8088" fmla="*/ 605 h 763"/>
              <a:gd name="connsiteX110-8089" fmla="*/ 195 w 358"/>
              <a:gd name="connsiteY110-8090" fmla="*/ 605 h 763"/>
              <a:gd name="connsiteX111-8091" fmla="*/ 200 w 358"/>
              <a:gd name="connsiteY111-8092" fmla="*/ 600 h 763"/>
              <a:gd name="connsiteX112-8093" fmla="*/ 200 w 358"/>
              <a:gd name="connsiteY112-8094" fmla="*/ 600 h 763"/>
              <a:gd name="connsiteX113-8095" fmla="*/ 206 w 358"/>
              <a:gd name="connsiteY113-8096" fmla="*/ 594 h 763"/>
              <a:gd name="connsiteX114-8097" fmla="*/ 206 w 358"/>
              <a:gd name="connsiteY114-8098" fmla="*/ 584 h 763"/>
              <a:gd name="connsiteX115-8099" fmla="*/ 211 w 358"/>
              <a:gd name="connsiteY115-8100" fmla="*/ 573 h 763"/>
              <a:gd name="connsiteX116-8101" fmla="*/ 211 w 358"/>
              <a:gd name="connsiteY116-8102" fmla="*/ 558 h 763"/>
              <a:gd name="connsiteX117-8103" fmla="*/ 216 w 358"/>
              <a:gd name="connsiteY117-8104" fmla="*/ 537 h 763"/>
              <a:gd name="connsiteX118-8105" fmla="*/ 222 w 358"/>
              <a:gd name="connsiteY118-8106" fmla="*/ 516 h 763"/>
              <a:gd name="connsiteX119-8107" fmla="*/ 222 w 358"/>
              <a:gd name="connsiteY119-8108" fmla="*/ 489 h 763"/>
              <a:gd name="connsiteX120-8109" fmla="*/ 227 w 358"/>
              <a:gd name="connsiteY120-8110" fmla="*/ 458 h 763"/>
              <a:gd name="connsiteX121-8111" fmla="*/ 237 w 358"/>
              <a:gd name="connsiteY121-8112" fmla="*/ 395 h 763"/>
              <a:gd name="connsiteX122-8113" fmla="*/ 243 w 358"/>
              <a:gd name="connsiteY122-8114" fmla="*/ 337 h 763"/>
              <a:gd name="connsiteX123-8115" fmla="*/ 248 w 358"/>
              <a:gd name="connsiteY123-8116" fmla="*/ 274 h 763"/>
              <a:gd name="connsiteX124-8117" fmla="*/ 248 w 358"/>
              <a:gd name="connsiteY124-8118" fmla="*/ 221 h 763"/>
              <a:gd name="connsiteX125-8119" fmla="*/ 248 w 358"/>
              <a:gd name="connsiteY125-8120" fmla="*/ 221 h 763"/>
              <a:gd name="connsiteX0-8121" fmla="*/ 248 w 358"/>
              <a:gd name="connsiteY0-8122" fmla="*/ 221 h 763"/>
              <a:gd name="connsiteX1-8123" fmla="*/ 248 w 358"/>
              <a:gd name="connsiteY1-8124" fmla="*/ 195 h 763"/>
              <a:gd name="connsiteX2-8125" fmla="*/ 248 w 358"/>
              <a:gd name="connsiteY2-8126" fmla="*/ 168 h 763"/>
              <a:gd name="connsiteX3-8127" fmla="*/ 248 w 358"/>
              <a:gd name="connsiteY3-8128" fmla="*/ 147 h 763"/>
              <a:gd name="connsiteX4-8129" fmla="*/ 248 w 358"/>
              <a:gd name="connsiteY4-8130" fmla="*/ 132 h 763"/>
              <a:gd name="connsiteX5-8131" fmla="*/ 248 w 358"/>
              <a:gd name="connsiteY5-8132" fmla="*/ 116 h 763"/>
              <a:gd name="connsiteX6-8133" fmla="*/ 248 w 358"/>
              <a:gd name="connsiteY6-8134" fmla="*/ 105 h 763"/>
              <a:gd name="connsiteX7-8135" fmla="*/ 243 w 358"/>
              <a:gd name="connsiteY7-8136" fmla="*/ 95 h 763"/>
              <a:gd name="connsiteX8-8137" fmla="*/ 243 w 358"/>
              <a:gd name="connsiteY8-8138" fmla="*/ 89 h 763"/>
              <a:gd name="connsiteX9-8139" fmla="*/ 243 w 358"/>
              <a:gd name="connsiteY9-8140" fmla="*/ 84 h 763"/>
              <a:gd name="connsiteX10-8141" fmla="*/ 237 w 358"/>
              <a:gd name="connsiteY10-8142" fmla="*/ 84 h 763"/>
              <a:gd name="connsiteX11-8143" fmla="*/ 232 w 358"/>
              <a:gd name="connsiteY11-8144" fmla="*/ 79 h 763"/>
              <a:gd name="connsiteX12-8145" fmla="*/ 222 w 358"/>
              <a:gd name="connsiteY12-8146" fmla="*/ 79 h 763"/>
              <a:gd name="connsiteX13-8147" fmla="*/ 216 w 358"/>
              <a:gd name="connsiteY13-8148" fmla="*/ 74 h 763"/>
              <a:gd name="connsiteX14-8149" fmla="*/ 200 w 358"/>
              <a:gd name="connsiteY14-8150" fmla="*/ 74 h 763"/>
              <a:gd name="connsiteX15-8151" fmla="*/ 0 w 358"/>
              <a:gd name="connsiteY15-8152" fmla="*/ 58 h 763"/>
              <a:gd name="connsiteX16-8153" fmla="*/ 58 w 358"/>
              <a:gd name="connsiteY16-8154" fmla="*/ 47 h 763"/>
              <a:gd name="connsiteX17-8155" fmla="*/ 85 w 358"/>
              <a:gd name="connsiteY17-8156" fmla="*/ 42 h 763"/>
              <a:gd name="connsiteX18-8157" fmla="*/ 111 w 358"/>
              <a:gd name="connsiteY18-8158" fmla="*/ 37 h 763"/>
              <a:gd name="connsiteX19-8159" fmla="*/ 137 w 358"/>
              <a:gd name="connsiteY19-8160" fmla="*/ 32 h 763"/>
              <a:gd name="connsiteX20-8161" fmla="*/ 153 w 358"/>
              <a:gd name="connsiteY20-8162" fmla="*/ 32 h 763"/>
              <a:gd name="connsiteX21-8163" fmla="*/ 169 w 358"/>
              <a:gd name="connsiteY21-8164" fmla="*/ 26 h 763"/>
              <a:gd name="connsiteX22-8165" fmla="*/ 185 w 358"/>
              <a:gd name="connsiteY22-8166" fmla="*/ 21 h 763"/>
              <a:gd name="connsiteX23-8167" fmla="*/ 190 w 358"/>
              <a:gd name="connsiteY23-8168" fmla="*/ 21 h 763"/>
              <a:gd name="connsiteX24-8169" fmla="*/ 200 w 358"/>
              <a:gd name="connsiteY24-8170" fmla="*/ 16 h 763"/>
              <a:gd name="connsiteX25-8171" fmla="*/ 206 w 358"/>
              <a:gd name="connsiteY25-8172" fmla="*/ 11 h 763"/>
              <a:gd name="connsiteX26-8173" fmla="*/ 216 w 358"/>
              <a:gd name="connsiteY26-8174" fmla="*/ 5 h 763"/>
              <a:gd name="connsiteX27-8175" fmla="*/ 222 w 358"/>
              <a:gd name="connsiteY27-8176" fmla="*/ 5 h 763"/>
              <a:gd name="connsiteX28-8177" fmla="*/ 232 w 358"/>
              <a:gd name="connsiteY28-8178" fmla="*/ 0 h 763"/>
              <a:gd name="connsiteX29-8179" fmla="*/ 237 w 358"/>
              <a:gd name="connsiteY29-8180" fmla="*/ 5 h 763"/>
              <a:gd name="connsiteX30-8181" fmla="*/ 243 w 358"/>
              <a:gd name="connsiteY30-8182" fmla="*/ 5 h 763"/>
              <a:gd name="connsiteX31-8183" fmla="*/ 248 w 358"/>
              <a:gd name="connsiteY31-8184" fmla="*/ 11 h 763"/>
              <a:gd name="connsiteX32-8185" fmla="*/ 258 w 358"/>
              <a:gd name="connsiteY32-8186" fmla="*/ 16 h 763"/>
              <a:gd name="connsiteX33-8187" fmla="*/ 269 w 358"/>
              <a:gd name="connsiteY33-8188" fmla="*/ 21 h 763"/>
              <a:gd name="connsiteX34-8189" fmla="*/ 279 w 358"/>
              <a:gd name="connsiteY34-8190" fmla="*/ 26 h 763"/>
              <a:gd name="connsiteX35-8191" fmla="*/ 290 w 358"/>
              <a:gd name="connsiteY35-8192" fmla="*/ 32 h 763"/>
              <a:gd name="connsiteX36-8193" fmla="*/ 306 w 358"/>
              <a:gd name="connsiteY36-8194" fmla="*/ 42 h 763"/>
              <a:gd name="connsiteX37-8195" fmla="*/ 316 w 358"/>
              <a:gd name="connsiteY37-8196" fmla="*/ 53 h 763"/>
              <a:gd name="connsiteX38-8197" fmla="*/ 327 w 358"/>
              <a:gd name="connsiteY38-8198" fmla="*/ 58 h 763"/>
              <a:gd name="connsiteX39-8199" fmla="*/ 337 w 358"/>
              <a:gd name="connsiteY39-8200" fmla="*/ 68 h 763"/>
              <a:gd name="connsiteX40-8201" fmla="*/ 348 w 358"/>
              <a:gd name="connsiteY40-8202" fmla="*/ 74 h 763"/>
              <a:gd name="connsiteX41-8203" fmla="*/ 353 w 358"/>
              <a:gd name="connsiteY41-8204" fmla="*/ 79 h 763"/>
              <a:gd name="connsiteX42-8205" fmla="*/ 358 w 358"/>
              <a:gd name="connsiteY42-8206" fmla="*/ 84 h 763"/>
              <a:gd name="connsiteX43-8207" fmla="*/ 358 w 358"/>
              <a:gd name="connsiteY43-8208" fmla="*/ 89 h 763"/>
              <a:gd name="connsiteX44-8209" fmla="*/ 358 w 358"/>
              <a:gd name="connsiteY44-8210" fmla="*/ 95 h 763"/>
              <a:gd name="connsiteX45-8211" fmla="*/ 358 w 358"/>
              <a:gd name="connsiteY45-8212" fmla="*/ 100 h 763"/>
              <a:gd name="connsiteX46-8213" fmla="*/ 358 w 358"/>
              <a:gd name="connsiteY46-8214" fmla="*/ 105 h 763"/>
              <a:gd name="connsiteX47-8215" fmla="*/ 353 w 358"/>
              <a:gd name="connsiteY47-8216" fmla="*/ 110 h 763"/>
              <a:gd name="connsiteX48-8217" fmla="*/ 343 w 358"/>
              <a:gd name="connsiteY48-8218" fmla="*/ 116 h 763"/>
              <a:gd name="connsiteX49-8219" fmla="*/ 343 w 358"/>
              <a:gd name="connsiteY49-8220" fmla="*/ 121 h 763"/>
              <a:gd name="connsiteX50-8221" fmla="*/ 343 w 358"/>
              <a:gd name="connsiteY50-8222" fmla="*/ 121 h 763"/>
              <a:gd name="connsiteX51-8223" fmla="*/ 337 w 358"/>
              <a:gd name="connsiteY51-8224" fmla="*/ 126 h 763"/>
              <a:gd name="connsiteX52-8225" fmla="*/ 337 w 358"/>
              <a:gd name="connsiteY52-8226" fmla="*/ 132 h 763"/>
              <a:gd name="connsiteX53-8227" fmla="*/ 332 w 358"/>
              <a:gd name="connsiteY53-8228" fmla="*/ 142 h 763"/>
              <a:gd name="connsiteX54-8229" fmla="*/ 332 w 358"/>
              <a:gd name="connsiteY54-8230" fmla="*/ 147 h 763"/>
              <a:gd name="connsiteX55-8231" fmla="*/ 332 w 358"/>
              <a:gd name="connsiteY55-8232" fmla="*/ 158 h 763"/>
              <a:gd name="connsiteX56-8233" fmla="*/ 327 w 358"/>
              <a:gd name="connsiteY56-8234" fmla="*/ 168 h 763"/>
              <a:gd name="connsiteX57-8235" fmla="*/ 327 w 358"/>
              <a:gd name="connsiteY57-8236" fmla="*/ 179 h 763"/>
              <a:gd name="connsiteX58-8237" fmla="*/ 327 w 358"/>
              <a:gd name="connsiteY58-8238" fmla="*/ 189 h 763"/>
              <a:gd name="connsiteX59-8239" fmla="*/ 322 w 358"/>
              <a:gd name="connsiteY59-8240" fmla="*/ 205 h 763"/>
              <a:gd name="connsiteX60-8241" fmla="*/ 322 w 358"/>
              <a:gd name="connsiteY60-8242" fmla="*/ 221 h 763"/>
              <a:gd name="connsiteX61-8243" fmla="*/ 322 w 358"/>
              <a:gd name="connsiteY61-8244" fmla="*/ 237 h 763"/>
              <a:gd name="connsiteX62-8245" fmla="*/ 316 w 358"/>
              <a:gd name="connsiteY62-8246" fmla="*/ 252 h 763"/>
              <a:gd name="connsiteX63-8247" fmla="*/ 316 w 358"/>
              <a:gd name="connsiteY63-8248" fmla="*/ 268 h 763"/>
              <a:gd name="connsiteX64-8249" fmla="*/ 316 w 358"/>
              <a:gd name="connsiteY64-8250" fmla="*/ 289 h 763"/>
              <a:gd name="connsiteX65-8251" fmla="*/ 311 w 358"/>
              <a:gd name="connsiteY65-8252" fmla="*/ 331 h 763"/>
              <a:gd name="connsiteX66-8253" fmla="*/ 306 w 358"/>
              <a:gd name="connsiteY66-8254" fmla="*/ 368 h 763"/>
              <a:gd name="connsiteX67-8255" fmla="*/ 306 w 358"/>
              <a:gd name="connsiteY67-8256" fmla="*/ 400 h 763"/>
              <a:gd name="connsiteX68-8257" fmla="*/ 301 w 358"/>
              <a:gd name="connsiteY68-8258" fmla="*/ 431 h 763"/>
              <a:gd name="connsiteX69-8259" fmla="*/ 295 w 358"/>
              <a:gd name="connsiteY69-8260" fmla="*/ 463 h 763"/>
              <a:gd name="connsiteX70-8261" fmla="*/ 295 w 358"/>
              <a:gd name="connsiteY70-8262" fmla="*/ 489 h 763"/>
              <a:gd name="connsiteX71-8263" fmla="*/ 290 w 358"/>
              <a:gd name="connsiteY71-8264" fmla="*/ 510 h 763"/>
              <a:gd name="connsiteX72-8265" fmla="*/ 285 w 358"/>
              <a:gd name="connsiteY72-8266" fmla="*/ 531 h 763"/>
              <a:gd name="connsiteX73-8267" fmla="*/ 279 w 358"/>
              <a:gd name="connsiteY73-8268" fmla="*/ 568 h 763"/>
              <a:gd name="connsiteX74-8269" fmla="*/ 269 w 358"/>
              <a:gd name="connsiteY74-8270" fmla="*/ 605 h 763"/>
              <a:gd name="connsiteX75-8271" fmla="*/ 264 w 358"/>
              <a:gd name="connsiteY75-8272" fmla="*/ 636 h 763"/>
              <a:gd name="connsiteX76-8273" fmla="*/ 253 w 358"/>
              <a:gd name="connsiteY76-8274" fmla="*/ 663 h 763"/>
              <a:gd name="connsiteX77-8275" fmla="*/ 248 w 358"/>
              <a:gd name="connsiteY77-8276" fmla="*/ 689 h 763"/>
              <a:gd name="connsiteX78-8277" fmla="*/ 243 w 358"/>
              <a:gd name="connsiteY78-8278" fmla="*/ 700 h 763"/>
              <a:gd name="connsiteX79-8279" fmla="*/ 237 w 358"/>
              <a:gd name="connsiteY79-8280" fmla="*/ 710 h 763"/>
              <a:gd name="connsiteX80-8281" fmla="*/ 237 w 358"/>
              <a:gd name="connsiteY80-8282" fmla="*/ 721 h 763"/>
              <a:gd name="connsiteX81-8283" fmla="*/ 232 w 358"/>
              <a:gd name="connsiteY81-8284" fmla="*/ 726 h 763"/>
              <a:gd name="connsiteX82-8285" fmla="*/ 227 w 358"/>
              <a:gd name="connsiteY82-8286" fmla="*/ 736 h 763"/>
              <a:gd name="connsiteX83-8287" fmla="*/ 227 w 358"/>
              <a:gd name="connsiteY83-8288" fmla="*/ 742 h 763"/>
              <a:gd name="connsiteX84-8289" fmla="*/ 216 w 358"/>
              <a:gd name="connsiteY84-8290" fmla="*/ 747 h 763"/>
              <a:gd name="connsiteX85-8291" fmla="*/ 211 w 358"/>
              <a:gd name="connsiteY85-8292" fmla="*/ 757 h 763"/>
              <a:gd name="connsiteX86-8293" fmla="*/ 206 w 358"/>
              <a:gd name="connsiteY86-8294" fmla="*/ 757 h 763"/>
              <a:gd name="connsiteX87-8295" fmla="*/ 200 w 358"/>
              <a:gd name="connsiteY87-8296" fmla="*/ 763 h 763"/>
              <a:gd name="connsiteX88-8297" fmla="*/ 195 w 358"/>
              <a:gd name="connsiteY88-8298" fmla="*/ 763 h 763"/>
              <a:gd name="connsiteX89-8299" fmla="*/ 195 w 358"/>
              <a:gd name="connsiteY89-8300" fmla="*/ 757 h 763"/>
              <a:gd name="connsiteX90-8301" fmla="*/ 190 w 358"/>
              <a:gd name="connsiteY90-8302" fmla="*/ 757 h 763"/>
              <a:gd name="connsiteX91-8303" fmla="*/ 190 w 358"/>
              <a:gd name="connsiteY91-8304" fmla="*/ 752 h 763"/>
              <a:gd name="connsiteX92-8305" fmla="*/ 190 w 358"/>
              <a:gd name="connsiteY92-8306" fmla="*/ 747 h 763"/>
              <a:gd name="connsiteX93-8307" fmla="*/ 185 w 358"/>
              <a:gd name="connsiteY93-8308" fmla="*/ 742 h 763"/>
              <a:gd name="connsiteX94-8309" fmla="*/ 185 w 358"/>
              <a:gd name="connsiteY94-8310" fmla="*/ 731 h 763"/>
              <a:gd name="connsiteX95-8311" fmla="*/ 185 w 358"/>
              <a:gd name="connsiteY95-8312" fmla="*/ 721 h 763"/>
              <a:gd name="connsiteX96-8313" fmla="*/ 179 w 358"/>
              <a:gd name="connsiteY96-8314" fmla="*/ 705 h 763"/>
              <a:gd name="connsiteX97-8315" fmla="*/ 174 w 358"/>
              <a:gd name="connsiteY97-8316" fmla="*/ 684 h 763"/>
              <a:gd name="connsiteX98-8317" fmla="*/ 169 w 358"/>
              <a:gd name="connsiteY98-8318" fmla="*/ 668 h 763"/>
              <a:gd name="connsiteX99-8319" fmla="*/ 164 w 358"/>
              <a:gd name="connsiteY99-8320" fmla="*/ 652 h 763"/>
              <a:gd name="connsiteX100-8321" fmla="*/ 158 w 358"/>
              <a:gd name="connsiteY100-8322" fmla="*/ 636 h 763"/>
              <a:gd name="connsiteX101-8323" fmla="*/ 148 w 358"/>
              <a:gd name="connsiteY101-8324" fmla="*/ 626 h 763"/>
              <a:gd name="connsiteX102-8325" fmla="*/ 137 w 358"/>
              <a:gd name="connsiteY102-8326" fmla="*/ 615 h 763"/>
              <a:gd name="connsiteX103-8327" fmla="*/ 132 w 358"/>
              <a:gd name="connsiteY103-8328" fmla="*/ 605 h 763"/>
              <a:gd name="connsiteX104-8329" fmla="*/ 143 w 358"/>
              <a:gd name="connsiteY104-8330" fmla="*/ 610 h 763"/>
              <a:gd name="connsiteX105-8331" fmla="*/ 158 w 358"/>
              <a:gd name="connsiteY105-8332" fmla="*/ 610 h 763"/>
              <a:gd name="connsiteX106-8333" fmla="*/ 169 w 358"/>
              <a:gd name="connsiteY106-8334" fmla="*/ 610 h 763"/>
              <a:gd name="connsiteX107-8335" fmla="*/ 179 w 358"/>
              <a:gd name="connsiteY107-8336" fmla="*/ 610 h 763"/>
              <a:gd name="connsiteX108-8337" fmla="*/ 190 w 358"/>
              <a:gd name="connsiteY108-8338" fmla="*/ 605 h 763"/>
              <a:gd name="connsiteX109-8339" fmla="*/ 195 w 358"/>
              <a:gd name="connsiteY109-8340" fmla="*/ 605 h 763"/>
              <a:gd name="connsiteX110-8341" fmla="*/ 200 w 358"/>
              <a:gd name="connsiteY110-8342" fmla="*/ 600 h 763"/>
              <a:gd name="connsiteX111-8343" fmla="*/ 200 w 358"/>
              <a:gd name="connsiteY111-8344" fmla="*/ 600 h 763"/>
              <a:gd name="connsiteX112-8345" fmla="*/ 206 w 358"/>
              <a:gd name="connsiteY112-8346" fmla="*/ 594 h 763"/>
              <a:gd name="connsiteX113-8347" fmla="*/ 206 w 358"/>
              <a:gd name="connsiteY113-8348" fmla="*/ 584 h 763"/>
              <a:gd name="connsiteX114-8349" fmla="*/ 211 w 358"/>
              <a:gd name="connsiteY114-8350" fmla="*/ 573 h 763"/>
              <a:gd name="connsiteX115-8351" fmla="*/ 211 w 358"/>
              <a:gd name="connsiteY115-8352" fmla="*/ 558 h 763"/>
              <a:gd name="connsiteX116-8353" fmla="*/ 216 w 358"/>
              <a:gd name="connsiteY116-8354" fmla="*/ 537 h 763"/>
              <a:gd name="connsiteX117-8355" fmla="*/ 222 w 358"/>
              <a:gd name="connsiteY117-8356" fmla="*/ 516 h 763"/>
              <a:gd name="connsiteX118-8357" fmla="*/ 222 w 358"/>
              <a:gd name="connsiteY118-8358" fmla="*/ 489 h 763"/>
              <a:gd name="connsiteX119-8359" fmla="*/ 227 w 358"/>
              <a:gd name="connsiteY119-8360" fmla="*/ 458 h 763"/>
              <a:gd name="connsiteX120-8361" fmla="*/ 237 w 358"/>
              <a:gd name="connsiteY120-8362" fmla="*/ 395 h 763"/>
              <a:gd name="connsiteX121-8363" fmla="*/ 243 w 358"/>
              <a:gd name="connsiteY121-8364" fmla="*/ 337 h 763"/>
              <a:gd name="connsiteX122-8365" fmla="*/ 248 w 358"/>
              <a:gd name="connsiteY122-8366" fmla="*/ 274 h 763"/>
              <a:gd name="connsiteX123-8367" fmla="*/ 248 w 358"/>
              <a:gd name="connsiteY123-8368" fmla="*/ 221 h 763"/>
              <a:gd name="connsiteX124-8369" fmla="*/ 248 w 358"/>
              <a:gd name="connsiteY124-8370" fmla="*/ 221 h 763"/>
              <a:gd name="connsiteX0-8371" fmla="*/ 248 w 358"/>
              <a:gd name="connsiteY0-8372" fmla="*/ 221 h 763"/>
              <a:gd name="connsiteX1-8373" fmla="*/ 248 w 358"/>
              <a:gd name="connsiteY1-8374" fmla="*/ 195 h 763"/>
              <a:gd name="connsiteX2-8375" fmla="*/ 248 w 358"/>
              <a:gd name="connsiteY2-8376" fmla="*/ 168 h 763"/>
              <a:gd name="connsiteX3-8377" fmla="*/ 248 w 358"/>
              <a:gd name="connsiteY3-8378" fmla="*/ 147 h 763"/>
              <a:gd name="connsiteX4-8379" fmla="*/ 248 w 358"/>
              <a:gd name="connsiteY4-8380" fmla="*/ 132 h 763"/>
              <a:gd name="connsiteX5-8381" fmla="*/ 248 w 358"/>
              <a:gd name="connsiteY5-8382" fmla="*/ 116 h 763"/>
              <a:gd name="connsiteX6-8383" fmla="*/ 248 w 358"/>
              <a:gd name="connsiteY6-8384" fmla="*/ 105 h 763"/>
              <a:gd name="connsiteX7-8385" fmla="*/ 243 w 358"/>
              <a:gd name="connsiteY7-8386" fmla="*/ 95 h 763"/>
              <a:gd name="connsiteX8-8387" fmla="*/ 243 w 358"/>
              <a:gd name="connsiteY8-8388" fmla="*/ 89 h 763"/>
              <a:gd name="connsiteX9-8389" fmla="*/ 243 w 358"/>
              <a:gd name="connsiteY9-8390" fmla="*/ 84 h 763"/>
              <a:gd name="connsiteX10-8391" fmla="*/ 237 w 358"/>
              <a:gd name="connsiteY10-8392" fmla="*/ 84 h 763"/>
              <a:gd name="connsiteX11-8393" fmla="*/ 232 w 358"/>
              <a:gd name="connsiteY11-8394" fmla="*/ 79 h 763"/>
              <a:gd name="connsiteX12-8395" fmla="*/ 222 w 358"/>
              <a:gd name="connsiteY12-8396" fmla="*/ 79 h 763"/>
              <a:gd name="connsiteX13-8397" fmla="*/ 216 w 358"/>
              <a:gd name="connsiteY13-8398" fmla="*/ 74 h 763"/>
              <a:gd name="connsiteX14-8399" fmla="*/ 0 w 358"/>
              <a:gd name="connsiteY14-8400" fmla="*/ 58 h 763"/>
              <a:gd name="connsiteX15-8401" fmla="*/ 58 w 358"/>
              <a:gd name="connsiteY15-8402" fmla="*/ 47 h 763"/>
              <a:gd name="connsiteX16-8403" fmla="*/ 85 w 358"/>
              <a:gd name="connsiteY16-8404" fmla="*/ 42 h 763"/>
              <a:gd name="connsiteX17-8405" fmla="*/ 111 w 358"/>
              <a:gd name="connsiteY17-8406" fmla="*/ 37 h 763"/>
              <a:gd name="connsiteX18-8407" fmla="*/ 137 w 358"/>
              <a:gd name="connsiteY18-8408" fmla="*/ 32 h 763"/>
              <a:gd name="connsiteX19-8409" fmla="*/ 153 w 358"/>
              <a:gd name="connsiteY19-8410" fmla="*/ 32 h 763"/>
              <a:gd name="connsiteX20-8411" fmla="*/ 169 w 358"/>
              <a:gd name="connsiteY20-8412" fmla="*/ 26 h 763"/>
              <a:gd name="connsiteX21-8413" fmla="*/ 185 w 358"/>
              <a:gd name="connsiteY21-8414" fmla="*/ 21 h 763"/>
              <a:gd name="connsiteX22-8415" fmla="*/ 190 w 358"/>
              <a:gd name="connsiteY22-8416" fmla="*/ 21 h 763"/>
              <a:gd name="connsiteX23-8417" fmla="*/ 200 w 358"/>
              <a:gd name="connsiteY23-8418" fmla="*/ 16 h 763"/>
              <a:gd name="connsiteX24-8419" fmla="*/ 206 w 358"/>
              <a:gd name="connsiteY24-8420" fmla="*/ 11 h 763"/>
              <a:gd name="connsiteX25-8421" fmla="*/ 216 w 358"/>
              <a:gd name="connsiteY25-8422" fmla="*/ 5 h 763"/>
              <a:gd name="connsiteX26-8423" fmla="*/ 222 w 358"/>
              <a:gd name="connsiteY26-8424" fmla="*/ 5 h 763"/>
              <a:gd name="connsiteX27-8425" fmla="*/ 232 w 358"/>
              <a:gd name="connsiteY27-8426" fmla="*/ 0 h 763"/>
              <a:gd name="connsiteX28-8427" fmla="*/ 237 w 358"/>
              <a:gd name="connsiteY28-8428" fmla="*/ 5 h 763"/>
              <a:gd name="connsiteX29-8429" fmla="*/ 243 w 358"/>
              <a:gd name="connsiteY29-8430" fmla="*/ 5 h 763"/>
              <a:gd name="connsiteX30-8431" fmla="*/ 248 w 358"/>
              <a:gd name="connsiteY30-8432" fmla="*/ 11 h 763"/>
              <a:gd name="connsiteX31-8433" fmla="*/ 258 w 358"/>
              <a:gd name="connsiteY31-8434" fmla="*/ 16 h 763"/>
              <a:gd name="connsiteX32-8435" fmla="*/ 269 w 358"/>
              <a:gd name="connsiteY32-8436" fmla="*/ 21 h 763"/>
              <a:gd name="connsiteX33-8437" fmla="*/ 279 w 358"/>
              <a:gd name="connsiteY33-8438" fmla="*/ 26 h 763"/>
              <a:gd name="connsiteX34-8439" fmla="*/ 290 w 358"/>
              <a:gd name="connsiteY34-8440" fmla="*/ 32 h 763"/>
              <a:gd name="connsiteX35-8441" fmla="*/ 306 w 358"/>
              <a:gd name="connsiteY35-8442" fmla="*/ 42 h 763"/>
              <a:gd name="connsiteX36-8443" fmla="*/ 316 w 358"/>
              <a:gd name="connsiteY36-8444" fmla="*/ 53 h 763"/>
              <a:gd name="connsiteX37-8445" fmla="*/ 327 w 358"/>
              <a:gd name="connsiteY37-8446" fmla="*/ 58 h 763"/>
              <a:gd name="connsiteX38-8447" fmla="*/ 337 w 358"/>
              <a:gd name="connsiteY38-8448" fmla="*/ 68 h 763"/>
              <a:gd name="connsiteX39-8449" fmla="*/ 348 w 358"/>
              <a:gd name="connsiteY39-8450" fmla="*/ 74 h 763"/>
              <a:gd name="connsiteX40-8451" fmla="*/ 353 w 358"/>
              <a:gd name="connsiteY40-8452" fmla="*/ 79 h 763"/>
              <a:gd name="connsiteX41-8453" fmla="*/ 358 w 358"/>
              <a:gd name="connsiteY41-8454" fmla="*/ 84 h 763"/>
              <a:gd name="connsiteX42-8455" fmla="*/ 358 w 358"/>
              <a:gd name="connsiteY42-8456" fmla="*/ 89 h 763"/>
              <a:gd name="connsiteX43-8457" fmla="*/ 358 w 358"/>
              <a:gd name="connsiteY43-8458" fmla="*/ 95 h 763"/>
              <a:gd name="connsiteX44-8459" fmla="*/ 358 w 358"/>
              <a:gd name="connsiteY44-8460" fmla="*/ 100 h 763"/>
              <a:gd name="connsiteX45-8461" fmla="*/ 358 w 358"/>
              <a:gd name="connsiteY45-8462" fmla="*/ 105 h 763"/>
              <a:gd name="connsiteX46-8463" fmla="*/ 353 w 358"/>
              <a:gd name="connsiteY46-8464" fmla="*/ 110 h 763"/>
              <a:gd name="connsiteX47-8465" fmla="*/ 343 w 358"/>
              <a:gd name="connsiteY47-8466" fmla="*/ 116 h 763"/>
              <a:gd name="connsiteX48-8467" fmla="*/ 343 w 358"/>
              <a:gd name="connsiteY48-8468" fmla="*/ 121 h 763"/>
              <a:gd name="connsiteX49-8469" fmla="*/ 343 w 358"/>
              <a:gd name="connsiteY49-8470" fmla="*/ 121 h 763"/>
              <a:gd name="connsiteX50-8471" fmla="*/ 337 w 358"/>
              <a:gd name="connsiteY50-8472" fmla="*/ 126 h 763"/>
              <a:gd name="connsiteX51-8473" fmla="*/ 337 w 358"/>
              <a:gd name="connsiteY51-8474" fmla="*/ 132 h 763"/>
              <a:gd name="connsiteX52-8475" fmla="*/ 332 w 358"/>
              <a:gd name="connsiteY52-8476" fmla="*/ 142 h 763"/>
              <a:gd name="connsiteX53-8477" fmla="*/ 332 w 358"/>
              <a:gd name="connsiteY53-8478" fmla="*/ 147 h 763"/>
              <a:gd name="connsiteX54-8479" fmla="*/ 332 w 358"/>
              <a:gd name="connsiteY54-8480" fmla="*/ 158 h 763"/>
              <a:gd name="connsiteX55-8481" fmla="*/ 327 w 358"/>
              <a:gd name="connsiteY55-8482" fmla="*/ 168 h 763"/>
              <a:gd name="connsiteX56-8483" fmla="*/ 327 w 358"/>
              <a:gd name="connsiteY56-8484" fmla="*/ 179 h 763"/>
              <a:gd name="connsiteX57-8485" fmla="*/ 327 w 358"/>
              <a:gd name="connsiteY57-8486" fmla="*/ 189 h 763"/>
              <a:gd name="connsiteX58-8487" fmla="*/ 322 w 358"/>
              <a:gd name="connsiteY58-8488" fmla="*/ 205 h 763"/>
              <a:gd name="connsiteX59-8489" fmla="*/ 322 w 358"/>
              <a:gd name="connsiteY59-8490" fmla="*/ 221 h 763"/>
              <a:gd name="connsiteX60-8491" fmla="*/ 322 w 358"/>
              <a:gd name="connsiteY60-8492" fmla="*/ 237 h 763"/>
              <a:gd name="connsiteX61-8493" fmla="*/ 316 w 358"/>
              <a:gd name="connsiteY61-8494" fmla="*/ 252 h 763"/>
              <a:gd name="connsiteX62-8495" fmla="*/ 316 w 358"/>
              <a:gd name="connsiteY62-8496" fmla="*/ 268 h 763"/>
              <a:gd name="connsiteX63-8497" fmla="*/ 316 w 358"/>
              <a:gd name="connsiteY63-8498" fmla="*/ 289 h 763"/>
              <a:gd name="connsiteX64-8499" fmla="*/ 311 w 358"/>
              <a:gd name="connsiteY64-8500" fmla="*/ 331 h 763"/>
              <a:gd name="connsiteX65-8501" fmla="*/ 306 w 358"/>
              <a:gd name="connsiteY65-8502" fmla="*/ 368 h 763"/>
              <a:gd name="connsiteX66-8503" fmla="*/ 306 w 358"/>
              <a:gd name="connsiteY66-8504" fmla="*/ 400 h 763"/>
              <a:gd name="connsiteX67-8505" fmla="*/ 301 w 358"/>
              <a:gd name="connsiteY67-8506" fmla="*/ 431 h 763"/>
              <a:gd name="connsiteX68-8507" fmla="*/ 295 w 358"/>
              <a:gd name="connsiteY68-8508" fmla="*/ 463 h 763"/>
              <a:gd name="connsiteX69-8509" fmla="*/ 295 w 358"/>
              <a:gd name="connsiteY69-8510" fmla="*/ 489 h 763"/>
              <a:gd name="connsiteX70-8511" fmla="*/ 290 w 358"/>
              <a:gd name="connsiteY70-8512" fmla="*/ 510 h 763"/>
              <a:gd name="connsiteX71-8513" fmla="*/ 285 w 358"/>
              <a:gd name="connsiteY71-8514" fmla="*/ 531 h 763"/>
              <a:gd name="connsiteX72-8515" fmla="*/ 279 w 358"/>
              <a:gd name="connsiteY72-8516" fmla="*/ 568 h 763"/>
              <a:gd name="connsiteX73-8517" fmla="*/ 269 w 358"/>
              <a:gd name="connsiteY73-8518" fmla="*/ 605 h 763"/>
              <a:gd name="connsiteX74-8519" fmla="*/ 264 w 358"/>
              <a:gd name="connsiteY74-8520" fmla="*/ 636 h 763"/>
              <a:gd name="connsiteX75-8521" fmla="*/ 253 w 358"/>
              <a:gd name="connsiteY75-8522" fmla="*/ 663 h 763"/>
              <a:gd name="connsiteX76-8523" fmla="*/ 248 w 358"/>
              <a:gd name="connsiteY76-8524" fmla="*/ 689 h 763"/>
              <a:gd name="connsiteX77-8525" fmla="*/ 243 w 358"/>
              <a:gd name="connsiteY77-8526" fmla="*/ 700 h 763"/>
              <a:gd name="connsiteX78-8527" fmla="*/ 237 w 358"/>
              <a:gd name="connsiteY78-8528" fmla="*/ 710 h 763"/>
              <a:gd name="connsiteX79-8529" fmla="*/ 237 w 358"/>
              <a:gd name="connsiteY79-8530" fmla="*/ 721 h 763"/>
              <a:gd name="connsiteX80-8531" fmla="*/ 232 w 358"/>
              <a:gd name="connsiteY80-8532" fmla="*/ 726 h 763"/>
              <a:gd name="connsiteX81-8533" fmla="*/ 227 w 358"/>
              <a:gd name="connsiteY81-8534" fmla="*/ 736 h 763"/>
              <a:gd name="connsiteX82-8535" fmla="*/ 227 w 358"/>
              <a:gd name="connsiteY82-8536" fmla="*/ 742 h 763"/>
              <a:gd name="connsiteX83-8537" fmla="*/ 216 w 358"/>
              <a:gd name="connsiteY83-8538" fmla="*/ 747 h 763"/>
              <a:gd name="connsiteX84-8539" fmla="*/ 211 w 358"/>
              <a:gd name="connsiteY84-8540" fmla="*/ 757 h 763"/>
              <a:gd name="connsiteX85-8541" fmla="*/ 206 w 358"/>
              <a:gd name="connsiteY85-8542" fmla="*/ 757 h 763"/>
              <a:gd name="connsiteX86-8543" fmla="*/ 200 w 358"/>
              <a:gd name="connsiteY86-8544" fmla="*/ 763 h 763"/>
              <a:gd name="connsiteX87-8545" fmla="*/ 195 w 358"/>
              <a:gd name="connsiteY87-8546" fmla="*/ 763 h 763"/>
              <a:gd name="connsiteX88-8547" fmla="*/ 195 w 358"/>
              <a:gd name="connsiteY88-8548" fmla="*/ 757 h 763"/>
              <a:gd name="connsiteX89-8549" fmla="*/ 190 w 358"/>
              <a:gd name="connsiteY89-8550" fmla="*/ 757 h 763"/>
              <a:gd name="connsiteX90-8551" fmla="*/ 190 w 358"/>
              <a:gd name="connsiteY90-8552" fmla="*/ 752 h 763"/>
              <a:gd name="connsiteX91-8553" fmla="*/ 190 w 358"/>
              <a:gd name="connsiteY91-8554" fmla="*/ 747 h 763"/>
              <a:gd name="connsiteX92-8555" fmla="*/ 185 w 358"/>
              <a:gd name="connsiteY92-8556" fmla="*/ 742 h 763"/>
              <a:gd name="connsiteX93-8557" fmla="*/ 185 w 358"/>
              <a:gd name="connsiteY93-8558" fmla="*/ 731 h 763"/>
              <a:gd name="connsiteX94-8559" fmla="*/ 185 w 358"/>
              <a:gd name="connsiteY94-8560" fmla="*/ 721 h 763"/>
              <a:gd name="connsiteX95-8561" fmla="*/ 179 w 358"/>
              <a:gd name="connsiteY95-8562" fmla="*/ 705 h 763"/>
              <a:gd name="connsiteX96-8563" fmla="*/ 174 w 358"/>
              <a:gd name="connsiteY96-8564" fmla="*/ 684 h 763"/>
              <a:gd name="connsiteX97-8565" fmla="*/ 169 w 358"/>
              <a:gd name="connsiteY97-8566" fmla="*/ 668 h 763"/>
              <a:gd name="connsiteX98-8567" fmla="*/ 164 w 358"/>
              <a:gd name="connsiteY98-8568" fmla="*/ 652 h 763"/>
              <a:gd name="connsiteX99-8569" fmla="*/ 158 w 358"/>
              <a:gd name="connsiteY99-8570" fmla="*/ 636 h 763"/>
              <a:gd name="connsiteX100-8571" fmla="*/ 148 w 358"/>
              <a:gd name="connsiteY100-8572" fmla="*/ 626 h 763"/>
              <a:gd name="connsiteX101-8573" fmla="*/ 137 w 358"/>
              <a:gd name="connsiteY101-8574" fmla="*/ 615 h 763"/>
              <a:gd name="connsiteX102-8575" fmla="*/ 132 w 358"/>
              <a:gd name="connsiteY102-8576" fmla="*/ 605 h 763"/>
              <a:gd name="connsiteX103-8577" fmla="*/ 143 w 358"/>
              <a:gd name="connsiteY103-8578" fmla="*/ 610 h 763"/>
              <a:gd name="connsiteX104-8579" fmla="*/ 158 w 358"/>
              <a:gd name="connsiteY104-8580" fmla="*/ 610 h 763"/>
              <a:gd name="connsiteX105-8581" fmla="*/ 169 w 358"/>
              <a:gd name="connsiteY105-8582" fmla="*/ 610 h 763"/>
              <a:gd name="connsiteX106-8583" fmla="*/ 179 w 358"/>
              <a:gd name="connsiteY106-8584" fmla="*/ 610 h 763"/>
              <a:gd name="connsiteX107-8585" fmla="*/ 190 w 358"/>
              <a:gd name="connsiteY107-8586" fmla="*/ 605 h 763"/>
              <a:gd name="connsiteX108-8587" fmla="*/ 195 w 358"/>
              <a:gd name="connsiteY108-8588" fmla="*/ 605 h 763"/>
              <a:gd name="connsiteX109-8589" fmla="*/ 200 w 358"/>
              <a:gd name="connsiteY109-8590" fmla="*/ 600 h 763"/>
              <a:gd name="connsiteX110-8591" fmla="*/ 200 w 358"/>
              <a:gd name="connsiteY110-8592" fmla="*/ 600 h 763"/>
              <a:gd name="connsiteX111-8593" fmla="*/ 206 w 358"/>
              <a:gd name="connsiteY111-8594" fmla="*/ 594 h 763"/>
              <a:gd name="connsiteX112-8595" fmla="*/ 206 w 358"/>
              <a:gd name="connsiteY112-8596" fmla="*/ 584 h 763"/>
              <a:gd name="connsiteX113-8597" fmla="*/ 211 w 358"/>
              <a:gd name="connsiteY113-8598" fmla="*/ 573 h 763"/>
              <a:gd name="connsiteX114-8599" fmla="*/ 211 w 358"/>
              <a:gd name="connsiteY114-8600" fmla="*/ 558 h 763"/>
              <a:gd name="connsiteX115-8601" fmla="*/ 216 w 358"/>
              <a:gd name="connsiteY115-8602" fmla="*/ 537 h 763"/>
              <a:gd name="connsiteX116-8603" fmla="*/ 222 w 358"/>
              <a:gd name="connsiteY116-8604" fmla="*/ 516 h 763"/>
              <a:gd name="connsiteX117-8605" fmla="*/ 222 w 358"/>
              <a:gd name="connsiteY117-8606" fmla="*/ 489 h 763"/>
              <a:gd name="connsiteX118-8607" fmla="*/ 227 w 358"/>
              <a:gd name="connsiteY118-8608" fmla="*/ 458 h 763"/>
              <a:gd name="connsiteX119-8609" fmla="*/ 237 w 358"/>
              <a:gd name="connsiteY119-8610" fmla="*/ 395 h 763"/>
              <a:gd name="connsiteX120-8611" fmla="*/ 243 w 358"/>
              <a:gd name="connsiteY120-8612" fmla="*/ 337 h 763"/>
              <a:gd name="connsiteX121-8613" fmla="*/ 248 w 358"/>
              <a:gd name="connsiteY121-8614" fmla="*/ 274 h 763"/>
              <a:gd name="connsiteX122-8615" fmla="*/ 248 w 358"/>
              <a:gd name="connsiteY122-8616" fmla="*/ 221 h 763"/>
              <a:gd name="connsiteX123-8617" fmla="*/ 248 w 358"/>
              <a:gd name="connsiteY123-8618" fmla="*/ 221 h 763"/>
              <a:gd name="connsiteX0-8619" fmla="*/ 248 w 358"/>
              <a:gd name="connsiteY0-8620" fmla="*/ 221 h 763"/>
              <a:gd name="connsiteX1-8621" fmla="*/ 248 w 358"/>
              <a:gd name="connsiteY1-8622" fmla="*/ 195 h 763"/>
              <a:gd name="connsiteX2-8623" fmla="*/ 248 w 358"/>
              <a:gd name="connsiteY2-8624" fmla="*/ 168 h 763"/>
              <a:gd name="connsiteX3-8625" fmla="*/ 248 w 358"/>
              <a:gd name="connsiteY3-8626" fmla="*/ 147 h 763"/>
              <a:gd name="connsiteX4-8627" fmla="*/ 248 w 358"/>
              <a:gd name="connsiteY4-8628" fmla="*/ 132 h 763"/>
              <a:gd name="connsiteX5-8629" fmla="*/ 248 w 358"/>
              <a:gd name="connsiteY5-8630" fmla="*/ 116 h 763"/>
              <a:gd name="connsiteX6-8631" fmla="*/ 248 w 358"/>
              <a:gd name="connsiteY6-8632" fmla="*/ 105 h 763"/>
              <a:gd name="connsiteX7-8633" fmla="*/ 243 w 358"/>
              <a:gd name="connsiteY7-8634" fmla="*/ 95 h 763"/>
              <a:gd name="connsiteX8-8635" fmla="*/ 243 w 358"/>
              <a:gd name="connsiteY8-8636" fmla="*/ 89 h 763"/>
              <a:gd name="connsiteX9-8637" fmla="*/ 243 w 358"/>
              <a:gd name="connsiteY9-8638" fmla="*/ 84 h 763"/>
              <a:gd name="connsiteX10-8639" fmla="*/ 237 w 358"/>
              <a:gd name="connsiteY10-8640" fmla="*/ 84 h 763"/>
              <a:gd name="connsiteX11-8641" fmla="*/ 232 w 358"/>
              <a:gd name="connsiteY11-8642" fmla="*/ 79 h 763"/>
              <a:gd name="connsiteX12-8643" fmla="*/ 222 w 358"/>
              <a:gd name="connsiteY12-8644" fmla="*/ 79 h 763"/>
              <a:gd name="connsiteX13-8645" fmla="*/ 216 w 358"/>
              <a:gd name="connsiteY13-8646" fmla="*/ 74 h 763"/>
              <a:gd name="connsiteX14-8647" fmla="*/ 0 w 358"/>
              <a:gd name="connsiteY14-8648" fmla="*/ 58 h 763"/>
              <a:gd name="connsiteX15-8649" fmla="*/ 58 w 358"/>
              <a:gd name="connsiteY15-8650" fmla="*/ 47 h 763"/>
              <a:gd name="connsiteX16-8651" fmla="*/ 85 w 358"/>
              <a:gd name="connsiteY16-8652" fmla="*/ 42 h 763"/>
              <a:gd name="connsiteX17-8653" fmla="*/ 111 w 358"/>
              <a:gd name="connsiteY17-8654" fmla="*/ 37 h 763"/>
              <a:gd name="connsiteX18-8655" fmla="*/ 137 w 358"/>
              <a:gd name="connsiteY18-8656" fmla="*/ 32 h 763"/>
              <a:gd name="connsiteX19-8657" fmla="*/ 153 w 358"/>
              <a:gd name="connsiteY19-8658" fmla="*/ 32 h 763"/>
              <a:gd name="connsiteX20-8659" fmla="*/ 169 w 358"/>
              <a:gd name="connsiteY20-8660" fmla="*/ 26 h 763"/>
              <a:gd name="connsiteX21-8661" fmla="*/ 185 w 358"/>
              <a:gd name="connsiteY21-8662" fmla="*/ 21 h 763"/>
              <a:gd name="connsiteX22-8663" fmla="*/ 190 w 358"/>
              <a:gd name="connsiteY22-8664" fmla="*/ 21 h 763"/>
              <a:gd name="connsiteX23-8665" fmla="*/ 200 w 358"/>
              <a:gd name="connsiteY23-8666" fmla="*/ 16 h 763"/>
              <a:gd name="connsiteX24-8667" fmla="*/ 206 w 358"/>
              <a:gd name="connsiteY24-8668" fmla="*/ 11 h 763"/>
              <a:gd name="connsiteX25-8669" fmla="*/ 216 w 358"/>
              <a:gd name="connsiteY25-8670" fmla="*/ 5 h 763"/>
              <a:gd name="connsiteX26-8671" fmla="*/ 222 w 358"/>
              <a:gd name="connsiteY26-8672" fmla="*/ 5 h 763"/>
              <a:gd name="connsiteX27-8673" fmla="*/ 232 w 358"/>
              <a:gd name="connsiteY27-8674" fmla="*/ 0 h 763"/>
              <a:gd name="connsiteX28-8675" fmla="*/ 243 w 358"/>
              <a:gd name="connsiteY28-8676" fmla="*/ 5 h 763"/>
              <a:gd name="connsiteX29-8677" fmla="*/ 248 w 358"/>
              <a:gd name="connsiteY29-8678" fmla="*/ 11 h 763"/>
              <a:gd name="connsiteX30-8679" fmla="*/ 258 w 358"/>
              <a:gd name="connsiteY30-8680" fmla="*/ 16 h 763"/>
              <a:gd name="connsiteX31-8681" fmla="*/ 269 w 358"/>
              <a:gd name="connsiteY31-8682" fmla="*/ 21 h 763"/>
              <a:gd name="connsiteX32-8683" fmla="*/ 279 w 358"/>
              <a:gd name="connsiteY32-8684" fmla="*/ 26 h 763"/>
              <a:gd name="connsiteX33-8685" fmla="*/ 290 w 358"/>
              <a:gd name="connsiteY33-8686" fmla="*/ 32 h 763"/>
              <a:gd name="connsiteX34-8687" fmla="*/ 306 w 358"/>
              <a:gd name="connsiteY34-8688" fmla="*/ 42 h 763"/>
              <a:gd name="connsiteX35-8689" fmla="*/ 316 w 358"/>
              <a:gd name="connsiteY35-8690" fmla="*/ 53 h 763"/>
              <a:gd name="connsiteX36-8691" fmla="*/ 327 w 358"/>
              <a:gd name="connsiteY36-8692" fmla="*/ 58 h 763"/>
              <a:gd name="connsiteX37-8693" fmla="*/ 337 w 358"/>
              <a:gd name="connsiteY37-8694" fmla="*/ 68 h 763"/>
              <a:gd name="connsiteX38-8695" fmla="*/ 348 w 358"/>
              <a:gd name="connsiteY38-8696" fmla="*/ 74 h 763"/>
              <a:gd name="connsiteX39-8697" fmla="*/ 353 w 358"/>
              <a:gd name="connsiteY39-8698" fmla="*/ 79 h 763"/>
              <a:gd name="connsiteX40-8699" fmla="*/ 358 w 358"/>
              <a:gd name="connsiteY40-8700" fmla="*/ 84 h 763"/>
              <a:gd name="connsiteX41-8701" fmla="*/ 358 w 358"/>
              <a:gd name="connsiteY41-8702" fmla="*/ 89 h 763"/>
              <a:gd name="connsiteX42-8703" fmla="*/ 358 w 358"/>
              <a:gd name="connsiteY42-8704" fmla="*/ 95 h 763"/>
              <a:gd name="connsiteX43-8705" fmla="*/ 358 w 358"/>
              <a:gd name="connsiteY43-8706" fmla="*/ 100 h 763"/>
              <a:gd name="connsiteX44-8707" fmla="*/ 358 w 358"/>
              <a:gd name="connsiteY44-8708" fmla="*/ 105 h 763"/>
              <a:gd name="connsiteX45-8709" fmla="*/ 353 w 358"/>
              <a:gd name="connsiteY45-8710" fmla="*/ 110 h 763"/>
              <a:gd name="connsiteX46-8711" fmla="*/ 343 w 358"/>
              <a:gd name="connsiteY46-8712" fmla="*/ 116 h 763"/>
              <a:gd name="connsiteX47-8713" fmla="*/ 343 w 358"/>
              <a:gd name="connsiteY47-8714" fmla="*/ 121 h 763"/>
              <a:gd name="connsiteX48-8715" fmla="*/ 343 w 358"/>
              <a:gd name="connsiteY48-8716" fmla="*/ 121 h 763"/>
              <a:gd name="connsiteX49-8717" fmla="*/ 337 w 358"/>
              <a:gd name="connsiteY49-8718" fmla="*/ 126 h 763"/>
              <a:gd name="connsiteX50-8719" fmla="*/ 337 w 358"/>
              <a:gd name="connsiteY50-8720" fmla="*/ 132 h 763"/>
              <a:gd name="connsiteX51-8721" fmla="*/ 332 w 358"/>
              <a:gd name="connsiteY51-8722" fmla="*/ 142 h 763"/>
              <a:gd name="connsiteX52-8723" fmla="*/ 332 w 358"/>
              <a:gd name="connsiteY52-8724" fmla="*/ 147 h 763"/>
              <a:gd name="connsiteX53-8725" fmla="*/ 332 w 358"/>
              <a:gd name="connsiteY53-8726" fmla="*/ 158 h 763"/>
              <a:gd name="connsiteX54-8727" fmla="*/ 327 w 358"/>
              <a:gd name="connsiteY54-8728" fmla="*/ 168 h 763"/>
              <a:gd name="connsiteX55-8729" fmla="*/ 327 w 358"/>
              <a:gd name="connsiteY55-8730" fmla="*/ 179 h 763"/>
              <a:gd name="connsiteX56-8731" fmla="*/ 327 w 358"/>
              <a:gd name="connsiteY56-8732" fmla="*/ 189 h 763"/>
              <a:gd name="connsiteX57-8733" fmla="*/ 322 w 358"/>
              <a:gd name="connsiteY57-8734" fmla="*/ 205 h 763"/>
              <a:gd name="connsiteX58-8735" fmla="*/ 322 w 358"/>
              <a:gd name="connsiteY58-8736" fmla="*/ 221 h 763"/>
              <a:gd name="connsiteX59-8737" fmla="*/ 322 w 358"/>
              <a:gd name="connsiteY59-8738" fmla="*/ 237 h 763"/>
              <a:gd name="connsiteX60-8739" fmla="*/ 316 w 358"/>
              <a:gd name="connsiteY60-8740" fmla="*/ 252 h 763"/>
              <a:gd name="connsiteX61-8741" fmla="*/ 316 w 358"/>
              <a:gd name="connsiteY61-8742" fmla="*/ 268 h 763"/>
              <a:gd name="connsiteX62-8743" fmla="*/ 316 w 358"/>
              <a:gd name="connsiteY62-8744" fmla="*/ 289 h 763"/>
              <a:gd name="connsiteX63-8745" fmla="*/ 311 w 358"/>
              <a:gd name="connsiteY63-8746" fmla="*/ 331 h 763"/>
              <a:gd name="connsiteX64-8747" fmla="*/ 306 w 358"/>
              <a:gd name="connsiteY64-8748" fmla="*/ 368 h 763"/>
              <a:gd name="connsiteX65-8749" fmla="*/ 306 w 358"/>
              <a:gd name="connsiteY65-8750" fmla="*/ 400 h 763"/>
              <a:gd name="connsiteX66-8751" fmla="*/ 301 w 358"/>
              <a:gd name="connsiteY66-8752" fmla="*/ 431 h 763"/>
              <a:gd name="connsiteX67-8753" fmla="*/ 295 w 358"/>
              <a:gd name="connsiteY67-8754" fmla="*/ 463 h 763"/>
              <a:gd name="connsiteX68-8755" fmla="*/ 295 w 358"/>
              <a:gd name="connsiteY68-8756" fmla="*/ 489 h 763"/>
              <a:gd name="connsiteX69-8757" fmla="*/ 290 w 358"/>
              <a:gd name="connsiteY69-8758" fmla="*/ 510 h 763"/>
              <a:gd name="connsiteX70-8759" fmla="*/ 285 w 358"/>
              <a:gd name="connsiteY70-8760" fmla="*/ 531 h 763"/>
              <a:gd name="connsiteX71-8761" fmla="*/ 279 w 358"/>
              <a:gd name="connsiteY71-8762" fmla="*/ 568 h 763"/>
              <a:gd name="connsiteX72-8763" fmla="*/ 269 w 358"/>
              <a:gd name="connsiteY72-8764" fmla="*/ 605 h 763"/>
              <a:gd name="connsiteX73-8765" fmla="*/ 264 w 358"/>
              <a:gd name="connsiteY73-8766" fmla="*/ 636 h 763"/>
              <a:gd name="connsiteX74-8767" fmla="*/ 253 w 358"/>
              <a:gd name="connsiteY74-8768" fmla="*/ 663 h 763"/>
              <a:gd name="connsiteX75-8769" fmla="*/ 248 w 358"/>
              <a:gd name="connsiteY75-8770" fmla="*/ 689 h 763"/>
              <a:gd name="connsiteX76-8771" fmla="*/ 243 w 358"/>
              <a:gd name="connsiteY76-8772" fmla="*/ 700 h 763"/>
              <a:gd name="connsiteX77-8773" fmla="*/ 237 w 358"/>
              <a:gd name="connsiteY77-8774" fmla="*/ 710 h 763"/>
              <a:gd name="connsiteX78-8775" fmla="*/ 237 w 358"/>
              <a:gd name="connsiteY78-8776" fmla="*/ 721 h 763"/>
              <a:gd name="connsiteX79-8777" fmla="*/ 232 w 358"/>
              <a:gd name="connsiteY79-8778" fmla="*/ 726 h 763"/>
              <a:gd name="connsiteX80-8779" fmla="*/ 227 w 358"/>
              <a:gd name="connsiteY80-8780" fmla="*/ 736 h 763"/>
              <a:gd name="connsiteX81-8781" fmla="*/ 227 w 358"/>
              <a:gd name="connsiteY81-8782" fmla="*/ 742 h 763"/>
              <a:gd name="connsiteX82-8783" fmla="*/ 216 w 358"/>
              <a:gd name="connsiteY82-8784" fmla="*/ 747 h 763"/>
              <a:gd name="connsiteX83-8785" fmla="*/ 211 w 358"/>
              <a:gd name="connsiteY83-8786" fmla="*/ 757 h 763"/>
              <a:gd name="connsiteX84-8787" fmla="*/ 206 w 358"/>
              <a:gd name="connsiteY84-8788" fmla="*/ 757 h 763"/>
              <a:gd name="connsiteX85-8789" fmla="*/ 200 w 358"/>
              <a:gd name="connsiteY85-8790" fmla="*/ 763 h 763"/>
              <a:gd name="connsiteX86-8791" fmla="*/ 195 w 358"/>
              <a:gd name="connsiteY86-8792" fmla="*/ 763 h 763"/>
              <a:gd name="connsiteX87-8793" fmla="*/ 195 w 358"/>
              <a:gd name="connsiteY87-8794" fmla="*/ 757 h 763"/>
              <a:gd name="connsiteX88-8795" fmla="*/ 190 w 358"/>
              <a:gd name="connsiteY88-8796" fmla="*/ 757 h 763"/>
              <a:gd name="connsiteX89-8797" fmla="*/ 190 w 358"/>
              <a:gd name="connsiteY89-8798" fmla="*/ 752 h 763"/>
              <a:gd name="connsiteX90-8799" fmla="*/ 190 w 358"/>
              <a:gd name="connsiteY90-8800" fmla="*/ 747 h 763"/>
              <a:gd name="connsiteX91-8801" fmla="*/ 185 w 358"/>
              <a:gd name="connsiteY91-8802" fmla="*/ 742 h 763"/>
              <a:gd name="connsiteX92-8803" fmla="*/ 185 w 358"/>
              <a:gd name="connsiteY92-8804" fmla="*/ 731 h 763"/>
              <a:gd name="connsiteX93-8805" fmla="*/ 185 w 358"/>
              <a:gd name="connsiteY93-8806" fmla="*/ 721 h 763"/>
              <a:gd name="connsiteX94-8807" fmla="*/ 179 w 358"/>
              <a:gd name="connsiteY94-8808" fmla="*/ 705 h 763"/>
              <a:gd name="connsiteX95-8809" fmla="*/ 174 w 358"/>
              <a:gd name="connsiteY95-8810" fmla="*/ 684 h 763"/>
              <a:gd name="connsiteX96-8811" fmla="*/ 169 w 358"/>
              <a:gd name="connsiteY96-8812" fmla="*/ 668 h 763"/>
              <a:gd name="connsiteX97-8813" fmla="*/ 164 w 358"/>
              <a:gd name="connsiteY97-8814" fmla="*/ 652 h 763"/>
              <a:gd name="connsiteX98-8815" fmla="*/ 158 w 358"/>
              <a:gd name="connsiteY98-8816" fmla="*/ 636 h 763"/>
              <a:gd name="connsiteX99-8817" fmla="*/ 148 w 358"/>
              <a:gd name="connsiteY99-8818" fmla="*/ 626 h 763"/>
              <a:gd name="connsiteX100-8819" fmla="*/ 137 w 358"/>
              <a:gd name="connsiteY100-8820" fmla="*/ 615 h 763"/>
              <a:gd name="connsiteX101-8821" fmla="*/ 132 w 358"/>
              <a:gd name="connsiteY101-8822" fmla="*/ 605 h 763"/>
              <a:gd name="connsiteX102-8823" fmla="*/ 143 w 358"/>
              <a:gd name="connsiteY102-8824" fmla="*/ 610 h 763"/>
              <a:gd name="connsiteX103-8825" fmla="*/ 158 w 358"/>
              <a:gd name="connsiteY103-8826" fmla="*/ 610 h 763"/>
              <a:gd name="connsiteX104-8827" fmla="*/ 169 w 358"/>
              <a:gd name="connsiteY104-8828" fmla="*/ 610 h 763"/>
              <a:gd name="connsiteX105-8829" fmla="*/ 179 w 358"/>
              <a:gd name="connsiteY105-8830" fmla="*/ 610 h 763"/>
              <a:gd name="connsiteX106-8831" fmla="*/ 190 w 358"/>
              <a:gd name="connsiteY106-8832" fmla="*/ 605 h 763"/>
              <a:gd name="connsiteX107-8833" fmla="*/ 195 w 358"/>
              <a:gd name="connsiteY107-8834" fmla="*/ 605 h 763"/>
              <a:gd name="connsiteX108-8835" fmla="*/ 200 w 358"/>
              <a:gd name="connsiteY108-8836" fmla="*/ 600 h 763"/>
              <a:gd name="connsiteX109-8837" fmla="*/ 200 w 358"/>
              <a:gd name="connsiteY109-8838" fmla="*/ 600 h 763"/>
              <a:gd name="connsiteX110-8839" fmla="*/ 206 w 358"/>
              <a:gd name="connsiteY110-8840" fmla="*/ 594 h 763"/>
              <a:gd name="connsiteX111-8841" fmla="*/ 206 w 358"/>
              <a:gd name="connsiteY111-8842" fmla="*/ 584 h 763"/>
              <a:gd name="connsiteX112-8843" fmla="*/ 211 w 358"/>
              <a:gd name="connsiteY112-8844" fmla="*/ 573 h 763"/>
              <a:gd name="connsiteX113-8845" fmla="*/ 211 w 358"/>
              <a:gd name="connsiteY113-8846" fmla="*/ 558 h 763"/>
              <a:gd name="connsiteX114-8847" fmla="*/ 216 w 358"/>
              <a:gd name="connsiteY114-8848" fmla="*/ 537 h 763"/>
              <a:gd name="connsiteX115-8849" fmla="*/ 222 w 358"/>
              <a:gd name="connsiteY115-8850" fmla="*/ 516 h 763"/>
              <a:gd name="connsiteX116-8851" fmla="*/ 222 w 358"/>
              <a:gd name="connsiteY116-8852" fmla="*/ 489 h 763"/>
              <a:gd name="connsiteX117-8853" fmla="*/ 227 w 358"/>
              <a:gd name="connsiteY117-8854" fmla="*/ 458 h 763"/>
              <a:gd name="connsiteX118-8855" fmla="*/ 237 w 358"/>
              <a:gd name="connsiteY118-8856" fmla="*/ 395 h 763"/>
              <a:gd name="connsiteX119-8857" fmla="*/ 243 w 358"/>
              <a:gd name="connsiteY119-8858" fmla="*/ 337 h 763"/>
              <a:gd name="connsiteX120-8859" fmla="*/ 248 w 358"/>
              <a:gd name="connsiteY120-8860" fmla="*/ 274 h 763"/>
              <a:gd name="connsiteX121-8861" fmla="*/ 248 w 358"/>
              <a:gd name="connsiteY121-8862" fmla="*/ 221 h 763"/>
              <a:gd name="connsiteX122-8863" fmla="*/ 248 w 358"/>
              <a:gd name="connsiteY122-8864" fmla="*/ 221 h 763"/>
              <a:gd name="connsiteX0-8865" fmla="*/ 248 w 358"/>
              <a:gd name="connsiteY0-8866" fmla="*/ 221 h 763"/>
              <a:gd name="connsiteX1-8867" fmla="*/ 248 w 358"/>
              <a:gd name="connsiteY1-8868" fmla="*/ 195 h 763"/>
              <a:gd name="connsiteX2-8869" fmla="*/ 248 w 358"/>
              <a:gd name="connsiteY2-8870" fmla="*/ 168 h 763"/>
              <a:gd name="connsiteX3-8871" fmla="*/ 248 w 358"/>
              <a:gd name="connsiteY3-8872" fmla="*/ 147 h 763"/>
              <a:gd name="connsiteX4-8873" fmla="*/ 248 w 358"/>
              <a:gd name="connsiteY4-8874" fmla="*/ 132 h 763"/>
              <a:gd name="connsiteX5-8875" fmla="*/ 248 w 358"/>
              <a:gd name="connsiteY5-8876" fmla="*/ 116 h 763"/>
              <a:gd name="connsiteX6-8877" fmla="*/ 248 w 358"/>
              <a:gd name="connsiteY6-8878" fmla="*/ 105 h 763"/>
              <a:gd name="connsiteX7-8879" fmla="*/ 243 w 358"/>
              <a:gd name="connsiteY7-8880" fmla="*/ 95 h 763"/>
              <a:gd name="connsiteX8-8881" fmla="*/ 243 w 358"/>
              <a:gd name="connsiteY8-8882" fmla="*/ 89 h 763"/>
              <a:gd name="connsiteX9-8883" fmla="*/ 243 w 358"/>
              <a:gd name="connsiteY9-8884" fmla="*/ 84 h 763"/>
              <a:gd name="connsiteX10-8885" fmla="*/ 237 w 358"/>
              <a:gd name="connsiteY10-8886" fmla="*/ 84 h 763"/>
              <a:gd name="connsiteX11-8887" fmla="*/ 232 w 358"/>
              <a:gd name="connsiteY11-8888" fmla="*/ 79 h 763"/>
              <a:gd name="connsiteX12-8889" fmla="*/ 222 w 358"/>
              <a:gd name="connsiteY12-8890" fmla="*/ 79 h 763"/>
              <a:gd name="connsiteX13-8891" fmla="*/ 216 w 358"/>
              <a:gd name="connsiteY13-8892" fmla="*/ 74 h 763"/>
              <a:gd name="connsiteX14-8893" fmla="*/ 0 w 358"/>
              <a:gd name="connsiteY14-8894" fmla="*/ 58 h 763"/>
              <a:gd name="connsiteX15-8895" fmla="*/ 58 w 358"/>
              <a:gd name="connsiteY15-8896" fmla="*/ 47 h 763"/>
              <a:gd name="connsiteX16-8897" fmla="*/ 85 w 358"/>
              <a:gd name="connsiteY16-8898" fmla="*/ 42 h 763"/>
              <a:gd name="connsiteX17-8899" fmla="*/ 111 w 358"/>
              <a:gd name="connsiteY17-8900" fmla="*/ 37 h 763"/>
              <a:gd name="connsiteX18-8901" fmla="*/ 137 w 358"/>
              <a:gd name="connsiteY18-8902" fmla="*/ 32 h 763"/>
              <a:gd name="connsiteX19-8903" fmla="*/ 153 w 358"/>
              <a:gd name="connsiteY19-8904" fmla="*/ 32 h 763"/>
              <a:gd name="connsiteX20-8905" fmla="*/ 169 w 358"/>
              <a:gd name="connsiteY20-8906" fmla="*/ 26 h 763"/>
              <a:gd name="connsiteX21-8907" fmla="*/ 185 w 358"/>
              <a:gd name="connsiteY21-8908" fmla="*/ 21 h 763"/>
              <a:gd name="connsiteX22-8909" fmla="*/ 200 w 358"/>
              <a:gd name="connsiteY22-8910" fmla="*/ 16 h 763"/>
              <a:gd name="connsiteX23-8911" fmla="*/ 206 w 358"/>
              <a:gd name="connsiteY23-8912" fmla="*/ 11 h 763"/>
              <a:gd name="connsiteX24-8913" fmla="*/ 216 w 358"/>
              <a:gd name="connsiteY24-8914" fmla="*/ 5 h 763"/>
              <a:gd name="connsiteX25-8915" fmla="*/ 222 w 358"/>
              <a:gd name="connsiteY25-8916" fmla="*/ 5 h 763"/>
              <a:gd name="connsiteX26-8917" fmla="*/ 232 w 358"/>
              <a:gd name="connsiteY26-8918" fmla="*/ 0 h 763"/>
              <a:gd name="connsiteX27-8919" fmla="*/ 243 w 358"/>
              <a:gd name="connsiteY27-8920" fmla="*/ 5 h 763"/>
              <a:gd name="connsiteX28-8921" fmla="*/ 248 w 358"/>
              <a:gd name="connsiteY28-8922" fmla="*/ 11 h 763"/>
              <a:gd name="connsiteX29-8923" fmla="*/ 258 w 358"/>
              <a:gd name="connsiteY29-8924" fmla="*/ 16 h 763"/>
              <a:gd name="connsiteX30-8925" fmla="*/ 269 w 358"/>
              <a:gd name="connsiteY30-8926" fmla="*/ 21 h 763"/>
              <a:gd name="connsiteX31-8927" fmla="*/ 279 w 358"/>
              <a:gd name="connsiteY31-8928" fmla="*/ 26 h 763"/>
              <a:gd name="connsiteX32-8929" fmla="*/ 290 w 358"/>
              <a:gd name="connsiteY32-8930" fmla="*/ 32 h 763"/>
              <a:gd name="connsiteX33-8931" fmla="*/ 306 w 358"/>
              <a:gd name="connsiteY33-8932" fmla="*/ 42 h 763"/>
              <a:gd name="connsiteX34-8933" fmla="*/ 316 w 358"/>
              <a:gd name="connsiteY34-8934" fmla="*/ 53 h 763"/>
              <a:gd name="connsiteX35-8935" fmla="*/ 327 w 358"/>
              <a:gd name="connsiteY35-8936" fmla="*/ 58 h 763"/>
              <a:gd name="connsiteX36-8937" fmla="*/ 337 w 358"/>
              <a:gd name="connsiteY36-8938" fmla="*/ 68 h 763"/>
              <a:gd name="connsiteX37-8939" fmla="*/ 348 w 358"/>
              <a:gd name="connsiteY37-8940" fmla="*/ 74 h 763"/>
              <a:gd name="connsiteX38-8941" fmla="*/ 353 w 358"/>
              <a:gd name="connsiteY38-8942" fmla="*/ 79 h 763"/>
              <a:gd name="connsiteX39-8943" fmla="*/ 358 w 358"/>
              <a:gd name="connsiteY39-8944" fmla="*/ 84 h 763"/>
              <a:gd name="connsiteX40-8945" fmla="*/ 358 w 358"/>
              <a:gd name="connsiteY40-8946" fmla="*/ 89 h 763"/>
              <a:gd name="connsiteX41-8947" fmla="*/ 358 w 358"/>
              <a:gd name="connsiteY41-8948" fmla="*/ 95 h 763"/>
              <a:gd name="connsiteX42-8949" fmla="*/ 358 w 358"/>
              <a:gd name="connsiteY42-8950" fmla="*/ 100 h 763"/>
              <a:gd name="connsiteX43-8951" fmla="*/ 358 w 358"/>
              <a:gd name="connsiteY43-8952" fmla="*/ 105 h 763"/>
              <a:gd name="connsiteX44-8953" fmla="*/ 353 w 358"/>
              <a:gd name="connsiteY44-8954" fmla="*/ 110 h 763"/>
              <a:gd name="connsiteX45-8955" fmla="*/ 343 w 358"/>
              <a:gd name="connsiteY45-8956" fmla="*/ 116 h 763"/>
              <a:gd name="connsiteX46-8957" fmla="*/ 343 w 358"/>
              <a:gd name="connsiteY46-8958" fmla="*/ 121 h 763"/>
              <a:gd name="connsiteX47-8959" fmla="*/ 343 w 358"/>
              <a:gd name="connsiteY47-8960" fmla="*/ 121 h 763"/>
              <a:gd name="connsiteX48-8961" fmla="*/ 337 w 358"/>
              <a:gd name="connsiteY48-8962" fmla="*/ 126 h 763"/>
              <a:gd name="connsiteX49-8963" fmla="*/ 337 w 358"/>
              <a:gd name="connsiteY49-8964" fmla="*/ 132 h 763"/>
              <a:gd name="connsiteX50-8965" fmla="*/ 332 w 358"/>
              <a:gd name="connsiteY50-8966" fmla="*/ 142 h 763"/>
              <a:gd name="connsiteX51-8967" fmla="*/ 332 w 358"/>
              <a:gd name="connsiteY51-8968" fmla="*/ 147 h 763"/>
              <a:gd name="connsiteX52-8969" fmla="*/ 332 w 358"/>
              <a:gd name="connsiteY52-8970" fmla="*/ 158 h 763"/>
              <a:gd name="connsiteX53-8971" fmla="*/ 327 w 358"/>
              <a:gd name="connsiteY53-8972" fmla="*/ 168 h 763"/>
              <a:gd name="connsiteX54-8973" fmla="*/ 327 w 358"/>
              <a:gd name="connsiteY54-8974" fmla="*/ 179 h 763"/>
              <a:gd name="connsiteX55-8975" fmla="*/ 327 w 358"/>
              <a:gd name="connsiteY55-8976" fmla="*/ 189 h 763"/>
              <a:gd name="connsiteX56-8977" fmla="*/ 322 w 358"/>
              <a:gd name="connsiteY56-8978" fmla="*/ 205 h 763"/>
              <a:gd name="connsiteX57-8979" fmla="*/ 322 w 358"/>
              <a:gd name="connsiteY57-8980" fmla="*/ 221 h 763"/>
              <a:gd name="connsiteX58-8981" fmla="*/ 322 w 358"/>
              <a:gd name="connsiteY58-8982" fmla="*/ 237 h 763"/>
              <a:gd name="connsiteX59-8983" fmla="*/ 316 w 358"/>
              <a:gd name="connsiteY59-8984" fmla="*/ 252 h 763"/>
              <a:gd name="connsiteX60-8985" fmla="*/ 316 w 358"/>
              <a:gd name="connsiteY60-8986" fmla="*/ 268 h 763"/>
              <a:gd name="connsiteX61-8987" fmla="*/ 316 w 358"/>
              <a:gd name="connsiteY61-8988" fmla="*/ 289 h 763"/>
              <a:gd name="connsiteX62-8989" fmla="*/ 311 w 358"/>
              <a:gd name="connsiteY62-8990" fmla="*/ 331 h 763"/>
              <a:gd name="connsiteX63-8991" fmla="*/ 306 w 358"/>
              <a:gd name="connsiteY63-8992" fmla="*/ 368 h 763"/>
              <a:gd name="connsiteX64-8993" fmla="*/ 306 w 358"/>
              <a:gd name="connsiteY64-8994" fmla="*/ 400 h 763"/>
              <a:gd name="connsiteX65-8995" fmla="*/ 301 w 358"/>
              <a:gd name="connsiteY65-8996" fmla="*/ 431 h 763"/>
              <a:gd name="connsiteX66-8997" fmla="*/ 295 w 358"/>
              <a:gd name="connsiteY66-8998" fmla="*/ 463 h 763"/>
              <a:gd name="connsiteX67-8999" fmla="*/ 295 w 358"/>
              <a:gd name="connsiteY67-9000" fmla="*/ 489 h 763"/>
              <a:gd name="connsiteX68-9001" fmla="*/ 290 w 358"/>
              <a:gd name="connsiteY68-9002" fmla="*/ 510 h 763"/>
              <a:gd name="connsiteX69-9003" fmla="*/ 285 w 358"/>
              <a:gd name="connsiteY69-9004" fmla="*/ 531 h 763"/>
              <a:gd name="connsiteX70-9005" fmla="*/ 279 w 358"/>
              <a:gd name="connsiteY70-9006" fmla="*/ 568 h 763"/>
              <a:gd name="connsiteX71-9007" fmla="*/ 269 w 358"/>
              <a:gd name="connsiteY71-9008" fmla="*/ 605 h 763"/>
              <a:gd name="connsiteX72-9009" fmla="*/ 264 w 358"/>
              <a:gd name="connsiteY72-9010" fmla="*/ 636 h 763"/>
              <a:gd name="connsiteX73-9011" fmla="*/ 253 w 358"/>
              <a:gd name="connsiteY73-9012" fmla="*/ 663 h 763"/>
              <a:gd name="connsiteX74-9013" fmla="*/ 248 w 358"/>
              <a:gd name="connsiteY74-9014" fmla="*/ 689 h 763"/>
              <a:gd name="connsiteX75-9015" fmla="*/ 243 w 358"/>
              <a:gd name="connsiteY75-9016" fmla="*/ 700 h 763"/>
              <a:gd name="connsiteX76-9017" fmla="*/ 237 w 358"/>
              <a:gd name="connsiteY76-9018" fmla="*/ 710 h 763"/>
              <a:gd name="connsiteX77-9019" fmla="*/ 237 w 358"/>
              <a:gd name="connsiteY77-9020" fmla="*/ 721 h 763"/>
              <a:gd name="connsiteX78-9021" fmla="*/ 232 w 358"/>
              <a:gd name="connsiteY78-9022" fmla="*/ 726 h 763"/>
              <a:gd name="connsiteX79-9023" fmla="*/ 227 w 358"/>
              <a:gd name="connsiteY79-9024" fmla="*/ 736 h 763"/>
              <a:gd name="connsiteX80-9025" fmla="*/ 227 w 358"/>
              <a:gd name="connsiteY80-9026" fmla="*/ 742 h 763"/>
              <a:gd name="connsiteX81-9027" fmla="*/ 216 w 358"/>
              <a:gd name="connsiteY81-9028" fmla="*/ 747 h 763"/>
              <a:gd name="connsiteX82-9029" fmla="*/ 211 w 358"/>
              <a:gd name="connsiteY82-9030" fmla="*/ 757 h 763"/>
              <a:gd name="connsiteX83-9031" fmla="*/ 206 w 358"/>
              <a:gd name="connsiteY83-9032" fmla="*/ 757 h 763"/>
              <a:gd name="connsiteX84-9033" fmla="*/ 200 w 358"/>
              <a:gd name="connsiteY84-9034" fmla="*/ 763 h 763"/>
              <a:gd name="connsiteX85-9035" fmla="*/ 195 w 358"/>
              <a:gd name="connsiteY85-9036" fmla="*/ 763 h 763"/>
              <a:gd name="connsiteX86-9037" fmla="*/ 195 w 358"/>
              <a:gd name="connsiteY86-9038" fmla="*/ 757 h 763"/>
              <a:gd name="connsiteX87-9039" fmla="*/ 190 w 358"/>
              <a:gd name="connsiteY87-9040" fmla="*/ 757 h 763"/>
              <a:gd name="connsiteX88-9041" fmla="*/ 190 w 358"/>
              <a:gd name="connsiteY88-9042" fmla="*/ 752 h 763"/>
              <a:gd name="connsiteX89-9043" fmla="*/ 190 w 358"/>
              <a:gd name="connsiteY89-9044" fmla="*/ 747 h 763"/>
              <a:gd name="connsiteX90-9045" fmla="*/ 185 w 358"/>
              <a:gd name="connsiteY90-9046" fmla="*/ 742 h 763"/>
              <a:gd name="connsiteX91-9047" fmla="*/ 185 w 358"/>
              <a:gd name="connsiteY91-9048" fmla="*/ 731 h 763"/>
              <a:gd name="connsiteX92-9049" fmla="*/ 185 w 358"/>
              <a:gd name="connsiteY92-9050" fmla="*/ 721 h 763"/>
              <a:gd name="connsiteX93-9051" fmla="*/ 179 w 358"/>
              <a:gd name="connsiteY93-9052" fmla="*/ 705 h 763"/>
              <a:gd name="connsiteX94-9053" fmla="*/ 174 w 358"/>
              <a:gd name="connsiteY94-9054" fmla="*/ 684 h 763"/>
              <a:gd name="connsiteX95-9055" fmla="*/ 169 w 358"/>
              <a:gd name="connsiteY95-9056" fmla="*/ 668 h 763"/>
              <a:gd name="connsiteX96-9057" fmla="*/ 164 w 358"/>
              <a:gd name="connsiteY96-9058" fmla="*/ 652 h 763"/>
              <a:gd name="connsiteX97-9059" fmla="*/ 158 w 358"/>
              <a:gd name="connsiteY97-9060" fmla="*/ 636 h 763"/>
              <a:gd name="connsiteX98-9061" fmla="*/ 148 w 358"/>
              <a:gd name="connsiteY98-9062" fmla="*/ 626 h 763"/>
              <a:gd name="connsiteX99-9063" fmla="*/ 137 w 358"/>
              <a:gd name="connsiteY99-9064" fmla="*/ 615 h 763"/>
              <a:gd name="connsiteX100-9065" fmla="*/ 132 w 358"/>
              <a:gd name="connsiteY100-9066" fmla="*/ 605 h 763"/>
              <a:gd name="connsiteX101-9067" fmla="*/ 143 w 358"/>
              <a:gd name="connsiteY101-9068" fmla="*/ 610 h 763"/>
              <a:gd name="connsiteX102-9069" fmla="*/ 158 w 358"/>
              <a:gd name="connsiteY102-9070" fmla="*/ 610 h 763"/>
              <a:gd name="connsiteX103-9071" fmla="*/ 169 w 358"/>
              <a:gd name="connsiteY103-9072" fmla="*/ 610 h 763"/>
              <a:gd name="connsiteX104-9073" fmla="*/ 179 w 358"/>
              <a:gd name="connsiteY104-9074" fmla="*/ 610 h 763"/>
              <a:gd name="connsiteX105-9075" fmla="*/ 190 w 358"/>
              <a:gd name="connsiteY105-9076" fmla="*/ 605 h 763"/>
              <a:gd name="connsiteX106-9077" fmla="*/ 195 w 358"/>
              <a:gd name="connsiteY106-9078" fmla="*/ 605 h 763"/>
              <a:gd name="connsiteX107-9079" fmla="*/ 200 w 358"/>
              <a:gd name="connsiteY107-9080" fmla="*/ 600 h 763"/>
              <a:gd name="connsiteX108-9081" fmla="*/ 200 w 358"/>
              <a:gd name="connsiteY108-9082" fmla="*/ 600 h 763"/>
              <a:gd name="connsiteX109-9083" fmla="*/ 206 w 358"/>
              <a:gd name="connsiteY109-9084" fmla="*/ 594 h 763"/>
              <a:gd name="connsiteX110-9085" fmla="*/ 206 w 358"/>
              <a:gd name="connsiteY110-9086" fmla="*/ 584 h 763"/>
              <a:gd name="connsiteX111-9087" fmla="*/ 211 w 358"/>
              <a:gd name="connsiteY111-9088" fmla="*/ 573 h 763"/>
              <a:gd name="connsiteX112-9089" fmla="*/ 211 w 358"/>
              <a:gd name="connsiteY112-9090" fmla="*/ 558 h 763"/>
              <a:gd name="connsiteX113-9091" fmla="*/ 216 w 358"/>
              <a:gd name="connsiteY113-9092" fmla="*/ 537 h 763"/>
              <a:gd name="connsiteX114-9093" fmla="*/ 222 w 358"/>
              <a:gd name="connsiteY114-9094" fmla="*/ 516 h 763"/>
              <a:gd name="connsiteX115-9095" fmla="*/ 222 w 358"/>
              <a:gd name="connsiteY115-9096" fmla="*/ 489 h 763"/>
              <a:gd name="connsiteX116-9097" fmla="*/ 227 w 358"/>
              <a:gd name="connsiteY116-9098" fmla="*/ 458 h 763"/>
              <a:gd name="connsiteX117-9099" fmla="*/ 237 w 358"/>
              <a:gd name="connsiteY117-9100" fmla="*/ 395 h 763"/>
              <a:gd name="connsiteX118-9101" fmla="*/ 243 w 358"/>
              <a:gd name="connsiteY118-9102" fmla="*/ 337 h 763"/>
              <a:gd name="connsiteX119-9103" fmla="*/ 248 w 358"/>
              <a:gd name="connsiteY119-9104" fmla="*/ 274 h 763"/>
              <a:gd name="connsiteX120-9105" fmla="*/ 248 w 358"/>
              <a:gd name="connsiteY120-9106" fmla="*/ 221 h 763"/>
              <a:gd name="connsiteX121-9107" fmla="*/ 248 w 358"/>
              <a:gd name="connsiteY121-9108" fmla="*/ 221 h 763"/>
              <a:gd name="connsiteX0-9109" fmla="*/ 248 w 358"/>
              <a:gd name="connsiteY0-9110" fmla="*/ 221 h 763"/>
              <a:gd name="connsiteX1-9111" fmla="*/ 248 w 358"/>
              <a:gd name="connsiteY1-9112" fmla="*/ 195 h 763"/>
              <a:gd name="connsiteX2-9113" fmla="*/ 248 w 358"/>
              <a:gd name="connsiteY2-9114" fmla="*/ 168 h 763"/>
              <a:gd name="connsiteX3-9115" fmla="*/ 248 w 358"/>
              <a:gd name="connsiteY3-9116" fmla="*/ 147 h 763"/>
              <a:gd name="connsiteX4-9117" fmla="*/ 248 w 358"/>
              <a:gd name="connsiteY4-9118" fmla="*/ 132 h 763"/>
              <a:gd name="connsiteX5-9119" fmla="*/ 248 w 358"/>
              <a:gd name="connsiteY5-9120" fmla="*/ 116 h 763"/>
              <a:gd name="connsiteX6-9121" fmla="*/ 248 w 358"/>
              <a:gd name="connsiteY6-9122" fmla="*/ 105 h 763"/>
              <a:gd name="connsiteX7-9123" fmla="*/ 243 w 358"/>
              <a:gd name="connsiteY7-9124" fmla="*/ 95 h 763"/>
              <a:gd name="connsiteX8-9125" fmla="*/ 243 w 358"/>
              <a:gd name="connsiteY8-9126" fmla="*/ 89 h 763"/>
              <a:gd name="connsiteX9-9127" fmla="*/ 243 w 358"/>
              <a:gd name="connsiteY9-9128" fmla="*/ 84 h 763"/>
              <a:gd name="connsiteX10-9129" fmla="*/ 237 w 358"/>
              <a:gd name="connsiteY10-9130" fmla="*/ 84 h 763"/>
              <a:gd name="connsiteX11-9131" fmla="*/ 232 w 358"/>
              <a:gd name="connsiteY11-9132" fmla="*/ 79 h 763"/>
              <a:gd name="connsiteX12-9133" fmla="*/ 222 w 358"/>
              <a:gd name="connsiteY12-9134" fmla="*/ 79 h 763"/>
              <a:gd name="connsiteX13-9135" fmla="*/ 216 w 358"/>
              <a:gd name="connsiteY13-9136" fmla="*/ 74 h 763"/>
              <a:gd name="connsiteX14-9137" fmla="*/ 0 w 358"/>
              <a:gd name="connsiteY14-9138" fmla="*/ 58 h 763"/>
              <a:gd name="connsiteX15-9139" fmla="*/ 58 w 358"/>
              <a:gd name="connsiteY15-9140" fmla="*/ 47 h 763"/>
              <a:gd name="connsiteX16-9141" fmla="*/ 85 w 358"/>
              <a:gd name="connsiteY16-9142" fmla="*/ 42 h 763"/>
              <a:gd name="connsiteX17-9143" fmla="*/ 111 w 358"/>
              <a:gd name="connsiteY17-9144" fmla="*/ 37 h 763"/>
              <a:gd name="connsiteX18-9145" fmla="*/ 137 w 358"/>
              <a:gd name="connsiteY18-9146" fmla="*/ 32 h 763"/>
              <a:gd name="connsiteX19-9147" fmla="*/ 153 w 358"/>
              <a:gd name="connsiteY19-9148" fmla="*/ 32 h 763"/>
              <a:gd name="connsiteX20-9149" fmla="*/ 169 w 358"/>
              <a:gd name="connsiteY20-9150" fmla="*/ 26 h 763"/>
              <a:gd name="connsiteX21-9151" fmla="*/ 185 w 358"/>
              <a:gd name="connsiteY21-9152" fmla="*/ 21 h 763"/>
              <a:gd name="connsiteX22-9153" fmla="*/ 206 w 358"/>
              <a:gd name="connsiteY22-9154" fmla="*/ 11 h 763"/>
              <a:gd name="connsiteX23-9155" fmla="*/ 216 w 358"/>
              <a:gd name="connsiteY23-9156" fmla="*/ 5 h 763"/>
              <a:gd name="connsiteX24-9157" fmla="*/ 222 w 358"/>
              <a:gd name="connsiteY24-9158" fmla="*/ 5 h 763"/>
              <a:gd name="connsiteX25-9159" fmla="*/ 232 w 358"/>
              <a:gd name="connsiteY25-9160" fmla="*/ 0 h 763"/>
              <a:gd name="connsiteX26-9161" fmla="*/ 243 w 358"/>
              <a:gd name="connsiteY26-9162" fmla="*/ 5 h 763"/>
              <a:gd name="connsiteX27-9163" fmla="*/ 248 w 358"/>
              <a:gd name="connsiteY27-9164" fmla="*/ 11 h 763"/>
              <a:gd name="connsiteX28-9165" fmla="*/ 258 w 358"/>
              <a:gd name="connsiteY28-9166" fmla="*/ 16 h 763"/>
              <a:gd name="connsiteX29-9167" fmla="*/ 269 w 358"/>
              <a:gd name="connsiteY29-9168" fmla="*/ 21 h 763"/>
              <a:gd name="connsiteX30-9169" fmla="*/ 279 w 358"/>
              <a:gd name="connsiteY30-9170" fmla="*/ 26 h 763"/>
              <a:gd name="connsiteX31-9171" fmla="*/ 290 w 358"/>
              <a:gd name="connsiteY31-9172" fmla="*/ 32 h 763"/>
              <a:gd name="connsiteX32-9173" fmla="*/ 306 w 358"/>
              <a:gd name="connsiteY32-9174" fmla="*/ 42 h 763"/>
              <a:gd name="connsiteX33-9175" fmla="*/ 316 w 358"/>
              <a:gd name="connsiteY33-9176" fmla="*/ 53 h 763"/>
              <a:gd name="connsiteX34-9177" fmla="*/ 327 w 358"/>
              <a:gd name="connsiteY34-9178" fmla="*/ 58 h 763"/>
              <a:gd name="connsiteX35-9179" fmla="*/ 337 w 358"/>
              <a:gd name="connsiteY35-9180" fmla="*/ 68 h 763"/>
              <a:gd name="connsiteX36-9181" fmla="*/ 348 w 358"/>
              <a:gd name="connsiteY36-9182" fmla="*/ 74 h 763"/>
              <a:gd name="connsiteX37-9183" fmla="*/ 353 w 358"/>
              <a:gd name="connsiteY37-9184" fmla="*/ 79 h 763"/>
              <a:gd name="connsiteX38-9185" fmla="*/ 358 w 358"/>
              <a:gd name="connsiteY38-9186" fmla="*/ 84 h 763"/>
              <a:gd name="connsiteX39-9187" fmla="*/ 358 w 358"/>
              <a:gd name="connsiteY39-9188" fmla="*/ 89 h 763"/>
              <a:gd name="connsiteX40-9189" fmla="*/ 358 w 358"/>
              <a:gd name="connsiteY40-9190" fmla="*/ 95 h 763"/>
              <a:gd name="connsiteX41-9191" fmla="*/ 358 w 358"/>
              <a:gd name="connsiteY41-9192" fmla="*/ 100 h 763"/>
              <a:gd name="connsiteX42-9193" fmla="*/ 358 w 358"/>
              <a:gd name="connsiteY42-9194" fmla="*/ 105 h 763"/>
              <a:gd name="connsiteX43-9195" fmla="*/ 353 w 358"/>
              <a:gd name="connsiteY43-9196" fmla="*/ 110 h 763"/>
              <a:gd name="connsiteX44-9197" fmla="*/ 343 w 358"/>
              <a:gd name="connsiteY44-9198" fmla="*/ 116 h 763"/>
              <a:gd name="connsiteX45-9199" fmla="*/ 343 w 358"/>
              <a:gd name="connsiteY45-9200" fmla="*/ 121 h 763"/>
              <a:gd name="connsiteX46-9201" fmla="*/ 343 w 358"/>
              <a:gd name="connsiteY46-9202" fmla="*/ 121 h 763"/>
              <a:gd name="connsiteX47-9203" fmla="*/ 337 w 358"/>
              <a:gd name="connsiteY47-9204" fmla="*/ 126 h 763"/>
              <a:gd name="connsiteX48-9205" fmla="*/ 337 w 358"/>
              <a:gd name="connsiteY48-9206" fmla="*/ 132 h 763"/>
              <a:gd name="connsiteX49-9207" fmla="*/ 332 w 358"/>
              <a:gd name="connsiteY49-9208" fmla="*/ 142 h 763"/>
              <a:gd name="connsiteX50-9209" fmla="*/ 332 w 358"/>
              <a:gd name="connsiteY50-9210" fmla="*/ 147 h 763"/>
              <a:gd name="connsiteX51-9211" fmla="*/ 332 w 358"/>
              <a:gd name="connsiteY51-9212" fmla="*/ 158 h 763"/>
              <a:gd name="connsiteX52-9213" fmla="*/ 327 w 358"/>
              <a:gd name="connsiteY52-9214" fmla="*/ 168 h 763"/>
              <a:gd name="connsiteX53-9215" fmla="*/ 327 w 358"/>
              <a:gd name="connsiteY53-9216" fmla="*/ 179 h 763"/>
              <a:gd name="connsiteX54-9217" fmla="*/ 327 w 358"/>
              <a:gd name="connsiteY54-9218" fmla="*/ 189 h 763"/>
              <a:gd name="connsiteX55-9219" fmla="*/ 322 w 358"/>
              <a:gd name="connsiteY55-9220" fmla="*/ 205 h 763"/>
              <a:gd name="connsiteX56-9221" fmla="*/ 322 w 358"/>
              <a:gd name="connsiteY56-9222" fmla="*/ 221 h 763"/>
              <a:gd name="connsiteX57-9223" fmla="*/ 322 w 358"/>
              <a:gd name="connsiteY57-9224" fmla="*/ 237 h 763"/>
              <a:gd name="connsiteX58-9225" fmla="*/ 316 w 358"/>
              <a:gd name="connsiteY58-9226" fmla="*/ 252 h 763"/>
              <a:gd name="connsiteX59-9227" fmla="*/ 316 w 358"/>
              <a:gd name="connsiteY59-9228" fmla="*/ 268 h 763"/>
              <a:gd name="connsiteX60-9229" fmla="*/ 316 w 358"/>
              <a:gd name="connsiteY60-9230" fmla="*/ 289 h 763"/>
              <a:gd name="connsiteX61-9231" fmla="*/ 311 w 358"/>
              <a:gd name="connsiteY61-9232" fmla="*/ 331 h 763"/>
              <a:gd name="connsiteX62-9233" fmla="*/ 306 w 358"/>
              <a:gd name="connsiteY62-9234" fmla="*/ 368 h 763"/>
              <a:gd name="connsiteX63-9235" fmla="*/ 306 w 358"/>
              <a:gd name="connsiteY63-9236" fmla="*/ 400 h 763"/>
              <a:gd name="connsiteX64-9237" fmla="*/ 301 w 358"/>
              <a:gd name="connsiteY64-9238" fmla="*/ 431 h 763"/>
              <a:gd name="connsiteX65-9239" fmla="*/ 295 w 358"/>
              <a:gd name="connsiteY65-9240" fmla="*/ 463 h 763"/>
              <a:gd name="connsiteX66-9241" fmla="*/ 295 w 358"/>
              <a:gd name="connsiteY66-9242" fmla="*/ 489 h 763"/>
              <a:gd name="connsiteX67-9243" fmla="*/ 290 w 358"/>
              <a:gd name="connsiteY67-9244" fmla="*/ 510 h 763"/>
              <a:gd name="connsiteX68-9245" fmla="*/ 285 w 358"/>
              <a:gd name="connsiteY68-9246" fmla="*/ 531 h 763"/>
              <a:gd name="connsiteX69-9247" fmla="*/ 279 w 358"/>
              <a:gd name="connsiteY69-9248" fmla="*/ 568 h 763"/>
              <a:gd name="connsiteX70-9249" fmla="*/ 269 w 358"/>
              <a:gd name="connsiteY70-9250" fmla="*/ 605 h 763"/>
              <a:gd name="connsiteX71-9251" fmla="*/ 264 w 358"/>
              <a:gd name="connsiteY71-9252" fmla="*/ 636 h 763"/>
              <a:gd name="connsiteX72-9253" fmla="*/ 253 w 358"/>
              <a:gd name="connsiteY72-9254" fmla="*/ 663 h 763"/>
              <a:gd name="connsiteX73-9255" fmla="*/ 248 w 358"/>
              <a:gd name="connsiteY73-9256" fmla="*/ 689 h 763"/>
              <a:gd name="connsiteX74-9257" fmla="*/ 243 w 358"/>
              <a:gd name="connsiteY74-9258" fmla="*/ 700 h 763"/>
              <a:gd name="connsiteX75-9259" fmla="*/ 237 w 358"/>
              <a:gd name="connsiteY75-9260" fmla="*/ 710 h 763"/>
              <a:gd name="connsiteX76-9261" fmla="*/ 237 w 358"/>
              <a:gd name="connsiteY76-9262" fmla="*/ 721 h 763"/>
              <a:gd name="connsiteX77-9263" fmla="*/ 232 w 358"/>
              <a:gd name="connsiteY77-9264" fmla="*/ 726 h 763"/>
              <a:gd name="connsiteX78-9265" fmla="*/ 227 w 358"/>
              <a:gd name="connsiteY78-9266" fmla="*/ 736 h 763"/>
              <a:gd name="connsiteX79-9267" fmla="*/ 227 w 358"/>
              <a:gd name="connsiteY79-9268" fmla="*/ 742 h 763"/>
              <a:gd name="connsiteX80-9269" fmla="*/ 216 w 358"/>
              <a:gd name="connsiteY80-9270" fmla="*/ 747 h 763"/>
              <a:gd name="connsiteX81-9271" fmla="*/ 211 w 358"/>
              <a:gd name="connsiteY81-9272" fmla="*/ 757 h 763"/>
              <a:gd name="connsiteX82-9273" fmla="*/ 206 w 358"/>
              <a:gd name="connsiteY82-9274" fmla="*/ 757 h 763"/>
              <a:gd name="connsiteX83-9275" fmla="*/ 200 w 358"/>
              <a:gd name="connsiteY83-9276" fmla="*/ 763 h 763"/>
              <a:gd name="connsiteX84-9277" fmla="*/ 195 w 358"/>
              <a:gd name="connsiteY84-9278" fmla="*/ 763 h 763"/>
              <a:gd name="connsiteX85-9279" fmla="*/ 195 w 358"/>
              <a:gd name="connsiteY85-9280" fmla="*/ 757 h 763"/>
              <a:gd name="connsiteX86-9281" fmla="*/ 190 w 358"/>
              <a:gd name="connsiteY86-9282" fmla="*/ 757 h 763"/>
              <a:gd name="connsiteX87-9283" fmla="*/ 190 w 358"/>
              <a:gd name="connsiteY87-9284" fmla="*/ 752 h 763"/>
              <a:gd name="connsiteX88-9285" fmla="*/ 190 w 358"/>
              <a:gd name="connsiteY88-9286" fmla="*/ 747 h 763"/>
              <a:gd name="connsiteX89-9287" fmla="*/ 185 w 358"/>
              <a:gd name="connsiteY89-9288" fmla="*/ 742 h 763"/>
              <a:gd name="connsiteX90-9289" fmla="*/ 185 w 358"/>
              <a:gd name="connsiteY90-9290" fmla="*/ 731 h 763"/>
              <a:gd name="connsiteX91-9291" fmla="*/ 185 w 358"/>
              <a:gd name="connsiteY91-9292" fmla="*/ 721 h 763"/>
              <a:gd name="connsiteX92-9293" fmla="*/ 179 w 358"/>
              <a:gd name="connsiteY92-9294" fmla="*/ 705 h 763"/>
              <a:gd name="connsiteX93-9295" fmla="*/ 174 w 358"/>
              <a:gd name="connsiteY93-9296" fmla="*/ 684 h 763"/>
              <a:gd name="connsiteX94-9297" fmla="*/ 169 w 358"/>
              <a:gd name="connsiteY94-9298" fmla="*/ 668 h 763"/>
              <a:gd name="connsiteX95-9299" fmla="*/ 164 w 358"/>
              <a:gd name="connsiteY95-9300" fmla="*/ 652 h 763"/>
              <a:gd name="connsiteX96-9301" fmla="*/ 158 w 358"/>
              <a:gd name="connsiteY96-9302" fmla="*/ 636 h 763"/>
              <a:gd name="connsiteX97-9303" fmla="*/ 148 w 358"/>
              <a:gd name="connsiteY97-9304" fmla="*/ 626 h 763"/>
              <a:gd name="connsiteX98-9305" fmla="*/ 137 w 358"/>
              <a:gd name="connsiteY98-9306" fmla="*/ 615 h 763"/>
              <a:gd name="connsiteX99-9307" fmla="*/ 132 w 358"/>
              <a:gd name="connsiteY99-9308" fmla="*/ 605 h 763"/>
              <a:gd name="connsiteX100-9309" fmla="*/ 143 w 358"/>
              <a:gd name="connsiteY100-9310" fmla="*/ 610 h 763"/>
              <a:gd name="connsiteX101-9311" fmla="*/ 158 w 358"/>
              <a:gd name="connsiteY101-9312" fmla="*/ 610 h 763"/>
              <a:gd name="connsiteX102-9313" fmla="*/ 169 w 358"/>
              <a:gd name="connsiteY102-9314" fmla="*/ 610 h 763"/>
              <a:gd name="connsiteX103-9315" fmla="*/ 179 w 358"/>
              <a:gd name="connsiteY103-9316" fmla="*/ 610 h 763"/>
              <a:gd name="connsiteX104-9317" fmla="*/ 190 w 358"/>
              <a:gd name="connsiteY104-9318" fmla="*/ 605 h 763"/>
              <a:gd name="connsiteX105-9319" fmla="*/ 195 w 358"/>
              <a:gd name="connsiteY105-9320" fmla="*/ 605 h 763"/>
              <a:gd name="connsiteX106-9321" fmla="*/ 200 w 358"/>
              <a:gd name="connsiteY106-9322" fmla="*/ 600 h 763"/>
              <a:gd name="connsiteX107-9323" fmla="*/ 200 w 358"/>
              <a:gd name="connsiteY107-9324" fmla="*/ 600 h 763"/>
              <a:gd name="connsiteX108-9325" fmla="*/ 206 w 358"/>
              <a:gd name="connsiteY108-9326" fmla="*/ 594 h 763"/>
              <a:gd name="connsiteX109-9327" fmla="*/ 206 w 358"/>
              <a:gd name="connsiteY109-9328" fmla="*/ 584 h 763"/>
              <a:gd name="connsiteX110-9329" fmla="*/ 211 w 358"/>
              <a:gd name="connsiteY110-9330" fmla="*/ 573 h 763"/>
              <a:gd name="connsiteX111-9331" fmla="*/ 211 w 358"/>
              <a:gd name="connsiteY111-9332" fmla="*/ 558 h 763"/>
              <a:gd name="connsiteX112-9333" fmla="*/ 216 w 358"/>
              <a:gd name="connsiteY112-9334" fmla="*/ 537 h 763"/>
              <a:gd name="connsiteX113-9335" fmla="*/ 222 w 358"/>
              <a:gd name="connsiteY113-9336" fmla="*/ 516 h 763"/>
              <a:gd name="connsiteX114-9337" fmla="*/ 222 w 358"/>
              <a:gd name="connsiteY114-9338" fmla="*/ 489 h 763"/>
              <a:gd name="connsiteX115-9339" fmla="*/ 227 w 358"/>
              <a:gd name="connsiteY115-9340" fmla="*/ 458 h 763"/>
              <a:gd name="connsiteX116-9341" fmla="*/ 237 w 358"/>
              <a:gd name="connsiteY116-9342" fmla="*/ 395 h 763"/>
              <a:gd name="connsiteX117-9343" fmla="*/ 243 w 358"/>
              <a:gd name="connsiteY117-9344" fmla="*/ 337 h 763"/>
              <a:gd name="connsiteX118-9345" fmla="*/ 248 w 358"/>
              <a:gd name="connsiteY118-9346" fmla="*/ 274 h 763"/>
              <a:gd name="connsiteX119-9347" fmla="*/ 248 w 358"/>
              <a:gd name="connsiteY119-9348" fmla="*/ 221 h 763"/>
              <a:gd name="connsiteX120-9349" fmla="*/ 248 w 358"/>
              <a:gd name="connsiteY120-9350" fmla="*/ 221 h 763"/>
              <a:gd name="connsiteX0-9351" fmla="*/ 248 w 358"/>
              <a:gd name="connsiteY0-9352" fmla="*/ 221 h 763"/>
              <a:gd name="connsiteX1-9353" fmla="*/ 248 w 358"/>
              <a:gd name="connsiteY1-9354" fmla="*/ 195 h 763"/>
              <a:gd name="connsiteX2-9355" fmla="*/ 248 w 358"/>
              <a:gd name="connsiteY2-9356" fmla="*/ 168 h 763"/>
              <a:gd name="connsiteX3-9357" fmla="*/ 248 w 358"/>
              <a:gd name="connsiteY3-9358" fmla="*/ 147 h 763"/>
              <a:gd name="connsiteX4-9359" fmla="*/ 248 w 358"/>
              <a:gd name="connsiteY4-9360" fmla="*/ 132 h 763"/>
              <a:gd name="connsiteX5-9361" fmla="*/ 248 w 358"/>
              <a:gd name="connsiteY5-9362" fmla="*/ 116 h 763"/>
              <a:gd name="connsiteX6-9363" fmla="*/ 248 w 358"/>
              <a:gd name="connsiteY6-9364" fmla="*/ 105 h 763"/>
              <a:gd name="connsiteX7-9365" fmla="*/ 243 w 358"/>
              <a:gd name="connsiteY7-9366" fmla="*/ 95 h 763"/>
              <a:gd name="connsiteX8-9367" fmla="*/ 243 w 358"/>
              <a:gd name="connsiteY8-9368" fmla="*/ 89 h 763"/>
              <a:gd name="connsiteX9-9369" fmla="*/ 243 w 358"/>
              <a:gd name="connsiteY9-9370" fmla="*/ 84 h 763"/>
              <a:gd name="connsiteX10-9371" fmla="*/ 237 w 358"/>
              <a:gd name="connsiteY10-9372" fmla="*/ 84 h 763"/>
              <a:gd name="connsiteX11-9373" fmla="*/ 232 w 358"/>
              <a:gd name="connsiteY11-9374" fmla="*/ 79 h 763"/>
              <a:gd name="connsiteX12-9375" fmla="*/ 222 w 358"/>
              <a:gd name="connsiteY12-9376" fmla="*/ 79 h 763"/>
              <a:gd name="connsiteX13-9377" fmla="*/ 216 w 358"/>
              <a:gd name="connsiteY13-9378" fmla="*/ 74 h 763"/>
              <a:gd name="connsiteX14-9379" fmla="*/ 0 w 358"/>
              <a:gd name="connsiteY14-9380" fmla="*/ 58 h 763"/>
              <a:gd name="connsiteX15-9381" fmla="*/ 58 w 358"/>
              <a:gd name="connsiteY15-9382" fmla="*/ 47 h 763"/>
              <a:gd name="connsiteX16-9383" fmla="*/ 85 w 358"/>
              <a:gd name="connsiteY16-9384" fmla="*/ 42 h 763"/>
              <a:gd name="connsiteX17-9385" fmla="*/ 111 w 358"/>
              <a:gd name="connsiteY17-9386" fmla="*/ 37 h 763"/>
              <a:gd name="connsiteX18-9387" fmla="*/ 137 w 358"/>
              <a:gd name="connsiteY18-9388" fmla="*/ 32 h 763"/>
              <a:gd name="connsiteX19-9389" fmla="*/ 153 w 358"/>
              <a:gd name="connsiteY19-9390" fmla="*/ 32 h 763"/>
              <a:gd name="connsiteX20-9391" fmla="*/ 169 w 358"/>
              <a:gd name="connsiteY20-9392" fmla="*/ 26 h 763"/>
              <a:gd name="connsiteX21-9393" fmla="*/ 185 w 358"/>
              <a:gd name="connsiteY21-9394" fmla="*/ 21 h 763"/>
              <a:gd name="connsiteX22-9395" fmla="*/ 216 w 358"/>
              <a:gd name="connsiteY22-9396" fmla="*/ 5 h 763"/>
              <a:gd name="connsiteX23-9397" fmla="*/ 222 w 358"/>
              <a:gd name="connsiteY23-9398" fmla="*/ 5 h 763"/>
              <a:gd name="connsiteX24-9399" fmla="*/ 232 w 358"/>
              <a:gd name="connsiteY24-9400" fmla="*/ 0 h 763"/>
              <a:gd name="connsiteX25-9401" fmla="*/ 243 w 358"/>
              <a:gd name="connsiteY25-9402" fmla="*/ 5 h 763"/>
              <a:gd name="connsiteX26-9403" fmla="*/ 248 w 358"/>
              <a:gd name="connsiteY26-9404" fmla="*/ 11 h 763"/>
              <a:gd name="connsiteX27-9405" fmla="*/ 258 w 358"/>
              <a:gd name="connsiteY27-9406" fmla="*/ 16 h 763"/>
              <a:gd name="connsiteX28-9407" fmla="*/ 269 w 358"/>
              <a:gd name="connsiteY28-9408" fmla="*/ 21 h 763"/>
              <a:gd name="connsiteX29-9409" fmla="*/ 279 w 358"/>
              <a:gd name="connsiteY29-9410" fmla="*/ 26 h 763"/>
              <a:gd name="connsiteX30-9411" fmla="*/ 290 w 358"/>
              <a:gd name="connsiteY30-9412" fmla="*/ 32 h 763"/>
              <a:gd name="connsiteX31-9413" fmla="*/ 306 w 358"/>
              <a:gd name="connsiteY31-9414" fmla="*/ 42 h 763"/>
              <a:gd name="connsiteX32-9415" fmla="*/ 316 w 358"/>
              <a:gd name="connsiteY32-9416" fmla="*/ 53 h 763"/>
              <a:gd name="connsiteX33-9417" fmla="*/ 327 w 358"/>
              <a:gd name="connsiteY33-9418" fmla="*/ 58 h 763"/>
              <a:gd name="connsiteX34-9419" fmla="*/ 337 w 358"/>
              <a:gd name="connsiteY34-9420" fmla="*/ 68 h 763"/>
              <a:gd name="connsiteX35-9421" fmla="*/ 348 w 358"/>
              <a:gd name="connsiteY35-9422" fmla="*/ 74 h 763"/>
              <a:gd name="connsiteX36-9423" fmla="*/ 353 w 358"/>
              <a:gd name="connsiteY36-9424" fmla="*/ 79 h 763"/>
              <a:gd name="connsiteX37-9425" fmla="*/ 358 w 358"/>
              <a:gd name="connsiteY37-9426" fmla="*/ 84 h 763"/>
              <a:gd name="connsiteX38-9427" fmla="*/ 358 w 358"/>
              <a:gd name="connsiteY38-9428" fmla="*/ 89 h 763"/>
              <a:gd name="connsiteX39-9429" fmla="*/ 358 w 358"/>
              <a:gd name="connsiteY39-9430" fmla="*/ 95 h 763"/>
              <a:gd name="connsiteX40-9431" fmla="*/ 358 w 358"/>
              <a:gd name="connsiteY40-9432" fmla="*/ 100 h 763"/>
              <a:gd name="connsiteX41-9433" fmla="*/ 358 w 358"/>
              <a:gd name="connsiteY41-9434" fmla="*/ 105 h 763"/>
              <a:gd name="connsiteX42-9435" fmla="*/ 353 w 358"/>
              <a:gd name="connsiteY42-9436" fmla="*/ 110 h 763"/>
              <a:gd name="connsiteX43-9437" fmla="*/ 343 w 358"/>
              <a:gd name="connsiteY43-9438" fmla="*/ 116 h 763"/>
              <a:gd name="connsiteX44-9439" fmla="*/ 343 w 358"/>
              <a:gd name="connsiteY44-9440" fmla="*/ 121 h 763"/>
              <a:gd name="connsiteX45-9441" fmla="*/ 343 w 358"/>
              <a:gd name="connsiteY45-9442" fmla="*/ 121 h 763"/>
              <a:gd name="connsiteX46-9443" fmla="*/ 337 w 358"/>
              <a:gd name="connsiteY46-9444" fmla="*/ 126 h 763"/>
              <a:gd name="connsiteX47-9445" fmla="*/ 337 w 358"/>
              <a:gd name="connsiteY47-9446" fmla="*/ 132 h 763"/>
              <a:gd name="connsiteX48-9447" fmla="*/ 332 w 358"/>
              <a:gd name="connsiteY48-9448" fmla="*/ 142 h 763"/>
              <a:gd name="connsiteX49-9449" fmla="*/ 332 w 358"/>
              <a:gd name="connsiteY49-9450" fmla="*/ 147 h 763"/>
              <a:gd name="connsiteX50-9451" fmla="*/ 332 w 358"/>
              <a:gd name="connsiteY50-9452" fmla="*/ 158 h 763"/>
              <a:gd name="connsiteX51-9453" fmla="*/ 327 w 358"/>
              <a:gd name="connsiteY51-9454" fmla="*/ 168 h 763"/>
              <a:gd name="connsiteX52-9455" fmla="*/ 327 w 358"/>
              <a:gd name="connsiteY52-9456" fmla="*/ 179 h 763"/>
              <a:gd name="connsiteX53-9457" fmla="*/ 327 w 358"/>
              <a:gd name="connsiteY53-9458" fmla="*/ 189 h 763"/>
              <a:gd name="connsiteX54-9459" fmla="*/ 322 w 358"/>
              <a:gd name="connsiteY54-9460" fmla="*/ 205 h 763"/>
              <a:gd name="connsiteX55-9461" fmla="*/ 322 w 358"/>
              <a:gd name="connsiteY55-9462" fmla="*/ 221 h 763"/>
              <a:gd name="connsiteX56-9463" fmla="*/ 322 w 358"/>
              <a:gd name="connsiteY56-9464" fmla="*/ 237 h 763"/>
              <a:gd name="connsiteX57-9465" fmla="*/ 316 w 358"/>
              <a:gd name="connsiteY57-9466" fmla="*/ 252 h 763"/>
              <a:gd name="connsiteX58-9467" fmla="*/ 316 w 358"/>
              <a:gd name="connsiteY58-9468" fmla="*/ 268 h 763"/>
              <a:gd name="connsiteX59-9469" fmla="*/ 316 w 358"/>
              <a:gd name="connsiteY59-9470" fmla="*/ 289 h 763"/>
              <a:gd name="connsiteX60-9471" fmla="*/ 311 w 358"/>
              <a:gd name="connsiteY60-9472" fmla="*/ 331 h 763"/>
              <a:gd name="connsiteX61-9473" fmla="*/ 306 w 358"/>
              <a:gd name="connsiteY61-9474" fmla="*/ 368 h 763"/>
              <a:gd name="connsiteX62-9475" fmla="*/ 306 w 358"/>
              <a:gd name="connsiteY62-9476" fmla="*/ 400 h 763"/>
              <a:gd name="connsiteX63-9477" fmla="*/ 301 w 358"/>
              <a:gd name="connsiteY63-9478" fmla="*/ 431 h 763"/>
              <a:gd name="connsiteX64-9479" fmla="*/ 295 w 358"/>
              <a:gd name="connsiteY64-9480" fmla="*/ 463 h 763"/>
              <a:gd name="connsiteX65-9481" fmla="*/ 295 w 358"/>
              <a:gd name="connsiteY65-9482" fmla="*/ 489 h 763"/>
              <a:gd name="connsiteX66-9483" fmla="*/ 290 w 358"/>
              <a:gd name="connsiteY66-9484" fmla="*/ 510 h 763"/>
              <a:gd name="connsiteX67-9485" fmla="*/ 285 w 358"/>
              <a:gd name="connsiteY67-9486" fmla="*/ 531 h 763"/>
              <a:gd name="connsiteX68-9487" fmla="*/ 279 w 358"/>
              <a:gd name="connsiteY68-9488" fmla="*/ 568 h 763"/>
              <a:gd name="connsiteX69-9489" fmla="*/ 269 w 358"/>
              <a:gd name="connsiteY69-9490" fmla="*/ 605 h 763"/>
              <a:gd name="connsiteX70-9491" fmla="*/ 264 w 358"/>
              <a:gd name="connsiteY70-9492" fmla="*/ 636 h 763"/>
              <a:gd name="connsiteX71-9493" fmla="*/ 253 w 358"/>
              <a:gd name="connsiteY71-9494" fmla="*/ 663 h 763"/>
              <a:gd name="connsiteX72-9495" fmla="*/ 248 w 358"/>
              <a:gd name="connsiteY72-9496" fmla="*/ 689 h 763"/>
              <a:gd name="connsiteX73-9497" fmla="*/ 243 w 358"/>
              <a:gd name="connsiteY73-9498" fmla="*/ 700 h 763"/>
              <a:gd name="connsiteX74-9499" fmla="*/ 237 w 358"/>
              <a:gd name="connsiteY74-9500" fmla="*/ 710 h 763"/>
              <a:gd name="connsiteX75-9501" fmla="*/ 237 w 358"/>
              <a:gd name="connsiteY75-9502" fmla="*/ 721 h 763"/>
              <a:gd name="connsiteX76-9503" fmla="*/ 232 w 358"/>
              <a:gd name="connsiteY76-9504" fmla="*/ 726 h 763"/>
              <a:gd name="connsiteX77-9505" fmla="*/ 227 w 358"/>
              <a:gd name="connsiteY77-9506" fmla="*/ 736 h 763"/>
              <a:gd name="connsiteX78-9507" fmla="*/ 227 w 358"/>
              <a:gd name="connsiteY78-9508" fmla="*/ 742 h 763"/>
              <a:gd name="connsiteX79-9509" fmla="*/ 216 w 358"/>
              <a:gd name="connsiteY79-9510" fmla="*/ 747 h 763"/>
              <a:gd name="connsiteX80-9511" fmla="*/ 211 w 358"/>
              <a:gd name="connsiteY80-9512" fmla="*/ 757 h 763"/>
              <a:gd name="connsiteX81-9513" fmla="*/ 206 w 358"/>
              <a:gd name="connsiteY81-9514" fmla="*/ 757 h 763"/>
              <a:gd name="connsiteX82-9515" fmla="*/ 200 w 358"/>
              <a:gd name="connsiteY82-9516" fmla="*/ 763 h 763"/>
              <a:gd name="connsiteX83-9517" fmla="*/ 195 w 358"/>
              <a:gd name="connsiteY83-9518" fmla="*/ 763 h 763"/>
              <a:gd name="connsiteX84-9519" fmla="*/ 195 w 358"/>
              <a:gd name="connsiteY84-9520" fmla="*/ 757 h 763"/>
              <a:gd name="connsiteX85-9521" fmla="*/ 190 w 358"/>
              <a:gd name="connsiteY85-9522" fmla="*/ 757 h 763"/>
              <a:gd name="connsiteX86-9523" fmla="*/ 190 w 358"/>
              <a:gd name="connsiteY86-9524" fmla="*/ 752 h 763"/>
              <a:gd name="connsiteX87-9525" fmla="*/ 190 w 358"/>
              <a:gd name="connsiteY87-9526" fmla="*/ 747 h 763"/>
              <a:gd name="connsiteX88-9527" fmla="*/ 185 w 358"/>
              <a:gd name="connsiteY88-9528" fmla="*/ 742 h 763"/>
              <a:gd name="connsiteX89-9529" fmla="*/ 185 w 358"/>
              <a:gd name="connsiteY89-9530" fmla="*/ 731 h 763"/>
              <a:gd name="connsiteX90-9531" fmla="*/ 185 w 358"/>
              <a:gd name="connsiteY90-9532" fmla="*/ 721 h 763"/>
              <a:gd name="connsiteX91-9533" fmla="*/ 179 w 358"/>
              <a:gd name="connsiteY91-9534" fmla="*/ 705 h 763"/>
              <a:gd name="connsiteX92-9535" fmla="*/ 174 w 358"/>
              <a:gd name="connsiteY92-9536" fmla="*/ 684 h 763"/>
              <a:gd name="connsiteX93-9537" fmla="*/ 169 w 358"/>
              <a:gd name="connsiteY93-9538" fmla="*/ 668 h 763"/>
              <a:gd name="connsiteX94-9539" fmla="*/ 164 w 358"/>
              <a:gd name="connsiteY94-9540" fmla="*/ 652 h 763"/>
              <a:gd name="connsiteX95-9541" fmla="*/ 158 w 358"/>
              <a:gd name="connsiteY95-9542" fmla="*/ 636 h 763"/>
              <a:gd name="connsiteX96-9543" fmla="*/ 148 w 358"/>
              <a:gd name="connsiteY96-9544" fmla="*/ 626 h 763"/>
              <a:gd name="connsiteX97-9545" fmla="*/ 137 w 358"/>
              <a:gd name="connsiteY97-9546" fmla="*/ 615 h 763"/>
              <a:gd name="connsiteX98-9547" fmla="*/ 132 w 358"/>
              <a:gd name="connsiteY98-9548" fmla="*/ 605 h 763"/>
              <a:gd name="connsiteX99-9549" fmla="*/ 143 w 358"/>
              <a:gd name="connsiteY99-9550" fmla="*/ 610 h 763"/>
              <a:gd name="connsiteX100-9551" fmla="*/ 158 w 358"/>
              <a:gd name="connsiteY100-9552" fmla="*/ 610 h 763"/>
              <a:gd name="connsiteX101-9553" fmla="*/ 169 w 358"/>
              <a:gd name="connsiteY101-9554" fmla="*/ 610 h 763"/>
              <a:gd name="connsiteX102-9555" fmla="*/ 179 w 358"/>
              <a:gd name="connsiteY102-9556" fmla="*/ 610 h 763"/>
              <a:gd name="connsiteX103-9557" fmla="*/ 190 w 358"/>
              <a:gd name="connsiteY103-9558" fmla="*/ 605 h 763"/>
              <a:gd name="connsiteX104-9559" fmla="*/ 195 w 358"/>
              <a:gd name="connsiteY104-9560" fmla="*/ 605 h 763"/>
              <a:gd name="connsiteX105-9561" fmla="*/ 200 w 358"/>
              <a:gd name="connsiteY105-9562" fmla="*/ 600 h 763"/>
              <a:gd name="connsiteX106-9563" fmla="*/ 200 w 358"/>
              <a:gd name="connsiteY106-9564" fmla="*/ 600 h 763"/>
              <a:gd name="connsiteX107-9565" fmla="*/ 206 w 358"/>
              <a:gd name="connsiteY107-9566" fmla="*/ 594 h 763"/>
              <a:gd name="connsiteX108-9567" fmla="*/ 206 w 358"/>
              <a:gd name="connsiteY108-9568" fmla="*/ 584 h 763"/>
              <a:gd name="connsiteX109-9569" fmla="*/ 211 w 358"/>
              <a:gd name="connsiteY109-9570" fmla="*/ 573 h 763"/>
              <a:gd name="connsiteX110-9571" fmla="*/ 211 w 358"/>
              <a:gd name="connsiteY110-9572" fmla="*/ 558 h 763"/>
              <a:gd name="connsiteX111-9573" fmla="*/ 216 w 358"/>
              <a:gd name="connsiteY111-9574" fmla="*/ 537 h 763"/>
              <a:gd name="connsiteX112-9575" fmla="*/ 222 w 358"/>
              <a:gd name="connsiteY112-9576" fmla="*/ 516 h 763"/>
              <a:gd name="connsiteX113-9577" fmla="*/ 222 w 358"/>
              <a:gd name="connsiteY113-9578" fmla="*/ 489 h 763"/>
              <a:gd name="connsiteX114-9579" fmla="*/ 227 w 358"/>
              <a:gd name="connsiteY114-9580" fmla="*/ 458 h 763"/>
              <a:gd name="connsiteX115-9581" fmla="*/ 237 w 358"/>
              <a:gd name="connsiteY115-9582" fmla="*/ 395 h 763"/>
              <a:gd name="connsiteX116-9583" fmla="*/ 243 w 358"/>
              <a:gd name="connsiteY116-9584" fmla="*/ 337 h 763"/>
              <a:gd name="connsiteX117-9585" fmla="*/ 248 w 358"/>
              <a:gd name="connsiteY117-9586" fmla="*/ 274 h 763"/>
              <a:gd name="connsiteX118-9587" fmla="*/ 248 w 358"/>
              <a:gd name="connsiteY118-9588" fmla="*/ 221 h 763"/>
              <a:gd name="connsiteX119-9589" fmla="*/ 248 w 358"/>
              <a:gd name="connsiteY119-9590" fmla="*/ 221 h 763"/>
              <a:gd name="connsiteX0-9591" fmla="*/ 248 w 358"/>
              <a:gd name="connsiteY0-9592" fmla="*/ 221 h 763"/>
              <a:gd name="connsiteX1-9593" fmla="*/ 248 w 358"/>
              <a:gd name="connsiteY1-9594" fmla="*/ 195 h 763"/>
              <a:gd name="connsiteX2-9595" fmla="*/ 248 w 358"/>
              <a:gd name="connsiteY2-9596" fmla="*/ 168 h 763"/>
              <a:gd name="connsiteX3-9597" fmla="*/ 248 w 358"/>
              <a:gd name="connsiteY3-9598" fmla="*/ 147 h 763"/>
              <a:gd name="connsiteX4-9599" fmla="*/ 248 w 358"/>
              <a:gd name="connsiteY4-9600" fmla="*/ 132 h 763"/>
              <a:gd name="connsiteX5-9601" fmla="*/ 248 w 358"/>
              <a:gd name="connsiteY5-9602" fmla="*/ 116 h 763"/>
              <a:gd name="connsiteX6-9603" fmla="*/ 248 w 358"/>
              <a:gd name="connsiteY6-9604" fmla="*/ 105 h 763"/>
              <a:gd name="connsiteX7-9605" fmla="*/ 243 w 358"/>
              <a:gd name="connsiteY7-9606" fmla="*/ 95 h 763"/>
              <a:gd name="connsiteX8-9607" fmla="*/ 243 w 358"/>
              <a:gd name="connsiteY8-9608" fmla="*/ 89 h 763"/>
              <a:gd name="connsiteX9-9609" fmla="*/ 243 w 358"/>
              <a:gd name="connsiteY9-9610" fmla="*/ 84 h 763"/>
              <a:gd name="connsiteX10-9611" fmla="*/ 237 w 358"/>
              <a:gd name="connsiteY10-9612" fmla="*/ 84 h 763"/>
              <a:gd name="connsiteX11-9613" fmla="*/ 232 w 358"/>
              <a:gd name="connsiteY11-9614" fmla="*/ 79 h 763"/>
              <a:gd name="connsiteX12-9615" fmla="*/ 222 w 358"/>
              <a:gd name="connsiteY12-9616" fmla="*/ 79 h 763"/>
              <a:gd name="connsiteX13-9617" fmla="*/ 216 w 358"/>
              <a:gd name="connsiteY13-9618" fmla="*/ 74 h 763"/>
              <a:gd name="connsiteX14-9619" fmla="*/ 0 w 358"/>
              <a:gd name="connsiteY14-9620" fmla="*/ 58 h 763"/>
              <a:gd name="connsiteX15-9621" fmla="*/ 58 w 358"/>
              <a:gd name="connsiteY15-9622" fmla="*/ 47 h 763"/>
              <a:gd name="connsiteX16-9623" fmla="*/ 85 w 358"/>
              <a:gd name="connsiteY16-9624" fmla="*/ 42 h 763"/>
              <a:gd name="connsiteX17-9625" fmla="*/ 111 w 358"/>
              <a:gd name="connsiteY17-9626" fmla="*/ 37 h 763"/>
              <a:gd name="connsiteX18-9627" fmla="*/ 137 w 358"/>
              <a:gd name="connsiteY18-9628" fmla="*/ 32 h 763"/>
              <a:gd name="connsiteX19-9629" fmla="*/ 153 w 358"/>
              <a:gd name="connsiteY19-9630" fmla="*/ 32 h 763"/>
              <a:gd name="connsiteX20-9631" fmla="*/ 169 w 358"/>
              <a:gd name="connsiteY20-9632" fmla="*/ 26 h 763"/>
              <a:gd name="connsiteX21-9633" fmla="*/ 216 w 358"/>
              <a:gd name="connsiteY21-9634" fmla="*/ 5 h 763"/>
              <a:gd name="connsiteX22-9635" fmla="*/ 222 w 358"/>
              <a:gd name="connsiteY22-9636" fmla="*/ 5 h 763"/>
              <a:gd name="connsiteX23-9637" fmla="*/ 232 w 358"/>
              <a:gd name="connsiteY23-9638" fmla="*/ 0 h 763"/>
              <a:gd name="connsiteX24-9639" fmla="*/ 243 w 358"/>
              <a:gd name="connsiteY24-9640" fmla="*/ 5 h 763"/>
              <a:gd name="connsiteX25-9641" fmla="*/ 248 w 358"/>
              <a:gd name="connsiteY25-9642" fmla="*/ 11 h 763"/>
              <a:gd name="connsiteX26-9643" fmla="*/ 258 w 358"/>
              <a:gd name="connsiteY26-9644" fmla="*/ 16 h 763"/>
              <a:gd name="connsiteX27-9645" fmla="*/ 269 w 358"/>
              <a:gd name="connsiteY27-9646" fmla="*/ 21 h 763"/>
              <a:gd name="connsiteX28-9647" fmla="*/ 279 w 358"/>
              <a:gd name="connsiteY28-9648" fmla="*/ 26 h 763"/>
              <a:gd name="connsiteX29-9649" fmla="*/ 290 w 358"/>
              <a:gd name="connsiteY29-9650" fmla="*/ 32 h 763"/>
              <a:gd name="connsiteX30-9651" fmla="*/ 306 w 358"/>
              <a:gd name="connsiteY30-9652" fmla="*/ 42 h 763"/>
              <a:gd name="connsiteX31-9653" fmla="*/ 316 w 358"/>
              <a:gd name="connsiteY31-9654" fmla="*/ 53 h 763"/>
              <a:gd name="connsiteX32-9655" fmla="*/ 327 w 358"/>
              <a:gd name="connsiteY32-9656" fmla="*/ 58 h 763"/>
              <a:gd name="connsiteX33-9657" fmla="*/ 337 w 358"/>
              <a:gd name="connsiteY33-9658" fmla="*/ 68 h 763"/>
              <a:gd name="connsiteX34-9659" fmla="*/ 348 w 358"/>
              <a:gd name="connsiteY34-9660" fmla="*/ 74 h 763"/>
              <a:gd name="connsiteX35-9661" fmla="*/ 353 w 358"/>
              <a:gd name="connsiteY35-9662" fmla="*/ 79 h 763"/>
              <a:gd name="connsiteX36-9663" fmla="*/ 358 w 358"/>
              <a:gd name="connsiteY36-9664" fmla="*/ 84 h 763"/>
              <a:gd name="connsiteX37-9665" fmla="*/ 358 w 358"/>
              <a:gd name="connsiteY37-9666" fmla="*/ 89 h 763"/>
              <a:gd name="connsiteX38-9667" fmla="*/ 358 w 358"/>
              <a:gd name="connsiteY38-9668" fmla="*/ 95 h 763"/>
              <a:gd name="connsiteX39-9669" fmla="*/ 358 w 358"/>
              <a:gd name="connsiteY39-9670" fmla="*/ 100 h 763"/>
              <a:gd name="connsiteX40-9671" fmla="*/ 358 w 358"/>
              <a:gd name="connsiteY40-9672" fmla="*/ 105 h 763"/>
              <a:gd name="connsiteX41-9673" fmla="*/ 353 w 358"/>
              <a:gd name="connsiteY41-9674" fmla="*/ 110 h 763"/>
              <a:gd name="connsiteX42-9675" fmla="*/ 343 w 358"/>
              <a:gd name="connsiteY42-9676" fmla="*/ 116 h 763"/>
              <a:gd name="connsiteX43-9677" fmla="*/ 343 w 358"/>
              <a:gd name="connsiteY43-9678" fmla="*/ 121 h 763"/>
              <a:gd name="connsiteX44-9679" fmla="*/ 343 w 358"/>
              <a:gd name="connsiteY44-9680" fmla="*/ 121 h 763"/>
              <a:gd name="connsiteX45-9681" fmla="*/ 337 w 358"/>
              <a:gd name="connsiteY45-9682" fmla="*/ 126 h 763"/>
              <a:gd name="connsiteX46-9683" fmla="*/ 337 w 358"/>
              <a:gd name="connsiteY46-9684" fmla="*/ 132 h 763"/>
              <a:gd name="connsiteX47-9685" fmla="*/ 332 w 358"/>
              <a:gd name="connsiteY47-9686" fmla="*/ 142 h 763"/>
              <a:gd name="connsiteX48-9687" fmla="*/ 332 w 358"/>
              <a:gd name="connsiteY48-9688" fmla="*/ 147 h 763"/>
              <a:gd name="connsiteX49-9689" fmla="*/ 332 w 358"/>
              <a:gd name="connsiteY49-9690" fmla="*/ 158 h 763"/>
              <a:gd name="connsiteX50-9691" fmla="*/ 327 w 358"/>
              <a:gd name="connsiteY50-9692" fmla="*/ 168 h 763"/>
              <a:gd name="connsiteX51-9693" fmla="*/ 327 w 358"/>
              <a:gd name="connsiteY51-9694" fmla="*/ 179 h 763"/>
              <a:gd name="connsiteX52-9695" fmla="*/ 327 w 358"/>
              <a:gd name="connsiteY52-9696" fmla="*/ 189 h 763"/>
              <a:gd name="connsiteX53-9697" fmla="*/ 322 w 358"/>
              <a:gd name="connsiteY53-9698" fmla="*/ 205 h 763"/>
              <a:gd name="connsiteX54-9699" fmla="*/ 322 w 358"/>
              <a:gd name="connsiteY54-9700" fmla="*/ 221 h 763"/>
              <a:gd name="connsiteX55-9701" fmla="*/ 322 w 358"/>
              <a:gd name="connsiteY55-9702" fmla="*/ 237 h 763"/>
              <a:gd name="connsiteX56-9703" fmla="*/ 316 w 358"/>
              <a:gd name="connsiteY56-9704" fmla="*/ 252 h 763"/>
              <a:gd name="connsiteX57-9705" fmla="*/ 316 w 358"/>
              <a:gd name="connsiteY57-9706" fmla="*/ 268 h 763"/>
              <a:gd name="connsiteX58-9707" fmla="*/ 316 w 358"/>
              <a:gd name="connsiteY58-9708" fmla="*/ 289 h 763"/>
              <a:gd name="connsiteX59-9709" fmla="*/ 311 w 358"/>
              <a:gd name="connsiteY59-9710" fmla="*/ 331 h 763"/>
              <a:gd name="connsiteX60-9711" fmla="*/ 306 w 358"/>
              <a:gd name="connsiteY60-9712" fmla="*/ 368 h 763"/>
              <a:gd name="connsiteX61-9713" fmla="*/ 306 w 358"/>
              <a:gd name="connsiteY61-9714" fmla="*/ 400 h 763"/>
              <a:gd name="connsiteX62-9715" fmla="*/ 301 w 358"/>
              <a:gd name="connsiteY62-9716" fmla="*/ 431 h 763"/>
              <a:gd name="connsiteX63-9717" fmla="*/ 295 w 358"/>
              <a:gd name="connsiteY63-9718" fmla="*/ 463 h 763"/>
              <a:gd name="connsiteX64-9719" fmla="*/ 295 w 358"/>
              <a:gd name="connsiteY64-9720" fmla="*/ 489 h 763"/>
              <a:gd name="connsiteX65-9721" fmla="*/ 290 w 358"/>
              <a:gd name="connsiteY65-9722" fmla="*/ 510 h 763"/>
              <a:gd name="connsiteX66-9723" fmla="*/ 285 w 358"/>
              <a:gd name="connsiteY66-9724" fmla="*/ 531 h 763"/>
              <a:gd name="connsiteX67-9725" fmla="*/ 279 w 358"/>
              <a:gd name="connsiteY67-9726" fmla="*/ 568 h 763"/>
              <a:gd name="connsiteX68-9727" fmla="*/ 269 w 358"/>
              <a:gd name="connsiteY68-9728" fmla="*/ 605 h 763"/>
              <a:gd name="connsiteX69-9729" fmla="*/ 264 w 358"/>
              <a:gd name="connsiteY69-9730" fmla="*/ 636 h 763"/>
              <a:gd name="connsiteX70-9731" fmla="*/ 253 w 358"/>
              <a:gd name="connsiteY70-9732" fmla="*/ 663 h 763"/>
              <a:gd name="connsiteX71-9733" fmla="*/ 248 w 358"/>
              <a:gd name="connsiteY71-9734" fmla="*/ 689 h 763"/>
              <a:gd name="connsiteX72-9735" fmla="*/ 243 w 358"/>
              <a:gd name="connsiteY72-9736" fmla="*/ 700 h 763"/>
              <a:gd name="connsiteX73-9737" fmla="*/ 237 w 358"/>
              <a:gd name="connsiteY73-9738" fmla="*/ 710 h 763"/>
              <a:gd name="connsiteX74-9739" fmla="*/ 237 w 358"/>
              <a:gd name="connsiteY74-9740" fmla="*/ 721 h 763"/>
              <a:gd name="connsiteX75-9741" fmla="*/ 232 w 358"/>
              <a:gd name="connsiteY75-9742" fmla="*/ 726 h 763"/>
              <a:gd name="connsiteX76-9743" fmla="*/ 227 w 358"/>
              <a:gd name="connsiteY76-9744" fmla="*/ 736 h 763"/>
              <a:gd name="connsiteX77-9745" fmla="*/ 227 w 358"/>
              <a:gd name="connsiteY77-9746" fmla="*/ 742 h 763"/>
              <a:gd name="connsiteX78-9747" fmla="*/ 216 w 358"/>
              <a:gd name="connsiteY78-9748" fmla="*/ 747 h 763"/>
              <a:gd name="connsiteX79-9749" fmla="*/ 211 w 358"/>
              <a:gd name="connsiteY79-9750" fmla="*/ 757 h 763"/>
              <a:gd name="connsiteX80-9751" fmla="*/ 206 w 358"/>
              <a:gd name="connsiteY80-9752" fmla="*/ 757 h 763"/>
              <a:gd name="connsiteX81-9753" fmla="*/ 200 w 358"/>
              <a:gd name="connsiteY81-9754" fmla="*/ 763 h 763"/>
              <a:gd name="connsiteX82-9755" fmla="*/ 195 w 358"/>
              <a:gd name="connsiteY82-9756" fmla="*/ 763 h 763"/>
              <a:gd name="connsiteX83-9757" fmla="*/ 195 w 358"/>
              <a:gd name="connsiteY83-9758" fmla="*/ 757 h 763"/>
              <a:gd name="connsiteX84-9759" fmla="*/ 190 w 358"/>
              <a:gd name="connsiteY84-9760" fmla="*/ 757 h 763"/>
              <a:gd name="connsiteX85-9761" fmla="*/ 190 w 358"/>
              <a:gd name="connsiteY85-9762" fmla="*/ 752 h 763"/>
              <a:gd name="connsiteX86-9763" fmla="*/ 190 w 358"/>
              <a:gd name="connsiteY86-9764" fmla="*/ 747 h 763"/>
              <a:gd name="connsiteX87-9765" fmla="*/ 185 w 358"/>
              <a:gd name="connsiteY87-9766" fmla="*/ 742 h 763"/>
              <a:gd name="connsiteX88-9767" fmla="*/ 185 w 358"/>
              <a:gd name="connsiteY88-9768" fmla="*/ 731 h 763"/>
              <a:gd name="connsiteX89-9769" fmla="*/ 185 w 358"/>
              <a:gd name="connsiteY89-9770" fmla="*/ 721 h 763"/>
              <a:gd name="connsiteX90-9771" fmla="*/ 179 w 358"/>
              <a:gd name="connsiteY90-9772" fmla="*/ 705 h 763"/>
              <a:gd name="connsiteX91-9773" fmla="*/ 174 w 358"/>
              <a:gd name="connsiteY91-9774" fmla="*/ 684 h 763"/>
              <a:gd name="connsiteX92-9775" fmla="*/ 169 w 358"/>
              <a:gd name="connsiteY92-9776" fmla="*/ 668 h 763"/>
              <a:gd name="connsiteX93-9777" fmla="*/ 164 w 358"/>
              <a:gd name="connsiteY93-9778" fmla="*/ 652 h 763"/>
              <a:gd name="connsiteX94-9779" fmla="*/ 158 w 358"/>
              <a:gd name="connsiteY94-9780" fmla="*/ 636 h 763"/>
              <a:gd name="connsiteX95-9781" fmla="*/ 148 w 358"/>
              <a:gd name="connsiteY95-9782" fmla="*/ 626 h 763"/>
              <a:gd name="connsiteX96-9783" fmla="*/ 137 w 358"/>
              <a:gd name="connsiteY96-9784" fmla="*/ 615 h 763"/>
              <a:gd name="connsiteX97-9785" fmla="*/ 132 w 358"/>
              <a:gd name="connsiteY97-9786" fmla="*/ 605 h 763"/>
              <a:gd name="connsiteX98-9787" fmla="*/ 143 w 358"/>
              <a:gd name="connsiteY98-9788" fmla="*/ 610 h 763"/>
              <a:gd name="connsiteX99-9789" fmla="*/ 158 w 358"/>
              <a:gd name="connsiteY99-9790" fmla="*/ 610 h 763"/>
              <a:gd name="connsiteX100-9791" fmla="*/ 169 w 358"/>
              <a:gd name="connsiteY100-9792" fmla="*/ 610 h 763"/>
              <a:gd name="connsiteX101-9793" fmla="*/ 179 w 358"/>
              <a:gd name="connsiteY101-9794" fmla="*/ 610 h 763"/>
              <a:gd name="connsiteX102-9795" fmla="*/ 190 w 358"/>
              <a:gd name="connsiteY102-9796" fmla="*/ 605 h 763"/>
              <a:gd name="connsiteX103-9797" fmla="*/ 195 w 358"/>
              <a:gd name="connsiteY103-9798" fmla="*/ 605 h 763"/>
              <a:gd name="connsiteX104-9799" fmla="*/ 200 w 358"/>
              <a:gd name="connsiteY104-9800" fmla="*/ 600 h 763"/>
              <a:gd name="connsiteX105-9801" fmla="*/ 200 w 358"/>
              <a:gd name="connsiteY105-9802" fmla="*/ 600 h 763"/>
              <a:gd name="connsiteX106-9803" fmla="*/ 206 w 358"/>
              <a:gd name="connsiteY106-9804" fmla="*/ 594 h 763"/>
              <a:gd name="connsiteX107-9805" fmla="*/ 206 w 358"/>
              <a:gd name="connsiteY107-9806" fmla="*/ 584 h 763"/>
              <a:gd name="connsiteX108-9807" fmla="*/ 211 w 358"/>
              <a:gd name="connsiteY108-9808" fmla="*/ 573 h 763"/>
              <a:gd name="connsiteX109-9809" fmla="*/ 211 w 358"/>
              <a:gd name="connsiteY109-9810" fmla="*/ 558 h 763"/>
              <a:gd name="connsiteX110-9811" fmla="*/ 216 w 358"/>
              <a:gd name="connsiteY110-9812" fmla="*/ 537 h 763"/>
              <a:gd name="connsiteX111-9813" fmla="*/ 222 w 358"/>
              <a:gd name="connsiteY111-9814" fmla="*/ 516 h 763"/>
              <a:gd name="connsiteX112-9815" fmla="*/ 222 w 358"/>
              <a:gd name="connsiteY112-9816" fmla="*/ 489 h 763"/>
              <a:gd name="connsiteX113-9817" fmla="*/ 227 w 358"/>
              <a:gd name="connsiteY113-9818" fmla="*/ 458 h 763"/>
              <a:gd name="connsiteX114-9819" fmla="*/ 237 w 358"/>
              <a:gd name="connsiteY114-9820" fmla="*/ 395 h 763"/>
              <a:gd name="connsiteX115-9821" fmla="*/ 243 w 358"/>
              <a:gd name="connsiteY115-9822" fmla="*/ 337 h 763"/>
              <a:gd name="connsiteX116-9823" fmla="*/ 248 w 358"/>
              <a:gd name="connsiteY116-9824" fmla="*/ 274 h 763"/>
              <a:gd name="connsiteX117-9825" fmla="*/ 248 w 358"/>
              <a:gd name="connsiteY117-9826" fmla="*/ 221 h 763"/>
              <a:gd name="connsiteX118-9827" fmla="*/ 248 w 358"/>
              <a:gd name="connsiteY118-9828" fmla="*/ 221 h 763"/>
              <a:gd name="connsiteX0-9829" fmla="*/ 248 w 358"/>
              <a:gd name="connsiteY0-9830" fmla="*/ 221 h 763"/>
              <a:gd name="connsiteX1-9831" fmla="*/ 248 w 358"/>
              <a:gd name="connsiteY1-9832" fmla="*/ 195 h 763"/>
              <a:gd name="connsiteX2-9833" fmla="*/ 248 w 358"/>
              <a:gd name="connsiteY2-9834" fmla="*/ 168 h 763"/>
              <a:gd name="connsiteX3-9835" fmla="*/ 248 w 358"/>
              <a:gd name="connsiteY3-9836" fmla="*/ 147 h 763"/>
              <a:gd name="connsiteX4-9837" fmla="*/ 248 w 358"/>
              <a:gd name="connsiteY4-9838" fmla="*/ 132 h 763"/>
              <a:gd name="connsiteX5-9839" fmla="*/ 248 w 358"/>
              <a:gd name="connsiteY5-9840" fmla="*/ 116 h 763"/>
              <a:gd name="connsiteX6-9841" fmla="*/ 248 w 358"/>
              <a:gd name="connsiteY6-9842" fmla="*/ 105 h 763"/>
              <a:gd name="connsiteX7-9843" fmla="*/ 243 w 358"/>
              <a:gd name="connsiteY7-9844" fmla="*/ 95 h 763"/>
              <a:gd name="connsiteX8-9845" fmla="*/ 243 w 358"/>
              <a:gd name="connsiteY8-9846" fmla="*/ 89 h 763"/>
              <a:gd name="connsiteX9-9847" fmla="*/ 243 w 358"/>
              <a:gd name="connsiteY9-9848" fmla="*/ 84 h 763"/>
              <a:gd name="connsiteX10-9849" fmla="*/ 237 w 358"/>
              <a:gd name="connsiteY10-9850" fmla="*/ 84 h 763"/>
              <a:gd name="connsiteX11-9851" fmla="*/ 232 w 358"/>
              <a:gd name="connsiteY11-9852" fmla="*/ 79 h 763"/>
              <a:gd name="connsiteX12-9853" fmla="*/ 222 w 358"/>
              <a:gd name="connsiteY12-9854" fmla="*/ 79 h 763"/>
              <a:gd name="connsiteX13-9855" fmla="*/ 216 w 358"/>
              <a:gd name="connsiteY13-9856" fmla="*/ 74 h 763"/>
              <a:gd name="connsiteX14-9857" fmla="*/ 0 w 358"/>
              <a:gd name="connsiteY14-9858" fmla="*/ 58 h 763"/>
              <a:gd name="connsiteX15-9859" fmla="*/ 58 w 358"/>
              <a:gd name="connsiteY15-9860" fmla="*/ 47 h 763"/>
              <a:gd name="connsiteX16-9861" fmla="*/ 85 w 358"/>
              <a:gd name="connsiteY16-9862" fmla="*/ 42 h 763"/>
              <a:gd name="connsiteX17-9863" fmla="*/ 111 w 358"/>
              <a:gd name="connsiteY17-9864" fmla="*/ 37 h 763"/>
              <a:gd name="connsiteX18-9865" fmla="*/ 137 w 358"/>
              <a:gd name="connsiteY18-9866" fmla="*/ 32 h 763"/>
              <a:gd name="connsiteX19-9867" fmla="*/ 153 w 358"/>
              <a:gd name="connsiteY19-9868" fmla="*/ 32 h 763"/>
              <a:gd name="connsiteX20-9869" fmla="*/ 216 w 358"/>
              <a:gd name="connsiteY20-9870" fmla="*/ 5 h 763"/>
              <a:gd name="connsiteX21-9871" fmla="*/ 222 w 358"/>
              <a:gd name="connsiteY21-9872" fmla="*/ 5 h 763"/>
              <a:gd name="connsiteX22-9873" fmla="*/ 232 w 358"/>
              <a:gd name="connsiteY22-9874" fmla="*/ 0 h 763"/>
              <a:gd name="connsiteX23-9875" fmla="*/ 243 w 358"/>
              <a:gd name="connsiteY23-9876" fmla="*/ 5 h 763"/>
              <a:gd name="connsiteX24-9877" fmla="*/ 248 w 358"/>
              <a:gd name="connsiteY24-9878" fmla="*/ 11 h 763"/>
              <a:gd name="connsiteX25-9879" fmla="*/ 258 w 358"/>
              <a:gd name="connsiteY25-9880" fmla="*/ 16 h 763"/>
              <a:gd name="connsiteX26-9881" fmla="*/ 269 w 358"/>
              <a:gd name="connsiteY26-9882" fmla="*/ 21 h 763"/>
              <a:gd name="connsiteX27-9883" fmla="*/ 279 w 358"/>
              <a:gd name="connsiteY27-9884" fmla="*/ 26 h 763"/>
              <a:gd name="connsiteX28-9885" fmla="*/ 290 w 358"/>
              <a:gd name="connsiteY28-9886" fmla="*/ 32 h 763"/>
              <a:gd name="connsiteX29-9887" fmla="*/ 306 w 358"/>
              <a:gd name="connsiteY29-9888" fmla="*/ 42 h 763"/>
              <a:gd name="connsiteX30-9889" fmla="*/ 316 w 358"/>
              <a:gd name="connsiteY30-9890" fmla="*/ 53 h 763"/>
              <a:gd name="connsiteX31-9891" fmla="*/ 327 w 358"/>
              <a:gd name="connsiteY31-9892" fmla="*/ 58 h 763"/>
              <a:gd name="connsiteX32-9893" fmla="*/ 337 w 358"/>
              <a:gd name="connsiteY32-9894" fmla="*/ 68 h 763"/>
              <a:gd name="connsiteX33-9895" fmla="*/ 348 w 358"/>
              <a:gd name="connsiteY33-9896" fmla="*/ 74 h 763"/>
              <a:gd name="connsiteX34-9897" fmla="*/ 353 w 358"/>
              <a:gd name="connsiteY34-9898" fmla="*/ 79 h 763"/>
              <a:gd name="connsiteX35-9899" fmla="*/ 358 w 358"/>
              <a:gd name="connsiteY35-9900" fmla="*/ 84 h 763"/>
              <a:gd name="connsiteX36-9901" fmla="*/ 358 w 358"/>
              <a:gd name="connsiteY36-9902" fmla="*/ 89 h 763"/>
              <a:gd name="connsiteX37-9903" fmla="*/ 358 w 358"/>
              <a:gd name="connsiteY37-9904" fmla="*/ 95 h 763"/>
              <a:gd name="connsiteX38-9905" fmla="*/ 358 w 358"/>
              <a:gd name="connsiteY38-9906" fmla="*/ 100 h 763"/>
              <a:gd name="connsiteX39-9907" fmla="*/ 358 w 358"/>
              <a:gd name="connsiteY39-9908" fmla="*/ 105 h 763"/>
              <a:gd name="connsiteX40-9909" fmla="*/ 353 w 358"/>
              <a:gd name="connsiteY40-9910" fmla="*/ 110 h 763"/>
              <a:gd name="connsiteX41-9911" fmla="*/ 343 w 358"/>
              <a:gd name="connsiteY41-9912" fmla="*/ 116 h 763"/>
              <a:gd name="connsiteX42-9913" fmla="*/ 343 w 358"/>
              <a:gd name="connsiteY42-9914" fmla="*/ 121 h 763"/>
              <a:gd name="connsiteX43-9915" fmla="*/ 343 w 358"/>
              <a:gd name="connsiteY43-9916" fmla="*/ 121 h 763"/>
              <a:gd name="connsiteX44-9917" fmla="*/ 337 w 358"/>
              <a:gd name="connsiteY44-9918" fmla="*/ 126 h 763"/>
              <a:gd name="connsiteX45-9919" fmla="*/ 337 w 358"/>
              <a:gd name="connsiteY45-9920" fmla="*/ 132 h 763"/>
              <a:gd name="connsiteX46-9921" fmla="*/ 332 w 358"/>
              <a:gd name="connsiteY46-9922" fmla="*/ 142 h 763"/>
              <a:gd name="connsiteX47-9923" fmla="*/ 332 w 358"/>
              <a:gd name="connsiteY47-9924" fmla="*/ 147 h 763"/>
              <a:gd name="connsiteX48-9925" fmla="*/ 332 w 358"/>
              <a:gd name="connsiteY48-9926" fmla="*/ 158 h 763"/>
              <a:gd name="connsiteX49-9927" fmla="*/ 327 w 358"/>
              <a:gd name="connsiteY49-9928" fmla="*/ 168 h 763"/>
              <a:gd name="connsiteX50-9929" fmla="*/ 327 w 358"/>
              <a:gd name="connsiteY50-9930" fmla="*/ 179 h 763"/>
              <a:gd name="connsiteX51-9931" fmla="*/ 327 w 358"/>
              <a:gd name="connsiteY51-9932" fmla="*/ 189 h 763"/>
              <a:gd name="connsiteX52-9933" fmla="*/ 322 w 358"/>
              <a:gd name="connsiteY52-9934" fmla="*/ 205 h 763"/>
              <a:gd name="connsiteX53-9935" fmla="*/ 322 w 358"/>
              <a:gd name="connsiteY53-9936" fmla="*/ 221 h 763"/>
              <a:gd name="connsiteX54-9937" fmla="*/ 322 w 358"/>
              <a:gd name="connsiteY54-9938" fmla="*/ 237 h 763"/>
              <a:gd name="connsiteX55-9939" fmla="*/ 316 w 358"/>
              <a:gd name="connsiteY55-9940" fmla="*/ 252 h 763"/>
              <a:gd name="connsiteX56-9941" fmla="*/ 316 w 358"/>
              <a:gd name="connsiteY56-9942" fmla="*/ 268 h 763"/>
              <a:gd name="connsiteX57-9943" fmla="*/ 316 w 358"/>
              <a:gd name="connsiteY57-9944" fmla="*/ 289 h 763"/>
              <a:gd name="connsiteX58-9945" fmla="*/ 311 w 358"/>
              <a:gd name="connsiteY58-9946" fmla="*/ 331 h 763"/>
              <a:gd name="connsiteX59-9947" fmla="*/ 306 w 358"/>
              <a:gd name="connsiteY59-9948" fmla="*/ 368 h 763"/>
              <a:gd name="connsiteX60-9949" fmla="*/ 306 w 358"/>
              <a:gd name="connsiteY60-9950" fmla="*/ 400 h 763"/>
              <a:gd name="connsiteX61-9951" fmla="*/ 301 w 358"/>
              <a:gd name="connsiteY61-9952" fmla="*/ 431 h 763"/>
              <a:gd name="connsiteX62-9953" fmla="*/ 295 w 358"/>
              <a:gd name="connsiteY62-9954" fmla="*/ 463 h 763"/>
              <a:gd name="connsiteX63-9955" fmla="*/ 295 w 358"/>
              <a:gd name="connsiteY63-9956" fmla="*/ 489 h 763"/>
              <a:gd name="connsiteX64-9957" fmla="*/ 290 w 358"/>
              <a:gd name="connsiteY64-9958" fmla="*/ 510 h 763"/>
              <a:gd name="connsiteX65-9959" fmla="*/ 285 w 358"/>
              <a:gd name="connsiteY65-9960" fmla="*/ 531 h 763"/>
              <a:gd name="connsiteX66-9961" fmla="*/ 279 w 358"/>
              <a:gd name="connsiteY66-9962" fmla="*/ 568 h 763"/>
              <a:gd name="connsiteX67-9963" fmla="*/ 269 w 358"/>
              <a:gd name="connsiteY67-9964" fmla="*/ 605 h 763"/>
              <a:gd name="connsiteX68-9965" fmla="*/ 264 w 358"/>
              <a:gd name="connsiteY68-9966" fmla="*/ 636 h 763"/>
              <a:gd name="connsiteX69-9967" fmla="*/ 253 w 358"/>
              <a:gd name="connsiteY69-9968" fmla="*/ 663 h 763"/>
              <a:gd name="connsiteX70-9969" fmla="*/ 248 w 358"/>
              <a:gd name="connsiteY70-9970" fmla="*/ 689 h 763"/>
              <a:gd name="connsiteX71-9971" fmla="*/ 243 w 358"/>
              <a:gd name="connsiteY71-9972" fmla="*/ 700 h 763"/>
              <a:gd name="connsiteX72-9973" fmla="*/ 237 w 358"/>
              <a:gd name="connsiteY72-9974" fmla="*/ 710 h 763"/>
              <a:gd name="connsiteX73-9975" fmla="*/ 237 w 358"/>
              <a:gd name="connsiteY73-9976" fmla="*/ 721 h 763"/>
              <a:gd name="connsiteX74-9977" fmla="*/ 232 w 358"/>
              <a:gd name="connsiteY74-9978" fmla="*/ 726 h 763"/>
              <a:gd name="connsiteX75-9979" fmla="*/ 227 w 358"/>
              <a:gd name="connsiteY75-9980" fmla="*/ 736 h 763"/>
              <a:gd name="connsiteX76-9981" fmla="*/ 227 w 358"/>
              <a:gd name="connsiteY76-9982" fmla="*/ 742 h 763"/>
              <a:gd name="connsiteX77-9983" fmla="*/ 216 w 358"/>
              <a:gd name="connsiteY77-9984" fmla="*/ 747 h 763"/>
              <a:gd name="connsiteX78-9985" fmla="*/ 211 w 358"/>
              <a:gd name="connsiteY78-9986" fmla="*/ 757 h 763"/>
              <a:gd name="connsiteX79-9987" fmla="*/ 206 w 358"/>
              <a:gd name="connsiteY79-9988" fmla="*/ 757 h 763"/>
              <a:gd name="connsiteX80-9989" fmla="*/ 200 w 358"/>
              <a:gd name="connsiteY80-9990" fmla="*/ 763 h 763"/>
              <a:gd name="connsiteX81-9991" fmla="*/ 195 w 358"/>
              <a:gd name="connsiteY81-9992" fmla="*/ 763 h 763"/>
              <a:gd name="connsiteX82-9993" fmla="*/ 195 w 358"/>
              <a:gd name="connsiteY82-9994" fmla="*/ 757 h 763"/>
              <a:gd name="connsiteX83-9995" fmla="*/ 190 w 358"/>
              <a:gd name="connsiteY83-9996" fmla="*/ 757 h 763"/>
              <a:gd name="connsiteX84-9997" fmla="*/ 190 w 358"/>
              <a:gd name="connsiteY84-9998" fmla="*/ 752 h 763"/>
              <a:gd name="connsiteX85-9999" fmla="*/ 190 w 358"/>
              <a:gd name="connsiteY85-10000" fmla="*/ 747 h 763"/>
              <a:gd name="connsiteX86-10001" fmla="*/ 185 w 358"/>
              <a:gd name="connsiteY86-10002" fmla="*/ 742 h 763"/>
              <a:gd name="connsiteX87-10003" fmla="*/ 185 w 358"/>
              <a:gd name="connsiteY87-10004" fmla="*/ 731 h 763"/>
              <a:gd name="connsiteX88-10005" fmla="*/ 185 w 358"/>
              <a:gd name="connsiteY88-10006" fmla="*/ 721 h 763"/>
              <a:gd name="connsiteX89-10007" fmla="*/ 179 w 358"/>
              <a:gd name="connsiteY89-10008" fmla="*/ 705 h 763"/>
              <a:gd name="connsiteX90-10009" fmla="*/ 174 w 358"/>
              <a:gd name="connsiteY90-10010" fmla="*/ 684 h 763"/>
              <a:gd name="connsiteX91-10011" fmla="*/ 169 w 358"/>
              <a:gd name="connsiteY91-10012" fmla="*/ 668 h 763"/>
              <a:gd name="connsiteX92-10013" fmla="*/ 164 w 358"/>
              <a:gd name="connsiteY92-10014" fmla="*/ 652 h 763"/>
              <a:gd name="connsiteX93-10015" fmla="*/ 158 w 358"/>
              <a:gd name="connsiteY93-10016" fmla="*/ 636 h 763"/>
              <a:gd name="connsiteX94-10017" fmla="*/ 148 w 358"/>
              <a:gd name="connsiteY94-10018" fmla="*/ 626 h 763"/>
              <a:gd name="connsiteX95-10019" fmla="*/ 137 w 358"/>
              <a:gd name="connsiteY95-10020" fmla="*/ 615 h 763"/>
              <a:gd name="connsiteX96-10021" fmla="*/ 132 w 358"/>
              <a:gd name="connsiteY96-10022" fmla="*/ 605 h 763"/>
              <a:gd name="connsiteX97-10023" fmla="*/ 143 w 358"/>
              <a:gd name="connsiteY97-10024" fmla="*/ 610 h 763"/>
              <a:gd name="connsiteX98-10025" fmla="*/ 158 w 358"/>
              <a:gd name="connsiteY98-10026" fmla="*/ 610 h 763"/>
              <a:gd name="connsiteX99-10027" fmla="*/ 169 w 358"/>
              <a:gd name="connsiteY99-10028" fmla="*/ 610 h 763"/>
              <a:gd name="connsiteX100-10029" fmla="*/ 179 w 358"/>
              <a:gd name="connsiteY100-10030" fmla="*/ 610 h 763"/>
              <a:gd name="connsiteX101-10031" fmla="*/ 190 w 358"/>
              <a:gd name="connsiteY101-10032" fmla="*/ 605 h 763"/>
              <a:gd name="connsiteX102-10033" fmla="*/ 195 w 358"/>
              <a:gd name="connsiteY102-10034" fmla="*/ 605 h 763"/>
              <a:gd name="connsiteX103-10035" fmla="*/ 200 w 358"/>
              <a:gd name="connsiteY103-10036" fmla="*/ 600 h 763"/>
              <a:gd name="connsiteX104-10037" fmla="*/ 200 w 358"/>
              <a:gd name="connsiteY104-10038" fmla="*/ 600 h 763"/>
              <a:gd name="connsiteX105-10039" fmla="*/ 206 w 358"/>
              <a:gd name="connsiteY105-10040" fmla="*/ 594 h 763"/>
              <a:gd name="connsiteX106-10041" fmla="*/ 206 w 358"/>
              <a:gd name="connsiteY106-10042" fmla="*/ 584 h 763"/>
              <a:gd name="connsiteX107-10043" fmla="*/ 211 w 358"/>
              <a:gd name="connsiteY107-10044" fmla="*/ 573 h 763"/>
              <a:gd name="connsiteX108-10045" fmla="*/ 211 w 358"/>
              <a:gd name="connsiteY108-10046" fmla="*/ 558 h 763"/>
              <a:gd name="connsiteX109-10047" fmla="*/ 216 w 358"/>
              <a:gd name="connsiteY109-10048" fmla="*/ 537 h 763"/>
              <a:gd name="connsiteX110-10049" fmla="*/ 222 w 358"/>
              <a:gd name="connsiteY110-10050" fmla="*/ 516 h 763"/>
              <a:gd name="connsiteX111-10051" fmla="*/ 222 w 358"/>
              <a:gd name="connsiteY111-10052" fmla="*/ 489 h 763"/>
              <a:gd name="connsiteX112-10053" fmla="*/ 227 w 358"/>
              <a:gd name="connsiteY112-10054" fmla="*/ 458 h 763"/>
              <a:gd name="connsiteX113-10055" fmla="*/ 237 w 358"/>
              <a:gd name="connsiteY113-10056" fmla="*/ 395 h 763"/>
              <a:gd name="connsiteX114-10057" fmla="*/ 243 w 358"/>
              <a:gd name="connsiteY114-10058" fmla="*/ 337 h 763"/>
              <a:gd name="connsiteX115-10059" fmla="*/ 248 w 358"/>
              <a:gd name="connsiteY115-10060" fmla="*/ 274 h 763"/>
              <a:gd name="connsiteX116-10061" fmla="*/ 248 w 358"/>
              <a:gd name="connsiteY116-10062" fmla="*/ 221 h 763"/>
              <a:gd name="connsiteX117-10063" fmla="*/ 248 w 358"/>
              <a:gd name="connsiteY117-10064" fmla="*/ 221 h 763"/>
              <a:gd name="connsiteX0-10065" fmla="*/ 248 w 358"/>
              <a:gd name="connsiteY0-10066" fmla="*/ 221 h 763"/>
              <a:gd name="connsiteX1-10067" fmla="*/ 248 w 358"/>
              <a:gd name="connsiteY1-10068" fmla="*/ 195 h 763"/>
              <a:gd name="connsiteX2-10069" fmla="*/ 248 w 358"/>
              <a:gd name="connsiteY2-10070" fmla="*/ 168 h 763"/>
              <a:gd name="connsiteX3-10071" fmla="*/ 248 w 358"/>
              <a:gd name="connsiteY3-10072" fmla="*/ 147 h 763"/>
              <a:gd name="connsiteX4-10073" fmla="*/ 248 w 358"/>
              <a:gd name="connsiteY4-10074" fmla="*/ 132 h 763"/>
              <a:gd name="connsiteX5-10075" fmla="*/ 248 w 358"/>
              <a:gd name="connsiteY5-10076" fmla="*/ 116 h 763"/>
              <a:gd name="connsiteX6-10077" fmla="*/ 248 w 358"/>
              <a:gd name="connsiteY6-10078" fmla="*/ 105 h 763"/>
              <a:gd name="connsiteX7-10079" fmla="*/ 243 w 358"/>
              <a:gd name="connsiteY7-10080" fmla="*/ 95 h 763"/>
              <a:gd name="connsiteX8-10081" fmla="*/ 243 w 358"/>
              <a:gd name="connsiteY8-10082" fmla="*/ 89 h 763"/>
              <a:gd name="connsiteX9-10083" fmla="*/ 243 w 358"/>
              <a:gd name="connsiteY9-10084" fmla="*/ 84 h 763"/>
              <a:gd name="connsiteX10-10085" fmla="*/ 237 w 358"/>
              <a:gd name="connsiteY10-10086" fmla="*/ 84 h 763"/>
              <a:gd name="connsiteX11-10087" fmla="*/ 232 w 358"/>
              <a:gd name="connsiteY11-10088" fmla="*/ 79 h 763"/>
              <a:gd name="connsiteX12-10089" fmla="*/ 222 w 358"/>
              <a:gd name="connsiteY12-10090" fmla="*/ 79 h 763"/>
              <a:gd name="connsiteX13-10091" fmla="*/ 216 w 358"/>
              <a:gd name="connsiteY13-10092" fmla="*/ 74 h 763"/>
              <a:gd name="connsiteX14-10093" fmla="*/ 0 w 358"/>
              <a:gd name="connsiteY14-10094" fmla="*/ 58 h 763"/>
              <a:gd name="connsiteX15-10095" fmla="*/ 58 w 358"/>
              <a:gd name="connsiteY15-10096" fmla="*/ 47 h 763"/>
              <a:gd name="connsiteX16-10097" fmla="*/ 85 w 358"/>
              <a:gd name="connsiteY16-10098" fmla="*/ 42 h 763"/>
              <a:gd name="connsiteX17-10099" fmla="*/ 111 w 358"/>
              <a:gd name="connsiteY17-10100" fmla="*/ 37 h 763"/>
              <a:gd name="connsiteX18-10101" fmla="*/ 137 w 358"/>
              <a:gd name="connsiteY18-10102" fmla="*/ 32 h 763"/>
              <a:gd name="connsiteX19-10103" fmla="*/ 216 w 358"/>
              <a:gd name="connsiteY19-10104" fmla="*/ 5 h 763"/>
              <a:gd name="connsiteX20-10105" fmla="*/ 222 w 358"/>
              <a:gd name="connsiteY20-10106" fmla="*/ 5 h 763"/>
              <a:gd name="connsiteX21-10107" fmla="*/ 232 w 358"/>
              <a:gd name="connsiteY21-10108" fmla="*/ 0 h 763"/>
              <a:gd name="connsiteX22-10109" fmla="*/ 243 w 358"/>
              <a:gd name="connsiteY22-10110" fmla="*/ 5 h 763"/>
              <a:gd name="connsiteX23-10111" fmla="*/ 248 w 358"/>
              <a:gd name="connsiteY23-10112" fmla="*/ 11 h 763"/>
              <a:gd name="connsiteX24-10113" fmla="*/ 258 w 358"/>
              <a:gd name="connsiteY24-10114" fmla="*/ 16 h 763"/>
              <a:gd name="connsiteX25-10115" fmla="*/ 269 w 358"/>
              <a:gd name="connsiteY25-10116" fmla="*/ 21 h 763"/>
              <a:gd name="connsiteX26-10117" fmla="*/ 279 w 358"/>
              <a:gd name="connsiteY26-10118" fmla="*/ 26 h 763"/>
              <a:gd name="connsiteX27-10119" fmla="*/ 290 w 358"/>
              <a:gd name="connsiteY27-10120" fmla="*/ 32 h 763"/>
              <a:gd name="connsiteX28-10121" fmla="*/ 306 w 358"/>
              <a:gd name="connsiteY28-10122" fmla="*/ 42 h 763"/>
              <a:gd name="connsiteX29-10123" fmla="*/ 316 w 358"/>
              <a:gd name="connsiteY29-10124" fmla="*/ 53 h 763"/>
              <a:gd name="connsiteX30-10125" fmla="*/ 327 w 358"/>
              <a:gd name="connsiteY30-10126" fmla="*/ 58 h 763"/>
              <a:gd name="connsiteX31-10127" fmla="*/ 337 w 358"/>
              <a:gd name="connsiteY31-10128" fmla="*/ 68 h 763"/>
              <a:gd name="connsiteX32-10129" fmla="*/ 348 w 358"/>
              <a:gd name="connsiteY32-10130" fmla="*/ 74 h 763"/>
              <a:gd name="connsiteX33-10131" fmla="*/ 353 w 358"/>
              <a:gd name="connsiteY33-10132" fmla="*/ 79 h 763"/>
              <a:gd name="connsiteX34-10133" fmla="*/ 358 w 358"/>
              <a:gd name="connsiteY34-10134" fmla="*/ 84 h 763"/>
              <a:gd name="connsiteX35-10135" fmla="*/ 358 w 358"/>
              <a:gd name="connsiteY35-10136" fmla="*/ 89 h 763"/>
              <a:gd name="connsiteX36-10137" fmla="*/ 358 w 358"/>
              <a:gd name="connsiteY36-10138" fmla="*/ 95 h 763"/>
              <a:gd name="connsiteX37-10139" fmla="*/ 358 w 358"/>
              <a:gd name="connsiteY37-10140" fmla="*/ 100 h 763"/>
              <a:gd name="connsiteX38-10141" fmla="*/ 358 w 358"/>
              <a:gd name="connsiteY38-10142" fmla="*/ 105 h 763"/>
              <a:gd name="connsiteX39-10143" fmla="*/ 353 w 358"/>
              <a:gd name="connsiteY39-10144" fmla="*/ 110 h 763"/>
              <a:gd name="connsiteX40-10145" fmla="*/ 343 w 358"/>
              <a:gd name="connsiteY40-10146" fmla="*/ 116 h 763"/>
              <a:gd name="connsiteX41-10147" fmla="*/ 343 w 358"/>
              <a:gd name="connsiteY41-10148" fmla="*/ 121 h 763"/>
              <a:gd name="connsiteX42-10149" fmla="*/ 343 w 358"/>
              <a:gd name="connsiteY42-10150" fmla="*/ 121 h 763"/>
              <a:gd name="connsiteX43-10151" fmla="*/ 337 w 358"/>
              <a:gd name="connsiteY43-10152" fmla="*/ 126 h 763"/>
              <a:gd name="connsiteX44-10153" fmla="*/ 337 w 358"/>
              <a:gd name="connsiteY44-10154" fmla="*/ 132 h 763"/>
              <a:gd name="connsiteX45-10155" fmla="*/ 332 w 358"/>
              <a:gd name="connsiteY45-10156" fmla="*/ 142 h 763"/>
              <a:gd name="connsiteX46-10157" fmla="*/ 332 w 358"/>
              <a:gd name="connsiteY46-10158" fmla="*/ 147 h 763"/>
              <a:gd name="connsiteX47-10159" fmla="*/ 332 w 358"/>
              <a:gd name="connsiteY47-10160" fmla="*/ 158 h 763"/>
              <a:gd name="connsiteX48-10161" fmla="*/ 327 w 358"/>
              <a:gd name="connsiteY48-10162" fmla="*/ 168 h 763"/>
              <a:gd name="connsiteX49-10163" fmla="*/ 327 w 358"/>
              <a:gd name="connsiteY49-10164" fmla="*/ 179 h 763"/>
              <a:gd name="connsiteX50-10165" fmla="*/ 327 w 358"/>
              <a:gd name="connsiteY50-10166" fmla="*/ 189 h 763"/>
              <a:gd name="connsiteX51-10167" fmla="*/ 322 w 358"/>
              <a:gd name="connsiteY51-10168" fmla="*/ 205 h 763"/>
              <a:gd name="connsiteX52-10169" fmla="*/ 322 w 358"/>
              <a:gd name="connsiteY52-10170" fmla="*/ 221 h 763"/>
              <a:gd name="connsiteX53-10171" fmla="*/ 322 w 358"/>
              <a:gd name="connsiteY53-10172" fmla="*/ 237 h 763"/>
              <a:gd name="connsiteX54-10173" fmla="*/ 316 w 358"/>
              <a:gd name="connsiteY54-10174" fmla="*/ 252 h 763"/>
              <a:gd name="connsiteX55-10175" fmla="*/ 316 w 358"/>
              <a:gd name="connsiteY55-10176" fmla="*/ 268 h 763"/>
              <a:gd name="connsiteX56-10177" fmla="*/ 316 w 358"/>
              <a:gd name="connsiteY56-10178" fmla="*/ 289 h 763"/>
              <a:gd name="connsiteX57-10179" fmla="*/ 311 w 358"/>
              <a:gd name="connsiteY57-10180" fmla="*/ 331 h 763"/>
              <a:gd name="connsiteX58-10181" fmla="*/ 306 w 358"/>
              <a:gd name="connsiteY58-10182" fmla="*/ 368 h 763"/>
              <a:gd name="connsiteX59-10183" fmla="*/ 306 w 358"/>
              <a:gd name="connsiteY59-10184" fmla="*/ 400 h 763"/>
              <a:gd name="connsiteX60-10185" fmla="*/ 301 w 358"/>
              <a:gd name="connsiteY60-10186" fmla="*/ 431 h 763"/>
              <a:gd name="connsiteX61-10187" fmla="*/ 295 w 358"/>
              <a:gd name="connsiteY61-10188" fmla="*/ 463 h 763"/>
              <a:gd name="connsiteX62-10189" fmla="*/ 295 w 358"/>
              <a:gd name="connsiteY62-10190" fmla="*/ 489 h 763"/>
              <a:gd name="connsiteX63-10191" fmla="*/ 290 w 358"/>
              <a:gd name="connsiteY63-10192" fmla="*/ 510 h 763"/>
              <a:gd name="connsiteX64-10193" fmla="*/ 285 w 358"/>
              <a:gd name="connsiteY64-10194" fmla="*/ 531 h 763"/>
              <a:gd name="connsiteX65-10195" fmla="*/ 279 w 358"/>
              <a:gd name="connsiteY65-10196" fmla="*/ 568 h 763"/>
              <a:gd name="connsiteX66-10197" fmla="*/ 269 w 358"/>
              <a:gd name="connsiteY66-10198" fmla="*/ 605 h 763"/>
              <a:gd name="connsiteX67-10199" fmla="*/ 264 w 358"/>
              <a:gd name="connsiteY67-10200" fmla="*/ 636 h 763"/>
              <a:gd name="connsiteX68-10201" fmla="*/ 253 w 358"/>
              <a:gd name="connsiteY68-10202" fmla="*/ 663 h 763"/>
              <a:gd name="connsiteX69-10203" fmla="*/ 248 w 358"/>
              <a:gd name="connsiteY69-10204" fmla="*/ 689 h 763"/>
              <a:gd name="connsiteX70-10205" fmla="*/ 243 w 358"/>
              <a:gd name="connsiteY70-10206" fmla="*/ 700 h 763"/>
              <a:gd name="connsiteX71-10207" fmla="*/ 237 w 358"/>
              <a:gd name="connsiteY71-10208" fmla="*/ 710 h 763"/>
              <a:gd name="connsiteX72-10209" fmla="*/ 237 w 358"/>
              <a:gd name="connsiteY72-10210" fmla="*/ 721 h 763"/>
              <a:gd name="connsiteX73-10211" fmla="*/ 232 w 358"/>
              <a:gd name="connsiteY73-10212" fmla="*/ 726 h 763"/>
              <a:gd name="connsiteX74-10213" fmla="*/ 227 w 358"/>
              <a:gd name="connsiteY74-10214" fmla="*/ 736 h 763"/>
              <a:gd name="connsiteX75-10215" fmla="*/ 227 w 358"/>
              <a:gd name="connsiteY75-10216" fmla="*/ 742 h 763"/>
              <a:gd name="connsiteX76-10217" fmla="*/ 216 w 358"/>
              <a:gd name="connsiteY76-10218" fmla="*/ 747 h 763"/>
              <a:gd name="connsiteX77-10219" fmla="*/ 211 w 358"/>
              <a:gd name="connsiteY77-10220" fmla="*/ 757 h 763"/>
              <a:gd name="connsiteX78-10221" fmla="*/ 206 w 358"/>
              <a:gd name="connsiteY78-10222" fmla="*/ 757 h 763"/>
              <a:gd name="connsiteX79-10223" fmla="*/ 200 w 358"/>
              <a:gd name="connsiteY79-10224" fmla="*/ 763 h 763"/>
              <a:gd name="connsiteX80-10225" fmla="*/ 195 w 358"/>
              <a:gd name="connsiteY80-10226" fmla="*/ 763 h 763"/>
              <a:gd name="connsiteX81-10227" fmla="*/ 195 w 358"/>
              <a:gd name="connsiteY81-10228" fmla="*/ 757 h 763"/>
              <a:gd name="connsiteX82-10229" fmla="*/ 190 w 358"/>
              <a:gd name="connsiteY82-10230" fmla="*/ 757 h 763"/>
              <a:gd name="connsiteX83-10231" fmla="*/ 190 w 358"/>
              <a:gd name="connsiteY83-10232" fmla="*/ 752 h 763"/>
              <a:gd name="connsiteX84-10233" fmla="*/ 190 w 358"/>
              <a:gd name="connsiteY84-10234" fmla="*/ 747 h 763"/>
              <a:gd name="connsiteX85-10235" fmla="*/ 185 w 358"/>
              <a:gd name="connsiteY85-10236" fmla="*/ 742 h 763"/>
              <a:gd name="connsiteX86-10237" fmla="*/ 185 w 358"/>
              <a:gd name="connsiteY86-10238" fmla="*/ 731 h 763"/>
              <a:gd name="connsiteX87-10239" fmla="*/ 185 w 358"/>
              <a:gd name="connsiteY87-10240" fmla="*/ 721 h 763"/>
              <a:gd name="connsiteX88-10241" fmla="*/ 179 w 358"/>
              <a:gd name="connsiteY88-10242" fmla="*/ 705 h 763"/>
              <a:gd name="connsiteX89-10243" fmla="*/ 174 w 358"/>
              <a:gd name="connsiteY89-10244" fmla="*/ 684 h 763"/>
              <a:gd name="connsiteX90-10245" fmla="*/ 169 w 358"/>
              <a:gd name="connsiteY90-10246" fmla="*/ 668 h 763"/>
              <a:gd name="connsiteX91-10247" fmla="*/ 164 w 358"/>
              <a:gd name="connsiteY91-10248" fmla="*/ 652 h 763"/>
              <a:gd name="connsiteX92-10249" fmla="*/ 158 w 358"/>
              <a:gd name="connsiteY92-10250" fmla="*/ 636 h 763"/>
              <a:gd name="connsiteX93-10251" fmla="*/ 148 w 358"/>
              <a:gd name="connsiteY93-10252" fmla="*/ 626 h 763"/>
              <a:gd name="connsiteX94-10253" fmla="*/ 137 w 358"/>
              <a:gd name="connsiteY94-10254" fmla="*/ 615 h 763"/>
              <a:gd name="connsiteX95-10255" fmla="*/ 132 w 358"/>
              <a:gd name="connsiteY95-10256" fmla="*/ 605 h 763"/>
              <a:gd name="connsiteX96-10257" fmla="*/ 143 w 358"/>
              <a:gd name="connsiteY96-10258" fmla="*/ 610 h 763"/>
              <a:gd name="connsiteX97-10259" fmla="*/ 158 w 358"/>
              <a:gd name="connsiteY97-10260" fmla="*/ 610 h 763"/>
              <a:gd name="connsiteX98-10261" fmla="*/ 169 w 358"/>
              <a:gd name="connsiteY98-10262" fmla="*/ 610 h 763"/>
              <a:gd name="connsiteX99-10263" fmla="*/ 179 w 358"/>
              <a:gd name="connsiteY99-10264" fmla="*/ 610 h 763"/>
              <a:gd name="connsiteX100-10265" fmla="*/ 190 w 358"/>
              <a:gd name="connsiteY100-10266" fmla="*/ 605 h 763"/>
              <a:gd name="connsiteX101-10267" fmla="*/ 195 w 358"/>
              <a:gd name="connsiteY101-10268" fmla="*/ 605 h 763"/>
              <a:gd name="connsiteX102-10269" fmla="*/ 200 w 358"/>
              <a:gd name="connsiteY102-10270" fmla="*/ 600 h 763"/>
              <a:gd name="connsiteX103-10271" fmla="*/ 200 w 358"/>
              <a:gd name="connsiteY103-10272" fmla="*/ 600 h 763"/>
              <a:gd name="connsiteX104-10273" fmla="*/ 206 w 358"/>
              <a:gd name="connsiteY104-10274" fmla="*/ 594 h 763"/>
              <a:gd name="connsiteX105-10275" fmla="*/ 206 w 358"/>
              <a:gd name="connsiteY105-10276" fmla="*/ 584 h 763"/>
              <a:gd name="connsiteX106-10277" fmla="*/ 211 w 358"/>
              <a:gd name="connsiteY106-10278" fmla="*/ 573 h 763"/>
              <a:gd name="connsiteX107-10279" fmla="*/ 211 w 358"/>
              <a:gd name="connsiteY107-10280" fmla="*/ 558 h 763"/>
              <a:gd name="connsiteX108-10281" fmla="*/ 216 w 358"/>
              <a:gd name="connsiteY108-10282" fmla="*/ 537 h 763"/>
              <a:gd name="connsiteX109-10283" fmla="*/ 222 w 358"/>
              <a:gd name="connsiteY109-10284" fmla="*/ 516 h 763"/>
              <a:gd name="connsiteX110-10285" fmla="*/ 222 w 358"/>
              <a:gd name="connsiteY110-10286" fmla="*/ 489 h 763"/>
              <a:gd name="connsiteX111-10287" fmla="*/ 227 w 358"/>
              <a:gd name="connsiteY111-10288" fmla="*/ 458 h 763"/>
              <a:gd name="connsiteX112-10289" fmla="*/ 237 w 358"/>
              <a:gd name="connsiteY112-10290" fmla="*/ 395 h 763"/>
              <a:gd name="connsiteX113-10291" fmla="*/ 243 w 358"/>
              <a:gd name="connsiteY113-10292" fmla="*/ 337 h 763"/>
              <a:gd name="connsiteX114-10293" fmla="*/ 248 w 358"/>
              <a:gd name="connsiteY114-10294" fmla="*/ 274 h 763"/>
              <a:gd name="connsiteX115-10295" fmla="*/ 248 w 358"/>
              <a:gd name="connsiteY115-10296" fmla="*/ 221 h 763"/>
              <a:gd name="connsiteX116-10297" fmla="*/ 248 w 358"/>
              <a:gd name="connsiteY116-10298" fmla="*/ 221 h 763"/>
              <a:gd name="connsiteX0-10299" fmla="*/ 190 w 300"/>
              <a:gd name="connsiteY0-10300" fmla="*/ 221 h 763"/>
              <a:gd name="connsiteX1-10301" fmla="*/ 190 w 300"/>
              <a:gd name="connsiteY1-10302" fmla="*/ 195 h 763"/>
              <a:gd name="connsiteX2-10303" fmla="*/ 190 w 300"/>
              <a:gd name="connsiteY2-10304" fmla="*/ 168 h 763"/>
              <a:gd name="connsiteX3-10305" fmla="*/ 190 w 300"/>
              <a:gd name="connsiteY3-10306" fmla="*/ 147 h 763"/>
              <a:gd name="connsiteX4-10307" fmla="*/ 190 w 300"/>
              <a:gd name="connsiteY4-10308" fmla="*/ 132 h 763"/>
              <a:gd name="connsiteX5-10309" fmla="*/ 190 w 300"/>
              <a:gd name="connsiteY5-10310" fmla="*/ 116 h 763"/>
              <a:gd name="connsiteX6-10311" fmla="*/ 190 w 300"/>
              <a:gd name="connsiteY6-10312" fmla="*/ 105 h 763"/>
              <a:gd name="connsiteX7-10313" fmla="*/ 185 w 300"/>
              <a:gd name="connsiteY7-10314" fmla="*/ 95 h 763"/>
              <a:gd name="connsiteX8-10315" fmla="*/ 185 w 300"/>
              <a:gd name="connsiteY8-10316" fmla="*/ 89 h 763"/>
              <a:gd name="connsiteX9-10317" fmla="*/ 185 w 300"/>
              <a:gd name="connsiteY9-10318" fmla="*/ 84 h 763"/>
              <a:gd name="connsiteX10-10319" fmla="*/ 179 w 300"/>
              <a:gd name="connsiteY10-10320" fmla="*/ 84 h 763"/>
              <a:gd name="connsiteX11-10321" fmla="*/ 174 w 300"/>
              <a:gd name="connsiteY11-10322" fmla="*/ 79 h 763"/>
              <a:gd name="connsiteX12-10323" fmla="*/ 164 w 300"/>
              <a:gd name="connsiteY12-10324" fmla="*/ 79 h 763"/>
              <a:gd name="connsiteX13-10325" fmla="*/ 158 w 300"/>
              <a:gd name="connsiteY13-10326" fmla="*/ 74 h 763"/>
              <a:gd name="connsiteX14-10327" fmla="*/ 0 w 300"/>
              <a:gd name="connsiteY14-10328" fmla="*/ 47 h 763"/>
              <a:gd name="connsiteX15-10329" fmla="*/ 27 w 300"/>
              <a:gd name="connsiteY15-10330" fmla="*/ 42 h 763"/>
              <a:gd name="connsiteX16-10331" fmla="*/ 53 w 300"/>
              <a:gd name="connsiteY16-10332" fmla="*/ 37 h 763"/>
              <a:gd name="connsiteX17-10333" fmla="*/ 79 w 300"/>
              <a:gd name="connsiteY17-10334" fmla="*/ 32 h 763"/>
              <a:gd name="connsiteX18-10335" fmla="*/ 158 w 300"/>
              <a:gd name="connsiteY18-10336" fmla="*/ 5 h 763"/>
              <a:gd name="connsiteX19-10337" fmla="*/ 164 w 300"/>
              <a:gd name="connsiteY19-10338" fmla="*/ 5 h 763"/>
              <a:gd name="connsiteX20-10339" fmla="*/ 174 w 300"/>
              <a:gd name="connsiteY20-10340" fmla="*/ 0 h 763"/>
              <a:gd name="connsiteX21-10341" fmla="*/ 185 w 300"/>
              <a:gd name="connsiteY21-10342" fmla="*/ 5 h 763"/>
              <a:gd name="connsiteX22-10343" fmla="*/ 190 w 300"/>
              <a:gd name="connsiteY22-10344" fmla="*/ 11 h 763"/>
              <a:gd name="connsiteX23-10345" fmla="*/ 200 w 300"/>
              <a:gd name="connsiteY23-10346" fmla="*/ 16 h 763"/>
              <a:gd name="connsiteX24-10347" fmla="*/ 211 w 300"/>
              <a:gd name="connsiteY24-10348" fmla="*/ 21 h 763"/>
              <a:gd name="connsiteX25-10349" fmla="*/ 221 w 300"/>
              <a:gd name="connsiteY25-10350" fmla="*/ 26 h 763"/>
              <a:gd name="connsiteX26-10351" fmla="*/ 232 w 300"/>
              <a:gd name="connsiteY26-10352" fmla="*/ 32 h 763"/>
              <a:gd name="connsiteX27-10353" fmla="*/ 248 w 300"/>
              <a:gd name="connsiteY27-10354" fmla="*/ 42 h 763"/>
              <a:gd name="connsiteX28-10355" fmla="*/ 258 w 300"/>
              <a:gd name="connsiteY28-10356" fmla="*/ 53 h 763"/>
              <a:gd name="connsiteX29-10357" fmla="*/ 269 w 300"/>
              <a:gd name="connsiteY29-10358" fmla="*/ 58 h 763"/>
              <a:gd name="connsiteX30-10359" fmla="*/ 279 w 300"/>
              <a:gd name="connsiteY30-10360" fmla="*/ 68 h 763"/>
              <a:gd name="connsiteX31-10361" fmla="*/ 290 w 300"/>
              <a:gd name="connsiteY31-10362" fmla="*/ 74 h 763"/>
              <a:gd name="connsiteX32-10363" fmla="*/ 295 w 300"/>
              <a:gd name="connsiteY32-10364" fmla="*/ 79 h 763"/>
              <a:gd name="connsiteX33-10365" fmla="*/ 300 w 300"/>
              <a:gd name="connsiteY33-10366" fmla="*/ 84 h 763"/>
              <a:gd name="connsiteX34-10367" fmla="*/ 300 w 300"/>
              <a:gd name="connsiteY34-10368" fmla="*/ 89 h 763"/>
              <a:gd name="connsiteX35-10369" fmla="*/ 300 w 300"/>
              <a:gd name="connsiteY35-10370" fmla="*/ 95 h 763"/>
              <a:gd name="connsiteX36-10371" fmla="*/ 300 w 300"/>
              <a:gd name="connsiteY36-10372" fmla="*/ 100 h 763"/>
              <a:gd name="connsiteX37-10373" fmla="*/ 300 w 300"/>
              <a:gd name="connsiteY37-10374" fmla="*/ 105 h 763"/>
              <a:gd name="connsiteX38-10375" fmla="*/ 295 w 300"/>
              <a:gd name="connsiteY38-10376" fmla="*/ 110 h 763"/>
              <a:gd name="connsiteX39-10377" fmla="*/ 285 w 300"/>
              <a:gd name="connsiteY39-10378" fmla="*/ 116 h 763"/>
              <a:gd name="connsiteX40-10379" fmla="*/ 285 w 300"/>
              <a:gd name="connsiteY40-10380" fmla="*/ 121 h 763"/>
              <a:gd name="connsiteX41-10381" fmla="*/ 285 w 300"/>
              <a:gd name="connsiteY41-10382" fmla="*/ 121 h 763"/>
              <a:gd name="connsiteX42-10383" fmla="*/ 279 w 300"/>
              <a:gd name="connsiteY42-10384" fmla="*/ 126 h 763"/>
              <a:gd name="connsiteX43-10385" fmla="*/ 279 w 300"/>
              <a:gd name="connsiteY43-10386" fmla="*/ 132 h 763"/>
              <a:gd name="connsiteX44-10387" fmla="*/ 274 w 300"/>
              <a:gd name="connsiteY44-10388" fmla="*/ 142 h 763"/>
              <a:gd name="connsiteX45-10389" fmla="*/ 274 w 300"/>
              <a:gd name="connsiteY45-10390" fmla="*/ 147 h 763"/>
              <a:gd name="connsiteX46-10391" fmla="*/ 274 w 300"/>
              <a:gd name="connsiteY46-10392" fmla="*/ 158 h 763"/>
              <a:gd name="connsiteX47-10393" fmla="*/ 269 w 300"/>
              <a:gd name="connsiteY47-10394" fmla="*/ 168 h 763"/>
              <a:gd name="connsiteX48-10395" fmla="*/ 269 w 300"/>
              <a:gd name="connsiteY48-10396" fmla="*/ 179 h 763"/>
              <a:gd name="connsiteX49-10397" fmla="*/ 269 w 300"/>
              <a:gd name="connsiteY49-10398" fmla="*/ 189 h 763"/>
              <a:gd name="connsiteX50-10399" fmla="*/ 264 w 300"/>
              <a:gd name="connsiteY50-10400" fmla="*/ 205 h 763"/>
              <a:gd name="connsiteX51-10401" fmla="*/ 264 w 300"/>
              <a:gd name="connsiteY51-10402" fmla="*/ 221 h 763"/>
              <a:gd name="connsiteX52-10403" fmla="*/ 264 w 300"/>
              <a:gd name="connsiteY52-10404" fmla="*/ 237 h 763"/>
              <a:gd name="connsiteX53-10405" fmla="*/ 258 w 300"/>
              <a:gd name="connsiteY53-10406" fmla="*/ 252 h 763"/>
              <a:gd name="connsiteX54-10407" fmla="*/ 258 w 300"/>
              <a:gd name="connsiteY54-10408" fmla="*/ 268 h 763"/>
              <a:gd name="connsiteX55-10409" fmla="*/ 258 w 300"/>
              <a:gd name="connsiteY55-10410" fmla="*/ 289 h 763"/>
              <a:gd name="connsiteX56-10411" fmla="*/ 253 w 300"/>
              <a:gd name="connsiteY56-10412" fmla="*/ 331 h 763"/>
              <a:gd name="connsiteX57-10413" fmla="*/ 248 w 300"/>
              <a:gd name="connsiteY57-10414" fmla="*/ 368 h 763"/>
              <a:gd name="connsiteX58-10415" fmla="*/ 248 w 300"/>
              <a:gd name="connsiteY58-10416" fmla="*/ 400 h 763"/>
              <a:gd name="connsiteX59-10417" fmla="*/ 243 w 300"/>
              <a:gd name="connsiteY59-10418" fmla="*/ 431 h 763"/>
              <a:gd name="connsiteX60-10419" fmla="*/ 237 w 300"/>
              <a:gd name="connsiteY60-10420" fmla="*/ 463 h 763"/>
              <a:gd name="connsiteX61-10421" fmla="*/ 237 w 300"/>
              <a:gd name="connsiteY61-10422" fmla="*/ 489 h 763"/>
              <a:gd name="connsiteX62-10423" fmla="*/ 232 w 300"/>
              <a:gd name="connsiteY62-10424" fmla="*/ 510 h 763"/>
              <a:gd name="connsiteX63-10425" fmla="*/ 227 w 300"/>
              <a:gd name="connsiteY63-10426" fmla="*/ 531 h 763"/>
              <a:gd name="connsiteX64-10427" fmla="*/ 221 w 300"/>
              <a:gd name="connsiteY64-10428" fmla="*/ 568 h 763"/>
              <a:gd name="connsiteX65-10429" fmla="*/ 211 w 300"/>
              <a:gd name="connsiteY65-10430" fmla="*/ 605 h 763"/>
              <a:gd name="connsiteX66-10431" fmla="*/ 206 w 300"/>
              <a:gd name="connsiteY66-10432" fmla="*/ 636 h 763"/>
              <a:gd name="connsiteX67-10433" fmla="*/ 195 w 300"/>
              <a:gd name="connsiteY67-10434" fmla="*/ 663 h 763"/>
              <a:gd name="connsiteX68-10435" fmla="*/ 190 w 300"/>
              <a:gd name="connsiteY68-10436" fmla="*/ 689 h 763"/>
              <a:gd name="connsiteX69-10437" fmla="*/ 185 w 300"/>
              <a:gd name="connsiteY69-10438" fmla="*/ 700 h 763"/>
              <a:gd name="connsiteX70-10439" fmla="*/ 179 w 300"/>
              <a:gd name="connsiteY70-10440" fmla="*/ 710 h 763"/>
              <a:gd name="connsiteX71-10441" fmla="*/ 179 w 300"/>
              <a:gd name="connsiteY71-10442" fmla="*/ 721 h 763"/>
              <a:gd name="connsiteX72-10443" fmla="*/ 174 w 300"/>
              <a:gd name="connsiteY72-10444" fmla="*/ 726 h 763"/>
              <a:gd name="connsiteX73-10445" fmla="*/ 169 w 300"/>
              <a:gd name="connsiteY73-10446" fmla="*/ 736 h 763"/>
              <a:gd name="connsiteX74-10447" fmla="*/ 169 w 300"/>
              <a:gd name="connsiteY74-10448" fmla="*/ 742 h 763"/>
              <a:gd name="connsiteX75-10449" fmla="*/ 158 w 300"/>
              <a:gd name="connsiteY75-10450" fmla="*/ 747 h 763"/>
              <a:gd name="connsiteX76-10451" fmla="*/ 153 w 300"/>
              <a:gd name="connsiteY76-10452" fmla="*/ 757 h 763"/>
              <a:gd name="connsiteX77-10453" fmla="*/ 148 w 300"/>
              <a:gd name="connsiteY77-10454" fmla="*/ 757 h 763"/>
              <a:gd name="connsiteX78-10455" fmla="*/ 142 w 300"/>
              <a:gd name="connsiteY78-10456" fmla="*/ 763 h 763"/>
              <a:gd name="connsiteX79-10457" fmla="*/ 137 w 300"/>
              <a:gd name="connsiteY79-10458" fmla="*/ 763 h 763"/>
              <a:gd name="connsiteX80-10459" fmla="*/ 137 w 300"/>
              <a:gd name="connsiteY80-10460" fmla="*/ 757 h 763"/>
              <a:gd name="connsiteX81-10461" fmla="*/ 132 w 300"/>
              <a:gd name="connsiteY81-10462" fmla="*/ 757 h 763"/>
              <a:gd name="connsiteX82-10463" fmla="*/ 132 w 300"/>
              <a:gd name="connsiteY82-10464" fmla="*/ 752 h 763"/>
              <a:gd name="connsiteX83-10465" fmla="*/ 132 w 300"/>
              <a:gd name="connsiteY83-10466" fmla="*/ 747 h 763"/>
              <a:gd name="connsiteX84-10467" fmla="*/ 127 w 300"/>
              <a:gd name="connsiteY84-10468" fmla="*/ 742 h 763"/>
              <a:gd name="connsiteX85-10469" fmla="*/ 127 w 300"/>
              <a:gd name="connsiteY85-10470" fmla="*/ 731 h 763"/>
              <a:gd name="connsiteX86-10471" fmla="*/ 127 w 300"/>
              <a:gd name="connsiteY86-10472" fmla="*/ 721 h 763"/>
              <a:gd name="connsiteX87-10473" fmla="*/ 121 w 300"/>
              <a:gd name="connsiteY87-10474" fmla="*/ 705 h 763"/>
              <a:gd name="connsiteX88-10475" fmla="*/ 116 w 300"/>
              <a:gd name="connsiteY88-10476" fmla="*/ 684 h 763"/>
              <a:gd name="connsiteX89-10477" fmla="*/ 111 w 300"/>
              <a:gd name="connsiteY89-10478" fmla="*/ 668 h 763"/>
              <a:gd name="connsiteX90-10479" fmla="*/ 106 w 300"/>
              <a:gd name="connsiteY90-10480" fmla="*/ 652 h 763"/>
              <a:gd name="connsiteX91-10481" fmla="*/ 100 w 300"/>
              <a:gd name="connsiteY91-10482" fmla="*/ 636 h 763"/>
              <a:gd name="connsiteX92-10483" fmla="*/ 90 w 300"/>
              <a:gd name="connsiteY92-10484" fmla="*/ 626 h 763"/>
              <a:gd name="connsiteX93-10485" fmla="*/ 79 w 300"/>
              <a:gd name="connsiteY93-10486" fmla="*/ 615 h 763"/>
              <a:gd name="connsiteX94-10487" fmla="*/ 74 w 300"/>
              <a:gd name="connsiteY94-10488" fmla="*/ 605 h 763"/>
              <a:gd name="connsiteX95-10489" fmla="*/ 85 w 300"/>
              <a:gd name="connsiteY95-10490" fmla="*/ 610 h 763"/>
              <a:gd name="connsiteX96-10491" fmla="*/ 100 w 300"/>
              <a:gd name="connsiteY96-10492" fmla="*/ 610 h 763"/>
              <a:gd name="connsiteX97-10493" fmla="*/ 111 w 300"/>
              <a:gd name="connsiteY97-10494" fmla="*/ 610 h 763"/>
              <a:gd name="connsiteX98-10495" fmla="*/ 121 w 300"/>
              <a:gd name="connsiteY98-10496" fmla="*/ 610 h 763"/>
              <a:gd name="connsiteX99-10497" fmla="*/ 132 w 300"/>
              <a:gd name="connsiteY99-10498" fmla="*/ 605 h 763"/>
              <a:gd name="connsiteX100-10499" fmla="*/ 137 w 300"/>
              <a:gd name="connsiteY100-10500" fmla="*/ 605 h 763"/>
              <a:gd name="connsiteX101-10501" fmla="*/ 142 w 300"/>
              <a:gd name="connsiteY101-10502" fmla="*/ 600 h 763"/>
              <a:gd name="connsiteX102-10503" fmla="*/ 142 w 300"/>
              <a:gd name="connsiteY102-10504" fmla="*/ 600 h 763"/>
              <a:gd name="connsiteX103-10505" fmla="*/ 148 w 300"/>
              <a:gd name="connsiteY103-10506" fmla="*/ 594 h 763"/>
              <a:gd name="connsiteX104-10507" fmla="*/ 148 w 300"/>
              <a:gd name="connsiteY104-10508" fmla="*/ 584 h 763"/>
              <a:gd name="connsiteX105-10509" fmla="*/ 153 w 300"/>
              <a:gd name="connsiteY105-10510" fmla="*/ 573 h 763"/>
              <a:gd name="connsiteX106-10511" fmla="*/ 153 w 300"/>
              <a:gd name="connsiteY106-10512" fmla="*/ 558 h 763"/>
              <a:gd name="connsiteX107-10513" fmla="*/ 158 w 300"/>
              <a:gd name="connsiteY107-10514" fmla="*/ 537 h 763"/>
              <a:gd name="connsiteX108-10515" fmla="*/ 164 w 300"/>
              <a:gd name="connsiteY108-10516" fmla="*/ 516 h 763"/>
              <a:gd name="connsiteX109-10517" fmla="*/ 164 w 300"/>
              <a:gd name="connsiteY109-10518" fmla="*/ 489 h 763"/>
              <a:gd name="connsiteX110-10519" fmla="*/ 169 w 300"/>
              <a:gd name="connsiteY110-10520" fmla="*/ 458 h 763"/>
              <a:gd name="connsiteX111-10521" fmla="*/ 179 w 300"/>
              <a:gd name="connsiteY111-10522" fmla="*/ 395 h 763"/>
              <a:gd name="connsiteX112-10523" fmla="*/ 185 w 300"/>
              <a:gd name="connsiteY112-10524" fmla="*/ 337 h 763"/>
              <a:gd name="connsiteX113-10525" fmla="*/ 190 w 300"/>
              <a:gd name="connsiteY113-10526" fmla="*/ 274 h 763"/>
              <a:gd name="connsiteX114-10527" fmla="*/ 190 w 300"/>
              <a:gd name="connsiteY114-10528" fmla="*/ 221 h 763"/>
              <a:gd name="connsiteX115-10529" fmla="*/ 190 w 300"/>
              <a:gd name="connsiteY115-10530" fmla="*/ 221 h 763"/>
              <a:gd name="connsiteX0-10531" fmla="*/ 163 w 273"/>
              <a:gd name="connsiteY0-10532" fmla="*/ 221 h 763"/>
              <a:gd name="connsiteX1-10533" fmla="*/ 163 w 273"/>
              <a:gd name="connsiteY1-10534" fmla="*/ 195 h 763"/>
              <a:gd name="connsiteX2-10535" fmla="*/ 163 w 273"/>
              <a:gd name="connsiteY2-10536" fmla="*/ 168 h 763"/>
              <a:gd name="connsiteX3-10537" fmla="*/ 163 w 273"/>
              <a:gd name="connsiteY3-10538" fmla="*/ 147 h 763"/>
              <a:gd name="connsiteX4-10539" fmla="*/ 163 w 273"/>
              <a:gd name="connsiteY4-10540" fmla="*/ 132 h 763"/>
              <a:gd name="connsiteX5-10541" fmla="*/ 163 w 273"/>
              <a:gd name="connsiteY5-10542" fmla="*/ 116 h 763"/>
              <a:gd name="connsiteX6-10543" fmla="*/ 163 w 273"/>
              <a:gd name="connsiteY6-10544" fmla="*/ 105 h 763"/>
              <a:gd name="connsiteX7-10545" fmla="*/ 158 w 273"/>
              <a:gd name="connsiteY7-10546" fmla="*/ 95 h 763"/>
              <a:gd name="connsiteX8-10547" fmla="*/ 158 w 273"/>
              <a:gd name="connsiteY8-10548" fmla="*/ 89 h 763"/>
              <a:gd name="connsiteX9-10549" fmla="*/ 158 w 273"/>
              <a:gd name="connsiteY9-10550" fmla="*/ 84 h 763"/>
              <a:gd name="connsiteX10-10551" fmla="*/ 152 w 273"/>
              <a:gd name="connsiteY10-10552" fmla="*/ 84 h 763"/>
              <a:gd name="connsiteX11-10553" fmla="*/ 147 w 273"/>
              <a:gd name="connsiteY11-10554" fmla="*/ 79 h 763"/>
              <a:gd name="connsiteX12-10555" fmla="*/ 137 w 273"/>
              <a:gd name="connsiteY12-10556" fmla="*/ 79 h 763"/>
              <a:gd name="connsiteX13-10557" fmla="*/ 131 w 273"/>
              <a:gd name="connsiteY13-10558" fmla="*/ 74 h 763"/>
              <a:gd name="connsiteX14-10559" fmla="*/ 0 w 273"/>
              <a:gd name="connsiteY14-10560" fmla="*/ 42 h 763"/>
              <a:gd name="connsiteX15-10561" fmla="*/ 26 w 273"/>
              <a:gd name="connsiteY15-10562" fmla="*/ 37 h 763"/>
              <a:gd name="connsiteX16-10563" fmla="*/ 52 w 273"/>
              <a:gd name="connsiteY16-10564" fmla="*/ 32 h 763"/>
              <a:gd name="connsiteX17-10565" fmla="*/ 131 w 273"/>
              <a:gd name="connsiteY17-10566" fmla="*/ 5 h 763"/>
              <a:gd name="connsiteX18-10567" fmla="*/ 137 w 273"/>
              <a:gd name="connsiteY18-10568" fmla="*/ 5 h 763"/>
              <a:gd name="connsiteX19-10569" fmla="*/ 147 w 273"/>
              <a:gd name="connsiteY19-10570" fmla="*/ 0 h 763"/>
              <a:gd name="connsiteX20-10571" fmla="*/ 158 w 273"/>
              <a:gd name="connsiteY20-10572" fmla="*/ 5 h 763"/>
              <a:gd name="connsiteX21-10573" fmla="*/ 163 w 273"/>
              <a:gd name="connsiteY21-10574" fmla="*/ 11 h 763"/>
              <a:gd name="connsiteX22-10575" fmla="*/ 173 w 273"/>
              <a:gd name="connsiteY22-10576" fmla="*/ 16 h 763"/>
              <a:gd name="connsiteX23-10577" fmla="*/ 184 w 273"/>
              <a:gd name="connsiteY23-10578" fmla="*/ 21 h 763"/>
              <a:gd name="connsiteX24-10579" fmla="*/ 194 w 273"/>
              <a:gd name="connsiteY24-10580" fmla="*/ 26 h 763"/>
              <a:gd name="connsiteX25-10581" fmla="*/ 205 w 273"/>
              <a:gd name="connsiteY25-10582" fmla="*/ 32 h 763"/>
              <a:gd name="connsiteX26-10583" fmla="*/ 221 w 273"/>
              <a:gd name="connsiteY26-10584" fmla="*/ 42 h 763"/>
              <a:gd name="connsiteX27-10585" fmla="*/ 231 w 273"/>
              <a:gd name="connsiteY27-10586" fmla="*/ 53 h 763"/>
              <a:gd name="connsiteX28-10587" fmla="*/ 242 w 273"/>
              <a:gd name="connsiteY28-10588" fmla="*/ 58 h 763"/>
              <a:gd name="connsiteX29-10589" fmla="*/ 252 w 273"/>
              <a:gd name="connsiteY29-10590" fmla="*/ 68 h 763"/>
              <a:gd name="connsiteX30-10591" fmla="*/ 263 w 273"/>
              <a:gd name="connsiteY30-10592" fmla="*/ 74 h 763"/>
              <a:gd name="connsiteX31-10593" fmla="*/ 268 w 273"/>
              <a:gd name="connsiteY31-10594" fmla="*/ 79 h 763"/>
              <a:gd name="connsiteX32-10595" fmla="*/ 273 w 273"/>
              <a:gd name="connsiteY32-10596" fmla="*/ 84 h 763"/>
              <a:gd name="connsiteX33-10597" fmla="*/ 273 w 273"/>
              <a:gd name="connsiteY33-10598" fmla="*/ 89 h 763"/>
              <a:gd name="connsiteX34-10599" fmla="*/ 273 w 273"/>
              <a:gd name="connsiteY34-10600" fmla="*/ 95 h 763"/>
              <a:gd name="connsiteX35-10601" fmla="*/ 273 w 273"/>
              <a:gd name="connsiteY35-10602" fmla="*/ 100 h 763"/>
              <a:gd name="connsiteX36-10603" fmla="*/ 273 w 273"/>
              <a:gd name="connsiteY36-10604" fmla="*/ 105 h 763"/>
              <a:gd name="connsiteX37-10605" fmla="*/ 268 w 273"/>
              <a:gd name="connsiteY37-10606" fmla="*/ 110 h 763"/>
              <a:gd name="connsiteX38-10607" fmla="*/ 258 w 273"/>
              <a:gd name="connsiteY38-10608" fmla="*/ 116 h 763"/>
              <a:gd name="connsiteX39-10609" fmla="*/ 258 w 273"/>
              <a:gd name="connsiteY39-10610" fmla="*/ 121 h 763"/>
              <a:gd name="connsiteX40-10611" fmla="*/ 258 w 273"/>
              <a:gd name="connsiteY40-10612" fmla="*/ 121 h 763"/>
              <a:gd name="connsiteX41-10613" fmla="*/ 252 w 273"/>
              <a:gd name="connsiteY41-10614" fmla="*/ 126 h 763"/>
              <a:gd name="connsiteX42-10615" fmla="*/ 252 w 273"/>
              <a:gd name="connsiteY42-10616" fmla="*/ 132 h 763"/>
              <a:gd name="connsiteX43-10617" fmla="*/ 247 w 273"/>
              <a:gd name="connsiteY43-10618" fmla="*/ 142 h 763"/>
              <a:gd name="connsiteX44-10619" fmla="*/ 247 w 273"/>
              <a:gd name="connsiteY44-10620" fmla="*/ 147 h 763"/>
              <a:gd name="connsiteX45-10621" fmla="*/ 247 w 273"/>
              <a:gd name="connsiteY45-10622" fmla="*/ 158 h 763"/>
              <a:gd name="connsiteX46-10623" fmla="*/ 242 w 273"/>
              <a:gd name="connsiteY46-10624" fmla="*/ 168 h 763"/>
              <a:gd name="connsiteX47-10625" fmla="*/ 242 w 273"/>
              <a:gd name="connsiteY47-10626" fmla="*/ 179 h 763"/>
              <a:gd name="connsiteX48-10627" fmla="*/ 242 w 273"/>
              <a:gd name="connsiteY48-10628" fmla="*/ 189 h 763"/>
              <a:gd name="connsiteX49-10629" fmla="*/ 237 w 273"/>
              <a:gd name="connsiteY49-10630" fmla="*/ 205 h 763"/>
              <a:gd name="connsiteX50-10631" fmla="*/ 237 w 273"/>
              <a:gd name="connsiteY50-10632" fmla="*/ 221 h 763"/>
              <a:gd name="connsiteX51-10633" fmla="*/ 237 w 273"/>
              <a:gd name="connsiteY51-10634" fmla="*/ 237 h 763"/>
              <a:gd name="connsiteX52-10635" fmla="*/ 231 w 273"/>
              <a:gd name="connsiteY52-10636" fmla="*/ 252 h 763"/>
              <a:gd name="connsiteX53-10637" fmla="*/ 231 w 273"/>
              <a:gd name="connsiteY53-10638" fmla="*/ 268 h 763"/>
              <a:gd name="connsiteX54-10639" fmla="*/ 231 w 273"/>
              <a:gd name="connsiteY54-10640" fmla="*/ 289 h 763"/>
              <a:gd name="connsiteX55-10641" fmla="*/ 226 w 273"/>
              <a:gd name="connsiteY55-10642" fmla="*/ 331 h 763"/>
              <a:gd name="connsiteX56-10643" fmla="*/ 221 w 273"/>
              <a:gd name="connsiteY56-10644" fmla="*/ 368 h 763"/>
              <a:gd name="connsiteX57-10645" fmla="*/ 221 w 273"/>
              <a:gd name="connsiteY57-10646" fmla="*/ 400 h 763"/>
              <a:gd name="connsiteX58-10647" fmla="*/ 216 w 273"/>
              <a:gd name="connsiteY58-10648" fmla="*/ 431 h 763"/>
              <a:gd name="connsiteX59-10649" fmla="*/ 210 w 273"/>
              <a:gd name="connsiteY59-10650" fmla="*/ 463 h 763"/>
              <a:gd name="connsiteX60-10651" fmla="*/ 210 w 273"/>
              <a:gd name="connsiteY60-10652" fmla="*/ 489 h 763"/>
              <a:gd name="connsiteX61-10653" fmla="*/ 205 w 273"/>
              <a:gd name="connsiteY61-10654" fmla="*/ 510 h 763"/>
              <a:gd name="connsiteX62-10655" fmla="*/ 200 w 273"/>
              <a:gd name="connsiteY62-10656" fmla="*/ 531 h 763"/>
              <a:gd name="connsiteX63-10657" fmla="*/ 194 w 273"/>
              <a:gd name="connsiteY63-10658" fmla="*/ 568 h 763"/>
              <a:gd name="connsiteX64-10659" fmla="*/ 184 w 273"/>
              <a:gd name="connsiteY64-10660" fmla="*/ 605 h 763"/>
              <a:gd name="connsiteX65-10661" fmla="*/ 179 w 273"/>
              <a:gd name="connsiteY65-10662" fmla="*/ 636 h 763"/>
              <a:gd name="connsiteX66-10663" fmla="*/ 168 w 273"/>
              <a:gd name="connsiteY66-10664" fmla="*/ 663 h 763"/>
              <a:gd name="connsiteX67-10665" fmla="*/ 163 w 273"/>
              <a:gd name="connsiteY67-10666" fmla="*/ 689 h 763"/>
              <a:gd name="connsiteX68-10667" fmla="*/ 158 w 273"/>
              <a:gd name="connsiteY68-10668" fmla="*/ 700 h 763"/>
              <a:gd name="connsiteX69-10669" fmla="*/ 152 w 273"/>
              <a:gd name="connsiteY69-10670" fmla="*/ 710 h 763"/>
              <a:gd name="connsiteX70-10671" fmla="*/ 152 w 273"/>
              <a:gd name="connsiteY70-10672" fmla="*/ 721 h 763"/>
              <a:gd name="connsiteX71-10673" fmla="*/ 147 w 273"/>
              <a:gd name="connsiteY71-10674" fmla="*/ 726 h 763"/>
              <a:gd name="connsiteX72-10675" fmla="*/ 142 w 273"/>
              <a:gd name="connsiteY72-10676" fmla="*/ 736 h 763"/>
              <a:gd name="connsiteX73-10677" fmla="*/ 142 w 273"/>
              <a:gd name="connsiteY73-10678" fmla="*/ 742 h 763"/>
              <a:gd name="connsiteX74-10679" fmla="*/ 131 w 273"/>
              <a:gd name="connsiteY74-10680" fmla="*/ 747 h 763"/>
              <a:gd name="connsiteX75-10681" fmla="*/ 126 w 273"/>
              <a:gd name="connsiteY75-10682" fmla="*/ 757 h 763"/>
              <a:gd name="connsiteX76-10683" fmla="*/ 121 w 273"/>
              <a:gd name="connsiteY76-10684" fmla="*/ 757 h 763"/>
              <a:gd name="connsiteX77-10685" fmla="*/ 115 w 273"/>
              <a:gd name="connsiteY77-10686" fmla="*/ 763 h 763"/>
              <a:gd name="connsiteX78-10687" fmla="*/ 110 w 273"/>
              <a:gd name="connsiteY78-10688" fmla="*/ 763 h 763"/>
              <a:gd name="connsiteX79-10689" fmla="*/ 110 w 273"/>
              <a:gd name="connsiteY79-10690" fmla="*/ 757 h 763"/>
              <a:gd name="connsiteX80-10691" fmla="*/ 105 w 273"/>
              <a:gd name="connsiteY80-10692" fmla="*/ 757 h 763"/>
              <a:gd name="connsiteX81-10693" fmla="*/ 105 w 273"/>
              <a:gd name="connsiteY81-10694" fmla="*/ 752 h 763"/>
              <a:gd name="connsiteX82-10695" fmla="*/ 105 w 273"/>
              <a:gd name="connsiteY82-10696" fmla="*/ 747 h 763"/>
              <a:gd name="connsiteX83-10697" fmla="*/ 100 w 273"/>
              <a:gd name="connsiteY83-10698" fmla="*/ 742 h 763"/>
              <a:gd name="connsiteX84-10699" fmla="*/ 100 w 273"/>
              <a:gd name="connsiteY84-10700" fmla="*/ 731 h 763"/>
              <a:gd name="connsiteX85-10701" fmla="*/ 100 w 273"/>
              <a:gd name="connsiteY85-10702" fmla="*/ 721 h 763"/>
              <a:gd name="connsiteX86-10703" fmla="*/ 94 w 273"/>
              <a:gd name="connsiteY86-10704" fmla="*/ 705 h 763"/>
              <a:gd name="connsiteX87-10705" fmla="*/ 89 w 273"/>
              <a:gd name="connsiteY87-10706" fmla="*/ 684 h 763"/>
              <a:gd name="connsiteX88-10707" fmla="*/ 84 w 273"/>
              <a:gd name="connsiteY88-10708" fmla="*/ 668 h 763"/>
              <a:gd name="connsiteX89-10709" fmla="*/ 79 w 273"/>
              <a:gd name="connsiteY89-10710" fmla="*/ 652 h 763"/>
              <a:gd name="connsiteX90-10711" fmla="*/ 73 w 273"/>
              <a:gd name="connsiteY90-10712" fmla="*/ 636 h 763"/>
              <a:gd name="connsiteX91-10713" fmla="*/ 63 w 273"/>
              <a:gd name="connsiteY91-10714" fmla="*/ 626 h 763"/>
              <a:gd name="connsiteX92-10715" fmla="*/ 52 w 273"/>
              <a:gd name="connsiteY92-10716" fmla="*/ 615 h 763"/>
              <a:gd name="connsiteX93-10717" fmla="*/ 47 w 273"/>
              <a:gd name="connsiteY93-10718" fmla="*/ 605 h 763"/>
              <a:gd name="connsiteX94-10719" fmla="*/ 58 w 273"/>
              <a:gd name="connsiteY94-10720" fmla="*/ 610 h 763"/>
              <a:gd name="connsiteX95-10721" fmla="*/ 73 w 273"/>
              <a:gd name="connsiteY95-10722" fmla="*/ 610 h 763"/>
              <a:gd name="connsiteX96-10723" fmla="*/ 84 w 273"/>
              <a:gd name="connsiteY96-10724" fmla="*/ 610 h 763"/>
              <a:gd name="connsiteX97-10725" fmla="*/ 94 w 273"/>
              <a:gd name="connsiteY97-10726" fmla="*/ 610 h 763"/>
              <a:gd name="connsiteX98-10727" fmla="*/ 105 w 273"/>
              <a:gd name="connsiteY98-10728" fmla="*/ 605 h 763"/>
              <a:gd name="connsiteX99-10729" fmla="*/ 110 w 273"/>
              <a:gd name="connsiteY99-10730" fmla="*/ 605 h 763"/>
              <a:gd name="connsiteX100-10731" fmla="*/ 115 w 273"/>
              <a:gd name="connsiteY100-10732" fmla="*/ 600 h 763"/>
              <a:gd name="connsiteX101-10733" fmla="*/ 115 w 273"/>
              <a:gd name="connsiteY101-10734" fmla="*/ 600 h 763"/>
              <a:gd name="connsiteX102-10735" fmla="*/ 121 w 273"/>
              <a:gd name="connsiteY102-10736" fmla="*/ 594 h 763"/>
              <a:gd name="connsiteX103-10737" fmla="*/ 121 w 273"/>
              <a:gd name="connsiteY103-10738" fmla="*/ 584 h 763"/>
              <a:gd name="connsiteX104-10739" fmla="*/ 126 w 273"/>
              <a:gd name="connsiteY104-10740" fmla="*/ 573 h 763"/>
              <a:gd name="connsiteX105-10741" fmla="*/ 126 w 273"/>
              <a:gd name="connsiteY105-10742" fmla="*/ 558 h 763"/>
              <a:gd name="connsiteX106-10743" fmla="*/ 131 w 273"/>
              <a:gd name="connsiteY106-10744" fmla="*/ 537 h 763"/>
              <a:gd name="connsiteX107-10745" fmla="*/ 137 w 273"/>
              <a:gd name="connsiteY107-10746" fmla="*/ 516 h 763"/>
              <a:gd name="connsiteX108-10747" fmla="*/ 137 w 273"/>
              <a:gd name="connsiteY108-10748" fmla="*/ 489 h 763"/>
              <a:gd name="connsiteX109-10749" fmla="*/ 142 w 273"/>
              <a:gd name="connsiteY109-10750" fmla="*/ 458 h 763"/>
              <a:gd name="connsiteX110-10751" fmla="*/ 152 w 273"/>
              <a:gd name="connsiteY110-10752" fmla="*/ 395 h 763"/>
              <a:gd name="connsiteX111-10753" fmla="*/ 158 w 273"/>
              <a:gd name="connsiteY111-10754" fmla="*/ 337 h 763"/>
              <a:gd name="connsiteX112-10755" fmla="*/ 163 w 273"/>
              <a:gd name="connsiteY112-10756" fmla="*/ 274 h 763"/>
              <a:gd name="connsiteX113-10757" fmla="*/ 163 w 273"/>
              <a:gd name="connsiteY113-10758" fmla="*/ 221 h 763"/>
              <a:gd name="connsiteX114-10759" fmla="*/ 163 w 273"/>
              <a:gd name="connsiteY114-10760" fmla="*/ 221 h 763"/>
              <a:gd name="connsiteX0-10761" fmla="*/ 137 w 247"/>
              <a:gd name="connsiteY0-10762" fmla="*/ 221 h 763"/>
              <a:gd name="connsiteX1-10763" fmla="*/ 137 w 247"/>
              <a:gd name="connsiteY1-10764" fmla="*/ 195 h 763"/>
              <a:gd name="connsiteX2-10765" fmla="*/ 137 w 247"/>
              <a:gd name="connsiteY2-10766" fmla="*/ 168 h 763"/>
              <a:gd name="connsiteX3-10767" fmla="*/ 137 w 247"/>
              <a:gd name="connsiteY3-10768" fmla="*/ 147 h 763"/>
              <a:gd name="connsiteX4-10769" fmla="*/ 137 w 247"/>
              <a:gd name="connsiteY4-10770" fmla="*/ 132 h 763"/>
              <a:gd name="connsiteX5-10771" fmla="*/ 137 w 247"/>
              <a:gd name="connsiteY5-10772" fmla="*/ 116 h 763"/>
              <a:gd name="connsiteX6-10773" fmla="*/ 137 w 247"/>
              <a:gd name="connsiteY6-10774" fmla="*/ 105 h 763"/>
              <a:gd name="connsiteX7-10775" fmla="*/ 132 w 247"/>
              <a:gd name="connsiteY7-10776" fmla="*/ 95 h 763"/>
              <a:gd name="connsiteX8-10777" fmla="*/ 132 w 247"/>
              <a:gd name="connsiteY8-10778" fmla="*/ 89 h 763"/>
              <a:gd name="connsiteX9-10779" fmla="*/ 132 w 247"/>
              <a:gd name="connsiteY9-10780" fmla="*/ 84 h 763"/>
              <a:gd name="connsiteX10-10781" fmla="*/ 126 w 247"/>
              <a:gd name="connsiteY10-10782" fmla="*/ 84 h 763"/>
              <a:gd name="connsiteX11-10783" fmla="*/ 121 w 247"/>
              <a:gd name="connsiteY11-10784" fmla="*/ 79 h 763"/>
              <a:gd name="connsiteX12-10785" fmla="*/ 111 w 247"/>
              <a:gd name="connsiteY12-10786" fmla="*/ 79 h 763"/>
              <a:gd name="connsiteX13-10787" fmla="*/ 105 w 247"/>
              <a:gd name="connsiteY13-10788" fmla="*/ 74 h 763"/>
              <a:gd name="connsiteX14-10789" fmla="*/ 0 w 247"/>
              <a:gd name="connsiteY14-10790" fmla="*/ 37 h 763"/>
              <a:gd name="connsiteX15-10791" fmla="*/ 26 w 247"/>
              <a:gd name="connsiteY15-10792" fmla="*/ 32 h 763"/>
              <a:gd name="connsiteX16-10793" fmla="*/ 105 w 247"/>
              <a:gd name="connsiteY16-10794" fmla="*/ 5 h 763"/>
              <a:gd name="connsiteX17-10795" fmla="*/ 111 w 247"/>
              <a:gd name="connsiteY17-10796" fmla="*/ 5 h 763"/>
              <a:gd name="connsiteX18-10797" fmla="*/ 121 w 247"/>
              <a:gd name="connsiteY18-10798" fmla="*/ 0 h 763"/>
              <a:gd name="connsiteX19-10799" fmla="*/ 132 w 247"/>
              <a:gd name="connsiteY19-10800" fmla="*/ 5 h 763"/>
              <a:gd name="connsiteX20-10801" fmla="*/ 137 w 247"/>
              <a:gd name="connsiteY20-10802" fmla="*/ 11 h 763"/>
              <a:gd name="connsiteX21-10803" fmla="*/ 147 w 247"/>
              <a:gd name="connsiteY21-10804" fmla="*/ 16 h 763"/>
              <a:gd name="connsiteX22-10805" fmla="*/ 158 w 247"/>
              <a:gd name="connsiteY22-10806" fmla="*/ 21 h 763"/>
              <a:gd name="connsiteX23-10807" fmla="*/ 168 w 247"/>
              <a:gd name="connsiteY23-10808" fmla="*/ 26 h 763"/>
              <a:gd name="connsiteX24-10809" fmla="*/ 179 w 247"/>
              <a:gd name="connsiteY24-10810" fmla="*/ 32 h 763"/>
              <a:gd name="connsiteX25-10811" fmla="*/ 195 w 247"/>
              <a:gd name="connsiteY25-10812" fmla="*/ 42 h 763"/>
              <a:gd name="connsiteX26-10813" fmla="*/ 205 w 247"/>
              <a:gd name="connsiteY26-10814" fmla="*/ 53 h 763"/>
              <a:gd name="connsiteX27-10815" fmla="*/ 216 w 247"/>
              <a:gd name="connsiteY27-10816" fmla="*/ 58 h 763"/>
              <a:gd name="connsiteX28-10817" fmla="*/ 226 w 247"/>
              <a:gd name="connsiteY28-10818" fmla="*/ 68 h 763"/>
              <a:gd name="connsiteX29-10819" fmla="*/ 237 w 247"/>
              <a:gd name="connsiteY29-10820" fmla="*/ 74 h 763"/>
              <a:gd name="connsiteX30-10821" fmla="*/ 242 w 247"/>
              <a:gd name="connsiteY30-10822" fmla="*/ 79 h 763"/>
              <a:gd name="connsiteX31-10823" fmla="*/ 247 w 247"/>
              <a:gd name="connsiteY31-10824" fmla="*/ 84 h 763"/>
              <a:gd name="connsiteX32-10825" fmla="*/ 247 w 247"/>
              <a:gd name="connsiteY32-10826" fmla="*/ 89 h 763"/>
              <a:gd name="connsiteX33-10827" fmla="*/ 247 w 247"/>
              <a:gd name="connsiteY33-10828" fmla="*/ 95 h 763"/>
              <a:gd name="connsiteX34-10829" fmla="*/ 247 w 247"/>
              <a:gd name="connsiteY34-10830" fmla="*/ 100 h 763"/>
              <a:gd name="connsiteX35-10831" fmla="*/ 247 w 247"/>
              <a:gd name="connsiteY35-10832" fmla="*/ 105 h 763"/>
              <a:gd name="connsiteX36-10833" fmla="*/ 242 w 247"/>
              <a:gd name="connsiteY36-10834" fmla="*/ 110 h 763"/>
              <a:gd name="connsiteX37-10835" fmla="*/ 232 w 247"/>
              <a:gd name="connsiteY37-10836" fmla="*/ 116 h 763"/>
              <a:gd name="connsiteX38-10837" fmla="*/ 232 w 247"/>
              <a:gd name="connsiteY38-10838" fmla="*/ 121 h 763"/>
              <a:gd name="connsiteX39-10839" fmla="*/ 232 w 247"/>
              <a:gd name="connsiteY39-10840" fmla="*/ 121 h 763"/>
              <a:gd name="connsiteX40-10841" fmla="*/ 226 w 247"/>
              <a:gd name="connsiteY40-10842" fmla="*/ 126 h 763"/>
              <a:gd name="connsiteX41-10843" fmla="*/ 226 w 247"/>
              <a:gd name="connsiteY41-10844" fmla="*/ 132 h 763"/>
              <a:gd name="connsiteX42-10845" fmla="*/ 221 w 247"/>
              <a:gd name="connsiteY42-10846" fmla="*/ 142 h 763"/>
              <a:gd name="connsiteX43-10847" fmla="*/ 221 w 247"/>
              <a:gd name="connsiteY43-10848" fmla="*/ 147 h 763"/>
              <a:gd name="connsiteX44-10849" fmla="*/ 221 w 247"/>
              <a:gd name="connsiteY44-10850" fmla="*/ 158 h 763"/>
              <a:gd name="connsiteX45-10851" fmla="*/ 216 w 247"/>
              <a:gd name="connsiteY45-10852" fmla="*/ 168 h 763"/>
              <a:gd name="connsiteX46-10853" fmla="*/ 216 w 247"/>
              <a:gd name="connsiteY46-10854" fmla="*/ 179 h 763"/>
              <a:gd name="connsiteX47-10855" fmla="*/ 216 w 247"/>
              <a:gd name="connsiteY47-10856" fmla="*/ 189 h 763"/>
              <a:gd name="connsiteX48-10857" fmla="*/ 211 w 247"/>
              <a:gd name="connsiteY48-10858" fmla="*/ 205 h 763"/>
              <a:gd name="connsiteX49-10859" fmla="*/ 211 w 247"/>
              <a:gd name="connsiteY49-10860" fmla="*/ 221 h 763"/>
              <a:gd name="connsiteX50-10861" fmla="*/ 211 w 247"/>
              <a:gd name="connsiteY50-10862" fmla="*/ 237 h 763"/>
              <a:gd name="connsiteX51-10863" fmla="*/ 205 w 247"/>
              <a:gd name="connsiteY51-10864" fmla="*/ 252 h 763"/>
              <a:gd name="connsiteX52-10865" fmla="*/ 205 w 247"/>
              <a:gd name="connsiteY52-10866" fmla="*/ 268 h 763"/>
              <a:gd name="connsiteX53-10867" fmla="*/ 205 w 247"/>
              <a:gd name="connsiteY53-10868" fmla="*/ 289 h 763"/>
              <a:gd name="connsiteX54-10869" fmla="*/ 200 w 247"/>
              <a:gd name="connsiteY54-10870" fmla="*/ 331 h 763"/>
              <a:gd name="connsiteX55-10871" fmla="*/ 195 w 247"/>
              <a:gd name="connsiteY55-10872" fmla="*/ 368 h 763"/>
              <a:gd name="connsiteX56-10873" fmla="*/ 195 w 247"/>
              <a:gd name="connsiteY56-10874" fmla="*/ 400 h 763"/>
              <a:gd name="connsiteX57-10875" fmla="*/ 190 w 247"/>
              <a:gd name="connsiteY57-10876" fmla="*/ 431 h 763"/>
              <a:gd name="connsiteX58-10877" fmla="*/ 184 w 247"/>
              <a:gd name="connsiteY58-10878" fmla="*/ 463 h 763"/>
              <a:gd name="connsiteX59-10879" fmla="*/ 184 w 247"/>
              <a:gd name="connsiteY59-10880" fmla="*/ 489 h 763"/>
              <a:gd name="connsiteX60-10881" fmla="*/ 179 w 247"/>
              <a:gd name="connsiteY60-10882" fmla="*/ 510 h 763"/>
              <a:gd name="connsiteX61-10883" fmla="*/ 174 w 247"/>
              <a:gd name="connsiteY61-10884" fmla="*/ 531 h 763"/>
              <a:gd name="connsiteX62-10885" fmla="*/ 168 w 247"/>
              <a:gd name="connsiteY62-10886" fmla="*/ 568 h 763"/>
              <a:gd name="connsiteX63-10887" fmla="*/ 158 w 247"/>
              <a:gd name="connsiteY63-10888" fmla="*/ 605 h 763"/>
              <a:gd name="connsiteX64-10889" fmla="*/ 153 w 247"/>
              <a:gd name="connsiteY64-10890" fmla="*/ 636 h 763"/>
              <a:gd name="connsiteX65-10891" fmla="*/ 142 w 247"/>
              <a:gd name="connsiteY65-10892" fmla="*/ 663 h 763"/>
              <a:gd name="connsiteX66-10893" fmla="*/ 137 w 247"/>
              <a:gd name="connsiteY66-10894" fmla="*/ 689 h 763"/>
              <a:gd name="connsiteX67-10895" fmla="*/ 132 w 247"/>
              <a:gd name="connsiteY67-10896" fmla="*/ 700 h 763"/>
              <a:gd name="connsiteX68-10897" fmla="*/ 126 w 247"/>
              <a:gd name="connsiteY68-10898" fmla="*/ 710 h 763"/>
              <a:gd name="connsiteX69-10899" fmla="*/ 126 w 247"/>
              <a:gd name="connsiteY69-10900" fmla="*/ 721 h 763"/>
              <a:gd name="connsiteX70-10901" fmla="*/ 121 w 247"/>
              <a:gd name="connsiteY70-10902" fmla="*/ 726 h 763"/>
              <a:gd name="connsiteX71-10903" fmla="*/ 116 w 247"/>
              <a:gd name="connsiteY71-10904" fmla="*/ 736 h 763"/>
              <a:gd name="connsiteX72-10905" fmla="*/ 116 w 247"/>
              <a:gd name="connsiteY72-10906" fmla="*/ 742 h 763"/>
              <a:gd name="connsiteX73-10907" fmla="*/ 105 w 247"/>
              <a:gd name="connsiteY73-10908" fmla="*/ 747 h 763"/>
              <a:gd name="connsiteX74-10909" fmla="*/ 100 w 247"/>
              <a:gd name="connsiteY74-10910" fmla="*/ 757 h 763"/>
              <a:gd name="connsiteX75-10911" fmla="*/ 95 w 247"/>
              <a:gd name="connsiteY75-10912" fmla="*/ 757 h 763"/>
              <a:gd name="connsiteX76-10913" fmla="*/ 89 w 247"/>
              <a:gd name="connsiteY76-10914" fmla="*/ 763 h 763"/>
              <a:gd name="connsiteX77-10915" fmla="*/ 84 w 247"/>
              <a:gd name="connsiteY77-10916" fmla="*/ 763 h 763"/>
              <a:gd name="connsiteX78-10917" fmla="*/ 84 w 247"/>
              <a:gd name="connsiteY78-10918" fmla="*/ 757 h 763"/>
              <a:gd name="connsiteX79-10919" fmla="*/ 79 w 247"/>
              <a:gd name="connsiteY79-10920" fmla="*/ 757 h 763"/>
              <a:gd name="connsiteX80-10921" fmla="*/ 79 w 247"/>
              <a:gd name="connsiteY80-10922" fmla="*/ 752 h 763"/>
              <a:gd name="connsiteX81-10923" fmla="*/ 79 w 247"/>
              <a:gd name="connsiteY81-10924" fmla="*/ 747 h 763"/>
              <a:gd name="connsiteX82-10925" fmla="*/ 74 w 247"/>
              <a:gd name="connsiteY82-10926" fmla="*/ 742 h 763"/>
              <a:gd name="connsiteX83-10927" fmla="*/ 74 w 247"/>
              <a:gd name="connsiteY83-10928" fmla="*/ 731 h 763"/>
              <a:gd name="connsiteX84-10929" fmla="*/ 74 w 247"/>
              <a:gd name="connsiteY84-10930" fmla="*/ 721 h 763"/>
              <a:gd name="connsiteX85-10931" fmla="*/ 68 w 247"/>
              <a:gd name="connsiteY85-10932" fmla="*/ 705 h 763"/>
              <a:gd name="connsiteX86-10933" fmla="*/ 63 w 247"/>
              <a:gd name="connsiteY86-10934" fmla="*/ 684 h 763"/>
              <a:gd name="connsiteX87-10935" fmla="*/ 58 w 247"/>
              <a:gd name="connsiteY87-10936" fmla="*/ 668 h 763"/>
              <a:gd name="connsiteX88-10937" fmla="*/ 53 w 247"/>
              <a:gd name="connsiteY88-10938" fmla="*/ 652 h 763"/>
              <a:gd name="connsiteX89-10939" fmla="*/ 47 w 247"/>
              <a:gd name="connsiteY89-10940" fmla="*/ 636 h 763"/>
              <a:gd name="connsiteX90-10941" fmla="*/ 37 w 247"/>
              <a:gd name="connsiteY90-10942" fmla="*/ 626 h 763"/>
              <a:gd name="connsiteX91-10943" fmla="*/ 26 w 247"/>
              <a:gd name="connsiteY91-10944" fmla="*/ 615 h 763"/>
              <a:gd name="connsiteX92-10945" fmla="*/ 21 w 247"/>
              <a:gd name="connsiteY92-10946" fmla="*/ 605 h 763"/>
              <a:gd name="connsiteX93-10947" fmla="*/ 32 w 247"/>
              <a:gd name="connsiteY93-10948" fmla="*/ 610 h 763"/>
              <a:gd name="connsiteX94-10949" fmla="*/ 47 w 247"/>
              <a:gd name="connsiteY94-10950" fmla="*/ 610 h 763"/>
              <a:gd name="connsiteX95-10951" fmla="*/ 58 w 247"/>
              <a:gd name="connsiteY95-10952" fmla="*/ 610 h 763"/>
              <a:gd name="connsiteX96-10953" fmla="*/ 68 w 247"/>
              <a:gd name="connsiteY96-10954" fmla="*/ 610 h 763"/>
              <a:gd name="connsiteX97-10955" fmla="*/ 79 w 247"/>
              <a:gd name="connsiteY97-10956" fmla="*/ 605 h 763"/>
              <a:gd name="connsiteX98-10957" fmla="*/ 84 w 247"/>
              <a:gd name="connsiteY98-10958" fmla="*/ 605 h 763"/>
              <a:gd name="connsiteX99-10959" fmla="*/ 89 w 247"/>
              <a:gd name="connsiteY99-10960" fmla="*/ 600 h 763"/>
              <a:gd name="connsiteX100-10961" fmla="*/ 89 w 247"/>
              <a:gd name="connsiteY100-10962" fmla="*/ 600 h 763"/>
              <a:gd name="connsiteX101-10963" fmla="*/ 95 w 247"/>
              <a:gd name="connsiteY101-10964" fmla="*/ 594 h 763"/>
              <a:gd name="connsiteX102-10965" fmla="*/ 95 w 247"/>
              <a:gd name="connsiteY102-10966" fmla="*/ 584 h 763"/>
              <a:gd name="connsiteX103-10967" fmla="*/ 100 w 247"/>
              <a:gd name="connsiteY103-10968" fmla="*/ 573 h 763"/>
              <a:gd name="connsiteX104-10969" fmla="*/ 100 w 247"/>
              <a:gd name="connsiteY104-10970" fmla="*/ 558 h 763"/>
              <a:gd name="connsiteX105-10971" fmla="*/ 105 w 247"/>
              <a:gd name="connsiteY105-10972" fmla="*/ 537 h 763"/>
              <a:gd name="connsiteX106-10973" fmla="*/ 111 w 247"/>
              <a:gd name="connsiteY106-10974" fmla="*/ 516 h 763"/>
              <a:gd name="connsiteX107-10975" fmla="*/ 111 w 247"/>
              <a:gd name="connsiteY107-10976" fmla="*/ 489 h 763"/>
              <a:gd name="connsiteX108-10977" fmla="*/ 116 w 247"/>
              <a:gd name="connsiteY108-10978" fmla="*/ 458 h 763"/>
              <a:gd name="connsiteX109-10979" fmla="*/ 126 w 247"/>
              <a:gd name="connsiteY109-10980" fmla="*/ 395 h 763"/>
              <a:gd name="connsiteX110-10981" fmla="*/ 132 w 247"/>
              <a:gd name="connsiteY110-10982" fmla="*/ 337 h 763"/>
              <a:gd name="connsiteX111-10983" fmla="*/ 137 w 247"/>
              <a:gd name="connsiteY111-10984" fmla="*/ 274 h 763"/>
              <a:gd name="connsiteX112-10985" fmla="*/ 137 w 247"/>
              <a:gd name="connsiteY112-10986" fmla="*/ 221 h 763"/>
              <a:gd name="connsiteX113-10987" fmla="*/ 137 w 247"/>
              <a:gd name="connsiteY113-10988" fmla="*/ 221 h 763"/>
              <a:gd name="connsiteX0-10989" fmla="*/ 116 w 226"/>
              <a:gd name="connsiteY0-10990" fmla="*/ 221 h 763"/>
              <a:gd name="connsiteX1-10991" fmla="*/ 116 w 226"/>
              <a:gd name="connsiteY1-10992" fmla="*/ 195 h 763"/>
              <a:gd name="connsiteX2-10993" fmla="*/ 116 w 226"/>
              <a:gd name="connsiteY2-10994" fmla="*/ 168 h 763"/>
              <a:gd name="connsiteX3-10995" fmla="*/ 116 w 226"/>
              <a:gd name="connsiteY3-10996" fmla="*/ 147 h 763"/>
              <a:gd name="connsiteX4-10997" fmla="*/ 116 w 226"/>
              <a:gd name="connsiteY4-10998" fmla="*/ 132 h 763"/>
              <a:gd name="connsiteX5-10999" fmla="*/ 116 w 226"/>
              <a:gd name="connsiteY5-11000" fmla="*/ 116 h 763"/>
              <a:gd name="connsiteX6-11001" fmla="*/ 116 w 226"/>
              <a:gd name="connsiteY6-11002" fmla="*/ 105 h 763"/>
              <a:gd name="connsiteX7-11003" fmla="*/ 111 w 226"/>
              <a:gd name="connsiteY7-11004" fmla="*/ 95 h 763"/>
              <a:gd name="connsiteX8-11005" fmla="*/ 111 w 226"/>
              <a:gd name="connsiteY8-11006" fmla="*/ 89 h 763"/>
              <a:gd name="connsiteX9-11007" fmla="*/ 111 w 226"/>
              <a:gd name="connsiteY9-11008" fmla="*/ 84 h 763"/>
              <a:gd name="connsiteX10-11009" fmla="*/ 105 w 226"/>
              <a:gd name="connsiteY10-11010" fmla="*/ 84 h 763"/>
              <a:gd name="connsiteX11-11011" fmla="*/ 100 w 226"/>
              <a:gd name="connsiteY11-11012" fmla="*/ 79 h 763"/>
              <a:gd name="connsiteX12-11013" fmla="*/ 90 w 226"/>
              <a:gd name="connsiteY12-11014" fmla="*/ 79 h 763"/>
              <a:gd name="connsiteX13-11015" fmla="*/ 84 w 226"/>
              <a:gd name="connsiteY13-11016" fmla="*/ 74 h 763"/>
              <a:gd name="connsiteX14-11017" fmla="*/ 5 w 226"/>
              <a:gd name="connsiteY14-11018" fmla="*/ 32 h 763"/>
              <a:gd name="connsiteX15-11019" fmla="*/ 84 w 226"/>
              <a:gd name="connsiteY15-11020" fmla="*/ 5 h 763"/>
              <a:gd name="connsiteX16-11021" fmla="*/ 90 w 226"/>
              <a:gd name="connsiteY16-11022" fmla="*/ 5 h 763"/>
              <a:gd name="connsiteX17-11023" fmla="*/ 100 w 226"/>
              <a:gd name="connsiteY17-11024" fmla="*/ 0 h 763"/>
              <a:gd name="connsiteX18-11025" fmla="*/ 111 w 226"/>
              <a:gd name="connsiteY18-11026" fmla="*/ 5 h 763"/>
              <a:gd name="connsiteX19-11027" fmla="*/ 116 w 226"/>
              <a:gd name="connsiteY19-11028" fmla="*/ 11 h 763"/>
              <a:gd name="connsiteX20-11029" fmla="*/ 126 w 226"/>
              <a:gd name="connsiteY20-11030" fmla="*/ 16 h 763"/>
              <a:gd name="connsiteX21-11031" fmla="*/ 137 w 226"/>
              <a:gd name="connsiteY21-11032" fmla="*/ 21 h 763"/>
              <a:gd name="connsiteX22-11033" fmla="*/ 147 w 226"/>
              <a:gd name="connsiteY22-11034" fmla="*/ 26 h 763"/>
              <a:gd name="connsiteX23-11035" fmla="*/ 158 w 226"/>
              <a:gd name="connsiteY23-11036" fmla="*/ 32 h 763"/>
              <a:gd name="connsiteX24-11037" fmla="*/ 174 w 226"/>
              <a:gd name="connsiteY24-11038" fmla="*/ 42 h 763"/>
              <a:gd name="connsiteX25-11039" fmla="*/ 184 w 226"/>
              <a:gd name="connsiteY25-11040" fmla="*/ 53 h 763"/>
              <a:gd name="connsiteX26-11041" fmla="*/ 195 w 226"/>
              <a:gd name="connsiteY26-11042" fmla="*/ 58 h 763"/>
              <a:gd name="connsiteX27-11043" fmla="*/ 205 w 226"/>
              <a:gd name="connsiteY27-11044" fmla="*/ 68 h 763"/>
              <a:gd name="connsiteX28-11045" fmla="*/ 216 w 226"/>
              <a:gd name="connsiteY28-11046" fmla="*/ 74 h 763"/>
              <a:gd name="connsiteX29-11047" fmla="*/ 221 w 226"/>
              <a:gd name="connsiteY29-11048" fmla="*/ 79 h 763"/>
              <a:gd name="connsiteX30-11049" fmla="*/ 226 w 226"/>
              <a:gd name="connsiteY30-11050" fmla="*/ 84 h 763"/>
              <a:gd name="connsiteX31-11051" fmla="*/ 226 w 226"/>
              <a:gd name="connsiteY31-11052" fmla="*/ 89 h 763"/>
              <a:gd name="connsiteX32-11053" fmla="*/ 226 w 226"/>
              <a:gd name="connsiteY32-11054" fmla="*/ 95 h 763"/>
              <a:gd name="connsiteX33-11055" fmla="*/ 226 w 226"/>
              <a:gd name="connsiteY33-11056" fmla="*/ 100 h 763"/>
              <a:gd name="connsiteX34-11057" fmla="*/ 226 w 226"/>
              <a:gd name="connsiteY34-11058" fmla="*/ 105 h 763"/>
              <a:gd name="connsiteX35-11059" fmla="*/ 221 w 226"/>
              <a:gd name="connsiteY35-11060" fmla="*/ 110 h 763"/>
              <a:gd name="connsiteX36-11061" fmla="*/ 211 w 226"/>
              <a:gd name="connsiteY36-11062" fmla="*/ 116 h 763"/>
              <a:gd name="connsiteX37-11063" fmla="*/ 211 w 226"/>
              <a:gd name="connsiteY37-11064" fmla="*/ 121 h 763"/>
              <a:gd name="connsiteX38-11065" fmla="*/ 211 w 226"/>
              <a:gd name="connsiteY38-11066" fmla="*/ 121 h 763"/>
              <a:gd name="connsiteX39-11067" fmla="*/ 205 w 226"/>
              <a:gd name="connsiteY39-11068" fmla="*/ 126 h 763"/>
              <a:gd name="connsiteX40-11069" fmla="*/ 205 w 226"/>
              <a:gd name="connsiteY40-11070" fmla="*/ 132 h 763"/>
              <a:gd name="connsiteX41-11071" fmla="*/ 200 w 226"/>
              <a:gd name="connsiteY41-11072" fmla="*/ 142 h 763"/>
              <a:gd name="connsiteX42-11073" fmla="*/ 200 w 226"/>
              <a:gd name="connsiteY42-11074" fmla="*/ 147 h 763"/>
              <a:gd name="connsiteX43-11075" fmla="*/ 200 w 226"/>
              <a:gd name="connsiteY43-11076" fmla="*/ 158 h 763"/>
              <a:gd name="connsiteX44-11077" fmla="*/ 195 w 226"/>
              <a:gd name="connsiteY44-11078" fmla="*/ 168 h 763"/>
              <a:gd name="connsiteX45-11079" fmla="*/ 195 w 226"/>
              <a:gd name="connsiteY45-11080" fmla="*/ 179 h 763"/>
              <a:gd name="connsiteX46-11081" fmla="*/ 195 w 226"/>
              <a:gd name="connsiteY46-11082" fmla="*/ 189 h 763"/>
              <a:gd name="connsiteX47-11083" fmla="*/ 190 w 226"/>
              <a:gd name="connsiteY47-11084" fmla="*/ 205 h 763"/>
              <a:gd name="connsiteX48-11085" fmla="*/ 190 w 226"/>
              <a:gd name="connsiteY48-11086" fmla="*/ 221 h 763"/>
              <a:gd name="connsiteX49-11087" fmla="*/ 190 w 226"/>
              <a:gd name="connsiteY49-11088" fmla="*/ 237 h 763"/>
              <a:gd name="connsiteX50-11089" fmla="*/ 184 w 226"/>
              <a:gd name="connsiteY50-11090" fmla="*/ 252 h 763"/>
              <a:gd name="connsiteX51-11091" fmla="*/ 184 w 226"/>
              <a:gd name="connsiteY51-11092" fmla="*/ 268 h 763"/>
              <a:gd name="connsiteX52-11093" fmla="*/ 184 w 226"/>
              <a:gd name="connsiteY52-11094" fmla="*/ 289 h 763"/>
              <a:gd name="connsiteX53-11095" fmla="*/ 179 w 226"/>
              <a:gd name="connsiteY53-11096" fmla="*/ 331 h 763"/>
              <a:gd name="connsiteX54-11097" fmla="*/ 174 w 226"/>
              <a:gd name="connsiteY54-11098" fmla="*/ 368 h 763"/>
              <a:gd name="connsiteX55-11099" fmla="*/ 174 w 226"/>
              <a:gd name="connsiteY55-11100" fmla="*/ 400 h 763"/>
              <a:gd name="connsiteX56-11101" fmla="*/ 169 w 226"/>
              <a:gd name="connsiteY56-11102" fmla="*/ 431 h 763"/>
              <a:gd name="connsiteX57-11103" fmla="*/ 163 w 226"/>
              <a:gd name="connsiteY57-11104" fmla="*/ 463 h 763"/>
              <a:gd name="connsiteX58-11105" fmla="*/ 163 w 226"/>
              <a:gd name="connsiteY58-11106" fmla="*/ 489 h 763"/>
              <a:gd name="connsiteX59-11107" fmla="*/ 158 w 226"/>
              <a:gd name="connsiteY59-11108" fmla="*/ 510 h 763"/>
              <a:gd name="connsiteX60-11109" fmla="*/ 153 w 226"/>
              <a:gd name="connsiteY60-11110" fmla="*/ 531 h 763"/>
              <a:gd name="connsiteX61-11111" fmla="*/ 147 w 226"/>
              <a:gd name="connsiteY61-11112" fmla="*/ 568 h 763"/>
              <a:gd name="connsiteX62-11113" fmla="*/ 137 w 226"/>
              <a:gd name="connsiteY62-11114" fmla="*/ 605 h 763"/>
              <a:gd name="connsiteX63-11115" fmla="*/ 132 w 226"/>
              <a:gd name="connsiteY63-11116" fmla="*/ 636 h 763"/>
              <a:gd name="connsiteX64-11117" fmla="*/ 121 w 226"/>
              <a:gd name="connsiteY64-11118" fmla="*/ 663 h 763"/>
              <a:gd name="connsiteX65-11119" fmla="*/ 116 w 226"/>
              <a:gd name="connsiteY65-11120" fmla="*/ 689 h 763"/>
              <a:gd name="connsiteX66-11121" fmla="*/ 111 w 226"/>
              <a:gd name="connsiteY66-11122" fmla="*/ 700 h 763"/>
              <a:gd name="connsiteX67-11123" fmla="*/ 105 w 226"/>
              <a:gd name="connsiteY67-11124" fmla="*/ 710 h 763"/>
              <a:gd name="connsiteX68-11125" fmla="*/ 105 w 226"/>
              <a:gd name="connsiteY68-11126" fmla="*/ 721 h 763"/>
              <a:gd name="connsiteX69-11127" fmla="*/ 100 w 226"/>
              <a:gd name="connsiteY69-11128" fmla="*/ 726 h 763"/>
              <a:gd name="connsiteX70-11129" fmla="*/ 95 w 226"/>
              <a:gd name="connsiteY70-11130" fmla="*/ 736 h 763"/>
              <a:gd name="connsiteX71-11131" fmla="*/ 95 w 226"/>
              <a:gd name="connsiteY71-11132" fmla="*/ 742 h 763"/>
              <a:gd name="connsiteX72-11133" fmla="*/ 84 w 226"/>
              <a:gd name="connsiteY72-11134" fmla="*/ 747 h 763"/>
              <a:gd name="connsiteX73-11135" fmla="*/ 79 w 226"/>
              <a:gd name="connsiteY73-11136" fmla="*/ 757 h 763"/>
              <a:gd name="connsiteX74-11137" fmla="*/ 74 w 226"/>
              <a:gd name="connsiteY74-11138" fmla="*/ 757 h 763"/>
              <a:gd name="connsiteX75-11139" fmla="*/ 68 w 226"/>
              <a:gd name="connsiteY75-11140" fmla="*/ 763 h 763"/>
              <a:gd name="connsiteX76-11141" fmla="*/ 63 w 226"/>
              <a:gd name="connsiteY76-11142" fmla="*/ 763 h 763"/>
              <a:gd name="connsiteX77-11143" fmla="*/ 63 w 226"/>
              <a:gd name="connsiteY77-11144" fmla="*/ 757 h 763"/>
              <a:gd name="connsiteX78-11145" fmla="*/ 58 w 226"/>
              <a:gd name="connsiteY78-11146" fmla="*/ 757 h 763"/>
              <a:gd name="connsiteX79-11147" fmla="*/ 58 w 226"/>
              <a:gd name="connsiteY79-11148" fmla="*/ 752 h 763"/>
              <a:gd name="connsiteX80-11149" fmla="*/ 58 w 226"/>
              <a:gd name="connsiteY80-11150" fmla="*/ 747 h 763"/>
              <a:gd name="connsiteX81-11151" fmla="*/ 53 w 226"/>
              <a:gd name="connsiteY81-11152" fmla="*/ 742 h 763"/>
              <a:gd name="connsiteX82-11153" fmla="*/ 53 w 226"/>
              <a:gd name="connsiteY82-11154" fmla="*/ 731 h 763"/>
              <a:gd name="connsiteX83-11155" fmla="*/ 53 w 226"/>
              <a:gd name="connsiteY83-11156" fmla="*/ 721 h 763"/>
              <a:gd name="connsiteX84-11157" fmla="*/ 47 w 226"/>
              <a:gd name="connsiteY84-11158" fmla="*/ 705 h 763"/>
              <a:gd name="connsiteX85-11159" fmla="*/ 42 w 226"/>
              <a:gd name="connsiteY85-11160" fmla="*/ 684 h 763"/>
              <a:gd name="connsiteX86-11161" fmla="*/ 37 w 226"/>
              <a:gd name="connsiteY86-11162" fmla="*/ 668 h 763"/>
              <a:gd name="connsiteX87-11163" fmla="*/ 32 w 226"/>
              <a:gd name="connsiteY87-11164" fmla="*/ 652 h 763"/>
              <a:gd name="connsiteX88-11165" fmla="*/ 26 w 226"/>
              <a:gd name="connsiteY88-11166" fmla="*/ 636 h 763"/>
              <a:gd name="connsiteX89-11167" fmla="*/ 16 w 226"/>
              <a:gd name="connsiteY89-11168" fmla="*/ 626 h 763"/>
              <a:gd name="connsiteX90-11169" fmla="*/ 5 w 226"/>
              <a:gd name="connsiteY90-11170" fmla="*/ 615 h 763"/>
              <a:gd name="connsiteX91-11171" fmla="*/ 0 w 226"/>
              <a:gd name="connsiteY91-11172" fmla="*/ 605 h 763"/>
              <a:gd name="connsiteX92-11173" fmla="*/ 11 w 226"/>
              <a:gd name="connsiteY92-11174" fmla="*/ 610 h 763"/>
              <a:gd name="connsiteX93-11175" fmla="*/ 26 w 226"/>
              <a:gd name="connsiteY93-11176" fmla="*/ 610 h 763"/>
              <a:gd name="connsiteX94-11177" fmla="*/ 37 w 226"/>
              <a:gd name="connsiteY94-11178" fmla="*/ 610 h 763"/>
              <a:gd name="connsiteX95-11179" fmla="*/ 47 w 226"/>
              <a:gd name="connsiteY95-11180" fmla="*/ 610 h 763"/>
              <a:gd name="connsiteX96-11181" fmla="*/ 58 w 226"/>
              <a:gd name="connsiteY96-11182" fmla="*/ 605 h 763"/>
              <a:gd name="connsiteX97-11183" fmla="*/ 63 w 226"/>
              <a:gd name="connsiteY97-11184" fmla="*/ 605 h 763"/>
              <a:gd name="connsiteX98-11185" fmla="*/ 68 w 226"/>
              <a:gd name="connsiteY98-11186" fmla="*/ 600 h 763"/>
              <a:gd name="connsiteX99-11187" fmla="*/ 68 w 226"/>
              <a:gd name="connsiteY99-11188" fmla="*/ 600 h 763"/>
              <a:gd name="connsiteX100-11189" fmla="*/ 74 w 226"/>
              <a:gd name="connsiteY100-11190" fmla="*/ 594 h 763"/>
              <a:gd name="connsiteX101-11191" fmla="*/ 74 w 226"/>
              <a:gd name="connsiteY101-11192" fmla="*/ 584 h 763"/>
              <a:gd name="connsiteX102-11193" fmla="*/ 79 w 226"/>
              <a:gd name="connsiteY102-11194" fmla="*/ 573 h 763"/>
              <a:gd name="connsiteX103-11195" fmla="*/ 79 w 226"/>
              <a:gd name="connsiteY103-11196" fmla="*/ 558 h 763"/>
              <a:gd name="connsiteX104-11197" fmla="*/ 84 w 226"/>
              <a:gd name="connsiteY104-11198" fmla="*/ 537 h 763"/>
              <a:gd name="connsiteX105-11199" fmla="*/ 90 w 226"/>
              <a:gd name="connsiteY105-11200" fmla="*/ 516 h 763"/>
              <a:gd name="connsiteX106-11201" fmla="*/ 90 w 226"/>
              <a:gd name="connsiteY106-11202" fmla="*/ 489 h 763"/>
              <a:gd name="connsiteX107-11203" fmla="*/ 95 w 226"/>
              <a:gd name="connsiteY107-11204" fmla="*/ 458 h 763"/>
              <a:gd name="connsiteX108-11205" fmla="*/ 105 w 226"/>
              <a:gd name="connsiteY108-11206" fmla="*/ 395 h 763"/>
              <a:gd name="connsiteX109-11207" fmla="*/ 111 w 226"/>
              <a:gd name="connsiteY109-11208" fmla="*/ 337 h 763"/>
              <a:gd name="connsiteX110-11209" fmla="*/ 116 w 226"/>
              <a:gd name="connsiteY110-11210" fmla="*/ 274 h 763"/>
              <a:gd name="connsiteX111-11211" fmla="*/ 116 w 226"/>
              <a:gd name="connsiteY111-11212" fmla="*/ 221 h 763"/>
              <a:gd name="connsiteX112-11213" fmla="*/ 116 w 226"/>
              <a:gd name="connsiteY112-11214" fmla="*/ 221 h 763"/>
              <a:gd name="connsiteX0-11215" fmla="*/ 116 w 226"/>
              <a:gd name="connsiteY0-11216" fmla="*/ 221 h 763"/>
              <a:gd name="connsiteX1-11217" fmla="*/ 116 w 226"/>
              <a:gd name="connsiteY1-11218" fmla="*/ 195 h 763"/>
              <a:gd name="connsiteX2-11219" fmla="*/ 116 w 226"/>
              <a:gd name="connsiteY2-11220" fmla="*/ 168 h 763"/>
              <a:gd name="connsiteX3-11221" fmla="*/ 116 w 226"/>
              <a:gd name="connsiteY3-11222" fmla="*/ 147 h 763"/>
              <a:gd name="connsiteX4-11223" fmla="*/ 116 w 226"/>
              <a:gd name="connsiteY4-11224" fmla="*/ 132 h 763"/>
              <a:gd name="connsiteX5-11225" fmla="*/ 116 w 226"/>
              <a:gd name="connsiteY5-11226" fmla="*/ 116 h 763"/>
              <a:gd name="connsiteX6-11227" fmla="*/ 116 w 226"/>
              <a:gd name="connsiteY6-11228" fmla="*/ 105 h 763"/>
              <a:gd name="connsiteX7-11229" fmla="*/ 111 w 226"/>
              <a:gd name="connsiteY7-11230" fmla="*/ 95 h 763"/>
              <a:gd name="connsiteX8-11231" fmla="*/ 111 w 226"/>
              <a:gd name="connsiteY8-11232" fmla="*/ 89 h 763"/>
              <a:gd name="connsiteX9-11233" fmla="*/ 111 w 226"/>
              <a:gd name="connsiteY9-11234" fmla="*/ 84 h 763"/>
              <a:gd name="connsiteX10-11235" fmla="*/ 105 w 226"/>
              <a:gd name="connsiteY10-11236" fmla="*/ 84 h 763"/>
              <a:gd name="connsiteX11-11237" fmla="*/ 100 w 226"/>
              <a:gd name="connsiteY11-11238" fmla="*/ 79 h 763"/>
              <a:gd name="connsiteX12-11239" fmla="*/ 90 w 226"/>
              <a:gd name="connsiteY12-11240" fmla="*/ 79 h 763"/>
              <a:gd name="connsiteX13-11241" fmla="*/ 84 w 226"/>
              <a:gd name="connsiteY13-11242" fmla="*/ 74 h 763"/>
              <a:gd name="connsiteX14-11243" fmla="*/ 84 w 226"/>
              <a:gd name="connsiteY14-11244" fmla="*/ 5 h 763"/>
              <a:gd name="connsiteX15-11245" fmla="*/ 90 w 226"/>
              <a:gd name="connsiteY15-11246" fmla="*/ 5 h 763"/>
              <a:gd name="connsiteX16-11247" fmla="*/ 100 w 226"/>
              <a:gd name="connsiteY16-11248" fmla="*/ 0 h 763"/>
              <a:gd name="connsiteX17-11249" fmla="*/ 111 w 226"/>
              <a:gd name="connsiteY17-11250" fmla="*/ 5 h 763"/>
              <a:gd name="connsiteX18-11251" fmla="*/ 116 w 226"/>
              <a:gd name="connsiteY18-11252" fmla="*/ 11 h 763"/>
              <a:gd name="connsiteX19-11253" fmla="*/ 126 w 226"/>
              <a:gd name="connsiteY19-11254" fmla="*/ 16 h 763"/>
              <a:gd name="connsiteX20-11255" fmla="*/ 137 w 226"/>
              <a:gd name="connsiteY20-11256" fmla="*/ 21 h 763"/>
              <a:gd name="connsiteX21-11257" fmla="*/ 147 w 226"/>
              <a:gd name="connsiteY21-11258" fmla="*/ 26 h 763"/>
              <a:gd name="connsiteX22-11259" fmla="*/ 158 w 226"/>
              <a:gd name="connsiteY22-11260" fmla="*/ 32 h 763"/>
              <a:gd name="connsiteX23-11261" fmla="*/ 174 w 226"/>
              <a:gd name="connsiteY23-11262" fmla="*/ 42 h 763"/>
              <a:gd name="connsiteX24-11263" fmla="*/ 184 w 226"/>
              <a:gd name="connsiteY24-11264" fmla="*/ 53 h 763"/>
              <a:gd name="connsiteX25-11265" fmla="*/ 195 w 226"/>
              <a:gd name="connsiteY25-11266" fmla="*/ 58 h 763"/>
              <a:gd name="connsiteX26-11267" fmla="*/ 205 w 226"/>
              <a:gd name="connsiteY26-11268" fmla="*/ 68 h 763"/>
              <a:gd name="connsiteX27-11269" fmla="*/ 216 w 226"/>
              <a:gd name="connsiteY27-11270" fmla="*/ 74 h 763"/>
              <a:gd name="connsiteX28-11271" fmla="*/ 221 w 226"/>
              <a:gd name="connsiteY28-11272" fmla="*/ 79 h 763"/>
              <a:gd name="connsiteX29-11273" fmla="*/ 226 w 226"/>
              <a:gd name="connsiteY29-11274" fmla="*/ 84 h 763"/>
              <a:gd name="connsiteX30-11275" fmla="*/ 226 w 226"/>
              <a:gd name="connsiteY30-11276" fmla="*/ 89 h 763"/>
              <a:gd name="connsiteX31-11277" fmla="*/ 226 w 226"/>
              <a:gd name="connsiteY31-11278" fmla="*/ 95 h 763"/>
              <a:gd name="connsiteX32-11279" fmla="*/ 226 w 226"/>
              <a:gd name="connsiteY32-11280" fmla="*/ 100 h 763"/>
              <a:gd name="connsiteX33-11281" fmla="*/ 226 w 226"/>
              <a:gd name="connsiteY33-11282" fmla="*/ 105 h 763"/>
              <a:gd name="connsiteX34-11283" fmla="*/ 221 w 226"/>
              <a:gd name="connsiteY34-11284" fmla="*/ 110 h 763"/>
              <a:gd name="connsiteX35-11285" fmla="*/ 211 w 226"/>
              <a:gd name="connsiteY35-11286" fmla="*/ 116 h 763"/>
              <a:gd name="connsiteX36-11287" fmla="*/ 211 w 226"/>
              <a:gd name="connsiteY36-11288" fmla="*/ 121 h 763"/>
              <a:gd name="connsiteX37-11289" fmla="*/ 211 w 226"/>
              <a:gd name="connsiteY37-11290" fmla="*/ 121 h 763"/>
              <a:gd name="connsiteX38-11291" fmla="*/ 205 w 226"/>
              <a:gd name="connsiteY38-11292" fmla="*/ 126 h 763"/>
              <a:gd name="connsiteX39-11293" fmla="*/ 205 w 226"/>
              <a:gd name="connsiteY39-11294" fmla="*/ 132 h 763"/>
              <a:gd name="connsiteX40-11295" fmla="*/ 200 w 226"/>
              <a:gd name="connsiteY40-11296" fmla="*/ 142 h 763"/>
              <a:gd name="connsiteX41-11297" fmla="*/ 200 w 226"/>
              <a:gd name="connsiteY41-11298" fmla="*/ 147 h 763"/>
              <a:gd name="connsiteX42-11299" fmla="*/ 200 w 226"/>
              <a:gd name="connsiteY42-11300" fmla="*/ 158 h 763"/>
              <a:gd name="connsiteX43-11301" fmla="*/ 195 w 226"/>
              <a:gd name="connsiteY43-11302" fmla="*/ 168 h 763"/>
              <a:gd name="connsiteX44-11303" fmla="*/ 195 w 226"/>
              <a:gd name="connsiteY44-11304" fmla="*/ 179 h 763"/>
              <a:gd name="connsiteX45-11305" fmla="*/ 195 w 226"/>
              <a:gd name="connsiteY45-11306" fmla="*/ 189 h 763"/>
              <a:gd name="connsiteX46-11307" fmla="*/ 190 w 226"/>
              <a:gd name="connsiteY46-11308" fmla="*/ 205 h 763"/>
              <a:gd name="connsiteX47-11309" fmla="*/ 190 w 226"/>
              <a:gd name="connsiteY47-11310" fmla="*/ 221 h 763"/>
              <a:gd name="connsiteX48-11311" fmla="*/ 190 w 226"/>
              <a:gd name="connsiteY48-11312" fmla="*/ 237 h 763"/>
              <a:gd name="connsiteX49-11313" fmla="*/ 184 w 226"/>
              <a:gd name="connsiteY49-11314" fmla="*/ 252 h 763"/>
              <a:gd name="connsiteX50-11315" fmla="*/ 184 w 226"/>
              <a:gd name="connsiteY50-11316" fmla="*/ 268 h 763"/>
              <a:gd name="connsiteX51-11317" fmla="*/ 184 w 226"/>
              <a:gd name="connsiteY51-11318" fmla="*/ 289 h 763"/>
              <a:gd name="connsiteX52-11319" fmla="*/ 179 w 226"/>
              <a:gd name="connsiteY52-11320" fmla="*/ 331 h 763"/>
              <a:gd name="connsiteX53-11321" fmla="*/ 174 w 226"/>
              <a:gd name="connsiteY53-11322" fmla="*/ 368 h 763"/>
              <a:gd name="connsiteX54-11323" fmla="*/ 174 w 226"/>
              <a:gd name="connsiteY54-11324" fmla="*/ 400 h 763"/>
              <a:gd name="connsiteX55-11325" fmla="*/ 169 w 226"/>
              <a:gd name="connsiteY55-11326" fmla="*/ 431 h 763"/>
              <a:gd name="connsiteX56-11327" fmla="*/ 163 w 226"/>
              <a:gd name="connsiteY56-11328" fmla="*/ 463 h 763"/>
              <a:gd name="connsiteX57-11329" fmla="*/ 163 w 226"/>
              <a:gd name="connsiteY57-11330" fmla="*/ 489 h 763"/>
              <a:gd name="connsiteX58-11331" fmla="*/ 158 w 226"/>
              <a:gd name="connsiteY58-11332" fmla="*/ 510 h 763"/>
              <a:gd name="connsiteX59-11333" fmla="*/ 153 w 226"/>
              <a:gd name="connsiteY59-11334" fmla="*/ 531 h 763"/>
              <a:gd name="connsiteX60-11335" fmla="*/ 147 w 226"/>
              <a:gd name="connsiteY60-11336" fmla="*/ 568 h 763"/>
              <a:gd name="connsiteX61-11337" fmla="*/ 137 w 226"/>
              <a:gd name="connsiteY61-11338" fmla="*/ 605 h 763"/>
              <a:gd name="connsiteX62-11339" fmla="*/ 132 w 226"/>
              <a:gd name="connsiteY62-11340" fmla="*/ 636 h 763"/>
              <a:gd name="connsiteX63-11341" fmla="*/ 121 w 226"/>
              <a:gd name="connsiteY63-11342" fmla="*/ 663 h 763"/>
              <a:gd name="connsiteX64-11343" fmla="*/ 116 w 226"/>
              <a:gd name="connsiteY64-11344" fmla="*/ 689 h 763"/>
              <a:gd name="connsiteX65-11345" fmla="*/ 111 w 226"/>
              <a:gd name="connsiteY65-11346" fmla="*/ 700 h 763"/>
              <a:gd name="connsiteX66-11347" fmla="*/ 105 w 226"/>
              <a:gd name="connsiteY66-11348" fmla="*/ 710 h 763"/>
              <a:gd name="connsiteX67-11349" fmla="*/ 105 w 226"/>
              <a:gd name="connsiteY67-11350" fmla="*/ 721 h 763"/>
              <a:gd name="connsiteX68-11351" fmla="*/ 100 w 226"/>
              <a:gd name="connsiteY68-11352" fmla="*/ 726 h 763"/>
              <a:gd name="connsiteX69-11353" fmla="*/ 95 w 226"/>
              <a:gd name="connsiteY69-11354" fmla="*/ 736 h 763"/>
              <a:gd name="connsiteX70-11355" fmla="*/ 95 w 226"/>
              <a:gd name="connsiteY70-11356" fmla="*/ 742 h 763"/>
              <a:gd name="connsiteX71-11357" fmla="*/ 84 w 226"/>
              <a:gd name="connsiteY71-11358" fmla="*/ 747 h 763"/>
              <a:gd name="connsiteX72-11359" fmla="*/ 79 w 226"/>
              <a:gd name="connsiteY72-11360" fmla="*/ 757 h 763"/>
              <a:gd name="connsiteX73-11361" fmla="*/ 74 w 226"/>
              <a:gd name="connsiteY73-11362" fmla="*/ 757 h 763"/>
              <a:gd name="connsiteX74-11363" fmla="*/ 68 w 226"/>
              <a:gd name="connsiteY74-11364" fmla="*/ 763 h 763"/>
              <a:gd name="connsiteX75-11365" fmla="*/ 63 w 226"/>
              <a:gd name="connsiteY75-11366" fmla="*/ 763 h 763"/>
              <a:gd name="connsiteX76-11367" fmla="*/ 63 w 226"/>
              <a:gd name="connsiteY76-11368" fmla="*/ 757 h 763"/>
              <a:gd name="connsiteX77-11369" fmla="*/ 58 w 226"/>
              <a:gd name="connsiteY77-11370" fmla="*/ 757 h 763"/>
              <a:gd name="connsiteX78-11371" fmla="*/ 58 w 226"/>
              <a:gd name="connsiteY78-11372" fmla="*/ 752 h 763"/>
              <a:gd name="connsiteX79-11373" fmla="*/ 58 w 226"/>
              <a:gd name="connsiteY79-11374" fmla="*/ 747 h 763"/>
              <a:gd name="connsiteX80-11375" fmla="*/ 53 w 226"/>
              <a:gd name="connsiteY80-11376" fmla="*/ 742 h 763"/>
              <a:gd name="connsiteX81-11377" fmla="*/ 53 w 226"/>
              <a:gd name="connsiteY81-11378" fmla="*/ 731 h 763"/>
              <a:gd name="connsiteX82-11379" fmla="*/ 53 w 226"/>
              <a:gd name="connsiteY82-11380" fmla="*/ 721 h 763"/>
              <a:gd name="connsiteX83-11381" fmla="*/ 47 w 226"/>
              <a:gd name="connsiteY83-11382" fmla="*/ 705 h 763"/>
              <a:gd name="connsiteX84-11383" fmla="*/ 42 w 226"/>
              <a:gd name="connsiteY84-11384" fmla="*/ 684 h 763"/>
              <a:gd name="connsiteX85-11385" fmla="*/ 37 w 226"/>
              <a:gd name="connsiteY85-11386" fmla="*/ 668 h 763"/>
              <a:gd name="connsiteX86-11387" fmla="*/ 32 w 226"/>
              <a:gd name="connsiteY86-11388" fmla="*/ 652 h 763"/>
              <a:gd name="connsiteX87-11389" fmla="*/ 26 w 226"/>
              <a:gd name="connsiteY87-11390" fmla="*/ 636 h 763"/>
              <a:gd name="connsiteX88-11391" fmla="*/ 16 w 226"/>
              <a:gd name="connsiteY88-11392" fmla="*/ 626 h 763"/>
              <a:gd name="connsiteX89-11393" fmla="*/ 5 w 226"/>
              <a:gd name="connsiteY89-11394" fmla="*/ 615 h 763"/>
              <a:gd name="connsiteX90-11395" fmla="*/ 0 w 226"/>
              <a:gd name="connsiteY90-11396" fmla="*/ 605 h 763"/>
              <a:gd name="connsiteX91-11397" fmla="*/ 11 w 226"/>
              <a:gd name="connsiteY91-11398" fmla="*/ 610 h 763"/>
              <a:gd name="connsiteX92-11399" fmla="*/ 26 w 226"/>
              <a:gd name="connsiteY92-11400" fmla="*/ 610 h 763"/>
              <a:gd name="connsiteX93-11401" fmla="*/ 37 w 226"/>
              <a:gd name="connsiteY93-11402" fmla="*/ 610 h 763"/>
              <a:gd name="connsiteX94-11403" fmla="*/ 47 w 226"/>
              <a:gd name="connsiteY94-11404" fmla="*/ 610 h 763"/>
              <a:gd name="connsiteX95-11405" fmla="*/ 58 w 226"/>
              <a:gd name="connsiteY95-11406" fmla="*/ 605 h 763"/>
              <a:gd name="connsiteX96-11407" fmla="*/ 63 w 226"/>
              <a:gd name="connsiteY96-11408" fmla="*/ 605 h 763"/>
              <a:gd name="connsiteX97-11409" fmla="*/ 68 w 226"/>
              <a:gd name="connsiteY97-11410" fmla="*/ 600 h 763"/>
              <a:gd name="connsiteX98-11411" fmla="*/ 68 w 226"/>
              <a:gd name="connsiteY98-11412" fmla="*/ 600 h 763"/>
              <a:gd name="connsiteX99-11413" fmla="*/ 74 w 226"/>
              <a:gd name="connsiteY99-11414" fmla="*/ 594 h 763"/>
              <a:gd name="connsiteX100-11415" fmla="*/ 74 w 226"/>
              <a:gd name="connsiteY100-11416" fmla="*/ 584 h 763"/>
              <a:gd name="connsiteX101-11417" fmla="*/ 79 w 226"/>
              <a:gd name="connsiteY101-11418" fmla="*/ 573 h 763"/>
              <a:gd name="connsiteX102-11419" fmla="*/ 79 w 226"/>
              <a:gd name="connsiteY102-11420" fmla="*/ 558 h 763"/>
              <a:gd name="connsiteX103-11421" fmla="*/ 84 w 226"/>
              <a:gd name="connsiteY103-11422" fmla="*/ 537 h 763"/>
              <a:gd name="connsiteX104-11423" fmla="*/ 90 w 226"/>
              <a:gd name="connsiteY104-11424" fmla="*/ 516 h 763"/>
              <a:gd name="connsiteX105-11425" fmla="*/ 90 w 226"/>
              <a:gd name="connsiteY105-11426" fmla="*/ 489 h 763"/>
              <a:gd name="connsiteX106-11427" fmla="*/ 95 w 226"/>
              <a:gd name="connsiteY106-11428" fmla="*/ 458 h 763"/>
              <a:gd name="connsiteX107-11429" fmla="*/ 105 w 226"/>
              <a:gd name="connsiteY107-11430" fmla="*/ 395 h 763"/>
              <a:gd name="connsiteX108-11431" fmla="*/ 111 w 226"/>
              <a:gd name="connsiteY108-11432" fmla="*/ 337 h 763"/>
              <a:gd name="connsiteX109-11433" fmla="*/ 116 w 226"/>
              <a:gd name="connsiteY109-11434" fmla="*/ 274 h 763"/>
              <a:gd name="connsiteX110-11435" fmla="*/ 116 w 226"/>
              <a:gd name="connsiteY110-11436" fmla="*/ 221 h 763"/>
              <a:gd name="connsiteX111-11437" fmla="*/ 116 w 226"/>
              <a:gd name="connsiteY111-11438" fmla="*/ 221 h 763"/>
              <a:gd name="connsiteX0-11439" fmla="*/ 116 w 226"/>
              <a:gd name="connsiteY0-11440" fmla="*/ 221 h 763"/>
              <a:gd name="connsiteX1-11441" fmla="*/ 116 w 226"/>
              <a:gd name="connsiteY1-11442" fmla="*/ 195 h 763"/>
              <a:gd name="connsiteX2-11443" fmla="*/ 116 w 226"/>
              <a:gd name="connsiteY2-11444" fmla="*/ 168 h 763"/>
              <a:gd name="connsiteX3-11445" fmla="*/ 116 w 226"/>
              <a:gd name="connsiteY3-11446" fmla="*/ 147 h 763"/>
              <a:gd name="connsiteX4-11447" fmla="*/ 116 w 226"/>
              <a:gd name="connsiteY4-11448" fmla="*/ 132 h 763"/>
              <a:gd name="connsiteX5-11449" fmla="*/ 116 w 226"/>
              <a:gd name="connsiteY5-11450" fmla="*/ 116 h 763"/>
              <a:gd name="connsiteX6-11451" fmla="*/ 116 w 226"/>
              <a:gd name="connsiteY6-11452" fmla="*/ 105 h 763"/>
              <a:gd name="connsiteX7-11453" fmla="*/ 111 w 226"/>
              <a:gd name="connsiteY7-11454" fmla="*/ 95 h 763"/>
              <a:gd name="connsiteX8-11455" fmla="*/ 111 w 226"/>
              <a:gd name="connsiteY8-11456" fmla="*/ 89 h 763"/>
              <a:gd name="connsiteX9-11457" fmla="*/ 111 w 226"/>
              <a:gd name="connsiteY9-11458" fmla="*/ 84 h 763"/>
              <a:gd name="connsiteX10-11459" fmla="*/ 105 w 226"/>
              <a:gd name="connsiteY10-11460" fmla="*/ 84 h 763"/>
              <a:gd name="connsiteX11-11461" fmla="*/ 100 w 226"/>
              <a:gd name="connsiteY11-11462" fmla="*/ 79 h 763"/>
              <a:gd name="connsiteX12-11463" fmla="*/ 90 w 226"/>
              <a:gd name="connsiteY12-11464" fmla="*/ 79 h 763"/>
              <a:gd name="connsiteX13-11465" fmla="*/ 84 w 226"/>
              <a:gd name="connsiteY13-11466" fmla="*/ 74 h 763"/>
              <a:gd name="connsiteX14-11467" fmla="*/ 84 w 226"/>
              <a:gd name="connsiteY14-11468" fmla="*/ 5 h 763"/>
              <a:gd name="connsiteX15-11469" fmla="*/ 100 w 226"/>
              <a:gd name="connsiteY15-11470" fmla="*/ 0 h 763"/>
              <a:gd name="connsiteX16-11471" fmla="*/ 111 w 226"/>
              <a:gd name="connsiteY16-11472" fmla="*/ 5 h 763"/>
              <a:gd name="connsiteX17-11473" fmla="*/ 116 w 226"/>
              <a:gd name="connsiteY17-11474" fmla="*/ 11 h 763"/>
              <a:gd name="connsiteX18-11475" fmla="*/ 126 w 226"/>
              <a:gd name="connsiteY18-11476" fmla="*/ 16 h 763"/>
              <a:gd name="connsiteX19-11477" fmla="*/ 137 w 226"/>
              <a:gd name="connsiteY19-11478" fmla="*/ 21 h 763"/>
              <a:gd name="connsiteX20-11479" fmla="*/ 147 w 226"/>
              <a:gd name="connsiteY20-11480" fmla="*/ 26 h 763"/>
              <a:gd name="connsiteX21-11481" fmla="*/ 158 w 226"/>
              <a:gd name="connsiteY21-11482" fmla="*/ 32 h 763"/>
              <a:gd name="connsiteX22-11483" fmla="*/ 174 w 226"/>
              <a:gd name="connsiteY22-11484" fmla="*/ 42 h 763"/>
              <a:gd name="connsiteX23-11485" fmla="*/ 184 w 226"/>
              <a:gd name="connsiteY23-11486" fmla="*/ 53 h 763"/>
              <a:gd name="connsiteX24-11487" fmla="*/ 195 w 226"/>
              <a:gd name="connsiteY24-11488" fmla="*/ 58 h 763"/>
              <a:gd name="connsiteX25-11489" fmla="*/ 205 w 226"/>
              <a:gd name="connsiteY25-11490" fmla="*/ 68 h 763"/>
              <a:gd name="connsiteX26-11491" fmla="*/ 216 w 226"/>
              <a:gd name="connsiteY26-11492" fmla="*/ 74 h 763"/>
              <a:gd name="connsiteX27-11493" fmla="*/ 221 w 226"/>
              <a:gd name="connsiteY27-11494" fmla="*/ 79 h 763"/>
              <a:gd name="connsiteX28-11495" fmla="*/ 226 w 226"/>
              <a:gd name="connsiteY28-11496" fmla="*/ 84 h 763"/>
              <a:gd name="connsiteX29-11497" fmla="*/ 226 w 226"/>
              <a:gd name="connsiteY29-11498" fmla="*/ 89 h 763"/>
              <a:gd name="connsiteX30-11499" fmla="*/ 226 w 226"/>
              <a:gd name="connsiteY30-11500" fmla="*/ 95 h 763"/>
              <a:gd name="connsiteX31-11501" fmla="*/ 226 w 226"/>
              <a:gd name="connsiteY31-11502" fmla="*/ 100 h 763"/>
              <a:gd name="connsiteX32-11503" fmla="*/ 226 w 226"/>
              <a:gd name="connsiteY32-11504" fmla="*/ 105 h 763"/>
              <a:gd name="connsiteX33-11505" fmla="*/ 221 w 226"/>
              <a:gd name="connsiteY33-11506" fmla="*/ 110 h 763"/>
              <a:gd name="connsiteX34-11507" fmla="*/ 211 w 226"/>
              <a:gd name="connsiteY34-11508" fmla="*/ 116 h 763"/>
              <a:gd name="connsiteX35-11509" fmla="*/ 211 w 226"/>
              <a:gd name="connsiteY35-11510" fmla="*/ 121 h 763"/>
              <a:gd name="connsiteX36-11511" fmla="*/ 211 w 226"/>
              <a:gd name="connsiteY36-11512" fmla="*/ 121 h 763"/>
              <a:gd name="connsiteX37-11513" fmla="*/ 205 w 226"/>
              <a:gd name="connsiteY37-11514" fmla="*/ 126 h 763"/>
              <a:gd name="connsiteX38-11515" fmla="*/ 205 w 226"/>
              <a:gd name="connsiteY38-11516" fmla="*/ 132 h 763"/>
              <a:gd name="connsiteX39-11517" fmla="*/ 200 w 226"/>
              <a:gd name="connsiteY39-11518" fmla="*/ 142 h 763"/>
              <a:gd name="connsiteX40-11519" fmla="*/ 200 w 226"/>
              <a:gd name="connsiteY40-11520" fmla="*/ 147 h 763"/>
              <a:gd name="connsiteX41-11521" fmla="*/ 200 w 226"/>
              <a:gd name="connsiteY41-11522" fmla="*/ 158 h 763"/>
              <a:gd name="connsiteX42-11523" fmla="*/ 195 w 226"/>
              <a:gd name="connsiteY42-11524" fmla="*/ 168 h 763"/>
              <a:gd name="connsiteX43-11525" fmla="*/ 195 w 226"/>
              <a:gd name="connsiteY43-11526" fmla="*/ 179 h 763"/>
              <a:gd name="connsiteX44-11527" fmla="*/ 195 w 226"/>
              <a:gd name="connsiteY44-11528" fmla="*/ 189 h 763"/>
              <a:gd name="connsiteX45-11529" fmla="*/ 190 w 226"/>
              <a:gd name="connsiteY45-11530" fmla="*/ 205 h 763"/>
              <a:gd name="connsiteX46-11531" fmla="*/ 190 w 226"/>
              <a:gd name="connsiteY46-11532" fmla="*/ 221 h 763"/>
              <a:gd name="connsiteX47-11533" fmla="*/ 190 w 226"/>
              <a:gd name="connsiteY47-11534" fmla="*/ 237 h 763"/>
              <a:gd name="connsiteX48-11535" fmla="*/ 184 w 226"/>
              <a:gd name="connsiteY48-11536" fmla="*/ 252 h 763"/>
              <a:gd name="connsiteX49-11537" fmla="*/ 184 w 226"/>
              <a:gd name="connsiteY49-11538" fmla="*/ 268 h 763"/>
              <a:gd name="connsiteX50-11539" fmla="*/ 184 w 226"/>
              <a:gd name="connsiteY50-11540" fmla="*/ 289 h 763"/>
              <a:gd name="connsiteX51-11541" fmla="*/ 179 w 226"/>
              <a:gd name="connsiteY51-11542" fmla="*/ 331 h 763"/>
              <a:gd name="connsiteX52-11543" fmla="*/ 174 w 226"/>
              <a:gd name="connsiteY52-11544" fmla="*/ 368 h 763"/>
              <a:gd name="connsiteX53-11545" fmla="*/ 174 w 226"/>
              <a:gd name="connsiteY53-11546" fmla="*/ 400 h 763"/>
              <a:gd name="connsiteX54-11547" fmla="*/ 169 w 226"/>
              <a:gd name="connsiteY54-11548" fmla="*/ 431 h 763"/>
              <a:gd name="connsiteX55-11549" fmla="*/ 163 w 226"/>
              <a:gd name="connsiteY55-11550" fmla="*/ 463 h 763"/>
              <a:gd name="connsiteX56-11551" fmla="*/ 163 w 226"/>
              <a:gd name="connsiteY56-11552" fmla="*/ 489 h 763"/>
              <a:gd name="connsiteX57-11553" fmla="*/ 158 w 226"/>
              <a:gd name="connsiteY57-11554" fmla="*/ 510 h 763"/>
              <a:gd name="connsiteX58-11555" fmla="*/ 153 w 226"/>
              <a:gd name="connsiteY58-11556" fmla="*/ 531 h 763"/>
              <a:gd name="connsiteX59-11557" fmla="*/ 147 w 226"/>
              <a:gd name="connsiteY59-11558" fmla="*/ 568 h 763"/>
              <a:gd name="connsiteX60-11559" fmla="*/ 137 w 226"/>
              <a:gd name="connsiteY60-11560" fmla="*/ 605 h 763"/>
              <a:gd name="connsiteX61-11561" fmla="*/ 132 w 226"/>
              <a:gd name="connsiteY61-11562" fmla="*/ 636 h 763"/>
              <a:gd name="connsiteX62-11563" fmla="*/ 121 w 226"/>
              <a:gd name="connsiteY62-11564" fmla="*/ 663 h 763"/>
              <a:gd name="connsiteX63-11565" fmla="*/ 116 w 226"/>
              <a:gd name="connsiteY63-11566" fmla="*/ 689 h 763"/>
              <a:gd name="connsiteX64-11567" fmla="*/ 111 w 226"/>
              <a:gd name="connsiteY64-11568" fmla="*/ 700 h 763"/>
              <a:gd name="connsiteX65-11569" fmla="*/ 105 w 226"/>
              <a:gd name="connsiteY65-11570" fmla="*/ 710 h 763"/>
              <a:gd name="connsiteX66-11571" fmla="*/ 105 w 226"/>
              <a:gd name="connsiteY66-11572" fmla="*/ 721 h 763"/>
              <a:gd name="connsiteX67-11573" fmla="*/ 100 w 226"/>
              <a:gd name="connsiteY67-11574" fmla="*/ 726 h 763"/>
              <a:gd name="connsiteX68-11575" fmla="*/ 95 w 226"/>
              <a:gd name="connsiteY68-11576" fmla="*/ 736 h 763"/>
              <a:gd name="connsiteX69-11577" fmla="*/ 95 w 226"/>
              <a:gd name="connsiteY69-11578" fmla="*/ 742 h 763"/>
              <a:gd name="connsiteX70-11579" fmla="*/ 84 w 226"/>
              <a:gd name="connsiteY70-11580" fmla="*/ 747 h 763"/>
              <a:gd name="connsiteX71-11581" fmla="*/ 79 w 226"/>
              <a:gd name="connsiteY71-11582" fmla="*/ 757 h 763"/>
              <a:gd name="connsiteX72-11583" fmla="*/ 74 w 226"/>
              <a:gd name="connsiteY72-11584" fmla="*/ 757 h 763"/>
              <a:gd name="connsiteX73-11585" fmla="*/ 68 w 226"/>
              <a:gd name="connsiteY73-11586" fmla="*/ 763 h 763"/>
              <a:gd name="connsiteX74-11587" fmla="*/ 63 w 226"/>
              <a:gd name="connsiteY74-11588" fmla="*/ 763 h 763"/>
              <a:gd name="connsiteX75-11589" fmla="*/ 63 w 226"/>
              <a:gd name="connsiteY75-11590" fmla="*/ 757 h 763"/>
              <a:gd name="connsiteX76-11591" fmla="*/ 58 w 226"/>
              <a:gd name="connsiteY76-11592" fmla="*/ 757 h 763"/>
              <a:gd name="connsiteX77-11593" fmla="*/ 58 w 226"/>
              <a:gd name="connsiteY77-11594" fmla="*/ 752 h 763"/>
              <a:gd name="connsiteX78-11595" fmla="*/ 58 w 226"/>
              <a:gd name="connsiteY78-11596" fmla="*/ 747 h 763"/>
              <a:gd name="connsiteX79-11597" fmla="*/ 53 w 226"/>
              <a:gd name="connsiteY79-11598" fmla="*/ 742 h 763"/>
              <a:gd name="connsiteX80-11599" fmla="*/ 53 w 226"/>
              <a:gd name="connsiteY80-11600" fmla="*/ 731 h 763"/>
              <a:gd name="connsiteX81-11601" fmla="*/ 53 w 226"/>
              <a:gd name="connsiteY81-11602" fmla="*/ 721 h 763"/>
              <a:gd name="connsiteX82-11603" fmla="*/ 47 w 226"/>
              <a:gd name="connsiteY82-11604" fmla="*/ 705 h 763"/>
              <a:gd name="connsiteX83-11605" fmla="*/ 42 w 226"/>
              <a:gd name="connsiteY83-11606" fmla="*/ 684 h 763"/>
              <a:gd name="connsiteX84-11607" fmla="*/ 37 w 226"/>
              <a:gd name="connsiteY84-11608" fmla="*/ 668 h 763"/>
              <a:gd name="connsiteX85-11609" fmla="*/ 32 w 226"/>
              <a:gd name="connsiteY85-11610" fmla="*/ 652 h 763"/>
              <a:gd name="connsiteX86-11611" fmla="*/ 26 w 226"/>
              <a:gd name="connsiteY86-11612" fmla="*/ 636 h 763"/>
              <a:gd name="connsiteX87-11613" fmla="*/ 16 w 226"/>
              <a:gd name="connsiteY87-11614" fmla="*/ 626 h 763"/>
              <a:gd name="connsiteX88-11615" fmla="*/ 5 w 226"/>
              <a:gd name="connsiteY88-11616" fmla="*/ 615 h 763"/>
              <a:gd name="connsiteX89-11617" fmla="*/ 0 w 226"/>
              <a:gd name="connsiteY89-11618" fmla="*/ 605 h 763"/>
              <a:gd name="connsiteX90-11619" fmla="*/ 11 w 226"/>
              <a:gd name="connsiteY90-11620" fmla="*/ 610 h 763"/>
              <a:gd name="connsiteX91-11621" fmla="*/ 26 w 226"/>
              <a:gd name="connsiteY91-11622" fmla="*/ 610 h 763"/>
              <a:gd name="connsiteX92-11623" fmla="*/ 37 w 226"/>
              <a:gd name="connsiteY92-11624" fmla="*/ 610 h 763"/>
              <a:gd name="connsiteX93-11625" fmla="*/ 47 w 226"/>
              <a:gd name="connsiteY93-11626" fmla="*/ 610 h 763"/>
              <a:gd name="connsiteX94-11627" fmla="*/ 58 w 226"/>
              <a:gd name="connsiteY94-11628" fmla="*/ 605 h 763"/>
              <a:gd name="connsiteX95-11629" fmla="*/ 63 w 226"/>
              <a:gd name="connsiteY95-11630" fmla="*/ 605 h 763"/>
              <a:gd name="connsiteX96-11631" fmla="*/ 68 w 226"/>
              <a:gd name="connsiteY96-11632" fmla="*/ 600 h 763"/>
              <a:gd name="connsiteX97-11633" fmla="*/ 68 w 226"/>
              <a:gd name="connsiteY97-11634" fmla="*/ 600 h 763"/>
              <a:gd name="connsiteX98-11635" fmla="*/ 74 w 226"/>
              <a:gd name="connsiteY98-11636" fmla="*/ 594 h 763"/>
              <a:gd name="connsiteX99-11637" fmla="*/ 74 w 226"/>
              <a:gd name="connsiteY99-11638" fmla="*/ 584 h 763"/>
              <a:gd name="connsiteX100-11639" fmla="*/ 79 w 226"/>
              <a:gd name="connsiteY100-11640" fmla="*/ 573 h 763"/>
              <a:gd name="connsiteX101-11641" fmla="*/ 79 w 226"/>
              <a:gd name="connsiteY101-11642" fmla="*/ 558 h 763"/>
              <a:gd name="connsiteX102-11643" fmla="*/ 84 w 226"/>
              <a:gd name="connsiteY102-11644" fmla="*/ 537 h 763"/>
              <a:gd name="connsiteX103-11645" fmla="*/ 90 w 226"/>
              <a:gd name="connsiteY103-11646" fmla="*/ 516 h 763"/>
              <a:gd name="connsiteX104-11647" fmla="*/ 90 w 226"/>
              <a:gd name="connsiteY104-11648" fmla="*/ 489 h 763"/>
              <a:gd name="connsiteX105-11649" fmla="*/ 95 w 226"/>
              <a:gd name="connsiteY105-11650" fmla="*/ 458 h 763"/>
              <a:gd name="connsiteX106-11651" fmla="*/ 105 w 226"/>
              <a:gd name="connsiteY106-11652" fmla="*/ 395 h 763"/>
              <a:gd name="connsiteX107-11653" fmla="*/ 111 w 226"/>
              <a:gd name="connsiteY107-11654" fmla="*/ 337 h 763"/>
              <a:gd name="connsiteX108-11655" fmla="*/ 116 w 226"/>
              <a:gd name="connsiteY108-11656" fmla="*/ 274 h 763"/>
              <a:gd name="connsiteX109-11657" fmla="*/ 116 w 226"/>
              <a:gd name="connsiteY109-11658" fmla="*/ 221 h 763"/>
              <a:gd name="connsiteX110-11659" fmla="*/ 116 w 226"/>
              <a:gd name="connsiteY110-11660" fmla="*/ 221 h 763"/>
              <a:gd name="connsiteX0-11661" fmla="*/ 116 w 226"/>
              <a:gd name="connsiteY0-11662" fmla="*/ 221 h 763"/>
              <a:gd name="connsiteX1-11663" fmla="*/ 116 w 226"/>
              <a:gd name="connsiteY1-11664" fmla="*/ 195 h 763"/>
              <a:gd name="connsiteX2-11665" fmla="*/ 116 w 226"/>
              <a:gd name="connsiteY2-11666" fmla="*/ 168 h 763"/>
              <a:gd name="connsiteX3-11667" fmla="*/ 116 w 226"/>
              <a:gd name="connsiteY3-11668" fmla="*/ 147 h 763"/>
              <a:gd name="connsiteX4-11669" fmla="*/ 116 w 226"/>
              <a:gd name="connsiteY4-11670" fmla="*/ 132 h 763"/>
              <a:gd name="connsiteX5-11671" fmla="*/ 116 w 226"/>
              <a:gd name="connsiteY5-11672" fmla="*/ 116 h 763"/>
              <a:gd name="connsiteX6-11673" fmla="*/ 116 w 226"/>
              <a:gd name="connsiteY6-11674" fmla="*/ 105 h 763"/>
              <a:gd name="connsiteX7-11675" fmla="*/ 111 w 226"/>
              <a:gd name="connsiteY7-11676" fmla="*/ 95 h 763"/>
              <a:gd name="connsiteX8-11677" fmla="*/ 111 w 226"/>
              <a:gd name="connsiteY8-11678" fmla="*/ 89 h 763"/>
              <a:gd name="connsiteX9-11679" fmla="*/ 111 w 226"/>
              <a:gd name="connsiteY9-11680" fmla="*/ 84 h 763"/>
              <a:gd name="connsiteX10-11681" fmla="*/ 105 w 226"/>
              <a:gd name="connsiteY10-11682" fmla="*/ 84 h 763"/>
              <a:gd name="connsiteX11-11683" fmla="*/ 100 w 226"/>
              <a:gd name="connsiteY11-11684" fmla="*/ 79 h 763"/>
              <a:gd name="connsiteX12-11685" fmla="*/ 90 w 226"/>
              <a:gd name="connsiteY12-11686" fmla="*/ 79 h 763"/>
              <a:gd name="connsiteX13-11687" fmla="*/ 84 w 226"/>
              <a:gd name="connsiteY13-11688" fmla="*/ 74 h 763"/>
              <a:gd name="connsiteX14-11689" fmla="*/ 100 w 226"/>
              <a:gd name="connsiteY14-11690" fmla="*/ 0 h 763"/>
              <a:gd name="connsiteX15-11691" fmla="*/ 111 w 226"/>
              <a:gd name="connsiteY15-11692" fmla="*/ 5 h 763"/>
              <a:gd name="connsiteX16-11693" fmla="*/ 116 w 226"/>
              <a:gd name="connsiteY16-11694" fmla="*/ 11 h 763"/>
              <a:gd name="connsiteX17-11695" fmla="*/ 126 w 226"/>
              <a:gd name="connsiteY17-11696" fmla="*/ 16 h 763"/>
              <a:gd name="connsiteX18-11697" fmla="*/ 137 w 226"/>
              <a:gd name="connsiteY18-11698" fmla="*/ 21 h 763"/>
              <a:gd name="connsiteX19-11699" fmla="*/ 147 w 226"/>
              <a:gd name="connsiteY19-11700" fmla="*/ 26 h 763"/>
              <a:gd name="connsiteX20-11701" fmla="*/ 158 w 226"/>
              <a:gd name="connsiteY20-11702" fmla="*/ 32 h 763"/>
              <a:gd name="connsiteX21-11703" fmla="*/ 174 w 226"/>
              <a:gd name="connsiteY21-11704" fmla="*/ 42 h 763"/>
              <a:gd name="connsiteX22-11705" fmla="*/ 184 w 226"/>
              <a:gd name="connsiteY22-11706" fmla="*/ 53 h 763"/>
              <a:gd name="connsiteX23-11707" fmla="*/ 195 w 226"/>
              <a:gd name="connsiteY23-11708" fmla="*/ 58 h 763"/>
              <a:gd name="connsiteX24-11709" fmla="*/ 205 w 226"/>
              <a:gd name="connsiteY24-11710" fmla="*/ 68 h 763"/>
              <a:gd name="connsiteX25-11711" fmla="*/ 216 w 226"/>
              <a:gd name="connsiteY25-11712" fmla="*/ 74 h 763"/>
              <a:gd name="connsiteX26-11713" fmla="*/ 221 w 226"/>
              <a:gd name="connsiteY26-11714" fmla="*/ 79 h 763"/>
              <a:gd name="connsiteX27-11715" fmla="*/ 226 w 226"/>
              <a:gd name="connsiteY27-11716" fmla="*/ 84 h 763"/>
              <a:gd name="connsiteX28-11717" fmla="*/ 226 w 226"/>
              <a:gd name="connsiteY28-11718" fmla="*/ 89 h 763"/>
              <a:gd name="connsiteX29-11719" fmla="*/ 226 w 226"/>
              <a:gd name="connsiteY29-11720" fmla="*/ 95 h 763"/>
              <a:gd name="connsiteX30-11721" fmla="*/ 226 w 226"/>
              <a:gd name="connsiteY30-11722" fmla="*/ 100 h 763"/>
              <a:gd name="connsiteX31-11723" fmla="*/ 226 w 226"/>
              <a:gd name="connsiteY31-11724" fmla="*/ 105 h 763"/>
              <a:gd name="connsiteX32-11725" fmla="*/ 221 w 226"/>
              <a:gd name="connsiteY32-11726" fmla="*/ 110 h 763"/>
              <a:gd name="connsiteX33-11727" fmla="*/ 211 w 226"/>
              <a:gd name="connsiteY33-11728" fmla="*/ 116 h 763"/>
              <a:gd name="connsiteX34-11729" fmla="*/ 211 w 226"/>
              <a:gd name="connsiteY34-11730" fmla="*/ 121 h 763"/>
              <a:gd name="connsiteX35-11731" fmla="*/ 211 w 226"/>
              <a:gd name="connsiteY35-11732" fmla="*/ 121 h 763"/>
              <a:gd name="connsiteX36-11733" fmla="*/ 205 w 226"/>
              <a:gd name="connsiteY36-11734" fmla="*/ 126 h 763"/>
              <a:gd name="connsiteX37-11735" fmla="*/ 205 w 226"/>
              <a:gd name="connsiteY37-11736" fmla="*/ 132 h 763"/>
              <a:gd name="connsiteX38-11737" fmla="*/ 200 w 226"/>
              <a:gd name="connsiteY38-11738" fmla="*/ 142 h 763"/>
              <a:gd name="connsiteX39-11739" fmla="*/ 200 w 226"/>
              <a:gd name="connsiteY39-11740" fmla="*/ 147 h 763"/>
              <a:gd name="connsiteX40-11741" fmla="*/ 200 w 226"/>
              <a:gd name="connsiteY40-11742" fmla="*/ 158 h 763"/>
              <a:gd name="connsiteX41-11743" fmla="*/ 195 w 226"/>
              <a:gd name="connsiteY41-11744" fmla="*/ 168 h 763"/>
              <a:gd name="connsiteX42-11745" fmla="*/ 195 w 226"/>
              <a:gd name="connsiteY42-11746" fmla="*/ 179 h 763"/>
              <a:gd name="connsiteX43-11747" fmla="*/ 195 w 226"/>
              <a:gd name="connsiteY43-11748" fmla="*/ 189 h 763"/>
              <a:gd name="connsiteX44-11749" fmla="*/ 190 w 226"/>
              <a:gd name="connsiteY44-11750" fmla="*/ 205 h 763"/>
              <a:gd name="connsiteX45-11751" fmla="*/ 190 w 226"/>
              <a:gd name="connsiteY45-11752" fmla="*/ 221 h 763"/>
              <a:gd name="connsiteX46-11753" fmla="*/ 190 w 226"/>
              <a:gd name="connsiteY46-11754" fmla="*/ 237 h 763"/>
              <a:gd name="connsiteX47-11755" fmla="*/ 184 w 226"/>
              <a:gd name="connsiteY47-11756" fmla="*/ 252 h 763"/>
              <a:gd name="connsiteX48-11757" fmla="*/ 184 w 226"/>
              <a:gd name="connsiteY48-11758" fmla="*/ 268 h 763"/>
              <a:gd name="connsiteX49-11759" fmla="*/ 184 w 226"/>
              <a:gd name="connsiteY49-11760" fmla="*/ 289 h 763"/>
              <a:gd name="connsiteX50-11761" fmla="*/ 179 w 226"/>
              <a:gd name="connsiteY50-11762" fmla="*/ 331 h 763"/>
              <a:gd name="connsiteX51-11763" fmla="*/ 174 w 226"/>
              <a:gd name="connsiteY51-11764" fmla="*/ 368 h 763"/>
              <a:gd name="connsiteX52-11765" fmla="*/ 174 w 226"/>
              <a:gd name="connsiteY52-11766" fmla="*/ 400 h 763"/>
              <a:gd name="connsiteX53-11767" fmla="*/ 169 w 226"/>
              <a:gd name="connsiteY53-11768" fmla="*/ 431 h 763"/>
              <a:gd name="connsiteX54-11769" fmla="*/ 163 w 226"/>
              <a:gd name="connsiteY54-11770" fmla="*/ 463 h 763"/>
              <a:gd name="connsiteX55-11771" fmla="*/ 163 w 226"/>
              <a:gd name="connsiteY55-11772" fmla="*/ 489 h 763"/>
              <a:gd name="connsiteX56-11773" fmla="*/ 158 w 226"/>
              <a:gd name="connsiteY56-11774" fmla="*/ 510 h 763"/>
              <a:gd name="connsiteX57-11775" fmla="*/ 153 w 226"/>
              <a:gd name="connsiteY57-11776" fmla="*/ 531 h 763"/>
              <a:gd name="connsiteX58-11777" fmla="*/ 147 w 226"/>
              <a:gd name="connsiteY58-11778" fmla="*/ 568 h 763"/>
              <a:gd name="connsiteX59-11779" fmla="*/ 137 w 226"/>
              <a:gd name="connsiteY59-11780" fmla="*/ 605 h 763"/>
              <a:gd name="connsiteX60-11781" fmla="*/ 132 w 226"/>
              <a:gd name="connsiteY60-11782" fmla="*/ 636 h 763"/>
              <a:gd name="connsiteX61-11783" fmla="*/ 121 w 226"/>
              <a:gd name="connsiteY61-11784" fmla="*/ 663 h 763"/>
              <a:gd name="connsiteX62-11785" fmla="*/ 116 w 226"/>
              <a:gd name="connsiteY62-11786" fmla="*/ 689 h 763"/>
              <a:gd name="connsiteX63-11787" fmla="*/ 111 w 226"/>
              <a:gd name="connsiteY63-11788" fmla="*/ 700 h 763"/>
              <a:gd name="connsiteX64-11789" fmla="*/ 105 w 226"/>
              <a:gd name="connsiteY64-11790" fmla="*/ 710 h 763"/>
              <a:gd name="connsiteX65-11791" fmla="*/ 105 w 226"/>
              <a:gd name="connsiteY65-11792" fmla="*/ 721 h 763"/>
              <a:gd name="connsiteX66-11793" fmla="*/ 100 w 226"/>
              <a:gd name="connsiteY66-11794" fmla="*/ 726 h 763"/>
              <a:gd name="connsiteX67-11795" fmla="*/ 95 w 226"/>
              <a:gd name="connsiteY67-11796" fmla="*/ 736 h 763"/>
              <a:gd name="connsiteX68-11797" fmla="*/ 95 w 226"/>
              <a:gd name="connsiteY68-11798" fmla="*/ 742 h 763"/>
              <a:gd name="connsiteX69-11799" fmla="*/ 84 w 226"/>
              <a:gd name="connsiteY69-11800" fmla="*/ 747 h 763"/>
              <a:gd name="connsiteX70-11801" fmla="*/ 79 w 226"/>
              <a:gd name="connsiteY70-11802" fmla="*/ 757 h 763"/>
              <a:gd name="connsiteX71-11803" fmla="*/ 74 w 226"/>
              <a:gd name="connsiteY71-11804" fmla="*/ 757 h 763"/>
              <a:gd name="connsiteX72-11805" fmla="*/ 68 w 226"/>
              <a:gd name="connsiteY72-11806" fmla="*/ 763 h 763"/>
              <a:gd name="connsiteX73-11807" fmla="*/ 63 w 226"/>
              <a:gd name="connsiteY73-11808" fmla="*/ 763 h 763"/>
              <a:gd name="connsiteX74-11809" fmla="*/ 63 w 226"/>
              <a:gd name="connsiteY74-11810" fmla="*/ 757 h 763"/>
              <a:gd name="connsiteX75-11811" fmla="*/ 58 w 226"/>
              <a:gd name="connsiteY75-11812" fmla="*/ 757 h 763"/>
              <a:gd name="connsiteX76-11813" fmla="*/ 58 w 226"/>
              <a:gd name="connsiteY76-11814" fmla="*/ 752 h 763"/>
              <a:gd name="connsiteX77-11815" fmla="*/ 58 w 226"/>
              <a:gd name="connsiteY77-11816" fmla="*/ 747 h 763"/>
              <a:gd name="connsiteX78-11817" fmla="*/ 53 w 226"/>
              <a:gd name="connsiteY78-11818" fmla="*/ 742 h 763"/>
              <a:gd name="connsiteX79-11819" fmla="*/ 53 w 226"/>
              <a:gd name="connsiteY79-11820" fmla="*/ 731 h 763"/>
              <a:gd name="connsiteX80-11821" fmla="*/ 53 w 226"/>
              <a:gd name="connsiteY80-11822" fmla="*/ 721 h 763"/>
              <a:gd name="connsiteX81-11823" fmla="*/ 47 w 226"/>
              <a:gd name="connsiteY81-11824" fmla="*/ 705 h 763"/>
              <a:gd name="connsiteX82-11825" fmla="*/ 42 w 226"/>
              <a:gd name="connsiteY82-11826" fmla="*/ 684 h 763"/>
              <a:gd name="connsiteX83-11827" fmla="*/ 37 w 226"/>
              <a:gd name="connsiteY83-11828" fmla="*/ 668 h 763"/>
              <a:gd name="connsiteX84-11829" fmla="*/ 32 w 226"/>
              <a:gd name="connsiteY84-11830" fmla="*/ 652 h 763"/>
              <a:gd name="connsiteX85-11831" fmla="*/ 26 w 226"/>
              <a:gd name="connsiteY85-11832" fmla="*/ 636 h 763"/>
              <a:gd name="connsiteX86-11833" fmla="*/ 16 w 226"/>
              <a:gd name="connsiteY86-11834" fmla="*/ 626 h 763"/>
              <a:gd name="connsiteX87-11835" fmla="*/ 5 w 226"/>
              <a:gd name="connsiteY87-11836" fmla="*/ 615 h 763"/>
              <a:gd name="connsiteX88-11837" fmla="*/ 0 w 226"/>
              <a:gd name="connsiteY88-11838" fmla="*/ 605 h 763"/>
              <a:gd name="connsiteX89-11839" fmla="*/ 11 w 226"/>
              <a:gd name="connsiteY89-11840" fmla="*/ 610 h 763"/>
              <a:gd name="connsiteX90-11841" fmla="*/ 26 w 226"/>
              <a:gd name="connsiteY90-11842" fmla="*/ 610 h 763"/>
              <a:gd name="connsiteX91-11843" fmla="*/ 37 w 226"/>
              <a:gd name="connsiteY91-11844" fmla="*/ 610 h 763"/>
              <a:gd name="connsiteX92-11845" fmla="*/ 47 w 226"/>
              <a:gd name="connsiteY92-11846" fmla="*/ 610 h 763"/>
              <a:gd name="connsiteX93-11847" fmla="*/ 58 w 226"/>
              <a:gd name="connsiteY93-11848" fmla="*/ 605 h 763"/>
              <a:gd name="connsiteX94-11849" fmla="*/ 63 w 226"/>
              <a:gd name="connsiteY94-11850" fmla="*/ 605 h 763"/>
              <a:gd name="connsiteX95-11851" fmla="*/ 68 w 226"/>
              <a:gd name="connsiteY95-11852" fmla="*/ 600 h 763"/>
              <a:gd name="connsiteX96-11853" fmla="*/ 68 w 226"/>
              <a:gd name="connsiteY96-11854" fmla="*/ 600 h 763"/>
              <a:gd name="connsiteX97-11855" fmla="*/ 74 w 226"/>
              <a:gd name="connsiteY97-11856" fmla="*/ 594 h 763"/>
              <a:gd name="connsiteX98-11857" fmla="*/ 74 w 226"/>
              <a:gd name="connsiteY98-11858" fmla="*/ 584 h 763"/>
              <a:gd name="connsiteX99-11859" fmla="*/ 79 w 226"/>
              <a:gd name="connsiteY99-11860" fmla="*/ 573 h 763"/>
              <a:gd name="connsiteX100-11861" fmla="*/ 79 w 226"/>
              <a:gd name="connsiteY100-11862" fmla="*/ 558 h 763"/>
              <a:gd name="connsiteX101-11863" fmla="*/ 84 w 226"/>
              <a:gd name="connsiteY101-11864" fmla="*/ 537 h 763"/>
              <a:gd name="connsiteX102-11865" fmla="*/ 90 w 226"/>
              <a:gd name="connsiteY102-11866" fmla="*/ 516 h 763"/>
              <a:gd name="connsiteX103-11867" fmla="*/ 90 w 226"/>
              <a:gd name="connsiteY103-11868" fmla="*/ 489 h 763"/>
              <a:gd name="connsiteX104-11869" fmla="*/ 95 w 226"/>
              <a:gd name="connsiteY104-11870" fmla="*/ 458 h 763"/>
              <a:gd name="connsiteX105-11871" fmla="*/ 105 w 226"/>
              <a:gd name="connsiteY105-11872" fmla="*/ 395 h 763"/>
              <a:gd name="connsiteX106-11873" fmla="*/ 111 w 226"/>
              <a:gd name="connsiteY106-11874" fmla="*/ 337 h 763"/>
              <a:gd name="connsiteX107-11875" fmla="*/ 116 w 226"/>
              <a:gd name="connsiteY107-11876" fmla="*/ 274 h 763"/>
              <a:gd name="connsiteX108-11877" fmla="*/ 116 w 226"/>
              <a:gd name="connsiteY108-11878" fmla="*/ 221 h 763"/>
              <a:gd name="connsiteX109-11879" fmla="*/ 116 w 226"/>
              <a:gd name="connsiteY109-11880" fmla="*/ 221 h 763"/>
              <a:gd name="connsiteX0-11881" fmla="*/ 116 w 226"/>
              <a:gd name="connsiteY0-11882" fmla="*/ 216 h 758"/>
              <a:gd name="connsiteX1-11883" fmla="*/ 116 w 226"/>
              <a:gd name="connsiteY1-11884" fmla="*/ 190 h 758"/>
              <a:gd name="connsiteX2-11885" fmla="*/ 116 w 226"/>
              <a:gd name="connsiteY2-11886" fmla="*/ 163 h 758"/>
              <a:gd name="connsiteX3-11887" fmla="*/ 116 w 226"/>
              <a:gd name="connsiteY3-11888" fmla="*/ 142 h 758"/>
              <a:gd name="connsiteX4-11889" fmla="*/ 116 w 226"/>
              <a:gd name="connsiteY4-11890" fmla="*/ 127 h 758"/>
              <a:gd name="connsiteX5-11891" fmla="*/ 116 w 226"/>
              <a:gd name="connsiteY5-11892" fmla="*/ 111 h 758"/>
              <a:gd name="connsiteX6-11893" fmla="*/ 116 w 226"/>
              <a:gd name="connsiteY6-11894" fmla="*/ 100 h 758"/>
              <a:gd name="connsiteX7-11895" fmla="*/ 111 w 226"/>
              <a:gd name="connsiteY7-11896" fmla="*/ 90 h 758"/>
              <a:gd name="connsiteX8-11897" fmla="*/ 111 w 226"/>
              <a:gd name="connsiteY8-11898" fmla="*/ 84 h 758"/>
              <a:gd name="connsiteX9-11899" fmla="*/ 111 w 226"/>
              <a:gd name="connsiteY9-11900" fmla="*/ 79 h 758"/>
              <a:gd name="connsiteX10-11901" fmla="*/ 105 w 226"/>
              <a:gd name="connsiteY10-11902" fmla="*/ 79 h 758"/>
              <a:gd name="connsiteX11-11903" fmla="*/ 100 w 226"/>
              <a:gd name="connsiteY11-11904" fmla="*/ 74 h 758"/>
              <a:gd name="connsiteX12-11905" fmla="*/ 90 w 226"/>
              <a:gd name="connsiteY12-11906" fmla="*/ 74 h 758"/>
              <a:gd name="connsiteX13-11907" fmla="*/ 84 w 226"/>
              <a:gd name="connsiteY13-11908" fmla="*/ 69 h 758"/>
              <a:gd name="connsiteX14-11909" fmla="*/ 111 w 226"/>
              <a:gd name="connsiteY14-11910" fmla="*/ 0 h 758"/>
              <a:gd name="connsiteX15-11911" fmla="*/ 116 w 226"/>
              <a:gd name="connsiteY15-11912" fmla="*/ 6 h 758"/>
              <a:gd name="connsiteX16-11913" fmla="*/ 126 w 226"/>
              <a:gd name="connsiteY16-11914" fmla="*/ 11 h 758"/>
              <a:gd name="connsiteX17-11915" fmla="*/ 137 w 226"/>
              <a:gd name="connsiteY17-11916" fmla="*/ 16 h 758"/>
              <a:gd name="connsiteX18-11917" fmla="*/ 147 w 226"/>
              <a:gd name="connsiteY18-11918" fmla="*/ 21 h 758"/>
              <a:gd name="connsiteX19-11919" fmla="*/ 158 w 226"/>
              <a:gd name="connsiteY19-11920" fmla="*/ 27 h 758"/>
              <a:gd name="connsiteX20-11921" fmla="*/ 174 w 226"/>
              <a:gd name="connsiteY20-11922" fmla="*/ 37 h 758"/>
              <a:gd name="connsiteX21-11923" fmla="*/ 184 w 226"/>
              <a:gd name="connsiteY21-11924" fmla="*/ 48 h 758"/>
              <a:gd name="connsiteX22-11925" fmla="*/ 195 w 226"/>
              <a:gd name="connsiteY22-11926" fmla="*/ 53 h 758"/>
              <a:gd name="connsiteX23-11927" fmla="*/ 205 w 226"/>
              <a:gd name="connsiteY23-11928" fmla="*/ 63 h 758"/>
              <a:gd name="connsiteX24-11929" fmla="*/ 216 w 226"/>
              <a:gd name="connsiteY24-11930" fmla="*/ 69 h 758"/>
              <a:gd name="connsiteX25-11931" fmla="*/ 221 w 226"/>
              <a:gd name="connsiteY25-11932" fmla="*/ 74 h 758"/>
              <a:gd name="connsiteX26-11933" fmla="*/ 226 w 226"/>
              <a:gd name="connsiteY26-11934" fmla="*/ 79 h 758"/>
              <a:gd name="connsiteX27-11935" fmla="*/ 226 w 226"/>
              <a:gd name="connsiteY27-11936" fmla="*/ 84 h 758"/>
              <a:gd name="connsiteX28-11937" fmla="*/ 226 w 226"/>
              <a:gd name="connsiteY28-11938" fmla="*/ 90 h 758"/>
              <a:gd name="connsiteX29-11939" fmla="*/ 226 w 226"/>
              <a:gd name="connsiteY29-11940" fmla="*/ 95 h 758"/>
              <a:gd name="connsiteX30-11941" fmla="*/ 226 w 226"/>
              <a:gd name="connsiteY30-11942" fmla="*/ 100 h 758"/>
              <a:gd name="connsiteX31-11943" fmla="*/ 221 w 226"/>
              <a:gd name="connsiteY31-11944" fmla="*/ 105 h 758"/>
              <a:gd name="connsiteX32-11945" fmla="*/ 211 w 226"/>
              <a:gd name="connsiteY32-11946" fmla="*/ 111 h 758"/>
              <a:gd name="connsiteX33-11947" fmla="*/ 211 w 226"/>
              <a:gd name="connsiteY33-11948" fmla="*/ 116 h 758"/>
              <a:gd name="connsiteX34-11949" fmla="*/ 211 w 226"/>
              <a:gd name="connsiteY34-11950" fmla="*/ 116 h 758"/>
              <a:gd name="connsiteX35-11951" fmla="*/ 205 w 226"/>
              <a:gd name="connsiteY35-11952" fmla="*/ 121 h 758"/>
              <a:gd name="connsiteX36-11953" fmla="*/ 205 w 226"/>
              <a:gd name="connsiteY36-11954" fmla="*/ 127 h 758"/>
              <a:gd name="connsiteX37-11955" fmla="*/ 200 w 226"/>
              <a:gd name="connsiteY37-11956" fmla="*/ 137 h 758"/>
              <a:gd name="connsiteX38-11957" fmla="*/ 200 w 226"/>
              <a:gd name="connsiteY38-11958" fmla="*/ 142 h 758"/>
              <a:gd name="connsiteX39-11959" fmla="*/ 200 w 226"/>
              <a:gd name="connsiteY39-11960" fmla="*/ 153 h 758"/>
              <a:gd name="connsiteX40-11961" fmla="*/ 195 w 226"/>
              <a:gd name="connsiteY40-11962" fmla="*/ 163 h 758"/>
              <a:gd name="connsiteX41-11963" fmla="*/ 195 w 226"/>
              <a:gd name="connsiteY41-11964" fmla="*/ 174 h 758"/>
              <a:gd name="connsiteX42-11965" fmla="*/ 195 w 226"/>
              <a:gd name="connsiteY42-11966" fmla="*/ 184 h 758"/>
              <a:gd name="connsiteX43-11967" fmla="*/ 190 w 226"/>
              <a:gd name="connsiteY43-11968" fmla="*/ 200 h 758"/>
              <a:gd name="connsiteX44-11969" fmla="*/ 190 w 226"/>
              <a:gd name="connsiteY44-11970" fmla="*/ 216 h 758"/>
              <a:gd name="connsiteX45-11971" fmla="*/ 190 w 226"/>
              <a:gd name="connsiteY45-11972" fmla="*/ 232 h 758"/>
              <a:gd name="connsiteX46-11973" fmla="*/ 184 w 226"/>
              <a:gd name="connsiteY46-11974" fmla="*/ 247 h 758"/>
              <a:gd name="connsiteX47-11975" fmla="*/ 184 w 226"/>
              <a:gd name="connsiteY47-11976" fmla="*/ 263 h 758"/>
              <a:gd name="connsiteX48-11977" fmla="*/ 184 w 226"/>
              <a:gd name="connsiteY48-11978" fmla="*/ 284 h 758"/>
              <a:gd name="connsiteX49-11979" fmla="*/ 179 w 226"/>
              <a:gd name="connsiteY49-11980" fmla="*/ 326 h 758"/>
              <a:gd name="connsiteX50-11981" fmla="*/ 174 w 226"/>
              <a:gd name="connsiteY50-11982" fmla="*/ 363 h 758"/>
              <a:gd name="connsiteX51-11983" fmla="*/ 174 w 226"/>
              <a:gd name="connsiteY51-11984" fmla="*/ 395 h 758"/>
              <a:gd name="connsiteX52-11985" fmla="*/ 169 w 226"/>
              <a:gd name="connsiteY52-11986" fmla="*/ 426 h 758"/>
              <a:gd name="connsiteX53-11987" fmla="*/ 163 w 226"/>
              <a:gd name="connsiteY53-11988" fmla="*/ 458 h 758"/>
              <a:gd name="connsiteX54-11989" fmla="*/ 163 w 226"/>
              <a:gd name="connsiteY54-11990" fmla="*/ 484 h 758"/>
              <a:gd name="connsiteX55-11991" fmla="*/ 158 w 226"/>
              <a:gd name="connsiteY55-11992" fmla="*/ 505 h 758"/>
              <a:gd name="connsiteX56-11993" fmla="*/ 153 w 226"/>
              <a:gd name="connsiteY56-11994" fmla="*/ 526 h 758"/>
              <a:gd name="connsiteX57-11995" fmla="*/ 147 w 226"/>
              <a:gd name="connsiteY57-11996" fmla="*/ 563 h 758"/>
              <a:gd name="connsiteX58-11997" fmla="*/ 137 w 226"/>
              <a:gd name="connsiteY58-11998" fmla="*/ 600 h 758"/>
              <a:gd name="connsiteX59-11999" fmla="*/ 132 w 226"/>
              <a:gd name="connsiteY59-12000" fmla="*/ 631 h 758"/>
              <a:gd name="connsiteX60-12001" fmla="*/ 121 w 226"/>
              <a:gd name="connsiteY60-12002" fmla="*/ 658 h 758"/>
              <a:gd name="connsiteX61-12003" fmla="*/ 116 w 226"/>
              <a:gd name="connsiteY61-12004" fmla="*/ 684 h 758"/>
              <a:gd name="connsiteX62-12005" fmla="*/ 111 w 226"/>
              <a:gd name="connsiteY62-12006" fmla="*/ 695 h 758"/>
              <a:gd name="connsiteX63-12007" fmla="*/ 105 w 226"/>
              <a:gd name="connsiteY63-12008" fmla="*/ 705 h 758"/>
              <a:gd name="connsiteX64-12009" fmla="*/ 105 w 226"/>
              <a:gd name="connsiteY64-12010" fmla="*/ 716 h 758"/>
              <a:gd name="connsiteX65-12011" fmla="*/ 100 w 226"/>
              <a:gd name="connsiteY65-12012" fmla="*/ 721 h 758"/>
              <a:gd name="connsiteX66-12013" fmla="*/ 95 w 226"/>
              <a:gd name="connsiteY66-12014" fmla="*/ 731 h 758"/>
              <a:gd name="connsiteX67-12015" fmla="*/ 95 w 226"/>
              <a:gd name="connsiteY67-12016" fmla="*/ 737 h 758"/>
              <a:gd name="connsiteX68-12017" fmla="*/ 84 w 226"/>
              <a:gd name="connsiteY68-12018" fmla="*/ 742 h 758"/>
              <a:gd name="connsiteX69-12019" fmla="*/ 79 w 226"/>
              <a:gd name="connsiteY69-12020" fmla="*/ 752 h 758"/>
              <a:gd name="connsiteX70-12021" fmla="*/ 74 w 226"/>
              <a:gd name="connsiteY70-12022" fmla="*/ 752 h 758"/>
              <a:gd name="connsiteX71-12023" fmla="*/ 68 w 226"/>
              <a:gd name="connsiteY71-12024" fmla="*/ 758 h 758"/>
              <a:gd name="connsiteX72-12025" fmla="*/ 63 w 226"/>
              <a:gd name="connsiteY72-12026" fmla="*/ 758 h 758"/>
              <a:gd name="connsiteX73-12027" fmla="*/ 63 w 226"/>
              <a:gd name="connsiteY73-12028" fmla="*/ 752 h 758"/>
              <a:gd name="connsiteX74-12029" fmla="*/ 58 w 226"/>
              <a:gd name="connsiteY74-12030" fmla="*/ 752 h 758"/>
              <a:gd name="connsiteX75-12031" fmla="*/ 58 w 226"/>
              <a:gd name="connsiteY75-12032" fmla="*/ 747 h 758"/>
              <a:gd name="connsiteX76-12033" fmla="*/ 58 w 226"/>
              <a:gd name="connsiteY76-12034" fmla="*/ 742 h 758"/>
              <a:gd name="connsiteX77-12035" fmla="*/ 53 w 226"/>
              <a:gd name="connsiteY77-12036" fmla="*/ 737 h 758"/>
              <a:gd name="connsiteX78-12037" fmla="*/ 53 w 226"/>
              <a:gd name="connsiteY78-12038" fmla="*/ 726 h 758"/>
              <a:gd name="connsiteX79-12039" fmla="*/ 53 w 226"/>
              <a:gd name="connsiteY79-12040" fmla="*/ 716 h 758"/>
              <a:gd name="connsiteX80-12041" fmla="*/ 47 w 226"/>
              <a:gd name="connsiteY80-12042" fmla="*/ 700 h 758"/>
              <a:gd name="connsiteX81-12043" fmla="*/ 42 w 226"/>
              <a:gd name="connsiteY81-12044" fmla="*/ 679 h 758"/>
              <a:gd name="connsiteX82-12045" fmla="*/ 37 w 226"/>
              <a:gd name="connsiteY82-12046" fmla="*/ 663 h 758"/>
              <a:gd name="connsiteX83-12047" fmla="*/ 32 w 226"/>
              <a:gd name="connsiteY83-12048" fmla="*/ 647 h 758"/>
              <a:gd name="connsiteX84-12049" fmla="*/ 26 w 226"/>
              <a:gd name="connsiteY84-12050" fmla="*/ 631 h 758"/>
              <a:gd name="connsiteX85-12051" fmla="*/ 16 w 226"/>
              <a:gd name="connsiteY85-12052" fmla="*/ 621 h 758"/>
              <a:gd name="connsiteX86-12053" fmla="*/ 5 w 226"/>
              <a:gd name="connsiteY86-12054" fmla="*/ 610 h 758"/>
              <a:gd name="connsiteX87-12055" fmla="*/ 0 w 226"/>
              <a:gd name="connsiteY87-12056" fmla="*/ 600 h 758"/>
              <a:gd name="connsiteX88-12057" fmla="*/ 11 w 226"/>
              <a:gd name="connsiteY88-12058" fmla="*/ 605 h 758"/>
              <a:gd name="connsiteX89-12059" fmla="*/ 26 w 226"/>
              <a:gd name="connsiteY89-12060" fmla="*/ 605 h 758"/>
              <a:gd name="connsiteX90-12061" fmla="*/ 37 w 226"/>
              <a:gd name="connsiteY90-12062" fmla="*/ 605 h 758"/>
              <a:gd name="connsiteX91-12063" fmla="*/ 47 w 226"/>
              <a:gd name="connsiteY91-12064" fmla="*/ 605 h 758"/>
              <a:gd name="connsiteX92-12065" fmla="*/ 58 w 226"/>
              <a:gd name="connsiteY92-12066" fmla="*/ 600 h 758"/>
              <a:gd name="connsiteX93-12067" fmla="*/ 63 w 226"/>
              <a:gd name="connsiteY93-12068" fmla="*/ 600 h 758"/>
              <a:gd name="connsiteX94-12069" fmla="*/ 68 w 226"/>
              <a:gd name="connsiteY94-12070" fmla="*/ 595 h 758"/>
              <a:gd name="connsiteX95-12071" fmla="*/ 68 w 226"/>
              <a:gd name="connsiteY95-12072" fmla="*/ 595 h 758"/>
              <a:gd name="connsiteX96-12073" fmla="*/ 74 w 226"/>
              <a:gd name="connsiteY96-12074" fmla="*/ 589 h 758"/>
              <a:gd name="connsiteX97-12075" fmla="*/ 74 w 226"/>
              <a:gd name="connsiteY97-12076" fmla="*/ 579 h 758"/>
              <a:gd name="connsiteX98-12077" fmla="*/ 79 w 226"/>
              <a:gd name="connsiteY98-12078" fmla="*/ 568 h 758"/>
              <a:gd name="connsiteX99-12079" fmla="*/ 79 w 226"/>
              <a:gd name="connsiteY99-12080" fmla="*/ 553 h 758"/>
              <a:gd name="connsiteX100-12081" fmla="*/ 84 w 226"/>
              <a:gd name="connsiteY100-12082" fmla="*/ 532 h 758"/>
              <a:gd name="connsiteX101-12083" fmla="*/ 90 w 226"/>
              <a:gd name="connsiteY101-12084" fmla="*/ 511 h 758"/>
              <a:gd name="connsiteX102-12085" fmla="*/ 90 w 226"/>
              <a:gd name="connsiteY102-12086" fmla="*/ 484 h 758"/>
              <a:gd name="connsiteX103-12087" fmla="*/ 95 w 226"/>
              <a:gd name="connsiteY103-12088" fmla="*/ 453 h 758"/>
              <a:gd name="connsiteX104-12089" fmla="*/ 105 w 226"/>
              <a:gd name="connsiteY104-12090" fmla="*/ 390 h 758"/>
              <a:gd name="connsiteX105-12091" fmla="*/ 111 w 226"/>
              <a:gd name="connsiteY105-12092" fmla="*/ 332 h 758"/>
              <a:gd name="connsiteX106-12093" fmla="*/ 116 w 226"/>
              <a:gd name="connsiteY106-12094" fmla="*/ 269 h 758"/>
              <a:gd name="connsiteX107-12095" fmla="*/ 116 w 226"/>
              <a:gd name="connsiteY107-12096" fmla="*/ 216 h 758"/>
              <a:gd name="connsiteX108-12097" fmla="*/ 116 w 226"/>
              <a:gd name="connsiteY108-12098" fmla="*/ 216 h 758"/>
              <a:gd name="connsiteX0-12099" fmla="*/ 116 w 226"/>
              <a:gd name="connsiteY0-12100" fmla="*/ 210 h 752"/>
              <a:gd name="connsiteX1-12101" fmla="*/ 116 w 226"/>
              <a:gd name="connsiteY1-12102" fmla="*/ 184 h 752"/>
              <a:gd name="connsiteX2-12103" fmla="*/ 116 w 226"/>
              <a:gd name="connsiteY2-12104" fmla="*/ 157 h 752"/>
              <a:gd name="connsiteX3-12105" fmla="*/ 116 w 226"/>
              <a:gd name="connsiteY3-12106" fmla="*/ 136 h 752"/>
              <a:gd name="connsiteX4-12107" fmla="*/ 116 w 226"/>
              <a:gd name="connsiteY4-12108" fmla="*/ 121 h 752"/>
              <a:gd name="connsiteX5-12109" fmla="*/ 116 w 226"/>
              <a:gd name="connsiteY5-12110" fmla="*/ 105 h 752"/>
              <a:gd name="connsiteX6-12111" fmla="*/ 116 w 226"/>
              <a:gd name="connsiteY6-12112" fmla="*/ 94 h 752"/>
              <a:gd name="connsiteX7-12113" fmla="*/ 111 w 226"/>
              <a:gd name="connsiteY7-12114" fmla="*/ 84 h 752"/>
              <a:gd name="connsiteX8-12115" fmla="*/ 111 w 226"/>
              <a:gd name="connsiteY8-12116" fmla="*/ 78 h 752"/>
              <a:gd name="connsiteX9-12117" fmla="*/ 111 w 226"/>
              <a:gd name="connsiteY9-12118" fmla="*/ 73 h 752"/>
              <a:gd name="connsiteX10-12119" fmla="*/ 105 w 226"/>
              <a:gd name="connsiteY10-12120" fmla="*/ 73 h 752"/>
              <a:gd name="connsiteX11-12121" fmla="*/ 100 w 226"/>
              <a:gd name="connsiteY11-12122" fmla="*/ 68 h 752"/>
              <a:gd name="connsiteX12-12123" fmla="*/ 90 w 226"/>
              <a:gd name="connsiteY12-12124" fmla="*/ 68 h 752"/>
              <a:gd name="connsiteX13-12125" fmla="*/ 84 w 226"/>
              <a:gd name="connsiteY13-12126" fmla="*/ 63 h 752"/>
              <a:gd name="connsiteX14-12127" fmla="*/ 116 w 226"/>
              <a:gd name="connsiteY14-12128" fmla="*/ 0 h 752"/>
              <a:gd name="connsiteX15-12129" fmla="*/ 126 w 226"/>
              <a:gd name="connsiteY15-12130" fmla="*/ 5 h 752"/>
              <a:gd name="connsiteX16-12131" fmla="*/ 137 w 226"/>
              <a:gd name="connsiteY16-12132" fmla="*/ 10 h 752"/>
              <a:gd name="connsiteX17-12133" fmla="*/ 147 w 226"/>
              <a:gd name="connsiteY17-12134" fmla="*/ 15 h 752"/>
              <a:gd name="connsiteX18-12135" fmla="*/ 158 w 226"/>
              <a:gd name="connsiteY18-12136" fmla="*/ 21 h 752"/>
              <a:gd name="connsiteX19-12137" fmla="*/ 174 w 226"/>
              <a:gd name="connsiteY19-12138" fmla="*/ 31 h 752"/>
              <a:gd name="connsiteX20-12139" fmla="*/ 184 w 226"/>
              <a:gd name="connsiteY20-12140" fmla="*/ 42 h 752"/>
              <a:gd name="connsiteX21-12141" fmla="*/ 195 w 226"/>
              <a:gd name="connsiteY21-12142" fmla="*/ 47 h 752"/>
              <a:gd name="connsiteX22-12143" fmla="*/ 205 w 226"/>
              <a:gd name="connsiteY22-12144" fmla="*/ 57 h 752"/>
              <a:gd name="connsiteX23-12145" fmla="*/ 216 w 226"/>
              <a:gd name="connsiteY23-12146" fmla="*/ 63 h 752"/>
              <a:gd name="connsiteX24-12147" fmla="*/ 221 w 226"/>
              <a:gd name="connsiteY24-12148" fmla="*/ 68 h 752"/>
              <a:gd name="connsiteX25-12149" fmla="*/ 226 w 226"/>
              <a:gd name="connsiteY25-12150" fmla="*/ 73 h 752"/>
              <a:gd name="connsiteX26-12151" fmla="*/ 226 w 226"/>
              <a:gd name="connsiteY26-12152" fmla="*/ 78 h 752"/>
              <a:gd name="connsiteX27-12153" fmla="*/ 226 w 226"/>
              <a:gd name="connsiteY27-12154" fmla="*/ 84 h 752"/>
              <a:gd name="connsiteX28-12155" fmla="*/ 226 w 226"/>
              <a:gd name="connsiteY28-12156" fmla="*/ 89 h 752"/>
              <a:gd name="connsiteX29-12157" fmla="*/ 226 w 226"/>
              <a:gd name="connsiteY29-12158" fmla="*/ 94 h 752"/>
              <a:gd name="connsiteX30-12159" fmla="*/ 221 w 226"/>
              <a:gd name="connsiteY30-12160" fmla="*/ 99 h 752"/>
              <a:gd name="connsiteX31-12161" fmla="*/ 211 w 226"/>
              <a:gd name="connsiteY31-12162" fmla="*/ 105 h 752"/>
              <a:gd name="connsiteX32-12163" fmla="*/ 211 w 226"/>
              <a:gd name="connsiteY32-12164" fmla="*/ 110 h 752"/>
              <a:gd name="connsiteX33-12165" fmla="*/ 211 w 226"/>
              <a:gd name="connsiteY33-12166" fmla="*/ 110 h 752"/>
              <a:gd name="connsiteX34-12167" fmla="*/ 205 w 226"/>
              <a:gd name="connsiteY34-12168" fmla="*/ 115 h 752"/>
              <a:gd name="connsiteX35-12169" fmla="*/ 205 w 226"/>
              <a:gd name="connsiteY35-12170" fmla="*/ 121 h 752"/>
              <a:gd name="connsiteX36-12171" fmla="*/ 200 w 226"/>
              <a:gd name="connsiteY36-12172" fmla="*/ 131 h 752"/>
              <a:gd name="connsiteX37-12173" fmla="*/ 200 w 226"/>
              <a:gd name="connsiteY37-12174" fmla="*/ 136 h 752"/>
              <a:gd name="connsiteX38-12175" fmla="*/ 200 w 226"/>
              <a:gd name="connsiteY38-12176" fmla="*/ 147 h 752"/>
              <a:gd name="connsiteX39-12177" fmla="*/ 195 w 226"/>
              <a:gd name="connsiteY39-12178" fmla="*/ 157 h 752"/>
              <a:gd name="connsiteX40-12179" fmla="*/ 195 w 226"/>
              <a:gd name="connsiteY40-12180" fmla="*/ 168 h 752"/>
              <a:gd name="connsiteX41-12181" fmla="*/ 195 w 226"/>
              <a:gd name="connsiteY41-12182" fmla="*/ 178 h 752"/>
              <a:gd name="connsiteX42-12183" fmla="*/ 190 w 226"/>
              <a:gd name="connsiteY42-12184" fmla="*/ 194 h 752"/>
              <a:gd name="connsiteX43-12185" fmla="*/ 190 w 226"/>
              <a:gd name="connsiteY43-12186" fmla="*/ 210 h 752"/>
              <a:gd name="connsiteX44-12187" fmla="*/ 190 w 226"/>
              <a:gd name="connsiteY44-12188" fmla="*/ 226 h 752"/>
              <a:gd name="connsiteX45-12189" fmla="*/ 184 w 226"/>
              <a:gd name="connsiteY45-12190" fmla="*/ 241 h 752"/>
              <a:gd name="connsiteX46-12191" fmla="*/ 184 w 226"/>
              <a:gd name="connsiteY46-12192" fmla="*/ 257 h 752"/>
              <a:gd name="connsiteX47-12193" fmla="*/ 184 w 226"/>
              <a:gd name="connsiteY47-12194" fmla="*/ 278 h 752"/>
              <a:gd name="connsiteX48-12195" fmla="*/ 179 w 226"/>
              <a:gd name="connsiteY48-12196" fmla="*/ 320 h 752"/>
              <a:gd name="connsiteX49-12197" fmla="*/ 174 w 226"/>
              <a:gd name="connsiteY49-12198" fmla="*/ 357 h 752"/>
              <a:gd name="connsiteX50-12199" fmla="*/ 174 w 226"/>
              <a:gd name="connsiteY50-12200" fmla="*/ 389 h 752"/>
              <a:gd name="connsiteX51-12201" fmla="*/ 169 w 226"/>
              <a:gd name="connsiteY51-12202" fmla="*/ 420 h 752"/>
              <a:gd name="connsiteX52-12203" fmla="*/ 163 w 226"/>
              <a:gd name="connsiteY52-12204" fmla="*/ 452 h 752"/>
              <a:gd name="connsiteX53-12205" fmla="*/ 163 w 226"/>
              <a:gd name="connsiteY53-12206" fmla="*/ 478 h 752"/>
              <a:gd name="connsiteX54-12207" fmla="*/ 158 w 226"/>
              <a:gd name="connsiteY54-12208" fmla="*/ 499 h 752"/>
              <a:gd name="connsiteX55-12209" fmla="*/ 153 w 226"/>
              <a:gd name="connsiteY55-12210" fmla="*/ 520 h 752"/>
              <a:gd name="connsiteX56-12211" fmla="*/ 147 w 226"/>
              <a:gd name="connsiteY56-12212" fmla="*/ 557 h 752"/>
              <a:gd name="connsiteX57-12213" fmla="*/ 137 w 226"/>
              <a:gd name="connsiteY57-12214" fmla="*/ 594 h 752"/>
              <a:gd name="connsiteX58-12215" fmla="*/ 132 w 226"/>
              <a:gd name="connsiteY58-12216" fmla="*/ 625 h 752"/>
              <a:gd name="connsiteX59-12217" fmla="*/ 121 w 226"/>
              <a:gd name="connsiteY59-12218" fmla="*/ 652 h 752"/>
              <a:gd name="connsiteX60-12219" fmla="*/ 116 w 226"/>
              <a:gd name="connsiteY60-12220" fmla="*/ 678 h 752"/>
              <a:gd name="connsiteX61-12221" fmla="*/ 111 w 226"/>
              <a:gd name="connsiteY61-12222" fmla="*/ 689 h 752"/>
              <a:gd name="connsiteX62-12223" fmla="*/ 105 w 226"/>
              <a:gd name="connsiteY62-12224" fmla="*/ 699 h 752"/>
              <a:gd name="connsiteX63-12225" fmla="*/ 105 w 226"/>
              <a:gd name="connsiteY63-12226" fmla="*/ 710 h 752"/>
              <a:gd name="connsiteX64-12227" fmla="*/ 100 w 226"/>
              <a:gd name="connsiteY64-12228" fmla="*/ 715 h 752"/>
              <a:gd name="connsiteX65-12229" fmla="*/ 95 w 226"/>
              <a:gd name="connsiteY65-12230" fmla="*/ 725 h 752"/>
              <a:gd name="connsiteX66-12231" fmla="*/ 95 w 226"/>
              <a:gd name="connsiteY66-12232" fmla="*/ 731 h 752"/>
              <a:gd name="connsiteX67-12233" fmla="*/ 84 w 226"/>
              <a:gd name="connsiteY67-12234" fmla="*/ 736 h 752"/>
              <a:gd name="connsiteX68-12235" fmla="*/ 79 w 226"/>
              <a:gd name="connsiteY68-12236" fmla="*/ 746 h 752"/>
              <a:gd name="connsiteX69-12237" fmla="*/ 74 w 226"/>
              <a:gd name="connsiteY69-12238" fmla="*/ 746 h 752"/>
              <a:gd name="connsiteX70-12239" fmla="*/ 68 w 226"/>
              <a:gd name="connsiteY70-12240" fmla="*/ 752 h 752"/>
              <a:gd name="connsiteX71-12241" fmla="*/ 63 w 226"/>
              <a:gd name="connsiteY71-12242" fmla="*/ 752 h 752"/>
              <a:gd name="connsiteX72-12243" fmla="*/ 63 w 226"/>
              <a:gd name="connsiteY72-12244" fmla="*/ 746 h 752"/>
              <a:gd name="connsiteX73-12245" fmla="*/ 58 w 226"/>
              <a:gd name="connsiteY73-12246" fmla="*/ 746 h 752"/>
              <a:gd name="connsiteX74-12247" fmla="*/ 58 w 226"/>
              <a:gd name="connsiteY74-12248" fmla="*/ 741 h 752"/>
              <a:gd name="connsiteX75-12249" fmla="*/ 58 w 226"/>
              <a:gd name="connsiteY75-12250" fmla="*/ 736 h 752"/>
              <a:gd name="connsiteX76-12251" fmla="*/ 53 w 226"/>
              <a:gd name="connsiteY76-12252" fmla="*/ 731 h 752"/>
              <a:gd name="connsiteX77-12253" fmla="*/ 53 w 226"/>
              <a:gd name="connsiteY77-12254" fmla="*/ 720 h 752"/>
              <a:gd name="connsiteX78-12255" fmla="*/ 53 w 226"/>
              <a:gd name="connsiteY78-12256" fmla="*/ 710 h 752"/>
              <a:gd name="connsiteX79-12257" fmla="*/ 47 w 226"/>
              <a:gd name="connsiteY79-12258" fmla="*/ 694 h 752"/>
              <a:gd name="connsiteX80-12259" fmla="*/ 42 w 226"/>
              <a:gd name="connsiteY80-12260" fmla="*/ 673 h 752"/>
              <a:gd name="connsiteX81-12261" fmla="*/ 37 w 226"/>
              <a:gd name="connsiteY81-12262" fmla="*/ 657 h 752"/>
              <a:gd name="connsiteX82-12263" fmla="*/ 32 w 226"/>
              <a:gd name="connsiteY82-12264" fmla="*/ 641 h 752"/>
              <a:gd name="connsiteX83-12265" fmla="*/ 26 w 226"/>
              <a:gd name="connsiteY83-12266" fmla="*/ 625 h 752"/>
              <a:gd name="connsiteX84-12267" fmla="*/ 16 w 226"/>
              <a:gd name="connsiteY84-12268" fmla="*/ 615 h 752"/>
              <a:gd name="connsiteX85-12269" fmla="*/ 5 w 226"/>
              <a:gd name="connsiteY85-12270" fmla="*/ 604 h 752"/>
              <a:gd name="connsiteX86-12271" fmla="*/ 0 w 226"/>
              <a:gd name="connsiteY86-12272" fmla="*/ 594 h 752"/>
              <a:gd name="connsiteX87-12273" fmla="*/ 11 w 226"/>
              <a:gd name="connsiteY87-12274" fmla="*/ 599 h 752"/>
              <a:gd name="connsiteX88-12275" fmla="*/ 26 w 226"/>
              <a:gd name="connsiteY88-12276" fmla="*/ 599 h 752"/>
              <a:gd name="connsiteX89-12277" fmla="*/ 37 w 226"/>
              <a:gd name="connsiteY89-12278" fmla="*/ 599 h 752"/>
              <a:gd name="connsiteX90-12279" fmla="*/ 47 w 226"/>
              <a:gd name="connsiteY90-12280" fmla="*/ 599 h 752"/>
              <a:gd name="connsiteX91-12281" fmla="*/ 58 w 226"/>
              <a:gd name="connsiteY91-12282" fmla="*/ 594 h 752"/>
              <a:gd name="connsiteX92-12283" fmla="*/ 63 w 226"/>
              <a:gd name="connsiteY92-12284" fmla="*/ 594 h 752"/>
              <a:gd name="connsiteX93-12285" fmla="*/ 68 w 226"/>
              <a:gd name="connsiteY93-12286" fmla="*/ 589 h 752"/>
              <a:gd name="connsiteX94-12287" fmla="*/ 68 w 226"/>
              <a:gd name="connsiteY94-12288" fmla="*/ 589 h 752"/>
              <a:gd name="connsiteX95-12289" fmla="*/ 74 w 226"/>
              <a:gd name="connsiteY95-12290" fmla="*/ 583 h 752"/>
              <a:gd name="connsiteX96-12291" fmla="*/ 74 w 226"/>
              <a:gd name="connsiteY96-12292" fmla="*/ 573 h 752"/>
              <a:gd name="connsiteX97-12293" fmla="*/ 79 w 226"/>
              <a:gd name="connsiteY97-12294" fmla="*/ 562 h 752"/>
              <a:gd name="connsiteX98-12295" fmla="*/ 79 w 226"/>
              <a:gd name="connsiteY98-12296" fmla="*/ 547 h 752"/>
              <a:gd name="connsiteX99-12297" fmla="*/ 84 w 226"/>
              <a:gd name="connsiteY99-12298" fmla="*/ 526 h 752"/>
              <a:gd name="connsiteX100-12299" fmla="*/ 90 w 226"/>
              <a:gd name="connsiteY100-12300" fmla="*/ 505 h 752"/>
              <a:gd name="connsiteX101-12301" fmla="*/ 90 w 226"/>
              <a:gd name="connsiteY101-12302" fmla="*/ 478 h 752"/>
              <a:gd name="connsiteX102-12303" fmla="*/ 95 w 226"/>
              <a:gd name="connsiteY102-12304" fmla="*/ 447 h 752"/>
              <a:gd name="connsiteX103-12305" fmla="*/ 105 w 226"/>
              <a:gd name="connsiteY103-12306" fmla="*/ 384 h 752"/>
              <a:gd name="connsiteX104-12307" fmla="*/ 111 w 226"/>
              <a:gd name="connsiteY104-12308" fmla="*/ 326 h 752"/>
              <a:gd name="connsiteX105-12309" fmla="*/ 116 w 226"/>
              <a:gd name="connsiteY105-12310" fmla="*/ 263 h 752"/>
              <a:gd name="connsiteX106-12311" fmla="*/ 116 w 226"/>
              <a:gd name="connsiteY106-12312" fmla="*/ 210 h 752"/>
              <a:gd name="connsiteX107-12313" fmla="*/ 116 w 226"/>
              <a:gd name="connsiteY107-12314" fmla="*/ 210 h 752"/>
              <a:gd name="connsiteX0-12315" fmla="*/ 116 w 226"/>
              <a:gd name="connsiteY0-12316" fmla="*/ 219 h 761"/>
              <a:gd name="connsiteX1-12317" fmla="*/ 116 w 226"/>
              <a:gd name="connsiteY1-12318" fmla="*/ 193 h 761"/>
              <a:gd name="connsiteX2-12319" fmla="*/ 116 w 226"/>
              <a:gd name="connsiteY2-12320" fmla="*/ 166 h 761"/>
              <a:gd name="connsiteX3-12321" fmla="*/ 116 w 226"/>
              <a:gd name="connsiteY3-12322" fmla="*/ 145 h 761"/>
              <a:gd name="connsiteX4-12323" fmla="*/ 116 w 226"/>
              <a:gd name="connsiteY4-12324" fmla="*/ 130 h 761"/>
              <a:gd name="connsiteX5-12325" fmla="*/ 116 w 226"/>
              <a:gd name="connsiteY5-12326" fmla="*/ 114 h 761"/>
              <a:gd name="connsiteX6-12327" fmla="*/ 116 w 226"/>
              <a:gd name="connsiteY6-12328" fmla="*/ 103 h 761"/>
              <a:gd name="connsiteX7-12329" fmla="*/ 111 w 226"/>
              <a:gd name="connsiteY7-12330" fmla="*/ 93 h 761"/>
              <a:gd name="connsiteX8-12331" fmla="*/ 111 w 226"/>
              <a:gd name="connsiteY8-12332" fmla="*/ 87 h 761"/>
              <a:gd name="connsiteX9-12333" fmla="*/ 111 w 226"/>
              <a:gd name="connsiteY9-12334" fmla="*/ 82 h 761"/>
              <a:gd name="connsiteX10-12335" fmla="*/ 105 w 226"/>
              <a:gd name="connsiteY10-12336" fmla="*/ 82 h 761"/>
              <a:gd name="connsiteX11-12337" fmla="*/ 100 w 226"/>
              <a:gd name="connsiteY11-12338" fmla="*/ 77 h 761"/>
              <a:gd name="connsiteX12-12339" fmla="*/ 90 w 226"/>
              <a:gd name="connsiteY12-12340" fmla="*/ 77 h 761"/>
              <a:gd name="connsiteX13-12341" fmla="*/ 84 w 226"/>
              <a:gd name="connsiteY13-12342" fmla="*/ 72 h 761"/>
              <a:gd name="connsiteX14-12343" fmla="*/ 116 w 226"/>
              <a:gd name="connsiteY14-12344" fmla="*/ 9 h 761"/>
              <a:gd name="connsiteX15-12345" fmla="*/ 137 w 226"/>
              <a:gd name="connsiteY15-12346" fmla="*/ 19 h 761"/>
              <a:gd name="connsiteX16-12347" fmla="*/ 147 w 226"/>
              <a:gd name="connsiteY16-12348" fmla="*/ 24 h 761"/>
              <a:gd name="connsiteX17-12349" fmla="*/ 158 w 226"/>
              <a:gd name="connsiteY17-12350" fmla="*/ 30 h 761"/>
              <a:gd name="connsiteX18-12351" fmla="*/ 174 w 226"/>
              <a:gd name="connsiteY18-12352" fmla="*/ 40 h 761"/>
              <a:gd name="connsiteX19-12353" fmla="*/ 184 w 226"/>
              <a:gd name="connsiteY19-12354" fmla="*/ 51 h 761"/>
              <a:gd name="connsiteX20-12355" fmla="*/ 195 w 226"/>
              <a:gd name="connsiteY20-12356" fmla="*/ 56 h 761"/>
              <a:gd name="connsiteX21-12357" fmla="*/ 205 w 226"/>
              <a:gd name="connsiteY21-12358" fmla="*/ 66 h 761"/>
              <a:gd name="connsiteX22-12359" fmla="*/ 216 w 226"/>
              <a:gd name="connsiteY22-12360" fmla="*/ 72 h 761"/>
              <a:gd name="connsiteX23-12361" fmla="*/ 221 w 226"/>
              <a:gd name="connsiteY23-12362" fmla="*/ 77 h 761"/>
              <a:gd name="connsiteX24-12363" fmla="*/ 226 w 226"/>
              <a:gd name="connsiteY24-12364" fmla="*/ 82 h 761"/>
              <a:gd name="connsiteX25-12365" fmla="*/ 226 w 226"/>
              <a:gd name="connsiteY25-12366" fmla="*/ 87 h 761"/>
              <a:gd name="connsiteX26-12367" fmla="*/ 226 w 226"/>
              <a:gd name="connsiteY26-12368" fmla="*/ 93 h 761"/>
              <a:gd name="connsiteX27-12369" fmla="*/ 226 w 226"/>
              <a:gd name="connsiteY27-12370" fmla="*/ 98 h 761"/>
              <a:gd name="connsiteX28-12371" fmla="*/ 226 w 226"/>
              <a:gd name="connsiteY28-12372" fmla="*/ 103 h 761"/>
              <a:gd name="connsiteX29-12373" fmla="*/ 221 w 226"/>
              <a:gd name="connsiteY29-12374" fmla="*/ 108 h 761"/>
              <a:gd name="connsiteX30-12375" fmla="*/ 211 w 226"/>
              <a:gd name="connsiteY30-12376" fmla="*/ 114 h 761"/>
              <a:gd name="connsiteX31-12377" fmla="*/ 211 w 226"/>
              <a:gd name="connsiteY31-12378" fmla="*/ 119 h 761"/>
              <a:gd name="connsiteX32-12379" fmla="*/ 211 w 226"/>
              <a:gd name="connsiteY32-12380" fmla="*/ 119 h 761"/>
              <a:gd name="connsiteX33-12381" fmla="*/ 205 w 226"/>
              <a:gd name="connsiteY33-12382" fmla="*/ 124 h 761"/>
              <a:gd name="connsiteX34-12383" fmla="*/ 205 w 226"/>
              <a:gd name="connsiteY34-12384" fmla="*/ 130 h 761"/>
              <a:gd name="connsiteX35-12385" fmla="*/ 200 w 226"/>
              <a:gd name="connsiteY35-12386" fmla="*/ 140 h 761"/>
              <a:gd name="connsiteX36-12387" fmla="*/ 200 w 226"/>
              <a:gd name="connsiteY36-12388" fmla="*/ 145 h 761"/>
              <a:gd name="connsiteX37-12389" fmla="*/ 200 w 226"/>
              <a:gd name="connsiteY37-12390" fmla="*/ 156 h 761"/>
              <a:gd name="connsiteX38-12391" fmla="*/ 195 w 226"/>
              <a:gd name="connsiteY38-12392" fmla="*/ 166 h 761"/>
              <a:gd name="connsiteX39-12393" fmla="*/ 195 w 226"/>
              <a:gd name="connsiteY39-12394" fmla="*/ 177 h 761"/>
              <a:gd name="connsiteX40-12395" fmla="*/ 195 w 226"/>
              <a:gd name="connsiteY40-12396" fmla="*/ 187 h 761"/>
              <a:gd name="connsiteX41-12397" fmla="*/ 190 w 226"/>
              <a:gd name="connsiteY41-12398" fmla="*/ 203 h 761"/>
              <a:gd name="connsiteX42-12399" fmla="*/ 190 w 226"/>
              <a:gd name="connsiteY42-12400" fmla="*/ 219 h 761"/>
              <a:gd name="connsiteX43-12401" fmla="*/ 190 w 226"/>
              <a:gd name="connsiteY43-12402" fmla="*/ 235 h 761"/>
              <a:gd name="connsiteX44-12403" fmla="*/ 184 w 226"/>
              <a:gd name="connsiteY44-12404" fmla="*/ 250 h 761"/>
              <a:gd name="connsiteX45-12405" fmla="*/ 184 w 226"/>
              <a:gd name="connsiteY45-12406" fmla="*/ 266 h 761"/>
              <a:gd name="connsiteX46-12407" fmla="*/ 184 w 226"/>
              <a:gd name="connsiteY46-12408" fmla="*/ 287 h 761"/>
              <a:gd name="connsiteX47-12409" fmla="*/ 179 w 226"/>
              <a:gd name="connsiteY47-12410" fmla="*/ 329 h 761"/>
              <a:gd name="connsiteX48-12411" fmla="*/ 174 w 226"/>
              <a:gd name="connsiteY48-12412" fmla="*/ 366 h 761"/>
              <a:gd name="connsiteX49-12413" fmla="*/ 174 w 226"/>
              <a:gd name="connsiteY49-12414" fmla="*/ 398 h 761"/>
              <a:gd name="connsiteX50-12415" fmla="*/ 169 w 226"/>
              <a:gd name="connsiteY50-12416" fmla="*/ 429 h 761"/>
              <a:gd name="connsiteX51-12417" fmla="*/ 163 w 226"/>
              <a:gd name="connsiteY51-12418" fmla="*/ 461 h 761"/>
              <a:gd name="connsiteX52-12419" fmla="*/ 163 w 226"/>
              <a:gd name="connsiteY52-12420" fmla="*/ 487 h 761"/>
              <a:gd name="connsiteX53-12421" fmla="*/ 158 w 226"/>
              <a:gd name="connsiteY53-12422" fmla="*/ 508 h 761"/>
              <a:gd name="connsiteX54-12423" fmla="*/ 153 w 226"/>
              <a:gd name="connsiteY54-12424" fmla="*/ 529 h 761"/>
              <a:gd name="connsiteX55-12425" fmla="*/ 147 w 226"/>
              <a:gd name="connsiteY55-12426" fmla="*/ 566 h 761"/>
              <a:gd name="connsiteX56-12427" fmla="*/ 137 w 226"/>
              <a:gd name="connsiteY56-12428" fmla="*/ 603 h 761"/>
              <a:gd name="connsiteX57-12429" fmla="*/ 132 w 226"/>
              <a:gd name="connsiteY57-12430" fmla="*/ 634 h 761"/>
              <a:gd name="connsiteX58-12431" fmla="*/ 121 w 226"/>
              <a:gd name="connsiteY58-12432" fmla="*/ 661 h 761"/>
              <a:gd name="connsiteX59-12433" fmla="*/ 116 w 226"/>
              <a:gd name="connsiteY59-12434" fmla="*/ 687 h 761"/>
              <a:gd name="connsiteX60-12435" fmla="*/ 111 w 226"/>
              <a:gd name="connsiteY60-12436" fmla="*/ 698 h 761"/>
              <a:gd name="connsiteX61-12437" fmla="*/ 105 w 226"/>
              <a:gd name="connsiteY61-12438" fmla="*/ 708 h 761"/>
              <a:gd name="connsiteX62-12439" fmla="*/ 105 w 226"/>
              <a:gd name="connsiteY62-12440" fmla="*/ 719 h 761"/>
              <a:gd name="connsiteX63-12441" fmla="*/ 100 w 226"/>
              <a:gd name="connsiteY63-12442" fmla="*/ 724 h 761"/>
              <a:gd name="connsiteX64-12443" fmla="*/ 95 w 226"/>
              <a:gd name="connsiteY64-12444" fmla="*/ 734 h 761"/>
              <a:gd name="connsiteX65-12445" fmla="*/ 95 w 226"/>
              <a:gd name="connsiteY65-12446" fmla="*/ 740 h 761"/>
              <a:gd name="connsiteX66-12447" fmla="*/ 84 w 226"/>
              <a:gd name="connsiteY66-12448" fmla="*/ 745 h 761"/>
              <a:gd name="connsiteX67-12449" fmla="*/ 79 w 226"/>
              <a:gd name="connsiteY67-12450" fmla="*/ 755 h 761"/>
              <a:gd name="connsiteX68-12451" fmla="*/ 74 w 226"/>
              <a:gd name="connsiteY68-12452" fmla="*/ 755 h 761"/>
              <a:gd name="connsiteX69-12453" fmla="*/ 68 w 226"/>
              <a:gd name="connsiteY69-12454" fmla="*/ 761 h 761"/>
              <a:gd name="connsiteX70-12455" fmla="*/ 63 w 226"/>
              <a:gd name="connsiteY70-12456" fmla="*/ 761 h 761"/>
              <a:gd name="connsiteX71-12457" fmla="*/ 63 w 226"/>
              <a:gd name="connsiteY71-12458" fmla="*/ 755 h 761"/>
              <a:gd name="connsiteX72-12459" fmla="*/ 58 w 226"/>
              <a:gd name="connsiteY72-12460" fmla="*/ 755 h 761"/>
              <a:gd name="connsiteX73-12461" fmla="*/ 58 w 226"/>
              <a:gd name="connsiteY73-12462" fmla="*/ 750 h 761"/>
              <a:gd name="connsiteX74-12463" fmla="*/ 58 w 226"/>
              <a:gd name="connsiteY74-12464" fmla="*/ 745 h 761"/>
              <a:gd name="connsiteX75-12465" fmla="*/ 53 w 226"/>
              <a:gd name="connsiteY75-12466" fmla="*/ 740 h 761"/>
              <a:gd name="connsiteX76-12467" fmla="*/ 53 w 226"/>
              <a:gd name="connsiteY76-12468" fmla="*/ 729 h 761"/>
              <a:gd name="connsiteX77-12469" fmla="*/ 53 w 226"/>
              <a:gd name="connsiteY77-12470" fmla="*/ 719 h 761"/>
              <a:gd name="connsiteX78-12471" fmla="*/ 47 w 226"/>
              <a:gd name="connsiteY78-12472" fmla="*/ 703 h 761"/>
              <a:gd name="connsiteX79-12473" fmla="*/ 42 w 226"/>
              <a:gd name="connsiteY79-12474" fmla="*/ 682 h 761"/>
              <a:gd name="connsiteX80-12475" fmla="*/ 37 w 226"/>
              <a:gd name="connsiteY80-12476" fmla="*/ 666 h 761"/>
              <a:gd name="connsiteX81-12477" fmla="*/ 32 w 226"/>
              <a:gd name="connsiteY81-12478" fmla="*/ 650 h 761"/>
              <a:gd name="connsiteX82-12479" fmla="*/ 26 w 226"/>
              <a:gd name="connsiteY82-12480" fmla="*/ 634 h 761"/>
              <a:gd name="connsiteX83-12481" fmla="*/ 16 w 226"/>
              <a:gd name="connsiteY83-12482" fmla="*/ 624 h 761"/>
              <a:gd name="connsiteX84-12483" fmla="*/ 5 w 226"/>
              <a:gd name="connsiteY84-12484" fmla="*/ 613 h 761"/>
              <a:gd name="connsiteX85-12485" fmla="*/ 0 w 226"/>
              <a:gd name="connsiteY85-12486" fmla="*/ 603 h 761"/>
              <a:gd name="connsiteX86-12487" fmla="*/ 11 w 226"/>
              <a:gd name="connsiteY86-12488" fmla="*/ 608 h 761"/>
              <a:gd name="connsiteX87-12489" fmla="*/ 26 w 226"/>
              <a:gd name="connsiteY87-12490" fmla="*/ 608 h 761"/>
              <a:gd name="connsiteX88-12491" fmla="*/ 37 w 226"/>
              <a:gd name="connsiteY88-12492" fmla="*/ 608 h 761"/>
              <a:gd name="connsiteX89-12493" fmla="*/ 47 w 226"/>
              <a:gd name="connsiteY89-12494" fmla="*/ 608 h 761"/>
              <a:gd name="connsiteX90-12495" fmla="*/ 58 w 226"/>
              <a:gd name="connsiteY90-12496" fmla="*/ 603 h 761"/>
              <a:gd name="connsiteX91-12497" fmla="*/ 63 w 226"/>
              <a:gd name="connsiteY91-12498" fmla="*/ 603 h 761"/>
              <a:gd name="connsiteX92-12499" fmla="*/ 68 w 226"/>
              <a:gd name="connsiteY92-12500" fmla="*/ 598 h 761"/>
              <a:gd name="connsiteX93-12501" fmla="*/ 68 w 226"/>
              <a:gd name="connsiteY93-12502" fmla="*/ 598 h 761"/>
              <a:gd name="connsiteX94-12503" fmla="*/ 74 w 226"/>
              <a:gd name="connsiteY94-12504" fmla="*/ 592 h 761"/>
              <a:gd name="connsiteX95-12505" fmla="*/ 74 w 226"/>
              <a:gd name="connsiteY95-12506" fmla="*/ 582 h 761"/>
              <a:gd name="connsiteX96-12507" fmla="*/ 79 w 226"/>
              <a:gd name="connsiteY96-12508" fmla="*/ 571 h 761"/>
              <a:gd name="connsiteX97-12509" fmla="*/ 79 w 226"/>
              <a:gd name="connsiteY97-12510" fmla="*/ 556 h 761"/>
              <a:gd name="connsiteX98-12511" fmla="*/ 84 w 226"/>
              <a:gd name="connsiteY98-12512" fmla="*/ 535 h 761"/>
              <a:gd name="connsiteX99-12513" fmla="*/ 90 w 226"/>
              <a:gd name="connsiteY99-12514" fmla="*/ 514 h 761"/>
              <a:gd name="connsiteX100-12515" fmla="*/ 90 w 226"/>
              <a:gd name="connsiteY100-12516" fmla="*/ 487 h 761"/>
              <a:gd name="connsiteX101-12517" fmla="*/ 95 w 226"/>
              <a:gd name="connsiteY101-12518" fmla="*/ 456 h 761"/>
              <a:gd name="connsiteX102-12519" fmla="*/ 105 w 226"/>
              <a:gd name="connsiteY102-12520" fmla="*/ 393 h 761"/>
              <a:gd name="connsiteX103-12521" fmla="*/ 111 w 226"/>
              <a:gd name="connsiteY103-12522" fmla="*/ 335 h 761"/>
              <a:gd name="connsiteX104-12523" fmla="*/ 116 w 226"/>
              <a:gd name="connsiteY104-12524" fmla="*/ 272 h 761"/>
              <a:gd name="connsiteX105-12525" fmla="*/ 116 w 226"/>
              <a:gd name="connsiteY105-12526" fmla="*/ 219 h 761"/>
              <a:gd name="connsiteX106-12527" fmla="*/ 116 w 226"/>
              <a:gd name="connsiteY106-12528" fmla="*/ 219 h 761"/>
              <a:gd name="connsiteX0-12529" fmla="*/ 116 w 226"/>
              <a:gd name="connsiteY0-12530" fmla="*/ 200 h 742"/>
              <a:gd name="connsiteX1-12531" fmla="*/ 116 w 226"/>
              <a:gd name="connsiteY1-12532" fmla="*/ 174 h 742"/>
              <a:gd name="connsiteX2-12533" fmla="*/ 116 w 226"/>
              <a:gd name="connsiteY2-12534" fmla="*/ 147 h 742"/>
              <a:gd name="connsiteX3-12535" fmla="*/ 116 w 226"/>
              <a:gd name="connsiteY3-12536" fmla="*/ 126 h 742"/>
              <a:gd name="connsiteX4-12537" fmla="*/ 116 w 226"/>
              <a:gd name="connsiteY4-12538" fmla="*/ 111 h 742"/>
              <a:gd name="connsiteX5-12539" fmla="*/ 116 w 226"/>
              <a:gd name="connsiteY5-12540" fmla="*/ 95 h 742"/>
              <a:gd name="connsiteX6-12541" fmla="*/ 116 w 226"/>
              <a:gd name="connsiteY6-12542" fmla="*/ 84 h 742"/>
              <a:gd name="connsiteX7-12543" fmla="*/ 111 w 226"/>
              <a:gd name="connsiteY7-12544" fmla="*/ 74 h 742"/>
              <a:gd name="connsiteX8-12545" fmla="*/ 111 w 226"/>
              <a:gd name="connsiteY8-12546" fmla="*/ 68 h 742"/>
              <a:gd name="connsiteX9-12547" fmla="*/ 111 w 226"/>
              <a:gd name="connsiteY9-12548" fmla="*/ 63 h 742"/>
              <a:gd name="connsiteX10-12549" fmla="*/ 105 w 226"/>
              <a:gd name="connsiteY10-12550" fmla="*/ 63 h 742"/>
              <a:gd name="connsiteX11-12551" fmla="*/ 100 w 226"/>
              <a:gd name="connsiteY11-12552" fmla="*/ 58 h 742"/>
              <a:gd name="connsiteX12-12553" fmla="*/ 90 w 226"/>
              <a:gd name="connsiteY12-12554" fmla="*/ 58 h 742"/>
              <a:gd name="connsiteX13-12555" fmla="*/ 84 w 226"/>
              <a:gd name="connsiteY13-12556" fmla="*/ 53 h 742"/>
              <a:gd name="connsiteX14-12557" fmla="*/ 137 w 226"/>
              <a:gd name="connsiteY14-12558" fmla="*/ 0 h 742"/>
              <a:gd name="connsiteX15-12559" fmla="*/ 147 w 226"/>
              <a:gd name="connsiteY15-12560" fmla="*/ 5 h 742"/>
              <a:gd name="connsiteX16-12561" fmla="*/ 158 w 226"/>
              <a:gd name="connsiteY16-12562" fmla="*/ 11 h 742"/>
              <a:gd name="connsiteX17-12563" fmla="*/ 174 w 226"/>
              <a:gd name="connsiteY17-12564" fmla="*/ 21 h 742"/>
              <a:gd name="connsiteX18-12565" fmla="*/ 184 w 226"/>
              <a:gd name="connsiteY18-12566" fmla="*/ 32 h 742"/>
              <a:gd name="connsiteX19-12567" fmla="*/ 195 w 226"/>
              <a:gd name="connsiteY19-12568" fmla="*/ 37 h 742"/>
              <a:gd name="connsiteX20-12569" fmla="*/ 205 w 226"/>
              <a:gd name="connsiteY20-12570" fmla="*/ 47 h 742"/>
              <a:gd name="connsiteX21-12571" fmla="*/ 216 w 226"/>
              <a:gd name="connsiteY21-12572" fmla="*/ 53 h 742"/>
              <a:gd name="connsiteX22-12573" fmla="*/ 221 w 226"/>
              <a:gd name="connsiteY22-12574" fmla="*/ 58 h 742"/>
              <a:gd name="connsiteX23-12575" fmla="*/ 226 w 226"/>
              <a:gd name="connsiteY23-12576" fmla="*/ 63 h 742"/>
              <a:gd name="connsiteX24-12577" fmla="*/ 226 w 226"/>
              <a:gd name="connsiteY24-12578" fmla="*/ 68 h 742"/>
              <a:gd name="connsiteX25-12579" fmla="*/ 226 w 226"/>
              <a:gd name="connsiteY25-12580" fmla="*/ 74 h 742"/>
              <a:gd name="connsiteX26-12581" fmla="*/ 226 w 226"/>
              <a:gd name="connsiteY26-12582" fmla="*/ 79 h 742"/>
              <a:gd name="connsiteX27-12583" fmla="*/ 226 w 226"/>
              <a:gd name="connsiteY27-12584" fmla="*/ 84 h 742"/>
              <a:gd name="connsiteX28-12585" fmla="*/ 221 w 226"/>
              <a:gd name="connsiteY28-12586" fmla="*/ 89 h 742"/>
              <a:gd name="connsiteX29-12587" fmla="*/ 211 w 226"/>
              <a:gd name="connsiteY29-12588" fmla="*/ 95 h 742"/>
              <a:gd name="connsiteX30-12589" fmla="*/ 211 w 226"/>
              <a:gd name="connsiteY30-12590" fmla="*/ 100 h 742"/>
              <a:gd name="connsiteX31-12591" fmla="*/ 211 w 226"/>
              <a:gd name="connsiteY31-12592" fmla="*/ 100 h 742"/>
              <a:gd name="connsiteX32-12593" fmla="*/ 205 w 226"/>
              <a:gd name="connsiteY32-12594" fmla="*/ 105 h 742"/>
              <a:gd name="connsiteX33-12595" fmla="*/ 205 w 226"/>
              <a:gd name="connsiteY33-12596" fmla="*/ 111 h 742"/>
              <a:gd name="connsiteX34-12597" fmla="*/ 200 w 226"/>
              <a:gd name="connsiteY34-12598" fmla="*/ 121 h 742"/>
              <a:gd name="connsiteX35-12599" fmla="*/ 200 w 226"/>
              <a:gd name="connsiteY35-12600" fmla="*/ 126 h 742"/>
              <a:gd name="connsiteX36-12601" fmla="*/ 200 w 226"/>
              <a:gd name="connsiteY36-12602" fmla="*/ 137 h 742"/>
              <a:gd name="connsiteX37-12603" fmla="*/ 195 w 226"/>
              <a:gd name="connsiteY37-12604" fmla="*/ 147 h 742"/>
              <a:gd name="connsiteX38-12605" fmla="*/ 195 w 226"/>
              <a:gd name="connsiteY38-12606" fmla="*/ 158 h 742"/>
              <a:gd name="connsiteX39-12607" fmla="*/ 195 w 226"/>
              <a:gd name="connsiteY39-12608" fmla="*/ 168 h 742"/>
              <a:gd name="connsiteX40-12609" fmla="*/ 190 w 226"/>
              <a:gd name="connsiteY40-12610" fmla="*/ 184 h 742"/>
              <a:gd name="connsiteX41-12611" fmla="*/ 190 w 226"/>
              <a:gd name="connsiteY41-12612" fmla="*/ 200 h 742"/>
              <a:gd name="connsiteX42-12613" fmla="*/ 190 w 226"/>
              <a:gd name="connsiteY42-12614" fmla="*/ 216 h 742"/>
              <a:gd name="connsiteX43-12615" fmla="*/ 184 w 226"/>
              <a:gd name="connsiteY43-12616" fmla="*/ 231 h 742"/>
              <a:gd name="connsiteX44-12617" fmla="*/ 184 w 226"/>
              <a:gd name="connsiteY44-12618" fmla="*/ 247 h 742"/>
              <a:gd name="connsiteX45-12619" fmla="*/ 184 w 226"/>
              <a:gd name="connsiteY45-12620" fmla="*/ 268 h 742"/>
              <a:gd name="connsiteX46-12621" fmla="*/ 179 w 226"/>
              <a:gd name="connsiteY46-12622" fmla="*/ 310 h 742"/>
              <a:gd name="connsiteX47-12623" fmla="*/ 174 w 226"/>
              <a:gd name="connsiteY47-12624" fmla="*/ 347 h 742"/>
              <a:gd name="connsiteX48-12625" fmla="*/ 174 w 226"/>
              <a:gd name="connsiteY48-12626" fmla="*/ 379 h 742"/>
              <a:gd name="connsiteX49-12627" fmla="*/ 169 w 226"/>
              <a:gd name="connsiteY49-12628" fmla="*/ 410 h 742"/>
              <a:gd name="connsiteX50-12629" fmla="*/ 163 w 226"/>
              <a:gd name="connsiteY50-12630" fmla="*/ 442 h 742"/>
              <a:gd name="connsiteX51-12631" fmla="*/ 163 w 226"/>
              <a:gd name="connsiteY51-12632" fmla="*/ 468 h 742"/>
              <a:gd name="connsiteX52-12633" fmla="*/ 158 w 226"/>
              <a:gd name="connsiteY52-12634" fmla="*/ 489 h 742"/>
              <a:gd name="connsiteX53-12635" fmla="*/ 153 w 226"/>
              <a:gd name="connsiteY53-12636" fmla="*/ 510 h 742"/>
              <a:gd name="connsiteX54-12637" fmla="*/ 147 w 226"/>
              <a:gd name="connsiteY54-12638" fmla="*/ 547 h 742"/>
              <a:gd name="connsiteX55-12639" fmla="*/ 137 w 226"/>
              <a:gd name="connsiteY55-12640" fmla="*/ 584 h 742"/>
              <a:gd name="connsiteX56-12641" fmla="*/ 132 w 226"/>
              <a:gd name="connsiteY56-12642" fmla="*/ 615 h 742"/>
              <a:gd name="connsiteX57-12643" fmla="*/ 121 w 226"/>
              <a:gd name="connsiteY57-12644" fmla="*/ 642 h 742"/>
              <a:gd name="connsiteX58-12645" fmla="*/ 116 w 226"/>
              <a:gd name="connsiteY58-12646" fmla="*/ 668 h 742"/>
              <a:gd name="connsiteX59-12647" fmla="*/ 111 w 226"/>
              <a:gd name="connsiteY59-12648" fmla="*/ 679 h 742"/>
              <a:gd name="connsiteX60-12649" fmla="*/ 105 w 226"/>
              <a:gd name="connsiteY60-12650" fmla="*/ 689 h 742"/>
              <a:gd name="connsiteX61-12651" fmla="*/ 105 w 226"/>
              <a:gd name="connsiteY61-12652" fmla="*/ 700 h 742"/>
              <a:gd name="connsiteX62-12653" fmla="*/ 100 w 226"/>
              <a:gd name="connsiteY62-12654" fmla="*/ 705 h 742"/>
              <a:gd name="connsiteX63-12655" fmla="*/ 95 w 226"/>
              <a:gd name="connsiteY63-12656" fmla="*/ 715 h 742"/>
              <a:gd name="connsiteX64-12657" fmla="*/ 95 w 226"/>
              <a:gd name="connsiteY64-12658" fmla="*/ 721 h 742"/>
              <a:gd name="connsiteX65-12659" fmla="*/ 84 w 226"/>
              <a:gd name="connsiteY65-12660" fmla="*/ 726 h 742"/>
              <a:gd name="connsiteX66-12661" fmla="*/ 79 w 226"/>
              <a:gd name="connsiteY66-12662" fmla="*/ 736 h 742"/>
              <a:gd name="connsiteX67-12663" fmla="*/ 74 w 226"/>
              <a:gd name="connsiteY67-12664" fmla="*/ 736 h 742"/>
              <a:gd name="connsiteX68-12665" fmla="*/ 68 w 226"/>
              <a:gd name="connsiteY68-12666" fmla="*/ 742 h 742"/>
              <a:gd name="connsiteX69-12667" fmla="*/ 63 w 226"/>
              <a:gd name="connsiteY69-12668" fmla="*/ 742 h 742"/>
              <a:gd name="connsiteX70-12669" fmla="*/ 63 w 226"/>
              <a:gd name="connsiteY70-12670" fmla="*/ 736 h 742"/>
              <a:gd name="connsiteX71-12671" fmla="*/ 58 w 226"/>
              <a:gd name="connsiteY71-12672" fmla="*/ 736 h 742"/>
              <a:gd name="connsiteX72-12673" fmla="*/ 58 w 226"/>
              <a:gd name="connsiteY72-12674" fmla="*/ 731 h 742"/>
              <a:gd name="connsiteX73-12675" fmla="*/ 58 w 226"/>
              <a:gd name="connsiteY73-12676" fmla="*/ 726 h 742"/>
              <a:gd name="connsiteX74-12677" fmla="*/ 53 w 226"/>
              <a:gd name="connsiteY74-12678" fmla="*/ 721 h 742"/>
              <a:gd name="connsiteX75-12679" fmla="*/ 53 w 226"/>
              <a:gd name="connsiteY75-12680" fmla="*/ 710 h 742"/>
              <a:gd name="connsiteX76-12681" fmla="*/ 53 w 226"/>
              <a:gd name="connsiteY76-12682" fmla="*/ 700 h 742"/>
              <a:gd name="connsiteX77-12683" fmla="*/ 47 w 226"/>
              <a:gd name="connsiteY77-12684" fmla="*/ 684 h 742"/>
              <a:gd name="connsiteX78-12685" fmla="*/ 42 w 226"/>
              <a:gd name="connsiteY78-12686" fmla="*/ 663 h 742"/>
              <a:gd name="connsiteX79-12687" fmla="*/ 37 w 226"/>
              <a:gd name="connsiteY79-12688" fmla="*/ 647 h 742"/>
              <a:gd name="connsiteX80-12689" fmla="*/ 32 w 226"/>
              <a:gd name="connsiteY80-12690" fmla="*/ 631 h 742"/>
              <a:gd name="connsiteX81-12691" fmla="*/ 26 w 226"/>
              <a:gd name="connsiteY81-12692" fmla="*/ 615 h 742"/>
              <a:gd name="connsiteX82-12693" fmla="*/ 16 w 226"/>
              <a:gd name="connsiteY82-12694" fmla="*/ 605 h 742"/>
              <a:gd name="connsiteX83-12695" fmla="*/ 5 w 226"/>
              <a:gd name="connsiteY83-12696" fmla="*/ 594 h 742"/>
              <a:gd name="connsiteX84-12697" fmla="*/ 0 w 226"/>
              <a:gd name="connsiteY84-12698" fmla="*/ 584 h 742"/>
              <a:gd name="connsiteX85-12699" fmla="*/ 11 w 226"/>
              <a:gd name="connsiteY85-12700" fmla="*/ 589 h 742"/>
              <a:gd name="connsiteX86-12701" fmla="*/ 26 w 226"/>
              <a:gd name="connsiteY86-12702" fmla="*/ 589 h 742"/>
              <a:gd name="connsiteX87-12703" fmla="*/ 37 w 226"/>
              <a:gd name="connsiteY87-12704" fmla="*/ 589 h 742"/>
              <a:gd name="connsiteX88-12705" fmla="*/ 47 w 226"/>
              <a:gd name="connsiteY88-12706" fmla="*/ 589 h 742"/>
              <a:gd name="connsiteX89-12707" fmla="*/ 58 w 226"/>
              <a:gd name="connsiteY89-12708" fmla="*/ 584 h 742"/>
              <a:gd name="connsiteX90-12709" fmla="*/ 63 w 226"/>
              <a:gd name="connsiteY90-12710" fmla="*/ 584 h 742"/>
              <a:gd name="connsiteX91-12711" fmla="*/ 68 w 226"/>
              <a:gd name="connsiteY91-12712" fmla="*/ 579 h 742"/>
              <a:gd name="connsiteX92-12713" fmla="*/ 68 w 226"/>
              <a:gd name="connsiteY92-12714" fmla="*/ 579 h 742"/>
              <a:gd name="connsiteX93-12715" fmla="*/ 74 w 226"/>
              <a:gd name="connsiteY93-12716" fmla="*/ 573 h 742"/>
              <a:gd name="connsiteX94-12717" fmla="*/ 74 w 226"/>
              <a:gd name="connsiteY94-12718" fmla="*/ 563 h 742"/>
              <a:gd name="connsiteX95-12719" fmla="*/ 79 w 226"/>
              <a:gd name="connsiteY95-12720" fmla="*/ 552 h 742"/>
              <a:gd name="connsiteX96-12721" fmla="*/ 79 w 226"/>
              <a:gd name="connsiteY96-12722" fmla="*/ 537 h 742"/>
              <a:gd name="connsiteX97-12723" fmla="*/ 84 w 226"/>
              <a:gd name="connsiteY97-12724" fmla="*/ 516 h 742"/>
              <a:gd name="connsiteX98-12725" fmla="*/ 90 w 226"/>
              <a:gd name="connsiteY98-12726" fmla="*/ 495 h 742"/>
              <a:gd name="connsiteX99-12727" fmla="*/ 90 w 226"/>
              <a:gd name="connsiteY99-12728" fmla="*/ 468 h 742"/>
              <a:gd name="connsiteX100-12729" fmla="*/ 95 w 226"/>
              <a:gd name="connsiteY100-12730" fmla="*/ 437 h 742"/>
              <a:gd name="connsiteX101-12731" fmla="*/ 105 w 226"/>
              <a:gd name="connsiteY101-12732" fmla="*/ 374 h 742"/>
              <a:gd name="connsiteX102-12733" fmla="*/ 111 w 226"/>
              <a:gd name="connsiteY102-12734" fmla="*/ 316 h 742"/>
              <a:gd name="connsiteX103-12735" fmla="*/ 116 w 226"/>
              <a:gd name="connsiteY103-12736" fmla="*/ 253 h 742"/>
              <a:gd name="connsiteX104-12737" fmla="*/ 116 w 226"/>
              <a:gd name="connsiteY104-12738" fmla="*/ 200 h 742"/>
              <a:gd name="connsiteX105-12739" fmla="*/ 116 w 226"/>
              <a:gd name="connsiteY105-12740" fmla="*/ 200 h 742"/>
              <a:gd name="connsiteX0-12741" fmla="*/ 116 w 226"/>
              <a:gd name="connsiteY0-12742" fmla="*/ 207 h 749"/>
              <a:gd name="connsiteX1-12743" fmla="*/ 116 w 226"/>
              <a:gd name="connsiteY1-12744" fmla="*/ 181 h 749"/>
              <a:gd name="connsiteX2-12745" fmla="*/ 116 w 226"/>
              <a:gd name="connsiteY2-12746" fmla="*/ 154 h 749"/>
              <a:gd name="connsiteX3-12747" fmla="*/ 116 w 226"/>
              <a:gd name="connsiteY3-12748" fmla="*/ 133 h 749"/>
              <a:gd name="connsiteX4-12749" fmla="*/ 116 w 226"/>
              <a:gd name="connsiteY4-12750" fmla="*/ 118 h 749"/>
              <a:gd name="connsiteX5-12751" fmla="*/ 116 w 226"/>
              <a:gd name="connsiteY5-12752" fmla="*/ 102 h 749"/>
              <a:gd name="connsiteX6-12753" fmla="*/ 116 w 226"/>
              <a:gd name="connsiteY6-12754" fmla="*/ 91 h 749"/>
              <a:gd name="connsiteX7-12755" fmla="*/ 111 w 226"/>
              <a:gd name="connsiteY7-12756" fmla="*/ 81 h 749"/>
              <a:gd name="connsiteX8-12757" fmla="*/ 111 w 226"/>
              <a:gd name="connsiteY8-12758" fmla="*/ 75 h 749"/>
              <a:gd name="connsiteX9-12759" fmla="*/ 111 w 226"/>
              <a:gd name="connsiteY9-12760" fmla="*/ 70 h 749"/>
              <a:gd name="connsiteX10-12761" fmla="*/ 105 w 226"/>
              <a:gd name="connsiteY10-12762" fmla="*/ 70 h 749"/>
              <a:gd name="connsiteX11-12763" fmla="*/ 100 w 226"/>
              <a:gd name="connsiteY11-12764" fmla="*/ 65 h 749"/>
              <a:gd name="connsiteX12-12765" fmla="*/ 90 w 226"/>
              <a:gd name="connsiteY12-12766" fmla="*/ 65 h 749"/>
              <a:gd name="connsiteX13-12767" fmla="*/ 84 w 226"/>
              <a:gd name="connsiteY13-12768" fmla="*/ 60 h 749"/>
              <a:gd name="connsiteX14-12769" fmla="*/ 137 w 226"/>
              <a:gd name="connsiteY14-12770" fmla="*/ 7 h 749"/>
              <a:gd name="connsiteX15-12771" fmla="*/ 158 w 226"/>
              <a:gd name="connsiteY15-12772" fmla="*/ 18 h 749"/>
              <a:gd name="connsiteX16-12773" fmla="*/ 174 w 226"/>
              <a:gd name="connsiteY16-12774" fmla="*/ 28 h 749"/>
              <a:gd name="connsiteX17-12775" fmla="*/ 184 w 226"/>
              <a:gd name="connsiteY17-12776" fmla="*/ 39 h 749"/>
              <a:gd name="connsiteX18-12777" fmla="*/ 195 w 226"/>
              <a:gd name="connsiteY18-12778" fmla="*/ 44 h 749"/>
              <a:gd name="connsiteX19-12779" fmla="*/ 205 w 226"/>
              <a:gd name="connsiteY19-12780" fmla="*/ 54 h 749"/>
              <a:gd name="connsiteX20-12781" fmla="*/ 216 w 226"/>
              <a:gd name="connsiteY20-12782" fmla="*/ 60 h 749"/>
              <a:gd name="connsiteX21-12783" fmla="*/ 221 w 226"/>
              <a:gd name="connsiteY21-12784" fmla="*/ 65 h 749"/>
              <a:gd name="connsiteX22-12785" fmla="*/ 226 w 226"/>
              <a:gd name="connsiteY22-12786" fmla="*/ 70 h 749"/>
              <a:gd name="connsiteX23-12787" fmla="*/ 226 w 226"/>
              <a:gd name="connsiteY23-12788" fmla="*/ 75 h 749"/>
              <a:gd name="connsiteX24-12789" fmla="*/ 226 w 226"/>
              <a:gd name="connsiteY24-12790" fmla="*/ 81 h 749"/>
              <a:gd name="connsiteX25-12791" fmla="*/ 226 w 226"/>
              <a:gd name="connsiteY25-12792" fmla="*/ 86 h 749"/>
              <a:gd name="connsiteX26-12793" fmla="*/ 226 w 226"/>
              <a:gd name="connsiteY26-12794" fmla="*/ 91 h 749"/>
              <a:gd name="connsiteX27-12795" fmla="*/ 221 w 226"/>
              <a:gd name="connsiteY27-12796" fmla="*/ 96 h 749"/>
              <a:gd name="connsiteX28-12797" fmla="*/ 211 w 226"/>
              <a:gd name="connsiteY28-12798" fmla="*/ 102 h 749"/>
              <a:gd name="connsiteX29-12799" fmla="*/ 211 w 226"/>
              <a:gd name="connsiteY29-12800" fmla="*/ 107 h 749"/>
              <a:gd name="connsiteX30-12801" fmla="*/ 211 w 226"/>
              <a:gd name="connsiteY30-12802" fmla="*/ 107 h 749"/>
              <a:gd name="connsiteX31-12803" fmla="*/ 205 w 226"/>
              <a:gd name="connsiteY31-12804" fmla="*/ 112 h 749"/>
              <a:gd name="connsiteX32-12805" fmla="*/ 205 w 226"/>
              <a:gd name="connsiteY32-12806" fmla="*/ 118 h 749"/>
              <a:gd name="connsiteX33-12807" fmla="*/ 200 w 226"/>
              <a:gd name="connsiteY33-12808" fmla="*/ 128 h 749"/>
              <a:gd name="connsiteX34-12809" fmla="*/ 200 w 226"/>
              <a:gd name="connsiteY34-12810" fmla="*/ 133 h 749"/>
              <a:gd name="connsiteX35-12811" fmla="*/ 200 w 226"/>
              <a:gd name="connsiteY35-12812" fmla="*/ 144 h 749"/>
              <a:gd name="connsiteX36-12813" fmla="*/ 195 w 226"/>
              <a:gd name="connsiteY36-12814" fmla="*/ 154 h 749"/>
              <a:gd name="connsiteX37-12815" fmla="*/ 195 w 226"/>
              <a:gd name="connsiteY37-12816" fmla="*/ 165 h 749"/>
              <a:gd name="connsiteX38-12817" fmla="*/ 195 w 226"/>
              <a:gd name="connsiteY38-12818" fmla="*/ 175 h 749"/>
              <a:gd name="connsiteX39-12819" fmla="*/ 190 w 226"/>
              <a:gd name="connsiteY39-12820" fmla="*/ 191 h 749"/>
              <a:gd name="connsiteX40-12821" fmla="*/ 190 w 226"/>
              <a:gd name="connsiteY40-12822" fmla="*/ 207 h 749"/>
              <a:gd name="connsiteX41-12823" fmla="*/ 190 w 226"/>
              <a:gd name="connsiteY41-12824" fmla="*/ 223 h 749"/>
              <a:gd name="connsiteX42-12825" fmla="*/ 184 w 226"/>
              <a:gd name="connsiteY42-12826" fmla="*/ 238 h 749"/>
              <a:gd name="connsiteX43-12827" fmla="*/ 184 w 226"/>
              <a:gd name="connsiteY43-12828" fmla="*/ 254 h 749"/>
              <a:gd name="connsiteX44-12829" fmla="*/ 184 w 226"/>
              <a:gd name="connsiteY44-12830" fmla="*/ 275 h 749"/>
              <a:gd name="connsiteX45-12831" fmla="*/ 179 w 226"/>
              <a:gd name="connsiteY45-12832" fmla="*/ 317 h 749"/>
              <a:gd name="connsiteX46-12833" fmla="*/ 174 w 226"/>
              <a:gd name="connsiteY46-12834" fmla="*/ 354 h 749"/>
              <a:gd name="connsiteX47-12835" fmla="*/ 174 w 226"/>
              <a:gd name="connsiteY47-12836" fmla="*/ 386 h 749"/>
              <a:gd name="connsiteX48-12837" fmla="*/ 169 w 226"/>
              <a:gd name="connsiteY48-12838" fmla="*/ 417 h 749"/>
              <a:gd name="connsiteX49-12839" fmla="*/ 163 w 226"/>
              <a:gd name="connsiteY49-12840" fmla="*/ 449 h 749"/>
              <a:gd name="connsiteX50-12841" fmla="*/ 163 w 226"/>
              <a:gd name="connsiteY50-12842" fmla="*/ 475 h 749"/>
              <a:gd name="connsiteX51-12843" fmla="*/ 158 w 226"/>
              <a:gd name="connsiteY51-12844" fmla="*/ 496 h 749"/>
              <a:gd name="connsiteX52-12845" fmla="*/ 153 w 226"/>
              <a:gd name="connsiteY52-12846" fmla="*/ 517 h 749"/>
              <a:gd name="connsiteX53-12847" fmla="*/ 147 w 226"/>
              <a:gd name="connsiteY53-12848" fmla="*/ 554 h 749"/>
              <a:gd name="connsiteX54-12849" fmla="*/ 137 w 226"/>
              <a:gd name="connsiteY54-12850" fmla="*/ 591 h 749"/>
              <a:gd name="connsiteX55-12851" fmla="*/ 132 w 226"/>
              <a:gd name="connsiteY55-12852" fmla="*/ 622 h 749"/>
              <a:gd name="connsiteX56-12853" fmla="*/ 121 w 226"/>
              <a:gd name="connsiteY56-12854" fmla="*/ 649 h 749"/>
              <a:gd name="connsiteX57-12855" fmla="*/ 116 w 226"/>
              <a:gd name="connsiteY57-12856" fmla="*/ 675 h 749"/>
              <a:gd name="connsiteX58-12857" fmla="*/ 111 w 226"/>
              <a:gd name="connsiteY58-12858" fmla="*/ 686 h 749"/>
              <a:gd name="connsiteX59-12859" fmla="*/ 105 w 226"/>
              <a:gd name="connsiteY59-12860" fmla="*/ 696 h 749"/>
              <a:gd name="connsiteX60-12861" fmla="*/ 105 w 226"/>
              <a:gd name="connsiteY60-12862" fmla="*/ 707 h 749"/>
              <a:gd name="connsiteX61-12863" fmla="*/ 100 w 226"/>
              <a:gd name="connsiteY61-12864" fmla="*/ 712 h 749"/>
              <a:gd name="connsiteX62-12865" fmla="*/ 95 w 226"/>
              <a:gd name="connsiteY62-12866" fmla="*/ 722 h 749"/>
              <a:gd name="connsiteX63-12867" fmla="*/ 95 w 226"/>
              <a:gd name="connsiteY63-12868" fmla="*/ 728 h 749"/>
              <a:gd name="connsiteX64-12869" fmla="*/ 84 w 226"/>
              <a:gd name="connsiteY64-12870" fmla="*/ 733 h 749"/>
              <a:gd name="connsiteX65-12871" fmla="*/ 79 w 226"/>
              <a:gd name="connsiteY65-12872" fmla="*/ 743 h 749"/>
              <a:gd name="connsiteX66-12873" fmla="*/ 74 w 226"/>
              <a:gd name="connsiteY66-12874" fmla="*/ 743 h 749"/>
              <a:gd name="connsiteX67-12875" fmla="*/ 68 w 226"/>
              <a:gd name="connsiteY67-12876" fmla="*/ 749 h 749"/>
              <a:gd name="connsiteX68-12877" fmla="*/ 63 w 226"/>
              <a:gd name="connsiteY68-12878" fmla="*/ 749 h 749"/>
              <a:gd name="connsiteX69-12879" fmla="*/ 63 w 226"/>
              <a:gd name="connsiteY69-12880" fmla="*/ 743 h 749"/>
              <a:gd name="connsiteX70-12881" fmla="*/ 58 w 226"/>
              <a:gd name="connsiteY70-12882" fmla="*/ 743 h 749"/>
              <a:gd name="connsiteX71-12883" fmla="*/ 58 w 226"/>
              <a:gd name="connsiteY71-12884" fmla="*/ 738 h 749"/>
              <a:gd name="connsiteX72-12885" fmla="*/ 58 w 226"/>
              <a:gd name="connsiteY72-12886" fmla="*/ 733 h 749"/>
              <a:gd name="connsiteX73-12887" fmla="*/ 53 w 226"/>
              <a:gd name="connsiteY73-12888" fmla="*/ 728 h 749"/>
              <a:gd name="connsiteX74-12889" fmla="*/ 53 w 226"/>
              <a:gd name="connsiteY74-12890" fmla="*/ 717 h 749"/>
              <a:gd name="connsiteX75-12891" fmla="*/ 53 w 226"/>
              <a:gd name="connsiteY75-12892" fmla="*/ 707 h 749"/>
              <a:gd name="connsiteX76-12893" fmla="*/ 47 w 226"/>
              <a:gd name="connsiteY76-12894" fmla="*/ 691 h 749"/>
              <a:gd name="connsiteX77-12895" fmla="*/ 42 w 226"/>
              <a:gd name="connsiteY77-12896" fmla="*/ 670 h 749"/>
              <a:gd name="connsiteX78-12897" fmla="*/ 37 w 226"/>
              <a:gd name="connsiteY78-12898" fmla="*/ 654 h 749"/>
              <a:gd name="connsiteX79-12899" fmla="*/ 32 w 226"/>
              <a:gd name="connsiteY79-12900" fmla="*/ 638 h 749"/>
              <a:gd name="connsiteX80-12901" fmla="*/ 26 w 226"/>
              <a:gd name="connsiteY80-12902" fmla="*/ 622 h 749"/>
              <a:gd name="connsiteX81-12903" fmla="*/ 16 w 226"/>
              <a:gd name="connsiteY81-12904" fmla="*/ 612 h 749"/>
              <a:gd name="connsiteX82-12905" fmla="*/ 5 w 226"/>
              <a:gd name="connsiteY82-12906" fmla="*/ 601 h 749"/>
              <a:gd name="connsiteX83-12907" fmla="*/ 0 w 226"/>
              <a:gd name="connsiteY83-12908" fmla="*/ 591 h 749"/>
              <a:gd name="connsiteX84-12909" fmla="*/ 11 w 226"/>
              <a:gd name="connsiteY84-12910" fmla="*/ 596 h 749"/>
              <a:gd name="connsiteX85-12911" fmla="*/ 26 w 226"/>
              <a:gd name="connsiteY85-12912" fmla="*/ 596 h 749"/>
              <a:gd name="connsiteX86-12913" fmla="*/ 37 w 226"/>
              <a:gd name="connsiteY86-12914" fmla="*/ 596 h 749"/>
              <a:gd name="connsiteX87-12915" fmla="*/ 47 w 226"/>
              <a:gd name="connsiteY87-12916" fmla="*/ 596 h 749"/>
              <a:gd name="connsiteX88-12917" fmla="*/ 58 w 226"/>
              <a:gd name="connsiteY88-12918" fmla="*/ 591 h 749"/>
              <a:gd name="connsiteX89-12919" fmla="*/ 63 w 226"/>
              <a:gd name="connsiteY89-12920" fmla="*/ 591 h 749"/>
              <a:gd name="connsiteX90-12921" fmla="*/ 68 w 226"/>
              <a:gd name="connsiteY90-12922" fmla="*/ 586 h 749"/>
              <a:gd name="connsiteX91-12923" fmla="*/ 68 w 226"/>
              <a:gd name="connsiteY91-12924" fmla="*/ 586 h 749"/>
              <a:gd name="connsiteX92-12925" fmla="*/ 74 w 226"/>
              <a:gd name="connsiteY92-12926" fmla="*/ 580 h 749"/>
              <a:gd name="connsiteX93-12927" fmla="*/ 74 w 226"/>
              <a:gd name="connsiteY93-12928" fmla="*/ 570 h 749"/>
              <a:gd name="connsiteX94-12929" fmla="*/ 79 w 226"/>
              <a:gd name="connsiteY94-12930" fmla="*/ 559 h 749"/>
              <a:gd name="connsiteX95-12931" fmla="*/ 79 w 226"/>
              <a:gd name="connsiteY95-12932" fmla="*/ 544 h 749"/>
              <a:gd name="connsiteX96-12933" fmla="*/ 84 w 226"/>
              <a:gd name="connsiteY96-12934" fmla="*/ 523 h 749"/>
              <a:gd name="connsiteX97-12935" fmla="*/ 90 w 226"/>
              <a:gd name="connsiteY97-12936" fmla="*/ 502 h 749"/>
              <a:gd name="connsiteX98-12937" fmla="*/ 90 w 226"/>
              <a:gd name="connsiteY98-12938" fmla="*/ 475 h 749"/>
              <a:gd name="connsiteX99-12939" fmla="*/ 95 w 226"/>
              <a:gd name="connsiteY99-12940" fmla="*/ 444 h 749"/>
              <a:gd name="connsiteX100-12941" fmla="*/ 105 w 226"/>
              <a:gd name="connsiteY100-12942" fmla="*/ 381 h 749"/>
              <a:gd name="connsiteX101-12943" fmla="*/ 111 w 226"/>
              <a:gd name="connsiteY101-12944" fmla="*/ 323 h 749"/>
              <a:gd name="connsiteX102-12945" fmla="*/ 116 w 226"/>
              <a:gd name="connsiteY102-12946" fmla="*/ 260 h 749"/>
              <a:gd name="connsiteX103-12947" fmla="*/ 116 w 226"/>
              <a:gd name="connsiteY103-12948" fmla="*/ 207 h 749"/>
              <a:gd name="connsiteX104-12949" fmla="*/ 116 w 226"/>
              <a:gd name="connsiteY104-12950" fmla="*/ 207 h 749"/>
              <a:gd name="connsiteX0-12951" fmla="*/ 116 w 226"/>
              <a:gd name="connsiteY0-12952" fmla="*/ 189 h 731"/>
              <a:gd name="connsiteX1-12953" fmla="*/ 116 w 226"/>
              <a:gd name="connsiteY1-12954" fmla="*/ 163 h 731"/>
              <a:gd name="connsiteX2-12955" fmla="*/ 116 w 226"/>
              <a:gd name="connsiteY2-12956" fmla="*/ 136 h 731"/>
              <a:gd name="connsiteX3-12957" fmla="*/ 116 w 226"/>
              <a:gd name="connsiteY3-12958" fmla="*/ 115 h 731"/>
              <a:gd name="connsiteX4-12959" fmla="*/ 116 w 226"/>
              <a:gd name="connsiteY4-12960" fmla="*/ 100 h 731"/>
              <a:gd name="connsiteX5-12961" fmla="*/ 116 w 226"/>
              <a:gd name="connsiteY5-12962" fmla="*/ 84 h 731"/>
              <a:gd name="connsiteX6-12963" fmla="*/ 116 w 226"/>
              <a:gd name="connsiteY6-12964" fmla="*/ 73 h 731"/>
              <a:gd name="connsiteX7-12965" fmla="*/ 111 w 226"/>
              <a:gd name="connsiteY7-12966" fmla="*/ 63 h 731"/>
              <a:gd name="connsiteX8-12967" fmla="*/ 111 w 226"/>
              <a:gd name="connsiteY8-12968" fmla="*/ 57 h 731"/>
              <a:gd name="connsiteX9-12969" fmla="*/ 111 w 226"/>
              <a:gd name="connsiteY9-12970" fmla="*/ 52 h 731"/>
              <a:gd name="connsiteX10-12971" fmla="*/ 105 w 226"/>
              <a:gd name="connsiteY10-12972" fmla="*/ 52 h 731"/>
              <a:gd name="connsiteX11-12973" fmla="*/ 100 w 226"/>
              <a:gd name="connsiteY11-12974" fmla="*/ 47 h 731"/>
              <a:gd name="connsiteX12-12975" fmla="*/ 90 w 226"/>
              <a:gd name="connsiteY12-12976" fmla="*/ 47 h 731"/>
              <a:gd name="connsiteX13-12977" fmla="*/ 84 w 226"/>
              <a:gd name="connsiteY13-12978" fmla="*/ 42 h 731"/>
              <a:gd name="connsiteX14-12979" fmla="*/ 158 w 226"/>
              <a:gd name="connsiteY14-12980" fmla="*/ 0 h 731"/>
              <a:gd name="connsiteX15-12981" fmla="*/ 174 w 226"/>
              <a:gd name="connsiteY15-12982" fmla="*/ 10 h 731"/>
              <a:gd name="connsiteX16-12983" fmla="*/ 184 w 226"/>
              <a:gd name="connsiteY16-12984" fmla="*/ 21 h 731"/>
              <a:gd name="connsiteX17-12985" fmla="*/ 195 w 226"/>
              <a:gd name="connsiteY17-12986" fmla="*/ 26 h 731"/>
              <a:gd name="connsiteX18-12987" fmla="*/ 205 w 226"/>
              <a:gd name="connsiteY18-12988" fmla="*/ 36 h 731"/>
              <a:gd name="connsiteX19-12989" fmla="*/ 216 w 226"/>
              <a:gd name="connsiteY19-12990" fmla="*/ 42 h 731"/>
              <a:gd name="connsiteX20-12991" fmla="*/ 221 w 226"/>
              <a:gd name="connsiteY20-12992" fmla="*/ 47 h 731"/>
              <a:gd name="connsiteX21-12993" fmla="*/ 226 w 226"/>
              <a:gd name="connsiteY21-12994" fmla="*/ 52 h 731"/>
              <a:gd name="connsiteX22-12995" fmla="*/ 226 w 226"/>
              <a:gd name="connsiteY22-12996" fmla="*/ 57 h 731"/>
              <a:gd name="connsiteX23-12997" fmla="*/ 226 w 226"/>
              <a:gd name="connsiteY23-12998" fmla="*/ 63 h 731"/>
              <a:gd name="connsiteX24-12999" fmla="*/ 226 w 226"/>
              <a:gd name="connsiteY24-13000" fmla="*/ 68 h 731"/>
              <a:gd name="connsiteX25-13001" fmla="*/ 226 w 226"/>
              <a:gd name="connsiteY25-13002" fmla="*/ 73 h 731"/>
              <a:gd name="connsiteX26-13003" fmla="*/ 221 w 226"/>
              <a:gd name="connsiteY26-13004" fmla="*/ 78 h 731"/>
              <a:gd name="connsiteX27-13005" fmla="*/ 211 w 226"/>
              <a:gd name="connsiteY27-13006" fmla="*/ 84 h 731"/>
              <a:gd name="connsiteX28-13007" fmla="*/ 211 w 226"/>
              <a:gd name="connsiteY28-13008" fmla="*/ 89 h 731"/>
              <a:gd name="connsiteX29-13009" fmla="*/ 211 w 226"/>
              <a:gd name="connsiteY29-13010" fmla="*/ 89 h 731"/>
              <a:gd name="connsiteX30-13011" fmla="*/ 205 w 226"/>
              <a:gd name="connsiteY30-13012" fmla="*/ 94 h 731"/>
              <a:gd name="connsiteX31-13013" fmla="*/ 205 w 226"/>
              <a:gd name="connsiteY31-13014" fmla="*/ 100 h 731"/>
              <a:gd name="connsiteX32-13015" fmla="*/ 200 w 226"/>
              <a:gd name="connsiteY32-13016" fmla="*/ 110 h 731"/>
              <a:gd name="connsiteX33-13017" fmla="*/ 200 w 226"/>
              <a:gd name="connsiteY33-13018" fmla="*/ 115 h 731"/>
              <a:gd name="connsiteX34-13019" fmla="*/ 200 w 226"/>
              <a:gd name="connsiteY34-13020" fmla="*/ 126 h 731"/>
              <a:gd name="connsiteX35-13021" fmla="*/ 195 w 226"/>
              <a:gd name="connsiteY35-13022" fmla="*/ 136 h 731"/>
              <a:gd name="connsiteX36-13023" fmla="*/ 195 w 226"/>
              <a:gd name="connsiteY36-13024" fmla="*/ 147 h 731"/>
              <a:gd name="connsiteX37-13025" fmla="*/ 195 w 226"/>
              <a:gd name="connsiteY37-13026" fmla="*/ 157 h 731"/>
              <a:gd name="connsiteX38-13027" fmla="*/ 190 w 226"/>
              <a:gd name="connsiteY38-13028" fmla="*/ 173 h 731"/>
              <a:gd name="connsiteX39-13029" fmla="*/ 190 w 226"/>
              <a:gd name="connsiteY39-13030" fmla="*/ 189 h 731"/>
              <a:gd name="connsiteX40-13031" fmla="*/ 190 w 226"/>
              <a:gd name="connsiteY40-13032" fmla="*/ 205 h 731"/>
              <a:gd name="connsiteX41-13033" fmla="*/ 184 w 226"/>
              <a:gd name="connsiteY41-13034" fmla="*/ 220 h 731"/>
              <a:gd name="connsiteX42-13035" fmla="*/ 184 w 226"/>
              <a:gd name="connsiteY42-13036" fmla="*/ 236 h 731"/>
              <a:gd name="connsiteX43-13037" fmla="*/ 184 w 226"/>
              <a:gd name="connsiteY43-13038" fmla="*/ 257 h 731"/>
              <a:gd name="connsiteX44-13039" fmla="*/ 179 w 226"/>
              <a:gd name="connsiteY44-13040" fmla="*/ 299 h 731"/>
              <a:gd name="connsiteX45-13041" fmla="*/ 174 w 226"/>
              <a:gd name="connsiteY45-13042" fmla="*/ 336 h 731"/>
              <a:gd name="connsiteX46-13043" fmla="*/ 174 w 226"/>
              <a:gd name="connsiteY46-13044" fmla="*/ 368 h 731"/>
              <a:gd name="connsiteX47-13045" fmla="*/ 169 w 226"/>
              <a:gd name="connsiteY47-13046" fmla="*/ 399 h 731"/>
              <a:gd name="connsiteX48-13047" fmla="*/ 163 w 226"/>
              <a:gd name="connsiteY48-13048" fmla="*/ 431 h 731"/>
              <a:gd name="connsiteX49-13049" fmla="*/ 163 w 226"/>
              <a:gd name="connsiteY49-13050" fmla="*/ 457 h 731"/>
              <a:gd name="connsiteX50-13051" fmla="*/ 158 w 226"/>
              <a:gd name="connsiteY50-13052" fmla="*/ 478 h 731"/>
              <a:gd name="connsiteX51-13053" fmla="*/ 153 w 226"/>
              <a:gd name="connsiteY51-13054" fmla="*/ 499 h 731"/>
              <a:gd name="connsiteX52-13055" fmla="*/ 147 w 226"/>
              <a:gd name="connsiteY52-13056" fmla="*/ 536 h 731"/>
              <a:gd name="connsiteX53-13057" fmla="*/ 137 w 226"/>
              <a:gd name="connsiteY53-13058" fmla="*/ 573 h 731"/>
              <a:gd name="connsiteX54-13059" fmla="*/ 132 w 226"/>
              <a:gd name="connsiteY54-13060" fmla="*/ 604 h 731"/>
              <a:gd name="connsiteX55-13061" fmla="*/ 121 w 226"/>
              <a:gd name="connsiteY55-13062" fmla="*/ 631 h 731"/>
              <a:gd name="connsiteX56-13063" fmla="*/ 116 w 226"/>
              <a:gd name="connsiteY56-13064" fmla="*/ 657 h 731"/>
              <a:gd name="connsiteX57-13065" fmla="*/ 111 w 226"/>
              <a:gd name="connsiteY57-13066" fmla="*/ 668 h 731"/>
              <a:gd name="connsiteX58-13067" fmla="*/ 105 w 226"/>
              <a:gd name="connsiteY58-13068" fmla="*/ 678 h 731"/>
              <a:gd name="connsiteX59-13069" fmla="*/ 105 w 226"/>
              <a:gd name="connsiteY59-13070" fmla="*/ 689 h 731"/>
              <a:gd name="connsiteX60-13071" fmla="*/ 100 w 226"/>
              <a:gd name="connsiteY60-13072" fmla="*/ 694 h 731"/>
              <a:gd name="connsiteX61-13073" fmla="*/ 95 w 226"/>
              <a:gd name="connsiteY61-13074" fmla="*/ 704 h 731"/>
              <a:gd name="connsiteX62-13075" fmla="*/ 95 w 226"/>
              <a:gd name="connsiteY62-13076" fmla="*/ 710 h 731"/>
              <a:gd name="connsiteX63-13077" fmla="*/ 84 w 226"/>
              <a:gd name="connsiteY63-13078" fmla="*/ 715 h 731"/>
              <a:gd name="connsiteX64-13079" fmla="*/ 79 w 226"/>
              <a:gd name="connsiteY64-13080" fmla="*/ 725 h 731"/>
              <a:gd name="connsiteX65-13081" fmla="*/ 74 w 226"/>
              <a:gd name="connsiteY65-13082" fmla="*/ 725 h 731"/>
              <a:gd name="connsiteX66-13083" fmla="*/ 68 w 226"/>
              <a:gd name="connsiteY66-13084" fmla="*/ 731 h 731"/>
              <a:gd name="connsiteX67-13085" fmla="*/ 63 w 226"/>
              <a:gd name="connsiteY67-13086" fmla="*/ 731 h 731"/>
              <a:gd name="connsiteX68-13087" fmla="*/ 63 w 226"/>
              <a:gd name="connsiteY68-13088" fmla="*/ 725 h 731"/>
              <a:gd name="connsiteX69-13089" fmla="*/ 58 w 226"/>
              <a:gd name="connsiteY69-13090" fmla="*/ 725 h 731"/>
              <a:gd name="connsiteX70-13091" fmla="*/ 58 w 226"/>
              <a:gd name="connsiteY70-13092" fmla="*/ 720 h 731"/>
              <a:gd name="connsiteX71-13093" fmla="*/ 58 w 226"/>
              <a:gd name="connsiteY71-13094" fmla="*/ 715 h 731"/>
              <a:gd name="connsiteX72-13095" fmla="*/ 53 w 226"/>
              <a:gd name="connsiteY72-13096" fmla="*/ 710 h 731"/>
              <a:gd name="connsiteX73-13097" fmla="*/ 53 w 226"/>
              <a:gd name="connsiteY73-13098" fmla="*/ 699 h 731"/>
              <a:gd name="connsiteX74-13099" fmla="*/ 53 w 226"/>
              <a:gd name="connsiteY74-13100" fmla="*/ 689 h 731"/>
              <a:gd name="connsiteX75-13101" fmla="*/ 47 w 226"/>
              <a:gd name="connsiteY75-13102" fmla="*/ 673 h 731"/>
              <a:gd name="connsiteX76-13103" fmla="*/ 42 w 226"/>
              <a:gd name="connsiteY76-13104" fmla="*/ 652 h 731"/>
              <a:gd name="connsiteX77-13105" fmla="*/ 37 w 226"/>
              <a:gd name="connsiteY77-13106" fmla="*/ 636 h 731"/>
              <a:gd name="connsiteX78-13107" fmla="*/ 32 w 226"/>
              <a:gd name="connsiteY78-13108" fmla="*/ 620 h 731"/>
              <a:gd name="connsiteX79-13109" fmla="*/ 26 w 226"/>
              <a:gd name="connsiteY79-13110" fmla="*/ 604 h 731"/>
              <a:gd name="connsiteX80-13111" fmla="*/ 16 w 226"/>
              <a:gd name="connsiteY80-13112" fmla="*/ 594 h 731"/>
              <a:gd name="connsiteX81-13113" fmla="*/ 5 w 226"/>
              <a:gd name="connsiteY81-13114" fmla="*/ 583 h 731"/>
              <a:gd name="connsiteX82-13115" fmla="*/ 0 w 226"/>
              <a:gd name="connsiteY82-13116" fmla="*/ 573 h 731"/>
              <a:gd name="connsiteX83-13117" fmla="*/ 11 w 226"/>
              <a:gd name="connsiteY83-13118" fmla="*/ 578 h 731"/>
              <a:gd name="connsiteX84-13119" fmla="*/ 26 w 226"/>
              <a:gd name="connsiteY84-13120" fmla="*/ 578 h 731"/>
              <a:gd name="connsiteX85-13121" fmla="*/ 37 w 226"/>
              <a:gd name="connsiteY85-13122" fmla="*/ 578 h 731"/>
              <a:gd name="connsiteX86-13123" fmla="*/ 47 w 226"/>
              <a:gd name="connsiteY86-13124" fmla="*/ 578 h 731"/>
              <a:gd name="connsiteX87-13125" fmla="*/ 58 w 226"/>
              <a:gd name="connsiteY87-13126" fmla="*/ 573 h 731"/>
              <a:gd name="connsiteX88-13127" fmla="*/ 63 w 226"/>
              <a:gd name="connsiteY88-13128" fmla="*/ 573 h 731"/>
              <a:gd name="connsiteX89-13129" fmla="*/ 68 w 226"/>
              <a:gd name="connsiteY89-13130" fmla="*/ 568 h 731"/>
              <a:gd name="connsiteX90-13131" fmla="*/ 68 w 226"/>
              <a:gd name="connsiteY90-13132" fmla="*/ 568 h 731"/>
              <a:gd name="connsiteX91-13133" fmla="*/ 74 w 226"/>
              <a:gd name="connsiteY91-13134" fmla="*/ 562 h 731"/>
              <a:gd name="connsiteX92-13135" fmla="*/ 74 w 226"/>
              <a:gd name="connsiteY92-13136" fmla="*/ 552 h 731"/>
              <a:gd name="connsiteX93-13137" fmla="*/ 79 w 226"/>
              <a:gd name="connsiteY93-13138" fmla="*/ 541 h 731"/>
              <a:gd name="connsiteX94-13139" fmla="*/ 79 w 226"/>
              <a:gd name="connsiteY94-13140" fmla="*/ 526 h 731"/>
              <a:gd name="connsiteX95-13141" fmla="*/ 84 w 226"/>
              <a:gd name="connsiteY95-13142" fmla="*/ 505 h 731"/>
              <a:gd name="connsiteX96-13143" fmla="*/ 90 w 226"/>
              <a:gd name="connsiteY96-13144" fmla="*/ 484 h 731"/>
              <a:gd name="connsiteX97-13145" fmla="*/ 90 w 226"/>
              <a:gd name="connsiteY97-13146" fmla="*/ 457 h 731"/>
              <a:gd name="connsiteX98-13147" fmla="*/ 95 w 226"/>
              <a:gd name="connsiteY98-13148" fmla="*/ 426 h 731"/>
              <a:gd name="connsiteX99-13149" fmla="*/ 105 w 226"/>
              <a:gd name="connsiteY99-13150" fmla="*/ 363 h 731"/>
              <a:gd name="connsiteX100-13151" fmla="*/ 111 w 226"/>
              <a:gd name="connsiteY100-13152" fmla="*/ 305 h 731"/>
              <a:gd name="connsiteX101-13153" fmla="*/ 116 w 226"/>
              <a:gd name="connsiteY101-13154" fmla="*/ 242 h 731"/>
              <a:gd name="connsiteX102-13155" fmla="*/ 116 w 226"/>
              <a:gd name="connsiteY102-13156" fmla="*/ 189 h 731"/>
              <a:gd name="connsiteX103-13157" fmla="*/ 116 w 226"/>
              <a:gd name="connsiteY103-13158" fmla="*/ 189 h 731"/>
              <a:gd name="connsiteX0-13159" fmla="*/ 116 w 226"/>
              <a:gd name="connsiteY0-13160" fmla="*/ 189 h 731"/>
              <a:gd name="connsiteX1-13161" fmla="*/ 116 w 226"/>
              <a:gd name="connsiteY1-13162" fmla="*/ 163 h 731"/>
              <a:gd name="connsiteX2-13163" fmla="*/ 116 w 226"/>
              <a:gd name="connsiteY2-13164" fmla="*/ 136 h 731"/>
              <a:gd name="connsiteX3-13165" fmla="*/ 116 w 226"/>
              <a:gd name="connsiteY3-13166" fmla="*/ 115 h 731"/>
              <a:gd name="connsiteX4-13167" fmla="*/ 116 w 226"/>
              <a:gd name="connsiteY4-13168" fmla="*/ 100 h 731"/>
              <a:gd name="connsiteX5-13169" fmla="*/ 116 w 226"/>
              <a:gd name="connsiteY5-13170" fmla="*/ 84 h 731"/>
              <a:gd name="connsiteX6-13171" fmla="*/ 116 w 226"/>
              <a:gd name="connsiteY6-13172" fmla="*/ 73 h 731"/>
              <a:gd name="connsiteX7-13173" fmla="*/ 111 w 226"/>
              <a:gd name="connsiteY7-13174" fmla="*/ 63 h 731"/>
              <a:gd name="connsiteX8-13175" fmla="*/ 111 w 226"/>
              <a:gd name="connsiteY8-13176" fmla="*/ 57 h 731"/>
              <a:gd name="connsiteX9-13177" fmla="*/ 111 w 226"/>
              <a:gd name="connsiteY9-13178" fmla="*/ 52 h 731"/>
              <a:gd name="connsiteX10-13179" fmla="*/ 105 w 226"/>
              <a:gd name="connsiteY10-13180" fmla="*/ 52 h 731"/>
              <a:gd name="connsiteX11-13181" fmla="*/ 100 w 226"/>
              <a:gd name="connsiteY11-13182" fmla="*/ 47 h 731"/>
              <a:gd name="connsiteX12-13183" fmla="*/ 90 w 226"/>
              <a:gd name="connsiteY12-13184" fmla="*/ 47 h 731"/>
              <a:gd name="connsiteX13-13185" fmla="*/ 158 w 226"/>
              <a:gd name="connsiteY13-13186" fmla="*/ 0 h 731"/>
              <a:gd name="connsiteX14-13187" fmla="*/ 174 w 226"/>
              <a:gd name="connsiteY14-13188" fmla="*/ 10 h 731"/>
              <a:gd name="connsiteX15-13189" fmla="*/ 184 w 226"/>
              <a:gd name="connsiteY15-13190" fmla="*/ 21 h 731"/>
              <a:gd name="connsiteX16-13191" fmla="*/ 195 w 226"/>
              <a:gd name="connsiteY16-13192" fmla="*/ 26 h 731"/>
              <a:gd name="connsiteX17-13193" fmla="*/ 205 w 226"/>
              <a:gd name="connsiteY17-13194" fmla="*/ 36 h 731"/>
              <a:gd name="connsiteX18-13195" fmla="*/ 216 w 226"/>
              <a:gd name="connsiteY18-13196" fmla="*/ 42 h 731"/>
              <a:gd name="connsiteX19-13197" fmla="*/ 221 w 226"/>
              <a:gd name="connsiteY19-13198" fmla="*/ 47 h 731"/>
              <a:gd name="connsiteX20-13199" fmla="*/ 226 w 226"/>
              <a:gd name="connsiteY20-13200" fmla="*/ 52 h 731"/>
              <a:gd name="connsiteX21-13201" fmla="*/ 226 w 226"/>
              <a:gd name="connsiteY21-13202" fmla="*/ 57 h 731"/>
              <a:gd name="connsiteX22-13203" fmla="*/ 226 w 226"/>
              <a:gd name="connsiteY22-13204" fmla="*/ 63 h 731"/>
              <a:gd name="connsiteX23-13205" fmla="*/ 226 w 226"/>
              <a:gd name="connsiteY23-13206" fmla="*/ 68 h 731"/>
              <a:gd name="connsiteX24-13207" fmla="*/ 226 w 226"/>
              <a:gd name="connsiteY24-13208" fmla="*/ 73 h 731"/>
              <a:gd name="connsiteX25-13209" fmla="*/ 221 w 226"/>
              <a:gd name="connsiteY25-13210" fmla="*/ 78 h 731"/>
              <a:gd name="connsiteX26-13211" fmla="*/ 211 w 226"/>
              <a:gd name="connsiteY26-13212" fmla="*/ 84 h 731"/>
              <a:gd name="connsiteX27-13213" fmla="*/ 211 w 226"/>
              <a:gd name="connsiteY27-13214" fmla="*/ 89 h 731"/>
              <a:gd name="connsiteX28-13215" fmla="*/ 211 w 226"/>
              <a:gd name="connsiteY28-13216" fmla="*/ 89 h 731"/>
              <a:gd name="connsiteX29-13217" fmla="*/ 205 w 226"/>
              <a:gd name="connsiteY29-13218" fmla="*/ 94 h 731"/>
              <a:gd name="connsiteX30-13219" fmla="*/ 205 w 226"/>
              <a:gd name="connsiteY30-13220" fmla="*/ 100 h 731"/>
              <a:gd name="connsiteX31-13221" fmla="*/ 200 w 226"/>
              <a:gd name="connsiteY31-13222" fmla="*/ 110 h 731"/>
              <a:gd name="connsiteX32-13223" fmla="*/ 200 w 226"/>
              <a:gd name="connsiteY32-13224" fmla="*/ 115 h 731"/>
              <a:gd name="connsiteX33-13225" fmla="*/ 200 w 226"/>
              <a:gd name="connsiteY33-13226" fmla="*/ 126 h 731"/>
              <a:gd name="connsiteX34-13227" fmla="*/ 195 w 226"/>
              <a:gd name="connsiteY34-13228" fmla="*/ 136 h 731"/>
              <a:gd name="connsiteX35-13229" fmla="*/ 195 w 226"/>
              <a:gd name="connsiteY35-13230" fmla="*/ 147 h 731"/>
              <a:gd name="connsiteX36-13231" fmla="*/ 195 w 226"/>
              <a:gd name="connsiteY36-13232" fmla="*/ 157 h 731"/>
              <a:gd name="connsiteX37-13233" fmla="*/ 190 w 226"/>
              <a:gd name="connsiteY37-13234" fmla="*/ 173 h 731"/>
              <a:gd name="connsiteX38-13235" fmla="*/ 190 w 226"/>
              <a:gd name="connsiteY38-13236" fmla="*/ 189 h 731"/>
              <a:gd name="connsiteX39-13237" fmla="*/ 190 w 226"/>
              <a:gd name="connsiteY39-13238" fmla="*/ 205 h 731"/>
              <a:gd name="connsiteX40-13239" fmla="*/ 184 w 226"/>
              <a:gd name="connsiteY40-13240" fmla="*/ 220 h 731"/>
              <a:gd name="connsiteX41-13241" fmla="*/ 184 w 226"/>
              <a:gd name="connsiteY41-13242" fmla="*/ 236 h 731"/>
              <a:gd name="connsiteX42-13243" fmla="*/ 184 w 226"/>
              <a:gd name="connsiteY42-13244" fmla="*/ 257 h 731"/>
              <a:gd name="connsiteX43-13245" fmla="*/ 179 w 226"/>
              <a:gd name="connsiteY43-13246" fmla="*/ 299 h 731"/>
              <a:gd name="connsiteX44-13247" fmla="*/ 174 w 226"/>
              <a:gd name="connsiteY44-13248" fmla="*/ 336 h 731"/>
              <a:gd name="connsiteX45-13249" fmla="*/ 174 w 226"/>
              <a:gd name="connsiteY45-13250" fmla="*/ 368 h 731"/>
              <a:gd name="connsiteX46-13251" fmla="*/ 169 w 226"/>
              <a:gd name="connsiteY46-13252" fmla="*/ 399 h 731"/>
              <a:gd name="connsiteX47-13253" fmla="*/ 163 w 226"/>
              <a:gd name="connsiteY47-13254" fmla="*/ 431 h 731"/>
              <a:gd name="connsiteX48-13255" fmla="*/ 163 w 226"/>
              <a:gd name="connsiteY48-13256" fmla="*/ 457 h 731"/>
              <a:gd name="connsiteX49-13257" fmla="*/ 158 w 226"/>
              <a:gd name="connsiteY49-13258" fmla="*/ 478 h 731"/>
              <a:gd name="connsiteX50-13259" fmla="*/ 153 w 226"/>
              <a:gd name="connsiteY50-13260" fmla="*/ 499 h 731"/>
              <a:gd name="connsiteX51-13261" fmla="*/ 147 w 226"/>
              <a:gd name="connsiteY51-13262" fmla="*/ 536 h 731"/>
              <a:gd name="connsiteX52-13263" fmla="*/ 137 w 226"/>
              <a:gd name="connsiteY52-13264" fmla="*/ 573 h 731"/>
              <a:gd name="connsiteX53-13265" fmla="*/ 132 w 226"/>
              <a:gd name="connsiteY53-13266" fmla="*/ 604 h 731"/>
              <a:gd name="connsiteX54-13267" fmla="*/ 121 w 226"/>
              <a:gd name="connsiteY54-13268" fmla="*/ 631 h 731"/>
              <a:gd name="connsiteX55-13269" fmla="*/ 116 w 226"/>
              <a:gd name="connsiteY55-13270" fmla="*/ 657 h 731"/>
              <a:gd name="connsiteX56-13271" fmla="*/ 111 w 226"/>
              <a:gd name="connsiteY56-13272" fmla="*/ 668 h 731"/>
              <a:gd name="connsiteX57-13273" fmla="*/ 105 w 226"/>
              <a:gd name="connsiteY57-13274" fmla="*/ 678 h 731"/>
              <a:gd name="connsiteX58-13275" fmla="*/ 105 w 226"/>
              <a:gd name="connsiteY58-13276" fmla="*/ 689 h 731"/>
              <a:gd name="connsiteX59-13277" fmla="*/ 100 w 226"/>
              <a:gd name="connsiteY59-13278" fmla="*/ 694 h 731"/>
              <a:gd name="connsiteX60-13279" fmla="*/ 95 w 226"/>
              <a:gd name="connsiteY60-13280" fmla="*/ 704 h 731"/>
              <a:gd name="connsiteX61-13281" fmla="*/ 95 w 226"/>
              <a:gd name="connsiteY61-13282" fmla="*/ 710 h 731"/>
              <a:gd name="connsiteX62-13283" fmla="*/ 84 w 226"/>
              <a:gd name="connsiteY62-13284" fmla="*/ 715 h 731"/>
              <a:gd name="connsiteX63-13285" fmla="*/ 79 w 226"/>
              <a:gd name="connsiteY63-13286" fmla="*/ 725 h 731"/>
              <a:gd name="connsiteX64-13287" fmla="*/ 74 w 226"/>
              <a:gd name="connsiteY64-13288" fmla="*/ 725 h 731"/>
              <a:gd name="connsiteX65-13289" fmla="*/ 68 w 226"/>
              <a:gd name="connsiteY65-13290" fmla="*/ 731 h 731"/>
              <a:gd name="connsiteX66-13291" fmla="*/ 63 w 226"/>
              <a:gd name="connsiteY66-13292" fmla="*/ 731 h 731"/>
              <a:gd name="connsiteX67-13293" fmla="*/ 63 w 226"/>
              <a:gd name="connsiteY67-13294" fmla="*/ 725 h 731"/>
              <a:gd name="connsiteX68-13295" fmla="*/ 58 w 226"/>
              <a:gd name="connsiteY68-13296" fmla="*/ 725 h 731"/>
              <a:gd name="connsiteX69-13297" fmla="*/ 58 w 226"/>
              <a:gd name="connsiteY69-13298" fmla="*/ 720 h 731"/>
              <a:gd name="connsiteX70-13299" fmla="*/ 58 w 226"/>
              <a:gd name="connsiteY70-13300" fmla="*/ 715 h 731"/>
              <a:gd name="connsiteX71-13301" fmla="*/ 53 w 226"/>
              <a:gd name="connsiteY71-13302" fmla="*/ 710 h 731"/>
              <a:gd name="connsiteX72-13303" fmla="*/ 53 w 226"/>
              <a:gd name="connsiteY72-13304" fmla="*/ 699 h 731"/>
              <a:gd name="connsiteX73-13305" fmla="*/ 53 w 226"/>
              <a:gd name="connsiteY73-13306" fmla="*/ 689 h 731"/>
              <a:gd name="connsiteX74-13307" fmla="*/ 47 w 226"/>
              <a:gd name="connsiteY74-13308" fmla="*/ 673 h 731"/>
              <a:gd name="connsiteX75-13309" fmla="*/ 42 w 226"/>
              <a:gd name="connsiteY75-13310" fmla="*/ 652 h 731"/>
              <a:gd name="connsiteX76-13311" fmla="*/ 37 w 226"/>
              <a:gd name="connsiteY76-13312" fmla="*/ 636 h 731"/>
              <a:gd name="connsiteX77-13313" fmla="*/ 32 w 226"/>
              <a:gd name="connsiteY77-13314" fmla="*/ 620 h 731"/>
              <a:gd name="connsiteX78-13315" fmla="*/ 26 w 226"/>
              <a:gd name="connsiteY78-13316" fmla="*/ 604 h 731"/>
              <a:gd name="connsiteX79-13317" fmla="*/ 16 w 226"/>
              <a:gd name="connsiteY79-13318" fmla="*/ 594 h 731"/>
              <a:gd name="connsiteX80-13319" fmla="*/ 5 w 226"/>
              <a:gd name="connsiteY80-13320" fmla="*/ 583 h 731"/>
              <a:gd name="connsiteX81-13321" fmla="*/ 0 w 226"/>
              <a:gd name="connsiteY81-13322" fmla="*/ 573 h 731"/>
              <a:gd name="connsiteX82-13323" fmla="*/ 11 w 226"/>
              <a:gd name="connsiteY82-13324" fmla="*/ 578 h 731"/>
              <a:gd name="connsiteX83-13325" fmla="*/ 26 w 226"/>
              <a:gd name="connsiteY83-13326" fmla="*/ 578 h 731"/>
              <a:gd name="connsiteX84-13327" fmla="*/ 37 w 226"/>
              <a:gd name="connsiteY84-13328" fmla="*/ 578 h 731"/>
              <a:gd name="connsiteX85-13329" fmla="*/ 47 w 226"/>
              <a:gd name="connsiteY85-13330" fmla="*/ 578 h 731"/>
              <a:gd name="connsiteX86-13331" fmla="*/ 58 w 226"/>
              <a:gd name="connsiteY86-13332" fmla="*/ 573 h 731"/>
              <a:gd name="connsiteX87-13333" fmla="*/ 63 w 226"/>
              <a:gd name="connsiteY87-13334" fmla="*/ 573 h 731"/>
              <a:gd name="connsiteX88-13335" fmla="*/ 68 w 226"/>
              <a:gd name="connsiteY88-13336" fmla="*/ 568 h 731"/>
              <a:gd name="connsiteX89-13337" fmla="*/ 68 w 226"/>
              <a:gd name="connsiteY89-13338" fmla="*/ 568 h 731"/>
              <a:gd name="connsiteX90-13339" fmla="*/ 74 w 226"/>
              <a:gd name="connsiteY90-13340" fmla="*/ 562 h 731"/>
              <a:gd name="connsiteX91-13341" fmla="*/ 74 w 226"/>
              <a:gd name="connsiteY91-13342" fmla="*/ 552 h 731"/>
              <a:gd name="connsiteX92-13343" fmla="*/ 79 w 226"/>
              <a:gd name="connsiteY92-13344" fmla="*/ 541 h 731"/>
              <a:gd name="connsiteX93-13345" fmla="*/ 79 w 226"/>
              <a:gd name="connsiteY93-13346" fmla="*/ 526 h 731"/>
              <a:gd name="connsiteX94-13347" fmla="*/ 84 w 226"/>
              <a:gd name="connsiteY94-13348" fmla="*/ 505 h 731"/>
              <a:gd name="connsiteX95-13349" fmla="*/ 90 w 226"/>
              <a:gd name="connsiteY95-13350" fmla="*/ 484 h 731"/>
              <a:gd name="connsiteX96-13351" fmla="*/ 90 w 226"/>
              <a:gd name="connsiteY96-13352" fmla="*/ 457 h 731"/>
              <a:gd name="connsiteX97-13353" fmla="*/ 95 w 226"/>
              <a:gd name="connsiteY97-13354" fmla="*/ 426 h 731"/>
              <a:gd name="connsiteX98-13355" fmla="*/ 105 w 226"/>
              <a:gd name="connsiteY98-13356" fmla="*/ 363 h 731"/>
              <a:gd name="connsiteX99-13357" fmla="*/ 111 w 226"/>
              <a:gd name="connsiteY99-13358" fmla="*/ 305 h 731"/>
              <a:gd name="connsiteX100-13359" fmla="*/ 116 w 226"/>
              <a:gd name="connsiteY100-13360" fmla="*/ 242 h 731"/>
              <a:gd name="connsiteX101-13361" fmla="*/ 116 w 226"/>
              <a:gd name="connsiteY101-13362" fmla="*/ 189 h 731"/>
              <a:gd name="connsiteX102-13363" fmla="*/ 116 w 226"/>
              <a:gd name="connsiteY102-13364" fmla="*/ 189 h 731"/>
              <a:gd name="connsiteX0-13365" fmla="*/ 116 w 226"/>
              <a:gd name="connsiteY0-13366" fmla="*/ 189 h 731"/>
              <a:gd name="connsiteX1-13367" fmla="*/ 116 w 226"/>
              <a:gd name="connsiteY1-13368" fmla="*/ 163 h 731"/>
              <a:gd name="connsiteX2-13369" fmla="*/ 116 w 226"/>
              <a:gd name="connsiteY2-13370" fmla="*/ 136 h 731"/>
              <a:gd name="connsiteX3-13371" fmla="*/ 116 w 226"/>
              <a:gd name="connsiteY3-13372" fmla="*/ 115 h 731"/>
              <a:gd name="connsiteX4-13373" fmla="*/ 116 w 226"/>
              <a:gd name="connsiteY4-13374" fmla="*/ 100 h 731"/>
              <a:gd name="connsiteX5-13375" fmla="*/ 116 w 226"/>
              <a:gd name="connsiteY5-13376" fmla="*/ 84 h 731"/>
              <a:gd name="connsiteX6-13377" fmla="*/ 116 w 226"/>
              <a:gd name="connsiteY6-13378" fmla="*/ 73 h 731"/>
              <a:gd name="connsiteX7-13379" fmla="*/ 111 w 226"/>
              <a:gd name="connsiteY7-13380" fmla="*/ 63 h 731"/>
              <a:gd name="connsiteX8-13381" fmla="*/ 111 w 226"/>
              <a:gd name="connsiteY8-13382" fmla="*/ 57 h 731"/>
              <a:gd name="connsiteX9-13383" fmla="*/ 111 w 226"/>
              <a:gd name="connsiteY9-13384" fmla="*/ 52 h 731"/>
              <a:gd name="connsiteX10-13385" fmla="*/ 105 w 226"/>
              <a:gd name="connsiteY10-13386" fmla="*/ 52 h 731"/>
              <a:gd name="connsiteX11-13387" fmla="*/ 100 w 226"/>
              <a:gd name="connsiteY11-13388" fmla="*/ 47 h 731"/>
              <a:gd name="connsiteX12-13389" fmla="*/ 158 w 226"/>
              <a:gd name="connsiteY12-13390" fmla="*/ 0 h 731"/>
              <a:gd name="connsiteX13-13391" fmla="*/ 174 w 226"/>
              <a:gd name="connsiteY13-13392" fmla="*/ 10 h 731"/>
              <a:gd name="connsiteX14-13393" fmla="*/ 184 w 226"/>
              <a:gd name="connsiteY14-13394" fmla="*/ 21 h 731"/>
              <a:gd name="connsiteX15-13395" fmla="*/ 195 w 226"/>
              <a:gd name="connsiteY15-13396" fmla="*/ 26 h 731"/>
              <a:gd name="connsiteX16-13397" fmla="*/ 205 w 226"/>
              <a:gd name="connsiteY16-13398" fmla="*/ 36 h 731"/>
              <a:gd name="connsiteX17-13399" fmla="*/ 216 w 226"/>
              <a:gd name="connsiteY17-13400" fmla="*/ 42 h 731"/>
              <a:gd name="connsiteX18-13401" fmla="*/ 221 w 226"/>
              <a:gd name="connsiteY18-13402" fmla="*/ 47 h 731"/>
              <a:gd name="connsiteX19-13403" fmla="*/ 226 w 226"/>
              <a:gd name="connsiteY19-13404" fmla="*/ 52 h 731"/>
              <a:gd name="connsiteX20-13405" fmla="*/ 226 w 226"/>
              <a:gd name="connsiteY20-13406" fmla="*/ 57 h 731"/>
              <a:gd name="connsiteX21-13407" fmla="*/ 226 w 226"/>
              <a:gd name="connsiteY21-13408" fmla="*/ 63 h 731"/>
              <a:gd name="connsiteX22-13409" fmla="*/ 226 w 226"/>
              <a:gd name="connsiteY22-13410" fmla="*/ 68 h 731"/>
              <a:gd name="connsiteX23-13411" fmla="*/ 226 w 226"/>
              <a:gd name="connsiteY23-13412" fmla="*/ 73 h 731"/>
              <a:gd name="connsiteX24-13413" fmla="*/ 221 w 226"/>
              <a:gd name="connsiteY24-13414" fmla="*/ 78 h 731"/>
              <a:gd name="connsiteX25-13415" fmla="*/ 211 w 226"/>
              <a:gd name="connsiteY25-13416" fmla="*/ 84 h 731"/>
              <a:gd name="connsiteX26-13417" fmla="*/ 211 w 226"/>
              <a:gd name="connsiteY26-13418" fmla="*/ 89 h 731"/>
              <a:gd name="connsiteX27-13419" fmla="*/ 211 w 226"/>
              <a:gd name="connsiteY27-13420" fmla="*/ 89 h 731"/>
              <a:gd name="connsiteX28-13421" fmla="*/ 205 w 226"/>
              <a:gd name="connsiteY28-13422" fmla="*/ 94 h 731"/>
              <a:gd name="connsiteX29-13423" fmla="*/ 205 w 226"/>
              <a:gd name="connsiteY29-13424" fmla="*/ 100 h 731"/>
              <a:gd name="connsiteX30-13425" fmla="*/ 200 w 226"/>
              <a:gd name="connsiteY30-13426" fmla="*/ 110 h 731"/>
              <a:gd name="connsiteX31-13427" fmla="*/ 200 w 226"/>
              <a:gd name="connsiteY31-13428" fmla="*/ 115 h 731"/>
              <a:gd name="connsiteX32-13429" fmla="*/ 200 w 226"/>
              <a:gd name="connsiteY32-13430" fmla="*/ 126 h 731"/>
              <a:gd name="connsiteX33-13431" fmla="*/ 195 w 226"/>
              <a:gd name="connsiteY33-13432" fmla="*/ 136 h 731"/>
              <a:gd name="connsiteX34-13433" fmla="*/ 195 w 226"/>
              <a:gd name="connsiteY34-13434" fmla="*/ 147 h 731"/>
              <a:gd name="connsiteX35-13435" fmla="*/ 195 w 226"/>
              <a:gd name="connsiteY35-13436" fmla="*/ 157 h 731"/>
              <a:gd name="connsiteX36-13437" fmla="*/ 190 w 226"/>
              <a:gd name="connsiteY36-13438" fmla="*/ 173 h 731"/>
              <a:gd name="connsiteX37-13439" fmla="*/ 190 w 226"/>
              <a:gd name="connsiteY37-13440" fmla="*/ 189 h 731"/>
              <a:gd name="connsiteX38-13441" fmla="*/ 190 w 226"/>
              <a:gd name="connsiteY38-13442" fmla="*/ 205 h 731"/>
              <a:gd name="connsiteX39-13443" fmla="*/ 184 w 226"/>
              <a:gd name="connsiteY39-13444" fmla="*/ 220 h 731"/>
              <a:gd name="connsiteX40-13445" fmla="*/ 184 w 226"/>
              <a:gd name="connsiteY40-13446" fmla="*/ 236 h 731"/>
              <a:gd name="connsiteX41-13447" fmla="*/ 184 w 226"/>
              <a:gd name="connsiteY41-13448" fmla="*/ 257 h 731"/>
              <a:gd name="connsiteX42-13449" fmla="*/ 179 w 226"/>
              <a:gd name="connsiteY42-13450" fmla="*/ 299 h 731"/>
              <a:gd name="connsiteX43-13451" fmla="*/ 174 w 226"/>
              <a:gd name="connsiteY43-13452" fmla="*/ 336 h 731"/>
              <a:gd name="connsiteX44-13453" fmla="*/ 174 w 226"/>
              <a:gd name="connsiteY44-13454" fmla="*/ 368 h 731"/>
              <a:gd name="connsiteX45-13455" fmla="*/ 169 w 226"/>
              <a:gd name="connsiteY45-13456" fmla="*/ 399 h 731"/>
              <a:gd name="connsiteX46-13457" fmla="*/ 163 w 226"/>
              <a:gd name="connsiteY46-13458" fmla="*/ 431 h 731"/>
              <a:gd name="connsiteX47-13459" fmla="*/ 163 w 226"/>
              <a:gd name="connsiteY47-13460" fmla="*/ 457 h 731"/>
              <a:gd name="connsiteX48-13461" fmla="*/ 158 w 226"/>
              <a:gd name="connsiteY48-13462" fmla="*/ 478 h 731"/>
              <a:gd name="connsiteX49-13463" fmla="*/ 153 w 226"/>
              <a:gd name="connsiteY49-13464" fmla="*/ 499 h 731"/>
              <a:gd name="connsiteX50-13465" fmla="*/ 147 w 226"/>
              <a:gd name="connsiteY50-13466" fmla="*/ 536 h 731"/>
              <a:gd name="connsiteX51-13467" fmla="*/ 137 w 226"/>
              <a:gd name="connsiteY51-13468" fmla="*/ 573 h 731"/>
              <a:gd name="connsiteX52-13469" fmla="*/ 132 w 226"/>
              <a:gd name="connsiteY52-13470" fmla="*/ 604 h 731"/>
              <a:gd name="connsiteX53-13471" fmla="*/ 121 w 226"/>
              <a:gd name="connsiteY53-13472" fmla="*/ 631 h 731"/>
              <a:gd name="connsiteX54-13473" fmla="*/ 116 w 226"/>
              <a:gd name="connsiteY54-13474" fmla="*/ 657 h 731"/>
              <a:gd name="connsiteX55-13475" fmla="*/ 111 w 226"/>
              <a:gd name="connsiteY55-13476" fmla="*/ 668 h 731"/>
              <a:gd name="connsiteX56-13477" fmla="*/ 105 w 226"/>
              <a:gd name="connsiteY56-13478" fmla="*/ 678 h 731"/>
              <a:gd name="connsiteX57-13479" fmla="*/ 105 w 226"/>
              <a:gd name="connsiteY57-13480" fmla="*/ 689 h 731"/>
              <a:gd name="connsiteX58-13481" fmla="*/ 100 w 226"/>
              <a:gd name="connsiteY58-13482" fmla="*/ 694 h 731"/>
              <a:gd name="connsiteX59-13483" fmla="*/ 95 w 226"/>
              <a:gd name="connsiteY59-13484" fmla="*/ 704 h 731"/>
              <a:gd name="connsiteX60-13485" fmla="*/ 95 w 226"/>
              <a:gd name="connsiteY60-13486" fmla="*/ 710 h 731"/>
              <a:gd name="connsiteX61-13487" fmla="*/ 84 w 226"/>
              <a:gd name="connsiteY61-13488" fmla="*/ 715 h 731"/>
              <a:gd name="connsiteX62-13489" fmla="*/ 79 w 226"/>
              <a:gd name="connsiteY62-13490" fmla="*/ 725 h 731"/>
              <a:gd name="connsiteX63-13491" fmla="*/ 74 w 226"/>
              <a:gd name="connsiteY63-13492" fmla="*/ 725 h 731"/>
              <a:gd name="connsiteX64-13493" fmla="*/ 68 w 226"/>
              <a:gd name="connsiteY64-13494" fmla="*/ 731 h 731"/>
              <a:gd name="connsiteX65-13495" fmla="*/ 63 w 226"/>
              <a:gd name="connsiteY65-13496" fmla="*/ 731 h 731"/>
              <a:gd name="connsiteX66-13497" fmla="*/ 63 w 226"/>
              <a:gd name="connsiteY66-13498" fmla="*/ 725 h 731"/>
              <a:gd name="connsiteX67-13499" fmla="*/ 58 w 226"/>
              <a:gd name="connsiteY67-13500" fmla="*/ 725 h 731"/>
              <a:gd name="connsiteX68-13501" fmla="*/ 58 w 226"/>
              <a:gd name="connsiteY68-13502" fmla="*/ 720 h 731"/>
              <a:gd name="connsiteX69-13503" fmla="*/ 58 w 226"/>
              <a:gd name="connsiteY69-13504" fmla="*/ 715 h 731"/>
              <a:gd name="connsiteX70-13505" fmla="*/ 53 w 226"/>
              <a:gd name="connsiteY70-13506" fmla="*/ 710 h 731"/>
              <a:gd name="connsiteX71-13507" fmla="*/ 53 w 226"/>
              <a:gd name="connsiteY71-13508" fmla="*/ 699 h 731"/>
              <a:gd name="connsiteX72-13509" fmla="*/ 53 w 226"/>
              <a:gd name="connsiteY72-13510" fmla="*/ 689 h 731"/>
              <a:gd name="connsiteX73-13511" fmla="*/ 47 w 226"/>
              <a:gd name="connsiteY73-13512" fmla="*/ 673 h 731"/>
              <a:gd name="connsiteX74-13513" fmla="*/ 42 w 226"/>
              <a:gd name="connsiteY74-13514" fmla="*/ 652 h 731"/>
              <a:gd name="connsiteX75-13515" fmla="*/ 37 w 226"/>
              <a:gd name="connsiteY75-13516" fmla="*/ 636 h 731"/>
              <a:gd name="connsiteX76-13517" fmla="*/ 32 w 226"/>
              <a:gd name="connsiteY76-13518" fmla="*/ 620 h 731"/>
              <a:gd name="connsiteX77-13519" fmla="*/ 26 w 226"/>
              <a:gd name="connsiteY77-13520" fmla="*/ 604 h 731"/>
              <a:gd name="connsiteX78-13521" fmla="*/ 16 w 226"/>
              <a:gd name="connsiteY78-13522" fmla="*/ 594 h 731"/>
              <a:gd name="connsiteX79-13523" fmla="*/ 5 w 226"/>
              <a:gd name="connsiteY79-13524" fmla="*/ 583 h 731"/>
              <a:gd name="connsiteX80-13525" fmla="*/ 0 w 226"/>
              <a:gd name="connsiteY80-13526" fmla="*/ 573 h 731"/>
              <a:gd name="connsiteX81-13527" fmla="*/ 11 w 226"/>
              <a:gd name="connsiteY81-13528" fmla="*/ 578 h 731"/>
              <a:gd name="connsiteX82-13529" fmla="*/ 26 w 226"/>
              <a:gd name="connsiteY82-13530" fmla="*/ 578 h 731"/>
              <a:gd name="connsiteX83-13531" fmla="*/ 37 w 226"/>
              <a:gd name="connsiteY83-13532" fmla="*/ 578 h 731"/>
              <a:gd name="connsiteX84-13533" fmla="*/ 47 w 226"/>
              <a:gd name="connsiteY84-13534" fmla="*/ 578 h 731"/>
              <a:gd name="connsiteX85-13535" fmla="*/ 58 w 226"/>
              <a:gd name="connsiteY85-13536" fmla="*/ 573 h 731"/>
              <a:gd name="connsiteX86-13537" fmla="*/ 63 w 226"/>
              <a:gd name="connsiteY86-13538" fmla="*/ 573 h 731"/>
              <a:gd name="connsiteX87-13539" fmla="*/ 68 w 226"/>
              <a:gd name="connsiteY87-13540" fmla="*/ 568 h 731"/>
              <a:gd name="connsiteX88-13541" fmla="*/ 68 w 226"/>
              <a:gd name="connsiteY88-13542" fmla="*/ 568 h 731"/>
              <a:gd name="connsiteX89-13543" fmla="*/ 74 w 226"/>
              <a:gd name="connsiteY89-13544" fmla="*/ 562 h 731"/>
              <a:gd name="connsiteX90-13545" fmla="*/ 74 w 226"/>
              <a:gd name="connsiteY90-13546" fmla="*/ 552 h 731"/>
              <a:gd name="connsiteX91-13547" fmla="*/ 79 w 226"/>
              <a:gd name="connsiteY91-13548" fmla="*/ 541 h 731"/>
              <a:gd name="connsiteX92-13549" fmla="*/ 79 w 226"/>
              <a:gd name="connsiteY92-13550" fmla="*/ 526 h 731"/>
              <a:gd name="connsiteX93-13551" fmla="*/ 84 w 226"/>
              <a:gd name="connsiteY93-13552" fmla="*/ 505 h 731"/>
              <a:gd name="connsiteX94-13553" fmla="*/ 90 w 226"/>
              <a:gd name="connsiteY94-13554" fmla="*/ 484 h 731"/>
              <a:gd name="connsiteX95-13555" fmla="*/ 90 w 226"/>
              <a:gd name="connsiteY95-13556" fmla="*/ 457 h 731"/>
              <a:gd name="connsiteX96-13557" fmla="*/ 95 w 226"/>
              <a:gd name="connsiteY96-13558" fmla="*/ 426 h 731"/>
              <a:gd name="connsiteX97-13559" fmla="*/ 105 w 226"/>
              <a:gd name="connsiteY97-13560" fmla="*/ 363 h 731"/>
              <a:gd name="connsiteX98-13561" fmla="*/ 111 w 226"/>
              <a:gd name="connsiteY98-13562" fmla="*/ 305 h 731"/>
              <a:gd name="connsiteX99-13563" fmla="*/ 116 w 226"/>
              <a:gd name="connsiteY99-13564" fmla="*/ 242 h 731"/>
              <a:gd name="connsiteX100-13565" fmla="*/ 116 w 226"/>
              <a:gd name="connsiteY100-13566" fmla="*/ 189 h 731"/>
              <a:gd name="connsiteX101-13567" fmla="*/ 116 w 226"/>
              <a:gd name="connsiteY101-13568" fmla="*/ 189 h 731"/>
              <a:gd name="connsiteX0-13569" fmla="*/ 112 w 222"/>
              <a:gd name="connsiteY0-13570" fmla="*/ 189 h 731"/>
              <a:gd name="connsiteX1-13571" fmla="*/ 112 w 222"/>
              <a:gd name="connsiteY1-13572" fmla="*/ 163 h 731"/>
              <a:gd name="connsiteX2-13573" fmla="*/ 112 w 222"/>
              <a:gd name="connsiteY2-13574" fmla="*/ 136 h 731"/>
              <a:gd name="connsiteX3-13575" fmla="*/ 112 w 222"/>
              <a:gd name="connsiteY3-13576" fmla="*/ 115 h 731"/>
              <a:gd name="connsiteX4-13577" fmla="*/ 112 w 222"/>
              <a:gd name="connsiteY4-13578" fmla="*/ 100 h 731"/>
              <a:gd name="connsiteX5-13579" fmla="*/ 112 w 222"/>
              <a:gd name="connsiteY5-13580" fmla="*/ 84 h 731"/>
              <a:gd name="connsiteX6-13581" fmla="*/ 112 w 222"/>
              <a:gd name="connsiteY6-13582" fmla="*/ 73 h 731"/>
              <a:gd name="connsiteX7-13583" fmla="*/ 107 w 222"/>
              <a:gd name="connsiteY7-13584" fmla="*/ 63 h 731"/>
              <a:gd name="connsiteX8-13585" fmla="*/ 107 w 222"/>
              <a:gd name="connsiteY8-13586" fmla="*/ 57 h 731"/>
              <a:gd name="connsiteX9-13587" fmla="*/ 107 w 222"/>
              <a:gd name="connsiteY9-13588" fmla="*/ 52 h 731"/>
              <a:gd name="connsiteX10-13589" fmla="*/ 101 w 222"/>
              <a:gd name="connsiteY10-13590" fmla="*/ 52 h 731"/>
              <a:gd name="connsiteX11-13591" fmla="*/ 96 w 222"/>
              <a:gd name="connsiteY11-13592" fmla="*/ 47 h 731"/>
              <a:gd name="connsiteX12-13593" fmla="*/ 154 w 222"/>
              <a:gd name="connsiteY12-13594" fmla="*/ 0 h 731"/>
              <a:gd name="connsiteX13-13595" fmla="*/ 170 w 222"/>
              <a:gd name="connsiteY13-13596" fmla="*/ 10 h 731"/>
              <a:gd name="connsiteX14-13597" fmla="*/ 180 w 222"/>
              <a:gd name="connsiteY14-13598" fmla="*/ 21 h 731"/>
              <a:gd name="connsiteX15-13599" fmla="*/ 191 w 222"/>
              <a:gd name="connsiteY15-13600" fmla="*/ 26 h 731"/>
              <a:gd name="connsiteX16-13601" fmla="*/ 201 w 222"/>
              <a:gd name="connsiteY16-13602" fmla="*/ 36 h 731"/>
              <a:gd name="connsiteX17-13603" fmla="*/ 212 w 222"/>
              <a:gd name="connsiteY17-13604" fmla="*/ 42 h 731"/>
              <a:gd name="connsiteX18-13605" fmla="*/ 217 w 222"/>
              <a:gd name="connsiteY18-13606" fmla="*/ 47 h 731"/>
              <a:gd name="connsiteX19-13607" fmla="*/ 222 w 222"/>
              <a:gd name="connsiteY19-13608" fmla="*/ 52 h 731"/>
              <a:gd name="connsiteX20-13609" fmla="*/ 222 w 222"/>
              <a:gd name="connsiteY20-13610" fmla="*/ 57 h 731"/>
              <a:gd name="connsiteX21-13611" fmla="*/ 222 w 222"/>
              <a:gd name="connsiteY21-13612" fmla="*/ 63 h 731"/>
              <a:gd name="connsiteX22-13613" fmla="*/ 222 w 222"/>
              <a:gd name="connsiteY22-13614" fmla="*/ 68 h 731"/>
              <a:gd name="connsiteX23-13615" fmla="*/ 222 w 222"/>
              <a:gd name="connsiteY23-13616" fmla="*/ 73 h 731"/>
              <a:gd name="connsiteX24-13617" fmla="*/ 217 w 222"/>
              <a:gd name="connsiteY24-13618" fmla="*/ 78 h 731"/>
              <a:gd name="connsiteX25-13619" fmla="*/ 207 w 222"/>
              <a:gd name="connsiteY25-13620" fmla="*/ 84 h 731"/>
              <a:gd name="connsiteX26-13621" fmla="*/ 207 w 222"/>
              <a:gd name="connsiteY26-13622" fmla="*/ 89 h 731"/>
              <a:gd name="connsiteX27-13623" fmla="*/ 207 w 222"/>
              <a:gd name="connsiteY27-13624" fmla="*/ 89 h 731"/>
              <a:gd name="connsiteX28-13625" fmla="*/ 201 w 222"/>
              <a:gd name="connsiteY28-13626" fmla="*/ 94 h 731"/>
              <a:gd name="connsiteX29-13627" fmla="*/ 201 w 222"/>
              <a:gd name="connsiteY29-13628" fmla="*/ 100 h 731"/>
              <a:gd name="connsiteX30-13629" fmla="*/ 196 w 222"/>
              <a:gd name="connsiteY30-13630" fmla="*/ 110 h 731"/>
              <a:gd name="connsiteX31-13631" fmla="*/ 196 w 222"/>
              <a:gd name="connsiteY31-13632" fmla="*/ 115 h 731"/>
              <a:gd name="connsiteX32-13633" fmla="*/ 196 w 222"/>
              <a:gd name="connsiteY32-13634" fmla="*/ 126 h 731"/>
              <a:gd name="connsiteX33-13635" fmla="*/ 191 w 222"/>
              <a:gd name="connsiteY33-13636" fmla="*/ 136 h 731"/>
              <a:gd name="connsiteX34-13637" fmla="*/ 191 w 222"/>
              <a:gd name="connsiteY34-13638" fmla="*/ 147 h 731"/>
              <a:gd name="connsiteX35-13639" fmla="*/ 191 w 222"/>
              <a:gd name="connsiteY35-13640" fmla="*/ 157 h 731"/>
              <a:gd name="connsiteX36-13641" fmla="*/ 186 w 222"/>
              <a:gd name="connsiteY36-13642" fmla="*/ 173 h 731"/>
              <a:gd name="connsiteX37-13643" fmla="*/ 186 w 222"/>
              <a:gd name="connsiteY37-13644" fmla="*/ 189 h 731"/>
              <a:gd name="connsiteX38-13645" fmla="*/ 186 w 222"/>
              <a:gd name="connsiteY38-13646" fmla="*/ 205 h 731"/>
              <a:gd name="connsiteX39-13647" fmla="*/ 180 w 222"/>
              <a:gd name="connsiteY39-13648" fmla="*/ 220 h 731"/>
              <a:gd name="connsiteX40-13649" fmla="*/ 180 w 222"/>
              <a:gd name="connsiteY40-13650" fmla="*/ 236 h 731"/>
              <a:gd name="connsiteX41-13651" fmla="*/ 180 w 222"/>
              <a:gd name="connsiteY41-13652" fmla="*/ 257 h 731"/>
              <a:gd name="connsiteX42-13653" fmla="*/ 175 w 222"/>
              <a:gd name="connsiteY42-13654" fmla="*/ 299 h 731"/>
              <a:gd name="connsiteX43-13655" fmla="*/ 170 w 222"/>
              <a:gd name="connsiteY43-13656" fmla="*/ 336 h 731"/>
              <a:gd name="connsiteX44-13657" fmla="*/ 170 w 222"/>
              <a:gd name="connsiteY44-13658" fmla="*/ 368 h 731"/>
              <a:gd name="connsiteX45-13659" fmla="*/ 165 w 222"/>
              <a:gd name="connsiteY45-13660" fmla="*/ 399 h 731"/>
              <a:gd name="connsiteX46-13661" fmla="*/ 159 w 222"/>
              <a:gd name="connsiteY46-13662" fmla="*/ 431 h 731"/>
              <a:gd name="connsiteX47-13663" fmla="*/ 159 w 222"/>
              <a:gd name="connsiteY47-13664" fmla="*/ 457 h 731"/>
              <a:gd name="connsiteX48-13665" fmla="*/ 154 w 222"/>
              <a:gd name="connsiteY48-13666" fmla="*/ 478 h 731"/>
              <a:gd name="connsiteX49-13667" fmla="*/ 149 w 222"/>
              <a:gd name="connsiteY49-13668" fmla="*/ 499 h 731"/>
              <a:gd name="connsiteX50-13669" fmla="*/ 143 w 222"/>
              <a:gd name="connsiteY50-13670" fmla="*/ 536 h 731"/>
              <a:gd name="connsiteX51-13671" fmla="*/ 133 w 222"/>
              <a:gd name="connsiteY51-13672" fmla="*/ 573 h 731"/>
              <a:gd name="connsiteX52-13673" fmla="*/ 128 w 222"/>
              <a:gd name="connsiteY52-13674" fmla="*/ 604 h 731"/>
              <a:gd name="connsiteX53-13675" fmla="*/ 117 w 222"/>
              <a:gd name="connsiteY53-13676" fmla="*/ 631 h 731"/>
              <a:gd name="connsiteX54-13677" fmla="*/ 112 w 222"/>
              <a:gd name="connsiteY54-13678" fmla="*/ 657 h 731"/>
              <a:gd name="connsiteX55-13679" fmla="*/ 107 w 222"/>
              <a:gd name="connsiteY55-13680" fmla="*/ 668 h 731"/>
              <a:gd name="connsiteX56-13681" fmla="*/ 101 w 222"/>
              <a:gd name="connsiteY56-13682" fmla="*/ 678 h 731"/>
              <a:gd name="connsiteX57-13683" fmla="*/ 101 w 222"/>
              <a:gd name="connsiteY57-13684" fmla="*/ 689 h 731"/>
              <a:gd name="connsiteX58-13685" fmla="*/ 96 w 222"/>
              <a:gd name="connsiteY58-13686" fmla="*/ 694 h 731"/>
              <a:gd name="connsiteX59-13687" fmla="*/ 91 w 222"/>
              <a:gd name="connsiteY59-13688" fmla="*/ 704 h 731"/>
              <a:gd name="connsiteX60-13689" fmla="*/ 91 w 222"/>
              <a:gd name="connsiteY60-13690" fmla="*/ 710 h 731"/>
              <a:gd name="connsiteX61-13691" fmla="*/ 80 w 222"/>
              <a:gd name="connsiteY61-13692" fmla="*/ 715 h 731"/>
              <a:gd name="connsiteX62-13693" fmla="*/ 75 w 222"/>
              <a:gd name="connsiteY62-13694" fmla="*/ 725 h 731"/>
              <a:gd name="connsiteX63-13695" fmla="*/ 70 w 222"/>
              <a:gd name="connsiteY63-13696" fmla="*/ 725 h 731"/>
              <a:gd name="connsiteX64-13697" fmla="*/ 64 w 222"/>
              <a:gd name="connsiteY64-13698" fmla="*/ 731 h 731"/>
              <a:gd name="connsiteX65-13699" fmla="*/ 59 w 222"/>
              <a:gd name="connsiteY65-13700" fmla="*/ 731 h 731"/>
              <a:gd name="connsiteX66-13701" fmla="*/ 59 w 222"/>
              <a:gd name="connsiteY66-13702" fmla="*/ 725 h 731"/>
              <a:gd name="connsiteX67-13703" fmla="*/ 54 w 222"/>
              <a:gd name="connsiteY67-13704" fmla="*/ 725 h 731"/>
              <a:gd name="connsiteX68-13705" fmla="*/ 54 w 222"/>
              <a:gd name="connsiteY68-13706" fmla="*/ 720 h 731"/>
              <a:gd name="connsiteX69-13707" fmla="*/ 54 w 222"/>
              <a:gd name="connsiteY69-13708" fmla="*/ 715 h 731"/>
              <a:gd name="connsiteX70-13709" fmla="*/ 49 w 222"/>
              <a:gd name="connsiteY70-13710" fmla="*/ 710 h 731"/>
              <a:gd name="connsiteX71-13711" fmla="*/ 49 w 222"/>
              <a:gd name="connsiteY71-13712" fmla="*/ 699 h 731"/>
              <a:gd name="connsiteX72-13713" fmla="*/ 49 w 222"/>
              <a:gd name="connsiteY72-13714" fmla="*/ 689 h 731"/>
              <a:gd name="connsiteX73-13715" fmla="*/ 43 w 222"/>
              <a:gd name="connsiteY73-13716" fmla="*/ 673 h 731"/>
              <a:gd name="connsiteX74-13717" fmla="*/ 38 w 222"/>
              <a:gd name="connsiteY74-13718" fmla="*/ 652 h 731"/>
              <a:gd name="connsiteX75-13719" fmla="*/ 33 w 222"/>
              <a:gd name="connsiteY75-13720" fmla="*/ 636 h 731"/>
              <a:gd name="connsiteX76-13721" fmla="*/ 28 w 222"/>
              <a:gd name="connsiteY76-13722" fmla="*/ 620 h 731"/>
              <a:gd name="connsiteX77-13723" fmla="*/ 22 w 222"/>
              <a:gd name="connsiteY77-13724" fmla="*/ 604 h 731"/>
              <a:gd name="connsiteX78-13725" fmla="*/ 12 w 222"/>
              <a:gd name="connsiteY78-13726" fmla="*/ 594 h 731"/>
              <a:gd name="connsiteX79-13727" fmla="*/ 1 w 222"/>
              <a:gd name="connsiteY79-13728" fmla="*/ 583 h 731"/>
              <a:gd name="connsiteX80-13729" fmla="*/ 7 w 222"/>
              <a:gd name="connsiteY80-13730" fmla="*/ 578 h 731"/>
              <a:gd name="connsiteX81-13731" fmla="*/ 22 w 222"/>
              <a:gd name="connsiteY81-13732" fmla="*/ 578 h 731"/>
              <a:gd name="connsiteX82-13733" fmla="*/ 33 w 222"/>
              <a:gd name="connsiteY82-13734" fmla="*/ 578 h 731"/>
              <a:gd name="connsiteX83-13735" fmla="*/ 43 w 222"/>
              <a:gd name="connsiteY83-13736" fmla="*/ 578 h 731"/>
              <a:gd name="connsiteX84-13737" fmla="*/ 54 w 222"/>
              <a:gd name="connsiteY84-13738" fmla="*/ 573 h 731"/>
              <a:gd name="connsiteX85-13739" fmla="*/ 59 w 222"/>
              <a:gd name="connsiteY85-13740" fmla="*/ 573 h 731"/>
              <a:gd name="connsiteX86-13741" fmla="*/ 64 w 222"/>
              <a:gd name="connsiteY86-13742" fmla="*/ 568 h 731"/>
              <a:gd name="connsiteX87-13743" fmla="*/ 64 w 222"/>
              <a:gd name="connsiteY87-13744" fmla="*/ 568 h 731"/>
              <a:gd name="connsiteX88-13745" fmla="*/ 70 w 222"/>
              <a:gd name="connsiteY88-13746" fmla="*/ 562 h 731"/>
              <a:gd name="connsiteX89-13747" fmla="*/ 70 w 222"/>
              <a:gd name="connsiteY89-13748" fmla="*/ 552 h 731"/>
              <a:gd name="connsiteX90-13749" fmla="*/ 75 w 222"/>
              <a:gd name="connsiteY90-13750" fmla="*/ 541 h 731"/>
              <a:gd name="connsiteX91-13751" fmla="*/ 75 w 222"/>
              <a:gd name="connsiteY91-13752" fmla="*/ 526 h 731"/>
              <a:gd name="connsiteX92-13753" fmla="*/ 80 w 222"/>
              <a:gd name="connsiteY92-13754" fmla="*/ 505 h 731"/>
              <a:gd name="connsiteX93-13755" fmla="*/ 86 w 222"/>
              <a:gd name="connsiteY93-13756" fmla="*/ 484 h 731"/>
              <a:gd name="connsiteX94-13757" fmla="*/ 86 w 222"/>
              <a:gd name="connsiteY94-13758" fmla="*/ 457 h 731"/>
              <a:gd name="connsiteX95-13759" fmla="*/ 91 w 222"/>
              <a:gd name="connsiteY95-13760" fmla="*/ 426 h 731"/>
              <a:gd name="connsiteX96-13761" fmla="*/ 101 w 222"/>
              <a:gd name="connsiteY96-13762" fmla="*/ 363 h 731"/>
              <a:gd name="connsiteX97-13763" fmla="*/ 107 w 222"/>
              <a:gd name="connsiteY97-13764" fmla="*/ 305 h 731"/>
              <a:gd name="connsiteX98-13765" fmla="*/ 112 w 222"/>
              <a:gd name="connsiteY98-13766" fmla="*/ 242 h 731"/>
              <a:gd name="connsiteX99-13767" fmla="*/ 112 w 222"/>
              <a:gd name="connsiteY99-13768" fmla="*/ 189 h 731"/>
              <a:gd name="connsiteX100-13769" fmla="*/ 112 w 222"/>
              <a:gd name="connsiteY100-13770" fmla="*/ 189 h 731"/>
              <a:gd name="connsiteX0-13771" fmla="*/ 105 w 215"/>
              <a:gd name="connsiteY0-13772" fmla="*/ 189 h 731"/>
              <a:gd name="connsiteX1-13773" fmla="*/ 105 w 215"/>
              <a:gd name="connsiteY1-13774" fmla="*/ 163 h 731"/>
              <a:gd name="connsiteX2-13775" fmla="*/ 105 w 215"/>
              <a:gd name="connsiteY2-13776" fmla="*/ 136 h 731"/>
              <a:gd name="connsiteX3-13777" fmla="*/ 105 w 215"/>
              <a:gd name="connsiteY3-13778" fmla="*/ 115 h 731"/>
              <a:gd name="connsiteX4-13779" fmla="*/ 105 w 215"/>
              <a:gd name="connsiteY4-13780" fmla="*/ 100 h 731"/>
              <a:gd name="connsiteX5-13781" fmla="*/ 105 w 215"/>
              <a:gd name="connsiteY5-13782" fmla="*/ 84 h 731"/>
              <a:gd name="connsiteX6-13783" fmla="*/ 105 w 215"/>
              <a:gd name="connsiteY6-13784" fmla="*/ 73 h 731"/>
              <a:gd name="connsiteX7-13785" fmla="*/ 100 w 215"/>
              <a:gd name="connsiteY7-13786" fmla="*/ 63 h 731"/>
              <a:gd name="connsiteX8-13787" fmla="*/ 100 w 215"/>
              <a:gd name="connsiteY8-13788" fmla="*/ 57 h 731"/>
              <a:gd name="connsiteX9-13789" fmla="*/ 100 w 215"/>
              <a:gd name="connsiteY9-13790" fmla="*/ 52 h 731"/>
              <a:gd name="connsiteX10-13791" fmla="*/ 94 w 215"/>
              <a:gd name="connsiteY10-13792" fmla="*/ 52 h 731"/>
              <a:gd name="connsiteX11-13793" fmla="*/ 89 w 215"/>
              <a:gd name="connsiteY11-13794" fmla="*/ 47 h 731"/>
              <a:gd name="connsiteX12-13795" fmla="*/ 147 w 215"/>
              <a:gd name="connsiteY12-13796" fmla="*/ 0 h 731"/>
              <a:gd name="connsiteX13-13797" fmla="*/ 163 w 215"/>
              <a:gd name="connsiteY13-13798" fmla="*/ 10 h 731"/>
              <a:gd name="connsiteX14-13799" fmla="*/ 173 w 215"/>
              <a:gd name="connsiteY14-13800" fmla="*/ 21 h 731"/>
              <a:gd name="connsiteX15-13801" fmla="*/ 184 w 215"/>
              <a:gd name="connsiteY15-13802" fmla="*/ 26 h 731"/>
              <a:gd name="connsiteX16-13803" fmla="*/ 194 w 215"/>
              <a:gd name="connsiteY16-13804" fmla="*/ 36 h 731"/>
              <a:gd name="connsiteX17-13805" fmla="*/ 205 w 215"/>
              <a:gd name="connsiteY17-13806" fmla="*/ 42 h 731"/>
              <a:gd name="connsiteX18-13807" fmla="*/ 210 w 215"/>
              <a:gd name="connsiteY18-13808" fmla="*/ 47 h 731"/>
              <a:gd name="connsiteX19-13809" fmla="*/ 215 w 215"/>
              <a:gd name="connsiteY19-13810" fmla="*/ 52 h 731"/>
              <a:gd name="connsiteX20-13811" fmla="*/ 215 w 215"/>
              <a:gd name="connsiteY20-13812" fmla="*/ 57 h 731"/>
              <a:gd name="connsiteX21-13813" fmla="*/ 215 w 215"/>
              <a:gd name="connsiteY21-13814" fmla="*/ 63 h 731"/>
              <a:gd name="connsiteX22-13815" fmla="*/ 215 w 215"/>
              <a:gd name="connsiteY22-13816" fmla="*/ 68 h 731"/>
              <a:gd name="connsiteX23-13817" fmla="*/ 215 w 215"/>
              <a:gd name="connsiteY23-13818" fmla="*/ 73 h 731"/>
              <a:gd name="connsiteX24-13819" fmla="*/ 210 w 215"/>
              <a:gd name="connsiteY24-13820" fmla="*/ 78 h 731"/>
              <a:gd name="connsiteX25-13821" fmla="*/ 200 w 215"/>
              <a:gd name="connsiteY25-13822" fmla="*/ 84 h 731"/>
              <a:gd name="connsiteX26-13823" fmla="*/ 200 w 215"/>
              <a:gd name="connsiteY26-13824" fmla="*/ 89 h 731"/>
              <a:gd name="connsiteX27-13825" fmla="*/ 200 w 215"/>
              <a:gd name="connsiteY27-13826" fmla="*/ 89 h 731"/>
              <a:gd name="connsiteX28-13827" fmla="*/ 194 w 215"/>
              <a:gd name="connsiteY28-13828" fmla="*/ 94 h 731"/>
              <a:gd name="connsiteX29-13829" fmla="*/ 194 w 215"/>
              <a:gd name="connsiteY29-13830" fmla="*/ 100 h 731"/>
              <a:gd name="connsiteX30-13831" fmla="*/ 189 w 215"/>
              <a:gd name="connsiteY30-13832" fmla="*/ 110 h 731"/>
              <a:gd name="connsiteX31-13833" fmla="*/ 189 w 215"/>
              <a:gd name="connsiteY31-13834" fmla="*/ 115 h 731"/>
              <a:gd name="connsiteX32-13835" fmla="*/ 189 w 215"/>
              <a:gd name="connsiteY32-13836" fmla="*/ 126 h 731"/>
              <a:gd name="connsiteX33-13837" fmla="*/ 184 w 215"/>
              <a:gd name="connsiteY33-13838" fmla="*/ 136 h 731"/>
              <a:gd name="connsiteX34-13839" fmla="*/ 184 w 215"/>
              <a:gd name="connsiteY34-13840" fmla="*/ 147 h 731"/>
              <a:gd name="connsiteX35-13841" fmla="*/ 184 w 215"/>
              <a:gd name="connsiteY35-13842" fmla="*/ 157 h 731"/>
              <a:gd name="connsiteX36-13843" fmla="*/ 179 w 215"/>
              <a:gd name="connsiteY36-13844" fmla="*/ 173 h 731"/>
              <a:gd name="connsiteX37-13845" fmla="*/ 179 w 215"/>
              <a:gd name="connsiteY37-13846" fmla="*/ 189 h 731"/>
              <a:gd name="connsiteX38-13847" fmla="*/ 179 w 215"/>
              <a:gd name="connsiteY38-13848" fmla="*/ 205 h 731"/>
              <a:gd name="connsiteX39-13849" fmla="*/ 173 w 215"/>
              <a:gd name="connsiteY39-13850" fmla="*/ 220 h 731"/>
              <a:gd name="connsiteX40-13851" fmla="*/ 173 w 215"/>
              <a:gd name="connsiteY40-13852" fmla="*/ 236 h 731"/>
              <a:gd name="connsiteX41-13853" fmla="*/ 173 w 215"/>
              <a:gd name="connsiteY41-13854" fmla="*/ 257 h 731"/>
              <a:gd name="connsiteX42-13855" fmla="*/ 168 w 215"/>
              <a:gd name="connsiteY42-13856" fmla="*/ 299 h 731"/>
              <a:gd name="connsiteX43-13857" fmla="*/ 163 w 215"/>
              <a:gd name="connsiteY43-13858" fmla="*/ 336 h 731"/>
              <a:gd name="connsiteX44-13859" fmla="*/ 163 w 215"/>
              <a:gd name="connsiteY44-13860" fmla="*/ 368 h 731"/>
              <a:gd name="connsiteX45-13861" fmla="*/ 158 w 215"/>
              <a:gd name="connsiteY45-13862" fmla="*/ 399 h 731"/>
              <a:gd name="connsiteX46-13863" fmla="*/ 152 w 215"/>
              <a:gd name="connsiteY46-13864" fmla="*/ 431 h 731"/>
              <a:gd name="connsiteX47-13865" fmla="*/ 152 w 215"/>
              <a:gd name="connsiteY47-13866" fmla="*/ 457 h 731"/>
              <a:gd name="connsiteX48-13867" fmla="*/ 147 w 215"/>
              <a:gd name="connsiteY48-13868" fmla="*/ 478 h 731"/>
              <a:gd name="connsiteX49-13869" fmla="*/ 142 w 215"/>
              <a:gd name="connsiteY49-13870" fmla="*/ 499 h 731"/>
              <a:gd name="connsiteX50-13871" fmla="*/ 136 w 215"/>
              <a:gd name="connsiteY50-13872" fmla="*/ 536 h 731"/>
              <a:gd name="connsiteX51-13873" fmla="*/ 126 w 215"/>
              <a:gd name="connsiteY51-13874" fmla="*/ 573 h 731"/>
              <a:gd name="connsiteX52-13875" fmla="*/ 121 w 215"/>
              <a:gd name="connsiteY52-13876" fmla="*/ 604 h 731"/>
              <a:gd name="connsiteX53-13877" fmla="*/ 110 w 215"/>
              <a:gd name="connsiteY53-13878" fmla="*/ 631 h 731"/>
              <a:gd name="connsiteX54-13879" fmla="*/ 105 w 215"/>
              <a:gd name="connsiteY54-13880" fmla="*/ 657 h 731"/>
              <a:gd name="connsiteX55-13881" fmla="*/ 100 w 215"/>
              <a:gd name="connsiteY55-13882" fmla="*/ 668 h 731"/>
              <a:gd name="connsiteX56-13883" fmla="*/ 94 w 215"/>
              <a:gd name="connsiteY56-13884" fmla="*/ 678 h 731"/>
              <a:gd name="connsiteX57-13885" fmla="*/ 94 w 215"/>
              <a:gd name="connsiteY57-13886" fmla="*/ 689 h 731"/>
              <a:gd name="connsiteX58-13887" fmla="*/ 89 w 215"/>
              <a:gd name="connsiteY58-13888" fmla="*/ 694 h 731"/>
              <a:gd name="connsiteX59-13889" fmla="*/ 84 w 215"/>
              <a:gd name="connsiteY59-13890" fmla="*/ 704 h 731"/>
              <a:gd name="connsiteX60-13891" fmla="*/ 84 w 215"/>
              <a:gd name="connsiteY60-13892" fmla="*/ 710 h 731"/>
              <a:gd name="connsiteX61-13893" fmla="*/ 73 w 215"/>
              <a:gd name="connsiteY61-13894" fmla="*/ 715 h 731"/>
              <a:gd name="connsiteX62-13895" fmla="*/ 68 w 215"/>
              <a:gd name="connsiteY62-13896" fmla="*/ 725 h 731"/>
              <a:gd name="connsiteX63-13897" fmla="*/ 63 w 215"/>
              <a:gd name="connsiteY63-13898" fmla="*/ 725 h 731"/>
              <a:gd name="connsiteX64-13899" fmla="*/ 57 w 215"/>
              <a:gd name="connsiteY64-13900" fmla="*/ 731 h 731"/>
              <a:gd name="connsiteX65-13901" fmla="*/ 52 w 215"/>
              <a:gd name="connsiteY65-13902" fmla="*/ 731 h 731"/>
              <a:gd name="connsiteX66-13903" fmla="*/ 52 w 215"/>
              <a:gd name="connsiteY66-13904" fmla="*/ 725 h 731"/>
              <a:gd name="connsiteX67-13905" fmla="*/ 47 w 215"/>
              <a:gd name="connsiteY67-13906" fmla="*/ 725 h 731"/>
              <a:gd name="connsiteX68-13907" fmla="*/ 47 w 215"/>
              <a:gd name="connsiteY68-13908" fmla="*/ 720 h 731"/>
              <a:gd name="connsiteX69-13909" fmla="*/ 47 w 215"/>
              <a:gd name="connsiteY69-13910" fmla="*/ 715 h 731"/>
              <a:gd name="connsiteX70-13911" fmla="*/ 42 w 215"/>
              <a:gd name="connsiteY70-13912" fmla="*/ 710 h 731"/>
              <a:gd name="connsiteX71-13913" fmla="*/ 42 w 215"/>
              <a:gd name="connsiteY71-13914" fmla="*/ 699 h 731"/>
              <a:gd name="connsiteX72-13915" fmla="*/ 42 w 215"/>
              <a:gd name="connsiteY72-13916" fmla="*/ 689 h 731"/>
              <a:gd name="connsiteX73-13917" fmla="*/ 36 w 215"/>
              <a:gd name="connsiteY73-13918" fmla="*/ 673 h 731"/>
              <a:gd name="connsiteX74-13919" fmla="*/ 31 w 215"/>
              <a:gd name="connsiteY74-13920" fmla="*/ 652 h 731"/>
              <a:gd name="connsiteX75-13921" fmla="*/ 26 w 215"/>
              <a:gd name="connsiteY75-13922" fmla="*/ 636 h 731"/>
              <a:gd name="connsiteX76-13923" fmla="*/ 21 w 215"/>
              <a:gd name="connsiteY76-13924" fmla="*/ 620 h 731"/>
              <a:gd name="connsiteX77-13925" fmla="*/ 15 w 215"/>
              <a:gd name="connsiteY77-13926" fmla="*/ 604 h 731"/>
              <a:gd name="connsiteX78-13927" fmla="*/ 5 w 215"/>
              <a:gd name="connsiteY78-13928" fmla="*/ 594 h 731"/>
              <a:gd name="connsiteX79-13929" fmla="*/ 0 w 215"/>
              <a:gd name="connsiteY79-13930" fmla="*/ 578 h 731"/>
              <a:gd name="connsiteX80-13931" fmla="*/ 15 w 215"/>
              <a:gd name="connsiteY80-13932" fmla="*/ 578 h 731"/>
              <a:gd name="connsiteX81-13933" fmla="*/ 26 w 215"/>
              <a:gd name="connsiteY81-13934" fmla="*/ 578 h 731"/>
              <a:gd name="connsiteX82-13935" fmla="*/ 36 w 215"/>
              <a:gd name="connsiteY82-13936" fmla="*/ 578 h 731"/>
              <a:gd name="connsiteX83-13937" fmla="*/ 47 w 215"/>
              <a:gd name="connsiteY83-13938" fmla="*/ 573 h 731"/>
              <a:gd name="connsiteX84-13939" fmla="*/ 52 w 215"/>
              <a:gd name="connsiteY84-13940" fmla="*/ 573 h 731"/>
              <a:gd name="connsiteX85-13941" fmla="*/ 57 w 215"/>
              <a:gd name="connsiteY85-13942" fmla="*/ 568 h 731"/>
              <a:gd name="connsiteX86-13943" fmla="*/ 57 w 215"/>
              <a:gd name="connsiteY86-13944" fmla="*/ 568 h 731"/>
              <a:gd name="connsiteX87-13945" fmla="*/ 63 w 215"/>
              <a:gd name="connsiteY87-13946" fmla="*/ 562 h 731"/>
              <a:gd name="connsiteX88-13947" fmla="*/ 63 w 215"/>
              <a:gd name="connsiteY88-13948" fmla="*/ 552 h 731"/>
              <a:gd name="connsiteX89-13949" fmla="*/ 68 w 215"/>
              <a:gd name="connsiteY89-13950" fmla="*/ 541 h 731"/>
              <a:gd name="connsiteX90-13951" fmla="*/ 68 w 215"/>
              <a:gd name="connsiteY90-13952" fmla="*/ 526 h 731"/>
              <a:gd name="connsiteX91-13953" fmla="*/ 73 w 215"/>
              <a:gd name="connsiteY91-13954" fmla="*/ 505 h 731"/>
              <a:gd name="connsiteX92-13955" fmla="*/ 79 w 215"/>
              <a:gd name="connsiteY92-13956" fmla="*/ 484 h 731"/>
              <a:gd name="connsiteX93-13957" fmla="*/ 79 w 215"/>
              <a:gd name="connsiteY93-13958" fmla="*/ 457 h 731"/>
              <a:gd name="connsiteX94-13959" fmla="*/ 84 w 215"/>
              <a:gd name="connsiteY94-13960" fmla="*/ 426 h 731"/>
              <a:gd name="connsiteX95-13961" fmla="*/ 94 w 215"/>
              <a:gd name="connsiteY95-13962" fmla="*/ 363 h 731"/>
              <a:gd name="connsiteX96-13963" fmla="*/ 100 w 215"/>
              <a:gd name="connsiteY96-13964" fmla="*/ 305 h 731"/>
              <a:gd name="connsiteX97-13965" fmla="*/ 105 w 215"/>
              <a:gd name="connsiteY97-13966" fmla="*/ 242 h 731"/>
              <a:gd name="connsiteX98-13967" fmla="*/ 105 w 215"/>
              <a:gd name="connsiteY98-13968" fmla="*/ 189 h 731"/>
              <a:gd name="connsiteX99-13969" fmla="*/ 105 w 215"/>
              <a:gd name="connsiteY99-13970" fmla="*/ 189 h 731"/>
              <a:gd name="connsiteX0-13971" fmla="*/ 100 w 210"/>
              <a:gd name="connsiteY0-13972" fmla="*/ 189 h 731"/>
              <a:gd name="connsiteX1-13973" fmla="*/ 100 w 210"/>
              <a:gd name="connsiteY1-13974" fmla="*/ 163 h 731"/>
              <a:gd name="connsiteX2-13975" fmla="*/ 100 w 210"/>
              <a:gd name="connsiteY2-13976" fmla="*/ 136 h 731"/>
              <a:gd name="connsiteX3-13977" fmla="*/ 100 w 210"/>
              <a:gd name="connsiteY3-13978" fmla="*/ 115 h 731"/>
              <a:gd name="connsiteX4-13979" fmla="*/ 100 w 210"/>
              <a:gd name="connsiteY4-13980" fmla="*/ 100 h 731"/>
              <a:gd name="connsiteX5-13981" fmla="*/ 100 w 210"/>
              <a:gd name="connsiteY5-13982" fmla="*/ 84 h 731"/>
              <a:gd name="connsiteX6-13983" fmla="*/ 100 w 210"/>
              <a:gd name="connsiteY6-13984" fmla="*/ 73 h 731"/>
              <a:gd name="connsiteX7-13985" fmla="*/ 95 w 210"/>
              <a:gd name="connsiteY7-13986" fmla="*/ 63 h 731"/>
              <a:gd name="connsiteX8-13987" fmla="*/ 95 w 210"/>
              <a:gd name="connsiteY8-13988" fmla="*/ 57 h 731"/>
              <a:gd name="connsiteX9-13989" fmla="*/ 95 w 210"/>
              <a:gd name="connsiteY9-13990" fmla="*/ 52 h 731"/>
              <a:gd name="connsiteX10-13991" fmla="*/ 89 w 210"/>
              <a:gd name="connsiteY10-13992" fmla="*/ 52 h 731"/>
              <a:gd name="connsiteX11-13993" fmla="*/ 84 w 210"/>
              <a:gd name="connsiteY11-13994" fmla="*/ 47 h 731"/>
              <a:gd name="connsiteX12-13995" fmla="*/ 142 w 210"/>
              <a:gd name="connsiteY12-13996" fmla="*/ 0 h 731"/>
              <a:gd name="connsiteX13-13997" fmla="*/ 158 w 210"/>
              <a:gd name="connsiteY13-13998" fmla="*/ 10 h 731"/>
              <a:gd name="connsiteX14-13999" fmla="*/ 168 w 210"/>
              <a:gd name="connsiteY14-14000" fmla="*/ 21 h 731"/>
              <a:gd name="connsiteX15-14001" fmla="*/ 179 w 210"/>
              <a:gd name="connsiteY15-14002" fmla="*/ 26 h 731"/>
              <a:gd name="connsiteX16-14003" fmla="*/ 189 w 210"/>
              <a:gd name="connsiteY16-14004" fmla="*/ 36 h 731"/>
              <a:gd name="connsiteX17-14005" fmla="*/ 200 w 210"/>
              <a:gd name="connsiteY17-14006" fmla="*/ 42 h 731"/>
              <a:gd name="connsiteX18-14007" fmla="*/ 205 w 210"/>
              <a:gd name="connsiteY18-14008" fmla="*/ 47 h 731"/>
              <a:gd name="connsiteX19-14009" fmla="*/ 210 w 210"/>
              <a:gd name="connsiteY19-14010" fmla="*/ 52 h 731"/>
              <a:gd name="connsiteX20-14011" fmla="*/ 210 w 210"/>
              <a:gd name="connsiteY20-14012" fmla="*/ 57 h 731"/>
              <a:gd name="connsiteX21-14013" fmla="*/ 210 w 210"/>
              <a:gd name="connsiteY21-14014" fmla="*/ 63 h 731"/>
              <a:gd name="connsiteX22-14015" fmla="*/ 210 w 210"/>
              <a:gd name="connsiteY22-14016" fmla="*/ 68 h 731"/>
              <a:gd name="connsiteX23-14017" fmla="*/ 210 w 210"/>
              <a:gd name="connsiteY23-14018" fmla="*/ 73 h 731"/>
              <a:gd name="connsiteX24-14019" fmla="*/ 205 w 210"/>
              <a:gd name="connsiteY24-14020" fmla="*/ 78 h 731"/>
              <a:gd name="connsiteX25-14021" fmla="*/ 195 w 210"/>
              <a:gd name="connsiteY25-14022" fmla="*/ 84 h 731"/>
              <a:gd name="connsiteX26-14023" fmla="*/ 195 w 210"/>
              <a:gd name="connsiteY26-14024" fmla="*/ 89 h 731"/>
              <a:gd name="connsiteX27-14025" fmla="*/ 195 w 210"/>
              <a:gd name="connsiteY27-14026" fmla="*/ 89 h 731"/>
              <a:gd name="connsiteX28-14027" fmla="*/ 189 w 210"/>
              <a:gd name="connsiteY28-14028" fmla="*/ 94 h 731"/>
              <a:gd name="connsiteX29-14029" fmla="*/ 189 w 210"/>
              <a:gd name="connsiteY29-14030" fmla="*/ 100 h 731"/>
              <a:gd name="connsiteX30-14031" fmla="*/ 184 w 210"/>
              <a:gd name="connsiteY30-14032" fmla="*/ 110 h 731"/>
              <a:gd name="connsiteX31-14033" fmla="*/ 184 w 210"/>
              <a:gd name="connsiteY31-14034" fmla="*/ 115 h 731"/>
              <a:gd name="connsiteX32-14035" fmla="*/ 184 w 210"/>
              <a:gd name="connsiteY32-14036" fmla="*/ 126 h 731"/>
              <a:gd name="connsiteX33-14037" fmla="*/ 179 w 210"/>
              <a:gd name="connsiteY33-14038" fmla="*/ 136 h 731"/>
              <a:gd name="connsiteX34-14039" fmla="*/ 179 w 210"/>
              <a:gd name="connsiteY34-14040" fmla="*/ 147 h 731"/>
              <a:gd name="connsiteX35-14041" fmla="*/ 179 w 210"/>
              <a:gd name="connsiteY35-14042" fmla="*/ 157 h 731"/>
              <a:gd name="connsiteX36-14043" fmla="*/ 174 w 210"/>
              <a:gd name="connsiteY36-14044" fmla="*/ 173 h 731"/>
              <a:gd name="connsiteX37-14045" fmla="*/ 174 w 210"/>
              <a:gd name="connsiteY37-14046" fmla="*/ 189 h 731"/>
              <a:gd name="connsiteX38-14047" fmla="*/ 174 w 210"/>
              <a:gd name="connsiteY38-14048" fmla="*/ 205 h 731"/>
              <a:gd name="connsiteX39-14049" fmla="*/ 168 w 210"/>
              <a:gd name="connsiteY39-14050" fmla="*/ 220 h 731"/>
              <a:gd name="connsiteX40-14051" fmla="*/ 168 w 210"/>
              <a:gd name="connsiteY40-14052" fmla="*/ 236 h 731"/>
              <a:gd name="connsiteX41-14053" fmla="*/ 168 w 210"/>
              <a:gd name="connsiteY41-14054" fmla="*/ 257 h 731"/>
              <a:gd name="connsiteX42-14055" fmla="*/ 163 w 210"/>
              <a:gd name="connsiteY42-14056" fmla="*/ 299 h 731"/>
              <a:gd name="connsiteX43-14057" fmla="*/ 158 w 210"/>
              <a:gd name="connsiteY43-14058" fmla="*/ 336 h 731"/>
              <a:gd name="connsiteX44-14059" fmla="*/ 158 w 210"/>
              <a:gd name="connsiteY44-14060" fmla="*/ 368 h 731"/>
              <a:gd name="connsiteX45-14061" fmla="*/ 153 w 210"/>
              <a:gd name="connsiteY45-14062" fmla="*/ 399 h 731"/>
              <a:gd name="connsiteX46-14063" fmla="*/ 147 w 210"/>
              <a:gd name="connsiteY46-14064" fmla="*/ 431 h 731"/>
              <a:gd name="connsiteX47-14065" fmla="*/ 147 w 210"/>
              <a:gd name="connsiteY47-14066" fmla="*/ 457 h 731"/>
              <a:gd name="connsiteX48-14067" fmla="*/ 142 w 210"/>
              <a:gd name="connsiteY48-14068" fmla="*/ 478 h 731"/>
              <a:gd name="connsiteX49-14069" fmla="*/ 137 w 210"/>
              <a:gd name="connsiteY49-14070" fmla="*/ 499 h 731"/>
              <a:gd name="connsiteX50-14071" fmla="*/ 131 w 210"/>
              <a:gd name="connsiteY50-14072" fmla="*/ 536 h 731"/>
              <a:gd name="connsiteX51-14073" fmla="*/ 121 w 210"/>
              <a:gd name="connsiteY51-14074" fmla="*/ 573 h 731"/>
              <a:gd name="connsiteX52-14075" fmla="*/ 116 w 210"/>
              <a:gd name="connsiteY52-14076" fmla="*/ 604 h 731"/>
              <a:gd name="connsiteX53-14077" fmla="*/ 105 w 210"/>
              <a:gd name="connsiteY53-14078" fmla="*/ 631 h 731"/>
              <a:gd name="connsiteX54-14079" fmla="*/ 100 w 210"/>
              <a:gd name="connsiteY54-14080" fmla="*/ 657 h 731"/>
              <a:gd name="connsiteX55-14081" fmla="*/ 95 w 210"/>
              <a:gd name="connsiteY55-14082" fmla="*/ 668 h 731"/>
              <a:gd name="connsiteX56-14083" fmla="*/ 89 w 210"/>
              <a:gd name="connsiteY56-14084" fmla="*/ 678 h 731"/>
              <a:gd name="connsiteX57-14085" fmla="*/ 89 w 210"/>
              <a:gd name="connsiteY57-14086" fmla="*/ 689 h 731"/>
              <a:gd name="connsiteX58-14087" fmla="*/ 84 w 210"/>
              <a:gd name="connsiteY58-14088" fmla="*/ 694 h 731"/>
              <a:gd name="connsiteX59-14089" fmla="*/ 79 w 210"/>
              <a:gd name="connsiteY59-14090" fmla="*/ 704 h 731"/>
              <a:gd name="connsiteX60-14091" fmla="*/ 79 w 210"/>
              <a:gd name="connsiteY60-14092" fmla="*/ 710 h 731"/>
              <a:gd name="connsiteX61-14093" fmla="*/ 68 w 210"/>
              <a:gd name="connsiteY61-14094" fmla="*/ 715 h 731"/>
              <a:gd name="connsiteX62-14095" fmla="*/ 63 w 210"/>
              <a:gd name="connsiteY62-14096" fmla="*/ 725 h 731"/>
              <a:gd name="connsiteX63-14097" fmla="*/ 58 w 210"/>
              <a:gd name="connsiteY63-14098" fmla="*/ 725 h 731"/>
              <a:gd name="connsiteX64-14099" fmla="*/ 52 w 210"/>
              <a:gd name="connsiteY64-14100" fmla="*/ 731 h 731"/>
              <a:gd name="connsiteX65-14101" fmla="*/ 47 w 210"/>
              <a:gd name="connsiteY65-14102" fmla="*/ 731 h 731"/>
              <a:gd name="connsiteX66-14103" fmla="*/ 47 w 210"/>
              <a:gd name="connsiteY66-14104" fmla="*/ 725 h 731"/>
              <a:gd name="connsiteX67-14105" fmla="*/ 42 w 210"/>
              <a:gd name="connsiteY67-14106" fmla="*/ 725 h 731"/>
              <a:gd name="connsiteX68-14107" fmla="*/ 42 w 210"/>
              <a:gd name="connsiteY68-14108" fmla="*/ 720 h 731"/>
              <a:gd name="connsiteX69-14109" fmla="*/ 42 w 210"/>
              <a:gd name="connsiteY69-14110" fmla="*/ 715 h 731"/>
              <a:gd name="connsiteX70-14111" fmla="*/ 37 w 210"/>
              <a:gd name="connsiteY70-14112" fmla="*/ 710 h 731"/>
              <a:gd name="connsiteX71-14113" fmla="*/ 37 w 210"/>
              <a:gd name="connsiteY71-14114" fmla="*/ 699 h 731"/>
              <a:gd name="connsiteX72-14115" fmla="*/ 37 w 210"/>
              <a:gd name="connsiteY72-14116" fmla="*/ 689 h 731"/>
              <a:gd name="connsiteX73-14117" fmla="*/ 31 w 210"/>
              <a:gd name="connsiteY73-14118" fmla="*/ 673 h 731"/>
              <a:gd name="connsiteX74-14119" fmla="*/ 26 w 210"/>
              <a:gd name="connsiteY74-14120" fmla="*/ 652 h 731"/>
              <a:gd name="connsiteX75-14121" fmla="*/ 21 w 210"/>
              <a:gd name="connsiteY75-14122" fmla="*/ 636 h 731"/>
              <a:gd name="connsiteX76-14123" fmla="*/ 16 w 210"/>
              <a:gd name="connsiteY76-14124" fmla="*/ 620 h 731"/>
              <a:gd name="connsiteX77-14125" fmla="*/ 10 w 210"/>
              <a:gd name="connsiteY77-14126" fmla="*/ 604 h 731"/>
              <a:gd name="connsiteX78-14127" fmla="*/ 0 w 210"/>
              <a:gd name="connsiteY78-14128" fmla="*/ 594 h 731"/>
              <a:gd name="connsiteX79-14129" fmla="*/ 10 w 210"/>
              <a:gd name="connsiteY79-14130" fmla="*/ 578 h 731"/>
              <a:gd name="connsiteX80-14131" fmla="*/ 21 w 210"/>
              <a:gd name="connsiteY80-14132" fmla="*/ 578 h 731"/>
              <a:gd name="connsiteX81-14133" fmla="*/ 31 w 210"/>
              <a:gd name="connsiteY81-14134" fmla="*/ 578 h 731"/>
              <a:gd name="connsiteX82-14135" fmla="*/ 42 w 210"/>
              <a:gd name="connsiteY82-14136" fmla="*/ 573 h 731"/>
              <a:gd name="connsiteX83-14137" fmla="*/ 47 w 210"/>
              <a:gd name="connsiteY83-14138" fmla="*/ 573 h 731"/>
              <a:gd name="connsiteX84-14139" fmla="*/ 52 w 210"/>
              <a:gd name="connsiteY84-14140" fmla="*/ 568 h 731"/>
              <a:gd name="connsiteX85-14141" fmla="*/ 52 w 210"/>
              <a:gd name="connsiteY85-14142" fmla="*/ 568 h 731"/>
              <a:gd name="connsiteX86-14143" fmla="*/ 58 w 210"/>
              <a:gd name="connsiteY86-14144" fmla="*/ 562 h 731"/>
              <a:gd name="connsiteX87-14145" fmla="*/ 58 w 210"/>
              <a:gd name="connsiteY87-14146" fmla="*/ 552 h 731"/>
              <a:gd name="connsiteX88-14147" fmla="*/ 63 w 210"/>
              <a:gd name="connsiteY88-14148" fmla="*/ 541 h 731"/>
              <a:gd name="connsiteX89-14149" fmla="*/ 63 w 210"/>
              <a:gd name="connsiteY89-14150" fmla="*/ 526 h 731"/>
              <a:gd name="connsiteX90-14151" fmla="*/ 68 w 210"/>
              <a:gd name="connsiteY90-14152" fmla="*/ 505 h 731"/>
              <a:gd name="connsiteX91-14153" fmla="*/ 74 w 210"/>
              <a:gd name="connsiteY91-14154" fmla="*/ 484 h 731"/>
              <a:gd name="connsiteX92-14155" fmla="*/ 74 w 210"/>
              <a:gd name="connsiteY92-14156" fmla="*/ 457 h 731"/>
              <a:gd name="connsiteX93-14157" fmla="*/ 79 w 210"/>
              <a:gd name="connsiteY93-14158" fmla="*/ 426 h 731"/>
              <a:gd name="connsiteX94-14159" fmla="*/ 89 w 210"/>
              <a:gd name="connsiteY94-14160" fmla="*/ 363 h 731"/>
              <a:gd name="connsiteX95-14161" fmla="*/ 95 w 210"/>
              <a:gd name="connsiteY95-14162" fmla="*/ 305 h 731"/>
              <a:gd name="connsiteX96-14163" fmla="*/ 100 w 210"/>
              <a:gd name="connsiteY96-14164" fmla="*/ 242 h 731"/>
              <a:gd name="connsiteX97-14165" fmla="*/ 100 w 210"/>
              <a:gd name="connsiteY97-14166" fmla="*/ 189 h 731"/>
              <a:gd name="connsiteX98-14167" fmla="*/ 100 w 210"/>
              <a:gd name="connsiteY98-14168" fmla="*/ 189 h 731"/>
              <a:gd name="connsiteX0-14169" fmla="*/ 100 w 210"/>
              <a:gd name="connsiteY0-14170" fmla="*/ 189 h 731"/>
              <a:gd name="connsiteX1-14171" fmla="*/ 100 w 210"/>
              <a:gd name="connsiteY1-14172" fmla="*/ 163 h 731"/>
              <a:gd name="connsiteX2-14173" fmla="*/ 100 w 210"/>
              <a:gd name="connsiteY2-14174" fmla="*/ 136 h 731"/>
              <a:gd name="connsiteX3-14175" fmla="*/ 100 w 210"/>
              <a:gd name="connsiteY3-14176" fmla="*/ 115 h 731"/>
              <a:gd name="connsiteX4-14177" fmla="*/ 100 w 210"/>
              <a:gd name="connsiteY4-14178" fmla="*/ 100 h 731"/>
              <a:gd name="connsiteX5-14179" fmla="*/ 100 w 210"/>
              <a:gd name="connsiteY5-14180" fmla="*/ 84 h 731"/>
              <a:gd name="connsiteX6-14181" fmla="*/ 100 w 210"/>
              <a:gd name="connsiteY6-14182" fmla="*/ 73 h 731"/>
              <a:gd name="connsiteX7-14183" fmla="*/ 95 w 210"/>
              <a:gd name="connsiteY7-14184" fmla="*/ 63 h 731"/>
              <a:gd name="connsiteX8-14185" fmla="*/ 95 w 210"/>
              <a:gd name="connsiteY8-14186" fmla="*/ 57 h 731"/>
              <a:gd name="connsiteX9-14187" fmla="*/ 95 w 210"/>
              <a:gd name="connsiteY9-14188" fmla="*/ 52 h 731"/>
              <a:gd name="connsiteX10-14189" fmla="*/ 89 w 210"/>
              <a:gd name="connsiteY10-14190" fmla="*/ 52 h 731"/>
              <a:gd name="connsiteX11-14191" fmla="*/ 84 w 210"/>
              <a:gd name="connsiteY11-14192" fmla="*/ 47 h 731"/>
              <a:gd name="connsiteX12-14193" fmla="*/ 142 w 210"/>
              <a:gd name="connsiteY12-14194" fmla="*/ 0 h 731"/>
              <a:gd name="connsiteX13-14195" fmla="*/ 158 w 210"/>
              <a:gd name="connsiteY13-14196" fmla="*/ 10 h 731"/>
              <a:gd name="connsiteX14-14197" fmla="*/ 168 w 210"/>
              <a:gd name="connsiteY14-14198" fmla="*/ 21 h 731"/>
              <a:gd name="connsiteX15-14199" fmla="*/ 179 w 210"/>
              <a:gd name="connsiteY15-14200" fmla="*/ 26 h 731"/>
              <a:gd name="connsiteX16-14201" fmla="*/ 189 w 210"/>
              <a:gd name="connsiteY16-14202" fmla="*/ 36 h 731"/>
              <a:gd name="connsiteX17-14203" fmla="*/ 200 w 210"/>
              <a:gd name="connsiteY17-14204" fmla="*/ 42 h 731"/>
              <a:gd name="connsiteX18-14205" fmla="*/ 205 w 210"/>
              <a:gd name="connsiteY18-14206" fmla="*/ 47 h 731"/>
              <a:gd name="connsiteX19-14207" fmla="*/ 210 w 210"/>
              <a:gd name="connsiteY19-14208" fmla="*/ 52 h 731"/>
              <a:gd name="connsiteX20-14209" fmla="*/ 210 w 210"/>
              <a:gd name="connsiteY20-14210" fmla="*/ 57 h 731"/>
              <a:gd name="connsiteX21-14211" fmla="*/ 210 w 210"/>
              <a:gd name="connsiteY21-14212" fmla="*/ 63 h 731"/>
              <a:gd name="connsiteX22-14213" fmla="*/ 210 w 210"/>
              <a:gd name="connsiteY22-14214" fmla="*/ 68 h 731"/>
              <a:gd name="connsiteX23-14215" fmla="*/ 210 w 210"/>
              <a:gd name="connsiteY23-14216" fmla="*/ 73 h 731"/>
              <a:gd name="connsiteX24-14217" fmla="*/ 205 w 210"/>
              <a:gd name="connsiteY24-14218" fmla="*/ 78 h 731"/>
              <a:gd name="connsiteX25-14219" fmla="*/ 195 w 210"/>
              <a:gd name="connsiteY25-14220" fmla="*/ 84 h 731"/>
              <a:gd name="connsiteX26-14221" fmla="*/ 195 w 210"/>
              <a:gd name="connsiteY26-14222" fmla="*/ 89 h 731"/>
              <a:gd name="connsiteX27-14223" fmla="*/ 195 w 210"/>
              <a:gd name="connsiteY27-14224" fmla="*/ 89 h 731"/>
              <a:gd name="connsiteX28-14225" fmla="*/ 189 w 210"/>
              <a:gd name="connsiteY28-14226" fmla="*/ 94 h 731"/>
              <a:gd name="connsiteX29-14227" fmla="*/ 189 w 210"/>
              <a:gd name="connsiteY29-14228" fmla="*/ 100 h 731"/>
              <a:gd name="connsiteX30-14229" fmla="*/ 184 w 210"/>
              <a:gd name="connsiteY30-14230" fmla="*/ 110 h 731"/>
              <a:gd name="connsiteX31-14231" fmla="*/ 184 w 210"/>
              <a:gd name="connsiteY31-14232" fmla="*/ 115 h 731"/>
              <a:gd name="connsiteX32-14233" fmla="*/ 184 w 210"/>
              <a:gd name="connsiteY32-14234" fmla="*/ 126 h 731"/>
              <a:gd name="connsiteX33-14235" fmla="*/ 179 w 210"/>
              <a:gd name="connsiteY33-14236" fmla="*/ 136 h 731"/>
              <a:gd name="connsiteX34-14237" fmla="*/ 179 w 210"/>
              <a:gd name="connsiteY34-14238" fmla="*/ 147 h 731"/>
              <a:gd name="connsiteX35-14239" fmla="*/ 179 w 210"/>
              <a:gd name="connsiteY35-14240" fmla="*/ 157 h 731"/>
              <a:gd name="connsiteX36-14241" fmla="*/ 174 w 210"/>
              <a:gd name="connsiteY36-14242" fmla="*/ 173 h 731"/>
              <a:gd name="connsiteX37-14243" fmla="*/ 174 w 210"/>
              <a:gd name="connsiteY37-14244" fmla="*/ 189 h 731"/>
              <a:gd name="connsiteX38-14245" fmla="*/ 174 w 210"/>
              <a:gd name="connsiteY38-14246" fmla="*/ 205 h 731"/>
              <a:gd name="connsiteX39-14247" fmla="*/ 168 w 210"/>
              <a:gd name="connsiteY39-14248" fmla="*/ 220 h 731"/>
              <a:gd name="connsiteX40-14249" fmla="*/ 168 w 210"/>
              <a:gd name="connsiteY40-14250" fmla="*/ 236 h 731"/>
              <a:gd name="connsiteX41-14251" fmla="*/ 168 w 210"/>
              <a:gd name="connsiteY41-14252" fmla="*/ 257 h 731"/>
              <a:gd name="connsiteX42-14253" fmla="*/ 163 w 210"/>
              <a:gd name="connsiteY42-14254" fmla="*/ 299 h 731"/>
              <a:gd name="connsiteX43-14255" fmla="*/ 158 w 210"/>
              <a:gd name="connsiteY43-14256" fmla="*/ 336 h 731"/>
              <a:gd name="connsiteX44-14257" fmla="*/ 158 w 210"/>
              <a:gd name="connsiteY44-14258" fmla="*/ 368 h 731"/>
              <a:gd name="connsiteX45-14259" fmla="*/ 153 w 210"/>
              <a:gd name="connsiteY45-14260" fmla="*/ 399 h 731"/>
              <a:gd name="connsiteX46-14261" fmla="*/ 147 w 210"/>
              <a:gd name="connsiteY46-14262" fmla="*/ 431 h 731"/>
              <a:gd name="connsiteX47-14263" fmla="*/ 147 w 210"/>
              <a:gd name="connsiteY47-14264" fmla="*/ 457 h 731"/>
              <a:gd name="connsiteX48-14265" fmla="*/ 142 w 210"/>
              <a:gd name="connsiteY48-14266" fmla="*/ 478 h 731"/>
              <a:gd name="connsiteX49-14267" fmla="*/ 137 w 210"/>
              <a:gd name="connsiteY49-14268" fmla="*/ 499 h 731"/>
              <a:gd name="connsiteX50-14269" fmla="*/ 131 w 210"/>
              <a:gd name="connsiteY50-14270" fmla="*/ 536 h 731"/>
              <a:gd name="connsiteX51-14271" fmla="*/ 121 w 210"/>
              <a:gd name="connsiteY51-14272" fmla="*/ 573 h 731"/>
              <a:gd name="connsiteX52-14273" fmla="*/ 116 w 210"/>
              <a:gd name="connsiteY52-14274" fmla="*/ 604 h 731"/>
              <a:gd name="connsiteX53-14275" fmla="*/ 105 w 210"/>
              <a:gd name="connsiteY53-14276" fmla="*/ 631 h 731"/>
              <a:gd name="connsiteX54-14277" fmla="*/ 100 w 210"/>
              <a:gd name="connsiteY54-14278" fmla="*/ 657 h 731"/>
              <a:gd name="connsiteX55-14279" fmla="*/ 95 w 210"/>
              <a:gd name="connsiteY55-14280" fmla="*/ 668 h 731"/>
              <a:gd name="connsiteX56-14281" fmla="*/ 89 w 210"/>
              <a:gd name="connsiteY56-14282" fmla="*/ 678 h 731"/>
              <a:gd name="connsiteX57-14283" fmla="*/ 89 w 210"/>
              <a:gd name="connsiteY57-14284" fmla="*/ 689 h 731"/>
              <a:gd name="connsiteX58-14285" fmla="*/ 84 w 210"/>
              <a:gd name="connsiteY58-14286" fmla="*/ 694 h 731"/>
              <a:gd name="connsiteX59-14287" fmla="*/ 79 w 210"/>
              <a:gd name="connsiteY59-14288" fmla="*/ 704 h 731"/>
              <a:gd name="connsiteX60-14289" fmla="*/ 79 w 210"/>
              <a:gd name="connsiteY60-14290" fmla="*/ 710 h 731"/>
              <a:gd name="connsiteX61-14291" fmla="*/ 68 w 210"/>
              <a:gd name="connsiteY61-14292" fmla="*/ 715 h 731"/>
              <a:gd name="connsiteX62-14293" fmla="*/ 63 w 210"/>
              <a:gd name="connsiteY62-14294" fmla="*/ 725 h 731"/>
              <a:gd name="connsiteX63-14295" fmla="*/ 58 w 210"/>
              <a:gd name="connsiteY63-14296" fmla="*/ 725 h 731"/>
              <a:gd name="connsiteX64-14297" fmla="*/ 52 w 210"/>
              <a:gd name="connsiteY64-14298" fmla="*/ 731 h 731"/>
              <a:gd name="connsiteX65-14299" fmla="*/ 47 w 210"/>
              <a:gd name="connsiteY65-14300" fmla="*/ 731 h 731"/>
              <a:gd name="connsiteX66-14301" fmla="*/ 47 w 210"/>
              <a:gd name="connsiteY66-14302" fmla="*/ 725 h 731"/>
              <a:gd name="connsiteX67-14303" fmla="*/ 42 w 210"/>
              <a:gd name="connsiteY67-14304" fmla="*/ 725 h 731"/>
              <a:gd name="connsiteX68-14305" fmla="*/ 42 w 210"/>
              <a:gd name="connsiteY68-14306" fmla="*/ 720 h 731"/>
              <a:gd name="connsiteX69-14307" fmla="*/ 42 w 210"/>
              <a:gd name="connsiteY69-14308" fmla="*/ 715 h 731"/>
              <a:gd name="connsiteX70-14309" fmla="*/ 37 w 210"/>
              <a:gd name="connsiteY70-14310" fmla="*/ 710 h 731"/>
              <a:gd name="connsiteX71-14311" fmla="*/ 37 w 210"/>
              <a:gd name="connsiteY71-14312" fmla="*/ 699 h 731"/>
              <a:gd name="connsiteX72-14313" fmla="*/ 37 w 210"/>
              <a:gd name="connsiteY72-14314" fmla="*/ 689 h 731"/>
              <a:gd name="connsiteX73-14315" fmla="*/ 31 w 210"/>
              <a:gd name="connsiteY73-14316" fmla="*/ 673 h 731"/>
              <a:gd name="connsiteX74-14317" fmla="*/ 26 w 210"/>
              <a:gd name="connsiteY74-14318" fmla="*/ 652 h 731"/>
              <a:gd name="connsiteX75-14319" fmla="*/ 21 w 210"/>
              <a:gd name="connsiteY75-14320" fmla="*/ 636 h 731"/>
              <a:gd name="connsiteX76-14321" fmla="*/ 16 w 210"/>
              <a:gd name="connsiteY76-14322" fmla="*/ 620 h 731"/>
              <a:gd name="connsiteX77-14323" fmla="*/ 10 w 210"/>
              <a:gd name="connsiteY77-14324" fmla="*/ 604 h 731"/>
              <a:gd name="connsiteX78-14325" fmla="*/ 0 w 210"/>
              <a:gd name="connsiteY78-14326" fmla="*/ 594 h 731"/>
              <a:gd name="connsiteX79-14327" fmla="*/ 21 w 210"/>
              <a:gd name="connsiteY79-14328" fmla="*/ 578 h 731"/>
              <a:gd name="connsiteX80-14329" fmla="*/ 31 w 210"/>
              <a:gd name="connsiteY80-14330" fmla="*/ 578 h 731"/>
              <a:gd name="connsiteX81-14331" fmla="*/ 42 w 210"/>
              <a:gd name="connsiteY81-14332" fmla="*/ 573 h 731"/>
              <a:gd name="connsiteX82-14333" fmla="*/ 47 w 210"/>
              <a:gd name="connsiteY82-14334" fmla="*/ 573 h 731"/>
              <a:gd name="connsiteX83-14335" fmla="*/ 52 w 210"/>
              <a:gd name="connsiteY83-14336" fmla="*/ 568 h 731"/>
              <a:gd name="connsiteX84-14337" fmla="*/ 52 w 210"/>
              <a:gd name="connsiteY84-14338" fmla="*/ 568 h 731"/>
              <a:gd name="connsiteX85-14339" fmla="*/ 58 w 210"/>
              <a:gd name="connsiteY85-14340" fmla="*/ 562 h 731"/>
              <a:gd name="connsiteX86-14341" fmla="*/ 58 w 210"/>
              <a:gd name="connsiteY86-14342" fmla="*/ 552 h 731"/>
              <a:gd name="connsiteX87-14343" fmla="*/ 63 w 210"/>
              <a:gd name="connsiteY87-14344" fmla="*/ 541 h 731"/>
              <a:gd name="connsiteX88-14345" fmla="*/ 63 w 210"/>
              <a:gd name="connsiteY88-14346" fmla="*/ 526 h 731"/>
              <a:gd name="connsiteX89-14347" fmla="*/ 68 w 210"/>
              <a:gd name="connsiteY89-14348" fmla="*/ 505 h 731"/>
              <a:gd name="connsiteX90-14349" fmla="*/ 74 w 210"/>
              <a:gd name="connsiteY90-14350" fmla="*/ 484 h 731"/>
              <a:gd name="connsiteX91-14351" fmla="*/ 74 w 210"/>
              <a:gd name="connsiteY91-14352" fmla="*/ 457 h 731"/>
              <a:gd name="connsiteX92-14353" fmla="*/ 79 w 210"/>
              <a:gd name="connsiteY92-14354" fmla="*/ 426 h 731"/>
              <a:gd name="connsiteX93-14355" fmla="*/ 89 w 210"/>
              <a:gd name="connsiteY93-14356" fmla="*/ 363 h 731"/>
              <a:gd name="connsiteX94-14357" fmla="*/ 95 w 210"/>
              <a:gd name="connsiteY94-14358" fmla="*/ 305 h 731"/>
              <a:gd name="connsiteX95-14359" fmla="*/ 100 w 210"/>
              <a:gd name="connsiteY95-14360" fmla="*/ 242 h 731"/>
              <a:gd name="connsiteX96-14361" fmla="*/ 100 w 210"/>
              <a:gd name="connsiteY96-14362" fmla="*/ 189 h 731"/>
              <a:gd name="connsiteX97-14363" fmla="*/ 100 w 210"/>
              <a:gd name="connsiteY97-14364" fmla="*/ 189 h 731"/>
              <a:gd name="connsiteX0-14365" fmla="*/ 100 w 210"/>
              <a:gd name="connsiteY0-14366" fmla="*/ 189 h 731"/>
              <a:gd name="connsiteX1-14367" fmla="*/ 100 w 210"/>
              <a:gd name="connsiteY1-14368" fmla="*/ 163 h 731"/>
              <a:gd name="connsiteX2-14369" fmla="*/ 100 w 210"/>
              <a:gd name="connsiteY2-14370" fmla="*/ 136 h 731"/>
              <a:gd name="connsiteX3-14371" fmla="*/ 100 w 210"/>
              <a:gd name="connsiteY3-14372" fmla="*/ 115 h 731"/>
              <a:gd name="connsiteX4-14373" fmla="*/ 100 w 210"/>
              <a:gd name="connsiteY4-14374" fmla="*/ 100 h 731"/>
              <a:gd name="connsiteX5-14375" fmla="*/ 100 w 210"/>
              <a:gd name="connsiteY5-14376" fmla="*/ 84 h 731"/>
              <a:gd name="connsiteX6-14377" fmla="*/ 100 w 210"/>
              <a:gd name="connsiteY6-14378" fmla="*/ 73 h 731"/>
              <a:gd name="connsiteX7-14379" fmla="*/ 95 w 210"/>
              <a:gd name="connsiteY7-14380" fmla="*/ 63 h 731"/>
              <a:gd name="connsiteX8-14381" fmla="*/ 95 w 210"/>
              <a:gd name="connsiteY8-14382" fmla="*/ 57 h 731"/>
              <a:gd name="connsiteX9-14383" fmla="*/ 95 w 210"/>
              <a:gd name="connsiteY9-14384" fmla="*/ 52 h 731"/>
              <a:gd name="connsiteX10-14385" fmla="*/ 89 w 210"/>
              <a:gd name="connsiteY10-14386" fmla="*/ 52 h 731"/>
              <a:gd name="connsiteX11-14387" fmla="*/ 84 w 210"/>
              <a:gd name="connsiteY11-14388" fmla="*/ 47 h 731"/>
              <a:gd name="connsiteX12-14389" fmla="*/ 142 w 210"/>
              <a:gd name="connsiteY12-14390" fmla="*/ 0 h 731"/>
              <a:gd name="connsiteX13-14391" fmla="*/ 158 w 210"/>
              <a:gd name="connsiteY13-14392" fmla="*/ 10 h 731"/>
              <a:gd name="connsiteX14-14393" fmla="*/ 168 w 210"/>
              <a:gd name="connsiteY14-14394" fmla="*/ 21 h 731"/>
              <a:gd name="connsiteX15-14395" fmla="*/ 179 w 210"/>
              <a:gd name="connsiteY15-14396" fmla="*/ 26 h 731"/>
              <a:gd name="connsiteX16-14397" fmla="*/ 189 w 210"/>
              <a:gd name="connsiteY16-14398" fmla="*/ 36 h 731"/>
              <a:gd name="connsiteX17-14399" fmla="*/ 200 w 210"/>
              <a:gd name="connsiteY17-14400" fmla="*/ 42 h 731"/>
              <a:gd name="connsiteX18-14401" fmla="*/ 205 w 210"/>
              <a:gd name="connsiteY18-14402" fmla="*/ 47 h 731"/>
              <a:gd name="connsiteX19-14403" fmla="*/ 210 w 210"/>
              <a:gd name="connsiteY19-14404" fmla="*/ 52 h 731"/>
              <a:gd name="connsiteX20-14405" fmla="*/ 210 w 210"/>
              <a:gd name="connsiteY20-14406" fmla="*/ 57 h 731"/>
              <a:gd name="connsiteX21-14407" fmla="*/ 210 w 210"/>
              <a:gd name="connsiteY21-14408" fmla="*/ 63 h 731"/>
              <a:gd name="connsiteX22-14409" fmla="*/ 210 w 210"/>
              <a:gd name="connsiteY22-14410" fmla="*/ 68 h 731"/>
              <a:gd name="connsiteX23-14411" fmla="*/ 210 w 210"/>
              <a:gd name="connsiteY23-14412" fmla="*/ 73 h 731"/>
              <a:gd name="connsiteX24-14413" fmla="*/ 205 w 210"/>
              <a:gd name="connsiteY24-14414" fmla="*/ 78 h 731"/>
              <a:gd name="connsiteX25-14415" fmla="*/ 195 w 210"/>
              <a:gd name="connsiteY25-14416" fmla="*/ 84 h 731"/>
              <a:gd name="connsiteX26-14417" fmla="*/ 195 w 210"/>
              <a:gd name="connsiteY26-14418" fmla="*/ 89 h 731"/>
              <a:gd name="connsiteX27-14419" fmla="*/ 195 w 210"/>
              <a:gd name="connsiteY27-14420" fmla="*/ 89 h 731"/>
              <a:gd name="connsiteX28-14421" fmla="*/ 189 w 210"/>
              <a:gd name="connsiteY28-14422" fmla="*/ 94 h 731"/>
              <a:gd name="connsiteX29-14423" fmla="*/ 189 w 210"/>
              <a:gd name="connsiteY29-14424" fmla="*/ 100 h 731"/>
              <a:gd name="connsiteX30-14425" fmla="*/ 184 w 210"/>
              <a:gd name="connsiteY30-14426" fmla="*/ 110 h 731"/>
              <a:gd name="connsiteX31-14427" fmla="*/ 184 w 210"/>
              <a:gd name="connsiteY31-14428" fmla="*/ 115 h 731"/>
              <a:gd name="connsiteX32-14429" fmla="*/ 184 w 210"/>
              <a:gd name="connsiteY32-14430" fmla="*/ 126 h 731"/>
              <a:gd name="connsiteX33-14431" fmla="*/ 179 w 210"/>
              <a:gd name="connsiteY33-14432" fmla="*/ 136 h 731"/>
              <a:gd name="connsiteX34-14433" fmla="*/ 179 w 210"/>
              <a:gd name="connsiteY34-14434" fmla="*/ 147 h 731"/>
              <a:gd name="connsiteX35-14435" fmla="*/ 179 w 210"/>
              <a:gd name="connsiteY35-14436" fmla="*/ 157 h 731"/>
              <a:gd name="connsiteX36-14437" fmla="*/ 174 w 210"/>
              <a:gd name="connsiteY36-14438" fmla="*/ 173 h 731"/>
              <a:gd name="connsiteX37-14439" fmla="*/ 174 w 210"/>
              <a:gd name="connsiteY37-14440" fmla="*/ 189 h 731"/>
              <a:gd name="connsiteX38-14441" fmla="*/ 174 w 210"/>
              <a:gd name="connsiteY38-14442" fmla="*/ 205 h 731"/>
              <a:gd name="connsiteX39-14443" fmla="*/ 168 w 210"/>
              <a:gd name="connsiteY39-14444" fmla="*/ 220 h 731"/>
              <a:gd name="connsiteX40-14445" fmla="*/ 168 w 210"/>
              <a:gd name="connsiteY40-14446" fmla="*/ 236 h 731"/>
              <a:gd name="connsiteX41-14447" fmla="*/ 168 w 210"/>
              <a:gd name="connsiteY41-14448" fmla="*/ 257 h 731"/>
              <a:gd name="connsiteX42-14449" fmla="*/ 163 w 210"/>
              <a:gd name="connsiteY42-14450" fmla="*/ 299 h 731"/>
              <a:gd name="connsiteX43-14451" fmla="*/ 158 w 210"/>
              <a:gd name="connsiteY43-14452" fmla="*/ 336 h 731"/>
              <a:gd name="connsiteX44-14453" fmla="*/ 158 w 210"/>
              <a:gd name="connsiteY44-14454" fmla="*/ 368 h 731"/>
              <a:gd name="connsiteX45-14455" fmla="*/ 153 w 210"/>
              <a:gd name="connsiteY45-14456" fmla="*/ 399 h 731"/>
              <a:gd name="connsiteX46-14457" fmla="*/ 147 w 210"/>
              <a:gd name="connsiteY46-14458" fmla="*/ 431 h 731"/>
              <a:gd name="connsiteX47-14459" fmla="*/ 147 w 210"/>
              <a:gd name="connsiteY47-14460" fmla="*/ 457 h 731"/>
              <a:gd name="connsiteX48-14461" fmla="*/ 142 w 210"/>
              <a:gd name="connsiteY48-14462" fmla="*/ 478 h 731"/>
              <a:gd name="connsiteX49-14463" fmla="*/ 137 w 210"/>
              <a:gd name="connsiteY49-14464" fmla="*/ 499 h 731"/>
              <a:gd name="connsiteX50-14465" fmla="*/ 131 w 210"/>
              <a:gd name="connsiteY50-14466" fmla="*/ 536 h 731"/>
              <a:gd name="connsiteX51-14467" fmla="*/ 121 w 210"/>
              <a:gd name="connsiteY51-14468" fmla="*/ 573 h 731"/>
              <a:gd name="connsiteX52-14469" fmla="*/ 116 w 210"/>
              <a:gd name="connsiteY52-14470" fmla="*/ 604 h 731"/>
              <a:gd name="connsiteX53-14471" fmla="*/ 105 w 210"/>
              <a:gd name="connsiteY53-14472" fmla="*/ 631 h 731"/>
              <a:gd name="connsiteX54-14473" fmla="*/ 100 w 210"/>
              <a:gd name="connsiteY54-14474" fmla="*/ 657 h 731"/>
              <a:gd name="connsiteX55-14475" fmla="*/ 95 w 210"/>
              <a:gd name="connsiteY55-14476" fmla="*/ 668 h 731"/>
              <a:gd name="connsiteX56-14477" fmla="*/ 89 w 210"/>
              <a:gd name="connsiteY56-14478" fmla="*/ 678 h 731"/>
              <a:gd name="connsiteX57-14479" fmla="*/ 89 w 210"/>
              <a:gd name="connsiteY57-14480" fmla="*/ 689 h 731"/>
              <a:gd name="connsiteX58-14481" fmla="*/ 84 w 210"/>
              <a:gd name="connsiteY58-14482" fmla="*/ 694 h 731"/>
              <a:gd name="connsiteX59-14483" fmla="*/ 79 w 210"/>
              <a:gd name="connsiteY59-14484" fmla="*/ 704 h 731"/>
              <a:gd name="connsiteX60-14485" fmla="*/ 79 w 210"/>
              <a:gd name="connsiteY60-14486" fmla="*/ 710 h 731"/>
              <a:gd name="connsiteX61-14487" fmla="*/ 68 w 210"/>
              <a:gd name="connsiteY61-14488" fmla="*/ 715 h 731"/>
              <a:gd name="connsiteX62-14489" fmla="*/ 63 w 210"/>
              <a:gd name="connsiteY62-14490" fmla="*/ 725 h 731"/>
              <a:gd name="connsiteX63-14491" fmla="*/ 58 w 210"/>
              <a:gd name="connsiteY63-14492" fmla="*/ 725 h 731"/>
              <a:gd name="connsiteX64-14493" fmla="*/ 52 w 210"/>
              <a:gd name="connsiteY64-14494" fmla="*/ 731 h 731"/>
              <a:gd name="connsiteX65-14495" fmla="*/ 47 w 210"/>
              <a:gd name="connsiteY65-14496" fmla="*/ 731 h 731"/>
              <a:gd name="connsiteX66-14497" fmla="*/ 47 w 210"/>
              <a:gd name="connsiteY66-14498" fmla="*/ 725 h 731"/>
              <a:gd name="connsiteX67-14499" fmla="*/ 42 w 210"/>
              <a:gd name="connsiteY67-14500" fmla="*/ 725 h 731"/>
              <a:gd name="connsiteX68-14501" fmla="*/ 42 w 210"/>
              <a:gd name="connsiteY68-14502" fmla="*/ 720 h 731"/>
              <a:gd name="connsiteX69-14503" fmla="*/ 42 w 210"/>
              <a:gd name="connsiteY69-14504" fmla="*/ 715 h 731"/>
              <a:gd name="connsiteX70-14505" fmla="*/ 37 w 210"/>
              <a:gd name="connsiteY70-14506" fmla="*/ 710 h 731"/>
              <a:gd name="connsiteX71-14507" fmla="*/ 37 w 210"/>
              <a:gd name="connsiteY71-14508" fmla="*/ 699 h 731"/>
              <a:gd name="connsiteX72-14509" fmla="*/ 37 w 210"/>
              <a:gd name="connsiteY72-14510" fmla="*/ 689 h 731"/>
              <a:gd name="connsiteX73-14511" fmla="*/ 31 w 210"/>
              <a:gd name="connsiteY73-14512" fmla="*/ 673 h 731"/>
              <a:gd name="connsiteX74-14513" fmla="*/ 26 w 210"/>
              <a:gd name="connsiteY74-14514" fmla="*/ 652 h 731"/>
              <a:gd name="connsiteX75-14515" fmla="*/ 21 w 210"/>
              <a:gd name="connsiteY75-14516" fmla="*/ 636 h 731"/>
              <a:gd name="connsiteX76-14517" fmla="*/ 16 w 210"/>
              <a:gd name="connsiteY76-14518" fmla="*/ 620 h 731"/>
              <a:gd name="connsiteX77-14519" fmla="*/ 10 w 210"/>
              <a:gd name="connsiteY77-14520" fmla="*/ 604 h 731"/>
              <a:gd name="connsiteX78-14521" fmla="*/ 0 w 210"/>
              <a:gd name="connsiteY78-14522" fmla="*/ 594 h 731"/>
              <a:gd name="connsiteX79-14523" fmla="*/ 31 w 210"/>
              <a:gd name="connsiteY79-14524" fmla="*/ 578 h 731"/>
              <a:gd name="connsiteX80-14525" fmla="*/ 42 w 210"/>
              <a:gd name="connsiteY80-14526" fmla="*/ 573 h 731"/>
              <a:gd name="connsiteX81-14527" fmla="*/ 47 w 210"/>
              <a:gd name="connsiteY81-14528" fmla="*/ 573 h 731"/>
              <a:gd name="connsiteX82-14529" fmla="*/ 52 w 210"/>
              <a:gd name="connsiteY82-14530" fmla="*/ 568 h 731"/>
              <a:gd name="connsiteX83-14531" fmla="*/ 52 w 210"/>
              <a:gd name="connsiteY83-14532" fmla="*/ 568 h 731"/>
              <a:gd name="connsiteX84-14533" fmla="*/ 58 w 210"/>
              <a:gd name="connsiteY84-14534" fmla="*/ 562 h 731"/>
              <a:gd name="connsiteX85-14535" fmla="*/ 58 w 210"/>
              <a:gd name="connsiteY85-14536" fmla="*/ 552 h 731"/>
              <a:gd name="connsiteX86-14537" fmla="*/ 63 w 210"/>
              <a:gd name="connsiteY86-14538" fmla="*/ 541 h 731"/>
              <a:gd name="connsiteX87-14539" fmla="*/ 63 w 210"/>
              <a:gd name="connsiteY87-14540" fmla="*/ 526 h 731"/>
              <a:gd name="connsiteX88-14541" fmla="*/ 68 w 210"/>
              <a:gd name="connsiteY88-14542" fmla="*/ 505 h 731"/>
              <a:gd name="connsiteX89-14543" fmla="*/ 74 w 210"/>
              <a:gd name="connsiteY89-14544" fmla="*/ 484 h 731"/>
              <a:gd name="connsiteX90-14545" fmla="*/ 74 w 210"/>
              <a:gd name="connsiteY90-14546" fmla="*/ 457 h 731"/>
              <a:gd name="connsiteX91-14547" fmla="*/ 79 w 210"/>
              <a:gd name="connsiteY91-14548" fmla="*/ 426 h 731"/>
              <a:gd name="connsiteX92-14549" fmla="*/ 89 w 210"/>
              <a:gd name="connsiteY92-14550" fmla="*/ 363 h 731"/>
              <a:gd name="connsiteX93-14551" fmla="*/ 95 w 210"/>
              <a:gd name="connsiteY93-14552" fmla="*/ 305 h 731"/>
              <a:gd name="connsiteX94-14553" fmla="*/ 100 w 210"/>
              <a:gd name="connsiteY94-14554" fmla="*/ 242 h 731"/>
              <a:gd name="connsiteX95-14555" fmla="*/ 100 w 210"/>
              <a:gd name="connsiteY95-14556" fmla="*/ 189 h 731"/>
              <a:gd name="connsiteX96-14557" fmla="*/ 100 w 210"/>
              <a:gd name="connsiteY96-14558" fmla="*/ 189 h 731"/>
              <a:gd name="connsiteX0-14559" fmla="*/ 100 w 210"/>
              <a:gd name="connsiteY0-14560" fmla="*/ 189 h 731"/>
              <a:gd name="connsiteX1-14561" fmla="*/ 100 w 210"/>
              <a:gd name="connsiteY1-14562" fmla="*/ 163 h 731"/>
              <a:gd name="connsiteX2-14563" fmla="*/ 100 w 210"/>
              <a:gd name="connsiteY2-14564" fmla="*/ 136 h 731"/>
              <a:gd name="connsiteX3-14565" fmla="*/ 100 w 210"/>
              <a:gd name="connsiteY3-14566" fmla="*/ 115 h 731"/>
              <a:gd name="connsiteX4-14567" fmla="*/ 100 w 210"/>
              <a:gd name="connsiteY4-14568" fmla="*/ 100 h 731"/>
              <a:gd name="connsiteX5-14569" fmla="*/ 100 w 210"/>
              <a:gd name="connsiteY5-14570" fmla="*/ 84 h 731"/>
              <a:gd name="connsiteX6-14571" fmla="*/ 100 w 210"/>
              <a:gd name="connsiteY6-14572" fmla="*/ 73 h 731"/>
              <a:gd name="connsiteX7-14573" fmla="*/ 95 w 210"/>
              <a:gd name="connsiteY7-14574" fmla="*/ 63 h 731"/>
              <a:gd name="connsiteX8-14575" fmla="*/ 95 w 210"/>
              <a:gd name="connsiteY8-14576" fmla="*/ 57 h 731"/>
              <a:gd name="connsiteX9-14577" fmla="*/ 95 w 210"/>
              <a:gd name="connsiteY9-14578" fmla="*/ 52 h 731"/>
              <a:gd name="connsiteX10-14579" fmla="*/ 89 w 210"/>
              <a:gd name="connsiteY10-14580" fmla="*/ 52 h 731"/>
              <a:gd name="connsiteX11-14581" fmla="*/ 84 w 210"/>
              <a:gd name="connsiteY11-14582" fmla="*/ 47 h 731"/>
              <a:gd name="connsiteX12-14583" fmla="*/ 142 w 210"/>
              <a:gd name="connsiteY12-14584" fmla="*/ 0 h 731"/>
              <a:gd name="connsiteX13-14585" fmla="*/ 158 w 210"/>
              <a:gd name="connsiteY13-14586" fmla="*/ 10 h 731"/>
              <a:gd name="connsiteX14-14587" fmla="*/ 168 w 210"/>
              <a:gd name="connsiteY14-14588" fmla="*/ 21 h 731"/>
              <a:gd name="connsiteX15-14589" fmla="*/ 179 w 210"/>
              <a:gd name="connsiteY15-14590" fmla="*/ 26 h 731"/>
              <a:gd name="connsiteX16-14591" fmla="*/ 189 w 210"/>
              <a:gd name="connsiteY16-14592" fmla="*/ 36 h 731"/>
              <a:gd name="connsiteX17-14593" fmla="*/ 200 w 210"/>
              <a:gd name="connsiteY17-14594" fmla="*/ 42 h 731"/>
              <a:gd name="connsiteX18-14595" fmla="*/ 205 w 210"/>
              <a:gd name="connsiteY18-14596" fmla="*/ 47 h 731"/>
              <a:gd name="connsiteX19-14597" fmla="*/ 210 w 210"/>
              <a:gd name="connsiteY19-14598" fmla="*/ 52 h 731"/>
              <a:gd name="connsiteX20-14599" fmla="*/ 210 w 210"/>
              <a:gd name="connsiteY20-14600" fmla="*/ 57 h 731"/>
              <a:gd name="connsiteX21-14601" fmla="*/ 210 w 210"/>
              <a:gd name="connsiteY21-14602" fmla="*/ 63 h 731"/>
              <a:gd name="connsiteX22-14603" fmla="*/ 210 w 210"/>
              <a:gd name="connsiteY22-14604" fmla="*/ 68 h 731"/>
              <a:gd name="connsiteX23-14605" fmla="*/ 210 w 210"/>
              <a:gd name="connsiteY23-14606" fmla="*/ 73 h 731"/>
              <a:gd name="connsiteX24-14607" fmla="*/ 205 w 210"/>
              <a:gd name="connsiteY24-14608" fmla="*/ 78 h 731"/>
              <a:gd name="connsiteX25-14609" fmla="*/ 195 w 210"/>
              <a:gd name="connsiteY25-14610" fmla="*/ 84 h 731"/>
              <a:gd name="connsiteX26-14611" fmla="*/ 195 w 210"/>
              <a:gd name="connsiteY26-14612" fmla="*/ 89 h 731"/>
              <a:gd name="connsiteX27-14613" fmla="*/ 195 w 210"/>
              <a:gd name="connsiteY27-14614" fmla="*/ 89 h 731"/>
              <a:gd name="connsiteX28-14615" fmla="*/ 189 w 210"/>
              <a:gd name="connsiteY28-14616" fmla="*/ 94 h 731"/>
              <a:gd name="connsiteX29-14617" fmla="*/ 189 w 210"/>
              <a:gd name="connsiteY29-14618" fmla="*/ 100 h 731"/>
              <a:gd name="connsiteX30-14619" fmla="*/ 184 w 210"/>
              <a:gd name="connsiteY30-14620" fmla="*/ 110 h 731"/>
              <a:gd name="connsiteX31-14621" fmla="*/ 184 w 210"/>
              <a:gd name="connsiteY31-14622" fmla="*/ 115 h 731"/>
              <a:gd name="connsiteX32-14623" fmla="*/ 184 w 210"/>
              <a:gd name="connsiteY32-14624" fmla="*/ 126 h 731"/>
              <a:gd name="connsiteX33-14625" fmla="*/ 179 w 210"/>
              <a:gd name="connsiteY33-14626" fmla="*/ 136 h 731"/>
              <a:gd name="connsiteX34-14627" fmla="*/ 179 w 210"/>
              <a:gd name="connsiteY34-14628" fmla="*/ 147 h 731"/>
              <a:gd name="connsiteX35-14629" fmla="*/ 179 w 210"/>
              <a:gd name="connsiteY35-14630" fmla="*/ 157 h 731"/>
              <a:gd name="connsiteX36-14631" fmla="*/ 174 w 210"/>
              <a:gd name="connsiteY36-14632" fmla="*/ 173 h 731"/>
              <a:gd name="connsiteX37-14633" fmla="*/ 174 w 210"/>
              <a:gd name="connsiteY37-14634" fmla="*/ 189 h 731"/>
              <a:gd name="connsiteX38-14635" fmla="*/ 174 w 210"/>
              <a:gd name="connsiteY38-14636" fmla="*/ 205 h 731"/>
              <a:gd name="connsiteX39-14637" fmla="*/ 168 w 210"/>
              <a:gd name="connsiteY39-14638" fmla="*/ 220 h 731"/>
              <a:gd name="connsiteX40-14639" fmla="*/ 168 w 210"/>
              <a:gd name="connsiteY40-14640" fmla="*/ 236 h 731"/>
              <a:gd name="connsiteX41-14641" fmla="*/ 168 w 210"/>
              <a:gd name="connsiteY41-14642" fmla="*/ 257 h 731"/>
              <a:gd name="connsiteX42-14643" fmla="*/ 163 w 210"/>
              <a:gd name="connsiteY42-14644" fmla="*/ 299 h 731"/>
              <a:gd name="connsiteX43-14645" fmla="*/ 158 w 210"/>
              <a:gd name="connsiteY43-14646" fmla="*/ 336 h 731"/>
              <a:gd name="connsiteX44-14647" fmla="*/ 158 w 210"/>
              <a:gd name="connsiteY44-14648" fmla="*/ 368 h 731"/>
              <a:gd name="connsiteX45-14649" fmla="*/ 153 w 210"/>
              <a:gd name="connsiteY45-14650" fmla="*/ 399 h 731"/>
              <a:gd name="connsiteX46-14651" fmla="*/ 147 w 210"/>
              <a:gd name="connsiteY46-14652" fmla="*/ 431 h 731"/>
              <a:gd name="connsiteX47-14653" fmla="*/ 147 w 210"/>
              <a:gd name="connsiteY47-14654" fmla="*/ 457 h 731"/>
              <a:gd name="connsiteX48-14655" fmla="*/ 142 w 210"/>
              <a:gd name="connsiteY48-14656" fmla="*/ 478 h 731"/>
              <a:gd name="connsiteX49-14657" fmla="*/ 137 w 210"/>
              <a:gd name="connsiteY49-14658" fmla="*/ 499 h 731"/>
              <a:gd name="connsiteX50-14659" fmla="*/ 131 w 210"/>
              <a:gd name="connsiteY50-14660" fmla="*/ 536 h 731"/>
              <a:gd name="connsiteX51-14661" fmla="*/ 121 w 210"/>
              <a:gd name="connsiteY51-14662" fmla="*/ 573 h 731"/>
              <a:gd name="connsiteX52-14663" fmla="*/ 116 w 210"/>
              <a:gd name="connsiteY52-14664" fmla="*/ 604 h 731"/>
              <a:gd name="connsiteX53-14665" fmla="*/ 105 w 210"/>
              <a:gd name="connsiteY53-14666" fmla="*/ 631 h 731"/>
              <a:gd name="connsiteX54-14667" fmla="*/ 100 w 210"/>
              <a:gd name="connsiteY54-14668" fmla="*/ 657 h 731"/>
              <a:gd name="connsiteX55-14669" fmla="*/ 95 w 210"/>
              <a:gd name="connsiteY55-14670" fmla="*/ 668 h 731"/>
              <a:gd name="connsiteX56-14671" fmla="*/ 89 w 210"/>
              <a:gd name="connsiteY56-14672" fmla="*/ 678 h 731"/>
              <a:gd name="connsiteX57-14673" fmla="*/ 89 w 210"/>
              <a:gd name="connsiteY57-14674" fmla="*/ 689 h 731"/>
              <a:gd name="connsiteX58-14675" fmla="*/ 84 w 210"/>
              <a:gd name="connsiteY58-14676" fmla="*/ 694 h 731"/>
              <a:gd name="connsiteX59-14677" fmla="*/ 79 w 210"/>
              <a:gd name="connsiteY59-14678" fmla="*/ 704 h 731"/>
              <a:gd name="connsiteX60-14679" fmla="*/ 79 w 210"/>
              <a:gd name="connsiteY60-14680" fmla="*/ 710 h 731"/>
              <a:gd name="connsiteX61-14681" fmla="*/ 68 w 210"/>
              <a:gd name="connsiteY61-14682" fmla="*/ 715 h 731"/>
              <a:gd name="connsiteX62-14683" fmla="*/ 63 w 210"/>
              <a:gd name="connsiteY62-14684" fmla="*/ 725 h 731"/>
              <a:gd name="connsiteX63-14685" fmla="*/ 58 w 210"/>
              <a:gd name="connsiteY63-14686" fmla="*/ 725 h 731"/>
              <a:gd name="connsiteX64-14687" fmla="*/ 52 w 210"/>
              <a:gd name="connsiteY64-14688" fmla="*/ 731 h 731"/>
              <a:gd name="connsiteX65-14689" fmla="*/ 47 w 210"/>
              <a:gd name="connsiteY65-14690" fmla="*/ 731 h 731"/>
              <a:gd name="connsiteX66-14691" fmla="*/ 47 w 210"/>
              <a:gd name="connsiteY66-14692" fmla="*/ 725 h 731"/>
              <a:gd name="connsiteX67-14693" fmla="*/ 42 w 210"/>
              <a:gd name="connsiteY67-14694" fmla="*/ 725 h 731"/>
              <a:gd name="connsiteX68-14695" fmla="*/ 42 w 210"/>
              <a:gd name="connsiteY68-14696" fmla="*/ 720 h 731"/>
              <a:gd name="connsiteX69-14697" fmla="*/ 42 w 210"/>
              <a:gd name="connsiteY69-14698" fmla="*/ 715 h 731"/>
              <a:gd name="connsiteX70-14699" fmla="*/ 37 w 210"/>
              <a:gd name="connsiteY70-14700" fmla="*/ 710 h 731"/>
              <a:gd name="connsiteX71-14701" fmla="*/ 37 w 210"/>
              <a:gd name="connsiteY71-14702" fmla="*/ 699 h 731"/>
              <a:gd name="connsiteX72-14703" fmla="*/ 37 w 210"/>
              <a:gd name="connsiteY72-14704" fmla="*/ 689 h 731"/>
              <a:gd name="connsiteX73-14705" fmla="*/ 31 w 210"/>
              <a:gd name="connsiteY73-14706" fmla="*/ 673 h 731"/>
              <a:gd name="connsiteX74-14707" fmla="*/ 26 w 210"/>
              <a:gd name="connsiteY74-14708" fmla="*/ 652 h 731"/>
              <a:gd name="connsiteX75-14709" fmla="*/ 21 w 210"/>
              <a:gd name="connsiteY75-14710" fmla="*/ 636 h 731"/>
              <a:gd name="connsiteX76-14711" fmla="*/ 16 w 210"/>
              <a:gd name="connsiteY76-14712" fmla="*/ 620 h 731"/>
              <a:gd name="connsiteX77-14713" fmla="*/ 10 w 210"/>
              <a:gd name="connsiteY77-14714" fmla="*/ 604 h 731"/>
              <a:gd name="connsiteX78-14715" fmla="*/ 0 w 210"/>
              <a:gd name="connsiteY78-14716" fmla="*/ 594 h 731"/>
              <a:gd name="connsiteX79-14717" fmla="*/ 31 w 210"/>
              <a:gd name="connsiteY79-14718" fmla="*/ 578 h 731"/>
              <a:gd name="connsiteX80-14719" fmla="*/ 47 w 210"/>
              <a:gd name="connsiteY80-14720" fmla="*/ 573 h 731"/>
              <a:gd name="connsiteX81-14721" fmla="*/ 52 w 210"/>
              <a:gd name="connsiteY81-14722" fmla="*/ 568 h 731"/>
              <a:gd name="connsiteX82-14723" fmla="*/ 52 w 210"/>
              <a:gd name="connsiteY82-14724" fmla="*/ 568 h 731"/>
              <a:gd name="connsiteX83-14725" fmla="*/ 58 w 210"/>
              <a:gd name="connsiteY83-14726" fmla="*/ 562 h 731"/>
              <a:gd name="connsiteX84-14727" fmla="*/ 58 w 210"/>
              <a:gd name="connsiteY84-14728" fmla="*/ 552 h 731"/>
              <a:gd name="connsiteX85-14729" fmla="*/ 63 w 210"/>
              <a:gd name="connsiteY85-14730" fmla="*/ 541 h 731"/>
              <a:gd name="connsiteX86-14731" fmla="*/ 63 w 210"/>
              <a:gd name="connsiteY86-14732" fmla="*/ 526 h 731"/>
              <a:gd name="connsiteX87-14733" fmla="*/ 68 w 210"/>
              <a:gd name="connsiteY87-14734" fmla="*/ 505 h 731"/>
              <a:gd name="connsiteX88-14735" fmla="*/ 74 w 210"/>
              <a:gd name="connsiteY88-14736" fmla="*/ 484 h 731"/>
              <a:gd name="connsiteX89-14737" fmla="*/ 74 w 210"/>
              <a:gd name="connsiteY89-14738" fmla="*/ 457 h 731"/>
              <a:gd name="connsiteX90-14739" fmla="*/ 79 w 210"/>
              <a:gd name="connsiteY90-14740" fmla="*/ 426 h 731"/>
              <a:gd name="connsiteX91-14741" fmla="*/ 89 w 210"/>
              <a:gd name="connsiteY91-14742" fmla="*/ 363 h 731"/>
              <a:gd name="connsiteX92-14743" fmla="*/ 95 w 210"/>
              <a:gd name="connsiteY92-14744" fmla="*/ 305 h 731"/>
              <a:gd name="connsiteX93-14745" fmla="*/ 100 w 210"/>
              <a:gd name="connsiteY93-14746" fmla="*/ 242 h 731"/>
              <a:gd name="connsiteX94-14747" fmla="*/ 100 w 210"/>
              <a:gd name="connsiteY94-14748" fmla="*/ 189 h 731"/>
              <a:gd name="connsiteX95-14749" fmla="*/ 100 w 210"/>
              <a:gd name="connsiteY95-14750" fmla="*/ 189 h 731"/>
              <a:gd name="connsiteX0-14751" fmla="*/ 100 w 210"/>
              <a:gd name="connsiteY0-14752" fmla="*/ 189 h 731"/>
              <a:gd name="connsiteX1-14753" fmla="*/ 100 w 210"/>
              <a:gd name="connsiteY1-14754" fmla="*/ 163 h 731"/>
              <a:gd name="connsiteX2-14755" fmla="*/ 100 w 210"/>
              <a:gd name="connsiteY2-14756" fmla="*/ 136 h 731"/>
              <a:gd name="connsiteX3-14757" fmla="*/ 100 w 210"/>
              <a:gd name="connsiteY3-14758" fmla="*/ 115 h 731"/>
              <a:gd name="connsiteX4-14759" fmla="*/ 100 w 210"/>
              <a:gd name="connsiteY4-14760" fmla="*/ 100 h 731"/>
              <a:gd name="connsiteX5-14761" fmla="*/ 100 w 210"/>
              <a:gd name="connsiteY5-14762" fmla="*/ 84 h 731"/>
              <a:gd name="connsiteX6-14763" fmla="*/ 100 w 210"/>
              <a:gd name="connsiteY6-14764" fmla="*/ 73 h 731"/>
              <a:gd name="connsiteX7-14765" fmla="*/ 95 w 210"/>
              <a:gd name="connsiteY7-14766" fmla="*/ 63 h 731"/>
              <a:gd name="connsiteX8-14767" fmla="*/ 95 w 210"/>
              <a:gd name="connsiteY8-14768" fmla="*/ 57 h 731"/>
              <a:gd name="connsiteX9-14769" fmla="*/ 95 w 210"/>
              <a:gd name="connsiteY9-14770" fmla="*/ 52 h 731"/>
              <a:gd name="connsiteX10-14771" fmla="*/ 89 w 210"/>
              <a:gd name="connsiteY10-14772" fmla="*/ 52 h 731"/>
              <a:gd name="connsiteX11-14773" fmla="*/ 84 w 210"/>
              <a:gd name="connsiteY11-14774" fmla="*/ 47 h 731"/>
              <a:gd name="connsiteX12-14775" fmla="*/ 142 w 210"/>
              <a:gd name="connsiteY12-14776" fmla="*/ 0 h 731"/>
              <a:gd name="connsiteX13-14777" fmla="*/ 158 w 210"/>
              <a:gd name="connsiteY13-14778" fmla="*/ 10 h 731"/>
              <a:gd name="connsiteX14-14779" fmla="*/ 168 w 210"/>
              <a:gd name="connsiteY14-14780" fmla="*/ 21 h 731"/>
              <a:gd name="connsiteX15-14781" fmla="*/ 179 w 210"/>
              <a:gd name="connsiteY15-14782" fmla="*/ 26 h 731"/>
              <a:gd name="connsiteX16-14783" fmla="*/ 189 w 210"/>
              <a:gd name="connsiteY16-14784" fmla="*/ 36 h 731"/>
              <a:gd name="connsiteX17-14785" fmla="*/ 200 w 210"/>
              <a:gd name="connsiteY17-14786" fmla="*/ 42 h 731"/>
              <a:gd name="connsiteX18-14787" fmla="*/ 205 w 210"/>
              <a:gd name="connsiteY18-14788" fmla="*/ 47 h 731"/>
              <a:gd name="connsiteX19-14789" fmla="*/ 210 w 210"/>
              <a:gd name="connsiteY19-14790" fmla="*/ 52 h 731"/>
              <a:gd name="connsiteX20-14791" fmla="*/ 210 w 210"/>
              <a:gd name="connsiteY20-14792" fmla="*/ 57 h 731"/>
              <a:gd name="connsiteX21-14793" fmla="*/ 210 w 210"/>
              <a:gd name="connsiteY21-14794" fmla="*/ 63 h 731"/>
              <a:gd name="connsiteX22-14795" fmla="*/ 210 w 210"/>
              <a:gd name="connsiteY22-14796" fmla="*/ 68 h 731"/>
              <a:gd name="connsiteX23-14797" fmla="*/ 210 w 210"/>
              <a:gd name="connsiteY23-14798" fmla="*/ 73 h 731"/>
              <a:gd name="connsiteX24-14799" fmla="*/ 205 w 210"/>
              <a:gd name="connsiteY24-14800" fmla="*/ 78 h 731"/>
              <a:gd name="connsiteX25-14801" fmla="*/ 195 w 210"/>
              <a:gd name="connsiteY25-14802" fmla="*/ 84 h 731"/>
              <a:gd name="connsiteX26-14803" fmla="*/ 195 w 210"/>
              <a:gd name="connsiteY26-14804" fmla="*/ 89 h 731"/>
              <a:gd name="connsiteX27-14805" fmla="*/ 195 w 210"/>
              <a:gd name="connsiteY27-14806" fmla="*/ 89 h 731"/>
              <a:gd name="connsiteX28-14807" fmla="*/ 189 w 210"/>
              <a:gd name="connsiteY28-14808" fmla="*/ 94 h 731"/>
              <a:gd name="connsiteX29-14809" fmla="*/ 189 w 210"/>
              <a:gd name="connsiteY29-14810" fmla="*/ 100 h 731"/>
              <a:gd name="connsiteX30-14811" fmla="*/ 184 w 210"/>
              <a:gd name="connsiteY30-14812" fmla="*/ 110 h 731"/>
              <a:gd name="connsiteX31-14813" fmla="*/ 184 w 210"/>
              <a:gd name="connsiteY31-14814" fmla="*/ 115 h 731"/>
              <a:gd name="connsiteX32-14815" fmla="*/ 184 w 210"/>
              <a:gd name="connsiteY32-14816" fmla="*/ 126 h 731"/>
              <a:gd name="connsiteX33-14817" fmla="*/ 179 w 210"/>
              <a:gd name="connsiteY33-14818" fmla="*/ 136 h 731"/>
              <a:gd name="connsiteX34-14819" fmla="*/ 179 w 210"/>
              <a:gd name="connsiteY34-14820" fmla="*/ 147 h 731"/>
              <a:gd name="connsiteX35-14821" fmla="*/ 179 w 210"/>
              <a:gd name="connsiteY35-14822" fmla="*/ 157 h 731"/>
              <a:gd name="connsiteX36-14823" fmla="*/ 174 w 210"/>
              <a:gd name="connsiteY36-14824" fmla="*/ 173 h 731"/>
              <a:gd name="connsiteX37-14825" fmla="*/ 174 w 210"/>
              <a:gd name="connsiteY37-14826" fmla="*/ 189 h 731"/>
              <a:gd name="connsiteX38-14827" fmla="*/ 174 w 210"/>
              <a:gd name="connsiteY38-14828" fmla="*/ 205 h 731"/>
              <a:gd name="connsiteX39-14829" fmla="*/ 168 w 210"/>
              <a:gd name="connsiteY39-14830" fmla="*/ 220 h 731"/>
              <a:gd name="connsiteX40-14831" fmla="*/ 168 w 210"/>
              <a:gd name="connsiteY40-14832" fmla="*/ 236 h 731"/>
              <a:gd name="connsiteX41-14833" fmla="*/ 168 w 210"/>
              <a:gd name="connsiteY41-14834" fmla="*/ 257 h 731"/>
              <a:gd name="connsiteX42-14835" fmla="*/ 163 w 210"/>
              <a:gd name="connsiteY42-14836" fmla="*/ 299 h 731"/>
              <a:gd name="connsiteX43-14837" fmla="*/ 158 w 210"/>
              <a:gd name="connsiteY43-14838" fmla="*/ 336 h 731"/>
              <a:gd name="connsiteX44-14839" fmla="*/ 158 w 210"/>
              <a:gd name="connsiteY44-14840" fmla="*/ 368 h 731"/>
              <a:gd name="connsiteX45-14841" fmla="*/ 153 w 210"/>
              <a:gd name="connsiteY45-14842" fmla="*/ 399 h 731"/>
              <a:gd name="connsiteX46-14843" fmla="*/ 147 w 210"/>
              <a:gd name="connsiteY46-14844" fmla="*/ 431 h 731"/>
              <a:gd name="connsiteX47-14845" fmla="*/ 147 w 210"/>
              <a:gd name="connsiteY47-14846" fmla="*/ 457 h 731"/>
              <a:gd name="connsiteX48-14847" fmla="*/ 142 w 210"/>
              <a:gd name="connsiteY48-14848" fmla="*/ 478 h 731"/>
              <a:gd name="connsiteX49-14849" fmla="*/ 137 w 210"/>
              <a:gd name="connsiteY49-14850" fmla="*/ 499 h 731"/>
              <a:gd name="connsiteX50-14851" fmla="*/ 131 w 210"/>
              <a:gd name="connsiteY50-14852" fmla="*/ 536 h 731"/>
              <a:gd name="connsiteX51-14853" fmla="*/ 121 w 210"/>
              <a:gd name="connsiteY51-14854" fmla="*/ 573 h 731"/>
              <a:gd name="connsiteX52-14855" fmla="*/ 116 w 210"/>
              <a:gd name="connsiteY52-14856" fmla="*/ 604 h 731"/>
              <a:gd name="connsiteX53-14857" fmla="*/ 105 w 210"/>
              <a:gd name="connsiteY53-14858" fmla="*/ 631 h 731"/>
              <a:gd name="connsiteX54-14859" fmla="*/ 100 w 210"/>
              <a:gd name="connsiteY54-14860" fmla="*/ 657 h 731"/>
              <a:gd name="connsiteX55-14861" fmla="*/ 95 w 210"/>
              <a:gd name="connsiteY55-14862" fmla="*/ 668 h 731"/>
              <a:gd name="connsiteX56-14863" fmla="*/ 89 w 210"/>
              <a:gd name="connsiteY56-14864" fmla="*/ 678 h 731"/>
              <a:gd name="connsiteX57-14865" fmla="*/ 89 w 210"/>
              <a:gd name="connsiteY57-14866" fmla="*/ 689 h 731"/>
              <a:gd name="connsiteX58-14867" fmla="*/ 84 w 210"/>
              <a:gd name="connsiteY58-14868" fmla="*/ 694 h 731"/>
              <a:gd name="connsiteX59-14869" fmla="*/ 79 w 210"/>
              <a:gd name="connsiteY59-14870" fmla="*/ 704 h 731"/>
              <a:gd name="connsiteX60-14871" fmla="*/ 79 w 210"/>
              <a:gd name="connsiteY60-14872" fmla="*/ 710 h 731"/>
              <a:gd name="connsiteX61-14873" fmla="*/ 68 w 210"/>
              <a:gd name="connsiteY61-14874" fmla="*/ 715 h 731"/>
              <a:gd name="connsiteX62-14875" fmla="*/ 63 w 210"/>
              <a:gd name="connsiteY62-14876" fmla="*/ 725 h 731"/>
              <a:gd name="connsiteX63-14877" fmla="*/ 58 w 210"/>
              <a:gd name="connsiteY63-14878" fmla="*/ 725 h 731"/>
              <a:gd name="connsiteX64-14879" fmla="*/ 52 w 210"/>
              <a:gd name="connsiteY64-14880" fmla="*/ 731 h 731"/>
              <a:gd name="connsiteX65-14881" fmla="*/ 47 w 210"/>
              <a:gd name="connsiteY65-14882" fmla="*/ 731 h 731"/>
              <a:gd name="connsiteX66-14883" fmla="*/ 47 w 210"/>
              <a:gd name="connsiteY66-14884" fmla="*/ 725 h 731"/>
              <a:gd name="connsiteX67-14885" fmla="*/ 42 w 210"/>
              <a:gd name="connsiteY67-14886" fmla="*/ 725 h 731"/>
              <a:gd name="connsiteX68-14887" fmla="*/ 42 w 210"/>
              <a:gd name="connsiteY68-14888" fmla="*/ 720 h 731"/>
              <a:gd name="connsiteX69-14889" fmla="*/ 42 w 210"/>
              <a:gd name="connsiteY69-14890" fmla="*/ 715 h 731"/>
              <a:gd name="connsiteX70-14891" fmla="*/ 37 w 210"/>
              <a:gd name="connsiteY70-14892" fmla="*/ 710 h 731"/>
              <a:gd name="connsiteX71-14893" fmla="*/ 37 w 210"/>
              <a:gd name="connsiteY71-14894" fmla="*/ 699 h 731"/>
              <a:gd name="connsiteX72-14895" fmla="*/ 37 w 210"/>
              <a:gd name="connsiteY72-14896" fmla="*/ 689 h 731"/>
              <a:gd name="connsiteX73-14897" fmla="*/ 31 w 210"/>
              <a:gd name="connsiteY73-14898" fmla="*/ 673 h 731"/>
              <a:gd name="connsiteX74-14899" fmla="*/ 26 w 210"/>
              <a:gd name="connsiteY74-14900" fmla="*/ 652 h 731"/>
              <a:gd name="connsiteX75-14901" fmla="*/ 21 w 210"/>
              <a:gd name="connsiteY75-14902" fmla="*/ 636 h 731"/>
              <a:gd name="connsiteX76-14903" fmla="*/ 16 w 210"/>
              <a:gd name="connsiteY76-14904" fmla="*/ 620 h 731"/>
              <a:gd name="connsiteX77-14905" fmla="*/ 10 w 210"/>
              <a:gd name="connsiteY77-14906" fmla="*/ 604 h 731"/>
              <a:gd name="connsiteX78-14907" fmla="*/ 0 w 210"/>
              <a:gd name="connsiteY78-14908" fmla="*/ 594 h 731"/>
              <a:gd name="connsiteX79-14909" fmla="*/ 47 w 210"/>
              <a:gd name="connsiteY79-14910" fmla="*/ 573 h 731"/>
              <a:gd name="connsiteX80-14911" fmla="*/ 52 w 210"/>
              <a:gd name="connsiteY80-14912" fmla="*/ 568 h 731"/>
              <a:gd name="connsiteX81-14913" fmla="*/ 52 w 210"/>
              <a:gd name="connsiteY81-14914" fmla="*/ 568 h 731"/>
              <a:gd name="connsiteX82-14915" fmla="*/ 58 w 210"/>
              <a:gd name="connsiteY82-14916" fmla="*/ 562 h 731"/>
              <a:gd name="connsiteX83-14917" fmla="*/ 58 w 210"/>
              <a:gd name="connsiteY83-14918" fmla="*/ 552 h 731"/>
              <a:gd name="connsiteX84-14919" fmla="*/ 63 w 210"/>
              <a:gd name="connsiteY84-14920" fmla="*/ 541 h 731"/>
              <a:gd name="connsiteX85-14921" fmla="*/ 63 w 210"/>
              <a:gd name="connsiteY85-14922" fmla="*/ 526 h 731"/>
              <a:gd name="connsiteX86-14923" fmla="*/ 68 w 210"/>
              <a:gd name="connsiteY86-14924" fmla="*/ 505 h 731"/>
              <a:gd name="connsiteX87-14925" fmla="*/ 74 w 210"/>
              <a:gd name="connsiteY87-14926" fmla="*/ 484 h 731"/>
              <a:gd name="connsiteX88-14927" fmla="*/ 74 w 210"/>
              <a:gd name="connsiteY88-14928" fmla="*/ 457 h 731"/>
              <a:gd name="connsiteX89-14929" fmla="*/ 79 w 210"/>
              <a:gd name="connsiteY89-14930" fmla="*/ 426 h 731"/>
              <a:gd name="connsiteX90-14931" fmla="*/ 89 w 210"/>
              <a:gd name="connsiteY90-14932" fmla="*/ 363 h 731"/>
              <a:gd name="connsiteX91-14933" fmla="*/ 95 w 210"/>
              <a:gd name="connsiteY91-14934" fmla="*/ 305 h 731"/>
              <a:gd name="connsiteX92-14935" fmla="*/ 100 w 210"/>
              <a:gd name="connsiteY92-14936" fmla="*/ 242 h 731"/>
              <a:gd name="connsiteX93-14937" fmla="*/ 100 w 210"/>
              <a:gd name="connsiteY93-14938" fmla="*/ 189 h 731"/>
              <a:gd name="connsiteX94-14939" fmla="*/ 100 w 210"/>
              <a:gd name="connsiteY94-14940" fmla="*/ 189 h 731"/>
              <a:gd name="connsiteX0-14941" fmla="*/ 90 w 200"/>
              <a:gd name="connsiteY0-14942" fmla="*/ 189 h 731"/>
              <a:gd name="connsiteX1-14943" fmla="*/ 90 w 200"/>
              <a:gd name="connsiteY1-14944" fmla="*/ 163 h 731"/>
              <a:gd name="connsiteX2-14945" fmla="*/ 90 w 200"/>
              <a:gd name="connsiteY2-14946" fmla="*/ 136 h 731"/>
              <a:gd name="connsiteX3-14947" fmla="*/ 90 w 200"/>
              <a:gd name="connsiteY3-14948" fmla="*/ 115 h 731"/>
              <a:gd name="connsiteX4-14949" fmla="*/ 90 w 200"/>
              <a:gd name="connsiteY4-14950" fmla="*/ 100 h 731"/>
              <a:gd name="connsiteX5-14951" fmla="*/ 90 w 200"/>
              <a:gd name="connsiteY5-14952" fmla="*/ 84 h 731"/>
              <a:gd name="connsiteX6-14953" fmla="*/ 90 w 200"/>
              <a:gd name="connsiteY6-14954" fmla="*/ 73 h 731"/>
              <a:gd name="connsiteX7-14955" fmla="*/ 85 w 200"/>
              <a:gd name="connsiteY7-14956" fmla="*/ 63 h 731"/>
              <a:gd name="connsiteX8-14957" fmla="*/ 85 w 200"/>
              <a:gd name="connsiteY8-14958" fmla="*/ 57 h 731"/>
              <a:gd name="connsiteX9-14959" fmla="*/ 85 w 200"/>
              <a:gd name="connsiteY9-14960" fmla="*/ 52 h 731"/>
              <a:gd name="connsiteX10-14961" fmla="*/ 79 w 200"/>
              <a:gd name="connsiteY10-14962" fmla="*/ 52 h 731"/>
              <a:gd name="connsiteX11-14963" fmla="*/ 74 w 200"/>
              <a:gd name="connsiteY11-14964" fmla="*/ 47 h 731"/>
              <a:gd name="connsiteX12-14965" fmla="*/ 132 w 200"/>
              <a:gd name="connsiteY12-14966" fmla="*/ 0 h 731"/>
              <a:gd name="connsiteX13-14967" fmla="*/ 148 w 200"/>
              <a:gd name="connsiteY13-14968" fmla="*/ 10 h 731"/>
              <a:gd name="connsiteX14-14969" fmla="*/ 158 w 200"/>
              <a:gd name="connsiteY14-14970" fmla="*/ 21 h 731"/>
              <a:gd name="connsiteX15-14971" fmla="*/ 169 w 200"/>
              <a:gd name="connsiteY15-14972" fmla="*/ 26 h 731"/>
              <a:gd name="connsiteX16-14973" fmla="*/ 179 w 200"/>
              <a:gd name="connsiteY16-14974" fmla="*/ 36 h 731"/>
              <a:gd name="connsiteX17-14975" fmla="*/ 190 w 200"/>
              <a:gd name="connsiteY17-14976" fmla="*/ 42 h 731"/>
              <a:gd name="connsiteX18-14977" fmla="*/ 195 w 200"/>
              <a:gd name="connsiteY18-14978" fmla="*/ 47 h 731"/>
              <a:gd name="connsiteX19-14979" fmla="*/ 200 w 200"/>
              <a:gd name="connsiteY19-14980" fmla="*/ 52 h 731"/>
              <a:gd name="connsiteX20-14981" fmla="*/ 200 w 200"/>
              <a:gd name="connsiteY20-14982" fmla="*/ 57 h 731"/>
              <a:gd name="connsiteX21-14983" fmla="*/ 200 w 200"/>
              <a:gd name="connsiteY21-14984" fmla="*/ 63 h 731"/>
              <a:gd name="connsiteX22-14985" fmla="*/ 200 w 200"/>
              <a:gd name="connsiteY22-14986" fmla="*/ 68 h 731"/>
              <a:gd name="connsiteX23-14987" fmla="*/ 200 w 200"/>
              <a:gd name="connsiteY23-14988" fmla="*/ 73 h 731"/>
              <a:gd name="connsiteX24-14989" fmla="*/ 195 w 200"/>
              <a:gd name="connsiteY24-14990" fmla="*/ 78 h 731"/>
              <a:gd name="connsiteX25-14991" fmla="*/ 185 w 200"/>
              <a:gd name="connsiteY25-14992" fmla="*/ 84 h 731"/>
              <a:gd name="connsiteX26-14993" fmla="*/ 185 w 200"/>
              <a:gd name="connsiteY26-14994" fmla="*/ 89 h 731"/>
              <a:gd name="connsiteX27-14995" fmla="*/ 185 w 200"/>
              <a:gd name="connsiteY27-14996" fmla="*/ 89 h 731"/>
              <a:gd name="connsiteX28-14997" fmla="*/ 179 w 200"/>
              <a:gd name="connsiteY28-14998" fmla="*/ 94 h 731"/>
              <a:gd name="connsiteX29-14999" fmla="*/ 179 w 200"/>
              <a:gd name="connsiteY29-15000" fmla="*/ 100 h 731"/>
              <a:gd name="connsiteX30-15001" fmla="*/ 174 w 200"/>
              <a:gd name="connsiteY30-15002" fmla="*/ 110 h 731"/>
              <a:gd name="connsiteX31-15003" fmla="*/ 174 w 200"/>
              <a:gd name="connsiteY31-15004" fmla="*/ 115 h 731"/>
              <a:gd name="connsiteX32-15005" fmla="*/ 174 w 200"/>
              <a:gd name="connsiteY32-15006" fmla="*/ 126 h 731"/>
              <a:gd name="connsiteX33-15007" fmla="*/ 169 w 200"/>
              <a:gd name="connsiteY33-15008" fmla="*/ 136 h 731"/>
              <a:gd name="connsiteX34-15009" fmla="*/ 169 w 200"/>
              <a:gd name="connsiteY34-15010" fmla="*/ 147 h 731"/>
              <a:gd name="connsiteX35-15011" fmla="*/ 169 w 200"/>
              <a:gd name="connsiteY35-15012" fmla="*/ 157 h 731"/>
              <a:gd name="connsiteX36-15013" fmla="*/ 164 w 200"/>
              <a:gd name="connsiteY36-15014" fmla="*/ 173 h 731"/>
              <a:gd name="connsiteX37-15015" fmla="*/ 164 w 200"/>
              <a:gd name="connsiteY37-15016" fmla="*/ 189 h 731"/>
              <a:gd name="connsiteX38-15017" fmla="*/ 164 w 200"/>
              <a:gd name="connsiteY38-15018" fmla="*/ 205 h 731"/>
              <a:gd name="connsiteX39-15019" fmla="*/ 158 w 200"/>
              <a:gd name="connsiteY39-15020" fmla="*/ 220 h 731"/>
              <a:gd name="connsiteX40-15021" fmla="*/ 158 w 200"/>
              <a:gd name="connsiteY40-15022" fmla="*/ 236 h 731"/>
              <a:gd name="connsiteX41-15023" fmla="*/ 158 w 200"/>
              <a:gd name="connsiteY41-15024" fmla="*/ 257 h 731"/>
              <a:gd name="connsiteX42-15025" fmla="*/ 153 w 200"/>
              <a:gd name="connsiteY42-15026" fmla="*/ 299 h 731"/>
              <a:gd name="connsiteX43-15027" fmla="*/ 148 w 200"/>
              <a:gd name="connsiteY43-15028" fmla="*/ 336 h 731"/>
              <a:gd name="connsiteX44-15029" fmla="*/ 148 w 200"/>
              <a:gd name="connsiteY44-15030" fmla="*/ 368 h 731"/>
              <a:gd name="connsiteX45-15031" fmla="*/ 143 w 200"/>
              <a:gd name="connsiteY45-15032" fmla="*/ 399 h 731"/>
              <a:gd name="connsiteX46-15033" fmla="*/ 137 w 200"/>
              <a:gd name="connsiteY46-15034" fmla="*/ 431 h 731"/>
              <a:gd name="connsiteX47-15035" fmla="*/ 137 w 200"/>
              <a:gd name="connsiteY47-15036" fmla="*/ 457 h 731"/>
              <a:gd name="connsiteX48-15037" fmla="*/ 132 w 200"/>
              <a:gd name="connsiteY48-15038" fmla="*/ 478 h 731"/>
              <a:gd name="connsiteX49-15039" fmla="*/ 127 w 200"/>
              <a:gd name="connsiteY49-15040" fmla="*/ 499 h 731"/>
              <a:gd name="connsiteX50-15041" fmla="*/ 121 w 200"/>
              <a:gd name="connsiteY50-15042" fmla="*/ 536 h 731"/>
              <a:gd name="connsiteX51-15043" fmla="*/ 111 w 200"/>
              <a:gd name="connsiteY51-15044" fmla="*/ 573 h 731"/>
              <a:gd name="connsiteX52-15045" fmla="*/ 106 w 200"/>
              <a:gd name="connsiteY52-15046" fmla="*/ 604 h 731"/>
              <a:gd name="connsiteX53-15047" fmla="*/ 95 w 200"/>
              <a:gd name="connsiteY53-15048" fmla="*/ 631 h 731"/>
              <a:gd name="connsiteX54-15049" fmla="*/ 90 w 200"/>
              <a:gd name="connsiteY54-15050" fmla="*/ 657 h 731"/>
              <a:gd name="connsiteX55-15051" fmla="*/ 85 w 200"/>
              <a:gd name="connsiteY55-15052" fmla="*/ 668 h 731"/>
              <a:gd name="connsiteX56-15053" fmla="*/ 79 w 200"/>
              <a:gd name="connsiteY56-15054" fmla="*/ 678 h 731"/>
              <a:gd name="connsiteX57-15055" fmla="*/ 79 w 200"/>
              <a:gd name="connsiteY57-15056" fmla="*/ 689 h 731"/>
              <a:gd name="connsiteX58-15057" fmla="*/ 74 w 200"/>
              <a:gd name="connsiteY58-15058" fmla="*/ 694 h 731"/>
              <a:gd name="connsiteX59-15059" fmla="*/ 69 w 200"/>
              <a:gd name="connsiteY59-15060" fmla="*/ 704 h 731"/>
              <a:gd name="connsiteX60-15061" fmla="*/ 69 w 200"/>
              <a:gd name="connsiteY60-15062" fmla="*/ 710 h 731"/>
              <a:gd name="connsiteX61-15063" fmla="*/ 58 w 200"/>
              <a:gd name="connsiteY61-15064" fmla="*/ 715 h 731"/>
              <a:gd name="connsiteX62-15065" fmla="*/ 53 w 200"/>
              <a:gd name="connsiteY62-15066" fmla="*/ 725 h 731"/>
              <a:gd name="connsiteX63-15067" fmla="*/ 48 w 200"/>
              <a:gd name="connsiteY63-15068" fmla="*/ 725 h 731"/>
              <a:gd name="connsiteX64-15069" fmla="*/ 42 w 200"/>
              <a:gd name="connsiteY64-15070" fmla="*/ 731 h 731"/>
              <a:gd name="connsiteX65-15071" fmla="*/ 37 w 200"/>
              <a:gd name="connsiteY65-15072" fmla="*/ 731 h 731"/>
              <a:gd name="connsiteX66-15073" fmla="*/ 37 w 200"/>
              <a:gd name="connsiteY66-15074" fmla="*/ 725 h 731"/>
              <a:gd name="connsiteX67-15075" fmla="*/ 32 w 200"/>
              <a:gd name="connsiteY67-15076" fmla="*/ 725 h 731"/>
              <a:gd name="connsiteX68-15077" fmla="*/ 32 w 200"/>
              <a:gd name="connsiteY68-15078" fmla="*/ 720 h 731"/>
              <a:gd name="connsiteX69-15079" fmla="*/ 32 w 200"/>
              <a:gd name="connsiteY69-15080" fmla="*/ 715 h 731"/>
              <a:gd name="connsiteX70-15081" fmla="*/ 27 w 200"/>
              <a:gd name="connsiteY70-15082" fmla="*/ 710 h 731"/>
              <a:gd name="connsiteX71-15083" fmla="*/ 27 w 200"/>
              <a:gd name="connsiteY71-15084" fmla="*/ 699 h 731"/>
              <a:gd name="connsiteX72-15085" fmla="*/ 27 w 200"/>
              <a:gd name="connsiteY72-15086" fmla="*/ 689 h 731"/>
              <a:gd name="connsiteX73-15087" fmla="*/ 21 w 200"/>
              <a:gd name="connsiteY73-15088" fmla="*/ 673 h 731"/>
              <a:gd name="connsiteX74-15089" fmla="*/ 16 w 200"/>
              <a:gd name="connsiteY74-15090" fmla="*/ 652 h 731"/>
              <a:gd name="connsiteX75-15091" fmla="*/ 11 w 200"/>
              <a:gd name="connsiteY75-15092" fmla="*/ 636 h 731"/>
              <a:gd name="connsiteX76-15093" fmla="*/ 6 w 200"/>
              <a:gd name="connsiteY76-15094" fmla="*/ 620 h 731"/>
              <a:gd name="connsiteX77-15095" fmla="*/ 0 w 200"/>
              <a:gd name="connsiteY77-15096" fmla="*/ 604 h 731"/>
              <a:gd name="connsiteX78-15097" fmla="*/ 37 w 200"/>
              <a:gd name="connsiteY78-15098" fmla="*/ 573 h 731"/>
              <a:gd name="connsiteX79-15099" fmla="*/ 42 w 200"/>
              <a:gd name="connsiteY79-15100" fmla="*/ 568 h 731"/>
              <a:gd name="connsiteX80-15101" fmla="*/ 42 w 200"/>
              <a:gd name="connsiteY80-15102" fmla="*/ 568 h 731"/>
              <a:gd name="connsiteX81-15103" fmla="*/ 48 w 200"/>
              <a:gd name="connsiteY81-15104" fmla="*/ 562 h 731"/>
              <a:gd name="connsiteX82-15105" fmla="*/ 48 w 200"/>
              <a:gd name="connsiteY82-15106" fmla="*/ 552 h 731"/>
              <a:gd name="connsiteX83-15107" fmla="*/ 53 w 200"/>
              <a:gd name="connsiteY83-15108" fmla="*/ 541 h 731"/>
              <a:gd name="connsiteX84-15109" fmla="*/ 53 w 200"/>
              <a:gd name="connsiteY84-15110" fmla="*/ 526 h 731"/>
              <a:gd name="connsiteX85-15111" fmla="*/ 58 w 200"/>
              <a:gd name="connsiteY85-15112" fmla="*/ 505 h 731"/>
              <a:gd name="connsiteX86-15113" fmla="*/ 64 w 200"/>
              <a:gd name="connsiteY86-15114" fmla="*/ 484 h 731"/>
              <a:gd name="connsiteX87-15115" fmla="*/ 64 w 200"/>
              <a:gd name="connsiteY87-15116" fmla="*/ 457 h 731"/>
              <a:gd name="connsiteX88-15117" fmla="*/ 69 w 200"/>
              <a:gd name="connsiteY88-15118" fmla="*/ 426 h 731"/>
              <a:gd name="connsiteX89-15119" fmla="*/ 79 w 200"/>
              <a:gd name="connsiteY89-15120" fmla="*/ 363 h 731"/>
              <a:gd name="connsiteX90-15121" fmla="*/ 85 w 200"/>
              <a:gd name="connsiteY90-15122" fmla="*/ 305 h 731"/>
              <a:gd name="connsiteX91-15123" fmla="*/ 90 w 200"/>
              <a:gd name="connsiteY91-15124" fmla="*/ 242 h 731"/>
              <a:gd name="connsiteX92-15125" fmla="*/ 90 w 200"/>
              <a:gd name="connsiteY92-15126" fmla="*/ 189 h 731"/>
              <a:gd name="connsiteX93-15127" fmla="*/ 90 w 200"/>
              <a:gd name="connsiteY93-15128" fmla="*/ 189 h 731"/>
              <a:gd name="connsiteX0-15129" fmla="*/ 88 w 198"/>
              <a:gd name="connsiteY0-15130" fmla="*/ 189 h 731"/>
              <a:gd name="connsiteX1-15131" fmla="*/ 88 w 198"/>
              <a:gd name="connsiteY1-15132" fmla="*/ 163 h 731"/>
              <a:gd name="connsiteX2-15133" fmla="*/ 88 w 198"/>
              <a:gd name="connsiteY2-15134" fmla="*/ 136 h 731"/>
              <a:gd name="connsiteX3-15135" fmla="*/ 88 w 198"/>
              <a:gd name="connsiteY3-15136" fmla="*/ 115 h 731"/>
              <a:gd name="connsiteX4-15137" fmla="*/ 88 w 198"/>
              <a:gd name="connsiteY4-15138" fmla="*/ 100 h 731"/>
              <a:gd name="connsiteX5-15139" fmla="*/ 88 w 198"/>
              <a:gd name="connsiteY5-15140" fmla="*/ 84 h 731"/>
              <a:gd name="connsiteX6-15141" fmla="*/ 88 w 198"/>
              <a:gd name="connsiteY6-15142" fmla="*/ 73 h 731"/>
              <a:gd name="connsiteX7-15143" fmla="*/ 83 w 198"/>
              <a:gd name="connsiteY7-15144" fmla="*/ 63 h 731"/>
              <a:gd name="connsiteX8-15145" fmla="*/ 83 w 198"/>
              <a:gd name="connsiteY8-15146" fmla="*/ 57 h 731"/>
              <a:gd name="connsiteX9-15147" fmla="*/ 83 w 198"/>
              <a:gd name="connsiteY9-15148" fmla="*/ 52 h 731"/>
              <a:gd name="connsiteX10-15149" fmla="*/ 77 w 198"/>
              <a:gd name="connsiteY10-15150" fmla="*/ 52 h 731"/>
              <a:gd name="connsiteX11-15151" fmla="*/ 72 w 198"/>
              <a:gd name="connsiteY11-15152" fmla="*/ 47 h 731"/>
              <a:gd name="connsiteX12-15153" fmla="*/ 130 w 198"/>
              <a:gd name="connsiteY12-15154" fmla="*/ 0 h 731"/>
              <a:gd name="connsiteX13-15155" fmla="*/ 146 w 198"/>
              <a:gd name="connsiteY13-15156" fmla="*/ 10 h 731"/>
              <a:gd name="connsiteX14-15157" fmla="*/ 156 w 198"/>
              <a:gd name="connsiteY14-15158" fmla="*/ 21 h 731"/>
              <a:gd name="connsiteX15-15159" fmla="*/ 167 w 198"/>
              <a:gd name="connsiteY15-15160" fmla="*/ 26 h 731"/>
              <a:gd name="connsiteX16-15161" fmla="*/ 177 w 198"/>
              <a:gd name="connsiteY16-15162" fmla="*/ 36 h 731"/>
              <a:gd name="connsiteX17-15163" fmla="*/ 188 w 198"/>
              <a:gd name="connsiteY17-15164" fmla="*/ 42 h 731"/>
              <a:gd name="connsiteX18-15165" fmla="*/ 193 w 198"/>
              <a:gd name="connsiteY18-15166" fmla="*/ 47 h 731"/>
              <a:gd name="connsiteX19-15167" fmla="*/ 198 w 198"/>
              <a:gd name="connsiteY19-15168" fmla="*/ 52 h 731"/>
              <a:gd name="connsiteX20-15169" fmla="*/ 198 w 198"/>
              <a:gd name="connsiteY20-15170" fmla="*/ 57 h 731"/>
              <a:gd name="connsiteX21-15171" fmla="*/ 198 w 198"/>
              <a:gd name="connsiteY21-15172" fmla="*/ 63 h 731"/>
              <a:gd name="connsiteX22-15173" fmla="*/ 198 w 198"/>
              <a:gd name="connsiteY22-15174" fmla="*/ 68 h 731"/>
              <a:gd name="connsiteX23-15175" fmla="*/ 198 w 198"/>
              <a:gd name="connsiteY23-15176" fmla="*/ 73 h 731"/>
              <a:gd name="connsiteX24-15177" fmla="*/ 193 w 198"/>
              <a:gd name="connsiteY24-15178" fmla="*/ 78 h 731"/>
              <a:gd name="connsiteX25-15179" fmla="*/ 183 w 198"/>
              <a:gd name="connsiteY25-15180" fmla="*/ 84 h 731"/>
              <a:gd name="connsiteX26-15181" fmla="*/ 183 w 198"/>
              <a:gd name="connsiteY26-15182" fmla="*/ 89 h 731"/>
              <a:gd name="connsiteX27-15183" fmla="*/ 183 w 198"/>
              <a:gd name="connsiteY27-15184" fmla="*/ 89 h 731"/>
              <a:gd name="connsiteX28-15185" fmla="*/ 177 w 198"/>
              <a:gd name="connsiteY28-15186" fmla="*/ 94 h 731"/>
              <a:gd name="connsiteX29-15187" fmla="*/ 177 w 198"/>
              <a:gd name="connsiteY29-15188" fmla="*/ 100 h 731"/>
              <a:gd name="connsiteX30-15189" fmla="*/ 172 w 198"/>
              <a:gd name="connsiteY30-15190" fmla="*/ 110 h 731"/>
              <a:gd name="connsiteX31-15191" fmla="*/ 172 w 198"/>
              <a:gd name="connsiteY31-15192" fmla="*/ 115 h 731"/>
              <a:gd name="connsiteX32-15193" fmla="*/ 172 w 198"/>
              <a:gd name="connsiteY32-15194" fmla="*/ 126 h 731"/>
              <a:gd name="connsiteX33-15195" fmla="*/ 167 w 198"/>
              <a:gd name="connsiteY33-15196" fmla="*/ 136 h 731"/>
              <a:gd name="connsiteX34-15197" fmla="*/ 167 w 198"/>
              <a:gd name="connsiteY34-15198" fmla="*/ 147 h 731"/>
              <a:gd name="connsiteX35-15199" fmla="*/ 167 w 198"/>
              <a:gd name="connsiteY35-15200" fmla="*/ 157 h 731"/>
              <a:gd name="connsiteX36-15201" fmla="*/ 162 w 198"/>
              <a:gd name="connsiteY36-15202" fmla="*/ 173 h 731"/>
              <a:gd name="connsiteX37-15203" fmla="*/ 162 w 198"/>
              <a:gd name="connsiteY37-15204" fmla="*/ 189 h 731"/>
              <a:gd name="connsiteX38-15205" fmla="*/ 162 w 198"/>
              <a:gd name="connsiteY38-15206" fmla="*/ 205 h 731"/>
              <a:gd name="connsiteX39-15207" fmla="*/ 156 w 198"/>
              <a:gd name="connsiteY39-15208" fmla="*/ 220 h 731"/>
              <a:gd name="connsiteX40-15209" fmla="*/ 156 w 198"/>
              <a:gd name="connsiteY40-15210" fmla="*/ 236 h 731"/>
              <a:gd name="connsiteX41-15211" fmla="*/ 156 w 198"/>
              <a:gd name="connsiteY41-15212" fmla="*/ 257 h 731"/>
              <a:gd name="connsiteX42-15213" fmla="*/ 151 w 198"/>
              <a:gd name="connsiteY42-15214" fmla="*/ 299 h 731"/>
              <a:gd name="connsiteX43-15215" fmla="*/ 146 w 198"/>
              <a:gd name="connsiteY43-15216" fmla="*/ 336 h 731"/>
              <a:gd name="connsiteX44-15217" fmla="*/ 146 w 198"/>
              <a:gd name="connsiteY44-15218" fmla="*/ 368 h 731"/>
              <a:gd name="connsiteX45-15219" fmla="*/ 141 w 198"/>
              <a:gd name="connsiteY45-15220" fmla="*/ 399 h 731"/>
              <a:gd name="connsiteX46-15221" fmla="*/ 135 w 198"/>
              <a:gd name="connsiteY46-15222" fmla="*/ 431 h 731"/>
              <a:gd name="connsiteX47-15223" fmla="*/ 135 w 198"/>
              <a:gd name="connsiteY47-15224" fmla="*/ 457 h 731"/>
              <a:gd name="connsiteX48-15225" fmla="*/ 130 w 198"/>
              <a:gd name="connsiteY48-15226" fmla="*/ 478 h 731"/>
              <a:gd name="connsiteX49-15227" fmla="*/ 125 w 198"/>
              <a:gd name="connsiteY49-15228" fmla="*/ 499 h 731"/>
              <a:gd name="connsiteX50-15229" fmla="*/ 119 w 198"/>
              <a:gd name="connsiteY50-15230" fmla="*/ 536 h 731"/>
              <a:gd name="connsiteX51-15231" fmla="*/ 109 w 198"/>
              <a:gd name="connsiteY51-15232" fmla="*/ 573 h 731"/>
              <a:gd name="connsiteX52-15233" fmla="*/ 104 w 198"/>
              <a:gd name="connsiteY52-15234" fmla="*/ 604 h 731"/>
              <a:gd name="connsiteX53-15235" fmla="*/ 93 w 198"/>
              <a:gd name="connsiteY53-15236" fmla="*/ 631 h 731"/>
              <a:gd name="connsiteX54-15237" fmla="*/ 88 w 198"/>
              <a:gd name="connsiteY54-15238" fmla="*/ 657 h 731"/>
              <a:gd name="connsiteX55-15239" fmla="*/ 83 w 198"/>
              <a:gd name="connsiteY55-15240" fmla="*/ 668 h 731"/>
              <a:gd name="connsiteX56-15241" fmla="*/ 77 w 198"/>
              <a:gd name="connsiteY56-15242" fmla="*/ 678 h 731"/>
              <a:gd name="connsiteX57-15243" fmla="*/ 77 w 198"/>
              <a:gd name="connsiteY57-15244" fmla="*/ 689 h 731"/>
              <a:gd name="connsiteX58-15245" fmla="*/ 72 w 198"/>
              <a:gd name="connsiteY58-15246" fmla="*/ 694 h 731"/>
              <a:gd name="connsiteX59-15247" fmla="*/ 67 w 198"/>
              <a:gd name="connsiteY59-15248" fmla="*/ 704 h 731"/>
              <a:gd name="connsiteX60-15249" fmla="*/ 67 w 198"/>
              <a:gd name="connsiteY60-15250" fmla="*/ 710 h 731"/>
              <a:gd name="connsiteX61-15251" fmla="*/ 56 w 198"/>
              <a:gd name="connsiteY61-15252" fmla="*/ 715 h 731"/>
              <a:gd name="connsiteX62-15253" fmla="*/ 51 w 198"/>
              <a:gd name="connsiteY62-15254" fmla="*/ 725 h 731"/>
              <a:gd name="connsiteX63-15255" fmla="*/ 46 w 198"/>
              <a:gd name="connsiteY63-15256" fmla="*/ 725 h 731"/>
              <a:gd name="connsiteX64-15257" fmla="*/ 40 w 198"/>
              <a:gd name="connsiteY64-15258" fmla="*/ 731 h 731"/>
              <a:gd name="connsiteX65-15259" fmla="*/ 35 w 198"/>
              <a:gd name="connsiteY65-15260" fmla="*/ 731 h 731"/>
              <a:gd name="connsiteX66-15261" fmla="*/ 35 w 198"/>
              <a:gd name="connsiteY66-15262" fmla="*/ 725 h 731"/>
              <a:gd name="connsiteX67-15263" fmla="*/ 30 w 198"/>
              <a:gd name="connsiteY67-15264" fmla="*/ 725 h 731"/>
              <a:gd name="connsiteX68-15265" fmla="*/ 30 w 198"/>
              <a:gd name="connsiteY68-15266" fmla="*/ 720 h 731"/>
              <a:gd name="connsiteX69-15267" fmla="*/ 30 w 198"/>
              <a:gd name="connsiteY69-15268" fmla="*/ 715 h 731"/>
              <a:gd name="connsiteX70-15269" fmla="*/ 25 w 198"/>
              <a:gd name="connsiteY70-15270" fmla="*/ 710 h 731"/>
              <a:gd name="connsiteX71-15271" fmla="*/ 25 w 198"/>
              <a:gd name="connsiteY71-15272" fmla="*/ 699 h 731"/>
              <a:gd name="connsiteX72-15273" fmla="*/ 25 w 198"/>
              <a:gd name="connsiteY72-15274" fmla="*/ 689 h 731"/>
              <a:gd name="connsiteX73-15275" fmla="*/ 19 w 198"/>
              <a:gd name="connsiteY73-15276" fmla="*/ 673 h 731"/>
              <a:gd name="connsiteX74-15277" fmla="*/ 14 w 198"/>
              <a:gd name="connsiteY74-15278" fmla="*/ 652 h 731"/>
              <a:gd name="connsiteX75-15279" fmla="*/ 9 w 198"/>
              <a:gd name="connsiteY75-15280" fmla="*/ 636 h 731"/>
              <a:gd name="connsiteX76-15281" fmla="*/ 4 w 198"/>
              <a:gd name="connsiteY76-15282" fmla="*/ 620 h 731"/>
              <a:gd name="connsiteX77-15283" fmla="*/ 35 w 198"/>
              <a:gd name="connsiteY77-15284" fmla="*/ 573 h 731"/>
              <a:gd name="connsiteX78-15285" fmla="*/ 40 w 198"/>
              <a:gd name="connsiteY78-15286" fmla="*/ 568 h 731"/>
              <a:gd name="connsiteX79-15287" fmla="*/ 40 w 198"/>
              <a:gd name="connsiteY79-15288" fmla="*/ 568 h 731"/>
              <a:gd name="connsiteX80-15289" fmla="*/ 46 w 198"/>
              <a:gd name="connsiteY80-15290" fmla="*/ 562 h 731"/>
              <a:gd name="connsiteX81-15291" fmla="*/ 46 w 198"/>
              <a:gd name="connsiteY81-15292" fmla="*/ 552 h 731"/>
              <a:gd name="connsiteX82-15293" fmla="*/ 51 w 198"/>
              <a:gd name="connsiteY82-15294" fmla="*/ 541 h 731"/>
              <a:gd name="connsiteX83-15295" fmla="*/ 51 w 198"/>
              <a:gd name="connsiteY83-15296" fmla="*/ 526 h 731"/>
              <a:gd name="connsiteX84-15297" fmla="*/ 56 w 198"/>
              <a:gd name="connsiteY84-15298" fmla="*/ 505 h 731"/>
              <a:gd name="connsiteX85-15299" fmla="*/ 62 w 198"/>
              <a:gd name="connsiteY85-15300" fmla="*/ 484 h 731"/>
              <a:gd name="connsiteX86-15301" fmla="*/ 62 w 198"/>
              <a:gd name="connsiteY86-15302" fmla="*/ 457 h 731"/>
              <a:gd name="connsiteX87-15303" fmla="*/ 67 w 198"/>
              <a:gd name="connsiteY87-15304" fmla="*/ 426 h 731"/>
              <a:gd name="connsiteX88-15305" fmla="*/ 77 w 198"/>
              <a:gd name="connsiteY88-15306" fmla="*/ 363 h 731"/>
              <a:gd name="connsiteX89-15307" fmla="*/ 83 w 198"/>
              <a:gd name="connsiteY89-15308" fmla="*/ 305 h 731"/>
              <a:gd name="connsiteX90-15309" fmla="*/ 88 w 198"/>
              <a:gd name="connsiteY90-15310" fmla="*/ 242 h 731"/>
              <a:gd name="connsiteX91-15311" fmla="*/ 88 w 198"/>
              <a:gd name="connsiteY91-15312" fmla="*/ 189 h 731"/>
              <a:gd name="connsiteX92-15313" fmla="*/ 88 w 198"/>
              <a:gd name="connsiteY92-15314" fmla="*/ 189 h 731"/>
              <a:gd name="connsiteX0-15315" fmla="*/ 82 w 192"/>
              <a:gd name="connsiteY0-15316" fmla="*/ 189 h 731"/>
              <a:gd name="connsiteX1-15317" fmla="*/ 82 w 192"/>
              <a:gd name="connsiteY1-15318" fmla="*/ 163 h 731"/>
              <a:gd name="connsiteX2-15319" fmla="*/ 82 w 192"/>
              <a:gd name="connsiteY2-15320" fmla="*/ 136 h 731"/>
              <a:gd name="connsiteX3-15321" fmla="*/ 82 w 192"/>
              <a:gd name="connsiteY3-15322" fmla="*/ 115 h 731"/>
              <a:gd name="connsiteX4-15323" fmla="*/ 82 w 192"/>
              <a:gd name="connsiteY4-15324" fmla="*/ 100 h 731"/>
              <a:gd name="connsiteX5-15325" fmla="*/ 82 w 192"/>
              <a:gd name="connsiteY5-15326" fmla="*/ 84 h 731"/>
              <a:gd name="connsiteX6-15327" fmla="*/ 82 w 192"/>
              <a:gd name="connsiteY6-15328" fmla="*/ 73 h 731"/>
              <a:gd name="connsiteX7-15329" fmla="*/ 77 w 192"/>
              <a:gd name="connsiteY7-15330" fmla="*/ 63 h 731"/>
              <a:gd name="connsiteX8-15331" fmla="*/ 77 w 192"/>
              <a:gd name="connsiteY8-15332" fmla="*/ 57 h 731"/>
              <a:gd name="connsiteX9-15333" fmla="*/ 77 w 192"/>
              <a:gd name="connsiteY9-15334" fmla="*/ 52 h 731"/>
              <a:gd name="connsiteX10-15335" fmla="*/ 71 w 192"/>
              <a:gd name="connsiteY10-15336" fmla="*/ 52 h 731"/>
              <a:gd name="connsiteX11-15337" fmla="*/ 66 w 192"/>
              <a:gd name="connsiteY11-15338" fmla="*/ 47 h 731"/>
              <a:gd name="connsiteX12-15339" fmla="*/ 124 w 192"/>
              <a:gd name="connsiteY12-15340" fmla="*/ 0 h 731"/>
              <a:gd name="connsiteX13-15341" fmla="*/ 140 w 192"/>
              <a:gd name="connsiteY13-15342" fmla="*/ 10 h 731"/>
              <a:gd name="connsiteX14-15343" fmla="*/ 150 w 192"/>
              <a:gd name="connsiteY14-15344" fmla="*/ 21 h 731"/>
              <a:gd name="connsiteX15-15345" fmla="*/ 161 w 192"/>
              <a:gd name="connsiteY15-15346" fmla="*/ 26 h 731"/>
              <a:gd name="connsiteX16-15347" fmla="*/ 171 w 192"/>
              <a:gd name="connsiteY16-15348" fmla="*/ 36 h 731"/>
              <a:gd name="connsiteX17-15349" fmla="*/ 182 w 192"/>
              <a:gd name="connsiteY17-15350" fmla="*/ 42 h 731"/>
              <a:gd name="connsiteX18-15351" fmla="*/ 187 w 192"/>
              <a:gd name="connsiteY18-15352" fmla="*/ 47 h 731"/>
              <a:gd name="connsiteX19-15353" fmla="*/ 192 w 192"/>
              <a:gd name="connsiteY19-15354" fmla="*/ 52 h 731"/>
              <a:gd name="connsiteX20-15355" fmla="*/ 192 w 192"/>
              <a:gd name="connsiteY20-15356" fmla="*/ 57 h 731"/>
              <a:gd name="connsiteX21-15357" fmla="*/ 192 w 192"/>
              <a:gd name="connsiteY21-15358" fmla="*/ 63 h 731"/>
              <a:gd name="connsiteX22-15359" fmla="*/ 192 w 192"/>
              <a:gd name="connsiteY22-15360" fmla="*/ 68 h 731"/>
              <a:gd name="connsiteX23-15361" fmla="*/ 192 w 192"/>
              <a:gd name="connsiteY23-15362" fmla="*/ 73 h 731"/>
              <a:gd name="connsiteX24-15363" fmla="*/ 187 w 192"/>
              <a:gd name="connsiteY24-15364" fmla="*/ 78 h 731"/>
              <a:gd name="connsiteX25-15365" fmla="*/ 177 w 192"/>
              <a:gd name="connsiteY25-15366" fmla="*/ 84 h 731"/>
              <a:gd name="connsiteX26-15367" fmla="*/ 177 w 192"/>
              <a:gd name="connsiteY26-15368" fmla="*/ 89 h 731"/>
              <a:gd name="connsiteX27-15369" fmla="*/ 177 w 192"/>
              <a:gd name="connsiteY27-15370" fmla="*/ 89 h 731"/>
              <a:gd name="connsiteX28-15371" fmla="*/ 171 w 192"/>
              <a:gd name="connsiteY28-15372" fmla="*/ 94 h 731"/>
              <a:gd name="connsiteX29-15373" fmla="*/ 171 w 192"/>
              <a:gd name="connsiteY29-15374" fmla="*/ 100 h 731"/>
              <a:gd name="connsiteX30-15375" fmla="*/ 166 w 192"/>
              <a:gd name="connsiteY30-15376" fmla="*/ 110 h 731"/>
              <a:gd name="connsiteX31-15377" fmla="*/ 166 w 192"/>
              <a:gd name="connsiteY31-15378" fmla="*/ 115 h 731"/>
              <a:gd name="connsiteX32-15379" fmla="*/ 166 w 192"/>
              <a:gd name="connsiteY32-15380" fmla="*/ 126 h 731"/>
              <a:gd name="connsiteX33-15381" fmla="*/ 161 w 192"/>
              <a:gd name="connsiteY33-15382" fmla="*/ 136 h 731"/>
              <a:gd name="connsiteX34-15383" fmla="*/ 161 w 192"/>
              <a:gd name="connsiteY34-15384" fmla="*/ 147 h 731"/>
              <a:gd name="connsiteX35-15385" fmla="*/ 161 w 192"/>
              <a:gd name="connsiteY35-15386" fmla="*/ 157 h 731"/>
              <a:gd name="connsiteX36-15387" fmla="*/ 156 w 192"/>
              <a:gd name="connsiteY36-15388" fmla="*/ 173 h 731"/>
              <a:gd name="connsiteX37-15389" fmla="*/ 156 w 192"/>
              <a:gd name="connsiteY37-15390" fmla="*/ 189 h 731"/>
              <a:gd name="connsiteX38-15391" fmla="*/ 156 w 192"/>
              <a:gd name="connsiteY38-15392" fmla="*/ 205 h 731"/>
              <a:gd name="connsiteX39-15393" fmla="*/ 150 w 192"/>
              <a:gd name="connsiteY39-15394" fmla="*/ 220 h 731"/>
              <a:gd name="connsiteX40-15395" fmla="*/ 150 w 192"/>
              <a:gd name="connsiteY40-15396" fmla="*/ 236 h 731"/>
              <a:gd name="connsiteX41-15397" fmla="*/ 150 w 192"/>
              <a:gd name="connsiteY41-15398" fmla="*/ 257 h 731"/>
              <a:gd name="connsiteX42-15399" fmla="*/ 145 w 192"/>
              <a:gd name="connsiteY42-15400" fmla="*/ 299 h 731"/>
              <a:gd name="connsiteX43-15401" fmla="*/ 140 w 192"/>
              <a:gd name="connsiteY43-15402" fmla="*/ 336 h 731"/>
              <a:gd name="connsiteX44-15403" fmla="*/ 140 w 192"/>
              <a:gd name="connsiteY44-15404" fmla="*/ 368 h 731"/>
              <a:gd name="connsiteX45-15405" fmla="*/ 135 w 192"/>
              <a:gd name="connsiteY45-15406" fmla="*/ 399 h 731"/>
              <a:gd name="connsiteX46-15407" fmla="*/ 129 w 192"/>
              <a:gd name="connsiteY46-15408" fmla="*/ 431 h 731"/>
              <a:gd name="connsiteX47-15409" fmla="*/ 129 w 192"/>
              <a:gd name="connsiteY47-15410" fmla="*/ 457 h 731"/>
              <a:gd name="connsiteX48-15411" fmla="*/ 124 w 192"/>
              <a:gd name="connsiteY48-15412" fmla="*/ 478 h 731"/>
              <a:gd name="connsiteX49-15413" fmla="*/ 119 w 192"/>
              <a:gd name="connsiteY49-15414" fmla="*/ 499 h 731"/>
              <a:gd name="connsiteX50-15415" fmla="*/ 113 w 192"/>
              <a:gd name="connsiteY50-15416" fmla="*/ 536 h 731"/>
              <a:gd name="connsiteX51-15417" fmla="*/ 103 w 192"/>
              <a:gd name="connsiteY51-15418" fmla="*/ 573 h 731"/>
              <a:gd name="connsiteX52-15419" fmla="*/ 98 w 192"/>
              <a:gd name="connsiteY52-15420" fmla="*/ 604 h 731"/>
              <a:gd name="connsiteX53-15421" fmla="*/ 87 w 192"/>
              <a:gd name="connsiteY53-15422" fmla="*/ 631 h 731"/>
              <a:gd name="connsiteX54-15423" fmla="*/ 82 w 192"/>
              <a:gd name="connsiteY54-15424" fmla="*/ 657 h 731"/>
              <a:gd name="connsiteX55-15425" fmla="*/ 77 w 192"/>
              <a:gd name="connsiteY55-15426" fmla="*/ 668 h 731"/>
              <a:gd name="connsiteX56-15427" fmla="*/ 71 w 192"/>
              <a:gd name="connsiteY56-15428" fmla="*/ 678 h 731"/>
              <a:gd name="connsiteX57-15429" fmla="*/ 71 w 192"/>
              <a:gd name="connsiteY57-15430" fmla="*/ 689 h 731"/>
              <a:gd name="connsiteX58-15431" fmla="*/ 66 w 192"/>
              <a:gd name="connsiteY58-15432" fmla="*/ 694 h 731"/>
              <a:gd name="connsiteX59-15433" fmla="*/ 61 w 192"/>
              <a:gd name="connsiteY59-15434" fmla="*/ 704 h 731"/>
              <a:gd name="connsiteX60-15435" fmla="*/ 61 w 192"/>
              <a:gd name="connsiteY60-15436" fmla="*/ 710 h 731"/>
              <a:gd name="connsiteX61-15437" fmla="*/ 50 w 192"/>
              <a:gd name="connsiteY61-15438" fmla="*/ 715 h 731"/>
              <a:gd name="connsiteX62-15439" fmla="*/ 45 w 192"/>
              <a:gd name="connsiteY62-15440" fmla="*/ 725 h 731"/>
              <a:gd name="connsiteX63-15441" fmla="*/ 40 w 192"/>
              <a:gd name="connsiteY63-15442" fmla="*/ 725 h 731"/>
              <a:gd name="connsiteX64-15443" fmla="*/ 34 w 192"/>
              <a:gd name="connsiteY64-15444" fmla="*/ 731 h 731"/>
              <a:gd name="connsiteX65-15445" fmla="*/ 29 w 192"/>
              <a:gd name="connsiteY65-15446" fmla="*/ 731 h 731"/>
              <a:gd name="connsiteX66-15447" fmla="*/ 29 w 192"/>
              <a:gd name="connsiteY66-15448" fmla="*/ 725 h 731"/>
              <a:gd name="connsiteX67-15449" fmla="*/ 24 w 192"/>
              <a:gd name="connsiteY67-15450" fmla="*/ 725 h 731"/>
              <a:gd name="connsiteX68-15451" fmla="*/ 24 w 192"/>
              <a:gd name="connsiteY68-15452" fmla="*/ 720 h 731"/>
              <a:gd name="connsiteX69-15453" fmla="*/ 24 w 192"/>
              <a:gd name="connsiteY69-15454" fmla="*/ 715 h 731"/>
              <a:gd name="connsiteX70-15455" fmla="*/ 19 w 192"/>
              <a:gd name="connsiteY70-15456" fmla="*/ 710 h 731"/>
              <a:gd name="connsiteX71-15457" fmla="*/ 19 w 192"/>
              <a:gd name="connsiteY71-15458" fmla="*/ 699 h 731"/>
              <a:gd name="connsiteX72-15459" fmla="*/ 19 w 192"/>
              <a:gd name="connsiteY72-15460" fmla="*/ 689 h 731"/>
              <a:gd name="connsiteX73-15461" fmla="*/ 13 w 192"/>
              <a:gd name="connsiteY73-15462" fmla="*/ 673 h 731"/>
              <a:gd name="connsiteX74-15463" fmla="*/ 8 w 192"/>
              <a:gd name="connsiteY74-15464" fmla="*/ 652 h 731"/>
              <a:gd name="connsiteX75-15465" fmla="*/ 3 w 192"/>
              <a:gd name="connsiteY75-15466" fmla="*/ 636 h 731"/>
              <a:gd name="connsiteX76-15467" fmla="*/ 29 w 192"/>
              <a:gd name="connsiteY76-15468" fmla="*/ 573 h 731"/>
              <a:gd name="connsiteX77-15469" fmla="*/ 34 w 192"/>
              <a:gd name="connsiteY77-15470" fmla="*/ 568 h 731"/>
              <a:gd name="connsiteX78-15471" fmla="*/ 34 w 192"/>
              <a:gd name="connsiteY78-15472" fmla="*/ 568 h 731"/>
              <a:gd name="connsiteX79-15473" fmla="*/ 40 w 192"/>
              <a:gd name="connsiteY79-15474" fmla="*/ 562 h 731"/>
              <a:gd name="connsiteX80-15475" fmla="*/ 40 w 192"/>
              <a:gd name="connsiteY80-15476" fmla="*/ 552 h 731"/>
              <a:gd name="connsiteX81-15477" fmla="*/ 45 w 192"/>
              <a:gd name="connsiteY81-15478" fmla="*/ 541 h 731"/>
              <a:gd name="connsiteX82-15479" fmla="*/ 45 w 192"/>
              <a:gd name="connsiteY82-15480" fmla="*/ 526 h 731"/>
              <a:gd name="connsiteX83-15481" fmla="*/ 50 w 192"/>
              <a:gd name="connsiteY83-15482" fmla="*/ 505 h 731"/>
              <a:gd name="connsiteX84-15483" fmla="*/ 56 w 192"/>
              <a:gd name="connsiteY84-15484" fmla="*/ 484 h 731"/>
              <a:gd name="connsiteX85-15485" fmla="*/ 56 w 192"/>
              <a:gd name="connsiteY85-15486" fmla="*/ 457 h 731"/>
              <a:gd name="connsiteX86-15487" fmla="*/ 61 w 192"/>
              <a:gd name="connsiteY86-15488" fmla="*/ 426 h 731"/>
              <a:gd name="connsiteX87-15489" fmla="*/ 71 w 192"/>
              <a:gd name="connsiteY87-15490" fmla="*/ 363 h 731"/>
              <a:gd name="connsiteX88-15491" fmla="*/ 77 w 192"/>
              <a:gd name="connsiteY88-15492" fmla="*/ 305 h 731"/>
              <a:gd name="connsiteX89-15493" fmla="*/ 82 w 192"/>
              <a:gd name="connsiteY89-15494" fmla="*/ 242 h 731"/>
              <a:gd name="connsiteX90-15495" fmla="*/ 82 w 192"/>
              <a:gd name="connsiteY90-15496" fmla="*/ 189 h 731"/>
              <a:gd name="connsiteX91-15497" fmla="*/ 82 w 192"/>
              <a:gd name="connsiteY91-15498" fmla="*/ 189 h 731"/>
              <a:gd name="connsiteX0-15499" fmla="*/ 74 w 184"/>
              <a:gd name="connsiteY0-15500" fmla="*/ 189 h 731"/>
              <a:gd name="connsiteX1-15501" fmla="*/ 74 w 184"/>
              <a:gd name="connsiteY1-15502" fmla="*/ 163 h 731"/>
              <a:gd name="connsiteX2-15503" fmla="*/ 74 w 184"/>
              <a:gd name="connsiteY2-15504" fmla="*/ 136 h 731"/>
              <a:gd name="connsiteX3-15505" fmla="*/ 74 w 184"/>
              <a:gd name="connsiteY3-15506" fmla="*/ 115 h 731"/>
              <a:gd name="connsiteX4-15507" fmla="*/ 74 w 184"/>
              <a:gd name="connsiteY4-15508" fmla="*/ 100 h 731"/>
              <a:gd name="connsiteX5-15509" fmla="*/ 74 w 184"/>
              <a:gd name="connsiteY5-15510" fmla="*/ 84 h 731"/>
              <a:gd name="connsiteX6-15511" fmla="*/ 74 w 184"/>
              <a:gd name="connsiteY6-15512" fmla="*/ 73 h 731"/>
              <a:gd name="connsiteX7-15513" fmla="*/ 69 w 184"/>
              <a:gd name="connsiteY7-15514" fmla="*/ 63 h 731"/>
              <a:gd name="connsiteX8-15515" fmla="*/ 69 w 184"/>
              <a:gd name="connsiteY8-15516" fmla="*/ 57 h 731"/>
              <a:gd name="connsiteX9-15517" fmla="*/ 69 w 184"/>
              <a:gd name="connsiteY9-15518" fmla="*/ 52 h 731"/>
              <a:gd name="connsiteX10-15519" fmla="*/ 63 w 184"/>
              <a:gd name="connsiteY10-15520" fmla="*/ 52 h 731"/>
              <a:gd name="connsiteX11-15521" fmla="*/ 58 w 184"/>
              <a:gd name="connsiteY11-15522" fmla="*/ 47 h 731"/>
              <a:gd name="connsiteX12-15523" fmla="*/ 116 w 184"/>
              <a:gd name="connsiteY12-15524" fmla="*/ 0 h 731"/>
              <a:gd name="connsiteX13-15525" fmla="*/ 132 w 184"/>
              <a:gd name="connsiteY13-15526" fmla="*/ 10 h 731"/>
              <a:gd name="connsiteX14-15527" fmla="*/ 142 w 184"/>
              <a:gd name="connsiteY14-15528" fmla="*/ 21 h 731"/>
              <a:gd name="connsiteX15-15529" fmla="*/ 153 w 184"/>
              <a:gd name="connsiteY15-15530" fmla="*/ 26 h 731"/>
              <a:gd name="connsiteX16-15531" fmla="*/ 163 w 184"/>
              <a:gd name="connsiteY16-15532" fmla="*/ 36 h 731"/>
              <a:gd name="connsiteX17-15533" fmla="*/ 174 w 184"/>
              <a:gd name="connsiteY17-15534" fmla="*/ 42 h 731"/>
              <a:gd name="connsiteX18-15535" fmla="*/ 179 w 184"/>
              <a:gd name="connsiteY18-15536" fmla="*/ 47 h 731"/>
              <a:gd name="connsiteX19-15537" fmla="*/ 184 w 184"/>
              <a:gd name="connsiteY19-15538" fmla="*/ 52 h 731"/>
              <a:gd name="connsiteX20-15539" fmla="*/ 184 w 184"/>
              <a:gd name="connsiteY20-15540" fmla="*/ 57 h 731"/>
              <a:gd name="connsiteX21-15541" fmla="*/ 184 w 184"/>
              <a:gd name="connsiteY21-15542" fmla="*/ 63 h 731"/>
              <a:gd name="connsiteX22-15543" fmla="*/ 184 w 184"/>
              <a:gd name="connsiteY22-15544" fmla="*/ 68 h 731"/>
              <a:gd name="connsiteX23-15545" fmla="*/ 184 w 184"/>
              <a:gd name="connsiteY23-15546" fmla="*/ 73 h 731"/>
              <a:gd name="connsiteX24-15547" fmla="*/ 179 w 184"/>
              <a:gd name="connsiteY24-15548" fmla="*/ 78 h 731"/>
              <a:gd name="connsiteX25-15549" fmla="*/ 169 w 184"/>
              <a:gd name="connsiteY25-15550" fmla="*/ 84 h 731"/>
              <a:gd name="connsiteX26-15551" fmla="*/ 169 w 184"/>
              <a:gd name="connsiteY26-15552" fmla="*/ 89 h 731"/>
              <a:gd name="connsiteX27-15553" fmla="*/ 169 w 184"/>
              <a:gd name="connsiteY27-15554" fmla="*/ 89 h 731"/>
              <a:gd name="connsiteX28-15555" fmla="*/ 163 w 184"/>
              <a:gd name="connsiteY28-15556" fmla="*/ 94 h 731"/>
              <a:gd name="connsiteX29-15557" fmla="*/ 163 w 184"/>
              <a:gd name="connsiteY29-15558" fmla="*/ 100 h 731"/>
              <a:gd name="connsiteX30-15559" fmla="*/ 158 w 184"/>
              <a:gd name="connsiteY30-15560" fmla="*/ 110 h 731"/>
              <a:gd name="connsiteX31-15561" fmla="*/ 158 w 184"/>
              <a:gd name="connsiteY31-15562" fmla="*/ 115 h 731"/>
              <a:gd name="connsiteX32-15563" fmla="*/ 158 w 184"/>
              <a:gd name="connsiteY32-15564" fmla="*/ 126 h 731"/>
              <a:gd name="connsiteX33-15565" fmla="*/ 153 w 184"/>
              <a:gd name="connsiteY33-15566" fmla="*/ 136 h 731"/>
              <a:gd name="connsiteX34-15567" fmla="*/ 153 w 184"/>
              <a:gd name="connsiteY34-15568" fmla="*/ 147 h 731"/>
              <a:gd name="connsiteX35-15569" fmla="*/ 153 w 184"/>
              <a:gd name="connsiteY35-15570" fmla="*/ 157 h 731"/>
              <a:gd name="connsiteX36-15571" fmla="*/ 148 w 184"/>
              <a:gd name="connsiteY36-15572" fmla="*/ 173 h 731"/>
              <a:gd name="connsiteX37-15573" fmla="*/ 148 w 184"/>
              <a:gd name="connsiteY37-15574" fmla="*/ 189 h 731"/>
              <a:gd name="connsiteX38-15575" fmla="*/ 148 w 184"/>
              <a:gd name="connsiteY38-15576" fmla="*/ 205 h 731"/>
              <a:gd name="connsiteX39-15577" fmla="*/ 142 w 184"/>
              <a:gd name="connsiteY39-15578" fmla="*/ 220 h 731"/>
              <a:gd name="connsiteX40-15579" fmla="*/ 142 w 184"/>
              <a:gd name="connsiteY40-15580" fmla="*/ 236 h 731"/>
              <a:gd name="connsiteX41-15581" fmla="*/ 142 w 184"/>
              <a:gd name="connsiteY41-15582" fmla="*/ 257 h 731"/>
              <a:gd name="connsiteX42-15583" fmla="*/ 137 w 184"/>
              <a:gd name="connsiteY42-15584" fmla="*/ 299 h 731"/>
              <a:gd name="connsiteX43-15585" fmla="*/ 132 w 184"/>
              <a:gd name="connsiteY43-15586" fmla="*/ 336 h 731"/>
              <a:gd name="connsiteX44-15587" fmla="*/ 132 w 184"/>
              <a:gd name="connsiteY44-15588" fmla="*/ 368 h 731"/>
              <a:gd name="connsiteX45-15589" fmla="*/ 127 w 184"/>
              <a:gd name="connsiteY45-15590" fmla="*/ 399 h 731"/>
              <a:gd name="connsiteX46-15591" fmla="*/ 121 w 184"/>
              <a:gd name="connsiteY46-15592" fmla="*/ 431 h 731"/>
              <a:gd name="connsiteX47-15593" fmla="*/ 121 w 184"/>
              <a:gd name="connsiteY47-15594" fmla="*/ 457 h 731"/>
              <a:gd name="connsiteX48-15595" fmla="*/ 116 w 184"/>
              <a:gd name="connsiteY48-15596" fmla="*/ 478 h 731"/>
              <a:gd name="connsiteX49-15597" fmla="*/ 111 w 184"/>
              <a:gd name="connsiteY49-15598" fmla="*/ 499 h 731"/>
              <a:gd name="connsiteX50-15599" fmla="*/ 105 w 184"/>
              <a:gd name="connsiteY50-15600" fmla="*/ 536 h 731"/>
              <a:gd name="connsiteX51-15601" fmla="*/ 95 w 184"/>
              <a:gd name="connsiteY51-15602" fmla="*/ 573 h 731"/>
              <a:gd name="connsiteX52-15603" fmla="*/ 90 w 184"/>
              <a:gd name="connsiteY52-15604" fmla="*/ 604 h 731"/>
              <a:gd name="connsiteX53-15605" fmla="*/ 79 w 184"/>
              <a:gd name="connsiteY53-15606" fmla="*/ 631 h 731"/>
              <a:gd name="connsiteX54-15607" fmla="*/ 74 w 184"/>
              <a:gd name="connsiteY54-15608" fmla="*/ 657 h 731"/>
              <a:gd name="connsiteX55-15609" fmla="*/ 69 w 184"/>
              <a:gd name="connsiteY55-15610" fmla="*/ 668 h 731"/>
              <a:gd name="connsiteX56-15611" fmla="*/ 63 w 184"/>
              <a:gd name="connsiteY56-15612" fmla="*/ 678 h 731"/>
              <a:gd name="connsiteX57-15613" fmla="*/ 63 w 184"/>
              <a:gd name="connsiteY57-15614" fmla="*/ 689 h 731"/>
              <a:gd name="connsiteX58-15615" fmla="*/ 58 w 184"/>
              <a:gd name="connsiteY58-15616" fmla="*/ 694 h 731"/>
              <a:gd name="connsiteX59-15617" fmla="*/ 53 w 184"/>
              <a:gd name="connsiteY59-15618" fmla="*/ 704 h 731"/>
              <a:gd name="connsiteX60-15619" fmla="*/ 53 w 184"/>
              <a:gd name="connsiteY60-15620" fmla="*/ 710 h 731"/>
              <a:gd name="connsiteX61-15621" fmla="*/ 42 w 184"/>
              <a:gd name="connsiteY61-15622" fmla="*/ 715 h 731"/>
              <a:gd name="connsiteX62-15623" fmla="*/ 37 w 184"/>
              <a:gd name="connsiteY62-15624" fmla="*/ 725 h 731"/>
              <a:gd name="connsiteX63-15625" fmla="*/ 32 w 184"/>
              <a:gd name="connsiteY63-15626" fmla="*/ 725 h 731"/>
              <a:gd name="connsiteX64-15627" fmla="*/ 26 w 184"/>
              <a:gd name="connsiteY64-15628" fmla="*/ 731 h 731"/>
              <a:gd name="connsiteX65-15629" fmla="*/ 21 w 184"/>
              <a:gd name="connsiteY65-15630" fmla="*/ 731 h 731"/>
              <a:gd name="connsiteX66-15631" fmla="*/ 21 w 184"/>
              <a:gd name="connsiteY66-15632" fmla="*/ 725 h 731"/>
              <a:gd name="connsiteX67-15633" fmla="*/ 16 w 184"/>
              <a:gd name="connsiteY67-15634" fmla="*/ 725 h 731"/>
              <a:gd name="connsiteX68-15635" fmla="*/ 16 w 184"/>
              <a:gd name="connsiteY68-15636" fmla="*/ 720 h 731"/>
              <a:gd name="connsiteX69-15637" fmla="*/ 16 w 184"/>
              <a:gd name="connsiteY69-15638" fmla="*/ 715 h 731"/>
              <a:gd name="connsiteX70-15639" fmla="*/ 11 w 184"/>
              <a:gd name="connsiteY70-15640" fmla="*/ 710 h 731"/>
              <a:gd name="connsiteX71-15641" fmla="*/ 11 w 184"/>
              <a:gd name="connsiteY71-15642" fmla="*/ 699 h 731"/>
              <a:gd name="connsiteX72-15643" fmla="*/ 11 w 184"/>
              <a:gd name="connsiteY72-15644" fmla="*/ 689 h 731"/>
              <a:gd name="connsiteX73-15645" fmla="*/ 5 w 184"/>
              <a:gd name="connsiteY73-15646" fmla="*/ 673 h 731"/>
              <a:gd name="connsiteX74-15647" fmla="*/ 0 w 184"/>
              <a:gd name="connsiteY74-15648" fmla="*/ 652 h 731"/>
              <a:gd name="connsiteX75-15649" fmla="*/ 21 w 184"/>
              <a:gd name="connsiteY75-15650" fmla="*/ 573 h 731"/>
              <a:gd name="connsiteX76-15651" fmla="*/ 26 w 184"/>
              <a:gd name="connsiteY76-15652" fmla="*/ 568 h 731"/>
              <a:gd name="connsiteX77-15653" fmla="*/ 26 w 184"/>
              <a:gd name="connsiteY77-15654" fmla="*/ 568 h 731"/>
              <a:gd name="connsiteX78-15655" fmla="*/ 32 w 184"/>
              <a:gd name="connsiteY78-15656" fmla="*/ 562 h 731"/>
              <a:gd name="connsiteX79-15657" fmla="*/ 32 w 184"/>
              <a:gd name="connsiteY79-15658" fmla="*/ 552 h 731"/>
              <a:gd name="connsiteX80-15659" fmla="*/ 37 w 184"/>
              <a:gd name="connsiteY80-15660" fmla="*/ 541 h 731"/>
              <a:gd name="connsiteX81-15661" fmla="*/ 37 w 184"/>
              <a:gd name="connsiteY81-15662" fmla="*/ 526 h 731"/>
              <a:gd name="connsiteX82-15663" fmla="*/ 42 w 184"/>
              <a:gd name="connsiteY82-15664" fmla="*/ 505 h 731"/>
              <a:gd name="connsiteX83-15665" fmla="*/ 48 w 184"/>
              <a:gd name="connsiteY83-15666" fmla="*/ 484 h 731"/>
              <a:gd name="connsiteX84-15667" fmla="*/ 48 w 184"/>
              <a:gd name="connsiteY84-15668" fmla="*/ 457 h 731"/>
              <a:gd name="connsiteX85-15669" fmla="*/ 53 w 184"/>
              <a:gd name="connsiteY85-15670" fmla="*/ 426 h 731"/>
              <a:gd name="connsiteX86-15671" fmla="*/ 63 w 184"/>
              <a:gd name="connsiteY86-15672" fmla="*/ 363 h 731"/>
              <a:gd name="connsiteX87-15673" fmla="*/ 69 w 184"/>
              <a:gd name="connsiteY87-15674" fmla="*/ 305 h 731"/>
              <a:gd name="connsiteX88-15675" fmla="*/ 74 w 184"/>
              <a:gd name="connsiteY88-15676" fmla="*/ 242 h 731"/>
              <a:gd name="connsiteX89-15677" fmla="*/ 74 w 184"/>
              <a:gd name="connsiteY89-15678" fmla="*/ 189 h 731"/>
              <a:gd name="connsiteX90-15679" fmla="*/ 74 w 184"/>
              <a:gd name="connsiteY90-15680" fmla="*/ 189 h 731"/>
              <a:gd name="connsiteX0-15681" fmla="*/ 69 w 179"/>
              <a:gd name="connsiteY0-15682" fmla="*/ 189 h 731"/>
              <a:gd name="connsiteX1-15683" fmla="*/ 69 w 179"/>
              <a:gd name="connsiteY1-15684" fmla="*/ 163 h 731"/>
              <a:gd name="connsiteX2-15685" fmla="*/ 69 w 179"/>
              <a:gd name="connsiteY2-15686" fmla="*/ 136 h 731"/>
              <a:gd name="connsiteX3-15687" fmla="*/ 69 w 179"/>
              <a:gd name="connsiteY3-15688" fmla="*/ 115 h 731"/>
              <a:gd name="connsiteX4-15689" fmla="*/ 69 w 179"/>
              <a:gd name="connsiteY4-15690" fmla="*/ 100 h 731"/>
              <a:gd name="connsiteX5-15691" fmla="*/ 69 w 179"/>
              <a:gd name="connsiteY5-15692" fmla="*/ 84 h 731"/>
              <a:gd name="connsiteX6-15693" fmla="*/ 69 w 179"/>
              <a:gd name="connsiteY6-15694" fmla="*/ 73 h 731"/>
              <a:gd name="connsiteX7-15695" fmla="*/ 64 w 179"/>
              <a:gd name="connsiteY7-15696" fmla="*/ 63 h 731"/>
              <a:gd name="connsiteX8-15697" fmla="*/ 64 w 179"/>
              <a:gd name="connsiteY8-15698" fmla="*/ 57 h 731"/>
              <a:gd name="connsiteX9-15699" fmla="*/ 64 w 179"/>
              <a:gd name="connsiteY9-15700" fmla="*/ 52 h 731"/>
              <a:gd name="connsiteX10-15701" fmla="*/ 58 w 179"/>
              <a:gd name="connsiteY10-15702" fmla="*/ 52 h 731"/>
              <a:gd name="connsiteX11-15703" fmla="*/ 53 w 179"/>
              <a:gd name="connsiteY11-15704" fmla="*/ 47 h 731"/>
              <a:gd name="connsiteX12-15705" fmla="*/ 111 w 179"/>
              <a:gd name="connsiteY12-15706" fmla="*/ 0 h 731"/>
              <a:gd name="connsiteX13-15707" fmla="*/ 127 w 179"/>
              <a:gd name="connsiteY13-15708" fmla="*/ 10 h 731"/>
              <a:gd name="connsiteX14-15709" fmla="*/ 137 w 179"/>
              <a:gd name="connsiteY14-15710" fmla="*/ 21 h 731"/>
              <a:gd name="connsiteX15-15711" fmla="*/ 148 w 179"/>
              <a:gd name="connsiteY15-15712" fmla="*/ 26 h 731"/>
              <a:gd name="connsiteX16-15713" fmla="*/ 158 w 179"/>
              <a:gd name="connsiteY16-15714" fmla="*/ 36 h 731"/>
              <a:gd name="connsiteX17-15715" fmla="*/ 169 w 179"/>
              <a:gd name="connsiteY17-15716" fmla="*/ 42 h 731"/>
              <a:gd name="connsiteX18-15717" fmla="*/ 174 w 179"/>
              <a:gd name="connsiteY18-15718" fmla="*/ 47 h 731"/>
              <a:gd name="connsiteX19-15719" fmla="*/ 179 w 179"/>
              <a:gd name="connsiteY19-15720" fmla="*/ 52 h 731"/>
              <a:gd name="connsiteX20-15721" fmla="*/ 179 w 179"/>
              <a:gd name="connsiteY20-15722" fmla="*/ 57 h 731"/>
              <a:gd name="connsiteX21-15723" fmla="*/ 179 w 179"/>
              <a:gd name="connsiteY21-15724" fmla="*/ 63 h 731"/>
              <a:gd name="connsiteX22-15725" fmla="*/ 179 w 179"/>
              <a:gd name="connsiteY22-15726" fmla="*/ 68 h 731"/>
              <a:gd name="connsiteX23-15727" fmla="*/ 179 w 179"/>
              <a:gd name="connsiteY23-15728" fmla="*/ 73 h 731"/>
              <a:gd name="connsiteX24-15729" fmla="*/ 174 w 179"/>
              <a:gd name="connsiteY24-15730" fmla="*/ 78 h 731"/>
              <a:gd name="connsiteX25-15731" fmla="*/ 164 w 179"/>
              <a:gd name="connsiteY25-15732" fmla="*/ 84 h 731"/>
              <a:gd name="connsiteX26-15733" fmla="*/ 164 w 179"/>
              <a:gd name="connsiteY26-15734" fmla="*/ 89 h 731"/>
              <a:gd name="connsiteX27-15735" fmla="*/ 164 w 179"/>
              <a:gd name="connsiteY27-15736" fmla="*/ 89 h 731"/>
              <a:gd name="connsiteX28-15737" fmla="*/ 158 w 179"/>
              <a:gd name="connsiteY28-15738" fmla="*/ 94 h 731"/>
              <a:gd name="connsiteX29-15739" fmla="*/ 158 w 179"/>
              <a:gd name="connsiteY29-15740" fmla="*/ 100 h 731"/>
              <a:gd name="connsiteX30-15741" fmla="*/ 153 w 179"/>
              <a:gd name="connsiteY30-15742" fmla="*/ 110 h 731"/>
              <a:gd name="connsiteX31-15743" fmla="*/ 153 w 179"/>
              <a:gd name="connsiteY31-15744" fmla="*/ 115 h 731"/>
              <a:gd name="connsiteX32-15745" fmla="*/ 153 w 179"/>
              <a:gd name="connsiteY32-15746" fmla="*/ 126 h 731"/>
              <a:gd name="connsiteX33-15747" fmla="*/ 148 w 179"/>
              <a:gd name="connsiteY33-15748" fmla="*/ 136 h 731"/>
              <a:gd name="connsiteX34-15749" fmla="*/ 148 w 179"/>
              <a:gd name="connsiteY34-15750" fmla="*/ 147 h 731"/>
              <a:gd name="connsiteX35-15751" fmla="*/ 148 w 179"/>
              <a:gd name="connsiteY35-15752" fmla="*/ 157 h 731"/>
              <a:gd name="connsiteX36-15753" fmla="*/ 143 w 179"/>
              <a:gd name="connsiteY36-15754" fmla="*/ 173 h 731"/>
              <a:gd name="connsiteX37-15755" fmla="*/ 143 w 179"/>
              <a:gd name="connsiteY37-15756" fmla="*/ 189 h 731"/>
              <a:gd name="connsiteX38-15757" fmla="*/ 143 w 179"/>
              <a:gd name="connsiteY38-15758" fmla="*/ 205 h 731"/>
              <a:gd name="connsiteX39-15759" fmla="*/ 137 w 179"/>
              <a:gd name="connsiteY39-15760" fmla="*/ 220 h 731"/>
              <a:gd name="connsiteX40-15761" fmla="*/ 137 w 179"/>
              <a:gd name="connsiteY40-15762" fmla="*/ 236 h 731"/>
              <a:gd name="connsiteX41-15763" fmla="*/ 137 w 179"/>
              <a:gd name="connsiteY41-15764" fmla="*/ 257 h 731"/>
              <a:gd name="connsiteX42-15765" fmla="*/ 132 w 179"/>
              <a:gd name="connsiteY42-15766" fmla="*/ 299 h 731"/>
              <a:gd name="connsiteX43-15767" fmla="*/ 127 w 179"/>
              <a:gd name="connsiteY43-15768" fmla="*/ 336 h 731"/>
              <a:gd name="connsiteX44-15769" fmla="*/ 127 w 179"/>
              <a:gd name="connsiteY44-15770" fmla="*/ 368 h 731"/>
              <a:gd name="connsiteX45-15771" fmla="*/ 122 w 179"/>
              <a:gd name="connsiteY45-15772" fmla="*/ 399 h 731"/>
              <a:gd name="connsiteX46-15773" fmla="*/ 116 w 179"/>
              <a:gd name="connsiteY46-15774" fmla="*/ 431 h 731"/>
              <a:gd name="connsiteX47-15775" fmla="*/ 116 w 179"/>
              <a:gd name="connsiteY47-15776" fmla="*/ 457 h 731"/>
              <a:gd name="connsiteX48-15777" fmla="*/ 111 w 179"/>
              <a:gd name="connsiteY48-15778" fmla="*/ 478 h 731"/>
              <a:gd name="connsiteX49-15779" fmla="*/ 106 w 179"/>
              <a:gd name="connsiteY49-15780" fmla="*/ 499 h 731"/>
              <a:gd name="connsiteX50-15781" fmla="*/ 100 w 179"/>
              <a:gd name="connsiteY50-15782" fmla="*/ 536 h 731"/>
              <a:gd name="connsiteX51-15783" fmla="*/ 90 w 179"/>
              <a:gd name="connsiteY51-15784" fmla="*/ 573 h 731"/>
              <a:gd name="connsiteX52-15785" fmla="*/ 85 w 179"/>
              <a:gd name="connsiteY52-15786" fmla="*/ 604 h 731"/>
              <a:gd name="connsiteX53-15787" fmla="*/ 74 w 179"/>
              <a:gd name="connsiteY53-15788" fmla="*/ 631 h 731"/>
              <a:gd name="connsiteX54-15789" fmla="*/ 69 w 179"/>
              <a:gd name="connsiteY54-15790" fmla="*/ 657 h 731"/>
              <a:gd name="connsiteX55-15791" fmla="*/ 64 w 179"/>
              <a:gd name="connsiteY55-15792" fmla="*/ 668 h 731"/>
              <a:gd name="connsiteX56-15793" fmla="*/ 58 w 179"/>
              <a:gd name="connsiteY56-15794" fmla="*/ 678 h 731"/>
              <a:gd name="connsiteX57-15795" fmla="*/ 58 w 179"/>
              <a:gd name="connsiteY57-15796" fmla="*/ 689 h 731"/>
              <a:gd name="connsiteX58-15797" fmla="*/ 53 w 179"/>
              <a:gd name="connsiteY58-15798" fmla="*/ 694 h 731"/>
              <a:gd name="connsiteX59-15799" fmla="*/ 48 w 179"/>
              <a:gd name="connsiteY59-15800" fmla="*/ 704 h 731"/>
              <a:gd name="connsiteX60-15801" fmla="*/ 48 w 179"/>
              <a:gd name="connsiteY60-15802" fmla="*/ 710 h 731"/>
              <a:gd name="connsiteX61-15803" fmla="*/ 37 w 179"/>
              <a:gd name="connsiteY61-15804" fmla="*/ 715 h 731"/>
              <a:gd name="connsiteX62-15805" fmla="*/ 32 w 179"/>
              <a:gd name="connsiteY62-15806" fmla="*/ 725 h 731"/>
              <a:gd name="connsiteX63-15807" fmla="*/ 27 w 179"/>
              <a:gd name="connsiteY63-15808" fmla="*/ 725 h 731"/>
              <a:gd name="connsiteX64-15809" fmla="*/ 21 w 179"/>
              <a:gd name="connsiteY64-15810" fmla="*/ 731 h 731"/>
              <a:gd name="connsiteX65-15811" fmla="*/ 16 w 179"/>
              <a:gd name="connsiteY65-15812" fmla="*/ 731 h 731"/>
              <a:gd name="connsiteX66-15813" fmla="*/ 16 w 179"/>
              <a:gd name="connsiteY66-15814" fmla="*/ 725 h 731"/>
              <a:gd name="connsiteX67-15815" fmla="*/ 11 w 179"/>
              <a:gd name="connsiteY67-15816" fmla="*/ 725 h 731"/>
              <a:gd name="connsiteX68-15817" fmla="*/ 11 w 179"/>
              <a:gd name="connsiteY68-15818" fmla="*/ 720 h 731"/>
              <a:gd name="connsiteX69-15819" fmla="*/ 11 w 179"/>
              <a:gd name="connsiteY69-15820" fmla="*/ 715 h 731"/>
              <a:gd name="connsiteX70-15821" fmla="*/ 6 w 179"/>
              <a:gd name="connsiteY70-15822" fmla="*/ 710 h 731"/>
              <a:gd name="connsiteX71-15823" fmla="*/ 6 w 179"/>
              <a:gd name="connsiteY71-15824" fmla="*/ 699 h 731"/>
              <a:gd name="connsiteX72-15825" fmla="*/ 6 w 179"/>
              <a:gd name="connsiteY72-15826" fmla="*/ 689 h 731"/>
              <a:gd name="connsiteX73-15827" fmla="*/ 0 w 179"/>
              <a:gd name="connsiteY73-15828" fmla="*/ 673 h 731"/>
              <a:gd name="connsiteX74-15829" fmla="*/ 16 w 179"/>
              <a:gd name="connsiteY74-15830" fmla="*/ 573 h 731"/>
              <a:gd name="connsiteX75-15831" fmla="*/ 21 w 179"/>
              <a:gd name="connsiteY75-15832" fmla="*/ 568 h 731"/>
              <a:gd name="connsiteX76-15833" fmla="*/ 21 w 179"/>
              <a:gd name="connsiteY76-15834" fmla="*/ 568 h 731"/>
              <a:gd name="connsiteX77-15835" fmla="*/ 27 w 179"/>
              <a:gd name="connsiteY77-15836" fmla="*/ 562 h 731"/>
              <a:gd name="connsiteX78-15837" fmla="*/ 27 w 179"/>
              <a:gd name="connsiteY78-15838" fmla="*/ 552 h 731"/>
              <a:gd name="connsiteX79-15839" fmla="*/ 32 w 179"/>
              <a:gd name="connsiteY79-15840" fmla="*/ 541 h 731"/>
              <a:gd name="connsiteX80-15841" fmla="*/ 32 w 179"/>
              <a:gd name="connsiteY80-15842" fmla="*/ 526 h 731"/>
              <a:gd name="connsiteX81-15843" fmla="*/ 37 w 179"/>
              <a:gd name="connsiteY81-15844" fmla="*/ 505 h 731"/>
              <a:gd name="connsiteX82-15845" fmla="*/ 43 w 179"/>
              <a:gd name="connsiteY82-15846" fmla="*/ 484 h 731"/>
              <a:gd name="connsiteX83-15847" fmla="*/ 43 w 179"/>
              <a:gd name="connsiteY83-15848" fmla="*/ 457 h 731"/>
              <a:gd name="connsiteX84-15849" fmla="*/ 48 w 179"/>
              <a:gd name="connsiteY84-15850" fmla="*/ 426 h 731"/>
              <a:gd name="connsiteX85-15851" fmla="*/ 58 w 179"/>
              <a:gd name="connsiteY85-15852" fmla="*/ 363 h 731"/>
              <a:gd name="connsiteX86-15853" fmla="*/ 64 w 179"/>
              <a:gd name="connsiteY86-15854" fmla="*/ 305 h 731"/>
              <a:gd name="connsiteX87-15855" fmla="*/ 69 w 179"/>
              <a:gd name="connsiteY87-15856" fmla="*/ 242 h 731"/>
              <a:gd name="connsiteX88-15857" fmla="*/ 69 w 179"/>
              <a:gd name="connsiteY88-15858" fmla="*/ 189 h 731"/>
              <a:gd name="connsiteX89-15859" fmla="*/ 69 w 179"/>
              <a:gd name="connsiteY89-15860" fmla="*/ 189 h 731"/>
              <a:gd name="connsiteX0-15861" fmla="*/ 69 w 179"/>
              <a:gd name="connsiteY0-15862" fmla="*/ 189 h 731"/>
              <a:gd name="connsiteX1-15863" fmla="*/ 69 w 179"/>
              <a:gd name="connsiteY1-15864" fmla="*/ 163 h 731"/>
              <a:gd name="connsiteX2-15865" fmla="*/ 69 w 179"/>
              <a:gd name="connsiteY2-15866" fmla="*/ 136 h 731"/>
              <a:gd name="connsiteX3-15867" fmla="*/ 69 w 179"/>
              <a:gd name="connsiteY3-15868" fmla="*/ 115 h 731"/>
              <a:gd name="connsiteX4-15869" fmla="*/ 69 w 179"/>
              <a:gd name="connsiteY4-15870" fmla="*/ 100 h 731"/>
              <a:gd name="connsiteX5-15871" fmla="*/ 69 w 179"/>
              <a:gd name="connsiteY5-15872" fmla="*/ 84 h 731"/>
              <a:gd name="connsiteX6-15873" fmla="*/ 69 w 179"/>
              <a:gd name="connsiteY6-15874" fmla="*/ 73 h 731"/>
              <a:gd name="connsiteX7-15875" fmla="*/ 64 w 179"/>
              <a:gd name="connsiteY7-15876" fmla="*/ 63 h 731"/>
              <a:gd name="connsiteX8-15877" fmla="*/ 64 w 179"/>
              <a:gd name="connsiteY8-15878" fmla="*/ 57 h 731"/>
              <a:gd name="connsiteX9-15879" fmla="*/ 64 w 179"/>
              <a:gd name="connsiteY9-15880" fmla="*/ 52 h 731"/>
              <a:gd name="connsiteX10-15881" fmla="*/ 58 w 179"/>
              <a:gd name="connsiteY10-15882" fmla="*/ 52 h 731"/>
              <a:gd name="connsiteX11-15883" fmla="*/ 53 w 179"/>
              <a:gd name="connsiteY11-15884" fmla="*/ 47 h 731"/>
              <a:gd name="connsiteX12-15885" fmla="*/ 111 w 179"/>
              <a:gd name="connsiteY12-15886" fmla="*/ 0 h 731"/>
              <a:gd name="connsiteX13-15887" fmla="*/ 127 w 179"/>
              <a:gd name="connsiteY13-15888" fmla="*/ 10 h 731"/>
              <a:gd name="connsiteX14-15889" fmla="*/ 137 w 179"/>
              <a:gd name="connsiteY14-15890" fmla="*/ 21 h 731"/>
              <a:gd name="connsiteX15-15891" fmla="*/ 148 w 179"/>
              <a:gd name="connsiteY15-15892" fmla="*/ 26 h 731"/>
              <a:gd name="connsiteX16-15893" fmla="*/ 158 w 179"/>
              <a:gd name="connsiteY16-15894" fmla="*/ 36 h 731"/>
              <a:gd name="connsiteX17-15895" fmla="*/ 169 w 179"/>
              <a:gd name="connsiteY17-15896" fmla="*/ 42 h 731"/>
              <a:gd name="connsiteX18-15897" fmla="*/ 174 w 179"/>
              <a:gd name="connsiteY18-15898" fmla="*/ 47 h 731"/>
              <a:gd name="connsiteX19-15899" fmla="*/ 179 w 179"/>
              <a:gd name="connsiteY19-15900" fmla="*/ 52 h 731"/>
              <a:gd name="connsiteX20-15901" fmla="*/ 179 w 179"/>
              <a:gd name="connsiteY20-15902" fmla="*/ 57 h 731"/>
              <a:gd name="connsiteX21-15903" fmla="*/ 179 w 179"/>
              <a:gd name="connsiteY21-15904" fmla="*/ 63 h 731"/>
              <a:gd name="connsiteX22-15905" fmla="*/ 179 w 179"/>
              <a:gd name="connsiteY22-15906" fmla="*/ 68 h 731"/>
              <a:gd name="connsiteX23-15907" fmla="*/ 179 w 179"/>
              <a:gd name="connsiteY23-15908" fmla="*/ 73 h 731"/>
              <a:gd name="connsiteX24-15909" fmla="*/ 174 w 179"/>
              <a:gd name="connsiteY24-15910" fmla="*/ 78 h 731"/>
              <a:gd name="connsiteX25-15911" fmla="*/ 164 w 179"/>
              <a:gd name="connsiteY25-15912" fmla="*/ 84 h 731"/>
              <a:gd name="connsiteX26-15913" fmla="*/ 164 w 179"/>
              <a:gd name="connsiteY26-15914" fmla="*/ 89 h 731"/>
              <a:gd name="connsiteX27-15915" fmla="*/ 164 w 179"/>
              <a:gd name="connsiteY27-15916" fmla="*/ 89 h 731"/>
              <a:gd name="connsiteX28-15917" fmla="*/ 158 w 179"/>
              <a:gd name="connsiteY28-15918" fmla="*/ 94 h 731"/>
              <a:gd name="connsiteX29-15919" fmla="*/ 158 w 179"/>
              <a:gd name="connsiteY29-15920" fmla="*/ 100 h 731"/>
              <a:gd name="connsiteX30-15921" fmla="*/ 153 w 179"/>
              <a:gd name="connsiteY30-15922" fmla="*/ 110 h 731"/>
              <a:gd name="connsiteX31-15923" fmla="*/ 153 w 179"/>
              <a:gd name="connsiteY31-15924" fmla="*/ 115 h 731"/>
              <a:gd name="connsiteX32-15925" fmla="*/ 153 w 179"/>
              <a:gd name="connsiteY32-15926" fmla="*/ 126 h 731"/>
              <a:gd name="connsiteX33-15927" fmla="*/ 148 w 179"/>
              <a:gd name="connsiteY33-15928" fmla="*/ 136 h 731"/>
              <a:gd name="connsiteX34-15929" fmla="*/ 148 w 179"/>
              <a:gd name="connsiteY34-15930" fmla="*/ 147 h 731"/>
              <a:gd name="connsiteX35-15931" fmla="*/ 148 w 179"/>
              <a:gd name="connsiteY35-15932" fmla="*/ 157 h 731"/>
              <a:gd name="connsiteX36-15933" fmla="*/ 143 w 179"/>
              <a:gd name="connsiteY36-15934" fmla="*/ 173 h 731"/>
              <a:gd name="connsiteX37-15935" fmla="*/ 143 w 179"/>
              <a:gd name="connsiteY37-15936" fmla="*/ 189 h 731"/>
              <a:gd name="connsiteX38-15937" fmla="*/ 143 w 179"/>
              <a:gd name="connsiteY38-15938" fmla="*/ 205 h 731"/>
              <a:gd name="connsiteX39-15939" fmla="*/ 137 w 179"/>
              <a:gd name="connsiteY39-15940" fmla="*/ 220 h 731"/>
              <a:gd name="connsiteX40-15941" fmla="*/ 137 w 179"/>
              <a:gd name="connsiteY40-15942" fmla="*/ 236 h 731"/>
              <a:gd name="connsiteX41-15943" fmla="*/ 137 w 179"/>
              <a:gd name="connsiteY41-15944" fmla="*/ 257 h 731"/>
              <a:gd name="connsiteX42-15945" fmla="*/ 132 w 179"/>
              <a:gd name="connsiteY42-15946" fmla="*/ 299 h 731"/>
              <a:gd name="connsiteX43-15947" fmla="*/ 127 w 179"/>
              <a:gd name="connsiteY43-15948" fmla="*/ 336 h 731"/>
              <a:gd name="connsiteX44-15949" fmla="*/ 127 w 179"/>
              <a:gd name="connsiteY44-15950" fmla="*/ 368 h 731"/>
              <a:gd name="connsiteX45-15951" fmla="*/ 122 w 179"/>
              <a:gd name="connsiteY45-15952" fmla="*/ 399 h 731"/>
              <a:gd name="connsiteX46-15953" fmla="*/ 116 w 179"/>
              <a:gd name="connsiteY46-15954" fmla="*/ 431 h 731"/>
              <a:gd name="connsiteX47-15955" fmla="*/ 116 w 179"/>
              <a:gd name="connsiteY47-15956" fmla="*/ 457 h 731"/>
              <a:gd name="connsiteX48-15957" fmla="*/ 111 w 179"/>
              <a:gd name="connsiteY48-15958" fmla="*/ 478 h 731"/>
              <a:gd name="connsiteX49-15959" fmla="*/ 106 w 179"/>
              <a:gd name="connsiteY49-15960" fmla="*/ 499 h 731"/>
              <a:gd name="connsiteX50-15961" fmla="*/ 100 w 179"/>
              <a:gd name="connsiteY50-15962" fmla="*/ 536 h 731"/>
              <a:gd name="connsiteX51-15963" fmla="*/ 90 w 179"/>
              <a:gd name="connsiteY51-15964" fmla="*/ 573 h 731"/>
              <a:gd name="connsiteX52-15965" fmla="*/ 85 w 179"/>
              <a:gd name="connsiteY52-15966" fmla="*/ 604 h 731"/>
              <a:gd name="connsiteX53-15967" fmla="*/ 74 w 179"/>
              <a:gd name="connsiteY53-15968" fmla="*/ 631 h 731"/>
              <a:gd name="connsiteX54-15969" fmla="*/ 69 w 179"/>
              <a:gd name="connsiteY54-15970" fmla="*/ 657 h 731"/>
              <a:gd name="connsiteX55-15971" fmla="*/ 64 w 179"/>
              <a:gd name="connsiteY55-15972" fmla="*/ 668 h 731"/>
              <a:gd name="connsiteX56-15973" fmla="*/ 58 w 179"/>
              <a:gd name="connsiteY56-15974" fmla="*/ 678 h 731"/>
              <a:gd name="connsiteX57-15975" fmla="*/ 58 w 179"/>
              <a:gd name="connsiteY57-15976" fmla="*/ 689 h 731"/>
              <a:gd name="connsiteX58-15977" fmla="*/ 53 w 179"/>
              <a:gd name="connsiteY58-15978" fmla="*/ 694 h 731"/>
              <a:gd name="connsiteX59-15979" fmla="*/ 48 w 179"/>
              <a:gd name="connsiteY59-15980" fmla="*/ 704 h 731"/>
              <a:gd name="connsiteX60-15981" fmla="*/ 48 w 179"/>
              <a:gd name="connsiteY60-15982" fmla="*/ 710 h 731"/>
              <a:gd name="connsiteX61-15983" fmla="*/ 37 w 179"/>
              <a:gd name="connsiteY61-15984" fmla="*/ 715 h 731"/>
              <a:gd name="connsiteX62-15985" fmla="*/ 32 w 179"/>
              <a:gd name="connsiteY62-15986" fmla="*/ 725 h 731"/>
              <a:gd name="connsiteX63-15987" fmla="*/ 27 w 179"/>
              <a:gd name="connsiteY63-15988" fmla="*/ 725 h 731"/>
              <a:gd name="connsiteX64-15989" fmla="*/ 21 w 179"/>
              <a:gd name="connsiteY64-15990" fmla="*/ 731 h 731"/>
              <a:gd name="connsiteX65-15991" fmla="*/ 16 w 179"/>
              <a:gd name="connsiteY65-15992" fmla="*/ 731 h 731"/>
              <a:gd name="connsiteX66-15993" fmla="*/ 16 w 179"/>
              <a:gd name="connsiteY66-15994" fmla="*/ 725 h 731"/>
              <a:gd name="connsiteX67-15995" fmla="*/ 11 w 179"/>
              <a:gd name="connsiteY67-15996" fmla="*/ 725 h 731"/>
              <a:gd name="connsiteX68-15997" fmla="*/ 11 w 179"/>
              <a:gd name="connsiteY68-15998" fmla="*/ 720 h 731"/>
              <a:gd name="connsiteX69-15999" fmla="*/ 11 w 179"/>
              <a:gd name="connsiteY69-16000" fmla="*/ 715 h 731"/>
              <a:gd name="connsiteX70-16001" fmla="*/ 6 w 179"/>
              <a:gd name="connsiteY70-16002" fmla="*/ 710 h 731"/>
              <a:gd name="connsiteX71-16003" fmla="*/ 6 w 179"/>
              <a:gd name="connsiteY71-16004" fmla="*/ 699 h 731"/>
              <a:gd name="connsiteX72-16005" fmla="*/ 0 w 179"/>
              <a:gd name="connsiteY72-16006" fmla="*/ 673 h 731"/>
              <a:gd name="connsiteX73-16007" fmla="*/ 16 w 179"/>
              <a:gd name="connsiteY73-16008" fmla="*/ 573 h 731"/>
              <a:gd name="connsiteX74-16009" fmla="*/ 21 w 179"/>
              <a:gd name="connsiteY74-16010" fmla="*/ 568 h 731"/>
              <a:gd name="connsiteX75-16011" fmla="*/ 21 w 179"/>
              <a:gd name="connsiteY75-16012" fmla="*/ 568 h 731"/>
              <a:gd name="connsiteX76-16013" fmla="*/ 27 w 179"/>
              <a:gd name="connsiteY76-16014" fmla="*/ 562 h 731"/>
              <a:gd name="connsiteX77-16015" fmla="*/ 27 w 179"/>
              <a:gd name="connsiteY77-16016" fmla="*/ 552 h 731"/>
              <a:gd name="connsiteX78-16017" fmla="*/ 32 w 179"/>
              <a:gd name="connsiteY78-16018" fmla="*/ 541 h 731"/>
              <a:gd name="connsiteX79-16019" fmla="*/ 32 w 179"/>
              <a:gd name="connsiteY79-16020" fmla="*/ 526 h 731"/>
              <a:gd name="connsiteX80-16021" fmla="*/ 37 w 179"/>
              <a:gd name="connsiteY80-16022" fmla="*/ 505 h 731"/>
              <a:gd name="connsiteX81-16023" fmla="*/ 43 w 179"/>
              <a:gd name="connsiteY81-16024" fmla="*/ 484 h 731"/>
              <a:gd name="connsiteX82-16025" fmla="*/ 43 w 179"/>
              <a:gd name="connsiteY82-16026" fmla="*/ 457 h 731"/>
              <a:gd name="connsiteX83-16027" fmla="*/ 48 w 179"/>
              <a:gd name="connsiteY83-16028" fmla="*/ 426 h 731"/>
              <a:gd name="connsiteX84-16029" fmla="*/ 58 w 179"/>
              <a:gd name="connsiteY84-16030" fmla="*/ 363 h 731"/>
              <a:gd name="connsiteX85-16031" fmla="*/ 64 w 179"/>
              <a:gd name="connsiteY85-16032" fmla="*/ 305 h 731"/>
              <a:gd name="connsiteX86-16033" fmla="*/ 69 w 179"/>
              <a:gd name="connsiteY86-16034" fmla="*/ 242 h 731"/>
              <a:gd name="connsiteX87-16035" fmla="*/ 69 w 179"/>
              <a:gd name="connsiteY87-16036" fmla="*/ 189 h 731"/>
              <a:gd name="connsiteX88-16037" fmla="*/ 69 w 179"/>
              <a:gd name="connsiteY88-16038" fmla="*/ 189 h 731"/>
              <a:gd name="connsiteX0-16039" fmla="*/ 63 w 173"/>
              <a:gd name="connsiteY0-16040" fmla="*/ 189 h 731"/>
              <a:gd name="connsiteX1-16041" fmla="*/ 63 w 173"/>
              <a:gd name="connsiteY1-16042" fmla="*/ 163 h 731"/>
              <a:gd name="connsiteX2-16043" fmla="*/ 63 w 173"/>
              <a:gd name="connsiteY2-16044" fmla="*/ 136 h 731"/>
              <a:gd name="connsiteX3-16045" fmla="*/ 63 w 173"/>
              <a:gd name="connsiteY3-16046" fmla="*/ 115 h 731"/>
              <a:gd name="connsiteX4-16047" fmla="*/ 63 w 173"/>
              <a:gd name="connsiteY4-16048" fmla="*/ 100 h 731"/>
              <a:gd name="connsiteX5-16049" fmla="*/ 63 w 173"/>
              <a:gd name="connsiteY5-16050" fmla="*/ 84 h 731"/>
              <a:gd name="connsiteX6-16051" fmla="*/ 63 w 173"/>
              <a:gd name="connsiteY6-16052" fmla="*/ 73 h 731"/>
              <a:gd name="connsiteX7-16053" fmla="*/ 58 w 173"/>
              <a:gd name="connsiteY7-16054" fmla="*/ 63 h 731"/>
              <a:gd name="connsiteX8-16055" fmla="*/ 58 w 173"/>
              <a:gd name="connsiteY8-16056" fmla="*/ 57 h 731"/>
              <a:gd name="connsiteX9-16057" fmla="*/ 58 w 173"/>
              <a:gd name="connsiteY9-16058" fmla="*/ 52 h 731"/>
              <a:gd name="connsiteX10-16059" fmla="*/ 52 w 173"/>
              <a:gd name="connsiteY10-16060" fmla="*/ 52 h 731"/>
              <a:gd name="connsiteX11-16061" fmla="*/ 47 w 173"/>
              <a:gd name="connsiteY11-16062" fmla="*/ 47 h 731"/>
              <a:gd name="connsiteX12-16063" fmla="*/ 105 w 173"/>
              <a:gd name="connsiteY12-16064" fmla="*/ 0 h 731"/>
              <a:gd name="connsiteX13-16065" fmla="*/ 121 w 173"/>
              <a:gd name="connsiteY13-16066" fmla="*/ 10 h 731"/>
              <a:gd name="connsiteX14-16067" fmla="*/ 131 w 173"/>
              <a:gd name="connsiteY14-16068" fmla="*/ 21 h 731"/>
              <a:gd name="connsiteX15-16069" fmla="*/ 142 w 173"/>
              <a:gd name="connsiteY15-16070" fmla="*/ 26 h 731"/>
              <a:gd name="connsiteX16-16071" fmla="*/ 152 w 173"/>
              <a:gd name="connsiteY16-16072" fmla="*/ 36 h 731"/>
              <a:gd name="connsiteX17-16073" fmla="*/ 163 w 173"/>
              <a:gd name="connsiteY17-16074" fmla="*/ 42 h 731"/>
              <a:gd name="connsiteX18-16075" fmla="*/ 168 w 173"/>
              <a:gd name="connsiteY18-16076" fmla="*/ 47 h 731"/>
              <a:gd name="connsiteX19-16077" fmla="*/ 173 w 173"/>
              <a:gd name="connsiteY19-16078" fmla="*/ 52 h 731"/>
              <a:gd name="connsiteX20-16079" fmla="*/ 173 w 173"/>
              <a:gd name="connsiteY20-16080" fmla="*/ 57 h 731"/>
              <a:gd name="connsiteX21-16081" fmla="*/ 173 w 173"/>
              <a:gd name="connsiteY21-16082" fmla="*/ 63 h 731"/>
              <a:gd name="connsiteX22-16083" fmla="*/ 173 w 173"/>
              <a:gd name="connsiteY22-16084" fmla="*/ 68 h 731"/>
              <a:gd name="connsiteX23-16085" fmla="*/ 173 w 173"/>
              <a:gd name="connsiteY23-16086" fmla="*/ 73 h 731"/>
              <a:gd name="connsiteX24-16087" fmla="*/ 168 w 173"/>
              <a:gd name="connsiteY24-16088" fmla="*/ 78 h 731"/>
              <a:gd name="connsiteX25-16089" fmla="*/ 158 w 173"/>
              <a:gd name="connsiteY25-16090" fmla="*/ 84 h 731"/>
              <a:gd name="connsiteX26-16091" fmla="*/ 158 w 173"/>
              <a:gd name="connsiteY26-16092" fmla="*/ 89 h 731"/>
              <a:gd name="connsiteX27-16093" fmla="*/ 158 w 173"/>
              <a:gd name="connsiteY27-16094" fmla="*/ 89 h 731"/>
              <a:gd name="connsiteX28-16095" fmla="*/ 152 w 173"/>
              <a:gd name="connsiteY28-16096" fmla="*/ 94 h 731"/>
              <a:gd name="connsiteX29-16097" fmla="*/ 152 w 173"/>
              <a:gd name="connsiteY29-16098" fmla="*/ 100 h 731"/>
              <a:gd name="connsiteX30-16099" fmla="*/ 147 w 173"/>
              <a:gd name="connsiteY30-16100" fmla="*/ 110 h 731"/>
              <a:gd name="connsiteX31-16101" fmla="*/ 147 w 173"/>
              <a:gd name="connsiteY31-16102" fmla="*/ 115 h 731"/>
              <a:gd name="connsiteX32-16103" fmla="*/ 147 w 173"/>
              <a:gd name="connsiteY32-16104" fmla="*/ 126 h 731"/>
              <a:gd name="connsiteX33-16105" fmla="*/ 142 w 173"/>
              <a:gd name="connsiteY33-16106" fmla="*/ 136 h 731"/>
              <a:gd name="connsiteX34-16107" fmla="*/ 142 w 173"/>
              <a:gd name="connsiteY34-16108" fmla="*/ 147 h 731"/>
              <a:gd name="connsiteX35-16109" fmla="*/ 142 w 173"/>
              <a:gd name="connsiteY35-16110" fmla="*/ 157 h 731"/>
              <a:gd name="connsiteX36-16111" fmla="*/ 137 w 173"/>
              <a:gd name="connsiteY36-16112" fmla="*/ 173 h 731"/>
              <a:gd name="connsiteX37-16113" fmla="*/ 137 w 173"/>
              <a:gd name="connsiteY37-16114" fmla="*/ 189 h 731"/>
              <a:gd name="connsiteX38-16115" fmla="*/ 137 w 173"/>
              <a:gd name="connsiteY38-16116" fmla="*/ 205 h 731"/>
              <a:gd name="connsiteX39-16117" fmla="*/ 131 w 173"/>
              <a:gd name="connsiteY39-16118" fmla="*/ 220 h 731"/>
              <a:gd name="connsiteX40-16119" fmla="*/ 131 w 173"/>
              <a:gd name="connsiteY40-16120" fmla="*/ 236 h 731"/>
              <a:gd name="connsiteX41-16121" fmla="*/ 131 w 173"/>
              <a:gd name="connsiteY41-16122" fmla="*/ 257 h 731"/>
              <a:gd name="connsiteX42-16123" fmla="*/ 126 w 173"/>
              <a:gd name="connsiteY42-16124" fmla="*/ 299 h 731"/>
              <a:gd name="connsiteX43-16125" fmla="*/ 121 w 173"/>
              <a:gd name="connsiteY43-16126" fmla="*/ 336 h 731"/>
              <a:gd name="connsiteX44-16127" fmla="*/ 121 w 173"/>
              <a:gd name="connsiteY44-16128" fmla="*/ 368 h 731"/>
              <a:gd name="connsiteX45-16129" fmla="*/ 116 w 173"/>
              <a:gd name="connsiteY45-16130" fmla="*/ 399 h 731"/>
              <a:gd name="connsiteX46-16131" fmla="*/ 110 w 173"/>
              <a:gd name="connsiteY46-16132" fmla="*/ 431 h 731"/>
              <a:gd name="connsiteX47-16133" fmla="*/ 110 w 173"/>
              <a:gd name="connsiteY47-16134" fmla="*/ 457 h 731"/>
              <a:gd name="connsiteX48-16135" fmla="*/ 105 w 173"/>
              <a:gd name="connsiteY48-16136" fmla="*/ 478 h 731"/>
              <a:gd name="connsiteX49-16137" fmla="*/ 100 w 173"/>
              <a:gd name="connsiteY49-16138" fmla="*/ 499 h 731"/>
              <a:gd name="connsiteX50-16139" fmla="*/ 94 w 173"/>
              <a:gd name="connsiteY50-16140" fmla="*/ 536 h 731"/>
              <a:gd name="connsiteX51-16141" fmla="*/ 84 w 173"/>
              <a:gd name="connsiteY51-16142" fmla="*/ 573 h 731"/>
              <a:gd name="connsiteX52-16143" fmla="*/ 79 w 173"/>
              <a:gd name="connsiteY52-16144" fmla="*/ 604 h 731"/>
              <a:gd name="connsiteX53-16145" fmla="*/ 68 w 173"/>
              <a:gd name="connsiteY53-16146" fmla="*/ 631 h 731"/>
              <a:gd name="connsiteX54-16147" fmla="*/ 63 w 173"/>
              <a:gd name="connsiteY54-16148" fmla="*/ 657 h 731"/>
              <a:gd name="connsiteX55-16149" fmla="*/ 58 w 173"/>
              <a:gd name="connsiteY55-16150" fmla="*/ 668 h 731"/>
              <a:gd name="connsiteX56-16151" fmla="*/ 52 w 173"/>
              <a:gd name="connsiteY56-16152" fmla="*/ 678 h 731"/>
              <a:gd name="connsiteX57-16153" fmla="*/ 52 w 173"/>
              <a:gd name="connsiteY57-16154" fmla="*/ 689 h 731"/>
              <a:gd name="connsiteX58-16155" fmla="*/ 47 w 173"/>
              <a:gd name="connsiteY58-16156" fmla="*/ 694 h 731"/>
              <a:gd name="connsiteX59-16157" fmla="*/ 42 w 173"/>
              <a:gd name="connsiteY59-16158" fmla="*/ 704 h 731"/>
              <a:gd name="connsiteX60-16159" fmla="*/ 42 w 173"/>
              <a:gd name="connsiteY60-16160" fmla="*/ 710 h 731"/>
              <a:gd name="connsiteX61-16161" fmla="*/ 31 w 173"/>
              <a:gd name="connsiteY61-16162" fmla="*/ 715 h 731"/>
              <a:gd name="connsiteX62-16163" fmla="*/ 26 w 173"/>
              <a:gd name="connsiteY62-16164" fmla="*/ 725 h 731"/>
              <a:gd name="connsiteX63-16165" fmla="*/ 21 w 173"/>
              <a:gd name="connsiteY63-16166" fmla="*/ 725 h 731"/>
              <a:gd name="connsiteX64-16167" fmla="*/ 15 w 173"/>
              <a:gd name="connsiteY64-16168" fmla="*/ 731 h 731"/>
              <a:gd name="connsiteX65-16169" fmla="*/ 10 w 173"/>
              <a:gd name="connsiteY65-16170" fmla="*/ 731 h 731"/>
              <a:gd name="connsiteX66-16171" fmla="*/ 10 w 173"/>
              <a:gd name="connsiteY66-16172" fmla="*/ 725 h 731"/>
              <a:gd name="connsiteX67-16173" fmla="*/ 5 w 173"/>
              <a:gd name="connsiteY67-16174" fmla="*/ 725 h 731"/>
              <a:gd name="connsiteX68-16175" fmla="*/ 5 w 173"/>
              <a:gd name="connsiteY68-16176" fmla="*/ 720 h 731"/>
              <a:gd name="connsiteX69-16177" fmla="*/ 5 w 173"/>
              <a:gd name="connsiteY69-16178" fmla="*/ 715 h 731"/>
              <a:gd name="connsiteX70-16179" fmla="*/ 0 w 173"/>
              <a:gd name="connsiteY70-16180" fmla="*/ 710 h 731"/>
              <a:gd name="connsiteX71-16181" fmla="*/ 0 w 173"/>
              <a:gd name="connsiteY71-16182" fmla="*/ 699 h 731"/>
              <a:gd name="connsiteX72-16183" fmla="*/ 10 w 173"/>
              <a:gd name="connsiteY72-16184" fmla="*/ 573 h 731"/>
              <a:gd name="connsiteX73-16185" fmla="*/ 15 w 173"/>
              <a:gd name="connsiteY73-16186" fmla="*/ 568 h 731"/>
              <a:gd name="connsiteX74-16187" fmla="*/ 15 w 173"/>
              <a:gd name="connsiteY74-16188" fmla="*/ 568 h 731"/>
              <a:gd name="connsiteX75-16189" fmla="*/ 21 w 173"/>
              <a:gd name="connsiteY75-16190" fmla="*/ 562 h 731"/>
              <a:gd name="connsiteX76-16191" fmla="*/ 21 w 173"/>
              <a:gd name="connsiteY76-16192" fmla="*/ 552 h 731"/>
              <a:gd name="connsiteX77-16193" fmla="*/ 26 w 173"/>
              <a:gd name="connsiteY77-16194" fmla="*/ 541 h 731"/>
              <a:gd name="connsiteX78-16195" fmla="*/ 26 w 173"/>
              <a:gd name="connsiteY78-16196" fmla="*/ 526 h 731"/>
              <a:gd name="connsiteX79-16197" fmla="*/ 31 w 173"/>
              <a:gd name="connsiteY79-16198" fmla="*/ 505 h 731"/>
              <a:gd name="connsiteX80-16199" fmla="*/ 37 w 173"/>
              <a:gd name="connsiteY80-16200" fmla="*/ 484 h 731"/>
              <a:gd name="connsiteX81-16201" fmla="*/ 37 w 173"/>
              <a:gd name="connsiteY81-16202" fmla="*/ 457 h 731"/>
              <a:gd name="connsiteX82-16203" fmla="*/ 42 w 173"/>
              <a:gd name="connsiteY82-16204" fmla="*/ 426 h 731"/>
              <a:gd name="connsiteX83-16205" fmla="*/ 52 w 173"/>
              <a:gd name="connsiteY83-16206" fmla="*/ 363 h 731"/>
              <a:gd name="connsiteX84-16207" fmla="*/ 58 w 173"/>
              <a:gd name="connsiteY84-16208" fmla="*/ 305 h 731"/>
              <a:gd name="connsiteX85-16209" fmla="*/ 63 w 173"/>
              <a:gd name="connsiteY85-16210" fmla="*/ 242 h 731"/>
              <a:gd name="connsiteX86-16211" fmla="*/ 63 w 173"/>
              <a:gd name="connsiteY86-16212" fmla="*/ 189 h 731"/>
              <a:gd name="connsiteX87-16213" fmla="*/ 63 w 173"/>
              <a:gd name="connsiteY87-16214" fmla="*/ 189 h 731"/>
              <a:gd name="connsiteX0-16215" fmla="*/ 63 w 173"/>
              <a:gd name="connsiteY0-16216" fmla="*/ 189 h 731"/>
              <a:gd name="connsiteX1-16217" fmla="*/ 63 w 173"/>
              <a:gd name="connsiteY1-16218" fmla="*/ 163 h 731"/>
              <a:gd name="connsiteX2-16219" fmla="*/ 63 w 173"/>
              <a:gd name="connsiteY2-16220" fmla="*/ 136 h 731"/>
              <a:gd name="connsiteX3-16221" fmla="*/ 63 w 173"/>
              <a:gd name="connsiteY3-16222" fmla="*/ 115 h 731"/>
              <a:gd name="connsiteX4-16223" fmla="*/ 63 w 173"/>
              <a:gd name="connsiteY4-16224" fmla="*/ 100 h 731"/>
              <a:gd name="connsiteX5-16225" fmla="*/ 63 w 173"/>
              <a:gd name="connsiteY5-16226" fmla="*/ 84 h 731"/>
              <a:gd name="connsiteX6-16227" fmla="*/ 63 w 173"/>
              <a:gd name="connsiteY6-16228" fmla="*/ 73 h 731"/>
              <a:gd name="connsiteX7-16229" fmla="*/ 58 w 173"/>
              <a:gd name="connsiteY7-16230" fmla="*/ 63 h 731"/>
              <a:gd name="connsiteX8-16231" fmla="*/ 58 w 173"/>
              <a:gd name="connsiteY8-16232" fmla="*/ 57 h 731"/>
              <a:gd name="connsiteX9-16233" fmla="*/ 58 w 173"/>
              <a:gd name="connsiteY9-16234" fmla="*/ 52 h 731"/>
              <a:gd name="connsiteX10-16235" fmla="*/ 52 w 173"/>
              <a:gd name="connsiteY10-16236" fmla="*/ 52 h 731"/>
              <a:gd name="connsiteX11-16237" fmla="*/ 47 w 173"/>
              <a:gd name="connsiteY11-16238" fmla="*/ 47 h 731"/>
              <a:gd name="connsiteX12-16239" fmla="*/ 105 w 173"/>
              <a:gd name="connsiteY12-16240" fmla="*/ 0 h 731"/>
              <a:gd name="connsiteX13-16241" fmla="*/ 121 w 173"/>
              <a:gd name="connsiteY13-16242" fmla="*/ 10 h 731"/>
              <a:gd name="connsiteX14-16243" fmla="*/ 131 w 173"/>
              <a:gd name="connsiteY14-16244" fmla="*/ 21 h 731"/>
              <a:gd name="connsiteX15-16245" fmla="*/ 142 w 173"/>
              <a:gd name="connsiteY15-16246" fmla="*/ 26 h 731"/>
              <a:gd name="connsiteX16-16247" fmla="*/ 152 w 173"/>
              <a:gd name="connsiteY16-16248" fmla="*/ 36 h 731"/>
              <a:gd name="connsiteX17-16249" fmla="*/ 163 w 173"/>
              <a:gd name="connsiteY17-16250" fmla="*/ 42 h 731"/>
              <a:gd name="connsiteX18-16251" fmla="*/ 168 w 173"/>
              <a:gd name="connsiteY18-16252" fmla="*/ 47 h 731"/>
              <a:gd name="connsiteX19-16253" fmla="*/ 173 w 173"/>
              <a:gd name="connsiteY19-16254" fmla="*/ 52 h 731"/>
              <a:gd name="connsiteX20-16255" fmla="*/ 173 w 173"/>
              <a:gd name="connsiteY20-16256" fmla="*/ 57 h 731"/>
              <a:gd name="connsiteX21-16257" fmla="*/ 173 w 173"/>
              <a:gd name="connsiteY21-16258" fmla="*/ 63 h 731"/>
              <a:gd name="connsiteX22-16259" fmla="*/ 173 w 173"/>
              <a:gd name="connsiteY22-16260" fmla="*/ 68 h 731"/>
              <a:gd name="connsiteX23-16261" fmla="*/ 173 w 173"/>
              <a:gd name="connsiteY23-16262" fmla="*/ 73 h 731"/>
              <a:gd name="connsiteX24-16263" fmla="*/ 168 w 173"/>
              <a:gd name="connsiteY24-16264" fmla="*/ 78 h 731"/>
              <a:gd name="connsiteX25-16265" fmla="*/ 158 w 173"/>
              <a:gd name="connsiteY25-16266" fmla="*/ 84 h 731"/>
              <a:gd name="connsiteX26-16267" fmla="*/ 158 w 173"/>
              <a:gd name="connsiteY26-16268" fmla="*/ 89 h 731"/>
              <a:gd name="connsiteX27-16269" fmla="*/ 158 w 173"/>
              <a:gd name="connsiteY27-16270" fmla="*/ 89 h 731"/>
              <a:gd name="connsiteX28-16271" fmla="*/ 152 w 173"/>
              <a:gd name="connsiteY28-16272" fmla="*/ 94 h 731"/>
              <a:gd name="connsiteX29-16273" fmla="*/ 152 w 173"/>
              <a:gd name="connsiteY29-16274" fmla="*/ 100 h 731"/>
              <a:gd name="connsiteX30-16275" fmla="*/ 147 w 173"/>
              <a:gd name="connsiteY30-16276" fmla="*/ 110 h 731"/>
              <a:gd name="connsiteX31-16277" fmla="*/ 147 w 173"/>
              <a:gd name="connsiteY31-16278" fmla="*/ 115 h 731"/>
              <a:gd name="connsiteX32-16279" fmla="*/ 147 w 173"/>
              <a:gd name="connsiteY32-16280" fmla="*/ 126 h 731"/>
              <a:gd name="connsiteX33-16281" fmla="*/ 142 w 173"/>
              <a:gd name="connsiteY33-16282" fmla="*/ 136 h 731"/>
              <a:gd name="connsiteX34-16283" fmla="*/ 142 w 173"/>
              <a:gd name="connsiteY34-16284" fmla="*/ 147 h 731"/>
              <a:gd name="connsiteX35-16285" fmla="*/ 142 w 173"/>
              <a:gd name="connsiteY35-16286" fmla="*/ 157 h 731"/>
              <a:gd name="connsiteX36-16287" fmla="*/ 137 w 173"/>
              <a:gd name="connsiteY36-16288" fmla="*/ 173 h 731"/>
              <a:gd name="connsiteX37-16289" fmla="*/ 137 w 173"/>
              <a:gd name="connsiteY37-16290" fmla="*/ 189 h 731"/>
              <a:gd name="connsiteX38-16291" fmla="*/ 137 w 173"/>
              <a:gd name="connsiteY38-16292" fmla="*/ 205 h 731"/>
              <a:gd name="connsiteX39-16293" fmla="*/ 131 w 173"/>
              <a:gd name="connsiteY39-16294" fmla="*/ 220 h 731"/>
              <a:gd name="connsiteX40-16295" fmla="*/ 131 w 173"/>
              <a:gd name="connsiteY40-16296" fmla="*/ 236 h 731"/>
              <a:gd name="connsiteX41-16297" fmla="*/ 131 w 173"/>
              <a:gd name="connsiteY41-16298" fmla="*/ 257 h 731"/>
              <a:gd name="connsiteX42-16299" fmla="*/ 126 w 173"/>
              <a:gd name="connsiteY42-16300" fmla="*/ 299 h 731"/>
              <a:gd name="connsiteX43-16301" fmla="*/ 121 w 173"/>
              <a:gd name="connsiteY43-16302" fmla="*/ 336 h 731"/>
              <a:gd name="connsiteX44-16303" fmla="*/ 121 w 173"/>
              <a:gd name="connsiteY44-16304" fmla="*/ 368 h 731"/>
              <a:gd name="connsiteX45-16305" fmla="*/ 116 w 173"/>
              <a:gd name="connsiteY45-16306" fmla="*/ 399 h 731"/>
              <a:gd name="connsiteX46-16307" fmla="*/ 110 w 173"/>
              <a:gd name="connsiteY46-16308" fmla="*/ 431 h 731"/>
              <a:gd name="connsiteX47-16309" fmla="*/ 110 w 173"/>
              <a:gd name="connsiteY47-16310" fmla="*/ 457 h 731"/>
              <a:gd name="connsiteX48-16311" fmla="*/ 105 w 173"/>
              <a:gd name="connsiteY48-16312" fmla="*/ 478 h 731"/>
              <a:gd name="connsiteX49-16313" fmla="*/ 100 w 173"/>
              <a:gd name="connsiteY49-16314" fmla="*/ 499 h 731"/>
              <a:gd name="connsiteX50-16315" fmla="*/ 94 w 173"/>
              <a:gd name="connsiteY50-16316" fmla="*/ 536 h 731"/>
              <a:gd name="connsiteX51-16317" fmla="*/ 84 w 173"/>
              <a:gd name="connsiteY51-16318" fmla="*/ 573 h 731"/>
              <a:gd name="connsiteX52-16319" fmla="*/ 79 w 173"/>
              <a:gd name="connsiteY52-16320" fmla="*/ 604 h 731"/>
              <a:gd name="connsiteX53-16321" fmla="*/ 68 w 173"/>
              <a:gd name="connsiteY53-16322" fmla="*/ 631 h 731"/>
              <a:gd name="connsiteX54-16323" fmla="*/ 63 w 173"/>
              <a:gd name="connsiteY54-16324" fmla="*/ 657 h 731"/>
              <a:gd name="connsiteX55-16325" fmla="*/ 58 w 173"/>
              <a:gd name="connsiteY55-16326" fmla="*/ 668 h 731"/>
              <a:gd name="connsiteX56-16327" fmla="*/ 52 w 173"/>
              <a:gd name="connsiteY56-16328" fmla="*/ 678 h 731"/>
              <a:gd name="connsiteX57-16329" fmla="*/ 52 w 173"/>
              <a:gd name="connsiteY57-16330" fmla="*/ 689 h 731"/>
              <a:gd name="connsiteX58-16331" fmla="*/ 47 w 173"/>
              <a:gd name="connsiteY58-16332" fmla="*/ 694 h 731"/>
              <a:gd name="connsiteX59-16333" fmla="*/ 42 w 173"/>
              <a:gd name="connsiteY59-16334" fmla="*/ 704 h 731"/>
              <a:gd name="connsiteX60-16335" fmla="*/ 42 w 173"/>
              <a:gd name="connsiteY60-16336" fmla="*/ 710 h 731"/>
              <a:gd name="connsiteX61-16337" fmla="*/ 31 w 173"/>
              <a:gd name="connsiteY61-16338" fmla="*/ 715 h 731"/>
              <a:gd name="connsiteX62-16339" fmla="*/ 26 w 173"/>
              <a:gd name="connsiteY62-16340" fmla="*/ 725 h 731"/>
              <a:gd name="connsiteX63-16341" fmla="*/ 21 w 173"/>
              <a:gd name="connsiteY63-16342" fmla="*/ 725 h 731"/>
              <a:gd name="connsiteX64-16343" fmla="*/ 15 w 173"/>
              <a:gd name="connsiteY64-16344" fmla="*/ 731 h 731"/>
              <a:gd name="connsiteX65-16345" fmla="*/ 10 w 173"/>
              <a:gd name="connsiteY65-16346" fmla="*/ 731 h 731"/>
              <a:gd name="connsiteX66-16347" fmla="*/ 10 w 173"/>
              <a:gd name="connsiteY66-16348" fmla="*/ 725 h 731"/>
              <a:gd name="connsiteX67-16349" fmla="*/ 5 w 173"/>
              <a:gd name="connsiteY67-16350" fmla="*/ 725 h 731"/>
              <a:gd name="connsiteX68-16351" fmla="*/ 5 w 173"/>
              <a:gd name="connsiteY68-16352" fmla="*/ 720 h 731"/>
              <a:gd name="connsiteX69-16353" fmla="*/ 5 w 173"/>
              <a:gd name="connsiteY69-16354" fmla="*/ 715 h 731"/>
              <a:gd name="connsiteX70-16355" fmla="*/ 0 w 173"/>
              <a:gd name="connsiteY70-16356" fmla="*/ 710 h 731"/>
              <a:gd name="connsiteX71-16357" fmla="*/ 10 w 173"/>
              <a:gd name="connsiteY71-16358" fmla="*/ 573 h 731"/>
              <a:gd name="connsiteX72-16359" fmla="*/ 15 w 173"/>
              <a:gd name="connsiteY72-16360" fmla="*/ 568 h 731"/>
              <a:gd name="connsiteX73-16361" fmla="*/ 15 w 173"/>
              <a:gd name="connsiteY73-16362" fmla="*/ 568 h 731"/>
              <a:gd name="connsiteX74-16363" fmla="*/ 21 w 173"/>
              <a:gd name="connsiteY74-16364" fmla="*/ 562 h 731"/>
              <a:gd name="connsiteX75-16365" fmla="*/ 21 w 173"/>
              <a:gd name="connsiteY75-16366" fmla="*/ 552 h 731"/>
              <a:gd name="connsiteX76-16367" fmla="*/ 26 w 173"/>
              <a:gd name="connsiteY76-16368" fmla="*/ 541 h 731"/>
              <a:gd name="connsiteX77-16369" fmla="*/ 26 w 173"/>
              <a:gd name="connsiteY77-16370" fmla="*/ 526 h 731"/>
              <a:gd name="connsiteX78-16371" fmla="*/ 31 w 173"/>
              <a:gd name="connsiteY78-16372" fmla="*/ 505 h 731"/>
              <a:gd name="connsiteX79-16373" fmla="*/ 37 w 173"/>
              <a:gd name="connsiteY79-16374" fmla="*/ 484 h 731"/>
              <a:gd name="connsiteX80-16375" fmla="*/ 37 w 173"/>
              <a:gd name="connsiteY80-16376" fmla="*/ 457 h 731"/>
              <a:gd name="connsiteX81-16377" fmla="*/ 42 w 173"/>
              <a:gd name="connsiteY81-16378" fmla="*/ 426 h 731"/>
              <a:gd name="connsiteX82-16379" fmla="*/ 52 w 173"/>
              <a:gd name="connsiteY82-16380" fmla="*/ 363 h 731"/>
              <a:gd name="connsiteX83-16381" fmla="*/ 58 w 173"/>
              <a:gd name="connsiteY83-16382" fmla="*/ 305 h 731"/>
              <a:gd name="connsiteX84-16383" fmla="*/ 63 w 173"/>
              <a:gd name="connsiteY84-16384" fmla="*/ 242 h 731"/>
              <a:gd name="connsiteX85-16385" fmla="*/ 63 w 173"/>
              <a:gd name="connsiteY85-16386" fmla="*/ 189 h 731"/>
              <a:gd name="connsiteX86-16387" fmla="*/ 63 w 173"/>
              <a:gd name="connsiteY86-16388" fmla="*/ 189 h 731"/>
              <a:gd name="connsiteX0-16389" fmla="*/ 58 w 168"/>
              <a:gd name="connsiteY0-16390" fmla="*/ 189 h 731"/>
              <a:gd name="connsiteX1-16391" fmla="*/ 58 w 168"/>
              <a:gd name="connsiteY1-16392" fmla="*/ 163 h 731"/>
              <a:gd name="connsiteX2-16393" fmla="*/ 58 w 168"/>
              <a:gd name="connsiteY2-16394" fmla="*/ 136 h 731"/>
              <a:gd name="connsiteX3-16395" fmla="*/ 58 w 168"/>
              <a:gd name="connsiteY3-16396" fmla="*/ 115 h 731"/>
              <a:gd name="connsiteX4-16397" fmla="*/ 58 w 168"/>
              <a:gd name="connsiteY4-16398" fmla="*/ 100 h 731"/>
              <a:gd name="connsiteX5-16399" fmla="*/ 58 w 168"/>
              <a:gd name="connsiteY5-16400" fmla="*/ 84 h 731"/>
              <a:gd name="connsiteX6-16401" fmla="*/ 58 w 168"/>
              <a:gd name="connsiteY6-16402" fmla="*/ 73 h 731"/>
              <a:gd name="connsiteX7-16403" fmla="*/ 53 w 168"/>
              <a:gd name="connsiteY7-16404" fmla="*/ 63 h 731"/>
              <a:gd name="connsiteX8-16405" fmla="*/ 53 w 168"/>
              <a:gd name="connsiteY8-16406" fmla="*/ 57 h 731"/>
              <a:gd name="connsiteX9-16407" fmla="*/ 53 w 168"/>
              <a:gd name="connsiteY9-16408" fmla="*/ 52 h 731"/>
              <a:gd name="connsiteX10-16409" fmla="*/ 47 w 168"/>
              <a:gd name="connsiteY10-16410" fmla="*/ 52 h 731"/>
              <a:gd name="connsiteX11-16411" fmla="*/ 42 w 168"/>
              <a:gd name="connsiteY11-16412" fmla="*/ 47 h 731"/>
              <a:gd name="connsiteX12-16413" fmla="*/ 100 w 168"/>
              <a:gd name="connsiteY12-16414" fmla="*/ 0 h 731"/>
              <a:gd name="connsiteX13-16415" fmla="*/ 116 w 168"/>
              <a:gd name="connsiteY13-16416" fmla="*/ 10 h 731"/>
              <a:gd name="connsiteX14-16417" fmla="*/ 126 w 168"/>
              <a:gd name="connsiteY14-16418" fmla="*/ 21 h 731"/>
              <a:gd name="connsiteX15-16419" fmla="*/ 137 w 168"/>
              <a:gd name="connsiteY15-16420" fmla="*/ 26 h 731"/>
              <a:gd name="connsiteX16-16421" fmla="*/ 147 w 168"/>
              <a:gd name="connsiteY16-16422" fmla="*/ 36 h 731"/>
              <a:gd name="connsiteX17-16423" fmla="*/ 158 w 168"/>
              <a:gd name="connsiteY17-16424" fmla="*/ 42 h 731"/>
              <a:gd name="connsiteX18-16425" fmla="*/ 163 w 168"/>
              <a:gd name="connsiteY18-16426" fmla="*/ 47 h 731"/>
              <a:gd name="connsiteX19-16427" fmla="*/ 168 w 168"/>
              <a:gd name="connsiteY19-16428" fmla="*/ 52 h 731"/>
              <a:gd name="connsiteX20-16429" fmla="*/ 168 w 168"/>
              <a:gd name="connsiteY20-16430" fmla="*/ 57 h 731"/>
              <a:gd name="connsiteX21-16431" fmla="*/ 168 w 168"/>
              <a:gd name="connsiteY21-16432" fmla="*/ 63 h 731"/>
              <a:gd name="connsiteX22-16433" fmla="*/ 168 w 168"/>
              <a:gd name="connsiteY22-16434" fmla="*/ 68 h 731"/>
              <a:gd name="connsiteX23-16435" fmla="*/ 168 w 168"/>
              <a:gd name="connsiteY23-16436" fmla="*/ 73 h 731"/>
              <a:gd name="connsiteX24-16437" fmla="*/ 163 w 168"/>
              <a:gd name="connsiteY24-16438" fmla="*/ 78 h 731"/>
              <a:gd name="connsiteX25-16439" fmla="*/ 153 w 168"/>
              <a:gd name="connsiteY25-16440" fmla="*/ 84 h 731"/>
              <a:gd name="connsiteX26-16441" fmla="*/ 153 w 168"/>
              <a:gd name="connsiteY26-16442" fmla="*/ 89 h 731"/>
              <a:gd name="connsiteX27-16443" fmla="*/ 153 w 168"/>
              <a:gd name="connsiteY27-16444" fmla="*/ 89 h 731"/>
              <a:gd name="connsiteX28-16445" fmla="*/ 147 w 168"/>
              <a:gd name="connsiteY28-16446" fmla="*/ 94 h 731"/>
              <a:gd name="connsiteX29-16447" fmla="*/ 147 w 168"/>
              <a:gd name="connsiteY29-16448" fmla="*/ 100 h 731"/>
              <a:gd name="connsiteX30-16449" fmla="*/ 142 w 168"/>
              <a:gd name="connsiteY30-16450" fmla="*/ 110 h 731"/>
              <a:gd name="connsiteX31-16451" fmla="*/ 142 w 168"/>
              <a:gd name="connsiteY31-16452" fmla="*/ 115 h 731"/>
              <a:gd name="connsiteX32-16453" fmla="*/ 142 w 168"/>
              <a:gd name="connsiteY32-16454" fmla="*/ 126 h 731"/>
              <a:gd name="connsiteX33-16455" fmla="*/ 137 w 168"/>
              <a:gd name="connsiteY33-16456" fmla="*/ 136 h 731"/>
              <a:gd name="connsiteX34-16457" fmla="*/ 137 w 168"/>
              <a:gd name="connsiteY34-16458" fmla="*/ 147 h 731"/>
              <a:gd name="connsiteX35-16459" fmla="*/ 137 w 168"/>
              <a:gd name="connsiteY35-16460" fmla="*/ 157 h 731"/>
              <a:gd name="connsiteX36-16461" fmla="*/ 132 w 168"/>
              <a:gd name="connsiteY36-16462" fmla="*/ 173 h 731"/>
              <a:gd name="connsiteX37-16463" fmla="*/ 132 w 168"/>
              <a:gd name="connsiteY37-16464" fmla="*/ 189 h 731"/>
              <a:gd name="connsiteX38-16465" fmla="*/ 132 w 168"/>
              <a:gd name="connsiteY38-16466" fmla="*/ 205 h 731"/>
              <a:gd name="connsiteX39-16467" fmla="*/ 126 w 168"/>
              <a:gd name="connsiteY39-16468" fmla="*/ 220 h 731"/>
              <a:gd name="connsiteX40-16469" fmla="*/ 126 w 168"/>
              <a:gd name="connsiteY40-16470" fmla="*/ 236 h 731"/>
              <a:gd name="connsiteX41-16471" fmla="*/ 126 w 168"/>
              <a:gd name="connsiteY41-16472" fmla="*/ 257 h 731"/>
              <a:gd name="connsiteX42-16473" fmla="*/ 121 w 168"/>
              <a:gd name="connsiteY42-16474" fmla="*/ 299 h 731"/>
              <a:gd name="connsiteX43-16475" fmla="*/ 116 w 168"/>
              <a:gd name="connsiteY43-16476" fmla="*/ 336 h 731"/>
              <a:gd name="connsiteX44-16477" fmla="*/ 116 w 168"/>
              <a:gd name="connsiteY44-16478" fmla="*/ 368 h 731"/>
              <a:gd name="connsiteX45-16479" fmla="*/ 111 w 168"/>
              <a:gd name="connsiteY45-16480" fmla="*/ 399 h 731"/>
              <a:gd name="connsiteX46-16481" fmla="*/ 105 w 168"/>
              <a:gd name="connsiteY46-16482" fmla="*/ 431 h 731"/>
              <a:gd name="connsiteX47-16483" fmla="*/ 105 w 168"/>
              <a:gd name="connsiteY47-16484" fmla="*/ 457 h 731"/>
              <a:gd name="connsiteX48-16485" fmla="*/ 100 w 168"/>
              <a:gd name="connsiteY48-16486" fmla="*/ 478 h 731"/>
              <a:gd name="connsiteX49-16487" fmla="*/ 95 w 168"/>
              <a:gd name="connsiteY49-16488" fmla="*/ 499 h 731"/>
              <a:gd name="connsiteX50-16489" fmla="*/ 89 w 168"/>
              <a:gd name="connsiteY50-16490" fmla="*/ 536 h 731"/>
              <a:gd name="connsiteX51-16491" fmla="*/ 79 w 168"/>
              <a:gd name="connsiteY51-16492" fmla="*/ 573 h 731"/>
              <a:gd name="connsiteX52-16493" fmla="*/ 74 w 168"/>
              <a:gd name="connsiteY52-16494" fmla="*/ 604 h 731"/>
              <a:gd name="connsiteX53-16495" fmla="*/ 63 w 168"/>
              <a:gd name="connsiteY53-16496" fmla="*/ 631 h 731"/>
              <a:gd name="connsiteX54-16497" fmla="*/ 58 w 168"/>
              <a:gd name="connsiteY54-16498" fmla="*/ 657 h 731"/>
              <a:gd name="connsiteX55-16499" fmla="*/ 53 w 168"/>
              <a:gd name="connsiteY55-16500" fmla="*/ 668 h 731"/>
              <a:gd name="connsiteX56-16501" fmla="*/ 47 w 168"/>
              <a:gd name="connsiteY56-16502" fmla="*/ 678 h 731"/>
              <a:gd name="connsiteX57-16503" fmla="*/ 47 w 168"/>
              <a:gd name="connsiteY57-16504" fmla="*/ 689 h 731"/>
              <a:gd name="connsiteX58-16505" fmla="*/ 42 w 168"/>
              <a:gd name="connsiteY58-16506" fmla="*/ 694 h 731"/>
              <a:gd name="connsiteX59-16507" fmla="*/ 37 w 168"/>
              <a:gd name="connsiteY59-16508" fmla="*/ 704 h 731"/>
              <a:gd name="connsiteX60-16509" fmla="*/ 37 w 168"/>
              <a:gd name="connsiteY60-16510" fmla="*/ 710 h 731"/>
              <a:gd name="connsiteX61-16511" fmla="*/ 26 w 168"/>
              <a:gd name="connsiteY61-16512" fmla="*/ 715 h 731"/>
              <a:gd name="connsiteX62-16513" fmla="*/ 21 w 168"/>
              <a:gd name="connsiteY62-16514" fmla="*/ 725 h 731"/>
              <a:gd name="connsiteX63-16515" fmla="*/ 16 w 168"/>
              <a:gd name="connsiteY63-16516" fmla="*/ 725 h 731"/>
              <a:gd name="connsiteX64-16517" fmla="*/ 10 w 168"/>
              <a:gd name="connsiteY64-16518" fmla="*/ 731 h 731"/>
              <a:gd name="connsiteX65-16519" fmla="*/ 5 w 168"/>
              <a:gd name="connsiteY65-16520" fmla="*/ 731 h 731"/>
              <a:gd name="connsiteX66-16521" fmla="*/ 5 w 168"/>
              <a:gd name="connsiteY66-16522" fmla="*/ 725 h 731"/>
              <a:gd name="connsiteX67-16523" fmla="*/ 0 w 168"/>
              <a:gd name="connsiteY67-16524" fmla="*/ 725 h 731"/>
              <a:gd name="connsiteX68-16525" fmla="*/ 0 w 168"/>
              <a:gd name="connsiteY68-16526" fmla="*/ 720 h 731"/>
              <a:gd name="connsiteX69-16527" fmla="*/ 0 w 168"/>
              <a:gd name="connsiteY69-16528" fmla="*/ 715 h 731"/>
              <a:gd name="connsiteX70-16529" fmla="*/ 5 w 168"/>
              <a:gd name="connsiteY70-16530" fmla="*/ 573 h 731"/>
              <a:gd name="connsiteX71-16531" fmla="*/ 10 w 168"/>
              <a:gd name="connsiteY71-16532" fmla="*/ 568 h 731"/>
              <a:gd name="connsiteX72-16533" fmla="*/ 10 w 168"/>
              <a:gd name="connsiteY72-16534" fmla="*/ 568 h 731"/>
              <a:gd name="connsiteX73-16535" fmla="*/ 16 w 168"/>
              <a:gd name="connsiteY73-16536" fmla="*/ 562 h 731"/>
              <a:gd name="connsiteX74-16537" fmla="*/ 16 w 168"/>
              <a:gd name="connsiteY74-16538" fmla="*/ 552 h 731"/>
              <a:gd name="connsiteX75-16539" fmla="*/ 21 w 168"/>
              <a:gd name="connsiteY75-16540" fmla="*/ 541 h 731"/>
              <a:gd name="connsiteX76-16541" fmla="*/ 21 w 168"/>
              <a:gd name="connsiteY76-16542" fmla="*/ 526 h 731"/>
              <a:gd name="connsiteX77-16543" fmla="*/ 26 w 168"/>
              <a:gd name="connsiteY77-16544" fmla="*/ 505 h 731"/>
              <a:gd name="connsiteX78-16545" fmla="*/ 32 w 168"/>
              <a:gd name="connsiteY78-16546" fmla="*/ 484 h 731"/>
              <a:gd name="connsiteX79-16547" fmla="*/ 32 w 168"/>
              <a:gd name="connsiteY79-16548" fmla="*/ 457 h 731"/>
              <a:gd name="connsiteX80-16549" fmla="*/ 37 w 168"/>
              <a:gd name="connsiteY80-16550" fmla="*/ 426 h 731"/>
              <a:gd name="connsiteX81-16551" fmla="*/ 47 w 168"/>
              <a:gd name="connsiteY81-16552" fmla="*/ 363 h 731"/>
              <a:gd name="connsiteX82-16553" fmla="*/ 53 w 168"/>
              <a:gd name="connsiteY82-16554" fmla="*/ 305 h 731"/>
              <a:gd name="connsiteX83-16555" fmla="*/ 58 w 168"/>
              <a:gd name="connsiteY83-16556" fmla="*/ 242 h 731"/>
              <a:gd name="connsiteX84-16557" fmla="*/ 58 w 168"/>
              <a:gd name="connsiteY84-16558" fmla="*/ 189 h 731"/>
              <a:gd name="connsiteX85-16559" fmla="*/ 58 w 168"/>
              <a:gd name="connsiteY85-16560" fmla="*/ 189 h 731"/>
              <a:gd name="connsiteX0-16561" fmla="*/ 58 w 168"/>
              <a:gd name="connsiteY0-16562" fmla="*/ 189 h 731"/>
              <a:gd name="connsiteX1-16563" fmla="*/ 58 w 168"/>
              <a:gd name="connsiteY1-16564" fmla="*/ 163 h 731"/>
              <a:gd name="connsiteX2-16565" fmla="*/ 58 w 168"/>
              <a:gd name="connsiteY2-16566" fmla="*/ 136 h 731"/>
              <a:gd name="connsiteX3-16567" fmla="*/ 58 w 168"/>
              <a:gd name="connsiteY3-16568" fmla="*/ 115 h 731"/>
              <a:gd name="connsiteX4-16569" fmla="*/ 58 w 168"/>
              <a:gd name="connsiteY4-16570" fmla="*/ 100 h 731"/>
              <a:gd name="connsiteX5-16571" fmla="*/ 58 w 168"/>
              <a:gd name="connsiteY5-16572" fmla="*/ 84 h 731"/>
              <a:gd name="connsiteX6-16573" fmla="*/ 58 w 168"/>
              <a:gd name="connsiteY6-16574" fmla="*/ 73 h 731"/>
              <a:gd name="connsiteX7-16575" fmla="*/ 53 w 168"/>
              <a:gd name="connsiteY7-16576" fmla="*/ 63 h 731"/>
              <a:gd name="connsiteX8-16577" fmla="*/ 53 w 168"/>
              <a:gd name="connsiteY8-16578" fmla="*/ 57 h 731"/>
              <a:gd name="connsiteX9-16579" fmla="*/ 53 w 168"/>
              <a:gd name="connsiteY9-16580" fmla="*/ 52 h 731"/>
              <a:gd name="connsiteX10-16581" fmla="*/ 47 w 168"/>
              <a:gd name="connsiteY10-16582" fmla="*/ 52 h 731"/>
              <a:gd name="connsiteX11-16583" fmla="*/ 42 w 168"/>
              <a:gd name="connsiteY11-16584" fmla="*/ 47 h 731"/>
              <a:gd name="connsiteX12-16585" fmla="*/ 100 w 168"/>
              <a:gd name="connsiteY12-16586" fmla="*/ 0 h 731"/>
              <a:gd name="connsiteX13-16587" fmla="*/ 116 w 168"/>
              <a:gd name="connsiteY13-16588" fmla="*/ 10 h 731"/>
              <a:gd name="connsiteX14-16589" fmla="*/ 126 w 168"/>
              <a:gd name="connsiteY14-16590" fmla="*/ 21 h 731"/>
              <a:gd name="connsiteX15-16591" fmla="*/ 137 w 168"/>
              <a:gd name="connsiteY15-16592" fmla="*/ 26 h 731"/>
              <a:gd name="connsiteX16-16593" fmla="*/ 147 w 168"/>
              <a:gd name="connsiteY16-16594" fmla="*/ 36 h 731"/>
              <a:gd name="connsiteX17-16595" fmla="*/ 158 w 168"/>
              <a:gd name="connsiteY17-16596" fmla="*/ 42 h 731"/>
              <a:gd name="connsiteX18-16597" fmla="*/ 163 w 168"/>
              <a:gd name="connsiteY18-16598" fmla="*/ 47 h 731"/>
              <a:gd name="connsiteX19-16599" fmla="*/ 168 w 168"/>
              <a:gd name="connsiteY19-16600" fmla="*/ 52 h 731"/>
              <a:gd name="connsiteX20-16601" fmla="*/ 168 w 168"/>
              <a:gd name="connsiteY20-16602" fmla="*/ 57 h 731"/>
              <a:gd name="connsiteX21-16603" fmla="*/ 168 w 168"/>
              <a:gd name="connsiteY21-16604" fmla="*/ 63 h 731"/>
              <a:gd name="connsiteX22-16605" fmla="*/ 168 w 168"/>
              <a:gd name="connsiteY22-16606" fmla="*/ 68 h 731"/>
              <a:gd name="connsiteX23-16607" fmla="*/ 168 w 168"/>
              <a:gd name="connsiteY23-16608" fmla="*/ 73 h 731"/>
              <a:gd name="connsiteX24-16609" fmla="*/ 163 w 168"/>
              <a:gd name="connsiteY24-16610" fmla="*/ 78 h 731"/>
              <a:gd name="connsiteX25-16611" fmla="*/ 153 w 168"/>
              <a:gd name="connsiteY25-16612" fmla="*/ 84 h 731"/>
              <a:gd name="connsiteX26-16613" fmla="*/ 153 w 168"/>
              <a:gd name="connsiteY26-16614" fmla="*/ 89 h 731"/>
              <a:gd name="connsiteX27-16615" fmla="*/ 153 w 168"/>
              <a:gd name="connsiteY27-16616" fmla="*/ 89 h 731"/>
              <a:gd name="connsiteX28-16617" fmla="*/ 147 w 168"/>
              <a:gd name="connsiteY28-16618" fmla="*/ 94 h 731"/>
              <a:gd name="connsiteX29-16619" fmla="*/ 147 w 168"/>
              <a:gd name="connsiteY29-16620" fmla="*/ 100 h 731"/>
              <a:gd name="connsiteX30-16621" fmla="*/ 142 w 168"/>
              <a:gd name="connsiteY30-16622" fmla="*/ 110 h 731"/>
              <a:gd name="connsiteX31-16623" fmla="*/ 142 w 168"/>
              <a:gd name="connsiteY31-16624" fmla="*/ 115 h 731"/>
              <a:gd name="connsiteX32-16625" fmla="*/ 142 w 168"/>
              <a:gd name="connsiteY32-16626" fmla="*/ 126 h 731"/>
              <a:gd name="connsiteX33-16627" fmla="*/ 137 w 168"/>
              <a:gd name="connsiteY33-16628" fmla="*/ 136 h 731"/>
              <a:gd name="connsiteX34-16629" fmla="*/ 137 w 168"/>
              <a:gd name="connsiteY34-16630" fmla="*/ 147 h 731"/>
              <a:gd name="connsiteX35-16631" fmla="*/ 137 w 168"/>
              <a:gd name="connsiteY35-16632" fmla="*/ 157 h 731"/>
              <a:gd name="connsiteX36-16633" fmla="*/ 132 w 168"/>
              <a:gd name="connsiteY36-16634" fmla="*/ 173 h 731"/>
              <a:gd name="connsiteX37-16635" fmla="*/ 132 w 168"/>
              <a:gd name="connsiteY37-16636" fmla="*/ 189 h 731"/>
              <a:gd name="connsiteX38-16637" fmla="*/ 132 w 168"/>
              <a:gd name="connsiteY38-16638" fmla="*/ 205 h 731"/>
              <a:gd name="connsiteX39-16639" fmla="*/ 126 w 168"/>
              <a:gd name="connsiteY39-16640" fmla="*/ 220 h 731"/>
              <a:gd name="connsiteX40-16641" fmla="*/ 126 w 168"/>
              <a:gd name="connsiteY40-16642" fmla="*/ 236 h 731"/>
              <a:gd name="connsiteX41-16643" fmla="*/ 126 w 168"/>
              <a:gd name="connsiteY41-16644" fmla="*/ 257 h 731"/>
              <a:gd name="connsiteX42-16645" fmla="*/ 121 w 168"/>
              <a:gd name="connsiteY42-16646" fmla="*/ 299 h 731"/>
              <a:gd name="connsiteX43-16647" fmla="*/ 116 w 168"/>
              <a:gd name="connsiteY43-16648" fmla="*/ 336 h 731"/>
              <a:gd name="connsiteX44-16649" fmla="*/ 116 w 168"/>
              <a:gd name="connsiteY44-16650" fmla="*/ 368 h 731"/>
              <a:gd name="connsiteX45-16651" fmla="*/ 111 w 168"/>
              <a:gd name="connsiteY45-16652" fmla="*/ 399 h 731"/>
              <a:gd name="connsiteX46-16653" fmla="*/ 105 w 168"/>
              <a:gd name="connsiteY46-16654" fmla="*/ 431 h 731"/>
              <a:gd name="connsiteX47-16655" fmla="*/ 105 w 168"/>
              <a:gd name="connsiteY47-16656" fmla="*/ 457 h 731"/>
              <a:gd name="connsiteX48-16657" fmla="*/ 100 w 168"/>
              <a:gd name="connsiteY48-16658" fmla="*/ 478 h 731"/>
              <a:gd name="connsiteX49-16659" fmla="*/ 95 w 168"/>
              <a:gd name="connsiteY49-16660" fmla="*/ 499 h 731"/>
              <a:gd name="connsiteX50-16661" fmla="*/ 89 w 168"/>
              <a:gd name="connsiteY50-16662" fmla="*/ 536 h 731"/>
              <a:gd name="connsiteX51-16663" fmla="*/ 79 w 168"/>
              <a:gd name="connsiteY51-16664" fmla="*/ 573 h 731"/>
              <a:gd name="connsiteX52-16665" fmla="*/ 74 w 168"/>
              <a:gd name="connsiteY52-16666" fmla="*/ 604 h 731"/>
              <a:gd name="connsiteX53-16667" fmla="*/ 63 w 168"/>
              <a:gd name="connsiteY53-16668" fmla="*/ 631 h 731"/>
              <a:gd name="connsiteX54-16669" fmla="*/ 58 w 168"/>
              <a:gd name="connsiteY54-16670" fmla="*/ 657 h 731"/>
              <a:gd name="connsiteX55-16671" fmla="*/ 53 w 168"/>
              <a:gd name="connsiteY55-16672" fmla="*/ 668 h 731"/>
              <a:gd name="connsiteX56-16673" fmla="*/ 47 w 168"/>
              <a:gd name="connsiteY56-16674" fmla="*/ 678 h 731"/>
              <a:gd name="connsiteX57-16675" fmla="*/ 47 w 168"/>
              <a:gd name="connsiteY57-16676" fmla="*/ 689 h 731"/>
              <a:gd name="connsiteX58-16677" fmla="*/ 42 w 168"/>
              <a:gd name="connsiteY58-16678" fmla="*/ 694 h 731"/>
              <a:gd name="connsiteX59-16679" fmla="*/ 37 w 168"/>
              <a:gd name="connsiteY59-16680" fmla="*/ 704 h 731"/>
              <a:gd name="connsiteX60-16681" fmla="*/ 37 w 168"/>
              <a:gd name="connsiteY60-16682" fmla="*/ 710 h 731"/>
              <a:gd name="connsiteX61-16683" fmla="*/ 26 w 168"/>
              <a:gd name="connsiteY61-16684" fmla="*/ 715 h 731"/>
              <a:gd name="connsiteX62-16685" fmla="*/ 21 w 168"/>
              <a:gd name="connsiteY62-16686" fmla="*/ 725 h 731"/>
              <a:gd name="connsiteX63-16687" fmla="*/ 16 w 168"/>
              <a:gd name="connsiteY63-16688" fmla="*/ 725 h 731"/>
              <a:gd name="connsiteX64-16689" fmla="*/ 10 w 168"/>
              <a:gd name="connsiteY64-16690" fmla="*/ 731 h 731"/>
              <a:gd name="connsiteX65-16691" fmla="*/ 5 w 168"/>
              <a:gd name="connsiteY65-16692" fmla="*/ 731 h 731"/>
              <a:gd name="connsiteX66-16693" fmla="*/ 5 w 168"/>
              <a:gd name="connsiteY66-16694" fmla="*/ 725 h 731"/>
              <a:gd name="connsiteX67-16695" fmla="*/ 0 w 168"/>
              <a:gd name="connsiteY67-16696" fmla="*/ 725 h 731"/>
              <a:gd name="connsiteX68-16697" fmla="*/ 0 w 168"/>
              <a:gd name="connsiteY68-16698" fmla="*/ 720 h 731"/>
              <a:gd name="connsiteX69-16699" fmla="*/ 5 w 168"/>
              <a:gd name="connsiteY69-16700" fmla="*/ 573 h 731"/>
              <a:gd name="connsiteX70-16701" fmla="*/ 10 w 168"/>
              <a:gd name="connsiteY70-16702" fmla="*/ 568 h 731"/>
              <a:gd name="connsiteX71-16703" fmla="*/ 10 w 168"/>
              <a:gd name="connsiteY71-16704" fmla="*/ 568 h 731"/>
              <a:gd name="connsiteX72-16705" fmla="*/ 16 w 168"/>
              <a:gd name="connsiteY72-16706" fmla="*/ 562 h 731"/>
              <a:gd name="connsiteX73-16707" fmla="*/ 16 w 168"/>
              <a:gd name="connsiteY73-16708" fmla="*/ 552 h 731"/>
              <a:gd name="connsiteX74-16709" fmla="*/ 21 w 168"/>
              <a:gd name="connsiteY74-16710" fmla="*/ 541 h 731"/>
              <a:gd name="connsiteX75-16711" fmla="*/ 21 w 168"/>
              <a:gd name="connsiteY75-16712" fmla="*/ 526 h 731"/>
              <a:gd name="connsiteX76-16713" fmla="*/ 26 w 168"/>
              <a:gd name="connsiteY76-16714" fmla="*/ 505 h 731"/>
              <a:gd name="connsiteX77-16715" fmla="*/ 32 w 168"/>
              <a:gd name="connsiteY77-16716" fmla="*/ 484 h 731"/>
              <a:gd name="connsiteX78-16717" fmla="*/ 32 w 168"/>
              <a:gd name="connsiteY78-16718" fmla="*/ 457 h 731"/>
              <a:gd name="connsiteX79-16719" fmla="*/ 37 w 168"/>
              <a:gd name="connsiteY79-16720" fmla="*/ 426 h 731"/>
              <a:gd name="connsiteX80-16721" fmla="*/ 47 w 168"/>
              <a:gd name="connsiteY80-16722" fmla="*/ 363 h 731"/>
              <a:gd name="connsiteX81-16723" fmla="*/ 53 w 168"/>
              <a:gd name="connsiteY81-16724" fmla="*/ 305 h 731"/>
              <a:gd name="connsiteX82-16725" fmla="*/ 58 w 168"/>
              <a:gd name="connsiteY82-16726" fmla="*/ 242 h 731"/>
              <a:gd name="connsiteX83-16727" fmla="*/ 58 w 168"/>
              <a:gd name="connsiteY83-16728" fmla="*/ 189 h 731"/>
              <a:gd name="connsiteX84-16729" fmla="*/ 58 w 168"/>
              <a:gd name="connsiteY84-16730" fmla="*/ 189 h 731"/>
              <a:gd name="connsiteX0-16731" fmla="*/ 58 w 168"/>
              <a:gd name="connsiteY0-16732" fmla="*/ 189 h 731"/>
              <a:gd name="connsiteX1-16733" fmla="*/ 58 w 168"/>
              <a:gd name="connsiteY1-16734" fmla="*/ 163 h 731"/>
              <a:gd name="connsiteX2-16735" fmla="*/ 58 w 168"/>
              <a:gd name="connsiteY2-16736" fmla="*/ 136 h 731"/>
              <a:gd name="connsiteX3-16737" fmla="*/ 58 w 168"/>
              <a:gd name="connsiteY3-16738" fmla="*/ 115 h 731"/>
              <a:gd name="connsiteX4-16739" fmla="*/ 58 w 168"/>
              <a:gd name="connsiteY4-16740" fmla="*/ 100 h 731"/>
              <a:gd name="connsiteX5-16741" fmla="*/ 58 w 168"/>
              <a:gd name="connsiteY5-16742" fmla="*/ 84 h 731"/>
              <a:gd name="connsiteX6-16743" fmla="*/ 58 w 168"/>
              <a:gd name="connsiteY6-16744" fmla="*/ 73 h 731"/>
              <a:gd name="connsiteX7-16745" fmla="*/ 53 w 168"/>
              <a:gd name="connsiteY7-16746" fmla="*/ 63 h 731"/>
              <a:gd name="connsiteX8-16747" fmla="*/ 53 w 168"/>
              <a:gd name="connsiteY8-16748" fmla="*/ 57 h 731"/>
              <a:gd name="connsiteX9-16749" fmla="*/ 53 w 168"/>
              <a:gd name="connsiteY9-16750" fmla="*/ 52 h 731"/>
              <a:gd name="connsiteX10-16751" fmla="*/ 47 w 168"/>
              <a:gd name="connsiteY10-16752" fmla="*/ 52 h 731"/>
              <a:gd name="connsiteX11-16753" fmla="*/ 42 w 168"/>
              <a:gd name="connsiteY11-16754" fmla="*/ 47 h 731"/>
              <a:gd name="connsiteX12-16755" fmla="*/ 100 w 168"/>
              <a:gd name="connsiteY12-16756" fmla="*/ 0 h 731"/>
              <a:gd name="connsiteX13-16757" fmla="*/ 116 w 168"/>
              <a:gd name="connsiteY13-16758" fmla="*/ 10 h 731"/>
              <a:gd name="connsiteX14-16759" fmla="*/ 126 w 168"/>
              <a:gd name="connsiteY14-16760" fmla="*/ 21 h 731"/>
              <a:gd name="connsiteX15-16761" fmla="*/ 137 w 168"/>
              <a:gd name="connsiteY15-16762" fmla="*/ 26 h 731"/>
              <a:gd name="connsiteX16-16763" fmla="*/ 147 w 168"/>
              <a:gd name="connsiteY16-16764" fmla="*/ 36 h 731"/>
              <a:gd name="connsiteX17-16765" fmla="*/ 158 w 168"/>
              <a:gd name="connsiteY17-16766" fmla="*/ 42 h 731"/>
              <a:gd name="connsiteX18-16767" fmla="*/ 163 w 168"/>
              <a:gd name="connsiteY18-16768" fmla="*/ 47 h 731"/>
              <a:gd name="connsiteX19-16769" fmla="*/ 168 w 168"/>
              <a:gd name="connsiteY19-16770" fmla="*/ 52 h 731"/>
              <a:gd name="connsiteX20-16771" fmla="*/ 168 w 168"/>
              <a:gd name="connsiteY20-16772" fmla="*/ 57 h 731"/>
              <a:gd name="connsiteX21-16773" fmla="*/ 168 w 168"/>
              <a:gd name="connsiteY21-16774" fmla="*/ 63 h 731"/>
              <a:gd name="connsiteX22-16775" fmla="*/ 168 w 168"/>
              <a:gd name="connsiteY22-16776" fmla="*/ 68 h 731"/>
              <a:gd name="connsiteX23-16777" fmla="*/ 168 w 168"/>
              <a:gd name="connsiteY23-16778" fmla="*/ 73 h 731"/>
              <a:gd name="connsiteX24-16779" fmla="*/ 163 w 168"/>
              <a:gd name="connsiteY24-16780" fmla="*/ 78 h 731"/>
              <a:gd name="connsiteX25-16781" fmla="*/ 153 w 168"/>
              <a:gd name="connsiteY25-16782" fmla="*/ 84 h 731"/>
              <a:gd name="connsiteX26-16783" fmla="*/ 153 w 168"/>
              <a:gd name="connsiteY26-16784" fmla="*/ 89 h 731"/>
              <a:gd name="connsiteX27-16785" fmla="*/ 153 w 168"/>
              <a:gd name="connsiteY27-16786" fmla="*/ 89 h 731"/>
              <a:gd name="connsiteX28-16787" fmla="*/ 147 w 168"/>
              <a:gd name="connsiteY28-16788" fmla="*/ 94 h 731"/>
              <a:gd name="connsiteX29-16789" fmla="*/ 147 w 168"/>
              <a:gd name="connsiteY29-16790" fmla="*/ 100 h 731"/>
              <a:gd name="connsiteX30-16791" fmla="*/ 142 w 168"/>
              <a:gd name="connsiteY30-16792" fmla="*/ 110 h 731"/>
              <a:gd name="connsiteX31-16793" fmla="*/ 142 w 168"/>
              <a:gd name="connsiteY31-16794" fmla="*/ 115 h 731"/>
              <a:gd name="connsiteX32-16795" fmla="*/ 142 w 168"/>
              <a:gd name="connsiteY32-16796" fmla="*/ 126 h 731"/>
              <a:gd name="connsiteX33-16797" fmla="*/ 137 w 168"/>
              <a:gd name="connsiteY33-16798" fmla="*/ 136 h 731"/>
              <a:gd name="connsiteX34-16799" fmla="*/ 137 w 168"/>
              <a:gd name="connsiteY34-16800" fmla="*/ 147 h 731"/>
              <a:gd name="connsiteX35-16801" fmla="*/ 137 w 168"/>
              <a:gd name="connsiteY35-16802" fmla="*/ 157 h 731"/>
              <a:gd name="connsiteX36-16803" fmla="*/ 132 w 168"/>
              <a:gd name="connsiteY36-16804" fmla="*/ 173 h 731"/>
              <a:gd name="connsiteX37-16805" fmla="*/ 132 w 168"/>
              <a:gd name="connsiteY37-16806" fmla="*/ 189 h 731"/>
              <a:gd name="connsiteX38-16807" fmla="*/ 132 w 168"/>
              <a:gd name="connsiteY38-16808" fmla="*/ 205 h 731"/>
              <a:gd name="connsiteX39-16809" fmla="*/ 126 w 168"/>
              <a:gd name="connsiteY39-16810" fmla="*/ 220 h 731"/>
              <a:gd name="connsiteX40-16811" fmla="*/ 126 w 168"/>
              <a:gd name="connsiteY40-16812" fmla="*/ 236 h 731"/>
              <a:gd name="connsiteX41-16813" fmla="*/ 126 w 168"/>
              <a:gd name="connsiteY41-16814" fmla="*/ 257 h 731"/>
              <a:gd name="connsiteX42-16815" fmla="*/ 121 w 168"/>
              <a:gd name="connsiteY42-16816" fmla="*/ 299 h 731"/>
              <a:gd name="connsiteX43-16817" fmla="*/ 116 w 168"/>
              <a:gd name="connsiteY43-16818" fmla="*/ 336 h 731"/>
              <a:gd name="connsiteX44-16819" fmla="*/ 116 w 168"/>
              <a:gd name="connsiteY44-16820" fmla="*/ 368 h 731"/>
              <a:gd name="connsiteX45-16821" fmla="*/ 111 w 168"/>
              <a:gd name="connsiteY45-16822" fmla="*/ 399 h 731"/>
              <a:gd name="connsiteX46-16823" fmla="*/ 105 w 168"/>
              <a:gd name="connsiteY46-16824" fmla="*/ 431 h 731"/>
              <a:gd name="connsiteX47-16825" fmla="*/ 105 w 168"/>
              <a:gd name="connsiteY47-16826" fmla="*/ 457 h 731"/>
              <a:gd name="connsiteX48-16827" fmla="*/ 100 w 168"/>
              <a:gd name="connsiteY48-16828" fmla="*/ 478 h 731"/>
              <a:gd name="connsiteX49-16829" fmla="*/ 95 w 168"/>
              <a:gd name="connsiteY49-16830" fmla="*/ 499 h 731"/>
              <a:gd name="connsiteX50-16831" fmla="*/ 89 w 168"/>
              <a:gd name="connsiteY50-16832" fmla="*/ 536 h 731"/>
              <a:gd name="connsiteX51-16833" fmla="*/ 79 w 168"/>
              <a:gd name="connsiteY51-16834" fmla="*/ 573 h 731"/>
              <a:gd name="connsiteX52-16835" fmla="*/ 74 w 168"/>
              <a:gd name="connsiteY52-16836" fmla="*/ 604 h 731"/>
              <a:gd name="connsiteX53-16837" fmla="*/ 63 w 168"/>
              <a:gd name="connsiteY53-16838" fmla="*/ 631 h 731"/>
              <a:gd name="connsiteX54-16839" fmla="*/ 58 w 168"/>
              <a:gd name="connsiteY54-16840" fmla="*/ 657 h 731"/>
              <a:gd name="connsiteX55-16841" fmla="*/ 53 w 168"/>
              <a:gd name="connsiteY55-16842" fmla="*/ 668 h 731"/>
              <a:gd name="connsiteX56-16843" fmla="*/ 47 w 168"/>
              <a:gd name="connsiteY56-16844" fmla="*/ 678 h 731"/>
              <a:gd name="connsiteX57-16845" fmla="*/ 47 w 168"/>
              <a:gd name="connsiteY57-16846" fmla="*/ 689 h 731"/>
              <a:gd name="connsiteX58-16847" fmla="*/ 42 w 168"/>
              <a:gd name="connsiteY58-16848" fmla="*/ 694 h 731"/>
              <a:gd name="connsiteX59-16849" fmla="*/ 37 w 168"/>
              <a:gd name="connsiteY59-16850" fmla="*/ 704 h 731"/>
              <a:gd name="connsiteX60-16851" fmla="*/ 37 w 168"/>
              <a:gd name="connsiteY60-16852" fmla="*/ 710 h 731"/>
              <a:gd name="connsiteX61-16853" fmla="*/ 26 w 168"/>
              <a:gd name="connsiteY61-16854" fmla="*/ 715 h 731"/>
              <a:gd name="connsiteX62-16855" fmla="*/ 21 w 168"/>
              <a:gd name="connsiteY62-16856" fmla="*/ 725 h 731"/>
              <a:gd name="connsiteX63-16857" fmla="*/ 16 w 168"/>
              <a:gd name="connsiteY63-16858" fmla="*/ 725 h 731"/>
              <a:gd name="connsiteX64-16859" fmla="*/ 10 w 168"/>
              <a:gd name="connsiteY64-16860" fmla="*/ 731 h 731"/>
              <a:gd name="connsiteX65-16861" fmla="*/ 5 w 168"/>
              <a:gd name="connsiteY65-16862" fmla="*/ 731 h 731"/>
              <a:gd name="connsiteX66-16863" fmla="*/ 5 w 168"/>
              <a:gd name="connsiteY66-16864" fmla="*/ 725 h 731"/>
              <a:gd name="connsiteX67-16865" fmla="*/ 0 w 168"/>
              <a:gd name="connsiteY67-16866" fmla="*/ 725 h 731"/>
              <a:gd name="connsiteX68-16867" fmla="*/ 5 w 168"/>
              <a:gd name="connsiteY68-16868" fmla="*/ 573 h 731"/>
              <a:gd name="connsiteX69-16869" fmla="*/ 10 w 168"/>
              <a:gd name="connsiteY69-16870" fmla="*/ 568 h 731"/>
              <a:gd name="connsiteX70-16871" fmla="*/ 10 w 168"/>
              <a:gd name="connsiteY70-16872" fmla="*/ 568 h 731"/>
              <a:gd name="connsiteX71-16873" fmla="*/ 16 w 168"/>
              <a:gd name="connsiteY71-16874" fmla="*/ 562 h 731"/>
              <a:gd name="connsiteX72-16875" fmla="*/ 16 w 168"/>
              <a:gd name="connsiteY72-16876" fmla="*/ 552 h 731"/>
              <a:gd name="connsiteX73-16877" fmla="*/ 21 w 168"/>
              <a:gd name="connsiteY73-16878" fmla="*/ 541 h 731"/>
              <a:gd name="connsiteX74-16879" fmla="*/ 21 w 168"/>
              <a:gd name="connsiteY74-16880" fmla="*/ 526 h 731"/>
              <a:gd name="connsiteX75-16881" fmla="*/ 26 w 168"/>
              <a:gd name="connsiteY75-16882" fmla="*/ 505 h 731"/>
              <a:gd name="connsiteX76-16883" fmla="*/ 32 w 168"/>
              <a:gd name="connsiteY76-16884" fmla="*/ 484 h 731"/>
              <a:gd name="connsiteX77-16885" fmla="*/ 32 w 168"/>
              <a:gd name="connsiteY77-16886" fmla="*/ 457 h 731"/>
              <a:gd name="connsiteX78-16887" fmla="*/ 37 w 168"/>
              <a:gd name="connsiteY78-16888" fmla="*/ 426 h 731"/>
              <a:gd name="connsiteX79-16889" fmla="*/ 47 w 168"/>
              <a:gd name="connsiteY79-16890" fmla="*/ 363 h 731"/>
              <a:gd name="connsiteX80-16891" fmla="*/ 53 w 168"/>
              <a:gd name="connsiteY80-16892" fmla="*/ 305 h 731"/>
              <a:gd name="connsiteX81-16893" fmla="*/ 58 w 168"/>
              <a:gd name="connsiteY81-16894" fmla="*/ 242 h 731"/>
              <a:gd name="connsiteX82-16895" fmla="*/ 58 w 168"/>
              <a:gd name="connsiteY82-16896" fmla="*/ 189 h 731"/>
              <a:gd name="connsiteX83-16897" fmla="*/ 58 w 168"/>
              <a:gd name="connsiteY83-16898" fmla="*/ 189 h 731"/>
              <a:gd name="connsiteX0-16899" fmla="*/ 53 w 163"/>
              <a:gd name="connsiteY0-16900" fmla="*/ 189 h 731"/>
              <a:gd name="connsiteX1-16901" fmla="*/ 53 w 163"/>
              <a:gd name="connsiteY1-16902" fmla="*/ 163 h 731"/>
              <a:gd name="connsiteX2-16903" fmla="*/ 53 w 163"/>
              <a:gd name="connsiteY2-16904" fmla="*/ 136 h 731"/>
              <a:gd name="connsiteX3-16905" fmla="*/ 53 w 163"/>
              <a:gd name="connsiteY3-16906" fmla="*/ 115 h 731"/>
              <a:gd name="connsiteX4-16907" fmla="*/ 53 w 163"/>
              <a:gd name="connsiteY4-16908" fmla="*/ 100 h 731"/>
              <a:gd name="connsiteX5-16909" fmla="*/ 53 w 163"/>
              <a:gd name="connsiteY5-16910" fmla="*/ 84 h 731"/>
              <a:gd name="connsiteX6-16911" fmla="*/ 53 w 163"/>
              <a:gd name="connsiteY6-16912" fmla="*/ 73 h 731"/>
              <a:gd name="connsiteX7-16913" fmla="*/ 48 w 163"/>
              <a:gd name="connsiteY7-16914" fmla="*/ 63 h 731"/>
              <a:gd name="connsiteX8-16915" fmla="*/ 48 w 163"/>
              <a:gd name="connsiteY8-16916" fmla="*/ 57 h 731"/>
              <a:gd name="connsiteX9-16917" fmla="*/ 48 w 163"/>
              <a:gd name="connsiteY9-16918" fmla="*/ 52 h 731"/>
              <a:gd name="connsiteX10-16919" fmla="*/ 42 w 163"/>
              <a:gd name="connsiteY10-16920" fmla="*/ 52 h 731"/>
              <a:gd name="connsiteX11-16921" fmla="*/ 37 w 163"/>
              <a:gd name="connsiteY11-16922" fmla="*/ 47 h 731"/>
              <a:gd name="connsiteX12-16923" fmla="*/ 95 w 163"/>
              <a:gd name="connsiteY12-16924" fmla="*/ 0 h 731"/>
              <a:gd name="connsiteX13-16925" fmla="*/ 111 w 163"/>
              <a:gd name="connsiteY13-16926" fmla="*/ 10 h 731"/>
              <a:gd name="connsiteX14-16927" fmla="*/ 121 w 163"/>
              <a:gd name="connsiteY14-16928" fmla="*/ 21 h 731"/>
              <a:gd name="connsiteX15-16929" fmla="*/ 132 w 163"/>
              <a:gd name="connsiteY15-16930" fmla="*/ 26 h 731"/>
              <a:gd name="connsiteX16-16931" fmla="*/ 142 w 163"/>
              <a:gd name="connsiteY16-16932" fmla="*/ 36 h 731"/>
              <a:gd name="connsiteX17-16933" fmla="*/ 153 w 163"/>
              <a:gd name="connsiteY17-16934" fmla="*/ 42 h 731"/>
              <a:gd name="connsiteX18-16935" fmla="*/ 158 w 163"/>
              <a:gd name="connsiteY18-16936" fmla="*/ 47 h 731"/>
              <a:gd name="connsiteX19-16937" fmla="*/ 163 w 163"/>
              <a:gd name="connsiteY19-16938" fmla="*/ 52 h 731"/>
              <a:gd name="connsiteX20-16939" fmla="*/ 163 w 163"/>
              <a:gd name="connsiteY20-16940" fmla="*/ 57 h 731"/>
              <a:gd name="connsiteX21-16941" fmla="*/ 163 w 163"/>
              <a:gd name="connsiteY21-16942" fmla="*/ 63 h 731"/>
              <a:gd name="connsiteX22-16943" fmla="*/ 163 w 163"/>
              <a:gd name="connsiteY22-16944" fmla="*/ 68 h 731"/>
              <a:gd name="connsiteX23-16945" fmla="*/ 163 w 163"/>
              <a:gd name="connsiteY23-16946" fmla="*/ 73 h 731"/>
              <a:gd name="connsiteX24-16947" fmla="*/ 158 w 163"/>
              <a:gd name="connsiteY24-16948" fmla="*/ 78 h 731"/>
              <a:gd name="connsiteX25-16949" fmla="*/ 148 w 163"/>
              <a:gd name="connsiteY25-16950" fmla="*/ 84 h 731"/>
              <a:gd name="connsiteX26-16951" fmla="*/ 148 w 163"/>
              <a:gd name="connsiteY26-16952" fmla="*/ 89 h 731"/>
              <a:gd name="connsiteX27-16953" fmla="*/ 148 w 163"/>
              <a:gd name="connsiteY27-16954" fmla="*/ 89 h 731"/>
              <a:gd name="connsiteX28-16955" fmla="*/ 142 w 163"/>
              <a:gd name="connsiteY28-16956" fmla="*/ 94 h 731"/>
              <a:gd name="connsiteX29-16957" fmla="*/ 142 w 163"/>
              <a:gd name="connsiteY29-16958" fmla="*/ 100 h 731"/>
              <a:gd name="connsiteX30-16959" fmla="*/ 137 w 163"/>
              <a:gd name="connsiteY30-16960" fmla="*/ 110 h 731"/>
              <a:gd name="connsiteX31-16961" fmla="*/ 137 w 163"/>
              <a:gd name="connsiteY31-16962" fmla="*/ 115 h 731"/>
              <a:gd name="connsiteX32-16963" fmla="*/ 137 w 163"/>
              <a:gd name="connsiteY32-16964" fmla="*/ 126 h 731"/>
              <a:gd name="connsiteX33-16965" fmla="*/ 132 w 163"/>
              <a:gd name="connsiteY33-16966" fmla="*/ 136 h 731"/>
              <a:gd name="connsiteX34-16967" fmla="*/ 132 w 163"/>
              <a:gd name="connsiteY34-16968" fmla="*/ 147 h 731"/>
              <a:gd name="connsiteX35-16969" fmla="*/ 132 w 163"/>
              <a:gd name="connsiteY35-16970" fmla="*/ 157 h 731"/>
              <a:gd name="connsiteX36-16971" fmla="*/ 127 w 163"/>
              <a:gd name="connsiteY36-16972" fmla="*/ 173 h 731"/>
              <a:gd name="connsiteX37-16973" fmla="*/ 127 w 163"/>
              <a:gd name="connsiteY37-16974" fmla="*/ 189 h 731"/>
              <a:gd name="connsiteX38-16975" fmla="*/ 127 w 163"/>
              <a:gd name="connsiteY38-16976" fmla="*/ 205 h 731"/>
              <a:gd name="connsiteX39-16977" fmla="*/ 121 w 163"/>
              <a:gd name="connsiteY39-16978" fmla="*/ 220 h 731"/>
              <a:gd name="connsiteX40-16979" fmla="*/ 121 w 163"/>
              <a:gd name="connsiteY40-16980" fmla="*/ 236 h 731"/>
              <a:gd name="connsiteX41-16981" fmla="*/ 121 w 163"/>
              <a:gd name="connsiteY41-16982" fmla="*/ 257 h 731"/>
              <a:gd name="connsiteX42-16983" fmla="*/ 116 w 163"/>
              <a:gd name="connsiteY42-16984" fmla="*/ 299 h 731"/>
              <a:gd name="connsiteX43-16985" fmla="*/ 111 w 163"/>
              <a:gd name="connsiteY43-16986" fmla="*/ 336 h 731"/>
              <a:gd name="connsiteX44-16987" fmla="*/ 111 w 163"/>
              <a:gd name="connsiteY44-16988" fmla="*/ 368 h 731"/>
              <a:gd name="connsiteX45-16989" fmla="*/ 106 w 163"/>
              <a:gd name="connsiteY45-16990" fmla="*/ 399 h 731"/>
              <a:gd name="connsiteX46-16991" fmla="*/ 100 w 163"/>
              <a:gd name="connsiteY46-16992" fmla="*/ 431 h 731"/>
              <a:gd name="connsiteX47-16993" fmla="*/ 100 w 163"/>
              <a:gd name="connsiteY47-16994" fmla="*/ 457 h 731"/>
              <a:gd name="connsiteX48-16995" fmla="*/ 95 w 163"/>
              <a:gd name="connsiteY48-16996" fmla="*/ 478 h 731"/>
              <a:gd name="connsiteX49-16997" fmla="*/ 90 w 163"/>
              <a:gd name="connsiteY49-16998" fmla="*/ 499 h 731"/>
              <a:gd name="connsiteX50-16999" fmla="*/ 84 w 163"/>
              <a:gd name="connsiteY50-17000" fmla="*/ 536 h 731"/>
              <a:gd name="connsiteX51-17001" fmla="*/ 74 w 163"/>
              <a:gd name="connsiteY51-17002" fmla="*/ 573 h 731"/>
              <a:gd name="connsiteX52-17003" fmla="*/ 69 w 163"/>
              <a:gd name="connsiteY52-17004" fmla="*/ 604 h 731"/>
              <a:gd name="connsiteX53-17005" fmla="*/ 58 w 163"/>
              <a:gd name="connsiteY53-17006" fmla="*/ 631 h 731"/>
              <a:gd name="connsiteX54-17007" fmla="*/ 53 w 163"/>
              <a:gd name="connsiteY54-17008" fmla="*/ 657 h 731"/>
              <a:gd name="connsiteX55-17009" fmla="*/ 48 w 163"/>
              <a:gd name="connsiteY55-17010" fmla="*/ 668 h 731"/>
              <a:gd name="connsiteX56-17011" fmla="*/ 42 w 163"/>
              <a:gd name="connsiteY56-17012" fmla="*/ 678 h 731"/>
              <a:gd name="connsiteX57-17013" fmla="*/ 42 w 163"/>
              <a:gd name="connsiteY57-17014" fmla="*/ 689 h 731"/>
              <a:gd name="connsiteX58-17015" fmla="*/ 37 w 163"/>
              <a:gd name="connsiteY58-17016" fmla="*/ 694 h 731"/>
              <a:gd name="connsiteX59-17017" fmla="*/ 32 w 163"/>
              <a:gd name="connsiteY59-17018" fmla="*/ 704 h 731"/>
              <a:gd name="connsiteX60-17019" fmla="*/ 32 w 163"/>
              <a:gd name="connsiteY60-17020" fmla="*/ 710 h 731"/>
              <a:gd name="connsiteX61-17021" fmla="*/ 21 w 163"/>
              <a:gd name="connsiteY61-17022" fmla="*/ 715 h 731"/>
              <a:gd name="connsiteX62-17023" fmla="*/ 16 w 163"/>
              <a:gd name="connsiteY62-17024" fmla="*/ 725 h 731"/>
              <a:gd name="connsiteX63-17025" fmla="*/ 11 w 163"/>
              <a:gd name="connsiteY63-17026" fmla="*/ 725 h 731"/>
              <a:gd name="connsiteX64-17027" fmla="*/ 5 w 163"/>
              <a:gd name="connsiteY64-17028" fmla="*/ 731 h 731"/>
              <a:gd name="connsiteX65-17029" fmla="*/ 0 w 163"/>
              <a:gd name="connsiteY65-17030" fmla="*/ 731 h 731"/>
              <a:gd name="connsiteX66-17031" fmla="*/ 0 w 163"/>
              <a:gd name="connsiteY66-17032" fmla="*/ 725 h 731"/>
              <a:gd name="connsiteX67-17033" fmla="*/ 0 w 163"/>
              <a:gd name="connsiteY67-17034" fmla="*/ 573 h 731"/>
              <a:gd name="connsiteX68-17035" fmla="*/ 5 w 163"/>
              <a:gd name="connsiteY68-17036" fmla="*/ 568 h 731"/>
              <a:gd name="connsiteX69-17037" fmla="*/ 5 w 163"/>
              <a:gd name="connsiteY69-17038" fmla="*/ 568 h 731"/>
              <a:gd name="connsiteX70-17039" fmla="*/ 11 w 163"/>
              <a:gd name="connsiteY70-17040" fmla="*/ 562 h 731"/>
              <a:gd name="connsiteX71-17041" fmla="*/ 11 w 163"/>
              <a:gd name="connsiteY71-17042" fmla="*/ 552 h 731"/>
              <a:gd name="connsiteX72-17043" fmla="*/ 16 w 163"/>
              <a:gd name="connsiteY72-17044" fmla="*/ 541 h 731"/>
              <a:gd name="connsiteX73-17045" fmla="*/ 16 w 163"/>
              <a:gd name="connsiteY73-17046" fmla="*/ 526 h 731"/>
              <a:gd name="connsiteX74-17047" fmla="*/ 21 w 163"/>
              <a:gd name="connsiteY74-17048" fmla="*/ 505 h 731"/>
              <a:gd name="connsiteX75-17049" fmla="*/ 27 w 163"/>
              <a:gd name="connsiteY75-17050" fmla="*/ 484 h 731"/>
              <a:gd name="connsiteX76-17051" fmla="*/ 27 w 163"/>
              <a:gd name="connsiteY76-17052" fmla="*/ 457 h 731"/>
              <a:gd name="connsiteX77-17053" fmla="*/ 32 w 163"/>
              <a:gd name="connsiteY77-17054" fmla="*/ 426 h 731"/>
              <a:gd name="connsiteX78-17055" fmla="*/ 42 w 163"/>
              <a:gd name="connsiteY78-17056" fmla="*/ 363 h 731"/>
              <a:gd name="connsiteX79-17057" fmla="*/ 48 w 163"/>
              <a:gd name="connsiteY79-17058" fmla="*/ 305 h 731"/>
              <a:gd name="connsiteX80-17059" fmla="*/ 53 w 163"/>
              <a:gd name="connsiteY80-17060" fmla="*/ 242 h 731"/>
              <a:gd name="connsiteX81-17061" fmla="*/ 53 w 163"/>
              <a:gd name="connsiteY81-17062" fmla="*/ 189 h 731"/>
              <a:gd name="connsiteX82-17063" fmla="*/ 53 w 163"/>
              <a:gd name="connsiteY82-17064" fmla="*/ 189 h 731"/>
              <a:gd name="connsiteX0-17065" fmla="*/ 53 w 163"/>
              <a:gd name="connsiteY0-17066" fmla="*/ 189 h 731"/>
              <a:gd name="connsiteX1-17067" fmla="*/ 53 w 163"/>
              <a:gd name="connsiteY1-17068" fmla="*/ 163 h 731"/>
              <a:gd name="connsiteX2-17069" fmla="*/ 53 w 163"/>
              <a:gd name="connsiteY2-17070" fmla="*/ 136 h 731"/>
              <a:gd name="connsiteX3-17071" fmla="*/ 53 w 163"/>
              <a:gd name="connsiteY3-17072" fmla="*/ 115 h 731"/>
              <a:gd name="connsiteX4-17073" fmla="*/ 53 w 163"/>
              <a:gd name="connsiteY4-17074" fmla="*/ 100 h 731"/>
              <a:gd name="connsiteX5-17075" fmla="*/ 53 w 163"/>
              <a:gd name="connsiteY5-17076" fmla="*/ 84 h 731"/>
              <a:gd name="connsiteX6-17077" fmla="*/ 53 w 163"/>
              <a:gd name="connsiteY6-17078" fmla="*/ 73 h 731"/>
              <a:gd name="connsiteX7-17079" fmla="*/ 48 w 163"/>
              <a:gd name="connsiteY7-17080" fmla="*/ 63 h 731"/>
              <a:gd name="connsiteX8-17081" fmla="*/ 48 w 163"/>
              <a:gd name="connsiteY8-17082" fmla="*/ 57 h 731"/>
              <a:gd name="connsiteX9-17083" fmla="*/ 48 w 163"/>
              <a:gd name="connsiteY9-17084" fmla="*/ 52 h 731"/>
              <a:gd name="connsiteX10-17085" fmla="*/ 42 w 163"/>
              <a:gd name="connsiteY10-17086" fmla="*/ 52 h 731"/>
              <a:gd name="connsiteX11-17087" fmla="*/ 37 w 163"/>
              <a:gd name="connsiteY11-17088" fmla="*/ 47 h 731"/>
              <a:gd name="connsiteX12-17089" fmla="*/ 95 w 163"/>
              <a:gd name="connsiteY12-17090" fmla="*/ 0 h 731"/>
              <a:gd name="connsiteX13-17091" fmla="*/ 111 w 163"/>
              <a:gd name="connsiteY13-17092" fmla="*/ 10 h 731"/>
              <a:gd name="connsiteX14-17093" fmla="*/ 121 w 163"/>
              <a:gd name="connsiteY14-17094" fmla="*/ 21 h 731"/>
              <a:gd name="connsiteX15-17095" fmla="*/ 132 w 163"/>
              <a:gd name="connsiteY15-17096" fmla="*/ 26 h 731"/>
              <a:gd name="connsiteX16-17097" fmla="*/ 142 w 163"/>
              <a:gd name="connsiteY16-17098" fmla="*/ 36 h 731"/>
              <a:gd name="connsiteX17-17099" fmla="*/ 153 w 163"/>
              <a:gd name="connsiteY17-17100" fmla="*/ 42 h 731"/>
              <a:gd name="connsiteX18-17101" fmla="*/ 158 w 163"/>
              <a:gd name="connsiteY18-17102" fmla="*/ 47 h 731"/>
              <a:gd name="connsiteX19-17103" fmla="*/ 163 w 163"/>
              <a:gd name="connsiteY19-17104" fmla="*/ 52 h 731"/>
              <a:gd name="connsiteX20-17105" fmla="*/ 163 w 163"/>
              <a:gd name="connsiteY20-17106" fmla="*/ 57 h 731"/>
              <a:gd name="connsiteX21-17107" fmla="*/ 163 w 163"/>
              <a:gd name="connsiteY21-17108" fmla="*/ 63 h 731"/>
              <a:gd name="connsiteX22-17109" fmla="*/ 163 w 163"/>
              <a:gd name="connsiteY22-17110" fmla="*/ 68 h 731"/>
              <a:gd name="connsiteX23-17111" fmla="*/ 163 w 163"/>
              <a:gd name="connsiteY23-17112" fmla="*/ 73 h 731"/>
              <a:gd name="connsiteX24-17113" fmla="*/ 158 w 163"/>
              <a:gd name="connsiteY24-17114" fmla="*/ 78 h 731"/>
              <a:gd name="connsiteX25-17115" fmla="*/ 148 w 163"/>
              <a:gd name="connsiteY25-17116" fmla="*/ 84 h 731"/>
              <a:gd name="connsiteX26-17117" fmla="*/ 148 w 163"/>
              <a:gd name="connsiteY26-17118" fmla="*/ 89 h 731"/>
              <a:gd name="connsiteX27-17119" fmla="*/ 148 w 163"/>
              <a:gd name="connsiteY27-17120" fmla="*/ 89 h 731"/>
              <a:gd name="connsiteX28-17121" fmla="*/ 142 w 163"/>
              <a:gd name="connsiteY28-17122" fmla="*/ 94 h 731"/>
              <a:gd name="connsiteX29-17123" fmla="*/ 142 w 163"/>
              <a:gd name="connsiteY29-17124" fmla="*/ 100 h 731"/>
              <a:gd name="connsiteX30-17125" fmla="*/ 137 w 163"/>
              <a:gd name="connsiteY30-17126" fmla="*/ 110 h 731"/>
              <a:gd name="connsiteX31-17127" fmla="*/ 137 w 163"/>
              <a:gd name="connsiteY31-17128" fmla="*/ 115 h 731"/>
              <a:gd name="connsiteX32-17129" fmla="*/ 137 w 163"/>
              <a:gd name="connsiteY32-17130" fmla="*/ 126 h 731"/>
              <a:gd name="connsiteX33-17131" fmla="*/ 132 w 163"/>
              <a:gd name="connsiteY33-17132" fmla="*/ 136 h 731"/>
              <a:gd name="connsiteX34-17133" fmla="*/ 132 w 163"/>
              <a:gd name="connsiteY34-17134" fmla="*/ 147 h 731"/>
              <a:gd name="connsiteX35-17135" fmla="*/ 132 w 163"/>
              <a:gd name="connsiteY35-17136" fmla="*/ 157 h 731"/>
              <a:gd name="connsiteX36-17137" fmla="*/ 127 w 163"/>
              <a:gd name="connsiteY36-17138" fmla="*/ 173 h 731"/>
              <a:gd name="connsiteX37-17139" fmla="*/ 127 w 163"/>
              <a:gd name="connsiteY37-17140" fmla="*/ 189 h 731"/>
              <a:gd name="connsiteX38-17141" fmla="*/ 127 w 163"/>
              <a:gd name="connsiteY38-17142" fmla="*/ 205 h 731"/>
              <a:gd name="connsiteX39-17143" fmla="*/ 121 w 163"/>
              <a:gd name="connsiteY39-17144" fmla="*/ 220 h 731"/>
              <a:gd name="connsiteX40-17145" fmla="*/ 121 w 163"/>
              <a:gd name="connsiteY40-17146" fmla="*/ 236 h 731"/>
              <a:gd name="connsiteX41-17147" fmla="*/ 121 w 163"/>
              <a:gd name="connsiteY41-17148" fmla="*/ 257 h 731"/>
              <a:gd name="connsiteX42-17149" fmla="*/ 116 w 163"/>
              <a:gd name="connsiteY42-17150" fmla="*/ 299 h 731"/>
              <a:gd name="connsiteX43-17151" fmla="*/ 111 w 163"/>
              <a:gd name="connsiteY43-17152" fmla="*/ 336 h 731"/>
              <a:gd name="connsiteX44-17153" fmla="*/ 111 w 163"/>
              <a:gd name="connsiteY44-17154" fmla="*/ 368 h 731"/>
              <a:gd name="connsiteX45-17155" fmla="*/ 106 w 163"/>
              <a:gd name="connsiteY45-17156" fmla="*/ 399 h 731"/>
              <a:gd name="connsiteX46-17157" fmla="*/ 100 w 163"/>
              <a:gd name="connsiteY46-17158" fmla="*/ 431 h 731"/>
              <a:gd name="connsiteX47-17159" fmla="*/ 100 w 163"/>
              <a:gd name="connsiteY47-17160" fmla="*/ 457 h 731"/>
              <a:gd name="connsiteX48-17161" fmla="*/ 95 w 163"/>
              <a:gd name="connsiteY48-17162" fmla="*/ 478 h 731"/>
              <a:gd name="connsiteX49-17163" fmla="*/ 90 w 163"/>
              <a:gd name="connsiteY49-17164" fmla="*/ 499 h 731"/>
              <a:gd name="connsiteX50-17165" fmla="*/ 84 w 163"/>
              <a:gd name="connsiteY50-17166" fmla="*/ 536 h 731"/>
              <a:gd name="connsiteX51-17167" fmla="*/ 74 w 163"/>
              <a:gd name="connsiteY51-17168" fmla="*/ 573 h 731"/>
              <a:gd name="connsiteX52-17169" fmla="*/ 69 w 163"/>
              <a:gd name="connsiteY52-17170" fmla="*/ 604 h 731"/>
              <a:gd name="connsiteX53-17171" fmla="*/ 58 w 163"/>
              <a:gd name="connsiteY53-17172" fmla="*/ 631 h 731"/>
              <a:gd name="connsiteX54-17173" fmla="*/ 53 w 163"/>
              <a:gd name="connsiteY54-17174" fmla="*/ 657 h 731"/>
              <a:gd name="connsiteX55-17175" fmla="*/ 48 w 163"/>
              <a:gd name="connsiteY55-17176" fmla="*/ 668 h 731"/>
              <a:gd name="connsiteX56-17177" fmla="*/ 42 w 163"/>
              <a:gd name="connsiteY56-17178" fmla="*/ 678 h 731"/>
              <a:gd name="connsiteX57-17179" fmla="*/ 42 w 163"/>
              <a:gd name="connsiteY57-17180" fmla="*/ 689 h 731"/>
              <a:gd name="connsiteX58-17181" fmla="*/ 37 w 163"/>
              <a:gd name="connsiteY58-17182" fmla="*/ 694 h 731"/>
              <a:gd name="connsiteX59-17183" fmla="*/ 32 w 163"/>
              <a:gd name="connsiteY59-17184" fmla="*/ 704 h 731"/>
              <a:gd name="connsiteX60-17185" fmla="*/ 32 w 163"/>
              <a:gd name="connsiteY60-17186" fmla="*/ 710 h 731"/>
              <a:gd name="connsiteX61-17187" fmla="*/ 21 w 163"/>
              <a:gd name="connsiteY61-17188" fmla="*/ 715 h 731"/>
              <a:gd name="connsiteX62-17189" fmla="*/ 16 w 163"/>
              <a:gd name="connsiteY62-17190" fmla="*/ 725 h 731"/>
              <a:gd name="connsiteX63-17191" fmla="*/ 11 w 163"/>
              <a:gd name="connsiteY63-17192" fmla="*/ 725 h 731"/>
              <a:gd name="connsiteX64-17193" fmla="*/ 5 w 163"/>
              <a:gd name="connsiteY64-17194" fmla="*/ 731 h 731"/>
              <a:gd name="connsiteX65-17195" fmla="*/ 0 w 163"/>
              <a:gd name="connsiteY65-17196" fmla="*/ 731 h 731"/>
              <a:gd name="connsiteX66-17197" fmla="*/ 0 w 163"/>
              <a:gd name="connsiteY66-17198" fmla="*/ 725 h 731"/>
              <a:gd name="connsiteX67-17199" fmla="*/ 5 w 163"/>
              <a:gd name="connsiteY67-17200" fmla="*/ 568 h 731"/>
              <a:gd name="connsiteX68-17201" fmla="*/ 5 w 163"/>
              <a:gd name="connsiteY68-17202" fmla="*/ 568 h 731"/>
              <a:gd name="connsiteX69-17203" fmla="*/ 11 w 163"/>
              <a:gd name="connsiteY69-17204" fmla="*/ 562 h 731"/>
              <a:gd name="connsiteX70-17205" fmla="*/ 11 w 163"/>
              <a:gd name="connsiteY70-17206" fmla="*/ 552 h 731"/>
              <a:gd name="connsiteX71-17207" fmla="*/ 16 w 163"/>
              <a:gd name="connsiteY71-17208" fmla="*/ 541 h 731"/>
              <a:gd name="connsiteX72-17209" fmla="*/ 16 w 163"/>
              <a:gd name="connsiteY72-17210" fmla="*/ 526 h 731"/>
              <a:gd name="connsiteX73-17211" fmla="*/ 21 w 163"/>
              <a:gd name="connsiteY73-17212" fmla="*/ 505 h 731"/>
              <a:gd name="connsiteX74-17213" fmla="*/ 27 w 163"/>
              <a:gd name="connsiteY74-17214" fmla="*/ 484 h 731"/>
              <a:gd name="connsiteX75-17215" fmla="*/ 27 w 163"/>
              <a:gd name="connsiteY75-17216" fmla="*/ 457 h 731"/>
              <a:gd name="connsiteX76-17217" fmla="*/ 32 w 163"/>
              <a:gd name="connsiteY76-17218" fmla="*/ 426 h 731"/>
              <a:gd name="connsiteX77-17219" fmla="*/ 42 w 163"/>
              <a:gd name="connsiteY77-17220" fmla="*/ 363 h 731"/>
              <a:gd name="connsiteX78-17221" fmla="*/ 48 w 163"/>
              <a:gd name="connsiteY78-17222" fmla="*/ 305 h 731"/>
              <a:gd name="connsiteX79-17223" fmla="*/ 53 w 163"/>
              <a:gd name="connsiteY79-17224" fmla="*/ 242 h 731"/>
              <a:gd name="connsiteX80-17225" fmla="*/ 53 w 163"/>
              <a:gd name="connsiteY80-17226" fmla="*/ 189 h 731"/>
              <a:gd name="connsiteX81-17227" fmla="*/ 53 w 163"/>
              <a:gd name="connsiteY81-17228" fmla="*/ 189 h 731"/>
              <a:gd name="connsiteX0-17229" fmla="*/ 53 w 163"/>
              <a:gd name="connsiteY0-17230" fmla="*/ 189 h 731"/>
              <a:gd name="connsiteX1-17231" fmla="*/ 53 w 163"/>
              <a:gd name="connsiteY1-17232" fmla="*/ 163 h 731"/>
              <a:gd name="connsiteX2-17233" fmla="*/ 53 w 163"/>
              <a:gd name="connsiteY2-17234" fmla="*/ 136 h 731"/>
              <a:gd name="connsiteX3-17235" fmla="*/ 53 w 163"/>
              <a:gd name="connsiteY3-17236" fmla="*/ 115 h 731"/>
              <a:gd name="connsiteX4-17237" fmla="*/ 53 w 163"/>
              <a:gd name="connsiteY4-17238" fmla="*/ 100 h 731"/>
              <a:gd name="connsiteX5-17239" fmla="*/ 53 w 163"/>
              <a:gd name="connsiteY5-17240" fmla="*/ 84 h 731"/>
              <a:gd name="connsiteX6-17241" fmla="*/ 53 w 163"/>
              <a:gd name="connsiteY6-17242" fmla="*/ 73 h 731"/>
              <a:gd name="connsiteX7-17243" fmla="*/ 48 w 163"/>
              <a:gd name="connsiteY7-17244" fmla="*/ 63 h 731"/>
              <a:gd name="connsiteX8-17245" fmla="*/ 48 w 163"/>
              <a:gd name="connsiteY8-17246" fmla="*/ 57 h 731"/>
              <a:gd name="connsiteX9-17247" fmla="*/ 48 w 163"/>
              <a:gd name="connsiteY9-17248" fmla="*/ 52 h 731"/>
              <a:gd name="connsiteX10-17249" fmla="*/ 42 w 163"/>
              <a:gd name="connsiteY10-17250" fmla="*/ 52 h 731"/>
              <a:gd name="connsiteX11-17251" fmla="*/ 37 w 163"/>
              <a:gd name="connsiteY11-17252" fmla="*/ 47 h 731"/>
              <a:gd name="connsiteX12-17253" fmla="*/ 95 w 163"/>
              <a:gd name="connsiteY12-17254" fmla="*/ 0 h 731"/>
              <a:gd name="connsiteX13-17255" fmla="*/ 111 w 163"/>
              <a:gd name="connsiteY13-17256" fmla="*/ 10 h 731"/>
              <a:gd name="connsiteX14-17257" fmla="*/ 121 w 163"/>
              <a:gd name="connsiteY14-17258" fmla="*/ 21 h 731"/>
              <a:gd name="connsiteX15-17259" fmla="*/ 132 w 163"/>
              <a:gd name="connsiteY15-17260" fmla="*/ 26 h 731"/>
              <a:gd name="connsiteX16-17261" fmla="*/ 142 w 163"/>
              <a:gd name="connsiteY16-17262" fmla="*/ 36 h 731"/>
              <a:gd name="connsiteX17-17263" fmla="*/ 153 w 163"/>
              <a:gd name="connsiteY17-17264" fmla="*/ 42 h 731"/>
              <a:gd name="connsiteX18-17265" fmla="*/ 158 w 163"/>
              <a:gd name="connsiteY18-17266" fmla="*/ 47 h 731"/>
              <a:gd name="connsiteX19-17267" fmla="*/ 163 w 163"/>
              <a:gd name="connsiteY19-17268" fmla="*/ 52 h 731"/>
              <a:gd name="connsiteX20-17269" fmla="*/ 163 w 163"/>
              <a:gd name="connsiteY20-17270" fmla="*/ 57 h 731"/>
              <a:gd name="connsiteX21-17271" fmla="*/ 163 w 163"/>
              <a:gd name="connsiteY21-17272" fmla="*/ 63 h 731"/>
              <a:gd name="connsiteX22-17273" fmla="*/ 163 w 163"/>
              <a:gd name="connsiteY22-17274" fmla="*/ 68 h 731"/>
              <a:gd name="connsiteX23-17275" fmla="*/ 163 w 163"/>
              <a:gd name="connsiteY23-17276" fmla="*/ 73 h 731"/>
              <a:gd name="connsiteX24-17277" fmla="*/ 158 w 163"/>
              <a:gd name="connsiteY24-17278" fmla="*/ 78 h 731"/>
              <a:gd name="connsiteX25-17279" fmla="*/ 148 w 163"/>
              <a:gd name="connsiteY25-17280" fmla="*/ 84 h 731"/>
              <a:gd name="connsiteX26-17281" fmla="*/ 148 w 163"/>
              <a:gd name="connsiteY26-17282" fmla="*/ 89 h 731"/>
              <a:gd name="connsiteX27-17283" fmla="*/ 148 w 163"/>
              <a:gd name="connsiteY27-17284" fmla="*/ 89 h 731"/>
              <a:gd name="connsiteX28-17285" fmla="*/ 142 w 163"/>
              <a:gd name="connsiteY28-17286" fmla="*/ 94 h 731"/>
              <a:gd name="connsiteX29-17287" fmla="*/ 142 w 163"/>
              <a:gd name="connsiteY29-17288" fmla="*/ 100 h 731"/>
              <a:gd name="connsiteX30-17289" fmla="*/ 137 w 163"/>
              <a:gd name="connsiteY30-17290" fmla="*/ 110 h 731"/>
              <a:gd name="connsiteX31-17291" fmla="*/ 137 w 163"/>
              <a:gd name="connsiteY31-17292" fmla="*/ 115 h 731"/>
              <a:gd name="connsiteX32-17293" fmla="*/ 137 w 163"/>
              <a:gd name="connsiteY32-17294" fmla="*/ 126 h 731"/>
              <a:gd name="connsiteX33-17295" fmla="*/ 132 w 163"/>
              <a:gd name="connsiteY33-17296" fmla="*/ 136 h 731"/>
              <a:gd name="connsiteX34-17297" fmla="*/ 132 w 163"/>
              <a:gd name="connsiteY34-17298" fmla="*/ 147 h 731"/>
              <a:gd name="connsiteX35-17299" fmla="*/ 132 w 163"/>
              <a:gd name="connsiteY35-17300" fmla="*/ 157 h 731"/>
              <a:gd name="connsiteX36-17301" fmla="*/ 127 w 163"/>
              <a:gd name="connsiteY36-17302" fmla="*/ 173 h 731"/>
              <a:gd name="connsiteX37-17303" fmla="*/ 127 w 163"/>
              <a:gd name="connsiteY37-17304" fmla="*/ 189 h 731"/>
              <a:gd name="connsiteX38-17305" fmla="*/ 127 w 163"/>
              <a:gd name="connsiteY38-17306" fmla="*/ 205 h 731"/>
              <a:gd name="connsiteX39-17307" fmla="*/ 121 w 163"/>
              <a:gd name="connsiteY39-17308" fmla="*/ 220 h 731"/>
              <a:gd name="connsiteX40-17309" fmla="*/ 121 w 163"/>
              <a:gd name="connsiteY40-17310" fmla="*/ 236 h 731"/>
              <a:gd name="connsiteX41-17311" fmla="*/ 121 w 163"/>
              <a:gd name="connsiteY41-17312" fmla="*/ 257 h 731"/>
              <a:gd name="connsiteX42-17313" fmla="*/ 116 w 163"/>
              <a:gd name="connsiteY42-17314" fmla="*/ 299 h 731"/>
              <a:gd name="connsiteX43-17315" fmla="*/ 111 w 163"/>
              <a:gd name="connsiteY43-17316" fmla="*/ 336 h 731"/>
              <a:gd name="connsiteX44-17317" fmla="*/ 111 w 163"/>
              <a:gd name="connsiteY44-17318" fmla="*/ 368 h 731"/>
              <a:gd name="connsiteX45-17319" fmla="*/ 106 w 163"/>
              <a:gd name="connsiteY45-17320" fmla="*/ 399 h 731"/>
              <a:gd name="connsiteX46-17321" fmla="*/ 100 w 163"/>
              <a:gd name="connsiteY46-17322" fmla="*/ 431 h 731"/>
              <a:gd name="connsiteX47-17323" fmla="*/ 100 w 163"/>
              <a:gd name="connsiteY47-17324" fmla="*/ 457 h 731"/>
              <a:gd name="connsiteX48-17325" fmla="*/ 95 w 163"/>
              <a:gd name="connsiteY48-17326" fmla="*/ 478 h 731"/>
              <a:gd name="connsiteX49-17327" fmla="*/ 90 w 163"/>
              <a:gd name="connsiteY49-17328" fmla="*/ 499 h 731"/>
              <a:gd name="connsiteX50-17329" fmla="*/ 84 w 163"/>
              <a:gd name="connsiteY50-17330" fmla="*/ 536 h 731"/>
              <a:gd name="connsiteX51-17331" fmla="*/ 74 w 163"/>
              <a:gd name="connsiteY51-17332" fmla="*/ 573 h 731"/>
              <a:gd name="connsiteX52-17333" fmla="*/ 69 w 163"/>
              <a:gd name="connsiteY52-17334" fmla="*/ 604 h 731"/>
              <a:gd name="connsiteX53-17335" fmla="*/ 58 w 163"/>
              <a:gd name="connsiteY53-17336" fmla="*/ 631 h 731"/>
              <a:gd name="connsiteX54-17337" fmla="*/ 53 w 163"/>
              <a:gd name="connsiteY54-17338" fmla="*/ 657 h 731"/>
              <a:gd name="connsiteX55-17339" fmla="*/ 48 w 163"/>
              <a:gd name="connsiteY55-17340" fmla="*/ 668 h 731"/>
              <a:gd name="connsiteX56-17341" fmla="*/ 42 w 163"/>
              <a:gd name="connsiteY56-17342" fmla="*/ 678 h 731"/>
              <a:gd name="connsiteX57-17343" fmla="*/ 42 w 163"/>
              <a:gd name="connsiteY57-17344" fmla="*/ 689 h 731"/>
              <a:gd name="connsiteX58-17345" fmla="*/ 37 w 163"/>
              <a:gd name="connsiteY58-17346" fmla="*/ 694 h 731"/>
              <a:gd name="connsiteX59-17347" fmla="*/ 32 w 163"/>
              <a:gd name="connsiteY59-17348" fmla="*/ 704 h 731"/>
              <a:gd name="connsiteX60-17349" fmla="*/ 32 w 163"/>
              <a:gd name="connsiteY60-17350" fmla="*/ 710 h 731"/>
              <a:gd name="connsiteX61-17351" fmla="*/ 21 w 163"/>
              <a:gd name="connsiteY61-17352" fmla="*/ 715 h 731"/>
              <a:gd name="connsiteX62-17353" fmla="*/ 16 w 163"/>
              <a:gd name="connsiteY62-17354" fmla="*/ 725 h 731"/>
              <a:gd name="connsiteX63-17355" fmla="*/ 11 w 163"/>
              <a:gd name="connsiteY63-17356" fmla="*/ 725 h 731"/>
              <a:gd name="connsiteX64-17357" fmla="*/ 5 w 163"/>
              <a:gd name="connsiteY64-17358" fmla="*/ 731 h 731"/>
              <a:gd name="connsiteX65-17359" fmla="*/ 0 w 163"/>
              <a:gd name="connsiteY65-17360" fmla="*/ 731 h 731"/>
              <a:gd name="connsiteX66-17361" fmla="*/ 5 w 163"/>
              <a:gd name="connsiteY66-17362" fmla="*/ 568 h 731"/>
              <a:gd name="connsiteX67-17363" fmla="*/ 5 w 163"/>
              <a:gd name="connsiteY67-17364" fmla="*/ 568 h 731"/>
              <a:gd name="connsiteX68-17365" fmla="*/ 11 w 163"/>
              <a:gd name="connsiteY68-17366" fmla="*/ 562 h 731"/>
              <a:gd name="connsiteX69-17367" fmla="*/ 11 w 163"/>
              <a:gd name="connsiteY69-17368" fmla="*/ 552 h 731"/>
              <a:gd name="connsiteX70-17369" fmla="*/ 16 w 163"/>
              <a:gd name="connsiteY70-17370" fmla="*/ 541 h 731"/>
              <a:gd name="connsiteX71-17371" fmla="*/ 16 w 163"/>
              <a:gd name="connsiteY71-17372" fmla="*/ 526 h 731"/>
              <a:gd name="connsiteX72-17373" fmla="*/ 21 w 163"/>
              <a:gd name="connsiteY72-17374" fmla="*/ 505 h 731"/>
              <a:gd name="connsiteX73-17375" fmla="*/ 27 w 163"/>
              <a:gd name="connsiteY73-17376" fmla="*/ 484 h 731"/>
              <a:gd name="connsiteX74-17377" fmla="*/ 27 w 163"/>
              <a:gd name="connsiteY74-17378" fmla="*/ 457 h 731"/>
              <a:gd name="connsiteX75-17379" fmla="*/ 32 w 163"/>
              <a:gd name="connsiteY75-17380" fmla="*/ 426 h 731"/>
              <a:gd name="connsiteX76-17381" fmla="*/ 42 w 163"/>
              <a:gd name="connsiteY76-17382" fmla="*/ 363 h 731"/>
              <a:gd name="connsiteX77-17383" fmla="*/ 48 w 163"/>
              <a:gd name="connsiteY77-17384" fmla="*/ 305 h 731"/>
              <a:gd name="connsiteX78-17385" fmla="*/ 53 w 163"/>
              <a:gd name="connsiteY78-17386" fmla="*/ 242 h 731"/>
              <a:gd name="connsiteX79-17387" fmla="*/ 53 w 163"/>
              <a:gd name="connsiteY79-17388" fmla="*/ 189 h 731"/>
              <a:gd name="connsiteX80-17389" fmla="*/ 53 w 163"/>
              <a:gd name="connsiteY80-17390" fmla="*/ 189 h 731"/>
              <a:gd name="connsiteX0-17391" fmla="*/ 48 w 158"/>
              <a:gd name="connsiteY0-17392" fmla="*/ 189 h 731"/>
              <a:gd name="connsiteX1-17393" fmla="*/ 48 w 158"/>
              <a:gd name="connsiteY1-17394" fmla="*/ 163 h 731"/>
              <a:gd name="connsiteX2-17395" fmla="*/ 48 w 158"/>
              <a:gd name="connsiteY2-17396" fmla="*/ 136 h 731"/>
              <a:gd name="connsiteX3-17397" fmla="*/ 48 w 158"/>
              <a:gd name="connsiteY3-17398" fmla="*/ 115 h 731"/>
              <a:gd name="connsiteX4-17399" fmla="*/ 48 w 158"/>
              <a:gd name="connsiteY4-17400" fmla="*/ 100 h 731"/>
              <a:gd name="connsiteX5-17401" fmla="*/ 48 w 158"/>
              <a:gd name="connsiteY5-17402" fmla="*/ 84 h 731"/>
              <a:gd name="connsiteX6-17403" fmla="*/ 48 w 158"/>
              <a:gd name="connsiteY6-17404" fmla="*/ 73 h 731"/>
              <a:gd name="connsiteX7-17405" fmla="*/ 43 w 158"/>
              <a:gd name="connsiteY7-17406" fmla="*/ 63 h 731"/>
              <a:gd name="connsiteX8-17407" fmla="*/ 43 w 158"/>
              <a:gd name="connsiteY8-17408" fmla="*/ 57 h 731"/>
              <a:gd name="connsiteX9-17409" fmla="*/ 43 w 158"/>
              <a:gd name="connsiteY9-17410" fmla="*/ 52 h 731"/>
              <a:gd name="connsiteX10-17411" fmla="*/ 37 w 158"/>
              <a:gd name="connsiteY10-17412" fmla="*/ 52 h 731"/>
              <a:gd name="connsiteX11-17413" fmla="*/ 32 w 158"/>
              <a:gd name="connsiteY11-17414" fmla="*/ 47 h 731"/>
              <a:gd name="connsiteX12-17415" fmla="*/ 90 w 158"/>
              <a:gd name="connsiteY12-17416" fmla="*/ 0 h 731"/>
              <a:gd name="connsiteX13-17417" fmla="*/ 106 w 158"/>
              <a:gd name="connsiteY13-17418" fmla="*/ 10 h 731"/>
              <a:gd name="connsiteX14-17419" fmla="*/ 116 w 158"/>
              <a:gd name="connsiteY14-17420" fmla="*/ 21 h 731"/>
              <a:gd name="connsiteX15-17421" fmla="*/ 127 w 158"/>
              <a:gd name="connsiteY15-17422" fmla="*/ 26 h 731"/>
              <a:gd name="connsiteX16-17423" fmla="*/ 137 w 158"/>
              <a:gd name="connsiteY16-17424" fmla="*/ 36 h 731"/>
              <a:gd name="connsiteX17-17425" fmla="*/ 148 w 158"/>
              <a:gd name="connsiteY17-17426" fmla="*/ 42 h 731"/>
              <a:gd name="connsiteX18-17427" fmla="*/ 153 w 158"/>
              <a:gd name="connsiteY18-17428" fmla="*/ 47 h 731"/>
              <a:gd name="connsiteX19-17429" fmla="*/ 158 w 158"/>
              <a:gd name="connsiteY19-17430" fmla="*/ 52 h 731"/>
              <a:gd name="connsiteX20-17431" fmla="*/ 158 w 158"/>
              <a:gd name="connsiteY20-17432" fmla="*/ 57 h 731"/>
              <a:gd name="connsiteX21-17433" fmla="*/ 158 w 158"/>
              <a:gd name="connsiteY21-17434" fmla="*/ 63 h 731"/>
              <a:gd name="connsiteX22-17435" fmla="*/ 158 w 158"/>
              <a:gd name="connsiteY22-17436" fmla="*/ 68 h 731"/>
              <a:gd name="connsiteX23-17437" fmla="*/ 158 w 158"/>
              <a:gd name="connsiteY23-17438" fmla="*/ 73 h 731"/>
              <a:gd name="connsiteX24-17439" fmla="*/ 153 w 158"/>
              <a:gd name="connsiteY24-17440" fmla="*/ 78 h 731"/>
              <a:gd name="connsiteX25-17441" fmla="*/ 143 w 158"/>
              <a:gd name="connsiteY25-17442" fmla="*/ 84 h 731"/>
              <a:gd name="connsiteX26-17443" fmla="*/ 143 w 158"/>
              <a:gd name="connsiteY26-17444" fmla="*/ 89 h 731"/>
              <a:gd name="connsiteX27-17445" fmla="*/ 143 w 158"/>
              <a:gd name="connsiteY27-17446" fmla="*/ 89 h 731"/>
              <a:gd name="connsiteX28-17447" fmla="*/ 137 w 158"/>
              <a:gd name="connsiteY28-17448" fmla="*/ 94 h 731"/>
              <a:gd name="connsiteX29-17449" fmla="*/ 137 w 158"/>
              <a:gd name="connsiteY29-17450" fmla="*/ 100 h 731"/>
              <a:gd name="connsiteX30-17451" fmla="*/ 132 w 158"/>
              <a:gd name="connsiteY30-17452" fmla="*/ 110 h 731"/>
              <a:gd name="connsiteX31-17453" fmla="*/ 132 w 158"/>
              <a:gd name="connsiteY31-17454" fmla="*/ 115 h 731"/>
              <a:gd name="connsiteX32-17455" fmla="*/ 132 w 158"/>
              <a:gd name="connsiteY32-17456" fmla="*/ 126 h 731"/>
              <a:gd name="connsiteX33-17457" fmla="*/ 127 w 158"/>
              <a:gd name="connsiteY33-17458" fmla="*/ 136 h 731"/>
              <a:gd name="connsiteX34-17459" fmla="*/ 127 w 158"/>
              <a:gd name="connsiteY34-17460" fmla="*/ 147 h 731"/>
              <a:gd name="connsiteX35-17461" fmla="*/ 127 w 158"/>
              <a:gd name="connsiteY35-17462" fmla="*/ 157 h 731"/>
              <a:gd name="connsiteX36-17463" fmla="*/ 122 w 158"/>
              <a:gd name="connsiteY36-17464" fmla="*/ 173 h 731"/>
              <a:gd name="connsiteX37-17465" fmla="*/ 122 w 158"/>
              <a:gd name="connsiteY37-17466" fmla="*/ 189 h 731"/>
              <a:gd name="connsiteX38-17467" fmla="*/ 122 w 158"/>
              <a:gd name="connsiteY38-17468" fmla="*/ 205 h 731"/>
              <a:gd name="connsiteX39-17469" fmla="*/ 116 w 158"/>
              <a:gd name="connsiteY39-17470" fmla="*/ 220 h 731"/>
              <a:gd name="connsiteX40-17471" fmla="*/ 116 w 158"/>
              <a:gd name="connsiteY40-17472" fmla="*/ 236 h 731"/>
              <a:gd name="connsiteX41-17473" fmla="*/ 116 w 158"/>
              <a:gd name="connsiteY41-17474" fmla="*/ 257 h 731"/>
              <a:gd name="connsiteX42-17475" fmla="*/ 111 w 158"/>
              <a:gd name="connsiteY42-17476" fmla="*/ 299 h 731"/>
              <a:gd name="connsiteX43-17477" fmla="*/ 106 w 158"/>
              <a:gd name="connsiteY43-17478" fmla="*/ 336 h 731"/>
              <a:gd name="connsiteX44-17479" fmla="*/ 106 w 158"/>
              <a:gd name="connsiteY44-17480" fmla="*/ 368 h 731"/>
              <a:gd name="connsiteX45-17481" fmla="*/ 101 w 158"/>
              <a:gd name="connsiteY45-17482" fmla="*/ 399 h 731"/>
              <a:gd name="connsiteX46-17483" fmla="*/ 95 w 158"/>
              <a:gd name="connsiteY46-17484" fmla="*/ 431 h 731"/>
              <a:gd name="connsiteX47-17485" fmla="*/ 95 w 158"/>
              <a:gd name="connsiteY47-17486" fmla="*/ 457 h 731"/>
              <a:gd name="connsiteX48-17487" fmla="*/ 90 w 158"/>
              <a:gd name="connsiteY48-17488" fmla="*/ 478 h 731"/>
              <a:gd name="connsiteX49-17489" fmla="*/ 85 w 158"/>
              <a:gd name="connsiteY49-17490" fmla="*/ 499 h 731"/>
              <a:gd name="connsiteX50-17491" fmla="*/ 79 w 158"/>
              <a:gd name="connsiteY50-17492" fmla="*/ 536 h 731"/>
              <a:gd name="connsiteX51-17493" fmla="*/ 69 w 158"/>
              <a:gd name="connsiteY51-17494" fmla="*/ 573 h 731"/>
              <a:gd name="connsiteX52-17495" fmla="*/ 64 w 158"/>
              <a:gd name="connsiteY52-17496" fmla="*/ 604 h 731"/>
              <a:gd name="connsiteX53-17497" fmla="*/ 53 w 158"/>
              <a:gd name="connsiteY53-17498" fmla="*/ 631 h 731"/>
              <a:gd name="connsiteX54-17499" fmla="*/ 48 w 158"/>
              <a:gd name="connsiteY54-17500" fmla="*/ 657 h 731"/>
              <a:gd name="connsiteX55-17501" fmla="*/ 43 w 158"/>
              <a:gd name="connsiteY55-17502" fmla="*/ 668 h 731"/>
              <a:gd name="connsiteX56-17503" fmla="*/ 37 w 158"/>
              <a:gd name="connsiteY56-17504" fmla="*/ 678 h 731"/>
              <a:gd name="connsiteX57-17505" fmla="*/ 37 w 158"/>
              <a:gd name="connsiteY57-17506" fmla="*/ 689 h 731"/>
              <a:gd name="connsiteX58-17507" fmla="*/ 32 w 158"/>
              <a:gd name="connsiteY58-17508" fmla="*/ 694 h 731"/>
              <a:gd name="connsiteX59-17509" fmla="*/ 27 w 158"/>
              <a:gd name="connsiteY59-17510" fmla="*/ 704 h 731"/>
              <a:gd name="connsiteX60-17511" fmla="*/ 27 w 158"/>
              <a:gd name="connsiteY60-17512" fmla="*/ 710 h 731"/>
              <a:gd name="connsiteX61-17513" fmla="*/ 16 w 158"/>
              <a:gd name="connsiteY61-17514" fmla="*/ 715 h 731"/>
              <a:gd name="connsiteX62-17515" fmla="*/ 11 w 158"/>
              <a:gd name="connsiteY62-17516" fmla="*/ 725 h 731"/>
              <a:gd name="connsiteX63-17517" fmla="*/ 6 w 158"/>
              <a:gd name="connsiteY63-17518" fmla="*/ 725 h 731"/>
              <a:gd name="connsiteX64-17519" fmla="*/ 0 w 158"/>
              <a:gd name="connsiteY64-17520" fmla="*/ 731 h 731"/>
              <a:gd name="connsiteX65-17521" fmla="*/ 0 w 158"/>
              <a:gd name="connsiteY65-17522" fmla="*/ 568 h 731"/>
              <a:gd name="connsiteX66-17523" fmla="*/ 0 w 158"/>
              <a:gd name="connsiteY66-17524" fmla="*/ 568 h 731"/>
              <a:gd name="connsiteX67-17525" fmla="*/ 6 w 158"/>
              <a:gd name="connsiteY67-17526" fmla="*/ 562 h 731"/>
              <a:gd name="connsiteX68-17527" fmla="*/ 6 w 158"/>
              <a:gd name="connsiteY68-17528" fmla="*/ 552 h 731"/>
              <a:gd name="connsiteX69-17529" fmla="*/ 11 w 158"/>
              <a:gd name="connsiteY69-17530" fmla="*/ 541 h 731"/>
              <a:gd name="connsiteX70-17531" fmla="*/ 11 w 158"/>
              <a:gd name="connsiteY70-17532" fmla="*/ 526 h 731"/>
              <a:gd name="connsiteX71-17533" fmla="*/ 16 w 158"/>
              <a:gd name="connsiteY71-17534" fmla="*/ 505 h 731"/>
              <a:gd name="connsiteX72-17535" fmla="*/ 22 w 158"/>
              <a:gd name="connsiteY72-17536" fmla="*/ 484 h 731"/>
              <a:gd name="connsiteX73-17537" fmla="*/ 22 w 158"/>
              <a:gd name="connsiteY73-17538" fmla="*/ 457 h 731"/>
              <a:gd name="connsiteX74-17539" fmla="*/ 27 w 158"/>
              <a:gd name="connsiteY74-17540" fmla="*/ 426 h 731"/>
              <a:gd name="connsiteX75-17541" fmla="*/ 37 w 158"/>
              <a:gd name="connsiteY75-17542" fmla="*/ 363 h 731"/>
              <a:gd name="connsiteX76-17543" fmla="*/ 43 w 158"/>
              <a:gd name="connsiteY76-17544" fmla="*/ 305 h 731"/>
              <a:gd name="connsiteX77-17545" fmla="*/ 48 w 158"/>
              <a:gd name="connsiteY77-17546" fmla="*/ 242 h 731"/>
              <a:gd name="connsiteX78-17547" fmla="*/ 48 w 158"/>
              <a:gd name="connsiteY78-17548" fmla="*/ 189 h 731"/>
              <a:gd name="connsiteX79-17549" fmla="*/ 48 w 158"/>
              <a:gd name="connsiteY79-17550" fmla="*/ 189 h 7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</a:cxnLst>
            <a:rect l="l" t="t" r="r" b="b"/>
            <a:pathLst>
              <a:path w="158" h="731">
                <a:moveTo>
                  <a:pt x="48" y="189"/>
                </a:moveTo>
                <a:lnTo>
                  <a:pt x="48" y="163"/>
                </a:lnTo>
                <a:lnTo>
                  <a:pt x="48" y="136"/>
                </a:lnTo>
                <a:lnTo>
                  <a:pt x="48" y="115"/>
                </a:lnTo>
                <a:lnTo>
                  <a:pt x="48" y="100"/>
                </a:lnTo>
                <a:lnTo>
                  <a:pt x="48" y="84"/>
                </a:lnTo>
                <a:lnTo>
                  <a:pt x="48" y="73"/>
                </a:lnTo>
                <a:cubicBezTo>
                  <a:pt x="46" y="70"/>
                  <a:pt x="45" y="66"/>
                  <a:pt x="43" y="63"/>
                </a:cubicBezTo>
                <a:lnTo>
                  <a:pt x="43" y="57"/>
                </a:lnTo>
                <a:lnTo>
                  <a:pt x="43" y="52"/>
                </a:lnTo>
                <a:lnTo>
                  <a:pt x="37" y="52"/>
                </a:lnTo>
                <a:lnTo>
                  <a:pt x="32" y="47"/>
                </a:lnTo>
                <a:cubicBezTo>
                  <a:pt x="51" y="31"/>
                  <a:pt x="71" y="16"/>
                  <a:pt x="90" y="0"/>
                </a:cubicBezTo>
                <a:cubicBezTo>
                  <a:pt x="95" y="3"/>
                  <a:pt x="101" y="7"/>
                  <a:pt x="106" y="10"/>
                </a:cubicBezTo>
                <a:cubicBezTo>
                  <a:pt x="109" y="14"/>
                  <a:pt x="113" y="17"/>
                  <a:pt x="116" y="21"/>
                </a:cubicBezTo>
                <a:cubicBezTo>
                  <a:pt x="120" y="23"/>
                  <a:pt x="123" y="24"/>
                  <a:pt x="127" y="26"/>
                </a:cubicBezTo>
                <a:lnTo>
                  <a:pt x="137" y="36"/>
                </a:lnTo>
                <a:cubicBezTo>
                  <a:pt x="141" y="38"/>
                  <a:pt x="144" y="40"/>
                  <a:pt x="148" y="42"/>
                </a:cubicBezTo>
                <a:lnTo>
                  <a:pt x="153" y="47"/>
                </a:lnTo>
                <a:lnTo>
                  <a:pt x="158" y="52"/>
                </a:lnTo>
                <a:lnTo>
                  <a:pt x="158" y="57"/>
                </a:lnTo>
                <a:lnTo>
                  <a:pt x="158" y="63"/>
                </a:lnTo>
                <a:lnTo>
                  <a:pt x="158" y="68"/>
                </a:lnTo>
                <a:lnTo>
                  <a:pt x="158" y="73"/>
                </a:lnTo>
                <a:lnTo>
                  <a:pt x="153" y="78"/>
                </a:lnTo>
                <a:cubicBezTo>
                  <a:pt x="150" y="80"/>
                  <a:pt x="146" y="82"/>
                  <a:pt x="143" y="84"/>
                </a:cubicBezTo>
                <a:lnTo>
                  <a:pt x="143" y="89"/>
                </a:lnTo>
                <a:lnTo>
                  <a:pt x="143" y="89"/>
                </a:lnTo>
                <a:cubicBezTo>
                  <a:pt x="141" y="91"/>
                  <a:pt x="139" y="92"/>
                  <a:pt x="137" y="94"/>
                </a:cubicBezTo>
                <a:lnTo>
                  <a:pt x="137" y="100"/>
                </a:lnTo>
                <a:cubicBezTo>
                  <a:pt x="135" y="103"/>
                  <a:pt x="134" y="107"/>
                  <a:pt x="132" y="110"/>
                </a:cubicBezTo>
                <a:lnTo>
                  <a:pt x="132" y="115"/>
                </a:lnTo>
                <a:lnTo>
                  <a:pt x="132" y="126"/>
                </a:lnTo>
                <a:cubicBezTo>
                  <a:pt x="130" y="129"/>
                  <a:pt x="129" y="133"/>
                  <a:pt x="127" y="136"/>
                </a:cubicBezTo>
                <a:lnTo>
                  <a:pt x="127" y="147"/>
                </a:lnTo>
                <a:lnTo>
                  <a:pt x="127" y="157"/>
                </a:lnTo>
                <a:cubicBezTo>
                  <a:pt x="125" y="162"/>
                  <a:pt x="124" y="168"/>
                  <a:pt x="122" y="173"/>
                </a:cubicBezTo>
                <a:lnTo>
                  <a:pt x="122" y="189"/>
                </a:lnTo>
                <a:lnTo>
                  <a:pt x="122" y="205"/>
                </a:lnTo>
                <a:lnTo>
                  <a:pt x="116" y="220"/>
                </a:lnTo>
                <a:lnTo>
                  <a:pt x="116" y="236"/>
                </a:lnTo>
                <a:lnTo>
                  <a:pt x="116" y="257"/>
                </a:lnTo>
                <a:cubicBezTo>
                  <a:pt x="114" y="271"/>
                  <a:pt x="113" y="285"/>
                  <a:pt x="111" y="299"/>
                </a:cubicBezTo>
                <a:cubicBezTo>
                  <a:pt x="109" y="311"/>
                  <a:pt x="108" y="324"/>
                  <a:pt x="106" y="336"/>
                </a:cubicBezTo>
                <a:lnTo>
                  <a:pt x="106" y="368"/>
                </a:lnTo>
                <a:cubicBezTo>
                  <a:pt x="104" y="378"/>
                  <a:pt x="103" y="389"/>
                  <a:pt x="101" y="399"/>
                </a:cubicBezTo>
                <a:cubicBezTo>
                  <a:pt x="99" y="410"/>
                  <a:pt x="97" y="420"/>
                  <a:pt x="95" y="431"/>
                </a:cubicBezTo>
                <a:lnTo>
                  <a:pt x="95" y="457"/>
                </a:lnTo>
                <a:cubicBezTo>
                  <a:pt x="93" y="464"/>
                  <a:pt x="92" y="471"/>
                  <a:pt x="90" y="478"/>
                </a:cubicBezTo>
                <a:cubicBezTo>
                  <a:pt x="88" y="485"/>
                  <a:pt x="87" y="492"/>
                  <a:pt x="85" y="499"/>
                </a:cubicBezTo>
                <a:cubicBezTo>
                  <a:pt x="83" y="511"/>
                  <a:pt x="81" y="524"/>
                  <a:pt x="79" y="536"/>
                </a:cubicBezTo>
                <a:cubicBezTo>
                  <a:pt x="76" y="548"/>
                  <a:pt x="72" y="561"/>
                  <a:pt x="69" y="573"/>
                </a:cubicBezTo>
                <a:cubicBezTo>
                  <a:pt x="67" y="583"/>
                  <a:pt x="66" y="594"/>
                  <a:pt x="64" y="604"/>
                </a:cubicBezTo>
                <a:cubicBezTo>
                  <a:pt x="60" y="613"/>
                  <a:pt x="57" y="622"/>
                  <a:pt x="53" y="631"/>
                </a:cubicBezTo>
                <a:cubicBezTo>
                  <a:pt x="51" y="640"/>
                  <a:pt x="50" y="648"/>
                  <a:pt x="48" y="657"/>
                </a:cubicBezTo>
                <a:cubicBezTo>
                  <a:pt x="46" y="661"/>
                  <a:pt x="45" y="664"/>
                  <a:pt x="43" y="668"/>
                </a:cubicBezTo>
                <a:cubicBezTo>
                  <a:pt x="41" y="671"/>
                  <a:pt x="39" y="675"/>
                  <a:pt x="37" y="678"/>
                </a:cubicBezTo>
                <a:lnTo>
                  <a:pt x="37" y="689"/>
                </a:lnTo>
                <a:lnTo>
                  <a:pt x="32" y="694"/>
                </a:lnTo>
                <a:cubicBezTo>
                  <a:pt x="30" y="697"/>
                  <a:pt x="29" y="701"/>
                  <a:pt x="27" y="704"/>
                </a:cubicBezTo>
                <a:lnTo>
                  <a:pt x="27" y="710"/>
                </a:lnTo>
                <a:cubicBezTo>
                  <a:pt x="23" y="712"/>
                  <a:pt x="20" y="713"/>
                  <a:pt x="16" y="715"/>
                </a:cubicBezTo>
                <a:cubicBezTo>
                  <a:pt x="14" y="718"/>
                  <a:pt x="13" y="722"/>
                  <a:pt x="11" y="725"/>
                </a:cubicBezTo>
                <a:lnTo>
                  <a:pt x="6" y="725"/>
                </a:lnTo>
                <a:lnTo>
                  <a:pt x="0" y="731"/>
                </a:lnTo>
                <a:lnTo>
                  <a:pt x="0" y="568"/>
                </a:lnTo>
                <a:lnTo>
                  <a:pt x="0" y="568"/>
                </a:lnTo>
                <a:lnTo>
                  <a:pt x="6" y="562"/>
                </a:lnTo>
                <a:lnTo>
                  <a:pt x="6" y="552"/>
                </a:lnTo>
                <a:cubicBezTo>
                  <a:pt x="8" y="548"/>
                  <a:pt x="9" y="545"/>
                  <a:pt x="11" y="541"/>
                </a:cubicBezTo>
                <a:lnTo>
                  <a:pt x="11" y="526"/>
                </a:lnTo>
                <a:cubicBezTo>
                  <a:pt x="13" y="519"/>
                  <a:pt x="14" y="512"/>
                  <a:pt x="16" y="505"/>
                </a:cubicBezTo>
                <a:lnTo>
                  <a:pt x="22" y="484"/>
                </a:lnTo>
                <a:lnTo>
                  <a:pt x="22" y="457"/>
                </a:lnTo>
                <a:cubicBezTo>
                  <a:pt x="24" y="447"/>
                  <a:pt x="25" y="436"/>
                  <a:pt x="27" y="426"/>
                </a:cubicBezTo>
                <a:cubicBezTo>
                  <a:pt x="30" y="405"/>
                  <a:pt x="34" y="384"/>
                  <a:pt x="37" y="363"/>
                </a:cubicBezTo>
                <a:cubicBezTo>
                  <a:pt x="39" y="344"/>
                  <a:pt x="41" y="324"/>
                  <a:pt x="43" y="305"/>
                </a:cubicBezTo>
                <a:cubicBezTo>
                  <a:pt x="45" y="284"/>
                  <a:pt x="46" y="263"/>
                  <a:pt x="48" y="242"/>
                </a:cubicBezTo>
                <a:lnTo>
                  <a:pt x="48" y="189"/>
                </a:lnTo>
                <a:lnTo>
                  <a:pt x="48" y="189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Freeform 55"/>
          <p:cNvSpPr/>
          <p:nvPr/>
        </p:nvSpPr>
        <p:spPr bwMode="auto">
          <a:xfrm>
            <a:off x="7813675" y="3122295"/>
            <a:ext cx="1079500" cy="217488"/>
          </a:xfrm>
          <a:custGeom>
            <a:avLst/>
            <a:gdLst>
              <a:gd name="connsiteX0" fmla="*/ 601 w 711"/>
              <a:gd name="connsiteY0" fmla="*/ 221 h 763"/>
              <a:gd name="connsiteX1" fmla="*/ 601 w 711"/>
              <a:gd name="connsiteY1" fmla="*/ 195 h 763"/>
              <a:gd name="connsiteX2" fmla="*/ 601 w 711"/>
              <a:gd name="connsiteY2" fmla="*/ 168 h 763"/>
              <a:gd name="connsiteX3" fmla="*/ 601 w 711"/>
              <a:gd name="connsiteY3" fmla="*/ 147 h 763"/>
              <a:gd name="connsiteX4" fmla="*/ 601 w 711"/>
              <a:gd name="connsiteY4" fmla="*/ 132 h 763"/>
              <a:gd name="connsiteX5" fmla="*/ 601 w 711"/>
              <a:gd name="connsiteY5" fmla="*/ 116 h 763"/>
              <a:gd name="connsiteX6" fmla="*/ 601 w 711"/>
              <a:gd name="connsiteY6" fmla="*/ 105 h 763"/>
              <a:gd name="connsiteX7" fmla="*/ 596 w 711"/>
              <a:gd name="connsiteY7" fmla="*/ 95 h 763"/>
              <a:gd name="connsiteX8" fmla="*/ 596 w 711"/>
              <a:gd name="connsiteY8" fmla="*/ 89 h 763"/>
              <a:gd name="connsiteX9" fmla="*/ 596 w 711"/>
              <a:gd name="connsiteY9" fmla="*/ 84 h 763"/>
              <a:gd name="connsiteX10" fmla="*/ 590 w 711"/>
              <a:gd name="connsiteY10" fmla="*/ 84 h 763"/>
              <a:gd name="connsiteX11" fmla="*/ 585 w 711"/>
              <a:gd name="connsiteY11" fmla="*/ 79 h 763"/>
              <a:gd name="connsiteX12" fmla="*/ 575 w 711"/>
              <a:gd name="connsiteY12" fmla="*/ 79 h 763"/>
              <a:gd name="connsiteX13" fmla="*/ 569 w 711"/>
              <a:gd name="connsiteY13" fmla="*/ 74 h 763"/>
              <a:gd name="connsiteX14" fmla="*/ 553 w 711"/>
              <a:gd name="connsiteY14" fmla="*/ 74 h 763"/>
              <a:gd name="connsiteX15" fmla="*/ 543 w 711"/>
              <a:gd name="connsiteY15" fmla="*/ 74 h 763"/>
              <a:gd name="connsiteX16" fmla="*/ 527 w 711"/>
              <a:gd name="connsiteY16" fmla="*/ 79 h 763"/>
              <a:gd name="connsiteX17" fmla="*/ 496 w 711"/>
              <a:gd name="connsiteY17" fmla="*/ 79 h 763"/>
              <a:gd name="connsiteX18" fmla="*/ 459 w 711"/>
              <a:gd name="connsiteY18" fmla="*/ 84 h 763"/>
              <a:gd name="connsiteX19" fmla="*/ 422 w 711"/>
              <a:gd name="connsiteY19" fmla="*/ 89 h 763"/>
              <a:gd name="connsiteX20" fmla="*/ 385 w 711"/>
              <a:gd name="connsiteY20" fmla="*/ 89 h 763"/>
              <a:gd name="connsiteX21" fmla="*/ 343 w 711"/>
              <a:gd name="connsiteY21" fmla="*/ 95 h 763"/>
              <a:gd name="connsiteX22" fmla="*/ 295 w 711"/>
              <a:gd name="connsiteY22" fmla="*/ 105 h 763"/>
              <a:gd name="connsiteX23" fmla="*/ 269 w 711"/>
              <a:gd name="connsiteY23" fmla="*/ 105 h 763"/>
              <a:gd name="connsiteX24" fmla="*/ 243 w 711"/>
              <a:gd name="connsiteY24" fmla="*/ 110 h 763"/>
              <a:gd name="connsiteX25" fmla="*/ 216 w 711"/>
              <a:gd name="connsiteY25" fmla="*/ 116 h 763"/>
              <a:gd name="connsiteX26" fmla="*/ 190 w 711"/>
              <a:gd name="connsiteY26" fmla="*/ 116 h 763"/>
              <a:gd name="connsiteX27" fmla="*/ 158 w 711"/>
              <a:gd name="connsiteY27" fmla="*/ 121 h 763"/>
              <a:gd name="connsiteX28" fmla="*/ 132 w 711"/>
              <a:gd name="connsiteY28" fmla="*/ 126 h 763"/>
              <a:gd name="connsiteX29" fmla="*/ 106 w 711"/>
              <a:gd name="connsiteY29" fmla="*/ 126 h 763"/>
              <a:gd name="connsiteX30" fmla="*/ 85 w 711"/>
              <a:gd name="connsiteY30" fmla="*/ 132 h 763"/>
              <a:gd name="connsiteX31" fmla="*/ 64 w 711"/>
              <a:gd name="connsiteY31" fmla="*/ 132 h 763"/>
              <a:gd name="connsiteX32" fmla="*/ 37 w 711"/>
              <a:gd name="connsiteY32" fmla="*/ 132 h 763"/>
              <a:gd name="connsiteX33" fmla="*/ 21 w 711"/>
              <a:gd name="connsiteY33" fmla="*/ 137 h 763"/>
              <a:gd name="connsiteX34" fmla="*/ 0 w 711"/>
              <a:gd name="connsiteY34" fmla="*/ 137 h 763"/>
              <a:gd name="connsiteX35" fmla="*/ 0 w 711"/>
              <a:gd name="connsiteY35" fmla="*/ 100 h 763"/>
              <a:gd name="connsiteX36" fmla="*/ 16 w 711"/>
              <a:gd name="connsiteY36" fmla="*/ 100 h 763"/>
              <a:gd name="connsiteX37" fmla="*/ 37 w 711"/>
              <a:gd name="connsiteY37" fmla="*/ 100 h 763"/>
              <a:gd name="connsiteX38" fmla="*/ 53 w 711"/>
              <a:gd name="connsiteY38" fmla="*/ 100 h 763"/>
              <a:gd name="connsiteX39" fmla="*/ 74 w 711"/>
              <a:gd name="connsiteY39" fmla="*/ 95 h 763"/>
              <a:gd name="connsiteX40" fmla="*/ 100 w 711"/>
              <a:gd name="connsiteY40" fmla="*/ 95 h 763"/>
              <a:gd name="connsiteX41" fmla="*/ 122 w 711"/>
              <a:gd name="connsiteY41" fmla="*/ 89 h 763"/>
              <a:gd name="connsiteX42" fmla="*/ 148 w 711"/>
              <a:gd name="connsiteY42" fmla="*/ 84 h 763"/>
              <a:gd name="connsiteX43" fmla="*/ 179 w 711"/>
              <a:gd name="connsiteY43" fmla="*/ 84 h 763"/>
              <a:gd name="connsiteX44" fmla="*/ 237 w 711"/>
              <a:gd name="connsiteY44" fmla="*/ 74 h 763"/>
              <a:gd name="connsiteX45" fmla="*/ 295 w 711"/>
              <a:gd name="connsiteY45" fmla="*/ 63 h 763"/>
              <a:gd name="connsiteX46" fmla="*/ 353 w 711"/>
              <a:gd name="connsiteY46" fmla="*/ 58 h 763"/>
              <a:gd name="connsiteX47" fmla="*/ 411 w 711"/>
              <a:gd name="connsiteY47" fmla="*/ 47 h 763"/>
              <a:gd name="connsiteX48" fmla="*/ 438 w 711"/>
              <a:gd name="connsiteY48" fmla="*/ 42 h 763"/>
              <a:gd name="connsiteX49" fmla="*/ 464 w 711"/>
              <a:gd name="connsiteY49" fmla="*/ 37 h 763"/>
              <a:gd name="connsiteX50" fmla="*/ 490 w 711"/>
              <a:gd name="connsiteY50" fmla="*/ 32 h 763"/>
              <a:gd name="connsiteX51" fmla="*/ 506 w 711"/>
              <a:gd name="connsiteY51" fmla="*/ 32 h 763"/>
              <a:gd name="connsiteX52" fmla="*/ 522 w 711"/>
              <a:gd name="connsiteY52" fmla="*/ 26 h 763"/>
              <a:gd name="connsiteX53" fmla="*/ 538 w 711"/>
              <a:gd name="connsiteY53" fmla="*/ 21 h 763"/>
              <a:gd name="connsiteX54" fmla="*/ 543 w 711"/>
              <a:gd name="connsiteY54" fmla="*/ 21 h 763"/>
              <a:gd name="connsiteX55" fmla="*/ 553 w 711"/>
              <a:gd name="connsiteY55" fmla="*/ 16 h 763"/>
              <a:gd name="connsiteX56" fmla="*/ 559 w 711"/>
              <a:gd name="connsiteY56" fmla="*/ 11 h 763"/>
              <a:gd name="connsiteX57" fmla="*/ 569 w 711"/>
              <a:gd name="connsiteY57" fmla="*/ 5 h 763"/>
              <a:gd name="connsiteX58" fmla="*/ 575 w 711"/>
              <a:gd name="connsiteY58" fmla="*/ 5 h 763"/>
              <a:gd name="connsiteX59" fmla="*/ 585 w 711"/>
              <a:gd name="connsiteY59" fmla="*/ 0 h 763"/>
              <a:gd name="connsiteX60" fmla="*/ 590 w 711"/>
              <a:gd name="connsiteY60" fmla="*/ 5 h 763"/>
              <a:gd name="connsiteX61" fmla="*/ 596 w 711"/>
              <a:gd name="connsiteY61" fmla="*/ 5 h 763"/>
              <a:gd name="connsiteX62" fmla="*/ 601 w 711"/>
              <a:gd name="connsiteY62" fmla="*/ 11 h 763"/>
              <a:gd name="connsiteX63" fmla="*/ 611 w 711"/>
              <a:gd name="connsiteY63" fmla="*/ 16 h 763"/>
              <a:gd name="connsiteX64" fmla="*/ 622 w 711"/>
              <a:gd name="connsiteY64" fmla="*/ 21 h 763"/>
              <a:gd name="connsiteX65" fmla="*/ 632 w 711"/>
              <a:gd name="connsiteY65" fmla="*/ 26 h 763"/>
              <a:gd name="connsiteX66" fmla="*/ 643 w 711"/>
              <a:gd name="connsiteY66" fmla="*/ 32 h 763"/>
              <a:gd name="connsiteX67" fmla="*/ 659 w 711"/>
              <a:gd name="connsiteY67" fmla="*/ 42 h 763"/>
              <a:gd name="connsiteX68" fmla="*/ 669 w 711"/>
              <a:gd name="connsiteY68" fmla="*/ 53 h 763"/>
              <a:gd name="connsiteX69" fmla="*/ 680 w 711"/>
              <a:gd name="connsiteY69" fmla="*/ 58 h 763"/>
              <a:gd name="connsiteX70" fmla="*/ 690 w 711"/>
              <a:gd name="connsiteY70" fmla="*/ 68 h 763"/>
              <a:gd name="connsiteX71" fmla="*/ 701 w 711"/>
              <a:gd name="connsiteY71" fmla="*/ 74 h 763"/>
              <a:gd name="connsiteX72" fmla="*/ 706 w 711"/>
              <a:gd name="connsiteY72" fmla="*/ 79 h 763"/>
              <a:gd name="connsiteX73" fmla="*/ 711 w 711"/>
              <a:gd name="connsiteY73" fmla="*/ 84 h 763"/>
              <a:gd name="connsiteX74" fmla="*/ 711 w 711"/>
              <a:gd name="connsiteY74" fmla="*/ 89 h 763"/>
              <a:gd name="connsiteX75" fmla="*/ 711 w 711"/>
              <a:gd name="connsiteY75" fmla="*/ 95 h 763"/>
              <a:gd name="connsiteX76" fmla="*/ 711 w 711"/>
              <a:gd name="connsiteY76" fmla="*/ 100 h 763"/>
              <a:gd name="connsiteX77" fmla="*/ 711 w 711"/>
              <a:gd name="connsiteY77" fmla="*/ 105 h 763"/>
              <a:gd name="connsiteX78" fmla="*/ 706 w 711"/>
              <a:gd name="connsiteY78" fmla="*/ 110 h 763"/>
              <a:gd name="connsiteX79" fmla="*/ 696 w 711"/>
              <a:gd name="connsiteY79" fmla="*/ 116 h 763"/>
              <a:gd name="connsiteX80" fmla="*/ 696 w 711"/>
              <a:gd name="connsiteY80" fmla="*/ 121 h 763"/>
              <a:gd name="connsiteX81" fmla="*/ 696 w 711"/>
              <a:gd name="connsiteY81" fmla="*/ 121 h 763"/>
              <a:gd name="connsiteX82" fmla="*/ 690 w 711"/>
              <a:gd name="connsiteY82" fmla="*/ 126 h 763"/>
              <a:gd name="connsiteX83" fmla="*/ 690 w 711"/>
              <a:gd name="connsiteY83" fmla="*/ 132 h 763"/>
              <a:gd name="connsiteX84" fmla="*/ 685 w 711"/>
              <a:gd name="connsiteY84" fmla="*/ 142 h 763"/>
              <a:gd name="connsiteX85" fmla="*/ 685 w 711"/>
              <a:gd name="connsiteY85" fmla="*/ 147 h 763"/>
              <a:gd name="connsiteX86" fmla="*/ 685 w 711"/>
              <a:gd name="connsiteY86" fmla="*/ 158 h 763"/>
              <a:gd name="connsiteX87" fmla="*/ 680 w 711"/>
              <a:gd name="connsiteY87" fmla="*/ 168 h 763"/>
              <a:gd name="connsiteX88" fmla="*/ 680 w 711"/>
              <a:gd name="connsiteY88" fmla="*/ 179 h 763"/>
              <a:gd name="connsiteX89" fmla="*/ 680 w 711"/>
              <a:gd name="connsiteY89" fmla="*/ 189 h 763"/>
              <a:gd name="connsiteX90" fmla="*/ 675 w 711"/>
              <a:gd name="connsiteY90" fmla="*/ 205 h 763"/>
              <a:gd name="connsiteX91" fmla="*/ 675 w 711"/>
              <a:gd name="connsiteY91" fmla="*/ 221 h 763"/>
              <a:gd name="connsiteX92" fmla="*/ 675 w 711"/>
              <a:gd name="connsiteY92" fmla="*/ 237 h 763"/>
              <a:gd name="connsiteX93" fmla="*/ 669 w 711"/>
              <a:gd name="connsiteY93" fmla="*/ 252 h 763"/>
              <a:gd name="connsiteX94" fmla="*/ 669 w 711"/>
              <a:gd name="connsiteY94" fmla="*/ 268 h 763"/>
              <a:gd name="connsiteX95" fmla="*/ 669 w 711"/>
              <a:gd name="connsiteY95" fmla="*/ 289 h 763"/>
              <a:gd name="connsiteX96" fmla="*/ 664 w 711"/>
              <a:gd name="connsiteY96" fmla="*/ 331 h 763"/>
              <a:gd name="connsiteX97" fmla="*/ 659 w 711"/>
              <a:gd name="connsiteY97" fmla="*/ 368 h 763"/>
              <a:gd name="connsiteX98" fmla="*/ 659 w 711"/>
              <a:gd name="connsiteY98" fmla="*/ 400 h 763"/>
              <a:gd name="connsiteX99" fmla="*/ 654 w 711"/>
              <a:gd name="connsiteY99" fmla="*/ 431 h 763"/>
              <a:gd name="connsiteX100" fmla="*/ 648 w 711"/>
              <a:gd name="connsiteY100" fmla="*/ 463 h 763"/>
              <a:gd name="connsiteX101" fmla="*/ 648 w 711"/>
              <a:gd name="connsiteY101" fmla="*/ 489 h 763"/>
              <a:gd name="connsiteX102" fmla="*/ 643 w 711"/>
              <a:gd name="connsiteY102" fmla="*/ 510 h 763"/>
              <a:gd name="connsiteX103" fmla="*/ 638 w 711"/>
              <a:gd name="connsiteY103" fmla="*/ 531 h 763"/>
              <a:gd name="connsiteX104" fmla="*/ 632 w 711"/>
              <a:gd name="connsiteY104" fmla="*/ 568 h 763"/>
              <a:gd name="connsiteX105" fmla="*/ 622 w 711"/>
              <a:gd name="connsiteY105" fmla="*/ 605 h 763"/>
              <a:gd name="connsiteX106" fmla="*/ 617 w 711"/>
              <a:gd name="connsiteY106" fmla="*/ 636 h 763"/>
              <a:gd name="connsiteX107" fmla="*/ 606 w 711"/>
              <a:gd name="connsiteY107" fmla="*/ 663 h 763"/>
              <a:gd name="connsiteX108" fmla="*/ 601 w 711"/>
              <a:gd name="connsiteY108" fmla="*/ 689 h 763"/>
              <a:gd name="connsiteX109" fmla="*/ 596 w 711"/>
              <a:gd name="connsiteY109" fmla="*/ 700 h 763"/>
              <a:gd name="connsiteX110" fmla="*/ 590 w 711"/>
              <a:gd name="connsiteY110" fmla="*/ 710 h 763"/>
              <a:gd name="connsiteX111" fmla="*/ 590 w 711"/>
              <a:gd name="connsiteY111" fmla="*/ 721 h 763"/>
              <a:gd name="connsiteX112" fmla="*/ 585 w 711"/>
              <a:gd name="connsiteY112" fmla="*/ 726 h 763"/>
              <a:gd name="connsiteX113" fmla="*/ 580 w 711"/>
              <a:gd name="connsiteY113" fmla="*/ 736 h 763"/>
              <a:gd name="connsiteX114" fmla="*/ 580 w 711"/>
              <a:gd name="connsiteY114" fmla="*/ 742 h 763"/>
              <a:gd name="connsiteX115" fmla="*/ 569 w 711"/>
              <a:gd name="connsiteY115" fmla="*/ 747 h 763"/>
              <a:gd name="connsiteX116" fmla="*/ 564 w 711"/>
              <a:gd name="connsiteY116" fmla="*/ 757 h 763"/>
              <a:gd name="connsiteX117" fmla="*/ 559 w 711"/>
              <a:gd name="connsiteY117" fmla="*/ 757 h 763"/>
              <a:gd name="connsiteX118" fmla="*/ 553 w 711"/>
              <a:gd name="connsiteY118" fmla="*/ 763 h 763"/>
              <a:gd name="connsiteX119" fmla="*/ 548 w 711"/>
              <a:gd name="connsiteY119" fmla="*/ 763 h 763"/>
              <a:gd name="connsiteX120" fmla="*/ 548 w 711"/>
              <a:gd name="connsiteY120" fmla="*/ 757 h 763"/>
              <a:gd name="connsiteX121" fmla="*/ 543 w 711"/>
              <a:gd name="connsiteY121" fmla="*/ 757 h 763"/>
              <a:gd name="connsiteX122" fmla="*/ 543 w 711"/>
              <a:gd name="connsiteY122" fmla="*/ 752 h 763"/>
              <a:gd name="connsiteX123" fmla="*/ 543 w 711"/>
              <a:gd name="connsiteY123" fmla="*/ 747 h 763"/>
              <a:gd name="connsiteX124" fmla="*/ 538 w 711"/>
              <a:gd name="connsiteY124" fmla="*/ 742 h 763"/>
              <a:gd name="connsiteX125" fmla="*/ 538 w 711"/>
              <a:gd name="connsiteY125" fmla="*/ 731 h 763"/>
              <a:gd name="connsiteX126" fmla="*/ 538 w 711"/>
              <a:gd name="connsiteY126" fmla="*/ 721 h 763"/>
              <a:gd name="connsiteX127" fmla="*/ 532 w 711"/>
              <a:gd name="connsiteY127" fmla="*/ 705 h 763"/>
              <a:gd name="connsiteX128" fmla="*/ 527 w 711"/>
              <a:gd name="connsiteY128" fmla="*/ 684 h 763"/>
              <a:gd name="connsiteX129" fmla="*/ 522 w 711"/>
              <a:gd name="connsiteY129" fmla="*/ 668 h 763"/>
              <a:gd name="connsiteX130" fmla="*/ 517 w 711"/>
              <a:gd name="connsiteY130" fmla="*/ 652 h 763"/>
              <a:gd name="connsiteX131" fmla="*/ 511 w 711"/>
              <a:gd name="connsiteY131" fmla="*/ 636 h 763"/>
              <a:gd name="connsiteX132" fmla="*/ 501 w 711"/>
              <a:gd name="connsiteY132" fmla="*/ 626 h 763"/>
              <a:gd name="connsiteX133" fmla="*/ 490 w 711"/>
              <a:gd name="connsiteY133" fmla="*/ 615 h 763"/>
              <a:gd name="connsiteX134" fmla="*/ 496 w 711"/>
              <a:gd name="connsiteY134" fmla="*/ 610 h 763"/>
              <a:gd name="connsiteX135" fmla="*/ 511 w 711"/>
              <a:gd name="connsiteY135" fmla="*/ 610 h 763"/>
              <a:gd name="connsiteX136" fmla="*/ 522 w 711"/>
              <a:gd name="connsiteY136" fmla="*/ 610 h 763"/>
              <a:gd name="connsiteX137" fmla="*/ 532 w 711"/>
              <a:gd name="connsiteY137" fmla="*/ 610 h 763"/>
              <a:gd name="connsiteX138" fmla="*/ 543 w 711"/>
              <a:gd name="connsiteY138" fmla="*/ 605 h 763"/>
              <a:gd name="connsiteX139" fmla="*/ 548 w 711"/>
              <a:gd name="connsiteY139" fmla="*/ 605 h 763"/>
              <a:gd name="connsiteX140" fmla="*/ 553 w 711"/>
              <a:gd name="connsiteY140" fmla="*/ 600 h 763"/>
              <a:gd name="connsiteX141" fmla="*/ 553 w 711"/>
              <a:gd name="connsiteY141" fmla="*/ 600 h 763"/>
              <a:gd name="connsiteX142" fmla="*/ 559 w 711"/>
              <a:gd name="connsiteY142" fmla="*/ 594 h 763"/>
              <a:gd name="connsiteX143" fmla="*/ 559 w 711"/>
              <a:gd name="connsiteY143" fmla="*/ 584 h 763"/>
              <a:gd name="connsiteX144" fmla="*/ 564 w 711"/>
              <a:gd name="connsiteY144" fmla="*/ 573 h 763"/>
              <a:gd name="connsiteX145" fmla="*/ 564 w 711"/>
              <a:gd name="connsiteY145" fmla="*/ 558 h 763"/>
              <a:gd name="connsiteX146" fmla="*/ 569 w 711"/>
              <a:gd name="connsiteY146" fmla="*/ 537 h 763"/>
              <a:gd name="connsiteX147" fmla="*/ 575 w 711"/>
              <a:gd name="connsiteY147" fmla="*/ 516 h 763"/>
              <a:gd name="connsiteX148" fmla="*/ 575 w 711"/>
              <a:gd name="connsiteY148" fmla="*/ 489 h 763"/>
              <a:gd name="connsiteX149" fmla="*/ 580 w 711"/>
              <a:gd name="connsiteY149" fmla="*/ 458 h 763"/>
              <a:gd name="connsiteX150" fmla="*/ 590 w 711"/>
              <a:gd name="connsiteY150" fmla="*/ 395 h 763"/>
              <a:gd name="connsiteX151" fmla="*/ 596 w 711"/>
              <a:gd name="connsiteY151" fmla="*/ 337 h 763"/>
              <a:gd name="connsiteX152" fmla="*/ 601 w 711"/>
              <a:gd name="connsiteY152" fmla="*/ 274 h 763"/>
              <a:gd name="connsiteX153" fmla="*/ 601 w 711"/>
              <a:gd name="connsiteY153" fmla="*/ 221 h 763"/>
              <a:gd name="connsiteX154" fmla="*/ 601 w 711"/>
              <a:gd name="connsiteY154" fmla="*/ 221 h 763"/>
              <a:gd name="connsiteX0-1" fmla="*/ 601 w 711"/>
              <a:gd name="connsiteY0-2" fmla="*/ 221 h 763"/>
              <a:gd name="connsiteX1-3" fmla="*/ 601 w 711"/>
              <a:gd name="connsiteY1-4" fmla="*/ 195 h 763"/>
              <a:gd name="connsiteX2-5" fmla="*/ 601 w 711"/>
              <a:gd name="connsiteY2-6" fmla="*/ 168 h 763"/>
              <a:gd name="connsiteX3-7" fmla="*/ 601 w 711"/>
              <a:gd name="connsiteY3-8" fmla="*/ 147 h 763"/>
              <a:gd name="connsiteX4-9" fmla="*/ 601 w 711"/>
              <a:gd name="connsiteY4-10" fmla="*/ 132 h 763"/>
              <a:gd name="connsiteX5-11" fmla="*/ 601 w 711"/>
              <a:gd name="connsiteY5-12" fmla="*/ 116 h 763"/>
              <a:gd name="connsiteX6-13" fmla="*/ 601 w 711"/>
              <a:gd name="connsiteY6-14" fmla="*/ 105 h 763"/>
              <a:gd name="connsiteX7-15" fmla="*/ 596 w 711"/>
              <a:gd name="connsiteY7-16" fmla="*/ 95 h 763"/>
              <a:gd name="connsiteX8-17" fmla="*/ 596 w 711"/>
              <a:gd name="connsiteY8-18" fmla="*/ 89 h 763"/>
              <a:gd name="connsiteX9-19" fmla="*/ 596 w 711"/>
              <a:gd name="connsiteY9-20" fmla="*/ 84 h 763"/>
              <a:gd name="connsiteX10-21" fmla="*/ 590 w 711"/>
              <a:gd name="connsiteY10-22" fmla="*/ 84 h 763"/>
              <a:gd name="connsiteX11-23" fmla="*/ 585 w 711"/>
              <a:gd name="connsiteY11-24" fmla="*/ 79 h 763"/>
              <a:gd name="connsiteX12-25" fmla="*/ 575 w 711"/>
              <a:gd name="connsiteY12-26" fmla="*/ 79 h 763"/>
              <a:gd name="connsiteX13-27" fmla="*/ 569 w 711"/>
              <a:gd name="connsiteY13-28" fmla="*/ 74 h 763"/>
              <a:gd name="connsiteX14-29" fmla="*/ 553 w 711"/>
              <a:gd name="connsiteY14-30" fmla="*/ 74 h 763"/>
              <a:gd name="connsiteX15-31" fmla="*/ 543 w 711"/>
              <a:gd name="connsiteY15-32" fmla="*/ 74 h 763"/>
              <a:gd name="connsiteX16-33" fmla="*/ 527 w 711"/>
              <a:gd name="connsiteY16-34" fmla="*/ 79 h 763"/>
              <a:gd name="connsiteX17-35" fmla="*/ 496 w 711"/>
              <a:gd name="connsiteY17-36" fmla="*/ 79 h 763"/>
              <a:gd name="connsiteX18-37" fmla="*/ 459 w 711"/>
              <a:gd name="connsiteY18-38" fmla="*/ 84 h 763"/>
              <a:gd name="connsiteX19-39" fmla="*/ 422 w 711"/>
              <a:gd name="connsiteY19-40" fmla="*/ 89 h 763"/>
              <a:gd name="connsiteX20-41" fmla="*/ 385 w 711"/>
              <a:gd name="connsiteY20-42" fmla="*/ 89 h 763"/>
              <a:gd name="connsiteX21-43" fmla="*/ 343 w 711"/>
              <a:gd name="connsiteY21-44" fmla="*/ 95 h 763"/>
              <a:gd name="connsiteX22-45" fmla="*/ 295 w 711"/>
              <a:gd name="connsiteY22-46" fmla="*/ 105 h 763"/>
              <a:gd name="connsiteX23-47" fmla="*/ 269 w 711"/>
              <a:gd name="connsiteY23-48" fmla="*/ 105 h 763"/>
              <a:gd name="connsiteX24-49" fmla="*/ 243 w 711"/>
              <a:gd name="connsiteY24-50" fmla="*/ 110 h 763"/>
              <a:gd name="connsiteX25-51" fmla="*/ 216 w 711"/>
              <a:gd name="connsiteY25-52" fmla="*/ 116 h 763"/>
              <a:gd name="connsiteX26-53" fmla="*/ 190 w 711"/>
              <a:gd name="connsiteY26-54" fmla="*/ 116 h 763"/>
              <a:gd name="connsiteX27-55" fmla="*/ 158 w 711"/>
              <a:gd name="connsiteY27-56" fmla="*/ 121 h 763"/>
              <a:gd name="connsiteX28-57" fmla="*/ 132 w 711"/>
              <a:gd name="connsiteY28-58" fmla="*/ 126 h 763"/>
              <a:gd name="connsiteX29-59" fmla="*/ 106 w 711"/>
              <a:gd name="connsiteY29-60" fmla="*/ 126 h 763"/>
              <a:gd name="connsiteX30-61" fmla="*/ 85 w 711"/>
              <a:gd name="connsiteY30-62" fmla="*/ 132 h 763"/>
              <a:gd name="connsiteX31-63" fmla="*/ 64 w 711"/>
              <a:gd name="connsiteY31-64" fmla="*/ 132 h 763"/>
              <a:gd name="connsiteX32-65" fmla="*/ 37 w 711"/>
              <a:gd name="connsiteY32-66" fmla="*/ 132 h 763"/>
              <a:gd name="connsiteX33-67" fmla="*/ 21 w 711"/>
              <a:gd name="connsiteY33-68" fmla="*/ 137 h 763"/>
              <a:gd name="connsiteX34-69" fmla="*/ 0 w 711"/>
              <a:gd name="connsiteY34-70" fmla="*/ 137 h 763"/>
              <a:gd name="connsiteX35-71" fmla="*/ 0 w 711"/>
              <a:gd name="connsiteY35-72" fmla="*/ 100 h 763"/>
              <a:gd name="connsiteX36-73" fmla="*/ 16 w 711"/>
              <a:gd name="connsiteY36-74" fmla="*/ 100 h 763"/>
              <a:gd name="connsiteX37-75" fmla="*/ 37 w 711"/>
              <a:gd name="connsiteY37-76" fmla="*/ 100 h 763"/>
              <a:gd name="connsiteX38-77" fmla="*/ 53 w 711"/>
              <a:gd name="connsiteY38-78" fmla="*/ 100 h 763"/>
              <a:gd name="connsiteX39-79" fmla="*/ 74 w 711"/>
              <a:gd name="connsiteY39-80" fmla="*/ 95 h 763"/>
              <a:gd name="connsiteX40-81" fmla="*/ 100 w 711"/>
              <a:gd name="connsiteY40-82" fmla="*/ 95 h 763"/>
              <a:gd name="connsiteX41-83" fmla="*/ 122 w 711"/>
              <a:gd name="connsiteY41-84" fmla="*/ 89 h 763"/>
              <a:gd name="connsiteX42-85" fmla="*/ 148 w 711"/>
              <a:gd name="connsiteY42-86" fmla="*/ 84 h 763"/>
              <a:gd name="connsiteX43-87" fmla="*/ 179 w 711"/>
              <a:gd name="connsiteY43-88" fmla="*/ 84 h 763"/>
              <a:gd name="connsiteX44-89" fmla="*/ 237 w 711"/>
              <a:gd name="connsiteY44-90" fmla="*/ 74 h 763"/>
              <a:gd name="connsiteX45-91" fmla="*/ 295 w 711"/>
              <a:gd name="connsiteY45-92" fmla="*/ 63 h 763"/>
              <a:gd name="connsiteX46-93" fmla="*/ 353 w 711"/>
              <a:gd name="connsiteY46-94" fmla="*/ 58 h 763"/>
              <a:gd name="connsiteX47-95" fmla="*/ 411 w 711"/>
              <a:gd name="connsiteY47-96" fmla="*/ 47 h 763"/>
              <a:gd name="connsiteX48-97" fmla="*/ 438 w 711"/>
              <a:gd name="connsiteY48-98" fmla="*/ 42 h 763"/>
              <a:gd name="connsiteX49-99" fmla="*/ 464 w 711"/>
              <a:gd name="connsiteY49-100" fmla="*/ 37 h 763"/>
              <a:gd name="connsiteX50-101" fmla="*/ 490 w 711"/>
              <a:gd name="connsiteY50-102" fmla="*/ 32 h 763"/>
              <a:gd name="connsiteX51-103" fmla="*/ 506 w 711"/>
              <a:gd name="connsiteY51-104" fmla="*/ 32 h 763"/>
              <a:gd name="connsiteX52-105" fmla="*/ 522 w 711"/>
              <a:gd name="connsiteY52-106" fmla="*/ 26 h 763"/>
              <a:gd name="connsiteX53-107" fmla="*/ 538 w 711"/>
              <a:gd name="connsiteY53-108" fmla="*/ 21 h 763"/>
              <a:gd name="connsiteX54-109" fmla="*/ 543 w 711"/>
              <a:gd name="connsiteY54-110" fmla="*/ 21 h 763"/>
              <a:gd name="connsiteX55-111" fmla="*/ 553 w 711"/>
              <a:gd name="connsiteY55-112" fmla="*/ 16 h 763"/>
              <a:gd name="connsiteX56-113" fmla="*/ 559 w 711"/>
              <a:gd name="connsiteY56-114" fmla="*/ 11 h 763"/>
              <a:gd name="connsiteX57-115" fmla="*/ 569 w 711"/>
              <a:gd name="connsiteY57-116" fmla="*/ 5 h 763"/>
              <a:gd name="connsiteX58-117" fmla="*/ 575 w 711"/>
              <a:gd name="connsiteY58-118" fmla="*/ 5 h 763"/>
              <a:gd name="connsiteX59-119" fmla="*/ 585 w 711"/>
              <a:gd name="connsiteY59-120" fmla="*/ 0 h 763"/>
              <a:gd name="connsiteX60-121" fmla="*/ 590 w 711"/>
              <a:gd name="connsiteY60-122" fmla="*/ 5 h 763"/>
              <a:gd name="connsiteX61-123" fmla="*/ 596 w 711"/>
              <a:gd name="connsiteY61-124" fmla="*/ 5 h 763"/>
              <a:gd name="connsiteX62-125" fmla="*/ 601 w 711"/>
              <a:gd name="connsiteY62-126" fmla="*/ 11 h 763"/>
              <a:gd name="connsiteX63-127" fmla="*/ 611 w 711"/>
              <a:gd name="connsiteY63-128" fmla="*/ 16 h 763"/>
              <a:gd name="connsiteX64-129" fmla="*/ 622 w 711"/>
              <a:gd name="connsiteY64-130" fmla="*/ 21 h 763"/>
              <a:gd name="connsiteX65-131" fmla="*/ 632 w 711"/>
              <a:gd name="connsiteY65-132" fmla="*/ 26 h 763"/>
              <a:gd name="connsiteX66-133" fmla="*/ 643 w 711"/>
              <a:gd name="connsiteY66-134" fmla="*/ 32 h 763"/>
              <a:gd name="connsiteX67-135" fmla="*/ 659 w 711"/>
              <a:gd name="connsiteY67-136" fmla="*/ 42 h 763"/>
              <a:gd name="connsiteX68-137" fmla="*/ 669 w 711"/>
              <a:gd name="connsiteY68-138" fmla="*/ 53 h 763"/>
              <a:gd name="connsiteX69-139" fmla="*/ 680 w 711"/>
              <a:gd name="connsiteY69-140" fmla="*/ 58 h 763"/>
              <a:gd name="connsiteX70-141" fmla="*/ 690 w 711"/>
              <a:gd name="connsiteY70-142" fmla="*/ 68 h 763"/>
              <a:gd name="connsiteX71-143" fmla="*/ 701 w 711"/>
              <a:gd name="connsiteY71-144" fmla="*/ 74 h 763"/>
              <a:gd name="connsiteX72-145" fmla="*/ 706 w 711"/>
              <a:gd name="connsiteY72-146" fmla="*/ 79 h 763"/>
              <a:gd name="connsiteX73-147" fmla="*/ 711 w 711"/>
              <a:gd name="connsiteY73-148" fmla="*/ 84 h 763"/>
              <a:gd name="connsiteX74-149" fmla="*/ 711 w 711"/>
              <a:gd name="connsiteY74-150" fmla="*/ 89 h 763"/>
              <a:gd name="connsiteX75-151" fmla="*/ 711 w 711"/>
              <a:gd name="connsiteY75-152" fmla="*/ 95 h 763"/>
              <a:gd name="connsiteX76-153" fmla="*/ 711 w 711"/>
              <a:gd name="connsiteY76-154" fmla="*/ 100 h 763"/>
              <a:gd name="connsiteX77-155" fmla="*/ 711 w 711"/>
              <a:gd name="connsiteY77-156" fmla="*/ 105 h 763"/>
              <a:gd name="connsiteX78-157" fmla="*/ 706 w 711"/>
              <a:gd name="connsiteY78-158" fmla="*/ 110 h 763"/>
              <a:gd name="connsiteX79-159" fmla="*/ 696 w 711"/>
              <a:gd name="connsiteY79-160" fmla="*/ 116 h 763"/>
              <a:gd name="connsiteX80-161" fmla="*/ 696 w 711"/>
              <a:gd name="connsiteY80-162" fmla="*/ 121 h 763"/>
              <a:gd name="connsiteX81-163" fmla="*/ 696 w 711"/>
              <a:gd name="connsiteY81-164" fmla="*/ 121 h 763"/>
              <a:gd name="connsiteX82-165" fmla="*/ 690 w 711"/>
              <a:gd name="connsiteY82-166" fmla="*/ 126 h 763"/>
              <a:gd name="connsiteX83-167" fmla="*/ 690 w 711"/>
              <a:gd name="connsiteY83-168" fmla="*/ 132 h 763"/>
              <a:gd name="connsiteX84-169" fmla="*/ 685 w 711"/>
              <a:gd name="connsiteY84-170" fmla="*/ 142 h 763"/>
              <a:gd name="connsiteX85-171" fmla="*/ 685 w 711"/>
              <a:gd name="connsiteY85-172" fmla="*/ 147 h 763"/>
              <a:gd name="connsiteX86-173" fmla="*/ 685 w 711"/>
              <a:gd name="connsiteY86-174" fmla="*/ 158 h 763"/>
              <a:gd name="connsiteX87-175" fmla="*/ 680 w 711"/>
              <a:gd name="connsiteY87-176" fmla="*/ 168 h 763"/>
              <a:gd name="connsiteX88-177" fmla="*/ 680 w 711"/>
              <a:gd name="connsiteY88-178" fmla="*/ 179 h 763"/>
              <a:gd name="connsiteX89-179" fmla="*/ 680 w 711"/>
              <a:gd name="connsiteY89-180" fmla="*/ 189 h 763"/>
              <a:gd name="connsiteX90-181" fmla="*/ 675 w 711"/>
              <a:gd name="connsiteY90-182" fmla="*/ 205 h 763"/>
              <a:gd name="connsiteX91-183" fmla="*/ 675 w 711"/>
              <a:gd name="connsiteY91-184" fmla="*/ 221 h 763"/>
              <a:gd name="connsiteX92-185" fmla="*/ 675 w 711"/>
              <a:gd name="connsiteY92-186" fmla="*/ 237 h 763"/>
              <a:gd name="connsiteX93-187" fmla="*/ 669 w 711"/>
              <a:gd name="connsiteY93-188" fmla="*/ 252 h 763"/>
              <a:gd name="connsiteX94-189" fmla="*/ 669 w 711"/>
              <a:gd name="connsiteY94-190" fmla="*/ 268 h 763"/>
              <a:gd name="connsiteX95-191" fmla="*/ 669 w 711"/>
              <a:gd name="connsiteY95-192" fmla="*/ 289 h 763"/>
              <a:gd name="connsiteX96-193" fmla="*/ 664 w 711"/>
              <a:gd name="connsiteY96-194" fmla="*/ 331 h 763"/>
              <a:gd name="connsiteX97-195" fmla="*/ 659 w 711"/>
              <a:gd name="connsiteY97-196" fmla="*/ 368 h 763"/>
              <a:gd name="connsiteX98-197" fmla="*/ 659 w 711"/>
              <a:gd name="connsiteY98-198" fmla="*/ 400 h 763"/>
              <a:gd name="connsiteX99-199" fmla="*/ 654 w 711"/>
              <a:gd name="connsiteY99-200" fmla="*/ 431 h 763"/>
              <a:gd name="connsiteX100-201" fmla="*/ 648 w 711"/>
              <a:gd name="connsiteY100-202" fmla="*/ 463 h 763"/>
              <a:gd name="connsiteX101-203" fmla="*/ 648 w 711"/>
              <a:gd name="connsiteY101-204" fmla="*/ 489 h 763"/>
              <a:gd name="connsiteX102-205" fmla="*/ 643 w 711"/>
              <a:gd name="connsiteY102-206" fmla="*/ 510 h 763"/>
              <a:gd name="connsiteX103-207" fmla="*/ 638 w 711"/>
              <a:gd name="connsiteY103-208" fmla="*/ 531 h 763"/>
              <a:gd name="connsiteX104-209" fmla="*/ 632 w 711"/>
              <a:gd name="connsiteY104-210" fmla="*/ 568 h 763"/>
              <a:gd name="connsiteX105-211" fmla="*/ 622 w 711"/>
              <a:gd name="connsiteY105-212" fmla="*/ 605 h 763"/>
              <a:gd name="connsiteX106-213" fmla="*/ 617 w 711"/>
              <a:gd name="connsiteY106-214" fmla="*/ 636 h 763"/>
              <a:gd name="connsiteX107-215" fmla="*/ 606 w 711"/>
              <a:gd name="connsiteY107-216" fmla="*/ 663 h 763"/>
              <a:gd name="connsiteX108-217" fmla="*/ 601 w 711"/>
              <a:gd name="connsiteY108-218" fmla="*/ 689 h 763"/>
              <a:gd name="connsiteX109-219" fmla="*/ 596 w 711"/>
              <a:gd name="connsiteY109-220" fmla="*/ 700 h 763"/>
              <a:gd name="connsiteX110-221" fmla="*/ 590 w 711"/>
              <a:gd name="connsiteY110-222" fmla="*/ 710 h 763"/>
              <a:gd name="connsiteX111-223" fmla="*/ 590 w 711"/>
              <a:gd name="connsiteY111-224" fmla="*/ 721 h 763"/>
              <a:gd name="connsiteX112-225" fmla="*/ 585 w 711"/>
              <a:gd name="connsiteY112-226" fmla="*/ 726 h 763"/>
              <a:gd name="connsiteX113-227" fmla="*/ 580 w 711"/>
              <a:gd name="connsiteY113-228" fmla="*/ 736 h 763"/>
              <a:gd name="connsiteX114-229" fmla="*/ 580 w 711"/>
              <a:gd name="connsiteY114-230" fmla="*/ 742 h 763"/>
              <a:gd name="connsiteX115-231" fmla="*/ 569 w 711"/>
              <a:gd name="connsiteY115-232" fmla="*/ 747 h 763"/>
              <a:gd name="connsiteX116-233" fmla="*/ 564 w 711"/>
              <a:gd name="connsiteY116-234" fmla="*/ 757 h 763"/>
              <a:gd name="connsiteX117-235" fmla="*/ 559 w 711"/>
              <a:gd name="connsiteY117-236" fmla="*/ 757 h 763"/>
              <a:gd name="connsiteX118-237" fmla="*/ 553 w 711"/>
              <a:gd name="connsiteY118-238" fmla="*/ 763 h 763"/>
              <a:gd name="connsiteX119-239" fmla="*/ 548 w 711"/>
              <a:gd name="connsiteY119-240" fmla="*/ 763 h 763"/>
              <a:gd name="connsiteX120-241" fmla="*/ 548 w 711"/>
              <a:gd name="connsiteY120-242" fmla="*/ 757 h 763"/>
              <a:gd name="connsiteX121-243" fmla="*/ 543 w 711"/>
              <a:gd name="connsiteY121-244" fmla="*/ 757 h 763"/>
              <a:gd name="connsiteX122-245" fmla="*/ 543 w 711"/>
              <a:gd name="connsiteY122-246" fmla="*/ 752 h 763"/>
              <a:gd name="connsiteX123-247" fmla="*/ 543 w 711"/>
              <a:gd name="connsiteY123-248" fmla="*/ 747 h 763"/>
              <a:gd name="connsiteX124-249" fmla="*/ 538 w 711"/>
              <a:gd name="connsiteY124-250" fmla="*/ 742 h 763"/>
              <a:gd name="connsiteX125-251" fmla="*/ 538 w 711"/>
              <a:gd name="connsiteY125-252" fmla="*/ 731 h 763"/>
              <a:gd name="connsiteX126-253" fmla="*/ 538 w 711"/>
              <a:gd name="connsiteY126-254" fmla="*/ 721 h 763"/>
              <a:gd name="connsiteX127-255" fmla="*/ 532 w 711"/>
              <a:gd name="connsiteY127-256" fmla="*/ 705 h 763"/>
              <a:gd name="connsiteX128-257" fmla="*/ 527 w 711"/>
              <a:gd name="connsiteY128-258" fmla="*/ 684 h 763"/>
              <a:gd name="connsiteX129-259" fmla="*/ 522 w 711"/>
              <a:gd name="connsiteY129-260" fmla="*/ 668 h 763"/>
              <a:gd name="connsiteX130-261" fmla="*/ 517 w 711"/>
              <a:gd name="connsiteY130-262" fmla="*/ 652 h 763"/>
              <a:gd name="connsiteX131-263" fmla="*/ 511 w 711"/>
              <a:gd name="connsiteY131-264" fmla="*/ 636 h 763"/>
              <a:gd name="connsiteX132-265" fmla="*/ 501 w 711"/>
              <a:gd name="connsiteY132-266" fmla="*/ 626 h 763"/>
              <a:gd name="connsiteX133-267" fmla="*/ 496 w 711"/>
              <a:gd name="connsiteY133-268" fmla="*/ 610 h 763"/>
              <a:gd name="connsiteX134-269" fmla="*/ 511 w 711"/>
              <a:gd name="connsiteY134-270" fmla="*/ 610 h 763"/>
              <a:gd name="connsiteX135-271" fmla="*/ 522 w 711"/>
              <a:gd name="connsiteY135-272" fmla="*/ 610 h 763"/>
              <a:gd name="connsiteX136-273" fmla="*/ 532 w 711"/>
              <a:gd name="connsiteY136-274" fmla="*/ 610 h 763"/>
              <a:gd name="connsiteX137-275" fmla="*/ 543 w 711"/>
              <a:gd name="connsiteY137-276" fmla="*/ 605 h 763"/>
              <a:gd name="connsiteX138-277" fmla="*/ 548 w 711"/>
              <a:gd name="connsiteY138-278" fmla="*/ 605 h 763"/>
              <a:gd name="connsiteX139-279" fmla="*/ 553 w 711"/>
              <a:gd name="connsiteY139-280" fmla="*/ 600 h 763"/>
              <a:gd name="connsiteX140-281" fmla="*/ 553 w 711"/>
              <a:gd name="connsiteY140-282" fmla="*/ 600 h 763"/>
              <a:gd name="connsiteX141-283" fmla="*/ 559 w 711"/>
              <a:gd name="connsiteY141-284" fmla="*/ 594 h 763"/>
              <a:gd name="connsiteX142-285" fmla="*/ 559 w 711"/>
              <a:gd name="connsiteY142-286" fmla="*/ 584 h 763"/>
              <a:gd name="connsiteX143-287" fmla="*/ 564 w 711"/>
              <a:gd name="connsiteY143-288" fmla="*/ 573 h 763"/>
              <a:gd name="connsiteX144-289" fmla="*/ 564 w 711"/>
              <a:gd name="connsiteY144-290" fmla="*/ 558 h 763"/>
              <a:gd name="connsiteX145-291" fmla="*/ 569 w 711"/>
              <a:gd name="connsiteY145-292" fmla="*/ 537 h 763"/>
              <a:gd name="connsiteX146-293" fmla="*/ 575 w 711"/>
              <a:gd name="connsiteY146-294" fmla="*/ 516 h 763"/>
              <a:gd name="connsiteX147-295" fmla="*/ 575 w 711"/>
              <a:gd name="connsiteY147-296" fmla="*/ 489 h 763"/>
              <a:gd name="connsiteX148-297" fmla="*/ 580 w 711"/>
              <a:gd name="connsiteY148-298" fmla="*/ 458 h 763"/>
              <a:gd name="connsiteX149-299" fmla="*/ 590 w 711"/>
              <a:gd name="connsiteY149-300" fmla="*/ 395 h 763"/>
              <a:gd name="connsiteX150-301" fmla="*/ 596 w 711"/>
              <a:gd name="connsiteY150-302" fmla="*/ 337 h 763"/>
              <a:gd name="connsiteX151-303" fmla="*/ 601 w 711"/>
              <a:gd name="connsiteY151-304" fmla="*/ 274 h 763"/>
              <a:gd name="connsiteX152-305" fmla="*/ 601 w 711"/>
              <a:gd name="connsiteY152-306" fmla="*/ 221 h 763"/>
              <a:gd name="connsiteX153-307" fmla="*/ 601 w 711"/>
              <a:gd name="connsiteY153-308" fmla="*/ 221 h 763"/>
              <a:gd name="connsiteX0-309" fmla="*/ 601 w 711"/>
              <a:gd name="connsiteY0-310" fmla="*/ 221 h 763"/>
              <a:gd name="connsiteX1-311" fmla="*/ 601 w 711"/>
              <a:gd name="connsiteY1-312" fmla="*/ 195 h 763"/>
              <a:gd name="connsiteX2-313" fmla="*/ 601 w 711"/>
              <a:gd name="connsiteY2-314" fmla="*/ 168 h 763"/>
              <a:gd name="connsiteX3-315" fmla="*/ 601 w 711"/>
              <a:gd name="connsiteY3-316" fmla="*/ 147 h 763"/>
              <a:gd name="connsiteX4-317" fmla="*/ 601 w 711"/>
              <a:gd name="connsiteY4-318" fmla="*/ 132 h 763"/>
              <a:gd name="connsiteX5-319" fmla="*/ 601 w 711"/>
              <a:gd name="connsiteY5-320" fmla="*/ 116 h 763"/>
              <a:gd name="connsiteX6-321" fmla="*/ 601 w 711"/>
              <a:gd name="connsiteY6-322" fmla="*/ 105 h 763"/>
              <a:gd name="connsiteX7-323" fmla="*/ 596 w 711"/>
              <a:gd name="connsiteY7-324" fmla="*/ 95 h 763"/>
              <a:gd name="connsiteX8-325" fmla="*/ 596 w 711"/>
              <a:gd name="connsiteY8-326" fmla="*/ 89 h 763"/>
              <a:gd name="connsiteX9-327" fmla="*/ 596 w 711"/>
              <a:gd name="connsiteY9-328" fmla="*/ 84 h 763"/>
              <a:gd name="connsiteX10-329" fmla="*/ 590 w 711"/>
              <a:gd name="connsiteY10-330" fmla="*/ 84 h 763"/>
              <a:gd name="connsiteX11-331" fmla="*/ 585 w 711"/>
              <a:gd name="connsiteY11-332" fmla="*/ 79 h 763"/>
              <a:gd name="connsiteX12-333" fmla="*/ 575 w 711"/>
              <a:gd name="connsiteY12-334" fmla="*/ 79 h 763"/>
              <a:gd name="connsiteX13-335" fmla="*/ 569 w 711"/>
              <a:gd name="connsiteY13-336" fmla="*/ 74 h 763"/>
              <a:gd name="connsiteX14-337" fmla="*/ 553 w 711"/>
              <a:gd name="connsiteY14-338" fmla="*/ 74 h 763"/>
              <a:gd name="connsiteX15-339" fmla="*/ 543 w 711"/>
              <a:gd name="connsiteY15-340" fmla="*/ 74 h 763"/>
              <a:gd name="connsiteX16-341" fmla="*/ 527 w 711"/>
              <a:gd name="connsiteY16-342" fmla="*/ 79 h 763"/>
              <a:gd name="connsiteX17-343" fmla="*/ 496 w 711"/>
              <a:gd name="connsiteY17-344" fmla="*/ 79 h 763"/>
              <a:gd name="connsiteX18-345" fmla="*/ 459 w 711"/>
              <a:gd name="connsiteY18-346" fmla="*/ 84 h 763"/>
              <a:gd name="connsiteX19-347" fmla="*/ 422 w 711"/>
              <a:gd name="connsiteY19-348" fmla="*/ 89 h 763"/>
              <a:gd name="connsiteX20-349" fmla="*/ 385 w 711"/>
              <a:gd name="connsiteY20-350" fmla="*/ 89 h 763"/>
              <a:gd name="connsiteX21-351" fmla="*/ 343 w 711"/>
              <a:gd name="connsiteY21-352" fmla="*/ 95 h 763"/>
              <a:gd name="connsiteX22-353" fmla="*/ 295 w 711"/>
              <a:gd name="connsiteY22-354" fmla="*/ 105 h 763"/>
              <a:gd name="connsiteX23-355" fmla="*/ 269 w 711"/>
              <a:gd name="connsiteY23-356" fmla="*/ 105 h 763"/>
              <a:gd name="connsiteX24-357" fmla="*/ 243 w 711"/>
              <a:gd name="connsiteY24-358" fmla="*/ 110 h 763"/>
              <a:gd name="connsiteX25-359" fmla="*/ 216 w 711"/>
              <a:gd name="connsiteY25-360" fmla="*/ 116 h 763"/>
              <a:gd name="connsiteX26-361" fmla="*/ 190 w 711"/>
              <a:gd name="connsiteY26-362" fmla="*/ 116 h 763"/>
              <a:gd name="connsiteX27-363" fmla="*/ 158 w 711"/>
              <a:gd name="connsiteY27-364" fmla="*/ 121 h 763"/>
              <a:gd name="connsiteX28-365" fmla="*/ 132 w 711"/>
              <a:gd name="connsiteY28-366" fmla="*/ 126 h 763"/>
              <a:gd name="connsiteX29-367" fmla="*/ 106 w 711"/>
              <a:gd name="connsiteY29-368" fmla="*/ 126 h 763"/>
              <a:gd name="connsiteX30-369" fmla="*/ 85 w 711"/>
              <a:gd name="connsiteY30-370" fmla="*/ 132 h 763"/>
              <a:gd name="connsiteX31-371" fmla="*/ 64 w 711"/>
              <a:gd name="connsiteY31-372" fmla="*/ 132 h 763"/>
              <a:gd name="connsiteX32-373" fmla="*/ 37 w 711"/>
              <a:gd name="connsiteY32-374" fmla="*/ 132 h 763"/>
              <a:gd name="connsiteX33-375" fmla="*/ 21 w 711"/>
              <a:gd name="connsiteY33-376" fmla="*/ 137 h 763"/>
              <a:gd name="connsiteX34-377" fmla="*/ 0 w 711"/>
              <a:gd name="connsiteY34-378" fmla="*/ 137 h 763"/>
              <a:gd name="connsiteX35-379" fmla="*/ 0 w 711"/>
              <a:gd name="connsiteY35-380" fmla="*/ 100 h 763"/>
              <a:gd name="connsiteX36-381" fmla="*/ 16 w 711"/>
              <a:gd name="connsiteY36-382" fmla="*/ 100 h 763"/>
              <a:gd name="connsiteX37-383" fmla="*/ 37 w 711"/>
              <a:gd name="connsiteY37-384" fmla="*/ 100 h 763"/>
              <a:gd name="connsiteX38-385" fmla="*/ 53 w 711"/>
              <a:gd name="connsiteY38-386" fmla="*/ 100 h 763"/>
              <a:gd name="connsiteX39-387" fmla="*/ 74 w 711"/>
              <a:gd name="connsiteY39-388" fmla="*/ 95 h 763"/>
              <a:gd name="connsiteX40-389" fmla="*/ 100 w 711"/>
              <a:gd name="connsiteY40-390" fmla="*/ 95 h 763"/>
              <a:gd name="connsiteX41-391" fmla="*/ 122 w 711"/>
              <a:gd name="connsiteY41-392" fmla="*/ 89 h 763"/>
              <a:gd name="connsiteX42-393" fmla="*/ 148 w 711"/>
              <a:gd name="connsiteY42-394" fmla="*/ 84 h 763"/>
              <a:gd name="connsiteX43-395" fmla="*/ 179 w 711"/>
              <a:gd name="connsiteY43-396" fmla="*/ 84 h 763"/>
              <a:gd name="connsiteX44-397" fmla="*/ 237 w 711"/>
              <a:gd name="connsiteY44-398" fmla="*/ 74 h 763"/>
              <a:gd name="connsiteX45-399" fmla="*/ 295 w 711"/>
              <a:gd name="connsiteY45-400" fmla="*/ 63 h 763"/>
              <a:gd name="connsiteX46-401" fmla="*/ 353 w 711"/>
              <a:gd name="connsiteY46-402" fmla="*/ 58 h 763"/>
              <a:gd name="connsiteX47-403" fmla="*/ 411 w 711"/>
              <a:gd name="connsiteY47-404" fmla="*/ 47 h 763"/>
              <a:gd name="connsiteX48-405" fmla="*/ 438 w 711"/>
              <a:gd name="connsiteY48-406" fmla="*/ 42 h 763"/>
              <a:gd name="connsiteX49-407" fmla="*/ 464 w 711"/>
              <a:gd name="connsiteY49-408" fmla="*/ 37 h 763"/>
              <a:gd name="connsiteX50-409" fmla="*/ 490 w 711"/>
              <a:gd name="connsiteY50-410" fmla="*/ 32 h 763"/>
              <a:gd name="connsiteX51-411" fmla="*/ 506 w 711"/>
              <a:gd name="connsiteY51-412" fmla="*/ 32 h 763"/>
              <a:gd name="connsiteX52-413" fmla="*/ 522 w 711"/>
              <a:gd name="connsiteY52-414" fmla="*/ 26 h 763"/>
              <a:gd name="connsiteX53-415" fmla="*/ 538 w 711"/>
              <a:gd name="connsiteY53-416" fmla="*/ 21 h 763"/>
              <a:gd name="connsiteX54-417" fmla="*/ 543 w 711"/>
              <a:gd name="connsiteY54-418" fmla="*/ 21 h 763"/>
              <a:gd name="connsiteX55-419" fmla="*/ 553 w 711"/>
              <a:gd name="connsiteY55-420" fmla="*/ 16 h 763"/>
              <a:gd name="connsiteX56-421" fmla="*/ 559 w 711"/>
              <a:gd name="connsiteY56-422" fmla="*/ 11 h 763"/>
              <a:gd name="connsiteX57-423" fmla="*/ 569 w 711"/>
              <a:gd name="connsiteY57-424" fmla="*/ 5 h 763"/>
              <a:gd name="connsiteX58-425" fmla="*/ 575 w 711"/>
              <a:gd name="connsiteY58-426" fmla="*/ 5 h 763"/>
              <a:gd name="connsiteX59-427" fmla="*/ 585 w 711"/>
              <a:gd name="connsiteY59-428" fmla="*/ 0 h 763"/>
              <a:gd name="connsiteX60-429" fmla="*/ 590 w 711"/>
              <a:gd name="connsiteY60-430" fmla="*/ 5 h 763"/>
              <a:gd name="connsiteX61-431" fmla="*/ 596 w 711"/>
              <a:gd name="connsiteY61-432" fmla="*/ 5 h 763"/>
              <a:gd name="connsiteX62-433" fmla="*/ 601 w 711"/>
              <a:gd name="connsiteY62-434" fmla="*/ 11 h 763"/>
              <a:gd name="connsiteX63-435" fmla="*/ 611 w 711"/>
              <a:gd name="connsiteY63-436" fmla="*/ 16 h 763"/>
              <a:gd name="connsiteX64-437" fmla="*/ 622 w 711"/>
              <a:gd name="connsiteY64-438" fmla="*/ 21 h 763"/>
              <a:gd name="connsiteX65-439" fmla="*/ 632 w 711"/>
              <a:gd name="connsiteY65-440" fmla="*/ 26 h 763"/>
              <a:gd name="connsiteX66-441" fmla="*/ 643 w 711"/>
              <a:gd name="connsiteY66-442" fmla="*/ 32 h 763"/>
              <a:gd name="connsiteX67-443" fmla="*/ 659 w 711"/>
              <a:gd name="connsiteY67-444" fmla="*/ 42 h 763"/>
              <a:gd name="connsiteX68-445" fmla="*/ 669 w 711"/>
              <a:gd name="connsiteY68-446" fmla="*/ 53 h 763"/>
              <a:gd name="connsiteX69-447" fmla="*/ 680 w 711"/>
              <a:gd name="connsiteY69-448" fmla="*/ 58 h 763"/>
              <a:gd name="connsiteX70-449" fmla="*/ 690 w 711"/>
              <a:gd name="connsiteY70-450" fmla="*/ 68 h 763"/>
              <a:gd name="connsiteX71-451" fmla="*/ 701 w 711"/>
              <a:gd name="connsiteY71-452" fmla="*/ 74 h 763"/>
              <a:gd name="connsiteX72-453" fmla="*/ 706 w 711"/>
              <a:gd name="connsiteY72-454" fmla="*/ 79 h 763"/>
              <a:gd name="connsiteX73-455" fmla="*/ 711 w 711"/>
              <a:gd name="connsiteY73-456" fmla="*/ 84 h 763"/>
              <a:gd name="connsiteX74-457" fmla="*/ 711 w 711"/>
              <a:gd name="connsiteY74-458" fmla="*/ 89 h 763"/>
              <a:gd name="connsiteX75-459" fmla="*/ 711 w 711"/>
              <a:gd name="connsiteY75-460" fmla="*/ 95 h 763"/>
              <a:gd name="connsiteX76-461" fmla="*/ 711 w 711"/>
              <a:gd name="connsiteY76-462" fmla="*/ 100 h 763"/>
              <a:gd name="connsiteX77-463" fmla="*/ 711 w 711"/>
              <a:gd name="connsiteY77-464" fmla="*/ 105 h 763"/>
              <a:gd name="connsiteX78-465" fmla="*/ 706 w 711"/>
              <a:gd name="connsiteY78-466" fmla="*/ 110 h 763"/>
              <a:gd name="connsiteX79-467" fmla="*/ 696 w 711"/>
              <a:gd name="connsiteY79-468" fmla="*/ 116 h 763"/>
              <a:gd name="connsiteX80-469" fmla="*/ 696 w 711"/>
              <a:gd name="connsiteY80-470" fmla="*/ 121 h 763"/>
              <a:gd name="connsiteX81-471" fmla="*/ 696 w 711"/>
              <a:gd name="connsiteY81-472" fmla="*/ 121 h 763"/>
              <a:gd name="connsiteX82-473" fmla="*/ 690 w 711"/>
              <a:gd name="connsiteY82-474" fmla="*/ 126 h 763"/>
              <a:gd name="connsiteX83-475" fmla="*/ 690 w 711"/>
              <a:gd name="connsiteY83-476" fmla="*/ 132 h 763"/>
              <a:gd name="connsiteX84-477" fmla="*/ 685 w 711"/>
              <a:gd name="connsiteY84-478" fmla="*/ 142 h 763"/>
              <a:gd name="connsiteX85-479" fmla="*/ 685 w 711"/>
              <a:gd name="connsiteY85-480" fmla="*/ 147 h 763"/>
              <a:gd name="connsiteX86-481" fmla="*/ 685 w 711"/>
              <a:gd name="connsiteY86-482" fmla="*/ 158 h 763"/>
              <a:gd name="connsiteX87-483" fmla="*/ 680 w 711"/>
              <a:gd name="connsiteY87-484" fmla="*/ 168 h 763"/>
              <a:gd name="connsiteX88-485" fmla="*/ 680 w 711"/>
              <a:gd name="connsiteY88-486" fmla="*/ 179 h 763"/>
              <a:gd name="connsiteX89-487" fmla="*/ 680 w 711"/>
              <a:gd name="connsiteY89-488" fmla="*/ 189 h 763"/>
              <a:gd name="connsiteX90-489" fmla="*/ 675 w 711"/>
              <a:gd name="connsiteY90-490" fmla="*/ 205 h 763"/>
              <a:gd name="connsiteX91-491" fmla="*/ 675 w 711"/>
              <a:gd name="connsiteY91-492" fmla="*/ 221 h 763"/>
              <a:gd name="connsiteX92-493" fmla="*/ 675 w 711"/>
              <a:gd name="connsiteY92-494" fmla="*/ 237 h 763"/>
              <a:gd name="connsiteX93-495" fmla="*/ 669 w 711"/>
              <a:gd name="connsiteY93-496" fmla="*/ 252 h 763"/>
              <a:gd name="connsiteX94-497" fmla="*/ 669 w 711"/>
              <a:gd name="connsiteY94-498" fmla="*/ 268 h 763"/>
              <a:gd name="connsiteX95-499" fmla="*/ 669 w 711"/>
              <a:gd name="connsiteY95-500" fmla="*/ 289 h 763"/>
              <a:gd name="connsiteX96-501" fmla="*/ 664 w 711"/>
              <a:gd name="connsiteY96-502" fmla="*/ 331 h 763"/>
              <a:gd name="connsiteX97-503" fmla="*/ 659 w 711"/>
              <a:gd name="connsiteY97-504" fmla="*/ 368 h 763"/>
              <a:gd name="connsiteX98-505" fmla="*/ 659 w 711"/>
              <a:gd name="connsiteY98-506" fmla="*/ 400 h 763"/>
              <a:gd name="connsiteX99-507" fmla="*/ 654 w 711"/>
              <a:gd name="connsiteY99-508" fmla="*/ 431 h 763"/>
              <a:gd name="connsiteX100-509" fmla="*/ 648 w 711"/>
              <a:gd name="connsiteY100-510" fmla="*/ 463 h 763"/>
              <a:gd name="connsiteX101-511" fmla="*/ 648 w 711"/>
              <a:gd name="connsiteY101-512" fmla="*/ 489 h 763"/>
              <a:gd name="connsiteX102-513" fmla="*/ 643 w 711"/>
              <a:gd name="connsiteY102-514" fmla="*/ 510 h 763"/>
              <a:gd name="connsiteX103-515" fmla="*/ 638 w 711"/>
              <a:gd name="connsiteY103-516" fmla="*/ 531 h 763"/>
              <a:gd name="connsiteX104-517" fmla="*/ 632 w 711"/>
              <a:gd name="connsiteY104-518" fmla="*/ 568 h 763"/>
              <a:gd name="connsiteX105-519" fmla="*/ 622 w 711"/>
              <a:gd name="connsiteY105-520" fmla="*/ 605 h 763"/>
              <a:gd name="connsiteX106-521" fmla="*/ 617 w 711"/>
              <a:gd name="connsiteY106-522" fmla="*/ 636 h 763"/>
              <a:gd name="connsiteX107-523" fmla="*/ 606 w 711"/>
              <a:gd name="connsiteY107-524" fmla="*/ 663 h 763"/>
              <a:gd name="connsiteX108-525" fmla="*/ 601 w 711"/>
              <a:gd name="connsiteY108-526" fmla="*/ 689 h 763"/>
              <a:gd name="connsiteX109-527" fmla="*/ 596 w 711"/>
              <a:gd name="connsiteY109-528" fmla="*/ 700 h 763"/>
              <a:gd name="connsiteX110-529" fmla="*/ 590 w 711"/>
              <a:gd name="connsiteY110-530" fmla="*/ 710 h 763"/>
              <a:gd name="connsiteX111-531" fmla="*/ 590 w 711"/>
              <a:gd name="connsiteY111-532" fmla="*/ 721 h 763"/>
              <a:gd name="connsiteX112-533" fmla="*/ 585 w 711"/>
              <a:gd name="connsiteY112-534" fmla="*/ 726 h 763"/>
              <a:gd name="connsiteX113-535" fmla="*/ 580 w 711"/>
              <a:gd name="connsiteY113-536" fmla="*/ 736 h 763"/>
              <a:gd name="connsiteX114-537" fmla="*/ 580 w 711"/>
              <a:gd name="connsiteY114-538" fmla="*/ 742 h 763"/>
              <a:gd name="connsiteX115-539" fmla="*/ 569 w 711"/>
              <a:gd name="connsiteY115-540" fmla="*/ 747 h 763"/>
              <a:gd name="connsiteX116-541" fmla="*/ 564 w 711"/>
              <a:gd name="connsiteY116-542" fmla="*/ 757 h 763"/>
              <a:gd name="connsiteX117-543" fmla="*/ 559 w 711"/>
              <a:gd name="connsiteY117-544" fmla="*/ 757 h 763"/>
              <a:gd name="connsiteX118-545" fmla="*/ 553 w 711"/>
              <a:gd name="connsiteY118-546" fmla="*/ 763 h 763"/>
              <a:gd name="connsiteX119-547" fmla="*/ 548 w 711"/>
              <a:gd name="connsiteY119-548" fmla="*/ 763 h 763"/>
              <a:gd name="connsiteX120-549" fmla="*/ 548 w 711"/>
              <a:gd name="connsiteY120-550" fmla="*/ 757 h 763"/>
              <a:gd name="connsiteX121-551" fmla="*/ 543 w 711"/>
              <a:gd name="connsiteY121-552" fmla="*/ 757 h 763"/>
              <a:gd name="connsiteX122-553" fmla="*/ 543 w 711"/>
              <a:gd name="connsiteY122-554" fmla="*/ 752 h 763"/>
              <a:gd name="connsiteX123-555" fmla="*/ 543 w 711"/>
              <a:gd name="connsiteY123-556" fmla="*/ 747 h 763"/>
              <a:gd name="connsiteX124-557" fmla="*/ 538 w 711"/>
              <a:gd name="connsiteY124-558" fmla="*/ 742 h 763"/>
              <a:gd name="connsiteX125-559" fmla="*/ 538 w 711"/>
              <a:gd name="connsiteY125-560" fmla="*/ 731 h 763"/>
              <a:gd name="connsiteX126-561" fmla="*/ 538 w 711"/>
              <a:gd name="connsiteY126-562" fmla="*/ 721 h 763"/>
              <a:gd name="connsiteX127-563" fmla="*/ 532 w 711"/>
              <a:gd name="connsiteY127-564" fmla="*/ 705 h 763"/>
              <a:gd name="connsiteX128-565" fmla="*/ 527 w 711"/>
              <a:gd name="connsiteY128-566" fmla="*/ 684 h 763"/>
              <a:gd name="connsiteX129-567" fmla="*/ 522 w 711"/>
              <a:gd name="connsiteY129-568" fmla="*/ 668 h 763"/>
              <a:gd name="connsiteX130-569" fmla="*/ 517 w 711"/>
              <a:gd name="connsiteY130-570" fmla="*/ 652 h 763"/>
              <a:gd name="connsiteX131-571" fmla="*/ 511 w 711"/>
              <a:gd name="connsiteY131-572" fmla="*/ 636 h 763"/>
              <a:gd name="connsiteX132-573" fmla="*/ 501 w 711"/>
              <a:gd name="connsiteY132-574" fmla="*/ 626 h 763"/>
              <a:gd name="connsiteX133-575" fmla="*/ 511 w 711"/>
              <a:gd name="connsiteY133-576" fmla="*/ 610 h 763"/>
              <a:gd name="connsiteX134-577" fmla="*/ 522 w 711"/>
              <a:gd name="connsiteY134-578" fmla="*/ 610 h 763"/>
              <a:gd name="connsiteX135-579" fmla="*/ 532 w 711"/>
              <a:gd name="connsiteY135-580" fmla="*/ 610 h 763"/>
              <a:gd name="connsiteX136-581" fmla="*/ 543 w 711"/>
              <a:gd name="connsiteY136-582" fmla="*/ 605 h 763"/>
              <a:gd name="connsiteX137-583" fmla="*/ 548 w 711"/>
              <a:gd name="connsiteY137-584" fmla="*/ 605 h 763"/>
              <a:gd name="connsiteX138-585" fmla="*/ 553 w 711"/>
              <a:gd name="connsiteY138-586" fmla="*/ 600 h 763"/>
              <a:gd name="connsiteX139-587" fmla="*/ 553 w 711"/>
              <a:gd name="connsiteY139-588" fmla="*/ 600 h 763"/>
              <a:gd name="connsiteX140-589" fmla="*/ 559 w 711"/>
              <a:gd name="connsiteY140-590" fmla="*/ 594 h 763"/>
              <a:gd name="connsiteX141-591" fmla="*/ 559 w 711"/>
              <a:gd name="connsiteY141-592" fmla="*/ 584 h 763"/>
              <a:gd name="connsiteX142-593" fmla="*/ 564 w 711"/>
              <a:gd name="connsiteY142-594" fmla="*/ 573 h 763"/>
              <a:gd name="connsiteX143-595" fmla="*/ 564 w 711"/>
              <a:gd name="connsiteY143-596" fmla="*/ 558 h 763"/>
              <a:gd name="connsiteX144-597" fmla="*/ 569 w 711"/>
              <a:gd name="connsiteY144-598" fmla="*/ 537 h 763"/>
              <a:gd name="connsiteX145-599" fmla="*/ 575 w 711"/>
              <a:gd name="connsiteY145-600" fmla="*/ 516 h 763"/>
              <a:gd name="connsiteX146-601" fmla="*/ 575 w 711"/>
              <a:gd name="connsiteY146-602" fmla="*/ 489 h 763"/>
              <a:gd name="connsiteX147-603" fmla="*/ 580 w 711"/>
              <a:gd name="connsiteY147-604" fmla="*/ 458 h 763"/>
              <a:gd name="connsiteX148-605" fmla="*/ 590 w 711"/>
              <a:gd name="connsiteY148-606" fmla="*/ 395 h 763"/>
              <a:gd name="connsiteX149-607" fmla="*/ 596 w 711"/>
              <a:gd name="connsiteY149-608" fmla="*/ 337 h 763"/>
              <a:gd name="connsiteX150-609" fmla="*/ 601 w 711"/>
              <a:gd name="connsiteY150-610" fmla="*/ 274 h 763"/>
              <a:gd name="connsiteX151-611" fmla="*/ 601 w 711"/>
              <a:gd name="connsiteY151-612" fmla="*/ 221 h 763"/>
              <a:gd name="connsiteX152-613" fmla="*/ 601 w 711"/>
              <a:gd name="connsiteY152-614" fmla="*/ 221 h 763"/>
              <a:gd name="connsiteX0-615" fmla="*/ 601 w 711"/>
              <a:gd name="connsiteY0-616" fmla="*/ 221 h 763"/>
              <a:gd name="connsiteX1-617" fmla="*/ 601 w 711"/>
              <a:gd name="connsiteY1-618" fmla="*/ 195 h 763"/>
              <a:gd name="connsiteX2-619" fmla="*/ 601 w 711"/>
              <a:gd name="connsiteY2-620" fmla="*/ 168 h 763"/>
              <a:gd name="connsiteX3-621" fmla="*/ 601 w 711"/>
              <a:gd name="connsiteY3-622" fmla="*/ 147 h 763"/>
              <a:gd name="connsiteX4-623" fmla="*/ 601 w 711"/>
              <a:gd name="connsiteY4-624" fmla="*/ 132 h 763"/>
              <a:gd name="connsiteX5-625" fmla="*/ 601 w 711"/>
              <a:gd name="connsiteY5-626" fmla="*/ 116 h 763"/>
              <a:gd name="connsiteX6-627" fmla="*/ 601 w 711"/>
              <a:gd name="connsiteY6-628" fmla="*/ 105 h 763"/>
              <a:gd name="connsiteX7-629" fmla="*/ 596 w 711"/>
              <a:gd name="connsiteY7-630" fmla="*/ 95 h 763"/>
              <a:gd name="connsiteX8-631" fmla="*/ 596 w 711"/>
              <a:gd name="connsiteY8-632" fmla="*/ 89 h 763"/>
              <a:gd name="connsiteX9-633" fmla="*/ 596 w 711"/>
              <a:gd name="connsiteY9-634" fmla="*/ 84 h 763"/>
              <a:gd name="connsiteX10-635" fmla="*/ 590 w 711"/>
              <a:gd name="connsiteY10-636" fmla="*/ 84 h 763"/>
              <a:gd name="connsiteX11-637" fmla="*/ 585 w 711"/>
              <a:gd name="connsiteY11-638" fmla="*/ 79 h 763"/>
              <a:gd name="connsiteX12-639" fmla="*/ 575 w 711"/>
              <a:gd name="connsiteY12-640" fmla="*/ 79 h 763"/>
              <a:gd name="connsiteX13-641" fmla="*/ 569 w 711"/>
              <a:gd name="connsiteY13-642" fmla="*/ 74 h 763"/>
              <a:gd name="connsiteX14-643" fmla="*/ 553 w 711"/>
              <a:gd name="connsiteY14-644" fmla="*/ 74 h 763"/>
              <a:gd name="connsiteX15-645" fmla="*/ 543 w 711"/>
              <a:gd name="connsiteY15-646" fmla="*/ 74 h 763"/>
              <a:gd name="connsiteX16-647" fmla="*/ 527 w 711"/>
              <a:gd name="connsiteY16-648" fmla="*/ 79 h 763"/>
              <a:gd name="connsiteX17-649" fmla="*/ 496 w 711"/>
              <a:gd name="connsiteY17-650" fmla="*/ 79 h 763"/>
              <a:gd name="connsiteX18-651" fmla="*/ 459 w 711"/>
              <a:gd name="connsiteY18-652" fmla="*/ 84 h 763"/>
              <a:gd name="connsiteX19-653" fmla="*/ 422 w 711"/>
              <a:gd name="connsiteY19-654" fmla="*/ 89 h 763"/>
              <a:gd name="connsiteX20-655" fmla="*/ 385 w 711"/>
              <a:gd name="connsiteY20-656" fmla="*/ 89 h 763"/>
              <a:gd name="connsiteX21-657" fmla="*/ 343 w 711"/>
              <a:gd name="connsiteY21-658" fmla="*/ 95 h 763"/>
              <a:gd name="connsiteX22-659" fmla="*/ 295 w 711"/>
              <a:gd name="connsiteY22-660" fmla="*/ 105 h 763"/>
              <a:gd name="connsiteX23-661" fmla="*/ 269 w 711"/>
              <a:gd name="connsiteY23-662" fmla="*/ 105 h 763"/>
              <a:gd name="connsiteX24-663" fmla="*/ 243 w 711"/>
              <a:gd name="connsiteY24-664" fmla="*/ 110 h 763"/>
              <a:gd name="connsiteX25-665" fmla="*/ 216 w 711"/>
              <a:gd name="connsiteY25-666" fmla="*/ 116 h 763"/>
              <a:gd name="connsiteX26-667" fmla="*/ 190 w 711"/>
              <a:gd name="connsiteY26-668" fmla="*/ 116 h 763"/>
              <a:gd name="connsiteX27-669" fmla="*/ 158 w 711"/>
              <a:gd name="connsiteY27-670" fmla="*/ 121 h 763"/>
              <a:gd name="connsiteX28-671" fmla="*/ 132 w 711"/>
              <a:gd name="connsiteY28-672" fmla="*/ 126 h 763"/>
              <a:gd name="connsiteX29-673" fmla="*/ 106 w 711"/>
              <a:gd name="connsiteY29-674" fmla="*/ 126 h 763"/>
              <a:gd name="connsiteX30-675" fmla="*/ 85 w 711"/>
              <a:gd name="connsiteY30-676" fmla="*/ 132 h 763"/>
              <a:gd name="connsiteX31-677" fmla="*/ 64 w 711"/>
              <a:gd name="connsiteY31-678" fmla="*/ 132 h 763"/>
              <a:gd name="connsiteX32-679" fmla="*/ 37 w 711"/>
              <a:gd name="connsiteY32-680" fmla="*/ 132 h 763"/>
              <a:gd name="connsiteX33-681" fmla="*/ 21 w 711"/>
              <a:gd name="connsiteY33-682" fmla="*/ 137 h 763"/>
              <a:gd name="connsiteX34-683" fmla="*/ 0 w 711"/>
              <a:gd name="connsiteY34-684" fmla="*/ 137 h 763"/>
              <a:gd name="connsiteX35-685" fmla="*/ 0 w 711"/>
              <a:gd name="connsiteY35-686" fmla="*/ 100 h 763"/>
              <a:gd name="connsiteX36-687" fmla="*/ 16 w 711"/>
              <a:gd name="connsiteY36-688" fmla="*/ 100 h 763"/>
              <a:gd name="connsiteX37-689" fmla="*/ 37 w 711"/>
              <a:gd name="connsiteY37-690" fmla="*/ 100 h 763"/>
              <a:gd name="connsiteX38-691" fmla="*/ 53 w 711"/>
              <a:gd name="connsiteY38-692" fmla="*/ 100 h 763"/>
              <a:gd name="connsiteX39-693" fmla="*/ 74 w 711"/>
              <a:gd name="connsiteY39-694" fmla="*/ 95 h 763"/>
              <a:gd name="connsiteX40-695" fmla="*/ 100 w 711"/>
              <a:gd name="connsiteY40-696" fmla="*/ 95 h 763"/>
              <a:gd name="connsiteX41-697" fmla="*/ 122 w 711"/>
              <a:gd name="connsiteY41-698" fmla="*/ 89 h 763"/>
              <a:gd name="connsiteX42-699" fmla="*/ 148 w 711"/>
              <a:gd name="connsiteY42-700" fmla="*/ 84 h 763"/>
              <a:gd name="connsiteX43-701" fmla="*/ 179 w 711"/>
              <a:gd name="connsiteY43-702" fmla="*/ 84 h 763"/>
              <a:gd name="connsiteX44-703" fmla="*/ 237 w 711"/>
              <a:gd name="connsiteY44-704" fmla="*/ 74 h 763"/>
              <a:gd name="connsiteX45-705" fmla="*/ 295 w 711"/>
              <a:gd name="connsiteY45-706" fmla="*/ 63 h 763"/>
              <a:gd name="connsiteX46-707" fmla="*/ 353 w 711"/>
              <a:gd name="connsiteY46-708" fmla="*/ 58 h 763"/>
              <a:gd name="connsiteX47-709" fmla="*/ 411 w 711"/>
              <a:gd name="connsiteY47-710" fmla="*/ 47 h 763"/>
              <a:gd name="connsiteX48-711" fmla="*/ 438 w 711"/>
              <a:gd name="connsiteY48-712" fmla="*/ 42 h 763"/>
              <a:gd name="connsiteX49-713" fmla="*/ 464 w 711"/>
              <a:gd name="connsiteY49-714" fmla="*/ 37 h 763"/>
              <a:gd name="connsiteX50-715" fmla="*/ 490 w 711"/>
              <a:gd name="connsiteY50-716" fmla="*/ 32 h 763"/>
              <a:gd name="connsiteX51-717" fmla="*/ 506 w 711"/>
              <a:gd name="connsiteY51-718" fmla="*/ 32 h 763"/>
              <a:gd name="connsiteX52-719" fmla="*/ 522 w 711"/>
              <a:gd name="connsiteY52-720" fmla="*/ 26 h 763"/>
              <a:gd name="connsiteX53-721" fmla="*/ 538 w 711"/>
              <a:gd name="connsiteY53-722" fmla="*/ 21 h 763"/>
              <a:gd name="connsiteX54-723" fmla="*/ 543 w 711"/>
              <a:gd name="connsiteY54-724" fmla="*/ 21 h 763"/>
              <a:gd name="connsiteX55-725" fmla="*/ 553 w 711"/>
              <a:gd name="connsiteY55-726" fmla="*/ 16 h 763"/>
              <a:gd name="connsiteX56-727" fmla="*/ 559 w 711"/>
              <a:gd name="connsiteY56-728" fmla="*/ 11 h 763"/>
              <a:gd name="connsiteX57-729" fmla="*/ 569 w 711"/>
              <a:gd name="connsiteY57-730" fmla="*/ 5 h 763"/>
              <a:gd name="connsiteX58-731" fmla="*/ 575 w 711"/>
              <a:gd name="connsiteY58-732" fmla="*/ 5 h 763"/>
              <a:gd name="connsiteX59-733" fmla="*/ 585 w 711"/>
              <a:gd name="connsiteY59-734" fmla="*/ 0 h 763"/>
              <a:gd name="connsiteX60-735" fmla="*/ 590 w 711"/>
              <a:gd name="connsiteY60-736" fmla="*/ 5 h 763"/>
              <a:gd name="connsiteX61-737" fmla="*/ 596 w 711"/>
              <a:gd name="connsiteY61-738" fmla="*/ 5 h 763"/>
              <a:gd name="connsiteX62-739" fmla="*/ 601 w 711"/>
              <a:gd name="connsiteY62-740" fmla="*/ 11 h 763"/>
              <a:gd name="connsiteX63-741" fmla="*/ 611 w 711"/>
              <a:gd name="connsiteY63-742" fmla="*/ 16 h 763"/>
              <a:gd name="connsiteX64-743" fmla="*/ 622 w 711"/>
              <a:gd name="connsiteY64-744" fmla="*/ 21 h 763"/>
              <a:gd name="connsiteX65-745" fmla="*/ 632 w 711"/>
              <a:gd name="connsiteY65-746" fmla="*/ 26 h 763"/>
              <a:gd name="connsiteX66-747" fmla="*/ 643 w 711"/>
              <a:gd name="connsiteY66-748" fmla="*/ 32 h 763"/>
              <a:gd name="connsiteX67-749" fmla="*/ 659 w 711"/>
              <a:gd name="connsiteY67-750" fmla="*/ 42 h 763"/>
              <a:gd name="connsiteX68-751" fmla="*/ 669 w 711"/>
              <a:gd name="connsiteY68-752" fmla="*/ 53 h 763"/>
              <a:gd name="connsiteX69-753" fmla="*/ 680 w 711"/>
              <a:gd name="connsiteY69-754" fmla="*/ 58 h 763"/>
              <a:gd name="connsiteX70-755" fmla="*/ 690 w 711"/>
              <a:gd name="connsiteY70-756" fmla="*/ 68 h 763"/>
              <a:gd name="connsiteX71-757" fmla="*/ 701 w 711"/>
              <a:gd name="connsiteY71-758" fmla="*/ 74 h 763"/>
              <a:gd name="connsiteX72-759" fmla="*/ 706 w 711"/>
              <a:gd name="connsiteY72-760" fmla="*/ 79 h 763"/>
              <a:gd name="connsiteX73-761" fmla="*/ 711 w 711"/>
              <a:gd name="connsiteY73-762" fmla="*/ 84 h 763"/>
              <a:gd name="connsiteX74-763" fmla="*/ 711 w 711"/>
              <a:gd name="connsiteY74-764" fmla="*/ 89 h 763"/>
              <a:gd name="connsiteX75-765" fmla="*/ 711 w 711"/>
              <a:gd name="connsiteY75-766" fmla="*/ 95 h 763"/>
              <a:gd name="connsiteX76-767" fmla="*/ 711 w 711"/>
              <a:gd name="connsiteY76-768" fmla="*/ 100 h 763"/>
              <a:gd name="connsiteX77-769" fmla="*/ 711 w 711"/>
              <a:gd name="connsiteY77-770" fmla="*/ 105 h 763"/>
              <a:gd name="connsiteX78-771" fmla="*/ 706 w 711"/>
              <a:gd name="connsiteY78-772" fmla="*/ 110 h 763"/>
              <a:gd name="connsiteX79-773" fmla="*/ 696 w 711"/>
              <a:gd name="connsiteY79-774" fmla="*/ 116 h 763"/>
              <a:gd name="connsiteX80-775" fmla="*/ 696 w 711"/>
              <a:gd name="connsiteY80-776" fmla="*/ 121 h 763"/>
              <a:gd name="connsiteX81-777" fmla="*/ 696 w 711"/>
              <a:gd name="connsiteY81-778" fmla="*/ 121 h 763"/>
              <a:gd name="connsiteX82-779" fmla="*/ 690 w 711"/>
              <a:gd name="connsiteY82-780" fmla="*/ 126 h 763"/>
              <a:gd name="connsiteX83-781" fmla="*/ 690 w 711"/>
              <a:gd name="connsiteY83-782" fmla="*/ 132 h 763"/>
              <a:gd name="connsiteX84-783" fmla="*/ 685 w 711"/>
              <a:gd name="connsiteY84-784" fmla="*/ 142 h 763"/>
              <a:gd name="connsiteX85-785" fmla="*/ 685 w 711"/>
              <a:gd name="connsiteY85-786" fmla="*/ 147 h 763"/>
              <a:gd name="connsiteX86-787" fmla="*/ 685 w 711"/>
              <a:gd name="connsiteY86-788" fmla="*/ 158 h 763"/>
              <a:gd name="connsiteX87-789" fmla="*/ 680 w 711"/>
              <a:gd name="connsiteY87-790" fmla="*/ 168 h 763"/>
              <a:gd name="connsiteX88-791" fmla="*/ 680 w 711"/>
              <a:gd name="connsiteY88-792" fmla="*/ 179 h 763"/>
              <a:gd name="connsiteX89-793" fmla="*/ 680 w 711"/>
              <a:gd name="connsiteY89-794" fmla="*/ 189 h 763"/>
              <a:gd name="connsiteX90-795" fmla="*/ 675 w 711"/>
              <a:gd name="connsiteY90-796" fmla="*/ 205 h 763"/>
              <a:gd name="connsiteX91-797" fmla="*/ 675 w 711"/>
              <a:gd name="connsiteY91-798" fmla="*/ 221 h 763"/>
              <a:gd name="connsiteX92-799" fmla="*/ 675 w 711"/>
              <a:gd name="connsiteY92-800" fmla="*/ 237 h 763"/>
              <a:gd name="connsiteX93-801" fmla="*/ 669 w 711"/>
              <a:gd name="connsiteY93-802" fmla="*/ 252 h 763"/>
              <a:gd name="connsiteX94-803" fmla="*/ 669 w 711"/>
              <a:gd name="connsiteY94-804" fmla="*/ 268 h 763"/>
              <a:gd name="connsiteX95-805" fmla="*/ 669 w 711"/>
              <a:gd name="connsiteY95-806" fmla="*/ 289 h 763"/>
              <a:gd name="connsiteX96-807" fmla="*/ 664 w 711"/>
              <a:gd name="connsiteY96-808" fmla="*/ 331 h 763"/>
              <a:gd name="connsiteX97-809" fmla="*/ 659 w 711"/>
              <a:gd name="connsiteY97-810" fmla="*/ 368 h 763"/>
              <a:gd name="connsiteX98-811" fmla="*/ 659 w 711"/>
              <a:gd name="connsiteY98-812" fmla="*/ 400 h 763"/>
              <a:gd name="connsiteX99-813" fmla="*/ 654 w 711"/>
              <a:gd name="connsiteY99-814" fmla="*/ 431 h 763"/>
              <a:gd name="connsiteX100-815" fmla="*/ 648 w 711"/>
              <a:gd name="connsiteY100-816" fmla="*/ 463 h 763"/>
              <a:gd name="connsiteX101-817" fmla="*/ 648 w 711"/>
              <a:gd name="connsiteY101-818" fmla="*/ 489 h 763"/>
              <a:gd name="connsiteX102-819" fmla="*/ 643 w 711"/>
              <a:gd name="connsiteY102-820" fmla="*/ 510 h 763"/>
              <a:gd name="connsiteX103-821" fmla="*/ 638 w 711"/>
              <a:gd name="connsiteY103-822" fmla="*/ 531 h 763"/>
              <a:gd name="connsiteX104-823" fmla="*/ 632 w 711"/>
              <a:gd name="connsiteY104-824" fmla="*/ 568 h 763"/>
              <a:gd name="connsiteX105-825" fmla="*/ 622 w 711"/>
              <a:gd name="connsiteY105-826" fmla="*/ 605 h 763"/>
              <a:gd name="connsiteX106-827" fmla="*/ 617 w 711"/>
              <a:gd name="connsiteY106-828" fmla="*/ 636 h 763"/>
              <a:gd name="connsiteX107-829" fmla="*/ 606 w 711"/>
              <a:gd name="connsiteY107-830" fmla="*/ 663 h 763"/>
              <a:gd name="connsiteX108-831" fmla="*/ 601 w 711"/>
              <a:gd name="connsiteY108-832" fmla="*/ 689 h 763"/>
              <a:gd name="connsiteX109-833" fmla="*/ 596 w 711"/>
              <a:gd name="connsiteY109-834" fmla="*/ 700 h 763"/>
              <a:gd name="connsiteX110-835" fmla="*/ 590 w 711"/>
              <a:gd name="connsiteY110-836" fmla="*/ 710 h 763"/>
              <a:gd name="connsiteX111-837" fmla="*/ 590 w 711"/>
              <a:gd name="connsiteY111-838" fmla="*/ 721 h 763"/>
              <a:gd name="connsiteX112-839" fmla="*/ 585 w 711"/>
              <a:gd name="connsiteY112-840" fmla="*/ 726 h 763"/>
              <a:gd name="connsiteX113-841" fmla="*/ 580 w 711"/>
              <a:gd name="connsiteY113-842" fmla="*/ 736 h 763"/>
              <a:gd name="connsiteX114-843" fmla="*/ 580 w 711"/>
              <a:gd name="connsiteY114-844" fmla="*/ 742 h 763"/>
              <a:gd name="connsiteX115-845" fmla="*/ 569 w 711"/>
              <a:gd name="connsiteY115-846" fmla="*/ 747 h 763"/>
              <a:gd name="connsiteX116-847" fmla="*/ 564 w 711"/>
              <a:gd name="connsiteY116-848" fmla="*/ 757 h 763"/>
              <a:gd name="connsiteX117-849" fmla="*/ 559 w 711"/>
              <a:gd name="connsiteY117-850" fmla="*/ 757 h 763"/>
              <a:gd name="connsiteX118-851" fmla="*/ 553 w 711"/>
              <a:gd name="connsiteY118-852" fmla="*/ 763 h 763"/>
              <a:gd name="connsiteX119-853" fmla="*/ 548 w 711"/>
              <a:gd name="connsiteY119-854" fmla="*/ 763 h 763"/>
              <a:gd name="connsiteX120-855" fmla="*/ 548 w 711"/>
              <a:gd name="connsiteY120-856" fmla="*/ 757 h 763"/>
              <a:gd name="connsiteX121-857" fmla="*/ 543 w 711"/>
              <a:gd name="connsiteY121-858" fmla="*/ 757 h 763"/>
              <a:gd name="connsiteX122-859" fmla="*/ 543 w 711"/>
              <a:gd name="connsiteY122-860" fmla="*/ 752 h 763"/>
              <a:gd name="connsiteX123-861" fmla="*/ 543 w 711"/>
              <a:gd name="connsiteY123-862" fmla="*/ 747 h 763"/>
              <a:gd name="connsiteX124-863" fmla="*/ 538 w 711"/>
              <a:gd name="connsiteY124-864" fmla="*/ 742 h 763"/>
              <a:gd name="connsiteX125-865" fmla="*/ 538 w 711"/>
              <a:gd name="connsiteY125-866" fmla="*/ 731 h 763"/>
              <a:gd name="connsiteX126-867" fmla="*/ 538 w 711"/>
              <a:gd name="connsiteY126-868" fmla="*/ 721 h 763"/>
              <a:gd name="connsiteX127-869" fmla="*/ 532 w 711"/>
              <a:gd name="connsiteY127-870" fmla="*/ 705 h 763"/>
              <a:gd name="connsiteX128-871" fmla="*/ 527 w 711"/>
              <a:gd name="connsiteY128-872" fmla="*/ 684 h 763"/>
              <a:gd name="connsiteX129-873" fmla="*/ 522 w 711"/>
              <a:gd name="connsiteY129-874" fmla="*/ 668 h 763"/>
              <a:gd name="connsiteX130-875" fmla="*/ 517 w 711"/>
              <a:gd name="connsiteY130-876" fmla="*/ 652 h 763"/>
              <a:gd name="connsiteX131-877" fmla="*/ 511 w 711"/>
              <a:gd name="connsiteY131-878" fmla="*/ 636 h 763"/>
              <a:gd name="connsiteX132-879" fmla="*/ 501 w 711"/>
              <a:gd name="connsiteY132-880" fmla="*/ 626 h 763"/>
              <a:gd name="connsiteX133-881" fmla="*/ 522 w 711"/>
              <a:gd name="connsiteY133-882" fmla="*/ 610 h 763"/>
              <a:gd name="connsiteX134-883" fmla="*/ 532 w 711"/>
              <a:gd name="connsiteY134-884" fmla="*/ 610 h 763"/>
              <a:gd name="connsiteX135-885" fmla="*/ 543 w 711"/>
              <a:gd name="connsiteY135-886" fmla="*/ 605 h 763"/>
              <a:gd name="connsiteX136-887" fmla="*/ 548 w 711"/>
              <a:gd name="connsiteY136-888" fmla="*/ 605 h 763"/>
              <a:gd name="connsiteX137-889" fmla="*/ 553 w 711"/>
              <a:gd name="connsiteY137-890" fmla="*/ 600 h 763"/>
              <a:gd name="connsiteX138-891" fmla="*/ 553 w 711"/>
              <a:gd name="connsiteY138-892" fmla="*/ 600 h 763"/>
              <a:gd name="connsiteX139-893" fmla="*/ 559 w 711"/>
              <a:gd name="connsiteY139-894" fmla="*/ 594 h 763"/>
              <a:gd name="connsiteX140-895" fmla="*/ 559 w 711"/>
              <a:gd name="connsiteY140-896" fmla="*/ 584 h 763"/>
              <a:gd name="connsiteX141-897" fmla="*/ 564 w 711"/>
              <a:gd name="connsiteY141-898" fmla="*/ 573 h 763"/>
              <a:gd name="connsiteX142-899" fmla="*/ 564 w 711"/>
              <a:gd name="connsiteY142-900" fmla="*/ 558 h 763"/>
              <a:gd name="connsiteX143-901" fmla="*/ 569 w 711"/>
              <a:gd name="connsiteY143-902" fmla="*/ 537 h 763"/>
              <a:gd name="connsiteX144-903" fmla="*/ 575 w 711"/>
              <a:gd name="connsiteY144-904" fmla="*/ 516 h 763"/>
              <a:gd name="connsiteX145-905" fmla="*/ 575 w 711"/>
              <a:gd name="connsiteY145-906" fmla="*/ 489 h 763"/>
              <a:gd name="connsiteX146-907" fmla="*/ 580 w 711"/>
              <a:gd name="connsiteY146-908" fmla="*/ 458 h 763"/>
              <a:gd name="connsiteX147-909" fmla="*/ 590 w 711"/>
              <a:gd name="connsiteY147-910" fmla="*/ 395 h 763"/>
              <a:gd name="connsiteX148-911" fmla="*/ 596 w 711"/>
              <a:gd name="connsiteY148-912" fmla="*/ 337 h 763"/>
              <a:gd name="connsiteX149-913" fmla="*/ 601 w 711"/>
              <a:gd name="connsiteY149-914" fmla="*/ 274 h 763"/>
              <a:gd name="connsiteX150-915" fmla="*/ 601 w 711"/>
              <a:gd name="connsiteY150-916" fmla="*/ 221 h 763"/>
              <a:gd name="connsiteX151-917" fmla="*/ 601 w 711"/>
              <a:gd name="connsiteY151-918" fmla="*/ 221 h 763"/>
              <a:gd name="connsiteX0-919" fmla="*/ 601 w 711"/>
              <a:gd name="connsiteY0-920" fmla="*/ 221 h 763"/>
              <a:gd name="connsiteX1-921" fmla="*/ 601 w 711"/>
              <a:gd name="connsiteY1-922" fmla="*/ 195 h 763"/>
              <a:gd name="connsiteX2-923" fmla="*/ 601 w 711"/>
              <a:gd name="connsiteY2-924" fmla="*/ 168 h 763"/>
              <a:gd name="connsiteX3-925" fmla="*/ 601 w 711"/>
              <a:gd name="connsiteY3-926" fmla="*/ 147 h 763"/>
              <a:gd name="connsiteX4-927" fmla="*/ 601 w 711"/>
              <a:gd name="connsiteY4-928" fmla="*/ 132 h 763"/>
              <a:gd name="connsiteX5-929" fmla="*/ 601 w 711"/>
              <a:gd name="connsiteY5-930" fmla="*/ 116 h 763"/>
              <a:gd name="connsiteX6-931" fmla="*/ 601 w 711"/>
              <a:gd name="connsiteY6-932" fmla="*/ 105 h 763"/>
              <a:gd name="connsiteX7-933" fmla="*/ 596 w 711"/>
              <a:gd name="connsiteY7-934" fmla="*/ 95 h 763"/>
              <a:gd name="connsiteX8-935" fmla="*/ 596 w 711"/>
              <a:gd name="connsiteY8-936" fmla="*/ 89 h 763"/>
              <a:gd name="connsiteX9-937" fmla="*/ 596 w 711"/>
              <a:gd name="connsiteY9-938" fmla="*/ 84 h 763"/>
              <a:gd name="connsiteX10-939" fmla="*/ 590 w 711"/>
              <a:gd name="connsiteY10-940" fmla="*/ 84 h 763"/>
              <a:gd name="connsiteX11-941" fmla="*/ 585 w 711"/>
              <a:gd name="connsiteY11-942" fmla="*/ 79 h 763"/>
              <a:gd name="connsiteX12-943" fmla="*/ 575 w 711"/>
              <a:gd name="connsiteY12-944" fmla="*/ 79 h 763"/>
              <a:gd name="connsiteX13-945" fmla="*/ 569 w 711"/>
              <a:gd name="connsiteY13-946" fmla="*/ 74 h 763"/>
              <a:gd name="connsiteX14-947" fmla="*/ 553 w 711"/>
              <a:gd name="connsiteY14-948" fmla="*/ 74 h 763"/>
              <a:gd name="connsiteX15-949" fmla="*/ 543 w 711"/>
              <a:gd name="connsiteY15-950" fmla="*/ 74 h 763"/>
              <a:gd name="connsiteX16-951" fmla="*/ 527 w 711"/>
              <a:gd name="connsiteY16-952" fmla="*/ 79 h 763"/>
              <a:gd name="connsiteX17-953" fmla="*/ 496 w 711"/>
              <a:gd name="connsiteY17-954" fmla="*/ 79 h 763"/>
              <a:gd name="connsiteX18-955" fmla="*/ 459 w 711"/>
              <a:gd name="connsiteY18-956" fmla="*/ 84 h 763"/>
              <a:gd name="connsiteX19-957" fmla="*/ 422 w 711"/>
              <a:gd name="connsiteY19-958" fmla="*/ 89 h 763"/>
              <a:gd name="connsiteX20-959" fmla="*/ 385 w 711"/>
              <a:gd name="connsiteY20-960" fmla="*/ 89 h 763"/>
              <a:gd name="connsiteX21-961" fmla="*/ 343 w 711"/>
              <a:gd name="connsiteY21-962" fmla="*/ 95 h 763"/>
              <a:gd name="connsiteX22-963" fmla="*/ 295 w 711"/>
              <a:gd name="connsiteY22-964" fmla="*/ 105 h 763"/>
              <a:gd name="connsiteX23-965" fmla="*/ 269 w 711"/>
              <a:gd name="connsiteY23-966" fmla="*/ 105 h 763"/>
              <a:gd name="connsiteX24-967" fmla="*/ 243 w 711"/>
              <a:gd name="connsiteY24-968" fmla="*/ 110 h 763"/>
              <a:gd name="connsiteX25-969" fmla="*/ 216 w 711"/>
              <a:gd name="connsiteY25-970" fmla="*/ 116 h 763"/>
              <a:gd name="connsiteX26-971" fmla="*/ 190 w 711"/>
              <a:gd name="connsiteY26-972" fmla="*/ 116 h 763"/>
              <a:gd name="connsiteX27-973" fmla="*/ 158 w 711"/>
              <a:gd name="connsiteY27-974" fmla="*/ 121 h 763"/>
              <a:gd name="connsiteX28-975" fmla="*/ 132 w 711"/>
              <a:gd name="connsiteY28-976" fmla="*/ 126 h 763"/>
              <a:gd name="connsiteX29-977" fmla="*/ 106 w 711"/>
              <a:gd name="connsiteY29-978" fmla="*/ 126 h 763"/>
              <a:gd name="connsiteX30-979" fmla="*/ 85 w 711"/>
              <a:gd name="connsiteY30-980" fmla="*/ 132 h 763"/>
              <a:gd name="connsiteX31-981" fmla="*/ 64 w 711"/>
              <a:gd name="connsiteY31-982" fmla="*/ 132 h 763"/>
              <a:gd name="connsiteX32-983" fmla="*/ 37 w 711"/>
              <a:gd name="connsiteY32-984" fmla="*/ 132 h 763"/>
              <a:gd name="connsiteX33-985" fmla="*/ 21 w 711"/>
              <a:gd name="connsiteY33-986" fmla="*/ 137 h 763"/>
              <a:gd name="connsiteX34-987" fmla="*/ 0 w 711"/>
              <a:gd name="connsiteY34-988" fmla="*/ 137 h 763"/>
              <a:gd name="connsiteX35-989" fmla="*/ 0 w 711"/>
              <a:gd name="connsiteY35-990" fmla="*/ 100 h 763"/>
              <a:gd name="connsiteX36-991" fmla="*/ 16 w 711"/>
              <a:gd name="connsiteY36-992" fmla="*/ 100 h 763"/>
              <a:gd name="connsiteX37-993" fmla="*/ 37 w 711"/>
              <a:gd name="connsiteY37-994" fmla="*/ 100 h 763"/>
              <a:gd name="connsiteX38-995" fmla="*/ 53 w 711"/>
              <a:gd name="connsiteY38-996" fmla="*/ 100 h 763"/>
              <a:gd name="connsiteX39-997" fmla="*/ 74 w 711"/>
              <a:gd name="connsiteY39-998" fmla="*/ 95 h 763"/>
              <a:gd name="connsiteX40-999" fmla="*/ 100 w 711"/>
              <a:gd name="connsiteY40-1000" fmla="*/ 95 h 763"/>
              <a:gd name="connsiteX41-1001" fmla="*/ 122 w 711"/>
              <a:gd name="connsiteY41-1002" fmla="*/ 89 h 763"/>
              <a:gd name="connsiteX42-1003" fmla="*/ 148 w 711"/>
              <a:gd name="connsiteY42-1004" fmla="*/ 84 h 763"/>
              <a:gd name="connsiteX43-1005" fmla="*/ 179 w 711"/>
              <a:gd name="connsiteY43-1006" fmla="*/ 84 h 763"/>
              <a:gd name="connsiteX44-1007" fmla="*/ 237 w 711"/>
              <a:gd name="connsiteY44-1008" fmla="*/ 74 h 763"/>
              <a:gd name="connsiteX45-1009" fmla="*/ 295 w 711"/>
              <a:gd name="connsiteY45-1010" fmla="*/ 63 h 763"/>
              <a:gd name="connsiteX46-1011" fmla="*/ 353 w 711"/>
              <a:gd name="connsiteY46-1012" fmla="*/ 58 h 763"/>
              <a:gd name="connsiteX47-1013" fmla="*/ 411 w 711"/>
              <a:gd name="connsiteY47-1014" fmla="*/ 47 h 763"/>
              <a:gd name="connsiteX48-1015" fmla="*/ 438 w 711"/>
              <a:gd name="connsiteY48-1016" fmla="*/ 42 h 763"/>
              <a:gd name="connsiteX49-1017" fmla="*/ 464 w 711"/>
              <a:gd name="connsiteY49-1018" fmla="*/ 37 h 763"/>
              <a:gd name="connsiteX50-1019" fmla="*/ 490 w 711"/>
              <a:gd name="connsiteY50-1020" fmla="*/ 32 h 763"/>
              <a:gd name="connsiteX51-1021" fmla="*/ 506 w 711"/>
              <a:gd name="connsiteY51-1022" fmla="*/ 32 h 763"/>
              <a:gd name="connsiteX52-1023" fmla="*/ 522 w 711"/>
              <a:gd name="connsiteY52-1024" fmla="*/ 26 h 763"/>
              <a:gd name="connsiteX53-1025" fmla="*/ 538 w 711"/>
              <a:gd name="connsiteY53-1026" fmla="*/ 21 h 763"/>
              <a:gd name="connsiteX54-1027" fmla="*/ 543 w 711"/>
              <a:gd name="connsiteY54-1028" fmla="*/ 21 h 763"/>
              <a:gd name="connsiteX55-1029" fmla="*/ 553 w 711"/>
              <a:gd name="connsiteY55-1030" fmla="*/ 16 h 763"/>
              <a:gd name="connsiteX56-1031" fmla="*/ 559 w 711"/>
              <a:gd name="connsiteY56-1032" fmla="*/ 11 h 763"/>
              <a:gd name="connsiteX57-1033" fmla="*/ 569 w 711"/>
              <a:gd name="connsiteY57-1034" fmla="*/ 5 h 763"/>
              <a:gd name="connsiteX58-1035" fmla="*/ 575 w 711"/>
              <a:gd name="connsiteY58-1036" fmla="*/ 5 h 763"/>
              <a:gd name="connsiteX59-1037" fmla="*/ 585 w 711"/>
              <a:gd name="connsiteY59-1038" fmla="*/ 0 h 763"/>
              <a:gd name="connsiteX60-1039" fmla="*/ 590 w 711"/>
              <a:gd name="connsiteY60-1040" fmla="*/ 5 h 763"/>
              <a:gd name="connsiteX61-1041" fmla="*/ 596 w 711"/>
              <a:gd name="connsiteY61-1042" fmla="*/ 5 h 763"/>
              <a:gd name="connsiteX62-1043" fmla="*/ 601 w 711"/>
              <a:gd name="connsiteY62-1044" fmla="*/ 11 h 763"/>
              <a:gd name="connsiteX63-1045" fmla="*/ 611 w 711"/>
              <a:gd name="connsiteY63-1046" fmla="*/ 16 h 763"/>
              <a:gd name="connsiteX64-1047" fmla="*/ 622 w 711"/>
              <a:gd name="connsiteY64-1048" fmla="*/ 21 h 763"/>
              <a:gd name="connsiteX65-1049" fmla="*/ 632 w 711"/>
              <a:gd name="connsiteY65-1050" fmla="*/ 26 h 763"/>
              <a:gd name="connsiteX66-1051" fmla="*/ 643 w 711"/>
              <a:gd name="connsiteY66-1052" fmla="*/ 32 h 763"/>
              <a:gd name="connsiteX67-1053" fmla="*/ 659 w 711"/>
              <a:gd name="connsiteY67-1054" fmla="*/ 42 h 763"/>
              <a:gd name="connsiteX68-1055" fmla="*/ 669 w 711"/>
              <a:gd name="connsiteY68-1056" fmla="*/ 53 h 763"/>
              <a:gd name="connsiteX69-1057" fmla="*/ 680 w 711"/>
              <a:gd name="connsiteY69-1058" fmla="*/ 58 h 763"/>
              <a:gd name="connsiteX70-1059" fmla="*/ 690 w 711"/>
              <a:gd name="connsiteY70-1060" fmla="*/ 68 h 763"/>
              <a:gd name="connsiteX71-1061" fmla="*/ 701 w 711"/>
              <a:gd name="connsiteY71-1062" fmla="*/ 74 h 763"/>
              <a:gd name="connsiteX72-1063" fmla="*/ 706 w 711"/>
              <a:gd name="connsiteY72-1064" fmla="*/ 79 h 763"/>
              <a:gd name="connsiteX73-1065" fmla="*/ 711 w 711"/>
              <a:gd name="connsiteY73-1066" fmla="*/ 84 h 763"/>
              <a:gd name="connsiteX74-1067" fmla="*/ 711 w 711"/>
              <a:gd name="connsiteY74-1068" fmla="*/ 89 h 763"/>
              <a:gd name="connsiteX75-1069" fmla="*/ 711 w 711"/>
              <a:gd name="connsiteY75-1070" fmla="*/ 95 h 763"/>
              <a:gd name="connsiteX76-1071" fmla="*/ 711 w 711"/>
              <a:gd name="connsiteY76-1072" fmla="*/ 100 h 763"/>
              <a:gd name="connsiteX77-1073" fmla="*/ 711 w 711"/>
              <a:gd name="connsiteY77-1074" fmla="*/ 105 h 763"/>
              <a:gd name="connsiteX78-1075" fmla="*/ 706 w 711"/>
              <a:gd name="connsiteY78-1076" fmla="*/ 110 h 763"/>
              <a:gd name="connsiteX79-1077" fmla="*/ 696 w 711"/>
              <a:gd name="connsiteY79-1078" fmla="*/ 116 h 763"/>
              <a:gd name="connsiteX80-1079" fmla="*/ 696 w 711"/>
              <a:gd name="connsiteY80-1080" fmla="*/ 121 h 763"/>
              <a:gd name="connsiteX81-1081" fmla="*/ 696 w 711"/>
              <a:gd name="connsiteY81-1082" fmla="*/ 121 h 763"/>
              <a:gd name="connsiteX82-1083" fmla="*/ 690 w 711"/>
              <a:gd name="connsiteY82-1084" fmla="*/ 126 h 763"/>
              <a:gd name="connsiteX83-1085" fmla="*/ 690 w 711"/>
              <a:gd name="connsiteY83-1086" fmla="*/ 132 h 763"/>
              <a:gd name="connsiteX84-1087" fmla="*/ 685 w 711"/>
              <a:gd name="connsiteY84-1088" fmla="*/ 142 h 763"/>
              <a:gd name="connsiteX85-1089" fmla="*/ 685 w 711"/>
              <a:gd name="connsiteY85-1090" fmla="*/ 147 h 763"/>
              <a:gd name="connsiteX86-1091" fmla="*/ 685 w 711"/>
              <a:gd name="connsiteY86-1092" fmla="*/ 158 h 763"/>
              <a:gd name="connsiteX87-1093" fmla="*/ 680 w 711"/>
              <a:gd name="connsiteY87-1094" fmla="*/ 168 h 763"/>
              <a:gd name="connsiteX88-1095" fmla="*/ 680 w 711"/>
              <a:gd name="connsiteY88-1096" fmla="*/ 179 h 763"/>
              <a:gd name="connsiteX89-1097" fmla="*/ 680 w 711"/>
              <a:gd name="connsiteY89-1098" fmla="*/ 189 h 763"/>
              <a:gd name="connsiteX90-1099" fmla="*/ 675 w 711"/>
              <a:gd name="connsiteY90-1100" fmla="*/ 205 h 763"/>
              <a:gd name="connsiteX91-1101" fmla="*/ 675 w 711"/>
              <a:gd name="connsiteY91-1102" fmla="*/ 221 h 763"/>
              <a:gd name="connsiteX92-1103" fmla="*/ 675 w 711"/>
              <a:gd name="connsiteY92-1104" fmla="*/ 237 h 763"/>
              <a:gd name="connsiteX93-1105" fmla="*/ 669 w 711"/>
              <a:gd name="connsiteY93-1106" fmla="*/ 252 h 763"/>
              <a:gd name="connsiteX94-1107" fmla="*/ 669 w 711"/>
              <a:gd name="connsiteY94-1108" fmla="*/ 268 h 763"/>
              <a:gd name="connsiteX95-1109" fmla="*/ 669 w 711"/>
              <a:gd name="connsiteY95-1110" fmla="*/ 289 h 763"/>
              <a:gd name="connsiteX96-1111" fmla="*/ 664 w 711"/>
              <a:gd name="connsiteY96-1112" fmla="*/ 331 h 763"/>
              <a:gd name="connsiteX97-1113" fmla="*/ 659 w 711"/>
              <a:gd name="connsiteY97-1114" fmla="*/ 368 h 763"/>
              <a:gd name="connsiteX98-1115" fmla="*/ 659 w 711"/>
              <a:gd name="connsiteY98-1116" fmla="*/ 400 h 763"/>
              <a:gd name="connsiteX99-1117" fmla="*/ 654 w 711"/>
              <a:gd name="connsiteY99-1118" fmla="*/ 431 h 763"/>
              <a:gd name="connsiteX100-1119" fmla="*/ 648 w 711"/>
              <a:gd name="connsiteY100-1120" fmla="*/ 463 h 763"/>
              <a:gd name="connsiteX101-1121" fmla="*/ 648 w 711"/>
              <a:gd name="connsiteY101-1122" fmla="*/ 489 h 763"/>
              <a:gd name="connsiteX102-1123" fmla="*/ 643 w 711"/>
              <a:gd name="connsiteY102-1124" fmla="*/ 510 h 763"/>
              <a:gd name="connsiteX103-1125" fmla="*/ 638 w 711"/>
              <a:gd name="connsiteY103-1126" fmla="*/ 531 h 763"/>
              <a:gd name="connsiteX104-1127" fmla="*/ 632 w 711"/>
              <a:gd name="connsiteY104-1128" fmla="*/ 568 h 763"/>
              <a:gd name="connsiteX105-1129" fmla="*/ 622 w 711"/>
              <a:gd name="connsiteY105-1130" fmla="*/ 605 h 763"/>
              <a:gd name="connsiteX106-1131" fmla="*/ 617 w 711"/>
              <a:gd name="connsiteY106-1132" fmla="*/ 636 h 763"/>
              <a:gd name="connsiteX107-1133" fmla="*/ 606 w 711"/>
              <a:gd name="connsiteY107-1134" fmla="*/ 663 h 763"/>
              <a:gd name="connsiteX108-1135" fmla="*/ 601 w 711"/>
              <a:gd name="connsiteY108-1136" fmla="*/ 689 h 763"/>
              <a:gd name="connsiteX109-1137" fmla="*/ 596 w 711"/>
              <a:gd name="connsiteY109-1138" fmla="*/ 700 h 763"/>
              <a:gd name="connsiteX110-1139" fmla="*/ 590 w 711"/>
              <a:gd name="connsiteY110-1140" fmla="*/ 710 h 763"/>
              <a:gd name="connsiteX111-1141" fmla="*/ 590 w 711"/>
              <a:gd name="connsiteY111-1142" fmla="*/ 721 h 763"/>
              <a:gd name="connsiteX112-1143" fmla="*/ 585 w 711"/>
              <a:gd name="connsiteY112-1144" fmla="*/ 726 h 763"/>
              <a:gd name="connsiteX113-1145" fmla="*/ 580 w 711"/>
              <a:gd name="connsiteY113-1146" fmla="*/ 736 h 763"/>
              <a:gd name="connsiteX114-1147" fmla="*/ 580 w 711"/>
              <a:gd name="connsiteY114-1148" fmla="*/ 742 h 763"/>
              <a:gd name="connsiteX115-1149" fmla="*/ 569 w 711"/>
              <a:gd name="connsiteY115-1150" fmla="*/ 747 h 763"/>
              <a:gd name="connsiteX116-1151" fmla="*/ 564 w 711"/>
              <a:gd name="connsiteY116-1152" fmla="*/ 757 h 763"/>
              <a:gd name="connsiteX117-1153" fmla="*/ 559 w 711"/>
              <a:gd name="connsiteY117-1154" fmla="*/ 757 h 763"/>
              <a:gd name="connsiteX118-1155" fmla="*/ 553 w 711"/>
              <a:gd name="connsiteY118-1156" fmla="*/ 763 h 763"/>
              <a:gd name="connsiteX119-1157" fmla="*/ 548 w 711"/>
              <a:gd name="connsiteY119-1158" fmla="*/ 763 h 763"/>
              <a:gd name="connsiteX120-1159" fmla="*/ 548 w 711"/>
              <a:gd name="connsiteY120-1160" fmla="*/ 757 h 763"/>
              <a:gd name="connsiteX121-1161" fmla="*/ 543 w 711"/>
              <a:gd name="connsiteY121-1162" fmla="*/ 757 h 763"/>
              <a:gd name="connsiteX122-1163" fmla="*/ 543 w 711"/>
              <a:gd name="connsiteY122-1164" fmla="*/ 752 h 763"/>
              <a:gd name="connsiteX123-1165" fmla="*/ 543 w 711"/>
              <a:gd name="connsiteY123-1166" fmla="*/ 747 h 763"/>
              <a:gd name="connsiteX124-1167" fmla="*/ 538 w 711"/>
              <a:gd name="connsiteY124-1168" fmla="*/ 742 h 763"/>
              <a:gd name="connsiteX125-1169" fmla="*/ 538 w 711"/>
              <a:gd name="connsiteY125-1170" fmla="*/ 731 h 763"/>
              <a:gd name="connsiteX126-1171" fmla="*/ 538 w 711"/>
              <a:gd name="connsiteY126-1172" fmla="*/ 721 h 763"/>
              <a:gd name="connsiteX127-1173" fmla="*/ 532 w 711"/>
              <a:gd name="connsiteY127-1174" fmla="*/ 705 h 763"/>
              <a:gd name="connsiteX128-1175" fmla="*/ 527 w 711"/>
              <a:gd name="connsiteY128-1176" fmla="*/ 684 h 763"/>
              <a:gd name="connsiteX129-1177" fmla="*/ 522 w 711"/>
              <a:gd name="connsiteY129-1178" fmla="*/ 668 h 763"/>
              <a:gd name="connsiteX130-1179" fmla="*/ 517 w 711"/>
              <a:gd name="connsiteY130-1180" fmla="*/ 652 h 763"/>
              <a:gd name="connsiteX131-1181" fmla="*/ 511 w 711"/>
              <a:gd name="connsiteY131-1182" fmla="*/ 636 h 763"/>
              <a:gd name="connsiteX132-1183" fmla="*/ 501 w 711"/>
              <a:gd name="connsiteY132-1184" fmla="*/ 626 h 763"/>
              <a:gd name="connsiteX133-1185" fmla="*/ 532 w 711"/>
              <a:gd name="connsiteY133-1186" fmla="*/ 610 h 763"/>
              <a:gd name="connsiteX134-1187" fmla="*/ 543 w 711"/>
              <a:gd name="connsiteY134-1188" fmla="*/ 605 h 763"/>
              <a:gd name="connsiteX135-1189" fmla="*/ 548 w 711"/>
              <a:gd name="connsiteY135-1190" fmla="*/ 605 h 763"/>
              <a:gd name="connsiteX136-1191" fmla="*/ 553 w 711"/>
              <a:gd name="connsiteY136-1192" fmla="*/ 600 h 763"/>
              <a:gd name="connsiteX137-1193" fmla="*/ 553 w 711"/>
              <a:gd name="connsiteY137-1194" fmla="*/ 600 h 763"/>
              <a:gd name="connsiteX138-1195" fmla="*/ 559 w 711"/>
              <a:gd name="connsiteY138-1196" fmla="*/ 594 h 763"/>
              <a:gd name="connsiteX139-1197" fmla="*/ 559 w 711"/>
              <a:gd name="connsiteY139-1198" fmla="*/ 584 h 763"/>
              <a:gd name="connsiteX140-1199" fmla="*/ 564 w 711"/>
              <a:gd name="connsiteY140-1200" fmla="*/ 573 h 763"/>
              <a:gd name="connsiteX141-1201" fmla="*/ 564 w 711"/>
              <a:gd name="connsiteY141-1202" fmla="*/ 558 h 763"/>
              <a:gd name="connsiteX142-1203" fmla="*/ 569 w 711"/>
              <a:gd name="connsiteY142-1204" fmla="*/ 537 h 763"/>
              <a:gd name="connsiteX143-1205" fmla="*/ 575 w 711"/>
              <a:gd name="connsiteY143-1206" fmla="*/ 516 h 763"/>
              <a:gd name="connsiteX144-1207" fmla="*/ 575 w 711"/>
              <a:gd name="connsiteY144-1208" fmla="*/ 489 h 763"/>
              <a:gd name="connsiteX145-1209" fmla="*/ 580 w 711"/>
              <a:gd name="connsiteY145-1210" fmla="*/ 458 h 763"/>
              <a:gd name="connsiteX146-1211" fmla="*/ 590 w 711"/>
              <a:gd name="connsiteY146-1212" fmla="*/ 395 h 763"/>
              <a:gd name="connsiteX147-1213" fmla="*/ 596 w 711"/>
              <a:gd name="connsiteY147-1214" fmla="*/ 337 h 763"/>
              <a:gd name="connsiteX148-1215" fmla="*/ 601 w 711"/>
              <a:gd name="connsiteY148-1216" fmla="*/ 274 h 763"/>
              <a:gd name="connsiteX149-1217" fmla="*/ 601 w 711"/>
              <a:gd name="connsiteY149-1218" fmla="*/ 221 h 763"/>
              <a:gd name="connsiteX150-1219" fmla="*/ 601 w 711"/>
              <a:gd name="connsiteY150-1220" fmla="*/ 221 h 763"/>
              <a:gd name="connsiteX0-1221" fmla="*/ 601 w 711"/>
              <a:gd name="connsiteY0-1222" fmla="*/ 221 h 763"/>
              <a:gd name="connsiteX1-1223" fmla="*/ 601 w 711"/>
              <a:gd name="connsiteY1-1224" fmla="*/ 195 h 763"/>
              <a:gd name="connsiteX2-1225" fmla="*/ 601 w 711"/>
              <a:gd name="connsiteY2-1226" fmla="*/ 168 h 763"/>
              <a:gd name="connsiteX3-1227" fmla="*/ 601 w 711"/>
              <a:gd name="connsiteY3-1228" fmla="*/ 147 h 763"/>
              <a:gd name="connsiteX4-1229" fmla="*/ 601 w 711"/>
              <a:gd name="connsiteY4-1230" fmla="*/ 132 h 763"/>
              <a:gd name="connsiteX5-1231" fmla="*/ 601 w 711"/>
              <a:gd name="connsiteY5-1232" fmla="*/ 116 h 763"/>
              <a:gd name="connsiteX6-1233" fmla="*/ 601 w 711"/>
              <a:gd name="connsiteY6-1234" fmla="*/ 105 h 763"/>
              <a:gd name="connsiteX7-1235" fmla="*/ 596 w 711"/>
              <a:gd name="connsiteY7-1236" fmla="*/ 95 h 763"/>
              <a:gd name="connsiteX8-1237" fmla="*/ 596 w 711"/>
              <a:gd name="connsiteY8-1238" fmla="*/ 89 h 763"/>
              <a:gd name="connsiteX9-1239" fmla="*/ 596 w 711"/>
              <a:gd name="connsiteY9-1240" fmla="*/ 84 h 763"/>
              <a:gd name="connsiteX10-1241" fmla="*/ 590 w 711"/>
              <a:gd name="connsiteY10-1242" fmla="*/ 84 h 763"/>
              <a:gd name="connsiteX11-1243" fmla="*/ 585 w 711"/>
              <a:gd name="connsiteY11-1244" fmla="*/ 79 h 763"/>
              <a:gd name="connsiteX12-1245" fmla="*/ 575 w 711"/>
              <a:gd name="connsiteY12-1246" fmla="*/ 79 h 763"/>
              <a:gd name="connsiteX13-1247" fmla="*/ 569 w 711"/>
              <a:gd name="connsiteY13-1248" fmla="*/ 74 h 763"/>
              <a:gd name="connsiteX14-1249" fmla="*/ 553 w 711"/>
              <a:gd name="connsiteY14-1250" fmla="*/ 74 h 763"/>
              <a:gd name="connsiteX15-1251" fmla="*/ 543 w 711"/>
              <a:gd name="connsiteY15-1252" fmla="*/ 74 h 763"/>
              <a:gd name="connsiteX16-1253" fmla="*/ 527 w 711"/>
              <a:gd name="connsiteY16-1254" fmla="*/ 79 h 763"/>
              <a:gd name="connsiteX17-1255" fmla="*/ 496 w 711"/>
              <a:gd name="connsiteY17-1256" fmla="*/ 79 h 763"/>
              <a:gd name="connsiteX18-1257" fmla="*/ 459 w 711"/>
              <a:gd name="connsiteY18-1258" fmla="*/ 84 h 763"/>
              <a:gd name="connsiteX19-1259" fmla="*/ 422 w 711"/>
              <a:gd name="connsiteY19-1260" fmla="*/ 89 h 763"/>
              <a:gd name="connsiteX20-1261" fmla="*/ 385 w 711"/>
              <a:gd name="connsiteY20-1262" fmla="*/ 89 h 763"/>
              <a:gd name="connsiteX21-1263" fmla="*/ 343 w 711"/>
              <a:gd name="connsiteY21-1264" fmla="*/ 95 h 763"/>
              <a:gd name="connsiteX22-1265" fmla="*/ 295 w 711"/>
              <a:gd name="connsiteY22-1266" fmla="*/ 105 h 763"/>
              <a:gd name="connsiteX23-1267" fmla="*/ 269 w 711"/>
              <a:gd name="connsiteY23-1268" fmla="*/ 105 h 763"/>
              <a:gd name="connsiteX24-1269" fmla="*/ 243 w 711"/>
              <a:gd name="connsiteY24-1270" fmla="*/ 110 h 763"/>
              <a:gd name="connsiteX25-1271" fmla="*/ 216 w 711"/>
              <a:gd name="connsiteY25-1272" fmla="*/ 116 h 763"/>
              <a:gd name="connsiteX26-1273" fmla="*/ 190 w 711"/>
              <a:gd name="connsiteY26-1274" fmla="*/ 116 h 763"/>
              <a:gd name="connsiteX27-1275" fmla="*/ 158 w 711"/>
              <a:gd name="connsiteY27-1276" fmla="*/ 121 h 763"/>
              <a:gd name="connsiteX28-1277" fmla="*/ 132 w 711"/>
              <a:gd name="connsiteY28-1278" fmla="*/ 126 h 763"/>
              <a:gd name="connsiteX29-1279" fmla="*/ 106 w 711"/>
              <a:gd name="connsiteY29-1280" fmla="*/ 126 h 763"/>
              <a:gd name="connsiteX30-1281" fmla="*/ 85 w 711"/>
              <a:gd name="connsiteY30-1282" fmla="*/ 132 h 763"/>
              <a:gd name="connsiteX31-1283" fmla="*/ 64 w 711"/>
              <a:gd name="connsiteY31-1284" fmla="*/ 132 h 763"/>
              <a:gd name="connsiteX32-1285" fmla="*/ 37 w 711"/>
              <a:gd name="connsiteY32-1286" fmla="*/ 132 h 763"/>
              <a:gd name="connsiteX33-1287" fmla="*/ 21 w 711"/>
              <a:gd name="connsiteY33-1288" fmla="*/ 137 h 763"/>
              <a:gd name="connsiteX34-1289" fmla="*/ 0 w 711"/>
              <a:gd name="connsiteY34-1290" fmla="*/ 137 h 763"/>
              <a:gd name="connsiteX35-1291" fmla="*/ 0 w 711"/>
              <a:gd name="connsiteY35-1292" fmla="*/ 100 h 763"/>
              <a:gd name="connsiteX36-1293" fmla="*/ 16 w 711"/>
              <a:gd name="connsiteY36-1294" fmla="*/ 100 h 763"/>
              <a:gd name="connsiteX37-1295" fmla="*/ 37 w 711"/>
              <a:gd name="connsiteY37-1296" fmla="*/ 100 h 763"/>
              <a:gd name="connsiteX38-1297" fmla="*/ 53 w 711"/>
              <a:gd name="connsiteY38-1298" fmla="*/ 100 h 763"/>
              <a:gd name="connsiteX39-1299" fmla="*/ 74 w 711"/>
              <a:gd name="connsiteY39-1300" fmla="*/ 95 h 763"/>
              <a:gd name="connsiteX40-1301" fmla="*/ 100 w 711"/>
              <a:gd name="connsiteY40-1302" fmla="*/ 95 h 763"/>
              <a:gd name="connsiteX41-1303" fmla="*/ 122 w 711"/>
              <a:gd name="connsiteY41-1304" fmla="*/ 89 h 763"/>
              <a:gd name="connsiteX42-1305" fmla="*/ 148 w 711"/>
              <a:gd name="connsiteY42-1306" fmla="*/ 84 h 763"/>
              <a:gd name="connsiteX43-1307" fmla="*/ 179 w 711"/>
              <a:gd name="connsiteY43-1308" fmla="*/ 84 h 763"/>
              <a:gd name="connsiteX44-1309" fmla="*/ 237 w 711"/>
              <a:gd name="connsiteY44-1310" fmla="*/ 74 h 763"/>
              <a:gd name="connsiteX45-1311" fmla="*/ 295 w 711"/>
              <a:gd name="connsiteY45-1312" fmla="*/ 63 h 763"/>
              <a:gd name="connsiteX46-1313" fmla="*/ 353 w 711"/>
              <a:gd name="connsiteY46-1314" fmla="*/ 58 h 763"/>
              <a:gd name="connsiteX47-1315" fmla="*/ 411 w 711"/>
              <a:gd name="connsiteY47-1316" fmla="*/ 47 h 763"/>
              <a:gd name="connsiteX48-1317" fmla="*/ 438 w 711"/>
              <a:gd name="connsiteY48-1318" fmla="*/ 42 h 763"/>
              <a:gd name="connsiteX49-1319" fmla="*/ 464 w 711"/>
              <a:gd name="connsiteY49-1320" fmla="*/ 37 h 763"/>
              <a:gd name="connsiteX50-1321" fmla="*/ 490 w 711"/>
              <a:gd name="connsiteY50-1322" fmla="*/ 32 h 763"/>
              <a:gd name="connsiteX51-1323" fmla="*/ 506 w 711"/>
              <a:gd name="connsiteY51-1324" fmla="*/ 32 h 763"/>
              <a:gd name="connsiteX52-1325" fmla="*/ 522 w 711"/>
              <a:gd name="connsiteY52-1326" fmla="*/ 26 h 763"/>
              <a:gd name="connsiteX53-1327" fmla="*/ 538 w 711"/>
              <a:gd name="connsiteY53-1328" fmla="*/ 21 h 763"/>
              <a:gd name="connsiteX54-1329" fmla="*/ 543 w 711"/>
              <a:gd name="connsiteY54-1330" fmla="*/ 21 h 763"/>
              <a:gd name="connsiteX55-1331" fmla="*/ 553 w 711"/>
              <a:gd name="connsiteY55-1332" fmla="*/ 16 h 763"/>
              <a:gd name="connsiteX56-1333" fmla="*/ 559 w 711"/>
              <a:gd name="connsiteY56-1334" fmla="*/ 11 h 763"/>
              <a:gd name="connsiteX57-1335" fmla="*/ 569 w 711"/>
              <a:gd name="connsiteY57-1336" fmla="*/ 5 h 763"/>
              <a:gd name="connsiteX58-1337" fmla="*/ 575 w 711"/>
              <a:gd name="connsiteY58-1338" fmla="*/ 5 h 763"/>
              <a:gd name="connsiteX59-1339" fmla="*/ 585 w 711"/>
              <a:gd name="connsiteY59-1340" fmla="*/ 0 h 763"/>
              <a:gd name="connsiteX60-1341" fmla="*/ 590 w 711"/>
              <a:gd name="connsiteY60-1342" fmla="*/ 5 h 763"/>
              <a:gd name="connsiteX61-1343" fmla="*/ 596 w 711"/>
              <a:gd name="connsiteY61-1344" fmla="*/ 5 h 763"/>
              <a:gd name="connsiteX62-1345" fmla="*/ 601 w 711"/>
              <a:gd name="connsiteY62-1346" fmla="*/ 11 h 763"/>
              <a:gd name="connsiteX63-1347" fmla="*/ 611 w 711"/>
              <a:gd name="connsiteY63-1348" fmla="*/ 16 h 763"/>
              <a:gd name="connsiteX64-1349" fmla="*/ 622 w 711"/>
              <a:gd name="connsiteY64-1350" fmla="*/ 21 h 763"/>
              <a:gd name="connsiteX65-1351" fmla="*/ 632 w 711"/>
              <a:gd name="connsiteY65-1352" fmla="*/ 26 h 763"/>
              <a:gd name="connsiteX66-1353" fmla="*/ 643 w 711"/>
              <a:gd name="connsiteY66-1354" fmla="*/ 32 h 763"/>
              <a:gd name="connsiteX67-1355" fmla="*/ 659 w 711"/>
              <a:gd name="connsiteY67-1356" fmla="*/ 42 h 763"/>
              <a:gd name="connsiteX68-1357" fmla="*/ 669 w 711"/>
              <a:gd name="connsiteY68-1358" fmla="*/ 53 h 763"/>
              <a:gd name="connsiteX69-1359" fmla="*/ 680 w 711"/>
              <a:gd name="connsiteY69-1360" fmla="*/ 58 h 763"/>
              <a:gd name="connsiteX70-1361" fmla="*/ 690 w 711"/>
              <a:gd name="connsiteY70-1362" fmla="*/ 68 h 763"/>
              <a:gd name="connsiteX71-1363" fmla="*/ 701 w 711"/>
              <a:gd name="connsiteY71-1364" fmla="*/ 74 h 763"/>
              <a:gd name="connsiteX72-1365" fmla="*/ 706 w 711"/>
              <a:gd name="connsiteY72-1366" fmla="*/ 79 h 763"/>
              <a:gd name="connsiteX73-1367" fmla="*/ 711 w 711"/>
              <a:gd name="connsiteY73-1368" fmla="*/ 84 h 763"/>
              <a:gd name="connsiteX74-1369" fmla="*/ 711 w 711"/>
              <a:gd name="connsiteY74-1370" fmla="*/ 89 h 763"/>
              <a:gd name="connsiteX75-1371" fmla="*/ 711 w 711"/>
              <a:gd name="connsiteY75-1372" fmla="*/ 95 h 763"/>
              <a:gd name="connsiteX76-1373" fmla="*/ 711 w 711"/>
              <a:gd name="connsiteY76-1374" fmla="*/ 100 h 763"/>
              <a:gd name="connsiteX77-1375" fmla="*/ 711 w 711"/>
              <a:gd name="connsiteY77-1376" fmla="*/ 105 h 763"/>
              <a:gd name="connsiteX78-1377" fmla="*/ 706 w 711"/>
              <a:gd name="connsiteY78-1378" fmla="*/ 110 h 763"/>
              <a:gd name="connsiteX79-1379" fmla="*/ 696 w 711"/>
              <a:gd name="connsiteY79-1380" fmla="*/ 116 h 763"/>
              <a:gd name="connsiteX80-1381" fmla="*/ 696 w 711"/>
              <a:gd name="connsiteY80-1382" fmla="*/ 121 h 763"/>
              <a:gd name="connsiteX81-1383" fmla="*/ 696 w 711"/>
              <a:gd name="connsiteY81-1384" fmla="*/ 121 h 763"/>
              <a:gd name="connsiteX82-1385" fmla="*/ 690 w 711"/>
              <a:gd name="connsiteY82-1386" fmla="*/ 126 h 763"/>
              <a:gd name="connsiteX83-1387" fmla="*/ 690 w 711"/>
              <a:gd name="connsiteY83-1388" fmla="*/ 132 h 763"/>
              <a:gd name="connsiteX84-1389" fmla="*/ 685 w 711"/>
              <a:gd name="connsiteY84-1390" fmla="*/ 142 h 763"/>
              <a:gd name="connsiteX85-1391" fmla="*/ 685 w 711"/>
              <a:gd name="connsiteY85-1392" fmla="*/ 147 h 763"/>
              <a:gd name="connsiteX86-1393" fmla="*/ 685 w 711"/>
              <a:gd name="connsiteY86-1394" fmla="*/ 158 h 763"/>
              <a:gd name="connsiteX87-1395" fmla="*/ 680 w 711"/>
              <a:gd name="connsiteY87-1396" fmla="*/ 168 h 763"/>
              <a:gd name="connsiteX88-1397" fmla="*/ 680 w 711"/>
              <a:gd name="connsiteY88-1398" fmla="*/ 179 h 763"/>
              <a:gd name="connsiteX89-1399" fmla="*/ 680 w 711"/>
              <a:gd name="connsiteY89-1400" fmla="*/ 189 h 763"/>
              <a:gd name="connsiteX90-1401" fmla="*/ 675 w 711"/>
              <a:gd name="connsiteY90-1402" fmla="*/ 205 h 763"/>
              <a:gd name="connsiteX91-1403" fmla="*/ 675 w 711"/>
              <a:gd name="connsiteY91-1404" fmla="*/ 221 h 763"/>
              <a:gd name="connsiteX92-1405" fmla="*/ 675 w 711"/>
              <a:gd name="connsiteY92-1406" fmla="*/ 237 h 763"/>
              <a:gd name="connsiteX93-1407" fmla="*/ 669 w 711"/>
              <a:gd name="connsiteY93-1408" fmla="*/ 252 h 763"/>
              <a:gd name="connsiteX94-1409" fmla="*/ 669 w 711"/>
              <a:gd name="connsiteY94-1410" fmla="*/ 268 h 763"/>
              <a:gd name="connsiteX95-1411" fmla="*/ 669 w 711"/>
              <a:gd name="connsiteY95-1412" fmla="*/ 289 h 763"/>
              <a:gd name="connsiteX96-1413" fmla="*/ 664 w 711"/>
              <a:gd name="connsiteY96-1414" fmla="*/ 331 h 763"/>
              <a:gd name="connsiteX97-1415" fmla="*/ 659 w 711"/>
              <a:gd name="connsiteY97-1416" fmla="*/ 368 h 763"/>
              <a:gd name="connsiteX98-1417" fmla="*/ 659 w 711"/>
              <a:gd name="connsiteY98-1418" fmla="*/ 400 h 763"/>
              <a:gd name="connsiteX99-1419" fmla="*/ 654 w 711"/>
              <a:gd name="connsiteY99-1420" fmla="*/ 431 h 763"/>
              <a:gd name="connsiteX100-1421" fmla="*/ 648 w 711"/>
              <a:gd name="connsiteY100-1422" fmla="*/ 463 h 763"/>
              <a:gd name="connsiteX101-1423" fmla="*/ 648 w 711"/>
              <a:gd name="connsiteY101-1424" fmla="*/ 489 h 763"/>
              <a:gd name="connsiteX102-1425" fmla="*/ 643 w 711"/>
              <a:gd name="connsiteY102-1426" fmla="*/ 510 h 763"/>
              <a:gd name="connsiteX103-1427" fmla="*/ 638 w 711"/>
              <a:gd name="connsiteY103-1428" fmla="*/ 531 h 763"/>
              <a:gd name="connsiteX104-1429" fmla="*/ 632 w 711"/>
              <a:gd name="connsiteY104-1430" fmla="*/ 568 h 763"/>
              <a:gd name="connsiteX105-1431" fmla="*/ 622 w 711"/>
              <a:gd name="connsiteY105-1432" fmla="*/ 605 h 763"/>
              <a:gd name="connsiteX106-1433" fmla="*/ 617 w 711"/>
              <a:gd name="connsiteY106-1434" fmla="*/ 636 h 763"/>
              <a:gd name="connsiteX107-1435" fmla="*/ 606 w 711"/>
              <a:gd name="connsiteY107-1436" fmla="*/ 663 h 763"/>
              <a:gd name="connsiteX108-1437" fmla="*/ 601 w 711"/>
              <a:gd name="connsiteY108-1438" fmla="*/ 689 h 763"/>
              <a:gd name="connsiteX109-1439" fmla="*/ 596 w 711"/>
              <a:gd name="connsiteY109-1440" fmla="*/ 700 h 763"/>
              <a:gd name="connsiteX110-1441" fmla="*/ 590 w 711"/>
              <a:gd name="connsiteY110-1442" fmla="*/ 710 h 763"/>
              <a:gd name="connsiteX111-1443" fmla="*/ 590 w 711"/>
              <a:gd name="connsiteY111-1444" fmla="*/ 721 h 763"/>
              <a:gd name="connsiteX112-1445" fmla="*/ 585 w 711"/>
              <a:gd name="connsiteY112-1446" fmla="*/ 726 h 763"/>
              <a:gd name="connsiteX113-1447" fmla="*/ 580 w 711"/>
              <a:gd name="connsiteY113-1448" fmla="*/ 736 h 763"/>
              <a:gd name="connsiteX114-1449" fmla="*/ 580 w 711"/>
              <a:gd name="connsiteY114-1450" fmla="*/ 742 h 763"/>
              <a:gd name="connsiteX115-1451" fmla="*/ 569 w 711"/>
              <a:gd name="connsiteY115-1452" fmla="*/ 747 h 763"/>
              <a:gd name="connsiteX116-1453" fmla="*/ 564 w 711"/>
              <a:gd name="connsiteY116-1454" fmla="*/ 757 h 763"/>
              <a:gd name="connsiteX117-1455" fmla="*/ 559 w 711"/>
              <a:gd name="connsiteY117-1456" fmla="*/ 757 h 763"/>
              <a:gd name="connsiteX118-1457" fmla="*/ 553 w 711"/>
              <a:gd name="connsiteY118-1458" fmla="*/ 763 h 763"/>
              <a:gd name="connsiteX119-1459" fmla="*/ 548 w 711"/>
              <a:gd name="connsiteY119-1460" fmla="*/ 763 h 763"/>
              <a:gd name="connsiteX120-1461" fmla="*/ 548 w 711"/>
              <a:gd name="connsiteY120-1462" fmla="*/ 757 h 763"/>
              <a:gd name="connsiteX121-1463" fmla="*/ 543 w 711"/>
              <a:gd name="connsiteY121-1464" fmla="*/ 757 h 763"/>
              <a:gd name="connsiteX122-1465" fmla="*/ 543 w 711"/>
              <a:gd name="connsiteY122-1466" fmla="*/ 752 h 763"/>
              <a:gd name="connsiteX123-1467" fmla="*/ 543 w 711"/>
              <a:gd name="connsiteY123-1468" fmla="*/ 747 h 763"/>
              <a:gd name="connsiteX124-1469" fmla="*/ 538 w 711"/>
              <a:gd name="connsiteY124-1470" fmla="*/ 742 h 763"/>
              <a:gd name="connsiteX125-1471" fmla="*/ 538 w 711"/>
              <a:gd name="connsiteY125-1472" fmla="*/ 731 h 763"/>
              <a:gd name="connsiteX126-1473" fmla="*/ 538 w 711"/>
              <a:gd name="connsiteY126-1474" fmla="*/ 721 h 763"/>
              <a:gd name="connsiteX127-1475" fmla="*/ 532 w 711"/>
              <a:gd name="connsiteY127-1476" fmla="*/ 705 h 763"/>
              <a:gd name="connsiteX128-1477" fmla="*/ 527 w 711"/>
              <a:gd name="connsiteY128-1478" fmla="*/ 684 h 763"/>
              <a:gd name="connsiteX129-1479" fmla="*/ 522 w 711"/>
              <a:gd name="connsiteY129-1480" fmla="*/ 668 h 763"/>
              <a:gd name="connsiteX130-1481" fmla="*/ 517 w 711"/>
              <a:gd name="connsiteY130-1482" fmla="*/ 652 h 763"/>
              <a:gd name="connsiteX131-1483" fmla="*/ 511 w 711"/>
              <a:gd name="connsiteY131-1484" fmla="*/ 636 h 763"/>
              <a:gd name="connsiteX132-1485" fmla="*/ 501 w 711"/>
              <a:gd name="connsiteY132-1486" fmla="*/ 626 h 763"/>
              <a:gd name="connsiteX133-1487" fmla="*/ 532 w 711"/>
              <a:gd name="connsiteY133-1488" fmla="*/ 610 h 763"/>
              <a:gd name="connsiteX134-1489" fmla="*/ 548 w 711"/>
              <a:gd name="connsiteY134-1490" fmla="*/ 605 h 763"/>
              <a:gd name="connsiteX135-1491" fmla="*/ 553 w 711"/>
              <a:gd name="connsiteY135-1492" fmla="*/ 600 h 763"/>
              <a:gd name="connsiteX136-1493" fmla="*/ 553 w 711"/>
              <a:gd name="connsiteY136-1494" fmla="*/ 600 h 763"/>
              <a:gd name="connsiteX137-1495" fmla="*/ 559 w 711"/>
              <a:gd name="connsiteY137-1496" fmla="*/ 594 h 763"/>
              <a:gd name="connsiteX138-1497" fmla="*/ 559 w 711"/>
              <a:gd name="connsiteY138-1498" fmla="*/ 584 h 763"/>
              <a:gd name="connsiteX139-1499" fmla="*/ 564 w 711"/>
              <a:gd name="connsiteY139-1500" fmla="*/ 573 h 763"/>
              <a:gd name="connsiteX140-1501" fmla="*/ 564 w 711"/>
              <a:gd name="connsiteY140-1502" fmla="*/ 558 h 763"/>
              <a:gd name="connsiteX141-1503" fmla="*/ 569 w 711"/>
              <a:gd name="connsiteY141-1504" fmla="*/ 537 h 763"/>
              <a:gd name="connsiteX142-1505" fmla="*/ 575 w 711"/>
              <a:gd name="connsiteY142-1506" fmla="*/ 516 h 763"/>
              <a:gd name="connsiteX143-1507" fmla="*/ 575 w 711"/>
              <a:gd name="connsiteY143-1508" fmla="*/ 489 h 763"/>
              <a:gd name="connsiteX144-1509" fmla="*/ 580 w 711"/>
              <a:gd name="connsiteY144-1510" fmla="*/ 458 h 763"/>
              <a:gd name="connsiteX145-1511" fmla="*/ 590 w 711"/>
              <a:gd name="connsiteY145-1512" fmla="*/ 395 h 763"/>
              <a:gd name="connsiteX146-1513" fmla="*/ 596 w 711"/>
              <a:gd name="connsiteY146-1514" fmla="*/ 337 h 763"/>
              <a:gd name="connsiteX147-1515" fmla="*/ 601 w 711"/>
              <a:gd name="connsiteY147-1516" fmla="*/ 274 h 763"/>
              <a:gd name="connsiteX148-1517" fmla="*/ 601 w 711"/>
              <a:gd name="connsiteY148-1518" fmla="*/ 221 h 763"/>
              <a:gd name="connsiteX149-1519" fmla="*/ 601 w 711"/>
              <a:gd name="connsiteY149-1520" fmla="*/ 221 h 763"/>
              <a:gd name="connsiteX0-1521" fmla="*/ 601 w 711"/>
              <a:gd name="connsiteY0-1522" fmla="*/ 221 h 763"/>
              <a:gd name="connsiteX1-1523" fmla="*/ 601 w 711"/>
              <a:gd name="connsiteY1-1524" fmla="*/ 195 h 763"/>
              <a:gd name="connsiteX2-1525" fmla="*/ 601 w 711"/>
              <a:gd name="connsiteY2-1526" fmla="*/ 168 h 763"/>
              <a:gd name="connsiteX3-1527" fmla="*/ 601 w 711"/>
              <a:gd name="connsiteY3-1528" fmla="*/ 147 h 763"/>
              <a:gd name="connsiteX4-1529" fmla="*/ 601 w 711"/>
              <a:gd name="connsiteY4-1530" fmla="*/ 132 h 763"/>
              <a:gd name="connsiteX5-1531" fmla="*/ 601 w 711"/>
              <a:gd name="connsiteY5-1532" fmla="*/ 116 h 763"/>
              <a:gd name="connsiteX6-1533" fmla="*/ 601 w 711"/>
              <a:gd name="connsiteY6-1534" fmla="*/ 105 h 763"/>
              <a:gd name="connsiteX7-1535" fmla="*/ 596 w 711"/>
              <a:gd name="connsiteY7-1536" fmla="*/ 95 h 763"/>
              <a:gd name="connsiteX8-1537" fmla="*/ 596 w 711"/>
              <a:gd name="connsiteY8-1538" fmla="*/ 89 h 763"/>
              <a:gd name="connsiteX9-1539" fmla="*/ 596 w 711"/>
              <a:gd name="connsiteY9-1540" fmla="*/ 84 h 763"/>
              <a:gd name="connsiteX10-1541" fmla="*/ 590 w 711"/>
              <a:gd name="connsiteY10-1542" fmla="*/ 84 h 763"/>
              <a:gd name="connsiteX11-1543" fmla="*/ 585 w 711"/>
              <a:gd name="connsiteY11-1544" fmla="*/ 79 h 763"/>
              <a:gd name="connsiteX12-1545" fmla="*/ 575 w 711"/>
              <a:gd name="connsiteY12-1546" fmla="*/ 79 h 763"/>
              <a:gd name="connsiteX13-1547" fmla="*/ 569 w 711"/>
              <a:gd name="connsiteY13-1548" fmla="*/ 74 h 763"/>
              <a:gd name="connsiteX14-1549" fmla="*/ 553 w 711"/>
              <a:gd name="connsiteY14-1550" fmla="*/ 74 h 763"/>
              <a:gd name="connsiteX15-1551" fmla="*/ 543 w 711"/>
              <a:gd name="connsiteY15-1552" fmla="*/ 74 h 763"/>
              <a:gd name="connsiteX16-1553" fmla="*/ 527 w 711"/>
              <a:gd name="connsiteY16-1554" fmla="*/ 79 h 763"/>
              <a:gd name="connsiteX17-1555" fmla="*/ 496 w 711"/>
              <a:gd name="connsiteY17-1556" fmla="*/ 79 h 763"/>
              <a:gd name="connsiteX18-1557" fmla="*/ 459 w 711"/>
              <a:gd name="connsiteY18-1558" fmla="*/ 84 h 763"/>
              <a:gd name="connsiteX19-1559" fmla="*/ 422 w 711"/>
              <a:gd name="connsiteY19-1560" fmla="*/ 89 h 763"/>
              <a:gd name="connsiteX20-1561" fmla="*/ 385 w 711"/>
              <a:gd name="connsiteY20-1562" fmla="*/ 89 h 763"/>
              <a:gd name="connsiteX21-1563" fmla="*/ 343 w 711"/>
              <a:gd name="connsiteY21-1564" fmla="*/ 95 h 763"/>
              <a:gd name="connsiteX22-1565" fmla="*/ 295 w 711"/>
              <a:gd name="connsiteY22-1566" fmla="*/ 105 h 763"/>
              <a:gd name="connsiteX23-1567" fmla="*/ 269 w 711"/>
              <a:gd name="connsiteY23-1568" fmla="*/ 105 h 763"/>
              <a:gd name="connsiteX24-1569" fmla="*/ 243 w 711"/>
              <a:gd name="connsiteY24-1570" fmla="*/ 110 h 763"/>
              <a:gd name="connsiteX25-1571" fmla="*/ 216 w 711"/>
              <a:gd name="connsiteY25-1572" fmla="*/ 116 h 763"/>
              <a:gd name="connsiteX26-1573" fmla="*/ 190 w 711"/>
              <a:gd name="connsiteY26-1574" fmla="*/ 116 h 763"/>
              <a:gd name="connsiteX27-1575" fmla="*/ 158 w 711"/>
              <a:gd name="connsiteY27-1576" fmla="*/ 121 h 763"/>
              <a:gd name="connsiteX28-1577" fmla="*/ 132 w 711"/>
              <a:gd name="connsiteY28-1578" fmla="*/ 126 h 763"/>
              <a:gd name="connsiteX29-1579" fmla="*/ 106 w 711"/>
              <a:gd name="connsiteY29-1580" fmla="*/ 126 h 763"/>
              <a:gd name="connsiteX30-1581" fmla="*/ 85 w 711"/>
              <a:gd name="connsiteY30-1582" fmla="*/ 132 h 763"/>
              <a:gd name="connsiteX31-1583" fmla="*/ 64 w 711"/>
              <a:gd name="connsiteY31-1584" fmla="*/ 132 h 763"/>
              <a:gd name="connsiteX32-1585" fmla="*/ 37 w 711"/>
              <a:gd name="connsiteY32-1586" fmla="*/ 132 h 763"/>
              <a:gd name="connsiteX33-1587" fmla="*/ 21 w 711"/>
              <a:gd name="connsiteY33-1588" fmla="*/ 137 h 763"/>
              <a:gd name="connsiteX34-1589" fmla="*/ 0 w 711"/>
              <a:gd name="connsiteY34-1590" fmla="*/ 137 h 763"/>
              <a:gd name="connsiteX35-1591" fmla="*/ 0 w 711"/>
              <a:gd name="connsiteY35-1592" fmla="*/ 100 h 763"/>
              <a:gd name="connsiteX36-1593" fmla="*/ 16 w 711"/>
              <a:gd name="connsiteY36-1594" fmla="*/ 100 h 763"/>
              <a:gd name="connsiteX37-1595" fmla="*/ 37 w 711"/>
              <a:gd name="connsiteY37-1596" fmla="*/ 100 h 763"/>
              <a:gd name="connsiteX38-1597" fmla="*/ 53 w 711"/>
              <a:gd name="connsiteY38-1598" fmla="*/ 100 h 763"/>
              <a:gd name="connsiteX39-1599" fmla="*/ 74 w 711"/>
              <a:gd name="connsiteY39-1600" fmla="*/ 95 h 763"/>
              <a:gd name="connsiteX40-1601" fmla="*/ 100 w 711"/>
              <a:gd name="connsiteY40-1602" fmla="*/ 95 h 763"/>
              <a:gd name="connsiteX41-1603" fmla="*/ 122 w 711"/>
              <a:gd name="connsiteY41-1604" fmla="*/ 89 h 763"/>
              <a:gd name="connsiteX42-1605" fmla="*/ 148 w 711"/>
              <a:gd name="connsiteY42-1606" fmla="*/ 84 h 763"/>
              <a:gd name="connsiteX43-1607" fmla="*/ 179 w 711"/>
              <a:gd name="connsiteY43-1608" fmla="*/ 84 h 763"/>
              <a:gd name="connsiteX44-1609" fmla="*/ 237 w 711"/>
              <a:gd name="connsiteY44-1610" fmla="*/ 74 h 763"/>
              <a:gd name="connsiteX45-1611" fmla="*/ 295 w 711"/>
              <a:gd name="connsiteY45-1612" fmla="*/ 63 h 763"/>
              <a:gd name="connsiteX46-1613" fmla="*/ 353 w 711"/>
              <a:gd name="connsiteY46-1614" fmla="*/ 58 h 763"/>
              <a:gd name="connsiteX47-1615" fmla="*/ 411 w 711"/>
              <a:gd name="connsiteY47-1616" fmla="*/ 47 h 763"/>
              <a:gd name="connsiteX48-1617" fmla="*/ 438 w 711"/>
              <a:gd name="connsiteY48-1618" fmla="*/ 42 h 763"/>
              <a:gd name="connsiteX49-1619" fmla="*/ 464 w 711"/>
              <a:gd name="connsiteY49-1620" fmla="*/ 37 h 763"/>
              <a:gd name="connsiteX50-1621" fmla="*/ 490 w 711"/>
              <a:gd name="connsiteY50-1622" fmla="*/ 32 h 763"/>
              <a:gd name="connsiteX51-1623" fmla="*/ 506 w 711"/>
              <a:gd name="connsiteY51-1624" fmla="*/ 32 h 763"/>
              <a:gd name="connsiteX52-1625" fmla="*/ 522 w 711"/>
              <a:gd name="connsiteY52-1626" fmla="*/ 26 h 763"/>
              <a:gd name="connsiteX53-1627" fmla="*/ 538 w 711"/>
              <a:gd name="connsiteY53-1628" fmla="*/ 21 h 763"/>
              <a:gd name="connsiteX54-1629" fmla="*/ 543 w 711"/>
              <a:gd name="connsiteY54-1630" fmla="*/ 21 h 763"/>
              <a:gd name="connsiteX55-1631" fmla="*/ 553 w 711"/>
              <a:gd name="connsiteY55-1632" fmla="*/ 16 h 763"/>
              <a:gd name="connsiteX56-1633" fmla="*/ 559 w 711"/>
              <a:gd name="connsiteY56-1634" fmla="*/ 11 h 763"/>
              <a:gd name="connsiteX57-1635" fmla="*/ 569 w 711"/>
              <a:gd name="connsiteY57-1636" fmla="*/ 5 h 763"/>
              <a:gd name="connsiteX58-1637" fmla="*/ 575 w 711"/>
              <a:gd name="connsiteY58-1638" fmla="*/ 5 h 763"/>
              <a:gd name="connsiteX59-1639" fmla="*/ 585 w 711"/>
              <a:gd name="connsiteY59-1640" fmla="*/ 0 h 763"/>
              <a:gd name="connsiteX60-1641" fmla="*/ 590 w 711"/>
              <a:gd name="connsiteY60-1642" fmla="*/ 5 h 763"/>
              <a:gd name="connsiteX61-1643" fmla="*/ 596 w 711"/>
              <a:gd name="connsiteY61-1644" fmla="*/ 5 h 763"/>
              <a:gd name="connsiteX62-1645" fmla="*/ 601 w 711"/>
              <a:gd name="connsiteY62-1646" fmla="*/ 11 h 763"/>
              <a:gd name="connsiteX63-1647" fmla="*/ 611 w 711"/>
              <a:gd name="connsiteY63-1648" fmla="*/ 16 h 763"/>
              <a:gd name="connsiteX64-1649" fmla="*/ 622 w 711"/>
              <a:gd name="connsiteY64-1650" fmla="*/ 21 h 763"/>
              <a:gd name="connsiteX65-1651" fmla="*/ 632 w 711"/>
              <a:gd name="connsiteY65-1652" fmla="*/ 26 h 763"/>
              <a:gd name="connsiteX66-1653" fmla="*/ 643 w 711"/>
              <a:gd name="connsiteY66-1654" fmla="*/ 32 h 763"/>
              <a:gd name="connsiteX67-1655" fmla="*/ 659 w 711"/>
              <a:gd name="connsiteY67-1656" fmla="*/ 42 h 763"/>
              <a:gd name="connsiteX68-1657" fmla="*/ 669 w 711"/>
              <a:gd name="connsiteY68-1658" fmla="*/ 53 h 763"/>
              <a:gd name="connsiteX69-1659" fmla="*/ 680 w 711"/>
              <a:gd name="connsiteY69-1660" fmla="*/ 58 h 763"/>
              <a:gd name="connsiteX70-1661" fmla="*/ 690 w 711"/>
              <a:gd name="connsiteY70-1662" fmla="*/ 68 h 763"/>
              <a:gd name="connsiteX71-1663" fmla="*/ 701 w 711"/>
              <a:gd name="connsiteY71-1664" fmla="*/ 74 h 763"/>
              <a:gd name="connsiteX72-1665" fmla="*/ 706 w 711"/>
              <a:gd name="connsiteY72-1666" fmla="*/ 79 h 763"/>
              <a:gd name="connsiteX73-1667" fmla="*/ 711 w 711"/>
              <a:gd name="connsiteY73-1668" fmla="*/ 84 h 763"/>
              <a:gd name="connsiteX74-1669" fmla="*/ 711 w 711"/>
              <a:gd name="connsiteY74-1670" fmla="*/ 89 h 763"/>
              <a:gd name="connsiteX75-1671" fmla="*/ 711 w 711"/>
              <a:gd name="connsiteY75-1672" fmla="*/ 95 h 763"/>
              <a:gd name="connsiteX76-1673" fmla="*/ 711 w 711"/>
              <a:gd name="connsiteY76-1674" fmla="*/ 100 h 763"/>
              <a:gd name="connsiteX77-1675" fmla="*/ 711 w 711"/>
              <a:gd name="connsiteY77-1676" fmla="*/ 105 h 763"/>
              <a:gd name="connsiteX78-1677" fmla="*/ 706 w 711"/>
              <a:gd name="connsiteY78-1678" fmla="*/ 110 h 763"/>
              <a:gd name="connsiteX79-1679" fmla="*/ 696 w 711"/>
              <a:gd name="connsiteY79-1680" fmla="*/ 116 h 763"/>
              <a:gd name="connsiteX80-1681" fmla="*/ 696 w 711"/>
              <a:gd name="connsiteY80-1682" fmla="*/ 121 h 763"/>
              <a:gd name="connsiteX81-1683" fmla="*/ 696 w 711"/>
              <a:gd name="connsiteY81-1684" fmla="*/ 121 h 763"/>
              <a:gd name="connsiteX82-1685" fmla="*/ 690 w 711"/>
              <a:gd name="connsiteY82-1686" fmla="*/ 126 h 763"/>
              <a:gd name="connsiteX83-1687" fmla="*/ 690 w 711"/>
              <a:gd name="connsiteY83-1688" fmla="*/ 132 h 763"/>
              <a:gd name="connsiteX84-1689" fmla="*/ 685 w 711"/>
              <a:gd name="connsiteY84-1690" fmla="*/ 142 h 763"/>
              <a:gd name="connsiteX85-1691" fmla="*/ 685 w 711"/>
              <a:gd name="connsiteY85-1692" fmla="*/ 147 h 763"/>
              <a:gd name="connsiteX86-1693" fmla="*/ 685 w 711"/>
              <a:gd name="connsiteY86-1694" fmla="*/ 158 h 763"/>
              <a:gd name="connsiteX87-1695" fmla="*/ 680 w 711"/>
              <a:gd name="connsiteY87-1696" fmla="*/ 168 h 763"/>
              <a:gd name="connsiteX88-1697" fmla="*/ 680 w 711"/>
              <a:gd name="connsiteY88-1698" fmla="*/ 179 h 763"/>
              <a:gd name="connsiteX89-1699" fmla="*/ 680 w 711"/>
              <a:gd name="connsiteY89-1700" fmla="*/ 189 h 763"/>
              <a:gd name="connsiteX90-1701" fmla="*/ 675 w 711"/>
              <a:gd name="connsiteY90-1702" fmla="*/ 205 h 763"/>
              <a:gd name="connsiteX91-1703" fmla="*/ 675 w 711"/>
              <a:gd name="connsiteY91-1704" fmla="*/ 221 h 763"/>
              <a:gd name="connsiteX92-1705" fmla="*/ 675 w 711"/>
              <a:gd name="connsiteY92-1706" fmla="*/ 237 h 763"/>
              <a:gd name="connsiteX93-1707" fmla="*/ 669 w 711"/>
              <a:gd name="connsiteY93-1708" fmla="*/ 252 h 763"/>
              <a:gd name="connsiteX94-1709" fmla="*/ 669 w 711"/>
              <a:gd name="connsiteY94-1710" fmla="*/ 268 h 763"/>
              <a:gd name="connsiteX95-1711" fmla="*/ 669 w 711"/>
              <a:gd name="connsiteY95-1712" fmla="*/ 289 h 763"/>
              <a:gd name="connsiteX96-1713" fmla="*/ 664 w 711"/>
              <a:gd name="connsiteY96-1714" fmla="*/ 331 h 763"/>
              <a:gd name="connsiteX97-1715" fmla="*/ 659 w 711"/>
              <a:gd name="connsiteY97-1716" fmla="*/ 368 h 763"/>
              <a:gd name="connsiteX98-1717" fmla="*/ 659 w 711"/>
              <a:gd name="connsiteY98-1718" fmla="*/ 400 h 763"/>
              <a:gd name="connsiteX99-1719" fmla="*/ 654 w 711"/>
              <a:gd name="connsiteY99-1720" fmla="*/ 431 h 763"/>
              <a:gd name="connsiteX100-1721" fmla="*/ 648 w 711"/>
              <a:gd name="connsiteY100-1722" fmla="*/ 463 h 763"/>
              <a:gd name="connsiteX101-1723" fmla="*/ 648 w 711"/>
              <a:gd name="connsiteY101-1724" fmla="*/ 489 h 763"/>
              <a:gd name="connsiteX102-1725" fmla="*/ 643 w 711"/>
              <a:gd name="connsiteY102-1726" fmla="*/ 510 h 763"/>
              <a:gd name="connsiteX103-1727" fmla="*/ 638 w 711"/>
              <a:gd name="connsiteY103-1728" fmla="*/ 531 h 763"/>
              <a:gd name="connsiteX104-1729" fmla="*/ 632 w 711"/>
              <a:gd name="connsiteY104-1730" fmla="*/ 568 h 763"/>
              <a:gd name="connsiteX105-1731" fmla="*/ 622 w 711"/>
              <a:gd name="connsiteY105-1732" fmla="*/ 605 h 763"/>
              <a:gd name="connsiteX106-1733" fmla="*/ 617 w 711"/>
              <a:gd name="connsiteY106-1734" fmla="*/ 636 h 763"/>
              <a:gd name="connsiteX107-1735" fmla="*/ 606 w 711"/>
              <a:gd name="connsiteY107-1736" fmla="*/ 663 h 763"/>
              <a:gd name="connsiteX108-1737" fmla="*/ 601 w 711"/>
              <a:gd name="connsiteY108-1738" fmla="*/ 689 h 763"/>
              <a:gd name="connsiteX109-1739" fmla="*/ 596 w 711"/>
              <a:gd name="connsiteY109-1740" fmla="*/ 700 h 763"/>
              <a:gd name="connsiteX110-1741" fmla="*/ 590 w 711"/>
              <a:gd name="connsiteY110-1742" fmla="*/ 710 h 763"/>
              <a:gd name="connsiteX111-1743" fmla="*/ 590 w 711"/>
              <a:gd name="connsiteY111-1744" fmla="*/ 721 h 763"/>
              <a:gd name="connsiteX112-1745" fmla="*/ 585 w 711"/>
              <a:gd name="connsiteY112-1746" fmla="*/ 726 h 763"/>
              <a:gd name="connsiteX113-1747" fmla="*/ 580 w 711"/>
              <a:gd name="connsiteY113-1748" fmla="*/ 736 h 763"/>
              <a:gd name="connsiteX114-1749" fmla="*/ 580 w 711"/>
              <a:gd name="connsiteY114-1750" fmla="*/ 742 h 763"/>
              <a:gd name="connsiteX115-1751" fmla="*/ 569 w 711"/>
              <a:gd name="connsiteY115-1752" fmla="*/ 747 h 763"/>
              <a:gd name="connsiteX116-1753" fmla="*/ 564 w 711"/>
              <a:gd name="connsiteY116-1754" fmla="*/ 757 h 763"/>
              <a:gd name="connsiteX117-1755" fmla="*/ 559 w 711"/>
              <a:gd name="connsiteY117-1756" fmla="*/ 757 h 763"/>
              <a:gd name="connsiteX118-1757" fmla="*/ 553 w 711"/>
              <a:gd name="connsiteY118-1758" fmla="*/ 763 h 763"/>
              <a:gd name="connsiteX119-1759" fmla="*/ 548 w 711"/>
              <a:gd name="connsiteY119-1760" fmla="*/ 763 h 763"/>
              <a:gd name="connsiteX120-1761" fmla="*/ 548 w 711"/>
              <a:gd name="connsiteY120-1762" fmla="*/ 757 h 763"/>
              <a:gd name="connsiteX121-1763" fmla="*/ 543 w 711"/>
              <a:gd name="connsiteY121-1764" fmla="*/ 757 h 763"/>
              <a:gd name="connsiteX122-1765" fmla="*/ 543 w 711"/>
              <a:gd name="connsiteY122-1766" fmla="*/ 752 h 763"/>
              <a:gd name="connsiteX123-1767" fmla="*/ 543 w 711"/>
              <a:gd name="connsiteY123-1768" fmla="*/ 747 h 763"/>
              <a:gd name="connsiteX124-1769" fmla="*/ 538 w 711"/>
              <a:gd name="connsiteY124-1770" fmla="*/ 742 h 763"/>
              <a:gd name="connsiteX125-1771" fmla="*/ 538 w 711"/>
              <a:gd name="connsiteY125-1772" fmla="*/ 731 h 763"/>
              <a:gd name="connsiteX126-1773" fmla="*/ 538 w 711"/>
              <a:gd name="connsiteY126-1774" fmla="*/ 721 h 763"/>
              <a:gd name="connsiteX127-1775" fmla="*/ 532 w 711"/>
              <a:gd name="connsiteY127-1776" fmla="*/ 705 h 763"/>
              <a:gd name="connsiteX128-1777" fmla="*/ 527 w 711"/>
              <a:gd name="connsiteY128-1778" fmla="*/ 684 h 763"/>
              <a:gd name="connsiteX129-1779" fmla="*/ 522 w 711"/>
              <a:gd name="connsiteY129-1780" fmla="*/ 668 h 763"/>
              <a:gd name="connsiteX130-1781" fmla="*/ 517 w 711"/>
              <a:gd name="connsiteY130-1782" fmla="*/ 652 h 763"/>
              <a:gd name="connsiteX131-1783" fmla="*/ 511 w 711"/>
              <a:gd name="connsiteY131-1784" fmla="*/ 636 h 763"/>
              <a:gd name="connsiteX132-1785" fmla="*/ 501 w 711"/>
              <a:gd name="connsiteY132-1786" fmla="*/ 626 h 763"/>
              <a:gd name="connsiteX133-1787" fmla="*/ 532 w 711"/>
              <a:gd name="connsiteY133-1788" fmla="*/ 610 h 763"/>
              <a:gd name="connsiteX134-1789" fmla="*/ 553 w 711"/>
              <a:gd name="connsiteY134-1790" fmla="*/ 600 h 763"/>
              <a:gd name="connsiteX135-1791" fmla="*/ 553 w 711"/>
              <a:gd name="connsiteY135-1792" fmla="*/ 600 h 763"/>
              <a:gd name="connsiteX136-1793" fmla="*/ 559 w 711"/>
              <a:gd name="connsiteY136-1794" fmla="*/ 594 h 763"/>
              <a:gd name="connsiteX137-1795" fmla="*/ 559 w 711"/>
              <a:gd name="connsiteY137-1796" fmla="*/ 584 h 763"/>
              <a:gd name="connsiteX138-1797" fmla="*/ 564 w 711"/>
              <a:gd name="connsiteY138-1798" fmla="*/ 573 h 763"/>
              <a:gd name="connsiteX139-1799" fmla="*/ 564 w 711"/>
              <a:gd name="connsiteY139-1800" fmla="*/ 558 h 763"/>
              <a:gd name="connsiteX140-1801" fmla="*/ 569 w 711"/>
              <a:gd name="connsiteY140-1802" fmla="*/ 537 h 763"/>
              <a:gd name="connsiteX141-1803" fmla="*/ 575 w 711"/>
              <a:gd name="connsiteY141-1804" fmla="*/ 516 h 763"/>
              <a:gd name="connsiteX142-1805" fmla="*/ 575 w 711"/>
              <a:gd name="connsiteY142-1806" fmla="*/ 489 h 763"/>
              <a:gd name="connsiteX143-1807" fmla="*/ 580 w 711"/>
              <a:gd name="connsiteY143-1808" fmla="*/ 458 h 763"/>
              <a:gd name="connsiteX144-1809" fmla="*/ 590 w 711"/>
              <a:gd name="connsiteY144-1810" fmla="*/ 395 h 763"/>
              <a:gd name="connsiteX145-1811" fmla="*/ 596 w 711"/>
              <a:gd name="connsiteY145-1812" fmla="*/ 337 h 763"/>
              <a:gd name="connsiteX146-1813" fmla="*/ 601 w 711"/>
              <a:gd name="connsiteY146-1814" fmla="*/ 274 h 763"/>
              <a:gd name="connsiteX147-1815" fmla="*/ 601 w 711"/>
              <a:gd name="connsiteY147-1816" fmla="*/ 221 h 763"/>
              <a:gd name="connsiteX148-1817" fmla="*/ 601 w 711"/>
              <a:gd name="connsiteY148-1818" fmla="*/ 221 h 763"/>
              <a:gd name="connsiteX0-1819" fmla="*/ 601 w 711"/>
              <a:gd name="connsiteY0-1820" fmla="*/ 221 h 763"/>
              <a:gd name="connsiteX1-1821" fmla="*/ 601 w 711"/>
              <a:gd name="connsiteY1-1822" fmla="*/ 195 h 763"/>
              <a:gd name="connsiteX2-1823" fmla="*/ 601 w 711"/>
              <a:gd name="connsiteY2-1824" fmla="*/ 168 h 763"/>
              <a:gd name="connsiteX3-1825" fmla="*/ 601 w 711"/>
              <a:gd name="connsiteY3-1826" fmla="*/ 147 h 763"/>
              <a:gd name="connsiteX4-1827" fmla="*/ 601 w 711"/>
              <a:gd name="connsiteY4-1828" fmla="*/ 132 h 763"/>
              <a:gd name="connsiteX5-1829" fmla="*/ 601 w 711"/>
              <a:gd name="connsiteY5-1830" fmla="*/ 116 h 763"/>
              <a:gd name="connsiteX6-1831" fmla="*/ 601 w 711"/>
              <a:gd name="connsiteY6-1832" fmla="*/ 105 h 763"/>
              <a:gd name="connsiteX7-1833" fmla="*/ 596 w 711"/>
              <a:gd name="connsiteY7-1834" fmla="*/ 95 h 763"/>
              <a:gd name="connsiteX8-1835" fmla="*/ 596 w 711"/>
              <a:gd name="connsiteY8-1836" fmla="*/ 89 h 763"/>
              <a:gd name="connsiteX9-1837" fmla="*/ 596 w 711"/>
              <a:gd name="connsiteY9-1838" fmla="*/ 84 h 763"/>
              <a:gd name="connsiteX10-1839" fmla="*/ 590 w 711"/>
              <a:gd name="connsiteY10-1840" fmla="*/ 84 h 763"/>
              <a:gd name="connsiteX11-1841" fmla="*/ 585 w 711"/>
              <a:gd name="connsiteY11-1842" fmla="*/ 79 h 763"/>
              <a:gd name="connsiteX12-1843" fmla="*/ 575 w 711"/>
              <a:gd name="connsiteY12-1844" fmla="*/ 79 h 763"/>
              <a:gd name="connsiteX13-1845" fmla="*/ 569 w 711"/>
              <a:gd name="connsiteY13-1846" fmla="*/ 74 h 763"/>
              <a:gd name="connsiteX14-1847" fmla="*/ 553 w 711"/>
              <a:gd name="connsiteY14-1848" fmla="*/ 74 h 763"/>
              <a:gd name="connsiteX15-1849" fmla="*/ 543 w 711"/>
              <a:gd name="connsiteY15-1850" fmla="*/ 74 h 763"/>
              <a:gd name="connsiteX16-1851" fmla="*/ 527 w 711"/>
              <a:gd name="connsiteY16-1852" fmla="*/ 79 h 763"/>
              <a:gd name="connsiteX17-1853" fmla="*/ 496 w 711"/>
              <a:gd name="connsiteY17-1854" fmla="*/ 79 h 763"/>
              <a:gd name="connsiteX18-1855" fmla="*/ 459 w 711"/>
              <a:gd name="connsiteY18-1856" fmla="*/ 84 h 763"/>
              <a:gd name="connsiteX19-1857" fmla="*/ 422 w 711"/>
              <a:gd name="connsiteY19-1858" fmla="*/ 89 h 763"/>
              <a:gd name="connsiteX20-1859" fmla="*/ 385 w 711"/>
              <a:gd name="connsiteY20-1860" fmla="*/ 89 h 763"/>
              <a:gd name="connsiteX21-1861" fmla="*/ 343 w 711"/>
              <a:gd name="connsiteY21-1862" fmla="*/ 95 h 763"/>
              <a:gd name="connsiteX22-1863" fmla="*/ 295 w 711"/>
              <a:gd name="connsiteY22-1864" fmla="*/ 105 h 763"/>
              <a:gd name="connsiteX23-1865" fmla="*/ 269 w 711"/>
              <a:gd name="connsiteY23-1866" fmla="*/ 105 h 763"/>
              <a:gd name="connsiteX24-1867" fmla="*/ 243 w 711"/>
              <a:gd name="connsiteY24-1868" fmla="*/ 110 h 763"/>
              <a:gd name="connsiteX25-1869" fmla="*/ 216 w 711"/>
              <a:gd name="connsiteY25-1870" fmla="*/ 116 h 763"/>
              <a:gd name="connsiteX26-1871" fmla="*/ 190 w 711"/>
              <a:gd name="connsiteY26-1872" fmla="*/ 116 h 763"/>
              <a:gd name="connsiteX27-1873" fmla="*/ 158 w 711"/>
              <a:gd name="connsiteY27-1874" fmla="*/ 121 h 763"/>
              <a:gd name="connsiteX28-1875" fmla="*/ 132 w 711"/>
              <a:gd name="connsiteY28-1876" fmla="*/ 126 h 763"/>
              <a:gd name="connsiteX29-1877" fmla="*/ 106 w 711"/>
              <a:gd name="connsiteY29-1878" fmla="*/ 126 h 763"/>
              <a:gd name="connsiteX30-1879" fmla="*/ 85 w 711"/>
              <a:gd name="connsiteY30-1880" fmla="*/ 132 h 763"/>
              <a:gd name="connsiteX31-1881" fmla="*/ 64 w 711"/>
              <a:gd name="connsiteY31-1882" fmla="*/ 132 h 763"/>
              <a:gd name="connsiteX32-1883" fmla="*/ 37 w 711"/>
              <a:gd name="connsiteY32-1884" fmla="*/ 132 h 763"/>
              <a:gd name="connsiteX33-1885" fmla="*/ 21 w 711"/>
              <a:gd name="connsiteY33-1886" fmla="*/ 137 h 763"/>
              <a:gd name="connsiteX34-1887" fmla="*/ 0 w 711"/>
              <a:gd name="connsiteY34-1888" fmla="*/ 137 h 763"/>
              <a:gd name="connsiteX35-1889" fmla="*/ 0 w 711"/>
              <a:gd name="connsiteY35-1890" fmla="*/ 100 h 763"/>
              <a:gd name="connsiteX36-1891" fmla="*/ 16 w 711"/>
              <a:gd name="connsiteY36-1892" fmla="*/ 100 h 763"/>
              <a:gd name="connsiteX37-1893" fmla="*/ 37 w 711"/>
              <a:gd name="connsiteY37-1894" fmla="*/ 100 h 763"/>
              <a:gd name="connsiteX38-1895" fmla="*/ 53 w 711"/>
              <a:gd name="connsiteY38-1896" fmla="*/ 100 h 763"/>
              <a:gd name="connsiteX39-1897" fmla="*/ 74 w 711"/>
              <a:gd name="connsiteY39-1898" fmla="*/ 95 h 763"/>
              <a:gd name="connsiteX40-1899" fmla="*/ 100 w 711"/>
              <a:gd name="connsiteY40-1900" fmla="*/ 95 h 763"/>
              <a:gd name="connsiteX41-1901" fmla="*/ 122 w 711"/>
              <a:gd name="connsiteY41-1902" fmla="*/ 89 h 763"/>
              <a:gd name="connsiteX42-1903" fmla="*/ 148 w 711"/>
              <a:gd name="connsiteY42-1904" fmla="*/ 84 h 763"/>
              <a:gd name="connsiteX43-1905" fmla="*/ 179 w 711"/>
              <a:gd name="connsiteY43-1906" fmla="*/ 84 h 763"/>
              <a:gd name="connsiteX44-1907" fmla="*/ 237 w 711"/>
              <a:gd name="connsiteY44-1908" fmla="*/ 74 h 763"/>
              <a:gd name="connsiteX45-1909" fmla="*/ 295 w 711"/>
              <a:gd name="connsiteY45-1910" fmla="*/ 63 h 763"/>
              <a:gd name="connsiteX46-1911" fmla="*/ 353 w 711"/>
              <a:gd name="connsiteY46-1912" fmla="*/ 58 h 763"/>
              <a:gd name="connsiteX47-1913" fmla="*/ 411 w 711"/>
              <a:gd name="connsiteY47-1914" fmla="*/ 47 h 763"/>
              <a:gd name="connsiteX48-1915" fmla="*/ 438 w 711"/>
              <a:gd name="connsiteY48-1916" fmla="*/ 42 h 763"/>
              <a:gd name="connsiteX49-1917" fmla="*/ 464 w 711"/>
              <a:gd name="connsiteY49-1918" fmla="*/ 37 h 763"/>
              <a:gd name="connsiteX50-1919" fmla="*/ 490 w 711"/>
              <a:gd name="connsiteY50-1920" fmla="*/ 32 h 763"/>
              <a:gd name="connsiteX51-1921" fmla="*/ 506 w 711"/>
              <a:gd name="connsiteY51-1922" fmla="*/ 32 h 763"/>
              <a:gd name="connsiteX52-1923" fmla="*/ 522 w 711"/>
              <a:gd name="connsiteY52-1924" fmla="*/ 26 h 763"/>
              <a:gd name="connsiteX53-1925" fmla="*/ 538 w 711"/>
              <a:gd name="connsiteY53-1926" fmla="*/ 21 h 763"/>
              <a:gd name="connsiteX54-1927" fmla="*/ 543 w 711"/>
              <a:gd name="connsiteY54-1928" fmla="*/ 21 h 763"/>
              <a:gd name="connsiteX55-1929" fmla="*/ 553 w 711"/>
              <a:gd name="connsiteY55-1930" fmla="*/ 16 h 763"/>
              <a:gd name="connsiteX56-1931" fmla="*/ 559 w 711"/>
              <a:gd name="connsiteY56-1932" fmla="*/ 11 h 763"/>
              <a:gd name="connsiteX57-1933" fmla="*/ 569 w 711"/>
              <a:gd name="connsiteY57-1934" fmla="*/ 5 h 763"/>
              <a:gd name="connsiteX58-1935" fmla="*/ 575 w 711"/>
              <a:gd name="connsiteY58-1936" fmla="*/ 5 h 763"/>
              <a:gd name="connsiteX59-1937" fmla="*/ 585 w 711"/>
              <a:gd name="connsiteY59-1938" fmla="*/ 0 h 763"/>
              <a:gd name="connsiteX60-1939" fmla="*/ 590 w 711"/>
              <a:gd name="connsiteY60-1940" fmla="*/ 5 h 763"/>
              <a:gd name="connsiteX61-1941" fmla="*/ 596 w 711"/>
              <a:gd name="connsiteY61-1942" fmla="*/ 5 h 763"/>
              <a:gd name="connsiteX62-1943" fmla="*/ 601 w 711"/>
              <a:gd name="connsiteY62-1944" fmla="*/ 11 h 763"/>
              <a:gd name="connsiteX63-1945" fmla="*/ 611 w 711"/>
              <a:gd name="connsiteY63-1946" fmla="*/ 16 h 763"/>
              <a:gd name="connsiteX64-1947" fmla="*/ 622 w 711"/>
              <a:gd name="connsiteY64-1948" fmla="*/ 21 h 763"/>
              <a:gd name="connsiteX65-1949" fmla="*/ 632 w 711"/>
              <a:gd name="connsiteY65-1950" fmla="*/ 26 h 763"/>
              <a:gd name="connsiteX66-1951" fmla="*/ 643 w 711"/>
              <a:gd name="connsiteY66-1952" fmla="*/ 32 h 763"/>
              <a:gd name="connsiteX67-1953" fmla="*/ 659 w 711"/>
              <a:gd name="connsiteY67-1954" fmla="*/ 42 h 763"/>
              <a:gd name="connsiteX68-1955" fmla="*/ 669 w 711"/>
              <a:gd name="connsiteY68-1956" fmla="*/ 53 h 763"/>
              <a:gd name="connsiteX69-1957" fmla="*/ 680 w 711"/>
              <a:gd name="connsiteY69-1958" fmla="*/ 58 h 763"/>
              <a:gd name="connsiteX70-1959" fmla="*/ 690 w 711"/>
              <a:gd name="connsiteY70-1960" fmla="*/ 68 h 763"/>
              <a:gd name="connsiteX71-1961" fmla="*/ 701 w 711"/>
              <a:gd name="connsiteY71-1962" fmla="*/ 74 h 763"/>
              <a:gd name="connsiteX72-1963" fmla="*/ 706 w 711"/>
              <a:gd name="connsiteY72-1964" fmla="*/ 79 h 763"/>
              <a:gd name="connsiteX73-1965" fmla="*/ 711 w 711"/>
              <a:gd name="connsiteY73-1966" fmla="*/ 84 h 763"/>
              <a:gd name="connsiteX74-1967" fmla="*/ 711 w 711"/>
              <a:gd name="connsiteY74-1968" fmla="*/ 89 h 763"/>
              <a:gd name="connsiteX75-1969" fmla="*/ 711 w 711"/>
              <a:gd name="connsiteY75-1970" fmla="*/ 95 h 763"/>
              <a:gd name="connsiteX76-1971" fmla="*/ 711 w 711"/>
              <a:gd name="connsiteY76-1972" fmla="*/ 100 h 763"/>
              <a:gd name="connsiteX77-1973" fmla="*/ 711 w 711"/>
              <a:gd name="connsiteY77-1974" fmla="*/ 105 h 763"/>
              <a:gd name="connsiteX78-1975" fmla="*/ 706 w 711"/>
              <a:gd name="connsiteY78-1976" fmla="*/ 110 h 763"/>
              <a:gd name="connsiteX79-1977" fmla="*/ 696 w 711"/>
              <a:gd name="connsiteY79-1978" fmla="*/ 116 h 763"/>
              <a:gd name="connsiteX80-1979" fmla="*/ 696 w 711"/>
              <a:gd name="connsiteY80-1980" fmla="*/ 121 h 763"/>
              <a:gd name="connsiteX81-1981" fmla="*/ 696 w 711"/>
              <a:gd name="connsiteY81-1982" fmla="*/ 121 h 763"/>
              <a:gd name="connsiteX82-1983" fmla="*/ 690 w 711"/>
              <a:gd name="connsiteY82-1984" fmla="*/ 126 h 763"/>
              <a:gd name="connsiteX83-1985" fmla="*/ 690 w 711"/>
              <a:gd name="connsiteY83-1986" fmla="*/ 132 h 763"/>
              <a:gd name="connsiteX84-1987" fmla="*/ 685 w 711"/>
              <a:gd name="connsiteY84-1988" fmla="*/ 142 h 763"/>
              <a:gd name="connsiteX85-1989" fmla="*/ 685 w 711"/>
              <a:gd name="connsiteY85-1990" fmla="*/ 147 h 763"/>
              <a:gd name="connsiteX86-1991" fmla="*/ 685 w 711"/>
              <a:gd name="connsiteY86-1992" fmla="*/ 158 h 763"/>
              <a:gd name="connsiteX87-1993" fmla="*/ 680 w 711"/>
              <a:gd name="connsiteY87-1994" fmla="*/ 168 h 763"/>
              <a:gd name="connsiteX88-1995" fmla="*/ 680 w 711"/>
              <a:gd name="connsiteY88-1996" fmla="*/ 179 h 763"/>
              <a:gd name="connsiteX89-1997" fmla="*/ 680 w 711"/>
              <a:gd name="connsiteY89-1998" fmla="*/ 189 h 763"/>
              <a:gd name="connsiteX90-1999" fmla="*/ 675 w 711"/>
              <a:gd name="connsiteY90-2000" fmla="*/ 205 h 763"/>
              <a:gd name="connsiteX91-2001" fmla="*/ 675 w 711"/>
              <a:gd name="connsiteY91-2002" fmla="*/ 221 h 763"/>
              <a:gd name="connsiteX92-2003" fmla="*/ 675 w 711"/>
              <a:gd name="connsiteY92-2004" fmla="*/ 237 h 763"/>
              <a:gd name="connsiteX93-2005" fmla="*/ 669 w 711"/>
              <a:gd name="connsiteY93-2006" fmla="*/ 252 h 763"/>
              <a:gd name="connsiteX94-2007" fmla="*/ 669 w 711"/>
              <a:gd name="connsiteY94-2008" fmla="*/ 268 h 763"/>
              <a:gd name="connsiteX95-2009" fmla="*/ 669 w 711"/>
              <a:gd name="connsiteY95-2010" fmla="*/ 289 h 763"/>
              <a:gd name="connsiteX96-2011" fmla="*/ 664 w 711"/>
              <a:gd name="connsiteY96-2012" fmla="*/ 331 h 763"/>
              <a:gd name="connsiteX97-2013" fmla="*/ 659 w 711"/>
              <a:gd name="connsiteY97-2014" fmla="*/ 368 h 763"/>
              <a:gd name="connsiteX98-2015" fmla="*/ 659 w 711"/>
              <a:gd name="connsiteY98-2016" fmla="*/ 400 h 763"/>
              <a:gd name="connsiteX99-2017" fmla="*/ 654 w 711"/>
              <a:gd name="connsiteY99-2018" fmla="*/ 431 h 763"/>
              <a:gd name="connsiteX100-2019" fmla="*/ 648 w 711"/>
              <a:gd name="connsiteY100-2020" fmla="*/ 463 h 763"/>
              <a:gd name="connsiteX101-2021" fmla="*/ 648 w 711"/>
              <a:gd name="connsiteY101-2022" fmla="*/ 489 h 763"/>
              <a:gd name="connsiteX102-2023" fmla="*/ 643 w 711"/>
              <a:gd name="connsiteY102-2024" fmla="*/ 510 h 763"/>
              <a:gd name="connsiteX103-2025" fmla="*/ 638 w 711"/>
              <a:gd name="connsiteY103-2026" fmla="*/ 531 h 763"/>
              <a:gd name="connsiteX104-2027" fmla="*/ 632 w 711"/>
              <a:gd name="connsiteY104-2028" fmla="*/ 568 h 763"/>
              <a:gd name="connsiteX105-2029" fmla="*/ 622 w 711"/>
              <a:gd name="connsiteY105-2030" fmla="*/ 605 h 763"/>
              <a:gd name="connsiteX106-2031" fmla="*/ 617 w 711"/>
              <a:gd name="connsiteY106-2032" fmla="*/ 636 h 763"/>
              <a:gd name="connsiteX107-2033" fmla="*/ 606 w 711"/>
              <a:gd name="connsiteY107-2034" fmla="*/ 663 h 763"/>
              <a:gd name="connsiteX108-2035" fmla="*/ 601 w 711"/>
              <a:gd name="connsiteY108-2036" fmla="*/ 689 h 763"/>
              <a:gd name="connsiteX109-2037" fmla="*/ 596 w 711"/>
              <a:gd name="connsiteY109-2038" fmla="*/ 700 h 763"/>
              <a:gd name="connsiteX110-2039" fmla="*/ 590 w 711"/>
              <a:gd name="connsiteY110-2040" fmla="*/ 710 h 763"/>
              <a:gd name="connsiteX111-2041" fmla="*/ 590 w 711"/>
              <a:gd name="connsiteY111-2042" fmla="*/ 721 h 763"/>
              <a:gd name="connsiteX112-2043" fmla="*/ 585 w 711"/>
              <a:gd name="connsiteY112-2044" fmla="*/ 726 h 763"/>
              <a:gd name="connsiteX113-2045" fmla="*/ 580 w 711"/>
              <a:gd name="connsiteY113-2046" fmla="*/ 736 h 763"/>
              <a:gd name="connsiteX114-2047" fmla="*/ 580 w 711"/>
              <a:gd name="connsiteY114-2048" fmla="*/ 742 h 763"/>
              <a:gd name="connsiteX115-2049" fmla="*/ 569 w 711"/>
              <a:gd name="connsiteY115-2050" fmla="*/ 747 h 763"/>
              <a:gd name="connsiteX116-2051" fmla="*/ 564 w 711"/>
              <a:gd name="connsiteY116-2052" fmla="*/ 757 h 763"/>
              <a:gd name="connsiteX117-2053" fmla="*/ 559 w 711"/>
              <a:gd name="connsiteY117-2054" fmla="*/ 757 h 763"/>
              <a:gd name="connsiteX118-2055" fmla="*/ 553 w 711"/>
              <a:gd name="connsiteY118-2056" fmla="*/ 763 h 763"/>
              <a:gd name="connsiteX119-2057" fmla="*/ 548 w 711"/>
              <a:gd name="connsiteY119-2058" fmla="*/ 763 h 763"/>
              <a:gd name="connsiteX120-2059" fmla="*/ 548 w 711"/>
              <a:gd name="connsiteY120-2060" fmla="*/ 757 h 763"/>
              <a:gd name="connsiteX121-2061" fmla="*/ 543 w 711"/>
              <a:gd name="connsiteY121-2062" fmla="*/ 757 h 763"/>
              <a:gd name="connsiteX122-2063" fmla="*/ 543 w 711"/>
              <a:gd name="connsiteY122-2064" fmla="*/ 752 h 763"/>
              <a:gd name="connsiteX123-2065" fmla="*/ 543 w 711"/>
              <a:gd name="connsiteY123-2066" fmla="*/ 747 h 763"/>
              <a:gd name="connsiteX124-2067" fmla="*/ 538 w 711"/>
              <a:gd name="connsiteY124-2068" fmla="*/ 742 h 763"/>
              <a:gd name="connsiteX125-2069" fmla="*/ 538 w 711"/>
              <a:gd name="connsiteY125-2070" fmla="*/ 731 h 763"/>
              <a:gd name="connsiteX126-2071" fmla="*/ 538 w 711"/>
              <a:gd name="connsiteY126-2072" fmla="*/ 721 h 763"/>
              <a:gd name="connsiteX127-2073" fmla="*/ 532 w 711"/>
              <a:gd name="connsiteY127-2074" fmla="*/ 705 h 763"/>
              <a:gd name="connsiteX128-2075" fmla="*/ 527 w 711"/>
              <a:gd name="connsiteY128-2076" fmla="*/ 684 h 763"/>
              <a:gd name="connsiteX129-2077" fmla="*/ 522 w 711"/>
              <a:gd name="connsiteY129-2078" fmla="*/ 668 h 763"/>
              <a:gd name="connsiteX130-2079" fmla="*/ 517 w 711"/>
              <a:gd name="connsiteY130-2080" fmla="*/ 652 h 763"/>
              <a:gd name="connsiteX131-2081" fmla="*/ 511 w 711"/>
              <a:gd name="connsiteY131-2082" fmla="*/ 636 h 763"/>
              <a:gd name="connsiteX132-2083" fmla="*/ 501 w 711"/>
              <a:gd name="connsiteY132-2084" fmla="*/ 626 h 763"/>
              <a:gd name="connsiteX133-2085" fmla="*/ 553 w 711"/>
              <a:gd name="connsiteY133-2086" fmla="*/ 600 h 763"/>
              <a:gd name="connsiteX134-2087" fmla="*/ 553 w 711"/>
              <a:gd name="connsiteY134-2088" fmla="*/ 600 h 763"/>
              <a:gd name="connsiteX135-2089" fmla="*/ 559 w 711"/>
              <a:gd name="connsiteY135-2090" fmla="*/ 594 h 763"/>
              <a:gd name="connsiteX136-2091" fmla="*/ 559 w 711"/>
              <a:gd name="connsiteY136-2092" fmla="*/ 584 h 763"/>
              <a:gd name="connsiteX137-2093" fmla="*/ 564 w 711"/>
              <a:gd name="connsiteY137-2094" fmla="*/ 573 h 763"/>
              <a:gd name="connsiteX138-2095" fmla="*/ 564 w 711"/>
              <a:gd name="connsiteY138-2096" fmla="*/ 558 h 763"/>
              <a:gd name="connsiteX139-2097" fmla="*/ 569 w 711"/>
              <a:gd name="connsiteY139-2098" fmla="*/ 537 h 763"/>
              <a:gd name="connsiteX140-2099" fmla="*/ 575 w 711"/>
              <a:gd name="connsiteY140-2100" fmla="*/ 516 h 763"/>
              <a:gd name="connsiteX141-2101" fmla="*/ 575 w 711"/>
              <a:gd name="connsiteY141-2102" fmla="*/ 489 h 763"/>
              <a:gd name="connsiteX142-2103" fmla="*/ 580 w 711"/>
              <a:gd name="connsiteY142-2104" fmla="*/ 458 h 763"/>
              <a:gd name="connsiteX143-2105" fmla="*/ 590 w 711"/>
              <a:gd name="connsiteY143-2106" fmla="*/ 395 h 763"/>
              <a:gd name="connsiteX144-2107" fmla="*/ 596 w 711"/>
              <a:gd name="connsiteY144-2108" fmla="*/ 337 h 763"/>
              <a:gd name="connsiteX145-2109" fmla="*/ 601 w 711"/>
              <a:gd name="connsiteY145-2110" fmla="*/ 274 h 763"/>
              <a:gd name="connsiteX146-2111" fmla="*/ 601 w 711"/>
              <a:gd name="connsiteY146-2112" fmla="*/ 221 h 763"/>
              <a:gd name="connsiteX147-2113" fmla="*/ 601 w 711"/>
              <a:gd name="connsiteY147-2114" fmla="*/ 221 h 763"/>
              <a:gd name="connsiteX0-2115" fmla="*/ 601 w 711"/>
              <a:gd name="connsiteY0-2116" fmla="*/ 221 h 763"/>
              <a:gd name="connsiteX1-2117" fmla="*/ 601 w 711"/>
              <a:gd name="connsiteY1-2118" fmla="*/ 195 h 763"/>
              <a:gd name="connsiteX2-2119" fmla="*/ 601 w 711"/>
              <a:gd name="connsiteY2-2120" fmla="*/ 168 h 763"/>
              <a:gd name="connsiteX3-2121" fmla="*/ 601 w 711"/>
              <a:gd name="connsiteY3-2122" fmla="*/ 147 h 763"/>
              <a:gd name="connsiteX4-2123" fmla="*/ 601 w 711"/>
              <a:gd name="connsiteY4-2124" fmla="*/ 132 h 763"/>
              <a:gd name="connsiteX5-2125" fmla="*/ 601 w 711"/>
              <a:gd name="connsiteY5-2126" fmla="*/ 116 h 763"/>
              <a:gd name="connsiteX6-2127" fmla="*/ 601 w 711"/>
              <a:gd name="connsiteY6-2128" fmla="*/ 105 h 763"/>
              <a:gd name="connsiteX7-2129" fmla="*/ 596 w 711"/>
              <a:gd name="connsiteY7-2130" fmla="*/ 95 h 763"/>
              <a:gd name="connsiteX8-2131" fmla="*/ 596 w 711"/>
              <a:gd name="connsiteY8-2132" fmla="*/ 89 h 763"/>
              <a:gd name="connsiteX9-2133" fmla="*/ 596 w 711"/>
              <a:gd name="connsiteY9-2134" fmla="*/ 84 h 763"/>
              <a:gd name="connsiteX10-2135" fmla="*/ 590 w 711"/>
              <a:gd name="connsiteY10-2136" fmla="*/ 84 h 763"/>
              <a:gd name="connsiteX11-2137" fmla="*/ 585 w 711"/>
              <a:gd name="connsiteY11-2138" fmla="*/ 79 h 763"/>
              <a:gd name="connsiteX12-2139" fmla="*/ 575 w 711"/>
              <a:gd name="connsiteY12-2140" fmla="*/ 79 h 763"/>
              <a:gd name="connsiteX13-2141" fmla="*/ 569 w 711"/>
              <a:gd name="connsiteY13-2142" fmla="*/ 74 h 763"/>
              <a:gd name="connsiteX14-2143" fmla="*/ 553 w 711"/>
              <a:gd name="connsiteY14-2144" fmla="*/ 74 h 763"/>
              <a:gd name="connsiteX15-2145" fmla="*/ 543 w 711"/>
              <a:gd name="connsiteY15-2146" fmla="*/ 74 h 763"/>
              <a:gd name="connsiteX16-2147" fmla="*/ 527 w 711"/>
              <a:gd name="connsiteY16-2148" fmla="*/ 79 h 763"/>
              <a:gd name="connsiteX17-2149" fmla="*/ 496 w 711"/>
              <a:gd name="connsiteY17-2150" fmla="*/ 79 h 763"/>
              <a:gd name="connsiteX18-2151" fmla="*/ 459 w 711"/>
              <a:gd name="connsiteY18-2152" fmla="*/ 84 h 763"/>
              <a:gd name="connsiteX19-2153" fmla="*/ 422 w 711"/>
              <a:gd name="connsiteY19-2154" fmla="*/ 89 h 763"/>
              <a:gd name="connsiteX20-2155" fmla="*/ 385 w 711"/>
              <a:gd name="connsiteY20-2156" fmla="*/ 89 h 763"/>
              <a:gd name="connsiteX21-2157" fmla="*/ 343 w 711"/>
              <a:gd name="connsiteY21-2158" fmla="*/ 95 h 763"/>
              <a:gd name="connsiteX22-2159" fmla="*/ 295 w 711"/>
              <a:gd name="connsiteY22-2160" fmla="*/ 105 h 763"/>
              <a:gd name="connsiteX23-2161" fmla="*/ 269 w 711"/>
              <a:gd name="connsiteY23-2162" fmla="*/ 105 h 763"/>
              <a:gd name="connsiteX24-2163" fmla="*/ 243 w 711"/>
              <a:gd name="connsiteY24-2164" fmla="*/ 110 h 763"/>
              <a:gd name="connsiteX25-2165" fmla="*/ 216 w 711"/>
              <a:gd name="connsiteY25-2166" fmla="*/ 116 h 763"/>
              <a:gd name="connsiteX26-2167" fmla="*/ 190 w 711"/>
              <a:gd name="connsiteY26-2168" fmla="*/ 116 h 763"/>
              <a:gd name="connsiteX27-2169" fmla="*/ 158 w 711"/>
              <a:gd name="connsiteY27-2170" fmla="*/ 121 h 763"/>
              <a:gd name="connsiteX28-2171" fmla="*/ 132 w 711"/>
              <a:gd name="connsiteY28-2172" fmla="*/ 126 h 763"/>
              <a:gd name="connsiteX29-2173" fmla="*/ 106 w 711"/>
              <a:gd name="connsiteY29-2174" fmla="*/ 126 h 763"/>
              <a:gd name="connsiteX30-2175" fmla="*/ 85 w 711"/>
              <a:gd name="connsiteY30-2176" fmla="*/ 132 h 763"/>
              <a:gd name="connsiteX31-2177" fmla="*/ 64 w 711"/>
              <a:gd name="connsiteY31-2178" fmla="*/ 132 h 763"/>
              <a:gd name="connsiteX32-2179" fmla="*/ 37 w 711"/>
              <a:gd name="connsiteY32-2180" fmla="*/ 132 h 763"/>
              <a:gd name="connsiteX33-2181" fmla="*/ 21 w 711"/>
              <a:gd name="connsiteY33-2182" fmla="*/ 137 h 763"/>
              <a:gd name="connsiteX34-2183" fmla="*/ 0 w 711"/>
              <a:gd name="connsiteY34-2184" fmla="*/ 137 h 763"/>
              <a:gd name="connsiteX35-2185" fmla="*/ 0 w 711"/>
              <a:gd name="connsiteY35-2186" fmla="*/ 100 h 763"/>
              <a:gd name="connsiteX36-2187" fmla="*/ 16 w 711"/>
              <a:gd name="connsiteY36-2188" fmla="*/ 100 h 763"/>
              <a:gd name="connsiteX37-2189" fmla="*/ 37 w 711"/>
              <a:gd name="connsiteY37-2190" fmla="*/ 100 h 763"/>
              <a:gd name="connsiteX38-2191" fmla="*/ 53 w 711"/>
              <a:gd name="connsiteY38-2192" fmla="*/ 100 h 763"/>
              <a:gd name="connsiteX39-2193" fmla="*/ 74 w 711"/>
              <a:gd name="connsiteY39-2194" fmla="*/ 95 h 763"/>
              <a:gd name="connsiteX40-2195" fmla="*/ 100 w 711"/>
              <a:gd name="connsiteY40-2196" fmla="*/ 95 h 763"/>
              <a:gd name="connsiteX41-2197" fmla="*/ 122 w 711"/>
              <a:gd name="connsiteY41-2198" fmla="*/ 89 h 763"/>
              <a:gd name="connsiteX42-2199" fmla="*/ 148 w 711"/>
              <a:gd name="connsiteY42-2200" fmla="*/ 84 h 763"/>
              <a:gd name="connsiteX43-2201" fmla="*/ 179 w 711"/>
              <a:gd name="connsiteY43-2202" fmla="*/ 84 h 763"/>
              <a:gd name="connsiteX44-2203" fmla="*/ 237 w 711"/>
              <a:gd name="connsiteY44-2204" fmla="*/ 74 h 763"/>
              <a:gd name="connsiteX45-2205" fmla="*/ 295 w 711"/>
              <a:gd name="connsiteY45-2206" fmla="*/ 63 h 763"/>
              <a:gd name="connsiteX46-2207" fmla="*/ 353 w 711"/>
              <a:gd name="connsiteY46-2208" fmla="*/ 58 h 763"/>
              <a:gd name="connsiteX47-2209" fmla="*/ 411 w 711"/>
              <a:gd name="connsiteY47-2210" fmla="*/ 47 h 763"/>
              <a:gd name="connsiteX48-2211" fmla="*/ 438 w 711"/>
              <a:gd name="connsiteY48-2212" fmla="*/ 42 h 763"/>
              <a:gd name="connsiteX49-2213" fmla="*/ 464 w 711"/>
              <a:gd name="connsiteY49-2214" fmla="*/ 37 h 763"/>
              <a:gd name="connsiteX50-2215" fmla="*/ 490 w 711"/>
              <a:gd name="connsiteY50-2216" fmla="*/ 32 h 763"/>
              <a:gd name="connsiteX51-2217" fmla="*/ 506 w 711"/>
              <a:gd name="connsiteY51-2218" fmla="*/ 32 h 763"/>
              <a:gd name="connsiteX52-2219" fmla="*/ 522 w 711"/>
              <a:gd name="connsiteY52-2220" fmla="*/ 26 h 763"/>
              <a:gd name="connsiteX53-2221" fmla="*/ 538 w 711"/>
              <a:gd name="connsiteY53-2222" fmla="*/ 21 h 763"/>
              <a:gd name="connsiteX54-2223" fmla="*/ 543 w 711"/>
              <a:gd name="connsiteY54-2224" fmla="*/ 21 h 763"/>
              <a:gd name="connsiteX55-2225" fmla="*/ 553 w 711"/>
              <a:gd name="connsiteY55-2226" fmla="*/ 16 h 763"/>
              <a:gd name="connsiteX56-2227" fmla="*/ 559 w 711"/>
              <a:gd name="connsiteY56-2228" fmla="*/ 11 h 763"/>
              <a:gd name="connsiteX57-2229" fmla="*/ 569 w 711"/>
              <a:gd name="connsiteY57-2230" fmla="*/ 5 h 763"/>
              <a:gd name="connsiteX58-2231" fmla="*/ 575 w 711"/>
              <a:gd name="connsiteY58-2232" fmla="*/ 5 h 763"/>
              <a:gd name="connsiteX59-2233" fmla="*/ 585 w 711"/>
              <a:gd name="connsiteY59-2234" fmla="*/ 0 h 763"/>
              <a:gd name="connsiteX60-2235" fmla="*/ 590 w 711"/>
              <a:gd name="connsiteY60-2236" fmla="*/ 5 h 763"/>
              <a:gd name="connsiteX61-2237" fmla="*/ 596 w 711"/>
              <a:gd name="connsiteY61-2238" fmla="*/ 5 h 763"/>
              <a:gd name="connsiteX62-2239" fmla="*/ 601 w 711"/>
              <a:gd name="connsiteY62-2240" fmla="*/ 11 h 763"/>
              <a:gd name="connsiteX63-2241" fmla="*/ 611 w 711"/>
              <a:gd name="connsiteY63-2242" fmla="*/ 16 h 763"/>
              <a:gd name="connsiteX64-2243" fmla="*/ 622 w 711"/>
              <a:gd name="connsiteY64-2244" fmla="*/ 21 h 763"/>
              <a:gd name="connsiteX65-2245" fmla="*/ 632 w 711"/>
              <a:gd name="connsiteY65-2246" fmla="*/ 26 h 763"/>
              <a:gd name="connsiteX66-2247" fmla="*/ 643 w 711"/>
              <a:gd name="connsiteY66-2248" fmla="*/ 32 h 763"/>
              <a:gd name="connsiteX67-2249" fmla="*/ 659 w 711"/>
              <a:gd name="connsiteY67-2250" fmla="*/ 42 h 763"/>
              <a:gd name="connsiteX68-2251" fmla="*/ 669 w 711"/>
              <a:gd name="connsiteY68-2252" fmla="*/ 53 h 763"/>
              <a:gd name="connsiteX69-2253" fmla="*/ 680 w 711"/>
              <a:gd name="connsiteY69-2254" fmla="*/ 58 h 763"/>
              <a:gd name="connsiteX70-2255" fmla="*/ 690 w 711"/>
              <a:gd name="connsiteY70-2256" fmla="*/ 68 h 763"/>
              <a:gd name="connsiteX71-2257" fmla="*/ 701 w 711"/>
              <a:gd name="connsiteY71-2258" fmla="*/ 74 h 763"/>
              <a:gd name="connsiteX72-2259" fmla="*/ 706 w 711"/>
              <a:gd name="connsiteY72-2260" fmla="*/ 79 h 763"/>
              <a:gd name="connsiteX73-2261" fmla="*/ 711 w 711"/>
              <a:gd name="connsiteY73-2262" fmla="*/ 84 h 763"/>
              <a:gd name="connsiteX74-2263" fmla="*/ 711 w 711"/>
              <a:gd name="connsiteY74-2264" fmla="*/ 89 h 763"/>
              <a:gd name="connsiteX75-2265" fmla="*/ 711 w 711"/>
              <a:gd name="connsiteY75-2266" fmla="*/ 95 h 763"/>
              <a:gd name="connsiteX76-2267" fmla="*/ 711 w 711"/>
              <a:gd name="connsiteY76-2268" fmla="*/ 100 h 763"/>
              <a:gd name="connsiteX77-2269" fmla="*/ 711 w 711"/>
              <a:gd name="connsiteY77-2270" fmla="*/ 105 h 763"/>
              <a:gd name="connsiteX78-2271" fmla="*/ 706 w 711"/>
              <a:gd name="connsiteY78-2272" fmla="*/ 110 h 763"/>
              <a:gd name="connsiteX79-2273" fmla="*/ 696 w 711"/>
              <a:gd name="connsiteY79-2274" fmla="*/ 116 h 763"/>
              <a:gd name="connsiteX80-2275" fmla="*/ 696 w 711"/>
              <a:gd name="connsiteY80-2276" fmla="*/ 121 h 763"/>
              <a:gd name="connsiteX81-2277" fmla="*/ 696 w 711"/>
              <a:gd name="connsiteY81-2278" fmla="*/ 121 h 763"/>
              <a:gd name="connsiteX82-2279" fmla="*/ 690 w 711"/>
              <a:gd name="connsiteY82-2280" fmla="*/ 126 h 763"/>
              <a:gd name="connsiteX83-2281" fmla="*/ 690 w 711"/>
              <a:gd name="connsiteY83-2282" fmla="*/ 132 h 763"/>
              <a:gd name="connsiteX84-2283" fmla="*/ 685 w 711"/>
              <a:gd name="connsiteY84-2284" fmla="*/ 142 h 763"/>
              <a:gd name="connsiteX85-2285" fmla="*/ 685 w 711"/>
              <a:gd name="connsiteY85-2286" fmla="*/ 147 h 763"/>
              <a:gd name="connsiteX86-2287" fmla="*/ 685 w 711"/>
              <a:gd name="connsiteY86-2288" fmla="*/ 158 h 763"/>
              <a:gd name="connsiteX87-2289" fmla="*/ 680 w 711"/>
              <a:gd name="connsiteY87-2290" fmla="*/ 168 h 763"/>
              <a:gd name="connsiteX88-2291" fmla="*/ 680 w 711"/>
              <a:gd name="connsiteY88-2292" fmla="*/ 179 h 763"/>
              <a:gd name="connsiteX89-2293" fmla="*/ 680 w 711"/>
              <a:gd name="connsiteY89-2294" fmla="*/ 189 h 763"/>
              <a:gd name="connsiteX90-2295" fmla="*/ 675 w 711"/>
              <a:gd name="connsiteY90-2296" fmla="*/ 205 h 763"/>
              <a:gd name="connsiteX91-2297" fmla="*/ 675 w 711"/>
              <a:gd name="connsiteY91-2298" fmla="*/ 221 h 763"/>
              <a:gd name="connsiteX92-2299" fmla="*/ 675 w 711"/>
              <a:gd name="connsiteY92-2300" fmla="*/ 237 h 763"/>
              <a:gd name="connsiteX93-2301" fmla="*/ 669 w 711"/>
              <a:gd name="connsiteY93-2302" fmla="*/ 252 h 763"/>
              <a:gd name="connsiteX94-2303" fmla="*/ 669 w 711"/>
              <a:gd name="connsiteY94-2304" fmla="*/ 268 h 763"/>
              <a:gd name="connsiteX95-2305" fmla="*/ 669 w 711"/>
              <a:gd name="connsiteY95-2306" fmla="*/ 289 h 763"/>
              <a:gd name="connsiteX96-2307" fmla="*/ 664 w 711"/>
              <a:gd name="connsiteY96-2308" fmla="*/ 331 h 763"/>
              <a:gd name="connsiteX97-2309" fmla="*/ 659 w 711"/>
              <a:gd name="connsiteY97-2310" fmla="*/ 368 h 763"/>
              <a:gd name="connsiteX98-2311" fmla="*/ 659 w 711"/>
              <a:gd name="connsiteY98-2312" fmla="*/ 400 h 763"/>
              <a:gd name="connsiteX99-2313" fmla="*/ 654 w 711"/>
              <a:gd name="connsiteY99-2314" fmla="*/ 431 h 763"/>
              <a:gd name="connsiteX100-2315" fmla="*/ 648 w 711"/>
              <a:gd name="connsiteY100-2316" fmla="*/ 463 h 763"/>
              <a:gd name="connsiteX101-2317" fmla="*/ 648 w 711"/>
              <a:gd name="connsiteY101-2318" fmla="*/ 489 h 763"/>
              <a:gd name="connsiteX102-2319" fmla="*/ 643 w 711"/>
              <a:gd name="connsiteY102-2320" fmla="*/ 510 h 763"/>
              <a:gd name="connsiteX103-2321" fmla="*/ 638 w 711"/>
              <a:gd name="connsiteY103-2322" fmla="*/ 531 h 763"/>
              <a:gd name="connsiteX104-2323" fmla="*/ 632 w 711"/>
              <a:gd name="connsiteY104-2324" fmla="*/ 568 h 763"/>
              <a:gd name="connsiteX105-2325" fmla="*/ 622 w 711"/>
              <a:gd name="connsiteY105-2326" fmla="*/ 605 h 763"/>
              <a:gd name="connsiteX106-2327" fmla="*/ 617 w 711"/>
              <a:gd name="connsiteY106-2328" fmla="*/ 636 h 763"/>
              <a:gd name="connsiteX107-2329" fmla="*/ 606 w 711"/>
              <a:gd name="connsiteY107-2330" fmla="*/ 663 h 763"/>
              <a:gd name="connsiteX108-2331" fmla="*/ 601 w 711"/>
              <a:gd name="connsiteY108-2332" fmla="*/ 689 h 763"/>
              <a:gd name="connsiteX109-2333" fmla="*/ 596 w 711"/>
              <a:gd name="connsiteY109-2334" fmla="*/ 700 h 763"/>
              <a:gd name="connsiteX110-2335" fmla="*/ 590 w 711"/>
              <a:gd name="connsiteY110-2336" fmla="*/ 710 h 763"/>
              <a:gd name="connsiteX111-2337" fmla="*/ 590 w 711"/>
              <a:gd name="connsiteY111-2338" fmla="*/ 721 h 763"/>
              <a:gd name="connsiteX112-2339" fmla="*/ 585 w 711"/>
              <a:gd name="connsiteY112-2340" fmla="*/ 726 h 763"/>
              <a:gd name="connsiteX113-2341" fmla="*/ 580 w 711"/>
              <a:gd name="connsiteY113-2342" fmla="*/ 736 h 763"/>
              <a:gd name="connsiteX114-2343" fmla="*/ 580 w 711"/>
              <a:gd name="connsiteY114-2344" fmla="*/ 742 h 763"/>
              <a:gd name="connsiteX115-2345" fmla="*/ 569 w 711"/>
              <a:gd name="connsiteY115-2346" fmla="*/ 747 h 763"/>
              <a:gd name="connsiteX116-2347" fmla="*/ 564 w 711"/>
              <a:gd name="connsiteY116-2348" fmla="*/ 757 h 763"/>
              <a:gd name="connsiteX117-2349" fmla="*/ 559 w 711"/>
              <a:gd name="connsiteY117-2350" fmla="*/ 757 h 763"/>
              <a:gd name="connsiteX118-2351" fmla="*/ 553 w 711"/>
              <a:gd name="connsiteY118-2352" fmla="*/ 763 h 763"/>
              <a:gd name="connsiteX119-2353" fmla="*/ 548 w 711"/>
              <a:gd name="connsiteY119-2354" fmla="*/ 763 h 763"/>
              <a:gd name="connsiteX120-2355" fmla="*/ 548 w 711"/>
              <a:gd name="connsiteY120-2356" fmla="*/ 757 h 763"/>
              <a:gd name="connsiteX121-2357" fmla="*/ 543 w 711"/>
              <a:gd name="connsiteY121-2358" fmla="*/ 757 h 763"/>
              <a:gd name="connsiteX122-2359" fmla="*/ 543 w 711"/>
              <a:gd name="connsiteY122-2360" fmla="*/ 752 h 763"/>
              <a:gd name="connsiteX123-2361" fmla="*/ 543 w 711"/>
              <a:gd name="connsiteY123-2362" fmla="*/ 747 h 763"/>
              <a:gd name="connsiteX124-2363" fmla="*/ 538 w 711"/>
              <a:gd name="connsiteY124-2364" fmla="*/ 742 h 763"/>
              <a:gd name="connsiteX125-2365" fmla="*/ 538 w 711"/>
              <a:gd name="connsiteY125-2366" fmla="*/ 731 h 763"/>
              <a:gd name="connsiteX126-2367" fmla="*/ 538 w 711"/>
              <a:gd name="connsiteY126-2368" fmla="*/ 721 h 763"/>
              <a:gd name="connsiteX127-2369" fmla="*/ 532 w 711"/>
              <a:gd name="connsiteY127-2370" fmla="*/ 705 h 763"/>
              <a:gd name="connsiteX128-2371" fmla="*/ 527 w 711"/>
              <a:gd name="connsiteY128-2372" fmla="*/ 684 h 763"/>
              <a:gd name="connsiteX129-2373" fmla="*/ 522 w 711"/>
              <a:gd name="connsiteY129-2374" fmla="*/ 668 h 763"/>
              <a:gd name="connsiteX130-2375" fmla="*/ 517 w 711"/>
              <a:gd name="connsiteY130-2376" fmla="*/ 652 h 763"/>
              <a:gd name="connsiteX131-2377" fmla="*/ 511 w 711"/>
              <a:gd name="connsiteY131-2378" fmla="*/ 636 h 763"/>
              <a:gd name="connsiteX132-2379" fmla="*/ 501 w 711"/>
              <a:gd name="connsiteY132-2380" fmla="*/ 626 h 763"/>
              <a:gd name="connsiteX133-2381" fmla="*/ 553 w 711"/>
              <a:gd name="connsiteY133-2382" fmla="*/ 600 h 763"/>
              <a:gd name="connsiteX134-2383" fmla="*/ 553 w 711"/>
              <a:gd name="connsiteY134-2384" fmla="*/ 600 h 763"/>
              <a:gd name="connsiteX135-2385" fmla="*/ 559 w 711"/>
              <a:gd name="connsiteY135-2386" fmla="*/ 584 h 763"/>
              <a:gd name="connsiteX136-2387" fmla="*/ 564 w 711"/>
              <a:gd name="connsiteY136-2388" fmla="*/ 573 h 763"/>
              <a:gd name="connsiteX137-2389" fmla="*/ 564 w 711"/>
              <a:gd name="connsiteY137-2390" fmla="*/ 558 h 763"/>
              <a:gd name="connsiteX138-2391" fmla="*/ 569 w 711"/>
              <a:gd name="connsiteY138-2392" fmla="*/ 537 h 763"/>
              <a:gd name="connsiteX139-2393" fmla="*/ 575 w 711"/>
              <a:gd name="connsiteY139-2394" fmla="*/ 516 h 763"/>
              <a:gd name="connsiteX140-2395" fmla="*/ 575 w 711"/>
              <a:gd name="connsiteY140-2396" fmla="*/ 489 h 763"/>
              <a:gd name="connsiteX141-2397" fmla="*/ 580 w 711"/>
              <a:gd name="connsiteY141-2398" fmla="*/ 458 h 763"/>
              <a:gd name="connsiteX142-2399" fmla="*/ 590 w 711"/>
              <a:gd name="connsiteY142-2400" fmla="*/ 395 h 763"/>
              <a:gd name="connsiteX143-2401" fmla="*/ 596 w 711"/>
              <a:gd name="connsiteY143-2402" fmla="*/ 337 h 763"/>
              <a:gd name="connsiteX144-2403" fmla="*/ 601 w 711"/>
              <a:gd name="connsiteY144-2404" fmla="*/ 274 h 763"/>
              <a:gd name="connsiteX145-2405" fmla="*/ 601 w 711"/>
              <a:gd name="connsiteY145-2406" fmla="*/ 221 h 763"/>
              <a:gd name="connsiteX146-2407" fmla="*/ 601 w 711"/>
              <a:gd name="connsiteY146-2408" fmla="*/ 221 h 763"/>
              <a:gd name="connsiteX0-2409" fmla="*/ 601 w 711"/>
              <a:gd name="connsiteY0-2410" fmla="*/ 221 h 763"/>
              <a:gd name="connsiteX1-2411" fmla="*/ 601 w 711"/>
              <a:gd name="connsiteY1-2412" fmla="*/ 195 h 763"/>
              <a:gd name="connsiteX2-2413" fmla="*/ 601 w 711"/>
              <a:gd name="connsiteY2-2414" fmla="*/ 168 h 763"/>
              <a:gd name="connsiteX3-2415" fmla="*/ 601 w 711"/>
              <a:gd name="connsiteY3-2416" fmla="*/ 147 h 763"/>
              <a:gd name="connsiteX4-2417" fmla="*/ 601 w 711"/>
              <a:gd name="connsiteY4-2418" fmla="*/ 132 h 763"/>
              <a:gd name="connsiteX5-2419" fmla="*/ 601 w 711"/>
              <a:gd name="connsiteY5-2420" fmla="*/ 116 h 763"/>
              <a:gd name="connsiteX6-2421" fmla="*/ 601 w 711"/>
              <a:gd name="connsiteY6-2422" fmla="*/ 105 h 763"/>
              <a:gd name="connsiteX7-2423" fmla="*/ 596 w 711"/>
              <a:gd name="connsiteY7-2424" fmla="*/ 95 h 763"/>
              <a:gd name="connsiteX8-2425" fmla="*/ 596 w 711"/>
              <a:gd name="connsiteY8-2426" fmla="*/ 89 h 763"/>
              <a:gd name="connsiteX9-2427" fmla="*/ 596 w 711"/>
              <a:gd name="connsiteY9-2428" fmla="*/ 84 h 763"/>
              <a:gd name="connsiteX10-2429" fmla="*/ 590 w 711"/>
              <a:gd name="connsiteY10-2430" fmla="*/ 84 h 763"/>
              <a:gd name="connsiteX11-2431" fmla="*/ 585 w 711"/>
              <a:gd name="connsiteY11-2432" fmla="*/ 79 h 763"/>
              <a:gd name="connsiteX12-2433" fmla="*/ 575 w 711"/>
              <a:gd name="connsiteY12-2434" fmla="*/ 79 h 763"/>
              <a:gd name="connsiteX13-2435" fmla="*/ 569 w 711"/>
              <a:gd name="connsiteY13-2436" fmla="*/ 74 h 763"/>
              <a:gd name="connsiteX14-2437" fmla="*/ 553 w 711"/>
              <a:gd name="connsiteY14-2438" fmla="*/ 74 h 763"/>
              <a:gd name="connsiteX15-2439" fmla="*/ 543 w 711"/>
              <a:gd name="connsiteY15-2440" fmla="*/ 74 h 763"/>
              <a:gd name="connsiteX16-2441" fmla="*/ 527 w 711"/>
              <a:gd name="connsiteY16-2442" fmla="*/ 79 h 763"/>
              <a:gd name="connsiteX17-2443" fmla="*/ 496 w 711"/>
              <a:gd name="connsiteY17-2444" fmla="*/ 79 h 763"/>
              <a:gd name="connsiteX18-2445" fmla="*/ 459 w 711"/>
              <a:gd name="connsiteY18-2446" fmla="*/ 84 h 763"/>
              <a:gd name="connsiteX19-2447" fmla="*/ 422 w 711"/>
              <a:gd name="connsiteY19-2448" fmla="*/ 89 h 763"/>
              <a:gd name="connsiteX20-2449" fmla="*/ 385 w 711"/>
              <a:gd name="connsiteY20-2450" fmla="*/ 89 h 763"/>
              <a:gd name="connsiteX21-2451" fmla="*/ 343 w 711"/>
              <a:gd name="connsiteY21-2452" fmla="*/ 95 h 763"/>
              <a:gd name="connsiteX22-2453" fmla="*/ 295 w 711"/>
              <a:gd name="connsiteY22-2454" fmla="*/ 105 h 763"/>
              <a:gd name="connsiteX23-2455" fmla="*/ 269 w 711"/>
              <a:gd name="connsiteY23-2456" fmla="*/ 105 h 763"/>
              <a:gd name="connsiteX24-2457" fmla="*/ 243 w 711"/>
              <a:gd name="connsiteY24-2458" fmla="*/ 110 h 763"/>
              <a:gd name="connsiteX25-2459" fmla="*/ 216 w 711"/>
              <a:gd name="connsiteY25-2460" fmla="*/ 116 h 763"/>
              <a:gd name="connsiteX26-2461" fmla="*/ 190 w 711"/>
              <a:gd name="connsiteY26-2462" fmla="*/ 116 h 763"/>
              <a:gd name="connsiteX27-2463" fmla="*/ 158 w 711"/>
              <a:gd name="connsiteY27-2464" fmla="*/ 121 h 763"/>
              <a:gd name="connsiteX28-2465" fmla="*/ 132 w 711"/>
              <a:gd name="connsiteY28-2466" fmla="*/ 126 h 763"/>
              <a:gd name="connsiteX29-2467" fmla="*/ 106 w 711"/>
              <a:gd name="connsiteY29-2468" fmla="*/ 126 h 763"/>
              <a:gd name="connsiteX30-2469" fmla="*/ 85 w 711"/>
              <a:gd name="connsiteY30-2470" fmla="*/ 132 h 763"/>
              <a:gd name="connsiteX31-2471" fmla="*/ 64 w 711"/>
              <a:gd name="connsiteY31-2472" fmla="*/ 132 h 763"/>
              <a:gd name="connsiteX32-2473" fmla="*/ 37 w 711"/>
              <a:gd name="connsiteY32-2474" fmla="*/ 132 h 763"/>
              <a:gd name="connsiteX33-2475" fmla="*/ 21 w 711"/>
              <a:gd name="connsiteY33-2476" fmla="*/ 137 h 763"/>
              <a:gd name="connsiteX34-2477" fmla="*/ 0 w 711"/>
              <a:gd name="connsiteY34-2478" fmla="*/ 137 h 763"/>
              <a:gd name="connsiteX35-2479" fmla="*/ 0 w 711"/>
              <a:gd name="connsiteY35-2480" fmla="*/ 100 h 763"/>
              <a:gd name="connsiteX36-2481" fmla="*/ 16 w 711"/>
              <a:gd name="connsiteY36-2482" fmla="*/ 100 h 763"/>
              <a:gd name="connsiteX37-2483" fmla="*/ 37 w 711"/>
              <a:gd name="connsiteY37-2484" fmla="*/ 100 h 763"/>
              <a:gd name="connsiteX38-2485" fmla="*/ 53 w 711"/>
              <a:gd name="connsiteY38-2486" fmla="*/ 100 h 763"/>
              <a:gd name="connsiteX39-2487" fmla="*/ 74 w 711"/>
              <a:gd name="connsiteY39-2488" fmla="*/ 95 h 763"/>
              <a:gd name="connsiteX40-2489" fmla="*/ 100 w 711"/>
              <a:gd name="connsiteY40-2490" fmla="*/ 95 h 763"/>
              <a:gd name="connsiteX41-2491" fmla="*/ 122 w 711"/>
              <a:gd name="connsiteY41-2492" fmla="*/ 89 h 763"/>
              <a:gd name="connsiteX42-2493" fmla="*/ 148 w 711"/>
              <a:gd name="connsiteY42-2494" fmla="*/ 84 h 763"/>
              <a:gd name="connsiteX43-2495" fmla="*/ 179 w 711"/>
              <a:gd name="connsiteY43-2496" fmla="*/ 84 h 763"/>
              <a:gd name="connsiteX44-2497" fmla="*/ 237 w 711"/>
              <a:gd name="connsiteY44-2498" fmla="*/ 74 h 763"/>
              <a:gd name="connsiteX45-2499" fmla="*/ 295 w 711"/>
              <a:gd name="connsiteY45-2500" fmla="*/ 63 h 763"/>
              <a:gd name="connsiteX46-2501" fmla="*/ 353 w 711"/>
              <a:gd name="connsiteY46-2502" fmla="*/ 58 h 763"/>
              <a:gd name="connsiteX47-2503" fmla="*/ 411 w 711"/>
              <a:gd name="connsiteY47-2504" fmla="*/ 47 h 763"/>
              <a:gd name="connsiteX48-2505" fmla="*/ 438 w 711"/>
              <a:gd name="connsiteY48-2506" fmla="*/ 42 h 763"/>
              <a:gd name="connsiteX49-2507" fmla="*/ 464 w 711"/>
              <a:gd name="connsiteY49-2508" fmla="*/ 37 h 763"/>
              <a:gd name="connsiteX50-2509" fmla="*/ 490 w 711"/>
              <a:gd name="connsiteY50-2510" fmla="*/ 32 h 763"/>
              <a:gd name="connsiteX51-2511" fmla="*/ 506 w 711"/>
              <a:gd name="connsiteY51-2512" fmla="*/ 32 h 763"/>
              <a:gd name="connsiteX52-2513" fmla="*/ 522 w 711"/>
              <a:gd name="connsiteY52-2514" fmla="*/ 26 h 763"/>
              <a:gd name="connsiteX53-2515" fmla="*/ 538 w 711"/>
              <a:gd name="connsiteY53-2516" fmla="*/ 21 h 763"/>
              <a:gd name="connsiteX54-2517" fmla="*/ 543 w 711"/>
              <a:gd name="connsiteY54-2518" fmla="*/ 21 h 763"/>
              <a:gd name="connsiteX55-2519" fmla="*/ 553 w 711"/>
              <a:gd name="connsiteY55-2520" fmla="*/ 16 h 763"/>
              <a:gd name="connsiteX56-2521" fmla="*/ 559 w 711"/>
              <a:gd name="connsiteY56-2522" fmla="*/ 11 h 763"/>
              <a:gd name="connsiteX57-2523" fmla="*/ 569 w 711"/>
              <a:gd name="connsiteY57-2524" fmla="*/ 5 h 763"/>
              <a:gd name="connsiteX58-2525" fmla="*/ 575 w 711"/>
              <a:gd name="connsiteY58-2526" fmla="*/ 5 h 763"/>
              <a:gd name="connsiteX59-2527" fmla="*/ 585 w 711"/>
              <a:gd name="connsiteY59-2528" fmla="*/ 0 h 763"/>
              <a:gd name="connsiteX60-2529" fmla="*/ 590 w 711"/>
              <a:gd name="connsiteY60-2530" fmla="*/ 5 h 763"/>
              <a:gd name="connsiteX61-2531" fmla="*/ 596 w 711"/>
              <a:gd name="connsiteY61-2532" fmla="*/ 5 h 763"/>
              <a:gd name="connsiteX62-2533" fmla="*/ 601 w 711"/>
              <a:gd name="connsiteY62-2534" fmla="*/ 11 h 763"/>
              <a:gd name="connsiteX63-2535" fmla="*/ 611 w 711"/>
              <a:gd name="connsiteY63-2536" fmla="*/ 16 h 763"/>
              <a:gd name="connsiteX64-2537" fmla="*/ 622 w 711"/>
              <a:gd name="connsiteY64-2538" fmla="*/ 21 h 763"/>
              <a:gd name="connsiteX65-2539" fmla="*/ 632 w 711"/>
              <a:gd name="connsiteY65-2540" fmla="*/ 26 h 763"/>
              <a:gd name="connsiteX66-2541" fmla="*/ 643 w 711"/>
              <a:gd name="connsiteY66-2542" fmla="*/ 32 h 763"/>
              <a:gd name="connsiteX67-2543" fmla="*/ 659 w 711"/>
              <a:gd name="connsiteY67-2544" fmla="*/ 42 h 763"/>
              <a:gd name="connsiteX68-2545" fmla="*/ 669 w 711"/>
              <a:gd name="connsiteY68-2546" fmla="*/ 53 h 763"/>
              <a:gd name="connsiteX69-2547" fmla="*/ 680 w 711"/>
              <a:gd name="connsiteY69-2548" fmla="*/ 58 h 763"/>
              <a:gd name="connsiteX70-2549" fmla="*/ 690 w 711"/>
              <a:gd name="connsiteY70-2550" fmla="*/ 68 h 763"/>
              <a:gd name="connsiteX71-2551" fmla="*/ 701 w 711"/>
              <a:gd name="connsiteY71-2552" fmla="*/ 74 h 763"/>
              <a:gd name="connsiteX72-2553" fmla="*/ 706 w 711"/>
              <a:gd name="connsiteY72-2554" fmla="*/ 79 h 763"/>
              <a:gd name="connsiteX73-2555" fmla="*/ 711 w 711"/>
              <a:gd name="connsiteY73-2556" fmla="*/ 84 h 763"/>
              <a:gd name="connsiteX74-2557" fmla="*/ 711 w 711"/>
              <a:gd name="connsiteY74-2558" fmla="*/ 89 h 763"/>
              <a:gd name="connsiteX75-2559" fmla="*/ 711 w 711"/>
              <a:gd name="connsiteY75-2560" fmla="*/ 95 h 763"/>
              <a:gd name="connsiteX76-2561" fmla="*/ 711 w 711"/>
              <a:gd name="connsiteY76-2562" fmla="*/ 100 h 763"/>
              <a:gd name="connsiteX77-2563" fmla="*/ 711 w 711"/>
              <a:gd name="connsiteY77-2564" fmla="*/ 105 h 763"/>
              <a:gd name="connsiteX78-2565" fmla="*/ 706 w 711"/>
              <a:gd name="connsiteY78-2566" fmla="*/ 110 h 763"/>
              <a:gd name="connsiteX79-2567" fmla="*/ 696 w 711"/>
              <a:gd name="connsiteY79-2568" fmla="*/ 116 h 763"/>
              <a:gd name="connsiteX80-2569" fmla="*/ 696 w 711"/>
              <a:gd name="connsiteY80-2570" fmla="*/ 121 h 763"/>
              <a:gd name="connsiteX81-2571" fmla="*/ 696 w 711"/>
              <a:gd name="connsiteY81-2572" fmla="*/ 121 h 763"/>
              <a:gd name="connsiteX82-2573" fmla="*/ 690 w 711"/>
              <a:gd name="connsiteY82-2574" fmla="*/ 126 h 763"/>
              <a:gd name="connsiteX83-2575" fmla="*/ 690 w 711"/>
              <a:gd name="connsiteY83-2576" fmla="*/ 132 h 763"/>
              <a:gd name="connsiteX84-2577" fmla="*/ 685 w 711"/>
              <a:gd name="connsiteY84-2578" fmla="*/ 142 h 763"/>
              <a:gd name="connsiteX85-2579" fmla="*/ 685 w 711"/>
              <a:gd name="connsiteY85-2580" fmla="*/ 147 h 763"/>
              <a:gd name="connsiteX86-2581" fmla="*/ 685 w 711"/>
              <a:gd name="connsiteY86-2582" fmla="*/ 158 h 763"/>
              <a:gd name="connsiteX87-2583" fmla="*/ 680 w 711"/>
              <a:gd name="connsiteY87-2584" fmla="*/ 168 h 763"/>
              <a:gd name="connsiteX88-2585" fmla="*/ 680 w 711"/>
              <a:gd name="connsiteY88-2586" fmla="*/ 179 h 763"/>
              <a:gd name="connsiteX89-2587" fmla="*/ 680 w 711"/>
              <a:gd name="connsiteY89-2588" fmla="*/ 189 h 763"/>
              <a:gd name="connsiteX90-2589" fmla="*/ 675 w 711"/>
              <a:gd name="connsiteY90-2590" fmla="*/ 205 h 763"/>
              <a:gd name="connsiteX91-2591" fmla="*/ 675 w 711"/>
              <a:gd name="connsiteY91-2592" fmla="*/ 221 h 763"/>
              <a:gd name="connsiteX92-2593" fmla="*/ 675 w 711"/>
              <a:gd name="connsiteY92-2594" fmla="*/ 237 h 763"/>
              <a:gd name="connsiteX93-2595" fmla="*/ 669 w 711"/>
              <a:gd name="connsiteY93-2596" fmla="*/ 252 h 763"/>
              <a:gd name="connsiteX94-2597" fmla="*/ 669 w 711"/>
              <a:gd name="connsiteY94-2598" fmla="*/ 268 h 763"/>
              <a:gd name="connsiteX95-2599" fmla="*/ 669 w 711"/>
              <a:gd name="connsiteY95-2600" fmla="*/ 289 h 763"/>
              <a:gd name="connsiteX96-2601" fmla="*/ 664 w 711"/>
              <a:gd name="connsiteY96-2602" fmla="*/ 331 h 763"/>
              <a:gd name="connsiteX97-2603" fmla="*/ 659 w 711"/>
              <a:gd name="connsiteY97-2604" fmla="*/ 368 h 763"/>
              <a:gd name="connsiteX98-2605" fmla="*/ 659 w 711"/>
              <a:gd name="connsiteY98-2606" fmla="*/ 400 h 763"/>
              <a:gd name="connsiteX99-2607" fmla="*/ 654 w 711"/>
              <a:gd name="connsiteY99-2608" fmla="*/ 431 h 763"/>
              <a:gd name="connsiteX100-2609" fmla="*/ 648 w 711"/>
              <a:gd name="connsiteY100-2610" fmla="*/ 463 h 763"/>
              <a:gd name="connsiteX101-2611" fmla="*/ 648 w 711"/>
              <a:gd name="connsiteY101-2612" fmla="*/ 489 h 763"/>
              <a:gd name="connsiteX102-2613" fmla="*/ 643 w 711"/>
              <a:gd name="connsiteY102-2614" fmla="*/ 510 h 763"/>
              <a:gd name="connsiteX103-2615" fmla="*/ 638 w 711"/>
              <a:gd name="connsiteY103-2616" fmla="*/ 531 h 763"/>
              <a:gd name="connsiteX104-2617" fmla="*/ 632 w 711"/>
              <a:gd name="connsiteY104-2618" fmla="*/ 568 h 763"/>
              <a:gd name="connsiteX105-2619" fmla="*/ 622 w 711"/>
              <a:gd name="connsiteY105-2620" fmla="*/ 605 h 763"/>
              <a:gd name="connsiteX106-2621" fmla="*/ 617 w 711"/>
              <a:gd name="connsiteY106-2622" fmla="*/ 636 h 763"/>
              <a:gd name="connsiteX107-2623" fmla="*/ 606 w 711"/>
              <a:gd name="connsiteY107-2624" fmla="*/ 663 h 763"/>
              <a:gd name="connsiteX108-2625" fmla="*/ 601 w 711"/>
              <a:gd name="connsiteY108-2626" fmla="*/ 689 h 763"/>
              <a:gd name="connsiteX109-2627" fmla="*/ 596 w 711"/>
              <a:gd name="connsiteY109-2628" fmla="*/ 700 h 763"/>
              <a:gd name="connsiteX110-2629" fmla="*/ 590 w 711"/>
              <a:gd name="connsiteY110-2630" fmla="*/ 710 h 763"/>
              <a:gd name="connsiteX111-2631" fmla="*/ 590 w 711"/>
              <a:gd name="connsiteY111-2632" fmla="*/ 721 h 763"/>
              <a:gd name="connsiteX112-2633" fmla="*/ 585 w 711"/>
              <a:gd name="connsiteY112-2634" fmla="*/ 726 h 763"/>
              <a:gd name="connsiteX113-2635" fmla="*/ 580 w 711"/>
              <a:gd name="connsiteY113-2636" fmla="*/ 736 h 763"/>
              <a:gd name="connsiteX114-2637" fmla="*/ 580 w 711"/>
              <a:gd name="connsiteY114-2638" fmla="*/ 742 h 763"/>
              <a:gd name="connsiteX115-2639" fmla="*/ 569 w 711"/>
              <a:gd name="connsiteY115-2640" fmla="*/ 747 h 763"/>
              <a:gd name="connsiteX116-2641" fmla="*/ 564 w 711"/>
              <a:gd name="connsiteY116-2642" fmla="*/ 757 h 763"/>
              <a:gd name="connsiteX117-2643" fmla="*/ 559 w 711"/>
              <a:gd name="connsiteY117-2644" fmla="*/ 757 h 763"/>
              <a:gd name="connsiteX118-2645" fmla="*/ 553 w 711"/>
              <a:gd name="connsiteY118-2646" fmla="*/ 763 h 763"/>
              <a:gd name="connsiteX119-2647" fmla="*/ 548 w 711"/>
              <a:gd name="connsiteY119-2648" fmla="*/ 763 h 763"/>
              <a:gd name="connsiteX120-2649" fmla="*/ 548 w 711"/>
              <a:gd name="connsiteY120-2650" fmla="*/ 757 h 763"/>
              <a:gd name="connsiteX121-2651" fmla="*/ 543 w 711"/>
              <a:gd name="connsiteY121-2652" fmla="*/ 757 h 763"/>
              <a:gd name="connsiteX122-2653" fmla="*/ 543 w 711"/>
              <a:gd name="connsiteY122-2654" fmla="*/ 752 h 763"/>
              <a:gd name="connsiteX123-2655" fmla="*/ 543 w 711"/>
              <a:gd name="connsiteY123-2656" fmla="*/ 747 h 763"/>
              <a:gd name="connsiteX124-2657" fmla="*/ 538 w 711"/>
              <a:gd name="connsiteY124-2658" fmla="*/ 742 h 763"/>
              <a:gd name="connsiteX125-2659" fmla="*/ 538 w 711"/>
              <a:gd name="connsiteY125-2660" fmla="*/ 731 h 763"/>
              <a:gd name="connsiteX126-2661" fmla="*/ 538 w 711"/>
              <a:gd name="connsiteY126-2662" fmla="*/ 721 h 763"/>
              <a:gd name="connsiteX127-2663" fmla="*/ 532 w 711"/>
              <a:gd name="connsiteY127-2664" fmla="*/ 705 h 763"/>
              <a:gd name="connsiteX128-2665" fmla="*/ 527 w 711"/>
              <a:gd name="connsiteY128-2666" fmla="*/ 684 h 763"/>
              <a:gd name="connsiteX129-2667" fmla="*/ 522 w 711"/>
              <a:gd name="connsiteY129-2668" fmla="*/ 668 h 763"/>
              <a:gd name="connsiteX130-2669" fmla="*/ 517 w 711"/>
              <a:gd name="connsiteY130-2670" fmla="*/ 652 h 763"/>
              <a:gd name="connsiteX131-2671" fmla="*/ 511 w 711"/>
              <a:gd name="connsiteY131-2672" fmla="*/ 636 h 763"/>
              <a:gd name="connsiteX132-2673" fmla="*/ 501 w 711"/>
              <a:gd name="connsiteY132-2674" fmla="*/ 626 h 763"/>
              <a:gd name="connsiteX133-2675" fmla="*/ 553 w 711"/>
              <a:gd name="connsiteY133-2676" fmla="*/ 600 h 763"/>
              <a:gd name="connsiteX134-2677" fmla="*/ 559 w 711"/>
              <a:gd name="connsiteY134-2678" fmla="*/ 584 h 763"/>
              <a:gd name="connsiteX135-2679" fmla="*/ 564 w 711"/>
              <a:gd name="connsiteY135-2680" fmla="*/ 573 h 763"/>
              <a:gd name="connsiteX136-2681" fmla="*/ 564 w 711"/>
              <a:gd name="connsiteY136-2682" fmla="*/ 558 h 763"/>
              <a:gd name="connsiteX137-2683" fmla="*/ 569 w 711"/>
              <a:gd name="connsiteY137-2684" fmla="*/ 537 h 763"/>
              <a:gd name="connsiteX138-2685" fmla="*/ 575 w 711"/>
              <a:gd name="connsiteY138-2686" fmla="*/ 516 h 763"/>
              <a:gd name="connsiteX139-2687" fmla="*/ 575 w 711"/>
              <a:gd name="connsiteY139-2688" fmla="*/ 489 h 763"/>
              <a:gd name="connsiteX140-2689" fmla="*/ 580 w 711"/>
              <a:gd name="connsiteY140-2690" fmla="*/ 458 h 763"/>
              <a:gd name="connsiteX141-2691" fmla="*/ 590 w 711"/>
              <a:gd name="connsiteY141-2692" fmla="*/ 395 h 763"/>
              <a:gd name="connsiteX142-2693" fmla="*/ 596 w 711"/>
              <a:gd name="connsiteY142-2694" fmla="*/ 337 h 763"/>
              <a:gd name="connsiteX143-2695" fmla="*/ 601 w 711"/>
              <a:gd name="connsiteY143-2696" fmla="*/ 274 h 763"/>
              <a:gd name="connsiteX144-2697" fmla="*/ 601 w 711"/>
              <a:gd name="connsiteY144-2698" fmla="*/ 221 h 763"/>
              <a:gd name="connsiteX145-2699" fmla="*/ 601 w 711"/>
              <a:gd name="connsiteY145-2700" fmla="*/ 221 h 763"/>
              <a:gd name="connsiteX0-2701" fmla="*/ 601 w 711"/>
              <a:gd name="connsiteY0-2702" fmla="*/ 221 h 763"/>
              <a:gd name="connsiteX1-2703" fmla="*/ 601 w 711"/>
              <a:gd name="connsiteY1-2704" fmla="*/ 195 h 763"/>
              <a:gd name="connsiteX2-2705" fmla="*/ 601 w 711"/>
              <a:gd name="connsiteY2-2706" fmla="*/ 168 h 763"/>
              <a:gd name="connsiteX3-2707" fmla="*/ 601 w 711"/>
              <a:gd name="connsiteY3-2708" fmla="*/ 147 h 763"/>
              <a:gd name="connsiteX4-2709" fmla="*/ 601 w 711"/>
              <a:gd name="connsiteY4-2710" fmla="*/ 132 h 763"/>
              <a:gd name="connsiteX5-2711" fmla="*/ 601 w 711"/>
              <a:gd name="connsiteY5-2712" fmla="*/ 116 h 763"/>
              <a:gd name="connsiteX6-2713" fmla="*/ 601 w 711"/>
              <a:gd name="connsiteY6-2714" fmla="*/ 105 h 763"/>
              <a:gd name="connsiteX7-2715" fmla="*/ 596 w 711"/>
              <a:gd name="connsiteY7-2716" fmla="*/ 95 h 763"/>
              <a:gd name="connsiteX8-2717" fmla="*/ 596 w 711"/>
              <a:gd name="connsiteY8-2718" fmla="*/ 89 h 763"/>
              <a:gd name="connsiteX9-2719" fmla="*/ 596 w 711"/>
              <a:gd name="connsiteY9-2720" fmla="*/ 84 h 763"/>
              <a:gd name="connsiteX10-2721" fmla="*/ 590 w 711"/>
              <a:gd name="connsiteY10-2722" fmla="*/ 84 h 763"/>
              <a:gd name="connsiteX11-2723" fmla="*/ 585 w 711"/>
              <a:gd name="connsiteY11-2724" fmla="*/ 79 h 763"/>
              <a:gd name="connsiteX12-2725" fmla="*/ 575 w 711"/>
              <a:gd name="connsiteY12-2726" fmla="*/ 79 h 763"/>
              <a:gd name="connsiteX13-2727" fmla="*/ 569 w 711"/>
              <a:gd name="connsiteY13-2728" fmla="*/ 74 h 763"/>
              <a:gd name="connsiteX14-2729" fmla="*/ 553 w 711"/>
              <a:gd name="connsiteY14-2730" fmla="*/ 74 h 763"/>
              <a:gd name="connsiteX15-2731" fmla="*/ 543 w 711"/>
              <a:gd name="connsiteY15-2732" fmla="*/ 74 h 763"/>
              <a:gd name="connsiteX16-2733" fmla="*/ 527 w 711"/>
              <a:gd name="connsiteY16-2734" fmla="*/ 79 h 763"/>
              <a:gd name="connsiteX17-2735" fmla="*/ 496 w 711"/>
              <a:gd name="connsiteY17-2736" fmla="*/ 79 h 763"/>
              <a:gd name="connsiteX18-2737" fmla="*/ 459 w 711"/>
              <a:gd name="connsiteY18-2738" fmla="*/ 84 h 763"/>
              <a:gd name="connsiteX19-2739" fmla="*/ 422 w 711"/>
              <a:gd name="connsiteY19-2740" fmla="*/ 89 h 763"/>
              <a:gd name="connsiteX20-2741" fmla="*/ 385 w 711"/>
              <a:gd name="connsiteY20-2742" fmla="*/ 89 h 763"/>
              <a:gd name="connsiteX21-2743" fmla="*/ 343 w 711"/>
              <a:gd name="connsiteY21-2744" fmla="*/ 95 h 763"/>
              <a:gd name="connsiteX22-2745" fmla="*/ 295 w 711"/>
              <a:gd name="connsiteY22-2746" fmla="*/ 105 h 763"/>
              <a:gd name="connsiteX23-2747" fmla="*/ 269 w 711"/>
              <a:gd name="connsiteY23-2748" fmla="*/ 105 h 763"/>
              <a:gd name="connsiteX24-2749" fmla="*/ 243 w 711"/>
              <a:gd name="connsiteY24-2750" fmla="*/ 110 h 763"/>
              <a:gd name="connsiteX25-2751" fmla="*/ 216 w 711"/>
              <a:gd name="connsiteY25-2752" fmla="*/ 116 h 763"/>
              <a:gd name="connsiteX26-2753" fmla="*/ 190 w 711"/>
              <a:gd name="connsiteY26-2754" fmla="*/ 116 h 763"/>
              <a:gd name="connsiteX27-2755" fmla="*/ 158 w 711"/>
              <a:gd name="connsiteY27-2756" fmla="*/ 121 h 763"/>
              <a:gd name="connsiteX28-2757" fmla="*/ 132 w 711"/>
              <a:gd name="connsiteY28-2758" fmla="*/ 126 h 763"/>
              <a:gd name="connsiteX29-2759" fmla="*/ 106 w 711"/>
              <a:gd name="connsiteY29-2760" fmla="*/ 126 h 763"/>
              <a:gd name="connsiteX30-2761" fmla="*/ 85 w 711"/>
              <a:gd name="connsiteY30-2762" fmla="*/ 132 h 763"/>
              <a:gd name="connsiteX31-2763" fmla="*/ 64 w 711"/>
              <a:gd name="connsiteY31-2764" fmla="*/ 132 h 763"/>
              <a:gd name="connsiteX32-2765" fmla="*/ 37 w 711"/>
              <a:gd name="connsiteY32-2766" fmla="*/ 132 h 763"/>
              <a:gd name="connsiteX33-2767" fmla="*/ 21 w 711"/>
              <a:gd name="connsiteY33-2768" fmla="*/ 137 h 763"/>
              <a:gd name="connsiteX34-2769" fmla="*/ 0 w 711"/>
              <a:gd name="connsiteY34-2770" fmla="*/ 137 h 763"/>
              <a:gd name="connsiteX35-2771" fmla="*/ 0 w 711"/>
              <a:gd name="connsiteY35-2772" fmla="*/ 100 h 763"/>
              <a:gd name="connsiteX36-2773" fmla="*/ 16 w 711"/>
              <a:gd name="connsiteY36-2774" fmla="*/ 100 h 763"/>
              <a:gd name="connsiteX37-2775" fmla="*/ 37 w 711"/>
              <a:gd name="connsiteY37-2776" fmla="*/ 100 h 763"/>
              <a:gd name="connsiteX38-2777" fmla="*/ 53 w 711"/>
              <a:gd name="connsiteY38-2778" fmla="*/ 100 h 763"/>
              <a:gd name="connsiteX39-2779" fmla="*/ 74 w 711"/>
              <a:gd name="connsiteY39-2780" fmla="*/ 95 h 763"/>
              <a:gd name="connsiteX40-2781" fmla="*/ 100 w 711"/>
              <a:gd name="connsiteY40-2782" fmla="*/ 95 h 763"/>
              <a:gd name="connsiteX41-2783" fmla="*/ 122 w 711"/>
              <a:gd name="connsiteY41-2784" fmla="*/ 89 h 763"/>
              <a:gd name="connsiteX42-2785" fmla="*/ 148 w 711"/>
              <a:gd name="connsiteY42-2786" fmla="*/ 84 h 763"/>
              <a:gd name="connsiteX43-2787" fmla="*/ 179 w 711"/>
              <a:gd name="connsiteY43-2788" fmla="*/ 84 h 763"/>
              <a:gd name="connsiteX44-2789" fmla="*/ 237 w 711"/>
              <a:gd name="connsiteY44-2790" fmla="*/ 74 h 763"/>
              <a:gd name="connsiteX45-2791" fmla="*/ 295 w 711"/>
              <a:gd name="connsiteY45-2792" fmla="*/ 63 h 763"/>
              <a:gd name="connsiteX46-2793" fmla="*/ 353 w 711"/>
              <a:gd name="connsiteY46-2794" fmla="*/ 58 h 763"/>
              <a:gd name="connsiteX47-2795" fmla="*/ 411 w 711"/>
              <a:gd name="connsiteY47-2796" fmla="*/ 47 h 763"/>
              <a:gd name="connsiteX48-2797" fmla="*/ 438 w 711"/>
              <a:gd name="connsiteY48-2798" fmla="*/ 42 h 763"/>
              <a:gd name="connsiteX49-2799" fmla="*/ 464 w 711"/>
              <a:gd name="connsiteY49-2800" fmla="*/ 37 h 763"/>
              <a:gd name="connsiteX50-2801" fmla="*/ 490 w 711"/>
              <a:gd name="connsiteY50-2802" fmla="*/ 32 h 763"/>
              <a:gd name="connsiteX51-2803" fmla="*/ 506 w 711"/>
              <a:gd name="connsiteY51-2804" fmla="*/ 32 h 763"/>
              <a:gd name="connsiteX52-2805" fmla="*/ 522 w 711"/>
              <a:gd name="connsiteY52-2806" fmla="*/ 26 h 763"/>
              <a:gd name="connsiteX53-2807" fmla="*/ 538 w 711"/>
              <a:gd name="connsiteY53-2808" fmla="*/ 21 h 763"/>
              <a:gd name="connsiteX54-2809" fmla="*/ 543 w 711"/>
              <a:gd name="connsiteY54-2810" fmla="*/ 21 h 763"/>
              <a:gd name="connsiteX55-2811" fmla="*/ 553 w 711"/>
              <a:gd name="connsiteY55-2812" fmla="*/ 16 h 763"/>
              <a:gd name="connsiteX56-2813" fmla="*/ 559 w 711"/>
              <a:gd name="connsiteY56-2814" fmla="*/ 11 h 763"/>
              <a:gd name="connsiteX57-2815" fmla="*/ 569 w 711"/>
              <a:gd name="connsiteY57-2816" fmla="*/ 5 h 763"/>
              <a:gd name="connsiteX58-2817" fmla="*/ 575 w 711"/>
              <a:gd name="connsiteY58-2818" fmla="*/ 5 h 763"/>
              <a:gd name="connsiteX59-2819" fmla="*/ 585 w 711"/>
              <a:gd name="connsiteY59-2820" fmla="*/ 0 h 763"/>
              <a:gd name="connsiteX60-2821" fmla="*/ 590 w 711"/>
              <a:gd name="connsiteY60-2822" fmla="*/ 5 h 763"/>
              <a:gd name="connsiteX61-2823" fmla="*/ 596 w 711"/>
              <a:gd name="connsiteY61-2824" fmla="*/ 5 h 763"/>
              <a:gd name="connsiteX62-2825" fmla="*/ 601 w 711"/>
              <a:gd name="connsiteY62-2826" fmla="*/ 11 h 763"/>
              <a:gd name="connsiteX63-2827" fmla="*/ 611 w 711"/>
              <a:gd name="connsiteY63-2828" fmla="*/ 16 h 763"/>
              <a:gd name="connsiteX64-2829" fmla="*/ 622 w 711"/>
              <a:gd name="connsiteY64-2830" fmla="*/ 21 h 763"/>
              <a:gd name="connsiteX65-2831" fmla="*/ 632 w 711"/>
              <a:gd name="connsiteY65-2832" fmla="*/ 26 h 763"/>
              <a:gd name="connsiteX66-2833" fmla="*/ 643 w 711"/>
              <a:gd name="connsiteY66-2834" fmla="*/ 32 h 763"/>
              <a:gd name="connsiteX67-2835" fmla="*/ 659 w 711"/>
              <a:gd name="connsiteY67-2836" fmla="*/ 42 h 763"/>
              <a:gd name="connsiteX68-2837" fmla="*/ 669 w 711"/>
              <a:gd name="connsiteY68-2838" fmla="*/ 53 h 763"/>
              <a:gd name="connsiteX69-2839" fmla="*/ 680 w 711"/>
              <a:gd name="connsiteY69-2840" fmla="*/ 58 h 763"/>
              <a:gd name="connsiteX70-2841" fmla="*/ 690 w 711"/>
              <a:gd name="connsiteY70-2842" fmla="*/ 68 h 763"/>
              <a:gd name="connsiteX71-2843" fmla="*/ 701 w 711"/>
              <a:gd name="connsiteY71-2844" fmla="*/ 74 h 763"/>
              <a:gd name="connsiteX72-2845" fmla="*/ 706 w 711"/>
              <a:gd name="connsiteY72-2846" fmla="*/ 79 h 763"/>
              <a:gd name="connsiteX73-2847" fmla="*/ 711 w 711"/>
              <a:gd name="connsiteY73-2848" fmla="*/ 84 h 763"/>
              <a:gd name="connsiteX74-2849" fmla="*/ 711 w 711"/>
              <a:gd name="connsiteY74-2850" fmla="*/ 89 h 763"/>
              <a:gd name="connsiteX75-2851" fmla="*/ 711 w 711"/>
              <a:gd name="connsiteY75-2852" fmla="*/ 95 h 763"/>
              <a:gd name="connsiteX76-2853" fmla="*/ 711 w 711"/>
              <a:gd name="connsiteY76-2854" fmla="*/ 100 h 763"/>
              <a:gd name="connsiteX77-2855" fmla="*/ 711 w 711"/>
              <a:gd name="connsiteY77-2856" fmla="*/ 105 h 763"/>
              <a:gd name="connsiteX78-2857" fmla="*/ 706 w 711"/>
              <a:gd name="connsiteY78-2858" fmla="*/ 110 h 763"/>
              <a:gd name="connsiteX79-2859" fmla="*/ 696 w 711"/>
              <a:gd name="connsiteY79-2860" fmla="*/ 116 h 763"/>
              <a:gd name="connsiteX80-2861" fmla="*/ 696 w 711"/>
              <a:gd name="connsiteY80-2862" fmla="*/ 121 h 763"/>
              <a:gd name="connsiteX81-2863" fmla="*/ 696 w 711"/>
              <a:gd name="connsiteY81-2864" fmla="*/ 121 h 763"/>
              <a:gd name="connsiteX82-2865" fmla="*/ 690 w 711"/>
              <a:gd name="connsiteY82-2866" fmla="*/ 126 h 763"/>
              <a:gd name="connsiteX83-2867" fmla="*/ 690 w 711"/>
              <a:gd name="connsiteY83-2868" fmla="*/ 132 h 763"/>
              <a:gd name="connsiteX84-2869" fmla="*/ 685 w 711"/>
              <a:gd name="connsiteY84-2870" fmla="*/ 142 h 763"/>
              <a:gd name="connsiteX85-2871" fmla="*/ 685 w 711"/>
              <a:gd name="connsiteY85-2872" fmla="*/ 147 h 763"/>
              <a:gd name="connsiteX86-2873" fmla="*/ 685 w 711"/>
              <a:gd name="connsiteY86-2874" fmla="*/ 158 h 763"/>
              <a:gd name="connsiteX87-2875" fmla="*/ 680 w 711"/>
              <a:gd name="connsiteY87-2876" fmla="*/ 168 h 763"/>
              <a:gd name="connsiteX88-2877" fmla="*/ 680 w 711"/>
              <a:gd name="connsiteY88-2878" fmla="*/ 179 h 763"/>
              <a:gd name="connsiteX89-2879" fmla="*/ 680 w 711"/>
              <a:gd name="connsiteY89-2880" fmla="*/ 189 h 763"/>
              <a:gd name="connsiteX90-2881" fmla="*/ 675 w 711"/>
              <a:gd name="connsiteY90-2882" fmla="*/ 205 h 763"/>
              <a:gd name="connsiteX91-2883" fmla="*/ 675 w 711"/>
              <a:gd name="connsiteY91-2884" fmla="*/ 221 h 763"/>
              <a:gd name="connsiteX92-2885" fmla="*/ 675 w 711"/>
              <a:gd name="connsiteY92-2886" fmla="*/ 237 h 763"/>
              <a:gd name="connsiteX93-2887" fmla="*/ 669 w 711"/>
              <a:gd name="connsiteY93-2888" fmla="*/ 252 h 763"/>
              <a:gd name="connsiteX94-2889" fmla="*/ 669 w 711"/>
              <a:gd name="connsiteY94-2890" fmla="*/ 268 h 763"/>
              <a:gd name="connsiteX95-2891" fmla="*/ 669 w 711"/>
              <a:gd name="connsiteY95-2892" fmla="*/ 289 h 763"/>
              <a:gd name="connsiteX96-2893" fmla="*/ 664 w 711"/>
              <a:gd name="connsiteY96-2894" fmla="*/ 331 h 763"/>
              <a:gd name="connsiteX97-2895" fmla="*/ 659 w 711"/>
              <a:gd name="connsiteY97-2896" fmla="*/ 368 h 763"/>
              <a:gd name="connsiteX98-2897" fmla="*/ 659 w 711"/>
              <a:gd name="connsiteY98-2898" fmla="*/ 400 h 763"/>
              <a:gd name="connsiteX99-2899" fmla="*/ 654 w 711"/>
              <a:gd name="connsiteY99-2900" fmla="*/ 431 h 763"/>
              <a:gd name="connsiteX100-2901" fmla="*/ 648 w 711"/>
              <a:gd name="connsiteY100-2902" fmla="*/ 463 h 763"/>
              <a:gd name="connsiteX101-2903" fmla="*/ 648 w 711"/>
              <a:gd name="connsiteY101-2904" fmla="*/ 489 h 763"/>
              <a:gd name="connsiteX102-2905" fmla="*/ 643 w 711"/>
              <a:gd name="connsiteY102-2906" fmla="*/ 510 h 763"/>
              <a:gd name="connsiteX103-2907" fmla="*/ 638 w 711"/>
              <a:gd name="connsiteY103-2908" fmla="*/ 531 h 763"/>
              <a:gd name="connsiteX104-2909" fmla="*/ 632 w 711"/>
              <a:gd name="connsiteY104-2910" fmla="*/ 568 h 763"/>
              <a:gd name="connsiteX105-2911" fmla="*/ 622 w 711"/>
              <a:gd name="connsiteY105-2912" fmla="*/ 605 h 763"/>
              <a:gd name="connsiteX106-2913" fmla="*/ 617 w 711"/>
              <a:gd name="connsiteY106-2914" fmla="*/ 636 h 763"/>
              <a:gd name="connsiteX107-2915" fmla="*/ 606 w 711"/>
              <a:gd name="connsiteY107-2916" fmla="*/ 663 h 763"/>
              <a:gd name="connsiteX108-2917" fmla="*/ 601 w 711"/>
              <a:gd name="connsiteY108-2918" fmla="*/ 689 h 763"/>
              <a:gd name="connsiteX109-2919" fmla="*/ 596 w 711"/>
              <a:gd name="connsiteY109-2920" fmla="*/ 700 h 763"/>
              <a:gd name="connsiteX110-2921" fmla="*/ 590 w 711"/>
              <a:gd name="connsiteY110-2922" fmla="*/ 710 h 763"/>
              <a:gd name="connsiteX111-2923" fmla="*/ 590 w 711"/>
              <a:gd name="connsiteY111-2924" fmla="*/ 721 h 763"/>
              <a:gd name="connsiteX112-2925" fmla="*/ 585 w 711"/>
              <a:gd name="connsiteY112-2926" fmla="*/ 726 h 763"/>
              <a:gd name="connsiteX113-2927" fmla="*/ 580 w 711"/>
              <a:gd name="connsiteY113-2928" fmla="*/ 736 h 763"/>
              <a:gd name="connsiteX114-2929" fmla="*/ 580 w 711"/>
              <a:gd name="connsiteY114-2930" fmla="*/ 742 h 763"/>
              <a:gd name="connsiteX115-2931" fmla="*/ 569 w 711"/>
              <a:gd name="connsiteY115-2932" fmla="*/ 747 h 763"/>
              <a:gd name="connsiteX116-2933" fmla="*/ 564 w 711"/>
              <a:gd name="connsiteY116-2934" fmla="*/ 757 h 763"/>
              <a:gd name="connsiteX117-2935" fmla="*/ 559 w 711"/>
              <a:gd name="connsiteY117-2936" fmla="*/ 757 h 763"/>
              <a:gd name="connsiteX118-2937" fmla="*/ 553 w 711"/>
              <a:gd name="connsiteY118-2938" fmla="*/ 763 h 763"/>
              <a:gd name="connsiteX119-2939" fmla="*/ 548 w 711"/>
              <a:gd name="connsiteY119-2940" fmla="*/ 763 h 763"/>
              <a:gd name="connsiteX120-2941" fmla="*/ 548 w 711"/>
              <a:gd name="connsiteY120-2942" fmla="*/ 757 h 763"/>
              <a:gd name="connsiteX121-2943" fmla="*/ 543 w 711"/>
              <a:gd name="connsiteY121-2944" fmla="*/ 757 h 763"/>
              <a:gd name="connsiteX122-2945" fmla="*/ 543 w 711"/>
              <a:gd name="connsiteY122-2946" fmla="*/ 752 h 763"/>
              <a:gd name="connsiteX123-2947" fmla="*/ 543 w 711"/>
              <a:gd name="connsiteY123-2948" fmla="*/ 747 h 763"/>
              <a:gd name="connsiteX124-2949" fmla="*/ 538 w 711"/>
              <a:gd name="connsiteY124-2950" fmla="*/ 742 h 763"/>
              <a:gd name="connsiteX125-2951" fmla="*/ 538 w 711"/>
              <a:gd name="connsiteY125-2952" fmla="*/ 731 h 763"/>
              <a:gd name="connsiteX126-2953" fmla="*/ 538 w 711"/>
              <a:gd name="connsiteY126-2954" fmla="*/ 721 h 763"/>
              <a:gd name="connsiteX127-2955" fmla="*/ 532 w 711"/>
              <a:gd name="connsiteY127-2956" fmla="*/ 705 h 763"/>
              <a:gd name="connsiteX128-2957" fmla="*/ 527 w 711"/>
              <a:gd name="connsiteY128-2958" fmla="*/ 684 h 763"/>
              <a:gd name="connsiteX129-2959" fmla="*/ 522 w 711"/>
              <a:gd name="connsiteY129-2960" fmla="*/ 668 h 763"/>
              <a:gd name="connsiteX130-2961" fmla="*/ 517 w 711"/>
              <a:gd name="connsiteY130-2962" fmla="*/ 652 h 763"/>
              <a:gd name="connsiteX131-2963" fmla="*/ 511 w 711"/>
              <a:gd name="connsiteY131-2964" fmla="*/ 636 h 763"/>
              <a:gd name="connsiteX132-2965" fmla="*/ 501 w 711"/>
              <a:gd name="connsiteY132-2966" fmla="*/ 626 h 763"/>
              <a:gd name="connsiteX133-2967" fmla="*/ 559 w 711"/>
              <a:gd name="connsiteY133-2968" fmla="*/ 584 h 763"/>
              <a:gd name="connsiteX134-2969" fmla="*/ 564 w 711"/>
              <a:gd name="connsiteY134-2970" fmla="*/ 573 h 763"/>
              <a:gd name="connsiteX135-2971" fmla="*/ 564 w 711"/>
              <a:gd name="connsiteY135-2972" fmla="*/ 558 h 763"/>
              <a:gd name="connsiteX136-2973" fmla="*/ 569 w 711"/>
              <a:gd name="connsiteY136-2974" fmla="*/ 537 h 763"/>
              <a:gd name="connsiteX137-2975" fmla="*/ 575 w 711"/>
              <a:gd name="connsiteY137-2976" fmla="*/ 516 h 763"/>
              <a:gd name="connsiteX138-2977" fmla="*/ 575 w 711"/>
              <a:gd name="connsiteY138-2978" fmla="*/ 489 h 763"/>
              <a:gd name="connsiteX139-2979" fmla="*/ 580 w 711"/>
              <a:gd name="connsiteY139-2980" fmla="*/ 458 h 763"/>
              <a:gd name="connsiteX140-2981" fmla="*/ 590 w 711"/>
              <a:gd name="connsiteY140-2982" fmla="*/ 395 h 763"/>
              <a:gd name="connsiteX141-2983" fmla="*/ 596 w 711"/>
              <a:gd name="connsiteY141-2984" fmla="*/ 337 h 763"/>
              <a:gd name="connsiteX142-2985" fmla="*/ 601 w 711"/>
              <a:gd name="connsiteY142-2986" fmla="*/ 274 h 763"/>
              <a:gd name="connsiteX143-2987" fmla="*/ 601 w 711"/>
              <a:gd name="connsiteY143-2988" fmla="*/ 221 h 763"/>
              <a:gd name="connsiteX144-2989" fmla="*/ 601 w 711"/>
              <a:gd name="connsiteY144-2990" fmla="*/ 221 h 763"/>
              <a:gd name="connsiteX0-2991" fmla="*/ 601 w 711"/>
              <a:gd name="connsiteY0-2992" fmla="*/ 221 h 763"/>
              <a:gd name="connsiteX1-2993" fmla="*/ 601 w 711"/>
              <a:gd name="connsiteY1-2994" fmla="*/ 195 h 763"/>
              <a:gd name="connsiteX2-2995" fmla="*/ 601 w 711"/>
              <a:gd name="connsiteY2-2996" fmla="*/ 168 h 763"/>
              <a:gd name="connsiteX3-2997" fmla="*/ 601 w 711"/>
              <a:gd name="connsiteY3-2998" fmla="*/ 147 h 763"/>
              <a:gd name="connsiteX4-2999" fmla="*/ 601 w 711"/>
              <a:gd name="connsiteY4-3000" fmla="*/ 132 h 763"/>
              <a:gd name="connsiteX5-3001" fmla="*/ 601 w 711"/>
              <a:gd name="connsiteY5-3002" fmla="*/ 116 h 763"/>
              <a:gd name="connsiteX6-3003" fmla="*/ 601 w 711"/>
              <a:gd name="connsiteY6-3004" fmla="*/ 105 h 763"/>
              <a:gd name="connsiteX7-3005" fmla="*/ 596 w 711"/>
              <a:gd name="connsiteY7-3006" fmla="*/ 95 h 763"/>
              <a:gd name="connsiteX8-3007" fmla="*/ 596 w 711"/>
              <a:gd name="connsiteY8-3008" fmla="*/ 89 h 763"/>
              <a:gd name="connsiteX9-3009" fmla="*/ 596 w 711"/>
              <a:gd name="connsiteY9-3010" fmla="*/ 84 h 763"/>
              <a:gd name="connsiteX10-3011" fmla="*/ 590 w 711"/>
              <a:gd name="connsiteY10-3012" fmla="*/ 84 h 763"/>
              <a:gd name="connsiteX11-3013" fmla="*/ 585 w 711"/>
              <a:gd name="connsiteY11-3014" fmla="*/ 79 h 763"/>
              <a:gd name="connsiteX12-3015" fmla="*/ 575 w 711"/>
              <a:gd name="connsiteY12-3016" fmla="*/ 79 h 763"/>
              <a:gd name="connsiteX13-3017" fmla="*/ 569 w 711"/>
              <a:gd name="connsiteY13-3018" fmla="*/ 74 h 763"/>
              <a:gd name="connsiteX14-3019" fmla="*/ 553 w 711"/>
              <a:gd name="connsiteY14-3020" fmla="*/ 74 h 763"/>
              <a:gd name="connsiteX15-3021" fmla="*/ 543 w 711"/>
              <a:gd name="connsiteY15-3022" fmla="*/ 74 h 763"/>
              <a:gd name="connsiteX16-3023" fmla="*/ 527 w 711"/>
              <a:gd name="connsiteY16-3024" fmla="*/ 79 h 763"/>
              <a:gd name="connsiteX17-3025" fmla="*/ 496 w 711"/>
              <a:gd name="connsiteY17-3026" fmla="*/ 79 h 763"/>
              <a:gd name="connsiteX18-3027" fmla="*/ 459 w 711"/>
              <a:gd name="connsiteY18-3028" fmla="*/ 84 h 763"/>
              <a:gd name="connsiteX19-3029" fmla="*/ 422 w 711"/>
              <a:gd name="connsiteY19-3030" fmla="*/ 89 h 763"/>
              <a:gd name="connsiteX20-3031" fmla="*/ 385 w 711"/>
              <a:gd name="connsiteY20-3032" fmla="*/ 89 h 763"/>
              <a:gd name="connsiteX21-3033" fmla="*/ 343 w 711"/>
              <a:gd name="connsiteY21-3034" fmla="*/ 95 h 763"/>
              <a:gd name="connsiteX22-3035" fmla="*/ 295 w 711"/>
              <a:gd name="connsiteY22-3036" fmla="*/ 105 h 763"/>
              <a:gd name="connsiteX23-3037" fmla="*/ 269 w 711"/>
              <a:gd name="connsiteY23-3038" fmla="*/ 105 h 763"/>
              <a:gd name="connsiteX24-3039" fmla="*/ 243 w 711"/>
              <a:gd name="connsiteY24-3040" fmla="*/ 110 h 763"/>
              <a:gd name="connsiteX25-3041" fmla="*/ 216 w 711"/>
              <a:gd name="connsiteY25-3042" fmla="*/ 116 h 763"/>
              <a:gd name="connsiteX26-3043" fmla="*/ 190 w 711"/>
              <a:gd name="connsiteY26-3044" fmla="*/ 116 h 763"/>
              <a:gd name="connsiteX27-3045" fmla="*/ 158 w 711"/>
              <a:gd name="connsiteY27-3046" fmla="*/ 121 h 763"/>
              <a:gd name="connsiteX28-3047" fmla="*/ 132 w 711"/>
              <a:gd name="connsiteY28-3048" fmla="*/ 126 h 763"/>
              <a:gd name="connsiteX29-3049" fmla="*/ 106 w 711"/>
              <a:gd name="connsiteY29-3050" fmla="*/ 126 h 763"/>
              <a:gd name="connsiteX30-3051" fmla="*/ 85 w 711"/>
              <a:gd name="connsiteY30-3052" fmla="*/ 132 h 763"/>
              <a:gd name="connsiteX31-3053" fmla="*/ 64 w 711"/>
              <a:gd name="connsiteY31-3054" fmla="*/ 132 h 763"/>
              <a:gd name="connsiteX32-3055" fmla="*/ 37 w 711"/>
              <a:gd name="connsiteY32-3056" fmla="*/ 132 h 763"/>
              <a:gd name="connsiteX33-3057" fmla="*/ 21 w 711"/>
              <a:gd name="connsiteY33-3058" fmla="*/ 137 h 763"/>
              <a:gd name="connsiteX34-3059" fmla="*/ 0 w 711"/>
              <a:gd name="connsiteY34-3060" fmla="*/ 137 h 763"/>
              <a:gd name="connsiteX35-3061" fmla="*/ 0 w 711"/>
              <a:gd name="connsiteY35-3062" fmla="*/ 100 h 763"/>
              <a:gd name="connsiteX36-3063" fmla="*/ 16 w 711"/>
              <a:gd name="connsiteY36-3064" fmla="*/ 100 h 763"/>
              <a:gd name="connsiteX37-3065" fmla="*/ 37 w 711"/>
              <a:gd name="connsiteY37-3066" fmla="*/ 100 h 763"/>
              <a:gd name="connsiteX38-3067" fmla="*/ 53 w 711"/>
              <a:gd name="connsiteY38-3068" fmla="*/ 100 h 763"/>
              <a:gd name="connsiteX39-3069" fmla="*/ 74 w 711"/>
              <a:gd name="connsiteY39-3070" fmla="*/ 95 h 763"/>
              <a:gd name="connsiteX40-3071" fmla="*/ 100 w 711"/>
              <a:gd name="connsiteY40-3072" fmla="*/ 95 h 763"/>
              <a:gd name="connsiteX41-3073" fmla="*/ 122 w 711"/>
              <a:gd name="connsiteY41-3074" fmla="*/ 89 h 763"/>
              <a:gd name="connsiteX42-3075" fmla="*/ 148 w 711"/>
              <a:gd name="connsiteY42-3076" fmla="*/ 84 h 763"/>
              <a:gd name="connsiteX43-3077" fmla="*/ 179 w 711"/>
              <a:gd name="connsiteY43-3078" fmla="*/ 84 h 763"/>
              <a:gd name="connsiteX44-3079" fmla="*/ 237 w 711"/>
              <a:gd name="connsiteY44-3080" fmla="*/ 74 h 763"/>
              <a:gd name="connsiteX45-3081" fmla="*/ 295 w 711"/>
              <a:gd name="connsiteY45-3082" fmla="*/ 63 h 763"/>
              <a:gd name="connsiteX46-3083" fmla="*/ 353 w 711"/>
              <a:gd name="connsiteY46-3084" fmla="*/ 58 h 763"/>
              <a:gd name="connsiteX47-3085" fmla="*/ 411 w 711"/>
              <a:gd name="connsiteY47-3086" fmla="*/ 47 h 763"/>
              <a:gd name="connsiteX48-3087" fmla="*/ 438 w 711"/>
              <a:gd name="connsiteY48-3088" fmla="*/ 42 h 763"/>
              <a:gd name="connsiteX49-3089" fmla="*/ 464 w 711"/>
              <a:gd name="connsiteY49-3090" fmla="*/ 37 h 763"/>
              <a:gd name="connsiteX50-3091" fmla="*/ 490 w 711"/>
              <a:gd name="connsiteY50-3092" fmla="*/ 32 h 763"/>
              <a:gd name="connsiteX51-3093" fmla="*/ 506 w 711"/>
              <a:gd name="connsiteY51-3094" fmla="*/ 32 h 763"/>
              <a:gd name="connsiteX52-3095" fmla="*/ 522 w 711"/>
              <a:gd name="connsiteY52-3096" fmla="*/ 26 h 763"/>
              <a:gd name="connsiteX53-3097" fmla="*/ 538 w 711"/>
              <a:gd name="connsiteY53-3098" fmla="*/ 21 h 763"/>
              <a:gd name="connsiteX54-3099" fmla="*/ 543 w 711"/>
              <a:gd name="connsiteY54-3100" fmla="*/ 21 h 763"/>
              <a:gd name="connsiteX55-3101" fmla="*/ 553 w 711"/>
              <a:gd name="connsiteY55-3102" fmla="*/ 16 h 763"/>
              <a:gd name="connsiteX56-3103" fmla="*/ 559 w 711"/>
              <a:gd name="connsiteY56-3104" fmla="*/ 11 h 763"/>
              <a:gd name="connsiteX57-3105" fmla="*/ 569 w 711"/>
              <a:gd name="connsiteY57-3106" fmla="*/ 5 h 763"/>
              <a:gd name="connsiteX58-3107" fmla="*/ 575 w 711"/>
              <a:gd name="connsiteY58-3108" fmla="*/ 5 h 763"/>
              <a:gd name="connsiteX59-3109" fmla="*/ 585 w 711"/>
              <a:gd name="connsiteY59-3110" fmla="*/ 0 h 763"/>
              <a:gd name="connsiteX60-3111" fmla="*/ 590 w 711"/>
              <a:gd name="connsiteY60-3112" fmla="*/ 5 h 763"/>
              <a:gd name="connsiteX61-3113" fmla="*/ 596 w 711"/>
              <a:gd name="connsiteY61-3114" fmla="*/ 5 h 763"/>
              <a:gd name="connsiteX62-3115" fmla="*/ 601 w 711"/>
              <a:gd name="connsiteY62-3116" fmla="*/ 11 h 763"/>
              <a:gd name="connsiteX63-3117" fmla="*/ 611 w 711"/>
              <a:gd name="connsiteY63-3118" fmla="*/ 16 h 763"/>
              <a:gd name="connsiteX64-3119" fmla="*/ 622 w 711"/>
              <a:gd name="connsiteY64-3120" fmla="*/ 21 h 763"/>
              <a:gd name="connsiteX65-3121" fmla="*/ 632 w 711"/>
              <a:gd name="connsiteY65-3122" fmla="*/ 26 h 763"/>
              <a:gd name="connsiteX66-3123" fmla="*/ 643 w 711"/>
              <a:gd name="connsiteY66-3124" fmla="*/ 32 h 763"/>
              <a:gd name="connsiteX67-3125" fmla="*/ 659 w 711"/>
              <a:gd name="connsiteY67-3126" fmla="*/ 42 h 763"/>
              <a:gd name="connsiteX68-3127" fmla="*/ 669 w 711"/>
              <a:gd name="connsiteY68-3128" fmla="*/ 53 h 763"/>
              <a:gd name="connsiteX69-3129" fmla="*/ 680 w 711"/>
              <a:gd name="connsiteY69-3130" fmla="*/ 58 h 763"/>
              <a:gd name="connsiteX70-3131" fmla="*/ 690 w 711"/>
              <a:gd name="connsiteY70-3132" fmla="*/ 68 h 763"/>
              <a:gd name="connsiteX71-3133" fmla="*/ 701 w 711"/>
              <a:gd name="connsiteY71-3134" fmla="*/ 74 h 763"/>
              <a:gd name="connsiteX72-3135" fmla="*/ 706 w 711"/>
              <a:gd name="connsiteY72-3136" fmla="*/ 79 h 763"/>
              <a:gd name="connsiteX73-3137" fmla="*/ 711 w 711"/>
              <a:gd name="connsiteY73-3138" fmla="*/ 84 h 763"/>
              <a:gd name="connsiteX74-3139" fmla="*/ 711 w 711"/>
              <a:gd name="connsiteY74-3140" fmla="*/ 89 h 763"/>
              <a:gd name="connsiteX75-3141" fmla="*/ 711 w 711"/>
              <a:gd name="connsiteY75-3142" fmla="*/ 95 h 763"/>
              <a:gd name="connsiteX76-3143" fmla="*/ 711 w 711"/>
              <a:gd name="connsiteY76-3144" fmla="*/ 100 h 763"/>
              <a:gd name="connsiteX77-3145" fmla="*/ 711 w 711"/>
              <a:gd name="connsiteY77-3146" fmla="*/ 105 h 763"/>
              <a:gd name="connsiteX78-3147" fmla="*/ 706 w 711"/>
              <a:gd name="connsiteY78-3148" fmla="*/ 110 h 763"/>
              <a:gd name="connsiteX79-3149" fmla="*/ 696 w 711"/>
              <a:gd name="connsiteY79-3150" fmla="*/ 116 h 763"/>
              <a:gd name="connsiteX80-3151" fmla="*/ 696 w 711"/>
              <a:gd name="connsiteY80-3152" fmla="*/ 121 h 763"/>
              <a:gd name="connsiteX81-3153" fmla="*/ 696 w 711"/>
              <a:gd name="connsiteY81-3154" fmla="*/ 121 h 763"/>
              <a:gd name="connsiteX82-3155" fmla="*/ 690 w 711"/>
              <a:gd name="connsiteY82-3156" fmla="*/ 126 h 763"/>
              <a:gd name="connsiteX83-3157" fmla="*/ 690 w 711"/>
              <a:gd name="connsiteY83-3158" fmla="*/ 132 h 763"/>
              <a:gd name="connsiteX84-3159" fmla="*/ 685 w 711"/>
              <a:gd name="connsiteY84-3160" fmla="*/ 142 h 763"/>
              <a:gd name="connsiteX85-3161" fmla="*/ 685 w 711"/>
              <a:gd name="connsiteY85-3162" fmla="*/ 147 h 763"/>
              <a:gd name="connsiteX86-3163" fmla="*/ 685 w 711"/>
              <a:gd name="connsiteY86-3164" fmla="*/ 158 h 763"/>
              <a:gd name="connsiteX87-3165" fmla="*/ 680 w 711"/>
              <a:gd name="connsiteY87-3166" fmla="*/ 168 h 763"/>
              <a:gd name="connsiteX88-3167" fmla="*/ 680 w 711"/>
              <a:gd name="connsiteY88-3168" fmla="*/ 179 h 763"/>
              <a:gd name="connsiteX89-3169" fmla="*/ 680 w 711"/>
              <a:gd name="connsiteY89-3170" fmla="*/ 189 h 763"/>
              <a:gd name="connsiteX90-3171" fmla="*/ 675 w 711"/>
              <a:gd name="connsiteY90-3172" fmla="*/ 205 h 763"/>
              <a:gd name="connsiteX91-3173" fmla="*/ 675 w 711"/>
              <a:gd name="connsiteY91-3174" fmla="*/ 221 h 763"/>
              <a:gd name="connsiteX92-3175" fmla="*/ 675 w 711"/>
              <a:gd name="connsiteY92-3176" fmla="*/ 237 h 763"/>
              <a:gd name="connsiteX93-3177" fmla="*/ 669 w 711"/>
              <a:gd name="connsiteY93-3178" fmla="*/ 252 h 763"/>
              <a:gd name="connsiteX94-3179" fmla="*/ 669 w 711"/>
              <a:gd name="connsiteY94-3180" fmla="*/ 268 h 763"/>
              <a:gd name="connsiteX95-3181" fmla="*/ 669 w 711"/>
              <a:gd name="connsiteY95-3182" fmla="*/ 289 h 763"/>
              <a:gd name="connsiteX96-3183" fmla="*/ 664 w 711"/>
              <a:gd name="connsiteY96-3184" fmla="*/ 331 h 763"/>
              <a:gd name="connsiteX97-3185" fmla="*/ 659 w 711"/>
              <a:gd name="connsiteY97-3186" fmla="*/ 368 h 763"/>
              <a:gd name="connsiteX98-3187" fmla="*/ 659 w 711"/>
              <a:gd name="connsiteY98-3188" fmla="*/ 400 h 763"/>
              <a:gd name="connsiteX99-3189" fmla="*/ 654 w 711"/>
              <a:gd name="connsiteY99-3190" fmla="*/ 431 h 763"/>
              <a:gd name="connsiteX100-3191" fmla="*/ 648 w 711"/>
              <a:gd name="connsiteY100-3192" fmla="*/ 463 h 763"/>
              <a:gd name="connsiteX101-3193" fmla="*/ 648 w 711"/>
              <a:gd name="connsiteY101-3194" fmla="*/ 489 h 763"/>
              <a:gd name="connsiteX102-3195" fmla="*/ 643 w 711"/>
              <a:gd name="connsiteY102-3196" fmla="*/ 510 h 763"/>
              <a:gd name="connsiteX103-3197" fmla="*/ 638 w 711"/>
              <a:gd name="connsiteY103-3198" fmla="*/ 531 h 763"/>
              <a:gd name="connsiteX104-3199" fmla="*/ 632 w 711"/>
              <a:gd name="connsiteY104-3200" fmla="*/ 568 h 763"/>
              <a:gd name="connsiteX105-3201" fmla="*/ 622 w 711"/>
              <a:gd name="connsiteY105-3202" fmla="*/ 605 h 763"/>
              <a:gd name="connsiteX106-3203" fmla="*/ 617 w 711"/>
              <a:gd name="connsiteY106-3204" fmla="*/ 636 h 763"/>
              <a:gd name="connsiteX107-3205" fmla="*/ 606 w 711"/>
              <a:gd name="connsiteY107-3206" fmla="*/ 663 h 763"/>
              <a:gd name="connsiteX108-3207" fmla="*/ 601 w 711"/>
              <a:gd name="connsiteY108-3208" fmla="*/ 689 h 763"/>
              <a:gd name="connsiteX109-3209" fmla="*/ 596 w 711"/>
              <a:gd name="connsiteY109-3210" fmla="*/ 700 h 763"/>
              <a:gd name="connsiteX110-3211" fmla="*/ 590 w 711"/>
              <a:gd name="connsiteY110-3212" fmla="*/ 710 h 763"/>
              <a:gd name="connsiteX111-3213" fmla="*/ 590 w 711"/>
              <a:gd name="connsiteY111-3214" fmla="*/ 721 h 763"/>
              <a:gd name="connsiteX112-3215" fmla="*/ 585 w 711"/>
              <a:gd name="connsiteY112-3216" fmla="*/ 726 h 763"/>
              <a:gd name="connsiteX113-3217" fmla="*/ 580 w 711"/>
              <a:gd name="connsiteY113-3218" fmla="*/ 736 h 763"/>
              <a:gd name="connsiteX114-3219" fmla="*/ 580 w 711"/>
              <a:gd name="connsiteY114-3220" fmla="*/ 742 h 763"/>
              <a:gd name="connsiteX115-3221" fmla="*/ 569 w 711"/>
              <a:gd name="connsiteY115-3222" fmla="*/ 747 h 763"/>
              <a:gd name="connsiteX116-3223" fmla="*/ 564 w 711"/>
              <a:gd name="connsiteY116-3224" fmla="*/ 757 h 763"/>
              <a:gd name="connsiteX117-3225" fmla="*/ 559 w 711"/>
              <a:gd name="connsiteY117-3226" fmla="*/ 757 h 763"/>
              <a:gd name="connsiteX118-3227" fmla="*/ 553 w 711"/>
              <a:gd name="connsiteY118-3228" fmla="*/ 763 h 763"/>
              <a:gd name="connsiteX119-3229" fmla="*/ 548 w 711"/>
              <a:gd name="connsiteY119-3230" fmla="*/ 763 h 763"/>
              <a:gd name="connsiteX120-3231" fmla="*/ 548 w 711"/>
              <a:gd name="connsiteY120-3232" fmla="*/ 757 h 763"/>
              <a:gd name="connsiteX121-3233" fmla="*/ 543 w 711"/>
              <a:gd name="connsiteY121-3234" fmla="*/ 757 h 763"/>
              <a:gd name="connsiteX122-3235" fmla="*/ 543 w 711"/>
              <a:gd name="connsiteY122-3236" fmla="*/ 752 h 763"/>
              <a:gd name="connsiteX123-3237" fmla="*/ 543 w 711"/>
              <a:gd name="connsiteY123-3238" fmla="*/ 747 h 763"/>
              <a:gd name="connsiteX124-3239" fmla="*/ 538 w 711"/>
              <a:gd name="connsiteY124-3240" fmla="*/ 742 h 763"/>
              <a:gd name="connsiteX125-3241" fmla="*/ 538 w 711"/>
              <a:gd name="connsiteY125-3242" fmla="*/ 731 h 763"/>
              <a:gd name="connsiteX126-3243" fmla="*/ 538 w 711"/>
              <a:gd name="connsiteY126-3244" fmla="*/ 721 h 763"/>
              <a:gd name="connsiteX127-3245" fmla="*/ 532 w 711"/>
              <a:gd name="connsiteY127-3246" fmla="*/ 705 h 763"/>
              <a:gd name="connsiteX128-3247" fmla="*/ 527 w 711"/>
              <a:gd name="connsiteY128-3248" fmla="*/ 684 h 763"/>
              <a:gd name="connsiteX129-3249" fmla="*/ 522 w 711"/>
              <a:gd name="connsiteY129-3250" fmla="*/ 668 h 763"/>
              <a:gd name="connsiteX130-3251" fmla="*/ 517 w 711"/>
              <a:gd name="connsiteY130-3252" fmla="*/ 652 h 763"/>
              <a:gd name="connsiteX131-3253" fmla="*/ 511 w 711"/>
              <a:gd name="connsiteY131-3254" fmla="*/ 636 h 763"/>
              <a:gd name="connsiteX132-3255" fmla="*/ 501 w 711"/>
              <a:gd name="connsiteY132-3256" fmla="*/ 626 h 763"/>
              <a:gd name="connsiteX133-3257" fmla="*/ 564 w 711"/>
              <a:gd name="connsiteY133-3258" fmla="*/ 573 h 763"/>
              <a:gd name="connsiteX134-3259" fmla="*/ 564 w 711"/>
              <a:gd name="connsiteY134-3260" fmla="*/ 558 h 763"/>
              <a:gd name="connsiteX135-3261" fmla="*/ 569 w 711"/>
              <a:gd name="connsiteY135-3262" fmla="*/ 537 h 763"/>
              <a:gd name="connsiteX136-3263" fmla="*/ 575 w 711"/>
              <a:gd name="connsiteY136-3264" fmla="*/ 516 h 763"/>
              <a:gd name="connsiteX137-3265" fmla="*/ 575 w 711"/>
              <a:gd name="connsiteY137-3266" fmla="*/ 489 h 763"/>
              <a:gd name="connsiteX138-3267" fmla="*/ 580 w 711"/>
              <a:gd name="connsiteY138-3268" fmla="*/ 458 h 763"/>
              <a:gd name="connsiteX139-3269" fmla="*/ 590 w 711"/>
              <a:gd name="connsiteY139-3270" fmla="*/ 395 h 763"/>
              <a:gd name="connsiteX140-3271" fmla="*/ 596 w 711"/>
              <a:gd name="connsiteY140-3272" fmla="*/ 337 h 763"/>
              <a:gd name="connsiteX141-3273" fmla="*/ 601 w 711"/>
              <a:gd name="connsiteY141-3274" fmla="*/ 274 h 763"/>
              <a:gd name="connsiteX142-3275" fmla="*/ 601 w 711"/>
              <a:gd name="connsiteY142-3276" fmla="*/ 221 h 763"/>
              <a:gd name="connsiteX143-3277" fmla="*/ 601 w 711"/>
              <a:gd name="connsiteY143-3278" fmla="*/ 221 h 763"/>
              <a:gd name="connsiteX0-3279" fmla="*/ 601 w 711"/>
              <a:gd name="connsiteY0-3280" fmla="*/ 221 h 763"/>
              <a:gd name="connsiteX1-3281" fmla="*/ 601 w 711"/>
              <a:gd name="connsiteY1-3282" fmla="*/ 195 h 763"/>
              <a:gd name="connsiteX2-3283" fmla="*/ 601 w 711"/>
              <a:gd name="connsiteY2-3284" fmla="*/ 168 h 763"/>
              <a:gd name="connsiteX3-3285" fmla="*/ 601 w 711"/>
              <a:gd name="connsiteY3-3286" fmla="*/ 147 h 763"/>
              <a:gd name="connsiteX4-3287" fmla="*/ 601 w 711"/>
              <a:gd name="connsiteY4-3288" fmla="*/ 132 h 763"/>
              <a:gd name="connsiteX5-3289" fmla="*/ 601 w 711"/>
              <a:gd name="connsiteY5-3290" fmla="*/ 116 h 763"/>
              <a:gd name="connsiteX6-3291" fmla="*/ 601 w 711"/>
              <a:gd name="connsiteY6-3292" fmla="*/ 105 h 763"/>
              <a:gd name="connsiteX7-3293" fmla="*/ 596 w 711"/>
              <a:gd name="connsiteY7-3294" fmla="*/ 95 h 763"/>
              <a:gd name="connsiteX8-3295" fmla="*/ 596 w 711"/>
              <a:gd name="connsiteY8-3296" fmla="*/ 89 h 763"/>
              <a:gd name="connsiteX9-3297" fmla="*/ 596 w 711"/>
              <a:gd name="connsiteY9-3298" fmla="*/ 84 h 763"/>
              <a:gd name="connsiteX10-3299" fmla="*/ 590 w 711"/>
              <a:gd name="connsiteY10-3300" fmla="*/ 84 h 763"/>
              <a:gd name="connsiteX11-3301" fmla="*/ 585 w 711"/>
              <a:gd name="connsiteY11-3302" fmla="*/ 79 h 763"/>
              <a:gd name="connsiteX12-3303" fmla="*/ 575 w 711"/>
              <a:gd name="connsiteY12-3304" fmla="*/ 79 h 763"/>
              <a:gd name="connsiteX13-3305" fmla="*/ 569 w 711"/>
              <a:gd name="connsiteY13-3306" fmla="*/ 74 h 763"/>
              <a:gd name="connsiteX14-3307" fmla="*/ 553 w 711"/>
              <a:gd name="connsiteY14-3308" fmla="*/ 74 h 763"/>
              <a:gd name="connsiteX15-3309" fmla="*/ 543 w 711"/>
              <a:gd name="connsiteY15-3310" fmla="*/ 74 h 763"/>
              <a:gd name="connsiteX16-3311" fmla="*/ 527 w 711"/>
              <a:gd name="connsiteY16-3312" fmla="*/ 79 h 763"/>
              <a:gd name="connsiteX17-3313" fmla="*/ 496 w 711"/>
              <a:gd name="connsiteY17-3314" fmla="*/ 79 h 763"/>
              <a:gd name="connsiteX18-3315" fmla="*/ 459 w 711"/>
              <a:gd name="connsiteY18-3316" fmla="*/ 84 h 763"/>
              <a:gd name="connsiteX19-3317" fmla="*/ 422 w 711"/>
              <a:gd name="connsiteY19-3318" fmla="*/ 89 h 763"/>
              <a:gd name="connsiteX20-3319" fmla="*/ 385 w 711"/>
              <a:gd name="connsiteY20-3320" fmla="*/ 89 h 763"/>
              <a:gd name="connsiteX21-3321" fmla="*/ 343 w 711"/>
              <a:gd name="connsiteY21-3322" fmla="*/ 95 h 763"/>
              <a:gd name="connsiteX22-3323" fmla="*/ 295 w 711"/>
              <a:gd name="connsiteY22-3324" fmla="*/ 105 h 763"/>
              <a:gd name="connsiteX23-3325" fmla="*/ 269 w 711"/>
              <a:gd name="connsiteY23-3326" fmla="*/ 105 h 763"/>
              <a:gd name="connsiteX24-3327" fmla="*/ 243 w 711"/>
              <a:gd name="connsiteY24-3328" fmla="*/ 110 h 763"/>
              <a:gd name="connsiteX25-3329" fmla="*/ 216 w 711"/>
              <a:gd name="connsiteY25-3330" fmla="*/ 116 h 763"/>
              <a:gd name="connsiteX26-3331" fmla="*/ 190 w 711"/>
              <a:gd name="connsiteY26-3332" fmla="*/ 116 h 763"/>
              <a:gd name="connsiteX27-3333" fmla="*/ 158 w 711"/>
              <a:gd name="connsiteY27-3334" fmla="*/ 121 h 763"/>
              <a:gd name="connsiteX28-3335" fmla="*/ 132 w 711"/>
              <a:gd name="connsiteY28-3336" fmla="*/ 126 h 763"/>
              <a:gd name="connsiteX29-3337" fmla="*/ 106 w 711"/>
              <a:gd name="connsiteY29-3338" fmla="*/ 126 h 763"/>
              <a:gd name="connsiteX30-3339" fmla="*/ 85 w 711"/>
              <a:gd name="connsiteY30-3340" fmla="*/ 132 h 763"/>
              <a:gd name="connsiteX31-3341" fmla="*/ 64 w 711"/>
              <a:gd name="connsiteY31-3342" fmla="*/ 132 h 763"/>
              <a:gd name="connsiteX32-3343" fmla="*/ 37 w 711"/>
              <a:gd name="connsiteY32-3344" fmla="*/ 132 h 763"/>
              <a:gd name="connsiteX33-3345" fmla="*/ 21 w 711"/>
              <a:gd name="connsiteY33-3346" fmla="*/ 137 h 763"/>
              <a:gd name="connsiteX34-3347" fmla="*/ 0 w 711"/>
              <a:gd name="connsiteY34-3348" fmla="*/ 137 h 763"/>
              <a:gd name="connsiteX35-3349" fmla="*/ 0 w 711"/>
              <a:gd name="connsiteY35-3350" fmla="*/ 100 h 763"/>
              <a:gd name="connsiteX36-3351" fmla="*/ 16 w 711"/>
              <a:gd name="connsiteY36-3352" fmla="*/ 100 h 763"/>
              <a:gd name="connsiteX37-3353" fmla="*/ 37 w 711"/>
              <a:gd name="connsiteY37-3354" fmla="*/ 100 h 763"/>
              <a:gd name="connsiteX38-3355" fmla="*/ 53 w 711"/>
              <a:gd name="connsiteY38-3356" fmla="*/ 100 h 763"/>
              <a:gd name="connsiteX39-3357" fmla="*/ 74 w 711"/>
              <a:gd name="connsiteY39-3358" fmla="*/ 95 h 763"/>
              <a:gd name="connsiteX40-3359" fmla="*/ 100 w 711"/>
              <a:gd name="connsiteY40-3360" fmla="*/ 95 h 763"/>
              <a:gd name="connsiteX41-3361" fmla="*/ 122 w 711"/>
              <a:gd name="connsiteY41-3362" fmla="*/ 89 h 763"/>
              <a:gd name="connsiteX42-3363" fmla="*/ 148 w 711"/>
              <a:gd name="connsiteY42-3364" fmla="*/ 84 h 763"/>
              <a:gd name="connsiteX43-3365" fmla="*/ 179 w 711"/>
              <a:gd name="connsiteY43-3366" fmla="*/ 84 h 763"/>
              <a:gd name="connsiteX44-3367" fmla="*/ 237 w 711"/>
              <a:gd name="connsiteY44-3368" fmla="*/ 74 h 763"/>
              <a:gd name="connsiteX45-3369" fmla="*/ 295 w 711"/>
              <a:gd name="connsiteY45-3370" fmla="*/ 63 h 763"/>
              <a:gd name="connsiteX46-3371" fmla="*/ 353 w 711"/>
              <a:gd name="connsiteY46-3372" fmla="*/ 58 h 763"/>
              <a:gd name="connsiteX47-3373" fmla="*/ 411 w 711"/>
              <a:gd name="connsiteY47-3374" fmla="*/ 47 h 763"/>
              <a:gd name="connsiteX48-3375" fmla="*/ 438 w 711"/>
              <a:gd name="connsiteY48-3376" fmla="*/ 42 h 763"/>
              <a:gd name="connsiteX49-3377" fmla="*/ 464 w 711"/>
              <a:gd name="connsiteY49-3378" fmla="*/ 37 h 763"/>
              <a:gd name="connsiteX50-3379" fmla="*/ 490 w 711"/>
              <a:gd name="connsiteY50-3380" fmla="*/ 32 h 763"/>
              <a:gd name="connsiteX51-3381" fmla="*/ 506 w 711"/>
              <a:gd name="connsiteY51-3382" fmla="*/ 32 h 763"/>
              <a:gd name="connsiteX52-3383" fmla="*/ 522 w 711"/>
              <a:gd name="connsiteY52-3384" fmla="*/ 26 h 763"/>
              <a:gd name="connsiteX53-3385" fmla="*/ 538 w 711"/>
              <a:gd name="connsiteY53-3386" fmla="*/ 21 h 763"/>
              <a:gd name="connsiteX54-3387" fmla="*/ 543 w 711"/>
              <a:gd name="connsiteY54-3388" fmla="*/ 21 h 763"/>
              <a:gd name="connsiteX55-3389" fmla="*/ 553 w 711"/>
              <a:gd name="connsiteY55-3390" fmla="*/ 16 h 763"/>
              <a:gd name="connsiteX56-3391" fmla="*/ 559 w 711"/>
              <a:gd name="connsiteY56-3392" fmla="*/ 11 h 763"/>
              <a:gd name="connsiteX57-3393" fmla="*/ 569 w 711"/>
              <a:gd name="connsiteY57-3394" fmla="*/ 5 h 763"/>
              <a:gd name="connsiteX58-3395" fmla="*/ 575 w 711"/>
              <a:gd name="connsiteY58-3396" fmla="*/ 5 h 763"/>
              <a:gd name="connsiteX59-3397" fmla="*/ 585 w 711"/>
              <a:gd name="connsiteY59-3398" fmla="*/ 0 h 763"/>
              <a:gd name="connsiteX60-3399" fmla="*/ 590 w 711"/>
              <a:gd name="connsiteY60-3400" fmla="*/ 5 h 763"/>
              <a:gd name="connsiteX61-3401" fmla="*/ 596 w 711"/>
              <a:gd name="connsiteY61-3402" fmla="*/ 5 h 763"/>
              <a:gd name="connsiteX62-3403" fmla="*/ 601 w 711"/>
              <a:gd name="connsiteY62-3404" fmla="*/ 11 h 763"/>
              <a:gd name="connsiteX63-3405" fmla="*/ 611 w 711"/>
              <a:gd name="connsiteY63-3406" fmla="*/ 16 h 763"/>
              <a:gd name="connsiteX64-3407" fmla="*/ 622 w 711"/>
              <a:gd name="connsiteY64-3408" fmla="*/ 21 h 763"/>
              <a:gd name="connsiteX65-3409" fmla="*/ 632 w 711"/>
              <a:gd name="connsiteY65-3410" fmla="*/ 26 h 763"/>
              <a:gd name="connsiteX66-3411" fmla="*/ 643 w 711"/>
              <a:gd name="connsiteY66-3412" fmla="*/ 32 h 763"/>
              <a:gd name="connsiteX67-3413" fmla="*/ 659 w 711"/>
              <a:gd name="connsiteY67-3414" fmla="*/ 42 h 763"/>
              <a:gd name="connsiteX68-3415" fmla="*/ 669 w 711"/>
              <a:gd name="connsiteY68-3416" fmla="*/ 53 h 763"/>
              <a:gd name="connsiteX69-3417" fmla="*/ 680 w 711"/>
              <a:gd name="connsiteY69-3418" fmla="*/ 58 h 763"/>
              <a:gd name="connsiteX70-3419" fmla="*/ 690 w 711"/>
              <a:gd name="connsiteY70-3420" fmla="*/ 68 h 763"/>
              <a:gd name="connsiteX71-3421" fmla="*/ 701 w 711"/>
              <a:gd name="connsiteY71-3422" fmla="*/ 74 h 763"/>
              <a:gd name="connsiteX72-3423" fmla="*/ 706 w 711"/>
              <a:gd name="connsiteY72-3424" fmla="*/ 79 h 763"/>
              <a:gd name="connsiteX73-3425" fmla="*/ 711 w 711"/>
              <a:gd name="connsiteY73-3426" fmla="*/ 84 h 763"/>
              <a:gd name="connsiteX74-3427" fmla="*/ 711 w 711"/>
              <a:gd name="connsiteY74-3428" fmla="*/ 89 h 763"/>
              <a:gd name="connsiteX75-3429" fmla="*/ 711 w 711"/>
              <a:gd name="connsiteY75-3430" fmla="*/ 95 h 763"/>
              <a:gd name="connsiteX76-3431" fmla="*/ 711 w 711"/>
              <a:gd name="connsiteY76-3432" fmla="*/ 100 h 763"/>
              <a:gd name="connsiteX77-3433" fmla="*/ 711 w 711"/>
              <a:gd name="connsiteY77-3434" fmla="*/ 105 h 763"/>
              <a:gd name="connsiteX78-3435" fmla="*/ 706 w 711"/>
              <a:gd name="connsiteY78-3436" fmla="*/ 110 h 763"/>
              <a:gd name="connsiteX79-3437" fmla="*/ 696 w 711"/>
              <a:gd name="connsiteY79-3438" fmla="*/ 116 h 763"/>
              <a:gd name="connsiteX80-3439" fmla="*/ 696 w 711"/>
              <a:gd name="connsiteY80-3440" fmla="*/ 121 h 763"/>
              <a:gd name="connsiteX81-3441" fmla="*/ 696 w 711"/>
              <a:gd name="connsiteY81-3442" fmla="*/ 121 h 763"/>
              <a:gd name="connsiteX82-3443" fmla="*/ 690 w 711"/>
              <a:gd name="connsiteY82-3444" fmla="*/ 126 h 763"/>
              <a:gd name="connsiteX83-3445" fmla="*/ 690 w 711"/>
              <a:gd name="connsiteY83-3446" fmla="*/ 132 h 763"/>
              <a:gd name="connsiteX84-3447" fmla="*/ 685 w 711"/>
              <a:gd name="connsiteY84-3448" fmla="*/ 142 h 763"/>
              <a:gd name="connsiteX85-3449" fmla="*/ 685 w 711"/>
              <a:gd name="connsiteY85-3450" fmla="*/ 147 h 763"/>
              <a:gd name="connsiteX86-3451" fmla="*/ 685 w 711"/>
              <a:gd name="connsiteY86-3452" fmla="*/ 158 h 763"/>
              <a:gd name="connsiteX87-3453" fmla="*/ 680 w 711"/>
              <a:gd name="connsiteY87-3454" fmla="*/ 168 h 763"/>
              <a:gd name="connsiteX88-3455" fmla="*/ 680 w 711"/>
              <a:gd name="connsiteY88-3456" fmla="*/ 179 h 763"/>
              <a:gd name="connsiteX89-3457" fmla="*/ 680 w 711"/>
              <a:gd name="connsiteY89-3458" fmla="*/ 189 h 763"/>
              <a:gd name="connsiteX90-3459" fmla="*/ 675 w 711"/>
              <a:gd name="connsiteY90-3460" fmla="*/ 205 h 763"/>
              <a:gd name="connsiteX91-3461" fmla="*/ 675 w 711"/>
              <a:gd name="connsiteY91-3462" fmla="*/ 221 h 763"/>
              <a:gd name="connsiteX92-3463" fmla="*/ 675 w 711"/>
              <a:gd name="connsiteY92-3464" fmla="*/ 237 h 763"/>
              <a:gd name="connsiteX93-3465" fmla="*/ 669 w 711"/>
              <a:gd name="connsiteY93-3466" fmla="*/ 252 h 763"/>
              <a:gd name="connsiteX94-3467" fmla="*/ 669 w 711"/>
              <a:gd name="connsiteY94-3468" fmla="*/ 268 h 763"/>
              <a:gd name="connsiteX95-3469" fmla="*/ 669 w 711"/>
              <a:gd name="connsiteY95-3470" fmla="*/ 289 h 763"/>
              <a:gd name="connsiteX96-3471" fmla="*/ 664 w 711"/>
              <a:gd name="connsiteY96-3472" fmla="*/ 331 h 763"/>
              <a:gd name="connsiteX97-3473" fmla="*/ 659 w 711"/>
              <a:gd name="connsiteY97-3474" fmla="*/ 368 h 763"/>
              <a:gd name="connsiteX98-3475" fmla="*/ 659 w 711"/>
              <a:gd name="connsiteY98-3476" fmla="*/ 400 h 763"/>
              <a:gd name="connsiteX99-3477" fmla="*/ 654 w 711"/>
              <a:gd name="connsiteY99-3478" fmla="*/ 431 h 763"/>
              <a:gd name="connsiteX100-3479" fmla="*/ 648 w 711"/>
              <a:gd name="connsiteY100-3480" fmla="*/ 463 h 763"/>
              <a:gd name="connsiteX101-3481" fmla="*/ 648 w 711"/>
              <a:gd name="connsiteY101-3482" fmla="*/ 489 h 763"/>
              <a:gd name="connsiteX102-3483" fmla="*/ 643 w 711"/>
              <a:gd name="connsiteY102-3484" fmla="*/ 510 h 763"/>
              <a:gd name="connsiteX103-3485" fmla="*/ 638 w 711"/>
              <a:gd name="connsiteY103-3486" fmla="*/ 531 h 763"/>
              <a:gd name="connsiteX104-3487" fmla="*/ 632 w 711"/>
              <a:gd name="connsiteY104-3488" fmla="*/ 568 h 763"/>
              <a:gd name="connsiteX105-3489" fmla="*/ 622 w 711"/>
              <a:gd name="connsiteY105-3490" fmla="*/ 605 h 763"/>
              <a:gd name="connsiteX106-3491" fmla="*/ 617 w 711"/>
              <a:gd name="connsiteY106-3492" fmla="*/ 636 h 763"/>
              <a:gd name="connsiteX107-3493" fmla="*/ 606 w 711"/>
              <a:gd name="connsiteY107-3494" fmla="*/ 663 h 763"/>
              <a:gd name="connsiteX108-3495" fmla="*/ 601 w 711"/>
              <a:gd name="connsiteY108-3496" fmla="*/ 689 h 763"/>
              <a:gd name="connsiteX109-3497" fmla="*/ 596 w 711"/>
              <a:gd name="connsiteY109-3498" fmla="*/ 700 h 763"/>
              <a:gd name="connsiteX110-3499" fmla="*/ 590 w 711"/>
              <a:gd name="connsiteY110-3500" fmla="*/ 710 h 763"/>
              <a:gd name="connsiteX111-3501" fmla="*/ 590 w 711"/>
              <a:gd name="connsiteY111-3502" fmla="*/ 721 h 763"/>
              <a:gd name="connsiteX112-3503" fmla="*/ 585 w 711"/>
              <a:gd name="connsiteY112-3504" fmla="*/ 726 h 763"/>
              <a:gd name="connsiteX113-3505" fmla="*/ 580 w 711"/>
              <a:gd name="connsiteY113-3506" fmla="*/ 736 h 763"/>
              <a:gd name="connsiteX114-3507" fmla="*/ 580 w 711"/>
              <a:gd name="connsiteY114-3508" fmla="*/ 742 h 763"/>
              <a:gd name="connsiteX115-3509" fmla="*/ 569 w 711"/>
              <a:gd name="connsiteY115-3510" fmla="*/ 747 h 763"/>
              <a:gd name="connsiteX116-3511" fmla="*/ 564 w 711"/>
              <a:gd name="connsiteY116-3512" fmla="*/ 757 h 763"/>
              <a:gd name="connsiteX117-3513" fmla="*/ 559 w 711"/>
              <a:gd name="connsiteY117-3514" fmla="*/ 757 h 763"/>
              <a:gd name="connsiteX118-3515" fmla="*/ 553 w 711"/>
              <a:gd name="connsiteY118-3516" fmla="*/ 763 h 763"/>
              <a:gd name="connsiteX119-3517" fmla="*/ 548 w 711"/>
              <a:gd name="connsiteY119-3518" fmla="*/ 763 h 763"/>
              <a:gd name="connsiteX120-3519" fmla="*/ 548 w 711"/>
              <a:gd name="connsiteY120-3520" fmla="*/ 757 h 763"/>
              <a:gd name="connsiteX121-3521" fmla="*/ 543 w 711"/>
              <a:gd name="connsiteY121-3522" fmla="*/ 757 h 763"/>
              <a:gd name="connsiteX122-3523" fmla="*/ 543 w 711"/>
              <a:gd name="connsiteY122-3524" fmla="*/ 752 h 763"/>
              <a:gd name="connsiteX123-3525" fmla="*/ 543 w 711"/>
              <a:gd name="connsiteY123-3526" fmla="*/ 747 h 763"/>
              <a:gd name="connsiteX124-3527" fmla="*/ 538 w 711"/>
              <a:gd name="connsiteY124-3528" fmla="*/ 742 h 763"/>
              <a:gd name="connsiteX125-3529" fmla="*/ 538 w 711"/>
              <a:gd name="connsiteY125-3530" fmla="*/ 731 h 763"/>
              <a:gd name="connsiteX126-3531" fmla="*/ 538 w 711"/>
              <a:gd name="connsiteY126-3532" fmla="*/ 721 h 763"/>
              <a:gd name="connsiteX127-3533" fmla="*/ 532 w 711"/>
              <a:gd name="connsiteY127-3534" fmla="*/ 705 h 763"/>
              <a:gd name="connsiteX128-3535" fmla="*/ 527 w 711"/>
              <a:gd name="connsiteY128-3536" fmla="*/ 684 h 763"/>
              <a:gd name="connsiteX129-3537" fmla="*/ 522 w 711"/>
              <a:gd name="connsiteY129-3538" fmla="*/ 668 h 763"/>
              <a:gd name="connsiteX130-3539" fmla="*/ 517 w 711"/>
              <a:gd name="connsiteY130-3540" fmla="*/ 652 h 763"/>
              <a:gd name="connsiteX131-3541" fmla="*/ 511 w 711"/>
              <a:gd name="connsiteY131-3542" fmla="*/ 636 h 763"/>
              <a:gd name="connsiteX132-3543" fmla="*/ 501 w 711"/>
              <a:gd name="connsiteY132-3544" fmla="*/ 626 h 763"/>
              <a:gd name="connsiteX133-3545" fmla="*/ 564 w 711"/>
              <a:gd name="connsiteY133-3546" fmla="*/ 558 h 763"/>
              <a:gd name="connsiteX134-3547" fmla="*/ 569 w 711"/>
              <a:gd name="connsiteY134-3548" fmla="*/ 537 h 763"/>
              <a:gd name="connsiteX135-3549" fmla="*/ 575 w 711"/>
              <a:gd name="connsiteY135-3550" fmla="*/ 516 h 763"/>
              <a:gd name="connsiteX136-3551" fmla="*/ 575 w 711"/>
              <a:gd name="connsiteY136-3552" fmla="*/ 489 h 763"/>
              <a:gd name="connsiteX137-3553" fmla="*/ 580 w 711"/>
              <a:gd name="connsiteY137-3554" fmla="*/ 458 h 763"/>
              <a:gd name="connsiteX138-3555" fmla="*/ 590 w 711"/>
              <a:gd name="connsiteY138-3556" fmla="*/ 395 h 763"/>
              <a:gd name="connsiteX139-3557" fmla="*/ 596 w 711"/>
              <a:gd name="connsiteY139-3558" fmla="*/ 337 h 763"/>
              <a:gd name="connsiteX140-3559" fmla="*/ 601 w 711"/>
              <a:gd name="connsiteY140-3560" fmla="*/ 274 h 763"/>
              <a:gd name="connsiteX141-3561" fmla="*/ 601 w 711"/>
              <a:gd name="connsiteY141-3562" fmla="*/ 221 h 763"/>
              <a:gd name="connsiteX142-3563" fmla="*/ 601 w 711"/>
              <a:gd name="connsiteY142-3564" fmla="*/ 221 h 763"/>
              <a:gd name="connsiteX0-3565" fmla="*/ 601 w 711"/>
              <a:gd name="connsiteY0-3566" fmla="*/ 221 h 763"/>
              <a:gd name="connsiteX1-3567" fmla="*/ 601 w 711"/>
              <a:gd name="connsiteY1-3568" fmla="*/ 195 h 763"/>
              <a:gd name="connsiteX2-3569" fmla="*/ 601 w 711"/>
              <a:gd name="connsiteY2-3570" fmla="*/ 168 h 763"/>
              <a:gd name="connsiteX3-3571" fmla="*/ 601 w 711"/>
              <a:gd name="connsiteY3-3572" fmla="*/ 147 h 763"/>
              <a:gd name="connsiteX4-3573" fmla="*/ 601 w 711"/>
              <a:gd name="connsiteY4-3574" fmla="*/ 132 h 763"/>
              <a:gd name="connsiteX5-3575" fmla="*/ 601 w 711"/>
              <a:gd name="connsiteY5-3576" fmla="*/ 116 h 763"/>
              <a:gd name="connsiteX6-3577" fmla="*/ 601 w 711"/>
              <a:gd name="connsiteY6-3578" fmla="*/ 105 h 763"/>
              <a:gd name="connsiteX7-3579" fmla="*/ 596 w 711"/>
              <a:gd name="connsiteY7-3580" fmla="*/ 95 h 763"/>
              <a:gd name="connsiteX8-3581" fmla="*/ 596 w 711"/>
              <a:gd name="connsiteY8-3582" fmla="*/ 89 h 763"/>
              <a:gd name="connsiteX9-3583" fmla="*/ 596 w 711"/>
              <a:gd name="connsiteY9-3584" fmla="*/ 84 h 763"/>
              <a:gd name="connsiteX10-3585" fmla="*/ 590 w 711"/>
              <a:gd name="connsiteY10-3586" fmla="*/ 84 h 763"/>
              <a:gd name="connsiteX11-3587" fmla="*/ 585 w 711"/>
              <a:gd name="connsiteY11-3588" fmla="*/ 79 h 763"/>
              <a:gd name="connsiteX12-3589" fmla="*/ 575 w 711"/>
              <a:gd name="connsiteY12-3590" fmla="*/ 79 h 763"/>
              <a:gd name="connsiteX13-3591" fmla="*/ 569 w 711"/>
              <a:gd name="connsiteY13-3592" fmla="*/ 74 h 763"/>
              <a:gd name="connsiteX14-3593" fmla="*/ 553 w 711"/>
              <a:gd name="connsiteY14-3594" fmla="*/ 74 h 763"/>
              <a:gd name="connsiteX15-3595" fmla="*/ 543 w 711"/>
              <a:gd name="connsiteY15-3596" fmla="*/ 74 h 763"/>
              <a:gd name="connsiteX16-3597" fmla="*/ 527 w 711"/>
              <a:gd name="connsiteY16-3598" fmla="*/ 79 h 763"/>
              <a:gd name="connsiteX17-3599" fmla="*/ 496 w 711"/>
              <a:gd name="connsiteY17-3600" fmla="*/ 79 h 763"/>
              <a:gd name="connsiteX18-3601" fmla="*/ 459 w 711"/>
              <a:gd name="connsiteY18-3602" fmla="*/ 84 h 763"/>
              <a:gd name="connsiteX19-3603" fmla="*/ 422 w 711"/>
              <a:gd name="connsiteY19-3604" fmla="*/ 89 h 763"/>
              <a:gd name="connsiteX20-3605" fmla="*/ 385 w 711"/>
              <a:gd name="connsiteY20-3606" fmla="*/ 89 h 763"/>
              <a:gd name="connsiteX21-3607" fmla="*/ 343 w 711"/>
              <a:gd name="connsiteY21-3608" fmla="*/ 95 h 763"/>
              <a:gd name="connsiteX22-3609" fmla="*/ 295 w 711"/>
              <a:gd name="connsiteY22-3610" fmla="*/ 105 h 763"/>
              <a:gd name="connsiteX23-3611" fmla="*/ 269 w 711"/>
              <a:gd name="connsiteY23-3612" fmla="*/ 105 h 763"/>
              <a:gd name="connsiteX24-3613" fmla="*/ 243 w 711"/>
              <a:gd name="connsiteY24-3614" fmla="*/ 110 h 763"/>
              <a:gd name="connsiteX25-3615" fmla="*/ 216 w 711"/>
              <a:gd name="connsiteY25-3616" fmla="*/ 116 h 763"/>
              <a:gd name="connsiteX26-3617" fmla="*/ 190 w 711"/>
              <a:gd name="connsiteY26-3618" fmla="*/ 116 h 763"/>
              <a:gd name="connsiteX27-3619" fmla="*/ 158 w 711"/>
              <a:gd name="connsiteY27-3620" fmla="*/ 121 h 763"/>
              <a:gd name="connsiteX28-3621" fmla="*/ 132 w 711"/>
              <a:gd name="connsiteY28-3622" fmla="*/ 126 h 763"/>
              <a:gd name="connsiteX29-3623" fmla="*/ 106 w 711"/>
              <a:gd name="connsiteY29-3624" fmla="*/ 126 h 763"/>
              <a:gd name="connsiteX30-3625" fmla="*/ 85 w 711"/>
              <a:gd name="connsiteY30-3626" fmla="*/ 132 h 763"/>
              <a:gd name="connsiteX31-3627" fmla="*/ 64 w 711"/>
              <a:gd name="connsiteY31-3628" fmla="*/ 132 h 763"/>
              <a:gd name="connsiteX32-3629" fmla="*/ 37 w 711"/>
              <a:gd name="connsiteY32-3630" fmla="*/ 132 h 763"/>
              <a:gd name="connsiteX33-3631" fmla="*/ 21 w 711"/>
              <a:gd name="connsiteY33-3632" fmla="*/ 137 h 763"/>
              <a:gd name="connsiteX34-3633" fmla="*/ 0 w 711"/>
              <a:gd name="connsiteY34-3634" fmla="*/ 137 h 763"/>
              <a:gd name="connsiteX35-3635" fmla="*/ 0 w 711"/>
              <a:gd name="connsiteY35-3636" fmla="*/ 100 h 763"/>
              <a:gd name="connsiteX36-3637" fmla="*/ 16 w 711"/>
              <a:gd name="connsiteY36-3638" fmla="*/ 100 h 763"/>
              <a:gd name="connsiteX37-3639" fmla="*/ 37 w 711"/>
              <a:gd name="connsiteY37-3640" fmla="*/ 100 h 763"/>
              <a:gd name="connsiteX38-3641" fmla="*/ 53 w 711"/>
              <a:gd name="connsiteY38-3642" fmla="*/ 100 h 763"/>
              <a:gd name="connsiteX39-3643" fmla="*/ 74 w 711"/>
              <a:gd name="connsiteY39-3644" fmla="*/ 95 h 763"/>
              <a:gd name="connsiteX40-3645" fmla="*/ 100 w 711"/>
              <a:gd name="connsiteY40-3646" fmla="*/ 95 h 763"/>
              <a:gd name="connsiteX41-3647" fmla="*/ 122 w 711"/>
              <a:gd name="connsiteY41-3648" fmla="*/ 89 h 763"/>
              <a:gd name="connsiteX42-3649" fmla="*/ 148 w 711"/>
              <a:gd name="connsiteY42-3650" fmla="*/ 84 h 763"/>
              <a:gd name="connsiteX43-3651" fmla="*/ 179 w 711"/>
              <a:gd name="connsiteY43-3652" fmla="*/ 84 h 763"/>
              <a:gd name="connsiteX44-3653" fmla="*/ 237 w 711"/>
              <a:gd name="connsiteY44-3654" fmla="*/ 74 h 763"/>
              <a:gd name="connsiteX45-3655" fmla="*/ 295 w 711"/>
              <a:gd name="connsiteY45-3656" fmla="*/ 63 h 763"/>
              <a:gd name="connsiteX46-3657" fmla="*/ 353 w 711"/>
              <a:gd name="connsiteY46-3658" fmla="*/ 58 h 763"/>
              <a:gd name="connsiteX47-3659" fmla="*/ 411 w 711"/>
              <a:gd name="connsiteY47-3660" fmla="*/ 47 h 763"/>
              <a:gd name="connsiteX48-3661" fmla="*/ 438 w 711"/>
              <a:gd name="connsiteY48-3662" fmla="*/ 42 h 763"/>
              <a:gd name="connsiteX49-3663" fmla="*/ 464 w 711"/>
              <a:gd name="connsiteY49-3664" fmla="*/ 37 h 763"/>
              <a:gd name="connsiteX50-3665" fmla="*/ 490 w 711"/>
              <a:gd name="connsiteY50-3666" fmla="*/ 32 h 763"/>
              <a:gd name="connsiteX51-3667" fmla="*/ 506 w 711"/>
              <a:gd name="connsiteY51-3668" fmla="*/ 32 h 763"/>
              <a:gd name="connsiteX52-3669" fmla="*/ 522 w 711"/>
              <a:gd name="connsiteY52-3670" fmla="*/ 26 h 763"/>
              <a:gd name="connsiteX53-3671" fmla="*/ 538 w 711"/>
              <a:gd name="connsiteY53-3672" fmla="*/ 21 h 763"/>
              <a:gd name="connsiteX54-3673" fmla="*/ 543 w 711"/>
              <a:gd name="connsiteY54-3674" fmla="*/ 21 h 763"/>
              <a:gd name="connsiteX55-3675" fmla="*/ 553 w 711"/>
              <a:gd name="connsiteY55-3676" fmla="*/ 16 h 763"/>
              <a:gd name="connsiteX56-3677" fmla="*/ 559 w 711"/>
              <a:gd name="connsiteY56-3678" fmla="*/ 11 h 763"/>
              <a:gd name="connsiteX57-3679" fmla="*/ 569 w 711"/>
              <a:gd name="connsiteY57-3680" fmla="*/ 5 h 763"/>
              <a:gd name="connsiteX58-3681" fmla="*/ 575 w 711"/>
              <a:gd name="connsiteY58-3682" fmla="*/ 5 h 763"/>
              <a:gd name="connsiteX59-3683" fmla="*/ 585 w 711"/>
              <a:gd name="connsiteY59-3684" fmla="*/ 0 h 763"/>
              <a:gd name="connsiteX60-3685" fmla="*/ 590 w 711"/>
              <a:gd name="connsiteY60-3686" fmla="*/ 5 h 763"/>
              <a:gd name="connsiteX61-3687" fmla="*/ 596 w 711"/>
              <a:gd name="connsiteY61-3688" fmla="*/ 5 h 763"/>
              <a:gd name="connsiteX62-3689" fmla="*/ 601 w 711"/>
              <a:gd name="connsiteY62-3690" fmla="*/ 11 h 763"/>
              <a:gd name="connsiteX63-3691" fmla="*/ 611 w 711"/>
              <a:gd name="connsiteY63-3692" fmla="*/ 16 h 763"/>
              <a:gd name="connsiteX64-3693" fmla="*/ 622 w 711"/>
              <a:gd name="connsiteY64-3694" fmla="*/ 21 h 763"/>
              <a:gd name="connsiteX65-3695" fmla="*/ 632 w 711"/>
              <a:gd name="connsiteY65-3696" fmla="*/ 26 h 763"/>
              <a:gd name="connsiteX66-3697" fmla="*/ 643 w 711"/>
              <a:gd name="connsiteY66-3698" fmla="*/ 32 h 763"/>
              <a:gd name="connsiteX67-3699" fmla="*/ 659 w 711"/>
              <a:gd name="connsiteY67-3700" fmla="*/ 42 h 763"/>
              <a:gd name="connsiteX68-3701" fmla="*/ 669 w 711"/>
              <a:gd name="connsiteY68-3702" fmla="*/ 53 h 763"/>
              <a:gd name="connsiteX69-3703" fmla="*/ 680 w 711"/>
              <a:gd name="connsiteY69-3704" fmla="*/ 58 h 763"/>
              <a:gd name="connsiteX70-3705" fmla="*/ 690 w 711"/>
              <a:gd name="connsiteY70-3706" fmla="*/ 68 h 763"/>
              <a:gd name="connsiteX71-3707" fmla="*/ 701 w 711"/>
              <a:gd name="connsiteY71-3708" fmla="*/ 74 h 763"/>
              <a:gd name="connsiteX72-3709" fmla="*/ 706 w 711"/>
              <a:gd name="connsiteY72-3710" fmla="*/ 79 h 763"/>
              <a:gd name="connsiteX73-3711" fmla="*/ 711 w 711"/>
              <a:gd name="connsiteY73-3712" fmla="*/ 84 h 763"/>
              <a:gd name="connsiteX74-3713" fmla="*/ 711 w 711"/>
              <a:gd name="connsiteY74-3714" fmla="*/ 89 h 763"/>
              <a:gd name="connsiteX75-3715" fmla="*/ 711 w 711"/>
              <a:gd name="connsiteY75-3716" fmla="*/ 95 h 763"/>
              <a:gd name="connsiteX76-3717" fmla="*/ 711 w 711"/>
              <a:gd name="connsiteY76-3718" fmla="*/ 100 h 763"/>
              <a:gd name="connsiteX77-3719" fmla="*/ 711 w 711"/>
              <a:gd name="connsiteY77-3720" fmla="*/ 105 h 763"/>
              <a:gd name="connsiteX78-3721" fmla="*/ 706 w 711"/>
              <a:gd name="connsiteY78-3722" fmla="*/ 110 h 763"/>
              <a:gd name="connsiteX79-3723" fmla="*/ 696 w 711"/>
              <a:gd name="connsiteY79-3724" fmla="*/ 116 h 763"/>
              <a:gd name="connsiteX80-3725" fmla="*/ 696 w 711"/>
              <a:gd name="connsiteY80-3726" fmla="*/ 121 h 763"/>
              <a:gd name="connsiteX81-3727" fmla="*/ 696 w 711"/>
              <a:gd name="connsiteY81-3728" fmla="*/ 121 h 763"/>
              <a:gd name="connsiteX82-3729" fmla="*/ 690 w 711"/>
              <a:gd name="connsiteY82-3730" fmla="*/ 126 h 763"/>
              <a:gd name="connsiteX83-3731" fmla="*/ 690 w 711"/>
              <a:gd name="connsiteY83-3732" fmla="*/ 132 h 763"/>
              <a:gd name="connsiteX84-3733" fmla="*/ 685 w 711"/>
              <a:gd name="connsiteY84-3734" fmla="*/ 142 h 763"/>
              <a:gd name="connsiteX85-3735" fmla="*/ 685 w 711"/>
              <a:gd name="connsiteY85-3736" fmla="*/ 147 h 763"/>
              <a:gd name="connsiteX86-3737" fmla="*/ 685 w 711"/>
              <a:gd name="connsiteY86-3738" fmla="*/ 158 h 763"/>
              <a:gd name="connsiteX87-3739" fmla="*/ 680 w 711"/>
              <a:gd name="connsiteY87-3740" fmla="*/ 168 h 763"/>
              <a:gd name="connsiteX88-3741" fmla="*/ 680 w 711"/>
              <a:gd name="connsiteY88-3742" fmla="*/ 179 h 763"/>
              <a:gd name="connsiteX89-3743" fmla="*/ 680 w 711"/>
              <a:gd name="connsiteY89-3744" fmla="*/ 189 h 763"/>
              <a:gd name="connsiteX90-3745" fmla="*/ 675 w 711"/>
              <a:gd name="connsiteY90-3746" fmla="*/ 205 h 763"/>
              <a:gd name="connsiteX91-3747" fmla="*/ 675 w 711"/>
              <a:gd name="connsiteY91-3748" fmla="*/ 221 h 763"/>
              <a:gd name="connsiteX92-3749" fmla="*/ 675 w 711"/>
              <a:gd name="connsiteY92-3750" fmla="*/ 237 h 763"/>
              <a:gd name="connsiteX93-3751" fmla="*/ 669 w 711"/>
              <a:gd name="connsiteY93-3752" fmla="*/ 252 h 763"/>
              <a:gd name="connsiteX94-3753" fmla="*/ 669 w 711"/>
              <a:gd name="connsiteY94-3754" fmla="*/ 268 h 763"/>
              <a:gd name="connsiteX95-3755" fmla="*/ 669 w 711"/>
              <a:gd name="connsiteY95-3756" fmla="*/ 289 h 763"/>
              <a:gd name="connsiteX96-3757" fmla="*/ 664 w 711"/>
              <a:gd name="connsiteY96-3758" fmla="*/ 331 h 763"/>
              <a:gd name="connsiteX97-3759" fmla="*/ 659 w 711"/>
              <a:gd name="connsiteY97-3760" fmla="*/ 368 h 763"/>
              <a:gd name="connsiteX98-3761" fmla="*/ 659 w 711"/>
              <a:gd name="connsiteY98-3762" fmla="*/ 400 h 763"/>
              <a:gd name="connsiteX99-3763" fmla="*/ 654 w 711"/>
              <a:gd name="connsiteY99-3764" fmla="*/ 431 h 763"/>
              <a:gd name="connsiteX100-3765" fmla="*/ 648 w 711"/>
              <a:gd name="connsiteY100-3766" fmla="*/ 463 h 763"/>
              <a:gd name="connsiteX101-3767" fmla="*/ 648 w 711"/>
              <a:gd name="connsiteY101-3768" fmla="*/ 489 h 763"/>
              <a:gd name="connsiteX102-3769" fmla="*/ 643 w 711"/>
              <a:gd name="connsiteY102-3770" fmla="*/ 510 h 763"/>
              <a:gd name="connsiteX103-3771" fmla="*/ 638 w 711"/>
              <a:gd name="connsiteY103-3772" fmla="*/ 531 h 763"/>
              <a:gd name="connsiteX104-3773" fmla="*/ 632 w 711"/>
              <a:gd name="connsiteY104-3774" fmla="*/ 568 h 763"/>
              <a:gd name="connsiteX105-3775" fmla="*/ 622 w 711"/>
              <a:gd name="connsiteY105-3776" fmla="*/ 605 h 763"/>
              <a:gd name="connsiteX106-3777" fmla="*/ 617 w 711"/>
              <a:gd name="connsiteY106-3778" fmla="*/ 636 h 763"/>
              <a:gd name="connsiteX107-3779" fmla="*/ 606 w 711"/>
              <a:gd name="connsiteY107-3780" fmla="*/ 663 h 763"/>
              <a:gd name="connsiteX108-3781" fmla="*/ 601 w 711"/>
              <a:gd name="connsiteY108-3782" fmla="*/ 689 h 763"/>
              <a:gd name="connsiteX109-3783" fmla="*/ 596 w 711"/>
              <a:gd name="connsiteY109-3784" fmla="*/ 700 h 763"/>
              <a:gd name="connsiteX110-3785" fmla="*/ 590 w 711"/>
              <a:gd name="connsiteY110-3786" fmla="*/ 710 h 763"/>
              <a:gd name="connsiteX111-3787" fmla="*/ 590 w 711"/>
              <a:gd name="connsiteY111-3788" fmla="*/ 721 h 763"/>
              <a:gd name="connsiteX112-3789" fmla="*/ 585 w 711"/>
              <a:gd name="connsiteY112-3790" fmla="*/ 726 h 763"/>
              <a:gd name="connsiteX113-3791" fmla="*/ 580 w 711"/>
              <a:gd name="connsiteY113-3792" fmla="*/ 736 h 763"/>
              <a:gd name="connsiteX114-3793" fmla="*/ 580 w 711"/>
              <a:gd name="connsiteY114-3794" fmla="*/ 742 h 763"/>
              <a:gd name="connsiteX115-3795" fmla="*/ 569 w 711"/>
              <a:gd name="connsiteY115-3796" fmla="*/ 747 h 763"/>
              <a:gd name="connsiteX116-3797" fmla="*/ 564 w 711"/>
              <a:gd name="connsiteY116-3798" fmla="*/ 757 h 763"/>
              <a:gd name="connsiteX117-3799" fmla="*/ 559 w 711"/>
              <a:gd name="connsiteY117-3800" fmla="*/ 757 h 763"/>
              <a:gd name="connsiteX118-3801" fmla="*/ 553 w 711"/>
              <a:gd name="connsiteY118-3802" fmla="*/ 763 h 763"/>
              <a:gd name="connsiteX119-3803" fmla="*/ 548 w 711"/>
              <a:gd name="connsiteY119-3804" fmla="*/ 763 h 763"/>
              <a:gd name="connsiteX120-3805" fmla="*/ 548 w 711"/>
              <a:gd name="connsiteY120-3806" fmla="*/ 757 h 763"/>
              <a:gd name="connsiteX121-3807" fmla="*/ 543 w 711"/>
              <a:gd name="connsiteY121-3808" fmla="*/ 757 h 763"/>
              <a:gd name="connsiteX122-3809" fmla="*/ 543 w 711"/>
              <a:gd name="connsiteY122-3810" fmla="*/ 752 h 763"/>
              <a:gd name="connsiteX123-3811" fmla="*/ 543 w 711"/>
              <a:gd name="connsiteY123-3812" fmla="*/ 747 h 763"/>
              <a:gd name="connsiteX124-3813" fmla="*/ 538 w 711"/>
              <a:gd name="connsiteY124-3814" fmla="*/ 742 h 763"/>
              <a:gd name="connsiteX125-3815" fmla="*/ 538 w 711"/>
              <a:gd name="connsiteY125-3816" fmla="*/ 731 h 763"/>
              <a:gd name="connsiteX126-3817" fmla="*/ 538 w 711"/>
              <a:gd name="connsiteY126-3818" fmla="*/ 721 h 763"/>
              <a:gd name="connsiteX127-3819" fmla="*/ 532 w 711"/>
              <a:gd name="connsiteY127-3820" fmla="*/ 705 h 763"/>
              <a:gd name="connsiteX128-3821" fmla="*/ 527 w 711"/>
              <a:gd name="connsiteY128-3822" fmla="*/ 684 h 763"/>
              <a:gd name="connsiteX129-3823" fmla="*/ 522 w 711"/>
              <a:gd name="connsiteY129-3824" fmla="*/ 668 h 763"/>
              <a:gd name="connsiteX130-3825" fmla="*/ 517 w 711"/>
              <a:gd name="connsiteY130-3826" fmla="*/ 652 h 763"/>
              <a:gd name="connsiteX131-3827" fmla="*/ 511 w 711"/>
              <a:gd name="connsiteY131-3828" fmla="*/ 636 h 763"/>
              <a:gd name="connsiteX132-3829" fmla="*/ 501 w 711"/>
              <a:gd name="connsiteY132-3830" fmla="*/ 626 h 763"/>
              <a:gd name="connsiteX133-3831" fmla="*/ 569 w 711"/>
              <a:gd name="connsiteY133-3832" fmla="*/ 537 h 763"/>
              <a:gd name="connsiteX134-3833" fmla="*/ 575 w 711"/>
              <a:gd name="connsiteY134-3834" fmla="*/ 516 h 763"/>
              <a:gd name="connsiteX135-3835" fmla="*/ 575 w 711"/>
              <a:gd name="connsiteY135-3836" fmla="*/ 489 h 763"/>
              <a:gd name="connsiteX136-3837" fmla="*/ 580 w 711"/>
              <a:gd name="connsiteY136-3838" fmla="*/ 458 h 763"/>
              <a:gd name="connsiteX137-3839" fmla="*/ 590 w 711"/>
              <a:gd name="connsiteY137-3840" fmla="*/ 395 h 763"/>
              <a:gd name="connsiteX138-3841" fmla="*/ 596 w 711"/>
              <a:gd name="connsiteY138-3842" fmla="*/ 337 h 763"/>
              <a:gd name="connsiteX139-3843" fmla="*/ 601 w 711"/>
              <a:gd name="connsiteY139-3844" fmla="*/ 274 h 763"/>
              <a:gd name="connsiteX140-3845" fmla="*/ 601 w 711"/>
              <a:gd name="connsiteY140-3846" fmla="*/ 221 h 763"/>
              <a:gd name="connsiteX141-3847" fmla="*/ 601 w 711"/>
              <a:gd name="connsiteY141-3848" fmla="*/ 221 h 763"/>
              <a:gd name="connsiteX0-3849" fmla="*/ 601 w 711"/>
              <a:gd name="connsiteY0-3850" fmla="*/ 221 h 763"/>
              <a:gd name="connsiteX1-3851" fmla="*/ 601 w 711"/>
              <a:gd name="connsiteY1-3852" fmla="*/ 195 h 763"/>
              <a:gd name="connsiteX2-3853" fmla="*/ 601 w 711"/>
              <a:gd name="connsiteY2-3854" fmla="*/ 168 h 763"/>
              <a:gd name="connsiteX3-3855" fmla="*/ 601 w 711"/>
              <a:gd name="connsiteY3-3856" fmla="*/ 147 h 763"/>
              <a:gd name="connsiteX4-3857" fmla="*/ 601 w 711"/>
              <a:gd name="connsiteY4-3858" fmla="*/ 132 h 763"/>
              <a:gd name="connsiteX5-3859" fmla="*/ 601 w 711"/>
              <a:gd name="connsiteY5-3860" fmla="*/ 116 h 763"/>
              <a:gd name="connsiteX6-3861" fmla="*/ 601 w 711"/>
              <a:gd name="connsiteY6-3862" fmla="*/ 105 h 763"/>
              <a:gd name="connsiteX7-3863" fmla="*/ 596 w 711"/>
              <a:gd name="connsiteY7-3864" fmla="*/ 95 h 763"/>
              <a:gd name="connsiteX8-3865" fmla="*/ 596 w 711"/>
              <a:gd name="connsiteY8-3866" fmla="*/ 89 h 763"/>
              <a:gd name="connsiteX9-3867" fmla="*/ 596 w 711"/>
              <a:gd name="connsiteY9-3868" fmla="*/ 84 h 763"/>
              <a:gd name="connsiteX10-3869" fmla="*/ 590 w 711"/>
              <a:gd name="connsiteY10-3870" fmla="*/ 84 h 763"/>
              <a:gd name="connsiteX11-3871" fmla="*/ 585 w 711"/>
              <a:gd name="connsiteY11-3872" fmla="*/ 79 h 763"/>
              <a:gd name="connsiteX12-3873" fmla="*/ 575 w 711"/>
              <a:gd name="connsiteY12-3874" fmla="*/ 79 h 763"/>
              <a:gd name="connsiteX13-3875" fmla="*/ 569 w 711"/>
              <a:gd name="connsiteY13-3876" fmla="*/ 74 h 763"/>
              <a:gd name="connsiteX14-3877" fmla="*/ 553 w 711"/>
              <a:gd name="connsiteY14-3878" fmla="*/ 74 h 763"/>
              <a:gd name="connsiteX15-3879" fmla="*/ 543 w 711"/>
              <a:gd name="connsiteY15-3880" fmla="*/ 74 h 763"/>
              <a:gd name="connsiteX16-3881" fmla="*/ 527 w 711"/>
              <a:gd name="connsiteY16-3882" fmla="*/ 79 h 763"/>
              <a:gd name="connsiteX17-3883" fmla="*/ 496 w 711"/>
              <a:gd name="connsiteY17-3884" fmla="*/ 79 h 763"/>
              <a:gd name="connsiteX18-3885" fmla="*/ 459 w 711"/>
              <a:gd name="connsiteY18-3886" fmla="*/ 84 h 763"/>
              <a:gd name="connsiteX19-3887" fmla="*/ 422 w 711"/>
              <a:gd name="connsiteY19-3888" fmla="*/ 89 h 763"/>
              <a:gd name="connsiteX20-3889" fmla="*/ 385 w 711"/>
              <a:gd name="connsiteY20-3890" fmla="*/ 89 h 763"/>
              <a:gd name="connsiteX21-3891" fmla="*/ 343 w 711"/>
              <a:gd name="connsiteY21-3892" fmla="*/ 95 h 763"/>
              <a:gd name="connsiteX22-3893" fmla="*/ 295 w 711"/>
              <a:gd name="connsiteY22-3894" fmla="*/ 105 h 763"/>
              <a:gd name="connsiteX23-3895" fmla="*/ 269 w 711"/>
              <a:gd name="connsiteY23-3896" fmla="*/ 105 h 763"/>
              <a:gd name="connsiteX24-3897" fmla="*/ 243 w 711"/>
              <a:gd name="connsiteY24-3898" fmla="*/ 110 h 763"/>
              <a:gd name="connsiteX25-3899" fmla="*/ 216 w 711"/>
              <a:gd name="connsiteY25-3900" fmla="*/ 116 h 763"/>
              <a:gd name="connsiteX26-3901" fmla="*/ 190 w 711"/>
              <a:gd name="connsiteY26-3902" fmla="*/ 116 h 763"/>
              <a:gd name="connsiteX27-3903" fmla="*/ 158 w 711"/>
              <a:gd name="connsiteY27-3904" fmla="*/ 121 h 763"/>
              <a:gd name="connsiteX28-3905" fmla="*/ 132 w 711"/>
              <a:gd name="connsiteY28-3906" fmla="*/ 126 h 763"/>
              <a:gd name="connsiteX29-3907" fmla="*/ 106 w 711"/>
              <a:gd name="connsiteY29-3908" fmla="*/ 126 h 763"/>
              <a:gd name="connsiteX30-3909" fmla="*/ 85 w 711"/>
              <a:gd name="connsiteY30-3910" fmla="*/ 132 h 763"/>
              <a:gd name="connsiteX31-3911" fmla="*/ 64 w 711"/>
              <a:gd name="connsiteY31-3912" fmla="*/ 132 h 763"/>
              <a:gd name="connsiteX32-3913" fmla="*/ 37 w 711"/>
              <a:gd name="connsiteY32-3914" fmla="*/ 132 h 763"/>
              <a:gd name="connsiteX33-3915" fmla="*/ 21 w 711"/>
              <a:gd name="connsiteY33-3916" fmla="*/ 137 h 763"/>
              <a:gd name="connsiteX34-3917" fmla="*/ 0 w 711"/>
              <a:gd name="connsiteY34-3918" fmla="*/ 137 h 763"/>
              <a:gd name="connsiteX35-3919" fmla="*/ 0 w 711"/>
              <a:gd name="connsiteY35-3920" fmla="*/ 100 h 763"/>
              <a:gd name="connsiteX36-3921" fmla="*/ 16 w 711"/>
              <a:gd name="connsiteY36-3922" fmla="*/ 100 h 763"/>
              <a:gd name="connsiteX37-3923" fmla="*/ 37 w 711"/>
              <a:gd name="connsiteY37-3924" fmla="*/ 100 h 763"/>
              <a:gd name="connsiteX38-3925" fmla="*/ 53 w 711"/>
              <a:gd name="connsiteY38-3926" fmla="*/ 100 h 763"/>
              <a:gd name="connsiteX39-3927" fmla="*/ 74 w 711"/>
              <a:gd name="connsiteY39-3928" fmla="*/ 95 h 763"/>
              <a:gd name="connsiteX40-3929" fmla="*/ 100 w 711"/>
              <a:gd name="connsiteY40-3930" fmla="*/ 95 h 763"/>
              <a:gd name="connsiteX41-3931" fmla="*/ 122 w 711"/>
              <a:gd name="connsiteY41-3932" fmla="*/ 89 h 763"/>
              <a:gd name="connsiteX42-3933" fmla="*/ 148 w 711"/>
              <a:gd name="connsiteY42-3934" fmla="*/ 84 h 763"/>
              <a:gd name="connsiteX43-3935" fmla="*/ 179 w 711"/>
              <a:gd name="connsiteY43-3936" fmla="*/ 84 h 763"/>
              <a:gd name="connsiteX44-3937" fmla="*/ 237 w 711"/>
              <a:gd name="connsiteY44-3938" fmla="*/ 74 h 763"/>
              <a:gd name="connsiteX45-3939" fmla="*/ 295 w 711"/>
              <a:gd name="connsiteY45-3940" fmla="*/ 63 h 763"/>
              <a:gd name="connsiteX46-3941" fmla="*/ 353 w 711"/>
              <a:gd name="connsiteY46-3942" fmla="*/ 58 h 763"/>
              <a:gd name="connsiteX47-3943" fmla="*/ 411 w 711"/>
              <a:gd name="connsiteY47-3944" fmla="*/ 47 h 763"/>
              <a:gd name="connsiteX48-3945" fmla="*/ 438 w 711"/>
              <a:gd name="connsiteY48-3946" fmla="*/ 42 h 763"/>
              <a:gd name="connsiteX49-3947" fmla="*/ 464 w 711"/>
              <a:gd name="connsiteY49-3948" fmla="*/ 37 h 763"/>
              <a:gd name="connsiteX50-3949" fmla="*/ 490 w 711"/>
              <a:gd name="connsiteY50-3950" fmla="*/ 32 h 763"/>
              <a:gd name="connsiteX51-3951" fmla="*/ 506 w 711"/>
              <a:gd name="connsiteY51-3952" fmla="*/ 32 h 763"/>
              <a:gd name="connsiteX52-3953" fmla="*/ 522 w 711"/>
              <a:gd name="connsiteY52-3954" fmla="*/ 26 h 763"/>
              <a:gd name="connsiteX53-3955" fmla="*/ 538 w 711"/>
              <a:gd name="connsiteY53-3956" fmla="*/ 21 h 763"/>
              <a:gd name="connsiteX54-3957" fmla="*/ 543 w 711"/>
              <a:gd name="connsiteY54-3958" fmla="*/ 21 h 763"/>
              <a:gd name="connsiteX55-3959" fmla="*/ 553 w 711"/>
              <a:gd name="connsiteY55-3960" fmla="*/ 16 h 763"/>
              <a:gd name="connsiteX56-3961" fmla="*/ 559 w 711"/>
              <a:gd name="connsiteY56-3962" fmla="*/ 11 h 763"/>
              <a:gd name="connsiteX57-3963" fmla="*/ 569 w 711"/>
              <a:gd name="connsiteY57-3964" fmla="*/ 5 h 763"/>
              <a:gd name="connsiteX58-3965" fmla="*/ 575 w 711"/>
              <a:gd name="connsiteY58-3966" fmla="*/ 5 h 763"/>
              <a:gd name="connsiteX59-3967" fmla="*/ 585 w 711"/>
              <a:gd name="connsiteY59-3968" fmla="*/ 0 h 763"/>
              <a:gd name="connsiteX60-3969" fmla="*/ 590 w 711"/>
              <a:gd name="connsiteY60-3970" fmla="*/ 5 h 763"/>
              <a:gd name="connsiteX61-3971" fmla="*/ 596 w 711"/>
              <a:gd name="connsiteY61-3972" fmla="*/ 5 h 763"/>
              <a:gd name="connsiteX62-3973" fmla="*/ 601 w 711"/>
              <a:gd name="connsiteY62-3974" fmla="*/ 11 h 763"/>
              <a:gd name="connsiteX63-3975" fmla="*/ 611 w 711"/>
              <a:gd name="connsiteY63-3976" fmla="*/ 16 h 763"/>
              <a:gd name="connsiteX64-3977" fmla="*/ 622 w 711"/>
              <a:gd name="connsiteY64-3978" fmla="*/ 21 h 763"/>
              <a:gd name="connsiteX65-3979" fmla="*/ 632 w 711"/>
              <a:gd name="connsiteY65-3980" fmla="*/ 26 h 763"/>
              <a:gd name="connsiteX66-3981" fmla="*/ 643 w 711"/>
              <a:gd name="connsiteY66-3982" fmla="*/ 32 h 763"/>
              <a:gd name="connsiteX67-3983" fmla="*/ 659 w 711"/>
              <a:gd name="connsiteY67-3984" fmla="*/ 42 h 763"/>
              <a:gd name="connsiteX68-3985" fmla="*/ 669 w 711"/>
              <a:gd name="connsiteY68-3986" fmla="*/ 53 h 763"/>
              <a:gd name="connsiteX69-3987" fmla="*/ 680 w 711"/>
              <a:gd name="connsiteY69-3988" fmla="*/ 58 h 763"/>
              <a:gd name="connsiteX70-3989" fmla="*/ 690 w 711"/>
              <a:gd name="connsiteY70-3990" fmla="*/ 68 h 763"/>
              <a:gd name="connsiteX71-3991" fmla="*/ 701 w 711"/>
              <a:gd name="connsiteY71-3992" fmla="*/ 74 h 763"/>
              <a:gd name="connsiteX72-3993" fmla="*/ 706 w 711"/>
              <a:gd name="connsiteY72-3994" fmla="*/ 79 h 763"/>
              <a:gd name="connsiteX73-3995" fmla="*/ 711 w 711"/>
              <a:gd name="connsiteY73-3996" fmla="*/ 84 h 763"/>
              <a:gd name="connsiteX74-3997" fmla="*/ 711 w 711"/>
              <a:gd name="connsiteY74-3998" fmla="*/ 89 h 763"/>
              <a:gd name="connsiteX75-3999" fmla="*/ 711 w 711"/>
              <a:gd name="connsiteY75-4000" fmla="*/ 95 h 763"/>
              <a:gd name="connsiteX76-4001" fmla="*/ 711 w 711"/>
              <a:gd name="connsiteY76-4002" fmla="*/ 100 h 763"/>
              <a:gd name="connsiteX77-4003" fmla="*/ 711 w 711"/>
              <a:gd name="connsiteY77-4004" fmla="*/ 105 h 763"/>
              <a:gd name="connsiteX78-4005" fmla="*/ 706 w 711"/>
              <a:gd name="connsiteY78-4006" fmla="*/ 110 h 763"/>
              <a:gd name="connsiteX79-4007" fmla="*/ 696 w 711"/>
              <a:gd name="connsiteY79-4008" fmla="*/ 116 h 763"/>
              <a:gd name="connsiteX80-4009" fmla="*/ 696 w 711"/>
              <a:gd name="connsiteY80-4010" fmla="*/ 121 h 763"/>
              <a:gd name="connsiteX81-4011" fmla="*/ 696 w 711"/>
              <a:gd name="connsiteY81-4012" fmla="*/ 121 h 763"/>
              <a:gd name="connsiteX82-4013" fmla="*/ 690 w 711"/>
              <a:gd name="connsiteY82-4014" fmla="*/ 126 h 763"/>
              <a:gd name="connsiteX83-4015" fmla="*/ 690 w 711"/>
              <a:gd name="connsiteY83-4016" fmla="*/ 132 h 763"/>
              <a:gd name="connsiteX84-4017" fmla="*/ 685 w 711"/>
              <a:gd name="connsiteY84-4018" fmla="*/ 142 h 763"/>
              <a:gd name="connsiteX85-4019" fmla="*/ 685 w 711"/>
              <a:gd name="connsiteY85-4020" fmla="*/ 147 h 763"/>
              <a:gd name="connsiteX86-4021" fmla="*/ 685 w 711"/>
              <a:gd name="connsiteY86-4022" fmla="*/ 158 h 763"/>
              <a:gd name="connsiteX87-4023" fmla="*/ 680 w 711"/>
              <a:gd name="connsiteY87-4024" fmla="*/ 168 h 763"/>
              <a:gd name="connsiteX88-4025" fmla="*/ 680 w 711"/>
              <a:gd name="connsiteY88-4026" fmla="*/ 179 h 763"/>
              <a:gd name="connsiteX89-4027" fmla="*/ 680 w 711"/>
              <a:gd name="connsiteY89-4028" fmla="*/ 189 h 763"/>
              <a:gd name="connsiteX90-4029" fmla="*/ 675 w 711"/>
              <a:gd name="connsiteY90-4030" fmla="*/ 205 h 763"/>
              <a:gd name="connsiteX91-4031" fmla="*/ 675 w 711"/>
              <a:gd name="connsiteY91-4032" fmla="*/ 221 h 763"/>
              <a:gd name="connsiteX92-4033" fmla="*/ 675 w 711"/>
              <a:gd name="connsiteY92-4034" fmla="*/ 237 h 763"/>
              <a:gd name="connsiteX93-4035" fmla="*/ 669 w 711"/>
              <a:gd name="connsiteY93-4036" fmla="*/ 252 h 763"/>
              <a:gd name="connsiteX94-4037" fmla="*/ 669 w 711"/>
              <a:gd name="connsiteY94-4038" fmla="*/ 268 h 763"/>
              <a:gd name="connsiteX95-4039" fmla="*/ 669 w 711"/>
              <a:gd name="connsiteY95-4040" fmla="*/ 289 h 763"/>
              <a:gd name="connsiteX96-4041" fmla="*/ 664 w 711"/>
              <a:gd name="connsiteY96-4042" fmla="*/ 331 h 763"/>
              <a:gd name="connsiteX97-4043" fmla="*/ 659 w 711"/>
              <a:gd name="connsiteY97-4044" fmla="*/ 368 h 763"/>
              <a:gd name="connsiteX98-4045" fmla="*/ 659 w 711"/>
              <a:gd name="connsiteY98-4046" fmla="*/ 400 h 763"/>
              <a:gd name="connsiteX99-4047" fmla="*/ 654 w 711"/>
              <a:gd name="connsiteY99-4048" fmla="*/ 431 h 763"/>
              <a:gd name="connsiteX100-4049" fmla="*/ 648 w 711"/>
              <a:gd name="connsiteY100-4050" fmla="*/ 463 h 763"/>
              <a:gd name="connsiteX101-4051" fmla="*/ 648 w 711"/>
              <a:gd name="connsiteY101-4052" fmla="*/ 489 h 763"/>
              <a:gd name="connsiteX102-4053" fmla="*/ 643 w 711"/>
              <a:gd name="connsiteY102-4054" fmla="*/ 510 h 763"/>
              <a:gd name="connsiteX103-4055" fmla="*/ 638 w 711"/>
              <a:gd name="connsiteY103-4056" fmla="*/ 531 h 763"/>
              <a:gd name="connsiteX104-4057" fmla="*/ 632 w 711"/>
              <a:gd name="connsiteY104-4058" fmla="*/ 568 h 763"/>
              <a:gd name="connsiteX105-4059" fmla="*/ 622 w 711"/>
              <a:gd name="connsiteY105-4060" fmla="*/ 605 h 763"/>
              <a:gd name="connsiteX106-4061" fmla="*/ 617 w 711"/>
              <a:gd name="connsiteY106-4062" fmla="*/ 636 h 763"/>
              <a:gd name="connsiteX107-4063" fmla="*/ 606 w 711"/>
              <a:gd name="connsiteY107-4064" fmla="*/ 663 h 763"/>
              <a:gd name="connsiteX108-4065" fmla="*/ 601 w 711"/>
              <a:gd name="connsiteY108-4066" fmla="*/ 689 h 763"/>
              <a:gd name="connsiteX109-4067" fmla="*/ 596 w 711"/>
              <a:gd name="connsiteY109-4068" fmla="*/ 700 h 763"/>
              <a:gd name="connsiteX110-4069" fmla="*/ 590 w 711"/>
              <a:gd name="connsiteY110-4070" fmla="*/ 710 h 763"/>
              <a:gd name="connsiteX111-4071" fmla="*/ 590 w 711"/>
              <a:gd name="connsiteY111-4072" fmla="*/ 721 h 763"/>
              <a:gd name="connsiteX112-4073" fmla="*/ 585 w 711"/>
              <a:gd name="connsiteY112-4074" fmla="*/ 726 h 763"/>
              <a:gd name="connsiteX113-4075" fmla="*/ 580 w 711"/>
              <a:gd name="connsiteY113-4076" fmla="*/ 736 h 763"/>
              <a:gd name="connsiteX114-4077" fmla="*/ 580 w 711"/>
              <a:gd name="connsiteY114-4078" fmla="*/ 742 h 763"/>
              <a:gd name="connsiteX115-4079" fmla="*/ 569 w 711"/>
              <a:gd name="connsiteY115-4080" fmla="*/ 747 h 763"/>
              <a:gd name="connsiteX116-4081" fmla="*/ 564 w 711"/>
              <a:gd name="connsiteY116-4082" fmla="*/ 757 h 763"/>
              <a:gd name="connsiteX117-4083" fmla="*/ 559 w 711"/>
              <a:gd name="connsiteY117-4084" fmla="*/ 757 h 763"/>
              <a:gd name="connsiteX118-4085" fmla="*/ 553 w 711"/>
              <a:gd name="connsiteY118-4086" fmla="*/ 763 h 763"/>
              <a:gd name="connsiteX119-4087" fmla="*/ 548 w 711"/>
              <a:gd name="connsiteY119-4088" fmla="*/ 763 h 763"/>
              <a:gd name="connsiteX120-4089" fmla="*/ 548 w 711"/>
              <a:gd name="connsiteY120-4090" fmla="*/ 757 h 763"/>
              <a:gd name="connsiteX121-4091" fmla="*/ 543 w 711"/>
              <a:gd name="connsiteY121-4092" fmla="*/ 757 h 763"/>
              <a:gd name="connsiteX122-4093" fmla="*/ 543 w 711"/>
              <a:gd name="connsiteY122-4094" fmla="*/ 752 h 763"/>
              <a:gd name="connsiteX123-4095" fmla="*/ 543 w 711"/>
              <a:gd name="connsiteY123-4096" fmla="*/ 747 h 763"/>
              <a:gd name="connsiteX124-4097" fmla="*/ 538 w 711"/>
              <a:gd name="connsiteY124-4098" fmla="*/ 742 h 763"/>
              <a:gd name="connsiteX125-4099" fmla="*/ 538 w 711"/>
              <a:gd name="connsiteY125-4100" fmla="*/ 731 h 763"/>
              <a:gd name="connsiteX126-4101" fmla="*/ 538 w 711"/>
              <a:gd name="connsiteY126-4102" fmla="*/ 721 h 763"/>
              <a:gd name="connsiteX127-4103" fmla="*/ 532 w 711"/>
              <a:gd name="connsiteY127-4104" fmla="*/ 705 h 763"/>
              <a:gd name="connsiteX128-4105" fmla="*/ 527 w 711"/>
              <a:gd name="connsiteY128-4106" fmla="*/ 684 h 763"/>
              <a:gd name="connsiteX129-4107" fmla="*/ 522 w 711"/>
              <a:gd name="connsiteY129-4108" fmla="*/ 668 h 763"/>
              <a:gd name="connsiteX130-4109" fmla="*/ 517 w 711"/>
              <a:gd name="connsiteY130-4110" fmla="*/ 652 h 763"/>
              <a:gd name="connsiteX131-4111" fmla="*/ 511 w 711"/>
              <a:gd name="connsiteY131-4112" fmla="*/ 636 h 763"/>
              <a:gd name="connsiteX132-4113" fmla="*/ 501 w 711"/>
              <a:gd name="connsiteY132-4114" fmla="*/ 626 h 763"/>
              <a:gd name="connsiteX133-4115" fmla="*/ 575 w 711"/>
              <a:gd name="connsiteY133-4116" fmla="*/ 516 h 763"/>
              <a:gd name="connsiteX134-4117" fmla="*/ 575 w 711"/>
              <a:gd name="connsiteY134-4118" fmla="*/ 489 h 763"/>
              <a:gd name="connsiteX135-4119" fmla="*/ 580 w 711"/>
              <a:gd name="connsiteY135-4120" fmla="*/ 458 h 763"/>
              <a:gd name="connsiteX136-4121" fmla="*/ 590 w 711"/>
              <a:gd name="connsiteY136-4122" fmla="*/ 395 h 763"/>
              <a:gd name="connsiteX137-4123" fmla="*/ 596 w 711"/>
              <a:gd name="connsiteY137-4124" fmla="*/ 337 h 763"/>
              <a:gd name="connsiteX138-4125" fmla="*/ 601 w 711"/>
              <a:gd name="connsiteY138-4126" fmla="*/ 274 h 763"/>
              <a:gd name="connsiteX139-4127" fmla="*/ 601 w 711"/>
              <a:gd name="connsiteY139-4128" fmla="*/ 221 h 763"/>
              <a:gd name="connsiteX140-4129" fmla="*/ 601 w 711"/>
              <a:gd name="connsiteY140-4130" fmla="*/ 221 h 763"/>
              <a:gd name="connsiteX0-4131" fmla="*/ 601 w 711"/>
              <a:gd name="connsiteY0-4132" fmla="*/ 221 h 763"/>
              <a:gd name="connsiteX1-4133" fmla="*/ 601 w 711"/>
              <a:gd name="connsiteY1-4134" fmla="*/ 195 h 763"/>
              <a:gd name="connsiteX2-4135" fmla="*/ 601 w 711"/>
              <a:gd name="connsiteY2-4136" fmla="*/ 168 h 763"/>
              <a:gd name="connsiteX3-4137" fmla="*/ 601 w 711"/>
              <a:gd name="connsiteY3-4138" fmla="*/ 147 h 763"/>
              <a:gd name="connsiteX4-4139" fmla="*/ 601 w 711"/>
              <a:gd name="connsiteY4-4140" fmla="*/ 132 h 763"/>
              <a:gd name="connsiteX5-4141" fmla="*/ 601 w 711"/>
              <a:gd name="connsiteY5-4142" fmla="*/ 116 h 763"/>
              <a:gd name="connsiteX6-4143" fmla="*/ 601 w 711"/>
              <a:gd name="connsiteY6-4144" fmla="*/ 105 h 763"/>
              <a:gd name="connsiteX7-4145" fmla="*/ 596 w 711"/>
              <a:gd name="connsiteY7-4146" fmla="*/ 95 h 763"/>
              <a:gd name="connsiteX8-4147" fmla="*/ 596 w 711"/>
              <a:gd name="connsiteY8-4148" fmla="*/ 89 h 763"/>
              <a:gd name="connsiteX9-4149" fmla="*/ 596 w 711"/>
              <a:gd name="connsiteY9-4150" fmla="*/ 84 h 763"/>
              <a:gd name="connsiteX10-4151" fmla="*/ 590 w 711"/>
              <a:gd name="connsiteY10-4152" fmla="*/ 84 h 763"/>
              <a:gd name="connsiteX11-4153" fmla="*/ 585 w 711"/>
              <a:gd name="connsiteY11-4154" fmla="*/ 79 h 763"/>
              <a:gd name="connsiteX12-4155" fmla="*/ 575 w 711"/>
              <a:gd name="connsiteY12-4156" fmla="*/ 79 h 763"/>
              <a:gd name="connsiteX13-4157" fmla="*/ 569 w 711"/>
              <a:gd name="connsiteY13-4158" fmla="*/ 74 h 763"/>
              <a:gd name="connsiteX14-4159" fmla="*/ 553 w 711"/>
              <a:gd name="connsiteY14-4160" fmla="*/ 74 h 763"/>
              <a:gd name="connsiteX15-4161" fmla="*/ 543 w 711"/>
              <a:gd name="connsiteY15-4162" fmla="*/ 74 h 763"/>
              <a:gd name="connsiteX16-4163" fmla="*/ 527 w 711"/>
              <a:gd name="connsiteY16-4164" fmla="*/ 79 h 763"/>
              <a:gd name="connsiteX17-4165" fmla="*/ 496 w 711"/>
              <a:gd name="connsiteY17-4166" fmla="*/ 79 h 763"/>
              <a:gd name="connsiteX18-4167" fmla="*/ 459 w 711"/>
              <a:gd name="connsiteY18-4168" fmla="*/ 84 h 763"/>
              <a:gd name="connsiteX19-4169" fmla="*/ 422 w 711"/>
              <a:gd name="connsiteY19-4170" fmla="*/ 89 h 763"/>
              <a:gd name="connsiteX20-4171" fmla="*/ 385 w 711"/>
              <a:gd name="connsiteY20-4172" fmla="*/ 89 h 763"/>
              <a:gd name="connsiteX21-4173" fmla="*/ 343 w 711"/>
              <a:gd name="connsiteY21-4174" fmla="*/ 95 h 763"/>
              <a:gd name="connsiteX22-4175" fmla="*/ 295 w 711"/>
              <a:gd name="connsiteY22-4176" fmla="*/ 105 h 763"/>
              <a:gd name="connsiteX23-4177" fmla="*/ 269 w 711"/>
              <a:gd name="connsiteY23-4178" fmla="*/ 105 h 763"/>
              <a:gd name="connsiteX24-4179" fmla="*/ 243 w 711"/>
              <a:gd name="connsiteY24-4180" fmla="*/ 110 h 763"/>
              <a:gd name="connsiteX25-4181" fmla="*/ 216 w 711"/>
              <a:gd name="connsiteY25-4182" fmla="*/ 116 h 763"/>
              <a:gd name="connsiteX26-4183" fmla="*/ 190 w 711"/>
              <a:gd name="connsiteY26-4184" fmla="*/ 116 h 763"/>
              <a:gd name="connsiteX27-4185" fmla="*/ 158 w 711"/>
              <a:gd name="connsiteY27-4186" fmla="*/ 121 h 763"/>
              <a:gd name="connsiteX28-4187" fmla="*/ 132 w 711"/>
              <a:gd name="connsiteY28-4188" fmla="*/ 126 h 763"/>
              <a:gd name="connsiteX29-4189" fmla="*/ 106 w 711"/>
              <a:gd name="connsiteY29-4190" fmla="*/ 126 h 763"/>
              <a:gd name="connsiteX30-4191" fmla="*/ 85 w 711"/>
              <a:gd name="connsiteY30-4192" fmla="*/ 132 h 763"/>
              <a:gd name="connsiteX31-4193" fmla="*/ 64 w 711"/>
              <a:gd name="connsiteY31-4194" fmla="*/ 132 h 763"/>
              <a:gd name="connsiteX32-4195" fmla="*/ 37 w 711"/>
              <a:gd name="connsiteY32-4196" fmla="*/ 132 h 763"/>
              <a:gd name="connsiteX33-4197" fmla="*/ 21 w 711"/>
              <a:gd name="connsiteY33-4198" fmla="*/ 137 h 763"/>
              <a:gd name="connsiteX34-4199" fmla="*/ 0 w 711"/>
              <a:gd name="connsiteY34-4200" fmla="*/ 137 h 763"/>
              <a:gd name="connsiteX35-4201" fmla="*/ 0 w 711"/>
              <a:gd name="connsiteY35-4202" fmla="*/ 100 h 763"/>
              <a:gd name="connsiteX36-4203" fmla="*/ 16 w 711"/>
              <a:gd name="connsiteY36-4204" fmla="*/ 100 h 763"/>
              <a:gd name="connsiteX37-4205" fmla="*/ 37 w 711"/>
              <a:gd name="connsiteY37-4206" fmla="*/ 100 h 763"/>
              <a:gd name="connsiteX38-4207" fmla="*/ 53 w 711"/>
              <a:gd name="connsiteY38-4208" fmla="*/ 100 h 763"/>
              <a:gd name="connsiteX39-4209" fmla="*/ 74 w 711"/>
              <a:gd name="connsiteY39-4210" fmla="*/ 95 h 763"/>
              <a:gd name="connsiteX40-4211" fmla="*/ 100 w 711"/>
              <a:gd name="connsiteY40-4212" fmla="*/ 95 h 763"/>
              <a:gd name="connsiteX41-4213" fmla="*/ 122 w 711"/>
              <a:gd name="connsiteY41-4214" fmla="*/ 89 h 763"/>
              <a:gd name="connsiteX42-4215" fmla="*/ 148 w 711"/>
              <a:gd name="connsiteY42-4216" fmla="*/ 84 h 763"/>
              <a:gd name="connsiteX43-4217" fmla="*/ 179 w 711"/>
              <a:gd name="connsiteY43-4218" fmla="*/ 84 h 763"/>
              <a:gd name="connsiteX44-4219" fmla="*/ 237 w 711"/>
              <a:gd name="connsiteY44-4220" fmla="*/ 74 h 763"/>
              <a:gd name="connsiteX45-4221" fmla="*/ 295 w 711"/>
              <a:gd name="connsiteY45-4222" fmla="*/ 63 h 763"/>
              <a:gd name="connsiteX46-4223" fmla="*/ 353 w 711"/>
              <a:gd name="connsiteY46-4224" fmla="*/ 58 h 763"/>
              <a:gd name="connsiteX47-4225" fmla="*/ 411 w 711"/>
              <a:gd name="connsiteY47-4226" fmla="*/ 47 h 763"/>
              <a:gd name="connsiteX48-4227" fmla="*/ 438 w 711"/>
              <a:gd name="connsiteY48-4228" fmla="*/ 42 h 763"/>
              <a:gd name="connsiteX49-4229" fmla="*/ 464 w 711"/>
              <a:gd name="connsiteY49-4230" fmla="*/ 37 h 763"/>
              <a:gd name="connsiteX50-4231" fmla="*/ 490 w 711"/>
              <a:gd name="connsiteY50-4232" fmla="*/ 32 h 763"/>
              <a:gd name="connsiteX51-4233" fmla="*/ 506 w 711"/>
              <a:gd name="connsiteY51-4234" fmla="*/ 32 h 763"/>
              <a:gd name="connsiteX52-4235" fmla="*/ 522 w 711"/>
              <a:gd name="connsiteY52-4236" fmla="*/ 26 h 763"/>
              <a:gd name="connsiteX53-4237" fmla="*/ 538 w 711"/>
              <a:gd name="connsiteY53-4238" fmla="*/ 21 h 763"/>
              <a:gd name="connsiteX54-4239" fmla="*/ 543 w 711"/>
              <a:gd name="connsiteY54-4240" fmla="*/ 21 h 763"/>
              <a:gd name="connsiteX55-4241" fmla="*/ 553 w 711"/>
              <a:gd name="connsiteY55-4242" fmla="*/ 16 h 763"/>
              <a:gd name="connsiteX56-4243" fmla="*/ 559 w 711"/>
              <a:gd name="connsiteY56-4244" fmla="*/ 11 h 763"/>
              <a:gd name="connsiteX57-4245" fmla="*/ 569 w 711"/>
              <a:gd name="connsiteY57-4246" fmla="*/ 5 h 763"/>
              <a:gd name="connsiteX58-4247" fmla="*/ 575 w 711"/>
              <a:gd name="connsiteY58-4248" fmla="*/ 5 h 763"/>
              <a:gd name="connsiteX59-4249" fmla="*/ 585 w 711"/>
              <a:gd name="connsiteY59-4250" fmla="*/ 0 h 763"/>
              <a:gd name="connsiteX60-4251" fmla="*/ 590 w 711"/>
              <a:gd name="connsiteY60-4252" fmla="*/ 5 h 763"/>
              <a:gd name="connsiteX61-4253" fmla="*/ 596 w 711"/>
              <a:gd name="connsiteY61-4254" fmla="*/ 5 h 763"/>
              <a:gd name="connsiteX62-4255" fmla="*/ 601 w 711"/>
              <a:gd name="connsiteY62-4256" fmla="*/ 11 h 763"/>
              <a:gd name="connsiteX63-4257" fmla="*/ 611 w 711"/>
              <a:gd name="connsiteY63-4258" fmla="*/ 16 h 763"/>
              <a:gd name="connsiteX64-4259" fmla="*/ 622 w 711"/>
              <a:gd name="connsiteY64-4260" fmla="*/ 21 h 763"/>
              <a:gd name="connsiteX65-4261" fmla="*/ 632 w 711"/>
              <a:gd name="connsiteY65-4262" fmla="*/ 26 h 763"/>
              <a:gd name="connsiteX66-4263" fmla="*/ 643 w 711"/>
              <a:gd name="connsiteY66-4264" fmla="*/ 32 h 763"/>
              <a:gd name="connsiteX67-4265" fmla="*/ 659 w 711"/>
              <a:gd name="connsiteY67-4266" fmla="*/ 42 h 763"/>
              <a:gd name="connsiteX68-4267" fmla="*/ 669 w 711"/>
              <a:gd name="connsiteY68-4268" fmla="*/ 53 h 763"/>
              <a:gd name="connsiteX69-4269" fmla="*/ 680 w 711"/>
              <a:gd name="connsiteY69-4270" fmla="*/ 58 h 763"/>
              <a:gd name="connsiteX70-4271" fmla="*/ 690 w 711"/>
              <a:gd name="connsiteY70-4272" fmla="*/ 68 h 763"/>
              <a:gd name="connsiteX71-4273" fmla="*/ 701 w 711"/>
              <a:gd name="connsiteY71-4274" fmla="*/ 74 h 763"/>
              <a:gd name="connsiteX72-4275" fmla="*/ 706 w 711"/>
              <a:gd name="connsiteY72-4276" fmla="*/ 79 h 763"/>
              <a:gd name="connsiteX73-4277" fmla="*/ 711 w 711"/>
              <a:gd name="connsiteY73-4278" fmla="*/ 84 h 763"/>
              <a:gd name="connsiteX74-4279" fmla="*/ 711 w 711"/>
              <a:gd name="connsiteY74-4280" fmla="*/ 89 h 763"/>
              <a:gd name="connsiteX75-4281" fmla="*/ 711 w 711"/>
              <a:gd name="connsiteY75-4282" fmla="*/ 95 h 763"/>
              <a:gd name="connsiteX76-4283" fmla="*/ 711 w 711"/>
              <a:gd name="connsiteY76-4284" fmla="*/ 100 h 763"/>
              <a:gd name="connsiteX77-4285" fmla="*/ 711 w 711"/>
              <a:gd name="connsiteY77-4286" fmla="*/ 105 h 763"/>
              <a:gd name="connsiteX78-4287" fmla="*/ 706 w 711"/>
              <a:gd name="connsiteY78-4288" fmla="*/ 110 h 763"/>
              <a:gd name="connsiteX79-4289" fmla="*/ 696 w 711"/>
              <a:gd name="connsiteY79-4290" fmla="*/ 116 h 763"/>
              <a:gd name="connsiteX80-4291" fmla="*/ 696 w 711"/>
              <a:gd name="connsiteY80-4292" fmla="*/ 121 h 763"/>
              <a:gd name="connsiteX81-4293" fmla="*/ 696 w 711"/>
              <a:gd name="connsiteY81-4294" fmla="*/ 121 h 763"/>
              <a:gd name="connsiteX82-4295" fmla="*/ 690 w 711"/>
              <a:gd name="connsiteY82-4296" fmla="*/ 126 h 763"/>
              <a:gd name="connsiteX83-4297" fmla="*/ 690 w 711"/>
              <a:gd name="connsiteY83-4298" fmla="*/ 132 h 763"/>
              <a:gd name="connsiteX84-4299" fmla="*/ 685 w 711"/>
              <a:gd name="connsiteY84-4300" fmla="*/ 142 h 763"/>
              <a:gd name="connsiteX85-4301" fmla="*/ 685 w 711"/>
              <a:gd name="connsiteY85-4302" fmla="*/ 147 h 763"/>
              <a:gd name="connsiteX86-4303" fmla="*/ 685 w 711"/>
              <a:gd name="connsiteY86-4304" fmla="*/ 158 h 763"/>
              <a:gd name="connsiteX87-4305" fmla="*/ 680 w 711"/>
              <a:gd name="connsiteY87-4306" fmla="*/ 168 h 763"/>
              <a:gd name="connsiteX88-4307" fmla="*/ 680 w 711"/>
              <a:gd name="connsiteY88-4308" fmla="*/ 179 h 763"/>
              <a:gd name="connsiteX89-4309" fmla="*/ 680 w 711"/>
              <a:gd name="connsiteY89-4310" fmla="*/ 189 h 763"/>
              <a:gd name="connsiteX90-4311" fmla="*/ 675 w 711"/>
              <a:gd name="connsiteY90-4312" fmla="*/ 205 h 763"/>
              <a:gd name="connsiteX91-4313" fmla="*/ 675 w 711"/>
              <a:gd name="connsiteY91-4314" fmla="*/ 221 h 763"/>
              <a:gd name="connsiteX92-4315" fmla="*/ 675 w 711"/>
              <a:gd name="connsiteY92-4316" fmla="*/ 237 h 763"/>
              <a:gd name="connsiteX93-4317" fmla="*/ 669 w 711"/>
              <a:gd name="connsiteY93-4318" fmla="*/ 252 h 763"/>
              <a:gd name="connsiteX94-4319" fmla="*/ 669 w 711"/>
              <a:gd name="connsiteY94-4320" fmla="*/ 268 h 763"/>
              <a:gd name="connsiteX95-4321" fmla="*/ 669 w 711"/>
              <a:gd name="connsiteY95-4322" fmla="*/ 289 h 763"/>
              <a:gd name="connsiteX96-4323" fmla="*/ 664 w 711"/>
              <a:gd name="connsiteY96-4324" fmla="*/ 331 h 763"/>
              <a:gd name="connsiteX97-4325" fmla="*/ 659 w 711"/>
              <a:gd name="connsiteY97-4326" fmla="*/ 368 h 763"/>
              <a:gd name="connsiteX98-4327" fmla="*/ 659 w 711"/>
              <a:gd name="connsiteY98-4328" fmla="*/ 400 h 763"/>
              <a:gd name="connsiteX99-4329" fmla="*/ 654 w 711"/>
              <a:gd name="connsiteY99-4330" fmla="*/ 431 h 763"/>
              <a:gd name="connsiteX100-4331" fmla="*/ 648 w 711"/>
              <a:gd name="connsiteY100-4332" fmla="*/ 463 h 763"/>
              <a:gd name="connsiteX101-4333" fmla="*/ 648 w 711"/>
              <a:gd name="connsiteY101-4334" fmla="*/ 489 h 763"/>
              <a:gd name="connsiteX102-4335" fmla="*/ 643 w 711"/>
              <a:gd name="connsiteY102-4336" fmla="*/ 510 h 763"/>
              <a:gd name="connsiteX103-4337" fmla="*/ 638 w 711"/>
              <a:gd name="connsiteY103-4338" fmla="*/ 531 h 763"/>
              <a:gd name="connsiteX104-4339" fmla="*/ 632 w 711"/>
              <a:gd name="connsiteY104-4340" fmla="*/ 568 h 763"/>
              <a:gd name="connsiteX105-4341" fmla="*/ 622 w 711"/>
              <a:gd name="connsiteY105-4342" fmla="*/ 605 h 763"/>
              <a:gd name="connsiteX106-4343" fmla="*/ 617 w 711"/>
              <a:gd name="connsiteY106-4344" fmla="*/ 636 h 763"/>
              <a:gd name="connsiteX107-4345" fmla="*/ 606 w 711"/>
              <a:gd name="connsiteY107-4346" fmla="*/ 663 h 763"/>
              <a:gd name="connsiteX108-4347" fmla="*/ 601 w 711"/>
              <a:gd name="connsiteY108-4348" fmla="*/ 689 h 763"/>
              <a:gd name="connsiteX109-4349" fmla="*/ 596 w 711"/>
              <a:gd name="connsiteY109-4350" fmla="*/ 700 h 763"/>
              <a:gd name="connsiteX110-4351" fmla="*/ 590 w 711"/>
              <a:gd name="connsiteY110-4352" fmla="*/ 710 h 763"/>
              <a:gd name="connsiteX111-4353" fmla="*/ 590 w 711"/>
              <a:gd name="connsiteY111-4354" fmla="*/ 721 h 763"/>
              <a:gd name="connsiteX112-4355" fmla="*/ 585 w 711"/>
              <a:gd name="connsiteY112-4356" fmla="*/ 726 h 763"/>
              <a:gd name="connsiteX113-4357" fmla="*/ 580 w 711"/>
              <a:gd name="connsiteY113-4358" fmla="*/ 736 h 763"/>
              <a:gd name="connsiteX114-4359" fmla="*/ 580 w 711"/>
              <a:gd name="connsiteY114-4360" fmla="*/ 742 h 763"/>
              <a:gd name="connsiteX115-4361" fmla="*/ 569 w 711"/>
              <a:gd name="connsiteY115-4362" fmla="*/ 747 h 763"/>
              <a:gd name="connsiteX116-4363" fmla="*/ 564 w 711"/>
              <a:gd name="connsiteY116-4364" fmla="*/ 757 h 763"/>
              <a:gd name="connsiteX117-4365" fmla="*/ 559 w 711"/>
              <a:gd name="connsiteY117-4366" fmla="*/ 757 h 763"/>
              <a:gd name="connsiteX118-4367" fmla="*/ 553 w 711"/>
              <a:gd name="connsiteY118-4368" fmla="*/ 763 h 763"/>
              <a:gd name="connsiteX119-4369" fmla="*/ 548 w 711"/>
              <a:gd name="connsiteY119-4370" fmla="*/ 763 h 763"/>
              <a:gd name="connsiteX120-4371" fmla="*/ 548 w 711"/>
              <a:gd name="connsiteY120-4372" fmla="*/ 757 h 763"/>
              <a:gd name="connsiteX121-4373" fmla="*/ 543 w 711"/>
              <a:gd name="connsiteY121-4374" fmla="*/ 757 h 763"/>
              <a:gd name="connsiteX122-4375" fmla="*/ 543 w 711"/>
              <a:gd name="connsiteY122-4376" fmla="*/ 752 h 763"/>
              <a:gd name="connsiteX123-4377" fmla="*/ 543 w 711"/>
              <a:gd name="connsiteY123-4378" fmla="*/ 747 h 763"/>
              <a:gd name="connsiteX124-4379" fmla="*/ 538 w 711"/>
              <a:gd name="connsiteY124-4380" fmla="*/ 742 h 763"/>
              <a:gd name="connsiteX125-4381" fmla="*/ 538 w 711"/>
              <a:gd name="connsiteY125-4382" fmla="*/ 731 h 763"/>
              <a:gd name="connsiteX126-4383" fmla="*/ 538 w 711"/>
              <a:gd name="connsiteY126-4384" fmla="*/ 721 h 763"/>
              <a:gd name="connsiteX127-4385" fmla="*/ 532 w 711"/>
              <a:gd name="connsiteY127-4386" fmla="*/ 705 h 763"/>
              <a:gd name="connsiteX128-4387" fmla="*/ 527 w 711"/>
              <a:gd name="connsiteY128-4388" fmla="*/ 684 h 763"/>
              <a:gd name="connsiteX129-4389" fmla="*/ 522 w 711"/>
              <a:gd name="connsiteY129-4390" fmla="*/ 668 h 763"/>
              <a:gd name="connsiteX130-4391" fmla="*/ 517 w 711"/>
              <a:gd name="connsiteY130-4392" fmla="*/ 652 h 763"/>
              <a:gd name="connsiteX131-4393" fmla="*/ 511 w 711"/>
              <a:gd name="connsiteY131-4394" fmla="*/ 636 h 763"/>
              <a:gd name="connsiteX132-4395" fmla="*/ 501 w 711"/>
              <a:gd name="connsiteY132-4396" fmla="*/ 626 h 763"/>
              <a:gd name="connsiteX133-4397" fmla="*/ 575 w 711"/>
              <a:gd name="connsiteY133-4398" fmla="*/ 489 h 763"/>
              <a:gd name="connsiteX134-4399" fmla="*/ 580 w 711"/>
              <a:gd name="connsiteY134-4400" fmla="*/ 458 h 763"/>
              <a:gd name="connsiteX135-4401" fmla="*/ 590 w 711"/>
              <a:gd name="connsiteY135-4402" fmla="*/ 395 h 763"/>
              <a:gd name="connsiteX136-4403" fmla="*/ 596 w 711"/>
              <a:gd name="connsiteY136-4404" fmla="*/ 337 h 763"/>
              <a:gd name="connsiteX137-4405" fmla="*/ 601 w 711"/>
              <a:gd name="connsiteY137-4406" fmla="*/ 274 h 763"/>
              <a:gd name="connsiteX138-4407" fmla="*/ 601 w 711"/>
              <a:gd name="connsiteY138-4408" fmla="*/ 221 h 763"/>
              <a:gd name="connsiteX139-4409" fmla="*/ 601 w 711"/>
              <a:gd name="connsiteY139-4410" fmla="*/ 221 h 763"/>
              <a:gd name="connsiteX0-4411" fmla="*/ 601 w 711"/>
              <a:gd name="connsiteY0-4412" fmla="*/ 221 h 763"/>
              <a:gd name="connsiteX1-4413" fmla="*/ 601 w 711"/>
              <a:gd name="connsiteY1-4414" fmla="*/ 195 h 763"/>
              <a:gd name="connsiteX2-4415" fmla="*/ 601 w 711"/>
              <a:gd name="connsiteY2-4416" fmla="*/ 168 h 763"/>
              <a:gd name="connsiteX3-4417" fmla="*/ 601 w 711"/>
              <a:gd name="connsiteY3-4418" fmla="*/ 147 h 763"/>
              <a:gd name="connsiteX4-4419" fmla="*/ 601 w 711"/>
              <a:gd name="connsiteY4-4420" fmla="*/ 132 h 763"/>
              <a:gd name="connsiteX5-4421" fmla="*/ 601 w 711"/>
              <a:gd name="connsiteY5-4422" fmla="*/ 116 h 763"/>
              <a:gd name="connsiteX6-4423" fmla="*/ 601 w 711"/>
              <a:gd name="connsiteY6-4424" fmla="*/ 105 h 763"/>
              <a:gd name="connsiteX7-4425" fmla="*/ 596 w 711"/>
              <a:gd name="connsiteY7-4426" fmla="*/ 95 h 763"/>
              <a:gd name="connsiteX8-4427" fmla="*/ 596 w 711"/>
              <a:gd name="connsiteY8-4428" fmla="*/ 89 h 763"/>
              <a:gd name="connsiteX9-4429" fmla="*/ 596 w 711"/>
              <a:gd name="connsiteY9-4430" fmla="*/ 84 h 763"/>
              <a:gd name="connsiteX10-4431" fmla="*/ 590 w 711"/>
              <a:gd name="connsiteY10-4432" fmla="*/ 84 h 763"/>
              <a:gd name="connsiteX11-4433" fmla="*/ 585 w 711"/>
              <a:gd name="connsiteY11-4434" fmla="*/ 79 h 763"/>
              <a:gd name="connsiteX12-4435" fmla="*/ 575 w 711"/>
              <a:gd name="connsiteY12-4436" fmla="*/ 79 h 763"/>
              <a:gd name="connsiteX13-4437" fmla="*/ 569 w 711"/>
              <a:gd name="connsiteY13-4438" fmla="*/ 74 h 763"/>
              <a:gd name="connsiteX14-4439" fmla="*/ 553 w 711"/>
              <a:gd name="connsiteY14-4440" fmla="*/ 74 h 763"/>
              <a:gd name="connsiteX15-4441" fmla="*/ 543 w 711"/>
              <a:gd name="connsiteY15-4442" fmla="*/ 74 h 763"/>
              <a:gd name="connsiteX16-4443" fmla="*/ 527 w 711"/>
              <a:gd name="connsiteY16-4444" fmla="*/ 79 h 763"/>
              <a:gd name="connsiteX17-4445" fmla="*/ 496 w 711"/>
              <a:gd name="connsiteY17-4446" fmla="*/ 79 h 763"/>
              <a:gd name="connsiteX18-4447" fmla="*/ 459 w 711"/>
              <a:gd name="connsiteY18-4448" fmla="*/ 84 h 763"/>
              <a:gd name="connsiteX19-4449" fmla="*/ 422 w 711"/>
              <a:gd name="connsiteY19-4450" fmla="*/ 89 h 763"/>
              <a:gd name="connsiteX20-4451" fmla="*/ 385 w 711"/>
              <a:gd name="connsiteY20-4452" fmla="*/ 89 h 763"/>
              <a:gd name="connsiteX21-4453" fmla="*/ 343 w 711"/>
              <a:gd name="connsiteY21-4454" fmla="*/ 95 h 763"/>
              <a:gd name="connsiteX22-4455" fmla="*/ 295 w 711"/>
              <a:gd name="connsiteY22-4456" fmla="*/ 105 h 763"/>
              <a:gd name="connsiteX23-4457" fmla="*/ 269 w 711"/>
              <a:gd name="connsiteY23-4458" fmla="*/ 105 h 763"/>
              <a:gd name="connsiteX24-4459" fmla="*/ 243 w 711"/>
              <a:gd name="connsiteY24-4460" fmla="*/ 110 h 763"/>
              <a:gd name="connsiteX25-4461" fmla="*/ 216 w 711"/>
              <a:gd name="connsiteY25-4462" fmla="*/ 116 h 763"/>
              <a:gd name="connsiteX26-4463" fmla="*/ 190 w 711"/>
              <a:gd name="connsiteY26-4464" fmla="*/ 116 h 763"/>
              <a:gd name="connsiteX27-4465" fmla="*/ 158 w 711"/>
              <a:gd name="connsiteY27-4466" fmla="*/ 121 h 763"/>
              <a:gd name="connsiteX28-4467" fmla="*/ 132 w 711"/>
              <a:gd name="connsiteY28-4468" fmla="*/ 126 h 763"/>
              <a:gd name="connsiteX29-4469" fmla="*/ 106 w 711"/>
              <a:gd name="connsiteY29-4470" fmla="*/ 126 h 763"/>
              <a:gd name="connsiteX30-4471" fmla="*/ 85 w 711"/>
              <a:gd name="connsiteY30-4472" fmla="*/ 132 h 763"/>
              <a:gd name="connsiteX31-4473" fmla="*/ 64 w 711"/>
              <a:gd name="connsiteY31-4474" fmla="*/ 132 h 763"/>
              <a:gd name="connsiteX32-4475" fmla="*/ 37 w 711"/>
              <a:gd name="connsiteY32-4476" fmla="*/ 132 h 763"/>
              <a:gd name="connsiteX33-4477" fmla="*/ 21 w 711"/>
              <a:gd name="connsiteY33-4478" fmla="*/ 137 h 763"/>
              <a:gd name="connsiteX34-4479" fmla="*/ 0 w 711"/>
              <a:gd name="connsiteY34-4480" fmla="*/ 137 h 763"/>
              <a:gd name="connsiteX35-4481" fmla="*/ 0 w 711"/>
              <a:gd name="connsiteY35-4482" fmla="*/ 100 h 763"/>
              <a:gd name="connsiteX36-4483" fmla="*/ 16 w 711"/>
              <a:gd name="connsiteY36-4484" fmla="*/ 100 h 763"/>
              <a:gd name="connsiteX37-4485" fmla="*/ 37 w 711"/>
              <a:gd name="connsiteY37-4486" fmla="*/ 100 h 763"/>
              <a:gd name="connsiteX38-4487" fmla="*/ 53 w 711"/>
              <a:gd name="connsiteY38-4488" fmla="*/ 100 h 763"/>
              <a:gd name="connsiteX39-4489" fmla="*/ 74 w 711"/>
              <a:gd name="connsiteY39-4490" fmla="*/ 95 h 763"/>
              <a:gd name="connsiteX40-4491" fmla="*/ 100 w 711"/>
              <a:gd name="connsiteY40-4492" fmla="*/ 95 h 763"/>
              <a:gd name="connsiteX41-4493" fmla="*/ 122 w 711"/>
              <a:gd name="connsiteY41-4494" fmla="*/ 89 h 763"/>
              <a:gd name="connsiteX42-4495" fmla="*/ 148 w 711"/>
              <a:gd name="connsiteY42-4496" fmla="*/ 84 h 763"/>
              <a:gd name="connsiteX43-4497" fmla="*/ 179 w 711"/>
              <a:gd name="connsiteY43-4498" fmla="*/ 84 h 763"/>
              <a:gd name="connsiteX44-4499" fmla="*/ 237 w 711"/>
              <a:gd name="connsiteY44-4500" fmla="*/ 74 h 763"/>
              <a:gd name="connsiteX45-4501" fmla="*/ 295 w 711"/>
              <a:gd name="connsiteY45-4502" fmla="*/ 63 h 763"/>
              <a:gd name="connsiteX46-4503" fmla="*/ 353 w 711"/>
              <a:gd name="connsiteY46-4504" fmla="*/ 58 h 763"/>
              <a:gd name="connsiteX47-4505" fmla="*/ 411 w 711"/>
              <a:gd name="connsiteY47-4506" fmla="*/ 47 h 763"/>
              <a:gd name="connsiteX48-4507" fmla="*/ 438 w 711"/>
              <a:gd name="connsiteY48-4508" fmla="*/ 42 h 763"/>
              <a:gd name="connsiteX49-4509" fmla="*/ 464 w 711"/>
              <a:gd name="connsiteY49-4510" fmla="*/ 37 h 763"/>
              <a:gd name="connsiteX50-4511" fmla="*/ 490 w 711"/>
              <a:gd name="connsiteY50-4512" fmla="*/ 32 h 763"/>
              <a:gd name="connsiteX51-4513" fmla="*/ 506 w 711"/>
              <a:gd name="connsiteY51-4514" fmla="*/ 32 h 763"/>
              <a:gd name="connsiteX52-4515" fmla="*/ 522 w 711"/>
              <a:gd name="connsiteY52-4516" fmla="*/ 26 h 763"/>
              <a:gd name="connsiteX53-4517" fmla="*/ 538 w 711"/>
              <a:gd name="connsiteY53-4518" fmla="*/ 21 h 763"/>
              <a:gd name="connsiteX54-4519" fmla="*/ 543 w 711"/>
              <a:gd name="connsiteY54-4520" fmla="*/ 21 h 763"/>
              <a:gd name="connsiteX55-4521" fmla="*/ 553 w 711"/>
              <a:gd name="connsiteY55-4522" fmla="*/ 16 h 763"/>
              <a:gd name="connsiteX56-4523" fmla="*/ 559 w 711"/>
              <a:gd name="connsiteY56-4524" fmla="*/ 11 h 763"/>
              <a:gd name="connsiteX57-4525" fmla="*/ 569 w 711"/>
              <a:gd name="connsiteY57-4526" fmla="*/ 5 h 763"/>
              <a:gd name="connsiteX58-4527" fmla="*/ 575 w 711"/>
              <a:gd name="connsiteY58-4528" fmla="*/ 5 h 763"/>
              <a:gd name="connsiteX59-4529" fmla="*/ 585 w 711"/>
              <a:gd name="connsiteY59-4530" fmla="*/ 0 h 763"/>
              <a:gd name="connsiteX60-4531" fmla="*/ 590 w 711"/>
              <a:gd name="connsiteY60-4532" fmla="*/ 5 h 763"/>
              <a:gd name="connsiteX61-4533" fmla="*/ 596 w 711"/>
              <a:gd name="connsiteY61-4534" fmla="*/ 5 h 763"/>
              <a:gd name="connsiteX62-4535" fmla="*/ 601 w 711"/>
              <a:gd name="connsiteY62-4536" fmla="*/ 11 h 763"/>
              <a:gd name="connsiteX63-4537" fmla="*/ 611 w 711"/>
              <a:gd name="connsiteY63-4538" fmla="*/ 16 h 763"/>
              <a:gd name="connsiteX64-4539" fmla="*/ 622 w 711"/>
              <a:gd name="connsiteY64-4540" fmla="*/ 21 h 763"/>
              <a:gd name="connsiteX65-4541" fmla="*/ 632 w 711"/>
              <a:gd name="connsiteY65-4542" fmla="*/ 26 h 763"/>
              <a:gd name="connsiteX66-4543" fmla="*/ 643 w 711"/>
              <a:gd name="connsiteY66-4544" fmla="*/ 32 h 763"/>
              <a:gd name="connsiteX67-4545" fmla="*/ 659 w 711"/>
              <a:gd name="connsiteY67-4546" fmla="*/ 42 h 763"/>
              <a:gd name="connsiteX68-4547" fmla="*/ 669 w 711"/>
              <a:gd name="connsiteY68-4548" fmla="*/ 53 h 763"/>
              <a:gd name="connsiteX69-4549" fmla="*/ 680 w 711"/>
              <a:gd name="connsiteY69-4550" fmla="*/ 58 h 763"/>
              <a:gd name="connsiteX70-4551" fmla="*/ 690 w 711"/>
              <a:gd name="connsiteY70-4552" fmla="*/ 68 h 763"/>
              <a:gd name="connsiteX71-4553" fmla="*/ 701 w 711"/>
              <a:gd name="connsiteY71-4554" fmla="*/ 74 h 763"/>
              <a:gd name="connsiteX72-4555" fmla="*/ 706 w 711"/>
              <a:gd name="connsiteY72-4556" fmla="*/ 79 h 763"/>
              <a:gd name="connsiteX73-4557" fmla="*/ 711 w 711"/>
              <a:gd name="connsiteY73-4558" fmla="*/ 84 h 763"/>
              <a:gd name="connsiteX74-4559" fmla="*/ 711 w 711"/>
              <a:gd name="connsiteY74-4560" fmla="*/ 89 h 763"/>
              <a:gd name="connsiteX75-4561" fmla="*/ 711 w 711"/>
              <a:gd name="connsiteY75-4562" fmla="*/ 95 h 763"/>
              <a:gd name="connsiteX76-4563" fmla="*/ 711 w 711"/>
              <a:gd name="connsiteY76-4564" fmla="*/ 100 h 763"/>
              <a:gd name="connsiteX77-4565" fmla="*/ 711 w 711"/>
              <a:gd name="connsiteY77-4566" fmla="*/ 105 h 763"/>
              <a:gd name="connsiteX78-4567" fmla="*/ 706 w 711"/>
              <a:gd name="connsiteY78-4568" fmla="*/ 110 h 763"/>
              <a:gd name="connsiteX79-4569" fmla="*/ 696 w 711"/>
              <a:gd name="connsiteY79-4570" fmla="*/ 116 h 763"/>
              <a:gd name="connsiteX80-4571" fmla="*/ 696 w 711"/>
              <a:gd name="connsiteY80-4572" fmla="*/ 121 h 763"/>
              <a:gd name="connsiteX81-4573" fmla="*/ 696 w 711"/>
              <a:gd name="connsiteY81-4574" fmla="*/ 121 h 763"/>
              <a:gd name="connsiteX82-4575" fmla="*/ 690 w 711"/>
              <a:gd name="connsiteY82-4576" fmla="*/ 126 h 763"/>
              <a:gd name="connsiteX83-4577" fmla="*/ 690 w 711"/>
              <a:gd name="connsiteY83-4578" fmla="*/ 132 h 763"/>
              <a:gd name="connsiteX84-4579" fmla="*/ 685 w 711"/>
              <a:gd name="connsiteY84-4580" fmla="*/ 142 h 763"/>
              <a:gd name="connsiteX85-4581" fmla="*/ 685 w 711"/>
              <a:gd name="connsiteY85-4582" fmla="*/ 147 h 763"/>
              <a:gd name="connsiteX86-4583" fmla="*/ 685 w 711"/>
              <a:gd name="connsiteY86-4584" fmla="*/ 158 h 763"/>
              <a:gd name="connsiteX87-4585" fmla="*/ 680 w 711"/>
              <a:gd name="connsiteY87-4586" fmla="*/ 168 h 763"/>
              <a:gd name="connsiteX88-4587" fmla="*/ 680 w 711"/>
              <a:gd name="connsiteY88-4588" fmla="*/ 179 h 763"/>
              <a:gd name="connsiteX89-4589" fmla="*/ 680 w 711"/>
              <a:gd name="connsiteY89-4590" fmla="*/ 189 h 763"/>
              <a:gd name="connsiteX90-4591" fmla="*/ 675 w 711"/>
              <a:gd name="connsiteY90-4592" fmla="*/ 205 h 763"/>
              <a:gd name="connsiteX91-4593" fmla="*/ 675 w 711"/>
              <a:gd name="connsiteY91-4594" fmla="*/ 221 h 763"/>
              <a:gd name="connsiteX92-4595" fmla="*/ 675 w 711"/>
              <a:gd name="connsiteY92-4596" fmla="*/ 237 h 763"/>
              <a:gd name="connsiteX93-4597" fmla="*/ 669 w 711"/>
              <a:gd name="connsiteY93-4598" fmla="*/ 252 h 763"/>
              <a:gd name="connsiteX94-4599" fmla="*/ 669 w 711"/>
              <a:gd name="connsiteY94-4600" fmla="*/ 268 h 763"/>
              <a:gd name="connsiteX95-4601" fmla="*/ 669 w 711"/>
              <a:gd name="connsiteY95-4602" fmla="*/ 289 h 763"/>
              <a:gd name="connsiteX96-4603" fmla="*/ 664 w 711"/>
              <a:gd name="connsiteY96-4604" fmla="*/ 331 h 763"/>
              <a:gd name="connsiteX97-4605" fmla="*/ 659 w 711"/>
              <a:gd name="connsiteY97-4606" fmla="*/ 368 h 763"/>
              <a:gd name="connsiteX98-4607" fmla="*/ 659 w 711"/>
              <a:gd name="connsiteY98-4608" fmla="*/ 400 h 763"/>
              <a:gd name="connsiteX99-4609" fmla="*/ 654 w 711"/>
              <a:gd name="connsiteY99-4610" fmla="*/ 431 h 763"/>
              <a:gd name="connsiteX100-4611" fmla="*/ 648 w 711"/>
              <a:gd name="connsiteY100-4612" fmla="*/ 463 h 763"/>
              <a:gd name="connsiteX101-4613" fmla="*/ 648 w 711"/>
              <a:gd name="connsiteY101-4614" fmla="*/ 489 h 763"/>
              <a:gd name="connsiteX102-4615" fmla="*/ 643 w 711"/>
              <a:gd name="connsiteY102-4616" fmla="*/ 510 h 763"/>
              <a:gd name="connsiteX103-4617" fmla="*/ 638 w 711"/>
              <a:gd name="connsiteY103-4618" fmla="*/ 531 h 763"/>
              <a:gd name="connsiteX104-4619" fmla="*/ 632 w 711"/>
              <a:gd name="connsiteY104-4620" fmla="*/ 568 h 763"/>
              <a:gd name="connsiteX105-4621" fmla="*/ 622 w 711"/>
              <a:gd name="connsiteY105-4622" fmla="*/ 605 h 763"/>
              <a:gd name="connsiteX106-4623" fmla="*/ 617 w 711"/>
              <a:gd name="connsiteY106-4624" fmla="*/ 636 h 763"/>
              <a:gd name="connsiteX107-4625" fmla="*/ 606 w 711"/>
              <a:gd name="connsiteY107-4626" fmla="*/ 663 h 763"/>
              <a:gd name="connsiteX108-4627" fmla="*/ 601 w 711"/>
              <a:gd name="connsiteY108-4628" fmla="*/ 689 h 763"/>
              <a:gd name="connsiteX109-4629" fmla="*/ 596 w 711"/>
              <a:gd name="connsiteY109-4630" fmla="*/ 700 h 763"/>
              <a:gd name="connsiteX110-4631" fmla="*/ 590 w 711"/>
              <a:gd name="connsiteY110-4632" fmla="*/ 710 h 763"/>
              <a:gd name="connsiteX111-4633" fmla="*/ 590 w 711"/>
              <a:gd name="connsiteY111-4634" fmla="*/ 721 h 763"/>
              <a:gd name="connsiteX112-4635" fmla="*/ 585 w 711"/>
              <a:gd name="connsiteY112-4636" fmla="*/ 726 h 763"/>
              <a:gd name="connsiteX113-4637" fmla="*/ 580 w 711"/>
              <a:gd name="connsiteY113-4638" fmla="*/ 736 h 763"/>
              <a:gd name="connsiteX114-4639" fmla="*/ 580 w 711"/>
              <a:gd name="connsiteY114-4640" fmla="*/ 742 h 763"/>
              <a:gd name="connsiteX115-4641" fmla="*/ 569 w 711"/>
              <a:gd name="connsiteY115-4642" fmla="*/ 747 h 763"/>
              <a:gd name="connsiteX116-4643" fmla="*/ 564 w 711"/>
              <a:gd name="connsiteY116-4644" fmla="*/ 757 h 763"/>
              <a:gd name="connsiteX117-4645" fmla="*/ 559 w 711"/>
              <a:gd name="connsiteY117-4646" fmla="*/ 757 h 763"/>
              <a:gd name="connsiteX118-4647" fmla="*/ 553 w 711"/>
              <a:gd name="connsiteY118-4648" fmla="*/ 763 h 763"/>
              <a:gd name="connsiteX119-4649" fmla="*/ 548 w 711"/>
              <a:gd name="connsiteY119-4650" fmla="*/ 763 h 763"/>
              <a:gd name="connsiteX120-4651" fmla="*/ 548 w 711"/>
              <a:gd name="connsiteY120-4652" fmla="*/ 757 h 763"/>
              <a:gd name="connsiteX121-4653" fmla="*/ 543 w 711"/>
              <a:gd name="connsiteY121-4654" fmla="*/ 757 h 763"/>
              <a:gd name="connsiteX122-4655" fmla="*/ 543 w 711"/>
              <a:gd name="connsiteY122-4656" fmla="*/ 752 h 763"/>
              <a:gd name="connsiteX123-4657" fmla="*/ 543 w 711"/>
              <a:gd name="connsiteY123-4658" fmla="*/ 747 h 763"/>
              <a:gd name="connsiteX124-4659" fmla="*/ 538 w 711"/>
              <a:gd name="connsiteY124-4660" fmla="*/ 742 h 763"/>
              <a:gd name="connsiteX125-4661" fmla="*/ 538 w 711"/>
              <a:gd name="connsiteY125-4662" fmla="*/ 731 h 763"/>
              <a:gd name="connsiteX126-4663" fmla="*/ 538 w 711"/>
              <a:gd name="connsiteY126-4664" fmla="*/ 721 h 763"/>
              <a:gd name="connsiteX127-4665" fmla="*/ 532 w 711"/>
              <a:gd name="connsiteY127-4666" fmla="*/ 705 h 763"/>
              <a:gd name="connsiteX128-4667" fmla="*/ 527 w 711"/>
              <a:gd name="connsiteY128-4668" fmla="*/ 684 h 763"/>
              <a:gd name="connsiteX129-4669" fmla="*/ 522 w 711"/>
              <a:gd name="connsiteY129-4670" fmla="*/ 668 h 763"/>
              <a:gd name="connsiteX130-4671" fmla="*/ 517 w 711"/>
              <a:gd name="connsiteY130-4672" fmla="*/ 652 h 763"/>
              <a:gd name="connsiteX131-4673" fmla="*/ 511 w 711"/>
              <a:gd name="connsiteY131-4674" fmla="*/ 636 h 763"/>
              <a:gd name="connsiteX132-4675" fmla="*/ 501 w 711"/>
              <a:gd name="connsiteY132-4676" fmla="*/ 626 h 763"/>
              <a:gd name="connsiteX133-4677" fmla="*/ 580 w 711"/>
              <a:gd name="connsiteY133-4678" fmla="*/ 458 h 763"/>
              <a:gd name="connsiteX134-4679" fmla="*/ 590 w 711"/>
              <a:gd name="connsiteY134-4680" fmla="*/ 395 h 763"/>
              <a:gd name="connsiteX135-4681" fmla="*/ 596 w 711"/>
              <a:gd name="connsiteY135-4682" fmla="*/ 337 h 763"/>
              <a:gd name="connsiteX136-4683" fmla="*/ 601 w 711"/>
              <a:gd name="connsiteY136-4684" fmla="*/ 274 h 763"/>
              <a:gd name="connsiteX137-4685" fmla="*/ 601 w 711"/>
              <a:gd name="connsiteY137-4686" fmla="*/ 221 h 763"/>
              <a:gd name="connsiteX138-4687" fmla="*/ 601 w 711"/>
              <a:gd name="connsiteY138-4688" fmla="*/ 221 h 763"/>
              <a:gd name="connsiteX0-4689" fmla="*/ 601 w 711"/>
              <a:gd name="connsiteY0-4690" fmla="*/ 221 h 763"/>
              <a:gd name="connsiteX1-4691" fmla="*/ 601 w 711"/>
              <a:gd name="connsiteY1-4692" fmla="*/ 195 h 763"/>
              <a:gd name="connsiteX2-4693" fmla="*/ 601 w 711"/>
              <a:gd name="connsiteY2-4694" fmla="*/ 168 h 763"/>
              <a:gd name="connsiteX3-4695" fmla="*/ 601 w 711"/>
              <a:gd name="connsiteY3-4696" fmla="*/ 147 h 763"/>
              <a:gd name="connsiteX4-4697" fmla="*/ 601 w 711"/>
              <a:gd name="connsiteY4-4698" fmla="*/ 132 h 763"/>
              <a:gd name="connsiteX5-4699" fmla="*/ 601 w 711"/>
              <a:gd name="connsiteY5-4700" fmla="*/ 116 h 763"/>
              <a:gd name="connsiteX6-4701" fmla="*/ 601 w 711"/>
              <a:gd name="connsiteY6-4702" fmla="*/ 105 h 763"/>
              <a:gd name="connsiteX7-4703" fmla="*/ 596 w 711"/>
              <a:gd name="connsiteY7-4704" fmla="*/ 95 h 763"/>
              <a:gd name="connsiteX8-4705" fmla="*/ 596 w 711"/>
              <a:gd name="connsiteY8-4706" fmla="*/ 89 h 763"/>
              <a:gd name="connsiteX9-4707" fmla="*/ 596 w 711"/>
              <a:gd name="connsiteY9-4708" fmla="*/ 84 h 763"/>
              <a:gd name="connsiteX10-4709" fmla="*/ 590 w 711"/>
              <a:gd name="connsiteY10-4710" fmla="*/ 84 h 763"/>
              <a:gd name="connsiteX11-4711" fmla="*/ 585 w 711"/>
              <a:gd name="connsiteY11-4712" fmla="*/ 79 h 763"/>
              <a:gd name="connsiteX12-4713" fmla="*/ 575 w 711"/>
              <a:gd name="connsiteY12-4714" fmla="*/ 79 h 763"/>
              <a:gd name="connsiteX13-4715" fmla="*/ 569 w 711"/>
              <a:gd name="connsiteY13-4716" fmla="*/ 74 h 763"/>
              <a:gd name="connsiteX14-4717" fmla="*/ 553 w 711"/>
              <a:gd name="connsiteY14-4718" fmla="*/ 74 h 763"/>
              <a:gd name="connsiteX15-4719" fmla="*/ 543 w 711"/>
              <a:gd name="connsiteY15-4720" fmla="*/ 74 h 763"/>
              <a:gd name="connsiteX16-4721" fmla="*/ 527 w 711"/>
              <a:gd name="connsiteY16-4722" fmla="*/ 79 h 763"/>
              <a:gd name="connsiteX17-4723" fmla="*/ 496 w 711"/>
              <a:gd name="connsiteY17-4724" fmla="*/ 79 h 763"/>
              <a:gd name="connsiteX18-4725" fmla="*/ 459 w 711"/>
              <a:gd name="connsiteY18-4726" fmla="*/ 84 h 763"/>
              <a:gd name="connsiteX19-4727" fmla="*/ 422 w 711"/>
              <a:gd name="connsiteY19-4728" fmla="*/ 89 h 763"/>
              <a:gd name="connsiteX20-4729" fmla="*/ 385 w 711"/>
              <a:gd name="connsiteY20-4730" fmla="*/ 89 h 763"/>
              <a:gd name="connsiteX21-4731" fmla="*/ 343 w 711"/>
              <a:gd name="connsiteY21-4732" fmla="*/ 95 h 763"/>
              <a:gd name="connsiteX22-4733" fmla="*/ 295 w 711"/>
              <a:gd name="connsiteY22-4734" fmla="*/ 105 h 763"/>
              <a:gd name="connsiteX23-4735" fmla="*/ 269 w 711"/>
              <a:gd name="connsiteY23-4736" fmla="*/ 105 h 763"/>
              <a:gd name="connsiteX24-4737" fmla="*/ 243 w 711"/>
              <a:gd name="connsiteY24-4738" fmla="*/ 110 h 763"/>
              <a:gd name="connsiteX25-4739" fmla="*/ 216 w 711"/>
              <a:gd name="connsiteY25-4740" fmla="*/ 116 h 763"/>
              <a:gd name="connsiteX26-4741" fmla="*/ 190 w 711"/>
              <a:gd name="connsiteY26-4742" fmla="*/ 116 h 763"/>
              <a:gd name="connsiteX27-4743" fmla="*/ 158 w 711"/>
              <a:gd name="connsiteY27-4744" fmla="*/ 121 h 763"/>
              <a:gd name="connsiteX28-4745" fmla="*/ 132 w 711"/>
              <a:gd name="connsiteY28-4746" fmla="*/ 126 h 763"/>
              <a:gd name="connsiteX29-4747" fmla="*/ 106 w 711"/>
              <a:gd name="connsiteY29-4748" fmla="*/ 126 h 763"/>
              <a:gd name="connsiteX30-4749" fmla="*/ 85 w 711"/>
              <a:gd name="connsiteY30-4750" fmla="*/ 132 h 763"/>
              <a:gd name="connsiteX31-4751" fmla="*/ 64 w 711"/>
              <a:gd name="connsiteY31-4752" fmla="*/ 132 h 763"/>
              <a:gd name="connsiteX32-4753" fmla="*/ 37 w 711"/>
              <a:gd name="connsiteY32-4754" fmla="*/ 132 h 763"/>
              <a:gd name="connsiteX33-4755" fmla="*/ 21 w 711"/>
              <a:gd name="connsiteY33-4756" fmla="*/ 137 h 763"/>
              <a:gd name="connsiteX34-4757" fmla="*/ 0 w 711"/>
              <a:gd name="connsiteY34-4758" fmla="*/ 137 h 763"/>
              <a:gd name="connsiteX35-4759" fmla="*/ 0 w 711"/>
              <a:gd name="connsiteY35-4760" fmla="*/ 100 h 763"/>
              <a:gd name="connsiteX36-4761" fmla="*/ 16 w 711"/>
              <a:gd name="connsiteY36-4762" fmla="*/ 100 h 763"/>
              <a:gd name="connsiteX37-4763" fmla="*/ 37 w 711"/>
              <a:gd name="connsiteY37-4764" fmla="*/ 100 h 763"/>
              <a:gd name="connsiteX38-4765" fmla="*/ 53 w 711"/>
              <a:gd name="connsiteY38-4766" fmla="*/ 100 h 763"/>
              <a:gd name="connsiteX39-4767" fmla="*/ 74 w 711"/>
              <a:gd name="connsiteY39-4768" fmla="*/ 95 h 763"/>
              <a:gd name="connsiteX40-4769" fmla="*/ 100 w 711"/>
              <a:gd name="connsiteY40-4770" fmla="*/ 95 h 763"/>
              <a:gd name="connsiteX41-4771" fmla="*/ 122 w 711"/>
              <a:gd name="connsiteY41-4772" fmla="*/ 89 h 763"/>
              <a:gd name="connsiteX42-4773" fmla="*/ 148 w 711"/>
              <a:gd name="connsiteY42-4774" fmla="*/ 84 h 763"/>
              <a:gd name="connsiteX43-4775" fmla="*/ 179 w 711"/>
              <a:gd name="connsiteY43-4776" fmla="*/ 84 h 763"/>
              <a:gd name="connsiteX44-4777" fmla="*/ 237 w 711"/>
              <a:gd name="connsiteY44-4778" fmla="*/ 74 h 763"/>
              <a:gd name="connsiteX45-4779" fmla="*/ 295 w 711"/>
              <a:gd name="connsiteY45-4780" fmla="*/ 63 h 763"/>
              <a:gd name="connsiteX46-4781" fmla="*/ 353 w 711"/>
              <a:gd name="connsiteY46-4782" fmla="*/ 58 h 763"/>
              <a:gd name="connsiteX47-4783" fmla="*/ 411 w 711"/>
              <a:gd name="connsiteY47-4784" fmla="*/ 47 h 763"/>
              <a:gd name="connsiteX48-4785" fmla="*/ 438 w 711"/>
              <a:gd name="connsiteY48-4786" fmla="*/ 42 h 763"/>
              <a:gd name="connsiteX49-4787" fmla="*/ 464 w 711"/>
              <a:gd name="connsiteY49-4788" fmla="*/ 37 h 763"/>
              <a:gd name="connsiteX50-4789" fmla="*/ 490 w 711"/>
              <a:gd name="connsiteY50-4790" fmla="*/ 32 h 763"/>
              <a:gd name="connsiteX51-4791" fmla="*/ 506 w 711"/>
              <a:gd name="connsiteY51-4792" fmla="*/ 32 h 763"/>
              <a:gd name="connsiteX52-4793" fmla="*/ 522 w 711"/>
              <a:gd name="connsiteY52-4794" fmla="*/ 26 h 763"/>
              <a:gd name="connsiteX53-4795" fmla="*/ 538 w 711"/>
              <a:gd name="connsiteY53-4796" fmla="*/ 21 h 763"/>
              <a:gd name="connsiteX54-4797" fmla="*/ 543 w 711"/>
              <a:gd name="connsiteY54-4798" fmla="*/ 21 h 763"/>
              <a:gd name="connsiteX55-4799" fmla="*/ 553 w 711"/>
              <a:gd name="connsiteY55-4800" fmla="*/ 16 h 763"/>
              <a:gd name="connsiteX56-4801" fmla="*/ 559 w 711"/>
              <a:gd name="connsiteY56-4802" fmla="*/ 11 h 763"/>
              <a:gd name="connsiteX57-4803" fmla="*/ 569 w 711"/>
              <a:gd name="connsiteY57-4804" fmla="*/ 5 h 763"/>
              <a:gd name="connsiteX58-4805" fmla="*/ 575 w 711"/>
              <a:gd name="connsiteY58-4806" fmla="*/ 5 h 763"/>
              <a:gd name="connsiteX59-4807" fmla="*/ 585 w 711"/>
              <a:gd name="connsiteY59-4808" fmla="*/ 0 h 763"/>
              <a:gd name="connsiteX60-4809" fmla="*/ 590 w 711"/>
              <a:gd name="connsiteY60-4810" fmla="*/ 5 h 763"/>
              <a:gd name="connsiteX61-4811" fmla="*/ 596 w 711"/>
              <a:gd name="connsiteY61-4812" fmla="*/ 5 h 763"/>
              <a:gd name="connsiteX62-4813" fmla="*/ 601 w 711"/>
              <a:gd name="connsiteY62-4814" fmla="*/ 11 h 763"/>
              <a:gd name="connsiteX63-4815" fmla="*/ 611 w 711"/>
              <a:gd name="connsiteY63-4816" fmla="*/ 16 h 763"/>
              <a:gd name="connsiteX64-4817" fmla="*/ 622 w 711"/>
              <a:gd name="connsiteY64-4818" fmla="*/ 21 h 763"/>
              <a:gd name="connsiteX65-4819" fmla="*/ 632 w 711"/>
              <a:gd name="connsiteY65-4820" fmla="*/ 26 h 763"/>
              <a:gd name="connsiteX66-4821" fmla="*/ 643 w 711"/>
              <a:gd name="connsiteY66-4822" fmla="*/ 32 h 763"/>
              <a:gd name="connsiteX67-4823" fmla="*/ 659 w 711"/>
              <a:gd name="connsiteY67-4824" fmla="*/ 42 h 763"/>
              <a:gd name="connsiteX68-4825" fmla="*/ 669 w 711"/>
              <a:gd name="connsiteY68-4826" fmla="*/ 53 h 763"/>
              <a:gd name="connsiteX69-4827" fmla="*/ 680 w 711"/>
              <a:gd name="connsiteY69-4828" fmla="*/ 58 h 763"/>
              <a:gd name="connsiteX70-4829" fmla="*/ 690 w 711"/>
              <a:gd name="connsiteY70-4830" fmla="*/ 68 h 763"/>
              <a:gd name="connsiteX71-4831" fmla="*/ 701 w 711"/>
              <a:gd name="connsiteY71-4832" fmla="*/ 74 h 763"/>
              <a:gd name="connsiteX72-4833" fmla="*/ 706 w 711"/>
              <a:gd name="connsiteY72-4834" fmla="*/ 79 h 763"/>
              <a:gd name="connsiteX73-4835" fmla="*/ 711 w 711"/>
              <a:gd name="connsiteY73-4836" fmla="*/ 84 h 763"/>
              <a:gd name="connsiteX74-4837" fmla="*/ 711 w 711"/>
              <a:gd name="connsiteY74-4838" fmla="*/ 89 h 763"/>
              <a:gd name="connsiteX75-4839" fmla="*/ 711 w 711"/>
              <a:gd name="connsiteY75-4840" fmla="*/ 95 h 763"/>
              <a:gd name="connsiteX76-4841" fmla="*/ 711 w 711"/>
              <a:gd name="connsiteY76-4842" fmla="*/ 100 h 763"/>
              <a:gd name="connsiteX77-4843" fmla="*/ 711 w 711"/>
              <a:gd name="connsiteY77-4844" fmla="*/ 105 h 763"/>
              <a:gd name="connsiteX78-4845" fmla="*/ 706 w 711"/>
              <a:gd name="connsiteY78-4846" fmla="*/ 110 h 763"/>
              <a:gd name="connsiteX79-4847" fmla="*/ 696 w 711"/>
              <a:gd name="connsiteY79-4848" fmla="*/ 116 h 763"/>
              <a:gd name="connsiteX80-4849" fmla="*/ 696 w 711"/>
              <a:gd name="connsiteY80-4850" fmla="*/ 121 h 763"/>
              <a:gd name="connsiteX81-4851" fmla="*/ 696 w 711"/>
              <a:gd name="connsiteY81-4852" fmla="*/ 121 h 763"/>
              <a:gd name="connsiteX82-4853" fmla="*/ 690 w 711"/>
              <a:gd name="connsiteY82-4854" fmla="*/ 126 h 763"/>
              <a:gd name="connsiteX83-4855" fmla="*/ 690 w 711"/>
              <a:gd name="connsiteY83-4856" fmla="*/ 132 h 763"/>
              <a:gd name="connsiteX84-4857" fmla="*/ 685 w 711"/>
              <a:gd name="connsiteY84-4858" fmla="*/ 142 h 763"/>
              <a:gd name="connsiteX85-4859" fmla="*/ 685 w 711"/>
              <a:gd name="connsiteY85-4860" fmla="*/ 147 h 763"/>
              <a:gd name="connsiteX86-4861" fmla="*/ 685 w 711"/>
              <a:gd name="connsiteY86-4862" fmla="*/ 158 h 763"/>
              <a:gd name="connsiteX87-4863" fmla="*/ 680 w 711"/>
              <a:gd name="connsiteY87-4864" fmla="*/ 168 h 763"/>
              <a:gd name="connsiteX88-4865" fmla="*/ 680 w 711"/>
              <a:gd name="connsiteY88-4866" fmla="*/ 179 h 763"/>
              <a:gd name="connsiteX89-4867" fmla="*/ 680 w 711"/>
              <a:gd name="connsiteY89-4868" fmla="*/ 189 h 763"/>
              <a:gd name="connsiteX90-4869" fmla="*/ 675 w 711"/>
              <a:gd name="connsiteY90-4870" fmla="*/ 205 h 763"/>
              <a:gd name="connsiteX91-4871" fmla="*/ 675 w 711"/>
              <a:gd name="connsiteY91-4872" fmla="*/ 221 h 763"/>
              <a:gd name="connsiteX92-4873" fmla="*/ 675 w 711"/>
              <a:gd name="connsiteY92-4874" fmla="*/ 237 h 763"/>
              <a:gd name="connsiteX93-4875" fmla="*/ 669 w 711"/>
              <a:gd name="connsiteY93-4876" fmla="*/ 252 h 763"/>
              <a:gd name="connsiteX94-4877" fmla="*/ 669 w 711"/>
              <a:gd name="connsiteY94-4878" fmla="*/ 268 h 763"/>
              <a:gd name="connsiteX95-4879" fmla="*/ 669 w 711"/>
              <a:gd name="connsiteY95-4880" fmla="*/ 289 h 763"/>
              <a:gd name="connsiteX96-4881" fmla="*/ 664 w 711"/>
              <a:gd name="connsiteY96-4882" fmla="*/ 331 h 763"/>
              <a:gd name="connsiteX97-4883" fmla="*/ 659 w 711"/>
              <a:gd name="connsiteY97-4884" fmla="*/ 368 h 763"/>
              <a:gd name="connsiteX98-4885" fmla="*/ 659 w 711"/>
              <a:gd name="connsiteY98-4886" fmla="*/ 400 h 763"/>
              <a:gd name="connsiteX99-4887" fmla="*/ 654 w 711"/>
              <a:gd name="connsiteY99-4888" fmla="*/ 431 h 763"/>
              <a:gd name="connsiteX100-4889" fmla="*/ 648 w 711"/>
              <a:gd name="connsiteY100-4890" fmla="*/ 463 h 763"/>
              <a:gd name="connsiteX101-4891" fmla="*/ 648 w 711"/>
              <a:gd name="connsiteY101-4892" fmla="*/ 489 h 763"/>
              <a:gd name="connsiteX102-4893" fmla="*/ 643 w 711"/>
              <a:gd name="connsiteY102-4894" fmla="*/ 510 h 763"/>
              <a:gd name="connsiteX103-4895" fmla="*/ 638 w 711"/>
              <a:gd name="connsiteY103-4896" fmla="*/ 531 h 763"/>
              <a:gd name="connsiteX104-4897" fmla="*/ 632 w 711"/>
              <a:gd name="connsiteY104-4898" fmla="*/ 568 h 763"/>
              <a:gd name="connsiteX105-4899" fmla="*/ 622 w 711"/>
              <a:gd name="connsiteY105-4900" fmla="*/ 605 h 763"/>
              <a:gd name="connsiteX106-4901" fmla="*/ 617 w 711"/>
              <a:gd name="connsiteY106-4902" fmla="*/ 636 h 763"/>
              <a:gd name="connsiteX107-4903" fmla="*/ 606 w 711"/>
              <a:gd name="connsiteY107-4904" fmla="*/ 663 h 763"/>
              <a:gd name="connsiteX108-4905" fmla="*/ 601 w 711"/>
              <a:gd name="connsiteY108-4906" fmla="*/ 689 h 763"/>
              <a:gd name="connsiteX109-4907" fmla="*/ 596 w 711"/>
              <a:gd name="connsiteY109-4908" fmla="*/ 700 h 763"/>
              <a:gd name="connsiteX110-4909" fmla="*/ 590 w 711"/>
              <a:gd name="connsiteY110-4910" fmla="*/ 710 h 763"/>
              <a:gd name="connsiteX111-4911" fmla="*/ 590 w 711"/>
              <a:gd name="connsiteY111-4912" fmla="*/ 721 h 763"/>
              <a:gd name="connsiteX112-4913" fmla="*/ 585 w 711"/>
              <a:gd name="connsiteY112-4914" fmla="*/ 726 h 763"/>
              <a:gd name="connsiteX113-4915" fmla="*/ 580 w 711"/>
              <a:gd name="connsiteY113-4916" fmla="*/ 736 h 763"/>
              <a:gd name="connsiteX114-4917" fmla="*/ 580 w 711"/>
              <a:gd name="connsiteY114-4918" fmla="*/ 742 h 763"/>
              <a:gd name="connsiteX115-4919" fmla="*/ 569 w 711"/>
              <a:gd name="connsiteY115-4920" fmla="*/ 747 h 763"/>
              <a:gd name="connsiteX116-4921" fmla="*/ 564 w 711"/>
              <a:gd name="connsiteY116-4922" fmla="*/ 757 h 763"/>
              <a:gd name="connsiteX117-4923" fmla="*/ 559 w 711"/>
              <a:gd name="connsiteY117-4924" fmla="*/ 757 h 763"/>
              <a:gd name="connsiteX118-4925" fmla="*/ 553 w 711"/>
              <a:gd name="connsiteY118-4926" fmla="*/ 763 h 763"/>
              <a:gd name="connsiteX119-4927" fmla="*/ 548 w 711"/>
              <a:gd name="connsiteY119-4928" fmla="*/ 763 h 763"/>
              <a:gd name="connsiteX120-4929" fmla="*/ 548 w 711"/>
              <a:gd name="connsiteY120-4930" fmla="*/ 757 h 763"/>
              <a:gd name="connsiteX121-4931" fmla="*/ 543 w 711"/>
              <a:gd name="connsiteY121-4932" fmla="*/ 757 h 763"/>
              <a:gd name="connsiteX122-4933" fmla="*/ 543 w 711"/>
              <a:gd name="connsiteY122-4934" fmla="*/ 752 h 763"/>
              <a:gd name="connsiteX123-4935" fmla="*/ 543 w 711"/>
              <a:gd name="connsiteY123-4936" fmla="*/ 747 h 763"/>
              <a:gd name="connsiteX124-4937" fmla="*/ 538 w 711"/>
              <a:gd name="connsiteY124-4938" fmla="*/ 742 h 763"/>
              <a:gd name="connsiteX125-4939" fmla="*/ 538 w 711"/>
              <a:gd name="connsiteY125-4940" fmla="*/ 731 h 763"/>
              <a:gd name="connsiteX126-4941" fmla="*/ 538 w 711"/>
              <a:gd name="connsiteY126-4942" fmla="*/ 721 h 763"/>
              <a:gd name="connsiteX127-4943" fmla="*/ 532 w 711"/>
              <a:gd name="connsiteY127-4944" fmla="*/ 705 h 763"/>
              <a:gd name="connsiteX128-4945" fmla="*/ 527 w 711"/>
              <a:gd name="connsiteY128-4946" fmla="*/ 684 h 763"/>
              <a:gd name="connsiteX129-4947" fmla="*/ 522 w 711"/>
              <a:gd name="connsiteY129-4948" fmla="*/ 668 h 763"/>
              <a:gd name="connsiteX130-4949" fmla="*/ 517 w 711"/>
              <a:gd name="connsiteY130-4950" fmla="*/ 652 h 763"/>
              <a:gd name="connsiteX131-4951" fmla="*/ 511 w 711"/>
              <a:gd name="connsiteY131-4952" fmla="*/ 636 h 763"/>
              <a:gd name="connsiteX132-4953" fmla="*/ 501 w 711"/>
              <a:gd name="connsiteY132-4954" fmla="*/ 626 h 763"/>
              <a:gd name="connsiteX133-4955" fmla="*/ 590 w 711"/>
              <a:gd name="connsiteY133-4956" fmla="*/ 395 h 763"/>
              <a:gd name="connsiteX134-4957" fmla="*/ 596 w 711"/>
              <a:gd name="connsiteY134-4958" fmla="*/ 337 h 763"/>
              <a:gd name="connsiteX135-4959" fmla="*/ 601 w 711"/>
              <a:gd name="connsiteY135-4960" fmla="*/ 274 h 763"/>
              <a:gd name="connsiteX136-4961" fmla="*/ 601 w 711"/>
              <a:gd name="connsiteY136-4962" fmla="*/ 221 h 763"/>
              <a:gd name="connsiteX137-4963" fmla="*/ 601 w 711"/>
              <a:gd name="connsiteY137-4964" fmla="*/ 221 h 763"/>
              <a:gd name="connsiteX0-4965" fmla="*/ 601 w 711"/>
              <a:gd name="connsiteY0-4966" fmla="*/ 221 h 763"/>
              <a:gd name="connsiteX1-4967" fmla="*/ 601 w 711"/>
              <a:gd name="connsiteY1-4968" fmla="*/ 195 h 763"/>
              <a:gd name="connsiteX2-4969" fmla="*/ 601 w 711"/>
              <a:gd name="connsiteY2-4970" fmla="*/ 168 h 763"/>
              <a:gd name="connsiteX3-4971" fmla="*/ 601 w 711"/>
              <a:gd name="connsiteY3-4972" fmla="*/ 147 h 763"/>
              <a:gd name="connsiteX4-4973" fmla="*/ 601 w 711"/>
              <a:gd name="connsiteY4-4974" fmla="*/ 132 h 763"/>
              <a:gd name="connsiteX5-4975" fmla="*/ 601 w 711"/>
              <a:gd name="connsiteY5-4976" fmla="*/ 116 h 763"/>
              <a:gd name="connsiteX6-4977" fmla="*/ 601 w 711"/>
              <a:gd name="connsiteY6-4978" fmla="*/ 105 h 763"/>
              <a:gd name="connsiteX7-4979" fmla="*/ 596 w 711"/>
              <a:gd name="connsiteY7-4980" fmla="*/ 95 h 763"/>
              <a:gd name="connsiteX8-4981" fmla="*/ 596 w 711"/>
              <a:gd name="connsiteY8-4982" fmla="*/ 89 h 763"/>
              <a:gd name="connsiteX9-4983" fmla="*/ 596 w 711"/>
              <a:gd name="connsiteY9-4984" fmla="*/ 84 h 763"/>
              <a:gd name="connsiteX10-4985" fmla="*/ 590 w 711"/>
              <a:gd name="connsiteY10-4986" fmla="*/ 84 h 763"/>
              <a:gd name="connsiteX11-4987" fmla="*/ 585 w 711"/>
              <a:gd name="connsiteY11-4988" fmla="*/ 79 h 763"/>
              <a:gd name="connsiteX12-4989" fmla="*/ 575 w 711"/>
              <a:gd name="connsiteY12-4990" fmla="*/ 79 h 763"/>
              <a:gd name="connsiteX13-4991" fmla="*/ 569 w 711"/>
              <a:gd name="connsiteY13-4992" fmla="*/ 74 h 763"/>
              <a:gd name="connsiteX14-4993" fmla="*/ 553 w 711"/>
              <a:gd name="connsiteY14-4994" fmla="*/ 74 h 763"/>
              <a:gd name="connsiteX15-4995" fmla="*/ 543 w 711"/>
              <a:gd name="connsiteY15-4996" fmla="*/ 74 h 763"/>
              <a:gd name="connsiteX16-4997" fmla="*/ 527 w 711"/>
              <a:gd name="connsiteY16-4998" fmla="*/ 79 h 763"/>
              <a:gd name="connsiteX17-4999" fmla="*/ 496 w 711"/>
              <a:gd name="connsiteY17-5000" fmla="*/ 79 h 763"/>
              <a:gd name="connsiteX18-5001" fmla="*/ 459 w 711"/>
              <a:gd name="connsiteY18-5002" fmla="*/ 84 h 763"/>
              <a:gd name="connsiteX19-5003" fmla="*/ 422 w 711"/>
              <a:gd name="connsiteY19-5004" fmla="*/ 89 h 763"/>
              <a:gd name="connsiteX20-5005" fmla="*/ 385 w 711"/>
              <a:gd name="connsiteY20-5006" fmla="*/ 89 h 763"/>
              <a:gd name="connsiteX21-5007" fmla="*/ 343 w 711"/>
              <a:gd name="connsiteY21-5008" fmla="*/ 95 h 763"/>
              <a:gd name="connsiteX22-5009" fmla="*/ 295 w 711"/>
              <a:gd name="connsiteY22-5010" fmla="*/ 105 h 763"/>
              <a:gd name="connsiteX23-5011" fmla="*/ 269 w 711"/>
              <a:gd name="connsiteY23-5012" fmla="*/ 105 h 763"/>
              <a:gd name="connsiteX24-5013" fmla="*/ 243 w 711"/>
              <a:gd name="connsiteY24-5014" fmla="*/ 110 h 763"/>
              <a:gd name="connsiteX25-5015" fmla="*/ 216 w 711"/>
              <a:gd name="connsiteY25-5016" fmla="*/ 116 h 763"/>
              <a:gd name="connsiteX26-5017" fmla="*/ 190 w 711"/>
              <a:gd name="connsiteY26-5018" fmla="*/ 116 h 763"/>
              <a:gd name="connsiteX27-5019" fmla="*/ 158 w 711"/>
              <a:gd name="connsiteY27-5020" fmla="*/ 121 h 763"/>
              <a:gd name="connsiteX28-5021" fmla="*/ 132 w 711"/>
              <a:gd name="connsiteY28-5022" fmla="*/ 126 h 763"/>
              <a:gd name="connsiteX29-5023" fmla="*/ 106 w 711"/>
              <a:gd name="connsiteY29-5024" fmla="*/ 126 h 763"/>
              <a:gd name="connsiteX30-5025" fmla="*/ 85 w 711"/>
              <a:gd name="connsiteY30-5026" fmla="*/ 132 h 763"/>
              <a:gd name="connsiteX31-5027" fmla="*/ 64 w 711"/>
              <a:gd name="connsiteY31-5028" fmla="*/ 132 h 763"/>
              <a:gd name="connsiteX32-5029" fmla="*/ 37 w 711"/>
              <a:gd name="connsiteY32-5030" fmla="*/ 132 h 763"/>
              <a:gd name="connsiteX33-5031" fmla="*/ 21 w 711"/>
              <a:gd name="connsiteY33-5032" fmla="*/ 137 h 763"/>
              <a:gd name="connsiteX34-5033" fmla="*/ 0 w 711"/>
              <a:gd name="connsiteY34-5034" fmla="*/ 137 h 763"/>
              <a:gd name="connsiteX35-5035" fmla="*/ 0 w 711"/>
              <a:gd name="connsiteY35-5036" fmla="*/ 100 h 763"/>
              <a:gd name="connsiteX36-5037" fmla="*/ 16 w 711"/>
              <a:gd name="connsiteY36-5038" fmla="*/ 100 h 763"/>
              <a:gd name="connsiteX37-5039" fmla="*/ 37 w 711"/>
              <a:gd name="connsiteY37-5040" fmla="*/ 100 h 763"/>
              <a:gd name="connsiteX38-5041" fmla="*/ 53 w 711"/>
              <a:gd name="connsiteY38-5042" fmla="*/ 100 h 763"/>
              <a:gd name="connsiteX39-5043" fmla="*/ 74 w 711"/>
              <a:gd name="connsiteY39-5044" fmla="*/ 95 h 763"/>
              <a:gd name="connsiteX40-5045" fmla="*/ 100 w 711"/>
              <a:gd name="connsiteY40-5046" fmla="*/ 95 h 763"/>
              <a:gd name="connsiteX41-5047" fmla="*/ 122 w 711"/>
              <a:gd name="connsiteY41-5048" fmla="*/ 89 h 763"/>
              <a:gd name="connsiteX42-5049" fmla="*/ 148 w 711"/>
              <a:gd name="connsiteY42-5050" fmla="*/ 84 h 763"/>
              <a:gd name="connsiteX43-5051" fmla="*/ 179 w 711"/>
              <a:gd name="connsiteY43-5052" fmla="*/ 84 h 763"/>
              <a:gd name="connsiteX44-5053" fmla="*/ 237 w 711"/>
              <a:gd name="connsiteY44-5054" fmla="*/ 74 h 763"/>
              <a:gd name="connsiteX45-5055" fmla="*/ 295 w 711"/>
              <a:gd name="connsiteY45-5056" fmla="*/ 63 h 763"/>
              <a:gd name="connsiteX46-5057" fmla="*/ 353 w 711"/>
              <a:gd name="connsiteY46-5058" fmla="*/ 58 h 763"/>
              <a:gd name="connsiteX47-5059" fmla="*/ 411 w 711"/>
              <a:gd name="connsiteY47-5060" fmla="*/ 47 h 763"/>
              <a:gd name="connsiteX48-5061" fmla="*/ 438 w 711"/>
              <a:gd name="connsiteY48-5062" fmla="*/ 42 h 763"/>
              <a:gd name="connsiteX49-5063" fmla="*/ 464 w 711"/>
              <a:gd name="connsiteY49-5064" fmla="*/ 37 h 763"/>
              <a:gd name="connsiteX50-5065" fmla="*/ 490 w 711"/>
              <a:gd name="connsiteY50-5066" fmla="*/ 32 h 763"/>
              <a:gd name="connsiteX51-5067" fmla="*/ 506 w 711"/>
              <a:gd name="connsiteY51-5068" fmla="*/ 32 h 763"/>
              <a:gd name="connsiteX52-5069" fmla="*/ 522 w 711"/>
              <a:gd name="connsiteY52-5070" fmla="*/ 26 h 763"/>
              <a:gd name="connsiteX53-5071" fmla="*/ 538 w 711"/>
              <a:gd name="connsiteY53-5072" fmla="*/ 21 h 763"/>
              <a:gd name="connsiteX54-5073" fmla="*/ 543 w 711"/>
              <a:gd name="connsiteY54-5074" fmla="*/ 21 h 763"/>
              <a:gd name="connsiteX55-5075" fmla="*/ 553 w 711"/>
              <a:gd name="connsiteY55-5076" fmla="*/ 16 h 763"/>
              <a:gd name="connsiteX56-5077" fmla="*/ 559 w 711"/>
              <a:gd name="connsiteY56-5078" fmla="*/ 11 h 763"/>
              <a:gd name="connsiteX57-5079" fmla="*/ 569 w 711"/>
              <a:gd name="connsiteY57-5080" fmla="*/ 5 h 763"/>
              <a:gd name="connsiteX58-5081" fmla="*/ 575 w 711"/>
              <a:gd name="connsiteY58-5082" fmla="*/ 5 h 763"/>
              <a:gd name="connsiteX59-5083" fmla="*/ 585 w 711"/>
              <a:gd name="connsiteY59-5084" fmla="*/ 0 h 763"/>
              <a:gd name="connsiteX60-5085" fmla="*/ 590 w 711"/>
              <a:gd name="connsiteY60-5086" fmla="*/ 5 h 763"/>
              <a:gd name="connsiteX61-5087" fmla="*/ 596 w 711"/>
              <a:gd name="connsiteY61-5088" fmla="*/ 5 h 763"/>
              <a:gd name="connsiteX62-5089" fmla="*/ 601 w 711"/>
              <a:gd name="connsiteY62-5090" fmla="*/ 11 h 763"/>
              <a:gd name="connsiteX63-5091" fmla="*/ 611 w 711"/>
              <a:gd name="connsiteY63-5092" fmla="*/ 16 h 763"/>
              <a:gd name="connsiteX64-5093" fmla="*/ 622 w 711"/>
              <a:gd name="connsiteY64-5094" fmla="*/ 21 h 763"/>
              <a:gd name="connsiteX65-5095" fmla="*/ 632 w 711"/>
              <a:gd name="connsiteY65-5096" fmla="*/ 26 h 763"/>
              <a:gd name="connsiteX66-5097" fmla="*/ 643 w 711"/>
              <a:gd name="connsiteY66-5098" fmla="*/ 32 h 763"/>
              <a:gd name="connsiteX67-5099" fmla="*/ 659 w 711"/>
              <a:gd name="connsiteY67-5100" fmla="*/ 42 h 763"/>
              <a:gd name="connsiteX68-5101" fmla="*/ 669 w 711"/>
              <a:gd name="connsiteY68-5102" fmla="*/ 53 h 763"/>
              <a:gd name="connsiteX69-5103" fmla="*/ 680 w 711"/>
              <a:gd name="connsiteY69-5104" fmla="*/ 58 h 763"/>
              <a:gd name="connsiteX70-5105" fmla="*/ 690 w 711"/>
              <a:gd name="connsiteY70-5106" fmla="*/ 68 h 763"/>
              <a:gd name="connsiteX71-5107" fmla="*/ 701 w 711"/>
              <a:gd name="connsiteY71-5108" fmla="*/ 74 h 763"/>
              <a:gd name="connsiteX72-5109" fmla="*/ 706 w 711"/>
              <a:gd name="connsiteY72-5110" fmla="*/ 79 h 763"/>
              <a:gd name="connsiteX73-5111" fmla="*/ 711 w 711"/>
              <a:gd name="connsiteY73-5112" fmla="*/ 84 h 763"/>
              <a:gd name="connsiteX74-5113" fmla="*/ 711 w 711"/>
              <a:gd name="connsiteY74-5114" fmla="*/ 89 h 763"/>
              <a:gd name="connsiteX75-5115" fmla="*/ 711 w 711"/>
              <a:gd name="connsiteY75-5116" fmla="*/ 95 h 763"/>
              <a:gd name="connsiteX76-5117" fmla="*/ 711 w 711"/>
              <a:gd name="connsiteY76-5118" fmla="*/ 100 h 763"/>
              <a:gd name="connsiteX77-5119" fmla="*/ 711 w 711"/>
              <a:gd name="connsiteY77-5120" fmla="*/ 105 h 763"/>
              <a:gd name="connsiteX78-5121" fmla="*/ 706 w 711"/>
              <a:gd name="connsiteY78-5122" fmla="*/ 110 h 763"/>
              <a:gd name="connsiteX79-5123" fmla="*/ 696 w 711"/>
              <a:gd name="connsiteY79-5124" fmla="*/ 116 h 763"/>
              <a:gd name="connsiteX80-5125" fmla="*/ 696 w 711"/>
              <a:gd name="connsiteY80-5126" fmla="*/ 121 h 763"/>
              <a:gd name="connsiteX81-5127" fmla="*/ 696 w 711"/>
              <a:gd name="connsiteY81-5128" fmla="*/ 121 h 763"/>
              <a:gd name="connsiteX82-5129" fmla="*/ 690 w 711"/>
              <a:gd name="connsiteY82-5130" fmla="*/ 126 h 763"/>
              <a:gd name="connsiteX83-5131" fmla="*/ 690 w 711"/>
              <a:gd name="connsiteY83-5132" fmla="*/ 132 h 763"/>
              <a:gd name="connsiteX84-5133" fmla="*/ 685 w 711"/>
              <a:gd name="connsiteY84-5134" fmla="*/ 142 h 763"/>
              <a:gd name="connsiteX85-5135" fmla="*/ 685 w 711"/>
              <a:gd name="connsiteY85-5136" fmla="*/ 147 h 763"/>
              <a:gd name="connsiteX86-5137" fmla="*/ 685 w 711"/>
              <a:gd name="connsiteY86-5138" fmla="*/ 158 h 763"/>
              <a:gd name="connsiteX87-5139" fmla="*/ 680 w 711"/>
              <a:gd name="connsiteY87-5140" fmla="*/ 168 h 763"/>
              <a:gd name="connsiteX88-5141" fmla="*/ 680 w 711"/>
              <a:gd name="connsiteY88-5142" fmla="*/ 179 h 763"/>
              <a:gd name="connsiteX89-5143" fmla="*/ 680 w 711"/>
              <a:gd name="connsiteY89-5144" fmla="*/ 189 h 763"/>
              <a:gd name="connsiteX90-5145" fmla="*/ 675 w 711"/>
              <a:gd name="connsiteY90-5146" fmla="*/ 205 h 763"/>
              <a:gd name="connsiteX91-5147" fmla="*/ 675 w 711"/>
              <a:gd name="connsiteY91-5148" fmla="*/ 221 h 763"/>
              <a:gd name="connsiteX92-5149" fmla="*/ 675 w 711"/>
              <a:gd name="connsiteY92-5150" fmla="*/ 237 h 763"/>
              <a:gd name="connsiteX93-5151" fmla="*/ 669 w 711"/>
              <a:gd name="connsiteY93-5152" fmla="*/ 252 h 763"/>
              <a:gd name="connsiteX94-5153" fmla="*/ 669 w 711"/>
              <a:gd name="connsiteY94-5154" fmla="*/ 268 h 763"/>
              <a:gd name="connsiteX95-5155" fmla="*/ 669 w 711"/>
              <a:gd name="connsiteY95-5156" fmla="*/ 289 h 763"/>
              <a:gd name="connsiteX96-5157" fmla="*/ 664 w 711"/>
              <a:gd name="connsiteY96-5158" fmla="*/ 331 h 763"/>
              <a:gd name="connsiteX97-5159" fmla="*/ 659 w 711"/>
              <a:gd name="connsiteY97-5160" fmla="*/ 368 h 763"/>
              <a:gd name="connsiteX98-5161" fmla="*/ 659 w 711"/>
              <a:gd name="connsiteY98-5162" fmla="*/ 400 h 763"/>
              <a:gd name="connsiteX99-5163" fmla="*/ 654 w 711"/>
              <a:gd name="connsiteY99-5164" fmla="*/ 431 h 763"/>
              <a:gd name="connsiteX100-5165" fmla="*/ 648 w 711"/>
              <a:gd name="connsiteY100-5166" fmla="*/ 463 h 763"/>
              <a:gd name="connsiteX101-5167" fmla="*/ 648 w 711"/>
              <a:gd name="connsiteY101-5168" fmla="*/ 489 h 763"/>
              <a:gd name="connsiteX102-5169" fmla="*/ 643 w 711"/>
              <a:gd name="connsiteY102-5170" fmla="*/ 510 h 763"/>
              <a:gd name="connsiteX103-5171" fmla="*/ 638 w 711"/>
              <a:gd name="connsiteY103-5172" fmla="*/ 531 h 763"/>
              <a:gd name="connsiteX104-5173" fmla="*/ 632 w 711"/>
              <a:gd name="connsiteY104-5174" fmla="*/ 568 h 763"/>
              <a:gd name="connsiteX105-5175" fmla="*/ 622 w 711"/>
              <a:gd name="connsiteY105-5176" fmla="*/ 605 h 763"/>
              <a:gd name="connsiteX106-5177" fmla="*/ 617 w 711"/>
              <a:gd name="connsiteY106-5178" fmla="*/ 636 h 763"/>
              <a:gd name="connsiteX107-5179" fmla="*/ 606 w 711"/>
              <a:gd name="connsiteY107-5180" fmla="*/ 663 h 763"/>
              <a:gd name="connsiteX108-5181" fmla="*/ 601 w 711"/>
              <a:gd name="connsiteY108-5182" fmla="*/ 689 h 763"/>
              <a:gd name="connsiteX109-5183" fmla="*/ 596 w 711"/>
              <a:gd name="connsiteY109-5184" fmla="*/ 700 h 763"/>
              <a:gd name="connsiteX110-5185" fmla="*/ 590 w 711"/>
              <a:gd name="connsiteY110-5186" fmla="*/ 710 h 763"/>
              <a:gd name="connsiteX111-5187" fmla="*/ 590 w 711"/>
              <a:gd name="connsiteY111-5188" fmla="*/ 721 h 763"/>
              <a:gd name="connsiteX112-5189" fmla="*/ 585 w 711"/>
              <a:gd name="connsiteY112-5190" fmla="*/ 726 h 763"/>
              <a:gd name="connsiteX113-5191" fmla="*/ 580 w 711"/>
              <a:gd name="connsiteY113-5192" fmla="*/ 736 h 763"/>
              <a:gd name="connsiteX114-5193" fmla="*/ 580 w 711"/>
              <a:gd name="connsiteY114-5194" fmla="*/ 742 h 763"/>
              <a:gd name="connsiteX115-5195" fmla="*/ 569 w 711"/>
              <a:gd name="connsiteY115-5196" fmla="*/ 747 h 763"/>
              <a:gd name="connsiteX116-5197" fmla="*/ 564 w 711"/>
              <a:gd name="connsiteY116-5198" fmla="*/ 757 h 763"/>
              <a:gd name="connsiteX117-5199" fmla="*/ 559 w 711"/>
              <a:gd name="connsiteY117-5200" fmla="*/ 757 h 763"/>
              <a:gd name="connsiteX118-5201" fmla="*/ 553 w 711"/>
              <a:gd name="connsiteY118-5202" fmla="*/ 763 h 763"/>
              <a:gd name="connsiteX119-5203" fmla="*/ 548 w 711"/>
              <a:gd name="connsiteY119-5204" fmla="*/ 763 h 763"/>
              <a:gd name="connsiteX120-5205" fmla="*/ 548 w 711"/>
              <a:gd name="connsiteY120-5206" fmla="*/ 757 h 763"/>
              <a:gd name="connsiteX121-5207" fmla="*/ 543 w 711"/>
              <a:gd name="connsiteY121-5208" fmla="*/ 757 h 763"/>
              <a:gd name="connsiteX122-5209" fmla="*/ 543 w 711"/>
              <a:gd name="connsiteY122-5210" fmla="*/ 752 h 763"/>
              <a:gd name="connsiteX123-5211" fmla="*/ 543 w 711"/>
              <a:gd name="connsiteY123-5212" fmla="*/ 747 h 763"/>
              <a:gd name="connsiteX124-5213" fmla="*/ 538 w 711"/>
              <a:gd name="connsiteY124-5214" fmla="*/ 742 h 763"/>
              <a:gd name="connsiteX125-5215" fmla="*/ 538 w 711"/>
              <a:gd name="connsiteY125-5216" fmla="*/ 731 h 763"/>
              <a:gd name="connsiteX126-5217" fmla="*/ 538 w 711"/>
              <a:gd name="connsiteY126-5218" fmla="*/ 721 h 763"/>
              <a:gd name="connsiteX127-5219" fmla="*/ 532 w 711"/>
              <a:gd name="connsiteY127-5220" fmla="*/ 705 h 763"/>
              <a:gd name="connsiteX128-5221" fmla="*/ 527 w 711"/>
              <a:gd name="connsiteY128-5222" fmla="*/ 684 h 763"/>
              <a:gd name="connsiteX129-5223" fmla="*/ 522 w 711"/>
              <a:gd name="connsiteY129-5224" fmla="*/ 668 h 763"/>
              <a:gd name="connsiteX130-5225" fmla="*/ 517 w 711"/>
              <a:gd name="connsiteY130-5226" fmla="*/ 652 h 763"/>
              <a:gd name="connsiteX131-5227" fmla="*/ 511 w 711"/>
              <a:gd name="connsiteY131-5228" fmla="*/ 636 h 763"/>
              <a:gd name="connsiteX132-5229" fmla="*/ 501 w 711"/>
              <a:gd name="connsiteY132-5230" fmla="*/ 626 h 763"/>
              <a:gd name="connsiteX133-5231" fmla="*/ 596 w 711"/>
              <a:gd name="connsiteY133-5232" fmla="*/ 337 h 763"/>
              <a:gd name="connsiteX134-5233" fmla="*/ 601 w 711"/>
              <a:gd name="connsiteY134-5234" fmla="*/ 274 h 763"/>
              <a:gd name="connsiteX135-5235" fmla="*/ 601 w 711"/>
              <a:gd name="connsiteY135-5236" fmla="*/ 221 h 763"/>
              <a:gd name="connsiteX136-5237" fmla="*/ 601 w 711"/>
              <a:gd name="connsiteY136-5238" fmla="*/ 221 h 763"/>
              <a:gd name="connsiteX0-5239" fmla="*/ 601 w 711"/>
              <a:gd name="connsiteY0-5240" fmla="*/ 221 h 763"/>
              <a:gd name="connsiteX1-5241" fmla="*/ 601 w 711"/>
              <a:gd name="connsiteY1-5242" fmla="*/ 195 h 763"/>
              <a:gd name="connsiteX2-5243" fmla="*/ 601 w 711"/>
              <a:gd name="connsiteY2-5244" fmla="*/ 168 h 763"/>
              <a:gd name="connsiteX3-5245" fmla="*/ 601 w 711"/>
              <a:gd name="connsiteY3-5246" fmla="*/ 147 h 763"/>
              <a:gd name="connsiteX4-5247" fmla="*/ 601 w 711"/>
              <a:gd name="connsiteY4-5248" fmla="*/ 132 h 763"/>
              <a:gd name="connsiteX5-5249" fmla="*/ 601 w 711"/>
              <a:gd name="connsiteY5-5250" fmla="*/ 116 h 763"/>
              <a:gd name="connsiteX6-5251" fmla="*/ 601 w 711"/>
              <a:gd name="connsiteY6-5252" fmla="*/ 105 h 763"/>
              <a:gd name="connsiteX7-5253" fmla="*/ 596 w 711"/>
              <a:gd name="connsiteY7-5254" fmla="*/ 95 h 763"/>
              <a:gd name="connsiteX8-5255" fmla="*/ 596 w 711"/>
              <a:gd name="connsiteY8-5256" fmla="*/ 89 h 763"/>
              <a:gd name="connsiteX9-5257" fmla="*/ 596 w 711"/>
              <a:gd name="connsiteY9-5258" fmla="*/ 84 h 763"/>
              <a:gd name="connsiteX10-5259" fmla="*/ 590 w 711"/>
              <a:gd name="connsiteY10-5260" fmla="*/ 84 h 763"/>
              <a:gd name="connsiteX11-5261" fmla="*/ 585 w 711"/>
              <a:gd name="connsiteY11-5262" fmla="*/ 79 h 763"/>
              <a:gd name="connsiteX12-5263" fmla="*/ 575 w 711"/>
              <a:gd name="connsiteY12-5264" fmla="*/ 79 h 763"/>
              <a:gd name="connsiteX13-5265" fmla="*/ 569 w 711"/>
              <a:gd name="connsiteY13-5266" fmla="*/ 74 h 763"/>
              <a:gd name="connsiteX14-5267" fmla="*/ 553 w 711"/>
              <a:gd name="connsiteY14-5268" fmla="*/ 74 h 763"/>
              <a:gd name="connsiteX15-5269" fmla="*/ 543 w 711"/>
              <a:gd name="connsiteY15-5270" fmla="*/ 74 h 763"/>
              <a:gd name="connsiteX16-5271" fmla="*/ 527 w 711"/>
              <a:gd name="connsiteY16-5272" fmla="*/ 79 h 763"/>
              <a:gd name="connsiteX17-5273" fmla="*/ 496 w 711"/>
              <a:gd name="connsiteY17-5274" fmla="*/ 79 h 763"/>
              <a:gd name="connsiteX18-5275" fmla="*/ 459 w 711"/>
              <a:gd name="connsiteY18-5276" fmla="*/ 84 h 763"/>
              <a:gd name="connsiteX19-5277" fmla="*/ 422 w 711"/>
              <a:gd name="connsiteY19-5278" fmla="*/ 89 h 763"/>
              <a:gd name="connsiteX20-5279" fmla="*/ 385 w 711"/>
              <a:gd name="connsiteY20-5280" fmla="*/ 89 h 763"/>
              <a:gd name="connsiteX21-5281" fmla="*/ 343 w 711"/>
              <a:gd name="connsiteY21-5282" fmla="*/ 95 h 763"/>
              <a:gd name="connsiteX22-5283" fmla="*/ 295 w 711"/>
              <a:gd name="connsiteY22-5284" fmla="*/ 105 h 763"/>
              <a:gd name="connsiteX23-5285" fmla="*/ 269 w 711"/>
              <a:gd name="connsiteY23-5286" fmla="*/ 105 h 763"/>
              <a:gd name="connsiteX24-5287" fmla="*/ 243 w 711"/>
              <a:gd name="connsiteY24-5288" fmla="*/ 110 h 763"/>
              <a:gd name="connsiteX25-5289" fmla="*/ 216 w 711"/>
              <a:gd name="connsiteY25-5290" fmla="*/ 116 h 763"/>
              <a:gd name="connsiteX26-5291" fmla="*/ 190 w 711"/>
              <a:gd name="connsiteY26-5292" fmla="*/ 116 h 763"/>
              <a:gd name="connsiteX27-5293" fmla="*/ 158 w 711"/>
              <a:gd name="connsiteY27-5294" fmla="*/ 121 h 763"/>
              <a:gd name="connsiteX28-5295" fmla="*/ 132 w 711"/>
              <a:gd name="connsiteY28-5296" fmla="*/ 126 h 763"/>
              <a:gd name="connsiteX29-5297" fmla="*/ 106 w 711"/>
              <a:gd name="connsiteY29-5298" fmla="*/ 126 h 763"/>
              <a:gd name="connsiteX30-5299" fmla="*/ 85 w 711"/>
              <a:gd name="connsiteY30-5300" fmla="*/ 132 h 763"/>
              <a:gd name="connsiteX31-5301" fmla="*/ 64 w 711"/>
              <a:gd name="connsiteY31-5302" fmla="*/ 132 h 763"/>
              <a:gd name="connsiteX32-5303" fmla="*/ 37 w 711"/>
              <a:gd name="connsiteY32-5304" fmla="*/ 132 h 763"/>
              <a:gd name="connsiteX33-5305" fmla="*/ 21 w 711"/>
              <a:gd name="connsiteY33-5306" fmla="*/ 137 h 763"/>
              <a:gd name="connsiteX34-5307" fmla="*/ 0 w 711"/>
              <a:gd name="connsiteY34-5308" fmla="*/ 137 h 763"/>
              <a:gd name="connsiteX35-5309" fmla="*/ 0 w 711"/>
              <a:gd name="connsiteY35-5310" fmla="*/ 100 h 763"/>
              <a:gd name="connsiteX36-5311" fmla="*/ 16 w 711"/>
              <a:gd name="connsiteY36-5312" fmla="*/ 100 h 763"/>
              <a:gd name="connsiteX37-5313" fmla="*/ 37 w 711"/>
              <a:gd name="connsiteY37-5314" fmla="*/ 100 h 763"/>
              <a:gd name="connsiteX38-5315" fmla="*/ 53 w 711"/>
              <a:gd name="connsiteY38-5316" fmla="*/ 100 h 763"/>
              <a:gd name="connsiteX39-5317" fmla="*/ 74 w 711"/>
              <a:gd name="connsiteY39-5318" fmla="*/ 95 h 763"/>
              <a:gd name="connsiteX40-5319" fmla="*/ 100 w 711"/>
              <a:gd name="connsiteY40-5320" fmla="*/ 95 h 763"/>
              <a:gd name="connsiteX41-5321" fmla="*/ 122 w 711"/>
              <a:gd name="connsiteY41-5322" fmla="*/ 89 h 763"/>
              <a:gd name="connsiteX42-5323" fmla="*/ 148 w 711"/>
              <a:gd name="connsiteY42-5324" fmla="*/ 84 h 763"/>
              <a:gd name="connsiteX43-5325" fmla="*/ 179 w 711"/>
              <a:gd name="connsiteY43-5326" fmla="*/ 84 h 763"/>
              <a:gd name="connsiteX44-5327" fmla="*/ 237 w 711"/>
              <a:gd name="connsiteY44-5328" fmla="*/ 74 h 763"/>
              <a:gd name="connsiteX45-5329" fmla="*/ 295 w 711"/>
              <a:gd name="connsiteY45-5330" fmla="*/ 63 h 763"/>
              <a:gd name="connsiteX46-5331" fmla="*/ 353 w 711"/>
              <a:gd name="connsiteY46-5332" fmla="*/ 58 h 763"/>
              <a:gd name="connsiteX47-5333" fmla="*/ 411 w 711"/>
              <a:gd name="connsiteY47-5334" fmla="*/ 47 h 763"/>
              <a:gd name="connsiteX48-5335" fmla="*/ 438 w 711"/>
              <a:gd name="connsiteY48-5336" fmla="*/ 42 h 763"/>
              <a:gd name="connsiteX49-5337" fmla="*/ 464 w 711"/>
              <a:gd name="connsiteY49-5338" fmla="*/ 37 h 763"/>
              <a:gd name="connsiteX50-5339" fmla="*/ 490 w 711"/>
              <a:gd name="connsiteY50-5340" fmla="*/ 32 h 763"/>
              <a:gd name="connsiteX51-5341" fmla="*/ 506 w 711"/>
              <a:gd name="connsiteY51-5342" fmla="*/ 32 h 763"/>
              <a:gd name="connsiteX52-5343" fmla="*/ 522 w 711"/>
              <a:gd name="connsiteY52-5344" fmla="*/ 26 h 763"/>
              <a:gd name="connsiteX53-5345" fmla="*/ 538 w 711"/>
              <a:gd name="connsiteY53-5346" fmla="*/ 21 h 763"/>
              <a:gd name="connsiteX54-5347" fmla="*/ 543 w 711"/>
              <a:gd name="connsiteY54-5348" fmla="*/ 21 h 763"/>
              <a:gd name="connsiteX55-5349" fmla="*/ 553 w 711"/>
              <a:gd name="connsiteY55-5350" fmla="*/ 16 h 763"/>
              <a:gd name="connsiteX56-5351" fmla="*/ 559 w 711"/>
              <a:gd name="connsiteY56-5352" fmla="*/ 11 h 763"/>
              <a:gd name="connsiteX57-5353" fmla="*/ 569 w 711"/>
              <a:gd name="connsiteY57-5354" fmla="*/ 5 h 763"/>
              <a:gd name="connsiteX58-5355" fmla="*/ 575 w 711"/>
              <a:gd name="connsiteY58-5356" fmla="*/ 5 h 763"/>
              <a:gd name="connsiteX59-5357" fmla="*/ 585 w 711"/>
              <a:gd name="connsiteY59-5358" fmla="*/ 0 h 763"/>
              <a:gd name="connsiteX60-5359" fmla="*/ 590 w 711"/>
              <a:gd name="connsiteY60-5360" fmla="*/ 5 h 763"/>
              <a:gd name="connsiteX61-5361" fmla="*/ 596 w 711"/>
              <a:gd name="connsiteY61-5362" fmla="*/ 5 h 763"/>
              <a:gd name="connsiteX62-5363" fmla="*/ 601 w 711"/>
              <a:gd name="connsiteY62-5364" fmla="*/ 11 h 763"/>
              <a:gd name="connsiteX63-5365" fmla="*/ 611 w 711"/>
              <a:gd name="connsiteY63-5366" fmla="*/ 16 h 763"/>
              <a:gd name="connsiteX64-5367" fmla="*/ 622 w 711"/>
              <a:gd name="connsiteY64-5368" fmla="*/ 21 h 763"/>
              <a:gd name="connsiteX65-5369" fmla="*/ 632 w 711"/>
              <a:gd name="connsiteY65-5370" fmla="*/ 26 h 763"/>
              <a:gd name="connsiteX66-5371" fmla="*/ 643 w 711"/>
              <a:gd name="connsiteY66-5372" fmla="*/ 32 h 763"/>
              <a:gd name="connsiteX67-5373" fmla="*/ 659 w 711"/>
              <a:gd name="connsiteY67-5374" fmla="*/ 42 h 763"/>
              <a:gd name="connsiteX68-5375" fmla="*/ 669 w 711"/>
              <a:gd name="connsiteY68-5376" fmla="*/ 53 h 763"/>
              <a:gd name="connsiteX69-5377" fmla="*/ 680 w 711"/>
              <a:gd name="connsiteY69-5378" fmla="*/ 58 h 763"/>
              <a:gd name="connsiteX70-5379" fmla="*/ 690 w 711"/>
              <a:gd name="connsiteY70-5380" fmla="*/ 68 h 763"/>
              <a:gd name="connsiteX71-5381" fmla="*/ 701 w 711"/>
              <a:gd name="connsiteY71-5382" fmla="*/ 74 h 763"/>
              <a:gd name="connsiteX72-5383" fmla="*/ 706 w 711"/>
              <a:gd name="connsiteY72-5384" fmla="*/ 79 h 763"/>
              <a:gd name="connsiteX73-5385" fmla="*/ 711 w 711"/>
              <a:gd name="connsiteY73-5386" fmla="*/ 84 h 763"/>
              <a:gd name="connsiteX74-5387" fmla="*/ 711 w 711"/>
              <a:gd name="connsiteY74-5388" fmla="*/ 89 h 763"/>
              <a:gd name="connsiteX75-5389" fmla="*/ 711 w 711"/>
              <a:gd name="connsiteY75-5390" fmla="*/ 95 h 763"/>
              <a:gd name="connsiteX76-5391" fmla="*/ 711 w 711"/>
              <a:gd name="connsiteY76-5392" fmla="*/ 100 h 763"/>
              <a:gd name="connsiteX77-5393" fmla="*/ 711 w 711"/>
              <a:gd name="connsiteY77-5394" fmla="*/ 105 h 763"/>
              <a:gd name="connsiteX78-5395" fmla="*/ 706 w 711"/>
              <a:gd name="connsiteY78-5396" fmla="*/ 110 h 763"/>
              <a:gd name="connsiteX79-5397" fmla="*/ 696 w 711"/>
              <a:gd name="connsiteY79-5398" fmla="*/ 116 h 763"/>
              <a:gd name="connsiteX80-5399" fmla="*/ 696 w 711"/>
              <a:gd name="connsiteY80-5400" fmla="*/ 121 h 763"/>
              <a:gd name="connsiteX81-5401" fmla="*/ 696 w 711"/>
              <a:gd name="connsiteY81-5402" fmla="*/ 121 h 763"/>
              <a:gd name="connsiteX82-5403" fmla="*/ 690 w 711"/>
              <a:gd name="connsiteY82-5404" fmla="*/ 126 h 763"/>
              <a:gd name="connsiteX83-5405" fmla="*/ 690 w 711"/>
              <a:gd name="connsiteY83-5406" fmla="*/ 132 h 763"/>
              <a:gd name="connsiteX84-5407" fmla="*/ 685 w 711"/>
              <a:gd name="connsiteY84-5408" fmla="*/ 142 h 763"/>
              <a:gd name="connsiteX85-5409" fmla="*/ 685 w 711"/>
              <a:gd name="connsiteY85-5410" fmla="*/ 147 h 763"/>
              <a:gd name="connsiteX86-5411" fmla="*/ 685 w 711"/>
              <a:gd name="connsiteY86-5412" fmla="*/ 158 h 763"/>
              <a:gd name="connsiteX87-5413" fmla="*/ 680 w 711"/>
              <a:gd name="connsiteY87-5414" fmla="*/ 168 h 763"/>
              <a:gd name="connsiteX88-5415" fmla="*/ 680 w 711"/>
              <a:gd name="connsiteY88-5416" fmla="*/ 179 h 763"/>
              <a:gd name="connsiteX89-5417" fmla="*/ 680 w 711"/>
              <a:gd name="connsiteY89-5418" fmla="*/ 189 h 763"/>
              <a:gd name="connsiteX90-5419" fmla="*/ 675 w 711"/>
              <a:gd name="connsiteY90-5420" fmla="*/ 205 h 763"/>
              <a:gd name="connsiteX91-5421" fmla="*/ 675 w 711"/>
              <a:gd name="connsiteY91-5422" fmla="*/ 221 h 763"/>
              <a:gd name="connsiteX92-5423" fmla="*/ 675 w 711"/>
              <a:gd name="connsiteY92-5424" fmla="*/ 237 h 763"/>
              <a:gd name="connsiteX93-5425" fmla="*/ 669 w 711"/>
              <a:gd name="connsiteY93-5426" fmla="*/ 252 h 763"/>
              <a:gd name="connsiteX94-5427" fmla="*/ 669 w 711"/>
              <a:gd name="connsiteY94-5428" fmla="*/ 268 h 763"/>
              <a:gd name="connsiteX95-5429" fmla="*/ 669 w 711"/>
              <a:gd name="connsiteY95-5430" fmla="*/ 289 h 763"/>
              <a:gd name="connsiteX96-5431" fmla="*/ 664 w 711"/>
              <a:gd name="connsiteY96-5432" fmla="*/ 331 h 763"/>
              <a:gd name="connsiteX97-5433" fmla="*/ 659 w 711"/>
              <a:gd name="connsiteY97-5434" fmla="*/ 368 h 763"/>
              <a:gd name="connsiteX98-5435" fmla="*/ 659 w 711"/>
              <a:gd name="connsiteY98-5436" fmla="*/ 400 h 763"/>
              <a:gd name="connsiteX99-5437" fmla="*/ 654 w 711"/>
              <a:gd name="connsiteY99-5438" fmla="*/ 431 h 763"/>
              <a:gd name="connsiteX100-5439" fmla="*/ 648 w 711"/>
              <a:gd name="connsiteY100-5440" fmla="*/ 463 h 763"/>
              <a:gd name="connsiteX101-5441" fmla="*/ 648 w 711"/>
              <a:gd name="connsiteY101-5442" fmla="*/ 489 h 763"/>
              <a:gd name="connsiteX102-5443" fmla="*/ 643 w 711"/>
              <a:gd name="connsiteY102-5444" fmla="*/ 510 h 763"/>
              <a:gd name="connsiteX103-5445" fmla="*/ 638 w 711"/>
              <a:gd name="connsiteY103-5446" fmla="*/ 531 h 763"/>
              <a:gd name="connsiteX104-5447" fmla="*/ 632 w 711"/>
              <a:gd name="connsiteY104-5448" fmla="*/ 568 h 763"/>
              <a:gd name="connsiteX105-5449" fmla="*/ 622 w 711"/>
              <a:gd name="connsiteY105-5450" fmla="*/ 605 h 763"/>
              <a:gd name="connsiteX106-5451" fmla="*/ 617 w 711"/>
              <a:gd name="connsiteY106-5452" fmla="*/ 636 h 763"/>
              <a:gd name="connsiteX107-5453" fmla="*/ 606 w 711"/>
              <a:gd name="connsiteY107-5454" fmla="*/ 663 h 763"/>
              <a:gd name="connsiteX108-5455" fmla="*/ 601 w 711"/>
              <a:gd name="connsiteY108-5456" fmla="*/ 689 h 763"/>
              <a:gd name="connsiteX109-5457" fmla="*/ 596 w 711"/>
              <a:gd name="connsiteY109-5458" fmla="*/ 700 h 763"/>
              <a:gd name="connsiteX110-5459" fmla="*/ 590 w 711"/>
              <a:gd name="connsiteY110-5460" fmla="*/ 710 h 763"/>
              <a:gd name="connsiteX111-5461" fmla="*/ 590 w 711"/>
              <a:gd name="connsiteY111-5462" fmla="*/ 721 h 763"/>
              <a:gd name="connsiteX112-5463" fmla="*/ 585 w 711"/>
              <a:gd name="connsiteY112-5464" fmla="*/ 726 h 763"/>
              <a:gd name="connsiteX113-5465" fmla="*/ 580 w 711"/>
              <a:gd name="connsiteY113-5466" fmla="*/ 736 h 763"/>
              <a:gd name="connsiteX114-5467" fmla="*/ 580 w 711"/>
              <a:gd name="connsiteY114-5468" fmla="*/ 742 h 763"/>
              <a:gd name="connsiteX115-5469" fmla="*/ 569 w 711"/>
              <a:gd name="connsiteY115-5470" fmla="*/ 747 h 763"/>
              <a:gd name="connsiteX116-5471" fmla="*/ 564 w 711"/>
              <a:gd name="connsiteY116-5472" fmla="*/ 757 h 763"/>
              <a:gd name="connsiteX117-5473" fmla="*/ 559 w 711"/>
              <a:gd name="connsiteY117-5474" fmla="*/ 757 h 763"/>
              <a:gd name="connsiteX118-5475" fmla="*/ 553 w 711"/>
              <a:gd name="connsiteY118-5476" fmla="*/ 763 h 763"/>
              <a:gd name="connsiteX119-5477" fmla="*/ 548 w 711"/>
              <a:gd name="connsiteY119-5478" fmla="*/ 763 h 763"/>
              <a:gd name="connsiteX120-5479" fmla="*/ 548 w 711"/>
              <a:gd name="connsiteY120-5480" fmla="*/ 757 h 763"/>
              <a:gd name="connsiteX121-5481" fmla="*/ 543 w 711"/>
              <a:gd name="connsiteY121-5482" fmla="*/ 757 h 763"/>
              <a:gd name="connsiteX122-5483" fmla="*/ 543 w 711"/>
              <a:gd name="connsiteY122-5484" fmla="*/ 752 h 763"/>
              <a:gd name="connsiteX123-5485" fmla="*/ 543 w 711"/>
              <a:gd name="connsiteY123-5486" fmla="*/ 747 h 763"/>
              <a:gd name="connsiteX124-5487" fmla="*/ 538 w 711"/>
              <a:gd name="connsiteY124-5488" fmla="*/ 742 h 763"/>
              <a:gd name="connsiteX125-5489" fmla="*/ 538 w 711"/>
              <a:gd name="connsiteY125-5490" fmla="*/ 731 h 763"/>
              <a:gd name="connsiteX126-5491" fmla="*/ 538 w 711"/>
              <a:gd name="connsiteY126-5492" fmla="*/ 721 h 763"/>
              <a:gd name="connsiteX127-5493" fmla="*/ 532 w 711"/>
              <a:gd name="connsiteY127-5494" fmla="*/ 705 h 763"/>
              <a:gd name="connsiteX128-5495" fmla="*/ 527 w 711"/>
              <a:gd name="connsiteY128-5496" fmla="*/ 684 h 763"/>
              <a:gd name="connsiteX129-5497" fmla="*/ 522 w 711"/>
              <a:gd name="connsiteY129-5498" fmla="*/ 668 h 763"/>
              <a:gd name="connsiteX130-5499" fmla="*/ 517 w 711"/>
              <a:gd name="connsiteY130-5500" fmla="*/ 652 h 763"/>
              <a:gd name="connsiteX131-5501" fmla="*/ 511 w 711"/>
              <a:gd name="connsiteY131-5502" fmla="*/ 636 h 763"/>
              <a:gd name="connsiteX132-5503" fmla="*/ 501 w 711"/>
              <a:gd name="connsiteY132-5504" fmla="*/ 626 h 763"/>
              <a:gd name="connsiteX133-5505" fmla="*/ 596 w 711"/>
              <a:gd name="connsiteY133-5506" fmla="*/ 337 h 763"/>
              <a:gd name="connsiteX134-5507" fmla="*/ 601 w 711"/>
              <a:gd name="connsiteY134-5508" fmla="*/ 221 h 763"/>
              <a:gd name="connsiteX135-5509" fmla="*/ 601 w 711"/>
              <a:gd name="connsiteY135-5510" fmla="*/ 221 h 763"/>
              <a:gd name="connsiteX0-5511" fmla="*/ 601 w 711"/>
              <a:gd name="connsiteY0-5512" fmla="*/ 221 h 763"/>
              <a:gd name="connsiteX1-5513" fmla="*/ 601 w 711"/>
              <a:gd name="connsiteY1-5514" fmla="*/ 195 h 763"/>
              <a:gd name="connsiteX2-5515" fmla="*/ 601 w 711"/>
              <a:gd name="connsiteY2-5516" fmla="*/ 168 h 763"/>
              <a:gd name="connsiteX3-5517" fmla="*/ 601 w 711"/>
              <a:gd name="connsiteY3-5518" fmla="*/ 147 h 763"/>
              <a:gd name="connsiteX4-5519" fmla="*/ 601 w 711"/>
              <a:gd name="connsiteY4-5520" fmla="*/ 132 h 763"/>
              <a:gd name="connsiteX5-5521" fmla="*/ 601 w 711"/>
              <a:gd name="connsiteY5-5522" fmla="*/ 116 h 763"/>
              <a:gd name="connsiteX6-5523" fmla="*/ 601 w 711"/>
              <a:gd name="connsiteY6-5524" fmla="*/ 105 h 763"/>
              <a:gd name="connsiteX7-5525" fmla="*/ 596 w 711"/>
              <a:gd name="connsiteY7-5526" fmla="*/ 95 h 763"/>
              <a:gd name="connsiteX8-5527" fmla="*/ 596 w 711"/>
              <a:gd name="connsiteY8-5528" fmla="*/ 89 h 763"/>
              <a:gd name="connsiteX9-5529" fmla="*/ 596 w 711"/>
              <a:gd name="connsiteY9-5530" fmla="*/ 84 h 763"/>
              <a:gd name="connsiteX10-5531" fmla="*/ 590 w 711"/>
              <a:gd name="connsiteY10-5532" fmla="*/ 84 h 763"/>
              <a:gd name="connsiteX11-5533" fmla="*/ 585 w 711"/>
              <a:gd name="connsiteY11-5534" fmla="*/ 79 h 763"/>
              <a:gd name="connsiteX12-5535" fmla="*/ 575 w 711"/>
              <a:gd name="connsiteY12-5536" fmla="*/ 79 h 763"/>
              <a:gd name="connsiteX13-5537" fmla="*/ 569 w 711"/>
              <a:gd name="connsiteY13-5538" fmla="*/ 74 h 763"/>
              <a:gd name="connsiteX14-5539" fmla="*/ 553 w 711"/>
              <a:gd name="connsiteY14-5540" fmla="*/ 74 h 763"/>
              <a:gd name="connsiteX15-5541" fmla="*/ 543 w 711"/>
              <a:gd name="connsiteY15-5542" fmla="*/ 74 h 763"/>
              <a:gd name="connsiteX16-5543" fmla="*/ 527 w 711"/>
              <a:gd name="connsiteY16-5544" fmla="*/ 79 h 763"/>
              <a:gd name="connsiteX17-5545" fmla="*/ 496 w 711"/>
              <a:gd name="connsiteY17-5546" fmla="*/ 79 h 763"/>
              <a:gd name="connsiteX18-5547" fmla="*/ 459 w 711"/>
              <a:gd name="connsiteY18-5548" fmla="*/ 84 h 763"/>
              <a:gd name="connsiteX19-5549" fmla="*/ 422 w 711"/>
              <a:gd name="connsiteY19-5550" fmla="*/ 89 h 763"/>
              <a:gd name="connsiteX20-5551" fmla="*/ 385 w 711"/>
              <a:gd name="connsiteY20-5552" fmla="*/ 89 h 763"/>
              <a:gd name="connsiteX21-5553" fmla="*/ 343 w 711"/>
              <a:gd name="connsiteY21-5554" fmla="*/ 95 h 763"/>
              <a:gd name="connsiteX22-5555" fmla="*/ 295 w 711"/>
              <a:gd name="connsiteY22-5556" fmla="*/ 105 h 763"/>
              <a:gd name="connsiteX23-5557" fmla="*/ 269 w 711"/>
              <a:gd name="connsiteY23-5558" fmla="*/ 105 h 763"/>
              <a:gd name="connsiteX24-5559" fmla="*/ 243 w 711"/>
              <a:gd name="connsiteY24-5560" fmla="*/ 110 h 763"/>
              <a:gd name="connsiteX25-5561" fmla="*/ 216 w 711"/>
              <a:gd name="connsiteY25-5562" fmla="*/ 116 h 763"/>
              <a:gd name="connsiteX26-5563" fmla="*/ 190 w 711"/>
              <a:gd name="connsiteY26-5564" fmla="*/ 116 h 763"/>
              <a:gd name="connsiteX27-5565" fmla="*/ 158 w 711"/>
              <a:gd name="connsiteY27-5566" fmla="*/ 121 h 763"/>
              <a:gd name="connsiteX28-5567" fmla="*/ 132 w 711"/>
              <a:gd name="connsiteY28-5568" fmla="*/ 126 h 763"/>
              <a:gd name="connsiteX29-5569" fmla="*/ 106 w 711"/>
              <a:gd name="connsiteY29-5570" fmla="*/ 126 h 763"/>
              <a:gd name="connsiteX30-5571" fmla="*/ 85 w 711"/>
              <a:gd name="connsiteY30-5572" fmla="*/ 132 h 763"/>
              <a:gd name="connsiteX31-5573" fmla="*/ 64 w 711"/>
              <a:gd name="connsiteY31-5574" fmla="*/ 132 h 763"/>
              <a:gd name="connsiteX32-5575" fmla="*/ 37 w 711"/>
              <a:gd name="connsiteY32-5576" fmla="*/ 132 h 763"/>
              <a:gd name="connsiteX33-5577" fmla="*/ 21 w 711"/>
              <a:gd name="connsiteY33-5578" fmla="*/ 137 h 763"/>
              <a:gd name="connsiteX34-5579" fmla="*/ 0 w 711"/>
              <a:gd name="connsiteY34-5580" fmla="*/ 137 h 763"/>
              <a:gd name="connsiteX35-5581" fmla="*/ 0 w 711"/>
              <a:gd name="connsiteY35-5582" fmla="*/ 100 h 763"/>
              <a:gd name="connsiteX36-5583" fmla="*/ 16 w 711"/>
              <a:gd name="connsiteY36-5584" fmla="*/ 100 h 763"/>
              <a:gd name="connsiteX37-5585" fmla="*/ 37 w 711"/>
              <a:gd name="connsiteY37-5586" fmla="*/ 100 h 763"/>
              <a:gd name="connsiteX38-5587" fmla="*/ 53 w 711"/>
              <a:gd name="connsiteY38-5588" fmla="*/ 100 h 763"/>
              <a:gd name="connsiteX39-5589" fmla="*/ 74 w 711"/>
              <a:gd name="connsiteY39-5590" fmla="*/ 95 h 763"/>
              <a:gd name="connsiteX40-5591" fmla="*/ 100 w 711"/>
              <a:gd name="connsiteY40-5592" fmla="*/ 95 h 763"/>
              <a:gd name="connsiteX41-5593" fmla="*/ 122 w 711"/>
              <a:gd name="connsiteY41-5594" fmla="*/ 89 h 763"/>
              <a:gd name="connsiteX42-5595" fmla="*/ 148 w 711"/>
              <a:gd name="connsiteY42-5596" fmla="*/ 84 h 763"/>
              <a:gd name="connsiteX43-5597" fmla="*/ 179 w 711"/>
              <a:gd name="connsiteY43-5598" fmla="*/ 84 h 763"/>
              <a:gd name="connsiteX44-5599" fmla="*/ 237 w 711"/>
              <a:gd name="connsiteY44-5600" fmla="*/ 74 h 763"/>
              <a:gd name="connsiteX45-5601" fmla="*/ 295 w 711"/>
              <a:gd name="connsiteY45-5602" fmla="*/ 63 h 763"/>
              <a:gd name="connsiteX46-5603" fmla="*/ 353 w 711"/>
              <a:gd name="connsiteY46-5604" fmla="*/ 58 h 763"/>
              <a:gd name="connsiteX47-5605" fmla="*/ 411 w 711"/>
              <a:gd name="connsiteY47-5606" fmla="*/ 47 h 763"/>
              <a:gd name="connsiteX48-5607" fmla="*/ 438 w 711"/>
              <a:gd name="connsiteY48-5608" fmla="*/ 42 h 763"/>
              <a:gd name="connsiteX49-5609" fmla="*/ 464 w 711"/>
              <a:gd name="connsiteY49-5610" fmla="*/ 37 h 763"/>
              <a:gd name="connsiteX50-5611" fmla="*/ 490 w 711"/>
              <a:gd name="connsiteY50-5612" fmla="*/ 32 h 763"/>
              <a:gd name="connsiteX51-5613" fmla="*/ 506 w 711"/>
              <a:gd name="connsiteY51-5614" fmla="*/ 32 h 763"/>
              <a:gd name="connsiteX52-5615" fmla="*/ 522 w 711"/>
              <a:gd name="connsiteY52-5616" fmla="*/ 26 h 763"/>
              <a:gd name="connsiteX53-5617" fmla="*/ 538 w 711"/>
              <a:gd name="connsiteY53-5618" fmla="*/ 21 h 763"/>
              <a:gd name="connsiteX54-5619" fmla="*/ 543 w 711"/>
              <a:gd name="connsiteY54-5620" fmla="*/ 21 h 763"/>
              <a:gd name="connsiteX55-5621" fmla="*/ 553 w 711"/>
              <a:gd name="connsiteY55-5622" fmla="*/ 16 h 763"/>
              <a:gd name="connsiteX56-5623" fmla="*/ 559 w 711"/>
              <a:gd name="connsiteY56-5624" fmla="*/ 11 h 763"/>
              <a:gd name="connsiteX57-5625" fmla="*/ 569 w 711"/>
              <a:gd name="connsiteY57-5626" fmla="*/ 5 h 763"/>
              <a:gd name="connsiteX58-5627" fmla="*/ 575 w 711"/>
              <a:gd name="connsiteY58-5628" fmla="*/ 5 h 763"/>
              <a:gd name="connsiteX59-5629" fmla="*/ 585 w 711"/>
              <a:gd name="connsiteY59-5630" fmla="*/ 0 h 763"/>
              <a:gd name="connsiteX60-5631" fmla="*/ 590 w 711"/>
              <a:gd name="connsiteY60-5632" fmla="*/ 5 h 763"/>
              <a:gd name="connsiteX61-5633" fmla="*/ 596 w 711"/>
              <a:gd name="connsiteY61-5634" fmla="*/ 5 h 763"/>
              <a:gd name="connsiteX62-5635" fmla="*/ 601 w 711"/>
              <a:gd name="connsiteY62-5636" fmla="*/ 11 h 763"/>
              <a:gd name="connsiteX63-5637" fmla="*/ 611 w 711"/>
              <a:gd name="connsiteY63-5638" fmla="*/ 16 h 763"/>
              <a:gd name="connsiteX64-5639" fmla="*/ 622 w 711"/>
              <a:gd name="connsiteY64-5640" fmla="*/ 21 h 763"/>
              <a:gd name="connsiteX65-5641" fmla="*/ 632 w 711"/>
              <a:gd name="connsiteY65-5642" fmla="*/ 26 h 763"/>
              <a:gd name="connsiteX66-5643" fmla="*/ 643 w 711"/>
              <a:gd name="connsiteY66-5644" fmla="*/ 32 h 763"/>
              <a:gd name="connsiteX67-5645" fmla="*/ 659 w 711"/>
              <a:gd name="connsiteY67-5646" fmla="*/ 42 h 763"/>
              <a:gd name="connsiteX68-5647" fmla="*/ 669 w 711"/>
              <a:gd name="connsiteY68-5648" fmla="*/ 53 h 763"/>
              <a:gd name="connsiteX69-5649" fmla="*/ 680 w 711"/>
              <a:gd name="connsiteY69-5650" fmla="*/ 58 h 763"/>
              <a:gd name="connsiteX70-5651" fmla="*/ 690 w 711"/>
              <a:gd name="connsiteY70-5652" fmla="*/ 68 h 763"/>
              <a:gd name="connsiteX71-5653" fmla="*/ 701 w 711"/>
              <a:gd name="connsiteY71-5654" fmla="*/ 74 h 763"/>
              <a:gd name="connsiteX72-5655" fmla="*/ 706 w 711"/>
              <a:gd name="connsiteY72-5656" fmla="*/ 79 h 763"/>
              <a:gd name="connsiteX73-5657" fmla="*/ 711 w 711"/>
              <a:gd name="connsiteY73-5658" fmla="*/ 84 h 763"/>
              <a:gd name="connsiteX74-5659" fmla="*/ 711 w 711"/>
              <a:gd name="connsiteY74-5660" fmla="*/ 89 h 763"/>
              <a:gd name="connsiteX75-5661" fmla="*/ 711 w 711"/>
              <a:gd name="connsiteY75-5662" fmla="*/ 95 h 763"/>
              <a:gd name="connsiteX76-5663" fmla="*/ 711 w 711"/>
              <a:gd name="connsiteY76-5664" fmla="*/ 100 h 763"/>
              <a:gd name="connsiteX77-5665" fmla="*/ 711 w 711"/>
              <a:gd name="connsiteY77-5666" fmla="*/ 105 h 763"/>
              <a:gd name="connsiteX78-5667" fmla="*/ 706 w 711"/>
              <a:gd name="connsiteY78-5668" fmla="*/ 110 h 763"/>
              <a:gd name="connsiteX79-5669" fmla="*/ 696 w 711"/>
              <a:gd name="connsiteY79-5670" fmla="*/ 116 h 763"/>
              <a:gd name="connsiteX80-5671" fmla="*/ 696 w 711"/>
              <a:gd name="connsiteY80-5672" fmla="*/ 121 h 763"/>
              <a:gd name="connsiteX81-5673" fmla="*/ 696 w 711"/>
              <a:gd name="connsiteY81-5674" fmla="*/ 121 h 763"/>
              <a:gd name="connsiteX82-5675" fmla="*/ 690 w 711"/>
              <a:gd name="connsiteY82-5676" fmla="*/ 126 h 763"/>
              <a:gd name="connsiteX83-5677" fmla="*/ 690 w 711"/>
              <a:gd name="connsiteY83-5678" fmla="*/ 132 h 763"/>
              <a:gd name="connsiteX84-5679" fmla="*/ 685 w 711"/>
              <a:gd name="connsiteY84-5680" fmla="*/ 142 h 763"/>
              <a:gd name="connsiteX85-5681" fmla="*/ 685 w 711"/>
              <a:gd name="connsiteY85-5682" fmla="*/ 147 h 763"/>
              <a:gd name="connsiteX86-5683" fmla="*/ 685 w 711"/>
              <a:gd name="connsiteY86-5684" fmla="*/ 158 h 763"/>
              <a:gd name="connsiteX87-5685" fmla="*/ 680 w 711"/>
              <a:gd name="connsiteY87-5686" fmla="*/ 168 h 763"/>
              <a:gd name="connsiteX88-5687" fmla="*/ 680 w 711"/>
              <a:gd name="connsiteY88-5688" fmla="*/ 179 h 763"/>
              <a:gd name="connsiteX89-5689" fmla="*/ 680 w 711"/>
              <a:gd name="connsiteY89-5690" fmla="*/ 189 h 763"/>
              <a:gd name="connsiteX90-5691" fmla="*/ 675 w 711"/>
              <a:gd name="connsiteY90-5692" fmla="*/ 205 h 763"/>
              <a:gd name="connsiteX91-5693" fmla="*/ 675 w 711"/>
              <a:gd name="connsiteY91-5694" fmla="*/ 221 h 763"/>
              <a:gd name="connsiteX92-5695" fmla="*/ 675 w 711"/>
              <a:gd name="connsiteY92-5696" fmla="*/ 237 h 763"/>
              <a:gd name="connsiteX93-5697" fmla="*/ 669 w 711"/>
              <a:gd name="connsiteY93-5698" fmla="*/ 252 h 763"/>
              <a:gd name="connsiteX94-5699" fmla="*/ 669 w 711"/>
              <a:gd name="connsiteY94-5700" fmla="*/ 268 h 763"/>
              <a:gd name="connsiteX95-5701" fmla="*/ 669 w 711"/>
              <a:gd name="connsiteY95-5702" fmla="*/ 289 h 763"/>
              <a:gd name="connsiteX96-5703" fmla="*/ 664 w 711"/>
              <a:gd name="connsiteY96-5704" fmla="*/ 331 h 763"/>
              <a:gd name="connsiteX97-5705" fmla="*/ 659 w 711"/>
              <a:gd name="connsiteY97-5706" fmla="*/ 368 h 763"/>
              <a:gd name="connsiteX98-5707" fmla="*/ 659 w 711"/>
              <a:gd name="connsiteY98-5708" fmla="*/ 400 h 763"/>
              <a:gd name="connsiteX99-5709" fmla="*/ 654 w 711"/>
              <a:gd name="connsiteY99-5710" fmla="*/ 431 h 763"/>
              <a:gd name="connsiteX100-5711" fmla="*/ 648 w 711"/>
              <a:gd name="connsiteY100-5712" fmla="*/ 463 h 763"/>
              <a:gd name="connsiteX101-5713" fmla="*/ 648 w 711"/>
              <a:gd name="connsiteY101-5714" fmla="*/ 489 h 763"/>
              <a:gd name="connsiteX102-5715" fmla="*/ 643 w 711"/>
              <a:gd name="connsiteY102-5716" fmla="*/ 510 h 763"/>
              <a:gd name="connsiteX103-5717" fmla="*/ 638 w 711"/>
              <a:gd name="connsiteY103-5718" fmla="*/ 531 h 763"/>
              <a:gd name="connsiteX104-5719" fmla="*/ 632 w 711"/>
              <a:gd name="connsiteY104-5720" fmla="*/ 568 h 763"/>
              <a:gd name="connsiteX105-5721" fmla="*/ 622 w 711"/>
              <a:gd name="connsiteY105-5722" fmla="*/ 605 h 763"/>
              <a:gd name="connsiteX106-5723" fmla="*/ 617 w 711"/>
              <a:gd name="connsiteY106-5724" fmla="*/ 636 h 763"/>
              <a:gd name="connsiteX107-5725" fmla="*/ 606 w 711"/>
              <a:gd name="connsiteY107-5726" fmla="*/ 663 h 763"/>
              <a:gd name="connsiteX108-5727" fmla="*/ 601 w 711"/>
              <a:gd name="connsiteY108-5728" fmla="*/ 689 h 763"/>
              <a:gd name="connsiteX109-5729" fmla="*/ 596 w 711"/>
              <a:gd name="connsiteY109-5730" fmla="*/ 700 h 763"/>
              <a:gd name="connsiteX110-5731" fmla="*/ 590 w 711"/>
              <a:gd name="connsiteY110-5732" fmla="*/ 710 h 763"/>
              <a:gd name="connsiteX111-5733" fmla="*/ 590 w 711"/>
              <a:gd name="connsiteY111-5734" fmla="*/ 721 h 763"/>
              <a:gd name="connsiteX112-5735" fmla="*/ 585 w 711"/>
              <a:gd name="connsiteY112-5736" fmla="*/ 726 h 763"/>
              <a:gd name="connsiteX113-5737" fmla="*/ 580 w 711"/>
              <a:gd name="connsiteY113-5738" fmla="*/ 736 h 763"/>
              <a:gd name="connsiteX114-5739" fmla="*/ 580 w 711"/>
              <a:gd name="connsiteY114-5740" fmla="*/ 742 h 763"/>
              <a:gd name="connsiteX115-5741" fmla="*/ 569 w 711"/>
              <a:gd name="connsiteY115-5742" fmla="*/ 747 h 763"/>
              <a:gd name="connsiteX116-5743" fmla="*/ 564 w 711"/>
              <a:gd name="connsiteY116-5744" fmla="*/ 757 h 763"/>
              <a:gd name="connsiteX117-5745" fmla="*/ 559 w 711"/>
              <a:gd name="connsiteY117-5746" fmla="*/ 757 h 763"/>
              <a:gd name="connsiteX118-5747" fmla="*/ 553 w 711"/>
              <a:gd name="connsiteY118-5748" fmla="*/ 763 h 763"/>
              <a:gd name="connsiteX119-5749" fmla="*/ 548 w 711"/>
              <a:gd name="connsiteY119-5750" fmla="*/ 763 h 763"/>
              <a:gd name="connsiteX120-5751" fmla="*/ 548 w 711"/>
              <a:gd name="connsiteY120-5752" fmla="*/ 757 h 763"/>
              <a:gd name="connsiteX121-5753" fmla="*/ 543 w 711"/>
              <a:gd name="connsiteY121-5754" fmla="*/ 757 h 763"/>
              <a:gd name="connsiteX122-5755" fmla="*/ 543 w 711"/>
              <a:gd name="connsiteY122-5756" fmla="*/ 752 h 763"/>
              <a:gd name="connsiteX123-5757" fmla="*/ 543 w 711"/>
              <a:gd name="connsiteY123-5758" fmla="*/ 747 h 763"/>
              <a:gd name="connsiteX124-5759" fmla="*/ 538 w 711"/>
              <a:gd name="connsiteY124-5760" fmla="*/ 742 h 763"/>
              <a:gd name="connsiteX125-5761" fmla="*/ 538 w 711"/>
              <a:gd name="connsiteY125-5762" fmla="*/ 731 h 763"/>
              <a:gd name="connsiteX126-5763" fmla="*/ 538 w 711"/>
              <a:gd name="connsiteY126-5764" fmla="*/ 721 h 763"/>
              <a:gd name="connsiteX127-5765" fmla="*/ 532 w 711"/>
              <a:gd name="connsiteY127-5766" fmla="*/ 705 h 763"/>
              <a:gd name="connsiteX128-5767" fmla="*/ 527 w 711"/>
              <a:gd name="connsiteY128-5768" fmla="*/ 684 h 763"/>
              <a:gd name="connsiteX129-5769" fmla="*/ 522 w 711"/>
              <a:gd name="connsiteY129-5770" fmla="*/ 668 h 763"/>
              <a:gd name="connsiteX130-5771" fmla="*/ 517 w 711"/>
              <a:gd name="connsiteY130-5772" fmla="*/ 652 h 763"/>
              <a:gd name="connsiteX131-5773" fmla="*/ 511 w 711"/>
              <a:gd name="connsiteY131-5774" fmla="*/ 636 h 763"/>
              <a:gd name="connsiteX132-5775" fmla="*/ 501 w 711"/>
              <a:gd name="connsiteY132-5776" fmla="*/ 626 h 763"/>
              <a:gd name="connsiteX133-5777" fmla="*/ 601 w 711"/>
              <a:gd name="connsiteY133-5778" fmla="*/ 221 h 763"/>
              <a:gd name="connsiteX134-5779" fmla="*/ 601 w 711"/>
              <a:gd name="connsiteY134-5780" fmla="*/ 221 h 763"/>
              <a:gd name="connsiteX0-5781" fmla="*/ 601 w 711"/>
              <a:gd name="connsiteY0-5782" fmla="*/ 221 h 763"/>
              <a:gd name="connsiteX1-5783" fmla="*/ 601 w 711"/>
              <a:gd name="connsiteY1-5784" fmla="*/ 195 h 763"/>
              <a:gd name="connsiteX2-5785" fmla="*/ 601 w 711"/>
              <a:gd name="connsiteY2-5786" fmla="*/ 168 h 763"/>
              <a:gd name="connsiteX3-5787" fmla="*/ 601 w 711"/>
              <a:gd name="connsiteY3-5788" fmla="*/ 147 h 763"/>
              <a:gd name="connsiteX4-5789" fmla="*/ 601 w 711"/>
              <a:gd name="connsiteY4-5790" fmla="*/ 132 h 763"/>
              <a:gd name="connsiteX5-5791" fmla="*/ 601 w 711"/>
              <a:gd name="connsiteY5-5792" fmla="*/ 116 h 763"/>
              <a:gd name="connsiteX6-5793" fmla="*/ 601 w 711"/>
              <a:gd name="connsiteY6-5794" fmla="*/ 105 h 763"/>
              <a:gd name="connsiteX7-5795" fmla="*/ 596 w 711"/>
              <a:gd name="connsiteY7-5796" fmla="*/ 95 h 763"/>
              <a:gd name="connsiteX8-5797" fmla="*/ 596 w 711"/>
              <a:gd name="connsiteY8-5798" fmla="*/ 89 h 763"/>
              <a:gd name="connsiteX9-5799" fmla="*/ 596 w 711"/>
              <a:gd name="connsiteY9-5800" fmla="*/ 84 h 763"/>
              <a:gd name="connsiteX10-5801" fmla="*/ 590 w 711"/>
              <a:gd name="connsiteY10-5802" fmla="*/ 84 h 763"/>
              <a:gd name="connsiteX11-5803" fmla="*/ 585 w 711"/>
              <a:gd name="connsiteY11-5804" fmla="*/ 79 h 763"/>
              <a:gd name="connsiteX12-5805" fmla="*/ 575 w 711"/>
              <a:gd name="connsiteY12-5806" fmla="*/ 79 h 763"/>
              <a:gd name="connsiteX13-5807" fmla="*/ 569 w 711"/>
              <a:gd name="connsiteY13-5808" fmla="*/ 74 h 763"/>
              <a:gd name="connsiteX14-5809" fmla="*/ 553 w 711"/>
              <a:gd name="connsiteY14-5810" fmla="*/ 74 h 763"/>
              <a:gd name="connsiteX15-5811" fmla="*/ 543 w 711"/>
              <a:gd name="connsiteY15-5812" fmla="*/ 74 h 763"/>
              <a:gd name="connsiteX16-5813" fmla="*/ 527 w 711"/>
              <a:gd name="connsiteY16-5814" fmla="*/ 79 h 763"/>
              <a:gd name="connsiteX17-5815" fmla="*/ 496 w 711"/>
              <a:gd name="connsiteY17-5816" fmla="*/ 79 h 763"/>
              <a:gd name="connsiteX18-5817" fmla="*/ 459 w 711"/>
              <a:gd name="connsiteY18-5818" fmla="*/ 84 h 763"/>
              <a:gd name="connsiteX19-5819" fmla="*/ 422 w 711"/>
              <a:gd name="connsiteY19-5820" fmla="*/ 89 h 763"/>
              <a:gd name="connsiteX20-5821" fmla="*/ 385 w 711"/>
              <a:gd name="connsiteY20-5822" fmla="*/ 89 h 763"/>
              <a:gd name="connsiteX21-5823" fmla="*/ 343 w 711"/>
              <a:gd name="connsiteY21-5824" fmla="*/ 95 h 763"/>
              <a:gd name="connsiteX22-5825" fmla="*/ 295 w 711"/>
              <a:gd name="connsiteY22-5826" fmla="*/ 105 h 763"/>
              <a:gd name="connsiteX23-5827" fmla="*/ 269 w 711"/>
              <a:gd name="connsiteY23-5828" fmla="*/ 105 h 763"/>
              <a:gd name="connsiteX24-5829" fmla="*/ 243 w 711"/>
              <a:gd name="connsiteY24-5830" fmla="*/ 110 h 763"/>
              <a:gd name="connsiteX25-5831" fmla="*/ 216 w 711"/>
              <a:gd name="connsiteY25-5832" fmla="*/ 116 h 763"/>
              <a:gd name="connsiteX26-5833" fmla="*/ 190 w 711"/>
              <a:gd name="connsiteY26-5834" fmla="*/ 116 h 763"/>
              <a:gd name="connsiteX27-5835" fmla="*/ 158 w 711"/>
              <a:gd name="connsiteY27-5836" fmla="*/ 121 h 763"/>
              <a:gd name="connsiteX28-5837" fmla="*/ 132 w 711"/>
              <a:gd name="connsiteY28-5838" fmla="*/ 126 h 763"/>
              <a:gd name="connsiteX29-5839" fmla="*/ 106 w 711"/>
              <a:gd name="connsiteY29-5840" fmla="*/ 126 h 763"/>
              <a:gd name="connsiteX30-5841" fmla="*/ 85 w 711"/>
              <a:gd name="connsiteY30-5842" fmla="*/ 132 h 763"/>
              <a:gd name="connsiteX31-5843" fmla="*/ 64 w 711"/>
              <a:gd name="connsiteY31-5844" fmla="*/ 132 h 763"/>
              <a:gd name="connsiteX32-5845" fmla="*/ 37 w 711"/>
              <a:gd name="connsiteY32-5846" fmla="*/ 132 h 763"/>
              <a:gd name="connsiteX33-5847" fmla="*/ 21 w 711"/>
              <a:gd name="connsiteY33-5848" fmla="*/ 137 h 763"/>
              <a:gd name="connsiteX34-5849" fmla="*/ 0 w 711"/>
              <a:gd name="connsiteY34-5850" fmla="*/ 137 h 763"/>
              <a:gd name="connsiteX35-5851" fmla="*/ 0 w 711"/>
              <a:gd name="connsiteY35-5852" fmla="*/ 100 h 763"/>
              <a:gd name="connsiteX36-5853" fmla="*/ 16 w 711"/>
              <a:gd name="connsiteY36-5854" fmla="*/ 100 h 763"/>
              <a:gd name="connsiteX37-5855" fmla="*/ 37 w 711"/>
              <a:gd name="connsiteY37-5856" fmla="*/ 100 h 763"/>
              <a:gd name="connsiteX38-5857" fmla="*/ 53 w 711"/>
              <a:gd name="connsiteY38-5858" fmla="*/ 100 h 763"/>
              <a:gd name="connsiteX39-5859" fmla="*/ 74 w 711"/>
              <a:gd name="connsiteY39-5860" fmla="*/ 95 h 763"/>
              <a:gd name="connsiteX40-5861" fmla="*/ 100 w 711"/>
              <a:gd name="connsiteY40-5862" fmla="*/ 95 h 763"/>
              <a:gd name="connsiteX41-5863" fmla="*/ 122 w 711"/>
              <a:gd name="connsiteY41-5864" fmla="*/ 89 h 763"/>
              <a:gd name="connsiteX42-5865" fmla="*/ 148 w 711"/>
              <a:gd name="connsiteY42-5866" fmla="*/ 84 h 763"/>
              <a:gd name="connsiteX43-5867" fmla="*/ 179 w 711"/>
              <a:gd name="connsiteY43-5868" fmla="*/ 84 h 763"/>
              <a:gd name="connsiteX44-5869" fmla="*/ 237 w 711"/>
              <a:gd name="connsiteY44-5870" fmla="*/ 74 h 763"/>
              <a:gd name="connsiteX45-5871" fmla="*/ 295 w 711"/>
              <a:gd name="connsiteY45-5872" fmla="*/ 63 h 763"/>
              <a:gd name="connsiteX46-5873" fmla="*/ 353 w 711"/>
              <a:gd name="connsiteY46-5874" fmla="*/ 58 h 763"/>
              <a:gd name="connsiteX47-5875" fmla="*/ 411 w 711"/>
              <a:gd name="connsiteY47-5876" fmla="*/ 47 h 763"/>
              <a:gd name="connsiteX48-5877" fmla="*/ 438 w 711"/>
              <a:gd name="connsiteY48-5878" fmla="*/ 42 h 763"/>
              <a:gd name="connsiteX49-5879" fmla="*/ 464 w 711"/>
              <a:gd name="connsiteY49-5880" fmla="*/ 37 h 763"/>
              <a:gd name="connsiteX50-5881" fmla="*/ 490 w 711"/>
              <a:gd name="connsiteY50-5882" fmla="*/ 32 h 763"/>
              <a:gd name="connsiteX51-5883" fmla="*/ 506 w 711"/>
              <a:gd name="connsiteY51-5884" fmla="*/ 32 h 763"/>
              <a:gd name="connsiteX52-5885" fmla="*/ 522 w 711"/>
              <a:gd name="connsiteY52-5886" fmla="*/ 26 h 763"/>
              <a:gd name="connsiteX53-5887" fmla="*/ 538 w 711"/>
              <a:gd name="connsiteY53-5888" fmla="*/ 21 h 763"/>
              <a:gd name="connsiteX54-5889" fmla="*/ 543 w 711"/>
              <a:gd name="connsiteY54-5890" fmla="*/ 21 h 763"/>
              <a:gd name="connsiteX55-5891" fmla="*/ 553 w 711"/>
              <a:gd name="connsiteY55-5892" fmla="*/ 16 h 763"/>
              <a:gd name="connsiteX56-5893" fmla="*/ 559 w 711"/>
              <a:gd name="connsiteY56-5894" fmla="*/ 11 h 763"/>
              <a:gd name="connsiteX57-5895" fmla="*/ 569 w 711"/>
              <a:gd name="connsiteY57-5896" fmla="*/ 5 h 763"/>
              <a:gd name="connsiteX58-5897" fmla="*/ 575 w 711"/>
              <a:gd name="connsiteY58-5898" fmla="*/ 5 h 763"/>
              <a:gd name="connsiteX59-5899" fmla="*/ 585 w 711"/>
              <a:gd name="connsiteY59-5900" fmla="*/ 0 h 763"/>
              <a:gd name="connsiteX60-5901" fmla="*/ 590 w 711"/>
              <a:gd name="connsiteY60-5902" fmla="*/ 5 h 763"/>
              <a:gd name="connsiteX61-5903" fmla="*/ 596 w 711"/>
              <a:gd name="connsiteY61-5904" fmla="*/ 5 h 763"/>
              <a:gd name="connsiteX62-5905" fmla="*/ 601 w 711"/>
              <a:gd name="connsiteY62-5906" fmla="*/ 11 h 763"/>
              <a:gd name="connsiteX63-5907" fmla="*/ 611 w 711"/>
              <a:gd name="connsiteY63-5908" fmla="*/ 16 h 763"/>
              <a:gd name="connsiteX64-5909" fmla="*/ 622 w 711"/>
              <a:gd name="connsiteY64-5910" fmla="*/ 21 h 763"/>
              <a:gd name="connsiteX65-5911" fmla="*/ 632 w 711"/>
              <a:gd name="connsiteY65-5912" fmla="*/ 26 h 763"/>
              <a:gd name="connsiteX66-5913" fmla="*/ 643 w 711"/>
              <a:gd name="connsiteY66-5914" fmla="*/ 32 h 763"/>
              <a:gd name="connsiteX67-5915" fmla="*/ 659 w 711"/>
              <a:gd name="connsiteY67-5916" fmla="*/ 42 h 763"/>
              <a:gd name="connsiteX68-5917" fmla="*/ 669 w 711"/>
              <a:gd name="connsiteY68-5918" fmla="*/ 53 h 763"/>
              <a:gd name="connsiteX69-5919" fmla="*/ 680 w 711"/>
              <a:gd name="connsiteY69-5920" fmla="*/ 58 h 763"/>
              <a:gd name="connsiteX70-5921" fmla="*/ 690 w 711"/>
              <a:gd name="connsiteY70-5922" fmla="*/ 68 h 763"/>
              <a:gd name="connsiteX71-5923" fmla="*/ 701 w 711"/>
              <a:gd name="connsiteY71-5924" fmla="*/ 74 h 763"/>
              <a:gd name="connsiteX72-5925" fmla="*/ 706 w 711"/>
              <a:gd name="connsiteY72-5926" fmla="*/ 79 h 763"/>
              <a:gd name="connsiteX73-5927" fmla="*/ 711 w 711"/>
              <a:gd name="connsiteY73-5928" fmla="*/ 84 h 763"/>
              <a:gd name="connsiteX74-5929" fmla="*/ 711 w 711"/>
              <a:gd name="connsiteY74-5930" fmla="*/ 89 h 763"/>
              <a:gd name="connsiteX75-5931" fmla="*/ 711 w 711"/>
              <a:gd name="connsiteY75-5932" fmla="*/ 95 h 763"/>
              <a:gd name="connsiteX76-5933" fmla="*/ 711 w 711"/>
              <a:gd name="connsiteY76-5934" fmla="*/ 100 h 763"/>
              <a:gd name="connsiteX77-5935" fmla="*/ 711 w 711"/>
              <a:gd name="connsiteY77-5936" fmla="*/ 105 h 763"/>
              <a:gd name="connsiteX78-5937" fmla="*/ 706 w 711"/>
              <a:gd name="connsiteY78-5938" fmla="*/ 110 h 763"/>
              <a:gd name="connsiteX79-5939" fmla="*/ 696 w 711"/>
              <a:gd name="connsiteY79-5940" fmla="*/ 116 h 763"/>
              <a:gd name="connsiteX80-5941" fmla="*/ 696 w 711"/>
              <a:gd name="connsiteY80-5942" fmla="*/ 121 h 763"/>
              <a:gd name="connsiteX81-5943" fmla="*/ 696 w 711"/>
              <a:gd name="connsiteY81-5944" fmla="*/ 121 h 763"/>
              <a:gd name="connsiteX82-5945" fmla="*/ 690 w 711"/>
              <a:gd name="connsiteY82-5946" fmla="*/ 126 h 763"/>
              <a:gd name="connsiteX83-5947" fmla="*/ 690 w 711"/>
              <a:gd name="connsiteY83-5948" fmla="*/ 132 h 763"/>
              <a:gd name="connsiteX84-5949" fmla="*/ 685 w 711"/>
              <a:gd name="connsiteY84-5950" fmla="*/ 142 h 763"/>
              <a:gd name="connsiteX85-5951" fmla="*/ 685 w 711"/>
              <a:gd name="connsiteY85-5952" fmla="*/ 147 h 763"/>
              <a:gd name="connsiteX86-5953" fmla="*/ 685 w 711"/>
              <a:gd name="connsiteY86-5954" fmla="*/ 158 h 763"/>
              <a:gd name="connsiteX87-5955" fmla="*/ 680 w 711"/>
              <a:gd name="connsiteY87-5956" fmla="*/ 168 h 763"/>
              <a:gd name="connsiteX88-5957" fmla="*/ 680 w 711"/>
              <a:gd name="connsiteY88-5958" fmla="*/ 179 h 763"/>
              <a:gd name="connsiteX89-5959" fmla="*/ 680 w 711"/>
              <a:gd name="connsiteY89-5960" fmla="*/ 189 h 763"/>
              <a:gd name="connsiteX90-5961" fmla="*/ 675 w 711"/>
              <a:gd name="connsiteY90-5962" fmla="*/ 205 h 763"/>
              <a:gd name="connsiteX91-5963" fmla="*/ 675 w 711"/>
              <a:gd name="connsiteY91-5964" fmla="*/ 221 h 763"/>
              <a:gd name="connsiteX92-5965" fmla="*/ 675 w 711"/>
              <a:gd name="connsiteY92-5966" fmla="*/ 237 h 763"/>
              <a:gd name="connsiteX93-5967" fmla="*/ 669 w 711"/>
              <a:gd name="connsiteY93-5968" fmla="*/ 252 h 763"/>
              <a:gd name="connsiteX94-5969" fmla="*/ 669 w 711"/>
              <a:gd name="connsiteY94-5970" fmla="*/ 268 h 763"/>
              <a:gd name="connsiteX95-5971" fmla="*/ 669 w 711"/>
              <a:gd name="connsiteY95-5972" fmla="*/ 289 h 763"/>
              <a:gd name="connsiteX96-5973" fmla="*/ 664 w 711"/>
              <a:gd name="connsiteY96-5974" fmla="*/ 331 h 763"/>
              <a:gd name="connsiteX97-5975" fmla="*/ 659 w 711"/>
              <a:gd name="connsiteY97-5976" fmla="*/ 368 h 763"/>
              <a:gd name="connsiteX98-5977" fmla="*/ 659 w 711"/>
              <a:gd name="connsiteY98-5978" fmla="*/ 400 h 763"/>
              <a:gd name="connsiteX99-5979" fmla="*/ 654 w 711"/>
              <a:gd name="connsiteY99-5980" fmla="*/ 431 h 763"/>
              <a:gd name="connsiteX100-5981" fmla="*/ 648 w 711"/>
              <a:gd name="connsiteY100-5982" fmla="*/ 463 h 763"/>
              <a:gd name="connsiteX101-5983" fmla="*/ 648 w 711"/>
              <a:gd name="connsiteY101-5984" fmla="*/ 489 h 763"/>
              <a:gd name="connsiteX102-5985" fmla="*/ 643 w 711"/>
              <a:gd name="connsiteY102-5986" fmla="*/ 510 h 763"/>
              <a:gd name="connsiteX103-5987" fmla="*/ 638 w 711"/>
              <a:gd name="connsiteY103-5988" fmla="*/ 531 h 763"/>
              <a:gd name="connsiteX104-5989" fmla="*/ 632 w 711"/>
              <a:gd name="connsiteY104-5990" fmla="*/ 568 h 763"/>
              <a:gd name="connsiteX105-5991" fmla="*/ 622 w 711"/>
              <a:gd name="connsiteY105-5992" fmla="*/ 605 h 763"/>
              <a:gd name="connsiteX106-5993" fmla="*/ 617 w 711"/>
              <a:gd name="connsiteY106-5994" fmla="*/ 636 h 763"/>
              <a:gd name="connsiteX107-5995" fmla="*/ 606 w 711"/>
              <a:gd name="connsiteY107-5996" fmla="*/ 663 h 763"/>
              <a:gd name="connsiteX108-5997" fmla="*/ 601 w 711"/>
              <a:gd name="connsiteY108-5998" fmla="*/ 689 h 763"/>
              <a:gd name="connsiteX109-5999" fmla="*/ 596 w 711"/>
              <a:gd name="connsiteY109-6000" fmla="*/ 700 h 763"/>
              <a:gd name="connsiteX110-6001" fmla="*/ 590 w 711"/>
              <a:gd name="connsiteY110-6002" fmla="*/ 710 h 763"/>
              <a:gd name="connsiteX111-6003" fmla="*/ 590 w 711"/>
              <a:gd name="connsiteY111-6004" fmla="*/ 721 h 763"/>
              <a:gd name="connsiteX112-6005" fmla="*/ 585 w 711"/>
              <a:gd name="connsiteY112-6006" fmla="*/ 726 h 763"/>
              <a:gd name="connsiteX113-6007" fmla="*/ 580 w 711"/>
              <a:gd name="connsiteY113-6008" fmla="*/ 736 h 763"/>
              <a:gd name="connsiteX114-6009" fmla="*/ 580 w 711"/>
              <a:gd name="connsiteY114-6010" fmla="*/ 742 h 763"/>
              <a:gd name="connsiteX115-6011" fmla="*/ 569 w 711"/>
              <a:gd name="connsiteY115-6012" fmla="*/ 747 h 763"/>
              <a:gd name="connsiteX116-6013" fmla="*/ 564 w 711"/>
              <a:gd name="connsiteY116-6014" fmla="*/ 757 h 763"/>
              <a:gd name="connsiteX117-6015" fmla="*/ 559 w 711"/>
              <a:gd name="connsiteY117-6016" fmla="*/ 757 h 763"/>
              <a:gd name="connsiteX118-6017" fmla="*/ 553 w 711"/>
              <a:gd name="connsiteY118-6018" fmla="*/ 763 h 763"/>
              <a:gd name="connsiteX119-6019" fmla="*/ 548 w 711"/>
              <a:gd name="connsiteY119-6020" fmla="*/ 763 h 763"/>
              <a:gd name="connsiteX120-6021" fmla="*/ 548 w 711"/>
              <a:gd name="connsiteY120-6022" fmla="*/ 757 h 763"/>
              <a:gd name="connsiteX121-6023" fmla="*/ 543 w 711"/>
              <a:gd name="connsiteY121-6024" fmla="*/ 757 h 763"/>
              <a:gd name="connsiteX122-6025" fmla="*/ 543 w 711"/>
              <a:gd name="connsiteY122-6026" fmla="*/ 752 h 763"/>
              <a:gd name="connsiteX123-6027" fmla="*/ 543 w 711"/>
              <a:gd name="connsiteY123-6028" fmla="*/ 747 h 763"/>
              <a:gd name="connsiteX124-6029" fmla="*/ 538 w 711"/>
              <a:gd name="connsiteY124-6030" fmla="*/ 742 h 763"/>
              <a:gd name="connsiteX125-6031" fmla="*/ 538 w 711"/>
              <a:gd name="connsiteY125-6032" fmla="*/ 731 h 763"/>
              <a:gd name="connsiteX126-6033" fmla="*/ 538 w 711"/>
              <a:gd name="connsiteY126-6034" fmla="*/ 721 h 763"/>
              <a:gd name="connsiteX127-6035" fmla="*/ 532 w 711"/>
              <a:gd name="connsiteY127-6036" fmla="*/ 705 h 763"/>
              <a:gd name="connsiteX128-6037" fmla="*/ 527 w 711"/>
              <a:gd name="connsiteY128-6038" fmla="*/ 684 h 763"/>
              <a:gd name="connsiteX129-6039" fmla="*/ 522 w 711"/>
              <a:gd name="connsiteY129-6040" fmla="*/ 668 h 763"/>
              <a:gd name="connsiteX130-6041" fmla="*/ 517 w 711"/>
              <a:gd name="connsiteY130-6042" fmla="*/ 652 h 763"/>
              <a:gd name="connsiteX131-6043" fmla="*/ 511 w 711"/>
              <a:gd name="connsiteY131-6044" fmla="*/ 636 h 763"/>
              <a:gd name="connsiteX132-6045" fmla="*/ 501 w 711"/>
              <a:gd name="connsiteY132-6046" fmla="*/ 626 h 763"/>
              <a:gd name="connsiteX133-6047" fmla="*/ 601 w 711"/>
              <a:gd name="connsiteY133-6048" fmla="*/ 221 h 763"/>
              <a:gd name="connsiteX0-6049" fmla="*/ 601 w 711"/>
              <a:gd name="connsiteY0-6050" fmla="*/ 221 h 763"/>
              <a:gd name="connsiteX1-6051" fmla="*/ 601 w 711"/>
              <a:gd name="connsiteY1-6052" fmla="*/ 195 h 763"/>
              <a:gd name="connsiteX2-6053" fmla="*/ 601 w 711"/>
              <a:gd name="connsiteY2-6054" fmla="*/ 168 h 763"/>
              <a:gd name="connsiteX3-6055" fmla="*/ 601 w 711"/>
              <a:gd name="connsiteY3-6056" fmla="*/ 147 h 763"/>
              <a:gd name="connsiteX4-6057" fmla="*/ 601 w 711"/>
              <a:gd name="connsiteY4-6058" fmla="*/ 132 h 763"/>
              <a:gd name="connsiteX5-6059" fmla="*/ 601 w 711"/>
              <a:gd name="connsiteY5-6060" fmla="*/ 116 h 763"/>
              <a:gd name="connsiteX6-6061" fmla="*/ 601 w 711"/>
              <a:gd name="connsiteY6-6062" fmla="*/ 105 h 763"/>
              <a:gd name="connsiteX7-6063" fmla="*/ 596 w 711"/>
              <a:gd name="connsiteY7-6064" fmla="*/ 95 h 763"/>
              <a:gd name="connsiteX8-6065" fmla="*/ 596 w 711"/>
              <a:gd name="connsiteY8-6066" fmla="*/ 89 h 763"/>
              <a:gd name="connsiteX9-6067" fmla="*/ 596 w 711"/>
              <a:gd name="connsiteY9-6068" fmla="*/ 84 h 763"/>
              <a:gd name="connsiteX10-6069" fmla="*/ 590 w 711"/>
              <a:gd name="connsiteY10-6070" fmla="*/ 84 h 763"/>
              <a:gd name="connsiteX11-6071" fmla="*/ 585 w 711"/>
              <a:gd name="connsiteY11-6072" fmla="*/ 79 h 763"/>
              <a:gd name="connsiteX12-6073" fmla="*/ 575 w 711"/>
              <a:gd name="connsiteY12-6074" fmla="*/ 79 h 763"/>
              <a:gd name="connsiteX13-6075" fmla="*/ 569 w 711"/>
              <a:gd name="connsiteY13-6076" fmla="*/ 74 h 763"/>
              <a:gd name="connsiteX14-6077" fmla="*/ 553 w 711"/>
              <a:gd name="connsiteY14-6078" fmla="*/ 74 h 763"/>
              <a:gd name="connsiteX15-6079" fmla="*/ 543 w 711"/>
              <a:gd name="connsiteY15-6080" fmla="*/ 74 h 763"/>
              <a:gd name="connsiteX16-6081" fmla="*/ 527 w 711"/>
              <a:gd name="connsiteY16-6082" fmla="*/ 79 h 763"/>
              <a:gd name="connsiteX17-6083" fmla="*/ 496 w 711"/>
              <a:gd name="connsiteY17-6084" fmla="*/ 79 h 763"/>
              <a:gd name="connsiteX18-6085" fmla="*/ 459 w 711"/>
              <a:gd name="connsiteY18-6086" fmla="*/ 84 h 763"/>
              <a:gd name="connsiteX19-6087" fmla="*/ 422 w 711"/>
              <a:gd name="connsiteY19-6088" fmla="*/ 89 h 763"/>
              <a:gd name="connsiteX20-6089" fmla="*/ 385 w 711"/>
              <a:gd name="connsiteY20-6090" fmla="*/ 89 h 763"/>
              <a:gd name="connsiteX21-6091" fmla="*/ 343 w 711"/>
              <a:gd name="connsiteY21-6092" fmla="*/ 95 h 763"/>
              <a:gd name="connsiteX22-6093" fmla="*/ 295 w 711"/>
              <a:gd name="connsiteY22-6094" fmla="*/ 105 h 763"/>
              <a:gd name="connsiteX23-6095" fmla="*/ 269 w 711"/>
              <a:gd name="connsiteY23-6096" fmla="*/ 105 h 763"/>
              <a:gd name="connsiteX24-6097" fmla="*/ 243 w 711"/>
              <a:gd name="connsiteY24-6098" fmla="*/ 110 h 763"/>
              <a:gd name="connsiteX25-6099" fmla="*/ 216 w 711"/>
              <a:gd name="connsiteY25-6100" fmla="*/ 116 h 763"/>
              <a:gd name="connsiteX26-6101" fmla="*/ 190 w 711"/>
              <a:gd name="connsiteY26-6102" fmla="*/ 116 h 763"/>
              <a:gd name="connsiteX27-6103" fmla="*/ 158 w 711"/>
              <a:gd name="connsiteY27-6104" fmla="*/ 121 h 763"/>
              <a:gd name="connsiteX28-6105" fmla="*/ 132 w 711"/>
              <a:gd name="connsiteY28-6106" fmla="*/ 126 h 763"/>
              <a:gd name="connsiteX29-6107" fmla="*/ 106 w 711"/>
              <a:gd name="connsiteY29-6108" fmla="*/ 126 h 763"/>
              <a:gd name="connsiteX30-6109" fmla="*/ 85 w 711"/>
              <a:gd name="connsiteY30-6110" fmla="*/ 132 h 763"/>
              <a:gd name="connsiteX31-6111" fmla="*/ 64 w 711"/>
              <a:gd name="connsiteY31-6112" fmla="*/ 132 h 763"/>
              <a:gd name="connsiteX32-6113" fmla="*/ 37 w 711"/>
              <a:gd name="connsiteY32-6114" fmla="*/ 132 h 763"/>
              <a:gd name="connsiteX33-6115" fmla="*/ 21 w 711"/>
              <a:gd name="connsiteY33-6116" fmla="*/ 137 h 763"/>
              <a:gd name="connsiteX34-6117" fmla="*/ 0 w 711"/>
              <a:gd name="connsiteY34-6118" fmla="*/ 137 h 763"/>
              <a:gd name="connsiteX35-6119" fmla="*/ 0 w 711"/>
              <a:gd name="connsiteY35-6120" fmla="*/ 100 h 763"/>
              <a:gd name="connsiteX36-6121" fmla="*/ 16 w 711"/>
              <a:gd name="connsiteY36-6122" fmla="*/ 100 h 763"/>
              <a:gd name="connsiteX37-6123" fmla="*/ 37 w 711"/>
              <a:gd name="connsiteY37-6124" fmla="*/ 100 h 763"/>
              <a:gd name="connsiteX38-6125" fmla="*/ 53 w 711"/>
              <a:gd name="connsiteY38-6126" fmla="*/ 100 h 763"/>
              <a:gd name="connsiteX39-6127" fmla="*/ 74 w 711"/>
              <a:gd name="connsiteY39-6128" fmla="*/ 95 h 763"/>
              <a:gd name="connsiteX40-6129" fmla="*/ 100 w 711"/>
              <a:gd name="connsiteY40-6130" fmla="*/ 95 h 763"/>
              <a:gd name="connsiteX41-6131" fmla="*/ 122 w 711"/>
              <a:gd name="connsiteY41-6132" fmla="*/ 89 h 763"/>
              <a:gd name="connsiteX42-6133" fmla="*/ 148 w 711"/>
              <a:gd name="connsiteY42-6134" fmla="*/ 84 h 763"/>
              <a:gd name="connsiteX43-6135" fmla="*/ 179 w 711"/>
              <a:gd name="connsiteY43-6136" fmla="*/ 84 h 763"/>
              <a:gd name="connsiteX44-6137" fmla="*/ 237 w 711"/>
              <a:gd name="connsiteY44-6138" fmla="*/ 74 h 763"/>
              <a:gd name="connsiteX45-6139" fmla="*/ 295 w 711"/>
              <a:gd name="connsiteY45-6140" fmla="*/ 63 h 763"/>
              <a:gd name="connsiteX46-6141" fmla="*/ 353 w 711"/>
              <a:gd name="connsiteY46-6142" fmla="*/ 58 h 763"/>
              <a:gd name="connsiteX47-6143" fmla="*/ 411 w 711"/>
              <a:gd name="connsiteY47-6144" fmla="*/ 47 h 763"/>
              <a:gd name="connsiteX48-6145" fmla="*/ 438 w 711"/>
              <a:gd name="connsiteY48-6146" fmla="*/ 42 h 763"/>
              <a:gd name="connsiteX49-6147" fmla="*/ 464 w 711"/>
              <a:gd name="connsiteY49-6148" fmla="*/ 37 h 763"/>
              <a:gd name="connsiteX50-6149" fmla="*/ 490 w 711"/>
              <a:gd name="connsiteY50-6150" fmla="*/ 32 h 763"/>
              <a:gd name="connsiteX51-6151" fmla="*/ 506 w 711"/>
              <a:gd name="connsiteY51-6152" fmla="*/ 32 h 763"/>
              <a:gd name="connsiteX52-6153" fmla="*/ 522 w 711"/>
              <a:gd name="connsiteY52-6154" fmla="*/ 26 h 763"/>
              <a:gd name="connsiteX53-6155" fmla="*/ 538 w 711"/>
              <a:gd name="connsiteY53-6156" fmla="*/ 21 h 763"/>
              <a:gd name="connsiteX54-6157" fmla="*/ 543 w 711"/>
              <a:gd name="connsiteY54-6158" fmla="*/ 21 h 763"/>
              <a:gd name="connsiteX55-6159" fmla="*/ 553 w 711"/>
              <a:gd name="connsiteY55-6160" fmla="*/ 16 h 763"/>
              <a:gd name="connsiteX56-6161" fmla="*/ 559 w 711"/>
              <a:gd name="connsiteY56-6162" fmla="*/ 11 h 763"/>
              <a:gd name="connsiteX57-6163" fmla="*/ 569 w 711"/>
              <a:gd name="connsiteY57-6164" fmla="*/ 5 h 763"/>
              <a:gd name="connsiteX58-6165" fmla="*/ 575 w 711"/>
              <a:gd name="connsiteY58-6166" fmla="*/ 5 h 763"/>
              <a:gd name="connsiteX59-6167" fmla="*/ 585 w 711"/>
              <a:gd name="connsiteY59-6168" fmla="*/ 0 h 763"/>
              <a:gd name="connsiteX60-6169" fmla="*/ 590 w 711"/>
              <a:gd name="connsiteY60-6170" fmla="*/ 5 h 763"/>
              <a:gd name="connsiteX61-6171" fmla="*/ 596 w 711"/>
              <a:gd name="connsiteY61-6172" fmla="*/ 5 h 763"/>
              <a:gd name="connsiteX62-6173" fmla="*/ 601 w 711"/>
              <a:gd name="connsiteY62-6174" fmla="*/ 11 h 763"/>
              <a:gd name="connsiteX63-6175" fmla="*/ 611 w 711"/>
              <a:gd name="connsiteY63-6176" fmla="*/ 16 h 763"/>
              <a:gd name="connsiteX64-6177" fmla="*/ 622 w 711"/>
              <a:gd name="connsiteY64-6178" fmla="*/ 21 h 763"/>
              <a:gd name="connsiteX65-6179" fmla="*/ 632 w 711"/>
              <a:gd name="connsiteY65-6180" fmla="*/ 26 h 763"/>
              <a:gd name="connsiteX66-6181" fmla="*/ 643 w 711"/>
              <a:gd name="connsiteY66-6182" fmla="*/ 32 h 763"/>
              <a:gd name="connsiteX67-6183" fmla="*/ 659 w 711"/>
              <a:gd name="connsiteY67-6184" fmla="*/ 42 h 763"/>
              <a:gd name="connsiteX68-6185" fmla="*/ 669 w 711"/>
              <a:gd name="connsiteY68-6186" fmla="*/ 53 h 763"/>
              <a:gd name="connsiteX69-6187" fmla="*/ 680 w 711"/>
              <a:gd name="connsiteY69-6188" fmla="*/ 58 h 763"/>
              <a:gd name="connsiteX70-6189" fmla="*/ 690 w 711"/>
              <a:gd name="connsiteY70-6190" fmla="*/ 68 h 763"/>
              <a:gd name="connsiteX71-6191" fmla="*/ 701 w 711"/>
              <a:gd name="connsiteY71-6192" fmla="*/ 74 h 763"/>
              <a:gd name="connsiteX72-6193" fmla="*/ 706 w 711"/>
              <a:gd name="connsiteY72-6194" fmla="*/ 79 h 763"/>
              <a:gd name="connsiteX73-6195" fmla="*/ 711 w 711"/>
              <a:gd name="connsiteY73-6196" fmla="*/ 84 h 763"/>
              <a:gd name="connsiteX74-6197" fmla="*/ 711 w 711"/>
              <a:gd name="connsiteY74-6198" fmla="*/ 89 h 763"/>
              <a:gd name="connsiteX75-6199" fmla="*/ 711 w 711"/>
              <a:gd name="connsiteY75-6200" fmla="*/ 95 h 763"/>
              <a:gd name="connsiteX76-6201" fmla="*/ 711 w 711"/>
              <a:gd name="connsiteY76-6202" fmla="*/ 100 h 763"/>
              <a:gd name="connsiteX77-6203" fmla="*/ 711 w 711"/>
              <a:gd name="connsiteY77-6204" fmla="*/ 105 h 763"/>
              <a:gd name="connsiteX78-6205" fmla="*/ 706 w 711"/>
              <a:gd name="connsiteY78-6206" fmla="*/ 110 h 763"/>
              <a:gd name="connsiteX79-6207" fmla="*/ 696 w 711"/>
              <a:gd name="connsiteY79-6208" fmla="*/ 116 h 763"/>
              <a:gd name="connsiteX80-6209" fmla="*/ 696 w 711"/>
              <a:gd name="connsiteY80-6210" fmla="*/ 121 h 763"/>
              <a:gd name="connsiteX81-6211" fmla="*/ 696 w 711"/>
              <a:gd name="connsiteY81-6212" fmla="*/ 121 h 763"/>
              <a:gd name="connsiteX82-6213" fmla="*/ 690 w 711"/>
              <a:gd name="connsiteY82-6214" fmla="*/ 126 h 763"/>
              <a:gd name="connsiteX83-6215" fmla="*/ 690 w 711"/>
              <a:gd name="connsiteY83-6216" fmla="*/ 132 h 763"/>
              <a:gd name="connsiteX84-6217" fmla="*/ 685 w 711"/>
              <a:gd name="connsiteY84-6218" fmla="*/ 142 h 763"/>
              <a:gd name="connsiteX85-6219" fmla="*/ 685 w 711"/>
              <a:gd name="connsiteY85-6220" fmla="*/ 147 h 763"/>
              <a:gd name="connsiteX86-6221" fmla="*/ 685 w 711"/>
              <a:gd name="connsiteY86-6222" fmla="*/ 158 h 763"/>
              <a:gd name="connsiteX87-6223" fmla="*/ 680 w 711"/>
              <a:gd name="connsiteY87-6224" fmla="*/ 168 h 763"/>
              <a:gd name="connsiteX88-6225" fmla="*/ 680 w 711"/>
              <a:gd name="connsiteY88-6226" fmla="*/ 179 h 763"/>
              <a:gd name="connsiteX89-6227" fmla="*/ 680 w 711"/>
              <a:gd name="connsiteY89-6228" fmla="*/ 189 h 763"/>
              <a:gd name="connsiteX90-6229" fmla="*/ 675 w 711"/>
              <a:gd name="connsiteY90-6230" fmla="*/ 205 h 763"/>
              <a:gd name="connsiteX91-6231" fmla="*/ 675 w 711"/>
              <a:gd name="connsiteY91-6232" fmla="*/ 221 h 763"/>
              <a:gd name="connsiteX92-6233" fmla="*/ 675 w 711"/>
              <a:gd name="connsiteY92-6234" fmla="*/ 237 h 763"/>
              <a:gd name="connsiteX93-6235" fmla="*/ 669 w 711"/>
              <a:gd name="connsiteY93-6236" fmla="*/ 252 h 763"/>
              <a:gd name="connsiteX94-6237" fmla="*/ 669 w 711"/>
              <a:gd name="connsiteY94-6238" fmla="*/ 268 h 763"/>
              <a:gd name="connsiteX95-6239" fmla="*/ 669 w 711"/>
              <a:gd name="connsiteY95-6240" fmla="*/ 289 h 763"/>
              <a:gd name="connsiteX96-6241" fmla="*/ 664 w 711"/>
              <a:gd name="connsiteY96-6242" fmla="*/ 331 h 763"/>
              <a:gd name="connsiteX97-6243" fmla="*/ 659 w 711"/>
              <a:gd name="connsiteY97-6244" fmla="*/ 368 h 763"/>
              <a:gd name="connsiteX98-6245" fmla="*/ 659 w 711"/>
              <a:gd name="connsiteY98-6246" fmla="*/ 400 h 763"/>
              <a:gd name="connsiteX99-6247" fmla="*/ 654 w 711"/>
              <a:gd name="connsiteY99-6248" fmla="*/ 431 h 763"/>
              <a:gd name="connsiteX100-6249" fmla="*/ 648 w 711"/>
              <a:gd name="connsiteY100-6250" fmla="*/ 463 h 763"/>
              <a:gd name="connsiteX101-6251" fmla="*/ 648 w 711"/>
              <a:gd name="connsiteY101-6252" fmla="*/ 489 h 763"/>
              <a:gd name="connsiteX102-6253" fmla="*/ 643 w 711"/>
              <a:gd name="connsiteY102-6254" fmla="*/ 510 h 763"/>
              <a:gd name="connsiteX103-6255" fmla="*/ 638 w 711"/>
              <a:gd name="connsiteY103-6256" fmla="*/ 531 h 763"/>
              <a:gd name="connsiteX104-6257" fmla="*/ 632 w 711"/>
              <a:gd name="connsiteY104-6258" fmla="*/ 568 h 763"/>
              <a:gd name="connsiteX105-6259" fmla="*/ 622 w 711"/>
              <a:gd name="connsiteY105-6260" fmla="*/ 605 h 763"/>
              <a:gd name="connsiteX106-6261" fmla="*/ 617 w 711"/>
              <a:gd name="connsiteY106-6262" fmla="*/ 636 h 763"/>
              <a:gd name="connsiteX107-6263" fmla="*/ 606 w 711"/>
              <a:gd name="connsiteY107-6264" fmla="*/ 663 h 763"/>
              <a:gd name="connsiteX108-6265" fmla="*/ 601 w 711"/>
              <a:gd name="connsiteY108-6266" fmla="*/ 689 h 763"/>
              <a:gd name="connsiteX109-6267" fmla="*/ 596 w 711"/>
              <a:gd name="connsiteY109-6268" fmla="*/ 700 h 763"/>
              <a:gd name="connsiteX110-6269" fmla="*/ 590 w 711"/>
              <a:gd name="connsiteY110-6270" fmla="*/ 710 h 763"/>
              <a:gd name="connsiteX111-6271" fmla="*/ 590 w 711"/>
              <a:gd name="connsiteY111-6272" fmla="*/ 721 h 763"/>
              <a:gd name="connsiteX112-6273" fmla="*/ 585 w 711"/>
              <a:gd name="connsiteY112-6274" fmla="*/ 726 h 763"/>
              <a:gd name="connsiteX113-6275" fmla="*/ 580 w 711"/>
              <a:gd name="connsiteY113-6276" fmla="*/ 736 h 763"/>
              <a:gd name="connsiteX114-6277" fmla="*/ 580 w 711"/>
              <a:gd name="connsiteY114-6278" fmla="*/ 742 h 763"/>
              <a:gd name="connsiteX115-6279" fmla="*/ 569 w 711"/>
              <a:gd name="connsiteY115-6280" fmla="*/ 747 h 763"/>
              <a:gd name="connsiteX116-6281" fmla="*/ 564 w 711"/>
              <a:gd name="connsiteY116-6282" fmla="*/ 757 h 763"/>
              <a:gd name="connsiteX117-6283" fmla="*/ 559 w 711"/>
              <a:gd name="connsiteY117-6284" fmla="*/ 757 h 763"/>
              <a:gd name="connsiteX118-6285" fmla="*/ 553 w 711"/>
              <a:gd name="connsiteY118-6286" fmla="*/ 763 h 763"/>
              <a:gd name="connsiteX119-6287" fmla="*/ 548 w 711"/>
              <a:gd name="connsiteY119-6288" fmla="*/ 763 h 763"/>
              <a:gd name="connsiteX120-6289" fmla="*/ 548 w 711"/>
              <a:gd name="connsiteY120-6290" fmla="*/ 757 h 763"/>
              <a:gd name="connsiteX121-6291" fmla="*/ 543 w 711"/>
              <a:gd name="connsiteY121-6292" fmla="*/ 757 h 763"/>
              <a:gd name="connsiteX122-6293" fmla="*/ 543 w 711"/>
              <a:gd name="connsiteY122-6294" fmla="*/ 752 h 763"/>
              <a:gd name="connsiteX123-6295" fmla="*/ 543 w 711"/>
              <a:gd name="connsiteY123-6296" fmla="*/ 747 h 763"/>
              <a:gd name="connsiteX124-6297" fmla="*/ 538 w 711"/>
              <a:gd name="connsiteY124-6298" fmla="*/ 742 h 763"/>
              <a:gd name="connsiteX125-6299" fmla="*/ 538 w 711"/>
              <a:gd name="connsiteY125-6300" fmla="*/ 731 h 763"/>
              <a:gd name="connsiteX126-6301" fmla="*/ 538 w 711"/>
              <a:gd name="connsiteY126-6302" fmla="*/ 721 h 763"/>
              <a:gd name="connsiteX127-6303" fmla="*/ 532 w 711"/>
              <a:gd name="connsiteY127-6304" fmla="*/ 705 h 763"/>
              <a:gd name="connsiteX128-6305" fmla="*/ 527 w 711"/>
              <a:gd name="connsiteY128-6306" fmla="*/ 684 h 763"/>
              <a:gd name="connsiteX129-6307" fmla="*/ 522 w 711"/>
              <a:gd name="connsiteY129-6308" fmla="*/ 668 h 763"/>
              <a:gd name="connsiteX130-6309" fmla="*/ 517 w 711"/>
              <a:gd name="connsiteY130-6310" fmla="*/ 652 h 763"/>
              <a:gd name="connsiteX131-6311" fmla="*/ 511 w 711"/>
              <a:gd name="connsiteY131-6312" fmla="*/ 636 h 763"/>
              <a:gd name="connsiteX132-6313" fmla="*/ 501 w 711"/>
              <a:gd name="connsiteY132-6314" fmla="*/ 626 h 763"/>
              <a:gd name="connsiteX0-6315" fmla="*/ 601 w 711"/>
              <a:gd name="connsiteY0-6316" fmla="*/ 195 h 763"/>
              <a:gd name="connsiteX1-6317" fmla="*/ 601 w 711"/>
              <a:gd name="connsiteY1-6318" fmla="*/ 168 h 763"/>
              <a:gd name="connsiteX2-6319" fmla="*/ 601 w 711"/>
              <a:gd name="connsiteY2-6320" fmla="*/ 147 h 763"/>
              <a:gd name="connsiteX3-6321" fmla="*/ 601 w 711"/>
              <a:gd name="connsiteY3-6322" fmla="*/ 132 h 763"/>
              <a:gd name="connsiteX4-6323" fmla="*/ 601 w 711"/>
              <a:gd name="connsiteY4-6324" fmla="*/ 116 h 763"/>
              <a:gd name="connsiteX5-6325" fmla="*/ 601 w 711"/>
              <a:gd name="connsiteY5-6326" fmla="*/ 105 h 763"/>
              <a:gd name="connsiteX6-6327" fmla="*/ 596 w 711"/>
              <a:gd name="connsiteY6-6328" fmla="*/ 95 h 763"/>
              <a:gd name="connsiteX7-6329" fmla="*/ 596 w 711"/>
              <a:gd name="connsiteY7-6330" fmla="*/ 89 h 763"/>
              <a:gd name="connsiteX8-6331" fmla="*/ 596 w 711"/>
              <a:gd name="connsiteY8-6332" fmla="*/ 84 h 763"/>
              <a:gd name="connsiteX9-6333" fmla="*/ 590 w 711"/>
              <a:gd name="connsiteY9-6334" fmla="*/ 84 h 763"/>
              <a:gd name="connsiteX10-6335" fmla="*/ 585 w 711"/>
              <a:gd name="connsiteY10-6336" fmla="*/ 79 h 763"/>
              <a:gd name="connsiteX11-6337" fmla="*/ 575 w 711"/>
              <a:gd name="connsiteY11-6338" fmla="*/ 79 h 763"/>
              <a:gd name="connsiteX12-6339" fmla="*/ 569 w 711"/>
              <a:gd name="connsiteY12-6340" fmla="*/ 74 h 763"/>
              <a:gd name="connsiteX13-6341" fmla="*/ 553 w 711"/>
              <a:gd name="connsiteY13-6342" fmla="*/ 74 h 763"/>
              <a:gd name="connsiteX14-6343" fmla="*/ 543 w 711"/>
              <a:gd name="connsiteY14-6344" fmla="*/ 74 h 763"/>
              <a:gd name="connsiteX15-6345" fmla="*/ 527 w 711"/>
              <a:gd name="connsiteY15-6346" fmla="*/ 79 h 763"/>
              <a:gd name="connsiteX16-6347" fmla="*/ 496 w 711"/>
              <a:gd name="connsiteY16-6348" fmla="*/ 79 h 763"/>
              <a:gd name="connsiteX17-6349" fmla="*/ 459 w 711"/>
              <a:gd name="connsiteY17-6350" fmla="*/ 84 h 763"/>
              <a:gd name="connsiteX18-6351" fmla="*/ 422 w 711"/>
              <a:gd name="connsiteY18-6352" fmla="*/ 89 h 763"/>
              <a:gd name="connsiteX19-6353" fmla="*/ 385 w 711"/>
              <a:gd name="connsiteY19-6354" fmla="*/ 89 h 763"/>
              <a:gd name="connsiteX20-6355" fmla="*/ 343 w 711"/>
              <a:gd name="connsiteY20-6356" fmla="*/ 95 h 763"/>
              <a:gd name="connsiteX21-6357" fmla="*/ 295 w 711"/>
              <a:gd name="connsiteY21-6358" fmla="*/ 105 h 763"/>
              <a:gd name="connsiteX22-6359" fmla="*/ 269 w 711"/>
              <a:gd name="connsiteY22-6360" fmla="*/ 105 h 763"/>
              <a:gd name="connsiteX23-6361" fmla="*/ 243 w 711"/>
              <a:gd name="connsiteY23-6362" fmla="*/ 110 h 763"/>
              <a:gd name="connsiteX24-6363" fmla="*/ 216 w 711"/>
              <a:gd name="connsiteY24-6364" fmla="*/ 116 h 763"/>
              <a:gd name="connsiteX25-6365" fmla="*/ 190 w 711"/>
              <a:gd name="connsiteY25-6366" fmla="*/ 116 h 763"/>
              <a:gd name="connsiteX26-6367" fmla="*/ 158 w 711"/>
              <a:gd name="connsiteY26-6368" fmla="*/ 121 h 763"/>
              <a:gd name="connsiteX27-6369" fmla="*/ 132 w 711"/>
              <a:gd name="connsiteY27-6370" fmla="*/ 126 h 763"/>
              <a:gd name="connsiteX28-6371" fmla="*/ 106 w 711"/>
              <a:gd name="connsiteY28-6372" fmla="*/ 126 h 763"/>
              <a:gd name="connsiteX29-6373" fmla="*/ 85 w 711"/>
              <a:gd name="connsiteY29-6374" fmla="*/ 132 h 763"/>
              <a:gd name="connsiteX30-6375" fmla="*/ 64 w 711"/>
              <a:gd name="connsiteY30-6376" fmla="*/ 132 h 763"/>
              <a:gd name="connsiteX31-6377" fmla="*/ 37 w 711"/>
              <a:gd name="connsiteY31-6378" fmla="*/ 132 h 763"/>
              <a:gd name="connsiteX32-6379" fmla="*/ 21 w 711"/>
              <a:gd name="connsiteY32-6380" fmla="*/ 137 h 763"/>
              <a:gd name="connsiteX33-6381" fmla="*/ 0 w 711"/>
              <a:gd name="connsiteY33-6382" fmla="*/ 137 h 763"/>
              <a:gd name="connsiteX34-6383" fmla="*/ 0 w 711"/>
              <a:gd name="connsiteY34-6384" fmla="*/ 100 h 763"/>
              <a:gd name="connsiteX35-6385" fmla="*/ 16 w 711"/>
              <a:gd name="connsiteY35-6386" fmla="*/ 100 h 763"/>
              <a:gd name="connsiteX36-6387" fmla="*/ 37 w 711"/>
              <a:gd name="connsiteY36-6388" fmla="*/ 100 h 763"/>
              <a:gd name="connsiteX37-6389" fmla="*/ 53 w 711"/>
              <a:gd name="connsiteY37-6390" fmla="*/ 100 h 763"/>
              <a:gd name="connsiteX38-6391" fmla="*/ 74 w 711"/>
              <a:gd name="connsiteY38-6392" fmla="*/ 95 h 763"/>
              <a:gd name="connsiteX39-6393" fmla="*/ 100 w 711"/>
              <a:gd name="connsiteY39-6394" fmla="*/ 95 h 763"/>
              <a:gd name="connsiteX40-6395" fmla="*/ 122 w 711"/>
              <a:gd name="connsiteY40-6396" fmla="*/ 89 h 763"/>
              <a:gd name="connsiteX41-6397" fmla="*/ 148 w 711"/>
              <a:gd name="connsiteY41-6398" fmla="*/ 84 h 763"/>
              <a:gd name="connsiteX42-6399" fmla="*/ 179 w 711"/>
              <a:gd name="connsiteY42-6400" fmla="*/ 84 h 763"/>
              <a:gd name="connsiteX43-6401" fmla="*/ 237 w 711"/>
              <a:gd name="connsiteY43-6402" fmla="*/ 74 h 763"/>
              <a:gd name="connsiteX44-6403" fmla="*/ 295 w 711"/>
              <a:gd name="connsiteY44-6404" fmla="*/ 63 h 763"/>
              <a:gd name="connsiteX45-6405" fmla="*/ 353 w 711"/>
              <a:gd name="connsiteY45-6406" fmla="*/ 58 h 763"/>
              <a:gd name="connsiteX46-6407" fmla="*/ 411 w 711"/>
              <a:gd name="connsiteY46-6408" fmla="*/ 47 h 763"/>
              <a:gd name="connsiteX47-6409" fmla="*/ 438 w 711"/>
              <a:gd name="connsiteY47-6410" fmla="*/ 42 h 763"/>
              <a:gd name="connsiteX48-6411" fmla="*/ 464 w 711"/>
              <a:gd name="connsiteY48-6412" fmla="*/ 37 h 763"/>
              <a:gd name="connsiteX49-6413" fmla="*/ 490 w 711"/>
              <a:gd name="connsiteY49-6414" fmla="*/ 32 h 763"/>
              <a:gd name="connsiteX50-6415" fmla="*/ 506 w 711"/>
              <a:gd name="connsiteY50-6416" fmla="*/ 32 h 763"/>
              <a:gd name="connsiteX51-6417" fmla="*/ 522 w 711"/>
              <a:gd name="connsiteY51-6418" fmla="*/ 26 h 763"/>
              <a:gd name="connsiteX52-6419" fmla="*/ 538 w 711"/>
              <a:gd name="connsiteY52-6420" fmla="*/ 21 h 763"/>
              <a:gd name="connsiteX53-6421" fmla="*/ 543 w 711"/>
              <a:gd name="connsiteY53-6422" fmla="*/ 21 h 763"/>
              <a:gd name="connsiteX54-6423" fmla="*/ 553 w 711"/>
              <a:gd name="connsiteY54-6424" fmla="*/ 16 h 763"/>
              <a:gd name="connsiteX55-6425" fmla="*/ 559 w 711"/>
              <a:gd name="connsiteY55-6426" fmla="*/ 11 h 763"/>
              <a:gd name="connsiteX56-6427" fmla="*/ 569 w 711"/>
              <a:gd name="connsiteY56-6428" fmla="*/ 5 h 763"/>
              <a:gd name="connsiteX57-6429" fmla="*/ 575 w 711"/>
              <a:gd name="connsiteY57-6430" fmla="*/ 5 h 763"/>
              <a:gd name="connsiteX58-6431" fmla="*/ 585 w 711"/>
              <a:gd name="connsiteY58-6432" fmla="*/ 0 h 763"/>
              <a:gd name="connsiteX59-6433" fmla="*/ 590 w 711"/>
              <a:gd name="connsiteY59-6434" fmla="*/ 5 h 763"/>
              <a:gd name="connsiteX60-6435" fmla="*/ 596 w 711"/>
              <a:gd name="connsiteY60-6436" fmla="*/ 5 h 763"/>
              <a:gd name="connsiteX61-6437" fmla="*/ 601 w 711"/>
              <a:gd name="connsiteY61-6438" fmla="*/ 11 h 763"/>
              <a:gd name="connsiteX62-6439" fmla="*/ 611 w 711"/>
              <a:gd name="connsiteY62-6440" fmla="*/ 16 h 763"/>
              <a:gd name="connsiteX63-6441" fmla="*/ 622 w 711"/>
              <a:gd name="connsiteY63-6442" fmla="*/ 21 h 763"/>
              <a:gd name="connsiteX64-6443" fmla="*/ 632 w 711"/>
              <a:gd name="connsiteY64-6444" fmla="*/ 26 h 763"/>
              <a:gd name="connsiteX65-6445" fmla="*/ 643 w 711"/>
              <a:gd name="connsiteY65-6446" fmla="*/ 32 h 763"/>
              <a:gd name="connsiteX66-6447" fmla="*/ 659 w 711"/>
              <a:gd name="connsiteY66-6448" fmla="*/ 42 h 763"/>
              <a:gd name="connsiteX67-6449" fmla="*/ 669 w 711"/>
              <a:gd name="connsiteY67-6450" fmla="*/ 53 h 763"/>
              <a:gd name="connsiteX68-6451" fmla="*/ 680 w 711"/>
              <a:gd name="connsiteY68-6452" fmla="*/ 58 h 763"/>
              <a:gd name="connsiteX69-6453" fmla="*/ 690 w 711"/>
              <a:gd name="connsiteY69-6454" fmla="*/ 68 h 763"/>
              <a:gd name="connsiteX70-6455" fmla="*/ 701 w 711"/>
              <a:gd name="connsiteY70-6456" fmla="*/ 74 h 763"/>
              <a:gd name="connsiteX71-6457" fmla="*/ 706 w 711"/>
              <a:gd name="connsiteY71-6458" fmla="*/ 79 h 763"/>
              <a:gd name="connsiteX72-6459" fmla="*/ 711 w 711"/>
              <a:gd name="connsiteY72-6460" fmla="*/ 84 h 763"/>
              <a:gd name="connsiteX73-6461" fmla="*/ 711 w 711"/>
              <a:gd name="connsiteY73-6462" fmla="*/ 89 h 763"/>
              <a:gd name="connsiteX74-6463" fmla="*/ 711 w 711"/>
              <a:gd name="connsiteY74-6464" fmla="*/ 95 h 763"/>
              <a:gd name="connsiteX75-6465" fmla="*/ 711 w 711"/>
              <a:gd name="connsiteY75-6466" fmla="*/ 100 h 763"/>
              <a:gd name="connsiteX76-6467" fmla="*/ 711 w 711"/>
              <a:gd name="connsiteY76-6468" fmla="*/ 105 h 763"/>
              <a:gd name="connsiteX77-6469" fmla="*/ 706 w 711"/>
              <a:gd name="connsiteY77-6470" fmla="*/ 110 h 763"/>
              <a:gd name="connsiteX78-6471" fmla="*/ 696 w 711"/>
              <a:gd name="connsiteY78-6472" fmla="*/ 116 h 763"/>
              <a:gd name="connsiteX79-6473" fmla="*/ 696 w 711"/>
              <a:gd name="connsiteY79-6474" fmla="*/ 121 h 763"/>
              <a:gd name="connsiteX80-6475" fmla="*/ 696 w 711"/>
              <a:gd name="connsiteY80-6476" fmla="*/ 121 h 763"/>
              <a:gd name="connsiteX81-6477" fmla="*/ 690 w 711"/>
              <a:gd name="connsiteY81-6478" fmla="*/ 126 h 763"/>
              <a:gd name="connsiteX82-6479" fmla="*/ 690 w 711"/>
              <a:gd name="connsiteY82-6480" fmla="*/ 132 h 763"/>
              <a:gd name="connsiteX83-6481" fmla="*/ 685 w 711"/>
              <a:gd name="connsiteY83-6482" fmla="*/ 142 h 763"/>
              <a:gd name="connsiteX84-6483" fmla="*/ 685 w 711"/>
              <a:gd name="connsiteY84-6484" fmla="*/ 147 h 763"/>
              <a:gd name="connsiteX85-6485" fmla="*/ 685 w 711"/>
              <a:gd name="connsiteY85-6486" fmla="*/ 158 h 763"/>
              <a:gd name="connsiteX86-6487" fmla="*/ 680 w 711"/>
              <a:gd name="connsiteY86-6488" fmla="*/ 168 h 763"/>
              <a:gd name="connsiteX87-6489" fmla="*/ 680 w 711"/>
              <a:gd name="connsiteY87-6490" fmla="*/ 179 h 763"/>
              <a:gd name="connsiteX88-6491" fmla="*/ 680 w 711"/>
              <a:gd name="connsiteY88-6492" fmla="*/ 189 h 763"/>
              <a:gd name="connsiteX89-6493" fmla="*/ 675 w 711"/>
              <a:gd name="connsiteY89-6494" fmla="*/ 205 h 763"/>
              <a:gd name="connsiteX90-6495" fmla="*/ 675 w 711"/>
              <a:gd name="connsiteY90-6496" fmla="*/ 221 h 763"/>
              <a:gd name="connsiteX91-6497" fmla="*/ 675 w 711"/>
              <a:gd name="connsiteY91-6498" fmla="*/ 237 h 763"/>
              <a:gd name="connsiteX92-6499" fmla="*/ 669 w 711"/>
              <a:gd name="connsiteY92-6500" fmla="*/ 252 h 763"/>
              <a:gd name="connsiteX93-6501" fmla="*/ 669 w 711"/>
              <a:gd name="connsiteY93-6502" fmla="*/ 268 h 763"/>
              <a:gd name="connsiteX94-6503" fmla="*/ 669 w 711"/>
              <a:gd name="connsiteY94-6504" fmla="*/ 289 h 763"/>
              <a:gd name="connsiteX95-6505" fmla="*/ 664 w 711"/>
              <a:gd name="connsiteY95-6506" fmla="*/ 331 h 763"/>
              <a:gd name="connsiteX96-6507" fmla="*/ 659 w 711"/>
              <a:gd name="connsiteY96-6508" fmla="*/ 368 h 763"/>
              <a:gd name="connsiteX97-6509" fmla="*/ 659 w 711"/>
              <a:gd name="connsiteY97-6510" fmla="*/ 400 h 763"/>
              <a:gd name="connsiteX98-6511" fmla="*/ 654 w 711"/>
              <a:gd name="connsiteY98-6512" fmla="*/ 431 h 763"/>
              <a:gd name="connsiteX99-6513" fmla="*/ 648 w 711"/>
              <a:gd name="connsiteY99-6514" fmla="*/ 463 h 763"/>
              <a:gd name="connsiteX100-6515" fmla="*/ 648 w 711"/>
              <a:gd name="connsiteY100-6516" fmla="*/ 489 h 763"/>
              <a:gd name="connsiteX101-6517" fmla="*/ 643 w 711"/>
              <a:gd name="connsiteY101-6518" fmla="*/ 510 h 763"/>
              <a:gd name="connsiteX102-6519" fmla="*/ 638 w 711"/>
              <a:gd name="connsiteY102-6520" fmla="*/ 531 h 763"/>
              <a:gd name="connsiteX103-6521" fmla="*/ 632 w 711"/>
              <a:gd name="connsiteY103-6522" fmla="*/ 568 h 763"/>
              <a:gd name="connsiteX104-6523" fmla="*/ 622 w 711"/>
              <a:gd name="connsiteY104-6524" fmla="*/ 605 h 763"/>
              <a:gd name="connsiteX105-6525" fmla="*/ 617 w 711"/>
              <a:gd name="connsiteY105-6526" fmla="*/ 636 h 763"/>
              <a:gd name="connsiteX106-6527" fmla="*/ 606 w 711"/>
              <a:gd name="connsiteY106-6528" fmla="*/ 663 h 763"/>
              <a:gd name="connsiteX107-6529" fmla="*/ 601 w 711"/>
              <a:gd name="connsiteY107-6530" fmla="*/ 689 h 763"/>
              <a:gd name="connsiteX108-6531" fmla="*/ 596 w 711"/>
              <a:gd name="connsiteY108-6532" fmla="*/ 700 h 763"/>
              <a:gd name="connsiteX109-6533" fmla="*/ 590 w 711"/>
              <a:gd name="connsiteY109-6534" fmla="*/ 710 h 763"/>
              <a:gd name="connsiteX110-6535" fmla="*/ 590 w 711"/>
              <a:gd name="connsiteY110-6536" fmla="*/ 721 h 763"/>
              <a:gd name="connsiteX111-6537" fmla="*/ 585 w 711"/>
              <a:gd name="connsiteY111-6538" fmla="*/ 726 h 763"/>
              <a:gd name="connsiteX112-6539" fmla="*/ 580 w 711"/>
              <a:gd name="connsiteY112-6540" fmla="*/ 736 h 763"/>
              <a:gd name="connsiteX113-6541" fmla="*/ 580 w 711"/>
              <a:gd name="connsiteY113-6542" fmla="*/ 742 h 763"/>
              <a:gd name="connsiteX114-6543" fmla="*/ 569 w 711"/>
              <a:gd name="connsiteY114-6544" fmla="*/ 747 h 763"/>
              <a:gd name="connsiteX115-6545" fmla="*/ 564 w 711"/>
              <a:gd name="connsiteY115-6546" fmla="*/ 757 h 763"/>
              <a:gd name="connsiteX116-6547" fmla="*/ 559 w 711"/>
              <a:gd name="connsiteY116-6548" fmla="*/ 757 h 763"/>
              <a:gd name="connsiteX117-6549" fmla="*/ 553 w 711"/>
              <a:gd name="connsiteY117-6550" fmla="*/ 763 h 763"/>
              <a:gd name="connsiteX118-6551" fmla="*/ 548 w 711"/>
              <a:gd name="connsiteY118-6552" fmla="*/ 763 h 763"/>
              <a:gd name="connsiteX119-6553" fmla="*/ 548 w 711"/>
              <a:gd name="connsiteY119-6554" fmla="*/ 757 h 763"/>
              <a:gd name="connsiteX120-6555" fmla="*/ 543 w 711"/>
              <a:gd name="connsiteY120-6556" fmla="*/ 757 h 763"/>
              <a:gd name="connsiteX121-6557" fmla="*/ 543 w 711"/>
              <a:gd name="connsiteY121-6558" fmla="*/ 752 h 763"/>
              <a:gd name="connsiteX122-6559" fmla="*/ 543 w 711"/>
              <a:gd name="connsiteY122-6560" fmla="*/ 747 h 763"/>
              <a:gd name="connsiteX123-6561" fmla="*/ 538 w 711"/>
              <a:gd name="connsiteY123-6562" fmla="*/ 742 h 763"/>
              <a:gd name="connsiteX124-6563" fmla="*/ 538 w 711"/>
              <a:gd name="connsiteY124-6564" fmla="*/ 731 h 763"/>
              <a:gd name="connsiteX125-6565" fmla="*/ 538 w 711"/>
              <a:gd name="connsiteY125-6566" fmla="*/ 721 h 763"/>
              <a:gd name="connsiteX126-6567" fmla="*/ 532 w 711"/>
              <a:gd name="connsiteY126-6568" fmla="*/ 705 h 763"/>
              <a:gd name="connsiteX127-6569" fmla="*/ 527 w 711"/>
              <a:gd name="connsiteY127-6570" fmla="*/ 684 h 763"/>
              <a:gd name="connsiteX128-6571" fmla="*/ 522 w 711"/>
              <a:gd name="connsiteY128-6572" fmla="*/ 668 h 763"/>
              <a:gd name="connsiteX129-6573" fmla="*/ 517 w 711"/>
              <a:gd name="connsiteY129-6574" fmla="*/ 652 h 763"/>
              <a:gd name="connsiteX130-6575" fmla="*/ 511 w 711"/>
              <a:gd name="connsiteY130-6576" fmla="*/ 636 h 763"/>
              <a:gd name="connsiteX131-6577" fmla="*/ 501 w 711"/>
              <a:gd name="connsiteY131-6578" fmla="*/ 626 h 763"/>
              <a:gd name="connsiteX0-6579" fmla="*/ 601 w 711"/>
              <a:gd name="connsiteY0-6580" fmla="*/ 168 h 763"/>
              <a:gd name="connsiteX1-6581" fmla="*/ 601 w 711"/>
              <a:gd name="connsiteY1-6582" fmla="*/ 147 h 763"/>
              <a:gd name="connsiteX2-6583" fmla="*/ 601 w 711"/>
              <a:gd name="connsiteY2-6584" fmla="*/ 132 h 763"/>
              <a:gd name="connsiteX3-6585" fmla="*/ 601 w 711"/>
              <a:gd name="connsiteY3-6586" fmla="*/ 116 h 763"/>
              <a:gd name="connsiteX4-6587" fmla="*/ 601 w 711"/>
              <a:gd name="connsiteY4-6588" fmla="*/ 105 h 763"/>
              <a:gd name="connsiteX5-6589" fmla="*/ 596 w 711"/>
              <a:gd name="connsiteY5-6590" fmla="*/ 95 h 763"/>
              <a:gd name="connsiteX6-6591" fmla="*/ 596 w 711"/>
              <a:gd name="connsiteY6-6592" fmla="*/ 89 h 763"/>
              <a:gd name="connsiteX7-6593" fmla="*/ 596 w 711"/>
              <a:gd name="connsiteY7-6594" fmla="*/ 84 h 763"/>
              <a:gd name="connsiteX8-6595" fmla="*/ 590 w 711"/>
              <a:gd name="connsiteY8-6596" fmla="*/ 84 h 763"/>
              <a:gd name="connsiteX9-6597" fmla="*/ 585 w 711"/>
              <a:gd name="connsiteY9-6598" fmla="*/ 79 h 763"/>
              <a:gd name="connsiteX10-6599" fmla="*/ 575 w 711"/>
              <a:gd name="connsiteY10-6600" fmla="*/ 79 h 763"/>
              <a:gd name="connsiteX11-6601" fmla="*/ 569 w 711"/>
              <a:gd name="connsiteY11-6602" fmla="*/ 74 h 763"/>
              <a:gd name="connsiteX12-6603" fmla="*/ 553 w 711"/>
              <a:gd name="connsiteY12-6604" fmla="*/ 74 h 763"/>
              <a:gd name="connsiteX13-6605" fmla="*/ 543 w 711"/>
              <a:gd name="connsiteY13-6606" fmla="*/ 74 h 763"/>
              <a:gd name="connsiteX14-6607" fmla="*/ 527 w 711"/>
              <a:gd name="connsiteY14-6608" fmla="*/ 79 h 763"/>
              <a:gd name="connsiteX15-6609" fmla="*/ 496 w 711"/>
              <a:gd name="connsiteY15-6610" fmla="*/ 79 h 763"/>
              <a:gd name="connsiteX16-6611" fmla="*/ 459 w 711"/>
              <a:gd name="connsiteY16-6612" fmla="*/ 84 h 763"/>
              <a:gd name="connsiteX17-6613" fmla="*/ 422 w 711"/>
              <a:gd name="connsiteY17-6614" fmla="*/ 89 h 763"/>
              <a:gd name="connsiteX18-6615" fmla="*/ 385 w 711"/>
              <a:gd name="connsiteY18-6616" fmla="*/ 89 h 763"/>
              <a:gd name="connsiteX19-6617" fmla="*/ 343 w 711"/>
              <a:gd name="connsiteY19-6618" fmla="*/ 95 h 763"/>
              <a:gd name="connsiteX20-6619" fmla="*/ 295 w 711"/>
              <a:gd name="connsiteY20-6620" fmla="*/ 105 h 763"/>
              <a:gd name="connsiteX21-6621" fmla="*/ 269 w 711"/>
              <a:gd name="connsiteY21-6622" fmla="*/ 105 h 763"/>
              <a:gd name="connsiteX22-6623" fmla="*/ 243 w 711"/>
              <a:gd name="connsiteY22-6624" fmla="*/ 110 h 763"/>
              <a:gd name="connsiteX23-6625" fmla="*/ 216 w 711"/>
              <a:gd name="connsiteY23-6626" fmla="*/ 116 h 763"/>
              <a:gd name="connsiteX24-6627" fmla="*/ 190 w 711"/>
              <a:gd name="connsiteY24-6628" fmla="*/ 116 h 763"/>
              <a:gd name="connsiteX25-6629" fmla="*/ 158 w 711"/>
              <a:gd name="connsiteY25-6630" fmla="*/ 121 h 763"/>
              <a:gd name="connsiteX26-6631" fmla="*/ 132 w 711"/>
              <a:gd name="connsiteY26-6632" fmla="*/ 126 h 763"/>
              <a:gd name="connsiteX27-6633" fmla="*/ 106 w 711"/>
              <a:gd name="connsiteY27-6634" fmla="*/ 126 h 763"/>
              <a:gd name="connsiteX28-6635" fmla="*/ 85 w 711"/>
              <a:gd name="connsiteY28-6636" fmla="*/ 132 h 763"/>
              <a:gd name="connsiteX29-6637" fmla="*/ 64 w 711"/>
              <a:gd name="connsiteY29-6638" fmla="*/ 132 h 763"/>
              <a:gd name="connsiteX30-6639" fmla="*/ 37 w 711"/>
              <a:gd name="connsiteY30-6640" fmla="*/ 132 h 763"/>
              <a:gd name="connsiteX31-6641" fmla="*/ 21 w 711"/>
              <a:gd name="connsiteY31-6642" fmla="*/ 137 h 763"/>
              <a:gd name="connsiteX32-6643" fmla="*/ 0 w 711"/>
              <a:gd name="connsiteY32-6644" fmla="*/ 137 h 763"/>
              <a:gd name="connsiteX33-6645" fmla="*/ 0 w 711"/>
              <a:gd name="connsiteY33-6646" fmla="*/ 100 h 763"/>
              <a:gd name="connsiteX34-6647" fmla="*/ 16 w 711"/>
              <a:gd name="connsiteY34-6648" fmla="*/ 100 h 763"/>
              <a:gd name="connsiteX35-6649" fmla="*/ 37 w 711"/>
              <a:gd name="connsiteY35-6650" fmla="*/ 100 h 763"/>
              <a:gd name="connsiteX36-6651" fmla="*/ 53 w 711"/>
              <a:gd name="connsiteY36-6652" fmla="*/ 100 h 763"/>
              <a:gd name="connsiteX37-6653" fmla="*/ 74 w 711"/>
              <a:gd name="connsiteY37-6654" fmla="*/ 95 h 763"/>
              <a:gd name="connsiteX38-6655" fmla="*/ 100 w 711"/>
              <a:gd name="connsiteY38-6656" fmla="*/ 95 h 763"/>
              <a:gd name="connsiteX39-6657" fmla="*/ 122 w 711"/>
              <a:gd name="connsiteY39-6658" fmla="*/ 89 h 763"/>
              <a:gd name="connsiteX40-6659" fmla="*/ 148 w 711"/>
              <a:gd name="connsiteY40-6660" fmla="*/ 84 h 763"/>
              <a:gd name="connsiteX41-6661" fmla="*/ 179 w 711"/>
              <a:gd name="connsiteY41-6662" fmla="*/ 84 h 763"/>
              <a:gd name="connsiteX42-6663" fmla="*/ 237 w 711"/>
              <a:gd name="connsiteY42-6664" fmla="*/ 74 h 763"/>
              <a:gd name="connsiteX43-6665" fmla="*/ 295 w 711"/>
              <a:gd name="connsiteY43-6666" fmla="*/ 63 h 763"/>
              <a:gd name="connsiteX44-6667" fmla="*/ 353 w 711"/>
              <a:gd name="connsiteY44-6668" fmla="*/ 58 h 763"/>
              <a:gd name="connsiteX45-6669" fmla="*/ 411 w 711"/>
              <a:gd name="connsiteY45-6670" fmla="*/ 47 h 763"/>
              <a:gd name="connsiteX46-6671" fmla="*/ 438 w 711"/>
              <a:gd name="connsiteY46-6672" fmla="*/ 42 h 763"/>
              <a:gd name="connsiteX47-6673" fmla="*/ 464 w 711"/>
              <a:gd name="connsiteY47-6674" fmla="*/ 37 h 763"/>
              <a:gd name="connsiteX48-6675" fmla="*/ 490 w 711"/>
              <a:gd name="connsiteY48-6676" fmla="*/ 32 h 763"/>
              <a:gd name="connsiteX49-6677" fmla="*/ 506 w 711"/>
              <a:gd name="connsiteY49-6678" fmla="*/ 32 h 763"/>
              <a:gd name="connsiteX50-6679" fmla="*/ 522 w 711"/>
              <a:gd name="connsiteY50-6680" fmla="*/ 26 h 763"/>
              <a:gd name="connsiteX51-6681" fmla="*/ 538 w 711"/>
              <a:gd name="connsiteY51-6682" fmla="*/ 21 h 763"/>
              <a:gd name="connsiteX52-6683" fmla="*/ 543 w 711"/>
              <a:gd name="connsiteY52-6684" fmla="*/ 21 h 763"/>
              <a:gd name="connsiteX53-6685" fmla="*/ 553 w 711"/>
              <a:gd name="connsiteY53-6686" fmla="*/ 16 h 763"/>
              <a:gd name="connsiteX54-6687" fmla="*/ 559 w 711"/>
              <a:gd name="connsiteY54-6688" fmla="*/ 11 h 763"/>
              <a:gd name="connsiteX55-6689" fmla="*/ 569 w 711"/>
              <a:gd name="connsiteY55-6690" fmla="*/ 5 h 763"/>
              <a:gd name="connsiteX56-6691" fmla="*/ 575 w 711"/>
              <a:gd name="connsiteY56-6692" fmla="*/ 5 h 763"/>
              <a:gd name="connsiteX57-6693" fmla="*/ 585 w 711"/>
              <a:gd name="connsiteY57-6694" fmla="*/ 0 h 763"/>
              <a:gd name="connsiteX58-6695" fmla="*/ 590 w 711"/>
              <a:gd name="connsiteY58-6696" fmla="*/ 5 h 763"/>
              <a:gd name="connsiteX59-6697" fmla="*/ 596 w 711"/>
              <a:gd name="connsiteY59-6698" fmla="*/ 5 h 763"/>
              <a:gd name="connsiteX60-6699" fmla="*/ 601 w 711"/>
              <a:gd name="connsiteY60-6700" fmla="*/ 11 h 763"/>
              <a:gd name="connsiteX61-6701" fmla="*/ 611 w 711"/>
              <a:gd name="connsiteY61-6702" fmla="*/ 16 h 763"/>
              <a:gd name="connsiteX62-6703" fmla="*/ 622 w 711"/>
              <a:gd name="connsiteY62-6704" fmla="*/ 21 h 763"/>
              <a:gd name="connsiteX63-6705" fmla="*/ 632 w 711"/>
              <a:gd name="connsiteY63-6706" fmla="*/ 26 h 763"/>
              <a:gd name="connsiteX64-6707" fmla="*/ 643 w 711"/>
              <a:gd name="connsiteY64-6708" fmla="*/ 32 h 763"/>
              <a:gd name="connsiteX65-6709" fmla="*/ 659 w 711"/>
              <a:gd name="connsiteY65-6710" fmla="*/ 42 h 763"/>
              <a:gd name="connsiteX66-6711" fmla="*/ 669 w 711"/>
              <a:gd name="connsiteY66-6712" fmla="*/ 53 h 763"/>
              <a:gd name="connsiteX67-6713" fmla="*/ 680 w 711"/>
              <a:gd name="connsiteY67-6714" fmla="*/ 58 h 763"/>
              <a:gd name="connsiteX68-6715" fmla="*/ 690 w 711"/>
              <a:gd name="connsiteY68-6716" fmla="*/ 68 h 763"/>
              <a:gd name="connsiteX69-6717" fmla="*/ 701 w 711"/>
              <a:gd name="connsiteY69-6718" fmla="*/ 74 h 763"/>
              <a:gd name="connsiteX70-6719" fmla="*/ 706 w 711"/>
              <a:gd name="connsiteY70-6720" fmla="*/ 79 h 763"/>
              <a:gd name="connsiteX71-6721" fmla="*/ 711 w 711"/>
              <a:gd name="connsiteY71-6722" fmla="*/ 84 h 763"/>
              <a:gd name="connsiteX72-6723" fmla="*/ 711 w 711"/>
              <a:gd name="connsiteY72-6724" fmla="*/ 89 h 763"/>
              <a:gd name="connsiteX73-6725" fmla="*/ 711 w 711"/>
              <a:gd name="connsiteY73-6726" fmla="*/ 95 h 763"/>
              <a:gd name="connsiteX74-6727" fmla="*/ 711 w 711"/>
              <a:gd name="connsiteY74-6728" fmla="*/ 100 h 763"/>
              <a:gd name="connsiteX75-6729" fmla="*/ 711 w 711"/>
              <a:gd name="connsiteY75-6730" fmla="*/ 105 h 763"/>
              <a:gd name="connsiteX76-6731" fmla="*/ 706 w 711"/>
              <a:gd name="connsiteY76-6732" fmla="*/ 110 h 763"/>
              <a:gd name="connsiteX77-6733" fmla="*/ 696 w 711"/>
              <a:gd name="connsiteY77-6734" fmla="*/ 116 h 763"/>
              <a:gd name="connsiteX78-6735" fmla="*/ 696 w 711"/>
              <a:gd name="connsiteY78-6736" fmla="*/ 121 h 763"/>
              <a:gd name="connsiteX79-6737" fmla="*/ 696 w 711"/>
              <a:gd name="connsiteY79-6738" fmla="*/ 121 h 763"/>
              <a:gd name="connsiteX80-6739" fmla="*/ 690 w 711"/>
              <a:gd name="connsiteY80-6740" fmla="*/ 126 h 763"/>
              <a:gd name="connsiteX81-6741" fmla="*/ 690 w 711"/>
              <a:gd name="connsiteY81-6742" fmla="*/ 132 h 763"/>
              <a:gd name="connsiteX82-6743" fmla="*/ 685 w 711"/>
              <a:gd name="connsiteY82-6744" fmla="*/ 142 h 763"/>
              <a:gd name="connsiteX83-6745" fmla="*/ 685 w 711"/>
              <a:gd name="connsiteY83-6746" fmla="*/ 147 h 763"/>
              <a:gd name="connsiteX84-6747" fmla="*/ 685 w 711"/>
              <a:gd name="connsiteY84-6748" fmla="*/ 158 h 763"/>
              <a:gd name="connsiteX85-6749" fmla="*/ 680 w 711"/>
              <a:gd name="connsiteY85-6750" fmla="*/ 168 h 763"/>
              <a:gd name="connsiteX86-6751" fmla="*/ 680 w 711"/>
              <a:gd name="connsiteY86-6752" fmla="*/ 179 h 763"/>
              <a:gd name="connsiteX87-6753" fmla="*/ 680 w 711"/>
              <a:gd name="connsiteY87-6754" fmla="*/ 189 h 763"/>
              <a:gd name="connsiteX88-6755" fmla="*/ 675 w 711"/>
              <a:gd name="connsiteY88-6756" fmla="*/ 205 h 763"/>
              <a:gd name="connsiteX89-6757" fmla="*/ 675 w 711"/>
              <a:gd name="connsiteY89-6758" fmla="*/ 221 h 763"/>
              <a:gd name="connsiteX90-6759" fmla="*/ 675 w 711"/>
              <a:gd name="connsiteY90-6760" fmla="*/ 237 h 763"/>
              <a:gd name="connsiteX91-6761" fmla="*/ 669 w 711"/>
              <a:gd name="connsiteY91-6762" fmla="*/ 252 h 763"/>
              <a:gd name="connsiteX92-6763" fmla="*/ 669 w 711"/>
              <a:gd name="connsiteY92-6764" fmla="*/ 268 h 763"/>
              <a:gd name="connsiteX93-6765" fmla="*/ 669 w 711"/>
              <a:gd name="connsiteY93-6766" fmla="*/ 289 h 763"/>
              <a:gd name="connsiteX94-6767" fmla="*/ 664 w 711"/>
              <a:gd name="connsiteY94-6768" fmla="*/ 331 h 763"/>
              <a:gd name="connsiteX95-6769" fmla="*/ 659 w 711"/>
              <a:gd name="connsiteY95-6770" fmla="*/ 368 h 763"/>
              <a:gd name="connsiteX96-6771" fmla="*/ 659 w 711"/>
              <a:gd name="connsiteY96-6772" fmla="*/ 400 h 763"/>
              <a:gd name="connsiteX97-6773" fmla="*/ 654 w 711"/>
              <a:gd name="connsiteY97-6774" fmla="*/ 431 h 763"/>
              <a:gd name="connsiteX98-6775" fmla="*/ 648 w 711"/>
              <a:gd name="connsiteY98-6776" fmla="*/ 463 h 763"/>
              <a:gd name="connsiteX99-6777" fmla="*/ 648 w 711"/>
              <a:gd name="connsiteY99-6778" fmla="*/ 489 h 763"/>
              <a:gd name="connsiteX100-6779" fmla="*/ 643 w 711"/>
              <a:gd name="connsiteY100-6780" fmla="*/ 510 h 763"/>
              <a:gd name="connsiteX101-6781" fmla="*/ 638 w 711"/>
              <a:gd name="connsiteY101-6782" fmla="*/ 531 h 763"/>
              <a:gd name="connsiteX102-6783" fmla="*/ 632 w 711"/>
              <a:gd name="connsiteY102-6784" fmla="*/ 568 h 763"/>
              <a:gd name="connsiteX103-6785" fmla="*/ 622 w 711"/>
              <a:gd name="connsiteY103-6786" fmla="*/ 605 h 763"/>
              <a:gd name="connsiteX104-6787" fmla="*/ 617 w 711"/>
              <a:gd name="connsiteY104-6788" fmla="*/ 636 h 763"/>
              <a:gd name="connsiteX105-6789" fmla="*/ 606 w 711"/>
              <a:gd name="connsiteY105-6790" fmla="*/ 663 h 763"/>
              <a:gd name="connsiteX106-6791" fmla="*/ 601 w 711"/>
              <a:gd name="connsiteY106-6792" fmla="*/ 689 h 763"/>
              <a:gd name="connsiteX107-6793" fmla="*/ 596 w 711"/>
              <a:gd name="connsiteY107-6794" fmla="*/ 700 h 763"/>
              <a:gd name="connsiteX108-6795" fmla="*/ 590 w 711"/>
              <a:gd name="connsiteY108-6796" fmla="*/ 710 h 763"/>
              <a:gd name="connsiteX109-6797" fmla="*/ 590 w 711"/>
              <a:gd name="connsiteY109-6798" fmla="*/ 721 h 763"/>
              <a:gd name="connsiteX110-6799" fmla="*/ 585 w 711"/>
              <a:gd name="connsiteY110-6800" fmla="*/ 726 h 763"/>
              <a:gd name="connsiteX111-6801" fmla="*/ 580 w 711"/>
              <a:gd name="connsiteY111-6802" fmla="*/ 736 h 763"/>
              <a:gd name="connsiteX112-6803" fmla="*/ 580 w 711"/>
              <a:gd name="connsiteY112-6804" fmla="*/ 742 h 763"/>
              <a:gd name="connsiteX113-6805" fmla="*/ 569 w 711"/>
              <a:gd name="connsiteY113-6806" fmla="*/ 747 h 763"/>
              <a:gd name="connsiteX114-6807" fmla="*/ 564 w 711"/>
              <a:gd name="connsiteY114-6808" fmla="*/ 757 h 763"/>
              <a:gd name="connsiteX115-6809" fmla="*/ 559 w 711"/>
              <a:gd name="connsiteY115-6810" fmla="*/ 757 h 763"/>
              <a:gd name="connsiteX116-6811" fmla="*/ 553 w 711"/>
              <a:gd name="connsiteY116-6812" fmla="*/ 763 h 763"/>
              <a:gd name="connsiteX117-6813" fmla="*/ 548 w 711"/>
              <a:gd name="connsiteY117-6814" fmla="*/ 763 h 763"/>
              <a:gd name="connsiteX118-6815" fmla="*/ 548 w 711"/>
              <a:gd name="connsiteY118-6816" fmla="*/ 757 h 763"/>
              <a:gd name="connsiteX119-6817" fmla="*/ 543 w 711"/>
              <a:gd name="connsiteY119-6818" fmla="*/ 757 h 763"/>
              <a:gd name="connsiteX120-6819" fmla="*/ 543 w 711"/>
              <a:gd name="connsiteY120-6820" fmla="*/ 752 h 763"/>
              <a:gd name="connsiteX121-6821" fmla="*/ 543 w 711"/>
              <a:gd name="connsiteY121-6822" fmla="*/ 747 h 763"/>
              <a:gd name="connsiteX122-6823" fmla="*/ 538 w 711"/>
              <a:gd name="connsiteY122-6824" fmla="*/ 742 h 763"/>
              <a:gd name="connsiteX123-6825" fmla="*/ 538 w 711"/>
              <a:gd name="connsiteY123-6826" fmla="*/ 731 h 763"/>
              <a:gd name="connsiteX124-6827" fmla="*/ 538 w 711"/>
              <a:gd name="connsiteY124-6828" fmla="*/ 721 h 763"/>
              <a:gd name="connsiteX125-6829" fmla="*/ 532 w 711"/>
              <a:gd name="connsiteY125-6830" fmla="*/ 705 h 763"/>
              <a:gd name="connsiteX126-6831" fmla="*/ 527 w 711"/>
              <a:gd name="connsiteY126-6832" fmla="*/ 684 h 763"/>
              <a:gd name="connsiteX127-6833" fmla="*/ 522 w 711"/>
              <a:gd name="connsiteY127-6834" fmla="*/ 668 h 763"/>
              <a:gd name="connsiteX128-6835" fmla="*/ 517 w 711"/>
              <a:gd name="connsiteY128-6836" fmla="*/ 652 h 763"/>
              <a:gd name="connsiteX129-6837" fmla="*/ 511 w 711"/>
              <a:gd name="connsiteY129-6838" fmla="*/ 636 h 763"/>
              <a:gd name="connsiteX130-6839" fmla="*/ 501 w 711"/>
              <a:gd name="connsiteY130-6840" fmla="*/ 626 h 763"/>
              <a:gd name="connsiteX0-6841" fmla="*/ 601 w 711"/>
              <a:gd name="connsiteY0-6842" fmla="*/ 147 h 763"/>
              <a:gd name="connsiteX1-6843" fmla="*/ 601 w 711"/>
              <a:gd name="connsiteY1-6844" fmla="*/ 132 h 763"/>
              <a:gd name="connsiteX2-6845" fmla="*/ 601 w 711"/>
              <a:gd name="connsiteY2-6846" fmla="*/ 116 h 763"/>
              <a:gd name="connsiteX3-6847" fmla="*/ 601 w 711"/>
              <a:gd name="connsiteY3-6848" fmla="*/ 105 h 763"/>
              <a:gd name="connsiteX4-6849" fmla="*/ 596 w 711"/>
              <a:gd name="connsiteY4-6850" fmla="*/ 95 h 763"/>
              <a:gd name="connsiteX5-6851" fmla="*/ 596 w 711"/>
              <a:gd name="connsiteY5-6852" fmla="*/ 89 h 763"/>
              <a:gd name="connsiteX6-6853" fmla="*/ 596 w 711"/>
              <a:gd name="connsiteY6-6854" fmla="*/ 84 h 763"/>
              <a:gd name="connsiteX7-6855" fmla="*/ 590 w 711"/>
              <a:gd name="connsiteY7-6856" fmla="*/ 84 h 763"/>
              <a:gd name="connsiteX8-6857" fmla="*/ 585 w 711"/>
              <a:gd name="connsiteY8-6858" fmla="*/ 79 h 763"/>
              <a:gd name="connsiteX9-6859" fmla="*/ 575 w 711"/>
              <a:gd name="connsiteY9-6860" fmla="*/ 79 h 763"/>
              <a:gd name="connsiteX10-6861" fmla="*/ 569 w 711"/>
              <a:gd name="connsiteY10-6862" fmla="*/ 74 h 763"/>
              <a:gd name="connsiteX11-6863" fmla="*/ 553 w 711"/>
              <a:gd name="connsiteY11-6864" fmla="*/ 74 h 763"/>
              <a:gd name="connsiteX12-6865" fmla="*/ 543 w 711"/>
              <a:gd name="connsiteY12-6866" fmla="*/ 74 h 763"/>
              <a:gd name="connsiteX13-6867" fmla="*/ 527 w 711"/>
              <a:gd name="connsiteY13-6868" fmla="*/ 79 h 763"/>
              <a:gd name="connsiteX14-6869" fmla="*/ 496 w 711"/>
              <a:gd name="connsiteY14-6870" fmla="*/ 79 h 763"/>
              <a:gd name="connsiteX15-6871" fmla="*/ 459 w 711"/>
              <a:gd name="connsiteY15-6872" fmla="*/ 84 h 763"/>
              <a:gd name="connsiteX16-6873" fmla="*/ 422 w 711"/>
              <a:gd name="connsiteY16-6874" fmla="*/ 89 h 763"/>
              <a:gd name="connsiteX17-6875" fmla="*/ 385 w 711"/>
              <a:gd name="connsiteY17-6876" fmla="*/ 89 h 763"/>
              <a:gd name="connsiteX18-6877" fmla="*/ 343 w 711"/>
              <a:gd name="connsiteY18-6878" fmla="*/ 95 h 763"/>
              <a:gd name="connsiteX19-6879" fmla="*/ 295 w 711"/>
              <a:gd name="connsiteY19-6880" fmla="*/ 105 h 763"/>
              <a:gd name="connsiteX20-6881" fmla="*/ 269 w 711"/>
              <a:gd name="connsiteY20-6882" fmla="*/ 105 h 763"/>
              <a:gd name="connsiteX21-6883" fmla="*/ 243 w 711"/>
              <a:gd name="connsiteY21-6884" fmla="*/ 110 h 763"/>
              <a:gd name="connsiteX22-6885" fmla="*/ 216 w 711"/>
              <a:gd name="connsiteY22-6886" fmla="*/ 116 h 763"/>
              <a:gd name="connsiteX23-6887" fmla="*/ 190 w 711"/>
              <a:gd name="connsiteY23-6888" fmla="*/ 116 h 763"/>
              <a:gd name="connsiteX24-6889" fmla="*/ 158 w 711"/>
              <a:gd name="connsiteY24-6890" fmla="*/ 121 h 763"/>
              <a:gd name="connsiteX25-6891" fmla="*/ 132 w 711"/>
              <a:gd name="connsiteY25-6892" fmla="*/ 126 h 763"/>
              <a:gd name="connsiteX26-6893" fmla="*/ 106 w 711"/>
              <a:gd name="connsiteY26-6894" fmla="*/ 126 h 763"/>
              <a:gd name="connsiteX27-6895" fmla="*/ 85 w 711"/>
              <a:gd name="connsiteY27-6896" fmla="*/ 132 h 763"/>
              <a:gd name="connsiteX28-6897" fmla="*/ 64 w 711"/>
              <a:gd name="connsiteY28-6898" fmla="*/ 132 h 763"/>
              <a:gd name="connsiteX29-6899" fmla="*/ 37 w 711"/>
              <a:gd name="connsiteY29-6900" fmla="*/ 132 h 763"/>
              <a:gd name="connsiteX30-6901" fmla="*/ 21 w 711"/>
              <a:gd name="connsiteY30-6902" fmla="*/ 137 h 763"/>
              <a:gd name="connsiteX31-6903" fmla="*/ 0 w 711"/>
              <a:gd name="connsiteY31-6904" fmla="*/ 137 h 763"/>
              <a:gd name="connsiteX32-6905" fmla="*/ 0 w 711"/>
              <a:gd name="connsiteY32-6906" fmla="*/ 100 h 763"/>
              <a:gd name="connsiteX33-6907" fmla="*/ 16 w 711"/>
              <a:gd name="connsiteY33-6908" fmla="*/ 100 h 763"/>
              <a:gd name="connsiteX34-6909" fmla="*/ 37 w 711"/>
              <a:gd name="connsiteY34-6910" fmla="*/ 100 h 763"/>
              <a:gd name="connsiteX35-6911" fmla="*/ 53 w 711"/>
              <a:gd name="connsiteY35-6912" fmla="*/ 100 h 763"/>
              <a:gd name="connsiteX36-6913" fmla="*/ 74 w 711"/>
              <a:gd name="connsiteY36-6914" fmla="*/ 95 h 763"/>
              <a:gd name="connsiteX37-6915" fmla="*/ 100 w 711"/>
              <a:gd name="connsiteY37-6916" fmla="*/ 95 h 763"/>
              <a:gd name="connsiteX38-6917" fmla="*/ 122 w 711"/>
              <a:gd name="connsiteY38-6918" fmla="*/ 89 h 763"/>
              <a:gd name="connsiteX39-6919" fmla="*/ 148 w 711"/>
              <a:gd name="connsiteY39-6920" fmla="*/ 84 h 763"/>
              <a:gd name="connsiteX40-6921" fmla="*/ 179 w 711"/>
              <a:gd name="connsiteY40-6922" fmla="*/ 84 h 763"/>
              <a:gd name="connsiteX41-6923" fmla="*/ 237 w 711"/>
              <a:gd name="connsiteY41-6924" fmla="*/ 74 h 763"/>
              <a:gd name="connsiteX42-6925" fmla="*/ 295 w 711"/>
              <a:gd name="connsiteY42-6926" fmla="*/ 63 h 763"/>
              <a:gd name="connsiteX43-6927" fmla="*/ 353 w 711"/>
              <a:gd name="connsiteY43-6928" fmla="*/ 58 h 763"/>
              <a:gd name="connsiteX44-6929" fmla="*/ 411 w 711"/>
              <a:gd name="connsiteY44-6930" fmla="*/ 47 h 763"/>
              <a:gd name="connsiteX45-6931" fmla="*/ 438 w 711"/>
              <a:gd name="connsiteY45-6932" fmla="*/ 42 h 763"/>
              <a:gd name="connsiteX46-6933" fmla="*/ 464 w 711"/>
              <a:gd name="connsiteY46-6934" fmla="*/ 37 h 763"/>
              <a:gd name="connsiteX47-6935" fmla="*/ 490 w 711"/>
              <a:gd name="connsiteY47-6936" fmla="*/ 32 h 763"/>
              <a:gd name="connsiteX48-6937" fmla="*/ 506 w 711"/>
              <a:gd name="connsiteY48-6938" fmla="*/ 32 h 763"/>
              <a:gd name="connsiteX49-6939" fmla="*/ 522 w 711"/>
              <a:gd name="connsiteY49-6940" fmla="*/ 26 h 763"/>
              <a:gd name="connsiteX50-6941" fmla="*/ 538 w 711"/>
              <a:gd name="connsiteY50-6942" fmla="*/ 21 h 763"/>
              <a:gd name="connsiteX51-6943" fmla="*/ 543 w 711"/>
              <a:gd name="connsiteY51-6944" fmla="*/ 21 h 763"/>
              <a:gd name="connsiteX52-6945" fmla="*/ 553 w 711"/>
              <a:gd name="connsiteY52-6946" fmla="*/ 16 h 763"/>
              <a:gd name="connsiteX53-6947" fmla="*/ 559 w 711"/>
              <a:gd name="connsiteY53-6948" fmla="*/ 11 h 763"/>
              <a:gd name="connsiteX54-6949" fmla="*/ 569 w 711"/>
              <a:gd name="connsiteY54-6950" fmla="*/ 5 h 763"/>
              <a:gd name="connsiteX55-6951" fmla="*/ 575 w 711"/>
              <a:gd name="connsiteY55-6952" fmla="*/ 5 h 763"/>
              <a:gd name="connsiteX56-6953" fmla="*/ 585 w 711"/>
              <a:gd name="connsiteY56-6954" fmla="*/ 0 h 763"/>
              <a:gd name="connsiteX57-6955" fmla="*/ 590 w 711"/>
              <a:gd name="connsiteY57-6956" fmla="*/ 5 h 763"/>
              <a:gd name="connsiteX58-6957" fmla="*/ 596 w 711"/>
              <a:gd name="connsiteY58-6958" fmla="*/ 5 h 763"/>
              <a:gd name="connsiteX59-6959" fmla="*/ 601 w 711"/>
              <a:gd name="connsiteY59-6960" fmla="*/ 11 h 763"/>
              <a:gd name="connsiteX60-6961" fmla="*/ 611 w 711"/>
              <a:gd name="connsiteY60-6962" fmla="*/ 16 h 763"/>
              <a:gd name="connsiteX61-6963" fmla="*/ 622 w 711"/>
              <a:gd name="connsiteY61-6964" fmla="*/ 21 h 763"/>
              <a:gd name="connsiteX62-6965" fmla="*/ 632 w 711"/>
              <a:gd name="connsiteY62-6966" fmla="*/ 26 h 763"/>
              <a:gd name="connsiteX63-6967" fmla="*/ 643 w 711"/>
              <a:gd name="connsiteY63-6968" fmla="*/ 32 h 763"/>
              <a:gd name="connsiteX64-6969" fmla="*/ 659 w 711"/>
              <a:gd name="connsiteY64-6970" fmla="*/ 42 h 763"/>
              <a:gd name="connsiteX65-6971" fmla="*/ 669 w 711"/>
              <a:gd name="connsiteY65-6972" fmla="*/ 53 h 763"/>
              <a:gd name="connsiteX66-6973" fmla="*/ 680 w 711"/>
              <a:gd name="connsiteY66-6974" fmla="*/ 58 h 763"/>
              <a:gd name="connsiteX67-6975" fmla="*/ 690 w 711"/>
              <a:gd name="connsiteY67-6976" fmla="*/ 68 h 763"/>
              <a:gd name="connsiteX68-6977" fmla="*/ 701 w 711"/>
              <a:gd name="connsiteY68-6978" fmla="*/ 74 h 763"/>
              <a:gd name="connsiteX69-6979" fmla="*/ 706 w 711"/>
              <a:gd name="connsiteY69-6980" fmla="*/ 79 h 763"/>
              <a:gd name="connsiteX70-6981" fmla="*/ 711 w 711"/>
              <a:gd name="connsiteY70-6982" fmla="*/ 84 h 763"/>
              <a:gd name="connsiteX71-6983" fmla="*/ 711 w 711"/>
              <a:gd name="connsiteY71-6984" fmla="*/ 89 h 763"/>
              <a:gd name="connsiteX72-6985" fmla="*/ 711 w 711"/>
              <a:gd name="connsiteY72-6986" fmla="*/ 95 h 763"/>
              <a:gd name="connsiteX73-6987" fmla="*/ 711 w 711"/>
              <a:gd name="connsiteY73-6988" fmla="*/ 100 h 763"/>
              <a:gd name="connsiteX74-6989" fmla="*/ 711 w 711"/>
              <a:gd name="connsiteY74-6990" fmla="*/ 105 h 763"/>
              <a:gd name="connsiteX75-6991" fmla="*/ 706 w 711"/>
              <a:gd name="connsiteY75-6992" fmla="*/ 110 h 763"/>
              <a:gd name="connsiteX76-6993" fmla="*/ 696 w 711"/>
              <a:gd name="connsiteY76-6994" fmla="*/ 116 h 763"/>
              <a:gd name="connsiteX77-6995" fmla="*/ 696 w 711"/>
              <a:gd name="connsiteY77-6996" fmla="*/ 121 h 763"/>
              <a:gd name="connsiteX78-6997" fmla="*/ 696 w 711"/>
              <a:gd name="connsiteY78-6998" fmla="*/ 121 h 763"/>
              <a:gd name="connsiteX79-6999" fmla="*/ 690 w 711"/>
              <a:gd name="connsiteY79-7000" fmla="*/ 126 h 763"/>
              <a:gd name="connsiteX80-7001" fmla="*/ 690 w 711"/>
              <a:gd name="connsiteY80-7002" fmla="*/ 132 h 763"/>
              <a:gd name="connsiteX81-7003" fmla="*/ 685 w 711"/>
              <a:gd name="connsiteY81-7004" fmla="*/ 142 h 763"/>
              <a:gd name="connsiteX82-7005" fmla="*/ 685 w 711"/>
              <a:gd name="connsiteY82-7006" fmla="*/ 147 h 763"/>
              <a:gd name="connsiteX83-7007" fmla="*/ 685 w 711"/>
              <a:gd name="connsiteY83-7008" fmla="*/ 158 h 763"/>
              <a:gd name="connsiteX84-7009" fmla="*/ 680 w 711"/>
              <a:gd name="connsiteY84-7010" fmla="*/ 168 h 763"/>
              <a:gd name="connsiteX85-7011" fmla="*/ 680 w 711"/>
              <a:gd name="connsiteY85-7012" fmla="*/ 179 h 763"/>
              <a:gd name="connsiteX86-7013" fmla="*/ 680 w 711"/>
              <a:gd name="connsiteY86-7014" fmla="*/ 189 h 763"/>
              <a:gd name="connsiteX87-7015" fmla="*/ 675 w 711"/>
              <a:gd name="connsiteY87-7016" fmla="*/ 205 h 763"/>
              <a:gd name="connsiteX88-7017" fmla="*/ 675 w 711"/>
              <a:gd name="connsiteY88-7018" fmla="*/ 221 h 763"/>
              <a:gd name="connsiteX89-7019" fmla="*/ 675 w 711"/>
              <a:gd name="connsiteY89-7020" fmla="*/ 237 h 763"/>
              <a:gd name="connsiteX90-7021" fmla="*/ 669 w 711"/>
              <a:gd name="connsiteY90-7022" fmla="*/ 252 h 763"/>
              <a:gd name="connsiteX91-7023" fmla="*/ 669 w 711"/>
              <a:gd name="connsiteY91-7024" fmla="*/ 268 h 763"/>
              <a:gd name="connsiteX92-7025" fmla="*/ 669 w 711"/>
              <a:gd name="connsiteY92-7026" fmla="*/ 289 h 763"/>
              <a:gd name="connsiteX93-7027" fmla="*/ 664 w 711"/>
              <a:gd name="connsiteY93-7028" fmla="*/ 331 h 763"/>
              <a:gd name="connsiteX94-7029" fmla="*/ 659 w 711"/>
              <a:gd name="connsiteY94-7030" fmla="*/ 368 h 763"/>
              <a:gd name="connsiteX95-7031" fmla="*/ 659 w 711"/>
              <a:gd name="connsiteY95-7032" fmla="*/ 400 h 763"/>
              <a:gd name="connsiteX96-7033" fmla="*/ 654 w 711"/>
              <a:gd name="connsiteY96-7034" fmla="*/ 431 h 763"/>
              <a:gd name="connsiteX97-7035" fmla="*/ 648 w 711"/>
              <a:gd name="connsiteY97-7036" fmla="*/ 463 h 763"/>
              <a:gd name="connsiteX98-7037" fmla="*/ 648 w 711"/>
              <a:gd name="connsiteY98-7038" fmla="*/ 489 h 763"/>
              <a:gd name="connsiteX99-7039" fmla="*/ 643 w 711"/>
              <a:gd name="connsiteY99-7040" fmla="*/ 510 h 763"/>
              <a:gd name="connsiteX100-7041" fmla="*/ 638 w 711"/>
              <a:gd name="connsiteY100-7042" fmla="*/ 531 h 763"/>
              <a:gd name="connsiteX101-7043" fmla="*/ 632 w 711"/>
              <a:gd name="connsiteY101-7044" fmla="*/ 568 h 763"/>
              <a:gd name="connsiteX102-7045" fmla="*/ 622 w 711"/>
              <a:gd name="connsiteY102-7046" fmla="*/ 605 h 763"/>
              <a:gd name="connsiteX103-7047" fmla="*/ 617 w 711"/>
              <a:gd name="connsiteY103-7048" fmla="*/ 636 h 763"/>
              <a:gd name="connsiteX104-7049" fmla="*/ 606 w 711"/>
              <a:gd name="connsiteY104-7050" fmla="*/ 663 h 763"/>
              <a:gd name="connsiteX105-7051" fmla="*/ 601 w 711"/>
              <a:gd name="connsiteY105-7052" fmla="*/ 689 h 763"/>
              <a:gd name="connsiteX106-7053" fmla="*/ 596 w 711"/>
              <a:gd name="connsiteY106-7054" fmla="*/ 700 h 763"/>
              <a:gd name="connsiteX107-7055" fmla="*/ 590 w 711"/>
              <a:gd name="connsiteY107-7056" fmla="*/ 710 h 763"/>
              <a:gd name="connsiteX108-7057" fmla="*/ 590 w 711"/>
              <a:gd name="connsiteY108-7058" fmla="*/ 721 h 763"/>
              <a:gd name="connsiteX109-7059" fmla="*/ 585 w 711"/>
              <a:gd name="connsiteY109-7060" fmla="*/ 726 h 763"/>
              <a:gd name="connsiteX110-7061" fmla="*/ 580 w 711"/>
              <a:gd name="connsiteY110-7062" fmla="*/ 736 h 763"/>
              <a:gd name="connsiteX111-7063" fmla="*/ 580 w 711"/>
              <a:gd name="connsiteY111-7064" fmla="*/ 742 h 763"/>
              <a:gd name="connsiteX112-7065" fmla="*/ 569 w 711"/>
              <a:gd name="connsiteY112-7066" fmla="*/ 747 h 763"/>
              <a:gd name="connsiteX113-7067" fmla="*/ 564 w 711"/>
              <a:gd name="connsiteY113-7068" fmla="*/ 757 h 763"/>
              <a:gd name="connsiteX114-7069" fmla="*/ 559 w 711"/>
              <a:gd name="connsiteY114-7070" fmla="*/ 757 h 763"/>
              <a:gd name="connsiteX115-7071" fmla="*/ 553 w 711"/>
              <a:gd name="connsiteY115-7072" fmla="*/ 763 h 763"/>
              <a:gd name="connsiteX116-7073" fmla="*/ 548 w 711"/>
              <a:gd name="connsiteY116-7074" fmla="*/ 763 h 763"/>
              <a:gd name="connsiteX117-7075" fmla="*/ 548 w 711"/>
              <a:gd name="connsiteY117-7076" fmla="*/ 757 h 763"/>
              <a:gd name="connsiteX118-7077" fmla="*/ 543 w 711"/>
              <a:gd name="connsiteY118-7078" fmla="*/ 757 h 763"/>
              <a:gd name="connsiteX119-7079" fmla="*/ 543 w 711"/>
              <a:gd name="connsiteY119-7080" fmla="*/ 752 h 763"/>
              <a:gd name="connsiteX120-7081" fmla="*/ 543 w 711"/>
              <a:gd name="connsiteY120-7082" fmla="*/ 747 h 763"/>
              <a:gd name="connsiteX121-7083" fmla="*/ 538 w 711"/>
              <a:gd name="connsiteY121-7084" fmla="*/ 742 h 763"/>
              <a:gd name="connsiteX122-7085" fmla="*/ 538 w 711"/>
              <a:gd name="connsiteY122-7086" fmla="*/ 731 h 763"/>
              <a:gd name="connsiteX123-7087" fmla="*/ 538 w 711"/>
              <a:gd name="connsiteY123-7088" fmla="*/ 721 h 763"/>
              <a:gd name="connsiteX124-7089" fmla="*/ 532 w 711"/>
              <a:gd name="connsiteY124-7090" fmla="*/ 705 h 763"/>
              <a:gd name="connsiteX125-7091" fmla="*/ 527 w 711"/>
              <a:gd name="connsiteY125-7092" fmla="*/ 684 h 763"/>
              <a:gd name="connsiteX126-7093" fmla="*/ 522 w 711"/>
              <a:gd name="connsiteY126-7094" fmla="*/ 668 h 763"/>
              <a:gd name="connsiteX127-7095" fmla="*/ 517 w 711"/>
              <a:gd name="connsiteY127-7096" fmla="*/ 652 h 763"/>
              <a:gd name="connsiteX128-7097" fmla="*/ 511 w 711"/>
              <a:gd name="connsiteY128-7098" fmla="*/ 636 h 763"/>
              <a:gd name="connsiteX129-7099" fmla="*/ 501 w 711"/>
              <a:gd name="connsiteY129-7100" fmla="*/ 626 h 763"/>
              <a:gd name="connsiteX0-7101" fmla="*/ 601 w 711"/>
              <a:gd name="connsiteY0-7102" fmla="*/ 132 h 763"/>
              <a:gd name="connsiteX1-7103" fmla="*/ 601 w 711"/>
              <a:gd name="connsiteY1-7104" fmla="*/ 116 h 763"/>
              <a:gd name="connsiteX2-7105" fmla="*/ 601 w 711"/>
              <a:gd name="connsiteY2-7106" fmla="*/ 105 h 763"/>
              <a:gd name="connsiteX3-7107" fmla="*/ 596 w 711"/>
              <a:gd name="connsiteY3-7108" fmla="*/ 95 h 763"/>
              <a:gd name="connsiteX4-7109" fmla="*/ 596 w 711"/>
              <a:gd name="connsiteY4-7110" fmla="*/ 89 h 763"/>
              <a:gd name="connsiteX5-7111" fmla="*/ 596 w 711"/>
              <a:gd name="connsiteY5-7112" fmla="*/ 84 h 763"/>
              <a:gd name="connsiteX6-7113" fmla="*/ 590 w 711"/>
              <a:gd name="connsiteY6-7114" fmla="*/ 84 h 763"/>
              <a:gd name="connsiteX7-7115" fmla="*/ 585 w 711"/>
              <a:gd name="connsiteY7-7116" fmla="*/ 79 h 763"/>
              <a:gd name="connsiteX8-7117" fmla="*/ 575 w 711"/>
              <a:gd name="connsiteY8-7118" fmla="*/ 79 h 763"/>
              <a:gd name="connsiteX9-7119" fmla="*/ 569 w 711"/>
              <a:gd name="connsiteY9-7120" fmla="*/ 74 h 763"/>
              <a:gd name="connsiteX10-7121" fmla="*/ 553 w 711"/>
              <a:gd name="connsiteY10-7122" fmla="*/ 74 h 763"/>
              <a:gd name="connsiteX11-7123" fmla="*/ 543 w 711"/>
              <a:gd name="connsiteY11-7124" fmla="*/ 74 h 763"/>
              <a:gd name="connsiteX12-7125" fmla="*/ 527 w 711"/>
              <a:gd name="connsiteY12-7126" fmla="*/ 79 h 763"/>
              <a:gd name="connsiteX13-7127" fmla="*/ 496 w 711"/>
              <a:gd name="connsiteY13-7128" fmla="*/ 79 h 763"/>
              <a:gd name="connsiteX14-7129" fmla="*/ 459 w 711"/>
              <a:gd name="connsiteY14-7130" fmla="*/ 84 h 763"/>
              <a:gd name="connsiteX15-7131" fmla="*/ 422 w 711"/>
              <a:gd name="connsiteY15-7132" fmla="*/ 89 h 763"/>
              <a:gd name="connsiteX16-7133" fmla="*/ 385 w 711"/>
              <a:gd name="connsiteY16-7134" fmla="*/ 89 h 763"/>
              <a:gd name="connsiteX17-7135" fmla="*/ 343 w 711"/>
              <a:gd name="connsiteY17-7136" fmla="*/ 95 h 763"/>
              <a:gd name="connsiteX18-7137" fmla="*/ 295 w 711"/>
              <a:gd name="connsiteY18-7138" fmla="*/ 105 h 763"/>
              <a:gd name="connsiteX19-7139" fmla="*/ 269 w 711"/>
              <a:gd name="connsiteY19-7140" fmla="*/ 105 h 763"/>
              <a:gd name="connsiteX20-7141" fmla="*/ 243 w 711"/>
              <a:gd name="connsiteY20-7142" fmla="*/ 110 h 763"/>
              <a:gd name="connsiteX21-7143" fmla="*/ 216 w 711"/>
              <a:gd name="connsiteY21-7144" fmla="*/ 116 h 763"/>
              <a:gd name="connsiteX22-7145" fmla="*/ 190 w 711"/>
              <a:gd name="connsiteY22-7146" fmla="*/ 116 h 763"/>
              <a:gd name="connsiteX23-7147" fmla="*/ 158 w 711"/>
              <a:gd name="connsiteY23-7148" fmla="*/ 121 h 763"/>
              <a:gd name="connsiteX24-7149" fmla="*/ 132 w 711"/>
              <a:gd name="connsiteY24-7150" fmla="*/ 126 h 763"/>
              <a:gd name="connsiteX25-7151" fmla="*/ 106 w 711"/>
              <a:gd name="connsiteY25-7152" fmla="*/ 126 h 763"/>
              <a:gd name="connsiteX26-7153" fmla="*/ 85 w 711"/>
              <a:gd name="connsiteY26-7154" fmla="*/ 132 h 763"/>
              <a:gd name="connsiteX27-7155" fmla="*/ 64 w 711"/>
              <a:gd name="connsiteY27-7156" fmla="*/ 132 h 763"/>
              <a:gd name="connsiteX28-7157" fmla="*/ 37 w 711"/>
              <a:gd name="connsiteY28-7158" fmla="*/ 132 h 763"/>
              <a:gd name="connsiteX29-7159" fmla="*/ 21 w 711"/>
              <a:gd name="connsiteY29-7160" fmla="*/ 137 h 763"/>
              <a:gd name="connsiteX30-7161" fmla="*/ 0 w 711"/>
              <a:gd name="connsiteY30-7162" fmla="*/ 137 h 763"/>
              <a:gd name="connsiteX31-7163" fmla="*/ 0 w 711"/>
              <a:gd name="connsiteY31-7164" fmla="*/ 100 h 763"/>
              <a:gd name="connsiteX32-7165" fmla="*/ 16 w 711"/>
              <a:gd name="connsiteY32-7166" fmla="*/ 100 h 763"/>
              <a:gd name="connsiteX33-7167" fmla="*/ 37 w 711"/>
              <a:gd name="connsiteY33-7168" fmla="*/ 100 h 763"/>
              <a:gd name="connsiteX34-7169" fmla="*/ 53 w 711"/>
              <a:gd name="connsiteY34-7170" fmla="*/ 100 h 763"/>
              <a:gd name="connsiteX35-7171" fmla="*/ 74 w 711"/>
              <a:gd name="connsiteY35-7172" fmla="*/ 95 h 763"/>
              <a:gd name="connsiteX36-7173" fmla="*/ 100 w 711"/>
              <a:gd name="connsiteY36-7174" fmla="*/ 95 h 763"/>
              <a:gd name="connsiteX37-7175" fmla="*/ 122 w 711"/>
              <a:gd name="connsiteY37-7176" fmla="*/ 89 h 763"/>
              <a:gd name="connsiteX38-7177" fmla="*/ 148 w 711"/>
              <a:gd name="connsiteY38-7178" fmla="*/ 84 h 763"/>
              <a:gd name="connsiteX39-7179" fmla="*/ 179 w 711"/>
              <a:gd name="connsiteY39-7180" fmla="*/ 84 h 763"/>
              <a:gd name="connsiteX40-7181" fmla="*/ 237 w 711"/>
              <a:gd name="connsiteY40-7182" fmla="*/ 74 h 763"/>
              <a:gd name="connsiteX41-7183" fmla="*/ 295 w 711"/>
              <a:gd name="connsiteY41-7184" fmla="*/ 63 h 763"/>
              <a:gd name="connsiteX42-7185" fmla="*/ 353 w 711"/>
              <a:gd name="connsiteY42-7186" fmla="*/ 58 h 763"/>
              <a:gd name="connsiteX43-7187" fmla="*/ 411 w 711"/>
              <a:gd name="connsiteY43-7188" fmla="*/ 47 h 763"/>
              <a:gd name="connsiteX44-7189" fmla="*/ 438 w 711"/>
              <a:gd name="connsiteY44-7190" fmla="*/ 42 h 763"/>
              <a:gd name="connsiteX45-7191" fmla="*/ 464 w 711"/>
              <a:gd name="connsiteY45-7192" fmla="*/ 37 h 763"/>
              <a:gd name="connsiteX46-7193" fmla="*/ 490 w 711"/>
              <a:gd name="connsiteY46-7194" fmla="*/ 32 h 763"/>
              <a:gd name="connsiteX47-7195" fmla="*/ 506 w 711"/>
              <a:gd name="connsiteY47-7196" fmla="*/ 32 h 763"/>
              <a:gd name="connsiteX48-7197" fmla="*/ 522 w 711"/>
              <a:gd name="connsiteY48-7198" fmla="*/ 26 h 763"/>
              <a:gd name="connsiteX49-7199" fmla="*/ 538 w 711"/>
              <a:gd name="connsiteY49-7200" fmla="*/ 21 h 763"/>
              <a:gd name="connsiteX50-7201" fmla="*/ 543 w 711"/>
              <a:gd name="connsiteY50-7202" fmla="*/ 21 h 763"/>
              <a:gd name="connsiteX51-7203" fmla="*/ 553 w 711"/>
              <a:gd name="connsiteY51-7204" fmla="*/ 16 h 763"/>
              <a:gd name="connsiteX52-7205" fmla="*/ 559 w 711"/>
              <a:gd name="connsiteY52-7206" fmla="*/ 11 h 763"/>
              <a:gd name="connsiteX53-7207" fmla="*/ 569 w 711"/>
              <a:gd name="connsiteY53-7208" fmla="*/ 5 h 763"/>
              <a:gd name="connsiteX54-7209" fmla="*/ 575 w 711"/>
              <a:gd name="connsiteY54-7210" fmla="*/ 5 h 763"/>
              <a:gd name="connsiteX55-7211" fmla="*/ 585 w 711"/>
              <a:gd name="connsiteY55-7212" fmla="*/ 0 h 763"/>
              <a:gd name="connsiteX56-7213" fmla="*/ 590 w 711"/>
              <a:gd name="connsiteY56-7214" fmla="*/ 5 h 763"/>
              <a:gd name="connsiteX57-7215" fmla="*/ 596 w 711"/>
              <a:gd name="connsiteY57-7216" fmla="*/ 5 h 763"/>
              <a:gd name="connsiteX58-7217" fmla="*/ 601 w 711"/>
              <a:gd name="connsiteY58-7218" fmla="*/ 11 h 763"/>
              <a:gd name="connsiteX59-7219" fmla="*/ 611 w 711"/>
              <a:gd name="connsiteY59-7220" fmla="*/ 16 h 763"/>
              <a:gd name="connsiteX60-7221" fmla="*/ 622 w 711"/>
              <a:gd name="connsiteY60-7222" fmla="*/ 21 h 763"/>
              <a:gd name="connsiteX61-7223" fmla="*/ 632 w 711"/>
              <a:gd name="connsiteY61-7224" fmla="*/ 26 h 763"/>
              <a:gd name="connsiteX62-7225" fmla="*/ 643 w 711"/>
              <a:gd name="connsiteY62-7226" fmla="*/ 32 h 763"/>
              <a:gd name="connsiteX63-7227" fmla="*/ 659 w 711"/>
              <a:gd name="connsiteY63-7228" fmla="*/ 42 h 763"/>
              <a:gd name="connsiteX64-7229" fmla="*/ 669 w 711"/>
              <a:gd name="connsiteY64-7230" fmla="*/ 53 h 763"/>
              <a:gd name="connsiteX65-7231" fmla="*/ 680 w 711"/>
              <a:gd name="connsiteY65-7232" fmla="*/ 58 h 763"/>
              <a:gd name="connsiteX66-7233" fmla="*/ 690 w 711"/>
              <a:gd name="connsiteY66-7234" fmla="*/ 68 h 763"/>
              <a:gd name="connsiteX67-7235" fmla="*/ 701 w 711"/>
              <a:gd name="connsiteY67-7236" fmla="*/ 74 h 763"/>
              <a:gd name="connsiteX68-7237" fmla="*/ 706 w 711"/>
              <a:gd name="connsiteY68-7238" fmla="*/ 79 h 763"/>
              <a:gd name="connsiteX69-7239" fmla="*/ 711 w 711"/>
              <a:gd name="connsiteY69-7240" fmla="*/ 84 h 763"/>
              <a:gd name="connsiteX70-7241" fmla="*/ 711 w 711"/>
              <a:gd name="connsiteY70-7242" fmla="*/ 89 h 763"/>
              <a:gd name="connsiteX71-7243" fmla="*/ 711 w 711"/>
              <a:gd name="connsiteY71-7244" fmla="*/ 95 h 763"/>
              <a:gd name="connsiteX72-7245" fmla="*/ 711 w 711"/>
              <a:gd name="connsiteY72-7246" fmla="*/ 100 h 763"/>
              <a:gd name="connsiteX73-7247" fmla="*/ 711 w 711"/>
              <a:gd name="connsiteY73-7248" fmla="*/ 105 h 763"/>
              <a:gd name="connsiteX74-7249" fmla="*/ 706 w 711"/>
              <a:gd name="connsiteY74-7250" fmla="*/ 110 h 763"/>
              <a:gd name="connsiteX75-7251" fmla="*/ 696 w 711"/>
              <a:gd name="connsiteY75-7252" fmla="*/ 116 h 763"/>
              <a:gd name="connsiteX76-7253" fmla="*/ 696 w 711"/>
              <a:gd name="connsiteY76-7254" fmla="*/ 121 h 763"/>
              <a:gd name="connsiteX77-7255" fmla="*/ 696 w 711"/>
              <a:gd name="connsiteY77-7256" fmla="*/ 121 h 763"/>
              <a:gd name="connsiteX78-7257" fmla="*/ 690 w 711"/>
              <a:gd name="connsiteY78-7258" fmla="*/ 126 h 763"/>
              <a:gd name="connsiteX79-7259" fmla="*/ 690 w 711"/>
              <a:gd name="connsiteY79-7260" fmla="*/ 132 h 763"/>
              <a:gd name="connsiteX80-7261" fmla="*/ 685 w 711"/>
              <a:gd name="connsiteY80-7262" fmla="*/ 142 h 763"/>
              <a:gd name="connsiteX81-7263" fmla="*/ 685 w 711"/>
              <a:gd name="connsiteY81-7264" fmla="*/ 147 h 763"/>
              <a:gd name="connsiteX82-7265" fmla="*/ 685 w 711"/>
              <a:gd name="connsiteY82-7266" fmla="*/ 158 h 763"/>
              <a:gd name="connsiteX83-7267" fmla="*/ 680 w 711"/>
              <a:gd name="connsiteY83-7268" fmla="*/ 168 h 763"/>
              <a:gd name="connsiteX84-7269" fmla="*/ 680 w 711"/>
              <a:gd name="connsiteY84-7270" fmla="*/ 179 h 763"/>
              <a:gd name="connsiteX85-7271" fmla="*/ 680 w 711"/>
              <a:gd name="connsiteY85-7272" fmla="*/ 189 h 763"/>
              <a:gd name="connsiteX86-7273" fmla="*/ 675 w 711"/>
              <a:gd name="connsiteY86-7274" fmla="*/ 205 h 763"/>
              <a:gd name="connsiteX87-7275" fmla="*/ 675 w 711"/>
              <a:gd name="connsiteY87-7276" fmla="*/ 221 h 763"/>
              <a:gd name="connsiteX88-7277" fmla="*/ 675 w 711"/>
              <a:gd name="connsiteY88-7278" fmla="*/ 237 h 763"/>
              <a:gd name="connsiteX89-7279" fmla="*/ 669 w 711"/>
              <a:gd name="connsiteY89-7280" fmla="*/ 252 h 763"/>
              <a:gd name="connsiteX90-7281" fmla="*/ 669 w 711"/>
              <a:gd name="connsiteY90-7282" fmla="*/ 268 h 763"/>
              <a:gd name="connsiteX91-7283" fmla="*/ 669 w 711"/>
              <a:gd name="connsiteY91-7284" fmla="*/ 289 h 763"/>
              <a:gd name="connsiteX92-7285" fmla="*/ 664 w 711"/>
              <a:gd name="connsiteY92-7286" fmla="*/ 331 h 763"/>
              <a:gd name="connsiteX93-7287" fmla="*/ 659 w 711"/>
              <a:gd name="connsiteY93-7288" fmla="*/ 368 h 763"/>
              <a:gd name="connsiteX94-7289" fmla="*/ 659 w 711"/>
              <a:gd name="connsiteY94-7290" fmla="*/ 400 h 763"/>
              <a:gd name="connsiteX95-7291" fmla="*/ 654 w 711"/>
              <a:gd name="connsiteY95-7292" fmla="*/ 431 h 763"/>
              <a:gd name="connsiteX96-7293" fmla="*/ 648 w 711"/>
              <a:gd name="connsiteY96-7294" fmla="*/ 463 h 763"/>
              <a:gd name="connsiteX97-7295" fmla="*/ 648 w 711"/>
              <a:gd name="connsiteY97-7296" fmla="*/ 489 h 763"/>
              <a:gd name="connsiteX98-7297" fmla="*/ 643 w 711"/>
              <a:gd name="connsiteY98-7298" fmla="*/ 510 h 763"/>
              <a:gd name="connsiteX99-7299" fmla="*/ 638 w 711"/>
              <a:gd name="connsiteY99-7300" fmla="*/ 531 h 763"/>
              <a:gd name="connsiteX100-7301" fmla="*/ 632 w 711"/>
              <a:gd name="connsiteY100-7302" fmla="*/ 568 h 763"/>
              <a:gd name="connsiteX101-7303" fmla="*/ 622 w 711"/>
              <a:gd name="connsiteY101-7304" fmla="*/ 605 h 763"/>
              <a:gd name="connsiteX102-7305" fmla="*/ 617 w 711"/>
              <a:gd name="connsiteY102-7306" fmla="*/ 636 h 763"/>
              <a:gd name="connsiteX103-7307" fmla="*/ 606 w 711"/>
              <a:gd name="connsiteY103-7308" fmla="*/ 663 h 763"/>
              <a:gd name="connsiteX104-7309" fmla="*/ 601 w 711"/>
              <a:gd name="connsiteY104-7310" fmla="*/ 689 h 763"/>
              <a:gd name="connsiteX105-7311" fmla="*/ 596 w 711"/>
              <a:gd name="connsiteY105-7312" fmla="*/ 700 h 763"/>
              <a:gd name="connsiteX106-7313" fmla="*/ 590 w 711"/>
              <a:gd name="connsiteY106-7314" fmla="*/ 710 h 763"/>
              <a:gd name="connsiteX107-7315" fmla="*/ 590 w 711"/>
              <a:gd name="connsiteY107-7316" fmla="*/ 721 h 763"/>
              <a:gd name="connsiteX108-7317" fmla="*/ 585 w 711"/>
              <a:gd name="connsiteY108-7318" fmla="*/ 726 h 763"/>
              <a:gd name="connsiteX109-7319" fmla="*/ 580 w 711"/>
              <a:gd name="connsiteY109-7320" fmla="*/ 736 h 763"/>
              <a:gd name="connsiteX110-7321" fmla="*/ 580 w 711"/>
              <a:gd name="connsiteY110-7322" fmla="*/ 742 h 763"/>
              <a:gd name="connsiteX111-7323" fmla="*/ 569 w 711"/>
              <a:gd name="connsiteY111-7324" fmla="*/ 747 h 763"/>
              <a:gd name="connsiteX112-7325" fmla="*/ 564 w 711"/>
              <a:gd name="connsiteY112-7326" fmla="*/ 757 h 763"/>
              <a:gd name="connsiteX113-7327" fmla="*/ 559 w 711"/>
              <a:gd name="connsiteY113-7328" fmla="*/ 757 h 763"/>
              <a:gd name="connsiteX114-7329" fmla="*/ 553 w 711"/>
              <a:gd name="connsiteY114-7330" fmla="*/ 763 h 763"/>
              <a:gd name="connsiteX115-7331" fmla="*/ 548 w 711"/>
              <a:gd name="connsiteY115-7332" fmla="*/ 763 h 763"/>
              <a:gd name="connsiteX116-7333" fmla="*/ 548 w 711"/>
              <a:gd name="connsiteY116-7334" fmla="*/ 757 h 763"/>
              <a:gd name="connsiteX117-7335" fmla="*/ 543 w 711"/>
              <a:gd name="connsiteY117-7336" fmla="*/ 757 h 763"/>
              <a:gd name="connsiteX118-7337" fmla="*/ 543 w 711"/>
              <a:gd name="connsiteY118-7338" fmla="*/ 752 h 763"/>
              <a:gd name="connsiteX119-7339" fmla="*/ 543 w 711"/>
              <a:gd name="connsiteY119-7340" fmla="*/ 747 h 763"/>
              <a:gd name="connsiteX120-7341" fmla="*/ 538 w 711"/>
              <a:gd name="connsiteY120-7342" fmla="*/ 742 h 763"/>
              <a:gd name="connsiteX121-7343" fmla="*/ 538 w 711"/>
              <a:gd name="connsiteY121-7344" fmla="*/ 731 h 763"/>
              <a:gd name="connsiteX122-7345" fmla="*/ 538 w 711"/>
              <a:gd name="connsiteY122-7346" fmla="*/ 721 h 763"/>
              <a:gd name="connsiteX123-7347" fmla="*/ 532 w 711"/>
              <a:gd name="connsiteY123-7348" fmla="*/ 705 h 763"/>
              <a:gd name="connsiteX124-7349" fmla="*/ 527 w 711"/>
              <a:gd name="connsiteY124-7350" fmla="*/ 684 h 763"/>
              <a:gd name="connsiteX125-7351" fmla="*/ 522 w 711"/>
              <a:gd name="connsiteY125-7352" fmla="*/ 668 h 763"/>
              <a:gd name="connsiteX126-7353" fmla="*/ 517 w 711"/>
              <a:gd name="connsiteY126-7354" fmla="*/ 652 h 763"/>
              <a:gd name="connsiteX127-7355" fmla="*/ 511 w 711"/>
              <a:gd name="connsiteY127-7356" fmla="*/ 636 h 763"/>
              <a:gd name="connsiteX128-7357" fmla="*/ 501 w 711"/>
              <a:gd name="connsiteY128-7358" fmla="*/ 626 h 763"/>
              <a:gd name="connsiteX0-7359" fmla="*/ 601 w 711"/>
              <a:gd name="connsiteY0-7360" fmla="*/ 116 h 763"/>
              <a:gd name="connsiteX1-7361" fmla="*/ 601 w 711"/>
              <a:gd name="connsiteY1-7362" fmla="*/ 105 h 763"/>
              <a:gd name="connsiteX2-7363" fmla="*/ 596 w 711"/>
              <a:gd name="connsiteY2-7364" fmla="*/ 95 h 763"/>
              <a:gd name="connsiteX3-7365" fmla="*/ 596 w 711"/>
              <a:gd name="connsiteY3-7366" fmla="*/ 89 h 763"/>
              <a:gd name="connsiteX4-7367" fmla="*/ 596 w 711"/>
              <a:gd name="connsiteY4-7368" fmla="*/ 84 h 763"/>
              <a:gd name="connsiteX5-7369" fmla="*/ 590 w 711"/>
              <a:gd name="connsiteY5-7370" fmla="*/ 84 h 763"/>
              <a:gd name="connsiteX6-7371" fmla="*/ 585 w 711"/>
              <a:gd name="connsiteY6-7372" fmla="*/ 79 h 763"/>
              <a:gd name="connsiteX7-7373" fmla="*/ 575 w 711"/>
              <a:gd name="connsiteY7-7374" fmla="*/ 79 h 763"/>
              <a:gd name="connsiteX8-7375" fmla="*/ 569 w 711"/>
              <a:gd name="connsiteY8-7376" fmla="*/ 74 h 763"/>
              <a:gd name="connsiteX9-7377" fmla="*/ 553 w 711"/>
              <a:gd name="connsiteY9-7378" fmla="*/ 74 h 763"/>
              <a:gd name="connsiteX10-7379" fmla="*/ 543 w 711"/>
              <a:gd name="connsiteY10-7380" fmla="*/ 74 h 763"/>
              <a:gd name="connsiteX11-7381" fmla="*/ 527 w 711"/>
              <a:gd name="connsiteY11-7382" fmla="*/ 79 h 763"/>
              <a:gd name="connsiteX12-7383" fmla="*/ 496 w 711"/>
              <a:gd name="connsiteY12-7384" fmla="*/ 79 h 763"/>
              <a:gd name="connsiteX13-7385" fmla="*/ 459 w 711"/>
              <a:gd name="connsiteY13-7386" fmla="*/ 84 h 763"/>
              <a:gd name="connsiteX14-7387" fmla="*/ 422 w 711"/>
              <a:gd name="connsiteY14-7388" fmla="*/ 89 h 763"/>
              <a:gd name="connsiteX15-7389" fmla="*/ 385 w 711"/>
              <a:gd name="connsiteY15-7390" fmla="*/ 89 h 763"/>
              <a:gd name="connsiteX16-7391" fmla="*/ 343 w 711"/>
              <a:gd name="connsiteY16-7392" fmla="*/ 95 h 763"/>
              <a:gd name="connsiteX17-7393" fmla="*/ 295 w 711"/>
              <a:gd name="connsiteY17-7394" fmla="*/ 105 h 763"/>
              <a:gd name="connsiteX18-7395" fmla="*/ 269 w 711"/>
              <a:gd name="connsiteY18-7396" fmla="*/ 105 h 763"/>
              <a:gd name="connsiteX19-7397" fmla="*/ 243 w 711"/>
              <a:gd name="connsiteY19-7398" fmla="*/ 110 h 763"/>
              <a:gd name="connsiteX20-7399" fmla="*/ 216 w 711"/>
              <a:gd name="connsiteY20-7400" fmla="*/ 116 h 763"/>
              <a:gd name="connsiteX21-7401" fmla="*/ 190 w 711"/>
              <a:gd name="connsiteY21-7402" fmla="*/ 116 h 763"/>
              <a:gd name="connsiteX22-7403" fmla="*/ 158 w 711"/>
              <a:gd name="connsiteY22-7404" fmla="*/ 121 h 763"/>
              <a:gd name="connsiteX23-7405" fmla="*/ 132 w 711"/>
              <a:gd name="connsiteY23-7406" fmla="*/ 126 h 763"/>
              <a:gd name="connsiteX24-7407" fmla="*/ 106 w 711"/>
              <a:gd name="connsiteY24-7408" fmla="*/ 126 h 763"/>
              <a:gd name="connsiteX25-7409" fmla="*/ 85 w 711"/>
              <a:gd name="connsiteY25-7410" fmla="*/ 132 h 763"/>
              <a:gd name="connsiteX26-7411" fmla="*/ 64 w 711"/>
              <a:gd name="connsiteY26-7412" fmla="*/ 132 h 763"/>
              <a:gd name="connsiteX27-7413" fmla="*/ 37 w 711"/>
              <a:gd name="connsiteY27-7414" fmla="*/ 132 h 763"/>
              <a:gd name="connsiteX28-7415" fmla="*/ 21 w 711"/>
              <a:gd name="connsiteY28-7416" fmla="*/ 137 h 763"/>
              <a:gd name="connsiteX29-7417" fmla="*/ 0 w 711"/>
              <a:gd name="connsiteY29-7418" fmla="*/ 137 h 763"/>
              <a:gd name="connsiteX30-7419" fmla="*/ 0 w 711"/>
              <a:gd name="connsiteY30-7420" fmla="*/ 100 h 763"/>
              <a:gd name="connsiteX31-7421" fmla="*/ 16 w 711"/>
              <a:gd name="connsiteY31-7422" fmla="*/ 100 h 763"/>
              <a:gd name="connsiteX32-7423" fmla="*/ 37 w 711"/>
              <a:gd name="connsiteY32-7424" fmla="*/ 100 h 763"/>
              <a:gd name="connsiteX33-7425" fmla="*/ 53 w 711"/>
              <a:gd name="connsiteY33-7426" fmla="*/ 100 h 763"/>
              <a:gd name="connsiteX34-7427" fmla="*/ 74 w 711"/>
              <a:gd name="connsiteY34-7428" fmla="*/ 95 h 763"/>
              <a:gd name="connsiteX35-7429" fmla="*/ 100 w 711"/>
              <a:gd name="connsiteY35-7430" fmla="*/ 95 h 763"/>
              <a:gd name="connsiteX36-7431" fmla="*/ 122 w 711"/>
              <a:gd name="connsiteY36-7432" fmla="*/ 89 h 763"/>
              <a:gd name="connsiteX37-7433" fmla="*/ 148 w 711"/>
              <a:gd name="connsiteY37-7434" fmla="*/ 84 h 763"/>
              <a:gd name="connsiteX38-7435" fmla="*/ 179 w 711"/>
              <a:gd name="connsiteY38-7436" fmla="*/ 84 h 763"/>
              <a:gd name="connsiteX39-7437" fmla="*/ 237 w 711"/>
              <a:gd name="connsiteY39-7438" fmla="*/ 74 h 763"/>
              <a:gd name="connsiteX40-7439" fmla="*/ 295 w 711"/>
              <a:gd name="connsiteY40-7440" fmla="*/ 63 h 763"/>
              <a:gd name="connsiteX41-7441" fmla="*/ 353 w 711"/>
              <a:gd name="connsiteY41-7442" fmla="*/ 58 h 763"/>
              <a:gd name="connsiteX42-7443" fmla="*/ 411 w 711"/>
              <a:gd name="connsiteY42-7444" fmla="*/ 47 h 763"/>
              <a:gd name="connsiteX43-7445" fmla="*/ 438 w 711"/>
              <a:gd name="connsiteY43-7446" fmla="*/ 42 h 763"/>
              <a:gd name="connsiteX44-7447" fmla="*/ 464 w 711"/>
              <a:gd name="connsiteY44-7448" fmla="*/ 37 h 763"/>
              <a:gd name="connsiteX45-7449" fmla="*/ 490 w 711"/>
              <a:gd name="connsiteY45-7450" fmla="*/ 32 h 763"/>
              <a:gd name="connsiteX46-7451" fmla="*/ 506 w 711"/>
              <a:gd name="connsiteY46-7452" fmla="*/ 32 h 763"/>
              <a:gd name="connsiteX47-7453" fmla="*/ 522 w 711"/>
              <a:gd name="connsiteY47-7454" fmla="*/ 26 h 763"/>
              <a:gd name="connsiteX48-7455" fmla="*/ 538 w 711"/>
              <a:gd name="connsiteY48-7456" fmla="*/ 21 h 763"/>
              <a:gd name="connsiteX49-7457" fmla="*/ 543 w 711"/>
              <a:gd name="connsiteY49-7458" fmla="*/ 21 h 763"/>
              <a:gd name="connsiteX50-7459" fmla="*/ 553 w 711"/>
              <a:gd name="connsiteY50-7460" fmla="*/ 16 h 763"/>
              <a:gd name="connsiteX51-7461" fmla="*/ 559 w 711"/>
              <a:gd name="connsiteY51-7462" fmla="*/ 11 h 763"/>
              <a:gd name="connsiteX52-7463" fmla="*/ 569 w 711"/>
              <a:gd name="connsiteY52-7464" fmla="*/ 5 h 763"/>
              <a:gd name="connsiteX53-7465" fmla="*/ 575 w 711"/>
              <a:gd name="connsiteY53-7466" fmla="*/ 5 h 763"/>
              <a:gd name="connsiteX54-7467" fmla="*/ 585 w 711"/>
              <a:gd name="connsiteY54-7468" fmla="*/ 0 h 763"/>
              <a:gd name="connsiteX55-7469" fmla="*/ 590 w 711"/>
              <a:gd name="connsiteY55-7470" fmla="*/ 5 h 763"/>
              <a:gd name="connsiteX56-7471" fmla="*/ 596 w 711"/>
              <a:gd name="connsiteY56-7472" fmla="*/ 5 h 763"/>
              <a:gd name="connsiteX57-7473" fmla="*/ 601 w 711"/>
              <a:gd name="connsiteY57-7474" fmla="*/ 11 h 763"/>
              <a:gd name="connsiteX58-7475" fmla="*/ 611 w 711"/>
              <a:gd name="connsiteY58-7476" fmla="*/ 16 h 763"/>
              <a:gd name="connsiteX59-7477" fmla="*/ 622 w 711"/>
              <a:gd name="connsiteY59-7478" fmla="*/ 21 h 763"/>
              <a:gd name="connsiteX60-7479" fmla="*/ 632 w 711"/>
              <a:gd name="connsiteY60-7480" fmla="*/ 26 h 763"/>
              <a:gd name="connsiteX61-7481" fmla="*/ 643 w 711"/>
              <a:gd name="connsiteY61-7482" fmla="*/ 32 h 763"/>
              <a:gd name="connsiteX62-7483" fmla="*/ 659 w 711"/>
              <a:gd name="connsiteY62-7484" fmla="*/ 42 h 763"/>
              <a:gd name="connsiteX63-7485" fmla="*/ 669 w 711"/>
              <a:gd name="connsiteY63-7486" fmla="*/ 53 h 763"/>
              <a:gd name="connsiteX64-7487" fmla="*/ 680 w 711"/>
              <a:gd name="connsiteY64-7488" fmla="*/ 58 h 763"/>
              <a:gd name="connsiteX65-7489" fmla="*/ 690 w 711"/>
              <a:gd name="connsiteY65-7490" fmla="*/ 68 h 763"/>
              <a:gd name="connsiteX66-7491" fmla="*/ 701 w 711"/>
              <a:gd name="connsiteY66-7492" fmla="*/ 74 h 763"/>
              <a:gd name="connsiteX67-7493" fmla="*/ 706 w 711"/>
              <a:gd name="connsiteY67-7494" fmla="*/ 79 h 763"/>
              <a:gd name="connsiteX68-7495" fmla="*/ 711 w 711"/>
              <a:gd name="connsiteY68-7496" fmla="*/ 84 h 763"/>
              <a:gd name="connsiteX69-7497" fmla="*/ 711 w 711"/>
              <a:gd name="connsiteY69-7498" fmla="*/ 89 h 763"/>
              <a:gd name="connsiteX70-7499" fmla="*/ 711 w 711"/>
              <a:gd name="connsiteY70-7500" fmla="*/ 95 h 763"/>
              <a:gd name="connsiteX71-7501" fmla="*/ 711 w 711"/>
              <a:gd name="connsiteY71-7502" fmla="*/ 100 h 763"/>
              <a:gd name="connsiteX72-7503" fmla="*/ 711 w 711"/>
              <a:gd name="connsiteY72-7504" fmla="*/ 105 h 763"/>
              <a:gd name="connsiteX73-7505" fmla="*/ 706 w 711"/>
              <a:gd name="connsiteY73-7506" fmla="*/ 110 h 763"/>
              <a:gd name="connsiteX74-7507" fmla="*/ 696 w 711"/>
              <a:gd name="connsiteY74-7508" fmla="*/ 116 h 763"/>
              <a:gd name="connsiteX75-7509" fmla="*/ 696 w 711"/>
              <a:gd name="connsiteY75-7510" fmla="*/ 121 h 763"/>
              <a:gd name="connsiteX76-7511" fmla="*/ 696 w 711"/>
              <a:gd name="connsiteY76-7512" fmla="*/ 121 h 763"/>
              <a:gd name="connsiteX77-7513" fmla="*/ 690 w 711"/>
              <a:gd name="connsiteY77-7514" fmla="*/ 126 h 763"/>
              <a:gd name="connsiteX78-7515" fmla="*/ 690 w 711"/>
              <a:gd name="connsiteY78-7516" fmla="*/ 132 h 763"/>
              <a:gd name="connsiteX79-7517" fmla="*/ 685 w 711"/>
              <a:gd name="connsiteY79-7518" fmla="*/ 142 h 763"/>
              <a:gd name="connsiteX80-7519" fmla="*/ 685 w 711"/>
              <a:gd name="connsiteY80-7520" fmla="*/ 147 h 763"/>
              <a:gd name="connsiteX81-7521" fmla="*/ 685 w 711"/>
              <a:gd name="connsiteY81-7522" fmla="*/ 158 h 763"/>
              <a:gd name="connsiteX82-7523" fmla="*/ 680 w 711"/>
              <a:gd name="connsiteY82-7524" fmla="*/ 168 h 763"/>
              <a:gd name="connsiteX83-7525" fmla="*/ 680 w 711"/>
              <a:gd name="connsiteY83-7526" fmla="*/ 179 h 763"/>
              <a:gd name="connsiteX84-7527" fmla="*/ 680 w 711"/>
              <a:gd name="connsiteY84-7528" fmla="*/ 189 h 763"/>
              <a:gd name="connsiteX85-7529" fmla="*/ 675 w 711"/>
              <a:gd name="connsiteY85-7530" fmla="*/ 205 h 763"/>
              <a:gd name="connsiteX86-7531" fmla="*/ 675 w 711"/>
              <a:gd name="connsiteY86-7532" fmla="*/ 221 h 763"/>
              <a:gd name="connsiteX87-7533" fmla="*/ 675 w 711"/>
              <a:gd name="connsiteY87-7534" fmla="*/ 237 h 763"/>
              <a:gd name="connsiteX88-7535" fmla="*/ 669 w 711"/>
              <a:gd name="connsiteY88-7536" fmla="*/ 252 h 763"/>
              <a:gd name="connsiteX89-7537" fmla="*/ 669 w 711"/>
              <a:gd name="connsiteY89-7538" fmla="*/ 268 h 763"/>
              <a:gd name="connsiteX90-7539" fmla="*/ 669 w 711"/>
              <a:gd name="connsiteY90-7540" fmla="*/ 289 h 763"/>
              <a:gd name="connsiteX91-7541" fmla="*/ 664 w 711"/>
              <a:gd name="connsiteY91-7542" fmla="*/ 331 h 763"/>
              <a:gd name="connsiteX92-7543" fmla="*/ 659 w 711"/>
              <a:gd name="connsiteY92-7544" fmla="*/ 368 h 763"/>
              <a:gd name="connsiteX93-7545" fmla="*/ 659 w 711"/>
              <a:gd name="connsiteY93-7546" fmla="*/ 400 h 763"/>
              <a:gd name="connsiteX94-7547" fmla="*/ 654 w 711"/>
              <a:gd name="connsiteY94-7548" fmla="*/ 431 h 763"/>
              <a:gd name="connsiteX95-7549" fmla="*/ 648 w 711"/>
              <a:gd name="connsiteY95-7550" fmla="*/ 463 h 763"/>
              <a:gd name="connsiteX96-7551" fmla="*/ 648 w 711"/>
              <a:gd name="connsiteY96-7552" fmla="*/ 489 h 763"/>
              <a:gd name="connsiteX97-7553" fmla="*/ 643 w 711"/>
              <a:gd name="connsiteY97-7554" fmla="*/ 510 h 763"/>
              <a:gd name="connsiteX98-7555" fmla="*/ 638 w 711"/>
              <a:gd name="connsiteY98-7556" fmla="*/ 531 h 763"/>
              <a:gd name="connsiteX99-7557" fmla="*/ 632 w 711"/>
              <a:gd name="connsiteY99-7558" fmla="*/ 568 h 763"/>
              <a:gd name="connsiteX100-7559" fmla="*/ 622 w 711"/>
              <a:gd name="connsiteY100-7560" fmla="*/ 605 h 763"/>
              <a:gd name="connsiteX101-7561" fmla="*/ 617 w 711"/>
              <a:gd name="connsiteY101-7562" fmla="*/ 636 h 763"/>
              <a:gd name="connsiteX102-7563" fmla="*/ 606 w 711"/>
              <a:gd name="connsiteY102-7564" fmla="*/ 663 h 763"/>
              <a:gd name="connsiteX103-7565" fmla="*/ 601 w 711"/>
              <a:gd name="connsiteY103-7566" fmla="*/ 689 h 763"/>
              <a:gd name="connsiteX104-7567" fmla="*/ 596 w 711"/>
              <a:gd name="connsiteY104-7568" fmla="*/ 700 h 763"/>
              <a:gd name="connsiteX105-7569" fmla="*/ 590 w 711"/>
              <a:gd name="connsiteY105-7570" fmla="*/ 710 h 763"/>
              <a:gd name="connsiteX106-7571" fmla="*/ 590 w 711"/>
              <a:gd name="connsiteY106-7572" fmla="*/ 721 h 763"/>
              <a:gd name="connsiteX107-7573" fmla="*/ 585 w 711"/>
              <a:gd name="connsiteY107-7574" fmla="*/ 726 h 763"/>
              <a:gd name="connsiteX108-7575" fmla="*/ 580 w 711"/>
              <a:gd name="connsiteY108-7576" fmla="*/ 736 h 763"/>
              <a:gd name="connsiteX109-7577" fmla="*/ 580 w 711"/>
              <a:gd name="connsiteY109-7578" fmla="*/ 742 h 763"/>
              <a:gd name="connsiteX110-7579" fmla="*/ 569 w 711"/>
              <a:gd name="connsiteY110-7580" fmla="*/ 747 h 763"/>
              <a:gd name="connsiteX111-7581" fmla="*/ 564 w 711"/>
              <a:gd name="connsiteY111-7582" fmla="*/ 757 h 763"/>
              <a:gd name="connsiteX112-7583" fmla="*/ 559 w 711"/>
              <a:gd name="connsiteY112-7584" fmla="*/ 757 h 763"/>
              <a:gd name="connsiteX113-7585" fmla="*/ 553 w 711"/>
              <a:gd name="connsiteY113-7586" fmla="*/ 763 h 763"/>
              <a:gd name="connsiteX114-7587" fmla="*/ 548 w 711"/>
              <a:gd name="connsiteY114-7588" fmla="*/ 763 h 763"/>
              <a:gd name="connsiteX115-7589" fmla="*/ 548 w 711"/>
              <a:gd name="connsiteY115-7590" fmla="*/ 757 h 763"/>
              <a:gd name="connsiteX116-7591" fmla="*/ 543 w 711"/>
              <a:gd name="connsiteY116-7592" fmla="*/ 757 h 763"/>
              <a:gd name="connsiteX117-7593" fmla="*/ 543 w 711"/>
              <a:gd name="connsiteY117-7594" fmla="*/ 752 h 763"/>
              <a:gd name="connsiteX118-7595" fmla="*/ 543 w 711"/>
              <a:gd name="connsiteY118-7596" fmla="*/ 747 h 763"/>
              <a:gd name="connsiteX119-7597" fmla="*/ 538 w 711"/>
              <a:gd name="connsiteY119-7598" fmla="*/ 742 h 763"/>
              <a:gd name="connsiteX120-7599" fmla="*/ 538 w 711"/>
              <a:gd name="connsiteY120-7600" fmla="*/ 731 h 763"/>
              <a:gd name="connsiteX121-7601" fmla="*/ 538 w 711"/>
              <a:gd name="connsiteY121-7602" fmla="*/ 721 h 763"/>
              <a:gd name="connsiteX122-7603" fmla="*/ 532 w 711"/>
              <a:gd name="connsiteY122-7604" fmla="*/ 705 h 763"/>
              <a:gd name="connsiteX123-7605" fmla="*/ 527 w 711"/>
              <a:gd name="connsiteY123-7606" fmla="*/ 684 h 763"/>
              <a:gd name="connsiteX124-7607" fmla="*/ 522 w 711"/>
              <a:gd name="connsiteY124-7608" fmla="*/ 668 h 763"/>
              <a:gd name="connsiteX125-7609" fmla="*/ 517 w 711"/>
              <a:gd name="connsiteY125-7610" fmla="*/ 652 h 763"/>
              <a:gd name="connsiteX126-7611" fmla="*/ 511 w 711"/>
              <a:gd name="connsiteY126-7612" fmla="*/ 636 h 763"/>
              <a:gd name="connsiteX127-7613" fmla="*/ 501 w 711"/>
              <a:gd name="connsiteY127-7614" fmla="*/ 626 h 763"/>
              <a:gd name="connsiteX0-7615" fmla="*/ 601 w 711"/>
              <a:gd name="connsiteY0-7616" fmla="*/ 105 h 763"/>
              <a:gd name="connsiteX1-7617" fmla="*/ 596 w 711"/>
              <a:gd name="connsiteY1-7618" fmla="*/ 95 h 763"/>
              <a:gd name="connsiteX2-7619" fmla="*/ 596 w 711"/>
              <a:gd name="connsiteY2-7620" fmla="*/ 89 h 763"/>
              <a:gd name="connsiteX3-7621" fmla="*/ 596 w 711"/>
              <a:gd name="connsiteY3-7622" fmla="*/ 84 h 763"/>
              <a:gd name="connsiteX4-7623" fmla="*/ 590 w 711"/>
              <a:gd name="connsiteY4-7624" fmla="*/ 84 h 763"/>
              <a:gd name="connsiteX5-7625" fmla="*/ 585 w 711"/>
              <a:gd name="connsiteY5-7626" fmla="*/ 79 h 763"/>
              <a:gd name="connsiteX6-7627" fmla="*/ 575 w 711"/>
              <a:gd name="connsiteY6-7628" fmla="*/ 79 h 763"/>
              <a:gd name="connsiteX7-7629" fmla="*/ 569 w 711"/>
              <a:gd name="connsiteY7-7630" fmla="*/ 74 h 763"/>
              <a:gd name="connsiteX8-7631" fmla="*/ 553 w 711"/>
              <a:gd name="connsiteY8-7632" fmla="*/ 74 h 763"/>
              <a:gd name="connsiteX9-7633" fmla="*/ 543 w 711"/>
              <a:gd name="connsiteY9-7634" fmla="*/ 74 h 763"/>
              <a:gd name="connsiteX10-7635" fmla="*/ 527 w 711"/>
              <a:gd name="connsiteY10-7636" fmla="*/ 79 h 763"/>
              <a:gd name="connsiteX11-7637" fmla="*/ 496 w 711"/>
              <a:gd name="connsiteY11-7638" fmla="*/ 79 h 763"/>
              <a:gd name="connsiteX12-7639" fmla="*/ 459 w 711"/>
              <a:gd name="connsiteY12-7640" fmla="*/ 84 h 763"/>
              <a:gd name="connsiteX13-7641" fmla="*/ 422 w 711"/>
              <a:gd name="connsiteY13-7642" fmla="*/ 89 h 763"/>
              <a:gd name="connsiteX14-7643" fmla="*/ 385 w 711"/>
              <a:gd name="connsiteY14-7644" fmla="*/ 89 h 763"/>
              <a:gd name="connsiteX15-7645" fmla="*/ 343 w 711"/>
              <a:gd name="connsiteY15-7646" fmla="*/ 95 h 763"/>
              <a:gd name="connsiteX16-7647" fmla="*/ 295 w 711"/>
              <a:gd name="connsiteY16-7648" fmla="*/ 105 h 763"/>
              <a:gd name="connsiteX17-7649" fmla="*/ 269 w 711"/>
              <a:gd name="connsiteY17-7650" fmla="*/ 105 h 763"/>
              <a:gd name="connsiteX18-7651" fmla="*/ 243 w 711"/>
              <a:gd name="connsiteY18-7652" fmla="*/ 110 h 763"/>
              <a:gd name="connsiteX19-7653" fmla="*/ 216 w 711"/>
              <a:gd name="connsiteY19-7654" fmla="*/ 116 h 763"/>
              <a:gd name="connsiteX20-7655" fmla="*/ 190 w 711"/>
              <a:gd name="connsiteY20-7656" fmla="*/ 116 h 763"/>
              <a:gd name="connsiteX21-7657" fmla="*/ 158 w 711"/>
              <a:gd name="connsiteY21-7658" fmla="*/ 121 h 763"/>
              <a:gd name="connsiteX22-7659" fmla="*/ 132 w 711"/>
              <a:gd name="connsiteY22-7660" fmla="*/ 126 h 763"/>
              <a:gd name="connsiteX23-7661" fmla="*/ 106 w 711"/>
              <a:gd name="connsiteY23-7662" fmla="*/ 126 h 763"/>
              <a:gd name="connsiteX24-7663" fmla="*/ 85 w 711"/>
              <a:gd name="connsiteY24-7664" fmla="*/ 132 h 763"/>
              <a:gd name="connsiteX25-7665" fmla="*/ 64 w 711"/>
              <a:gd name="connsiteY25-7666" fmla="*/ 132 h 763"/>
              <a:gd name="connsiteX26-7667" fmla="*/ 37 w 711"/>
              <a:gd name="connsiteY26-7668" fmla="*/ 132 h 763"/>
              <a:gd name="connsiteX27-7669" fmla="*/ 21 w 711"/>
              <a:gd name="connsiteY27-7670" fmla="*/ 137 h 763"/>
              <a:gd name="connsiteX28-7671" fmla="*/ 0 w 711"/>
              <a:gd name="connsiteY28-7672" fmla="*/ 137 h 763"/>
              <a:gd name="connsiteX29-7673" fmla="*/ 0 w 711"/>
              <a:gd name="connsiteY29-7674" fmla="*/ 100 h 763"/>
              <a:gd name="connsiteX30-7675" fmla="*/ 16 w 711"/>
              <a:gd name="connsiteY30-7676" fmla="*/ 100 h 763"/>
              <a:gd name="connsiteX31-7677" fmla="*/ 37 w 711"/>
              <a:gd name="connsiteY31-7678" fmla="*/ 100 h 763"/>
              <a:gd name="connsiteX32-7679" fmla="*/ 53 w 711"/>
              <a:gd name="connsiteY32-7680" fmla="*/ 100 h 763"/>
              <a:gd name="connsiteX33-7681" fmla="*/ 74 w 711"/>
              <a:gd name="connsiteY33-7682" fmla="*/ 95 h 763"/>
              <a:gd name="connsiteX34-7683" fmla="*/ 100 w 711"/>
              <a:gd name="connsiteY34-7684" fmla="*/ 95 h 763"/>
              <a:gd name="connsiteX35-7685" fmla="*/ 122 w 711"/>
              <a:gd name="connsiteY35-7686" fmla="*/ 89 h 763"/>
              <a:gd name="connsiteX36-7687" fmla="*/ 148 w 711"/>
              <a:gd name="connsiteY36-7688" fmla="*/ 84 h 763"/>
              <a:gd name="connsiteX37-7689" fmla="*/ 179 w 711"/>
              <a:gd name="connsiteY37-7690" fmla="*/ 84 h 763"/>
              <a:gd name="connsiteX38-7691" fmla="*/ 237 w 711"/>
              <a:gd name="connsiteY38-7692" fmla="*/ 74 h 763"/>
              <a:gd name="connsiteX39-7693" fmla="*/ 295 w 711"/>
              <a:gd name="connsiteY39-7694" fmla="*/ 63 h 763"/>
              <a:gd name="connsiteX40-7695" fmla="*/ 353 w 711"/>
              <a:gd name="connsiteY40-7696" fmla="*/ 58 h 763"/>
              <a:gd name="connsiteX41-7697" fmla="*/ 411 w 711"/>
              <a:gd name="connsiteY41-7698" fmla="*/ 47 h 763"/>
              <a:gd name="connsiteX42-7699" fmla="*/ 438 w 711"/>
              <a:gd name="connsiteY42-7700" fmla="*/ 42 h 763"/>
              <a:gd name="connsiteX43-7701" fmla="*/ 464 w 711"/>
              <a:gd name="connsiteY43-7702" fmla="*/ 37 h 763"/>
              <a:gd name="connsiteX44-7703" fmla="*/ 490 w 711"/>
              <a:gd name="connsiteY44-7704" fmla="*/ 32 h 763"/>
              <a:gd name="connsiteX45-7705" fmla="*/ 506 w 711"/>
              <a:gd name="connsiteY45-7706" fmla="*/ 32 h 763"/>
              <a:gd name="connsiteX46-7707" fmla="*/ 522 w 711"/>
              <a:gd name="connsiteY46-7708" fmla="*/ 26 h 763"/>
              <a:gd name="connsiteX47-7709" fmla="*/ 538 w 711"/>
              <a:gd name="connsiteY47-7710" fmla="*/ 21 h 763"/>
              <a:gd name="connsiteX48-7711" fmla="*/ 543 w 711"/>
              <a:gd name="connsiteY48-7712" fmla="*/ 21 h 763"/>
              <a:gd name="connsiteX49-7713" fmla="*/ 553 w 711"/>
              <a:gd name="connsiteY49-7714" fmla="*/ 16 h 763"/>
              <a:gd name="connsiteX50-7715" fmla="*/ 559 w 711"/>
              <a:gd name="connsiteY50-7716" fmla="*/ 11 h 763"/>
              <a:gd name="connsiteX51-7717" fmla="*/ 569 w 711"/>
              <a:gd name="connsiteY51-7718" fmla="*/ 5 h 763"/>
              <a:gd name="connsiteX52-7719" fmla="*/ 575 w 711"/>
              <a:gd name="connsiteY52-7720" fmla="*/ 5 h 763"/>
              <a:gd name="connsiteX53-7721" fmla="*/ 585 w 711"/>
              <a:gd name="connsiteY53-7722" fmla="*/ 0 h 763"/>
              <a:gd name="connsiteX54-7723" fmla="*/ 590 w 711"/>
              <a:gd name="connsiteY54-7724" fmla="*/ 5 h 763"/>
              <a:gd name="connsiteX55-7725" fmla="*/ 596 w 711"/>
              <a:gd name="connsiteY55-7726" fmla="*/ 5 h 763"/>
              <a:gd name="connsiteX56-7727" fmla="*/ 601 w 711"/>
              <a:gd name="connsiteY56-7728" fmla="*/ 11 h 763"/>
              <a:gd name="connsiteX57-7729" fmla="*/ 611 w 711"/>
              <a:gd name="connsiteY57-7730" fmla="*/ 16 h 763"/>
              <a:gd name="connsiteX58-7731" fmla="*/ 622 w 711"/>
              <a:gd name="connsiteY58-7732" fmla="*/ 21 h 763"/>
              <a:gd name="connsiteX59-7733" fmla="*/ 632 w 711"/>
              <a:gd name="connsiteY59-7734" fmla="*/ 26 h 763"/>
              <a:gd name="connsiteX60-7735" fmla="*/ 643 w 711"/>
              <a:gd name="connsiteY60-7736" fmla="*/ 32 h 763"/>
              <a:gd name="connsiteX61-7737" fmla="*/ 659 w 711"/>
              <a:gd name="connsiteY61-7738" fmla="*/ 42 h 763"/>
              <a:gd name="connsiteX62-7739" fmla="*/ 669 w 711"/>
              <a:gd name="connsiteY62-7740" fmla="*/ 53 h 763"/>
              <a:gd name="connsiteX63-7741" fmla="*/ 680 w 711"/>
              <a:gd name="connsiteY63-7742" fmla="*/ 58 h 763"/>
              <a:gd name="connsiteX64-7743" fmla="*/ 690 w 711"/>
              <a:gd name="connsiteY64-7744" fmla="*/ 68 h 763"/>
              <a:gd name="connsiteX65-7745" fmla="*/ 701 w 711"/>
              <a:gd name="connsiteY65-7746" fmla="*/ 74 h 763"/>
              <a:gd name="connsiteX66-7747" fmla="*/ 706 w 711"/>
              <a:gd name="connsiteY66-7748" fmla="*/ 79 h 763"/>
              <a:gd name="connsiteX67-7749" fmla="*/ 711 w 711"/>
              <a:gd name="connsiteY67-7750" fmla="*/ 84 h 763"/>
              <a:gd name="connsiteX68-7751" fmla="*/ 711 w 711"/>
              <a:gd name="connsiteY68-7752" fmla="*/ 89 h 763"/>
              <a:gd name="connsiteX69-7753" fmla="*/ 711 w 711"/>
              <a:gd name="connsiteY69-7754" fmla="*/ 95 h 763"/>
              <a:gd name="connsiteX70-7755" fmla="*/ 711 w 711"/>
              <a:gd name="connsiteY70-7756" fmla="*/ 100 h 763"/>
              <a:gd name="connsiteX71-7757" fmla="*/ 711 w 711"/>
              <a:gd name="connsiteY71-7758" fmla="*/ 105 h 763"/>
              <a:gd name="connsiteX72-7759" fmla="*/ 706 w 711"/>
              <a:gd name="connsiteY72-7760" fmla="*/ 110 h 763"/>
              <a:gd name="connsiteX73-7761" fmla="*/ 696 w 711"/>
              <a:gd name="connsiteY73-7762" fmla="*/ 116 h 763"/>
              <a:gd name="connsiteX74-7763" fmla="*/ 696 w 711"/>
              <a:gd name="connsiteY74-7764" fmla="*/ 121 h 763"/>
              <a:gd name="connsiteX75-7765" fmla="*/ 696 w 711"/>
              <a:gd name="connsiteY75-7766" fmla="*/ 121 h 763"/>
              <a:gd name="connsiteX76-7767" fmla="*/ 690 w 711"/>
              <a:gd name="connsiteY76-7768" fmla="*/ 126 h 763"/>
              <a:gd name="connsiteX77-7769" fmla="*/ 690 w 711"/>
              <a:gd name="connsiteY77-7770" fmla="*/ 132 h 763"/>
              <a:gd name="connsiteX78-7771" fmla="*/ 685 w 711"/>
              <a:gd name="connsiteY78-7772" fmla="*/ 142 h 763"/>
              <a:gd name="connsiteX79-7773" fmla="*/ 685 w 711"/>
              <a:gd name="connsiteY79-7774" fmla="*/ 147 h 763"/>
              <a:gd name="connsiteX80-7775" fmla="*/ 685 w 711"/>
              <a:gd name="connsiteY80-7776" fmla="*/ 158 h 763"/>
              <a:gd name="connsiteX81-7777" fmla="*/ 680 w 711"/>
              <a:gd name="connsiteY81-7778" fmla="*/ 168 h 763"/>
              <a:gd name="connsiteX82-7779" fmla="*/ 680 w 711"/>
              <a:gd name="connsiteY82-7780" fmla="*/ 179 h 763"/>
              <a:gd name="connsiteX83-7781" fmla="*/ 680 w 711"/>
              <a:gd name="connsiteY83-7782" fmla="*/ 189 h 763"/>
              <a:gd name="connsiteX84-7783" fmla="*/ 675 w 711"/>
              <a:gd name="connsiteY84-7784" fmla="*/ 205 h 763"/>
              <a:gd name="connsiteX85-7785" fmla="*/ 675 w 711"/>
              <a:gd name="connsiteY85-7786" fmla="*/ 221 h 763"/>
              <a:gd name="connsiteX86-7787" fmla="*/ 675 w 711"/>
              <a:gd name="connsiteY86-7788" fmla="*/ 237 h 763"/>
              <a:gd name="connsiteX87-7789" fmla="*/ 669 w 711"/>
              <a:gd name="connsiteY87-7790" fmla="*/ 252 h 763"/>
              <a:gd name="connsiteX88-7791" fmla="*/ 669 w 711"/>
              <a:gd name="connsiteY88-7792" fmla="*/ 268 h 763"/>
              <a:gd name="connsiteX89-7793" fmla="*/ 669 w 711"/>
              <a:gd name="connsiteY89-7794" fmla="*/ 289 h 763"/>
              <a:gd name="connsiteX90-7795" fmla="*/ 664 w 711"/>
              <a:gd name="connsiteY90-7796" fmla="*/ 331 h 763"/>
              <a:gd name="connsiteX91-7797" fmla="*/ 659 w 711"/>
              <a:gd name="connsiteY91-7798" fmla="*/ 368 h 763"/>
              <a:gd name="connsiteX92-7799" fmla="*/ 659 w 711"/>
              <a:gd name="connsiteY92-7800" fmla="*/ 400 h 763"/>
              <a:gd name="connsiteX93-7801" fmla="*/ 654 w 711"/>
              <a:gd name="connsiteY93-7802" fmla="*/ 431 h 763"/>
              <a:gd name="connsiteX94-7803" fmla="*/ 648 w 711"/>
              <a:gd name="connsiteY94-7804" fmla="*/ 463 h 763"/>
              <a:gd name="connsiteX95-7805" fmla="*/ 648 w 711"/>
              <a:gd name="connsiteY95-7806" fmla="*/ 489 h 763"/>
              <a:gd name="connsiteX96-7807" fmla="*/ 643 w 711"/>
              <a:gd name="connsiteY96-7808" fmla="*/ 510 h 763"/>
              <a:gd name="connsiteX97-7809" fmla="*/ 638 w 711"/>
              <a:gd name="connsiteY97-7810" fmla="*/ 531 h 763"/>
              <a:gd name="connsiteX98-7811" fmla="*/ 632 w 711"/>
              <a:gd name="connsiteY98-7812" fmla="*/ 568 h 763"/>
              <a:gd name="connsiteX99-7813" fmla="*/ 622 w 711"/>
              <a:gd name="connsiteY99-7814" fmla="*/ 605 h 763"/>
              <a:gd name="connsiteX100-7815" fmla="*/ 617 w 711"/>
              <a:gd name="connsiteY100-7816" fmla="*/ 636 h 763"/>
              <a:gd name="connsiteX101-7817" fmla="*/ 606 w 711"/>
              <a:gd name="connsiteY101-7818" fmla="*/ 663 h 763"/>
              <a:gd name="connsiteX102-7819" fmla="*/ 601 w 711"/>
              <a:gd name="connsiteY102-7820" fmla="*/ 689 h 763"/>
              <a:gd name="connsiteX103-7821" fmla="*/ 596 w 711"/>
              <a:gd name="connsiteY103-7822" fmla="*/ 700 h 763"/>
              <a:gd name="connsiteX104-7823" fmla="*/ 590 w 711"/>
              <a:gd name="connsiteY104-7824" fmla="*/ 710 h 763"/>
              <a:gd name="connsiteX105-7825" fmla="*/ 590 w 711"/>
              <a:gd name="connsiteY105-7826" fmla="*/ 721 h 763"/>
              <a:gd name="connsiteX106-7827" fmla="*/ 585 w 711"/>
              <a:gd name="connsiteY106-7828" fmla="*/ 726 h 763"/>
              <a:gd name="connsiteX107-7829" fmla="*/ 580 w 711"/>
              <a:gd name="connsiteY107-7830" fmla="*/ 736 h 763"/>
              <a:gd name="connsiteX108-7831" fmla="*/ 580 w 711"/>
              <a:gd name="connsiteY108-7832" fmla="*/ 742 h 763"/>
              <a:gd name="connsiteX109-7833" fmla="*/ 569 w 711"/>
              <a:gd name="connsiteY109-7834" fmla="*/ 747 h 763"/>
              <a:gd name="connsiteX110-7835" fmla="*/ 564 w 711"/>
              <a:gd name="connsiteY110-7836" fmla="*/ 757 h 763"/>
              <a:gd name="connsiteX111-7837" fmla="*/ 559 w 711"/>
              <a:gd name="connsiteY111-7838" fmla="*/ 757 h 763"/>
              <a:gd name="connsiteX112-7839" fmla="*/ 553 w 711"/>
              <a:gd name="connsiteY112-7840" fmla="*/ 763 h 763"/>
              <a:gd name="connsiteX113-7841" fmla="*/ 548 w 711"/>
              <a:gd name="connsiteY113-7842" fmla="*/ 763 h 763"/>
              <a:gd name="connsiteX114-7843" fmla="*/ 548 w 711"/>
              <a:gd name="connsiteY114-7844" fmla="*/ 757 h 763"/>
              <a:gd name="connsiteX115-7845" fmla="*/ 543 w 711"/>
              <a:gd name="connsiteY115-7846" fmla="*/ 757 h 763"/>
              <a:gd name="connsiteX116-7847" fmla="*/ 543 w 711"/>
              <a:gd name="connsiteY116-7848" fmla="*/ 752 h 763"/>
              <a:gd name="connsiteX117-7849" fmla="*/ 543 w 711"/>
              <a:gd name="connsiteY117-7850" fmla="*/ 747 h 763"/>
              <a:gd name="connsiteX118-7851" fmla="*/ 538 w 711"/>
              <a:gd name="connsiteY118-7852" fmla="*/ 742 h 763"/>
              <a:gd name="connsiteX119-7853" fmla="*/ 538 w 711"/>
              <a:gd name="connsiteY119-7854" fmla="*/ 731 h 763"/>
              <a:gd name="connsiteX120-7855" fmla="*/ 538 w 711"/>
              <a:gd name="connsiteY120-7856" fmla="*/ 721 h 763"/>
              <a:gd name="connsiteX121-7857" fmla="*/ 532 w 711"/>
              <a:gd name="connsiteY121-7858" fmla="*/ 705 h 763"/>
              <a:gd name="connsiteX122-7859" fmla="*/ 527 w 711"/>
              <a:gd name="connsiteY122-7860" fmla="*/ 684 h 763"/>
              <a:gd name="connsiteX123-7861" fmla="*/ 522 w 711"/>
              <a:gd name="connsiteY123-7862" fmla="*/ 668 h 763"/>
              <a:gd name="connsiteX124-7863" fmla="*/ 517 w 711"/>
              <a:gd name="connsiteY124-7864" fmla="*/ 652 h 763"/>
              <a:gd name="connsiteX125-7865" fmla="*/ 511 w 711"/>
              <a:gd name="connsiteY125-7866" fmla="*/ 636 h 763"/>
              <a:gd name="connsiteX126-7867" fmla="*/ 501 w 711"/>
              <a:gd name="connsiteY126-7868" fmla="*/ 626 h 763"/>
              <a:gd name="connsiteX0-7869" fmla="*/ 601 w 711"/>
              <a:gd name="connsiteY0-7870" fmla="*/ 105 h 763"/>
              <a:gd name="connsiteX1-7871" fmla="*/ 596 w 711"/>
              <a:gd name="connsiteY1-7872" fmla="*/ 95 h 763"/>
              <a:gd name="connsiteX2-7873" fmla="*/ 596 w 711"/>
              <a:gd name="connsiteY2-7874" fmla="*/ 89 h 763"/>
              <a:gd name="connsiteX3-7875" fmla="*/ 596 w 711"/>
              <a:gd name="connsiteY3-7876" fmla="*/ 84 h 763"/>
              <a:gd name="connsiteX4-7877" fmla="*/ 590 w 711"/>
              <a:gd name="connsiteY4-7878" fmla="*/ 84 h 763"/>
              <a:gd name="connsiteX5-7879" fmla="*/ 585 w 711"/>
              <a:gd name="connsiteY5-7880" fmla="*/ 79 h 763"/>
              <a:gd name="connsiteX6-7881" fmla="*/ 575 w 711"/>
              <a:gd name="connsiteY6-7882" fmla="*/ 79 h 763"/>
              <a:gd name="connsiteX7-7883" fmla="*/ 569 w 711"/>
              <a:gd name="connsiteY7-7884" fmla="*/ 74 h 763"/>
              <a:gd name="connsiteX8-7885" fmla="*/ 553 w 711"/>
              <a:gd name="connsiteY8-7886" fmla="*/ 74 h 763"/>
              <a:gd name="connsiteX9-7887" fmla="*/ 543 w 711"/>
              <a:gd name="connsiteY9-7888" fmla="*/ 74 h 763"/>
              <a:gd name="connsiteX10-7889" fmla="*/ 527 w 711"/>
              <a:gd name="connsiteY10-7890" fmla="*/ 79 h 763"/>
              <a:gd name="connsiteX11-7891" fmla="*/ 496 w 711"/>
              <a:gd name="connsiteY11-7892" fmla="*/ 79 h 763"/>
              <a:gd name="connsiteX12-7893" fmla="*/ 459 w 711"/>
              <a:gd name="connsiteY12-7894" fmla="*/ 84 h 763"/>
              <a:gd name="connsiteX13-7895" fmla="*/ 422 w 711"/>
              <a:gd name="connsiteY13-7896" fmla="*/ 89 h 763"/>
              <a:gd name="connsiteX14-7897" fmla="*/ 385 w 711"/>
              <a:gd name="connsiteY14-7898" fmla="*/ 89 h 763"/>
              <a:gd name="connsiteX15-7899" fmla="*/ 343 w 711"/>
              <a:gd name="connsiteY15-7900" fmla="*/ 95 h 763"/>
              <a:gd name="connsiteX16-7901" fmla="*/ 295 w 711"/>
              <a:gd name="connsiteY16-7902" fmla="*/ 105 h 763"/>
              <a:gd name="connsiteX17-7903" fmla="*/ 269 w 711"/>
              <a:gd name="connsiteY17-7904" fmla="*/ 105 h 763"/>
              <a:gd name="connsiteX18-7905" fmla="*/ 243 w 711"/>
              <a:gd name="connsiteY18-7906" fmla="*/ 110 h 763"/>
              <a:gd name="connsiteX19-7907" fmla="*/ 216 w 711"/>
              <a:gd name="connsiteY19-7908" fmla="*/ 116 h 763"/>
              <a:gd name="connsiteX20-7909" fmla="*/ 190 w 711"/>
              <a:gd name="connsiteY20-7910" fmla="*/ 116 h 763"/>
              <a:gd name="connsiteX21-7911" fmla="*/ 158 w 711"/>
              <a:gd name="connsiteY21-7912" fmla="*/ 121 h 763"/>
              <a:gd name="connsiteX22-7913" fmla="*/ 132 w 711"/>
              <a:gd name="connsiteY22-7914" fmla="*/ 126 h 763"/>
              <a:gd name="connsiteX23-7915" fmla="*/ 106 w 711"/>
              <a:gd name="connsiteY23-7916" fmla="*/ 126 h 763"/>
              <a:gd name="connsiteX24-7917" fmla="*/ 85 w 711"/>
              <a:gd name="connsiteY24-7918" fmla="*/ 132 h 763"/>
              <a:gd name="connsiteX25-7919" fmla="*/ 64 w 711"/>
              <a:gd name="connsiteY25-7920" fmla="*/ 132 h 763"/>
              <a:gd name="connsiteX26-7921" fmla="*/ 37 w 711"/>
              <a:gd name="connsiteY26-7922" fmla="*/ 132 h 763"/>
              <a:gd name="connsiteX27-7923" fmla="*/ 21 w 711"/>
              <a:gd name="connsiteY27-7924" fmla="*/ 137 h 763"/>
              <a:gd name="connsiteX28-7925" fmla="*/ 0 w 711"/>
              <a:gd name="connsiteY28-7926" fmla="*/ 137 h 763"/>
              <a:gd name="connsiteX29-7927" fmla="*/ 0 w 711"/>
              <a:gd name="connsiteY29-7928" fmla="*/ 100 h 763"/>
              <a:gd name="connsiteX30-7929" fmla="*/ 16 w 711"/>
              <a:gd name="connsiteY30-7930" fmla="*/ 100 h 763"/>
              <a:gd name="connsiteX31-7931" fmla="*/ 37 w 711"/>
              <a:gd name="connsiteY31-7932" fmla="*/ 100 h 763"/>
              <a:gd name="connsiteX32-7933" fmla="*/ 53 w 711"/>
              <a:gd name="connsiteY32-7934" fmla="*/ 100 h 763"/>
              <a:gd name="connsiteX33-7935" fmla="*/ 74 w 711"/>
              <a:gd name="connsiteY33-7936" fmla="*/ 95 h 763"/>
              <a:gd name="connsiteX34-7937" fmla="*/ 100 w 711"/>
              <a:gd name="connsiteY34-7938" fmla="*/ 95 h 763"/>
              <a:gd name="connsiteX35-7939" fmla="*/ 122 w 711"/>
              <a:gd name="connsiteY35-7940" fmla="*/ 89 h 763"/>
              <a:gd name="connsiteX36-7941" fmla="*/ 148 w 711"/>
              <a:gd name="connsiteY36-7942" fmla="*/ 84 h 763"/>
              <a:gd name="connsiteX37-7943" fmla="*/ 179 w 711"/>
              <a:gd name="connsiteY37-7944" fmla="*/ 84 h 763"/>
              <a:gd name="connsiteX38-7945" fmla="*/ 237 w 711"/>
              <a:gd name="connsiteY38-7946" fmla="*/ 74 h 763"/>
              <a:gd name="connsiteX39-7947" fmla="*/ 295 w 711"/>
              <a:gd name="connsiteY39-7948" fmla="*/ 63 h 763"/>
              <a:gd name="connsiteX40-7949" fmla="*/ 353 w 711"/>
              <a:gd name="connsiteY40-7950" fmla="*/ 58 h 763"/>
              <a:gd name="connsiteX41-7951" fmla="*/ 411 w 711"/>
              <a:gd name="connsiteY41-7952" fmla="*/ 47 h 763"/>
              <a:gd name="connsiteX42-7953" fmla="*/ 438 w 711"/>
              <a:gd name="connsiteY42-7954" fmla="*/ 42 h 763"/>
              <a:gd name="connsiteX43-7955" fmla="*/ 464 w 711"/>
              <a:gd name="connsiteY43-7956" fmla="*/ 37 h 763"/>
              <a:gd name="connsiteX44-7957" fmla="*/ 490 w 711"/>
              <a:gd name="connsiteY44-7958" fmla="*/ 32 h 763"/>
              <a:gd name="connsiteX45-7959" fmla="*/ 506 w 711"/>
              <a:gd name="connsiteY45-7960" fmla="*/ 32 h 763"/>
              <a:gd name="connsiteX46-7961" fmla="*/ 522 w 711"/>
              <a:gd name="connsiteY46-7962" fmla="*/ 26 h 763"/>
              <a:gd name="connsiteX47-7963" fmla="*/ 538 w 711"/>
              <a:gd name="connsiteY47-7964" fmla="*/ 21 h 763"/>
              <a:gd name="connsiteX48-7965" fmla="*/ 543 w 711"/>
              <a:gd name="connsiteY48-7966" fmla="*/ 21 h 763"/>
              <a:gd name="connsiteX49-7967" fmla="*/ 553 w 711"/>
              <a:gd name="connsiteY49-7968" fmla="*/ 16 h 763"/>
              <a:gd name="connsiteX50-7969" fmla="*/ 559 w 711"/>
              <a:gd name="connsiteY50-7970" fmla="*/ 11 h 763"/>
              <a:gd name="connsiteX51-7971" fmla="*/ 569 w 711"/>
              <a:gd name="connsiteY51-7972" fmla="*/ 5 h 763"/>
              <a:gd name="connsiteX52-7973" fmla="*/ 575 w 711"/>
              <a:gd name="connsiteY52-7974" fmla="*/ 5 h 763"/>
              <a:gd name="connsiteX53-7975" fmla="*/ 585 w 711"/>
              <a:gd name="connsiteY53-7976" fmla="*/ 0 h 763"/>
              <a:gd name="connsiteX54-7977" fmla="*/ 590 w 711"/>
              <a:gd name="connsiteY54-7978" fmla="*/ 5 h 763"/>
              <a:gd name="connsiteX55-7979" fmla="*/ 596 w 711"/>
              <a:gd name="connsiteY55-7980" fmla="*/ 5 h 763"/>
              <a:gd name="connsiteX56-7981" fmla="*/ 601 w 711"/>
              <a:gd name="connsiteY56-7982" fmla="*/ 11 h 763"/>
              <a:gd name="connsiteX57-7983" fmla="*/ 611 w 711"/>
              <a:gd name="connsiteY57-7984" fmla="*/ 16 h 763"/>
              <a:gd name="connsiteX58-7985" fmla="*/ 622 w 711"/>
              <a:gd name="connsiteY58-7986" fmla="*/ 21 h 763"/>
              <a:gd name="connsiteX59-7987" fmla="*/ 632 w 711"/>
              <a:gd name="connsiteY59-7988" fmla="*/ 26 h 763"/>
              <a:gd name="connsiteX60-7989" fmla="*/ 643 w 711"/>
              <a:gd name="connsiteY60-7990" fmla="*/ 32 h 763"/>
              <a:gd name="connsiteX61-7991" fmla="*/ 659 w 711"/>
              <a:gd name="connsiteY61-7992" fmla="*/ 42 h 763"/>
              <a:gd name="connsiteX62-7993" fmla="*/ 669 w 711"/>
              <a:gd name="connsiteY62-7994" fmla="*/ 53 h 763"/>
              <a:gd name="connsiteX63-7995" fmla="*/ 680 w 711"/>
              <a:gd name="connsiteY63-7996" fmla="*/ 58 h 763"/>
              <a:gd name="connsiteX64-7997" fmla="*/ 690 w 711"/>
              <a:gd name="connsiteY64-7998" fmla="*/ 68 h 763"/>
              <a:gd name="connsiteX65-7999" fmla="*/ 701 w 711"/>
              <a:gd name="connsiteY65-8000" fmla="*/ 74 h 763"/>
              <a:gd name="connsiteX66-8001" fmla="*/ 706 w 711"/>
              <a:gd name="connsiteY66-8002" fmla="*/ 79 h 763"/>
              <a:gd name="connsiteX67-8003" fmla="*/ 711 w 711"/>
              <a:gd name="connsiteY67-8004" fmla="*/ 84 h 763"/>
              <a:gd name="connsiteX68-8005" fmla="*/ 711 w 711"/>
              <a:gd name="connsiteY68-8006" fmla="*/ 89 h 763"/>
              <a:gd name="connsiteX69-8007" fmla="*/ 711 w 711"/>
              <a:gd name="connsiteY69-8008" fmla="*/ 95 h 763"/>
              <a:gd name="connsiteX70-8009" fmla="*/ 711 w 711"/>
              <a:gd name="connsiteY70-8010" fmla="*/ 100 h 763"/>
              <a:gd name="connsiteX71-8011" fmla="*/ 711 w 711"/>
              <a:gd name="connsiteY71-8012" fmla="*/ 105 h 763"/>
              <a:gd name="connsiteX72-8013" fmla="*/ 706 w 711"/>
              <a:gd name="connsiteY72-8014" fmla="*/ 110 h 763"/>
              <a:gd name="connsiteX73-8015" fmla="*/ 696 w 711"/>
              <a:gd name="connsiteY73-8016" fmla="*/ 116 h 763"/>
              <a:gd name="connsiteX74-8017" fmla="*/ 696 w 711"/>
              <a:gd name="connsiteY74-8018" fmla="*/ 121 h 763"/>
              <a:gd name="connsiteX75-8019" fmla="*/ 690 w 711"/>
              <a:gd name="connsiteY75-8020" fmla="*/ 126 h 763"/>
              <a:gd name="connsiteX76-8021" fmla="*/ 690 w 711"/>
              <a:gd name="connsiteY76-8022" fmla="*/ 132 h 763"/>
              <a:gd name="connsiteX77-8023" fmla="*/ 685 w 711"/>
              <a:gd name="connsiteY77-8024" fmla="*/ 142 h 763"/>
              <a:gd name="connsiteX78-8025" fmla="*/ 685 w 711"/>
              <a:gd name="connsiteY78-8026" fmla="*/ 147 h 763"/>
              <a:gd name="connsiteX79-8027" fmla="*/ 685 w 711"/>
              <a:gd name="connsiteY79-8028" fmla="*/ 158 h 763"/>
              <a:gd name="connsiteX80-8029" fmla="*/ 680 w 711"/>
              <a:gd name="connsiteY80-8030" fmla="*/ 168 h 763"/>
              <a:gd name="connsiteX81-8031" fmla="*/ 680 w 711"/>
              <a:gd name="connsiteY81-8032" fmla="*/ 179 h 763"/>
              <a:gd name="connsiteX82-8033" fmla="*/ 680 w 711"/>
              <a:gd name="connsiteY82-8034" fmla="*/ 189 h 763"/>
              <a:gd name="connsiteX83-8035" fmla="*/ 675 w 711"/>
              <a:gd name="connsiteY83-8036" fmla="*/ 205 h 763"/>
              <a:gd name="connsiteX84-8037" fmla="*/ 675 w 711"/>
              <a:gd name="connsiteY84-8038" fmla="*/ 221 h 763"/>
              <a:gd name="connsiteX85-8039" fmla="*/ 675 w 711"/>
              <a:gd name="connsiteY85-8040" fmla="*/ 237 h 763"/>
              <a:gd name="connsiteX86-8041" fmla="*/ 669 w 711"/>
              <a:gd name="connsiteY86-8042" fmla="*/ 252 h 763"/>
              <a:gd name="connsiteX87-8043" fmla="*/ 669 w 711"/>
              <a:gd name="connsiteY87-8044" fmla="*/ 268 h 763"/>
              <a:gd name="connsiteX88-8045" fmla="*/ 669 w 711"/>
              <a:gd name="connsiteY88-8046" fmla="*/ 289 h 763"/>
              <a:gd name="connsiteX89-8047" fmla="*/ 664 w 711"/>
              <a:gd name="connsiteY89-8048" fmla="*/ 331 h 763"/>
              <a:gd name="connsiteX90-8049" fmla="*/ 659 w 711"/>
              <a:gd name="connsiteY90-8050" fmla="*/ 368 h 763"/>
              <a:gd name="connsiteX91-8051" fmla="*/ 659 w 711"/>
              <a:gd name="connsiteY91-8052" fmla="*/ 400 h 763"/>
              <a:gd name="connsiteX92-8053" fmla="*/ 654 w 711"/>
              <a:gd name="connsiteY92-8054" fmla="*/ 431 h 763"/>
              <a:gd name="connsiteX93-8055" fmla="*/ 648 w 711"/>
              <a:gd name="connsiteY93-8056" fmla="*/ 463 h 763"/>
              <a:gd name="connsiteX94-8057" fmla="*/ 648 w 711"/>
              <a:gd name="connsiteY94-8058" fmla="*/ 489 h 763"/>
              <a:gd name="connsiteX95-8059" fmla="*/ 643 w 711"/>
              <a:gd name="connsiteY95-8060" fmla="*/ 510 h 763"/>
              <a:gd name="connsiteX96-8061" fmla="*/ 638 w 711"/>
              <a:gd name="connsiteY96-8062" fmla="*/ 531 h 763"/>
              <a:gd name="connsiteX97-8063" fmla="*/ 632 w 711"/>
              <a:gd name="connsiteY97-8064" fmla="*/ 568 h 763"/>
              <a:gd name="connsiteX98-8065" fmla="*/ 622 w 711"/>
              <a:gd name="connsiteY98-8066" fmla="*/ 605 h 763"/>
              <a:gd name="connsiteX99-8067" fmla="*/ 617 w 711"/>
              <a:gd name="connsiteY99-8068" fmla="*/ 636 h 763"/>
              <a:gd name="connsiteX100-8069" fmla="*/ 606 w 711"/>
              <a:gd name="connsiteY100-8070" fmla="*/ 663 h 763"/>
              <a:gd name="connsiteX101-8071" fmla="*/ 601 w 711"/>
              <a:gd name="connsiteY101-8072" fmla="*/ 689 h 763"/>
              <a:gd name="connsiteX102-8073" fmla="*/ 596 w 711"/>
              <a:gd name="connsiteY102-8074" fmla="*/ 700 h 763"/>
              <a:gd name="connsiteX103-8075" fmla="*/ 590 w 711"/>
              <a:gd name="connsiteY103-8076" fmla="*/ 710 h 763"/>
              <a:gd name="connsiteX104-8077" fmla="*/ 590 w 711"/>
              <a:gd name="connsiteY104-8078" fmla="*/ 721 h 763"/>
              <a:gd name="connsiteX105-8079" fmla="*/ 585 w 711"/>
              <a:gd name="connsiteY105-8080" fmla="*/ 726 h 763"/>
              <a:gd name="connsiteX106-8081" fmla="*/ 580 w 711"/>
              <a:gd name="connsiteY106-8082" fmla="*/ 736 h 763"/>
              <a:gd name="connsiteX107-8083" fmla="*/ 580 w 711"/>
              <a:gd name="connsiteY107-8084" fmla="*/ 742 h 763"/>
              <a:gd name="connsiteX108-8085" fmla="*/ 569 w 711"/>
              <a:gd name="connsiteY108-8086" fmla="*/ 747 h 763"/>
              <a:gd name="connsiteX109-8087" fmla="*/ 564 w 711"/>
              <a:gd name="connsiteY109-8088" fmla="*/ 757 h 763"/>
              <a:gd name="connsiteX110-8089" fmla="*/ 559 w 711"/>
              <a:gd name="connsiteY110-8090" fmla="*/ 757 h 763"/>
              <a:gd name="connsiteX111-8091" fmla="*/ 553 w 711"/>
              <a:gd name="connsiteY111-8092" fmla="*/ 763 h 763"/>
              <a:gd name="connsiteX112-8093" fmla="*/ 548 w 711"/>
              <a:gd name="connsiteY112-8094" fmla="*/ 763 h 763"/>
              <a:gd name="connsiteX113-8095" fmla="*/ 548 w 711"/>
              <a:gd name="connsiteY113-8096" fmla="*/ 757 h 763"/>
              <a:gd name="connsiteX114-8097" fmla="*/ 543 w 711"/>
              <a:gd name="connsiteY114-8098" fmla="*/ 757 h 763"/>
              <a:gd name="connsiteX115-8099" fmla="*/ 543 w 711"/>
              <a:gd name="connsiteY115-8100" fmla="*/ 752 h 763"/>
              <a:gd name="connsiteX116-8101" fmla="*/ 543 w 711"/>
              <a:gd name="connsiteY116-8102" fmla="*/ 747 h 763"/>
              <a:gd name="connsiteX117-8103" fmla="*/ 538 w 711"/>
              <a:gd name="connsiteY117-8104" fmla="*/ 742 h 763"/>
              <a:gd name="connsiteX118-8105" fmla="*/ 538 w 711"/>
              <a:gd name="connsiteY118-8106" fmla="*/ 731 h 763"/>
              <a:gd name="connsiteX119-8107" fmla="*/ 538 w 711"/>
              <a:gd name="connsiteY119-8108" fmla="*/ 721 h 763"/>
              <a:gd name="connsiteX120-8109" fmla="*/ 532 w 711"/>
              <a:gd name="connsiteY120-8110" fmla="*/ 705 h 763"/>
              <a:gd name="connsiteX121-8111" fmla="*/ 527 w 711"/>
              <a:gd name="connsiteY121-8112" fmla="*/ 684 h 763"/>
              <a:gd name="connsiteX122-8113" fmla="*/ 522 w 711"/>
              <a:gd name="connsiteY122-8114" fmla="*/ 668 h 763"/>
              <a:gd name="connsiteX123-8115" fmla="*/ 517 w 711"/>
              <a:gd name="connsiteY123-8116" fmla="*/ 652 h 763"/>
              <a:gd name="connsiteX124-8117" fmla="*/ 511 w 711"/>
              <a:gd name="connsiteY124-8118" fmla="*/ 636 h 763"/>
              <a:gd name="connsiteX125-8119" fmla="*/ 501 w 711"/>
              <a:gd name="connsiteY125-8120" fmla="*/ 626 h 763"/>
              <a:gd name="connsiteX0-8121" fmla="*/ 601 w 711"/>
              <a:gd name="connsiteY0-8122" fmla="*/ 105 h 763"/>
              <a:gd name="connsiteX1-8123" fmla="*/ 596 w 711"/>
              <a:gd name="connsiteY1-8124" fmla="*/ 95 h 763"/>
              <a:gd name="connsiteX2-8125" fmla="*/ 596 w 711"/>
              <a:gd name="connsiteY2-8126" fmla="*/ 89 h 763"/>
              <a:gd name="connsiteX3-8127" fmla="*/ 596 w 711"/>
              <a:gd name="connsiteY3-8128" fmla="*/ 84 h 763"/>
              <a:gd name="connsiteX4-8129" fmla="*/ 590 w 711"/>
              <a:gd name="connsiteY4-8130" fmla="*/ 84 h 763"/>
              <a:gd name="connsiteX5-8131" fmla="*/ 585 w 711"/>
              <a:gd name="connsiteY5-8132" fmla="*/ 79 h 763"/>
              <a:gd name="connsiteX6-8133" fmla="*/ 575 w 711"/>
              <a:gd name="connsiteY6-8134" fmla="*/ 79 h 763"/>
              <a:gd name="connsiteX7-8135" fmla="*/ 569 w 711"/>
              <a:gd name="connsiteY7-8136" fmla="*/ 74 h 763"/>
              <a:gd name="connsiteX8-8137" fmla="*/ 553 w 711"/>
              <a:gd name="connsiteY8-8138" fmla="*/ 74 h 763"/>
              <a:gd name="connsiteX9-8139" fmla="*/ 543 w 711"/>
              <a:gd name="connsiteY9-8140" fmla="*/ 74 h 763"/>
              <a:gd name="connsiteX10-8141" fmla="*/ 527 w 711"/>
              <a:gd name="connsiteY10-8142" fmla="*/ 79 h 763"/>
              <a:gd name="connsiteX11-8143" fmla="*/ 496 w 711"/>
              <a:gd name="connsiteY11-8144" fmla="*/ 79 h 763"/>
              <a:gd name="connsiteX12-8145" fmla="*/ 459 w 711"/>
              <a:gd name="connsiteY12-8146" fmla="*/ 84 h 763"/>
              <a:gd name="connsiteX13-8147" fmla="*/ 422 w 711"/>
              <a:gd name="connsiteY13-8148" fmla="*/ 89 h 763"/>
              <a:gd name="connsiteX14-8149" fmla="*/ 385 w 711"/>
              <a:gd name="connsiteY14-8150" fmla="*/ 89 h 763"/>
              <a:gd name="connsiteX15-8151" fmla="*/ 343 w 711"/>
              <a:gd name="connsiteY15-8152" fmla="*/ 95 h 763"/>
              <a:gd name="connsiteX16-8153" fmla="*/ 295 w 711"/>
              <a:gd name="connsiteY16-8154" fmla="*/ 105 h 763"/>
              <a:gd name="connsiteX17-8155" fmla="*/ 269 w 711"/>
              <a:gd name="connsiteY17-8156" fmla="*/ 105 h 763"/>
              <a:gd name="connsiteX18-8157" fmla="*/ 243 w 711"/>
              <a:gd name="connsiteY18-8158" fmla="*/ 110 h 763"/>
              <a:gd name="connsiteX19-8159" fmla="*/ 216 w 711"/>
              <a:gd name="connsiteY19-8160" fmla="*/ 116 h 763"/>
              <a:gd name="connsiteX20-8161" fmla="*/ 190 w 711"/>
              <a:gd name="connsiteY20-8162" fmla="*/ 116 h 763"/>
              <a:gd name="connsiteX21-8163" fmla="*/ 158 w 711"/>
              <a:gd name="connsiteY21-8164" fmla="*/ 121 h 763"/>
              <a:gd name="connsiteX22-8165" fmla="*/ 132 w 711"/>
              <a:gd name="connsiteY22-8166" fmla="*/ 126 h 763"/>
              <a:gd name="connsiteX23-8167" fmla="*/ 106 w 711"/>
              <a:gd name="connsiteY23-8168" fmla="*/ 126 h 763"/>
              <a:gd name="connsiteX24-8169" fmla="*/ 85 w 711"/>
              <a:gd name="connsiteY24-8170" fmla="*/ 132 h 763"/>
              <a:gd name="connsiteX25-8171" fmla="*/ 64 w 711"/>
              <a:gd name="connsiteY25-8172" fmla="*/ 132 h 763"/>
              <a:gd name="connsiteX26-8173" fmla="*/ 37 w 711"/>
              <a:gd name="connsiteY26-8174" fmla="*/ 132 h 763"/>
              <a:gd name="connsiteX27-8175" fmla="*/ 21 w 711"/>
              <a:gd name="connsiteY27-8176" fmla="*/ 137 h 763"/>
              <a:gd name="connsiteX28-8177" fmla="*/ 0 w 711"/>
              <a:gd name="connsiteY28-8178" fmla="*/ 137 h 763"/>
              <a:gd name="connsiteX29-8179" fmla="*/ 0 w 711"/>
              <a:gd name="connsiteY29-8180" fmla="*/ 100 h 763"/>
              <a:gd name="connsiteX30-8181" fmla="*/ 16 w 711"/>
              <a:gd name="connsiteY30-8182" fmla="*/ 100 h 763"/>
              <a:gd name="connsiteX31-8183" fmla="*/ 37 w 711"/>
              <a:gd name="connsiteY31-8184" fmla="*/ 100 h 763"/>
              <a:gd name="connsiteX32-8185" fmla="*/ 53 w 711"/>
              <a:gd name="connsiteY32-8186" fmla="*/ 100 h 763"/>
              <a:gd name="connsiteX33-8187" fmla="*/ 74 w 711"/>
              <a:gd name="connsiteY33-8188" fmla="*/ 95 h 763"/>
              <a:gd name="connsiteX34-8189" fmla="*/ 100 w 711"/>
              <a:gd name="connsiteY34-8190" fmla="*/ 95 h 763"/>
              <a:gd name="connsiteX35-8191" fmla="*/ 122 w 711"/>
              <a:gd name="connsiteY35-8192" fmla="*/ 89 h 763"/>
              <a:gd name="connsiteX36-8193" fmla="*/ 148 w 711"/>
              <a:gd name="connsiteY36-8194" fmla="*/ 84 h 763"/>
              <a:gd name="connsiteX37-8195" fmla="*/ 179 w 711"/>
              <a:gd name="connsiteY37-8196" fmla="*/ 84 h 763"/>
              <a:gd name="connsiteX38-8197" fmla="*/ 237 w 711"/>
              <a:gd name="connsiteY38-8198" fmla="*/ 74 h 763"/>
              <a:gd name="connsiteX39-8199" fmla="*/ 295 w 711"/>
              <a:gd name="connsiteY39-8200" fmla="*/ 63 h 763"/>
              <a:gd name="connsiteX40-8201" fmla="*/ 353 w 711"/>
              <a:gd name="connsiteY40-8202" fmla="*/ 58 h 763"/>
              <a:gd name="connsiteX41-8203" fmla="*/ 411 w 711"/>
              <a:gd name="connsiteY41-8204" fmla="*/ 47 h 763"/>
              <a:gd name="connsiteX42-8205" fmla="*/ 438 w 711"/>
              <a:gd name="connsiteY42-8206" fmla="*/ 42 h 763"/>
              <a:gd name="connsiteX43-8207" fmla="*/ 464 w 711"/>
              <a:gd name="connsiteY43-8208" fmla="*/ 37 h 763"/>
              <a:gd name="connsiteX44-8209" fmla="*/ 490 w 711"/>
              <a:gd name="connsiteY44-8210" fmla="*/ 32 h 763"/>
              <a:gd name="connsiteX45-8211" fmla="*/ 506 w 711"/>
              <a:gd name="connsiteY45-8212" fmla="*/ 32 h 763"/>
              <a:gd name="connsiteX46-8213" fmla="*/ 522 w 711"/>
              <a:gd name="connsiteY46-8214" fmla="*/ 26 h 763"/>
              <a:gd name="connsiteX47-8215" fmla="*/ 538 w 711"/>
              <a:gd name="connsiteY47-8216" fmla="*/ 21 h 763"/>
              <a:gd name="connsiteX48-8217" fmla="*/ 543 w 711"/>
              <a:gd name="connsiteY48-8218" fmla="*/ 21 h 763"/>
              <a:gd name="connsiteX49-8219" fmla="*/ 553 w 711"/>
              <a:gd name="connsiteY49-8220" fmla="*/ 16 h 763"/>
              <a:gd name="connsiteX50-8221" fmla="*/ 559 w 711"/>
              <a:gd name="connsiteY50-8222" fmla="*/ 11 h 763"/>
              <a:gd name="connsiteX51-8223" fmla="*/ 569 w 711"/>
              <a:gd name="connsiteY51-8224" fmla="*/ 5 h 763"/>
              <a:gd name="connsiteX52-8225" fmla="*/ 575 w 711"/>
              <a:gd name="connsiteY52-8226" fmla="*/ 5 h 763"/>
              <a:gd name="connsiteX53-8227" fmla="*/ 585 w 711"/>
              <a:gd name="connsiteY53-8228" fmla="*/ 0 h 763"/>
              <a:gd name="connsiteX54-8229" fmla="*/ 590 w 711"/>
              <a:gd name="connsiteY54-8230" fmla="*/ 5 h 763"/>
              <a:gd name="connsiteX55-8231" fmla="*/ 596 w 711"/>
              <a:gd name="connsiteY55-8232" fmla="*/ 5 h 763"/>
              <a:gd name="connsiteX56-8233" fmla="*/ 601 w 711"/>
              <a:gd name="connsiteY56-8234" fmla="*/ 11 h 763"/>
              <a:gd name="connsiteX57-8235" fmla="*/ 611 w 711"/>
              <a:gd name="connsiteY57-8236" fmla="*/ 16 h 763"/>
              <a:gd name="connsiteX58-8237" fmla="*/ 622 w 711"/>
              <a:gd name="connsiteY58-8238" fmla="*/ 21 h 763"/>
              <a:gd name="connsiteX59-8239" fmla="*/ 632 w 711"/>
              <a:gd name="connsiteY59-8240" fmla="*/ 26 h 763"/>
              <a:gd name="connsiteX60-8241" fmla="*/ 643 w 711"/>
              <a:gd name="connsiteY60-8242" fmla="*/ 32 h 763"/>
              <a:gd name="connsiteX61-8243" fmla="*/ 659 w 711"/>
              <a:gd name="connsiteY61-8244" fmla="*/ 42 h 763"/>
              <a:gd name="connsiteX62-8245" fmla="*/ 669 w 711"/>
              <a:gd name="connsiteY62-8246" fmla="*/ 53 h 763"/>
              <a:gd name="connsiteX63-8247" fmla="*/ 680 w 711"/>
              <a:gd name="connsiteY63-8248" fmla="*/ 58 h 763"/>
              <a:gd name="connsiteX64-8249" fmla="*/ 690 w 711"/>
              <a:gd name="connsiteY64-8250" fmla="*/ 68 h 763"/>
              <a:gd name="connsiteX65-8251" fmla="*/ 701 w 711"/>
              <a:gd name="connsiteY65-8252" fmla="*/ 74 h 763"/>
              <a:gd name="connsiteX66-8253" fmla="*/ 706 w 711"/>
              <a:gd name="connsiteY66-8254" fmla="*/ 79 h 763"/>
              <a:gd name="connsiteX67-8255" fmla="*/ 711 w 711"/>
              <a:gd name="connsiteY67-8256" fmla="*/ 84 h 763"/>
              <a:gd name="connsiteX68-8257" fmla="*/ 711 w 711"/>
              <a:gd name="connsiteY68-8258" fmla="*/ 89 h 763"/>
              <a:gd name="connsiteX69-8259" fmla="*/ 711 w 711"/>
              <a:gd name="connsiteY69-8260" fmla="*/ 95 h 763"/>
              <a:gd name="connsiteX70-8261" fmla="*/ 711 w 711"/>
              <a:gd name="connsiteY70-8262" fmla="*/ 100 h 763"/>
              <a:gd name="connsiteX71-8263" fmla="*/ 711 w 711"/>
              <a:gd name="connsiteY71-8264" fmla="*/ 105 h 763"/>
              <a:gd name="connsiteX72-8265" fmla="*/ 706 w 711"/>
              <a:gd name="connsiteY72-8266" fmla="*/ 110 h 763"/>
              <a:gd name="connsiteX73-8267" fmla="*/ 696 w 711"/>
              <a:gd name="connsiteY73-8268" fmla="*/ 116 h 763"/>
              <a:gd name="connsiteX74-8269" fmla="*/ 696 w 711"/>
              <a:gd name="connsiteY74-8270" fmla="*/ 121 h 763"/>
              <a:gd name="connsiteX75-8271" fmla="*/ 690 w 711"/>
              <a:gd name="connsiteY75-8272" fmla="*/ 126 h 763"/>
              <a:gd name="connsiteX76-8273" fmla="*/ 685 w 711"/>
              <a:gd name="connsiteY76-8274" fmla="*/ 142 h 763"/>
              <a:gd name="connsiteX77-8275" fmla="*/ 685 w 711"/>
              <a:gd name="connsiteY77-8276" fmla="*/ 147 h 763"/>
              <a:gd name="connsiteX78-8277" fmla="*/ 685 w 711"/>
              <a:gd name="connsiteY78-8278" fmla="*/ 158 h 763"/>
              <a:gd name="connsiteX79-8279" fmla="*/ 680 w 711"/>
              <a:gd name="connsiteY79-8280" fmla="*/ 168 h 763"/>
              <a:gd name="connsiteX80-8281" fmla="*/ 680 w 711"/>
              <a:gd name="connsiteY80-8282" fmla="*/ 179 h 763"/>
              <a:gd name="connsiteX81-8283" fmla="*/ 680 w 711"/>
              <a:gd name="connsiteY81-8284" fmla="*/ 189 h 763"/>
              <a:gd name="connsiteX82-8285" fmla="*/ 675 w 711"/>
              <a:gd name="connsiteY82-8286" fmla="*/ 205 h 763"/>
              <a:gd name="connsiteX83-8287" fmla="*/ 675 w 711"/>
              <a:gd name="connsiteY83-8288" fmla="*/ 221 h 763"/>
              <a:gd name="connsiteX84-8289" fmla="*/ 675 w 711"/>
              <a:gd name="connsiteY84-8290" fmla="*/ 237 h 763"/>
              <a:gd name="connsiteX85-8291" fmla="*/ 669 w 711"/>
              <a:gd name="connsiteY85-8292" fmla="*/ 252 h 763"/>
              <a:gd name="connsiteX86-8293" fmla="*/ 669 w 711"/>
              <a:gd name="connsiteY86-8294" fmla="*/ 268 h 763"/>
              <a:gd name="connsiteX87-8295" fmla="*/ 669 w 711"/>
              <a:gd name="connsiteY87-8296" fmla="*/ 289 h 763"/>
              <a:gd name="connsiteX88-8297" fmla="*/ 664 w 711"/>
              <a:gd name="connsiteY88-8298" fmla="*/ 331 h 763"/>
              <a:gd name="connsiteX89-8299" fmla="*/ 659 w 711"/>
              <a:gd name="connsiteY89-8300" fmla="*/ 368 h 763"/>
              <a:gd name="connsiteX90-8301" fmla="*/ 659 w 711"/>
              <a:gd name="connsiteY90-8302" fmla="*/ 400 h 763"/>
              <a:gd name="connsiteX91-8303" fmla="*/ 654 w 711"/>
              <a:gd name="connsiteY91-8304" fmla="*/ 431 h 763"/>
              <a:gd name="connsiteX92-8305" fmla="*/ 648 w 711"/>
              <a:gd name="connsiteY92-8306" fmla="*/ 463 h 763"/>
              <a:gd name="connsiteX93-8307" fmla="*/ 648 w 711"/>
              <a:gd name="connsiteY93-8308" fmla="*/ 489 h 763"/>
              <a:gd name="connsiteX94-8309" fmla="*/ 643 w 711"/>
              <a:gd name="connsiteY94-8310" fmla="*/ 510 h 763"/>
              <a:gd name="connsiteX95-8311" fmla="*/ 638 w 711"/>
              <a:gd name="connsiteY95-8312" fmla="*/ 531 h 763"/>
              <a:gd name="connsiteX96-8313" fmla="*/ 632 w 711"/>
              <a:gd name="connsiteY96-8314" fmla="*/ 568 h 763"/>
              <a:gd name="connsiteX97-8315" fmla="*/ 622 w 711"/>
              <a:gd name="connsiteY97-8316" fmla="*/ 605 h 763"/>
              <a:gd name="connsiteX98-8317" fmla="*/ 617 w 711"/>
              <a:gd name="connsiteY98-8318" fmla="*/ 636 h 763"/>
              <a:gd name="connsiteX99-8319" fmla="*/ 606 w 711"/>
              <a:gd name="connsiteY99-8320" fmla="*/ 663 h 763"/>
              <a:gd name="connsiteX100-8321" fmla="*/ 601 w 711"/>
              <a:gd name="connsiteY100-8322" fmla="*/ 689 h 763"/>
              <a:gd name="connsiteX101-8323" fmla="*/ 596 w 711"/>
              <a:gd name="connsiteY101-8324" fmla="*/ 700 h 763"/>
              <a:gd name="connsiteX102-8325" fmla="*/ 590 w 711"/>
              <a:gd name="connsiteY102-8326" fmla="*/ 710 h 763"/>
              <a:gd name="connsiteX103-8327" fmla="*/ 590 w 711"/>
              <a:gd name="connsiteY103-8328" fmla="*/ 721 h 763"/>
              <a:gd name="connsiteX104-8329" fmla="*/ 585 w 711"/>
              <a:gd name="connsiteY104-8330" fmla="*/ 726 h 763"/>
              <a:gd name="connsiteX105-8331" fmla="*/ 580 w 711"/>
              <a:gd name="connsiteY105-8332" fmla="*/ 736 h 763"/>
              <a:gd name="connsiteX106-8333" fmla="*/ 580 w 711"/>
              <a:gd name="connsiteY106-8334" fmla="*/ 742 h 763"/>
              <a:gd name="connsiteX107-8335" fmla="*/ 569 w 711"/>
              <a:gd name="connsiteY107-8336" fmla="*/ 747 h 763"/>
              <a:gd name="connsiteX108-8337" fmla="*/ 564 w 711"/>
              <a:gd name="connsiteY108-8338" fmla="*/ 757 h 763"/>
              <a:gd name="connsiteX109-8339" fmla="*/ 559 w 711"/>
              <a:gd name="connsiteY109-8340" fmla="*/ 757 h 763"/>
              <a:gd name="connsiteX110-8341" fmla="*/ 553 w 711"/>
              <a:gd name="connsiteY110-8342" fmla="*/ 763 h 763"/>
              <a:gd name="connsiteX111-8343" fmla="*/ 548 w 711"/>
              <a:gd name="connsiteY111-8344" fmla="*/ 763 h 763"/>
              <a:gd name="connsiteX112-8345" fmla="*/ 548 w 711"/>
              <a:gd name="connsiteY112-8346" fmla="*/ 757 h 763"/>
              <a:gd name="connsiteX113-8347" fmla="*/ 543 w 711"/>
              <a:gd name="connsiteY113-8348" fmla="*/ 757 h 763"/>
              <a:gd name="connsiteX114-8349" fmla="*/ 543 w 711"/>
              <a:gd name="connsiteY114-8350" fmla="*/ 752 h 763"/>
              <a:gd name="connsiteX115-8351" fmla="*/ 543 w 711"/>
              <a:gd name="connsiteY115-8352" fmla="*/ 747 h 763"/>
              <a:gd name="connsiteX116-8353" fmla="*/ 538 w 711"/>
              <a:gd name="connsiteY116-8354" fmla="*/ 742 h 763"/>
              <a:gd name="connsiteX117-8355" fmla="*/ 538 w 711"/>
              <a:gd name="connsiteY117-8356" fmla="*/ 731 h 763"/>
              <a:gd name="connsiteX118-8357" fmla="*/ 538 w 711"/>
              <a:gd name="connsiteY118-8358" fmla="*/ 721 h 763"/>
              <a:gd name="connsiteX119-8359" fmla="*/ 532 w 711"/>
              <a:gd name="connsiteY119-8360" fmla="*/ 705 h 763"/>
              <a:gd name="connsiteX120-8361" fmla="*/ 527 w 711"/>
              <a:gd name="connsiteY120-8362" fmla="*/ 684 h 763"/>
              <a:gd name="connsiteX121-8363" fmla="*/ 522 w 711"/>
              <a:gd name="connsiteY121-8364" fmla="*/ 668 h 763"/>
              <a:gd name="connsiteX122-8365" fmla="*/ 517 w 711"/>
              <a:gd name="connsiteY122-8366" fmla="*/ 652 h 763"/>
              <a:gd name="connsiteX123-8367" fmla="*/ 511 w 711"/>
              <a:gd name="connsiteY123-8368" fmla="*/ 636 h 763"/>
              <a:gd name="connsiteX124-8369" fmla="*/ 501 w 711"/>
              <a:gd name="connsiteY124-8370" fmla="*/ 626 h 763"/>
              <a:gd name="connsiteX0-8371" fmla="*/ 601 w 711"/>
              <a:gd name="connsiteY0-8372" fmla="*/ 105 h 763"/>
              <a:gd name="connsiteX1-8373" fmla="*/ 596 w 711"/>
              <a:gd name="connsiteY1-8374" fmla="*/ 95 h 763"/>
              <a:gd name="connsiteX2-8375" fmla="*/ 596 w 711"/>
              <a:gd name="connsiteY2-8376" fmla="*/ 89 h 763"/>
              <a:gd name="connsiteX3-8377" fmla="*/ 596 w 711"/>
              <a:gd name="connsiteY3-8378" fmla="*/ 84 h 763"/>
              <a:gd name="connsiteX4-8379" fmla="*/ 590 w 711"/>
              <a:gd name="connsiteY4-8380" fmla="*/ 84 h 763"/>
              <a:gd name="connsiteX5-8381" fmla="*/ 585 w 711"/>
              <a:gd name="connsiteY5-8382" fmla="*/ 79 h 763"/>
              <a:gd name="connsiteX6-8383" fmla="*/ 575 w 711"/>
              <a:gd name="connsiteY6-8384" fmla="*/ 79 h 763"/>
              <a:gd name="connsiteX7-8385" fmla="*/ 569 w 711"/>
              <a:gd name="connsiteY7-8386" fmla="*/ 74 h 763"/>
              <a:gd name="connsiteX8-8387" fmla="*/ 553 w 711"/>
              <a:gd name="connsiteY8-8388" fmla="*/ 74 h 763"/>
              <a:gd name="connsiteX9-8389" fmla="*/ 543 w 711"/>
              <a:gd name="connsiteY9-8390" fmla="*/ 74 h 763"/>
              <a:gd name="connsiteX10-8391" fmla="*/ 527 w 711"/>
              <a:gd name="connsiteY10-8392" fmla="*/ 79 h 763"/>
              <a:gd name="connsiteX11-8393" fmla="*/ 496 w 711"/>
              <a:gd name="connsiteY11-8394" fmla="*/ 79 h 763"/>
              <a:gd name="connsiteX12-8395" fmla="*/ 459 w 711"/>
              <a:gd name="connsiteY12-8396" fmla="*/ 84 h 763"/>
              <a:gd name="connsiteX13-8397" fmla="*/ 422 w 711"/>
              <a:gd name="connsiteY13-8398" fmla="*/ 89 h 763"/>
              <a:gd name="connsiteX14-8399" fmla="*/ 385 w 711"/>
              <a:gd name="connsiteY14-8400" fmla="*/ 89 h 763"/>
              <a:gd name="connsiteX15-8401" fmla="*/ 343 w 711"/>
              <a:gd name="connsiteY15-8402" fmla="*/ 95 h 763"/>
              <a:gd name="connsiteX16-8403" fmla="*/ 295 w 711"/>
              <a:gd name="connsiteY16-8404" fmla="*/ 105 h 763"/>
              <a:gd name="connsiteX17-8405" fmla="*/ 269 w 711"/>
              <a:gd name="connsiteY17-8406" fmla="*/ 105 h 763"/>
              <a:gd name="connsiteX18-8407" fmla="*/ 243 w 711"/>
              <a:gd name="connsiteY18-8408" fmla="*/ 110 h 763"/>
              <a:gd name="connsiteX19-8409" fmla="*/ 216 w 711"/>
              <a:gd name="connsiteY19-8410" fmla="*/ 116 h 763"/>
              <a:gd name="connsiteX20-8411" fmla="*/ 190 w 711"/>
              <a:gd name="connsiteY20-8412" fmla="*/ 116 h 763"/>
              <a:gd name="connsiteX21-8413" fmla="*/ 158 w 711"/>
              <a:gd name="connsiteY21-8414" fmla="*/ 121 h 763"/>
              <a:gd name="connsiteX22-8415" fmla="*/ 132 w 711"/>
              <a:gd name="connsiteY22-8416" fmla="*/ 126 h 763"/>
              <a:gd name="connsiteX23-8417" fmla="*/ 106 w 711"/>
              <a:gd name="connsiteY23-8418" fmla="*/ 126 h 763"/>
              <a:gd name="connsiteX24-8419" fmla="*/ 85 w 711"/>
              <a:gd name="connsiteY24-8420" fmla="*/ 132 h 763"/>
              <a:gd name="connsiteX25-8421" fmla="*/ 64 w 711"/>
              <a:gd name="connsiteY25-8422" fmla="*/ 132 h 763"/>
              <a:gd name="connsiteX26-8423" fmla="*/ 37 w 711"/>
              <a:gd name="connsiteY26-8424" fmla="*/ 132 h 763"/>
              <a:gd name="connsiteX27-8425" fmla="*/ 21 w 711"/>
              <a:gd name="connsiteY27-8426" fmla="*/ 137 h 763"/>
              <a:gd name="connsiteX28-8427" fmla="*/ 0 w 711"/>
              <a:gd name="connsiteY28-8428" fmla="*/ 137 h 763"/>
              <a:gd name="connsiteX29-8429" fmla="*/ 0 w 711"/>
              <a:gd name="connsiteY29-8430" fmla="*/ 100 h 763"/>
              <a:gd name="connsiteX30-8431" fmla="*/ 16 w 711"/>
              <a:gd name="connsiteY30-8432" fmla="*/ 100 h 763"/>
              <a:gd name="connsiteX31-8433" fmla="*/ 37 w 711"/>
              <a:gd name="connsiteY31-8434" fmla="*/ 100 h 763"/>
              <a:gd name="connsiteX32-8435" fmla="*/ 53 w 711"/>
              <a:gd name="connsiteY32-8436" fmla="*/ 100 h 763"/>
              <a:gd name="connsiteX33-8437" fmla="*/ 74 w 711"/>
              <a:gd name="connsiteY33-8438" fmla="*/ 95 h 763"/>
              <a:gd name="connsiteX34-8439" fmla="*/ 100 w 711"/>
              <a:gd name="connsiteY34-8440" fmla="*/ 95 h 763"/>
              <a:gd name="connsiteX35-8441" fmla="*/ 122 w 711"/>
              <a:gd name="connsiteY35-8442" fmla="*/ 89 h 763"/>
              <a:gd name="connsiteX36-8443" fmla="*/ 148 w 711"/>
              <a:gd name="connsiteY36-8444" fmla="*/ 84 h 763"/>
              <a:gd name="connsiteX37-8445" fmla="*/ 179 w 711"/>
              <a:gd name="connsiteY37-8446" fmla="*/ 84 h 763"/>
              <a:gd name="connsiteX38-8447" fmla="*/ 237 w 711"/>
              <a:gd name="connsiteY38-8448" fmla="*/ 74 h 763"/>
              <a:gd name="connsiteX39-8449" fmla="*/ 295 w 711"/>
              <a:gd name="connsiteY39-8450" fmla="*/ 63 h 763"/>
              <a:gd name="connsiteX40-8451" fmla="*/ 353 w 711"/>
              <a:gd name="connsiteY40-8452" fmla="*/ 58 h 763"/>
              <a:gd name="connsiteX41-8453" fmla="*/ 411 w 711"/>
              <a:gd name="connsiteY41-8454" fmla="*/ 47 h 763"/>
              <a:gd name="connsiteX42-8455" fmla="*/ 438 w 711"/>
              <a:gd name="connsiteY42-8456" fmla="*/ 42 h 763"/>
              <a:gd name="connsiteX43-8457" fmla="*/ 464 w 711"/>
              <a:gd name="connsiteY43-8458" fmla="*/ 37 h 763"/>
              <a:gd name="connsiteX44-8459" fmla="*/ 490 w 711"/>
              <a:gd name="connsiteY44-8460" fmla="*/ 32 h 763"/>
              <a:gd name="connsiteX45-8461" fmla="*/ 506 w 711"/>
              <a:gd name="connsiteY45-8462" fmla="*/ 32 h 763"/>
              <a:gd name="connsiteX46-8463" fmla="*/ 522 w 711"/>
              <a:gd name="connsiteY46-8464" fmla="*/ 26 h 763"/>
              <a:gd name="connsiteX47-8465" fmla="*/ 538 w 711"/>
              <a:gd name="connsiteY47-8466" fmla="*/ 21 h 763"/>
              <a:gd name="connsiteX48-8467" fmla="*/ 543 w 711"/>
              <a:gd name="connsiteY48-8468" fmla="*/ 21 h 763"/>
              <a:gd name="connsiteX49-8469" fmla="*/ 553 w 711"/>
              <a:gd name="connsiteY49-8470" fmla="*/ 16 h 763"/>
              <a:gd name="connsiteX50-8471" fmla="*/ 559 w 711"/>
              <a:gd name="connsiteY50-8472" fmla="*/ 11 h 763"/>
              <a:gd name="connsiteX51-8473" fmla="*/ 569 w 711"/>
              <a:gd name="connsiteY51-8474" fmla="*/ 5 h 763"/>
              <a:gd name="connsiteX52-8475" fmla="*/ 575 w 711"/>
              <a:gd name="connsiteY52-8476" fmla="*/ 5 h 763"/>
              <a:gd name="connsiteX53-8477" fmla="*/ 585 w 711"/>
              <a:gd name="connsiteY53-8478" fmla="*/ 0 h 763"/>
              <a:gd name="connsiteX54-8479" fmla="*/ 590 w 711"/>
              <a:gd name="connsiteY54-8480" fmla="*/ 5 h 763"/>
              <a:gd name="connsiteX55-8481" fmla="*/ 596 w 711"/>
              <a:gd name="connsiteY55-8482" fmla="*/ 5 h 763"/>
              <a:gd name="connsiteX56-8483" fmla="*/ 601 w 711"/>
              <a:gd name="connsiteY56-8484" fmla="*/ 11 h 763"/>
              <a:gd name="connsiteX57-8485" fmla="*/ 611 w 711"/>
              <a:gd name="connsiteY57-8486" fmla="*/ 16 h 763"/>
              <a:gd name="connsiteX58-8487" fmla="*/ 622 w 711"/>
              <a:gd name="connsiteY58-8488" fmla="*/ 21 h 763"/>
              <a:gd name="connsiteX59-8489" fmla="*/ 632 w 711"/>
              <a:gd name="connsiteY59-8490" fmla="*/ 26 h 763"/>
              <a:gd name="connsiteX60-8491" fmla="*/ 643 w 711"/>
              <a:gd name="connsiteY60-8492" fmla="*/ 32 h 763"/>
              <a:gd name="connsiteX61-8493" fmla="*/ 659 w 711"/>
              <a:gd name="connsiteY61-8494" fmla="*/ 42 h 763"/>
              <a:gd name="connsiteX62-8495" fmla="*/ 669 w 711"/>
              <a:gd name="connsiteY62-8496" fmla="*/ 53 h 763"/>
              <a:gd name="connsiteX63-8497" fmla="*/ 680 w 711"/>
              <a:gd name="connsiteY63-8498" fmla="*/ 58 h 763"/>
              <a:gd name="connsiteX64-8499" fmla="*/ 690 w 711"/>
              <a:gd name="connsiteY64-8500" fmla="*/ 68 h 763"/>
              <a:gd name="connsiteX65-8501" fmla="*/ 701 w 711"/>
              <a:gd name="connsiteY65-8502" fmla="*/ 74 h 763"/>
              <a:gd name="connsiteX66-8503" fmla="*/ 706 w 711"/>
              <a:gd name="connsiteY66-8504" fmla="*/ 79 h 763"/>
              <a:gd name="connsiteX67-8505" fmla="*/ 711 w 711"/>
              <a:gd name="connsiteY67-8506" fmla="*/ 84 h 763"/>
              <a:gd name="connsiteX68-8507" fmla="*/ 711 w 711"/>
              <a:gd name="connsiteY68-8508" fmla="*/ 89 h 763"/>
              <a:gd name="connsiteX69-8509" fmla="*/ 711 w 711"/>
              <a:gd name="connsiteY69-8510" fmla="*/ 95 h 763"/>
              <a:gd name="connsiteX70-8511" fmla="*/ 711 w 711"/>
              <a:gd name="connsiteY70-8512" fmla="*/ 100 h 763"/>
              <a:gd name="connsiteX71-8513" fmla="*/ 711 w 711"/>
              <a:gd name="connsiteY71-8514" fmla="*/ 105 h 763"/>
              <a:gd name="connsiteX72-8515" fmla="*/ 706 w 711"/>
              <a:gd name="connsiteY72-8516" fmla="*/ 110 h 763"/>
              <a:gd name="connsiteX73-8517" fmla="*/ 696 w 711"/>
              <a:gd name="connsiteY73-8518" fmla="*/ 116 h 763"/>
              <a:gd name="connsiteX74-8519" fmla="*/ 696 w 711"/>
              <a:gd name="connsiteY74-8520" fmla="*/ 121 h 763"/>
              <a:gd name="connsiteX75-8521" fmla="*/ 690 w 711"/>
              <a:gd name="connsiteY75-8522" fmla="*/ 126 h 763"/>
              <a:gd name="connsiteX76-8523" fmla="*/ 685 w 711"/>
              <a:gd name="connsiteY76-8524" fmla="*/ 147 h 763"/>
              <a:gd name="connsiteX77-8525" fmla="*/ 685 w 711"/>
              <a:gd name="connsiteY77-8526" fmla="*/ 158 h 763"/>
              <a:gd name="connsiteX78-8527" fmla="*/ 680 w 711"/>
              <a:gd name="connsiteY78-8528" fmla="*/ 168 h 763"/>
              <a:gd name="connsiteX79-8529" fmla="*/ 680 w 711"/>
              <a:gd name="connsiteY79-8530" fmla="*/ 179 h 763"/>
              <a:gd name="connsiteX80-8531" fmla="*/ 680 w 711"/>
              <a:gd name="connsiteY80-8532" fmla="*/ 189 h 763"/>
              <a:gd name="connsiteX81-8533" fmla="*/ 675 w 711"/>
              <a:gd name="connsiteY81-8534" fmla="*/ 205 h 763"/>
              <a:gd name="connsiteX82-8535" fmla="*/ 675 w 711"/>
              <a:gd name="connsiteY82-8536" fmla="*/ 221 h 763"/>
              <a:gd name="connsiteX83-8537" fmla="*/ 675 w 711"/>
              <a:gd name="connsiteY83-8538" fmla="*/ 237 h 763"/>
              <a:gd name="connsiteX84-8539" fmla="*/ 669 w 711"/>
              <a:gd name="connsiteY84-8540" fmla="*/ 252 h 763"/>
              <a:gd name="connsiteX85-8541" fmla="*/ 669 w 711"/>
              <a:gd name="connsiteY85-8542" fmla="*/ 268 h 763"/>
              <a:gd name="connsiteX86-8543" fmla="*/ 669 w 711"/>
              <a:gd name="connsiteY86-8544" fmla="*/ 289 h 763"/>
              <a:gd name="connsiteX87-8545" fmla="*/ 664 w 711"/>
              <a:gd name="connsiteY87-8546" fmla="*/ 331 h 763"/>
              <a:gd name="connsiteX88-8547" fmla="*/ 659 w 711"/>
              <a:gd name="connsiteY88-8548" fmla="*/ 368 h 763"/>
              <a:gd name="connsiteX89-8549" fmla="*/ 659 w 711"/>
              <a:gd name="connsiteY89-8550" fmla="*/ 400 h 763"/>
              <a:gd name="connsiteX90-8551" fmla="*/ 654 w 711"/>
              <a:gd name="connsiteY90-8552" fmla="*/ 431 h 763"/>
              <a:gd name="connsiteX91-8553" fmla="*/ 648 w 711"/>
              <a:gd name="connsiteY91-8554" fmla="*/ 463 h 763"/>
              <a:gd name="connsiteX92-8555" fmla="*/ 648 w 711"/>
              <a:gd name="connsiteY92-8556" fmla="*/ 489 h 763"/>
              <a:gd name="connsiteX93-8557" fmla="*/ 643 w 711"/>
              <a:gd name="connsiteY93-8558" fmla="*/ 510 h 763"/>
              <a:gd name="connsiteX94-8559" fmla="*/ 638 w 711"/>
              <a:gd name="connsiteY94-8560" fmla="*/ 531 h 763"/>
              <a:gd name="connsiteX95-8561" fmla="*/ 632 w 711"/>
              <a:gd name="connsiteY95-8562" fmla="*/ 568 h 763"/>
              <a:gd name="connsiteX96-8563" fmla="*/ 622 w 711"/>
              <a:gd name="connsiteY96-8564" fmla="*/ 605 h 763"/>
              <a:gd name="connsiteX97-8565" fmla="*/ 617 w 711"/>
              <a:gd name="connsiteY97-8566" fmla="*/ 636 h 763"/>
              <a:gd name="connsiteX98-8567" fmla="*/ 606 w 711"/>
              <a:gd name="connsiteY98-8568" fmla="*/ 663 h 763"/>
              <a:gd name="connsiteX99-8569" fmla="*/ 601 w 711"/>
              <a:gd name="connsiteY99-8570" fmla="*/ 689 h 763"/>
              <a:gd name="connsiteX100-8571" fmla="*/ 596 w 711"/>
              <a:gd name="connsiteY100-8572" fmla="*/ 700 h 763"/>
              <a:gd name="connsiteX101-8573" fmla="*/ 590 w 711"/>
              <a:gd name="connsiteY101-8574" fmla="*/ 710 h 763"/>
              <a:gd name="connsiteX102-8575" fmla="*/ 590 w 711"/>
              <a:gd name="connsiteY102-8576" fmla="*/ 721 h 763"/>
              <a:gd name="connsiteX103-8577" fmla="*/ 585 w 711"/>
              <a:gd name="connsiteY103-8578" fmla="*/ 726 h 763"/>
              <a:gd name="connsiteX104-8579" fmla="*/ 580 w 711"/>
              <a:gd name="connsiteY104-8580" fmla="*/ 736 h 763"/>
              <a:gd name="connsiteX105-8581" fmla="*/ 580 w 711"/>
              <a:gd name="connsiteY105-8582" fmla="*/ 742 h 763"/>
              <a:gd name="connsiteX106-8583" fmla="*/ 569 w 711"/>
              <a:gd name="connsiteY106-8584" fmla="*/ 747 h 763"/>
              <a:gd name="connsiteX107-8585" fmla="*/ 564 w 711"/>
              <a:gd name="connsiteY107-8586" fmla="*/ 757 h 763"/>
              <a:gd name="connsiteX108-8587" fmla="*/ 559 w 711"/>
              <a:gd name="connsiteY108-8588" fmla="*/ 757 h 763"/>
              <a:gd name="connsiteX109-8589" fmla="*/ 553 w 711"/>
              <a:gd name="connsiteY109-8590" fmla="*/ 763 h 763"/>
              <a:gd name="connsiteX110-8591" fmla="*/ 548 w 711"/>
              <a:gd name="connsiteY110-8592" fmla="*/ 763 h 763"/>
              <a:gd name="connsiteX111-8593" fmla="*/ 548 w 711"/>
              <a:gd name="connsiteY111-8594" fmla="*/ 757 h 763"/>
              <a:gd name="connsiteX112-8595" fmla="*/ 543 w 711"/>
              <a:gd name="connsiteY112-8596" fmla="*/ 757 h 763"/>
              <a:gd name="connsiteX113-8597" fmla="*/ 543 w 711"/>
              <a:gd name="connsiteY113-8598" fmla="*/ 752 h 763"/>
              <a:gd name="connsiteX114-8599" fmla="*/ 543 w 711"/>
              <a:gd name="connsiteY114-8600" fmla="*/ 747 h 763"/>
              <a:gd name="connsiteX115-8601" fmla="*/ 538 w 711"/>
              <a:gd name="connsiteY115-8602" fmla="*/ 742 h 763"/>
              <a:gd name="connsiteX116-8603" fmla="*/ 538 w 711"/>
              <a:gd name="connsiteY116-8604" fmla="*/ 731 h 763"/>
              <a:gd name="connsiteX117-8605" fmla="*/ 538 w 711"/>
              <a:gd name="connsiteY117-8606" fmla="*/ 721 h 763"/>
              <a:gd name="connsiteX118-8607" fmla="*/ 532 w 711"/>
              <a:gd name="connsiteY118-8608" fmla="*/ 705 h 763"/>
              <a:gd name="connsiteX119-8609" fmla="*/ 527 w 711"/>
              <a:gd name="connsiteY119-8610" fmla="*/ 684 h 763"/>
              <a:gd name="connsiteX120-8611" fmla="*/ 522 w 711"/>
              <a:gd name="connsiteY120-8612" fmla="*/ 668 h 763"/>
              <a:gd name="connsiteX121-8613" fmla="*/ 517 w 711"/>
              <a:gd name="connsiteY121-8614" fmla="*/ 652 h 763"/>
              <a:gd name="connsiteX122-8615" fmla="*/ 511 w 711"/>
              <a:gd name="connsiteY122-8616" fmla="*/ 636 h 763"/>
              <a:gd name="connsiteX123-8617" fmla="*/ 501 w 711"/>
              <a:gd name="connsiteY123-8618" fmla="*/ 626 h 763"/>
              <a:gd name="connsiteX0-8619" fmla="*/ 601 w 711"/>
              <a:gd name="connsiteY0-8620" fmla="*/ 105 h 763"/>
              <a:gd name="connsiteX1-8621" fmla="*/ 596 w 711"/>
              <a:gd name="connsiteY1-8622" fmla="*/ 95 h 763"/>
              <a:gd name="connsiteX2-8623" fmla="*/ 596 w 711"/>
              <a:gd name="connsiteY2-8624" fmla="*/ 89 h 763"/>
              <a:gd name="connsiteX3-8625" fmla="*/ 596 w 711"/>
              <a:gd name="connsiteY3-8626" fmla="*/ 84 h 763"/>
              <a:gd name="connsiteX4-8627" fmla="*/ 590 w 711"/>
              <a:gd name="connsiteY4-8628" fmla="*/ 84 h 763"/>
              <a:gd name="connsiteX5-8629" fmla="*/ 585 w 711"/>
              <a:gd name="connsiteY5-8630" fmla="*/ 79 h 763"/>
              <a:gd name="connsiteX6-8631" fmla="*/ 575 w 711"/>
              <a:gd name="connsiteY6-8632" fmla="*/ 79 h 763"/>
              <a:gd name="connsiteX7-8633" fmla="*/ 569 w 711"/>
              <a:gd name="connsiteY7-8634" fmla="*/ 74 h 763"/>
              <a:gd name="connsiteX8-8635" fmla="*/ 553 w 711"/>
              <a:gd name="connsiteY8-8636" fmla="*/ 74 h 763"/>
              <a:gd name="connsiteX9-8637" fmla="*/ 543 w 711"/>
              <a:gd name="connsiteY9-8638" fmla="*/ 74 h 763"/>
              <a:gd name="connsiteX10-8639" fmla="*/ 527 w 711"/>
              <a:gd name="connsiteY10-8640" fmla="*/ 79 h 763"/>
              <a:gd name="connsiteX11-8641" fmla="*/ 496 w 711"/>
              <a:gd name="connsiteY11-8642" fmla="*/ 79 h 763"/>
              <a:gd name="connsiteX12-8643" fmla="*/ 459 w 711"/>
              <a:gd name="connsiteY12-8644" fmla="*/ 84 h 763"/>
              <a:gd name="connsiteX13-8645" fmla="*/ 422 w 711"/>
              <a:gd name="connsiteY13-8646" fmla="*/ 89 h 763"/>
              <a:gd name="connsiteX14-8647" fmla="*/ 385 w 711"/>
              <a:gd name="connsiteY14-8648" fmla="*/ 89 h 763"/>
              <a:gd name="connsiteX15-8649" fmla="*/ 343 w 711"/>
              <a:gd name="connsiteY15-8650" fmla="*/ 95 h 763"/>
              <a:gd name="connsiteX16-8651" fmla="*/ 295 w 711"/>
              <a:gd name="connsiteY16-8652" fmla="*/ 105 h 763"/>
              <a:gd name="connsiteX17-8653" fmla="*/ 269 w 711"/>
              <a:gd name="connsiteY17-8654" fmla="*/ 105 h 763"/>
              <a:gd name="connsiteX18-8655" fmla="*/ 243 w 711"/>
              <a:gd name="connsiteY18-8656" fmla="*/ 110 h 763"/>
              <a:gd name="connsiteX19-8657" fmla="*/ 216 w 711"/>
              <a:gd name="connsiteY19-8658" fmla="*/ 116 h 763"/>
              <a:gd name="connsiteX20-8659" fmla="*/ 190 w 711"/>
              <a:gd name="connsiteY20-8660" fmla="*/ 116 h 763"/>
              <a:gd name="connsiteX21-8661" fmla="*/ 158 w 711"/>
              <a:gd name="connsiteY21-8662" fmla="*/ 121 h 763"/>
              <a:gd name="connsiteX22-8663" fmla="*/ 132 w 711"/>
              <a:gd name="connsiteY22-8664" fmla="*/ 126 h 763"/>
              <a:gd name="connsiteX23-8665" fmla="*/ 106 w 711"/>
              <a:gd name="connsiteY23-8666" fmla="*/ 126 h 763"/>
              <a:gd name="connsiteX24-8667" fmla="*/ 85 w 711"/>
              <a:gd name="connsiteY24-8668" fmla="*/ 132 h 763"/>
              <a:gd name="connsiteX25-8669" fmla="*/ 64 w 711"/>
              <a:gd name="connsiteY25-8670" fmla="*/ 132 h 763"/>
              <a:gd name="connsiteX26-8671" fmla="*/ 37 w 711"/>
              <a:gd name="connsiteY26-8672" fmla="*/ 132 h 763"/>
              <a:gd name="connsiteX27-8673" fmla="*/ 21 w 711"/>
              <a:gd name="connsiteY27-8674" fmla="*/ 137 h 763"/>
              <a:gd name="connsiteX28-8675" fmla="*/ 0 w 711"/>
              <a:gd name="connsiteY28-8676" fmla="*/ 137 h 763"/>
              <a:gd name="connsiteX29-8677" fmla="*/ 0 w 711"/>
              <a:gd name="connsiteY29-8678" fmla="*/ 100 h 763"/>
              <a:gd name="connsiteX30-8679" fmla="*/ 16 w 711"/>
              <a:gd name="connsiteY30-8680" fmla="*/ 100 h 763"/>
              <a:gd name="connsiteX31-8681" fmla="*/ 37 w 711"/>
              <a:gd name="connsiteY31-8682" fmla="*/ 100 h 763"/>
              <a:gd name="connsiteX32-8683" fmla="*/ 53 w 711"/>
              <a:gd name="connsiteY32-8684" fmla="*/ 100 h 763"/>
              <a:gd name="connsiteX33-8685" fmla="*/ 74 w 711"/>
              <a:gd name="connsiteY33-8686" fmla="*/ 95 h 763"/>
              <a:gd name="connsiteX34-8687" fmla="*/ 100 w 711"/>
              <a:gd name="connsiteY34-8688" fmla="*/ 95 h 763"/>
              <a:gd name="connsiteX35-8689" fmla="*/ 122 w 711"/>
              <a:gd name="connsiteY35-8690" fmla="*/ 89 h 763"/>
              <a:gd name="connsiteX36-8691" fmla="*/ 148 w 711"/>
              <a:gd name="connsiteY36-8692" fmla="*/ 84 h 763"/>
              <a:gd name="connsiteX37-8693" fmla="*/ 179 w 711"/>
              <a:gd name="connsiteY37-8694" fmla="*/ 84 h 763"/>
              <a:gd name="connsiteX38-8695" fmla="*/ 237 w 711"/>
              <a:gd name="connsiteY38-8696" fmla="*/ 74 h 763"/>
              <a:gd name="connsiteX39-8697" fmla="*/ 295 w 711"/>
              <a:gd name="connsiteY39-8698" fmla="*/ 63 h 763"/>
              <a:gd name="connsiteX40-8699" fmla="*/ 353 w 711"/>
              <a:gd name="connsiteY40-8700" fmla="*/ 58 h 763"/>
              <a:gd name="connsiteX41-8701" fmla="*/ 411 w 711"/>
              <a:gd name="connsiteY41-8702" fmla="*/ 47 h 763"/>
              <a:gd name="connsiteX42-8703" fmla="*/ 438 w 711"/>
              <a:gd name="connsiteY42-8704" fmla="*/ 42 h 763"/>
              <a:gd name="connsiteX43-8705" fmla="*/ 464 w 711"/>
              <a:gd name="connsiteY43-8706" fmla="*/ 37 h 763"/>
              <a:gd name="connsiteX44-8707" fmla="*/ 490 w 711"/>
              <a:gd name="connsiteY44-8708" fmla="*/ 32 h 763"/>
              <a:gd name="connsiteX45-8709" fmla="*/ 506 w 711"/>
              <a:gd name="connsiteY45-8710" fmla="*/ 32 h 763"/>
              <a:gd name="connsiteX46-8711" fmla="*/ 522 w 711"/>
              <a:gd name="connsiteY46-8712" fmla="*/ 26 h 763"/>
              <a:gd name="connsiteX47-8713" fmla="*/ 538 w 711"/>
              <a:gd name="connsiteY47-8714" fmla="*/ 21 h 763"/>
              <a:gd name="connsiteX48-8715" fmla="*/ 543 w 711"/>
              <a:gd name="connsiteY48-8716" fmla="*/ 21 h 763"/>
              <a:gd name="connsiteX49-8717" fmla="*/ 553 w 711"/>
              <a:gd name="connsiteY49-8718" fmla="*/ 16 h 763"/>
              <a:gd name="connsiteX50-8719" fmla="*/ 559 w 711"/>
              <a:gd name="connsiteY50-8720" fmla="*/ 11 h 763"/>
              <a:gd name="connsiteX51-8721" fmla="*/ 569 w 711"/>
              <a:gd name="connsiteY51-8722" fmla="*/ 5 h 763"/>
              <a:gd name="connsiteX52-8723" fmla="*/ 575 w 711"/>
              <a:gd name="connsiteY52-8724" fmla="*/ 5 h 763"/>
              <a:gd name="connsiteX53-8725" fmla="*/ 585 w 711"/>
              <a:gd name="connsiteY53-8726" fmla="*/ 0 h 763"/>
              <a:gd name="connsiteX54-8727" fmla="*/ 590 w 711"/>
              <a:gd name="connsiteY54-8728" fmla="*/ 5 h 763"/>
              <a:gd name="connsiteX55-8729" fmla="*/ 596 w 711"/>
              <a:gd name="connsiteY55-8730" fmla="*/ 5 h 763"/>
              <a:gd name="connsiteX56-8731" fmla="*/ 601 w 711"/>
              <a:gd name="connsiteY56-8732" fmla="*/ 11 h 763"/>
              <a:gd name="connsiteX57-8733" fmla="*/ 611 w 711"/>
              <a:gd name="connsiteY57-8734" fmla="*/ 16 h 763"/>
              <a:gd name="connsiteX58-8735" fmla="*/ 622 w 711"/>
              <a:gd name="connsiteY58-8736" fmla="*/ 21 h 763"/>
              <a:gd name="connsiteX59-8737" fmla="*/ 632 w 711"/>
              <a:gd name="connsiteY59-8738" fmla="*/ 26 h 763"/>
              <a:gd name="connsiteX60-8739" fmla="*/ 643 w 711"/>
              <a:gd name="connsiteY60-8740" fmla="*/ 32 h 763"/>
              <a:gd name="connsiteX61-8741" fmla="*/ 659 w 711"/>
              <a:gd name="connsiteY61-8742" fmla="*/ 42 h 763"/>
              <a:gd name="connsiteX62-8743" fmla="*/ 669 w 711"/>
              <a:gd name="connsiteY62-8744" fmla="*/ 53 h 763"/>
              <a:gd name="connsiteX63-8745" fmla="*/ 680 w 711"/>
              <a:gd name="connsiteY63-8746" fmla="*/ 58 h 763"/>
              <a:gd name="connsiteX64-8747" fmla="*/ 690 w 711"/>
              <a:gd name="connsiteY64-8748" fmla="*/ 68 h 763"/>
              <a:gd name="connsiteX65-8749" fmla="*/ 701 w 711"/>
              <a:gd name="connsiteY65-8750" fmla="*/ 74 h 763"/>
              <a:gd name="connsiteX66-8751" fmla="*/ 706 w 711"/>
              <a:gd name="connsiteY66-8752" fmla="*/ 79 h 763"/>
              <a:gd name="connsiteX67-8753" fmla="*/ 711 w 711"/>
              <a:gd name="connsiteY67-8754" fmla="*/ 84 h 763"/>
              <a:gd name="connsiteX68-8755" fmla="*/ 711 w 711"/>
              <a:gd name="connsiteY68-8756" fmla="*/ 89 h 763"/>
              <a:gd name="connsiteX69-8757" fmla="*/ 711 w 711"/>
              <a:gd name="connsiteY69-8758" fmla="*/ 95 h 763"/>
              <a:gd name="connsiteX70-8759" fmla="*/ 711 w 711"/>
              <a:gd name="connsiteY70-8760" fmla="*/ 100 h 763"/>
              <a:gd name="connsiteX71-8761" fmla="*/ 711 w 711"/>
              <a:gd name="connsiteY71-8762" fmla="*/ 105 h 763"/>
              <a:gd name="connsiteX72-8763" fmla="*/ 706 w 711"/>
              <a:gd name="connsiteY72-8764" fmla="*/ 110 h 763"/>
              <a:gd name="connsiteX73-8765" fmla="*/ 696 w 711"/>
              <a:gd name="connsiteY73-8766" fmla="*/ 116 h 763"/>
              <a:gd name="connsiteX74-8767" fmla="*/ 696 w 711"/>
              <a:gd name="connsiteY74-8768" fmla="*/ 121 h 763"/>
              <a:gd name="connsiteX75-8769" fmla="*/ 685 w 711"/>
              <a:gd name="connsiteY75-8770" fmla="*/ 147 h 763"/>
              <a:gd name="connsiteX76-8771" fmla="*/ 685 w 711"/>
              <a:gd name="connsiteY76-8772" fmla="*/ 158 h 763"/>
              <a:gd name="connsiteX77-8773" fmla="*/ 680 w 711"/>
              <a:gd name="connsiteY77-8774" fmla="*/ 168 h 763"/>
              <a:gd name="connsiteX78-8775" fmla="*/ 680 w 711"/>
              <a:gd name="connsiteY78-8776" fmla="*/ 179 h 763"/>
              <a:gd name="connsiteX79-8777" fmla="*/ 680 w 711"/>
              <a:gd name="connsiteY79-8778" fmla="*/ 189 h 763"/>
              <a:gd name="connsiteX80-8779" fmla="*/ 675 w 711"/>
              <a:gd name="connsiteY80-8780" fmla="*/ 205 h 763"/>
              <a:gd name="connsiteX81-8781" fmla="*/ 675 w 711"/>
              <a:gd name="connsiteY81-8782" fmla="*/ 221 h 763"/>
              <a:gd name="connsiteX82-8783" fmla="*/ 675 w 711"/>
              <a:gd name="connsiteY82-8784" fmla="*/ 237 h 763"/>
              <a:gd name="connsiteX83-8785" fmla="*/ 669 w 711"/>
              <a:gd name="connsiteY83-8786" fmla="*/ 252 h 763"/>
              <a:gd name="connsiteX84-8787" fmla="*/ 669 w 711"/>
              <a:gd name="connsiteY84-8788" fmla="*/ 268 h 763"/>
              <a:gd name="connsiteX85-8789" fmla="*/ 669 w 711"/>
              <a:gd name="connsiteY85-8790" fmla="*/ 289 h 763"/>
              <a:gd name="connsiteX86-8791" fmla="*/ 664 w 711"/>
              <a:gd name="connsiteY86-8792" fmla="*/ 331 h 763"/>
              <a:gd name="connsiteX87-8793" fmla="*/ 659 w 711"/>
              <a:gd name="connsiteY87-8794" fmla="*/ 368 h 763"/>
              <a:gd name="connsiteX88-8795" fmla="*/ 659 w 711"/>
              <a:gd name="connsiteY88-8796" fmla="*/ 400 h 763"/>
              <a:gd name="connsiteX89-8797" fmla="*/ 654 w 711"/>
              <a:gd name="connsiteY89-8798" fmla="*/ 431 h 763"/>
              <a:gd name="connsiteX90-8799" fmla="*/ 648 w 711"/>
              <a:gd name="connsiteY90-8800" fmla="*/ 463 h 763"/>
              <a:gd name="connsiteX91-8801" fmla="*/ 648 w 711"/>
              <a:gd name="connsiteY91-8802" fmla="*/ 489 h 763"/>
              <a:gd name="connsiteX92-8803" fmla="*/ 643 w 711"/>
              <a:gd name="connsiteY92-8804" fmla="*/ 510 h 763"/>
              <a:gd name="connsiteX93-8805" fmla="*/ 638 w 711"/>
              <a:gd name="connsiteY93-8806" fmla="*/ 531 h 763"/>
              <a:gd name="connsiteX94-8807" fmla="*/ 632 w 711"/>
              <a:gd name="connsiteY94-8808" fmla="*/ 568 h 763"/>
              <a:gd name="connsiteX95-8809" fmla="*/ 622 w 711"/>
              <a:gd name="connsiteY95-8810" fmla="*/ 605 h 763"/>
              <a:gd name="connsiteX96-8811" fmla="*/ 617 w 711"/>
              <a:gd name="connsiteY96-8812" fmla="*/ 636 h 763"/>
              <a:gd name="connsiteX97-8813" fmla="*/ 606 w 711"/>
              <a:gd name="connsiteY97-8814" fmla="*/ 663 h 763"/>
              <a:gd name="connsiteX98-8815" fmla="*/ 601 w 711"/>
              <a:gd name="connsiteY98-8816" fmla="*/ 689 h 763"/>
              <a:gd name="connsiteX99-8817" fmla="*/ 596 w 711"/>
              <a:gd name="connsiteY99-8818" fmla="*/ 700 h 763"/>
              <a:gd name="connsiteX100-8819" fmla="*/ 590 w 711"/>
              <a:gd name="connsiteY100-8820" fmla="*/ 710 h 763"/>
              <a:gd name="connsiteX101-8821" fmla="*/ 590 w 711"/>
              <a:gd name="connsiteY101-8822" fmla="*/ 721 h 763"/>
              <a:gd name="connsiteX102-8823" fmla="*/ 585 w 711"/>
              <a:gd name="connsiteY102-8824" fmla="*/ 726 h 763"/>
              <a:gd name="connsiteX103-8825" fmla="*/ 580 w 711"/>
              <a:gd name="connsiteY103-8826" fmla="*/ 736 h 763"/>
              <a:gd name="connsiteX104-8827" fmla="*/ 580 w 711"/>
              <a:gd name="connsiteY104-8828" fmla="*/ 742 h 763"/>
              <a:gd name="connsiteX105-8829" fmla="*/ 569 w 711"/>
              <a:gd name="connsiteY105-8830" fmla="*/ 747 h 763"/>
              <a:gd name="connsiteX106-8831" fmla="*/ 564 w 711"/>
              <a:gd name="connsiteY106-8832" fmla="*/ 757 h 763"/>
              <a:gd name="connsiteX107-8833" fmla="*/ 559 w 711"/>
              <a:gd name="connsiteY107-8834" fmla="*/ 757 h 763"/>
              <a:gd name="connsiteX108-8835" fmla="*/ 553 w 711"/>
              <a:gd name="connsiteY108-8836" fmla="*/ 763 h 763"/>
              <a:gd name="connsiteX109-8837" fmla="*/ 548 w 711"/>
              <a:gd name="connsiteY109-8838" fmla="*/ 763 h 763"/>
              <a:gd name="connsiteX110-8839" fmla="*/ 548 w 711"/>
              <a:gd name="connsiteY110-8840" fmla="*/ 757 h 763"/>
              <a:gd name="connsiteX111-8841" fmla="*/ 543 w 711"/>
              <a:gd name="connsiteY111-8842" fmla="*/ 757 h 763"/>
              <a:gd name="connsiteX112-8843" fmla="*/ 543 w 711"/>
              <a:gd name="connsiteY112-8844" fmla="*/ 752 h 763"/>
              <a:gd name="connsiteX113-8845" fmla="*/ 543 w 711"/>
              <a:gd name="connsiteY113-8846" fmla="*/ 747 h 763"/>
              <a:gd name="connsiteX114-8847" fmla="*/ 538 w 711"/>
              <a:gd name="connsiteY114-8848" fmla="*/ 742 h 763"/>
              <a:gd name="connsiteX115-8849" fmla="*/ 538 w 711"/>
              <a:gd name="connsiteY115-8850" fmla="*/ 731 h 763"/>
              <a:gd name="connsiteX116-8851" fmla="*/ 538 w 711"/>
              <a:gd name="connsiteY116-8852" fmla="*/ 721 h 763"/>
              <a:gd name="connsiteX117-8853" fmla="*/ 532 w 711"/>
              <a:gd name="connsiteY117-8854" fmla="*/ 705 h 763"/>
              <a:gd name="connsiteX118-8855" fmla="*/ 527 w 711"/>
              <a:gd name="connsiteY118-8856" fmla="*/ 684 h 763"/>
              <a:gd name="connsiteX119-8857" fmla="*/ 522 w 711"/>
              <a:gd name="connsiteY119-8858" fmla="*/ 668 h 763"/>
              <a:gd name="connsiteX120-8859" fmla="*/ 517 w 711"/>
              <a:gd name="connsiteY120-8860" fmla="*/ 652 h 763"/>
              <a:gd name="connsiteX121-8861" fmla="*/ 511 w 711"/>
              <a:gd name="connsiteY121-8862" fmla="*/ 636 h 763"/>
              <a:gd name="connsiteX122-8863" fmla="*/ 501 w 711"/>
              <a:gd name="connsiteY122-8864" fmla="*/ 626 h 763"/>
              <a:gd name="connsiteX0-8865" fmla="*/ 601 w 711"/>
              <a:gd name="connsiteY0-8866" fmla="*/ 105 h 763"/>
              <a:gd name="connsiteX1-8867" fmla="*/ 596 w 711"/>
              <a:gd name="connsiteY1-8868" fmla="*/ 95 h 763"/>
              <a:gd name="connsiteX2-8869" fmla="*/ 596 w 711"/>
              <a:gd name="connsiteY2-8870" fmla="*/ 89 h 763"/>
              <a:gd name="connsiteX3-8871" fmla="*/ 596 w 711"/>
              <a:gd name="connsiteY3-8872" fmla="*/ 84 h 763"/>
              <a:gd name="connsiteX4-8873" fmla="*/ 590 w 711"/>
              <a:gd name="connsiteY4-8874" fmla="*/ 84 h 763"/>
              <a:gd name="connsiteX5-8875" fmla="*/ 585 w 711"/>
              <a:gd name="connsiteY5-8876" fmla="*/ 79 h 763"/>
              <a:gd name="connsiteX6-8877" fmla="*/ 575 w 711"/>
              <a:gd name="connsiteY6-8878" fmla="*/ 79 h 763"/>
              <a:gd name="connsiteX7-8879" fmla="*/ 569 w 711"/>
              <a:gd name="connsiteY7-8880" fmla="*/ 74 h 763"/>
              <a:gd name="connsiteX8-8881" fmla="*/ 553 w 711"/>
              <a:gd name="connsiteY8-8882" fmla="*/ 74 h 763"/>
              <a:gd name="connsiteX9-8883" fmla="*/ 543 w 711"/>
              <a:gd name="connsiteY9-8884" fmla="*/ 74 h 763"/>
              <a:gd name="connsiteX10-8885" fmla="*/ 527 w 711"/>
              <a:gd name="connsiteY10-8886" fmla="*/ 79 h 763"/>
              <a:gd name="connsiteX11-8887" fmla="*/ 496 w 711"/>
              <a:gd name="connsiteY11-8888" fmla="*/ 79 h 763"/>
              <a:gd name="connsiteX12-8889" fmla="*/ 459 w 711"/>
              <a:gd name="connsiteY12-8890" fmla="*/ 84 h 763"/>
              <a:gd name="connsiteX13-8891" fmla="*/ 422 w 711"/>
              <a:gd name="connsiteY13-8892" fmla="*/ 89 h 763"/>
              <a:gd name="connsiteX14-8893" fmla="*/ 385 w 711"/>
              <a:gd name="connsiteY14-8894" fmla="*/ 89 h 763"/>
              <a:gd name="connsiteX15-8895" fmla="*/ 343 w 711"/>
              <a:gd name="connsiteY15-8896" fmla="*/ 95 h 763"/>
              <a:gd name="connsiteX16-8897" fmla="*/ 295 w 711"/>
              <a:gd name="connsiteY16-8898" fmla="*/ 105 h 763"/>
              <a:gd name="connsiteX17-8899" fmla="*/ 269 w 711"/>
              <a:gd name="connsiteY17-8900" fmla="*/ 105 h 763"/>
              <a:gd name="connsiteX18-8901" fmla="*/ 243 w 711"/>
              <a:gd name="connsiteY18-8902" fmla="*/ 110 h 763"/>
              <a:gd name="connsiteX19-8903" fmla="*/ 216 w 711"/>
              <a:gd name="connsiteY19-8904" fmla="*/ 116 h 763"/>
              <a:gd name="connsiteX20-8905" fmla="*/ 190 w 711"/>
              <a:gd name="connsiteY20-8906" fmla="*/ 116 h 763"/>
              <a:gd name="connsiteX21-8907" fmla="*/ 158 w 711"/>
              <a:gd name="connsiteY21-8908" fmla="*/ 121 h 763"/>
              <a:gd name="connsiteX22-8909" fmla="*/ 132 w 711"/>
              <a:gd name="connsiteY22-8910" fmla="*/ 126 h 763"/>
              <a:gd name="connsiteX23-8911" fmla="*/ 106 w 711"/>
              <a:gd name="connsiteY23-8912" fmla="*/ 126 h 763"/>
              <a:gd name="connsiteX24-8913" fmla="*/ 85 w 711"/>
              <a:gd name="connsiteY24-8914" fmla="*/ 132 h 763"/>
              <a:gd name="connsiteX25-8915" fmla="*/ 64 w 711"/>
              <a:gd name="connsiteY25-8916" fmla="*/ 132 h 763"/>
              <a:gd name="connsiteX26-8917" fmla="*/ 37 w 711"/>
              <a:gd name="connsiteY26-8918" fmla="*/ 132 h 763"/>
              <a:gd name="connsiteX27-8919" fmla="*/ 21 w 711"/>
              <a:gd name="connsiteY27-8920" fmla="*/ 137 h 763"/>
              <a:gd name="connsiteX28-8921" fmla="*/ 0 w 711"/>
              <a:gd name="connsiteY28-8922" fmla="*/ 137 h 763"/>
              <a:gd name="connsiteX29-8923" fmla="*/ 0 w 711"/>
              <a:gd name="connsiteY29-8924" fmla="*/ 100 h 763"/>
              <a:gd name="connsiteX30-8925" fmla="*/ 16 w 711"/>
              <a:gd name="connsiteY30-8926" fmla="*/ 100 h 763"/>
              <a:gd name="connsiteX31-8927" fmla="*/ 37 w 711"/>
              <a:gd name="connsiteY31-8928" fmla="*/ 100 h 763"/>
              <a:gd name="connsiteX32-8929" fmla="*/ 53 w 711"/>
              <a:gd name="connsiteY32-8930" fmla="*/ 100 h 763"/>
              <a:gd name="connsiteX33-8931" fmla="*/ 74 w 711"/>
              <a:gd name="connsiteY33-8932" fmla="*/ 95 h 763"/>
              <a:gd name="connsiteX34-8933" fmla="*/ 100 w 711"/>
              <a:gd name="connsiteY34-8934" fmla="*/ 95 h 763"/>
              <a:gd name="connsiteX35-8935" fmla="*/ 122 w 711"/>
              <a:gd name="connsiteY35-8936" fmla="*/ 89 h 763"/>
              <a:gd name="connsiteX36-8937" fmla="*/ 148 w 711"/>
              <a:gd name="connsiteY36-8938" fmla="*/ 84 h 763"/>
              <a:gd name="connsiteX37-8939" fmla="*/ 179 w 711"/>
              <a:gd name="connsiteY37-8940" fmla="*/ 84 h 763"/>
              <a:gd name="connsiteX38-8941" fmla="*/ 237 w 711"/>
              <a:gd name="connsiteY38-8942" fmla="*/ 74 h 763"/>
              <a:gd name="connsiteX39-8943" fmla="*/ 295 w 711"/>
              <a:gd name="connsiteY39-8944" fmla="*/ 63 h 763"/>
              <a:gd name="connsiteX40-8945" fmla="*/ 353 w 711"/>
              <a:gd name="connsiteY40-8946" fmla="*/ 58 h 763"/>
              <a:gd name="connsiteX41-8947" fmla="*/ 411 w 711"/>
              <a:gd name="connsiteY41-8948" fmla="*/ 47 h 763"/>
              <a:gd name="connsiteX42-8949" fmla="*/ 438 w 711"/>
              <a:gd name="connsiteY42-8950" fmla="*/ 42 h 763"/>
              <a:gd name="connsiteX43-8951" fmla="*/ 464 w 711"/>
              <a:gd name="connsiteY43-8952" fmla="*/ 37 h 763"/>
              <a:gd name="connsiteX44-8953" fmla="*/ 490 w 711"/>
              <a:gd name="connsiteY44-8954" fmla="*/ 32 h 763"/>
              <a:gd name="connsiteX45-8955" fmla="*/ 506 w 711"/>
              <a:gd name="connsiteY45-8956" fmla="*/ 32 h 763"/>
              <a:gd name="connsiteX46-8957" fmla="*/ 522 w 711"/>
              <a:gd name="connsiteY46-8958" fmla="*/ 26 h 763"/>
              <a:gd name="connsiteX47-8959" fmla="*/ 538 w 711"/>
              <a:gd name="connsiteY47-8960" fmla="*/ 21 h 763"/>
              <a:gd name="connsiteX48-8961" fmla="*/ 543 w 711"/>
              <a:gd name="connsiteY48-8962" fmla="*/ 21 h 763"/>
              <a:gd name="connsiteX49-8963" fmla="*/ 553 w 711"/>
              <a:gd name="connsiteY49-8964" fmla="*/ 16 h 763"/>
              <a:gd name="connsiteX50-8965" fmla="*/ 559 w 711"/>
              <a:gd name="connsiteY50-8966" fmla="*/ 11 h 763"/>
              <a:gd name="connsiteX51-8967" fmla="*/ 569 w 711"/>
              <a:gd name="connsiteY51-8968" fmla="*/ 5 h 763"/>
              <a:gd name="connsiteX52-8969" fmla="*/ 575 w 711"/>
              <a:gd name="connsiteY52-8970" fmla="*/ 5 h 763"/>
              <a:gd name="connsiteX53-8971" fmla="*/ 585 w 711"/>
              <a:gd name="connsiteY53-8972" fmla="*/ 0 h 763"/>
              <a:gd name="connsiteX54-8973" fmla="*/ 590 w 711"/>
              <a:gd name="connsiteY54-8974" fmla="*/ 5 h 763"/>
              <a:gd name="connsiteX55-8975" fmla="*/ 596 w 711"/>
              <a:gd name="connsiteY55-8976" fmla="*/ 5 h 763"/>
              <a:gd name="connsiteX56-8977" fmla="*/ 601 w 711"/>
              <a:gd name="connsiteY56-8978" fmla="*/ 11 h 763"/>
              <a:gd name="connsiteX57-8979" fmla="*/ 611 w 711"/>
              <a:gd name="connsiteY57-8980" fmla="*/ 16 h 763"/>
              <a:gd name="connsiteX58-8981" fmla="*/ 622 w 711"/>
              <a:gd name="connsiteY58-8982" fmla="*/ 21 h 763"/>
              <a:gd name="connsiteX59-8983" fmla="*/ 632 w 711"/>
              <a:gd name="connsiteY59-8984" fmla="*/ 26 h 763"/>
              <a:gd name="connsiteX60-8985" fmla="*/ 643 w 711"/>
              <a:gd name="connsiteY60-8986" fmla="*/ 32 h 763"/>
              <a:gd name="connsiteX61-8987" fmla="*/ 659 w 711"/>
              <a:gd name="connsiteY61-8988" fmla="*/ 42 h 763"/>
              <a:gd name="connsiteX62-8989" fmla="*/ 669 w 711"/>
              <a:gd name="connsiteY62-8990" fmla="*/ 53 h 763"/>
              <a:gd name="connsiteX63-8991" fmla="*/ 680 w 711"/>
              <a:gd name="connsiteY63-8992" fmla="*/ 58 h 763"/>
              <a:gd name="connsiteX64-8993" fmla="*/ 690 w 711"/>
              <a:gd name="connsiteY64-8994" fmla="*/ 68 h 763"/>
              <a:gd name="connsiteX65-8995" fmla="*/ 701 w 711"/>
              <a:gd name="connsiteY65-8996" fmla="*/ 74 h 763"/>
              <a:gd name="connsiteX66-8997" fmla="*/ 706 w 711"/>
              <a:gd name="connsiteY66-8998" fmla="*/ 79 h 763"/>
              <a:gd name="connsiteX67-8999" fmla="*/ 711 w 711"/>
              <a:gd name="connsiteY67-9000" fmla="*/ 84 h 763"/>
              <a:gd name="connsiteX68-9001" fmla="*/ 711 w 711"/>
              <a:gd name="connsiteY68-9002" fmla="*/ 89 h 763"/>
              <a:gd name="connsiteX69-9003" fmla="*/ 711 w 711"/>
              <a:gd name="connsiteY69-9004" fmla="*/ 95 h 763"/>
              <a:gd name="connsiteX70-9005" fmla="*/ 711 w 711"/>
              <a:gd name="connsiteY70-9006" fmla="*/ 100 h 763"/>
              <a:gd name="connsiteX71-9007" fmla="*/ 711 w 711"/>
              <a:gd name="connsiteY71-9008" fmla="*/ 105 h 763"/>
              <a:gd name="connsiteX72-9009" fmla="*/ 706 w 711"/>
              <a:gd name="connsiteY72-9010" fmla="*/ 110 h 763"/>
              <a:gd name="connsiteX73-9011" fmla="*/ 696 w 711"/>
              <a:gd name="connsiteY73-9012" fmla="*/ 116 h 763"/>
              <a:gd name="connsiteX74-9013" fmla="*/ 685 w 711"/>
              <a:gd name="connsiteY74-9014" fmla="*/ 147 h 763"/>
              <a:gd name="connsiteX75-9015" fmla="*/ 685 w 711"/>
              <a:gd name="connsiteY75-9016" fmla="*/ 158 h 763"/>
              <a:gd name="connsiteX76-9017" fmla="*/ 680 w 711"/>
              <a:gd name="connsiteY76-9018" fmla="*/ 168 h 763"/>
              <a:gd name="connsiteX77-9019" fmla="*/ 680 w 711"/>
              <a:gd name="connsiteY77-9020" fmla="*/ 179 h 763"/>
              <a:gd name="connsiteX78-9021" fmla="*/ 680 w 711"/>
              <a:gd name="connsiteY78-9022" fmla="*/ 189 h 763"/>
              <a:gd name="connsiteX79-9023" fmla="*/ 675 w 711"/>
              <a:gd name="connsiteY79-9024" fmla="*/ 205 h 763"/>
              <a:gd name="connsiteX80-9025" fmla="*/ 675 w 711"/>
              <a:gd name="connsiteY80-9026" fmla="*/ 221 h 763"/>
              <a:gd name="connsiteX81-9027" fmla="*/ 675 w 711"/>
              <a:gd name="connsiteY81-9028" fmla="*/ 237 h 763"/>
              <a:gd name="connsiteX82-9029" fmla="*/ 669 w 711"/>
              <a:gd name="connsiteY82-9030" fmla="*/ 252 h 763"/>
              <a:gd name="connsiteX83-9031" fmla="*/ 669 w 711"/>
              <a:gd name="connsiteY83-9032" fmla="*/ 268 h 763"/>
              <a:gd name="connsiteX84-9033" fmla="*/ 669 w 711"/>
              <a:gd name="connsiteY84-9034" fmla="*/ 289 h 763"/>
              <a:gd name="connsiteX85-9035" fmla="*/ 664 w 711"/>
              <a:gd name="connsiteY85-9036" fmla="*/ 331 h 763"/>
              <a:gd name="connsiteX86-9037" fmla="*/ 659 w 711"/>
              <a:gd name="connsiteY86-9038" fmla="*/ 368 h 763"/>
              <a:gd name="connsiteX87-9039" fmla="*/ 659 w 711"/>
              <a:gd name="connsiteY87-9040" fmla="*/ 400 h 763"/>
              <a:gd name="connsiteX88-9041" fmla="*/ 654 w 711"/>
              <a:gd name="connsiteY88-9042" fmla="*/ 431 h 763"/>
              <a:gd name="connsiteX89-9043" fmla="*/ 648 w 711"/>
              <a:gd name="connsiteY89-9044" fmla="*/ 463 h 763"/>
              <a:gd name="connsiteX90-9045" fmla="*/ 648 w 711"/>
              <a:gd name="connsiteY90-9046" fmla="*/ 489 h 763"/>
              <a:gd name="connsiteX91-9047" fmla="*/ 643 w 711"/>
              <a:gd name="connsiteY91-9048" fmla="*/ 510 h 763"/>
              <a:gd name="connsiteX92-9049" fmla="*/ 638 w 711"/>
              <a:gd name="connsiteY92-9050" fmla="*/ 531 h 763"/>
              <a:gd name="connsiteX93-9051" fmla="*/ 632 w 711"/>
              <a:gd name="connsiteY93-9052" fmla="*/ 568 h 763"/>
              <a:gd name="connsiteX94-9053" fmla="*/ 622 w 711"/>
              <a:gd name="connsiteY94-9054" fmla="*/ 605 h 763"/>
              <a:gd name="connsiteX95-9055" fmla="*/ 617 w 711"/>
              <a:gd name="connsiteY95-9056" fmla="*/ 636 h 763"/>
              <a:gd name="connsiteX96-9057" fmla="*/ 606 w 711"/>
              <a:gd name="connsiteY96-9058" fmla="*/ 663 h 763"/>
              <a:gd name="connsiteX97-9059" fmla="*/ 601 w 711"/>
              <a:gd name="connsiteY97-9060" fmla="*/ 689 h 763"/>
              <a:gd name="connsiteX98-9061" fmla="*/ 596 w 711"/>
              <a:gd name="connsiteY98-9062" fmla="*/ 700 h 763"/>
              <a:gd name="connsiteX99-9063" fmla="*/ 590 w 711"/>
              <a:gd name="connsiteY99-9064" fmla="*/ 710 h 763"/>
              <a:gd name="connsiteX100-9065" fmla="*/ 590 w 711"/>
              <a:gd name="connsiteY100-9066" fmla="*/ 721 h 763"/>
              <a:gd name="connsiteX101-9067" fmla="*/ 585 w 711"/>
              <a:gd name="connsiteY101-9068" fmla="*/ 726 h 763"/>
              <a:gd name="connsiteX102-9069" fmla="*/ 580 w 711"/>
              <a:gd name="connsiteY102-9070" fmla="*/ 736 h 763"/>
              <a:gd name="connsiteX103-9071" fmla="*/ 580 w 711"/>
              <a:gd name="connsiteY103-9072" fmla="*/ 742 h 763"/>
              <a:gd name="connsiteX104-9073" fmla="*/ 569 w 711"/>
              <a:gd name="connsiteY104-9074" fmla="*/ 747 h 763"/>
              <a:gd name="connsiteX105-9075" fmla="*/ 564 w 711"/>
              <a:gd name="connsiteY105-9076" fmla="*/ 757 h 763"/>
              <a:gd name="connsiteX106-9077" fmla="*/ 559 w 711"/>
              <a:gd name="connsiteY106-9078" fmla="*/ 757 h 763"/>
              <a:gd name="connsiteX107-9079" fmla="*/ 553 w 711"/>
              <a:gd name="connsiteY107-9080" fmla="*/ 763 h 763"/>
              <a:gd name="connsiteX108-9081" fmla="*/ 548 w 711"/>
              <a:gd name="connsiteY108-9082" fmla="*/ 763 h 763"/>
              <a:gd name="connsiteX109-9083" fmla="*/ 548 w 711"/>
              <a:gd name="connsiteY109-9084" fmla="*/ 757 h 763"/>
              <a:gd name="connsiteX110-9085" fmla="*/ 543 w 711"/>
              <a:gd name="connsiteY110-9086" fmla="*/ 757 h 763"/>
              <a:gd name="connsiteX111-9087" fmla="*/ 543 w 711"/>
              <a:gd name="connsiteY111-9088" fmla="*/ 752 h 763"/>
              <a:gd name="connsiteX112-9089" fmla="*/ 543 w 711"/>
              <a:gd name="connsiteY112-9090" fmla="*/ 747 h 763"/>
              <a:gd name="connsiteX113-9091" fmla="*/ 538 w 711"/>
              <a:gd name="connsiteY113-9092" fmla="*/ 742 h 763"/>
              <a:gd name="connsiteX114-9093" fmla="*/ 538 w 711"/>
              <a:gd name="connsiteY114-9094" fmla="*/ 731 h 763"/>
              <a:gd name="connsiteX115-9095" fmla="*/ 538 w 711"/>
              <a:gd name="connsiteY115-9096" fmla="*/ 721 h 763"/>
              <a:gd name="connsiteX116-9097" fmla="*/ 532 w 711"/>
              <a:gd name="connsiteY116-9098" fmla="*/ 705 h 763"/>
              <a:gd name="connsiteX117-9099" fmla="*/ 527 w 711"/>
              <a:gd name="connsiteY117-9100" fmla="*/ 684 h 763"/>
              <a:gd name="connsiteX118-9101" fmla="*/ 522 w 711"/>
              <a:gd name="connsiteY118-9102" fmla="*/ 668 h 763"/>
              <a:gd name="connsiteX119-9103" fmla="*/ 517 w 711"/>
              <a:gd name="connsiteY119-9104" fmla="*/ 652 h 763"/>
              <a:gd name="connsiteX120-9105" fmla="*/ 511 w 711"/>
              <a:gd name="connsiteY120-9106" fmla="*/ 636 h 763"/>
              <a:gd name="connsiteX121-9107" fmla="*/ 501 w 711"/>
              <a:gd name="connsiteY121-9108" fmla="*/ 626 h 763"/>
              <a:gd name="connsiteX0-9109" fmla="*/ 601 w 711"/>
              <a:gd name="connsiteY0-9110" fmla="*/ 105 h 763"/>
              <a:gd name="connsiteX1-9111" fmla="*/ 596 w 711"/>
              <a:gd name="connsiteY1-9112" fmla="*/ 95 h 763"/>
              <a:gd name="connsiteX2-9113" fmla="*/ 596 w 711"/>
              <a:gd name="connsiteY2-9114" fmla="*/ 89 h 763"/>
              <a:gd name="connsiteX3-9115" fmla="*/ 596 w 711"/>
              <a:gd name="connsiteY3-9116" fmla="*/ 84 h 763"/>
              <a:gd name="connsiteX4-9117" fmla="*/ 590 w 711"/>
              <a:gd name="connsiteY4-9118" fmla="*/ 84 h 763"/>
              <a:gd name="connsiteX5-9119" fmla="*/ 585 w 711"/>
              <a:gd name="connsiteY5-9120" fmla="*/ 79 h 763"/>
              <a:gd name="connsiteX6-9121" fmla="*/ 575 w 711"/>
              <a:gd name="connsiteY6-9122" fmla="*/ 79 h 763"/>
              <a:gd name="connsiteX7-9123" fmla="*/ 569 w 711"/>
              <a:gd name="connsiteY7-9124" fmla="*/ 74 h 763"/>
              <a:gd name="connsiteX8-9125" fmla="*/ 553 w 711"/>
              <a:gd name="connsiteY8-9126" fmla="*/ 74 h 763"/>
              <a:gd name="connsiteX9-9127" fmla="*/ 543 w 711"/>
              <a:gd name="connsiteY9-9128" fmla="*/ 74 h 763"/>
              <a:gd name="connsiteX10-9129" fmla="*/ 527 w 711"/>
              <a:gd name="connsiteY10-9130" fmla="*/ 79 h 763"/>
              <a:gd name="connsiteX11-9131" fmla="*/ 496 w 711"/>
              <a:gd name="connsiteY11-9132" fmla="*/ 79 h 763"/>
              <a:gd name="connsiteX12-9133" fmla="*/ 459 w 711"/>
              <a:gd name="connsiteY12-9134" fmla="*/ 84 h 763"/>
              <a:gd name="connsiteX13-9135" fmla="*/ 422 w 711"/>
              <a:gd name="connsiteY13-9136" fmla="*/ 89 h 763"/>
              <a:gd name="connsiteX14-9137" fmla="*/ 385 w 711"/>
              <a:gd name="connsiteY14-9138" fmla="*/ 89 h 763"/>
              <a:gd name="connsiteX15-9139" fmla="*/ 343 w 711"/>
              <a:gd name="connsiteY15-9140" fmla="*/ 95 h 763"/>
              <a:gd name="connsiteX16-9141" fmla="*/ 295 w 711"/>
              <a:gd name="connsiteY16-9142" fmla="*/ 105 h 763"/>
              <a:gd name="connsiteX17-9143" fmla="*/ 269 w 711"/>
              <a:gd name="connsiteY17-9144" fmla="*/ 105 h 763"/>
              <a:gd name="connsiteX18-9145" fmla="*/ 243 w 711"/>
              <a:gd name="connsiteY18-9146" fmla="*/ 110 h 763"/>
              <a:gd name="connsiteX19-9147" fmla="*/ 216 w 711"/>
              <a:gd name="connsiteY19-9148" fmla="*/ 116 h 763"/>
              <a:gd name="connsiteX20-9149" fmla="*/ 190 w 711"/>
              <a:gd name="connsiteY20-9150" fmla="*/ 116 h 763"/>
              <a:gd name="connsiteX21-9151" fmla="*/ 158 w 711"/>
              <a:gd name="connsiteY21-9152" fmla="*/ 121 h 763"/>
              <a:gd name="connsiteX22-9153" fmla="*/ 132 w 711"/>
              <a:gd name="connsiteY22-9154" fmla="*/ 126 h 763"/>
              <a:gd name="connsiteX23-9155" fmla="*/ 106 w 711"/>
              <a:gd name="connsiteY23-9156" fmla="*/ 126 h 763"/>
              <a:gd name="connsiteX24-9157" fmla="*/ 85 w 711"/>
              <a:gd name="connsiteY24-9158" fmla="*/ 132 h 763"/>
              <a:gd name="connsiteX25-9159" fmla="*/ 64 w 711"/>
              <a:gd name="connsiteY25-9160" fmla="*/ 132 h 763"/>
              <a:gd name="connsiteX26-9161" fmla="*/ 37 w 711"/>
              <a:gd name="connsiteY26-9162" fmla="*/ 132 h 763"/>
              <a:gd name="connsiteX27-9163" fmla="*/ 21 w 711"/>
              <a:gd name="connsiteY27-9164" fmla="*/ 137 h 763"/>
              <a:gd name="connsiteX28-9165" fmla="*/ 0 w 711"/>
              <a:gd name="connsiteY28-9166" fmla="*/ 137 h 763"/>
              <a:gd name="connsiteX29-9167" fmla="*/ 0 w 711"/>
              <a:gd name="connsiteY29-9168" fmla="*/ 100 h 763"/>
              <a:gd name="connsiteX30-9169" fmla="*/ 16 w 711"/>
              <a:gd name="connsiteY30-9170" fmla="*/ 100 h 763"/>
              <a:gd name="connsiteX31-9171" fmla="*/ 37 w 711"/>
              <a:gd name="connsiteY31-9172" fmla="*/ 100 h 763"/>
              <a:gd name="connsiteX32-9173" fmla="*/ 53 w 711"/>
              <a:gd name="connsiteY32-9174" fmla="*/ 100 h 763"/>
              <a:gd name="connsiteX33-9175" fmla="*/ 74 w 711"/>
              <a:gd name="connsiteY33-9176" fmla="*/ 95 h 763"/>
              <a:gd name="connsiteX34-9177" fmla="*/ 100 w 711"/>
              <a:gd name="connsiteY34-9178" fmla="*/ 95 h 763"/>
              <a:gd name="connsiteX35-9179" fmla="*/ 122 w 711"/>
              <a:gd name="connsiteY35-9180" fmla="*/ 89 h 763"/>
              <a:gd name="connsiteX36-9181" fmla="*/ 148 w 711"/>
              <a:gd name="connsiteY36-9182" fmla="*/ 84 h 763"/>
              <a:gd name="connsiteX37-9183" fmla="*/ 179 w 711"/>
              <a:gd name="connsiteY37-9184" fmla="*/ 84 h 763"/>
              <a:gd name="connsiteX38-9185" fmla="*/ 237 w 711"/>
              <a:gd name="connsiteY38-9186" fmla="*/ 74 h 763"/>
              <a:gd name="connsiteX39-9187" fmla="*/ 295 w 711"/>
              <a:gd name="connsiteY39-9188" fmla="*/ 63 h 763"/>
              <a:gd name="connsiteX40-9189" fmla="*/ 353 w 711"/>
              <a:gd name="connsiteY40-9190" fmla="*/ 58 h 763"/>
              <a:gd name="connsiteX41-9191" fmla="*/ 411 w 711"/>
              <a:gd name="connsiteY41-9192" fmla="*/ 47 h 763"/>
              <a:gd name="connsiteX42-9193" fmla="*/ 438 w 711"/>
              <a:gd name="connsiteY42-9194" fmla="*/ 42 h 763"/>
              <a:gd name="connsiteX43-9195" fmla="*/ 464 w 711"/>
              <a:gd name="connsiteY43-9196" fmla="*/ 37 h 763"/>
              <a:gd name="connsiteX44-9197" fmla="*/ 490 w 711"/>
              <a:gd name="connsiteY44-9198" fmla="*/ 32 h 763"/>
              <a:gd name="connsiteX45-9199" fmla="*/ 506 w 711"/>
              <a:gd name="connsiteY45-9200" fmla="*/ 32 h 763"/>
              <a:gd name="connsiteX46-9201" fmla="*/ 522 w 711"/>
              <a:gd name="connsiteY46-9202" fmla="*/ 26 h 763"/>
              <a:gd name="connsiteX47-9203" fmla="*/ 538 w 711"/>
              <a:gd name="connsiteY47-9204" fmla="*/ 21 h 763"/>
              <a:gd name="connsiteX48-9205" fmla="*/ 543 w 711"/>
              <a:gd name="connsiteY48-9206" fmla="*/ 21 h 763"/>
              <a:gd name="connsiteX49-9207" fmla="*/ 553 w 711"/>
              <a:gd name="connsiteY49-9208" fmla="*/ 16 h 763"/>
              <a:gd name="connsiteX50-9209" fmla="*/ 559 w 711"/>
              <a:gd name="connsiteY50-9210" fmla="*/ 11 h 763"/>
              <a:gd name="connsiteX51-9211" fmla="*/ 569 w 711"/>
              <a:gd name="connsiteY51-9212" fmla="*/ 5 h 763"/>
              <a:gd name="connsiteX52-9213" fmla="*/ 575 w 711"/>
              <a:gd name="connsiteY52-9214" fmla="*/ 5 h 763"/>
              <a:gd name="connsiteX53-9215" fmla="*/ 585 w 711"/>
              <a:gd name="connsiteY53-9216" fmla="*/ 0 h 763"/>
              <a:gd name="connsiteX54-9217" fmla="*/ 590 w 711"/>
              <a:gd name="connsiteY54-9218" fmla="*/ 5 h 763"/>
              <a:gd name="connsiteX55-9219" fmla="*/ 596 w 711"/>
              <a:gd name="connsiteY55-9220" fmla="*/ 5 h 763"/>
              <a:gd name="connsiteX56-9221" fmla="*/ 601 w 711"/>
              <a:gd name="connsiteY56-9222" fmla="*/ 11 h 763"/>
              <a:gd name="connsiteX57-9223" fmla="*/ 611 w 711"/>
              <a:gd name="connsiteY57-9224" fmla="*/ 16 h 763"/>
              <a:gd name="connsiteX58-9225" fmla="*/ 622 w 711"/>
              <a:gd name="connsiteY58-9226" fmla="*/ 21 h 763"/>
              <a:gd name="connsiteX59-9227" fmla="*/ 632 w 711"/>
              <a:gd name="connsiteY59-9228" fmla="*/ 26 h 763"/>
              <a:gd name="connsiteX60-9229" fmla="*/ 643 w 711"/>
              <a:gd name="connsiteY60-9230" fmla="*/ 32 h 763"/>
              <a:gd name="connsiteX61-9231" fmla="*/ 659 w 711"/>
              <a:gd name="connsiteY61-9232" fmla="*/ 42 h 763"/>
              <a:gd name="connsiteX62-9233" fmla="*/ 669 w 711"/>
              <a:gd name="connsiteY62-9234" fmla="*/ 53 h 763"/>
              <a:gd name="connsiteX63-9235" fmla="*/ 680 w 711"/>
              <a:gd name="connsiteY63-9236" fmla="*/ 58 h 763"/>
              <a:gd name="connsiteX64-9237" fmla="*/ 690 w 711"/>
              <a:gd name="connsiteY64-9238" fmla="*/ 68 h 763"/>
              <a:gd name="connsiteX65-9239" fmla="*/ 701 w 711"/>
              <a:gd name="connsiteY65-9240" fmla="*/ 74 h 763"/>
              <a:gd name="connsiteX66-9241" fmla="*/ 706 w 711"/>
              <a:gd name="connsiteY66-9242" fmla="*/ 79 h 763"/>
              <a:gd name="connsiteX67-9243" fmla="*/ 711 w 711"/>
              <a:gd name="connsiteY67-9244" fmla="*/ 84 h 763"/>
              <a:gd name="connsiteX68-9245" fmla="*/ 711 w 711"/>
              <a:gd name="connsiteY68-9246" fmla="*/ 89 h 763"/>
              <a:gd name="connsiteX69-9247" fmla="*/ 711 w 711"/>
              <a:gd name="connsiteY69-9248" fmla="*/ 95 h 763"/>
              <a:gd name="connsiteX70-9249" fmla="*/ 711 w 711"/>
              <a:gd name="connsiteY70-9250" fmla="*/ 100 h 763"/>
              <a:gd name="connsiteX71-9251" fmla="*/ 711 w 711"/>
              <a:gd name="connsiteY71-9252" fmla="*/ 105 h 763"/>
              <a:gd name="connsiteX72-9253" fmla="*/ 706 w 711"/>
              <a:gd name="connsiteY72-9254" fmla="*/ 110 h 763"/>
              <a:gd name="connsiteX73-9255" fmla="*/ 685 w 711"/>
              <a:gd name="connsiteY73-9256" fmla="*/ 147 h 763"/>
              <a:gd name="connsiteX74-9257" fmla="*/ 685 w 711"/>
              <a:gd name="connsiteY74-9258" fmla="*/ 158 h 763"/>
              <a:gd name="connsiteX75-9259" fmla="*/ 680 w 711"/>
              <a:gd name="connsiteY75-9260" fmla="*/ 168 h 763"/>
              <a:gd name="connsiteX76-9261" fmla="*/ 680 w 711"/>
              <a:gd name="connsiteY76-9262" fmla="*/ 179 h 763"/>
              <a:gd name="connsiteX77-9263" fmla="*/ 680 w 711"/>
              <a:gd name="connsiteY77-9264" fmla="*/ 189 h 763"/>
              <a:gd name="connsiteX78-9265" fmla="*/ 675 w 711"/>
              <a:gd name="connsiteY78-9266" fmla="*/ 205 h 763"/>
              <a:gd name="connsiteX79-9267" fmla="*/ 675 w 711"/>
              <a:gd name="connsiteY79-9268" fmla="*/ 221 h 763"/>
              <a:gd name="connsiteX80-9269" fmla="*/ 675 w 711"/>
              <a:gd name="connsiteY80-9270" fmla="*/ 237 h 763"/>
              <a:gd name="connsiteX81-9271" fmla="*/ 669 w 711"/>
              <a:gd name="connsiteY81-9272" fmla="*/ 252 h 763"/>
              <a:gd name="connsiteX82-9273" fmla="*/ 669 w 711"/>
              <a:gd name="connsiteY82-9274" fmla="*/ 268 h 763"/>
              <a:gd name="connsiteX83-9275" fmla="*/ 669 w 711"/>
              <a:gd name="connsiteY83-9276" fmla="*/ 289 h 763"/>
              <a:gd name="connsiteX84-9277" fmla="*/ 664 w 711"/>
              <a:gd name="connsiteY84-9278" fmla="*/ 331 h 763"/>
              <a:gd name="connsiteX85-9279" fmla="*/ 659 w 711"/>
              <a:gd name="connsiteY85-9280" fmla="*/ 368 h 763"/>
              <a:gd name="connsiteX86-9281" fmla="*/ 659 w 711"/>
              <a:gd name="connsiteY86-9282" fmla="*/ 400 h 763"/>
              <a:gd name="connsiteX87-9283" fmla="*/ 654 w 711"/>
              <a:gd name="connsiteY87-9284" fmla="*/ 431 h 763"/>
              <a:gd name="connsiteX88-9285" fmla="*/ 648 w 711"/>
              <a:gd name="connsiteY88-9286" fmla="*/ 463 h 763"/>
              <a:gd name="connsiteX89-9287" fmla="*/ 648 w 711"/>
              <a:gd name="connsiteY89-9288" fmla="*/ 489 h 763"/>
              <a:gd name="connsiteX90-9289" fmla="*/ 643 w 711"/>
              <a:gd name="connsiteY90-9290" fmla="*/ 510 h 763"/>
              <a:gd name="connsiteX91-9291" fmla="*/ 638 w 711"/>
              <a:gd name="connsiteY91-9292" fmla="*/ 531 h 763"/>
              <a:gd name="connsiteX92-9293" fmla="*/ 632 w 711"/>
              <a:gd name="connsiteY92-9294" fmla="*/ 568 h 763"/>
              <a:gd name="connsiteX93-9295" fmla="*/ 622 w 711"/>
              <a:gd name="connsiteY93-9296" fmla="*/ 605 h 763"/>
              <a:gd name="connsiteX94-9297" fmla="*/ 617 w 711"/>
              <a:gd name="connsiteY94-9298" fmla="*/ 636 h 763"/>
              <a:gd name="connsiteX95-9299" fmla="*/ 606 w 711"/>
              <a:gd name="connsiteY95-9300" fmla="*/ 663 h 763"/>
              <a:gd name="connsiteX96-9301" fmla="*/ 601 w 711"/>
              <a:gd name="connsiteY96-9302" fmla="*/ 689 h 763"/>
              <a:gd name="connsiteX97-9303" fmla="*/ 596 w 711"/>
              <a:gd name="connsiteY97-9304" fmla="*/ 700 h 763"/>
              <a:gd name="connsiteX98-9305" fmla="*/ 590 w 711"/>
              <a:gd name="connsiteY98-9306" fmla="*/ 710 h 763"/>
              <a:gd name="connsiteX99-9307" fmla="*/ 590 w 711"/>
              <a:gd name="connsiteY99-9308" fmla="*/ 721 h 763"/>
              <a:gd name="connsiteX100-9309" fmla="*/ 585 w 711"/>
              <a:gd name="connsiteY100-9310" fmla="*/ 726 h 763"/>
              <a:gd name="connsiteX101-9311" fmla="*/ 580 w 711"/>
              <a:gd name="connsiteY101-9312" fmla="*/ 736 h 763"/>
              <a:gd name="connsiteX102-9313" fmla="*/ 580 w 711"/>
              <a:gd name="connsiteY102-9314" fmla="*/ 742 h 763"/>
              <a:gd name="connsiteX103-9315" fmla="*/ 569 w 711"/>
              <a:gd name="connsiteY103-9316" fmla="*/ 747 h 763"/>
              <a:gd name="connsiteX104-9317" fmla="*/ 564 w 711"/>
              <a:gd name="connsiteY104-9318" fmla="*/ 757 h 763"/>
              <a:gd name="connsiteX105-9319" fmla="*/ 559 w 711"/>
              <a:gd name="connsiteY105-9320" fmla="*/ 757 h 763"/>
              <a:gd name="connsiteX106-9321" fmla="*/ 553 w 711"/>
              <a:gd name="connsiteY106-9322" fmla="*/ 763 h 763"/>
              <a:gd name="connsiteX107-9323" fmla="*/ 548 w 711"/>
              <a:gd name="connsiteY107-9324" fmla="*/ 763 h 763"/>
              <a:gd name="connsiteX108-9325" fmla="*/ 548 w 711"/>
              <a:gd name="connsiteY108-9326" fmla="*/ 757 h 763"/>
              <a:gd name="connsiteX109-9327" fmla="*/ 543 w 711"/>
              <a:gd name="connsiteY109-9328" fmla="*/ 757 h 763"/>
              <a:gd name="connsiteX110-9329" fmla="*/ 543 w 711"/>
              <a:gd name="connsiteY110-9330" fmla="*/ 752 h 763"/>
              <a:gd name="connsiteX111-9331" fmla="*/ 543 w 711"/>
              <a:gd name="connsiteY111-9332" fmla="*/ 747 h 763"/>
              <a:gd name="connsiteX112-9333" fmla="*/ 538 w 711"/>
              <a:gd name="connsiteY112-9334" fmla="*/ 742 h 763"/>
              <a:gd name="connsiteX113-9335" fmla="*/ 538 w 711"/>
              <a:gd name="connsiteY113-9336" fmla="*/ 731 h 763"/>
              <a:gd name="connsiteX114-9337" fmla="*/ 538 w 711"/>
              <a:gd name="connsiteY114-9338" fmla="*/ 721 h 763"/>
              <a:gd name="connsiteX115-9339" fmla="*/ 532 w 711"/>
              <a:gd name="connsiteY115-9340" fmla="*/ 705 h 763"/>
              <a:gd name="connsiteX116-9341" fmla="*/ 527 w 711"/>
              <a:gd name="connsiteY116-9342" fmla="*/ 684 h 763"/>
              <a:gd name="connsiteX117-9343" fmla="*/ 522 w 711"/>
              <a:gd name="connsiteY117-9344" fmla="*/ 668 h 763"/>
              <a:gd name="connsiteX118-9345" fmla="*/ 517 w 711"/>
              <a:gd name="connsiteY118-9346" fmla="*/ 652 h 763"/>
              <a:gd name="connsiteX119-9347" fmla="*/ 511 w 711"/>
              <a:gd name="connsiteY119-9348" fmla="*/ 636 h 763"/>
              <a:gd name="connsiteX120-9349" fmla="*/ 501 w 711"/>
              <a:gd name="connsiteY120-9350" fmla="*/ 626 h 763"/>
              <a:gd name="connsiteX0-9351" fmla="*/ 601 w 711"/>
              <a:gd name="connsiteY0-9352" fmla="*/ 105 h 763"/>
              <a:gd name="connsiteX1-9353" fmla="*/ 596 w 711"/>
              <a:gd name="connsiteY1-9354" fmla="*/ 95 h 763"/>
              <a:gd name="connsiteX2-9355" fmla="*/ 596 w 711"/>
              <a:gd name="connsiteY2-9356" fmla="*/ 89 h 763"/>
              <a:gd name="connsiteX3-9357" fmla="*/ 596 w 711"/>
              <a:gd name="connsiteY3-9358" fmla="*/ 84 h 763"/>
              <a:gd name="connsiteX4-9359" fmla="*/ 590 w 711"/>
              <a:gd name="connsiteY4-9360" fmla="*/ 84 h 763"/>
              <a:gd name="connsiteX5-9361" fmla="*/ 585 w 711"/>
              <a:gd name="connsiteY5-9362" fmla="*/ 79 h 763"/>
              <a:gd name="connsiteX6-9363" fmla="*/ 575 w 711"/>
              <a:gd name="connsiteY6-9364" fmla="*/ 79 h 763"/>
              <a:gd name="connsiteX7-9365" fmla="*/ 569 w 711"/>
              <a:gd name="connsiteY7-9366" fmla="*/ 74 h 763"/>
              <a:gd name="connsiteX8-9367" fmla="*/ 553 w 711"/>
              <a:gd name="connsiteY8-9368" fmla="*/ 74 h 763"/>
              <a:gd name="connsiteX9-9369" fmla="*/ 543 w 711"/>
              <a:gd name="connsiteY9-9370" fmla="*/ 74 h 763"/>
              <a:gd name="connsiteX10-9371" fmla="*/ 527 w 711"/>
              <a:gd name="connsiteY10-9372" fmla="*/ 79 h 763"/>
              <a:gd name="connsiteX11-9373" fmla="*/ 496 w 711"/>
              <a:gd name="connsiteY11-9374" fmla="*/ 79 h 763"/>
              <a:gd name="connsiteX12-9375" fmla="*/ 459 w 711"/>
              <a:gd name="connsiteY12-9376" fmla="*/ 84 h 763"/>
              <a:gd name="connsiteX13-9377" fmla="*/ 422 w 711"/>
              <a:gd name="connsiteY13-9378" fmla="*/ 89 h 763"/>
              <a:gd name="connsiteX14-9379" fmla="*/ 385 w 711"/>
              <a:gd name="connsiteY14-9380" fmla="*/ 89 h 763"/>
              <a:gd name="connsiteX15-9381" fmla="*/ 343 w 711"/>
              <a:gd name="connsiteY15-9382" fmla="*/ 95 h 763"/>
              <a:gd name="connsiteX16-9383" fmla="*/ 295 w 711"/>
              <a:gd name="connsiteY16-9384" fmla="*/ 105 h 763"/>
              <a:gd name="connsiteX17-9385" fmla="*/ 269 w 711"/>
              <a:gd name="connsiteY17-9386" fmla="*/ 105 h 763"/>
              <a:gd name="connsiteX18-9387" fmla="*/ 243 w 711"/>
              <a:gd name="connsiteY18-9388" fmla="*/ 110 h 763"/>
              <a:gd name="connsiteX19-9389" fmla="*/ 216 w 711"/>
              <a:gd name="connsiteY19-9390" fmla="*/ 116 h 763"/>
              <a:gd name="connsiteX20-9391" fmla="*/ 190 w 711"/>
              <a:gd name="connsiteY20-9392" fmla="*/ 116 h 763"/>
              <a:gd name="connsiteX21-9393" fmla="*/ 158 w 711"/>
              <a:gd name="connsiteY21-9394" fmla="*/ 121 h 763"/>
              <a:gd name="connsiteX22-9395" fmla="*/ 132 w 711"/>
              <a:gd name="connsiteY22-9396" fmla="*/ 126 h 763"/>
              <a:gd name="connsiteX23-9397" fmla="*/ 106 w 711"/>
              <a:gd name="connsiteY23-9398" fmla="*/ 126 h 763"/>
              <a:gd name="connsiteX24-9399" fmla="*/ 85 w 711"/>
              <a:gd name="connsiteY24-9400" fmla="*/ 132 h 763"/>
              <a:gd name="connsiteX25-9401" fmla="*/ 64 w 711"/>
              <a:gd name="connsiteY25-9402" fmla="*/ 132 h 763"/>
              <a:gd name="connsiteX26-9403" fmla="*/ 37 w 711"/>
              <a:gd name="connsiteY26-9404" fmla="*/ 132 h 763"/>
              <a:gd name="connsiteX27-9405" fmla="*/ 21 w 711"/>
              <a:gd name="connsiteY27-9406" fmla="*/ 137 h 763"/>
              <a:gd name="connsiteX28-9407" fmla="*/ 0 w 711"/>
              <a:gd name="connsiteY28-9408" fmla="*/ 137 h 763"/>
              <a:gd name="connsiteX29-9409" fmla="*/ 0 w 711"/>
              <a:gd name="connsiteY29-9410" fmla="*/ 100 h 763"/>
              <a:gd name="connsiteX30-9411" fmla="*/ 16 w 711"/>
              <a:gd name="connsiteY30-9412" fmla="*/ 100 h 763"/>
              <a:gd name="connsiteX31-9413" fmla="*/ 37 w 711"/>
              <a:gd name="connsiteY31-9414" fmla="*/ 100 h 763"/>
              <a:gd name="connsiteX32-9415" fmla="*/ 53 w 711"/>
              <a:gd name="connsiteY32-9416" fmla="*/ 100 h 763"/>
              <a:gd name="connsiteX33-9417" fmla="*/ 74 w 711"/>
              <a:gd name="connsiteY33-9418" fmla="*/ 95 h 763"/>
              <a:gd name="connsiteX34-9419" fmla="*/ 100 w 711"/>
              <a:gd name="connsiteY34-9420" fmla="*/ 95 h 763"/>
              <a:gd name="connsiteX35-9421" fmla="*/ 122 w 711"/>
              <a:gd name="connsiteY35-9422" fmla="*/ 89 h 763"/>
              <a:gd name="connsiteX36-9423" fmla="*/ 148 w 711"/>
              <a:gd name="connsiteY36-9424" fmla="*/ 84 h 763"/>
              <a:gd name="connsiteX37-9425" fmla="*/ 179 w 711"/>
              <a:gd name="connsiteY37-9426" fmla="*/ 84 h 763"/>
              <a:gd name="connsiteX38-9427" fmla="*/ 237 w 711"/>
              <a:gd name="connsiteY38-9428" fmla="*/ 74 h 763"/>
              <a:gd name="connsiteX39-9429" fmla="*/ 295 w 711"/>
              <a:gd name="connsiteY39-9430" fmla="*/ 63 h 763"/>
              <a:gd name="connsiteX40-9431" fmla="*/ 353 w 711"/>
              <a:gd name="connsiteY40-9432" fmla="*/ 58 h 763"/>
              <a:gd name="connsiteX41-9433" fmla="*/ 411 w 711"/>
              <a:gd name="connsiteY41-9434" fmla="*/ 47 h 763"/>
              <a:gd name="connsiteX42-9435" fmla="*/ 438 w 711"/>
              <a:gd name="connsiteY42-9436" fmla="*/ 42 h 763"/>
              <a:gd name="connsiteX43-9437" fmla="*/ 464 w 711"/>
              <a:gd name="connsiteY43-9438" fmla="*/ 37 h 763"/>
              <a:gd name="connsiteX44-9439" fmla="*/ 490 w 711"/>
              <a:gd name="connsiteY44-9440" fmla="*/ 32 h 763"/>
              <a:gd name="connsiteX45-9441" fmla="*/ 506 w 711"/>
              <a:gd name="connsiteY45-9442" fmla="*/ 32 h 763"/>
              <a:gd name="connsiteX46-9443" fmla="*/ 522 w 711"/>
              <a:gd name="connsiteY46-9444" fmla="*/ 26 h 763"/>
              <a:gd name="connsiteX47-9445" fmla="*/ 538 w 711"/>
              <a:gd name="connsiteY47-9446" fmla="*/ 21 h 763"/>
              <a:gd name="connsiteX48-9447" fmla="*/ 543 w 711"/>
              <a:gd name="connsiteY48-9448" fmla="*/ 21 h 763"/>
              <a:gd name="connsiteX49-9449" fmla="*/ 553 w 711"/>
              <a:gd name="connsiteY49-9450" fmla="*/ 16 h 763"/>
              <a:gd name="connsiteX50-9451" fmla="*/ 559 w 711"/>
              <a:gd name="connsiteY50-9452" fmla="*/ 11 h 763"/>
              <a:gd name="connsiteX51-9453" fmla="*/ 569 w 711"/>
              <a:gd name="connsiteY51-9454" fmla="*/ 5 h 763"/>
              <a:gd name="connsiteX52-9455" fmla="*/ 575 w 711"/>
              <a:gd name="connsiteY52-9456" fmla="*/ 5 h 763"/>
              <a:gd name="connsiteX53-9457" fmla="*/ 585 w 711"/>
              <a:gd name="connsiteY53-9458" fmla="*/ 0 h 763"/>
              <a:gd name="connsiteX54-9459" fmla="*/ 590 w 711"/>
              <a:gd name="connsiteY54-9460" fmla="*/ 5 h 763"/>
              <a:gd name="connsiteX55-9461" fmla="*/ 596 w 711"/>
              <a:gd name="connsiteY55-9462" fmla="*/ 5 h 763"/>
              <a:gd name="connsiteX56-9463" fmla="*/ 601 w 711"/>
              <a:gd name="connsiteY56-9464" fmla="*/ 11 h 763"/>
              <a:gd name="connsiteX57-9465" fmla="*/ 611 w 711"/>
              <a:gd name="connsiteY57-9466" fmla="*/ 16 h 763"/>
              <a:gd name="connsiteX58-9467" fmla="*/ 622 w 711"/>
              <a:gd name="connsiteY58-9468" fmla="*/ 21 h 763"/>
              <a:gd name="connsiteX59-9469" fmla="*/ 632 w 711"/>
              <a:gd name="connsiteY59-9470" fmla="*/ 26 h 763"/>
              <a:gd name="connsiteX60-9471" fmla="*/ 643 w 711"/>
              <a:gd name="connsiteY60-9472" fmla="*/ 32 h 763"/>
              <a:gd name="connsiteX61-9473" fmla="*/ 659 w 711"/>
              <a:gd name="connsiteY61-9474" fmla="*/ 42 h 763"/>
              <a:gd name="connsiteX62-9475" fmla="*/ 669 w 711"/>
              <a:gd name="connsiteY62-9476" fmla="*/ 53 h 763"/>
              <a:gd name="connsiteX63-9477" fmla="*/ 680 w 711"/>
              <a:gd name="connsiteY63-9478" fmla="*/ 58 h 763"/>
              <a:gd name="connsiteX64-9479" fmla="*/ 690 w 711"/>
              <a:gd name="connsiteY64-9480" fmla="*/ 68 h 763"/>
              <a:gd name="connsiteX65-9481" fmla="*/ 701 w 711"/>
              <a:gd name="connsiteY65-9482" fmla="*/ 74 h 763"/>
              <a:gd name="connsiteX66-9483" fmla="*/ 706 w 711"/>
              <a:gd name="connsiteY66-9484" fmla="*/ 79 h 763"/>
              <a:gd name="connsiteX67-9485" fmla="*/ 711 w 711"/>
              <a:gd name="connsiteY67-9486" fmla="*/ 84 h 763"/>
              <a:gd name="connsiteX68-9487" fmla="*/ 711 w 711"/>
              <a:gd name="connsiteY68-9488" fmla="*/ 89 h 763"/>
              <a:gd name="connsiteX69-9489" fmla="*/ 711 w 711"/>
              <a:gd name="connsiteY69-9490" fmla="*/ 95 h 763"/>
              <a:gd name="connsiteX70-9491" fmla="*/ 711 w 711"/>
              <a:gd name="connsiteY70-9492" fmla="*/ 100 h 763"/>
              <a:gd name="connsiteX71-9493" fmla="*/ 711 w 711"/>
              <a:gd name="connsiteY71-9494" fmla="*/ 105 h 763"/>
              <a:gd name="connsiteX72-9495" fmla="*/ 706 w 711"/>
              <a:gd name="connsiteY72-9496" fmla="*/ 110 h 763"/>
              <a:gd name="connsiteX73-9497" fmla="*/ 685 w 711"/>
              <a:gd name="connsiteY73-9498" fmla="*/ 147 h 763"/>
              <a:gd name="connsiteX74-9499" fmla="*/ 680 w 711"/>
              <a:gd name="connsiteY74-9500" fmla="*/ 168 h 763"/>
              <a:gd name="connsiteX75-9501" fmla="*/ 680 w 711"/>
              <a:gd name="connsiteY75-9502" fmla="*/ 179 h 763"/>
              <a:gd name="connsiteX76-9503" fmla="*/ 680 w 711"/>
              <a:gd name="connsiteY76-9504" fmla="*/ 189 h 763"/>
              <a:gd name="connsiteX77-9505" fmla="*/ 675 w 711"/>
              <a:gd name="connsiteY77-9506" fmla="*/ 205 h 763"/>
              <a:gd name="connsiteX78-9507" fmla="*/ 675 w 711"/>
              <a:gd name="connsiteY78-9508" fmla="*/ 221 h 763"/>
              <a:gd name="connsiteX79-9509" fmla="*/ 675 w 711"/>
              <a:gd name="connsiteY79-9510" fmla="*/ 237 h 763"/>
              <a:gd name="connsiteX80-9511" fmla="*/ 669 w 711"/>
              <a:gd name="connsiteY80-9512" fmla="*/ 252 h 763"/>
              <a:gd name="connsiteX81-9513" fmla="*/ 669 w 711"/>
              <a:gd name="connsiteY81-9514" fmla="*/ 268 h 763"/>
              <a:gd name="connsiteX82-9515" fmla="*/ 669 w 711"/>
              <a:gd name="connsiteY82-9516" fmla="*/ 289 h 763"/>
              <a:gd name="connsiteX83-9517" fmla="*/ 664 w 711"/>
              <a:gd name="connsiteY83-9518" fmla="*/ 331 h 763"/>
              <a:gd name="connsiteX84-9519" fmla="*/ 659 w 711"/>
              <a:gd name="connsiteY84-9520" fmla="*/ 368 h 763"/>
              <a:gd name="connsiteX85-9521" fmla="*/ 659 w 711"/>
              <a:gd name="connsiteY85-9522" fmla="*/ 400 h 763"/>
              <a:gd name="connsiteX86-9523" fmla="*/ 654 w 711"/>
              <a:gd name="connsiteY86-9524" fmla="*/ 431 h 763"/>
              <a:gd name="connsiteX87-9525" fmla="*/ 648 w 711"/>
              <a:gd name="connsiteY87-9526" fmla="*/ 463 h 763"/>
              <a:gd name="connsiteX88-9527" fmla="*/ 648 w 711"/>
              <a:gd name="connsiteY88-9528" fmla="*/ 489 h 763"/>
              <a:gd name="connsiteX89-9529" fmla="*/ 643 w 711"/>
              <a:gd name="connsiteY89-9530" fmla="*/ 510 h 763"/>
              <a:gd name="connsiteX90-9531" fmla="*/ 638 w 711"/>
              <a:gd name="connsiteY90-9532" fmla="*/ 531 h 763"/>
              <a:gd name="connsiteX91-9533" fmla="*/ 632 w 711"/>
              <a:gd name="connsiteY91-9534" fmla="*/ 568 h 763"/>
              <a:gd name="connsiteX92-9535" fmla="*/ 622 w 711"/>
              <a:gd name="connsiteY92-9536" fmla="*/ 605 h 763"/>
              <a:gd name="connsiteX93-9537" fmla="*/ 617 w 711"/>
              <a:gd name="connsiteY93-9538" fmla="*/ 636 h 763"/>
              <a:gd name="connsiteX94-9539" fmla="*/ 606 w 711"/>
              <a:gd name="connsiteY94-9540" fmla="*/ 663 h 763"/>
              <a:gd name="connsiteX95-9541" fmla="*/ 601 w 711"/>
              <a:gd name="connsiteY95-9542" fmla="*/ 689 h 763"/>
              <a:gd name="connsiteX96-9543" fmla="*/ 596 w 711"/>
              <a:gd name="connsiteY96-9544" fmla="*/ 700 h 763"/>
              <a:gd name="connsiteX97-9545" fmla="*/ 590 w 711"/>
              <a:gd name="connsiteY97-9546" fmla="*/ 710 h 763"/>
              <a:gd name="connsiteX98-9547" fmla="*/ 590 w 711"/>
              <a:gd name="connsiteY98-9548" fmla="*/ 721 h 763"/>
              <a:gd name="connsiteX99-9549" fmla="*/ 585 w 711"/>
              <a:gd name="connsiteY99-9550" fmla="*/ 726 h 763"/>
              <a:gd name="connsiteX100-9551" fmla="*/ 580 w 711"/>
              <a:gd name="connsiteY100-9552" fmla="*/ 736 h 763"/>
              <a:gd name="connsiteX101-9553" fmla="*/ 580 w 711"/>
              <a:gd name="connsiteY101-9554" fmla="*/ 742 h 763"/>
              <a:gd name="connsiteX102-9555" fmla="*/ 569 w 711"/>
              <a:gd name="connsiteY102-9556" fmla="*/ 747 h 763"/>
              <a:gd name="connsiteX103-9557" fmla="*/ 564 w 711"/>
              <a:gd name="connsiteY103-9558" fmla="*/ 757 h 763"/>
              <a:gd name="connsiteX104-9559" fmla="*/ 559 w 711"/>
              <a:gd name="connsiteY104-9560" fmla="*/ 757 h 763"/>
              <a:gd name="connsiteX105-9561" fmla="*/ 553 w 711"/>
              <a:gd name="connsiteY105-9562" fmla="*/ 763 h 763"/>
              <a:gd name="connsiteX106-9563" fmla="*/ 548 w 711"/>
              <a:gd name="connsiteY106-9564" fmla="*/ 763 h 763"/>
              <a:gd name="connsiteX107-9565" fmla="*/ 548 w 711"/>
              <a:gd name="connsiteY107-9566" fmla="*/ 757 h 763"/>
              <a:gd name="connsiteX108-9567" fmla="*/ 543 w 711"/>
              <a:gd name="connsiteY108-9568" fmla="*/ 757 h 763"/>
              <a:gd name="connsiteX109-9569" fmla="*/ 543 w 711"/>
              <a:gd name="connsiteY109-9570" fmla="*/ 752 h 763"/>
              <a:gd name="connsiteX110-9571" fmla="*/ 543 w 711"/>
              <a:gd name="connsiteY110-9572" fmla="*/ 747 h 763"/>
              <a:gd name="connsiteX111-9573" fmla="*/ 538 w 711"/>
              <a:gd name="connsiteY111-9574" fmla="*/ 742 h 763"/>
              <a:gd name="connsiteX112-9575" fmla="*/ 538 w 711"/>
              <a:gd name="connsiteY112-9576" fmla="*/ 731 h 763"/>
              <a:gd name="connsiteX113-9577" fmla="*/ 538 w 711"/>
              <a:gd name="connsiteY113-9578" fmla="*/ 721 h 763"/>
              <a:gd name="connsiteX114-9579" fmla="*/ 532 w 711"/>
              <a:gd name="connsiteY114-9580" fmla="*/ 705 h 763"/>
              <a:gd name="connsiteX115-9581" fmla="*/ 527 w 711"/>
              <a:gd name="connsiteY115-9582" fmla="*/ 684 h 763"/>
              <a:gd name="connsiteX116-9583" fmla="*/ 522 w 711"/>
              <a:gd name="connsiteY116-9584" fmla="*/ 668 h 763"/>
              <a:gd name="connsiteX117-9585" fmla="*/ 517 w 711"/>
              <a:gd name="connsiteY117-9586" fmla="*/ 652 h 763"/>
              <a:gd name="connsiteX118-9587" fmla="*/ 511 w 711"/>
              <a:gd name="connsiteY118-9588" fmla="*/ 636 h 763"/>
              <a:gd name="connsiteX119-9589" fmla="*/ 501 w 711"/>
              <a:gd name="connsiteY119-9590" fmla="*/ 626 h 763"/>
              <a:gd name="connsiteX0-9591" fmla="*/ 601 w 711"/>
              <a:gd name="connsiteY0-9592" fmla="*/ 105 h 763"/>
              <a:gd name="connsiteX1-9593" fmla="*/ 596 w 711"/>
              <a:gd name="connsiteY1-9594" fmla="*/ 95 h 763"/>
              <a:gd name="connsiteX2-9595" fmla="*/ 596 w 711"/>
              <a:gd name="connsiteY2-9596" fmla="*/ 89 h 763"/>
              <a:gd name="connsiteX3-9597" fmla="*/ 596 w 711"/>
              <a:gd name="connsiteY3-9598" fmla="*/ 84 h 763"/>
              <a:gd name="connsiteX4-9599" fmla="*/ 590 w 711"/>
              <a:gd name="connsiteY4-9600" fmla="*/ 84 h 763"/>
              <a:gd name="connsiteX5-9601" fmla="*/ 585 w 711"/>
              <a:gd name="connsiteY5-9602" fmla="*/ 79 h 763"/>
              <a:gd name="connsiteX6-9603" fmla="*/ 575 w 711"/>
              <a:gd name="connsiteY6-9604" fmla="*/ 79 h 763"/>
              <a:gd name="connsiteX7-9605" fmla="*/ 569 w 711"/>
              <a:gd name="connsiteY7-9606" fmla="*/ 74 h 763"/>
              <a:gd name="connsiteX8-9607" fmla="*/ 553 w 711"/>
              <a:gd name="connsiteY8-9608" fmla="*/ 74 h 763"/>
              <a:gd name="connsiteX9-9609" fmla="*/ 543 w 711"/>
              <a:gd name="connsiteY9-9610" fmla="*/ 74 h 763"/>
              <a:gd name="connsiteX10-9611" fmla="*/ 527 w 711"/>
              <a:gd name="connsiteY10-9612" fmla="*/ 79 h 763"/>
              <a:gd name="connsiteX11-9613" fmla="*/ 496 w 711"/>
              <a:gd name="connsiteY11-9614" fmla="*/ 79 h 763"/>
              <a:gd name="connsiteX12-9615" fmla="*/ 459 w 711"/>
              <a:gd name="connsiteY12-9616" fmla="*/ 84 h 763"/>
              <a:gd name="connsiteX13-9617" fmla="*/ 422 w 711"/>
              <a:gd name="connsiteY13-9618" fmla="*/ 89 h 763"/>
              <a:gd name="connsiteX14-9619" fmla="*/ 385 w 711"/>
              <a:gd name="connsiteY14-9620" fmla="*/ 89 h 763"/>
              <a:gd name="connsiteX15-9621" fmla="*/ 343 w 711"/>
              <a:gd name="connsiteY15-9622" fmla="*/ 95 h 763"/>
              <a:gd name="connsiteX16-9623" fmla="*/ 295 w 711"/>
              <a:gd name="connsiteY16-9624" fmla="*/ 105 h 763"/>
              <a:gd name="connsiteX17-9625" fmla="*/ 269 w 711"/>
              <a:gd name="connsiteY17-9626" fmla="*/ 105 h 763"/>
              <a:gd name="connsiteX18-9627" fmla="*/ 243 w 711"/>
              <a:gd name="connsiteY18-9628" fmla="*/ 110 h 763"/>
              <a:gd name="connsiteX19-9629" fmla="*/ 216 w 711"/>
              <a:gd name="connsiteY19-9630" fmla="*/ 116 h 763"/>
              <a:gd name="connsiteX20-9631" fmla="*/ 190 w 711"/>
              <a:gd name="connsiteY20-9632" fmla="*/ 116 h 763"/>
              <a:gd name="connsiteX21-9633" fmla="*/ 158 w 711"/>
              <a:gd name="connsiteY21-9634" fmla="*/ 121 h 763"/>
              <a:gd name="connsiteX22-9635" fmla="*/ 132 w 711"/>
              <a:gd name="connsiteY22-9636" fmla="*/ 126 h 763"/>
              <a:gd name="connsiteX23-9637" fmla="*/ 106 w 711"/>
              <a:gd name="connsiteY23-9638" fmla="*/ 126 h 763"/>
              <a:gd name="connsiteX24-9639" fmla="*/ 85 w 711"/>
              <a:gd name="connsiteY24-9640" fmla="*/ 132 h 763"/>
              <a:gd name="connsiteX25-9641" fmla="*/ 64 w 711"/>
              <a:gd name="connsiteY25-9642" fmla="*/ 132 h 763"/>
              <a:gd name="connsiteX26-9643" fmla="*/ 37 w 711"/>
              <a:gd name="connsiteY26-9644" fmla="*/ 132 h 763"/>
              <a:gd name="connsiteX27-9645" fmla="*/ 21 w 711"/>
              <a:gd name="connsiteY27-9646" fmla="*/ 137 h 763"/>
              <a:gd name="connsiteX28-9647" fmla="*/ 0 w 711"/>
              <a:gd name="connsiteY28-9648" fmla="*/ 137 h 763"/>
              <a:gd name="connsiteX29-9649" fmla="*/ 0 w 711"/>
              <a:gd name="connsiteY29-9650" fmla="*/ 100 h 763"/>
              <a:gd name="connsiteX30-9651" fmla="*/ 16 w 711"/>
              <a:gd name="connsiteY30-9652" fmla="*/ 100 h 763"/>
              <a:gd name="connsiteX31-9653" fmla="*/ 37 w 711"/>
              <a:gd name="connsiteY31-9654" fmla="*/ 100 h 763"/>
              <a:gd name="connsiteX32-9655" fmla="*/ 53 w 711"/>
              <a:gd name="connsiteY32-9656" fmla="*/ 100 h 763"/>
              <a:gd name="connsiteX33-9657" fmla="*/ 74 w 711"/>
              <a:gd name="connsiteY33-9658" fmla="*/ 95 h 763"/>
              <a:gd name="connsiteX34-9659" fmla="*/ 100 w 711"/>
              <a:gd name="connsiteY34-9660" fmla="*/ 95 h 763"/>
              <a:gd name="connsiteX35-9661" fmla="*/ 122 w 711"/>
              <a:gd name="connsiteY35-9662" fmla="*/ 89 h 763"/>
              <a:gd name="connsiteX36-9663" fmla="*/ 148 w 711"/>
              <a:gd name="connsiteY36-9664" fmla="*/ 84 h 763"/>
              <a:gd name="connsiteX37-9665" fmla="*/ 179 w 711"/>
              <a:gd name="connsiteY37-9666" fmla="*/ 84 h 763"/>
              <a:gd name="connsiteX38-9667" fmla="*/ 237 w 711"/>
              <a:gd name="connsiteY38-9668" fmla="*/ 74 h 763"/>
              <a:gd name="connsiteX39-9669" fmla="*/ 295 w 711"/>
              <a:gd name="connsiteY39-9670" fmla="*/ 63 h 763"/>
              <a:gd name="connsiteX40-9671" fmla="*/ 353 w 711"/>
              <a:gd name="connsiteY40-9672" fmla="*/ 58 h 763"/>
              <a:gd name="connsiteX41-9673" fmla="*/ 411 w 711"/>
              <a:gd name="connsiteY41-9674" fmla="*/ 47 h 763"/>
              <a:gd name="connsiteX42-9675" fmla="*/ 438 w 711"/>
              <a:gd name="connsiteY42-9676" fmla="*/ 42 h 763"/>
              <a:gd name="connsiteX43-9677" fmla="*/ 464 w 711"/>
              <a:gd name="connsiteY43-9678" fmla="*/ 37 h 763"/>
              <a:gd name="connsiteX44-9679" fmla="*/ 490 w 711"/>
              <a:gd name="connsiteY44-9680" fmla="*/ 32 h 763"/>
              <a:gd name="connsiteX45-9681" fmla="*/ 506 w 711"/>
              <a:gd name="connsiteY45-9682" fmla="*/ 32 h 763"/>
              <a:gd name="connsiteX46-9683" fmla="*/ 522 w 711"/>
              <a:gd name="connsiteY46-9684" fmla="*/ 26 h 763"/>
              <a:gd name="connsiteX47-9685" fmla="*/ 538 w 711"/>
              <a:gd name="connsiteY47-9686" fmla="*/ 21 h 763"/>
              <a:gd name="connsiteX48-9687" fmla="*/ 543 w 711"/>
              <a:gd name="connsiteY48-9688" fmla="*/ 21 h 763"/>
              <a:gd name="connsiteX49-9689" fmla="*/ 553 w 711"/>
              <a:gd name="connsiteY49-9690" fmla="*/ 16 h 763"/>
              <a:gd name="connsiteX50-9691" fmla="*/ 559 w 711"/>
              <a:gd name="connsiteY50-9692" fmla="*/ 11 h 763"/>
              <a:gd name="connsiteX51-9693" fmla="*/ 569 w 711"/>
              <a:gd name="connsiteY51-9694" fmla="*/ 5 h 763"/>
              <a:gd name="connsiteX52-9695" fmla="*/ 575 w 711"/>
              <a:gd name="connsiteY52-9696" fmla="*/ 5 h 763"/>
              <a:gd name="connsiteX53-9697" fmla="*/ 585 w 711"/>
              <a:gd name="connsiteY53-9698" fmla="*/ 0 h 763"/>
              <a:gd name="connsiteX54-9699" fmla="*/ 590 w 711"/>
              <a:gd name="connsiteY54-9700" fmla="*/ 5 h 763"/>
              <a:gd name="connsiteX55-9701" fmla="*/ 596 w 711"/>
              <a:gd name="connsiteY55-9702" fmla="*/ 5 h 763"/>
              <a:gd name="connsiteX56-9703" fmla="*/ 601 w 711"/>
              <a:gd name="connsiteY56-9704" fmla="*/ 11 h 763"/>
              <a:gd name="connsiteX57-9705" fmla="*/ 611 w 711"/>
              <a:gd name="connsiteY57-9706" fmla="*/ 16 h 763"/>
              <a:gd name="connsiteX58-9707" fmla="*/ 622 w 711"/>
              <a:gd name="connsiteY58-9708" fmla="*/ 21 h 763"/>
              <a:gd name="connsiteX59-9709" fmla="*/ 632 w 711"/>
              <a:gd name="connsiteY59-9710" fmla="*/ 26 h 763"/>
              <a:gd name="connsiteX60-9711" fmla="*/ 643 w 711"/>
              <a:gd name="connsiteY60-9712" fmla="*/ 32 h 763"/>
              <a:gd name="connsiteX61-9713" fmla="*/ 659 w 711"/>
              <a:gd name="connsiteY61-9714" fmla="*/ 42 h 763"/>
              <a:gd name="connsiteX62-9715" fmla="*/ 669 w 711"/>
              <a:gd name="connsiteY62-9716" fmla="*/ 53 h 763"/>
              <a:gd name="connsiteX63-9717" fmla="*/ 680 w 711"/>
              <a:gd name="connsiteY63-9718" fmla="*/ 58 h 763"/>
              <a:gd name="connsiteX64-9719" fmla="*/ 690 w 711"/>
              <a:gd name="connsiteY64-9720" fmla="*/ 68 h 763"/>
              <a:gd name="connsiteX65-9721" fmla="*/ 701 w 711"/>
              <a:gd name="connsiteY65-9722" fmla="*/ 74 h 763"/>
              <a:gd name="connsiteX66-9723" fmla="*/ 706 w 711"/>
              <a:gd name="connsiteY66-9724" fmla="*/ 79 h 763"/>
              <a:gd name="connsiteX67-9725" fmla="*/ 711 w 711"/>
              <a:gd name="connsiteY67-9726" fmla="*/ 84 h 763"/>
              <a:gd name="connsiteX68-9727" fmla="*/ 711 w 711"/>
              <a:gd name="connsiteY68-9728" fmla="*/ 89 h 763"/>
              <a:gd name="connsiteX69-9729" fmla="*/ 711 w 711"/>
              <a:gd name="connsiteY69-9730" fmla="*/ 95 h 763"/>
              <a:gd name="connsiteX70-9731" fmla="*/ 711 w 711"/>
              <a:gd name="connsiteY70-9732" fmla="*/ 100 h 763"/>
              <a:gd name="connsiteX71-9733" fmla="*/ 711 w 711"/>
              <a:gd name="connsiteY71-9734" fmla="*/ 105 h 763"/>
              <a:gd name="connsiteX72-9735" fmla="*/ 706 w 711"/>
              <a:gd name="connsiteY72-9736" fmla="*/ 110 h 763"/>
              <a:gd name="connsiteX73-9737" fmla="*/ 685 w 711"/>
              <a:gd name="connsiteY73-9738" fmla="*/ 147 h 763"/>
              <a:gd name="connsiteX74-9739" fmla="*/ 680 w 711"/>
              <a:gd name="connsiteY74-9740" fmla="*/ 179 h 763"/>
              <a:gd name="connsiteX75-9741" fmla="*/ 680 w 711"/>
              <a:gd name="connsiteY75-9742" fmla="*/ 189 h 763"/>
              <a:gd name="connsiteX76-9743" fmla="*/ 675 w 711"/>
              <a:gd name="connsiteY76-9744" fmla="*/ 205 h 763"/>
              <a:gd name="connsiteX77-9745" fmla="*/ 675 w 711"/>
              <a:gd name="connsiteY77-9746" fmla="*/ 221 h 763"/>
              <a:gd name="connsiteX78-9747" fmla="*/ 675 w 711"/>
              <a:gd name="connsiteY78-9748" fmla="*/ 237 h 763"/>
              <a:gd name="connsiteX79-9749" fmla="*/ 669 w 711"/>
              <a:gd name="connsiteY79-9750" fmla="*/ 252 h 763"/>
              <a:gd name="connsiteX80-9751" fmla="*/ 669 w 711"/>
              <a:gd name="connsiteY80-9752" fmla="*/ 268 h 763"/>
              <a:gd name="connsiteX81-9753" fmla="*/ 669 w 711"/>
              <a:gd name="connsiteY81-9754" fmla="*/ 289 h 763"/>
              <a:gd name="connsiteX82-9755" fmla="*/ 664 w 711"/>
              <a:gd name="connsiteY82-9756" fmla="*/ 331 h 763"/>
              <a:gd name="connsiteX83-9757" fmla="*/ 659 w 711"/>
              <a:gd name="connsiteY83-9758" fmla="*/ 368 h 763"/>
              <a:gd name="connsiteX84-9759" fmla="*/ 659 w 711"/>
              <a:gd name="connsiteY84-9760" fmla="*/ 400 h 763"/>
              <a:gd name="connsiteX85-9761" fmla="*/ 654 w 711"/>
              <a:gd name="connsiteY85-9762" fmla="*/ 431 h 763"/>
              <a:gd name="connsiteX86-9763" fmla="*/ 648 w 711"/>
              <a:gd name="connsiteY86-9764" fmla="*/ 463 h 763"/>
              <a:gd name="connsiteX87-9765" fmla="*/ 648 w 711"/>
              <a:gd name="connsiteY87-9766" fmla="*/ 489 h 763"/>
              <a:gd name="connsiteX88-9767" fmla="*/ 643 w 711"/>
              <a:gd name="connsiteY88-9768" fmla="*/ 510 h 763"/>
              <a:gd name="connsiteX89-9769" fmla="*/ 638 w 711"/>
              <a:gd name="connsiteY89-9770" fmla="*/ 531 h 763"/>
              <a:gd name="connsiteX90-9771" fmla="*/ 632 w 711"/>
              <a:gd name="connsiteY90-9772" fmla="*/ 568 h 763"/>
              <a:gd name="connsiteX91-9773" fmla="*/ 622 w 711"/>
              <a:gd name="connsiteY91-9774" fmla="*/ 605 h 763"/>
              <a:gd name="connsiteX92-9775" fmla="*/ 617 w 711"/>
              <a:gd name="connsiteY92-9776" fmla="*/ 636 h 763"/>
              <a:gd name="connsiteX93-9777" fmla="*/ 606 w 711"/>
              <a:gd name="connsiteY93-9778" fmla="*/ 663 h 763"/>
              <a:gd name="connsiteX94-9779" fmla="*/ 601 w 711"/>
              <a:gd name="connsiteY94-9780" fmla="*/ 689 h 763"/>
              <a:gd name="connsiteX95-9781" fmla="*/ 596 w 711"/>
              <a:gd name="connsiteY95-9782" fmla="*/ 700 h 763"/>
              <a:gd name="connsiteX96-9783" fmla="*/ 590 w 711"/>
              <a:gd name="connsiteY96-9784" fmla="*/ 710 h 763"/>
              <a:gd name="connsiteX97-9785" fmla="*/ 590 w 711"/>
              <a:gd name="connsiteY97-9786" fmla="*/ 721 h 763"/>
              <a:gd name="connsiteX98-9787" fmla="*/ 585 w 711"/>
              <a:gd name="connsiteY98-9788" fmla="*/ 726 h 763"/>
              <a:gd name="connsiteX99-9789" fmla="*/ 580 w 711"/>
              <a:gd name="connsiteY99-9790" fmla="*/ 736 h 763"/>
              <a:gd name="connsiteX100-9791" fmla="*/ 580 w 711"/>
              <a:gd name="connsiteY100-9792" fmla="*/ 742 h 763"/>
              <a:gd name="connsiteX101-9793" fmla="*/ 569 w 711"/>
              <a:gd name="connsiteY101-9794" fmla="*/ 747 h 763"/>
              <a:gd name="connsiteX102-9795" fmla="*/ 564 w 711"/>
              <a:gd name="connsiteY102-9796" fmla="*/ 757 h 763"/>
              <a:gd name="connsiteX103-9797" fmla="*/ 559 w 711"/>
              <a:gd name="connsiteY103-9798" fmla="*/ 757 h 763"/>
              <a:gd name="connsiteX104-9799" fmla="*/ 553 w 711"/>
              <a:gd name="connsiteY104-9800" fmla="*/ 763 h 763"/>
              <a:gd name="connsiteX105-9801" fmla="*/ 548 w 711"/>
              <a:gd name="connsiteY105-9802" fmla="*/ 763 h 763"/>
              <a:gd name="connsiteX106-9803" fmla="*/ 548 w 711"/>
              <a:gd name="connsiteY106-9804" fmla="*/ 757 h 763"/>
              <a:gd name="connsiteX107-9805" fmla="*/ 543 w 711"/>
              <a:gd name="connsiteY107-9806" fmla="*/ 757 h 763"/>
              <a:gd name="connsiteX108-9807" fmla="*/ 543 w 711"/>
              <a:gd name="connsiteY108-9808" fmla="*/ 752 h 763"/>
              <a:gd name="connsiteX109-9809" fmla="*/ 543 w 711"/>
              <a:gd name="connsiteY109-9810" fmla="*/ 747 h 763"/>
              <a:gd name="connsiteX110-9811" fmla="*/ 538 w 711"/>
              <a:gd name="connsiteY110-9812" fmla="*/ 742 h 763"/>
              <a:gd name="connsiteX111-9813" fmla="*/ 538 w 711"/>
              <a:gd name="connsiteY111-9814" fmla="*/ 731 h 763"/>
              <a:gd name="connsiteX112-9815" fmla="*/ 538 w 711"/>
              <a:gd name="connsiteY112-9816" fmla="*/ 721 h 763"/>
              <a:gd name="connsiteX113-9817" fmla="*/ 532 w 711"/>
              <a:gd name="connsiteY113-9818" fmla="*/ 705 h 763"/>
              <a:gd name="connsiteX114-9819" fmla="*/ 527 w 711"/>
              <a:gd name="connsiteY114-9820" fmla="*/ 684 h 763"/>
              <a:gd name="connsiteX115-9821" fmla="*/ 522 w 711"/>
              <a:gd name="connsiteY115-9822" fmla="*/ 668 h 763"/>
              <a:gd name="connsiteX116-9823" fmla="*/ 517 w 711"/>
              <a:gd name="connsiteY116-9824" fmla="*/ 652 h 763"/>
              <a:gd name="connsiteX117-9825" fmla="*/ 511 w 711"/>
              <a:gd name="connsiteY117-9826" fmla="*/ 636 h 763"/>
              <a:gd name="connsiteX118-9827" fmla="*/ 501 w 711"/>
              <a:gd name="connsiteY118-9828" fmla="*/ 626 h 763"/>
              <a:gd name="connsiteX0-9829" fmla="*/ 601 w 711"/>
              <a:gd name="connsiteY0-9830" fmla="*/ 105 h 763"/>
              <a:gd name="connsiteX1-9831" fmla="*/ 596 w 711"/>
              <a:gd name="connsiteY1-9832" fmla="*/ 95 h 763"/>
              <a:gd name="connsiteX2-9833" fmla="*/ 596 w 711"/>
              <a:gd name="connsiteY2-9834" fmla="*/ 89 h 763"/>
              <a:gd name="connsiteX3-9835" fmla="*/ 596 w 711"/>
              <a:gd name="connsiteY3-9836" fmla="*/ 84 h 763"/>
              <a:gd name="connsiteX4-9837" fmla="*/ 590 w 711"/>
              <a:gd name="connsiteY4-9838" fmla="*/ 84 h 763"/>
              <a:gd name="connsiteX5-9839" fmla="*/ 585 w 711"/>
              <a:gd name="connsiteY5-9840" fmla="*/ 79 h 763"/>
              <a:gd name="connsiteX6-9841" fmla="*/ 575 w 711"/>
              <a:gd name="connsiteY6-9842" fmla="*/ 79 h 763"/>
              <a:gd name="connsiteX7-9843" fmla="*/ 569 w 711"/>
              <a:gd name="connsiteY7-9844" fmla="*/ 74 h 763"/>
              <a:gd name="connsiteX8-9845" fmla="*/ 553 w 711"/>
              <a:gd name="connsiteY8-9846" fmla="*/ 74 h 763"/>
              <a:gd name="connsiteX9-9847" fmla="*/ 543 w 711"/>
              <a:gd name="connsiteY9-9848" fmla="*/ 74 h 763"/>
              <a:gd name="connsiteX10-9849" fmla="*/ 527 w 711"/>
              <a:gd name="connsiteY10-9850" fmla="*/ 79 h 763"/>
              <a:gd name="connsiteX11-9851" fmla="*/ 496 w 711"/>
              <a:gd name="connsiteY11-9852" fmla="*/ 79 h 763"/>
              <a:gd name="connsiteX12-9853" fmla="*/ 459 w 711"/>
              <a:gd name="connsiteY12-9854" fmla="*/ 84 h 763"/>
              <a:gd name="connsiteX13-9855" fmla="*/ 422 w 711"/>
              <a:gd name="connsiteY13-9856" fmla="*/ 89 h 763"/>
              <a:gd name="connsiteX14-9857" fmla="*/ 385 w 711"/>
              <a:gd name="connsiteY14-9858" fmla="*/ 89 h 763"/>
              <a:gd name="connsiteX15-9859" fmla="*/ 343 w 711"/>
              <a:gd name="connsiteY15-9860" fmla="*/ 95 h 763"/>
              <a:gd name="connsiteX16-9861" fmla="*/ 295 w 711"/>
              <a:gd name="connsiteY16-9862" fmla="*/ 105 h 763"/>
              <a:gd name="connsiteX17-9863" fmla="*/ 269 w 711"/>
              <a:gd name="connsiteY17-9864" fmla="*/ 105 h 763"/>
              <a:gd name="connsiteX18-9865" fmla="*/ 243 w 711"/>
              <a:gd name="connsiteY18-9866" fmla="*/ 110 h 763"/>
              <a:gd name="connsiteX19-9867" fmla="*/ 216 w 711"/>
              <a:gd name="connsiteY19-9868" fmla="*/ 116 h 763"/>
              <a:gd name="connsiteX20-9869" fmla="*/ 190 w 711"/>
              <a:gd name="connsiteY20-9870" fmla="*/ 116 h 763"/>
              <a:gd name="connsiteX21-9871" fmla="*/ 158 w 711"/>
              <a:gd name="connsiteY21-9872" fmla="*/ 121 h 763"/>
              <a:gd name="connsiteX22-9873" fmla="*/ 132 w 711"/>
              <a:gd name="connsiteY22-9874" fmla="*/ 126 h 763"/>
              <a:gd name="connsiteX23-9875" fmla="*/ 106 w 711"/>
              <a:gd name="connsiteY23-9876" fmla="*/ 126 h 763"/>
              <a:gd name="connsiteX24-9877" fmla="*/ 85 w 711"/>
              <a:gd name="connsiteY24-9878" fmla="*/ 132 h 763"/>
              <a:gd name="connsiteX25-9879" fmla="*/ 64 w 711"/>
              <a:gd name="connsiteY25-9880" fmla="*/ 132 h 763"/>
              <a:gd name="connsiteX26-9881" fmla="*/ 37 w 711"/>
              <a:gd name="connsiteY26-9882" fmla="*/ 132 h 763"/>
              <a:gd name="connsiteX27-9883" fmla="*/ 21 w 711"/>
              <a:gd name="connsiteY27-9884" fmla="*/ 137 h 763"/>
              <a:gd name="connsiteX28-9885" fmla="*/ 0 w 711"/>
              <a:gd name="connsiteY28-9886" fmla="*/ 137 h 763"/>
              <a:gd name="connsiteX29-9887" fmla="*/ 0 w 711"/>
              <a:gd name="connsiteY29-9888" fmla="*/ 100 h 763"/>
              <a:gd name="connsiteX30-9889" fmla="*/ 16 w 711"/>
              <a:gd name="connsiteY30-9890" fmla="*/ 100 h 763"/>
              <a:gd name="connsiteX31-9891" fmla="*/ 37 w 711"/>
              <a:gd name="connsiteY31-9892" fmla="*/ 100 h 763"/>
              <a:gd name="connsiteX32-9893" fmla="*/ 53 w 711"/>
              <a:gd name="connsiteY32-9894" fmla="*/ 100 h 763"/>
              <a:gd name="connsiteX33-9895" fmla="*/ 74 w 711"/>
              <a:gd name="connsiteY33-9896" fmla="*/ 95 h 763"/>
              <a:gd name="connsiteX34-9897" fmla="*/ 100 w 711"/>
              <a:gd name="connsiteY34-9898" fmla="*/ 95 h 763"/>
              <a:gd name="connsiteX35-9899" fmla="*/ 122 w 711"/>
              <a:gd name="connsiteY35-9900" fmla="*/ 89 h 763"/>
              <a:gd name="connsiteX36-9901" fmla="*/ 148 w 711"/>
              <a:gd name="connsiteY36-9902" fmla="*/ 84 h 763"/>
              <a:gd name="connsiteX37-9903" fmla="*/ 179 w 711"/>
              <a:gd name="connsiteY37-9904" fmla="*/ 84 h 763"/>
              <a:gd name="connsiteX38-9905" fmla="*/ 237 w 711"/>
              <a:gd name="connsiteY38-9906" fmla="*/ 74 h 763"/>
              <a:gd name="connsiteX39-9907" fmla="*/ 295 w 711"/>
              <a:gd name="connsiteY39-9908" fmla="*/ 63 h 763"/>
              <a:gd name="connsiteX40-9909" fmla="*/ 353 w 711"/>
              <a:gd name="connsiteY40-9910" fmla="*/ 58 h 763"/>
              <a:gd name="connsiteX41-9911" fmla="*/ 411 w 711"/>
              <a:gd name="connsiteY41-9912" fmla="*/ 47 h 763"/>
              <a:gd name="connsiteX42-9913" fmla="*/ 438 w 711"/>
              <a:gd name="connsiteY42-9914" fmla="*/ 42 h 763"/>
              <a:gd name="connsiteX43-9915" fmla="*/ 464 w 711"/>
              <a:gd name="connsiteY43-9916" fmla="*/ 37 h 763"/>
              <a:gd name="connsiteX44-9917" fmla="*/ 490 w 711"/>
              <a:gd name="connsiteY44-9918" fmla="*/ 32 h 763"/>
              <a:gd name="connsiteX45-9919" fmla="*/ 506 w 711"/>
              <a:gd name="connsiteY45-9920" fmla="*/ 32 h 763"/>
              <a:gd name="connsiteX46-9921" fmla="*/ 522 w 711"/>
              <a:gd name="connsiteY46-9922" fmla="*/ 26 h 763"/>
              <a:gd name="connsiteX47-9923" fmla="*/ 538 w 711"/>
              <a:gd name="connsiteY47-9924" fmla="*/ 21 h 763"/>
              <a:gd name="connsiteX48-9925" fmla="*/ 543 w 711"/>
              <a:gd name="connsiteY48-9926" fmla="*/ 21 h 763"/>
              <a:gd name="connsiteX49-9927" fmla="*/ 553 w 711"/>
              <a:gd name="connsiteY49-9928" fmla="*/ 16 h 763"/>
              <a:gd name="connsiteX50-9929" fmla="*/ 559 w 711"/>
              <a:gd name="connsiteY50-9930" fmla="*/ 11 h 763"/>
              <a:gd name="connsiteX51-9931" fmla="*/ 569 w 711"/>
              <a:gd name="connsiteY51-9932" fmla="*/ 5 h 763"/>
              <a:gd name="connsiteX52-9933" fmla="*/ 575 w 711"/>
              <a:gd name="connsiteY52-9934" fmla="*/ 5 h 763"/>
              <a:gd name="connsiteX53-9935" fmla="*/ 585 w 711"/>
              <a:gd name="connsiteY53-9936" fmla="*/ 0 h 763"/>
              <a:gd name="connsiteX54-9937" fmla="*/ 590 w 711"/>
              <a:gd name="connsiteY54-9938" fmla="*/ 5 h 763"/>
              <a:gd name="connsiteX55-9939" fmla="*/ 596 w 711"/>
              <a:gd name="connsiteY55-9940" fmla="*/ 5 h 763"/>
              <a:gd name="connsiteX56-9941" fmla="*/ 601 w 711"/>
              <a:gd name="connsiteY56-9942" fmla="*/ 11 h 763"/>
              <a:gd name="connsiteX57-9943" fmla="*/ 611 w 711"/>
              <a:gd name="connsiteY57-9944" fmla="*/ 16 h 763"/>
              <a:gd name="connsiteX58-9945" fmla="*/ 622 w 711"/>
              <a:gd name="connsiteY58-9946" fmla="*/ 21 h 763"/>
              <a:gd name="connsiteX59-9947" fmla="*/ 632 w 711"/>
              <a:gd name="connsiteY59-9948" fmla="*/ 26 h 763"/>
              <a:gd name="connsiteX60-9949" fmla="*/ 643 w 711"/>
              <a:gd name="connsiteY60-9950" fmla="*/ 32 h 763"/>
              <a:gd name="connsiteX61-9951" fmla="*/ 659 w 711"/>
              <a:gd name="connsiteY61-9952" fmla="*/ 42 h 763"/>
              <a:gd name="connsiteX62-9953" fmla="*/ 669 w 711"/>
              <a:gd name="connsiteY62-9954" fmla="*/ 53 h 763"/>
              <a:gd name="connsiteX63-9955" fmla="*/ 680 w 711"/>
              <a:gd name="connsiteY63-9956" fmla="*/ 58 h 763"/>
              <a:gd name="connsiteX64-9957" fmla="*/ 690 w 711"/>
              <a:gd name="connsiteY64-9958" fmla="*/ 68 h 763"/>
              <a:gd name="connsiteX65-9959" fmla="*/ 701 w 711"/>
              <a:gd name="connsiteY65-9960" fmla="*/ 74 h 763"/>
              <a:gd name="connsiteX66-9961" fmla="*/ 706 w 711"/>
              <a:gd name="connsiteY66-9962" fmla="*/ 79 h 763"/>
              <a:gd name="connsiteX67-9963" fmla="*/ 711 w 711"/>
              <a:gd name="connsiteY67-9964" fmla="*/ 84 h 763"/>
              <a:gd name="connsiteX68-9965" fmla="*/ 711 w 711"/>
              <a:gd name="connsiteY68-9966" fmla="*/ 89 h 763"/>
              <a:gd name="connsiteX69-9967" fmla="*/ 711 w 711"/>
              <a:gd name="connsiteY69-9968" fmla="*/ 95 h 763"/>
              <a:gd name="connsiteX70-9969" fmla="*/ 711 w 711"/>
              <a:gd name="connsiteY70-9970" fmla="*/ 100 h 763"/>
              <a:gd name="connsiteX71-9971" fmla="*/ 711 w 711"/>
              <a:gd name="connsiteY71-9972" fmla="*/ 105 h 763"/>
              <a:gd name="connsiteX72-9973" fmla="*/ 706 w 711"/>
              <a:gd name="connsiteY72-9974" fmla="*/ 110 h 763"/>
              <a:gd name="connsiteX73-9975" fmla="*/ 680 w 711"/>
              <a:gd name="connsiteY73-9976" fmla="*/ 179 h 763"/>
              <a:gd name="connsiteX74-9977" fmla="*/ 680 w 711"/>
              <a:gd name="connsiteY74-9978" fmla="*/ 189 h 763"/>
              <a:gd name="connsiteX75-9979" fmla="*/ 675 w 711"/>
              <a:gd name="connsiteY75-9980" fmla="*/ 205 h 763"/>
              <a:gd name="connsiteX76-9981" fmla="*/ 675 w 711"/>
              <a:gd name="connsiteY76-9982" fmla="*/ 221 h 763"/>
              <a:gd name="connsiteX77-9983" fmla="*/ 675 w 711"/>
              <a:gd name="connsiteY77-9984" fmla="*/ 237 h 763"/>
              <a:gd name="connsiteX78-9985" fmla="*/ 669 w 711"/>
              <a:gd name="connsiteY78-9986" fmla="*/ 252 h 763"/>
              <a:gd name="connsiteX79-9987" fmla="*/ 669 w 711"/>
              <a:gd name="connsiteY79-9988" fmla="*/ 268 h 763"/>
              <a:gd name="connsiteX80-9989" fmla="*/ 669 w 711"/>
              <a:gd name="connsiteY80-9990" fmla="*/ 289 h 763"/>
              <a:gd name="connsiteX81-9991" fmla="*/ 664 w 711"/>
              <a:gd name="connsiteY81-9992" fmla="*/ 331 h 763"/>
              <a:gd name="connsiteX82-9993" fmla="*/ 659 w 711"/>
              <a:gd name="connsiteY82-9994" fmla="*/ 368 h 763"/>
              <a:gd name="connsiteX83-9995" fmla="*/ 659 w 711"/>
              <a:gd name="connsiteY83-9996" fmla="*/ 400 h 763"/>
              <a:gd name="connsiteX84-9997" fmla="*/ 654 w 711"/>
              <a:gd name="connsiteY84-9998" fmla="*/ 431 h 763"/>
              <a:gd name="connsiteX85-9999" fmla="*/ 648 w 711"/>
              <a:gd name="connsiteY85-10000" fmla="*/ 463 h 763"/>
              <a:gd name="connsiteX86-10001" fmla="*/ 648 w 711"/>
              <a:gd name="connsiteY86-10002" fmla="*/ 489 h 763"/>
              <a:gd name="connsiteX87-10003" fmla="*/ 643 w 711"/>
              <a:gd name="connsiteY87-10004" fmla="*/ 510 h 763"/>
              <a:gd name="connsiteX88-10005" fmla="*/ 638 w 711"/>
              <a:gd name="connsiteY88-10006" fmla="*/ 531 h 763"/>
              <a:gd name="connsiteX89-10007" fmla="*/ 632 w 711"/>
              <a:gd name="connsiteY89-10008" fmla="*/ 568 h 763"/>
              <a:gd name="connsiteX90-10009" fmla="*/ 622 w 711"/>
              <a:gd name="connsiteY90-10010" fmla="*/ 605 h 763"/>
              <a:gd name="connsiteX91-10011" fmla="*/ 617 w 711"/>
              <a:gd name="connsiteY91-10012" fmla="*/ 636 h 763"/>
              <a:gd name="connsiteX92-10013" fmla="*/ 606 w 711"/>
              <a:gd name="connsiteY92-10014" fmla="*/ 663 h 763"/>
              <a:gd name="connsiteX93-10015" fmla="*/ 601 w 711"/>
              <a:gd name="connsiteY93-10016" fmla="*/ 689 h 763"/>
              <a:gd name="connsiteX94-10017" fmla="*/ 596 w 711"/>
              <a:gd name="connsiteY94-10018" fmla="*/ 700 h 763"/>
              <a:gd name="connsiteX95-10019" fmla="*/ 590 w 711"/>
              <a:gd name="connsiteY95-10020" fmla="*/ 710 h 763"/>
              <a:gd name="connsiteX96-10021" fmla="*/ 590 w 711"/>
              <a:gd name="connsiteY96-10022" fmla="*/ 721 h 763"/>
              <a:gd name="connsiteX97-10023" fmla="*/ 585 w 711"/>
              <a:gd name="connsiteY97-10024" fmla="*/ 726 h 763"/>
              <a:gd name="connsiteX98-10025" fmla="*/ 580 w 711"/>
              <a:gd name="connsiteY98-10026" fmla="*/ 736 h 763"/>
              <a:gd name="connsiteX99-10027" fmla="*/ 580 w 711"/>
              <a:gd name="connsiteY99-10028" fmla="*/ 742 h 763"/>
              <a:gd name="connsiteX100-10029" fmla="*/ 569 w 711"/>
              <a:gd name="connsiteY100-10030" fmla="*/ 747 h 763"/>
              <a:gd name="connsiteX101-10031" fmla="*/ 564 w 711"/>
              <a:gd name="connsiteY101-10032" fmla="*/ 757 h 763"/>
              <a:gd name="connsiteX102-10033" fmla="*/ 559 w 711"/>
              <a:gd name="connsiteY102-10034" fmla="*/ 757 h 763"/>
              <a:gd name="connsiteX103-10035" fmla="*/ 553 w 711"/>
              <a:gd name="connsiteY103-10036" fmla="*/ 763 h 763"/>
              <a:gd name="connsiteX104-10037" fmla="*/ 548 w 711"/>
              <a:gd name="connsiteY104-10038" fmla="*/ 763 h 763"/>
              <a:gd name="connsiteX105-10039" fmla="*/ 548 w 711"/>
              <a:gd name="connsiteY105-10040" fmla="*/ 757 h 763"/>
              <a:gd name="connsiteX106-10041" fmla="*/ 543 w 711"/>
              <a:gd name="connsiteY106-10042" fmla="*/ 757 h 763"/>
              <a:gd name="connsiteX107-10043" fmla="*/ 543 w 711"/>
              <a:gd name="connsiteY107-10044" fmla="*/ 752 h 763"/>
              <a:gd name="connsiteX108-10045" fmla="*/ 543 w 711"/>
              <a:gd name="connsiteY108-10046" fmla="*/ 747 h 763"/>
              <a:gd name="connsiteX109-10047" fmla="*/ 538 w 711"/>
              <a:gd name="connsiteY109-10048" fmla="*/ 742 h 763"/>
              <a:gd name="connsiteX110-10049" fmla="*/ 538 w 711"/>
              <a:gd name="connsiteY110-10050" fmla="*/ 731 h 763"/>
              <a:gd name="connsiteX111-10051" fmla="*/ 538 w 711"/>
              <a:gd name="connsiteY111-10052" fmla="*/ 721 h 763"/>
              <a:gd name="connsiteX112-10053" fmla="*/ 532 w 711"/>
              <a:gd name="connsiteY112-10054" fmla="*/ 705 h 763"/>
              <a:gd name="connsiteX113-10055" fmla="*/ 527 w 711"/>
              <a:gd name="connsiteY113-10056" fmla="*/ 684 h 763"/>
              <a:gd name="connsiteX114-10057" fmla="*/ 522 w 711"/>
              <a:gd name="connsiteY114-10058" fmla="*/ 668 h 763"/>
              <a:gd name="connsiteX115-10059" fmla="*/ 517 w 711"/>
              <a:gd name="connsiteY115-10060" fmla="*/ 652 h 763"/>
              <a:gd name="connsiteX116-10061" fmla="*/ 511 w 711"/>
              <a:gd name="connsiteY116-10062" fmla="*/ 636 h 763"/>
              <a:gd name="connsiteX117-10063" fmla="*/ 501 w 711"/>
              <a:gd name="connsiteY117-10064" fmla="*/ 626 h 763"/>
              <a:gd name="connsiteX0-10065" fmla="*/ 601 w 711"/>
              <a:gd name="connsiteY0-10066" fmla="*/ 105 h 763"/>
              <a:gd name="connsiteX1-10067" fmla="*/ 596 w 711"/>
              <a:gd name="connsiteY1-10068" fmla="*/ 95 h 763"/>
              <a:gd name="connsiteX2-10069" fmla="*/ 596 w 711"/>
              <a:gd name="connsiteY2-10070" fmla="*/ 89 h 763"/>
              <a:gd name="connsiteX3-10071" fmla="*/ 596 w 711"/>
              <a:gd name="connsiteY3-10072" fmla="*/ 84 h 763"/>
              <a:gd name="connsiteX4-10073" fmla="*/ 590 w 711"/>
              <a:gd name="connsiteY4-10074" fmla="*/ 84 h 763"/>
              <a:gd name="connsiteX5-10075" fmla="*/ 585 w 711"/>
              <a:gd name="connsiteY5-10076" fmla="*/ 79 h 763"/>
              <a:gd name="connsiteX6-10077" fmla="*/ 575 w 711"/>
              <a:gd name="connsiteY6-10078" fmla="*/ 79 h 763"/>
              <a:gd name="connsiteX7-10079" fmla="*/ 569 w 711"/>
              <a:gd name="connsiteY7-10080" fmla="*/ 74 h 763"/>
              <a:gd name="connsiteX8-10081" fmla="*/ 553 w 711"/>
              <a:gd name="connsiteY8-10082" fmla="*/ 74 h 763"/>
              <a:gd name="connsiteX9-10083" fmla="*/ 543 w 711"/>
              <a:gd name="connsiteY9-10084" fmla="*/ 74 h 763"/>
              <a:gd name="connsiteX10-10085" fmla="*/ 527 w 711"/>
              <a:gd name="connsiteY10-10086" fmla="*/ 79 h 763"/>
              <a:gd name="connsiteX11-10087" fmla="*/ 496 w 711"/>
              <a:gd name="connsiteY11-10088" fmla="*/ 79 h 763"/>
              <a:gd name="connsiteX12-10089" fmla="*/ 459 w 711"/>
              <a:gd name="connsiteY12-10090" fmla="*/ 84 h 763"/>
              <a:gd name="connsiteX13-10091" fmla="*/ 422 w 711"/>
              <a:gd name="connsiteY13-10092" fmla="*/ 89 h 763"/>
              <a:gd name="connsiteX14-10093" fmla="*/ 385 w 711"/>
              <a:gd name="connsiteY14-10094" fmla="*/ 89 h 763"/>
              <a:gd name="connsiteX15-10095" fmla="*/ 343 w 711"/>
              <a:gd name="connsiteY15-10096" fmla="*/ 95 h 763"/>
              <a:gd name="connsiteX16-10097" fmla="*/ 295 w 711"/>
              <a:gd name="connsiteY16-10098" fmla="*/ 105 h 763"/>
              <a:gd name="connsiteX17-10099" fmla="*/ 269 w 711"/>
              <a:gd name="connsiteY17-10100" fmla="*/ 105 h 763"/>
              <a:gd name="connsiteX18-10101" fmla="*/ 243 w 711"/>
              <a:gd name="connsiteY18-10102" fmla="*/ 110 h 763"/>
              <a:gd name="connsiteX19-10103" fmla="*/ 216 w 711"/>
              <a:gd name="connsiteY19-10104" fmla="*/ 116 h 763"/>
              <a:gd name="connsiteX20-10105" fmla="*/ 190 w 711"/>
              <a:gd name="connsiteY20-10106" fmla="*/ 116 h 763"/>
              <a:gd name="connsiteX21-10107" fmla="*/ 158 w 711"/>
              <a:gd name="connsiteY21-10108" fmla="*/ 121 h 763"/>
              <a:gd name="connsiteX22-10109" fmla="*/ 132 w 711"/>
              <a:gd name="connsiteY22-10110" fmla="*/ 126 h 763"/>
              <a:gd name="connsiteX23-10111" fmla="*/ 106 w 711"/>
              <a:gd name="connsiteY23-10112" fmla="*/ 126 h 763"/>
              <a:gd name="connsiteX24-10113" fmla="*/ 85 w 711"/>
              <a:gd name="connsiteY24-10114" fmla="*/ 132 h 763"/>
              <a:gd name="connsiteX25-10115" fmla="*/ 64 w 711"/>
              <a:gd name="connsiteY25-10116" fmla="*/ 132 h 763"/>
              <a:gd name="connsiteX26-10117" fmla="*/ 37 w 711"/>
              <a:gd name="connsiteY26-10118" fmla="*/ 132 h 763"/>
              <a:gd name="connsiteX27-10119" fmla="*/ 21 w 711"/>
              <a:gd name="connsiteY27-10120" fmla="*/ 137 h 763"/>
              <a:gd name="connsiteX28-10121" fmla="*/ 0 w 711"/>
              <a:gd name="connsiteY28-10122" fmla="*/ 137 h 763"/>
              <a:gd name="connsiteX29-10123" fmla="*/ 0 w 711"/>
              <a:gd name="connsiteY29-10124" fmla="*/ 100 h 763"/>
              <a:gd name="connsiteX30-10125" fmla="*/ 16 w 711"/>
              <a:gd name="connsiteY30-10126" fmla="*/ 100 h 763"/>
              <a:gd name="connsiteX31-10127" fmla="*/ 37 w 711"/>
              <a:gd name="connsiteY31-10128" fmla="*/ 100 h 763"/>
              <a:gd name="connsiteX32-10129" fmla="*/ 53 w 711"/>
              <a:gd name="connsiteY32-10130" fmla="*/ 100 h 763"/>
              <a:gd name="connsiteX33-10131" fmla="*/ 74 w 711"/>
              <a:gd name="connsiteY33-10132" fmla="*/ 95 h 763"/>
              <a:gd name="connsiteX34-10133" fmla="*/ 100 w 711"/>
              <a:gd name="connsiteY34-10134" fmla="*/ 95 h 763"/>
              <a:gd name="connsiteX35-10135" fmla="*/ 122 w 711"/>
              <a:gd name="connsiteY35-10136" fmla="*/ 89 h 763"/>
              <a:gd name="connsiteX36-10137" fmla="*/ 148 w 711"/>
              <a:gd name="connsiteY36-10138" fmla="*/ 84 h 763"/>
              <a:gd name="connsiteX37-10139" fmla="*/ 179 w 711"/>
              <a:gd name="connsiteY37-10140" fmla="*/ 84 h 763"/>
              <a:gd name="connsiteX38-10141" fmla="*/ 237 w 711"/>
              <a:gd name="connsiteY38-10142" fmla="*/ 74 h 763"/>
              <a:gd name="connsiteX39-10143" fmla="*/ 295 w 711"/>
              <a:gd name="connsiteY39-10144" fmla="*/ 63 h 763"/>
              <a:gd name="connsiteX40-10145" fmla="*/ 353 w 711"/>
              <a:gd name="connsiteY40-10146" fmla="*/ 58 h 763"/>
              <a:gd name="connsiteX41-10147" fmla="*/ 411 w 711"/>
              <a:gd name="connsiteY41-10148" fmla="*/ 47 h 763"/>
              <a:gd name="connsiteX42-10149" fmla="*/ 438 w 711"/>
              <a:gd name="connsiteY42-10150" fmla="*/ 42 h 763"/>
              <a:gd name="connsiteX43-10151" fmla="*/ 464 w 711"/>
              <a:gd name="connsiteY43-10152" fmla="*/ 37 h 763"/>
              <a:gd name="connsiteX44-10153" fmla="*/ 490 w 711"/>
              <a:gd name="connsiteY44-10154" fmla="*/ 32 h 763"/>
              <a:gd name="connsiteX45-10155" fmla="*/ 506 w 711"/>
              <a:gd name="connsiteY45-10156" fmla="*/ 32 h 763"/>
              <a:gd name="connsiteX46-10157" fmla="*/ 522 w 711"/>
              <a:gd name="connsiteY46-10158" fmla="*/ 26 h 763"/>
              <a:gd name="connsiteX47-10159" fmla="*/ 538 w 711"/>
              <a:gd name="connsiteY47-10160" fmla="*/ 21 h 763"/>
              <a:gd name="connsiteX48-10161" fmla="*/ 543 w 711"/>
              <a:gd name="connsiteY48-10162" fmla="*/ 21 h 763"/>
              <a:gd name="connsiteX49-10163" fmla="*/ 553 w 711"/>
              <a:gd name="connsiteY49-10164" fmla="*/ 16 h 763"/>
              <a:gd name="connsiteX50-10165" fmla="*/ 559 w 711"/>
              <a:gd name="connsiteY50-10166" fmla="*/ 11 h 763"/>
              <a:gd name="connsiteX51-10167" fmla="*/ 569 w 711"/>
              <a:gd name="connsiteY51-10168" fmla="*/ 5 h 763"/>
              <a:gd name="connsiteX52-10169" fmla="*/ 575 w 711"/>
              <a:gd name="connsiteY52-10170" fmla="*/ 5 h 763"/>
              <a:gd name="connsiteX53-10171" fmla="*/ 585 w 711"/>
              <a:gd name="connsiteY53-10172" fmla="*/ 0 h 763"/>
              <a:gd name="connsiteX54-10173" fmla="*/ 590 w 711"/>
              <a:gd name="connsiteY54-10174" fmla="*/ 5 h 763"/>
              <a:gd name="connsiteX55-10175" fmla="*/ 596 w 711"/>
              <a:gd name="connsiteY55-10176" fmla="*/ 5 h 763"/>
              <a:gd name="connsiteX56-10177" fmla="*/ 601 w 711"/>
              <a:gd name="connsiteY56-10178" fmla="*/ 11 h 763"/>
              <a:gd name="connsiteX57-10179" fmla="*/ 611 w 711"/>
              <a:gd name="connsiteY57-10180" fmla="*/ 16 h 763"/>
              <a:gd name="connsiteX58-10181" fmla="*/ 622 w 711"/>
              <a:gd name="connsiteY58-10182" fmla="*/ 21 h 763"/>
              <a:gd name="connsiteX59-10183" fmla="*/ 632 w 711"/>
              <a:gd name="connsiteY59-10184" fmla="*/ 26 h 763"/>
              <a:gd name="connsiteX60-10185" fmla="*/ 643 w 711"/>
              <a:gd name="connsiteY60-10186" fmla="*/ 32 h 763"/>
              <a:gd name="connsiteX61-10187" fmla="*/ 659 w 711"/>
              <a:gd name="connsiteY61-10188" fmla="*/ 42 h 763"/>
              <a:gd name="connsiteX62-10189" fmla="*/ 669 w 711"/>
              <a:gd name="connsiteY62-10190" fmla="*/ 53 h 763"/>
              <a:gd name="connsiteX63-10191" fmla="*/ 680 w 711"/>
              <a:gd name="connsiteY63-10192" fmla="*/ 58 h 763"/>
              <a:gd name="connsiteX64-10193" fmla="*/ 690 w 711"/>
              <a:gd name="connsiteY64-10194" fmla="*/ 68 h 763"/>
              <a:gd name="connsiteX65-10195" fmla="*/ 701 w 711"/>
              <a:gd name="connsiteY65-10196" fmla="*/ 74 h 763"/>
              <a:gd name="connsiteX66-10197" fmla="*/ 706 w 711"/>
              <a:gd name="connsiteY66-10198" fmla="*/ 79 h 763"/>
              <a:gd name="connsiteX67-10199" fmla="*/ 711 w 711"/>
              <a:gd name="connsiteY67-10200" fmla="*/ 84 h 763"/>
              <a:gd name="connsiteX68-10201" fmla="*/ 711 w 711"/>
              <a:gd name="connsiteY68-10202" fmla="*/ 89 h 763"/>
              <a:gd name="connsiteX69-10203" fmla="*/ 711 w 711"/>
              <a:gd name="connsiteY69-10204" fmla="*/ 95 h 763"/>
              <a:gd name="connsiteX70-10205" fmla="*/ 711 w 711"/>
              <a:gd name="connsiteY70-10206" fmla="*/ 100 h 763"/>
              <a:gd name="connsiteX71-10207" fmla="*/ 711 w 711"/>
              <a:gd name="connsiteY71-10208" fmla="*/ 105 h 763"/>
              <a:gd name="connsiteX72-10209" fmla="*/ 706 w 711"/>
              <a:gd name="connsiteY72-10210" fmla="*/ 110 h 763"/>
              <a:gd name="connsiteX73-10211" fmla="*/ 680 w 711"/>
              <a:gd name="connsiteY73-10212" fmla="*/ 189 h 763"/>
              <a:gd name="connsiteX74-10213" fmla="*/ 675 w 711"/>
              <a:gd name="connsiteY74-10214" fmla="*/ 205 h 763"/>
              <a:gd name="connsiteX75-10215" fmla="*/ 675 w 711"/>
              <a:gd name="connsiteY75-10216" fmla="*/ 221 h 763"/>
              <a:gd name="connsiteX76-10217" fmla="*/ 675 w 711"/>
              <a:gd name="connsiteY76-10218" fmla="*/ 237 h 763"/>
              <a:gd name="connsiteX77-10219" fmla="*/ 669 w 711"/>
              <a:gd name="connsiteY77-10220" fmla="*/ 252 h 763"/>
              <a:gd name="connsiteX78-10221" fmla="*/ 669 w 711"/>
              <a:gd name="connsiteY78-10222" fmla="*/ 268 h 763"/>
              <a:gd name="connsiteX79-10223" fmla="*/ 669 w 711"/>
              <a:gd name="connsiteY79-10224" fmla="*/ 289 h 763"/>
              <a:gd name="connsiteX80-10225" fmla="*/ 664 w 711"/>
              <a:gd name="connsiteY80-10226" fmla="*/ 331 h 763"/>
              <a:gd name="connsiteX81-10227" fmla="*/ 659 w 711"/>
              <a:gd name="connsiteY81-10228" fmla="*/ 368 h 763"/>
              <a:gd name="connsiteX82-10229" fmla="*/ 659 w 711"/>
              <a:gd name="connsiteY82-10230" fmla="*/ 400 h 763"/>
              <a:gd name="connsiteX83-10231" fmla="*/ 654 w 711"/>
              <a:gd name="connsiteY83-10232" fmla="*/ 431 h 763"/>
              <a:gd name="connsiteX84-10233" fmla="*/ 648 w 711"/>
              <a:gd name="connsiteY84-10234" fmla="*/ 463 h 763"/>
              <a:gd name="connsiteX85-10235" fmla="*/ 648 w 711"/>
              <a:gd name="connsiteY85-10236" fmla="*/ 489 h 763"/>
              <a:gd name="connsiteX86-10237" fmla="*/ 643 w 711"/>
              <a:gd name="connsiteY86-10238" fmla="*/ 510 h 763"/>
              <a:gd name="connsiteX87-10239" fmla="*/ 638 w 711"/>
              <a:gd name="connsiteY87-10240" fmla="*/ 531 h 763"/>
              <a:gd name="connsiteX88-10241" fmla="*/ 632 w 711"/>
              <a:gd name="connsiteY88-10242" fmla="*/ 568 h 763"/>
              <a:gd name="connsiteX89-10243" fmla="*/ 622 w 711"/>
              <a:gd name="connsiteY89-10244" fmla="*/ 605 h 763"/>
              <a:gd name="connsiteX90-10245" fmla="*/ 617 w 711"/>
              <a:gd name="connsiteY90-10246" fmla="*/ 636 h 763"/>
              <a:gd name="connsiteX91-10247" fmla="*/ 606 w 711"/>
              <a:gd name="connsiteY91-10248" fmla="*/ 663 h 763"/>
              <a:gd name="connsiteX92-10249" fmla="*/ 601 w 711"/>
              <a:gd name="connsiteY92-10250" fmla="*/ 689 h 763"/>
              <a:gd name="connsiteX93-10251" fmla="*/ 596 w 711"/>
              <a:gd name="connsiteY93-10252" fmla="*/ 700 h 763"/>
              <a:gd name="connsiteX94-10253" fmla="*/ 590 w 711"/>
              <a:gd name="connsiteY94-10254" fmla="*/ 710 h 763"/>
              <a:gd name="connsiteX95-10255" fmla="*/ 590 w 711"/>
              <a:gd name="connsiteY95-10256" fmla="*/ 721 h 763"/>
              <a:gd name="connsiteX96-10257" fmla="*/ 585 w 711"/>
              <a:gd name="connsiteY96-10258" fmla="*/ 726 h 763"/>
              <a:gd name="connsiteX97-10259" fmla="*/ 580 w 711"/>
              <a:gd name="connsiteY97-10260" fmla="*/ 736 h 763"/>
              <a:gd name="connsiteX98-10261" fmla="*/ 580 w 711"/>
              <a:gd name="connsiteY98-10262" fmla="*/ 742 h 763"/>
              <a:gd name="connsiteX99-10263" fmla="*/ 569 w 711"/>
              <a:gd name="connsiteY99-10264" fmla="*/ 747 h 763"/>
              <a:gd name="connsiteX100-10265" fmla="*/ 564 w 711"/>
              <a:gd name="connsiteY100-10266" fmla="*/ 757 h 763"/>
              <a:gd name="connsiteX101-10267" fmla="*/ 559 w 711"/>
              <a:gd name="connsiteY101-10268" fmla="*/ 757 h 763"/>
              <a:gd name="connsiteX102-10269" fmla="*/ 553 w 711"/>
              <a:gd name="connsiteY102-10270" fmla="*/ 763 h 763"/>
              <a:gd name="connsiteX103-10271" fmla="*/ 548 w 711"/>
              <a:gd name="connsiteY103-10272" fmla="*/ 763 h 763"/>
              <a:gd name="connsiteX104-10273" fmla="*/ 548 w 711"/>
              <a:gd name="connsiteY104-10274" fmla="*/ 757 h 763"/>
              <a:gd name="connsiteX105-10275" fmla="*/ 543 w 711"/>
              <a:gd name="connsiteY105-10276" fmla="*/ 757 h 763"/>
              <a:gd name="connsiteX106-10277" fmla="*/ 543 w 711"/>
              <a:gd name="connsiteY106-10278" fmla="*/ 752 h 763"/>
              <a:gd name="connsiteX107-10279" fmla="*/ 543 w 711"/>
              <a:gd name="connsiteY107-10280" fmla="*/ 747 h 763"/>
              <a:gd name="connsiteX108-10281" fmla="*/ 538 w 711"/>
              <a:gd name="connsiteY108-10282" fmla="*/ 742 h 763"/>
              <a:gd name="connsiteX109-10283" fmla="*/ 538 w 711"/>
              <a:gd name="connsiteY109-10284" fmla="*/ 731 h 763"/>
              <a:gd name="connsiteX110-10285" fmla="*/ 538 w 711"/>
              <a:gd name="connsiteY110-10286" fmla="*/ 721 h 763"/>
              <a:gd name="connsiteX111-10287" fmla="*/ 532 w 711"/>
              <a:gd name="connsiteY111-10288" fmla="*/ 705 h 763"/>
              <a:gd name="connsiteX112-10289" fmla="*/ 527 w 711"/>
              <a:gd name="connsiteY112-10290" fmla="*/ 684 h 763"/>
              <a:gd name="connsiteX113-10291" fmla="*/ 522 w 711"/>
              <a:gd name="connsiteY113-10292" fmla="*/ 668 h 763"/>
              <a:gd name="connsiteX114-10293" fmla="*/ 517 w 711"/>
              <a:gd name="connsiteY114-10294" fmla="*/ 652 h 763"/>
              <a:gd name="connsiteX115-10295" fmla="*/ 511 w 711"/>
              <a:gd name="connsiteY115-10296" fmla="*/ 636 h 763"/>
              <a:gd name="connsiteX116-10297" fmla="*/ 501 w 711"/>
              <a:gd name="connsiteY116-10298" fmla="*/ 626 h 763"/>
              <a:gd name="connsiteX0-10299" fmla="*/ 601 w 711"/>
              <a:gd name="connsiteY0-10300" fmla="*/ 105 h 763"/>
              <a:gd name="connsiteX1-10301" fmla="*/ 596 w 711"/>
              <a:gd name="connsiteY1-10302" fmla="*/ 95 h 763"/>
              <a:gd name="connsiteX2-10303" fmla="*/ 596 w 711"/>
              <a:gd name="connsiteY2-10304" fmla="*/ 89 h 763"/>
              <a:gd name="connsiteX3-10305" fmla="*/ 596 w 711"/>
              <a:gd name="connsiteY3-10306" fmla="*/ 84 h 763"/>
              <a:gd name="connsiteX4-10307" fmla="*/ 590 w 711"/>
              <a:gd name="connsiteY4-10308" fmla="*/ 84 h 763"/>
              <a:gd name="connsiteX5-10309" fmla="*/ 585 w 711"/>
              <a:gd name="connsiteY5-10310" fmla="*/ 79 h 763"/>
              <a:gd name="connsiteX6-10311" fmla="*/ 575 w 711"/>
              <a:gd name="connsiteY6-10312" fmla="*/ 79 h 763"/>
              <a:gd name="connsiteX7-10313" fmla="*/ 569 w 711"/>
              <a:gd name="connsiteY7-10314" fmla="*/ 74 h 763"/>
              <a:gd name="connsiteX8-10315" fmla="*/ 553 w 711"/>
              <a:gd name="connsiteY8-10316" fmla="*/ 74 h 763"/>
              <a:gd name="connsiteX9-10317" fmla="*/ 543 w 711"/>
              <a:gd name="connsiteY9-10318" fmla="*/ 74 h 763"/>
              <a:gd name="connsiteX10-10319" fmla="*/ 527 w 711"/>
              <a:gd name="connsiteY10-10320" fmla="*/ 79 h 763"/>
              <a:gd name="connsiteX11-10321" fmla="*/ 496 w 711"/>
              <a:gd name="connsiteY11-10322" fmla="*/ 79 h 763"/>
              <a:gd name="connsiteX12-10323" fmla="*/ 459 w 711"/>
              <a:gd name="connsiteY12-10324" fmla="*/ 84 h 763"/>
              <a:gd name="connsiteX13-10325" fmla="*/ 422 w 711"/>
              <a:gd name="connsiteY13-10326" fmla="*/ 89 h 763"/>
              <a:gd name="connsiteX14-10327" fmla="*/ 385 w 711"/>
              <a:gd name="connsiteY14-10328" fmla="*/ 89 h 763"/>
              <a:gd name="connsiteX15-10329" fmla="*/ 343 w 711"/>
              <a:gd name="connsiteY15-10330" fmla="*/ 95 h 763"/>
              <a:gd name="connsiteX16-10331" fmla="*/ 295 w 711"/>
              <a:gd name="connsiteY16-10332" fmla="*/ 105 h 763"/>
              <a:gd name="connsiteX17-10333" fmla="*/ 269 w 711"/>
              <a:gd name="connsiteY17-10334" fmla="*/ 105 h 763"/>
              <a:gd name="connsiteX18-10335" fmla="*/ 243 w 711"/>
              <a:gd name="connsiteY18-10336" fmla="*/ 110 h 763"/>
              <a:gd name="connsiteX19-10337" fmla="*/ 216 w 711"/>
              <a:gd name="connsiteY19-10338" fmla="*/ 116 h 763"/>
              <a:gd name="connsiteX20-10339" fmla="*/ 190 w 711"/>
              <a:gd name="connsiteY20-10340" fmla="*/ 116 h 763"/>
              <a:gd name="connsiteX21-10341" fmla="*/ 158 w 711"/>
              <a:gd name="connsiteY21-10342" fmla="*/ 121 h 763"/>
              <a:gd name="connsiteX22-10343" fmla="*/ 132 w 711"/>
              <a:gd name="connsiteY22-10344" fmla="*/ 126 h 763"/>
              <a:gd name="connsiteX23-10345" fmla="*/ 106 w 711"/>
              <a:gd name="connsiteY23-10346" fmla="*/ 126 h 763"/>
              <a:gd name="connsiteX24-10347" fmla="*/ 85 w 711"/>
              <a:gd name="connsiteY24-10348" fmla="*/ 132 h 763"/>
              <a:gd name="connsiteX25-10349" fmla="*/ 64 w 711"/>
              <a:gd name="connsiteY25-10350" fmla="*/ 132 h 763"/>
              <a:gd name="connsiteX26-10351" fmla="*/ 37 w 711"/>
              <a:gd name="connsiteY26-10352" fmla="*/ 132 h 763"/>
              <a:gd name="connsiteX27-10353" fmla="*/ 21 w 711"/>
              <a:gd name="connsiteY27-10354" fmla="*/ 137 h 763"/>
              <a:gd name="connsiteX28-10355" fmla="*/ 0 w 711"/>
              <a:gd name="connsiteY28-10356" fmla="*/ 137 h 763"/>
              <a:gd name="connsiteX29-10357" fmla="*/ 0 w 711"/>
              <a:gd name="connsiteY29-10358" fmla="*/ 100 h 763"/>
              <a:gd name="connsiteX30-10359" fmla="*/ 16 w 711"/>
              <a:gd name="connsiteY30-10360" fmla="*/ 100 h 763"/>
              <a:gd name="connsiteX31-10361" fmla="*/ 37 w 711"/>
              <a:gd name="connsiteY31-10362" fmla="*/ 100 h 763"/>
              <a:gd name="connsiteX32-10363" fmla="*/ 53 w 711"/>
              <a:gd name="connsiteY32-10364" fmla="*/ 100 h 763"/>
              <a:gd name="connsiteX33-10365" fmla="*/ 74 w 711"/>
              <a:gd name="connsiteY33-10366" fmla="*/ 95 h 763"/>
              <a:gd name="connsiteX34-10367" fmla="*/ 100 w 711"/>
              <a:gd name="connsiteY34-10368" fmla="*/ 95 h 763"/>
              <a:gd name="connsiteX35-10369" fmla="*/ 122 w 711"/>
              <a:gd name="connsiteY35-10370" fmla="*/ 89 h 763"/>
              <a:gd name="connsiteX36-10371" fmla="*/ 148 w 711"/>
              <a:gd name="connsiteY36-10372" fmla="*/ 84 h 763"/>
              <a:gd name="connsiteX37-10373" fmla="*/ 179 w 711"/>
              <a:gd name="connsiteY37-10374" fmla="*/ 84 h 763"/>
              <a:gd name="connsiteX38-10375" fmla="*/ 237 w 711"/>
              <a:gd name="connsiteY38-10376" fmla="*/ 74 h 763"/>
              <a:gd name="connsiteX39-10377" fmla="*/ 295 w 711"/>
              <a:gd name="connsiteY39-10378" fmla="*/ 63 h 763"/>
              <a:gd name="connsiteX40-10379" fmla="*/ 353 w 711"/>
              <a:gd name="connsiteY40-10380" fmla="*/ 58 h 763"/>
              <a:gd name="connsiteX41-10381" fmla="*/ 411 w 711"/>
              <a:gd name="connsiteY41-10382" fmla="*/ 47 h 763"/>
              <a:gd name="connsiteX42-10383" fmla="*/ 438 w 711"/>
              <a:gd name="connsiteY42-10384" fmla="*/ 42 h 763"/>
              <a:gd name="connsiteX43-10385" fmla="*/ 464 w 711"/>
              <a:gd name="connsiteY43-10386" fmla="*/ 37 h 763"/>
              <a:gd name="connsiteX44-10387" fmla="*/ 490 w 711"/>
              <a:gd name="connsiteY44-10388" fmla="*/ 32 h 763"/>
              <a:gd name="connsiteX45-10389" fmla="*/ 506 w 711"/>
              <a:gd name="connsiteY45-10390" fmla="*/ 32 h 763"/>
              <a:gd name="connsiteX46-10391" fmla="*/ 522 w 711"/>
              <a:gd name="connsiteY46-10392" fmla="*/ 26 h 763"/>
              <a:gd name="connsiteX47-10393" fmla="*/ 538 w 711"/>
              <a:gd name="connsiteY47-10394" fmla="*/ 21 h 763"/>
              <a:gd name="connsiteX48-10395" fmla="*/ 543 w 711"/>
              <a:gd name="connsiteY48-10396" fmla="*/ 21 h 763"/>
              <a:gd name="connsiteX49-10397" fmla="*/ 553 w 711"/>
              <a:gd name="connsiteY49-10398" fmla="*/ 16 h 763"/>
              <a:gd name="connsiteX50-10399" fmla="*/ 559 w 711"/>
              <a:gd name="connsiteY50-10400" fmla="*/ 11 h 763"/>
              <a:gd name="connsiteX51-10401" fmla="*/ 569 w 711"/>
              <a:gd name="connsiteY51-10402" fmla="*/ 5 h 763"/>
              <a:gd name="connsiteX52-10403" fmla="*/ 575 w 711"/>
              <a:gd name="connsiteY52-10404" fmla="*/ 5 h 763"/>
              <a:gd name="connsiteX53-10405" fmla="*/ 585 w 711"/>
              <a:gd name="connsiteY53-10406" fmla="*/ 0 h 763"/>
              <a:gd name="connsiteX54-10407" fmla="*/ 590 w 711"/>
              <a:gd name="connsiteY54-10408" fmla="*/ 5 h 763"/>
              <a:gd name="connsiteX55-10409" fmla="*/ 596 w 711"/>
              <a:gd name="connsiteY55-10410" fmla="*/ 5 h 763"/>
              <a:gd name="connsiteX56-10411" fmla="*/ 601 w 711"/>
              <a:gd name="connsiteY56-10412" fmla="*/ 11 h 763"/>
              <a:gd name="connsiteX57-10413" fmla="*/ 611 w 711"/>
              <a:gd name="connsiteY57-10414" fmla="*/ 16 h 763"/>
              <a:gd name="connsiteX58-10415" fmla="*/ 622 w 711"/>
              <a:gd name="connsiteY58-10416" fmla="*/ 21 h 763"/>
              <a:gd name="connsiteX59-10417" fmla="*/ 632 w 711"/>
              <a:gd name="connsiteY59-10418" fmla="*/ 26 h 763"/>
              <a:gd name="connsiteX60-10419" fmla="*/ 643 w 711"/>
              <a:gd name="connsiteY60-10420" fmla="*/ 32 h 763"/>
              <a:gd name="connsiteX61-10421" fmla="*/ 659 w 711"/>
              <a:gd name="connsiteY61-10422" fmla="*/ 42 h 763"/>
              <a:gd name="connsiteX62-10423" fmla="*/ 669 w 711"/>
              <a:gd name="connsiteY62-10424" fmla="*/ 53 h 763"/>
              <a:gd name="connsiteX63-10425" fmla="*/ 680 w 711"/>
              <a:gd name="connsiteY63-10426" fmla="*/ 58 h 763"/>
              <a:gd name="connsiteX64-10427" fmla="*/ 690 w 711"/>
              <a:gd name="connsiteY64-10428" fmla="*/ 68 h 763"/>
              <a:gd name="connsiteX65-10429" fmla="*/ 701 w 711"/>
              <a:gd name="connsiteY65-10430" fmla="*/ 74 h 763"/>
              <a:gd name="connsiteX66-10431" fmla="*/ 706 w 711"/>
              <a:gd name="connsiteY66-10432" fmla="*/ 79 h 763"/>
              <a:gd name="connsiteX67-10433" fmla="*/ 711 w 711"/>
              <a:gd name="connsiteY67-10434" fmla="*/ 84 h 763"/>
              <a:gd name="connsiteX68-10435" fmla="*/ 711 w 711"/>
              <a:gd name="connsiteY68-10436" fmla="*/ 89 h 763"/>
              <a:gd name="connsiteX69-10437" fmla="*/ 711 w 711"/>
              <a:gd name="connsiteY69-10438" fmla="*/ 95 h 763"/>
              <a:gd name="connsiteX70-10439" fmla="*/ 711 w 711"/>
              <a:gd name="connsiteY70-10440" fmla="*/ 100 h 763"/>
              <a:gd name="connsiteX71-10441" fmla="*/ 711 w 711"/>
              <a:gd name="connsiteY71-10442" fmla="*/ 105 h 763"/>
              <a:gd name="connsiteX72-10443" fmla="*/ 706 w 711"/>
              <a:gd name="connsiteY72-10444" fmla="*/ 110 h 763"/>
              <a:gd name="connsiteX73-10445" fmla="*/ 675 w 711"/>
              <a:gd name="connsiteY73-10446" fmla="*/ 205 h 763"/>
              <a:gd name="connsiteX74-10447" fmla="*/ 675 w 711"/>
              <a:gd name="connsiteY74-10448" fmla="*/ 221 h 763"/>
              <a:gd name="connsiteX75-10449" fmla="*/ 675 w 711"/>
              <a:gd name="connsiteY75-10450" fmla="*/ 237 h 763"/>
              <a:gd name="connsiteX76-10451" fmla="*/ 669 w 711"/>
              <a:gd name="connsiteY76-10452" fmla="*/ 252 h 763"/>
              <a:gd name="connsiteX77-10453" fmla="*/ 669 w 711"/>
              <a:gd name="connsiteY77-10454" fmla="*/ 268 h 763"/>
              <a:gd name="connsiteX78-10455" fmla="*/ 669 w 711"/>
              <a:gd name="connsiteY78-10456" fmla="*/ 289 h 763"/>
              <a:gd name="connsiteX79-10457" fmla="*/ 664 w 711"/>
              <a:gd name="connsiteY79-10458" fmla="*/ 331 h 763"/>
              <a:gd name="connsiteX80-10459" fmla="*/ 659 w 711"/>
              <a:gd name="connsiteY80-10460" fmla="*/ 368 h 763"/>
              <a:gd name="connsiteX81-10461" fmla="*/ 659 w 711"/>
              <a:gd name="connsiteY81-10462" fmla="*/ 400 h 763"/>
              <a:gd name="connsiteX82-10463" fmla="*/ 654 w 711"/>
              <a:gd name="connsiteY82-10464" fmla="*/ 431 h 763"/>
              <a:gd name="connsiteX83-10465" fmla="*/ 648 w 711"/>
              <a:gd name="connsiteY83-10466" fmla="*/ 463 h 763"/>
              <a:gd name="connsiteX84-10467" fmla="*/ 648 w 711"/>
              <a:gd name="connsiteY84-10468" fmla="*/ 489 h 763"/>
              <a:gd name="connsiteX85-10469" fmla="*/ 643 w 711"/>
              <a:gd name="connsiteY85-10470" fmla="*/ 510 h 763"/>
              <a:gd name="connsiteX86-10471" fmla="*/ 638 w 711"/>
              <a:gd name="connsiteY86-10472" fmla="*/ 531 h 763"/>
              <a:gd name="connsiteX87-10473" fmla="*/ 632 w 711"/>
              <a:gd name="connsiteY87-10474" fmla="*/ 568 h 763"/>
              <a:gd name="connsiteX88-10475" fmla="*/ 622 w 711"/>
              <a:gd name="connsiteY88-10476" fmla="*/ 605 h 763"/>
              <a:gd name="connsiteX89-10477" fmla="*/ 617 w 711"/>
              <a:gd name="connsiteY89-10478" fmla="*/ 636 h 763"/>
              <a:gd name="connsiteX90-10479" fmla="*/ 606 w 711"/>
              <a:gd name="connsiteY90-10480" fmla="*/ 663 h 763"/>
              <a:gd name="connsiteX91-10481" fmla="*/ 601 w 711"/>
              <a:gd name="connsiteY91-10482" fmla="*/ 689 h 763"/>
              <a:gd name="connsiteX92-10483" fmla="*/ 596 w 711"/>
              <a:gd name="connsiteY92-10484" fmla="*/ 700 h 763"/>
              <a:gd name="connsiteX93-10485" fmla="*/ 590 w 711"/>
              <a:gd name="connsiteY93-10486" fmla="*/ 710 h 763"/>
              <a:gd name="connsiteX94-10487" fmla="*/ 590 w 711"/>
              <a:gd name="connsiteY94-10488" fmla="*/ 721 h 763"/>
              <a:gd name="connsiteX95-10489" fmla="*/ 585 w 711"/>
              <a:gd name="connsiteY95-10490" fmla="*/ 726 h 763"/>
              <a:gd name="connsiteX96-10491" fmla="*/ 580 w 711"/>
              <a:gd name="connsiteY96-10492" fmla="*/ 736 h 763"/>
              <a:gd name="connsiteX97-10493" fmla="*/ 580 w 711"/>
              <a:gd name="connsiteY97-10494" fmla="*/ 742 h 763"/>
              <a:gd name="connsiteX98-10495" fmla="*/ 569 w 711"/>
              <a:gd name="connsiteY98-10496" fmla="*/ 747 h 763"/>
              <a:gd name="connsiteX99-10497" fmla="*/ 564 w 711"/>
              <a:gd name="connsiteY99-10498" fmla="*/ 757 h 763"/>
              <a:gd name="connsiteX100-10499" fmla="*/ 559 w 711"/>
              <a:gd name="connsiteY100-10500" fmla="*/ 757 h 763"/>
              <a:gd name="connsiteX101-10501" fmla="*/ 553 w 711"/>
              <a:gd name="connsiteY101-10502" fmla="*/ 763 h 763"/>
              <a:gd name="connsiteX102-10503" fmla="*/ 548 w 711"/>
              <a:gd name="connsiteY102-10504" fmla="*/ 763 h 763"/>
              <a:gd name="connsiteX103-10505" fmla="*/ 548 w 711"/>
              <a:gd name="connsiteY103-10506" fmla="*/ 757 h 763"/>
              <a:gd name="connsiteX104-10507" fmla="*/ 543 w 711"/>
              <a:gd name="connsiteY104-10508" fmla="*/ 757 h 763"/>
              <a:gd name="connsiteX105-10509" fmla="*/ 543 w 711"/>
              <a:gd name="connsiteY105-10510" fmla="*/ 752 h 763"/>
              <a:gd name="connsiteX106-10511" fmla="*/ 543 w 711"/>
              <a:gd name="connsiteY106-10512" fmla="*/ 747 h 763"/>
              <a:gd name="connsiteX107-10513" fmla="*/ 538 w 711"/>
              <a:gd name="connsiteY107-10514" fmla="*/ 742 h 763"/>
              <a:gd name="connsiteX108-10515" fmla="*/ 538 w 711"/>
              <a:gd name="connsiteY108-10516" fmla="*/ 731 h 763"/>
              <a:gd name="connsiteX109-10517" fmla="*/ 538 w 711"/>
              <a:gd name="connsiteY109-10518" fmla="*/ 721 h 763"/>
              <a:gd name="connsiteX110-10519" fmla="*/ 532 w 711"/>
              <a:gd name="connsiteY110-10520" fmla="*/ 705 h 763"/>
              <a:gd name="connsiteX111-10521" fmla="*/ 527 w 711"/>
              <a:gd name="connsiteY111-10522" fmla="*/ 684 h 763"/>
              <a:gd name="connsiteX112-10523" fmla="*/ 522 w 711"/>
              <a:gd name="connsiteY112-10524" fmla="*/ 668 h 763"/>
              <a:gd name="connsiteX113-10525" fmla="*/ 517 w 711"/>
              <a:gd name="connsiteY113-10526" fmla="*/ 652 h 763"/>
              <a:gd name="connsiteX114-10527" fmla="*/ 511 w 711"/>
              <a:gd name="connsiteY114-10528" fmla="*/ 636 h 763"/>
              <a:gd name="connsiteX115-10529" fmla="*/ 501 w 711"/>
              <a:gd name="connsiteY115-10530" fmla="*/ 626 h 763"/>
              <a:gd name="connsiteX0-10531" fmla="*/ 601 w 711"/>
              <a:gd name="connsiteY0-10532" fmla="*/ 105 h 763"/>
              <a:gd name="connsiteX1-10533" fmla="*/ 596 w 711"/>
              <a:gd name="connsiteY1-10534" fmla="*/ 95 h 763"/>
              <a:gd name="connsiteX2-10535" fmla="*/ 596 w 711"/>
              <a:gd name="connsiteY2-10536" fmla="*/ 89 h 763"/>
              <a:gd name="connsiteX3-10537" fmla="*/ 596 w 711"/>
              <a:gd name="connsiteY3-10538" fmla="*/ 84 h 763"/>
              <a:gd name="connsiteX4-10539" fmla="*/ 590 w 711"/>
              <a:gd name="connsiteY4-10540" fmla="*/ 84 h 763"/>
              <a:gd name="connsiteX5-10541" fmla="*/ 585 w 711"/>
              <a:gd name="connsiteY5-10542" fmla="*/ 79 h 763"/>
              <a:gd name="connsiteX6-10543" fmla="*/ 575 w 711"/>
              <a:gd name="connsiteY6-10544" fmla="*/ 79 h 763"/>
              <a:gd name="connsiteX7-10545" fmla="*/ 569 w 711"/>
              <a:gd name="connsiteY7-10546" fmla="*/ 74 h 763"/>
              <a:gd name="connsiteX8-10547" fmla="*/ 553 w 711"/>
              <a:gd name="connsiteY8-10548" fmla="*/ 74 h 763"/>
              <a:gd name="connsiteX9-10549" fmla="*/ 543 w 711"/>
              <a:gd name="connsiteY9-10550" fmla="*/ 74 h 763"/>
              <a:gd name="connsiteX10-10551" fmla="*/ 527 w 711"/>
              <a:gd name="connsiteY10-10552" fmla="*/ 79 h 763"/>
              <a:gd name="connsiteX11-10553" fmla="*/ 496 w 711"/>
              <a:gd name="connsiteY11-10554" fmla="*/ 79 h 763"/>
              <a:gd name="connsiteX12-10555" fmla="*/ 459 w 711"/>
              <a:gd name="connsiteY12-10556" fmla="*/ 84 h 763"/>
              <a:gd name="connsiteX13-10557" fmla="*/ 422 w 711"/>
              <a:gd name="connsiteY13-10558" fmla="*/ 89 h 763"/>
              <a:gd name="connsiteX14-10559" fmla="*/ 385 w 711"/>
              <a:gd name="connsiteY14-10560" fmla="*/ 89 h 763"/>
              <a:gd name="connsiteX15-10561" fmla="*/ 343 w 711"/>
              <a:gd name="connsiteY15-10562" fmla="*/ 95 h 763"/>
              <a:gd name="connsiteX16-10563" fmla="*/ 295 w 711"/>
              <a:gd name="connsiteY16-10564" fmla="*/ 105 h 763"/>
              <a:gd name="connsiteX17-10565" fmla="*/ 269 w 711"/>
              <a:gd name="connsiteY17-10566" fmla="*/ 105 h 763"/>
              <a:gd name="connsiteX18-10567" fmla="*/ 243 w 711"/>
              <a:gd name="connsiteY18-10568" fmla="*/ 110 h 763"/>
              <a:gd name="connsiteX19-10569" fmla="*/ 216 w 711"/>
              <a:gd name="connsiteY19-10570" fmla="*/ 116 h 763"/>
              <a:gd name="connsiteX20-10571" fmla="*/ 190 w 711"/>
              <a:gd name="connsiteY20-10572" fmla="*/ 116 h 763"/>
              <a:gd name="connsiteX21-10573" fmla="*/ 158 w 711"/>
              <a:gd name="connsiteY21-10574" fmla="*/ 121 h 763"/>
              <a:gd name="connsiteX22-10575" fmla="*/ 132 w 711"/>
              <a:gd name="connsiteY22-10576" fmla="*/ 126 h 763"/>
              <a:gd name="connsiteX23-10577" fmla="*/ 106 w 711"/>
              <a:gd name="connsiteY23-10578" fmla="*/ 126 h 763"/>
              <a:gd name="connsiteX24-10579" fmla="*/ 85 w 711"/>
              <a:gd name="connsiteY24-10580" fmla="*/ 132 h 763"/>
              <a:gd name="connsiteX25-10581" fmla="*/ 64 w 711"/>
              <a:gd name="connsiteY25-10582" fmla="*/ 132 h 763"/>
              <a:gd name="connsiteX26-10583" fmla="*/ 37 w 711"/>
              <a:gd name="connsiteY26-10584" fmla="*/ 132 h 763"/>
              <a:gd name="connsiteX27-10585" fmla="*/ 21 w 711"/>
              <a:gd name="connsiteY27-10586" fmla="*/ 137 h 763"/>
              <a:gd name="connsiteX28-10587" fmla="*/ 0 w 711"/>
              <a:gd name="connsiteY28-10588" fmla="*/ 137 h 763"/>
              <a:gd name="connsiteX29-10589" fmla="*/ 0 w 711"/>
              <a:gd name="connsiteY29-10590" fmla="*/ 100 h 763"/>
              <a:gd name="connsiteX30-10591" fmla="*/ 16 w 711"/>
              <a:gd name="connsiteY30-10592" fmla="*/ 100 h 763"/>
              <a:gd name="connsiteX31-10593" fmla="*/ 37 w 711"/>
              <a:gd name="connsiteY31-10594" fmla="*/ 100 h 763"/>
              <a:gd name="connsiteX32-10595" fmla="*/ 53 w 711"/>
              <a:gd name="connsiteY32-10596" fmla="*/ 100 h 763"/>
              <a:gd name="connsiteX33-10597" fmla="*/ 74 w 711"/>
              <a:gd name="connsiteY33-10598" fmla="*/ 95 h 763"/>
              <a:gd name="connsiteX34-10599" fmla="*/ 100 w 711"/>
              <a:gd name="connsiteY34-10600" fmla="*/ 95 h 763"/>
              <a:gd name="connsiteX35-10601" fmla="*/ 122 w 711"/>
              <a:gd name="connsiteY35-10602" fmla="*/ 89 h 763"/>
              <a:gd name="connsiteX36-10603" fmla="*/ 148 w 711"/>
              <a:gd name="connsiteY36-10604" fmla="*/ 84 h 763"/>
              <a:gd name="connsiteX37-10605" fmla="*/ 179 w 711"/>
              <a:gd name="connsiteY37-10606" fmla="*/ 84 h 763"/>
              <a:gd name="connsiteX38-10607" fmla="*/ 237 w 711"/>
              <a:gd name="connsiteY38-10608" fmla="*/ 74 h 763"/>
              <a:gd name="connsiteX39-10609" fmla="*/ 295 w 711"/>
              <a:gd name="connsiteY39-10610" fmla="*/ 63 h 763"/>
              <a:gd name="connsiteX40-10611" fmla="*/ 353 w 711"/>
              <a:gd name="connsiteY40-10612" fmla="*/ 58 h 763"/>
              <a:gd name="connsiteX41-10613" fmla="*/ 411 w 711"/>
              <a:gd name="connsiteY41-10614" fmla="*/ 47 h 763"/>
              <a:gd name="connsiteX42-10615" fmla="*/ 438 w 711"/>
              <a:gd name="connsiteY42-10616" fmla="*/ 42 h 763"/>
              <a:gd name="connsiteX43-10617" fmla="*/ 464 w 711"/>
              <a:gd name="connsiteY43-10618" fmla="*/ 37 h 763"/>
              <a:gd name="connsiteX44-10619" fmla="*/ 490 w 711"/>
              <a:gd name="connsiteY44-10620" fmla="*/ 32 h 763"/>
              <a:gd name="connsiteX45-10621" fmla="*/ 506 w 711"/>
              <a:gd name="connsiteY45-10622" fmla="*/ 32 h 763"/>
              <a:gd name="connsiteX46-10623" fmla="*/ 522 w 711"/>
              <a:gd name="connsiteY46-10624" fmla="*/ 26 h 763"/>
              <a:gd name="connsiteX47-10625" fmla="*/ 538 w 711"/>
              <a:gd name="connsiteY47-10626" fmla="*/ 21 h 763"/>
              <a:gd name="connsiteX48-10627" fmla="*/ 543 w 711"/>
              <a:gd name="connsiteY48-10628" fmla="*/ 21 h 763"/>
              <a:gd name="connsiteX49-10629" fmla="*/ 553 w 711"/>
              <a:gd name="connsiteY49-10630" fmla="*/ 16 h 763"/>
              <a:gd name="connsiteX50-10631" fmla="*/ 559 w 711"/>
              <a:gd name="connsiteY50-10632" fmla="*/ 11 h 763"/>
              <a:gd name="connsiteX51-10633" fmla="*/ 569 w 711"/>
              <a:gd name="connsiteY51-10634" fmla="*/ 5 h 763"/>
              <a:gd name="connsiteX52-10635" fmla="*/ 575 w 711"/>
              <a:gd name="connsiteY52-10636" fmla="*/ 5 h 763"/>
              <a:gd name="connsiteX53-10637" fmla="*/ 585 w 711"/>
              <a:gd name="connsiteY53-10638" fmla="*/ 0 h 763"/>
              <a:gd name="connsiteX54-10639" fmla="*/ 590 w 711"/>
              <a:gd name="connsiteY54-10640" fmla="*/ 5 h 763"/>
              <a:gd name="connsiteX55-10641" fmla="*/ 596 w 711"/>
              <a:gd name="connsiteY55-10642" fmla="*/ 5 h 763"/>
              <a:gd name="connsiteX56-10643" fmla="*/ 601 w 711"/>
              <a:gd name="connsiteY56-10644" fmla="*/ 11 h 763"/>
              <a:gd name="connsiteX57-10645" fmla="*/ 611 w 711"/>
              <a:gd name="connsiteY57-10646" fmla="*/ 16 h 763"/>
              <a:gd name="connsiteX58-10647" fmla="*/ 622 w 711"/>
              <a:gd name="connsiteY58-10648" fmla="*/ 21 h 763"/>
              <a:gd name="connsiteX59-10649" fmla="*/ 632 w 711"/>
              <a:gd name="connsiteY59-10650" fmla="*/ 26 h 763"/>
              <a:gd name="connsiteX60-10651" fmla="*/ 643 w 711"/>
              <a:gd name="connsiteY60-10652" fmla="*/ 32 h 763"/>
              <a:gd name="connsiteX61-10653" fmla="*/ 659 w 711"/>
              <a:gd name="connsiteY61-10654" fmla="*/ 42 h 763"/>
              <a:gd name="connsiteX62-10655" fmla="*/ 669 w 711"/>
              <a:gd name="connsiteY62-10656" fmla="*/ 53 h 763"/>
              <a:gd name="connsiteX63-10657" fmla="*/ 680 w 711"/>
              <a:gd name="connsiteY63-10658" fmla="*/ 58 h 763"/>
              <a:gd name="connsiteX64-10659" fmla="*/ 690 w 711"/>
              <a:gd name="connsiteY64-10660" fmla="*/ 68 h 763"/>
              <a:gd name="connsiteX65-10661" fmla="*/ 701 w 711"/>
              <a:gd name="connsiteY65-10662" fmla="*/ 74 h 763"/>
              <a:gd name="connsiteX66-10663" fmla="*/ 706 w 711"/>
              <a:gd name="connsiteY66-10664" fmla="*/ 79 h 763"/>
              <a:gd name="connsiteX67-10665" fmla="*/ 711 w 711"/>
              <a:gd name="connsiteY67-10666" fmla="*/ 84 h 763"/>
              <a:gd name="connsiteX68-10667" fmla="*/ 711 w 711"/>
              <a:gd name="connsiteY68-10668" fmla="*/ 89 h 763"/>
              <a:gd name="connsiteX69-10669" fmla="*/ 711 w 711"/>
              <a:gd name="connsiteY69-10670" fmla="*/ 95 h 763"/>
              <a:gd name="connsiteX70-10671" fmla="*/ 711 w 711"/>
              <a:gd name="connsiteY70-10672" fmla="*/ 100 h 763"/>
              <a:gd name="connsiteX71-10673" fmla="*/ 711 w 711"/>
              <a:gd name="connsiteY71-10674" fmla="*/ 105 h 763"/>
              <a:gd name="connsiteX72-10675" fmla="*/ 706 w 711"/>
              <a:gd name="connsiteY72-10676" fmla="*/ 110 h 763"/>
              <a:gd name="connsiteX73-10677" fmla="*/ 675 w 711"/>
              <a:gd name="connsiteY73-10678" fmla="*/ 221 h 763"/>
              <a:gd name="connsiteX74-10679" fmla="*/ 675 w 711"/>
              <a:gd name="connsiteY74-10680" fmla="*/ 237 h 763"/>
              <a:gd name="connsiteX75-10681" fmla="*/ 669 w 711"/>
              <a:gd name="connsiteY75-10682" fmla="*/ 252 h 763"/>
              <a:gd name="connsiteX76-10683" fmla="*/ 669 w 711"/>
              <a:gd name="connsiteY76-10684" fmla="*/ 268 h 763"/>
              <a:gd name="connsiteX77-10685" fmla="*/ 669 w 711"/>
              <a:gd name="connsiteY77-10686" fmla="*/ 289 h 763"/>
              <a:gd name="connsiteX78-10687" fmla="*/ 664 w 711"/>
              <a:gd name="connsiteY78-10688" fmla="*/ 331 h 763"/>
              <a:gd name="connsiteX79-10689" fmla="*/ 659 w 711"/>
              <a:gd name="connsiteY79-10690" fmla="*/ 368 h 763"/>
              <a:gd name="connsiteX80-10691" fmla="*/ 659 w 711"/>
              <a:gd name="connsiteY80-10692" fmla="*/ 400 h 763"/>
              <a:gd name="connsiteX81-10693" fmla="*/ 654 w 711"/>
              <a:gd name="connsiteY81-10694" fmla="*/ 431 h 763"/>
              <a:gd name="connsiteX82-10695" fmla="*/ 648 w 711"/>
              <a:gd name="connsiteY82-10696" fmla="*/ 463 h 763"/>
              <a:gd name="connsiteX83-10697" fmla="*/ 648 w 711"/>
              <a:gd name="connsiteY83-10698" fmla="*/ 489 h 763"/>
              <a:gd name="connsiteX84-10699" fmla="*/ 643 w 711"/>
              <a:gd name="connsiteY84-10700" fmla="*/ 510 h 763"/>
              <a:gd name="connsiteX85-10701" fmla="*/ 638 w 711"/>
              <a:gd name="connsiteY85-10702" fmla="*/ 531 h 763"/>
              <a:gd name="connsiteX86-10703" fmla="*/ 632 w 711"/>
              <a:gd name="connsiteY86-10704" fmla="*/ 568 h 763"/>
              <a:gd name="connsiteX87-10705" fmla="*/ 622 w 711"/>
              <a:gd name="connsiteY87-10706" fmla="*/ 605 h 763"/>
              <a:gd name="connsiteX88-10707" fmla="*/ 617 w 711"/>
              <a:gd name="connsiteY88-10708" fmla="*/ 636 h 763"/>
              <a:gd name="connsiteX89-10709" fmla="*/ 606 w 711"/>
              <a:gd name="connsiteY89-10710" fmla="*/ 663 h 763"/>
              <a:gd name="connsiteX90-10711" fmla="*/ 601 w 711"/>
              <a:gd name="connsiteY90-10712" fmla="*/ 689 h 763"/>
              <a:gd name="connsiteX91-10713" fmla="*/ 596 w 711"/>
              <a:gd name="connsiteY91-10714" fmla="*/ 700 h 763"/>
              <a:gd name="connsiteX92-10715" fmla="*/ 590 w 711"/>
              <a:gd name="connsiteY92-10716" fmla="*/ 710 h 763"/>
              <a:gd name="connsiteX93-10717" fmla="*/ 590 w 711"/>
              <a:gd name="connsiteY93-10718" fmla="*/ 721 h 763"/>
              <a:gd name="connsiteX94-10719" fmla="*/ 585 w 711"/>
              <a:gd name="connsiteY94-10720" fmla="*/ 726 h 763"/>
              <a:gd name="connsiteX95-10721" fmla="*/ 580 w 711"/>
              <a:gd name="connsiteY95-10722" fmla="*/ 736 h 763"/>
              <a:gd name="connsiteX96-10723" fmla="*/ 580 w 711"/>
              <a:gd name="connsiteY96-10724" fmla="*/ 742 h 763"/>
              <a:gd name="connsiteX97-10725" fmla="*/ 569 w 711"/>
              <a:gd name="connsiteY97-10726" fmla="*/ 747 h 763"/>
              <a:gd name="connsiteX98-10727" fmla="*/ 564 w 711"/>
              <a:gd name="connsiteY98-10728" fmla="*/ 757 h 763"/>
              <a:gd name="connsiteX99-10729" fmla="*/ 559 w 711"/>
              <a:gd name="connsiteY99-10730" fmla="*/ 757 h 763"/>
              <a:gd name="connsiteX100-10731" fmla="*/ 553 w 711"/>
              <a:gd name="connsiteY100-10732" fmla="*/ 763 h 763"/>
              <a:gd name="connsiteX101-10733" fmla="*/ 548 w 711"/>
              <a:gd name="connsiteY101-10734" fmla="*/ 763 h 763"/>
              <a:gd name="connsiteX102-10735" fmla="*/ 548 w 711"/>
              <a:gd name="connsiteY102-10736" fmla="*/ 757 h 763"/>
              <a:gd name="connsiteX103-10737" fmla="*/ 543 w 711"/>
              <a:gd name="connsiteY103-10738" fmla="*/ 757 h 763"/>
              <a:gd name="connsiteX104-10739" fmla="*/ 543 w 711"/>
              <a:gd name="connsiteY104-10740" fmla="*/ 752 h 763"/>
              <a:gd name="connsiteX105-10741" fmla="*/ 543 w 711"/>
              <a:gd name="connsiteY105-10742" fmla="*/ 747 h 763"/>
              <a:gd name="connsiteX106-10743" fmla="*/ 538 w 711"/>
              <a:gd name="connsiteY106-10744" fmla="*/ 742 h 763"/>
              <a:gd name="connsiteX107-10745" fmla="*/ 538 w 711"/>
              <a:gd name="connsiteY107-10746" fmla="*/ 731 h 763"/>
              <a:gd name="connsiteX108-10747" fmla="*/ 538 w 711"/>
              <a:gd name="connsiteY108-10748" fmla="*/ 721 h 763"/>
              <a:gd name="connsiteX109-10749" fmla="*/ 532 w 711"/>
              <a:gd name="connsiteY109-10750" fmla="*/ 705 h 763"/>
              <a:gd name="connsiteX110-10751" fmla="*/ 527 w 711"/>
              <a:gd name="connsiteY110-10752" fmla="*/ 684 h 763"/>
              <a:gd name="connsiteX111-10753" fmla="*/ 522 w 711"/>
              <a:gd name="connsiteY111-10754" fmla="*/ 668 h 763"/>
              <a:gd name="connsiteX112-10755" fmla="*/ 517 w 711"/>
              <a:gd name="connsiteY112-10756" fmla="*/ 652 h 763"/>
              <a:gd name="connsiteX113-10757" fmla="*/ 511 w 711"/>
              <a:gd name="connsiteY113-10758" fmla="*/ 636 h 763"/>
              <a:gd name="connsiteX114-10759" fmla="*/ 501 w 711"/>
              <a:gd name="connsiteY114-10760" fmla="*/ 626 h 763"/>
              <a:gd name="connsiteX0-10761" fmla="*/ 601 w 711"/>
              <a:gd name="connsiteY0-10762" fmla="*/ 105 h 763"/>
              <a:gd name="connsiteX1-10763" fmla="*/ 596 w 711"/>
              <a:gd name="connsiteY1-10764" fmla="*/ 95 h 763"/>
              <a:gd name="connsiteX2-10765" fmla="*/ 596 w 711"/>
              <a:gd name="connsiteY2-10766" fmla="*/ 89 h 763"/>
              <a:gd name="connsiteX3-10767" fmla="*/ 596 w 711"/>
              <a:gd name="connsiteY3-10768" fmla="*/ 84 h 763"/>
              <a:gd name="connsiteX4-10769" fmla="*/ 590 w 711"/>
              <a:gd name="connsiteY4-10770" fmla="*/ 84 h 763"/>
              <a:gd name="connsiteX5-10771" fmla="*/ 585 w 711"/>
              <a:gd name="connsiteY5-10772" fmla="*/ 79 h 763"/>
              <a:gd name="connsiteX6-10773" fmla="*/ 575 w 711"/>
              <a:gd name="connsiteY6-10774" fmla="*/ 79 h 763"/>
              <a:gd name="connsiteX7-10775" fmla="*/ 569 w 711"/>
              <a:gd name="connsiteY7-10776" fmla="*/ 74 h 763"/>
              <a:gd name="connsiteX8-10777" fmla="*/ 553 w 711"/>
              <a:gd name="connsiteY8-10778" fmla="*/ 74 h 763"/>
              <a:gd name="connsiteX9-10779" fmla="*/ 543 w 711"/>
              <a:gd name="connsiteY9-10780" fmla="*/ 74 h 763"/>
              <a:gd name="connsiteX10-10781" fmla="*/ 527 w 711"/>
              <a:gd name="connsiteY10-10782" fmla="*/ 79 h 763"/>
              <a:gd name="connsiteX11-10783" fmla="*/ 496 w 711"/>
              <a:gd name="connsiteY11-10784" fmla="*/ 79 h 763"/>
              <a:gd name="connsiteX12-10785" fmla="*/ 459 w 711"/>
              <a:gd name="connsiteY12-10786" fmla="*/ 84 h 763"/>
              <a:gd name="connsiteX13-10787" fmla="*/ 422 w 711"/>
              <a:gd name="connsiteY13-10788" fmla="*/ 89 h 763"/>
              <a:gd name="connsiteX14-10789" fmla="*/ 385 w 711"/>
              <a:gd name="connsiteY14-10790" fmla="*/ 89 h 763"/>
              <a:gd name="connsiteX15-10791" fmla="*/ 343 w 711"/>
              <a:gd name="connsiteY15-10792" fmla="*/ 95 h 763"/>
              <a:gd name="connsiteX16-10793" fmla="*/ 295 w 711"/>
              <a:gd name="connsiteY16-10794" fmla="*/ 105 h 763"/>
              <a:gd name="connsiteX17-10795" fmla="*/ 269 w 711"/>
              <a:gd name="connsiteY17-10796" fmla="*/ 105 h 763"/>
              <a:gd name="connsiteX18-10797" fmla="*/ 243 w 711"/>
              <a:gd name="connsiteY18-10798" fmla="*/ 110 h 763"/>
              <a:gd name="connsiteX19-10799" fmla="*/ 216 w 711"/>
              <a:gd name="connsiteY19-10800" fmla="*/ 116 h 763"/>
              <a:gd name="connsiteX20-10801" fmla="*/ 190 w 711"/>
              <a:gd name="connsiteY20-10802" fmla="*/ 116 h 763"/>
              <a:gd name="connsiteX21-10803" fmla="*/ 158 w 711"/>
              <a:gd name="connsiteY21-10804" fmla="*/ 121 h 763"/>
              <a:gd name="connsiteX22-10805" fmla="*/ 132 w 711"/>
              <a:gd name="connsiteY22-10806" fmla="*/ 126 h 763"/>
              <a:gd name="connsiteX23-10807" fmla="*/ 106 w 711"/>
              <a:gd name="connsiteY23-10808" fmla="*/ 126 h 763"/>
              <a:gd name="connsiteX24-10809" fmla="*/ 85 w 711"/>
              <a:gd name="connsiteY24-10810" fmla="*/ 132 h 763"/>
              <a:gd name="connsiteX25-10811" fmla="*/ 64 w 711"/>
              <a:gd name="connsiteY25-10812" fmla="*/ 132 h 763"/>
              <a:gd name="connsiteX26-10813" fmla="*/ 37 w 711"/>
              <a:gd name="connsiteY26-10814" fmla="*/ 132 h 763"/>
              <a:gd name="connsiteX27-10815" fmla="*/ 21 w 711"/>
              <a:gd name="connsiteY27-10816" fmla="*/ 137 h 763"/>
              <a:gd name="connsiteX28-10817" fmla="*/ 0 w 711"/>
              <a:gd name="connsiteY28-10818" fmla="*/ 137 h 763"/>
              <a:gd name="connsiteX29-10819" fmla="*/ 0 w 711"/>
              <a:gd name="connsiteY29-10820" fmla="*/ 100 h 763"/>
              <a:gd name="connsiteX30-10821" fmla="*/ 16 w 711"/>
              <a:gd name="connsiteY30-10822" fmla="*/ 100 h 763"/>
              <a:gd name="connsiteX31-10823" fmla="*/ 37 w 711"/>
              <a:gd name="connsiteY31-10824" fmla="*/ 100 h 763"/>
              <a:gd name="connsiteX32-10825" fmla="*/ 53 w 711"/>
              <a:gd name="connsiteY32-10826" fmla="*/ 100 h 763"/>
              <a:gd name="connsiteX33-10827" fmla="*/ 74 w 711"/>
              <a:gd name="connsiteY33-10828" fmla="*/ 95 h 763"/>
              <a:gd name="connsiteX34-10829" fmla="*/ 100 w 711"/>
              <a:gd name="connsiteY34-10830" fmla="*/ 95 h 763"/>
              <a:gd name="connsiteX35-10831" fmla="*/ 122 w 711"/>
              <a:gd name="connsiteY35-10832" fmla="*/ 89 h 763"/>
              <a:gd name="connsiteX36-10833" fmla="*/ 148 w 711"/>
              <a:gd name="connsiteY36-10834" fmla="*/ 84 h 763"/>
              <a:gd name="connsiteX37-10835" fmla="*/ 179 w 711"/>
              <a:gd name="connsiteY37-10836" fmla="*/ 84 h 763"/>
              <a:gd name="connsiteX38-10837" fmla="*/ 237 w 711"/>
              <a:gd name="connsiteY38-10838" fmla="*/ 74 h 763"/>
              <a:gd name="connsiteX39-10839" fmla="*/ 295 w 711"/>
              <a:gd name="connsiteY39-10840" fmla="*/ 63 h 763"/>
              <a:gd name="connsiteX40-10841" fmla="*/ 353 w 711"/>
              <a:gd name="connsiteY40-10842" fmla="*/ 58 h 763"/>
              <a:gd name="connsiteX41-10843" fmla="*/ 411 w 711"/>
              <a:gd name="connsiteY41-10844" fmla="*/ 47 h 763"/>
              <a:gd name="connsiteX42-10845" fmla="*/ 438 w 711"/>
              <a:gd name="connsiteY42-10846" fmla="*/ 42 h 763"/>
              <a:gd name="connsiteX43-10847" fmla="*/ 464 w 711"/>
              <a:gd name="connsiteY43-10848" fmla="*/ 37 h 763"/>
              <a:gd name="connsiteX44-10849" fmla="*/ 490 w 711"/>
              <a:gd name="connsiteY44-10850" fmla="*/ 32 h 763"/>
              <a:gd name="connsiteX45-10851" fmla="*/ 506 w 711"/>
              <a:gd name="connsiteY45-10852" fmla="*/ 32 h 763"/>
              <a:gd name="connsiteX46-10853" fmla="*/ 522 w 711"/>
              <a:gd name="connsiteY46-10854" fmla="*/ 26 h 763"/>
              <a:gd name="connsiteX47-10855" fmla="*/ 538 w 711"/>
              <a:gd name="connsiteY47-10856" fmla="*/ 21 h 763"/>
              <a:gd name="connsiteX48-10857" fmla="*/ 543 w 711"/>
              <a:gd name="connsiteY48-10858" fmla="*/ 21 h 763"/>
              <a:gd name="connsiteX49-10859" fmla="*/ 553 w 711"/>
              <a:gd name="connsiteY49-10860" fmla="*/ 16 h 763"/>
              <a:gd name="connsiteX50-10861" fmla="*/ 559 w 711"/>
              <a:gd name="connsiteY50-10862" fmla="*/ 11 h 763"/>
              <a:gd name="connsiteX51-10863" fmla="*/ 569 w 711"/>
              <a:gd name="connsiteY51-10864" fmla="*/ 5 h 763"/>
              <a:gd name="connsiteX52-10865" fmla="*/ 575 w 711"/>
              <a:gd name="connsiteY52-10866" fmla="*/ 5 h 763"/>
              <a:gd name="connsiteX53-10867" fmla="*/ 585 w 711"/>
              <a:gd name="connsiteY53-10868" fmla="*/ 0 h 763"/>
              <a:gd name="connsiteX54-10869" fmla="*/ 590 w 711"/>
              <a:gd name="connsiteY54-10870" fmla="*/ 5 h 763"/>
              <a:gd name="connsiteX55-10871" fmla="*/ 596 w 711"/>
              <a:gd name="connsiteY55-10872" fmla="*/ 5 h 763"/>
              <a:gd name="connsiteX56-10873" fmla="*/ 601 w 711"/>
              <a:gd name="connsiteY56-10874" fmla="*/ 11 h 763"/>
              <a:gd name="connsiteX57-10875" fmla="*/ 611 w 711"/>
              <a:gd name="connsiteY57-10876" fmla="*/ 16 h 763"/>
              <a:gd name="connsiteX58-10877" fmla="*/ 622 w 711"/>
              <a:gd name="connsiteY58-10878" fmla="*/ 21 h 763"/>
              <a:gd name="connsiteX59-10879" fmla="*/ 632 w 711"/>
              <a:gd name="connsiteY59-10880" fmla="*/ 26 h 763"/>
              <a:gd name="connsiteX60-10881" fmla="*/ 643 w 711"/>
              <a:gd name="connsiteY60-10882" fmla="*/ 32 h 763"/>
              <a:gd name="connsiteX61-10883" fmla="*/ 659 w 711"/>
              <a:gd name="connsiteY61-10884" fmla="*/ 42 h 763"/>
              <a:gd name="connsiteX62-10885" fmla="*/ 669 w 711"/>
              <a:gd name="connsiteY62-10886" fmla="*/ 53 h 763"/>
              <a:gd name="connsiteX63-10887" fmla="*/ 680 w 711"/>
              <a:gd name="connsiteY63-10888" fmla="*/ 58 h 763"/>
              <a:gd name="connsiteX64-10889" fmla="*/ 690 w 711"/>
              <a:gd name="connsiteY64-10890" fmla="*/ 68 h 763"/>
              <a:gd name="connsiteX65-10891" fmla="*/ 701 w 711"/>
              <a:gd name="connsiteY65-10892" fmla="*/ 74 h 763"/>
              <a:gd name="connsiteX66-10893" fmla="*/ 706 w 711"/>
              <a:gd name="connsiteY66-10894" fmla="*/ 79 h 763"/>
              <a:gd name="connsiteX67-10895" fmla="*/ 711 w 711"/>
              <a:gd name="connsiteY67-10896" fmla="*/ 84 h 763"/>
              <a:gd name="connsiteX68-10897" fmla="*/ 711 w 711"/>
              <a:gd name="connsiteY68-10898" fmla="*/ 89 h 763"/>
              <a:gd name="connsiteX69-10899" fmla="*/ 711 w 711"/>
              <a:gd name="connsiteY69-10900" fmla="*/ 95 h 763"/>
              <a:gd name="connsiteX70-10901" fmla="*/ 711 w 711"/>
              <a:gd name="connsiteY70-10902" fmla="*/ 100 h 763"/>
              <a:gd name="connsiteX71-10903" fmla="*/ 711 w 711"/>
              <a:gd name="connsiteY71-10904" fmla="*/ 105 h 763"/>
              <a:gd name="connsiteX72-10905" fmla="*/ 706 w 711"/>
              <a:gd name="connsiteY72-10906" fmla="*/ 110 h 763"/>
              <a:gd name="connsiteX73-10907" fmla="*/ 675 w 711"/>
              <a:gd name="connsiteY73-10908" fmla="*/ 237 h 763"/>
              <a:gd name="connsiteX74-10909" fmla="*/ 669 w 711"/>
              <a:gd name="connsiteY74-10910" fmla="*/ 252 h 763"/>
              <a:gd name="connsiteX75-10911" fmla="*/ 669 w 711"/>
              <a:gd name="connsiteY75-10912" fmla="*/ 268 h 763"/>
              <a:gd name="connsiteX76-10913" fmla="*/ 669 w 711"/>
              <a:gd name="connsiteY76-10914" fmla="*/ 289 h 763"/>
              <a:gd name="connsiteX77-10915" fmla="*/ 664 w 711"/>
              <a:gd name="connsiteY77-10916" fmla="*/ 331 h 763"/>
              <a:gd name="connsiteX78-10917" fmla="*/ 659 w 711"/>
              <a:gd name="connsiteY78-10918" fmla="*/ 368 h 763"/>
              <a:gd name="connsiteX79-10919" fmla="*/ 659 w 711"/>
              <a:gd name="connsiteY79-10920" fmla="*/ 400 h 763"/>
              <a:gd name="connsiteX80-10921" fmla="*/ 654 w 711"/>
              <a:gd name="connsiteY80-10922" fmla="*/ 431 h 763"/>
              <a:gd name="connsiteX81-10923" fmla="*/ 648 w 711"/>
              <a:gd name="connsiteY81-10924" fmla="*/ 463 h 763"/>
              <a:gd name="connsiteX82-10925" fmla="*/ 648 w 711"/>
              <a:gd name="connsiteY82-10926" fmla="*/ 489 h 763"/>
              <a:gd name="connsiteX83-10927" fmla="*/ 643 w 711"/>
              <a:gd name="connsiteY83-10928" fmla="*/ 510 h 763"/>
              <a:gd name="connsiteX84-10929" fmla="*/ 638 w 711"/>
              <a:gd name="connsiteY84-10930" fmla="*/ 531 h 763"/>
              <a:gd name="connsiteX85-10931" fmla="*/ 632 w 711"/>
              <a:gd name="connsiteY85-10932" fmla="*/ 568 h 763"/>
              <a:gd name="connsiteX86-10933" fmla="*/ 622 w 711"/>
              <a:gd name="connsiteY86-10934" fmla="*/ 605 h 763"/>
              <a:gd name="connsiteX87-10935" fmla="*/ 617 w 711"/>
              <a:gd name="connsiteY87-10936" fmla="*/ 636 h 763"/>
              <a:gd name="connsiteX88-10937" fmla="*/ 606 w 711"/>
              <a:gd name="connsiteY88-10938" fmla="*/ 663 h 763"/>
              <a:gd name="connsiteX89-10939" fmla="*/ 601 w 711"/>
              <a:gd name="connsiteY89-10940" fmla="*/ 689 h 763"/>
              <a:gd name="connsiteX90-10941" fmla="*/ 596 w 711"/>
              <a:gd name="connsiteY90-10942" fmla="*/ 700 h 763"/>
              <a:gd name="connsiteX91-10943" fmla="*/ 590 w 711"/>
              <a:gd name="connsiteY91-10944" fmla="*/ 710 h 763"/>
              <a:gd name="connsiteX92-10945" fmla="*/ 590 w 711"/>
              <a:gd name="connsiteY92-10946" fmla="*/ 721 h 763"/>
              <a:gd name="connsiteX93-10947" fmla="*/ 585 w 711"/>
              <a:gd name="connsiteY93-10948" fmla="*/ 726 h 763"/>
              <a:gd name="connsiteX94-10949" fmla="*/ 580 w 711"/>
              <a:gd name="connsiteY94-10950" fmla="*/ 736 h 763"/>
              <a:gd name="connsiteX95-10951" fmla="*/ 580 w 711"/>
              <a:gd name="connsiteY95-10952" fmla="*/ 742 h 763"/>
              <a:gd name="connsiteX96-10953" fmla="*/ 569 w 711"/>
              <a:gd name="connsiteY96-10954" fmla="*/ 747 h 763"/>
              <a:gd name="connsiteX97-10955" fmla="*/ 564 w 711"/>
              <a:gd name="connsiteY97-10956" fmla="*/ 757 h 763"/>
              <a:gd name="connsiteX98-10957" fmla="*/ 559 w 711"/>
              <a:gd name="connsiteY98-10958" fmla="*/ 757 h 763"/>
              <a:gd name="connsiteX99-10959" fmla="*/ 553 w 711"/>
              <a:gd name="connsiteY99-10960" fmla="*/ 763 h 763"/>
              <a:gd name="connsiteX100-10961" fmla="*/ 548 w 711"/>
              <a:gd name="connsiteY100-10962" fmla="*/ 763 h 763"/>
              <a:gd name="connsiteX101-10963" fmla="*/ 548 w 711"/>
              <a:gd name="connsiteY101-10964" fmla="*/ 757 h 763"/>
              <a:gd name="connsiteX102-10965" fmla="*/ 543 w 711"/>
              <a:gd name="connsiteY102-10966" fmla="*/ 757 h 763"/>
              <a:gd name="connsiteX103-10967" fmla="*/ 543 w 711"/>
              <a:gd name="connsiteY103-10968" fmla="*/ 752 h 763"/>
              <a:gd name="connsiteX104-10969" fmla="*/ 543 w 711"/>
              <a:gd name="connsiteY104-10970" fmla="*/ 747 h 763"/>
              <a:gd name="connsiteX105-10971" fmla="*/ 538 w 711"/>
              <a:gd name="connsiteY105-10972" fmla="*/ 742 h 763"/>
              <a:gd name="connsiteX106-10973" fmla="*/ 538 w 711"/>
              <a:gd name="connsiteY106-10974" fmla="*/ 731 h 763"/>
              <a:gd name="connsiteX107-10975" fmla="*/ 538 w 711"/>
              <a:gd name="connsiteY107-10976" fmla="*/ 721 h 763"/>
              <a:gd name="connsiteX108-10977" fmla="*/ 532 w 711"/>
              <a:gd name="connsiteY108-10978" fmla="*/ 705 h 763"/>
              <a:gd name="connsiteX109-10979" fmla="*/ 527 w 711"/>
              <a:gd name="connsiteY109-10980" fmla="*/ 684 h 763"/>
              <a:gd name="connsiteX110-10981" fmla="*/ 522 w 711"/>
              <a:gd name="connsiteY110-10982" fmla="*/ 668 h 763"/>
              <a:gd name="connsiteX111-10983" fmla="*/ 517 w 711"/>
              <a:gd name="connsiteY111-10984" fmla="*/ 652 h 763"/>
              <a:gd name="connsiteX112-10985" fmla="*/ 511 w 711"/>
              <a:gd name="connsiteY112-10986" fmla="*/ 636 h 763"/>
              <a:gd name="connsiteX113-10987" fmla="*/ 501 w 711"/>
              <a:gd name="connsiteY113-10988" fmla="*/ 626 h 763"/>
              <a:gd name="connsiteX0-10989" fmla="*/ 601 w 711"/>
              <a:gd name="connsiteY0-10990" fmla="*/ 105 h 763"/>
              <a:gd name="connsiteX1-10991" fmla="*/ 596 w 711"/>
              <a:gd name="connsiteY1-10992" fmla="*/ 95 h 763"/>
              <a:gd name="connsiteX2-10993" fmla="*/ 596 w 711"/>
              <a:gd name="connsiteY2-10994" fmla="*/ 89 h 763"/>
              <a:gd name="connsiteX3-10995" fmla="*/ 596 w 711"/>
              <a:gd name="connsiteY3-10996" fmla="*/ 84 h 763"/>
              <a:gd name="connsiteX4-10997" fmla="*/ 590 w 711"/>
              <a:gd name="connsiteY4-10998" fmla="*/ 84 h 763"/>
              <a:gd name="connsiteX5-10999" fmla="*/ 585 w 711"/>
              <a:gd name="connsiteY5-11000" fmla="*/ 79 h 763"/>
              <a:gd name="connsiteX6-11001" fmla="*/ 575 w 711"/>
              <a:gd name="connsiteY6-11002" fmla="*/ 79 h 763"/>
              <a:gd name="connsiteX7-11003" fmla="*/ 569 w 711"/>
              <a:gd name="connsiteY7-11004" fmla="*/ 74 h 763"/>
              <a:gd name="connsiteX8-11005" fmla="*/ 553 w 711"/>
              <a:gd name="connsiteY8-11006" fmla="*/ 74 h 763"/>
              <a:gd name="connsiteX9-11007" fmla="*/ 543 w 711"/>
              <a:gd name="connsiteY9-11008" fmla="*/ 74 h 763"/>
              <a:gd name="connsiteX10-11009" fmla="*/ 527 w 711"/>
              <a:gd name="connsiteY10-11010" fmla="*/ 79 h 763"/>
              <a:gd name="connsiteX11-11011" fmla="*/ 496 w 711"/>
              <a:gd name="connsiteY11-11012" fmla="*/ 79 h 763"/>
              <a:gd name="connsiteX12-11013" fmla="*/ 459 w 711"/>
              <a:gd name="connsiteY12-11014" fmla="*/ 84 h 763"/>
              <a:gd name="connsiteX13-11015" fmla="*/ 422 w 711"/>
              <a:gd name="connsiteY13-11016" fmla="*/ 89 h 763"/>
              <a:gd name="connsiteX14-11017" fmla="*/ 385 w 711"/>
              <a:gd name="connsiteY14-11018" fmla="*/ 89 h 763"/>
              <a:gd name="connsiteX15-11019" fmla="*/ 343 w 711"/>
              <a:gd name="connsiteY15-11020" fmla="*/ 95 h 763"/>
              <a:gd name="connsiteX16-11021" fmla="*/ 295 w 711"/>
              <a:gd name="connsiteY16-11022" fmla="*/ 105 h 763"/>
              <a:gd name="connsiteX17-11023" fmla="*/ 269 w 711"/>
              <a:gd name="connsiteY17-11024" fmla="*/ 105 h 763"/>
              <a:gd name="connsiteX18-11025" fmla="*/ 243 w 711"/>
              <a:gd name="connsiteY18-11026" fmla="*/ 110 h 763"/>
              <a:gd name="connsiteX19-11027" fmla="*/ 216 w 711"/>
              <a:gd name="connsiteY19-11028" fmla="*/ 116 h 763"/>
              <a:gd name="connsiteX20-11029" fmla="*/ 190 w 711"/>
              <a:gd name="connsiteY20-11030" fmla="*/ 116 h 763"/>
              <a:gd name="connsiteX21-11031" fmla="*/ 158 w 711"/>
              <a:gd name="connsiteY21-11032" fmla="*/ 121 h 763"/>
              <a:gd name="connsiteX22-11033" fmla="*/ 132 w 711"/>
              <a:gd name="connsiteY22-11034" fmla="*/ 126 h 763"/>
              <a:gd name="connsiteX23-11035" fmla="*/ 106 w 711"/>
              <a:gd name="connsiteY23-11036" fmla="*/ 126 h 763"/>
              <a:gd name="connsiteX24-11037" fmla="*/ 85 w 711"/>
              <a:gd name="connsiteY24-11038" fmla="*/ 132 h 763"/>
              <a:gd name="connsiteX25-11039" fmla="*/ 64 w 711"/>
              <a:gd name="connsiteY25-11040" fmla="*/ 132 h 763"/>
              <a:gd name="connsiteX26-11041" fmla="*/ 37 w 711"/>
              <a:gd name="connsiteY26-11042" fmla="*/ 132 h 763"/>
              <a:gd name="connsiteX27-11043" fmla="*/ 21 w 711"/>
              <a:gd name="connsiteY27-11044" fmla="*/ 137 h 763"/>
              <a:gd name="connsiteX28-11045" fmla="*/ 0 w 711"/>
              <a:gd name="connsiteY28-11046" fmla="*/ 137 h 763"/>
              <a:gd name="connsiteX29-11047" fmla="*/ 0 w 711"/>
              <a:gd name="connsiteY29-11048" fmla="*/ 100 h 763"/>
              <a:gd name="connsiteX30-11049" fmla="*/ 16 w 711"/>
              <a:gd name="connsiteY30-11050" fmla="*/ 100 h 763"/>
              <a:gd name="connsiteX31-11051" fmla="*/ 37 w 711"/>
              <a:gd name="connsiteY31-11052" fmla="*/ 100 h 763"/>
              <a:gd name="connsiteX32-11053" fmla="*/ 53 w 711"/>
              <a:gd name="connsiteY32-11054" fmla="*/ 100 h 763"/>
              <a:gd name="connsiteX33-11055" fmla="*/ 74 w 711"/>
              <a:gd name="connsiteY33-11056" fmla="*/ 95 h 763"/>
              <a:gd name="connsiteX34-11057" fmla="*/ 100 w 711"/>
              <a:gd name="connsiteY34-11058" fmla="*/ 95 h 763"/>
              <a:gd name="connsiteX35-11059" fmla="*/ 122 w 711"/>
              <a:gd name="connsiteY35-11060" fmla="*/ 89 h 763"/>
              <a:gd name="connsiteX36-11061" fmla="*/ 148 w 711"/>
              <a:gd name="connsiteY36-11062" fmla="*/ 84 h 763"/>
              <a:gd name="connsiteX37-11063" fmla="*/ 179 w 711"/>
              <a:gd name="connsiteY37-11064" fmla="*/ 84 h 763"/>
              <a:gd name="connsiteX38-11065" fmla="*/ 237 w 711"/>
              <a:gd name="connsiteY38-11066" fmla="*/ 74 h 763"/>
              <a:gd name="connsiteX39-11067" fmla="*/ 295 w 711"/>
              <a:gd name="connsiteY39-11068" fmla="*/ 63 h 763"/>
              <a:gd name="connsiteX40-11069" fmla="*/ 353 w 711"/>
              <a:gd name="connsiteY40-11070" fmla="*/ 58 h 763"/>
              <a:gd name="connsiteX41-11071" fmla="*/ 411 w 711"/>
              <a:gd name="connsiteY41-11072" fmla="*/ 47 h 763"/>
              <a:gd name="connsiteX42-11073" fmla="*/ 438 w 711"/>
              <a:gd name="connsiteY42-11074" fmla="*/ 42 h 763"/>
              <a:gd name="connsiteX43-11075" fmla="*/ 464 w 711"/>
              <a:gd name="connsiteY43-11076" fmla="*/ 37 h 763"/>
              <a:gd name="connsiteX44-11077" fmla="*/ 490 w 711"/>
              <a:gd name="connsiteY44-11078" fmla="*/ 32 h 763"/>
              <a:gd name="connsiteX45-11079" fmla="*/ 506 w 711"/>
              <a:gd name="connsiteY45-11080" fmla="*/ 32 h 763"/>
              <a:gd name="connsiteX46-11081" fmla="*/ 522 w 711"/>
              <a:gd name="connsiteY46-11082" fmla="*/ 26 h 763"/>
              <a:gd name="connsiteX47-11083" fmla="*/ 538 w 711"/>
              <a:gd name="connsiteY47-11084" fmla="*/ 21 h 763"/>
              <a:gd name="connsiteX48-11085" fmla="*/ 543 w 711"/>
              <a:gd name="connsiteY48-11086" fmla="*/ 21 h 763"/>
              <a:gd name="connsiteX49-11087" fmla="*/ 553 w 711"/>
              <a:gd name="connsiteY49-11088" fmla="*/ 16 h 763"/>
              <a:gd name="connsiteX50-11089" fmla="*/ 559 w 711"/>
              <a:gd name="connsiteY50-11090" fmla="*/ 11 h 763"/>
              <a:gd name="connsiteX51-11091" fmla="*/ 569 w 711"/>
              <a:gd name="connsiteY51-11092" fmla="*/ 5 h 763"/>
              <a:gd name="connsiteX52-11093" fmla="*/ 575 w 711"/>
              <a:gd name="connsiteY52-11094" fmla="*/ 5 h 763"/>
              <a:gd name="connsiteX53-11095" fmla="*/ 585 w 711"/>
              <a:gd name="connsiteY53-11096" fmla="*/ 0 h 763"/>
              <a:gd name="connsiteX54-11097" fmla="*/ 590 w 711"/>
              <a:gd name="connsiteY54-11098" fmla="*/ 5 h 763"/>
              <a:gd name="connsiteX55-11099" fmla="*/ 596 w 711"/>
              <a:gd name="connsiteY55-11100" fmla="*/ 5 h 763"/>
              <a:gd name="connsiteX56-11101" fmla="*/ 601 w 711"/>
              <a:gd name="connsiteY56-11102" fmla="*/ 11 h 763"/>
              <a:gd name="connsiteX57-11103" fmla="*/ 611 w 711"/>
              <a:gd name="connsiteY57-11104" fmla="*/ 16 h 763"/>
              <a:gd name="connsiteX58-11105" fmla="*/ 622 w 711"/>
              <a:gd name="connsiteY58-11106" fmla="*/ 21 h 763"/>
              <a:gd name="connsiteX59-11107" fmla="*/ 632 w 711"/>
              <a:gd name="connsiteY59-11108" fmla="*/ 26 h 763"/>
              <a:gd name="connsiteX60-11109" fmla="*/ 643 w 711"/>
              <a:gd name="connsiteY60-11110" fmla="*/ 32 h 763"/>
              <a:gd name="connsiteX61-11111" fmla="*/ 659 w 711"/>
              <a:gd name="connsiteY61-11112" fmla="*/ 42 h 763"/>
              <a:gd name="connsiteX62-11113" fmla="*/ 669 w 711"/>
              <a:gd name="connsiteY62-11114" fmla="*/ 53 h 763"/>
              <a:gd name="connsiteX63-11115" fmla="*/ 680 w 711"/>
              <a:gd name="connsiteY63-11116" fmla="*/ 58 h 763"/>
              <a:gd name="connsiteX64-11117" fmla="*/ 690 w 711"/>
              <a:gd name="connsiteY64-11118" fmla="*/ 68 h 763"/>
              <a:gd name="connsiteX65-11119" fmla="*/ 701 w 711"/>
              <a:gd name="connsiteY65-11120" fmla="*/ 74 h 763"/>
              <a:gd name="connsiteX66-11121" fmla="*/ 706 w 711"/>
              <a:gd name="connsiteY66-11122" fmla="*/ 79 h 763"/>
              <a:gd name="connsiteX67-11123" fmla="*/ 711 w 711"/>
              <a:gd name="connsiteY67-11124" fmla="*/ 84 h 763"/>
              <a:gd name="connsiteX68-11125" fmla="*/ 711 w 711"/>
              <a:gd name="connsiteY68-11126" fmla="*/ 89 h 763"/>
              <a:gd name="connsiteX69-11127" fmla="*/ 711 w 711"/>
              <a:gd name="connsiteY69-11128" fmla="*/ 95 h 763"/>
              <a:gd name="connsiteX70-11129" fmla="*/ 711 w 711"/>
              <a:gd name="connsiteY70-11130" fmla="*/ 100 h 763"/>
              <a:gd name="connsiteX71-11131" fmla="*/ 711 w 711"/>
              <a:gd name="connsiteY71-11132" fmla="*/ 105 h 763"/>
              <a:gd name="connsiteX72-11133" fmla="*/ 706 w 711"/>
              <a:gd name="connsiteY72-11134" fmla="*/ 110 h 763"/>
              <a:gd name="connsiteX73-11135" fmla="*/ 669 w 711"/>
              <a:gd name="connsiteY73-11136" fmla="*/ 252 h 763"/>
              <a:gd name="connsiteX74-11137" fmla="*/ 669 w 711"/>
              <a:gd name="connsiteY74-11138" fmla="*/ 268 h 763"/>
              <a:gd name="connsiteX75-11139" fmla="*/ 669 w 711"/>
              <a:gd name="connsiteY75-11140" fmla="*/ 289 h 763"/>
              <a:gd name="connsiteX76-11141" fmla="*/ 664 w 711"/>
              <a:gd name="connsiteY76-11142" fmla="*/ 331 h 763"/>
              <a:gd name="connsiteX77-11143" fmla="*/ 659 w 711"/>
              <a:gd name="connsiteY77-11144" fmla="*/ 368 h 763"/>
              <a:gd name="connsiteX78-11145" fmla="*/ 659 w 711"/>
              <a:gd name="connsiteY78-11146" fmla="*/ 400 h 763"/>
              <a:gd name="connsiteX79-11147" fmla="*/ 654 w 711"/>
              <a:gd name="connsiteY79-11148" fmla="*/ 431 h 763"/>
              <a:gd name="connsiteX80-11149" fmla="*/ 648 w 711"/>
              <a:gd name="connsiteY80-11150" fmla="*/ 463 h 763"/>
              <a:gd name="connsiteX81-11151" fmla="*/ 648 w 711"/>
              <a:gd name="connsiteY81-11152" fmla="*/ 489 h 763"/>
              <a:gd name="connsiteX82-11153" fmla="*/ 643 w 711"/>
              <a:gd name="connsiteY82-11154" fmla="*/ 510 h 763"/>
              <a:gd name="connsiteX83-11155" fmla="*/ 638 w 711"/>
              <a:gd name="connsiteY83-11156" fmla="*/ 531 h 763"/>
              <a:gd name="connsiteX84-11157" fmla="*/ 632 w 711"/>
              <a:gd name="connsiteY84-11158" fmla="*/ 568 h 763"/>
              <a:gd name="connsiteX85-11159" fmla="*/ 622 w 711"/>
              <a:gd name="connsiteY85-11160" fmla="*/ 605 h 763"/>
              <a:gd name="connsiteX86-11161" fmla="*/ 617 w 711"/>
              <a:gd name="connsiteY86-11162" fmla="*/ 636 h 763"/>
              <a:gd name="connsiteX87-11163" fmla="*/ 606 w 711"/>
              <a:gd name="connsiteY87-11164" fmla="*/ 663 h 763"/>
              <a:gd name="connsiteX88-11165" fmla="*/ 601 w 711"/>
              <a:gd name="connsiteY88-11166" fmla="*/ 689 h 763"/>
              <a:gd name="connsiteX89-11167" fmla="*/ 596 w 711"/>
              <a:gd name="connsiteY89-11168" fmla="*/ 700 h 763"/>
              <a:gd name="connsiteX90-11169" fmla="*/ 590 w 711"/>
              <a:gd name="connsiteY90-11170" fmla="*/ 710 h 763"/>
              <a:gd name="connsiteX91-11171" fmla="*/ 590 w 711"/>
              <a:gd name="connsiteY91-11172" fmla="*/ 721 h 763"/>
              <a:gd name="connsiteX92-11173" fmla="*/ 585 w 711"/>
              <a:gd name="connsiteY92-11174" fmla="*/ 726 h 763"/>
              <a:gd name="connsiteX93-11175" fmla="*/ 580 w 711"/>
              <a:gd name="connsiteY93-11176" fmla="*/ 736 h 763"/>
              <a:gd name="connsiteX94-11177" fmla="*/ 580 w 711"/>
              <a:gd name="connsiteY94-11178" fmla="*/ 742 h 763"/>
              <a:gd name="connsiteX95-11179" fmla="*/ 569 w 711"/>
              <a:gd name="connsiteY95-11180" fmla="*/ 747 h 763"/>
              <a:gd name="connsiteX96-11181" fmla="*/ 564 w 711"/>
              <a:gd name="connsiteY96-11182" fmla="*/ 757 h 763"/>
              <a:gd name="connsiteX97-11183" fmla="*/ 559 w 711"/>
              <a:gd name="connsiteY97-11184" fmla="*/ 757 h 763"/>
              <a:gd name="connsiteX98-11185" fmla="*/ 553 w 711"/>
              <a:gd name="connsiteY98-11186" fmla="*/ 763 h 763"/>
              <a:gd name="connsiteX99-11187" fmla="*/ 548 w 711"/>
              <a:gd name="connsiteY99-11188" fmla="*/ 763 h 763"/>
              <a:gd name="connsiteX100-11189" fmla="*/ 548 w 711"/>
              <a:gd name="connsiteY100-11190" fmla="*/ 757 h 763"/>
              <a:gd name="connsiteX101-11191" fmla="*/ 543 w 711"/>
              <a:gd name="connsiteY101-11192" fmla="*/ 757 h 763"/>
              <a:gd name="connsiteX102-11193" fmla="*/ 543 w 711"/>
              <a:gd name="connsiteY102-11194" fmla="*/ 752 h 763"/>
              <a:gd name="connsiteX103-11195" fmla="*/ 543 w 711"/>
              <a:gd name="connsiteY103-11196" fmla="*/ 747 h 763"/>
              <a:gd name="connsiteX104-11197" fmla="*/ 538 w 711"/>
              <a:gd name="connsiteY104-11198" fmla="*/ 742 h 763"/>
              <a:gd name="connsiteX105-11199" fmla="*/ 538 w 711"/>
              <a:gd name="connsiteY105-11200" fmla="*/ 731 h 763"/>
              <a:gd name="connsiteX106-11201" fmla="*/ 538 w 711"/>
              <a:gd name="connsiteY106-11202" fmla="*/ 721 h 763"/>
              <a:gd name="connsiteX107-11203" fmla="*/ 532 w 711"/>
              <a:gd name="connsiteY107-11204" fmla="*/ 705 h 763"/>
              <a:gd name="connsiteX108-11205" fmla="*/ 527 w 711"/>
              <a:gd name="connsiteY108-11206" fmla="*/ 684 h 763"/>
              <a:gd name="connsiteX109-11207" fmla="*/ 522 w 711"/>
              <a:gd name="connsiteY109-11208" fmla="*/ 668 h 763"/>
              <a:gd name="connsiteX110-11209" fmla="*/ 517 w 711"/>
              <a:gd name="connsiteY110-11210" fmla="*/ 652 h 763"/>
              <a:gd name="connsiteX111-11211" fmla="*/ 511 w 711"/>
              <a:gd name="connsiteY111-11212" fmla="*/ 636 h 763"/>
              <a:gd name="connsiteX112-11213" fmla="*/ 501 w 711"/>
              <a:gd name="connsiteY112-11214" fmla="*/ 626 h 763"/>
              <a:gd name="connsiteX0-11215" fmla="*/ 601 w 711"/>
              <a:gd name="connsiteY0-11216" fmla="*/ 105 h 763"/>
              <a:gd name="connsiteX1-11217" fmla="*/ 596 w 711"/>
              <a:gd name="connsiteY1-11218" fmla="*/ 95 h 763"/>
              <a:gd name="connsiteX2-11219" fmla="*/ 596 w 711"/>
              <a:gd name="connsiteY2-11220" fmla="*/ 89 h 763"/>
              <a:gd name="connsiteX3-11221" fmla="*/ 596 w 711"/>
              <a:gd name="connsiteY3-11222" fmla="*/ 84 h 763"/>
              <a:gd name="connsiteX4-11223" fmla="*/ 590 w 711"/>
              <a:gd name="connsiteY4-11224" fmla="*/ 84 h 763"/>
              <a:gd name="connsiteX5-11225" fmla="*/ 585 w 711"/>
              <a:gd name="connsiteY5-11226" fmla="*/ 79 h 763"/>
              <a:gd name="connsiteX6-11227" fmla="*/ 575 w 711"/>
              <a:gd name="connsiteY6-11228" fmla="*/ 79 h 763"/>
              <a:gd name="connsiteX7-11229" fmla="*/ 569 w 711"/>
              <a:gd name="connsiteY7-11230" fmla="*/ 74 h 763"/>
              <a:gd name="connsiteX8-11231" fmla="*/ 553 w 711"/>
              <a:gd name="connsiteY8-11232" fmla="*/ 74 h 763"/>
              <a:gd name="connsiteX9-11233" fmla="*/ 543 w 711"/>
              <a:gd name="connsiteY9-11234" fmla="*/ 74 h 763"/>
              <a:gd name="connsiteX10-11235" fmla="*/ 527 w 711"/>
              <a:gd name="connsiteY10-11236" fmla="*/ 79 h 763"/>
              <a:gd name="connsiteX11-11237" fmla="*/ 496 w 711"/>
              <a:gd name="connsiteY11-11238" fmla="*/ 79 h 763"/>
              <a:gd name="connsiteX12-11239" fmla="*/ 459 w 711"/>
              <a:gd name="connsiteY12-11240" fmla="*/ 84 h 763"/>
              <a:gd name="connsiteX13-11241" fmla="*/ 422 w 711"/>
              <a:gd name="connsiteY13-11242" fmla="*/ 89 h 763"/>
              <a:gd name="connsiteX14-11243" fmla="*/ 385 w 711"/>
              <a:gd name="connsiteY14-11244" fmla="*/ 89 h 763"/>
              <a:gd name="connsiteX15-11245" fmla="*/ 343 w 711"/>
              <a:gd name="connsiteY15-11246" fmla="*/ 95 h 763"/>
              <a:gd name="connsiteX16-11247" fmla="*/ 295 w 711"/>
              <a:gd name="connsiteY16-11248" fmla="*/ 105 h 763"/>
              <a:gd name="connsiteX17-11249" fmla="*/ 269 w 711"/>
              <a:gd name="connsiteY17-11250" fmla="*/ 105 h 763"/>
              <a:gd name="connsiteX18-11251" fmla="*/ 243 w 711"/>
              <a:gd name="connsiteY18-11252" fmla="*/ 110 h 763"/>
              <a:gd name="connsiteX19-11253" fmla="*/ 216 w 711"/>
              <a:gd name="connsiteY19-11254" fmla="*/ 116 h 763"/>
              <a:gd name="connsiteX20-11255" fmla="*/ 190 w 711"/>
              <a:gd name="connsiteY20-11256" fmla="*/ 116 h 763"/>
              <a:gd name="connsiteX21-11257" fmla="*/ 158 w 711"/>
              <a:gd name="connsiteY21-11258" fmla="*/ 121 h 763"/>
              <a:gd name="connsiteX22-11259" fmla="*/ 132 w 711"/>
              <a:gd name="connsiteY22-11260" fmla="*/ 126 h 763"/>
              <a:gd name="connsiteX23-11261" fmla="*/ 106 w 711"/>
              <a:gd name="connsiteY23-11262" fmla="*/ 126 h 763"/>
              <a:gd name="connsiteX24-11263" fmla="*/ 85 w 711"/>
              <a:gd name="connsiteY24-11264" fmla="*/ 132 h 763"/>
              <a:gd name="connsiteX25-11265" fmla="*/ 64 w 711"/>
              <a:gd name="connsiteY25-11266" fmla="*/ 132 h 763"/>
              <a:gd name="connsiteX26-11267" fmla="*/ 37 w 711"/>
              <a:gd name="connsiteY26-11268" fmla="*/ 132 h 763"/>
              <a:gd name="connsiteX27-11269" fmla="*/ 21 w 711"/>
              <a:gd name="connsiteY27-11270" fmla="*/ 137 h 763"/>
              <a:gd name="connsiteX28-11271" fmla="*/ 0 w 711"/>
              <a:gd name="connsiteY28-11272" fmla="*/ 137 h 763"/>
              <a:gd name="connsiteX29-11273" fmla="*/ 0 w 711"/>
              <a:gd name="connsiteY29-11274" fmla="*/ 100 h 763"/>
              <a:gd name="connsiteX30-11275" fmla="*/ 16 w 711"/>
              <a:gd name="connsiteY30-11276" fmla="*/ 100 h 763"/>
              <a:gd name="connsiteX31-11277" fmla="*/ 37 w 711"/>
              <a:gd name="connsiteY31-11278" fmla="*/ 100 h 763"/>
              <a:gd name="connsiteX32-11279" fmla="*/ 53 w 711"/>
              <a:gd name="connsiteY32-11280" fmla="*/ 100 h 763"/>
              <a:gd name="connsiteX33-11281" fmla="*/ 74 w 711"/>
              <a:gd name="connsiteY33-11282" fmla="*/ 95 h 763"/>
              <a:gd name="connsiteX34-11283" fmla="*/ 100 w 711"/>
              <a:gd name="connsiteY34-11284" fmla="*/ 95 h 763"/>
              <a:gd name="connsiteX35-11285" fmla="*/ 122 w 711"/>
              <a:gd name="connsiteY35-11286" fmla="*/ 89 h 763"/>
              <a:gd name="connsiteX36-11287" fmla="*/ 148 w 711"/>
              <a:gd name="connsiteY36-11288" fmla="*/ 84 h 763"/>
              <a:gd name="connsiteX37-11289" fmla="*/ 179 w 711"/>
              <a:gd name="connsiteY37-11290" fmla="*/ 84 h 763"/>
              <a:gd name="connsiteX38-11291" fmla="*/ 237 w 711"/>
              <a:gd name="connsiteY38-11292" fmla="*/ 74 h 763"/>
              <a:gd name="connsiteX39-11293" fmla="*/ 295 w 711"/>
              <a:gd name="connsiteY39-11294" fmla="*/ 63 h 763"/>
              <a:gd name="connsiteX40-11295" fmla="*/ 353 w 711"/>
              <a:gd name="connsiteY40-11296" fmla="*/ 58 h 763"/>
              <a:gd name="connsiteX41-11297" fmla="*/ 411 w 711"/>
              <a:gd name="connsiteY41-11298" fmla="*/ 47 h 763"/>
              <a:gd name="connsiteX42-11299" fmla="*/ 438 w 711"/>
              <a:gd name="connsiteY42-11300" fmla="*/ 42 h 763"/>
              <a:gd name="connsiteX43-11301" fmla="*/ 464 w 711"/>
              <a:gd name="connsiteY43-11302" fmla="*/ 37 h 763"/>
              <a:gd name="connsiteX44-11303" fmla="*/ 490 w 711"/>
              <a:gd name="connsiteY44-11304" fmla="*/ 32 h 763"/>
              <a:gd name="connsiteX45-11305" fmla="*/ 506 w 711"/>
              <a:gd name="connsiteY45-11306" fmla="*/ 32 h 763"/>
              <a:gd name="connsiteX46-11307" fmla="*/ 522 w 711"/>
              <a:gd name="connsiteY46-11308" fmla="*/ 26 h 763"/>
              <a:gd name="connsiteX47-11309" fmla="*/ 538 w 711"/>
              <a:gd name="connsiteY47-11310" fmla="*/ 21 h 763"/>
              <a:gd name="connsiteX48-11311" fmla="*/ 543 w 711"/>
              <a:gd name="connsiteY48-11312" fmla="*/ 21 h 763"/>
              <a:gd name="connsiteX49-11313" fmla="*/ 553 w 711"/>
              <a:gd name="connsiteY49-11314" fmla="*/ 16 h 763"/>
              <a:gd name="connsiteX50-11315" fmla="*/ 559 w 711"/>
              <a:gd name="connsiteY50-11316" fmla="*/ 11 h 763"/>
              <a:gd name="connsiteX51-11317" fmla="*/ 569 w 711"/>
              <a:gd name="connsiteY51-11318" fmla="*/ 5 h 763"/>
              <a:gd name="connsiteX52-11319" fmla="*/ 575 w 711"/>
              <a:gd name="connsiteY52-11320" fmla="*/ 5 h 763"/>
              <a:gd name="connsiteX53-11321" fmla="*/ 585 w 711"/>
              <a:gd name="connsiteY53-11322" fmla="*/ 0 h 763"/>
              <a:gd name="connsiteX54-11323" fmla="*/ 590 w 711"/>
              <a:gd name="connsiteY54-11324" fmla="*/ 5 h 763"/>
              <a:gd name="connsiteX55-11325" fmla="*/ 596 w 711"/>
              <a:gd name="connsiteY55-11326" fmla="*/ 5 h 763"/>
              <a:gd name="connsiteX56-11327" fmla="*/ 601 w 711"/>
              <a:gd name="connsiteY56-11328" fmla="*/ 11 h 763"/>
              <a:gd name="connsiteX57-11329" fmla="*/ 611 w 711"/>
              <a:gd name="connsiteY57-11330" fmla="*/ 16 h 763"/>
              <a:gd name="connsiteX58-11331" fmla="*/ 622 w 711"/>
              <a:gd name="connsiteY58-11332" fmla="*/ 21 h 763"/>
              <a:gd name="connsiteX59-11333" fmla="*/ 632 w 711"/>
              <a:gd name="connsiteY59-11334" fmla="*/ 26 h 763"/>
              <a:gd name="connsiteX60-11335" fmla="*/ 643 w 711"/>
              <a:gd name="connsiteY60-11336" fmla="*/ 32 h 763"/>
              <a:gd name="connsiteX61-11337" fmla="*/ 659 w 711"/>
              <a:gd name="connsiteY61-11338" fmla="*/ 42 h 763"/>
              <a:gd name="connsiteX62-11339" fmla="*/ 669 w 711"/>
              <a:gd name="connsiteY62-11340" fmla="*/ 53 h 763"/>
              <a:gd name="connsiteX63-11341" fmla="*/ 680 w 711"/>
              <a:gd name="connsiteY63-11342" fmla="*/ 58 h 763"/>
              <a:gd name="connsiteX64-11343" fmla="*/ 690 w 711"/>
              <a:gd name="connsiteY64-11344" fmla="*/ 68 h 763"/>
              <a:gd name="connsiteX65-11345" fmla="*/ 701 w 711"/>
              <a:gd name="connsiteY65-11346" fmla="*/ 74 h 763"/>
              <a:gd name="connsiteX66-11347" fmla="*/ 706 w 711"/>
              <a:gd name="connsiteY66-11348" fmla="*/ 79 h 763"/>
              <a:gd name="connsiteX67-11349" fmla="*/ 711 w 711"/>
              <a:gd name="connsiteY67-11350" fmla="*/ 84 h 763"/>
              <a:gd name="connsiteX68-11351" fmla="*/ 711 w 711"/>
              <a:gd name="connsiteY68-11352" fmla="*/ 89 h 763"/>
              <a:gd name="connsiteX69-11353" fmla="*/ 711 w 711"/>
              <a:gd name="connsiteY69-11354" fmla="*/ 95 h 763"/>
              <a:gd name="connsiteX70-11355" fmla="*/ 711 w 711"/>
              <a:gd name="connsiteY70-11356" fmla="*/ 100 h 763"/>
              <a:gd name="connsiteX71-11357" fmla="*/ 711 w 711"/>
              <a:gd name="connsiteY71-11358" fmla="*/ 105 h 763"/>
              <a:gd name="connsiteX72-11359" fmla="*/ 706 w 711"/>
              <a:gd name="connsiteY72-11360" fmla="*/ 110 h 763"/>
              <a:gd name="connsiteX73-11361" fmla="*/ 669 w 711"/>
              <a:gd name="connsiteY73-11362" fmla="*/ 252 h 763"/>
              <a:gd name="connsiteX74-11363" fmla="*/ 668 w 711"/>
              <a:gd name="connsiteY74-11364" fmla="*/ 256 h 763"/>
              <a:gd name="connsiteX75-11365" fmla="*/ 669 w 711"/>
              <a:gd name="connsiteY75-11366" fmla="*/ 268 h 763"/>
              <a:gd name="connsiteX76-11367" fmla="*/ 669 w 711"/>
              <a:gd name="connsiteY76-11368" fmla="*/ 289 h 763"/>
              <a:gd name="connsiteX77-11369" fmla="*/ 664 w 711"/>
              <a:gd name="connsiteY77-11370" fmla="*/ 331 h 763"/>
              <a:gd name="connsiteX78-11371" fmla="*/ 659 w 711"/>
              <a:gd name="connsiteY78-11372" fmla="*/ 368 h 763"/>
              <a:gd name="connsiteX79-11373" fmla="*/ 659 w 711"/>
              <a:gd name="connsiteY79-11374" fmla="*/ 400 h 763"/>
              <a:gd name="connsiteX80-11375" fmla="*/ 654 w 711"/>
              <a:gd name="connsiteY80-11376" fmla="*/ 431 h 763"/>
              <a:gd name="connsiteX81-11377" fmla="*/ 648 w 711"/>
              <a:gd name="connsiteY81-11378" fmla="*/ 463 h 763"/>
              <a:gd name="connsiteX82-11379" fmla="*/ 648 w 711"/>
              <a:gd name="connsiteY82-11380" fmla="*/ 489 h 763"/>
              <a:gd name="connsiteX83-11381" fmla="*/ 643 w 711"/>
              <a:gd name="connsiteY83-11382" fmla="*/ 510 h 763"/>
              <a:gd name="connsiteX84-11383" fmla="*/ 638 w 711"/>
              <a:gd name="connsiteY84-11384" fmla="*/ 531 h 763"/>
              <a:gd name="connsiteX85-11385" fmla="*/ 632 w 711"/>
              <a:gd name="connsiteY85-11386" fmla="*/ 568 h 763"/>
              <a:gd name="connsiteX86-11387" fmla="*/ 622 w 711"/>
              <a:gd name="connsiteY86-11388" fmla="*/ 605 h 763"/>
              <a:gd name="connsiteX87-11389" fmla="*/ 617 w 711"/>
              <a:gd name="connsiteY87-11390" fmla="*/ 636 h 763"/>
              <a:gd name="connsiteX88-11391" fmla="*/ 606 w 711"/>
              <a:gd name="connsiteY88-11392" fmla="*/ 663 h 763"/>
              <a:gd name="connsiteX89-11393" fmla="*/ 601 w 711"/>
              <a:gd name="connsiteY89-11394" fmla="*/ 689 h 763"/>
              <a:gd name="connsiteX90-11395" fmla="*/ 596 w 711"/>
              <a:gd name="connsiteY90-11396" fmla="*/ 700 h 763"/>
              <a:gd name="connsiteX91-11397" fmla="*/ 590 w 711"/>
              <a:gd name="connsiteY91-11398" fmla="*/ 710 h 763"/>
              <a:gd name="connsiteX92-11399" fmla="*/ 590 w 711"/>
              <a:gd name="connsiteY92-11400" fmla="*/ 721 h 763"/>
              <a:gd name="connsiteX93-11401" fmla="*/ 585 w 711"/>
              <a:gd name="connsiteY93-11402" fmla="*/ 726 h 763"/>
              <a:gd name="connsiteX94-11403" fmla="*/ 580 w 711"/>
              <a:gd name="connsiteY94-11404" fmla="*/ 736 h 763"/>
              <a:gd name="connsiteX95-11405" fmla="*/ 580 w 711"/>
              <a:gd name="connsiteY95-11406" fmla="*/ 742 h 763"/>
              <a:gd name="connsiteX96-11407" fmla="*/ 569 w 711"/>
              <a:gd name="connsiteY96-11408" fmla="*/ 747 h 763"/>
              <a:gd name="connsiteX97-11409" fmla="*/ 564 w 711"/>
              <a:gd name="connsiteY97-11410" fmla="*/ 757 h 763"/>
              <a:gd name="connsiteX98-11411" fmla="*/ 559 w 711"/>
              <a:gd name="connsiteY98-11412" fmla="*/ 757 h 763"/>
              <a:gd name="connsiteX99-11413" fmla="*/ 553 w 711"/>
              <a:gd name="connsiteY99-11414" fmla="*/ 763 h 763"/>
              <a:gd name="connsiteX100-11415" fmla="*/ 548 w 711"/>
              <a:gd name="connsiteY100-11416" fmla="*/ 763 h 763"/>
              <a:gd name="connsiteX101-11417" fmla="*/ 548 w 711"/>
              <a:gd name="connsiteY101-11418" fmla="*/ 757 h 763"/>
              <a:gd name="connsiteX102-11419" fmla="*/ 543 w 711"/>
              <a:gd name="connsiteY102-11420" fmla="*/ 757 h 763"/>
              <a:gd name="connsiteX103-11421" fmla="*/ 543 w 711"/>
              <a:gd name="connsiteY103-11422" fmla="*/ 752 h 763"/>
              <a:gd name="connsiteX104-11423" fmla="*/ 543 w 711"/>
              <a:gd name="connsiteY104-11424" fmla="*/ 747 h 763"/>
              <a:gd name="connsiteX105-11425" fmla="*/ 538 w 711"/>
              <a:gd name="connsiteY105-11426" fmla="*/ 742 h 763"/>
              <a:gd name="connsiteX106-11427" fmla="*/ 538 w 711"/>
              <a:gd name="connsiteY106-11428" fmla="*/ 731 h 763"/>
              <a:gd name="connsiteX107-11429" fmla="*/ 538 w 711"/>
              <a:gd name="connsiteY107-11430" fmla="*/ 721 h 763"/>
              <a:gd name="connsiteX108-11431" fmla="*/ 532 w 711"/>
              <a:gd name="connsiteY108-11432" fmla="*/ 705 h 763"/>
              <a:gd name="connsiteX109-11433" fmla="*/ 527 w 711"/>
              <a:gd name="connsiteY109-11434" fmla="*/ 684 h 763"/>
              <a:gd name="connsiteX110-11435" fmla="*/ 522 w 711"/>
              <a:gd name="connsiteY110-11436" fmla="*/ 668 h 763"/>
              <a:gd name="connsiteX111-11437" fmla="*/ 517 w 711"/>
              <a:gd name="connsiteY111-11438" fmla="*/ 652 h 763"/>
              <a:gd name="connsiteX112-11439" fmla="*/ 511 w 711"/>
              <a:gd name="connsiteY112-11440" fmla="*/ 636 h 763"/>
              <a:gd name="connsiteX113-11441" fmla="*/ 501 w 711"/>
              <a:gd name="connsiteY113-11442" fmla="*/ 626 h 763"/>
              <a:gd name="connsiteX0-11443" fmla="*/ 601 w 711"/>
              <a:gd name="connsiteY0-11444" fmla="*/ 105 h 763"/>
              <a:gd name="connsiteX1-11445" fmla="*/ 596 w 711"/>
              <a:gd name="connsiteY1-11446" fmla="*/ 95 h 763"/>
              <a:gd name="connsiteX2-11447" fmla="*/ 596 w 711"/>
              <a:gd name="connsiteY2-11448" fmla="*/ 89 h 763"/>
              <a:gd name="connsiteX3-11449" fmla="*/ 596 w 711"/>
              <a:gd name="connsiteY3-11450" fmla="*/ 84 h 763"/>
              <a:gd name="connsiteX4-11451" fmla="*/ 590 w 711"/>
              <a:gd name="connsiteY4-11452" fmla="*/ 84 h 763"/>
              <a:gd name="connsiteX5-11453" fmla="*/ 585 w 711"/>
              <a:gd name="connsiteY5-11454" fmla="*/ 79 h 763"/>
              <a:gd name="connsiteX6-11455" fmla="*/ 575 w 711"/>
              <a:gd name="connsiteY6-11456" fmla="*/ 79 h 763"/>
              <a:gd name="connsiteX7-11457" fmla="*/ 569 w 711"/>
              <a:gd name="connsiteY7-11458" fmla="*/ 74 h 763"/>
              <a:gd name="connsiteX8-11459" fmla="*/ 553 w 711"/>
              <a:gd name="connsiteY8-11460" fmla="*/ 74 h 763"/>
              <a:gd name="connsiteX9-11461" fmla="*/ 543 w 711"/>
              <a:gd name="connsiteY9-11462" fmla="*/ 74 h 763"/>
              <a:gd name="connsiteX10-11463" fmla="*/ 527 w 711"/>
              <a:gd name="connsiteY10-11464" fmla="*/ 79 h 763"/>
              <a:gd name="connsiteX11-11465" fmla="*/ 496 w 711"/>
              <a:gd name="connsiteY11-11466" fmla="*/ 79 h 763"/>
              <a:gd name="connsiteX12-11467" fmla="*/ 459 w 711"/>
              <a:gd name="connsiteY12-11468" fmla="*/ 84 h 763"/>
              <a:gd name="connsiteX13-11469" fmla="*/ 422 w 711"/>
              <a:gd name="connsiteY13-11470" fmla="*/ 89 h 763"/>
              <a:gd name="connsiteX14-11471" fmla="*/ 385 w 711"/>
              <a:gd name="connsiteY14-11472" fmla="*/ 89 h 763"/>
              <a:gd name="connsiteX15-11473" fmla="*/ 343 w 711"/>
              <a:gd name="connsiteY15-11474" fmla="*/ 95 h 763"/>
              <a:gd name="connsiteX16-11475" fmla="*/ 295 w 711"/>
              <a:gd name="connsiteY16-11476" fmla="*/ 105 h 763"/>
              <a:gd name="connsiteX17-11477" fmla="*/ 269 w 711"/>
              <a:gd name="connsiteY17-11478" fmla="*/ 105 h 763"/>
              <a:gd name="connsiteX18-11479" fmla="*/ 243 w 711"/>
              <a:gd name="connsiteY18-11480" fmla="*/ 110 h 763"/>
              <a:gd name="connsiteX19-11481" fmla="*/ 216 w 711"/>
              <a:gd name="connsiteY19-11482" fmla="*/ 116 h 763"/>
              <a:gd name="connsiteX20-11483" fmla="*/ 190 w 711"/>
              <a:gd name="connsiteY20-11484" fmla="*/ 116 h 763"/>
              <a:gd name="connsiteX21-11485" fmla="*/ 158 w 711"/>
              <a:gd name="connsiteY21-11486" fmla="*/ 121 h 763"/>
              <a:gd name="connsiteX22-11487" fmla="*/ 132 w 711"/>
              <a:gd name="connsiteY22-11488" fmla="*/ 126 h 763"/>
              <a:gd name="connsiteX23-11489" fmla="*/ 106 w 711"/>
              <a:gd name="connsiteY23-11490" fmla="*/ 126 h 763"/>
              <a:gd name="connsiteX24-11491" fmla="*/ 85 w 711"/>
              <a:gd name="connsiteY24-11492" fmla="*/ 132 h 763"/>
              <a:gd name="connsiteX25-11493" fmla="*/ 64 w 711"/>
              <a:gd name="connsiteY25-11494" fmla="*/ 132 h 763"/>
              <a:gd name="connsiteX26-11495" fmla="*/ 37 w 711"/>
              <a:gd name="connsiteY26-11496" fmla="*/ 132 h 763"/>
              <a:gd name="connsiteX27-11497" fmla="*/ 21 w 711"/>
              <a:gd name="connsiteY27-11498" fmla="*/ 137 h 763"/>
              <a:gd name="connsiteX28-11499" fmla="*/ 0 w 711"/>
              <a:gd name="connsiteY28-11500" fmla="*/ 137 h 763"/>
              <a:gd name="connsiteX29-11501" fmla="*/ 0 w 711"/>
              <a:gd name="connsiteY29-11502" fmla="*/ 100 h 763"/>
              <a:gd name="connsiteX30-11503" fmla="*/ 16 w 711"/>
              <a:gd name="connsiteY30-11504" fmla="*/ 100 h 763"/>
              <a:gd name="connsiteX31-11505" fmla="*/ 37 w 711"/>
              <a:gd name="connsiteY31-11506" fmla="*/ 100 h 763"/>
              <a:gd name="connsiteX32-11507" fmla="*/ 53 w 711"/>
              <a:gd name="connsiteY32-11508" fmla="*/ 100 h 763"/>
              <a:gd name="connsiteX33-11509" fmla="*/ 74 w 711"/>
              <a:gd name="connsiteY33-11510" fmla="*/ 95 h 763"/>
              <a:gd name="connsiteX34-11511" fmla="*/ 100 w 711"/>
              <a:gd name="connsiteY34-11512" fmla="*/ 95 h 763"/>
              <a:gd name="connsiteX35-11513" fmla="*/ 122 w 711"/>
              <a:gd name="connsiteY35-11514" fmla="*/ 89 h 763"/>
              <a:gd name="connsiteX36-11515" fmla="*/ 148 w 711"/>
              <a:gd name="connsiteY36-11516" fmla="*/ 84 h 763"/>
              <a:gd name="connsiteX37-11517" fmla="*/ 179 w 711"/>
              <a:gd name="connsiteY37-11518" fmla="*/ 84 h 763"/>
              <a:gd name="connsiteX38-11519" fmla="*/ 237 w 711"/>
              <a:gd name="connsiteY38-11520" fmla="*/ 74 h 763"/>
              <a:gd name="connsiteX39-11521" fmla="*/ 295 w 711"/>
              <a:gd name="connsiteY39-11522" fmla="*/ 63 h 763"/>
              <a:gd name="connsiteX40-11523" fmla="*/ 353 w 711"/>
              <a:gd name="connsiteY40-11524" fmla="*/ 58 h 763"/>
              <a:gd name="connsiteX41-11525" fmla="*/ 411 w 711"/>
              <a:gd name="connsiteY41-11526" fmla="*/ 47 h 763"/>
              <a:gd name="connsiteX42-11527" fmla="*/ 438 w 711"/>
              <a:gd name="connsiteY42-11528" fmla="*/ 42 h 763"/>
              <a:gd name="connsiteX43-11529" fmla="*/ 464 w 711"/>
              <a:gd name="connsiteY43-11530" fmla="*/ 37 h 763"/>
              <a:gd name="connsiteX44-11531" fmla="*/ 490 w 711"/>
              <a:gd name="connsiteY44-11532" fmla="*/ 32 h 763"/>
              <a:gd name="connsiteX45-11533" fmla="*/ 506 w 711"/>
              <a:gd name="connsiteY45-11534" fmla="*/ 32 h 763"/>
              <a:gd name="connsiteX46-11535" fmla="*/ 522 w 711"/>
              <a:gd name="connsiteY46-11536" fmla="*/ 26 h 763"/>
              <a:gd name="connsiteX47-11537" fmla="*/ 538 w 711"/>
              <a:gd name="connsiteY47-11538" fmla="*/ 21 h 763"/>
              <a:gd name="connsiteX48-11539" fmla="*/ 543 w 711"/>
              <a:gd name="connsiteY48-11540" fmla="*/ 21 h 763"/>
              <a:gd name="connsiteX49-11541" fmla="*/ 553 w 711"/>
              <a:gd name="connsiteY49-11542" fmla="*/ 16 h 763"/>
              <a:gd name="connsiteX50-11543" fmla="*/ 559 w 711"/>
              <a:gd name="connsiteY50-11544" fmla="*/ 11 h 763"/>
              <a:gd name="connsiteX51-11545" fmla="*/ 569 w 711"/>
              <a:gd name="connsiteY51-11546" fmla="*/ 5 h 763"/>
              <a:gd name="connsiteX52-11547" fmla="*/ 575 w 711"/>
              <a:gd name="connsiteY52-11548" fmla="*/ 5 h 763"/>
              <a:gd name="connsiteX53-11549" fmla="*/ 585 w 711"/>
              <a:gd name="connsiteY53-11550" fmla="*/ 0 h 763"/>
              <a:gd name="connsiteX54-11551" fmla="*/ 590 w 711"/>
              <a:gd name="connsiteY54-11552" fmla="*/ 5 h 763"/>
              <a:gd name="connsiteX55-11553" fmla="*/ 596 w 711"/>
              <a:gd name="connsiteY55-11554" fmla="*/ 5 h 763"/>
              <a:gd name="connsiteX56-11555" fmla="*/ 601 w 711"/>
              <a:gd name="connsiteY56-11556" fmla="*/ 11 h 763"/>
              <a:gd name="connsiteX57-11557" fmla="*/ 611 w 711"/>
              <a:gd name="connsiteY57-11558" fmla="*/ 16 h 763"/>
              <a:gd name="connsiteX58-11559" fmla="*/ 622 w 711"/>
              <a:gd name="connsiteY58-11560" fmla="*/ 21 h 763"/>
              <a:gd name="connsiteX59-11561" fmla="*/ 632 w 711"/>
              <a:gd name="connsiteY59-11562" fmla="*/ 26 h 763"/>
              <a:gd name="connsiteX60-11563" fmla="*/ 643 w 711"/>
              <a:gd name="connsiteY60-11564" fmla="*/ 32 h 763"/>
              <a:gd name="connsiteX61-11565" fmla="*/ 659 w 711"/>
              <a:gd name="connsiteY61-11566" fmla="*/ 42 h 763"/>
              <a:gd name="connsiteX62-11567" fmla="*/ 669 w 711"/>
              <a:gd name="connsiteY62-11568" fmla="*/ 53 h 763"/>
              <a:gd name="connsiteX63-11569" fmla="*/ 680 w 711"/>
              <a:gd name="connsiteY63-11570" fmla="*/ 58 h 763"/>
              <a:gd name="connsiteX64-11571" fmla="*/ 690 w 711"/>
              <a:gd name="connsiteY64-11572" fmla="*/ 68 h 763"/>
              <a:gd name="connsiteX65-11573" fmla="*/ 701 w 711"/>
              <a:gd name="connsiteY65-11574" fmla="*/ 74 h 763"/>
              <a:gd name="connsiteX66-11575" fmla="*/ 706 w 711"/>
              <a:gd name="connsiteY66-11576" fmla="*/ 79 h 763"/>
              <a:gd name="connsiteX67-11577" fmla="*/ 711 w 711"/>
              <a:gd name="connsiteY67-11578" fmla="*/ 84 h 763"/>
              <a:gd name="connsiteX68-11579" fmla="*/ 711 w 711"/>
              <a:gd name="connsiteY68-11580" fmla="*/ 89 h 763"/>
              <a:gd name="connsiteX69-11581" fmla="*/ 711 w 711"/>
              <a:gd name="connsiteY69-11582" fmla="*/ 95 h 763"/>
              <a:gd name="connsiteX70-11583" fmla="*/ 711 w 711"/>
              <a:gd name="connsiteY70-11584" fmla="*/ 100 h 763"/>
              <a:gd name="connsiteX71-11585" fmla="*/ 711 w 711"/>
              <a:gd name="connsiteY71-11586" fmla="*/ 105 h 763"/>
              <a:gd name="connsiteX72-11587" fmla="*/ 706 w 711"/>
              <a:gd name="connsiteY72-11588" fmla="*/ 110 h 763"/>
              <a:gd name="connsiteX73-11589" fmla="*/ 669 w 711"/>
              <a:gd name="connsiteY73-11590" fmla="*/ 252 h 763"/>
              <a:gd name="connsiteX74-11591" fmla="*/ 669 w 711"/>
              <a:gd name="connsiteY74-11592" fmla="*/ 268 h 763"/>
              <a:gd name="connsiteX75-11593" fmla="*/ 669 w 711"/>
              <a:gd name="connsiteY75-11594" fmla="*/ 289 h 763"/>
              <a:gd name="connsiteX76-11595" fmla="*/ 664 w 711"/>
              <a:gd name="connsiteY76-11596" fmla="*/ 331 h 763"/>
              <a:gd name="connsiteX77-11597" fmla="*/ 659 w 711"/>
              <a:gd name="connsiteY77-11598" fmla="*/ 368 h 763"/>
              <a:gd name="connsiteX78-11599" fmla="*/ 659 w 711"/>
              <a:gd name="connsiteY78-11600" fmla="*/ 400 h 763"/>
              <a:gd name="connsiteX79-11601" fmla="*/ 654 w 711"/>
              <a:gd name="connsiteY79-11602" fmla="*/ 431 h 763"/>
              <a:gd name="connsiteX80-11603" fmla="*/ 648 w 711"/>
              <a:gd name="connsiteY80-11604" fmla="*/ 463 h 763"/>
              <a:gd name="connsiteX81-11605" fmla="*/ 648 w 711"/>
              <a:gd name="connsiteY81-11606" fmla="*/ 489 h 763"/>
              <a:gd name="connsiteX82-11607" fmla="*/ 643 w 711"/>
              <a:gd name="connsiteY82-11608" fmla="*/ 510 h 763"/>
              <a:gd name="connsiteX83-11609" fmla="*/ 638 w 711"/>
              <a:gd name="connsiteY83-11610" fmla="*/ 531 h 763"/>
              <a:gd name="connsiteX84-11611" fmla="*/ 632 w 711"/>
              <a:gd name="connsiteY84-11612" fmla="*/ 568 h 763"/>
              <a:gd name="connsiteX85-11613" fmla="*/ 622 w 711"/>
              <a:gd name="connsiteY85-11614" fmla="*/ 605 h 763"/>
              <a:gd name="connsiteX86-11615" fmla="*/ 617 w 711"/>
              <a:gd name="connsiteY86-11616" fmla="*/ 636 h 763"/>
              <a:gd name="connsiteX87-11617" fmla="*/ 606 w 711"/>
              <a:gd name="connsiteY87-11618" fmla="*/ 663 h 763"/>
              <a:gd name="connsiteX88-11619" fmla="*/ 601 w 711"/>
              <a:gd name="connsiteY88-11620" fmla="*/ 689 h 763"/>
              <a:gd name="connsiteX89-11621" fmla="*/ 596 w 711"/>
              <a:gd name="connsiteY89-11622" fmla="*/ 700 h 763"/>
              <a:gd name="connsiteX90-11623" fmla="*/ 590 w 711"/>
              <a:gd name="connsiteY90-11624" fmla="*/ 710 h 763"/>
              <a:gd name="connsiteX91-11625" fmla="*/ 590 w 711"/>
              <a:gd name="connsiteY91-11626" fmla="*/ 721 h 763"/>
              <a:gd name="connsiteX92-11627" fmla="*/ 585 w 711"/>
              <a:gd name="connsiteY92-11628" fmla="*/ 726 h 763"/>
              <a:gd name="connsiteX93-11629" fmla="*/ 580 w 711"/>
              <a:gd name="connsiteY93-11630" fmla="*/ 736 h 763"/>
              <a:gd name="connsiteX94-11631" fmla="*/ 580 w 711"/>
              <a:gd name="connsiteY94-11632" fmla="*/ 742 h 763"/>
              <a:gd name="connsiteX95-11633" fmla="*/ 569 w 711"/>
              <a:gd name="connsiteY95-11634" fmla="*/ 747 h 763"/>
              <a:gd name="connsiteX96-11635" fmla="*/ 564 w 711"/>
              <a:gd name="connsiteY96-11636" fmla="*/ 757 h 763"/>
              <a:gd name="connsiteX97-11637" fmla="*/ 559 w 711"/>
              <a:gd name="connsiteY97-11638" fmla="*/ 757 h 763"/>
              <a:gd name="connsiteX98-11639" fmla="*/ 553 w 711"/>
              <a:gd name="connsiteY98-11640" fmla="*/ 763 h 763"/>
              <a:gd name="connsiteX99-11641" fmla="*/ 548 w 711"/>
              <a:gd name="connsiteY99-11642" fmla="*/ 763 h 763"/>
              <a:gd name="connsiteX100-11643" fmla="*/ 548 w 711"/>
              <a:gd name="connsiteY100-11644" fmla="*/ 757 h 763"/>
              <a:gd name="connsiteX101-11645" fmla="*/ 543 w 711"/>
              <a:gd name="connsiteY101-11646" fmla="*/ 757 h 763"/>
              <a:gd name="connsiteX102-11647" fmla="*/ 543 w 711"/>
              <a:gd name="connsiteY102-11648" fmla="*/ 752 h 763"/>
              <a:gd name="connsiteX103-11649" fmla="*/ 543 w 711"/>
              <a:gd name="connsiteY103-11650" fmla="*/ 747 h 763"/>
              <a:gd name="connsiteX104-11651" fmla="*/ 538 w 711"/>
              <a:gd name="connsiteY104-11652" fmla="*/ 742 h 763"/>
              <a:gd name="connsiteX105-11653" fmla="*/ 538 w 711"/>
              <a:gd name="connsiteY105-11654" fmla="*/ 731 h 763"/>
              <a:gd name="connsiteX106-11655" fmla="*/ 538 w 711"/>
              <a:gd name="connsiteY106-11656" fmla="*/ 721 h 763"/>
              <a:gd name="connsiteX107-11657" fmla="*/ 532 w 711"/>
              <a:gd name="connsiteY107-11658" fmla="*/ 705 h 763"/>
              <a:gd name="connsiteX108-11659" fmla="*/ 527 w 711"/>
              <a:gd name="connsiteY108-11660" fmla="*/ 684 h 763"/>
              <a:gd name="connsiteX109-11661" fmla="*/ 522 w 711"/>
              <a:gd name="connsiteY109-11662" fmla="*/ 668 h 763"/>
              <a:gd name="connsiteX110-11663" fmla="*/ 517 w 711"/>
              <a:gd name="connsiteY110-11664" fmla="*/ 652 h 763"/>
              <a:gd name="connsiteX111-11665" fmla="*/ 511 w 711"/>
              <a:gd name="connsiteY111-11666" fmla="*/ 636 h 763"/>
              <a:gd name="connsiteX112-11667" fmla="*/ 501 w 711"/>
              <a:gd name="connsiteY112-11668" fmla="*/ 626 h 763"/>
              <a:gd name="connsiteX0-11669" fmla="*/ 601 w 711"/>
              <a:gd name="connsiteY0-11670" fmla="*/ 105 h 763"/>
              <a:gd name="connsiteX1-11671" fmla="*/ 596 w 711"/>
              <a:gd name="connsiteY1-11672" fmla="*/ 95 h 763"/>
              <a:gd name="connsiteX2-11673" fmla="*/ 596 w 711"/>
              <a:gd name="connsiteY2-11674" fmla="*/ 89 h 763"/>
              <a:gd name="connsiteX3-11675" fmla="*/ 596 w 711"/>
              <a:gd name="connsiteY3-11676" fmla="*/ 84 h 763"/>
              <a:gd name="connsiteX4-11677" fmla="*/ 590 w 711"/>
              <a:gd name="connsiteY4-11678" fmla="*/ 84 h 763"/>
              <a:gd name="connsiteX5-11679" fmla="*/ 585 w 711"/>
              <a:gd name="connsiteY5-11680" fmla="*/ 79 h 763"/>
              <a:gd name="connsiteX6-11681" fmla="*/ 575 w 711"/>
              <a:gd name="connsiteY6-11682" fmla="*/ 79 h 763"/>
              <a:gd name="connsiteX7-11683" fmla="*/ 569 w 711"/>
              <a:gd name="connsiteY7-11684" fmla="*/ 74 h 763"/>
              <a:gd name="connsiteX8-11685" fmla="*/ 553 w 711"/>
              <a:gd name="connsiteY8-11686" fmla="*/ 74 h 763"/>
              <a:gd name="connsiteX9-11687" fmla="*/ 543 w 711"/>
              <a:gd name="connsiteY9-11688" fmla="*/ 74 h 763"/>
              <a:gd name="connsiteX10-11689" fmla="*/ 527 w 711"/>
              <a:gd name="connsiteY10-11690" fmla="*/ 79 h 763"/>
              <a:gd name="connsiteX11-11691" fmla="*/ 496 w 711"/>
              <a:gd name="connsiteY11-11692" fmla="*/ 79 h 763"/>
              <a:gd name="connsiteX12-11693" fmla="*/ 459 w 711"/>
              <a:gd name="connsiteY12-11694" fmla="*/ 84 h 763"/>
              <a:gd name="connsiteX13-11695" fmla="*/ 422 w 711"/>
              <a:gd name="connsiteY13-11696" fmla="*/ 89 h 763"/>
              <a:gd name="connsiteX14-11697" fmla="*/ 385 w 711"/>
              <a:gd name="connsiteY14-11698" fmla="*/ 89 h 763"/>
              <a:gd name="connsiteX15-11699" fmla="*/ 343 w 711"/>
              <a:gd name="connsiteY15-11700" fmla="*/ 95 h 763"/>
              <a:gd name="connsiteX16-11701" fmla="*/ 295 w 711"/>
              <a:gd name="connsiteY16-11702" fmla="*/ 105 h 763"/>
              <a:gd name="connsiteX17-11703" fmla="*/ 269 w 711"/>
              <a:gd name="connsiteY17-11704" fmla="*/ 105 h 763"/>
              <a:gd name="connsiteX18-11705" fmla="*/ 243 w 711"/>
              <a:gd name="connsiteY18-11706" fmla="*/ 110 h 763"/>
              <a:gd name="connsiteX19-11707" fmla="*/ 216 w 711"/>
              <a:gd name="connsiteY19-11708" fmla="*/ 116 h 763"/>
              <a:gd name="connsiteX20-11709" fmla="*/ 190 w 711"/>
              <a:gd name="connsiteY20-11710" fmla="*/ 116 h 763"/>
              <a:gd name="connsiteX21-11711" fmla="*/ 158 w 711"/>
              <a:gd name="connsiteY21-11712" fmla="*/ 121 h 763"/>
              <a:gd name="connsiteX22-11713" fmla="*/ 132 w 711"/>
              <a:gd name="connsiteY22-11714" fmla="*/ 126 h 763"/>
              <a:gd name="connsiteX23-11715" fmla="*/ 106 w 711"/>
              <a:gd name="connsiteY23-11716" fmla="*/ 126 h 763"/>
              <a:gd name="connsiteX24-11717" fmla="*/ 85 w 711"/>
              <a:gd name="connsiteY24-11718" fmla="*/ 132 h 763"/>
              <a:gd name="connsiteX25-11719" fmla="*/ 64 w 711"/>
              <a:gd name="connsiteY25-11720" fmla="*/ 132 h 763"/>
              <a:gd name="connsiteX26-11721" fmla="*/ 37 w 711"/>
              <a:gd name="connsiteY26-11722" fmla="*/ 132 h 763"/>
              <a:gd name="connsiteX27-11723" fmla="*/ 21 w 711"/>
              <a:gd name="connsiteY27-11724" fmla="*/ 137 h 763"/>
              <a:gd name="connsiteX28-11725" fmla="*/ 0 w 711"/>
              <a:gd name="connsiteY28-11726" fmla="*/ 137 h 763"/>
              <a:gd name="connsiteX29-11727" fmla="*/ 0 w 711"/>
              <a:gd name="connsiteY29-11728" fmla="*/ 100 h 763"/>
              <a:gd name="connsiteX30-11729" fmla="*/ 16 w 711"/>
              <a:gd name="connsiteY30-11730" fmla="*/ 100 h 763"/>
              <a:gd name="connsiteX31-11731" fmla="*/ 37 w 711"/>
              <a:gd name="connsiteY31-11732" fmla="*/ 100 h 763"/>
              <a:gd name="connsiteX32-11733" fmla="*/ 53 w 711"/>
              <a:gd name="connsiteY32-11734" fmla="*/ 100 h 763"/>
              <a:gd name="connsiteX33-11735" fmla="*/ 74 w 711"/>
              <a:gd name="connsiteY33-11736" fmla="*/ 95 h 763"/>
              <a:gd name="connsiteX34-11737" fmla="*/ 100 w 711"/>
              <a:gd name="connsiteY34-11738" fmla="*/ 95 h 763"/>
              <a:gd name="connsiteX35-11739" fmla="*/ 122 w 711"/>
              <a:gd name="connsiteY35-11740" fmla="*/ 89 h 763"/>
              <a:gd name="connsiteX36-11741" fmla="*/ 148 w 711"/>
              <a:gd name="connsiteY36-11742" fmla="*/ 84 h 763"/>
              <a:gd name="connsiteX37-11743" fmla="*/ 179 w 711"/>
              <a:gd name="connsiteY37-11744" fmla="*/ 84 h 763"/>
              <a:gd name="connsiteX38-11745" fmla="*/ 237 w 711"/>
              <a:gd name="connsiteY38-11746" fmla="*/ 74 h 763"/>
              <a:gd name="connsiteX39-11747" fmla="*/ 295 w 711"/>
              <a:gd name="connsiteY39-11748" fmla="*/ 63 h 763"/>
              <a:gd name="connsiteX40-11749" fmla="*/ 353 w 711"/>
              <a:gd name="connsiteY40-11750" fmla="*/ 58 h 763"/>
              <a:gd name="connsiteX41-11751" fmla="*/ 411 w 711"/>
              <a:gd name="connsiteY41-11752" fmla="*/ 47 h 763"/>
              <a:gd name="connsiteX42-11753" fmla="*/ 438 w 711"/>
              <a:gd name="connsiteY42-11754" fmla="*/ 42 h 763"/>
              <a:gd name="connsiteX43-11755" fmla="*/ 464 w 711"/>
              <a:gd name="connsiteY43-11756" fmla="*/ 37 h 763"/>
              <a:gd name="connsiteX44-11757" fmla="*/ 490 w 711"/>
              <a:gd name="connsiteY44-11758" fmla="*/ 32 h 763"/>
              <a:gd name="connsiteX45-11759" fmla="*/ 506 w 711"/>
              <a:gd name="connsiteY45-11760" fmla="*/ 32 h 763"/>
              <a:gd name="connsiteX46-11761" fmla="*/ 522 w 711"/>
              <a:gd name="connsiteY46-11762" fmla="*/ 26 h 763"/>
              <a:gd name="connsiteX47-11763" fmla="*/ 538 w 711"/>
              <a:gd name="connsiteY47-11764" fmla="*/ 21 h 763"/>
              <a:gd name="connsiteX48-11765" fmla="*/ 543 w 711"/>
              <a:gd name="connsiteY48-11766" fmla="*/ 21 h 763"/>
              <a:gd name="connsiteX49-11767" fmla="*/ 553 w 711"/>
              <a:gd name="connsiteY49-11768" fmla="*/ 16 h 763"/>
              <a:gd name="connsiteX50-11769" fmla="*/ 559 w 711"/>
              <a:gd name="connsiteY50-11770" fmla="*/ 11 h 763"/>
              <a:gd name="connsiteX51-11771" fmla="*/ 569 w 711"/>
              <a:gd name="connsiteY51-11772" fmla="*/ 5 h 763"/>
              <a:gd name="connsiteX52-11773" fmla="*/ 575 w 711"/>
              <a:gd name="connsiteY52-11774" fmla="*/ 5 h 763"/>
              <a:gd name="connsiteX53-11775" fmla="*/ 585 w 711"/>
              <a:gd name="connsiteY53-11776" fmla="*/ 0 h 763"/>
              <a:gd name="connsiteX54-11777" fmla="*/ 590 w 711"/>
              <a:gd name="connsiteY54-11778" fmla="*/ 5 h 763"/>
              <a:gd name="connsiteX55-11779" fmla="*/ 596 w 711"/>
              <a:gd name="connsiteY55-11780" fmla="*/ 5 h 763"/>
              <a:gd name="connsiteX56-11781" fmla="*/ 601 w 711"/>
              <a:gd name="connsiteY56-11782" fmla="*/ 11 h 763"/>
              <a:gd name="connsiteX57-11783" fmla="*/ 611 w 711"/>
              <a:gd name="connsiteY57-11784" fmla="*/ 16 h 763"/>
              <a:gd name="connsiteX58-11785" fmla="*/ 622 w 711"/>
              <a:gd name="connsiteY58-11786" fmla="*/ 21 h 763"/>
              <a:gd name="connsiteX59-11787" fmla="*/ 632 w 711"/>
              <a:gd name="connsiteY59-11788" fmla="*/ 26 h 763"/>
              <a:gd name="connsiteX60-11789" fmla="*/ 643 w 711"/>
              <a:gd name="connsiteY60-11790" fmla="*/ 32 h 763"/>
              <a:gd name="connsiteX61-11791" fmla="*/ 659 w 711"/>
              <a:gd name="connsiteY61-11792" fmla="*/ 42 h 763"/>
              <a:gd name="connsiteX62-11793" fmla="*/ 669 w 711"/>
              <a:gd name="connsiteY62-11794" fmla="*/ 53 h 763"/>
              <a:gd name="connsiteX63-11795" fmla="*/ 680 w 711"/>
              <a:gd name="connsiteY63-11796" fmla="*/ 58 h 763"/>
              <a:gd name="connsiteX64-11797" fmla="*/ 690 w 711"/>
              <a:gd name="connsiteY64-11798" fmla="*/ 68 h 763"/>
              <a:gd name="connsiteX65-11799" fmla="*/ 701 w 711"/>
              <a:gd name="connsiteY65-11800" fmla="*/ 74 h 763"/>
              <a:gd name="connsiteX66-11801" fmla="*/ 706 w 711"/>
              <a:gd name="connsiteY66-11802" fmla="*/ 79 h 763"/>
              <a:gd name="connsiteX67-11803" fmla="*/ 711 w 711"/>
              <a:gd name="connsiteY67-11804" fmla="*/ 84 h 763"/>
              <a:gd name="connsiteX68-11805" fmla="*/ 711 w 711"/>
              <a:gd name="connsiteY68-11806" fmla="*/ 89 h 763"/>
              <a:gd name="connsiteX69-11807" fmla="*/ 711 w 711"/>
              <a:gd name="connsiteY69-11808" fmla="*/ 95 h 763"/>
              <a:gd name="connsiteX70-11809" fmla="*/ 711 w 711"/>
              <a:gd name="connsiteY70-11810" fmla="*/ 100 h 763"/>
              <a:gd name="connsiteX71-11811" fmla="*/ 711 w 711"/>
              <a:gd name="connsiteY71-11812" fmla="*/ 105 h 763"/>
              <a:gd name="connsiteX72-11813" fmla="*/ 706 w 711"/>
              <a:gd name="connsiteY72-11814" fmla="*/ 110 h 763"/>
              <a:gd name="connsiteX73-11815" fmla="*/ 669 w 711"/>
              <a:gd name="connsiteY73-11816" fmla="*/ 268 h 763"/>
              <a:gd name="connsiteX74-11817" fmla="*/ 669 w 711"/>
              <a:gd name="connsiteY74-11818" fmla="*/ 289 h 763"/>
              <a:gd name="connsiteX75-11819" fmla="*/ 664 w 711"/>
              <a:gd name="connsiteY75-11820" fmla="*/ 331 h 763"/>
              <a:gd name="connsiteX76-11821" fmla="*/ 659 w 711"/>
              <a:gd name="connsiteY76-11822" fmla="*/ 368 h 763"/>
              <a:gd name="connsiteX77-11823" fmla="*/ 659 w 711"/>
              <a:gd name="connsiteY77-11824" fmla="*/ 400 h 763"/>
              <a:gd name="connsiteX78-11825" fmla="*/ 654 w 711"/>
              <a:gd name="connsiteY78-11826" fmla="*/ 431 h 763"/>
              <a:gd name="connsiteX79-11827" fmla="*/ 648 w 711"/>
              <a:gd name="connsiteY79-11828" fmla="*/ 463 h 763"/>
              <a:gd name="connsiteX80-11829" fmla="*/ 648 w 711"/>
              <a:gd name="connsiteY80-11830" fmla="*/ 489 h 763"/>
              <a:gd name="connsiteX81-11831" fmla="*/ 643 w 711"/>
              <a:gd name="connsiteY81-11832" fmla="*/ 510 h 763"/>
              <a:gd name="connsiteX82-11833" fmla="*/ 638 w 711"/>
              <a:gd name="connsiteY82-11834" fmla="*/ 531 h 763"/>
              <a:gd name="connsiteX83-11835" fmla="*/ 632 w 711"/>
              <a:gd name="connsiteY83-11836" fmla="*/ 568 h 763"/>
              <a:gd name="connsiteX84-11837" fmla="*/ 622 w 711"/>
              <a:gd name="connsiteY84-11838" fmla="*/ 605 h 763"/>
              <a:gd name="connsiteX85-11839" fmla="*/ 617 w 711"/>
              <a:gd name="connsiteY85-11840" fmla="*/ 636 h 763"/>
              <a:gd name="connsiteX86-11841" fmla="*/ 606 w 711"/>
              <a:gd name="connsiteY86-11842" fmla="*/ 663 h 763"/>
              <a:gd name="connsiteX87-11843" fmla="*/ 601 w 711"/>
              <a:gd name="connsiteY87-11844" fmla="*/ 689 h 763"/>
              <a:gd name="connsiteX88-11845" fmla="*/ 596 w 711"/>
              <a:gd name="connsiteY88-11846" fmla="*/ 700 h 763"/>
              <a:gd name="connsiteX89-11847" fmla="*/ 590 w 711"/>
              <a:gd name="connsiteY89-11848" fmla="*/ 710 h 763"/>
              <a:gd name="connsiteX90-11849" fmla="*/ 590 w 711"/>
              <a:gd name="connsiteY90-11850" fmla="*/ 721 h 763"/>
              <a:gd name="connsiteX91-11851" fmla="*/ 585 w 711"/>
              <a:gd name="connsiteY91-11852" fmla="*/ 726 h 763"/>
              <a:gd name="connsiteX92-11853" fmla="*/ 580 w 711"/>
              <a:gd name="connsiteY92-11854" fmla="*/ 736 h 763"/>
              <a:gd name="connsiteX93-11855" fmla="*/ 580 w 711"/>
              <a:gd name="connsiteY93-11856" fmla="*/ 742 h 763"/>
              <a:gd name="connsiteX94-11857" fmla="*/ 569 w 711"/>
              <a:gd name="connsiteY94-11858" fmla="*/ 747 h 763"/>
              <a:gd name="connsiteX95-11859" fmla="*/ 564 w 711"/>
              <a:gd name="connsiteY95-11860" fmla="*/ 757 h 763"/>
              <a:gd name="connsiteX96-11861" fmla="*/ 559 w 711"/>
              <a:gd name="connsiteY96-11862" fmla="*/ 757 h 763"/>
              <a:gd name="connsiteX97-11863" fmla="*/ 553 w 711"/>
              <a:gd name="connsiteY97-11864" fmla="*/ 763 h 763"/>
              <a:gd name="connsiteX98-11865" fmla="*/ 548 w 711"/>
              <a:gd name="connsiteY98-11866" fmla="*/ 763 h 763"/>
              <a:gd name="connsiteX99-11867" fmla="*/ 548 w 711"/>
              <a:gd name="connsiteY99-11868" fmla="*/ 757 h 763"/>
              <a:gd name="connsiteX100-11869" fmla="*/ 543 w 711"/>
              <a:gd name="connsiteY100-11870" fmla="*/ 757 h 763"/>
              <a:gd name="connsiteX101-11871" fmla="*/ 543 w 711"/>
              <a:gd name="connsiteY101-11872" fmla="*/ 752 h 763"/>
              <a:gd name="connsiteX102-11873" fmla="*/ 543 w 711"/>
              <a:gd name="connsiteY102-11874" fmla="*/ 747 h 763"/>
              <a:gd name="connsiteX103-11875" fmla="*/ 538 w 711"/>
              <a:gd name="connsiteY103-11876" fmla="*/ 742 h 763"/>
              <a:gd name="connsiteX104-11877" fmla="*/ 538 w 711"/>
              <a:gd name="connsiteY104-11878" fmla="*/ 731 h 763"/>
              <a:gd name="connsiteX105-11879" fmla="*/ 538 w 711"/>
              <a:gd name="connsiteY105-11880" fmla="*/ 721 h 763"/>
              <a:gd name="connsiteX106-11881" fmla="*/ 532 w 711"/>
              <a:gd name="connsiteY106-11882" fmla="*/ 705 h 763"/>
              <a:gd name="connsiteX107-11883" fmla="*/ 527 w 711"/>
              <a:gd name="connsiteY107-11884" fmla="*/ 684 h 763"/>
              <a:gd name="connsiteX108-11885" fmla="*/ 522 w 711"/>
              <a:gd name="connsiteY108-11886" fmla="*/ 668 h 763"/>
              <a:gd name="connsiteX109-11887" fmla="*/ 517 w 711"/>
              <a:gd name="connsiteY109-11888" fmla="*/ 652 h 763"/>
              <a:gd name="connsiteX110-11889" fmla="*/ 511 w 711"/>
              <a:gd name="connsiteY110-11890" fmla="*/ 636 h 763"/>
              <a:gd name="connsiteX111-11891" fmla="*/ 501 w 711"/>
              <a:gd name="connsiteY111-11892" fmla="*/ 626 h 763"/>
              <a:gd name="connsiteX0-11893" fmla="*/ 601 w 711"/>
              <a:gd name="connsiteY0-11894" fmla="*/ 105 h 763"/>
              <a:gd name="connsiteX1-11895" fmla="*/ 596 w 711"/>
              <a:gd name="connsiteY1-11896" fmla="*/ 95 h 763"/>
              <a:gd name="connsiteX2-11897" fmla="*/ 596 w 711"/>
              <a:gd name="connsiteY2-11898" fmla="*/ 89 h 763"/>
              <a:gd name="connsiteX3-11899" fmla="*/ 596 w 711"/>
              <a:gd name="connsiteY3-11900" fmla="*/ 84 h 763"/>
              <a:gd name="connsiteX4-11901" fmla="*/ 590 w 711"/>
              <a:gd name="connsiteY4-11902" fmla="*/ 84 h 763"/>
              <a:gd name="connsiteX5-11903" fmla="*/ 585 w 711"/>
              <a:gd name="connsiteY5-11904" fmla="*/ 79 h 763"/>
              <a:gd name="connsiteX6-11905" fmla="*/ 575 w 711"/>
              <a:gd name="connsiteY6-11906" fmla="*/ 79 h 763"/>
              <a:gd name="connsiteX7-11907" fmla="*/ 569 w 711"/>
              <a:gd name="connsiteY7-11908" fmla="*/ 74 h 763"/>
              <a:gd name="connsiteX8-11909" fmla="*/ 553 w 711"/>
              <a:gd name="connsiteY8-11910" fmla="*/ 74 h 763"/>
              <a:gd name="connsiteX9-11911" fmla="*/ 543 w 711"/>
              <a:gd name="connsiteY9-11912" fmla="*/ 74 h 763"/>
              <a:gd name="connsiteX10-11913" fmla="*/ 527 w 711"/>
              <a:gd name="connsiteY10-11914" fmla="*/ 79 h 763"/>
              <a:gd name="connsiteX11-11915" fmla="*/ 496 w 711"/>
              <a:gd name="connsiteY11-11916" fmla="*/ 79 h 763"/>
              <a:gd name="connsiteX12-11917" fmla="*/ 459 w 711"/>
              <a:gd name="connsiteY12-11918" fmla="*/ 84 h 763"/>
              <a:gd name="connsiteX13-11919" fmla="*/ 422 w 711"/>
              <a:gd name="connsiteY13-11920" fmla="*/ 89 h 763"/>
              <a:gd name="connsiteX14-11921" fmla="*/ 385 w 711"/>
              <a:gd name="connsiteY14-11922" fmla="*/ 89 h 763"/>
              <a:gd name="connsiteX15-11923" fmla="*/ 343 w 711"/>
              <a:gd name="connsiteY15-11924" fmla="*/ 95 h 763"/>
              <a:gd name="connsiteX16-11925" fmla="*/ 295 w 711"/>
              <a:gd name="connsiteY16-11926" fmla="*/ 105 h 763"/>
              <a:gd name="connsiteX17-11927" fmla="*/ 269 w 711"/>
              <a:gd name="connsiteY17-11928" fmla="*/ 105 h 763"/>
              <a:gd name="connsiteX18-11929" fmla="*/ 243 w 711"/>
              <a:gd name="connsiteY18-11930" fmla="*/ 110 h 763"/>
              <a:gd name="connsiteX19-11931" fmla="*/ 216 w 711"/>
              <a:gd name="connsiteY19-11932" fmla="*/ 116 h 763"/>
              <a:gd name="connsiteX20-11933" fmla="*/ 190 w 711"/>
              <a:gd name="connsiteY20-11934" fmla="*/ 116 h 763"/>
              <a:gd name="connsiteX21-11935" fmla="*/ 158 w 711"/>
              <a:gd name="connsiteY21-11936" fmla="*/ 121 h 763"/>
              <a:gd name="connsiteX22-11937" fmla="*/ 132 w 711"/>
              <a:gd name="connsiteY22-11938" fmla="*/ 126 h 763"/>
              <a:gd name="connsiteX23-11939" fmla="*/ 106 w 711"/>
              <a:gd name="connsiteY23-11940" fmla="*/ 126 h 763"/>
              <a:gd name="connsiteX24-11941" fmla="*/ 85 w 711"/>
              <a:gd name="connsiteY24-11942" fmla="*/ 132 h 763"/>
              <a:gd name="connsiteX25-11943" fmla="*/ 64 w 711"/>
              <a:gd name="connsiteY25-11944" fmla="*/ 132 h 763"/>
              <a:gd name="connsiteX26-11945" fmla="*/ 37 w 711"/>
              <a:gd name="connsiteY26-11946" fmla="*/ 132 h 763"/>
              <a:gd name="connsiteX27-11947" fmla="*/ 21 w 711"/>
              <a:gd name="connsiteY27-11948" fmla="*/ 137 h 763"/>
              <a:gd name="connsiteX28-11949" fmla="*/ 0 w 711"/>
              <a:gd name="connsiteY28-11950" fmla="*/ 137 h 763"/>
              <a:gd name="connsiteX29-11951" fmla="*/ 0 w 711"/>
              <a:gd name="connsiteY29-11952" fmla="*/ 100 h 763"/>
              <a:gd name="connsiteX30-11953" fmla="*/ 16 w 711"/>
              <a:gd name="connsiteY30-11954" fmla="*/ 100 h 763"/>
              <a:gd name="connsiteX31-11955" fmla="*/ 37 w 711"/>
              <a:gd name="connsiteY31-11956" fmla="*/ 100 h 763"/>
              <a:gd name="connsiteX32-11957" fmla="*/ 53 w 711"/>
              <a:gd name="connsiteY32-11958" fmla="*/ 100 h 763"/>
              <a:gd name="connsiteX33-11959" fmla="*/ 74 w 711"/>
              <a:gd name="connsiteY33-11960" fmla="*/ 95 h 763"/>
              <a:gd name="connsiteX34-11961" fmla="*/ 100 w 711"/>
              <a:gd name="connsiteY34-11962" fmla="*/ 95 h 763"/>
              <a:gd name="connsiteX35-11963" fmla="*/ 122 w 711"/>
              <a:gd name="connsiteY35-11964" fmla="*/ 89 h 763"/>
              <a:gd name="connsiteX36-11965" fmla="*/ 148 w 711"/>
              <a:gd name="connsiteY36-11966" fmla="*/ 84 h 763"/>
              <a:gd name="connsiteX37-11967" fmla="*/ 179 w 711"/>
              <a:gd name="connsiteY37-11968" fmla="*/ 84 h 763"/>
              <a:gd name="connsiteX38-11969" fmla="*/ 237 w 711"/>
              <a:gd name="connsiteY38-11970" fmla="*/ 74 h 763"/>
              <a:gd name="connsiteX39-11971" fmla="*/ 295 w 711"/>
              <a:gd name="connsiteY39-11972" fmla="*/ 63 h 763"/>
              <a:gd name="connsiteX40-11973" fmla="*/ 353 w 711"/>
              <a:gd name="connsiteY40-11974" fmla="*/ 58 h 763"/>
              <a:gd name="connsiteX41-11975" fmla="*/ 411 w 711"/>
              <a:gd name="connsiteY41-11976" fmla="*/ 47 h 763"/>
              <a:gd name="connsiteX42-11977" fmla="*/ 438 w 711"/>
              <a:gd name="connsiteY42-11978" fmla="*/ 42 h 763"/>
              <a:gd name="connsiteX43-11979" fmla="*/ 464 w 711"/>
              <a:gd name="connsiteY43-11980" fmla="*/ 37 h 763"/>
              <a:gd name="connsiteX44-11981" fmla="*/ 490 w 711"/>
              <a:gd name="connsiteY44-11982" fmla="*/ 32 h 763"/>
              <a:gd name="connsiteX45-11983" fmla="*/ 506 w 711"/>
              <a:gd name="connsiteY45-11984" fmla="*/ 32 h 763"/>
              <a:gd name="connsiteX46-11985" fmla="*/ 522 w 711"/>
              <a:gd name="connsiteY46-11986" fmla="*/ 26 h 763"/>
              <a:gd name="connsiteX47-11987" fmla="*/ 538 w 711"/>
              <a:gd name="connsiteY47-11988" fmla="*/ 21 h 763"/>
              <a:gd name="connsiteX48-11989" fmla="*/ 543 w 711"/>
              <a:gd name="connsiteY48-11990" fmla="*/ 21 h 763"/>
              <a:gd name="connsiteX49-11991" fmla="*/ 553 w 711"/>
              <a:gd name="connsiteY49-11992" fmla="*/ 16 h 763"/>
              <a:gd name="connsiteX50-11993" fmla="*/ 559 w 711"/>
              <a:gd name="connsiteY50-11994" fmla="*/ 11 h 763"/>
              <a:gd name="connsiteX51-11995" fmla="*/ 569 w 711"/>
              <a:gd name="connsiteY51-11996" fmla="*/ 5 h 763"/>
              <a:gd name="connsiteX52-11997" fmla="*/ 575 w 711"/>
              <a:gd name="connsiteY52-11998" fmla="*/ 5 h 763"/>
              <a:gd name="connsiteX53-11999" fmla="*/ 585 w 711"/>
              <a:gd name="connsiteY53-12000" fmla="*/ 0 h 763"/>
              <a:gd name="connsiteX54-12001" fmla="*/ 590 w 711"/>
              <a:gd name="connsiteY54-12002" fmla="*/ 5 h 763"/>
              <a:gd name="connsiteX55-12003" fmla="*/ 596 w 711"/>
              <a:gd name="connsiteY55-12004" fmla="*/ 5 h 763"/>
              <a:gd name="connsiteX56-12005" fmla="*/ 601 w 711"/>
              <a:gd name="connsiteY56-12006" fmla="*/ 11 h 763"/>
              <a:gd name="connsiteX57-12007" fmla="*/ 611 w 711"/>
              <a:gd name="connsiteY57-12008" fmla="*/ 16 h 763"/>
              <a:gd name="connsiteX58-12009" fmla="*/ 622 w 711"/>
              <a:gd name="connsiteY58-12010" fmla="*/ 21 h 763"/>
              <a:gd name="connsiteX59-12011" fmla="*/ 632 w 711"/>
              <a:gd name="connsiteY59-12012" fmla="*/ 26 h 763"/>
              <a:gd name="connsiteX60-12013" fmla="*/ 643 w 711"/>
              <a:gd name="connsiteY60-12014" fmla="*/ 32 h 763"/>
              <a:gd name="connsiteX61-12015" fmla="*/ 659 w 711"/>
              <a:gd name="connsiteY61-12016" fmla="*/ 42 h 763"/>
              <a:gd name="connsiteX62-12017" fmla="*/ 669 w 711"/>
              <a:gd name="connsiteY62-12018" fmla="*/ 53 h 763"/>
              <a:gd name="connsiteX63-12019" fmla="*/ 680 w 711"/>
              <a:gd name="connsiteY63-12020" fmla="*/ 58 h 763"/>
              <a:gd name="connsiteX64-12021" fmla="*/ 690 w 711"/>
              <a:gd name="connsiteY64-12022" fmla="*/ 68 h 763"/>
              <a:gd name="connsiteX65-12023" fmla="*/ 701 w 711"/>
              <a:gd name="connsiteY65-12024" fmla="*/ 74 h 763"/>
              <a:gd name="connsiteX66-12025" fmla="*/ 706 w 711"/>
              <a:gd name="connsiteY66-12026" fmla="*/ 79 h 763"/>
              <a:gd name="connsiteX67-12027" fmla="*/ 711 w 711"/>
              <a:gd name="connsiteY67-12028" fmla="*/ 84 h 763"/>
              <a:gd name="connsiteX68-12029" fmla="*/ 711 w 711"/>
              <a:gd name="connsiteY68-12030" fmla="*/ 89 h 763"/>
              <a:gd name="connsiteX69-12031" fmla="*/ 711 w 711"/>
              <a:gd name="connsiteY69-12032" fmla="*/ 95 h 763"/>
              <a:gd name="connsiteX70-12033" fmla="*/ 711 w 711"/>
              <a:gd name="connsiteY70-12034" fmla="*/ 100 h 763"/>
              <a:gd name="connsiteX71-12035" fmla="*/ 711 w 711"/>
              <a:gd name="connsiteY71-12036" fmla="*/ 105 h 763"/>
              <a:gd name="connsiteX72-12037" fmla="*/ 706 w 711"/>
              <a:gd name="connsiteY72-12038" fmla="*/ 110 h 763"/>
              <a:gd name="connsiteX73-12039" fmla="*/ 669 w 711"/>
              <a:gd name="connsiteY73-12040" fmla="*/ 268 h 763"/>
              <a:gd name="connsiteX74-12041" fmla="*/ 664 w 711"/>
              <a:gd name="connsiteY74-12042" fmla="*/ 331 h 763"/>
              <a:gd name="connsiteX75-12043" fmla="*/ 659 w 711"/>
              <a:gd name="connsiteY75-12044" fmla="*/ 368 h 763"/>
              <a:gd name="connsiteX76-12045" fmla="*/ 659 w 711"/>
              <a:gd name="connsiteY76-12046" fmla="*/ 400 h 763"/>
              <a:gd name="connsiteX77-12047" fmla="*/ 654 w 711"/>
              <a:gd name="connsiteY77-12048" fmla="*/ 431 h 763"/>
              <a:gd name="connsiteX78-12049" fmla="*/ 648 w 711"/>
              <a:gd name="connsiteY78-12050" fmla="*/ 463 h 763"/>
              <a:gd name="connsiteX79-12051" fmla="*/ 648 w 711"/>
              <a:gd name="connsiteY79-12052" fmla="*/ 489 h 763"/>
              <a:gd name="connsiteX80-12053" fmla="*/ 643 w 711"/>
              <a:gd name="connsiteY80-12054" fmla="*/ 510 h 763"/>
              <a:gd name="connsiteX81-12055" fmla="*/ 638 w 711"/>
              <a:gd name="connsiteY81-12056" fmla="*/ 531 h 763"/>
              <a:gd name="connsiteX82-12057" fmla="*/ 632 w 711"/>
              <a:gd name="connsiteY82-12058" fmla="*/ 568 h 763"/>
              <a:gd name="connsiteX83-12059" fmla="*/ 622 w 711"/>
              <a:gd name="connsiteY83-12060" fmla="*/ 605 h 763"/>
              <a:gd name="connsiteX84-12061" fmla="*/ 617 w 711"/>
              <a:gd name="connsiteY84-12062" fmla="*/ 636 h 763"/>
              <a:gd name="connsiteX85-12063" fmla="*/ 606 w 711"/>
              <a:gd name="connsiteY85-12064" fmla="*/ 663 h 763"/>
              <a:gd name="connsiteX86-12065" fmla="*/ 601 w 711"/>
              <a:gd name="connsiteY86-12066" fmla="*/ 689 h 763"/>
              <a:gd name="connsiteX87-12067" fmla="*/ 596 w 711"/>
              <a:gd name="connsiteY87-12068" fmla="*/ 700 h 763"/>
              <a:gd name="connsiteX88-12069" fmla="*/ 590 w 711"/>
              <a:gd name="connsiteY88-12070" fmla="*/ 710 h 763"/>
              <a:gd name="connsiteX89-12071" fmla="*/ 590 w 711"/>
              <a:gd name="connsiteY89-12072" fmla="*/ 721 h 763"/>
              <a:gd name="connsiteX90-12073" fmla="*/ 585 w 711"/>
              <a:gd name="connsiteY90-12074" fmla="*/ 726 h 763"/>
              <a:gd name="connsiteX91-12075" fmla="*/ 580 w 711"/>
              <a:gd name="connsiteY91-12076" fmla="*/ 736 h 763"/>
              <a:gd name="connsiteX92-12077" fmla="*/ 580 w 711"/>
              <a:gd name="connsiteY92-12078" fmla="*/ 742 h 763"/>
              <a:gd name="connsiteX93-12079" fmla="*/ 569 w 711"/>
              <a:gd name="connsiteY93-12080" fmla="*/ 747 h 763"/>
              <a:gd name="connsiteX94-12081" fmla="*/ 564 w 711"/>
              <a:gd name="connsiteY94-12082" fmla="*/ 757 h 763"/>
              <a:gd name="connsiteX95-12083" fmla="*/ 559 w 711"/>
              <a:gd name="connsiteY95-12084" fmla="*/ 757 h 763"/>
              <a:gd name="connsiteX96-12085" fmla="*/ 553 w 711"/>
              <a:gd name="connsiteY96-12086" fmla="*/ 763 h 763"/>
              <a:gd name="connsiteX97-12087" fmla="*/ 548 w 711"/>
              <a:gd name="connsiteY97-12088" fmla="*/ 763 h 763"/>
              <a:gd name="connsiteX98-12089" fmla="*/ 548 w 711"/>
              <a:gd name="connsiteY98-12090" fmla="*/ 757 h 763"/>
              <a:gd name="connsiteX99-12091" fmla="*/ 543 w 711"/>
              <a:gd name="connsiteY99-12092" fmla="*/ 757 h 763"/>
              <a:gd name="connsiteX100-12093" fmla="*/ 543 w 711"/>
              <a:gd name="connsiteY100-12094" fmla="*/ 752 h 763"/>
              <a:gd name="connsiteX101-12095" fmla="*/ 543 w 711"/>
              <a:gd name="connsiteY101-12096" fmla="*/ 747 h 763"/>
              <a:gd name="connsiteX102-12097" fmla="*/ 538 w 711"/>
              <a:gd name="connsiteY102-12098" fmla="*/ 742 h 763"/>
              <a:gd name="connsiteX103-12099" fmla="*/ 538 w 711"/>
              <a:gd name="connsiteY103-12100" fmla="*/ 731 h 763"/>
              <a:gd name="connsiteX104-12101" fmla="*/ 538 w 711"/>
              <a:gd name="connsiteY104-12102" fmla="*/ 721 h 763"/>
              <a:gd name="connsiteX105-12103" fmla="*/ 532 w 711"/>
              <a:gd name="connsiteY105-12104" fmla="*/ 705 h 763"/>
              <a:gd name="connsiteX106-12105" fmla="*/ 527 w 711"/>
              <a:gd name="connsiteY106-12106" fmla="*/ 684 h 763"/>
              <a:gd name="connsiteX107-12107" fmla="*/ 522 w 711"/>
              <a:gd name="connsiteY107-12108" fmla="*/ 668 h 763"/>
              <a:gd name="connsiteX108-12109" fmla="*/ 517 w 711"/>
              <a:gd name="connsiteY108-12110" fmla="*/ 652 h 763"/>
              <a:gd name="connsiteX109-12111" fmla="*/ 511 w 711"/>
              <a:gd name="connsiteY109-12112" fmla="*/ 636 h 763"/>
              <a:gd name="connsiteX110-12113" fmla="*/ 501 w 711"/>
              <a:gd name="connsiteY110-12114" fmla="*/ 626 h 763"/>
              <a:gd name="connsiteX0-12115" fmla="*/ 601 w 711"/>
              <a:gd name="connsiteY0-12116" fmla="*/ 105 h 763"/>
              <a:gd name="connsiteX1-12117" fmla="*/ 596 w 711"/>
              <a:gd name="connsiteY1-12118" fmla="*/ 95 h 763"/>
              <a:gd name="connsiteX2-12119" fmla="*/ 596 w 711"/>
              <a:gd name="connsiteY2-12120" fmla="*/ 89 h 763"/>
              <a:gd name="connsiteX3-12121" fmla="*/ 596 w 711"/>
              <a:gd name="connsiteY3-12122" fmla="*/ 84 h 763"/>
              <a:gd name="connsiteX4-12123" fmla="*/ 590 w 711"/>
              <a:gd name="connsiteY4-12124" fmla="*/ 84 h 763"/>
              <a:gd name="connsiteX5-12125" fmla="*/ 585 w 711"/>
              <a:gd name="connsiteY5-12126" fmla="*/ 79 h 763"/>
              <a:gd name="connsiteX6-12127" fmla="*/ 575 w 711"/>
              <a:gd name="connsiteY6-12128" fmla="*/ 79 h 763"/>
              <a:gd name="connsiteX7-12129" fmla="*/ 569 w 711"/>
              <a:gd name="connsiteY7-12130" fmla="*/ 74 h 763"/>
              <a:gd name="connsiteX8-12131" fmla="*/ 553 w 711"/>
              <a:gd name="connsiteY8-12132" fmla="*/ 74 h 763"/>
              <a:gd name="connsiteX9-12133" fmla="*/ 543 w 711"/>
              <a:gd name="connsiteY9-12134" fmla="*/ 74 h 763"/>
              <a:gd name="connsiteX10-12135" fmla="*/ 527 w 711"/>
              <a:gd name="connsiteY10-12136" fmla="*/ 79 h 763"/>
              <a:gd name="connsiteX11-12137" fmla="*/ 496 w 711"/>
              <a:gd name="connsiteY11-12138" fmla="*/ 79 h 763"/>
              <a:gd name="connsiteX12-12139" fmla="*/ 459 w 711"/>
              <a:gd name="connsiteY12-12140" fmla="*/ 84 h 763"/>
              <a:gd name="connsiteX13-12141" fmla="*/ 422 w 711"/>
              <a:gd name="connsiteY13-12142" fmla="*/ 89 h 763"/>
              <a:gd name="connsiteX14-12143" fmla="*/ 385 w 711"/>
              <a:gd name="connsiteY14-12144" fmla="*/ 89 h 763"/>
              <a:gd name="connsiteX15-12145" fmla="*/ 343 w 711"/>
              <a:gd name="connsiteY15-12146" fmla="*/ 95 h 763"/>
              <a:gd name="connsiteX16-12147" fmla="*/ 295 w 711"/>
              <a:gd name="connsiteY16-12148" fmla="*/ 105 h 763"/>
              <a:gd name="connsiteX17-12149" fmla="*/ 269 w 711"/>
              <a:gd name="connsiteY17-12150" fmla="*/ 105 h 763"/>
              <a:gd name="connsiteX18-12151" fmla="*/ 243 w 711"/>
              <a:gd name="connsiteY18-12152" fmla="*/ 110 h 763"/>
              <a:gd name="connsiteX19-12153" fmla="*/ 216 w 711"/>
              <a:gd name="connsiteY19-12154" fmla="*/ 116 h 763"/>
              <a:gd name="connsiteX20-12155" fmla="*/ 190 w 711"/>
              <a:gd name="connsiteY20-12156" fmla="*/ 116 h 763"/>
              <a:gd name="connsiteX21-12157" fmla="*/ 158 w 711"/>
              <a:gd name="connsiteY21-12158" fmla="*/ 121 h 763"/>
              <a:gd name="connsiteX22-12159" fmla="*/ 132 w 711"/>
              <a:gd name="connsiteY22-12160" fmla="*/ 126 h 763"/>
              <a:gd name="connsiteX23-12161" fmla="*/ 106 w 711"/>
              <a:gd name="connsiteY23-12162" fmla="*/ 126 h 763"/>
              <a:gd name="connsiteX24-12163" fmla="*/ 85 w 711"/>
              <a:gd name="connsiteY24-12164" fmla="*/ 132 h 763"/>
              <a:gd name="connsiteX25-12165" fmla="*/ 64 w 711"/>
              <a:gd name="connsiteY25-12166" fmla="*/ 132 h 763"/>
              <a:gd name="connsiteX26-12167" fmla="*/ 37 w 711"/>
              <a:gd name="connsiteY26-12168" fmla="*/ 132 h 763"/>
              <a:gd name="connsiteX27-12169" fmla="*/ 21 w 711"/>
              <a:gd name="connsiteY27-12170" fmla="*/ 137 h 763"/>
              <a:gd name="connsiteX28-12171" fmla="*/ 0 w 711"/>
              <a:gd name="connsiteY28-12172" fmla="*/ 137 h 763"/>
              <a:gd name="connsiteX29-12173" fmla="*/ 0 w 711"/>
              <a:gd name="connsiteY29-12174" fmla="*/ 100 h 763"/>
              <a:gd name="connsiteX30-12175" fmla="*/ 16 w 711"/>
              <a:gd name="connsiteY30-12176" fmla="*/ 100 h 763"/>
              <a:gd name="connsiteX31-12177" fmla="*/ 37 w 711"/>
              <a:gd name="connsiteY31-12178" fmla="*/ 100 h 763"/>
              <a:gd name="connsiteX32-12179" fmla="*/ 53 w 711"/>
              <a:gd name="connsiteY32-12180" fmla="*/ 100 h 763"/>
              <a:gd name="connsiteX33-12181" fmla="*/ 74 w 711"/>
              <a:gd name="connsiteY33-12182" fmla="*/ 95 h 763"/>
              <a:gd name="connsiteX34-12183" fmla="*/ 100 w 711"/>
              <a:gd name="connsiteY34-12184" fmla="*/ 95 h 763"/>
              <a:gd name="connsiteX35-12185" fmla="*/ 122 w 711"/>
              <a:gd name="connsiteY35-12186" fmla="*/ 89 h 763"/>
              <a:gd name="connsiteX36-12187" fmla="*/ 148 w 711"/>
              <a:gd name="connsiteY36-12188" fmla="*/ 84 h 763"/>
              <a:gd name="connsiteX37-12189" fmla="*/ 179 w 711"/>
              <a:gd name="connsiteY37-12190" fmla="*/ 84 h 763"/>
              <a:gd name="connsiteX38-12191" fmla="*/ 237 w 711"/>
              <a:gd name="connsiteY38-12192" fmla="*/ 74 h 763"/>
              <a:gd name="connsiteX39-12193" fmla="*/ 295 w 711"/>
              <a:gd name="connsiteY39-12194" fmla="*/ 63 h 763"/>
              <a:gd name="connsiteX40-12195" fmla="*/ 353 w 711"/>
              <a:gd name="connsiteY40-12196" fmla="*/ 58 h 763"/>
              <a:gd name="connsiteX41-12197" fmla="*/ 411 w 711"/>
              <a:gd name="connsiteY41-12198" fmla="*/ 47 h 763"/>
              <a:gd name="connsiteX42-12199" fmla="*/ 438 w 711"/>
              <a:gd name="connsiteY42-12200" fmla="*/ 42 h 763"/>
              <a:gd name="connsiteX43-12201" fmla="*/ 464 w 711"/>
              <a:gd name="connsiteY43-12202" fmla="*/ 37 h 763"/>
              <a:gd name="connsiteX44-12203" fmla="*/ 490 w 711"/>
              <a:gd name="connsiteY44-12204" fmla="*/ 32 h 763"/>
              <a:gd name="connsiteX45-12205" fmla="*/ 506 w 711"/>
              <a:gd name="connsiteY45-12206" fmla="*/ 32 h 763"/>
              <a:gd name="connsiteX46-12207" fmla="*/ 522 w 711"/>
              <a:gd name="connsiteY46-12208" fmla="*/ 26 h 763"/>
              <a:gd name="connsiteX47-12209" fmla="*/ 538 w 711"/>
              <a:gd name="connsiteY47-12210" fmla="*/ 21 h 763"/>
              <a:gd name="connsiteX48-12211" fmla="*/ 543 w 711"/>
              <a:gd name="connsiteY48-12212" fmla="*/ 21 h 763"/>
              <a:gd name="connsiteX49-12213" fmla="*/ 553 w 711"/>
              <a:gd name="connsiteY49-12214" fmla="*/ 16 h 763"/>
              <a:gd name="connsiteX50-12215" fmla="*/ 559 w 711"/>
              <a:gd name="connsiteY50-12216" fmla="*/ 11 h 763"/>
              <a:gd name="connsiteX51-12217" fmla="*/ 569 w 711"/>
              <a:gd name="connsiteY51-12218" fmla="*/ 5 h 763"/>
              <a:gd name="connsiteX52-12219" fmla="*/ 575 w 711"/>
              <a:gd name="connsiteY52-12220" fmla="*/ 5 h 763"/>
              <a:gd name="connsiteX53-12221" fmla="*/ 585 w 711"/>
              <a:gd name="connsiteY53-12222" fmla="*/ 0 h 763"/>
              <a:gd name="connsiteX54-12223" fmla="*/ 590 w 711"/>
              <a:gd name="connsiteY54-12224" fmla="*/ 5 h 763"/>
              <a:gd name="connsiteX55-12225" fmla="*/ 596 w 711"/>
              <a:gd name="connsiteY55-12226" fmla="*/ 5 h 763"/>
              <a:gd name="connsiteX56-12227" fmla="*/ 601 w 711"/>
              <a:gd name="connsiteY56-12228" fmla="*/ 11 h 763"/>
              <a:gd name="connsiteX57-12229" fmla="*/ 611 w 711"/>
              <a:gd name="connsiteY57-12230" fmla="*/ 16 h 763"/>
              <a:gd name="connsiteX58-12231" fmla="*/ 622 w 711"/>
              <a:gd name="connsiteY58-12232" fmla="*/ 21 h 763"/>
              <a:gd name="connsiteX59-12233" fmla="*/ 632 w 711"/>
              <a:gd name="connsiteY59-12234" fmla="*/ 26 h 763"/>
              <a:gd name="connsiteX60-12235" fmla="*/ 643 w 711"/>
              <a:gd name="connsiteY60-12236" fmla="*/ 32 h 763"/>
              <a:gd name="connsiteX61-12237" fmla="*/ 659 w 711"/>
              <a:gd name="connsiteY61-12238" fmla="*/ 42 h 763"/>
              <a:gd name="connsiteX62-12239" fmla="*/ 669 w 711"/>
              <a:gd name="connsiteY62-12240" fmla="*/ 53 h 763"/>
              <a:gd name="connsiteX63-12241" fmla="*/ 680 w 711"/>
              <a:gd name="connsiteY63-12242" fmla="*/ 58 h 763"/>
              <a:gd name="connsiteX64-12243" fmla="*/ 690 w 711"/>
              <a:gd name="connsiteY64-12244" fmla="*/ 68 h 763"/>
              <a:gd name="connsiteX65-12245" fmla="*/ 701 w 711"/>
              <a:gd name="connsiteY65-12246" fmla="*/ 74 h 763"/>
              <a:gd name="connsiteX66-12247" fmla="*/ 706 w 711"/>
              <a:gd name="connsiteY66-12248" fmla="*/ 79 h 763"/>
              <a:gd name="connsiteX67-12249" fmla="*/ 711 w 711"/>
              <a:gd name="connsiteY67-12250" fmla="*/ 84 h 763"/>
              <a:gd name="connsiteX68-12251" fmla="*/ 711 w 711"/>
              <a:gd name="connsiteY68-12252" fmla="*/ 89 h 763"/>
              <a:gd name="connsiteX69-12253" fmla="*/ 711 w 711"/>
              <a:gd name="connsiteY69-12254" fmla="*/ 95 h 763"/>
              <a:gd name="connsiteX70-12255" fmla="*/ 711 w 711"/>
              <a:gd name="connsiteY70-12256" fmla="*/ 100 h 763"/>
              <a:gd name="connsiteX71-12257" fmla="*/ 711 w 711"/>
              <a:gd name="connsiteY71-12258" fmla="*/ 105 h 763"/>
              <a:gd name="connsiteX72-12259" fmla="*/ 706 w 711"/>
              <a:gd name="connsiteY72-12260" fmla="*/ 110 h 763"/>
              <a:gd name="connsiteX73-12261" fmla="*/ 664 w 711"/>
              <a:gd name="connsiteY73-12262" fmla="*/ 331 h 763"/>
              <a:gd name="connsiteX74-12263" fmla="*/ 659 w 711"/>
              <a:gd name="connsiteY74-12264" fmla="*/ 368 h 763"/>
              <a:gd name="connsiteX75-12265" fmla="*/ 659 w 711"/>
              <a:gd name="connsiteY75-12266" fmla="*/ 400 h 763"/>
              <a:gd name="connsiteX76-12267" fmla="*/ 654 w 711"/>
              <a:gd name="connsiteY76-12268" fmla="*/ 431 h 763"/>
              <a:gd name="connsiteX77-12269" fmla="*/ 648 w 711"/>
              <a:gd name="connsiteY77-12270" fmla="*/ 463 h 763"/>
              <a:gd name="connsiteX78-12271" fmla="*/ 648 w 711"/>
              <a:gd name="connsiteY78-12272" fmla="*/ 489 h 763"/>
              <a:gd name="connsiteX79-12273" fmla="*/ 643 w 711"/>
              <a:gd name="connsiteY79-12274" fmla="*/ 510 h 763"/>
              <a:gd name="connsiteX80-12275" fmla="*/ 638 w 711"/>
              <a:gd name="connsiteY80-12276" fmla="*/ 531 h 763"/>
              <a:gd name="connsiteX81-12277" fmla="*/ 632 w 711"/>
              <a:gd name="connsiteY81-12278" fmla="*/ 568 h 763"/>
              <a:gd name="connsiteX82-12279" fmla="*/ 622 w 711"/>
              <a:gd name="connsiteY82-12280" fmla="*/ 605 h 763"/>
              <a:gd name="connsiteX83-12281" fmla="*/ 617 w 711"/>
              <a:gd name="connsiteY83-12282" fmla="*/ 636 h 763"/>
              <a:gd name="connsiteX84-12283" fmla="*/ 606 w 711"/>
              <a:gd name="connsiteY84-12284" fmla="*/ 663 h 763"/>
              <a:gd name="connsiteX85-12285" fmla="*/ 601 w 711"/>
              <a:gd name="connsiteY85-12286" fmla="*/ 689 h 763"/>
              <a:gd name="connsiteX86-12287" fmla="*/ 596 w 711"/>
              <a:gd name="connsiteY86-12288" fmla="*/ 700 h 763"/>
              <a:gd name="connsiteX87-12289" fmla="*/ 590 w 711"/>
              <a:gd name="connsiteY87-12290" fmla="*/ 710 h 763"/>
              <a:gd name="connsiteX88-12291" fmla="*/ 590 w 711"/>
              <a:gd name="connsiteY88-12292" fmla="*/ 721 h 763"/>
              <a:gd name="connsiteX89-12293" fmla="*/ 585 w 711"/>
              <a:gd name="connsiteY89-12294" fmla="*/ 726 h 763"/>
              <a:gd name="connsiteX90-12295" fmla="*/ 580 w 711"/>
              <a:gd name="connsiteY90-12296" fmla="*/ 736 h 763"/>
              <a:gd name="connsiteX91-12297" fmla="*/ 580 w 711"/>
              <a:gd name="connsiteY91-12298" fmla="*/ 742 h 763"/>
              <a:gd name="connsiteX92-12299" fmla="*/ 569 w 711"/>
              <a:gd name="connsiteY92-12300" fmla="*/ 747 h 763"/>
              <a:gd name="connsiteX93-12301" fmla="*/ 564 w 711"/>
              <a:gd name="connsiteY93-12302" fmla="*/ 757 h 763"/>
              <a:gd name="connsiteX94-12303" fmla="*/ 559 w 711"/>
              <a:gd name="connsiteY94-12304" fmla="*/ 757 h 763"/>
              <a:gd name="connsiteX95-12305" fmla="*/ 553 w 711"/>
              <a:gd name="connsiteY95-12306" fmla="*/ 763 h 763"/>
              <a:gd name="connsiteX96-12307" fmla="*/ 548 w 711"/>
              <a:gd name="connsiteY96-12308" fmla="*/ 763 h 763"/>
              <a:gd name="connsiteX97-12309" fmla="*/ 548 w 711"/>
              <a:gd name="connsiteY97-12310" fmla="*/ 757 h 763"/>
              <a:gd name="connsiteX98-12311" fmla="*/ 543 w 711"/>
              <a:gd name="connsiteY98-12312" fmla="*/ 757 h 763"/>
              <a:gd name="connsiteX99-12313" fmla="*/ 543 w 711"/>
              <a:gd name="connsiteY99-12314" fmla="*/ 752 h 763"/>
              <a:gd name="connsiteX100-12315" fmla="*/ 543 w 711"/>
              <a:gd name="connsiteY100-12316" fmla="*/ 747 h 763"/>
              <a:gd name="connsiteX101-12317" fmla="*/ 538 w 711"/>
              <a:gd name="connsiteY101-12318" fmla="*/ 742 h 763"/>
              <a:gd name="connsiteX102-12319" fmla="*/ 538 w 711"/>
              <a:gd name="connsiteY102-12320" fmla="*/ 731 h 763"/>
              <a:gd name="connsiteX103-12321" fmla="*/ 538 w 711"/>
              <a:gd name="connsiteY103-12322" fmla="*/ 721 h 763"/>
              <a:gd name="connsiteX104-12323" fmla="*/ 532 w 711"/>
              <a:gd name="connsiteY104-12324" fmla="*/ 705 h 763"/>
              <a:gd name="connsiteX105-12325" fmla="*/ 527 w 711"/>
              <a:gd name="connsiteY105-12326" fmla="*/ 684 h 763"/>
              <a:gd name="connsiteX106-12327" fmla="*/ 522 w 711"/>
              <a:gd name="connsiteY106-12328" fmla="*/ 668 h 763"/>
              <a:gd name="connsiteX107-12329" fmla="*/ 517 w 711"/>
              <a:gd name="connsiteY107-12330" fmla="*/ 652 h 763"/>
              <a:gd name="connsiteX108-12331" fmla="*/ 511 w 711"/>
              <a:gd name="connsiteY108-12332" fmla="*/ 636 h 763"/>
              <a:gd name="connsiteX109-12333" fmla="*/ 501 w 711"/>
              <a:gd name="connsiteY109-12334" fmla="*/ 626 h 763"/>
              <a:gd name="connsiteX0-12335" fmla="*/ 601 w 711"/>
              <a:gd name="connsiteY0-12336" fmla="*/ 105 h 763"/>
              <a:gd name="connsiteX1-12337" fmla="*/ 596 w 711"/>
              <a:gd name="connsiteY1-12338" fmla="*/ 95 h 763"/>
              <a:gd name="connsiteX2-12339" fmla="*/ 596 w 711"/>
              <a:gd name="connsiteY2-12340" fmla="*/ 89 h 763"/>
              <a:gd name="connsiteX3-12341" fmla="*/ 596 w 711"/>
              <a:gd name="connsiteY3-12342" fmla="*/ 84 h 763"/>
              <a:gd name="connsiteX4-12343" fmla="*/ 590 w 711"/>
              <a:gd name="connsiteY4-12344" fmla="*/ 84 h 763"/>
              <a:gd name="connsiteX5-12345" fmla="*/ 585 w 711"/>
              <a:gd name="connsiteY5-12346" fmla="*/ 79 h 763"/>
              <a:gd name="connsiteX6-12347" fmla="*/ 575 w 711"/>
              <a:gd name="connsiteY6-12348" fmla="*/ 79 h 763"/>
              <a:gd name="connsiteX7-12349" fmla="*/ 569 w 711"/>
              <a:gd name="connsiteY7-12350" fmla="*/ 74 h 763"/>
              <a:gd name="connsiteX8-12351" fmla="*/ 553 w 711"/>
              <a:gd name="connsiteY8-12352" fmla="*/ 74 h 763"/>
              <a:gd name="connsiteX9-12353" fmla="*/ 543 w 711"/>
              <a:gd name="connsiteY9-12354" fmla="*/ 74 h 763"/>
              <a:gd name="connsiteX10-12355" fmla="*/ 527 w 711"/>
              <a:gd name="connsiteY10-12356" fmla="*/ 79 h 763"/>
              <a:gd name="connsiteX11-12357" fmla="*/ 496 w 711"/>
              <a:gd name="connsiteY11-12358" fmla="*/ 79 h 763"/>
              <a:gd name="connsiteX12-12359" fmla="*/ 459 w 711"/>
              <a:gd name="connsiteY12-12360" fmla="*/ 84 h 763"/>
              <a:gd name="connsiteX13-12361" fmla="*/ 422 w 711"/>
              <a:gd name="connsiteY13-12362" fmla="*/ 89 h 763"/>
              <a:gd name="connsiteX14-12363" fmla="*/ 385 w 711"/>
              <a:gd name="connsiteY14-12364" fmla="*/ 89 h 763"/>
              <a:gd name="connsiteX15-12365" fmla="*/ 343 w 711"/>
              <a:gd name="connsiteY15-12366" fmla="*/ 95 h 763"/>
              <a:gd name="connsiteX16-12367" fmla="*/ 295 w 711"/>
              <a:gd name="connsiteY16-12368" fmla="*/ 105 h 763"/>
              <a:gd name="connsiteX17-12369" fmla="*/ 269 w 711"/>
              <a:gd name="connsiteY17-12370" fmla="*/ 105 h 763"/>
              <a:gd name="connsiteX18-12371" fmla="*/ 243 w 711"/>
              <a:gd name="connsiteY18-12372" fmla="*/ 110 h 763"/>
              <a:gd name="connsiteX19-12373" fmla="*/ 216 w 711"/>
              <a:gd name="connsiteY19-12374" fmla="*/ 116 h 763"/>
              <a:gd name="connsiteX20-12375" fmla="*/ 190 w 711"/>
              <a:gd name="connsiteY20-12376" fmla="*/ 116 h 763"/>
              <a:gd name="connsiteX21-12377" fmla="*/ 158 w 711"/>
              <a:gd name="connsiteY21-12378" fmla="*/ 121 h 763"/>
              <a:gd name="connsiteX22-12379" fmla="*/ 132 w 711"/>
              <a:gd name="connsiteY22-12380" fmla="*/ 126 h 763"/>
              <a:gd name="connsiteX23-12381" fmla="*/ 106 w 711"/>
              <a:gd name="connsiteY23-12382" fmla="*/ 126 h 763"/>
              <a:gd name="connsiteX24-12383" fmla="*/ 85 w 711"/>
              <a:gd name="connsiteY24-12384" fmla="*/ 132 h 763"/>
              <a:gd name="connsiteX25-12385" fmla="*/ 64 w 711"/>
              <a:gd name="connsiteY25-12386" fmla="*/ 132 h 763"/>
              <a:gd name="connsiteX26-12387" fmla="*/ 37 w 711"/>
              <a:gd name="connsiteY26-12388" fmla="*/ 132 h 763"/>
              <a:gd name="connsiteX27-12389" fmla="*/ 21 w 711"/>
              <a:gd name="connsiteY27-12390" fmla="*/ 137 h 763"/>
              <a:gd name="connsiteX28-12391" fmla="*/ 0 w 711"/>
              <a:gd name="connsiteY28-12392" fmla="*/ 137 h 763"/>
              <a:gd name="connsiteX29-12393" fmla="*/ 0 w 711"/>
              <a:gd name="connsiteY29-12394" fmla="*/ 100 h 763"/>
              <a:gd name="connsiteX30-12395" fmla="*/ 16 w 711"/>
              <a:gd name="connsiteY30-12396" fmla="*/ 100 h 763"/>
              <a:gd name="connsiteX31-12397" fmla="*/ 37 w 711"/>
              <a:gd name="connsiteY31-12398" fmla="*/ 100 h 763"/>
              <a:gd name="connsiteX32-12399" fmla="*/ 53 w 711"/>
              <a:gd name="connsiteY32-12400" fmla="*/ 100 h 763"/>
              <a:gd name="connsiteX33-12401" fmla="*/ 74 w 711"/>
              <a:gd name="connsiteY33-12402" fmla="*/ 95 h 763"/>
              <a:gd name="connsiteX34-12403" fmla="*/ 100 w 711"/>
              <a:gd name="connsiteY34-12404" fmla="*/ 95 h 763"/>
              <a:gd name="connsiteX35-12405" fmla="*/ 122 w 711"/>
              <a:gd name="connsiteY35-12406" fmla="*/ 89 h 763"/>
              <a:gd name="connsiteX36-12407" fmla="*/ 148 w 711"/>
              <a:gd name="connsiteY36-12408" fmla="*/ 84 h 763"/>
              <a:gd name="connsiteX37-12409" fmla="*/ 179 w 711"/>
              <a:gd name="connsiteY37-12410" fmla="*/ 84 h 763"/>
              <a:gd name="connsiteX38-12411" fmla="*/ 237 w 711"/>
              <a:gd name="connsiteY38-12412" fmla="*/ 74 h 763"/>
              <a:gd name="connsiteX39-12413" fmla="*/ 295 w 711"/>
              <a:gd name="connsiteY39-12414" fmla="*/ 63 h 763"/>
              <a:gd name="connsiteX40-12415" fmla="*/ 353 w 711"/>
              <a:gd name="connsiteY40-12416" fmla="*/ 58 h 763"/>
              <a:gd name="connsiteX41-12417" fmla="*/ 411 w 711"/>
              <a:gd name="connsiteY41-12418" fmla="*/ 47 h 763"/>
              <a:gd name="connsiteX42-12419" fmla="*/ 438 w 711"/>
              <a:gd name="connsiteY42-12420" fmla="*/ 42 h 763"/>
              <a:gd name="connsiteX43-12421" fmla="*/ 464 w 711"/>
              <a:gd name="connsiteY43-12422" fmla="*/ 37 h 763"/>
              <a:gd name="connsiteX44-12423" fmla="*/ 490 w 711"/>
              <a:gd name="connsiteY44-12424" fmla="*/ 32 h 763"/>
              <a:gd name="connsiteX45-12425" fmla="*/ 506 w 711"/>
              <a:gd name="connsiteY45-12426" fmla="*/ 32 h 763"/>
              <a:gd name="connsiteX46-12427" fmla="*/ 522 w 711"/>
              <a:gd name="connsiteY46-12428" fmla="*/ 26 h 763"/>
              <a:gd name="connsiteX47-12429" fmla="*/ 538 w 711"/>
              <a:gd name="connsiteY47-12430" fmla="*/ 21 h 763"/>
              <a:gd name="connsiteX48-12431" fmla="*/ 543 w 711"/>
              <a:gd name="connsiteY48-12432" fmla="*/ 21 h 763"/>
              <a:gd name="connsiteX49-12433" fmla="*/ 553 w 711"/>
              <a:gd name="connsiteY49-12434" fmla="*/ 16 h 763"/>
              <a:gd name="connsiteX50-12435" fmla="*/ 559 w 711"/>
              <a:gd name="connsiteY50-12436" fmla="*/ 11 h 763"/>
              <a:gd name="connsiteX51-12437" fmla="*/ 569 w 711"/>
              <a:gd name="connsiteY51-12438" fmla="*/ 5 h 763"/>
              <a:gd name="connsiteX52-12439" fmla="*/ 575 w 711"/>
              <a:gd name="connsiteY52-12440" fmla="*/ 5 h 763"/>
              <a:gd name="connsiteX53-12441" fmla="*/ 585 w 711"/>
              <a:gd name="connsiteY53-12442" fmla="*/ 0 h 763"/>
              <a:gd name="connsiteX54-12443" fmla="*/ 590 w 711"/>
              <a:gd name="connsiteY54-12444" fmla="*/ 5 h 763"/>
              <a:gd name="connsiteX55-12445" fmla="*/ 596 w 711"/>
              <a:gd name="connsiteY55-12446" fmla="*/ 5 h 763"/>
              <a:gd name="connsiteX56-12447" fmla="*/ 601 w 711"/>
              <a:gd name="connsiteY56-12448" fmla="*/ 11 h 763"/>
              <a:gd name="connsiteX57-12449" fmla="*/ 611 w 711"/>
              <a:gd name="connsiteY57-12450" fmla="*/ 16 h 763"/>
              <a:gd name="connsiteX58-12451" fmla="*/ 622 w 711"/>
              <a:gd name="connsiteY58-12452" fmla="*/ 21 h 763"/>
              <a:gd name="connsiteX59-12453" fmla="*/ 632 w 711"/>
              <a:gd name="connsiteY59-12454" fmla="*/ 26 h 763"/>
              <a:gd name="connsiteX60-12455" fmla="*/ 643 w 711"/>
              <a:gd name="connsiteY60-12456" fmla="*/ 32 h 763"/>
              <a:gd name="connsiteX61-12457" fmla="*/ 659 w 711"/>
              <a:gd name="connsiteY61-12458" fmla="*/ 42 h 763"/>
              <a:gd name="connsiteX62-12459" fmla="*/ 669 w 711"/>
              <a:gd name="connsiteY62-12460" fmla="*/ 53 h 763"/>
              <a:gd name="connsiteX63-12461" fmla="*/ 680 w 711"/>
              <a:gd name="connsiteY63-12462" fmla="*/ 58 h 763"/>
              <a:gd name="connsiteX64-12463" fmla="*/ 690 w 711"/>
              <a:gd name="connsiteY64-12464" fmla="*/ 68 h 763"/>
              <a:gd name="connsiteX65-12465" fmla="*/ 701 w 711"/>
              <a:gd name="connsiteY65-12466" fmla="*/ 74 h 763"/>
              <a:gd name="connsiteX66-12467" fmla="*/ 706 w 711"/>
              <a:gd name="connsiteY66-12468" fmla="*/ 79 h 763"/>
              <a:gd name="connsiteX67-12469" fmla="*/ 711 w 711"/>
              <a:gd name="connsiteY67-12470" fmla="*/ 84 h 763"/>
              <a:gd name="connsiteX68-12471" fmla="*/ 711 w 711"/>
              <a:gd name="connsiteY68-12472" fmla="*/ 89 h 763"/>
              <a:gd name="connsiteX69-12473" fmla="*/ 711 w 711"/>
              <a:gd name="connsiteY69-12474" fmla="*/ 95 h 763"/>
              <a:gd name="connsiteX70-12475" fmla="*/ 711 w 711"/>
              <a:gd name="connsiteY70-12476" fmla="*/ 100 h 763"/>
              <a:gd name="connsiteX71-12477" fmla="*/ 711 w 711"/>
              <a:gd name="connsiteY71-12478" fmla="*/ 105 h 763"/>
              <a:gd name="connsiteX72-12479" fmla="*/ 706 w 711"/>
              <a:gd name="connsiteY72-12480" fmla="*/ 110 h 763"/>
              <a:gd name="connsiteX73-12481" fmla="*/ 659 w 711"/>
              <a:gd name="connsiteY73-12482" fmla="*/ 368 h 763"/>
              <a:gd name="connsiteX74-12483" fmla="*/ 659 w 711"/>
              <a:gd name="connsiteY74-12484" fmla="*/ 400 h 763"/>
              <a:gd name="connsiteX75-12485" fmla="*/ 654 w 711"/>
              <a:gd name="connsiteY75-12486" fmla="*/ 431 h 763"/>
              <a:gd name="connsiteX76-12487" fmla="*/ 648 w 711"/>
              <a:gd name="connsiteY76-12488" fmla="*/ 463 h 763"/>
              <a:gd name="connsiteX77-12489" fmla="*/ 648 w 711"/>
              <a:gd name="connsiteY77-12490" fmla="*/ 489 h 763"/>
              <a:gd name="connsiteX78-12491" fmla="*/ 643 w 711"/>
              <a:gd name="connsiteY78-12492" fmla="*/ 510 h 763"/>
              <a:gd name="connsiteX79-12493" fmla="*/ 638 w 711"/>
              <a:gd name="connsiteY79-12494" fmla="*/ 531 h 763"/>
              <a:gd name="connsiteX80-12495" fmla="*/ 632 w 711"/>
              <a:gd name="connsiteY80-12496" fmla="*/ 568 h 763"/>
              <a:gd name="connsiteX81-12497" fmla="*/ 622 w 711"/>
              <a:gd name="connsiteY81-12498" fmla="*/ 605 h 763"/>
              <a:gd name="connsiteX82-12499" fmla="*/ 617 w 711"/>
              <a:gd name="connsiteY82-12500" fmla="*/ 636 h 763"/>
              <a:gd name="connsiteX83-12501" fmla="*/ 606 w 711"/>
              <a:gd name="connsiteY83-12502" fmla="*/ 663 h 763"/>
              <a:gd name="connsiteX84-12503" fmla="*/ 601 w 711"/>
              <a:gd name="connsiteY84-12504" fmla="*/ 689 h 763"/>
              <a:gd name="connsiteX85-12505" fmla="*/ 596 w 711"/>
              <a:gd name="connsiteY85-12506" fmla="*/ 700 h 763"/>
              <a:gd name="connsiteX86-12507" fmla="*/ 590 w 711"/>
              <a:gd name="connsiteY86-12508" fmla="*/ 710 h 763"/>
              <a:gd name="connsiteX87-12509" fmla="*/ 590 w 711"/>
              <a:gd name="connsiteY87-12510" fmla="*/ 721 h 763"/>
              <a:gd name="connsiteX88-12511" fmla="*/ 585 w 711"/>
              <a:gd name="connsiteY88-12512" fmla="*/ 726 h 763"/>
              <a:gd name="connsiteX89-12513" fmla="*/ 580 w 711"/>
              <a:gd name="connsiteY89-12514" fmla="*/ 736 h 763"/>
              <a:gd name="connsiteX90-12515" fmla="*/ 580 w 711"/>
              <a:gd name="connsiteY90-12516" fmla="*/ 742 h 763"/>
              <a:gd name="connsiteX91-12517" fmla="*/ 569 w 711"/>
              <a:gd name="connsiteY91-12518" fmla="*/ 747 h 763"/>
              <a:gd name="connsiteX92-12519" fmla="*/ 564 w 711"/>
              <a:gd name="connsiteY92-12520" fmla="*/ 757 h 763"/>
              <a:gd name="connsiteX93-12521" fmla="*/ 559 w 711"/>
              <a:gd name="connsiteY93-12522" fmla="*/ 757 h 763"/>
              <a:gd name="connsiteX94-12523" fmla="*/ 553 w 711"/>
              <a:gd name="connsiteY94-12524" fmla="*/ 763 h 763"/>
              <a:gd name="connsiteX95-12525" fmla="*/ 548 w 711"/>
              <a:gd name="connsiteY95-12526" fmla="*/ 763 h 763"/>
              <a:gd name="connsiteX96-12527" fmla="*/ 548 w 711"/>
              <a:gd name="connsiteY96-12528" fmla="*/ 757 h 763"/>
              <a:gd name="connsiteX97-12529" fmla="*/ 543 w 711"/>
              <a:gd name="connsiteY97-12530" fmla="*/ 757 h 763"/>
              <a:gd name="connsiteX98-12531" fmla="*/ 543 w 711"/>
              <a:gd name="connsiteY98-12532" fmla="*/ 752 h 763"/>
              <a:gd name="connsiteX99-12533" fmla="*/ 543 w 711"/>
              <a:gd name="connsiteY99-12534" fmla="*/ 747 h 763"/>
              <a:gd name="connsiteX100-12535" fmla="*/ 538 w 711"/>
              <a:gd name="connsiteY100-12536" fmla="*/ 742 h 763"/>
              <a:gd name="connsiteX101-12537" fmla="*/ 538 w 711"/>
              <a:gd name="connsiteY101-12538" fmla="*/ 731 h 763"/>
              <a:gd name="connsiteX102-12539" fmla="*/ 538 w 711"/>
              <a:gd name="connsiteY102-12540" fmla="*/ 721 h 763"/>
              <a:gd name="connsiteX103-12541" fmla="*/ 532 w 711"/>
              <a:gd name="connsiteY103-12542" fmla="*/ 705 h 763"/>
              <a:gd name="connsiteX104-12543" fmla="*/ 527 w 711"/>
              <a:gd name="connsiteY104-12544" fmla="*/ 684 h 763"/>
              <a:gd name="connsiteX105-12545" fmla="*/ 522 w 711"/>
              <a:gd name="connsiteY105-12546" fmla="*/ 668 h 763"/>
              <a:gd name="connsiteX106-12547" fmla="*/ 517 w 711"/>
              <a:gd name="connsiteY106-12548" fmla="*/ 652 h 763"/>
              <a:gd name="connsiteX107-12549" fmla="*/ 511 w 711"/>
              <a:gd name="connsiteY107-12550" fmla="*/ 636 h 763"/>
              <a:gd name="connsiteX108-12551" fmla="*/ 501 w 711"/>
              <a:gd name="connsiteY108-12552" fmla="*/ 626 h 763"/>
              <a:gd name="connsiteX0-12553" fmla="*/ 601 w 711"/>
              <a:gd name="connsiteY0-12554" fmla="*/ 105 h 763"/>
              <a:gd name="connsiteX1-12555" fmla="*/ 596 w 711"/>
              <a:gd name="connsiteY1-12556" fmla="*/ 95 h 763"/>
              <a:gd name="connsiteX2-12557" fmla="*/ 596 w 711"/>
              <a:gd name="connsiteY2-12558" fmla="*/ 89 h 763"/>
              <a:gd name="connsiteX3-12559" fmla="*/ 596 w 711"/>
              <a:gd name="connsiteY3-12560" fmla="*/ 84 h 763"/>
              <a:gd name="connsiteX4-12561" fmla="*/ 590 w 711"/>
              <a:gd name="connsiteY4-12562" fmla="*/ 84 h 763"/>
              <a:gd name="connsiteX5-12563" fmla="*/ 585 w 711"/>
              <a:gd name="connsiteY5-12564" fmla="*/ 79 h 763"/>
              <a:gd name="connsiteX6-12565" fmla="*/ 575 w 711"/>
              <a:gd name="connsiteY6-12566" fmla="*/ 79 h 763"/>
              <a:gd name="connsiteX7-12567" fmla="*/ 569 w 711"/>
              <a:gd name="connsiteY7-12568" fmla="*/ 74 h 763"/>
              <a:gd name="connsiteX8-12569" fmla="*/ 553 w 711"/>
              <a:gd name="connsiteY8-12570" fmla="*/ 74 h 763"/>
              <a:gd name="connsiteX9-12571" fmla="*/ 543 w 711"/>
              <a:gd name="connsiteY9-12572" fmla="*/ 74 h 763"/>
              <a:gd name="connsiteX10-12573" fmla="*/ 527 w 711"/>
              <a:gd name="connsiteY10-12574" fmla="*/ 79 h 763"/>
              <a:gd name="connsiteX11-12575" fmla="*/ 496 w 711"/>
              <a:gd name="connsiteY11-12576" fmla="*/ 79 h 763"/>
              <a:gd name="connsiteX12-12577" fmla="*/ 459 w 711"/>
              <a:gd name="connsiteY12-12578" fmla="*/ 84 h 763"/>
              <a:gd name="connsiteX13-12579" fmla="*/ 422 w 711"/>
              <a:gd name="connsiteY13-12580" fmla="*/ 89 h 763"/>
              <a:gd name="connsiteX14-12581" fmla="*/ 385 w 711"/>
              <a:gd name="connsiteY14-12582" fmla="*/ 89 h 763"/>
              <a:gd name="connsiteX15-12583" fmla="*/ 343 w 711"/>
              <a:gd name="connsiteY15-12584" fmla="*/ 95 h 763"/>
              <a:gd name="connsiteX16-12585" fmla="*/ 295 w 711"/>
              <a:gd name="connsiteY16-12586" fmla="*/ 105 h 763"/>
              <a:gd name="connsiteX17-12587" fmla="*/ 269 w 711"/>
              <a:gd name="connsiteY17-12588" fmla="*/ 105 h 763"/>
              <a:gd name="connsiteX18-12589" fmla="*/ 243 w 711"/>
              <a:gd name="connsiteY18-12590" fmla="*/ 110 h 763"/>
              <a:gd name="connsiteX19-12591" fmla="*/ 216 w 711"/>
              <a:gd name="connsiteY19-12592" fmla="*/ 116 h 763"/>
              <a:gd name="connsiteX20-12593" fmla="*/ 190 w 711"/>
              <a:gd name="connsiteY20-12594" fmla="*/ 116 h 763"/>
              <a:gd name="connsiteX21-12595" fmla="*/ 158 w 711"/>
              <a:gd name="connsiteY21-12596" fmla="*/ 121 h 763"/>
              <a:gd name="connsiteX22-12597" fmla="*/ 132 w 711"/>
              <a:gd name="connsiteY22-12598" fmla="*/ 126 h 763"/>
              <a:gd name="connsiteX23-12599" fmla="*/ 106 w 711"/>
              <a:gd name="connsiteY23-12600" fmla="*/ 126 h 763"/>
              <a:gd name="connsiteX24-12601" fmla="*/ 85 w 711"/>
              <a:gd name="connsiteY24-12602" fmla="*/ 132 h 763"/>
              <a:gd name="connsiteX25-12603" fmla="*/ 64 w 711"/>
              <a:gd name="connsiteY25-12604" fmla="*/ 132 h 763"/>
              <a:gd name="connsiteX26-12605" fmla="*/ 37 w 711"/>
              <a:gd name="connsiteY26-12606" fmla="*/ 132 h 763"/>
              <a:gd name="connsiteX27-12607" fmla="*/ 21 w 711"/>
              <a:gd name="connsiteY27-12608" fmla="*/ 137 h 763"/>
              <a:gd name="connsiteX28-12609" fmla="*/ 0 w 711"/>
              <a:gd name="connsiteY28-12610" fmla="*/ 137 h 763"/>
              <a:gd name="connsiteX29-12611" fmla="*/ 0 w 711"/>
              <a:gd name="connsiteY29-12612" fmla="*/ 100 h 763"/>
              <a:gd name="connsiteX30-12613" fmla="*/ 16 w 711"/>
              <a:gd name="connsiteY30-12614" fmla="*/ 100 h 763"/>
              <a:gd name="connsiteX31-12615" fmla="*/ 37 w 711"/>
              <a:gd name="connsiteY31-12616" fmla="*/ 100 h 763"/>
              <a:gd name="connsiteX32-12617" fmla="*/ 53 w 711"/>
              <a:gd name="connsiteY32-12618" fmla="*/ 100 h 763"/>
              <a:gd name="connsiteX33-12619" fmla="*/ 74 w 711"/>
              <a:gd name="connsiteY33-12620" fmla="*/ 95 h 763"/>
              <a:gd name="connsiteX34-12621" fmla="*/ 100 w 711"/>
              <a:gd name="connsiteY34-12622" fmla="*/ 95 h 763"/>
              <a:gd name="connsiteX35-12623" fmla="*/ 122 w 711"/>
              <a:gd name="connsiteY35-12624" fmla="*/ 89 h 763"/>
              <a:gd name="connsiteX36-12625" fmla="*/ 148 w 711"/>
              <a:gd name="connsiteY36-12626" fmla="*/ 84 h 763"/>
              <a:gd name="connsiteX37-12627" fmla="*/ 179 w 711"/>
              <a:gd name="connsiteY37-12628" fmla="*/ 84 h 763"/>
              <a:gd name="connsiteX38-12629" fmla="*/ 237 w 711"/>
              <a:gd name="connsiteY38-12630" fmla="*/ 74 h 763"/>
              <a:gd name="connsiteX39-12631" fmla="*/ 295 w 711"/>
              <a:gd name="connsiteY39-12632" fmla="*/ 63 h 763"/>
              <a:gd name="connsiteX40-12633" fmla="*/ 353 w 711"/>
              <a:gd name="connsiteY40-12634" fmla="*/ 58 h 763"/>
              <a:gd name="connsiteX41-12635" fmla="*/ 411 w 711"/>
              <a:gd name="connsiteY41-12636" fmla="*/ 47 h 763"/>
              <a:gd name="connsiteX42-12637" fmla="*/ 438 w 711"/>
              <a:gd name="connsiteY42-12638" fmla="*/ 42 h 763"/>
              <a:gd name="connsiteX43-12639" fmla="*/ 464 w 711"/>
              <a:gd name="connsiteY43-12640" fmla="*/ 37 h 763"/>
              <a:gd name="connsiteX44-12641" fmla="*/ 490 w 711"/>
              <a:gd name="connsiteY44-12642" fmla="*/ 32 h 763"/>
              <a:gd name="connsiteX45-12643" fmla="*/ 506 w 711"/>
              <a:gd name="connsiteY45-12644" fmla="*/ 32 h 763"/>
              <a:gd name="connsiteX46-12645" fmla="*/ 522 w 711"/>
              <a:gd name="connsiteY46-12646" fmla="*/ 26 h 763"/>
              <a:gd name="connsiteX47-12647" fmla="*/ 538 w 711"/>
              <a:gd name="connsiteY47-12648" fmla="*/ 21 h 763"/>
              <a:gd name="connsiteX48-12649" fmla="*/ 543 w 711"/>
              <a:gd name="connsiteY48-12650" fmla="*/ 21 h 763"/>
              <a:gd name="connsiteX49-12651" fmla="*/ 553 w 711"/>
              <a:gd name="connsiteY49-12652" fmla="*/ 16 h 763"/>
              <a:gd name="connsiteX50-12653" fmla="*/ 559 w 711"/>
              <a:gd name="connsiteY50-12654" fmla="*/ 11 h 763"/>
              <a:gd name="connsiteX51-12655" fmla="*/ 569 w 711"/>
              <a:gd name="connsiteY51-12656" fmla="*/ 5 h 763"/>
              <a:gd name="connsiteX52-12657" fmla="*/ 575 w 711"/>
              <a:gd name="connsiteY52-12658" fmla="*/ 5 h 763"/>
              <a:gd name="connsiteX53-12659" fmla="*/ 585 w 711"/>
              <a:gd name="connsiteY53-12660" fmla="*/ 0 h 763"/>
              <a:gd name="connsiteX54-12661" fmla="*/ 590 w 711"/>
              <a:gd name="connsiteY54-12662" fmla="*/ 5 h 763"/>
              <a:gd name="connsiteX55-12663" fmla="*/ 596 w 711"/>
              <a:gd name="connsiteY55-12664" fmla="*/ 5 h 763"/>
              <a:gd name="connsiteX56-12665" fmla="*/ 601 w 711"/>
              <a:gd name="connsiteY56-12666" fmla="*/ 11 h 763"/>
              <a:gd name="connsiteX57-12667" fmla="*/ 611 w 711"/>
              <a:gd name="connsiteY57-12668" fmla="*/ 16 h 763"/>
              <a:gd name="connsiteX58-12669" fmla="*/ 622 w 711"/>
              <a:gd name="connsiteY58-12670" fmla="*/ 21 h 763"/>
              <a:gd name="connsiteX59-12671" fmla="*/ 632 w 711"/>
              <a:gd name="connsiteY59-12672" fmla="*/ 26 h 763"/>
              <a:gd name="connsiteX60-12673" fmla="*/ 643 w 711"/>
              <a:gd name="connsiteY60-12674" fmla="*/ 32 h 763"/>
              <a:gd name="connsiteX61-12675" fmla="*/ 659 w 711"/>
              <a:gd name="connsiteY61-12676" fmla="*/ 42 h 763"/>
              <a:gd name="connsiteX62-12677" fmla="*/ 669 w 711"/>
              <a:gd name="connsiteY62-12678" fmla="*/ 53 h 763"/>
              <a:gd name="connsiteX63-12679" fmla="*/ 680 w 711"/>
              <a:gd name="connsiteY63-12680" fmla="*/ 58 h 763"/>
              <a:gd name="connsiteX64-12681" fmla="*/ 690 w 711"/>
              <a:gd name="connsiteY64-12682" fmla="*/ 68 h 763"/>
              <a:gd name="connsiteX65-12683" fmla="*/ 701 w 711"/>
              <a:gd name="connsiteY65-12684" fmla="*/ 74 h 763"/>
              <a:gd name="connsiteX66-12685" fmla="*/ 706 w 711"/>
              <a:gd name="connsiteY66-12686" fmla="*/ 79 h 763"/>
              <a:gd name="connsiteX67-12687" fmla="*/ 711 w 711"/>
              <a:gd name="connsiteY67-12688" fmla="*/ 84 h 763"/>
              <a:gd name="connsiteX68-12689" fmla="*/ 711 w 711"/>
              <a:gd name="connsiteY68-12690" fmla="*/ 89 h 763"/>
              <a:gd name="connsiteX69-12691" fmla="*/ 711 w 711"/>
              <a:gd name="connsiteY69-12692" fmla="*/ 95 h 763"/>
              <a:gd name="connsiteX70-12693" fmla="*/ 711 w 711"/>
              <a:gd name="connsiteY70-12694" fmla="*/ 100 h 763"/>
              <a:gd name="connsiteX71-12695" fmla="*/ 711 w 711"/>
              <a:gd name="connsiteY71-12696" fmla="*/ 105 h 763"/>
              <a:gd name="connsiteX72-12697" fmla="*/ 706 w 711"/>
              <a:gd name="connsiteY72-12698" fmla="*/ 110 h 763"/>
              <a:gd name="connsiteX73-12699" fmla="*/ 659 w 711"/>
              <a:gd name="connsiteY73-12700" fmla="*/ 400 h 763"/>
              <a:gd name="connsiteX74-12701" fmla="*/ 654 w 711"/>
              <a:gd name="connsiteY74-12702" fmla="*/ 431 h 763"/>
              <a:gd name="connsiteX75-12703" fmla="*/ 648 w 711"/>
              <a:gd name="connsiteY75-12704" fmla="*/ 463 h 763"/>
              <a:gd name="connsiteX76-12705" fmla="*/ 648 w 711"/>
              <a:gd name="connsiteY76-12706" fmla="*/ 489 h 763"/>
              <a:gd name="connsiteX77-12707" fmla="*/ 643 w 711"/>
              <a:gd name="connsiteY77-12708" fmla="*/ 510 h 763"/>
              <a:gd name="connsiteX78-12709" fmla="*/ 638 w 711"/>
              <a:gd name="connsiteY78-12710" fmla="*/ 531 h 763"/>
              <a:gd name="connsiteX79-12711" fmla="*/ 632 w 711"/>
              <a:gd name="connsiteY79-12712" fmla="*/ 568 h 763"/>
              <a:gd name="connsiteX80-12713" fmla="*/ 622 w 711"/>
              <a:gd name="connsiteY80-12714" fmla="*/ 605 h 763"/>
              <a:gd name="connsiteX81-12715" fmla="*/ 617 w 711"/>
              <a:gd name="connsiteY81-12716" fmla="*/ 636 h 763"/>
              <a:gd name="connsiteX82-12717" fmla="*/ 606 w 711"/>
              <a:gd name="connsiteY82-12718" fmla="*/ 663 h 763"/>
              <a:gd name="connsiteX83-12719" fmla="*/ 601 w 711"/>
              <a:gd name="connsiteY83-12720" fmla="*/ 689 h 763"/>
              <a:gd name="connsiteX84-12721" fmla="*/ 596 w 711"/>
              <a:gd name="connsiteY84-12722" fmla="*/ 700 h 763"/>
              <a:gd name="connsiteX85-12723" fmla="*/ 590 w 711"/>
              <a:gd name="connsiteY85-12724" fmla="*/ 710 h 763"/>
              <a:gd name="connsiteX86-12725" fmla="*/ 590 w 711"/>
              <a:gd name="connsiteY86-12726" fmla="*/ 721 h 763"/>
              <a:gd name="connsiteX87-12727" fmla="*/ 585 w 711"/>
              <a:gd name="connsiteY87-12728" fmla="*/ 726 h 763"/>
              <a:gd name="connsiteX88-12729" fmla="*/ 580 w 711"/>
              <a:gd name="connsiteY88-12730" fmla="*/ 736 h 763"/>
              <a:gd name="connsiteX89-12731" fmla="*/ 580 w 711"/>
              <a:gd name="connsiteY89-12732" fmla="*/ 742 h 763"/>
              <a:gd name="connsiteX90-12733" fmla="*/ 569 w 711"/>
              <a:gd name="connsiteY90-12734" fmla="*/ 747 h 763"/>
              <a:gd name="connsiteX91-12735" fmla="*/ 564 w 711"/>
              <a:gd name="connsiteY91-12736" fmla="*/ 757 h 763"/>
              <a:gd name="connsiteX92-12737" fmla="*/ 559 w 711"/>
              <a:gd name="connsiteY92-12738" fmla="*/ 757 h 763"/>
              <a:gd name="connsiteX93-12739" fmla="*/ 553 w 711"/>
              <a:gd name="connsiteY93-12740" fmla="*/ 763 h 763"/>
              <a:gd name="connsiteX94-12741" fmla="*/ 548 w 711"/>
              <a:gd name="connsiteY94-12742" fmla="*/ 763 h 763"/>
              <a:gd name="connsiteX95-12743" fmla="*/ 548 w 711"/>
              <a:gd name="connsiteY95-12744" fmla="*/ 757 h 763"/>
              <a:gd name="connsiteX96-12745" fmla="*/ 543 w 711"/>
              <a:gd name="connsiteY96-12746" fmla="*/ 757 h 763"/>
              <a:gd name="connsiteX97-12747" fmla="*/ 543 w 711"/>
              <a:gd name="connsiteY97-12748" fmla="*/ 752 h 763"/>
              <a:gd name="connsiteX98-12749" fmla="*/ 543 w 711"/>
              <a:gd name="connsiteY98-12750" fmla="*/ 747 h 763"/>
              <a:gd name="connsiteX99-12751" fmla="*/ 538 w 711"/>
              <a:gd name="connsiteY99-12752" fmla="*/ 742 h 763"/>
              <a:gd name="connsiteX100-12753" fmla="*/ 538 w 711"/>
              <a:gd name="connsiteY100-12754" fmla="*/ 731 h 763"/>
              <a:gd name="connsiteX101-12755" fmla="*/ 538 w 711"/>
              <a:gd name="connsiteY101-12756" fmla="*/ 721 h 763"/>
              <a:gd name="connsiteX102-12757" fmla="*/ 532 w 711"/>
              <a:gd name="connsiteY102-12758" fmla="*/ 705 h 763"/>
              <a:gd name="connsiteX103-12759" fmla="*/ 527 w 711"/>
              <a:gd name="connsiteY103-12760" fmla="*/ 684 h 763"/>
              <a:gd name="connsiteX104-12761" fmla="*/ 522 w 711"/>
              <a:gd name="connsiteY104-12762" fmla="*/ 668 h 763"/>
              <a:gd name="connsiteX105-12763" fmla="*/ 517 w 711"/>
              <a:gd name="connsiteY105-12764" fmla="*/ 652 h 763"/>
              <a:gd name="connsiteX106-12765" fmla="*/ 511 w 711"/>
              <a:gd name="connsiteY106-12766" fmla="*/ 636 h 763"/>
              <a:gd name="connsiteX107-12767" fmla="*/ 501 w 711"/>
              <a:gd name="connsiteY107-12768" fmla="*/ 626 h 763"/>
              <a:gd name="connsiteX0-12769" fmla="*/ 601 w 711"/>
              <a:gd name="connsiteY0-12770" fmla="*/ 105 h 763"/>
              <a:gd name="connsiteX1-12771" fmla="*/ 596 w 711"/>
              <a:gd name="connsiteY1-12772" fmla="*/ 95 h 763"/>
              <a:gd name="connsiteX2-12773" fmla="*/ 596 w 711"/>
              <a:gd name="connsiteY2-12774" fmla="*/ 89 h 763"/>
              <a:gd name="connsiteX3-12775" fmla="*/ 596 w 711"/>
              <a:gd name="connsiteY3-12776" fmla="*/ 84 h 763"/>
              <a:gd name="connsiteX4-12777" fmla="*/ 590 w 711"/>
              <a:gd name="connsiteY4-12778" fmla="*/ 84 h 763"/>
              <a:gd name="connsiteX5-12779" fmla="*/ 585 w 711"/>
              <a:gd name="connsiteY5-12780" fmla="*/ 79 h 763"/>
              <a:gd name="connsiteX6-12781" fmla="*/ 575 w 711"/>
              <a:gd name="connsiteY6-12782" fmla="*/ 79 h 763"/>
              <a:gd name="connsiteX7-12783" fmla="*/ 569 w 711"/>
              <a:gd name="connsiteY7-12784" fmla="*/ 74 h 763"/>
              <a:gd name="connsiteX8-12785" fmla="*/ 553 w 711"/>
              <a:gd name="connsiteY8-12786" fmla="*/ 74 h 763"/>
              <a:gd name="connsiteX9-12787" fmla="*/ 543 w 711"/>
              <a:gd name="connsiteY9-12788" fmla="*/ 74 h 763"/>
              <a:gd name="connsiteX10-12789" fmla="*/ 527 w 711"/>
              <a:gd name="connsiteY10-12790" fmla="*/ 79 h 763"/>
              <a:gd name="connsiteX11-12791" fmla="*/ 496 w 711"/>
              <a:gd name="connsiteY11-12792" fmla="*/ 79 h 763"/>
              <a:gd name="connsiteX12-12793" fmla="*/ 459 w 711"/>
              <a:gd name="connsiteY12-12794" fmla="*/ 84 h 763"/>
              <a:gd name="connsiteX13-12795" fmla="*/ 422 w 711"/>
              <a:gd name="connsiteY13-12796" fmla="*/ 89 h 763"/>
              <a:gd name="connsiteX14-12797" fmla="*/ 385 w 711"/>
              <a:gd name="connsiteY14-12798" fmla="*/ 89 h 763"/>
              <a:gd name="connsiteX15-12799" fmla="*/ 343 w 711"/>
              <a:gd name="connsiteY15-12800" fmla="*/ 95 h 763"/>
              <a:gd name="connsiteX16-12801" fmla="*/ 295 w 711"/>
              <a:gd name="connsiteY16-12802" fmla="*/ 105 h 763"/>
              <a:gd name="connsiteX17-12803" fmla="*/ 269 w 711"/>
              <a:gd name="connsiteY17-12804" fmla="*/ 105 h 763"/>
              <a:gd name="connsiteX18-12805" fmla="*/ 243 w 711"/>
              <a:gd name="connsiteY18-12806" fmla="*/ 110 h 763"/>
              <a:gd name="connsiteX19-12807" fmla="*/ 216 w 711"/>
              <a:gd name="connsiteY19-12808" fmla="*/ 116 h 763"/>
              <a:gd name="connsiteX20-12809" fmla="*/ 190 w 711"/>
              <a:gd name="connsiteY20-12810" fmla="*/ 116 h 763"/>
              <a:gd name="connsiteX21-12811" fmla="*/ 158 w 711"/>
              <a:gd name="connsiteY21-12812" fmla="*/ 121 h 763"/>
              <a:gd name="connsiteX22-12813" fmla="*/ 132 w 711"/>
              <a:gd name="connsiteY22-12814" fmla="*/ 126 h 763"/>
              <a:gd name="connsiteX23-12815" fmla="*/ 106 w 711"/>
              <a:gd name="connsiteY23-12816" fmla="*/ 126 h 763"/>
              <a:gd name="connsiteX24-12817" fmla="*/ 85 w 711"/>
              <a:gd name="connsiteY24-12818" fmla="*/ 132 h 763"/>
              <a:gd name="connsiteX25-12819" fmla="*/ 64 w 711"/>
              <a:gd name="connsiteY25-12820" fmla="*/ 132 h 763"/>
              <a:gd name="connsiteX26-12821" fmla="*/ 37 w 711"/>
              <a:gd name="connsiteY26-12822" fmla="*/ 132 h 763"/>
              <a:gd name="connsiteX27-12823" fmla="*/ 21 w 711"/>
              <a:gd name="connsiteY27-12824" fmla="*/ 137 h 763"/>
              <a:gd name="connsiteX28-12825" fmla="*/ 0 w 711"/>
              <a:gd name="connsiteY28-12826" fmla="*/ 137 h 763"/>
              <a:gd name="connsiteX29-12827" fmla="*/ 0 w 711"/>
              <a:gd name="connsiteY29-12828" fmla="*/ 100 h 763"/>
              <a:gd name="connsiteX30-12829" fmla="*/ 16 w 711"/>
              <a:gd name="connsiteY30-12830" fmla="*/ 100 h 763"/>
              <a:gd name="connsiteX31-12831" fmla="*/ 37 w 711"/>
              <a:gd name="connsiteY31-12832" fmla="*/ 100 h 763"/>
              <a:gd name="connsiteX32-12833" fmla="*/ 53 w 711"/>
              <a:gd name="connsiteY32-12834" fmla="*/ 100 h 763"/>
              <a:gd name="connsiteX33-12835" fmla="*/ 74 w 711"/>
              <a:gd name="connsiteY33-12836" fmla="*/ 95 h 763"/>
              <a:gd name="connsiteX34-12837" fmla="*/ 100 w 711"/>
              <a:gd name="connsiteY34-12838" fmla="*/ 95 h 763"/>
              <a:gd name="connsiteX35-12839" fmla="*/ 122 w 711"/>
              <a:gd name="connsiteY35-12840" fmla="*/ 89 h 763"/>
              <a:gd name="connsiteX36-12841" fmla="*/ 148 w 711"/>
              <a:gd name="connsiteY36-12842" fmla="*/ 84 h 763"/>
              <a:gd name="connsiteX37-12843" fmla="*/ 179 w 711"/>
              <a:gd name="connsiteY37-12844" fmla="*/ 84 h 763"/>
              <a:gd name="connsiteX38-12845" fmla="*/ 237 w 711"/>
              <a:gd name="connsiteY38-12846" fmla="*/ 74 h 763"/>
              <a:gd name="connsiteX39-12847" fmla="*/ 295 w 711"/>
              <a:gd name="connsiteY39-12848" fmla="*/ 63 h 763"/>
              <a:gd name="connsiteX40-12849" fmla="*/ 353 w 711"/>
              <a:gd name="connsiteY40-12850" fmla="*/ 58 h 763"/>
              <a:gd name="connsiteX41-12851" fmla="*/ 411 w 711"/>
              <a:gd name="connsiteY41-12852" fmla="*/ 47 h 763"/>
              <a:gd name="connsiteX42-12853" fmla="*/ 438 w 711"/>
              <a:gd name="connsiteY42-12854" fmla="*/ 42 h 763"/>
              <a:gd name="connsiteX43-12855" fmla="*/ 464 w 711"/>
              <a:gd name="connsiteY43-12856" fmla="*/ 37 h 763"/>
              <a:gd name="connsiteX44-12857" fmla="*/ 490 w 711"/>
              <a:gd name="connsiteY44-12858" fmla="*/ 32 h 763"/>
              <a:gd name="connsiteX45-12859" fmla="*/ 506 w 711"/>
              <a:gd name="connsiteY45-12860" fmla="*/ 32 h 763"/>
              <a:gd name="connsiteX46-12861" fmla="*/ 522 w 711"/>
              <a:gd name="connsiteY46-12862" fmla="*/ 26 h 763"/>
              <a:gd name="connsiteX47-12863" fmla="*/ 538 w 711"/>
              <a:gd name="connsiteY47-12864" fmla="*/ 21 h 763"/>
              <a:gd name="connsiteX48-12865" fmla="*/ 543 w 711"/>
              <a:gd name="connsiteY48-12866" fmla="*/ 21 h 763"/>
              <a:gd name="connsiteX49-12867" fmla="*/ 553 w 711"/>
              <a:gd name="connsiteY49-12868" fmla="*/ 16 h 763"/>
              <a:gd name="connsiteX50-12869" fmla="*/ 559 w 711"/>
              <a:gd name="connsiteY50-12870" fmla="*/ 11 h 763"/>
              <a:gd name="connsiteX51-12871" fmla="*/ 569 w 711"/>
              <a:gd name="connsiteY51-12872" fmla="*/ 5 h 763"/>
              <a:gd name="connsiteX52-12873" fmla="*/ 575 w 711"/>
              <a:gd name="connsiteY52-12874" fmla="*/ 5 h 763"/>
              <a:gd name="connsiteX53-12875" fmla="*/ 585 w 711"/>
              <a:gd name="connsiteY53-12876" fmla="*/ 0 h 763"/>
              <a:gd name="connsiteX54-12877" fmla="*/ 590 w 711"/>
              <a:gd name="connsiteY54-12878" fmla="*/ 5 h 763"/>
              <a:gd name="connsiteX55-12879" fmla="*/ 596 w 711"/>
              <a:gd name="connsiteY55-12880" fmla="*/ 5 h 763"/>
              <a:gd name="connsiteX56-12881" fmla="*/ 601 w 711"/>
              <a:gd name="connsiteY56-12882" fmla="*/ 11 h 763"/>
              <a:gd name="connsiteX57-12883" fmla="*/ 611 w 711"/>
              <a:gd name="connsiteY57-12884" fmla="*/ 16 h 763"/>
              <a:gd name="connsiteX58-12885" fmla="*/ 622 w 711"/>
              <a:gd name="connsiteY58-12886" fmla="*/ 21 h 763"/>
              <a:gd name="connsiteX59-12887" fmla="*/ 632 w 711"/>
              <a:gd name="connsiteY59-12888" fmla="*/ 26 h 763"/>
              <a:gd name="connsiteX60-12889" fmla="*/ 643 w 711"/>
              <a:gd name="connsiteY60-12890" fmla="*/ 32 h 763"/>
              <a:gd name="connsiteX61-12891" fmla="*/ 659 w 711"/>
              <a:gd name="connsiteY61-12892" fmla="*/ 42 h 763"/>
              <a:gd name="connsiteX62-12893" fmla="*/ 669 w 711"/>
              <a:gd name="connsiteY62-12894" fmla="*/ 53 h 763"/>
              <a:gd name="connsiteX63-12895" fmla="*/ 680 w 711"/>
              <a:gd name="connsiteY63-12896" fmla="*/ 58 h 763"/>
              <a:gd name="connsiteX64-12897" fmla="*/ 690 w 711"/>
              <a:gd name="connsiteY64-12898" fmla="*/ 68 h 763"/>
              <a:gd name="connsiteX65-12899" fmla="*/ 701 w 711"/>
              <a:gd name="connsiteY65-12900" fmla="*/ 74 h 763"/>
              <a:gd name="connsiteX66-12901" fmla="*/ 706 w 711"/>
              <a:gd name="connsiteY66-12902" fmla="*/ 79 h 763"/>
              <a:gd name="connsiteX67-12903" fmla="*/ 711 w 711"/>
              <a:gd name="connsiteY67-12904" fmla="*/ 84 h 763"/>
              <a:gd name="connsiteX68-12905" fmla="*/ 711 w 711"/>
              <a:gd name="connsiteY68-12906" fmla="*/ 89 h 763"/>
              <a:gd name="connsiteX69-12907" fmla="*/ 711 w 711"/>
              <a:gd name="connsiteY69-12908" fmla="*/ 95 h 763"/>
              <a:gd name="connsiteX70-12909" fmla="*/ 711 w 711"/>
              <a:gd name="connsiteY70-12910" fmla="*/ 100 h 763"/>
              <a:gd name="connsiteX71-12911" fmla="*/ 711 w 711"/>
              <a:gd name="connsiteY71-12912" fmla="*/ 105 h 763"/>
              <a:gd name="connsiteX72-12913" fmla="*/ 706 w 711"/>
              <a:gd name="connsiteY72-12914" fmla="*/ 110 h 763"/>
              <a:gd name="connsiteX73-12915" fmla="*/ 654 w 711"/>
              <a:gd name="connsiteY73-12916" fmla="*/ 431 h 763"/>
              <a:gd name="connsiteX74-12917" fmla="*/ 648 w 711"/>
              <a:gd name="connsiteY74-12918" fmla="*/ 463 h 763"/>
              <a:gd name="connsiteX75-12919" fmla="*/ 648 w 711"/>
              <a:gd name="connsiteY75-12920" fmla="*/ 489 h 763"/>
              <a:gd name="connsiteX76-12921" fmla="*/ 643 w 711"/>
              <a:gd name="connsiteY76-12922" fmla="*/ 510 h 763"/>
              <a:gd name="connsiteX77-12923" fmla="*/ 638 w 711"/>
              <a:gd name="connsiteY77-12924" fmla="*/ 531 h 763"/>
              <a:gd name="connsiteX78-12925" fmla="*/ 632 w 711"/>
              <a:gd name="connsiteY78-12926" fmla="*/ 568 h 763"/>
              <a:gd name="connsiteX79-12927" fmla="*/ 622 w 711"/>
              <a:gd name="connsiteY79-12928" fmla="*/ 605 h 763"/>
              <a:gd name="connsiteX80-12929" fmla="*/ 617 w 711"/>
              <a:gd name="connsiteY80-12930" fmla="*/ 636 h 763"/>
              <a:gd name="connsiteX81-12931" fmla="*/ 606 w 711"/>
              <a:gd name="connsiteY81-12932" fmla="*/ 663 h 763"/>
              <a:gd name="connsiteX82-12933" fmla="*/ 601 w 711"/>
              <a:gd name="connsiteY82-12934" fmla="*/ 689 h 763"/>
              <a:gd name="connsiteX83-12935" fmla="*/ 596 w 711"/>
              <a:gd name="connsiteY83-12936" fmla="*/ 700 h 763"/>
              <a:gd name="connsiteX84-12937" fmla="*/ 590 w 711"/>
              <a:gd name="connsiteY84-12938" fmla="*/ 710 h 763"/>
              <a:gd name="connsiteX85-12939" fmla="*/ 590 w 711"/>
              <a:gd name="connsiteY85-12940" fmla="*/ 721 h 763"/>
              <a:gd name="connsiteX86-12941" fmla="*/ 585 w 711"/>
              <a:gd name="connsiteY86-12942" fmla="*/ 726 h 763"/>
              <a:gd name="connsiteX87-12943" fmla="*/ 580 w 711"/>
              <a:gd name="connsiteY87-12944" fmla="*/ 736 h 763"/>
              <a:gd name="connsiteX88-12945" fmla="*/ 580 w 711"/>
              <a:gd name="connsiteY88-12946" fmla="*/ 742 h 763"/>
              <a:gd name="connsiteX89-12947" fmla="*/ 569 w 711"/>
              <a:gd name="connsiteY89-12948" fmla="*/ 747 h 763"/>
              <a:gd name="connsiteX90-12949" fmla="*/ 564 w 711"/>
              <a:gd name="connsiteY90-12950" fmla="*/ 757 h 763"/>
              <a:gd name="connsiteX91-12951" fmla="*/ 559 w 711"/>
              <a:gd name="connsiteY91-12952" fmla="*/ 757 h 763"/>
              <a:gd name="connsiteX92-12953" fmla="*/ 553 w 711"/>
              <a:gd name="connsiteY92-12954" fmla="*/ 763 h 763"/>
              <a:gd name="connsiteX93-12955" fmla="*/ 548 w 711"/>
              <a:gd name="connsiteY93-12956" fmla="*/ 763 h 763"/>
              <a:gd name="connsiteX94-12957" fmla="*/ 548 w 711"/>
              <a:gd name="connsiteY94-12958" fmla="*/ 757 h 763"/>
              <a:gd name="connsiteX95-12959" fmla="*/ 543 w 711"/>
              <a:gd name="connsiteY95-12960" fmla="*/ 757 h 763"/>
              <a:gd name="connsiteX96-12961" fmla="*/ 543 w 711"/>
              <a:gd name="connsiteY96-12962" fmla="*/ 752 h 763"/>
              <a:gd name="connsiteX97-12963" fmla="*/ 543 w 711"/>
              <a:gd name="connsiteY97-12964" fmla="*/ 747 h 763"/>
              <a:gd name="connsiteX98-12965" fmla="*/ 538 w 711"/>
              <a:gd name="connsiteY98-12966" fmla="*/ 742 h 763"/>
              <a:gd name="connsiteX99-12967" fmla="*/ 538 w 711"/>
              <a:gd name="connsiteY99-12968" fmla="*/ 731 h 763"/>
              <a:gd name="connsiteX100-12969" fmla="*/ 538 w 711"/>
              <a:gd name="connsiteY100-12970" fmla="*/ 721 h 763"/>
              <a:gd name="connsiteX101-12971" fmla="*/ 532 w 711"/>
              <a:gd name="connsiteY101-12972" fmla="*/ 705 h 763"/>
              <a:gd name="connsiteX102-12973" fmla="*/ 527 w 711"/>
              <a:gd name="connsiteY102-12974" fmla="*/ 684 h 763"/>
              <a:gd name="connsiteX103-12975" fmla="*/ 522 w 711"/>
              <a:gd name="connsiteY103-12976" fmla="*/ 668 h 763"/>
              <a:gd name="connsiteX104-12977" fmla="*/ 517 w 711"/>
              <a:gd name="connsiteY104-12978" fmla="*/ 652 h 763"/>
              <a:gd name="connsiteX105-12979" fmla="*/ 511 w 711"/>
              <a:gd name="connsiteY105-12980" fmla="*/ 636 h 763"/>
              <a:gd name="connsiteX106-12981" fmla="*/ 501 w 711"/>
              <a:gd name="connsiteY106-12982" fmla="*/ 626 h 763"/>
              <a:gd name="connsiteX0-12983" fmla="*/ 601 w 711"/>
              <a:gd name="connsiteY0-12984" fmla="*/ 105 h 763"/>
              <a:gd name="connsiteX1-12985" fmla="*/ 596 w 711"/>
              <a:gd name="connsiteY1-12986" fmla="*/ 95 h 763"/>
              <a:gd name="connsiteX2-12987" fmla="*/ 596 w 711"/>
              <a:gd name="connsiteY2-12988" fmla="*/ 89 h 763"/>
              <a:gd name="connsiteX3-12989" fmla="*/ 596 w 711"/>
              <a:gd name="connsiteY3-12990" fmla="*/ 84 h 763"/>
              <a:gd name="connsiteX4-12991" fmla="*/ 590 w 711"/>
              <a:gd name="connsiteY4-12992" fmla="*/ 84 h 763"/>
              <a:gd name="connsiteX5-12993" fmla="*/ 585 w 711"/>
              <a:gd name="connsiteY5-12994" fmla="*/ 79 h 763"/>
              <a:gd name="connsiteX6-12995" fmla="*/ 575 w 711"/>
              <a:gd name="connsiteY6-12996" fmla="*/ 79 h 763"/>
              <a:gd name="connsiteX7-12997" fmla="*/ 569 w 711"/>
              <a:gd name="connsiteY7-12998" fmla="*/ 74 h 763"/>
              <a:gd name="connsiteX8-12999" fmla="*/ 553 w 711"/>
              <a:gd name="connsiteY8-13000" fmla="*/ 74 h 763"/>
              <a:gd name="connsiteX9-13001" fmla="*/ 543 w 711"/>
              <a:gd name="connsiteY9-13002" fmla="*/ 74 h 763"/>
              <a:gd name="connsiteX10-13003" fmla="*/ 527 w 711"/>
              <a:gd name="connsiteY10-13004" fmla="*/ 79 h 763"/>
              <a:gd name="connsiteX11-13005" fmla="*/ 496 w 711"/>
              <a:gd name="connsiteY11-13006" fmla="*/ 79 h 763"/>
              <a:gd name="connsiteX12-13007" fmla="*/ 459 w 711"/>
              <a:gd name="connsiteY12-13008" fmla="*/ 84 h 763"/>
              <a:gd name="connsiteX13-13009" fmla="*/ 422 w 711"/>
              <a:gd name="connsiteY13-13010" fmla="*/ 89 h 763"/>
              <a:gd name="connsiteX14-13011" fmla="*/ 385 w 711"/>
              <a:gd name="connsiteY14-13012" fmla="*/ 89 h 763"/>
              <a:gd name="connsiteX15-13013" fmla="*/ 343 w 711"/>
              <a:gd name="connsiteY15-13014" fmla="*/ 95 h 763"/>
              <a:gd name="connsiteX16-13015" fmla="*/ 295 w 711"/>
              <a:gd name="connsiteY16-13016" fmla="*/ 105 h 763"/>
              <a:gd name="connsiteX17-13017" fmla="*/ 269 w 711"/>
              <a:gd name="connsiteY17-13018" fmla="*/ 105 h 763"/>
              <a:gd name="connsiteX18-13019" fmla="*/ 243 w 711"/>
              <a:gd name="connsiteY18-13020" fmla="*/ 110 h 763"/>
              <a:gd name="connsiteX19-13021" fmla="*/ 216 w 711"/>
              <a:gd name="connsiteY19-13022" fmla="*/ 116 h 763"/>
              <a:gd name="connsiteX20-13023" fmla="*/ 190 w 711"/>
              <a:gd name="connsiteY20-13024" fmla="*/ 116 h 763"/>
              <a:gd name="connsiteX21-13025" fmla="*/ 158 w 711"/>
              <a:gd name="connsiteY21-13026" fmla="*/ 121 h 763"/>
              <a:gd name="connsiteX22-13027" fmla="*/ 132 w 711"/>
              <a:gd name="connsiteY22-13028" fmla="*/ 126 h 763"/>
              <a:gd name="connsiteX23-13029" fmla="*/ 106 w 711"/>
              <a:gd name="connsiteY23-13030" fmla="*/ 126 h 763"/>
              <a:gd name="connsiteX24-13031" fmla="*/ 85 w 711"/>
              <a:gd name="connsiteY24-13032" fmla="*/ 132 h 763"/>
              <a:gd name="connsiteX25-13033" fmla="*/ 64 w 711"/>
              <a:gd name="connsiteY25-13034" fmla="*/ 132 h 763"/>
              <a:gd name="connsiteX26-13035" fmla="*/ 37 w 711"/>
              <a:gd name="connsiteY26-13036" fmla="*/ 132 h 763"/>
              <a:gd name="connsiteX27-13037" fmla="*/ 21 w 711"/>
              <a:gd name="connsiteY27-13038" fmla="*/ 137 h 763"/>
              <a:gd name="connsiteX28-13039" fmla="*/ 0 w 711"/>
              <a:gd name="connsiteY28-13040" fmla="*/ 137 h 763"/>
              <a:gd name="connsiteX29-13041" fmla="*/ 0 w 711"/>
              <a:gd name="connsiteY29-13042" fmla="*/ 100 h 763"/>
              <a:gd name="connsiteX30-13043" fmla="*/ 16 w 711"/>
              <a:gd name="connsiteY30-13044" fmla="*/ 100 h 763"/>
              <a:gd name="connsiteX31-13045" fmla="*/ 37 w 711"/>
              <a:gd name="connsiteY31-13046" fmla="*/ 100 h 763"/>
              <a:gd name="connsiteX32-13047" fmla="*/ 53 w 711"/>
              <a:gd name="connsiteY32-13048" fmla="*/ 100 h 763"/>
              <a:gd name="connsiteX33-13049" fmla="*/ 74 w 711"/>
              <a:gd name="connsiteY33-13050" fmla="*/ 95 h 763"/>
              <a:gd name="connsiteX34-13051" fmla="*/ 100 w 711"/>
              <a:gd name="connsiteY34-13052" fmla="*/ 95 h 763"/>
              <a:gd name="connsiteX35-13053" fmla="*/ 122 w 711"/>
              <a:gd name="connsiteY35-13054" fmla="*/ 89 h 763"/>
              <a:gd name="connsiteX36-13055" fmla="*/ 148 w 711"/>
              <a:gd name="connsiteY36-13056" fmla="*/ 84 h 763"/>
              <a:gd name="connsiteX37-13057" fmla="*/ 179 w 711"/>
              <a:gd name="connsiteY37-13058" fmla="*/ 84 h 763"/>
              <a:gd name="connsiteX38-13059" fmla="*/ 237 w 711"/>
              <a:gd name="connsiteY38-13060" fmla="*/ 74 h 763"/>
              <a:gd name="connsiteX39-13061" fmla="*/ 295 w 711"/>
              <a:gd name="connsiteY39-13062" fmla="*/ 63 h 763"/>
              <a:gd name="connsiteX40-13063" fmla="*/ 353 w 711"/>
              <a:gd name="connsiteY40-13064" fmla="*/ 58 h 763"/>
              <a:gd name="connsiteX41-13065" fmla="*/ 411 w 711"/>
              <a:gd name="connsiteY41-13066" fmla="*/ 47 h 763"/>
              <a:gd name="connsiteX42-13067" fmla="*/ 438 w 711"/>
              <a:gd name="connsiteY42-13068" fmla="*/ 42 h 763"/>
              <a:gd name="connsiteX43-13069" fmla="*/ 464 w 711"/>
              <a:gd name="connsiteY43-13070" fmla="*/ 37 h 763"/>
              <a:gd name="connsiteX44-13071" fmla="*/ 490 w 711"/>
              <a:gd name="connsiteY44-13072" fmla="*/ 32 h 763"/>
              <a:gd name="connsiteX45-13073" fmla="*/ 506 w 711"/>
              <a:gd name="connsiteY45-13074" fmla="*/ 32 h 763"/>
              <a:gd name="connsiteX46-13075" fmla="*/ 522 w 711"/>
              <a:gd name="connsiteY46-13076" fmla="*/ 26 h 763"/>
              <a:gd name="connsiteX47-13077" fmla="*/ 538 w 711"/>
              <a:gd name="connsiteY47-13078" fmla="*/ 21 h 763"/>
              <a:gd name="connsiteX48-13079" fmla="*/ 543 w 711"/>
              <a:gd name="connsiteY48-13080" fmla="*/ 21 h 763"/>
              <a:gd name="connsiteX49-13081" fmla="*/ 553 w 711"/>
              <a:gd name="connsiteY49-13082" fmla="*/ 16 h 763"/>
              <a:gd name="connsiteX50-13083" fmla="*/ 559 w 711"/>
              <a:gd name="connsiteY50-13084" fmla="*/ 11 h 763"/>
              <a:gd name="connsiteX51-13085" fmla="*/ 569 w 711"/>
              <a:gd name="connsiteY51-13086" fmla="*/ 5 h 763"/>
              <a:gd name="connsiteX52-13087" fmla="*/ 575 w 711"/>
              <a:gd name="connsiteY52-13088" fmla="*/ 5 h 763"/>
              <a:gd name="connsiteX53-13089" fmla="*/ 585 w 711"/>
              <a:gd name="connsiteY53-13090" fmla="*/ 0 h 763"/>
              <a:gd name="connsiteX54-13091" fmla="*/ 590 w 711"/>
              <a:gd name="connsiteY54-13092" fmla="*/ 5 h 763"/>
              <a:gd name="connsiteX55-13093" fmla="*/ 596 w 711"/>
              <a:gd name="connsiteY55-13094" fmla="*/ 5 h 763"/>
              <a:gd name="connsiteX56-13095" fmla="*/ 601 w 711"/>
              <a:gd name="connsiteY56-13096" fmla="*/ 11 h 763"/>
              <a:gd name="connsiteX57-13097" fmla="*/ 611 w 711"/>
              <a:gd name="connsiteY57-13098" fmla="*/ 16 h 763"/>
              <a:gd name="connsiteX58-13099" fmla="*/ 622 w 711"/>
              <a:gd name="connsiteY58-13100" fmla="*/ 21 h 763"/>
              <a:gd name="connsiteX59-13101" fmla="*/ 632 w 711"/>
              <a:gd name="connsiteY59-13102" fmla="*/ 26 h 763"/>
              <a:gd name="connsiteX60-13103" fmla="*/ 643 w 711"/>
              <a:gd name="connsiteY60-13104" fmla="*/ 32 h 763"/>
              <a:gd name="connsiteX61-13105" fmla="*/ 659 w 711"/>
              <a:gd name="connsiteY61-13106" fmla="*/ 42 h 763"/>
              <a:gd name="connsiteX62-13107" fmla="*/ 669 w 711"/>
              <a:gd name="connsiteY62-13108" fmla="*/ 53 h 763"/>
              <a:gd name="connsiteX63-13109" fmla="*/ 680 w 711"/>
              <a:gd name="connsiteY63-13110" fmla="*/ 58 h 763"/>
              <a:gd name="connsiteX64-13111" fmla="*/ 690 w 711"/>
              <a:gd name="connsiteY64-13112" fmla="*/ 68 h 763"/>
              <a:gd name="connsiteX65-13113" fmla="*/ 701 w 711"/>
              <a:gd name="connsiteY65-13114" fmla="*/ 74 h 763"/>
              <a:gd name="connsiteX66-13115" fmla="*/ 706 w 711"/>
              <a:gd name="connsiteY66-13116" fmla="*/ 79 h 763"/>
              <a:gd name="connsiteX67-13117" fmla="*/ 711 w 711"/>
              <a:gd name="connsiteY67-13118" fmla="*/ 84 h 763"/>
              <a:gd name="connsiteX68-13119" fmla="*/ 711 w 711"/>
              <a:gd name="connsiteY68-13120" fmla="*/ 89 h 763"/>
              <a:gd name="connsiteX69-13121" fmla="*/ 711 w 711"/>
              <a:gd name="connsiteY69-13122" fmla="*/ 95 h 763"/>
              <a:gd name="connsiteX70-13123" fmla="*/ 711 w 711"/>
              <a:gd name="connsiteY70-13124" fmla="*/ 100 h 763"/>
              <a:gd name="connsiteX71-13125" fmla="*/ 711 w 711"/>
              <a:gd name="connsiteY71-13126" fmla="*/ 105 h 763"/>
              <a:gd name="connsiteX72-13127" fmla="*/ 706 w 711"/>
              <a:gd name="connsiteY72-13128" fmla="*/ 110 h 763"/>
              <a:gd name="connsiteX73-13129" fmla="*/ 648 w 711"/>
              <a:gd name="connsiteY73-13130" fmla="*/ 463 h 763"/>
              <a:gd name="connsiteX74-13131" fmla="*/ 648 w 711"/>
              <a:gd name="connsiteY74-13132" fmla="*/ 489 h 763"/>
              <a:gd name="connsiteX75-13133" fmla="*/ 643 w 711"/>
              <a:gd name="connsiteY75-13134" fmla="*/ 510 h 763"/>
              <a:gd name="connsiteX76-13135" fmla="*/ 638 w 711"/>
              <a:gd name="connsiteY76-13136" fmla="*/ 531 h 763"/>
              <a:gd name="connsiteX77-13137" fmla="*/ 632 w 711"/>
              <a:gd name="connsiteY77-13138" fmla="*/ 568 h 763"/>
              <a:gd name="connsiteX78-13139" fmla="*/ 622 w 711"/>
              <a:gd name="connsiteY78-13140" fmla="*/ 605 h 763"/>
              <a:gd name="connsiteX79-13141" fmla="*/ 617 w 711"/>
              <a:gd name="connsiteY79-13142" fmla="*/ 636 h 763"/>
              <a:gd name="connsiteX80-13143" fmla="*/ 606 w 711"/>
              <a:gd name="connsiteY80-13144" fmla="*/ 663 h 763"/>
              <a:gd name="connsiteX81-13145" fmla="*/ 601 w 711"/>
              <a:gd name="connsiteY81-13146" fmla="*/ 689 h 763"/>
              <a:gd name="connsiteX82-13147" fmla="*/ 596 w 711"/>
              <a:gd name="connsiteY82-13148" fmla="*/ 700 h 763"/>
              <a:gd name="connsiteX83-13149" fmla="*/ 590 w 711"/>
              <a:gd name="connsiteY83-13150" fmla="*/ 710 h 763"/>
              <a:gd name="connsiteX84-13151" fmla="*/ 590 w 711"/>
              <a:gd name="connsiteY84-13152" fmla="*/ 721 h 763"/>
              <a:gd name="connsiteX85-13153" fmla="*/ 585 w 711"/>
              <a:gd name="connsiteY85-13154" fmla="*/ 726 h 763"/>
              <a:gd name="connsiteX86-13155" fmla="*/ 580 w 711"/>
              <a:gd name="connsiteY86-13156" fmla="*/ 736 h 763"/>
              <a:gd name="connsiteX87-13157" fmla="*/ 580 w 711"/>
              <a:gd name="connsiteY87-13158" fmla="*/ 742 h 763"/>
              <a:gd name="connsiteX88-13159" fmla="*/ 569 w 711"/>
              <a:gd name="connsiteY88-13160" fmla="*/ 747 h 763"/>
              <a:gd name="connsiteX89-13161" fmla="*/ 564 w 711"/>
              <a:gd name="connsiteY89-13162" fmla="*/ 757 h 763"/>
              <a:gd name="connsiteX90-13163" fmla="*/ 559 w 711"/>
              <a:gd name="connsiteY90-13164" fmla="*/ 757 h 763"/>
              <a:gd name="connsiteX91-13165" fmla="*/ 553 w 711"/>
              <a:gd name="connsiteY91-13166" fmla="*/ 763 h 763"/>
              <a:gd name="connsiteX92-13167" fmla="*/ 548 w 711"/>
              <a:gd name="connsiteY92-13168" fmla="*/ 763 h 763"/>
              <a:gd name="connsiteX93-13169" fmla="*/ 548 w 711"/>
              <a:gd name="connsiteY93-13170" fmla="*/ 757 h 763"/>
              <a:gd name="connsiteX94-13171" fmla="*/ 543 w 711"/>
              <a:gd name="connsiteY94-13172" fmla="*/ 757 h 763"/>
              <a:gd name="connsiteX95-13173" fmla="*/ 543 w 711"/>
              <a:gd name="connsiteY95-13174" fmla="*/ 752 h 763"/>
              <a:gd name="connsiteX96-13175" fmla="*/ 543 w 711"/>
              <a:gd name="connsiteY96-13176" fmla="*/ 747 h 763"/>
              <a:gd name="connsiteX97-13177" fmla="*/ 538 w 711"/>
              <a:gd name="connsiteY97-13178" fmla="*/ 742 h 763"/>
              <a:gd name="connsiteX98-13179" fmla="*/ 538 w 711"/>
              <a:gd name="connsiteY98-13180" fmla="*/ 731 h 763"/>
              <a:gd name="connsiteX99-13181" fmla="*/ 538 w 711"/>
              <a:gd name="connsiteY99-13182" fmla="*/ 721 h 763"/>
              <a:gd name="connsiteX100-13183" fmla="*/ 532 w 711"/>
              <a:gd name="connsiteY100-13184" fmla="*/ 705 h 763"/>
              <a:gd name="connsiteX101-13185" fmla="*/ 527 w 711"/>
              <a:gd name="connsiteY101-13186" fmla="*/ 684 h 763"/>
              <a:gd name="connsiteX102-13187" fmla="*/ 522 w 711"/>
              <a:gd name="connsiteY102-13188" fmla="*/ 668 h 763"/>
              <a:gd name="connsiteX103-13189" fmla="*/ 517 w 711"/>
              <a:gd name="connsiteY103-13190" fmla="*/ 652 h 763"/>
              <a:gd name="connsiteX104-13191" fmla="*/ 511 w 711"/>
              <a:gd name="connsiteY104-13192" fmla="*/ 636 h 763"/>
              <a:gd name="connsiteX105-13193" fmla="*/ 501 w 711"/>
              <a:gd name="connsiteY105-13194" fmla="*/ 626 h 763"/>
              <a:gd name="connsiteX0-13195" fmla="*/ 601 w 711"/>
              <a:gd name="connsiteY0-13196" fmla="*/ 105 h 763"/>
              <a:gd name="connsiteX1-13197" fmla="*/ 596 w 711"/>
              <a:gd name="connsiteY1-13198" fmla="*/ 95 h 763"/>
              <a:gd name="connsiteX2-13199" fmla="*/ 596 w 711"/>
              <a:gd name="connsiteY2-13200" fmla="*/ 89 h 763"/>
              <a:gd name="connsiteX3-13201" fmla="*/ 596 w 711"/>
              <a:gd name="connsiteY3-13202" fmla="*/ 84 h 763"/>
              <a:gd name="connsiteX4-13203" fmla="*/ 590 w 711"/>
              <a:gd name="connsiteY4-13204" fmla="*/ 84 h 763"/>
              <a:gd name="connsiteX5-13205" fmla="*/ 585 w 711"/>
              <a:gd name="connsiteY5-13206" fmla="*/ 79 h 763"/>
              <a:gd name="connsiteX6-13207" fmla="*/ 575 w 711"/>
              <a:gd name="connsiteY6-13208" fmla="*/ 79 h 763"/>
              <a:gd name="connsiteX7-13209" fmla="*/ 569 w 711"/>
              <a:gd name="connsiteY7-13210" fmla="*/ 74 h 763"/>
              <a:gd name="connsiteX8-13211" fmla="*/ 553 w 711"/>
              <a:gd name="connsiteY8-13212" fmla="*/ 74 h 763"/>
              <a:gd name="connsiteX9-13213" fmla="*/ 543 w 711"/>
              <a:gd name="connsiteY9-13214" fmla="*/ 74 h 763"/>
              <a:gd name="connsiteX10-13215" fmla="*/ 527 w 711"/>
              <a:gd name="connsiteY10-13216" fmla="*/ 79 h 763"/>
              <a:gd name="connsiteX11-13217" fmla="*/ 496 w 711"/>
              <a:gd name="connsiteY11-13218" fmla="*/ 79 h 763"/>
              <a:gd name="connsiteX12-13219" fmla="*/ 459 w 711"/>
              <a:gd name="connsiteY12-13220" fmla="*/ 84 h 763"/>
              <a:gd name="connsiteX13-13221" fmla="*/ 422 w 711"/>
              <a:gd name="connsiteY13-13222" fmla="*/ 89 h 763"/>
              <a:gd name="connsiteX14-13223" fmla="*/ 385 w 711"/>
              <a:gd name="connsiteY14-13224" fmla="*/ 89 h 763"/>
              <a:gd name="connsiteX15-13225" fmla="*/ 343 w 711"/>
              <a:gd name="connsiteY15-13226" fmla="*/ 95 h 763"/>
              <a:gd name="connsiteX16-13227" fmla="*/ 295 w 711"/>
              <a:gd name="connsiteY16-13228" fmla="*/ 105 h 763"/>
              <a:gd name="connsiteX17-13229" fmla="*/ 269 w 711"/>
              <a:gd name="connsiteY17-13230" fmla="*/ 105 h 763"/>
              <a:gd name="connsiteX18-13231" fmla="*/ 243 w 711"/>
              <a:gd name="connsiteY18-13232" fmla="*/ 110 h 763"/>
              <a:gd name="connsiteX19-13233" fmla="*/ 216 w 711"/>
              <a:gd name="connsiteY19-13234" fmla="*/ 116 h 763"/>
              <a:gd name="connsiteX20-13235" fmla="*/ 190 w 711"/>
              <a:gd name="connsiteY20-13236" fmla="*/ 116 h 763"/>
              <a:gd name="connsiteX21-13237" fmla="*/ 158 w 711"/>
              <a:gd name="connsiteY21-13238" fmla="*/ 121 h 763"/>
              <a:gd name="connsiteX22-13239" fmla="*/ 132 w 711"/>
              <a:gd name="connsiteY22-13240" fmla="*/ 126 h 763"/>
              <a:gd name="connsiteX23-13241" fmla="*/ 106 w 711"/>
              <a:gd name="connsiteY23-13242" fmla="*/ 126 h 763"/>
              <a:gd name="connsiteX24-13243" fmla="*/ 85 w 711"/>
              <a:gd name="connsiteY24-13244" fmla="*/ 132 h 763"/>
              <a:gd name="connsiteX25-13245" fmla="*/ 64 w 711"/>
              <a:gd name="connsiteY25-13246" fmla="*/ 132 h 763"/>
              <a:gd name="connsiteX26-13247" fmla="*/ 37 w 711"/>
              <a:gd name="connsiteY26-13248" fmla="*/ 132 h 763"/>
              <a:gd name="connsiteX27-13249" fmla="*/ 21 w 711"/>
              <a:gd name="connsiteY27-13250" fmla="*/ 137 h 763"/>
              <a:gd name="connsiteX28-13251" fmla="*/ 0 w 711"/>
              <a:gd name="connsiteY28-13252" fmla="*/ 137 h 763"/>
              <a:gd name="connsiteX29-13253" fmla="*/ 0 w 711"/>
              <a:gd name="connsiteY29-13254" fmla="*/ 100 h 763"/>
              <a:gd name="connsiteX30-13255" fmla="*/ 16 w 711"/>
              <a:gd name="connsiteY30-13256" fmla="*/ 100 h 763"/>
              <a:gd name="connsiteX31-13257" fmla="*/ 37 w 711"/>
              <a:gd name="connsiteY31-13258" fmla="*/ 100 h 763"/>
              <a:gd name="connsiteX32-13259" fmla="*/ 53 w 711"/>
              <a:gd name="connsiteY32-13260" fmla="*/ 100 h 763"/>
              <a:gd name="connsiteX33-13261" fmla="*/ 74 w 711"/>
              <a:gd name="connsiteY33-13262" fmla="*/ 95 h 763"/>
              <a:gd name="connsiteX34-13263" fmla="*/ 100 w 711"/>
              <a:gd name="connsiteY34-13264" fmla="*/ 95 h 763"/>
              <a:gd name="connsiteX35-13265" fmla="*/ 122 w 711"/>
              <a:gd name="connsiteY35-13266" fmla="*/ 89 h 763"/>
              <a:gd name="connsiteX36-13267" fmla="*/ 148 w 711"/>
              <a:gd name="connsiteY36-13268" fmla="*/ 84 h 763"/>
              <a:gd name="connsiteX37-13269" fmla="*/ 179 w 711"/>
              <a:gd name="connsiteY37-13270" fmla="*/ 84 h 763"/>
              <a:gd name="connsiteX38-13271" fmla="*/ 237 w 711"/>
              <a:gd name="connsiteY38-13272" fmla="*/ 74 h 763"/>
              <a:gd name="connsiteX39-13273" fmla="*/ 295 w 711"/>
              <a:gd name="connsiteY39-13274" fmla="*/ 63 h 763"/>
              <a:gd name="connsiteX40-13275" fmla="*/ 353 w 711"/>
              <a:gd name="connsiteY40-13276" fmla="*/ 58 h 763"/>
              <a:gd name="connsiteX41-13277" fmla="*/ 411 w 711"/>
              <a:gd name="connsiteY41-13278" fmla="*/ 47 h 763"/>
              <a:gd name="connsiteX42-13279" fmla="*/ 438 w 711"/>
              <a:gd name="connsiteY42-13280" fmla="*/ 42 h 763"/>
              <a:gd name="connsiteX43-13281" fmla="*/ 464 w 711"/>
              <a:gd name="connsiteY43-13282" fmla="*/ 37 h 763"/>
              <a:gd name="connsiteX44-13283" fmla="*/ 490 w 711"/>
              <a:gd name="connsiteY44-13284" fmla="*/ 32 h 763"/>
              <a:gd name="connsiteX45-13285" fmla="*/ 506 w 711"/>
              <a:gd name="connsiteY45-13286" fmla="*/ 32 h 763"/>
              <a:gd name="connsiteX46-13287" fmla="*/ 522 w 711"/>
              <a:gd name="connsiteY46-13288" fmla="*/ 26 h 763"/>
              <a:gd name="connsiteX47-13289" fmla="*/ 538 w 711"/>
              <a:gd name="connsiteY47-13290" fmla="*/ 21 h 763"/>
              <a:gd name="connsiteX48-13291" fmla="*/ 543 w 711"/>
              <a:gd name="connsiteY48-13292" fmla="*/ 21 h 763"/>
              <a:gd name="connsiteX49-13293" fmla="*/ 553 w 711"/>
              <a:gd name="connsiteY49-13294" fmla="*/ 16 h 763"/>
              <a:gd name="connsiteX50-13295" fmla="*/ 559 w 711"/>
              <a:gd name="connsiteY50-13296" fmla="*/ 11 h 763"/>
              <a:gd name="connsiteX51-13297" fmla="*/ 569 w 711"/>
              <a:gd name="connsiteY51-13298" fmla="*/ 5 h 763"/>
              <a:gd name="connsiteX52-13299" fmla="*/ 575 w 711"/>
              <a:gd name="connsiteY52-13300" fmla="*/ 5 h 763"/>
              <a:gd name="connsiteX53-13301" fmla="*/ 585 w 711"/>
              <a:gd name="connsiteY53-13302" fmla="*/ 0 h 763"/>
              <a:gd name="connsiteX54-13303" fmla="*/ 590 w 711"/>
              <a:gd name="connsiteY54-13304" fmla="*/ 5 h 763"/>
              <a:gd name="connsiteX55-13305" fmla="*/ 596 w 711"/>
              <a:gd name="connsiteY55-13306" fmla="*/ 5 h 763"/>
              <a:gd name="connsiteX56-13307" fmla="*/ 601 w 711"/>
              <a:gd name="connsiteY56-13308" fmla="*/ 11 h 763"/>
              <a:gd name="connsiteX57-13309" fmla="*/ 611 w 711"/>
              <a:gd name="connsiteY57-13310" fmla="*/ 16 h 763"/>
              <a:gd name="connsiteX58-13311" fmla="*/ 622 w 711"/>
              <a:gd name="connsiteY58-13312" fmla="*/ 21 h 763"/>
              <a:gd name="connsiteX59-13313" fmla="*/ 632 w 711"/>
              <a:gd name="connsiteY59-13314" fmla="*/ 26 h 763"/>
              <a:gd name="connsiteX60-13315" fmla="*/ 643 w 711"/>
              <a:gd name="connsiteY60-13316" fmla="*/ 32 h 763"/>
              <a:gd name="connsiteX61-13317" fmla="*/ 659 w 711"/>
              <a:gd name="connsiteY61-13318" fmla="*/ 42 h 763"/>
              <a:gd name="connsiteX62-13319" fmla="*/ 669 w 711"/>
              <a:gd name="connsiteY62-13320" fmla="*/ 53 h 763"/>
              <a:gd name="connsiteX63-13321" fmla="*/ 680 w 711"/>
              <a:gd name="connsiteY63-13322" fmla="*/ 58 h 763"/>
              <a:gd name="connsiteX64-13323" fmla="*/ 690 w 711"/>
              <a:gd name="connsiteY64-13324" fmla="*/ 68 h 763"/>
              <a:gd name="connsiteX65-13325" fmla="*/ 701 w 711"/>
              <a:gd name="connsiteY65-13326" fmla="*/ 74 h 763"/>
              <a:gd name="connsiteX66-13327" fmla="*/ 706 w 711"/>
              <a:gd name="connsiteY66-13328" fmla="*/ 79 h 763"/>
              <a:gd name="connsiteX67-13329" fmla="*/ 711 w 711"/>
              <a:gd name="connsiteY67-13330" fmla="*/ 84 h 763"/>
              <a:gd name="connsiteX68-13331" fmla="*/ 711 w 711"/>
              <a:gd name="connsiteY68-13332" fmla="*/ 89 h 763"/>
              <a:gd name="connsiteX69-13333" fmla="*/ 711 w 711"/>
              <a:gd name="connsiteY69-13334" fmla="*/ 95 h 763"/>
              <a:gd name="connsiteX70-13335" fmla="*/ 711 w 711"/>
              <a:gd name="connsiteY70-13336" fmla="*/ 100 h 763"/>
              <a:gd name="connsiteX71-13337" fmla="*/ 711 w 711"/>
              <a:gd name="connsiteY71-13338" fmla="*/ 105 h 763"/>
              <a:gd name="connsiteX72-13339" fmla="*/ 706 w 711"/>
              <a:gd name="connsiteY72-13340" fmla="*/ 110 h 763"/>
              <a:gd name="connsiteX73-13341" fmla="*/ 648 w 711"/>
              <a:gd name="connsiteY73-13342" fmla="*/ 489 h 763"/>
              <a:gd name="connsiteX74-13343" fmla="*/ 643 w 711"/>
              <a:gd name="connsiteY74-13344" fmla="*/ 510 h 763"/>
              <a:gd name="connsiteX75-13345" fmla="*/ 638 w 711"/>
              <a:gd name="connsiteY75-13346" fmla="*/ 531 h 763"/>
              <a:gd name="connsiteX76-13347" fmla="*/ 632 w 711"/>
              <a:gd name="connsiteY76-13348" fmla="*/ 568 h 763"/>
              <a:gd name="connsiteX77-13349" fmla="*/ 622 w 711"/>
              <a:gd name="connsiteY77-13350" fmla="*/ 605 h 763"/>
              <a:gd name="connsiteX78-13351" fmla="*/ 617 w 711"/>
              <a:gd name="connsiteY78-13352" fmla="*/ 636 h 763"/>
              <a:gd name="connsiteX79-13353" fmla="*/ 606 w 711"/>
              <a:gd name="connsiteY79-13354" fmla="*/ 663 h 763"/>
              <a:gd name="connsiteX80-13355" fmla="*/ 601 w 711"/>
              <a:gd name="connsiteY80-13356" fmla="*/ 689 h 763"/>
              <a:gd name="connsiteX81-13357" fmla="*/ 596 w 711"/>
              <a:gd name="connsiteY81-13358" fmla="*/ 700 h 763"/>
              <a:gd name="connsiteX82-13359" fmla="*/ 590 w 711"/>
              <a:gd name="connsiteY82-13360" fmla="*/ 710 h 763"/>
              <a:gd name="connsiteX83-13361" fmla="*/ 590 w 711"/>
              <a:gd name="connsiteY83-13362" fmla="*/ 721 h 763"/>
              <a:gd name="connsiteX84-13363" fmla="*/ 585 w 711"/>
              <a:gd name="connsiteY84-13364" fmla="*/ 726 h 763"/>
              <a:gd name="connsiteX85-13365" fmla="*/ 580 w 711"/>
              <a:gd name="connsiteY85-13366" fmla="*/ 736 h 763"/>
              <a:gd name="connsiteX86-13367" fmla="*/ 580 w 711"/>
              <a:gd name="connsiteY86-13368" fmla="*/ 742 h 763"/>
              <a:gd name="connsiteX87-13369" fmla="*/ 569 w 711"/>
              <a:gd name="connsiteY87-13370" fmla="*/ 747 h 763"/>
              <a:gd name="connsiteX88-13371" fmla="*/ 564 w 711"/>
              <a:gd name="connsiteY88-13372" fmla="*/ 757 h 763"/>
              <a:gd name="connsiteX89-13373" fmla="*/ 559 w 711"/>
              <a:gd name="connsiteY89-13374" fmla="*/ 757 h 763"/>
              <a:gd name="connsiteX90-13375" fmla="*/ 553 w 711"/>
              <a:gd name="connsiteY90-13376" fmla="*/ 763 h 763"/>
              <a:gd name="connsiteX91-13377" fmla="*/ 548 w 711"/>
              <a:gd name="connsiteY91-13378" fmla="*/ 763 h 763"/>
              <a:gd name="connsiteX92-13379" fmla="*/ 548 w 711"/>
              <a:gd name="connsiteY92-13380" fmla="*/ 757 h 763"/>
              <a:gd name="connsiteX93-13381" fmla="*/ 543 w 711"/>
              <a:gd name="connsiteY93-13382" fmla="*/ 757 h 763"/>
              <a:gd name="connsiteX94-13383" fmla="*/ 543 w 711"/>
              <a:gd name="connsiteY94-13384" fmla="*/ 752 h 763"/>
              <a:gd name="connsiteX95-13385" fmla="*/ 543 w 711"/>
              <a:gd name="connsiteY95-13386" fmla="*/ 747 h 763"/>
              <a:gd name="connsiteX96-13387" fmla="*/ 538 w 711"/>
              <a:gd name="connsiteY96-13388" fmla="*/ 742 h 763"/>
              <a:gd name="connsiteX97-13389" fmla="*/ 538 w 711"/>
              <a:gd name="connsiteY97-13390" fmla="*/ 731 h 763"/>
              <a:gd name="connsiteX98-13391" fmla="*/ 538 w 711"/>
              <a:gd name="connsiteY98-13392" fmla="*/ 721 h 763"/>
              <a:gd name="connsiteX99-13393" fmla="*/ 532 w 711"/>
              <a:gd name="connsiteY99-13394" fmla="*/ 705 h 763"/>
              <a:gd name="connsiteX100-13395" fmla="*/ 527 w 711"/>
              <a:gd name="connsiteY100-13396" fmla="*/ 684 h 763"/>
              <a:gd name="connsiteX101-13397" fmla="*/ 522 w 711"/>
              <a:gd name="connsiteY101-13398" fmla="*/ 668 h 763"/>
              <a:gd name="connsiteX102-13399" fmla="*/ 517 w 711"/>
              <a:gd name="connsiteY102-13400" fmla="*/ 652 h 763"/>
              <a:gd name="connsiteX103-13401" fmla="*/ 511 w 711"/>
              <a:gd name="connsiteY103-13402" fmla="*/ 636 h 763"/>
              <a:gd name="connsiteX104-13403" fmla="*/ 501 w 711"/>
              <a:gd name="connsiteY104-13404" fmla="*/ 626 h 763"/>
              <a:gd name="connsiteX0-13405" fmla="*/ 601 w 711"/>
              <a:gd name="connsiteY0-13406" fmla="*/ 105 h 763"/>
              <a:gd name="connsiteX1-13407" fmla="*/ 596 w 711"/>
              <a:gd name="connsiteY1-13408" fmla="*/ 95 h 763"/>
              <a:gd name="connsiteX2-13409" fmla="*/ 596 w 711"/>
              <a:gd name="connsiteY2-13410" fmla="*/ 89 h 763"/>
              <a:gd name="connsiteX3-13411" fmla="*/ 596 w 711"/>
              <a:gd name="connsiteY3-13412" fmla="*/ 84 h 763"/>
              <a:gd name="connsiteX4-13413" fmla="*/ 590 w 711"/>
              <a:gd name="connsiteY4-13414" fmla="*/ 84 h 763"/>
              <a:gd name="connsiteX5-13415" fmla="*/ 585 w 711"/>
              <a:gd name="connsiteY5-13416" fmla="*/ 79 h 763"/>
              <a:gd name="connsiteX6-13417" fmla="*/ 575 w 711"/>
              <a:gd name="connsiteY6-13418" fmla="*/ 79 h 763"/>
              <a:gd name="connsiteX7-13419" fmla="*/ 569 w 711"/>
              <a:gd name="connsiteY7-13420" fmla="*/ 74 h 763"/>
              <a:gd name="connsiteX8-13421" fmla="*/ 553 w 711"/>
              <a:gd name="connsiteY8-13422" fmla="*/ 74 h 763"/>
              <a:gd name="connsiteX9-13423" fmla="*/ 543 w 711"/>
              <a:gd name="connsiteY9-13424" fmla="*/ 74 h 763"/>
              <a:gd name="connsiteX10-13425" fmla="*/ 527 w 711"/>
              <a:gd name="connsiteY10-13426" fmla="*/ 79 h 763"/>
              <a:gd name="connsiteX11-13427" fmla="*/ 496 w 711"/>
              <a:gd name="connsiteY11-13428" fmla="*/ 79 h 763"/>
              <a:gd name="connsiteX12-13429" fmla="*/ 459 w 711"/>
              <a:gd name="connsiteY12-13430" fmla="*/ 84 h 763"/>
              <a:gd name="connsiteX13-13431" fmla="*/ 422 w 711"/>
              <a:gd name="connsiteY13-13432" fmla="*/ 89 h 763"/>
              <a:gd name="connsiteX14-13433" fmla="*/ 385 w 711"/>
              <a:gd name="connsiteY14-13434" fmla="*/ 89 h 763"/>
              <a:gd name="connsiteX15-13435" fmla="*/ 343 w 711"/>
              <a:gd name="connsiteY15-13436" fmla="*/ 95 h 763"/>
              <a:gd name="connsiteX16-13437" fmla="*/ 295 w 711"/>
              <a:gd name="connsiteY16-13438" fmla="*/ 105 h 763"/>
              <a:gd name="connsiteX17-13439" fmla="*/ 269 w 711"/>
              <a:gd name="connsiteY17-13440" fmla="*/ 105 h 763"/>
              <a:gd name="connsiteX18-13441" fmla="*/ 243 w 711"/>
              <a:gd name="connsiteY18-13442" fmla="*/ 110 h 763"/>
              <a:gd name="connsiteX19-13443" fmla="*/ 216 w 711"/>
              <a:gd name="connsiteY19-13444" fmla="*/ 116 h 763"/>
              <a:gd name="connsiteX20-13445" fmla="*/ 190 w 711"/>
              <a:gd name="connsiteY20-13446" fmla="*/ 116 h 763"/>
              <a:gd name="connsiteX21-13447" fmla="*/ 158 w 711"/>
              <a:gd name="connsiteY21-13448" fmla="*/ 121 h 763"/>
              <a:gd name="connsiteX22-13449" fmla="*/ 132 w 711"/>
              <a:gd name="connsiteY22-13450" fmla="*/ 126 h 763"/>
              <a:gd name="connsiteX23-13451" fmla="*/ 106 w 711"/>
              <a:gd name="connsiteY23-13452" fmla="*/ 126 h 763"/>
              <a:gd name="connsiteX24-13453" fmla="*/ 85 w 711"/>
              <a:gd name="connsiteY24-13454" fmla="*/ 132 h 763"/>
              <a:gd name="connsiteX25-13455" fmla="*/ 64 w 711"/>
              <a:gd name="connsiteY25-13456" fmla="*/ 132 h 763"/>
              <a:gd name="connsiteX26-13457" fmla="*/ 37 w 711"/>
              <a:gd name="connsiteY26-13458" fmla="*/ 132 h 763"/>
              <a:gd name="connsiteX27-13459" fmla="*/ 21 w 711"/>
              <a:gd name="connsiteY27-13460" fmla="*/ 137 h 763"/>
              <a:gd name="connsiteX28-13461" fmla="*/ 0 w 711"/>
              <a:gd name="connsiteY28-13462" fmla="*/ 137 h 763"/>
              <a:gd name="connsiteX29-13463" fmla="*/ 0 w 711"/>
              <a:gd name="connsiteY29-13464" fmla="*/ 100 h 763"/>
              <a:gd name="connsiteX30-13465" fmla="*/ 16 w 711"/>
              <a:gd name="connsiteY30-13466" fmla="*/ 100 h 763"/>
              <a:gd name="connsiteX31-13467" fmla="*/ 37 w 711"/>
              <a:gd name="connsiteY31-13468" fmla="*/ 100 h 763"/>
              <a:gd name="connsiteX32-13469" fmla="*/ 53 w 711"/>
              <a:gd name="connsiteY32-13470" fmla="*/ 100 h 763"/>
              <a:gd name="connsiteX33-13471" fmla="*/ 74 w 711"/>
              <a:gd name="connsiteY33-13472" fmla="*/ 95 h 763"/>
              <a:gd name="connsiteX34-13473" fmla="*/ 100 w 711"/>
              <a:gd name="connsiteY34-13474" fmla="*/ 95 h 763"/>
              <a:gd name="connsiteX35-13475" fmla="*/ 122 w 711"/>
              <a:gd name="connsiteY35-13476" fmla="*/ 89 h 763"/>
              <a:gd name="connsiteX36-13477" fmla="*/ 148 w 711"/>
              <a:gd name="connsiteY36-13478" fmla="*/ 84 h 763"/>
              <a:gd name="connsiteX37-13479" fmla="*/ 179 w 711"/>
              <a:gd name="connsiteY37-13480" fmla="*/ 84 h 763"/>
              <a:gd name="connsiteX38-13481" fmla="*/ 237 w 711"/>
              <a:gd name="connsiteY38-13482" fmla="*/ 74 h 763"/>
              <a:gd name="connsiteX39-13483" fmla="*/ 295 w 711"/>
              <a:gd name="connsiteY39-13484" fmla="*/ 63 h 763"/>
              <a:gd name="connsiteX40-13485" fmla="*/ 353 w 711"/>
              <a:gd name="connsiteY40-13486" fmla="*/ 58 h 763"/>
              <a:gd name="connsiteX41-13487" fmla="*/ 411 w 711"/>
              <a:gd name="connsiteY41-13488" fmla="*/ 47 h 763"/>
              <a:gd name="connsiteX42-13489" fmla="*/ 438 w 711"/>
              <a:gd name="connsiteY42-13490" fmla="*/ 42 h 763"/>
              <a:gd name="connsiteX43-13491" fmla="*/ 464 w 711"/>
              <a:gd name="connsiteY43-13492" fmla="*/ 37 h 763"/>
              <a:gd name="connsiteX44-13493" fmla="*/ 490 w 711"/>
              <a:gd name="connsiteY44-13494" fmla="*/ 32 h 763"/>
              <a:gd name="connsiteX45-13495" fmla="*/ 506 w 711"/>
              <a:gd name="connsiteY45-13496" fmla="*/ 32 h 763"/>
              <a:gd name="connsiteX46-13497" fmla="*/ 522 w 711"/>
              <a:gd name="connsiteY46-13498" fmla="*/ 26 h 763"/>
              <a:gd name="connsiteX47-13499" fmla="*/ 538 w 711"/>
              <a:gd name="connsiteY47-13500" fmla="*/ 21 h 763"/>
              <a:gd name="connsiteX48-13501" fmla="*/ 543 w 711"/>
              <a:gd name="connsiteY48-13502" fmla="*/ 21 h 763"/>
              <a:gd name="connsiteX49-13503" fmla="*/ 553 w 711"/>
              <a:gd name="connsiteY49-13504" fmla="*/ 16 h 763"/>
              <a:gd name="connsiteX50-13505" fmla="*/ 559 w 711"/>
              <a:gd name="connsiteY50-13506" fmla="*/ 11 h 763"/>
              <a:gd name="connsiteX51-13507" fmla="*/ 569 w 711"/>
              <a:gd name="connsiteY51-13508" fmla="*/ 5 h 763"/>
              <a:gd name="connsiteX52-13509" fmla="*/ 575 w 711"/>
              <a:gd name="connsiteY52-13510" fmla="*/ 5 h 763"/>
              <a:gd name="connsiteX53-13511" fmla="*/ 585 w 711"/>
              <a:gd name="connsiteY53-13512" fmla="*/ 0 h 763"/>
              <a:gd name="connsiteX54-13513" fmla="*/ 590 w 711"/>
              <a:gd name="connsiteY54-13514" fmla="*/ 5 h 763"/>
              <a:gd name="connsiteX55-13515" fmla="*/ 596 w 711"/>
              <a:gd name="connsiteY55-13516" fmla="*/ 5 h 763"/>
              <a:gd name="connsiteX56-13517" fmla="*/ 601 w 711"/>
              <a:gd name="connsiteY56-13518" fmla="*/ 11 h 763"/>
              <a:gd name="connsiteX57-13519" fmla="*/ 611 w 711"/>
              <a:gd name="connsiteY57-13520" fmla="*/ 16 h 763"/>
              <a:gd name="connsiteX58-13521" fmla="*/ 622 w 711"/>
              <a:gd name="connsiteY58-13522" fmla="*/ 21 h 763"/>
              <a:gd name="connsiteX59-13523" fmla="*/ 632 w 711"/>
              <a:gd name="connsiteY59-13524" fmla="*/ 26 h 763"/>
              <a:gd name="connsiteX60-13525" fmla="*/ 643 w 711"/>
              <a:gd name="connsiteY60-13526" fmla="*/ 32 h 763"/>
              <a:gd name="connsiteX61-13527" fmla="*/ 659 w 711"/>
              <a:gd name="connsiteY61-13528" fmla="*/ 42 h 763"/>
              <a:gd name="connsiteX62-13529" fmla="*/ 669 w 711"/>
              <a:gd name="connsiteY62-13530" fmla="*/ 53 h 763"/>
              <a:gd name="connsiteX63-13531" fmla="*/ 680 w 711"/>
              <a:gd name="connsiteY63-13532" fmla="*/ 58 h 763"/>
              <a:gd name="connsiteX64-13533" fmla="*/ 690 w 711"/>
              <a:gd name="connsiteY64-13534" fmla="*/ 68 h 763"/>
              <a:gd name="connsiteX65-13535" fmla="*/ 701 w 711"/>
              <a:gd name="connsiteY65-13536" fmla="*/ 74 h 763"/>
              <a:gd name="connsiteX66-13537" fmla="*/ 706 w 711"/>
              <a:gd name="connsiteY66-13538" fmla="*/ 79 h 763"/>
              <a:gd name="connsiteX67-13539" fmla="*/ 711 w 711"/>
              <a:gd name="connsiteY67-13540" fmla="*/ 84 h 763"/>
              <a:gd name="connsiteX68-13541" fmla="*/ 711 w 711"/>
              <a:gd name="connsiteY68-13542" fmla="*/ 89 h 763"/>
              <a:gd name="connsiteX69-13543" fmla="*/ 711 w 711"/>
              <a:gd name="connsiteY69-13544" fmla="*/ 95 h 763"/>
              <a:gd name="connsiteX70-13545" fmla="*/ 711 w 711"/>
              <a:gd name="connsiteY70-13546" fmla="*/ 100 h 763"/>
              <a:gd name="connsiteX71-13547" fmla="*/ 711 w 711"/>
              <a:gd name="connsiteY71-13548" fmla="*/ 105 h 763"/>
              <a:gd name="connsiteX72-13549" fmla="*/ 706 w 711"/>
              <a:gd name="connsiteY72-13550" fmla="*/ 110 h 763"/>
              <a:gd name="connsiteX73-13551" fmla="*/ 643 w 711"/>
              <a:gd name="connsiteY73-13552" fmla="*/ 510 h 763"/>
              <a:gd name="connsiteX74-13553" fmla="*/ 638 w 711"/>
              <a:gd name="connsiteY74-13554" fmla="*/ 531 h 763"/>
              <a:gd name="connsiteX75-13555" fmla="*/ 632 w 711"/>
              <a:gd name="connsiteY75-13556" fmla="*/ 568 h 763"/>
              <a:gd name="connsiteX76-13557" fmla="*/ 622 w 711"/>
              <a:gd name="connsiteY76-13558" fmla="*/ 605 h 763"/>
              <a:gd name="connsiteX77-13559" fmla="*/ 617 w 711"/>
              <a:gd name="connsiteY77-13560" fmla="*/ 636 h 763"/>
              <a:gd name="connsiteX78-13561" fmla="*/ 606 w 711"/>
              <a:gd name="connsiteY78-13562" fmla="*/ 663 h 763"/>
              <a:gd name="connsiteX79-13563" fmla="*/ 601 w 711"/>
              <a:gd name="connsiteY79-13564" fmla="*/ 689 h 763"/>
              <a:gd name="connsiteX80-13565" fmla="*/ 596 w 711"/>
              <a:gd name="connsiteY80-13566" fmla="*/ 700 h 763"/>
              <a:gd name="connsiteX81-13567" fmla="*/ 590 w 711"/>
              <a:gd name="connsiteY81-13568" fmla="*/ 710 h 763"/>
              <a:gd name="connsiteX82-13569" fmla="*/ 590 w 711"/>
              <a:gd name="connsiteY82-13570" fmla="*/ 721 h 763"/>
              <a:gd name="connsiteX83-13571" fmla="*/ 585 w 711"/>
              <a:gd name="connsiteY83-13572" fmla="*/ 726 h 763"/>
              <a:gd name="connsiteX84-13573" fmla="*/ 580 w 711"/>
              <a:gd name="connsiteY84-13574" fmla="*/ 736 h 763"/>
              <a:gd name="connsiteX85-13575" fmla="*/ 580 w 711"/>
              <a:gd name="connsiteY85-13576" fmla="*/ 742 h 763"/>
              <a:gd name="connsiteX86-13577" fmla="*/ 569 w 711"/>
              <a:gd name="connsiteY86-13578" fmla="*/ 747 h 763"/>
              <a:gd name="connsiteX87-13579" fmla="*/ 564 w 711"/>
              <a:gd name="connsiteY87-13580" fmla="*/ 757 h 763"/>
              <a:gd name="connsiteX88-13581" fmla="*/ 559 w 711"/>
              <a:gd name="connsiteY88-13582" fmla="*/ 757 h 763"/>
              <a:gd name="connsiteX89-13583" fmla="*/ 553 w 711"/>
              <a:gd name="connsiteY89-13584" fmla="*/ 763 h 763"/>
              <a:gd name="connsiteX90-13585" fmla="*/ 548 w 711"/>
              <a:gd name="connsiteY90-13586" fmla="*/ 763 h 763"/>
              <a:gd name="connsiteX91-13587" fmla="*/ 548 w 711"/>
              <a:gd name="connsiteY91-13588" fmla="*/ 757 h 763"/>
              <a:gd name="connsiteX92-13589" fmla="*/ 543 w 711"/>
              <a:gd name="connsiteY92-13590" fmla="*/ 757 h 763"/>
              <a:gd name="connsiteX93-13591" fmla="*/ 543 w 711"/>
              <a:gd name="connsiteY93-13592" fmla="*/ 752 h 763"/>
              <a:gd name="connsiteX94-13593" fmla="*/ 543 w 711"/>
              <a:gd name="connsiteY94-13594" fmla="*/ 747 h 763"/>
              <a:gd name="connsiteX95-13595" fmla="*/ 538 w 711"/>
              <a:gd name="connsiteY95-13596" fmla="*/ 742 h 763"/>
              <a:gd name="connsiteX96-13597" fmla="*/ 538 w 711"/>
              <a:gd name="connsiteY96-13598" fmla="*/ 731 h 763"/>
              <a:gd name="connsiteX97-13599" fmla="*/ 538 w 711"/>
              <a:gd name="connsiteY97-13600" fmla="*/ 721 h 763"/>
              <a:gd name="connsiteX98-13601" fmla="*/ 532 w 711"/>
              <a:gd name="connsiteY98-13602" fmla="*/ 705 h 763"/>
              <a:gd name="connsiteX99-13603" fmla="*/ 527 w 711"/>
              <a:gd name="connsiteY99-13604" fmla="*/ 684 h 763"/>
              <a:gd name="connsiteX100-13605" fmla="*/ 522 w 711"/>
              <a:gd name="connsiteY100-13606" fmla="*/ 668 h 763"/>
              <a:gd name="connsiteX101-13607" fmla="*/ 517 w 711"/>
              <a:gd name="connsiteY101-13608" fmla="*/ 652 h 763"/>
              <a:gd name="connsiteX102-13609" fmla="*/ 511 w 711"/>
              <a:gd name="connsiteY102-13610" fmla="*/ 636 h 763"/>
              <a:gd name="connsiteX103-13611" fmla="*/ 501 w 711"/>
              <a:gd name="connsiteY103-13612" fmla="*/ 626 h 763"/>
              <a:gd name="connsiteX0-13613" fmla="*/ 601 w 711"/>
              <a:gd name="connsiteY0-13614" fmla="*/ 105 h 763"/>
              <a:gd name="connsiteX1-13615" fmla="*/ 596 w 711"/>
              <a:gd name="connsiteY1-13616" fmla="*/ 95 h 763"/>
              <a:gd name="connsiteX2-13617" fmla="*/ 596 w 711"/>
              <a:gd name="connsiteY2-13618" fmla="*/ 89 h 763"/>
              <a:gd name="connsiteX3-13619" fmla="*/ 596 w 711"/>
              <a:gd name="connsiteY3-13620" fmla="*/ 84 h 763"/>
              <a:gd name="connsiteX4-13621" fmla="*/ 590 w 711"/>
              <a:gd name="connsiteY4-13622" fmla="*/ 84 h 763"/>
              <a:gd name="connsiteX5-13623" fmla="*/ 585 w 711"/>
              <a:gd name="connsiteY5-13624" fmla="*/ 79 h 763"/>
              <a:gd name="connsiteX6-13625" fmla="*/ 575 w 711"/>
              <a:gd name="connsiteY6-13626" fmla="*/ 79 h 763"/>
              <a:gd name="connsiteX7-13627" fmla="*/ 569 w 711"/>
              <a:gd name="connsiteY7-13628" fmla="*/ 74 h 763"/>
              <a:gd name="connsiteX8-13629" fmla="*/ 553 w 711"/>
              <a:gd name="connsiteY8-13630" fmla="*/ 74 h 763"/>
              <a:gd name="connsiteX9-13631" fmla="*/ 543 w 711"/>
              <a:gd name="connsiteY9-13632" fmla="*/ 74 h 763"/>
              <a:gd name="connsiteX10-13633" fmla="*/ 527 w 711"/>
              <a:gd name="connsiteY10-13634" fmla="*/ 79 h 763"/>
              <a:gd name="connsiteX11-13635" fmla="*/ 496 w 711"/>
              <a:gd name="connsiteY11-13636" fmla="*/ 79 h 763"/>
              <a:gd name="connsiteX12-13637" fmla="*/ 459 w 711"/>
              <a:gd name="connsiteY12-13638" fmla="*/ 84 h 763"/>
              <a:gd name="connsiteX13-13639" fmla="*/ 422 w 711"/>
              <a:gd name="connsiteY13-13640" fmla="*/ 89 h 763"/>
              <a:gd name="connsiteX14-13641" fmla="*/ 385 w 711"/>
              <a:gd name="connsiteY14-13642" fmla="*/ 89 h 763"/>
              <a:gd name="connsiteX15-13643" fmla="*/ 343 w 711"/>
              <a:gd name="connsiteY15-13644" fmla="*/ 95 h 763"/>
              <a:gd name="connsiteX16-13645" fmla="*/ 295 w 711"/>
              <a:gd name="connsiteY16-13646" fmla="*/ 105 h 763"/>
              <a:gd name="connsiteX17-13647" fmla="*/ 269 w 711"/>
              <a:gd name="connsiteY17-13648" fmla="*/ 105 h 763"/>
              <a:gd name="connsiteX18-13649" fmla="*/ 243 w 711"/>
              <a:gd name="connsiteY18-13650" fmla="*/ 110 h 763"/>
              <a:gd name="connsiteX19-13651" fmla="*/ 216 w 711"/>
              <a:gd name="connsiteY19-13652" fmla="*/ 116 h 763"/>
              <a:gd name="connsiteX20-13653" fmla="*/ 190 w 711"/>
              <a:gd name="connsiteY20-13654" fmla="*/ 116 h 763"/>
              <a:gd name="connsiteX21-13655" fmla="*/ 158 w 711"/>
              <a:gd name="connsiteY21-13656" fmla="*/ 121 h 763"/>
              <a:gd name="connsiteX22-13657" fmla="*/ 132 w 711"/>
              <a:gd name="connsiteY22-13658" fmla="*/ 126 h 763"/>
              <a:gd name="connsiteX23-13659" fmla="*/ 106 w 711"/>
              <a:gd name="connsiteY23-13660" fmla="*/ 126 h 763"/>
              <a:gd name="connsiteX24-13661" fmla="*/ 85 w 711"/>
              <a:gd name="connsiteY24-13662" fmla="*/ 132 h 763"/>
              <a:gd name="connsiteX25-13663" fmla="*/ 64 w 711"/>
              <a:gd name="connsiteY25-13664" fmla="*/ 132 h 763"/>
              <a:gd name="connsiteX26-13665" fmla="*/ 37 w 711"/>
              <a:gd name="connsiteY26-13666" fmla="*/ 132 h 763"/>
              <a:gd name="connsiteX27-13667" fmla="*/ 21 w 711"/>
              <a:gd name="connsiteY27-13668" fmla="*/ 137 h 763"/>
              <a:gd name="connsiteX28-13669" fmla="*/ 0 w 711"/>
              <a:gd name="connsiteY28-13670" fmla="*/ 137 h 763"/>
              <a:gd name="connsiteX29-13671" fmla="*/ 0 w 711"/>
              <a:gd name="connsiteY29-13672" fmla="*/ 100 h 763"/>
              <a:gd name="connsiteX30-13673" fmla="*/ 16 w 711"/>
              <a:gd name="connsiteY30-13674" fmla="*/ 100 h 763"/>
              <a:gd name="connsiteX31-13675" fmla="*/ 37 w 711"/>
              <a:gd name="connsiteY31-13676" fmla="*/ 100 h 763"/>
              <a:gd name="connsiteX32-13677" fmla="*/ 53 w 711"/>
              <a:gd name="connsiteY32-13678" fmla="*/ 100 h 763"/>
              <a:gd name="connsiteX33-13679" fmla="*/ 74 w 711"/>
              <a:gd name="connsiteY33-13680" fmla="*/ 95 h 763"/>
              <a:gd name="connsiteX34-13681" fmla="*/ 100 w 711"/>
              <a:gd name="connsiteY34-13682" fmla="*/ 95 h 763"/>
              <a:gd name="connsiteX35-13683" fmla="*/ 122 w 711"/>
              <a:gd name="connsiteY35-13684" fmla="*/ 89 h 763"/>
              <a:gd name="connsiteX36-13685" fmla="*/ 148 w 711"/>
              <a:gd name="connsiteY36-13686" fmla="*/ 84 h 763"/>
              <a:gd name="connsiteX37-13687" fmla="*/ 179 w 711"/>
              <a:gd name="connsiteY37-13688" fmla="*/ 84 h 763"/>
              <a:gd name="connsiteX38-13689" fmla="*/ 237 w 711"/>
              <a:gd name="connsiteY38-13690" fmla="*/ 74 h 763"/>
              <a:gd name="connsiteX39-13691" fmla="*/ 295 w 711"/>
              <a:gd name="connsiteY39-13692" fmla="*/ 63 h 763"/>
              <a:gd name="connsiteX40-13693" fmla="*/ 353 w 711"/>
              <a:gd name="connsiteY40-13694" fmla="*/ 58 h 763"/>
              <a:gd name="connsiteX41-13695" fmla="*/ 411 w 711"/>
              <a:gd name="connsiteY41-13696" fmla="*/ 47 h 763"/>
              <a:gd name="connsiteX42-13697" fmla="*/ 438 w 711"/>
              <a:gd name="connsiteY42-13698" fmla="*/ 42 h 763"/>
              <a:gd name="connsiteX43-13699" fmla="*/ 464 w 711"/>
              <a:gd name="connsiteY43-13700" fmla="*/ 37 h 763"/>
              <a:gd name="connsiteX44-13701" fmla="*/ 490 w 711"/>
              <a:gd name="connsiteY44-13702" fmla="*/ 32 h 763"/>
              <a:gd name="connsiteX45-13703" fmla="*/ 506 w 711"/>
              <a:gd name="connsiteY45-13704" fmla="*/ 32 h 763"/>
              <a:gd name="connsiteX46-13705" fmla="*/ 522 w 711"/>
              <a:gd name="connsiteY46-13706" fmla="*/ 26 h 763"/>
              <a:gd name="connsiteX47-13707" fmla="*/ 538 w 711"/>
              <a:gd name="connsiteY47-13708" fmla="*/ 21 h 763"/>
              <a:gd name="connsiteX48-13709" fmla="*/ 543 w 711"/>
              <a:gd name="connsiteY48-13710" fmla="*/ 21 h 763"/>
              <a:gd name="connsiteX49-13711" fmla="*/ 553 w 711"/>
              <a:gd name="connsiteY49-13712" fmla="*/ 16 h 763"/>
              <a:gd name="connsiteX50-13713" fmla="*/ 559 w 711"/>
              <a:gd name="connsiteY50-13714" fmla="*/ 11 h 763"/>
              <a:gd name="connsiteX51-13715" fmla="*/ 569 w 711"/>
              <a:gd name="connsiteY51-13716" fmla="*/ 5 h 763"/>
              <a:gd name="connsiteX52-13717" fmla="*/ 575 w 711"/>
              <a:gd name="connsiteY52-13718" fmla="*/ 5 h 763"/>
              <a:gd name="connsiteX53-13719" fmla="*/ 585 w 711"/>
              <a:gd name="connsiteY53-13720" fmla="*/ 0 h 763"/>
              <a:gd name="connsiteX54-13721" fmla="*/ 590 w 711"/>
              <a:gd name="connsiteY54-13722" fmla="*/ 5 h 763"/>
              <a:gd name="connsiteX55-13723" fmla="*/ 596 w 711"/>
              <a:gd name="connsiteY55-13724" fmla="*/ 5 h 763"/>
              <a:gd name="connsiteX56-13725" fmla="*/ 601 w 711"/>
              <a:gd name="connsiteY56-13726" fmla="*/ 11 h 763"/>
              <a:gd name="connsiteX57-13727" fmla="*/ 611 w 711"/>
              <a:gd name="connsiteY57-13728" fmla="*/ 16 h 763"/>
              <a:gd name="connsiteX58-13729" fmla="*/ 622 w 711"/>
              <a:gd name="connsiteY58-13730" fmla="*/ 21 h 763"/>
              <a:gd name="connsiteX59-13731" fmla="*/ 632 w 711"/>
              <a:gd name="connsiteY59-13732" fmla="*/ 26 h 763"/>
              <a:gd name="connsiteX60-13733" fmla="*/ 643 w 711"/>
              <a:gd name="connsiteY60-13734" fmla="*/ 32 h 763"/>
              <a:gd name="connsiteX61-13735" fmla="*/ 659 w 711"/>
              <a:gd name="connsiteY61-13736" fmla="*/ 42 h 763"/>
              <a:gd name="connsiteX62-13737" fmla="*/ 669 w 711"/>
              <a:gd name="connsiteY62-13738" fmla="*/ 53 h 763"/>
              <a:gd name="connsiteX63-13739" fmla="*/ 680 w 711"/>
              <a:gd name="connsiteY63-13740" fmla="*/ 58 h 763"/>
              <a:gd name="connsiteX64-13741" fmla="*/ 690 w 711"/>
              <a:gd name="connsiteY64-13742" fmla="*/ 68 h 763"/>
              <a:gd name="connsiteX65-13743" fmla="*/ 701 w 711"/>
              <a:gd name="connsiteY65-13744" fmla="*/ 74 h 763"/>
              <a:gd name="connsiteX66-13745" fmla="*/ 706 w 711"/>
              <a:gd name="connsiteY66-13746" fmla="*/ 79 h 763"/>
              <a:gd name="connsiteX67-13747" fmla="*/ 711 w 711"/>
              <a:gd name="connsiteY67-13748" fmla="*/ 84 h 763"/>
              <a:gd name="connsiteX68-13749" fmla="*/ 711 w 711"/>
              <a:gd name="connsiteY68-13750" fmla="*/ 89 h 763"/>
              <a:gd name="connsiteX69-13751" fmla="*/ 711 w 711"/>
              <a:gd name="connsiteY69-13752" fmla="*/ 95 h 763"/>
              <a:gd name="connsiteX70-13753" fmla="*/ 711 w 711"/>
              <a:gd name="connsiteY70-13754" fmla="*/ 100 h 763"/>
              <a:gd name="connsiteX71-13755" fmla="*/ 711 w 711"/>
              <a:gd name="connsiteY71-13756" fmla="*/ 105 h 763"/>
              <a:gd name="connsiteX72-13757" fmla="*/ 706 w 711"/>
              <a:gd name="connsiteY72-13758" fmla="*/ 110 h 763"/>
              <a:gd name="connsiteX73-13759" fmla="*/ 638 w 711"/>
              <a:gd name="connsiteY73-13760" fmla="*/ 531 h 763"/>
              <a:gd name="connsiteX74-13761" fmla="*/ 632 w 711"/>
              <a:gd name="connsiteY74-13762" fmla="*/ 568 h 763"/>
              <a:gd name="connsiteX75-13763" fmla="*/ 622 w 711"/>
              <a:gd name="connsiteY75-13764" fmla="*/ 605 h 763"/>
              <a:gd name="connsiteX76-13765" fmla="*/ 617 w 711"/>
              <a:gd name="connsiteY76-13766" fmla="*/ 636 h 763"/>
              <a:gd name="connsiteX77-13767" fmla="*/ 606 w 711"/>
              <a:gd name="connsiteY77-13768" fmla="*/ 663 h 763"/>
              <a:gd name="connsiteX78-13769" fmla="*/ 601 w 711"/>
              <a:gd name="connsiteY78-13770" fmla="*/ 689 h 763"/>
              <a:gd name="connsiteX79-13771" fmla="*/ 596 w 711"/>
              <a:gd name="connsiteY79-13772" fmla="*/ 700 h 763"/>
              <a:gd name="connsiteX80-13773" fmla="*/ 590 w 711"/>
              <a:gd name="connsiteY80-13774" fmla="*/ 710 h 763"/>
              <a:gd name="connsiteX81-13775" fmla="*/ 590 w 711"/>
              <a:gd name="connsiteY81-13776" fmla="*/ 721 h 763"/>
              <a:gd name="connsiteX82-13777" fmla="*/ 585 w 711"/>
              <a:gd name="connsiteY82-13778" fmla="*/ 726 h 763"/>
              <a:gd name="connsiteX83-13779" fmla="*/ 580 w 711"/>
              <a:gd name="connsiteY83-13780" fmla="*/ 736 h 763"/>
              <a:gd name="connsiteX84-13781" fmla="*/ 580 w 711"/>
              <a:gd name="connsiteY84-13782" fmla="*/ 742 h 763"/>
              <a:gd name="connsiteX85-13783" fmla="*/ 569 w 711"/>
              <a:gd name="connsiteY85-13784" fmla="*/ 747 h 763"/>
              <a:gd name="connsiteX86-13785" fmla="*/ 564 w 711"/>
              <a:gd name="connsiteY86-13786" fmla="*/ 757 h 763"/>
              <a:gd name="connsiteX87-13787" fmla="*/ 559 w 711"/>
              <a:gd name="connsiteY87-13788" fmla="*/ 757 h 763"/>
              <a:gd name="connsiteX88-13789" fmla="*/ 553 w 711"/>
              <a:gd name="connsiteY88-13790" fmla="*/ 763 h 763"/>
              <a:gd name="connsiteX89-13791" fmla="*/ 548 w 711"/>
              <a:gd name="connsiteY89-13792" fmla="*/ 763 h 763"/>
              <a:gd name="connsiteX90-13793" fmla="*/ 548 w 711"/>
              <a:gd name="connsiteY90-13794" fmla="*/ 757 h 763"/>
              <a:gd name="connsiteX91-13795" fmla="*/ 543 w 711"/>
              <a:gd name="connsiteY91-13796" fmla="*/ 757 h 763"/>
              <a:gd name="connsiteX92-13797" fmla="*/ 543 w 711"/>
              <a:gd name="connsiteY92-13798" fmla="*/ 752 h 763"/>
              <a:gd name="connsiteX93-13799" fmla="*/ 543 w 711"/>
              <a:gd name="connsiteY93-13800" fmla="*/ 747 h 763"/>
              <a:gd name="connsiteX94-13801" fmla="*/ 538 w 711"/>
              <a:gd name="connsiteY94-13802" fmla="*/ 742 h 763"/>
              <a:gd name="connsiteX95-13803" fmla="*/ 538 w 711"/>
              <a:gd name="connsiteY95-13804" fmla="*/ 731 h 763"/>
              <a:gd name="connsiteX96-13805" fmla="*/ 538 w 711"/>
              <a:gd name="connsiteY96-13806" fmla="*/ 721 h 763"/>
              <a:gd name="connsiteX97-13807" fmla="*/ 532 w 711"/>
              <a:gd name="connsiteY97-13808" fmla="*/ 705 h 763"/>
              <a:gd name="connsiteX98-13809" fmla="*/ 527 w 711"/>
              <a:gd name="connsiteY98-13810" fmla="*/ 684 h 763"/>
              <a:gd name="connsiteX99-13811" fmla="*/ 522 w 711"/>
              <a:gd name="connsiteY99-13812" fmla="*/ 668 h 763"/>
              <a:gd name="connsiteX100-13813" fmla="*/ 517 w 711"/>
              <a:gd name="connsiteY100-13814" fmla="*/ 652 h 763"/>
              <a:gd name="connsiteX101-13815" fmla="*/ 511 w 711"/>
              <a:gd name="connsiteY101-13816" fmla="*/ 636 h 763"/>
              <a:gd name="connsiteX102-13817" fmla="*/ 501 w 711"/>
              <a:gd name="connsiteY102-13818" fmla="*/ 626 h 763"/>
              <a:gd name="connsiteX0-13819" fmla="*/ 601 w 711"/>
              <a:gd name="connsiteY0-13820" fmla="*/ 105 h 763"/>
              <a:gd name="connsiteX1-13821" fmla="*/ 596 w 711"/>
              <a:gd name="connsiteY1-13822" fmla="*/ 95 h 763"/>
              <a:gd name="connsiteX2-13823" fmla="*/ 596 w 711"/>
              <a:gd name="connsiteY2-13824" fmla="*/ 89 h 763"/>
              <a:gd name="connsiteX3-13825" fmla="*/ 596 w 711"/>
              <a:gd name="connsiteY3-13826" fmla="*/ 84 h 763"/>
              <a:gd name="connsiteX4-13827" fmla="*/ 590 w 711"/>
              <a:gd name="connsiteY4-13828" fmla="*/ 84 h 763"/>
              <a:gd name="connsiteX5-13829" fmla="*/ 585 w 711"/>
              <a:gd name="connsiteY5-13830" fmla="*/ 79 h 763"/>
              <a:gd name="connsiteX6-13831" fmla="*/ 575 w 711"/>
              <a:gd name="connsiteY6-13832" fmla="*/ 79 h 763"/>
              <a:gd name="connsiteX7-13833" fmla="*/ 569 w 711"/>
              <a:gd name="connsiteY7-13834" fmla="*/ 74 h 763"/>
              <a:gd name="connsiteX8-13835" fmla="*/ 553 w 711"/>
              <a:gd name="connsiteY8-13836" fmla="*/ 74 h 763"/>
              <a:gd name="connsiteX9-13837" fmla="*/ 543 w 711"/>
              <a:gd name="connsiteY9-13838" fmla="*/ 74 h 763"/>
              <a:gd name="connsiteX10-13839" fmla="*/ 527 w 711"/>
              <a:gd name="connsiteY10-13840" fmla="*/ 79 h 763"/>
              <a:gd name="connsiteX11-13841" fmla="*/ 496 w 711"/>
              <a:gd name="connsiteY11-13842" fmla="*/ 79 h 763"/>
              <a:gd name="connsiteX12-13843" fmla="*/ 459 w 711"/>
              <a:gd name="connsiteY12-13844" fmla="*/ 84 h 763"/>
              <a:gd name="connsiteX13-13845" fmla="*/ 422 w 711"/>
              <a:gd name="connsiteY13-13846" fmla="*/ 89 h 763"/>
              <a:gd name="connsiteX14-13847" fmla="*/ 385 w 711"/>
              <a:gd name="connsiteY14-13848" fmla="*/ 89 h 763"/>
              <a:gd name="connsiteX15-13849" fmla="*/ 343 w 711"/>
              <a:gd name="connsiteY15-13850" fmla="*/ 95 h 763"/>
              <a:gd name="connsiteX16-13851" fmla="*/ 295 w 711"/>
              <a:gd name="connsiteY16-13852" fmla="*/ 105 h 763"/>
              <a:gd name="connsiteX17-13853" fmla="*/ 269 w 711"/>
              <a:gd name="connsiteY17-13854" fmla="*/ 105 h 763"/>
              <a:gd name="connsiteX18-13855" fmla="*/ 243 w 711"/>
              <a:gd name="connsiteY18-13856" fmla="*/ 110 h 763"/>
              <a:gd name="connsiteX19-13857" fmla="*/ 216 w 711"/>
              <a:gd name="connsiteY19-13858" fmla="*/ 116 h 763"/>
              <a:gd name="connsiteX20-13859" fmla="*/ 190 w 711"/>
              <a:gd name="connsiteY20-13860" fmla="*/ 116 h 763"/>
              <a:gd name="connsiteX21-13861" fmla="*/ 158 w 711"/>
              <a:gd name="connsiteY21-13862" fmla="*/ 121 h 763"/>
              <a:gd name="connsiteX22-13863" fmla="*/ 132 w 711"/>
              <a:gd name="connsiteY22-13864" fmla="*/ 126 h 763"/>
              <a:gd name="connsiteX23-13865" fmla="*/ 106 w 711"/>
              <a:gd name="connsiteY23-13866" fmla="*/ 126 h 763"/>
              <a:gd name="connsiteX24-13867" fmla="*/ 85 w 711"/>
              <a:gd name="connsiteY24-13868" fmla="*/ 132 h 763"/>
              <a:gd name="connsiteX25-13869" fmla="*/ 64 w 711"/>
              <a:gd name="connsiteY25-13870" fmla="*/ 132 h 763"/>
              <a:gd name="connsiteX26-13871" fmla="*/ 37 w 711"/>
              <a:gd name="connsiteY26-13872" fmla="*/ 132 h 763"/>
              <a:gd name="connsiteX27-13873" fmla="*/ 21 w 711"/>
              <a:gd name="connsiteY27-13874" fmla="*/ 137 h 763"/>
              <a:gd name="connsiteX28-13875" fmla="*/ 0 w 711"/>
              <a:gd name="connsiteY28-13876" fmla="*/ 137 h 763"/>
              <a:gd name="connsiteX29-13877" fmla="*/ 0 w 711"/>
              <a:gd name="connsiteY29-13878" fmla="*/ 100 h 763"/>
              <a:gd name="connsiteX30-13879" fmla="*/ 16 w 711"/>
              <a:gd name="connsiteY30-13880" fmla="*/ 100 h 763"/>
              <a:gd name="connsiteX31-13881" fmla="*/ 37 w 711"/>
              <a:gd name="connsiteY31-13882" fmla="*/ 100 h 763"/>
              <a:gd name="connsiteX32-13883" fmla="*/ 53 w 711"/>
              <a:gd name="connsiteY32-13884" fmla="*/ 100 h 763"/>
              <a:gd name="connsiteX33-13885" fmla="*/ 74 w 711"/>
              <a:gd name="connsiteY33-13886" fmla="*/ 95 h 763"/>
              <a:gd name="connsiteX34-13887" fmla="*/ 100 w 711"/>
              <a:gd name="connsiteY34-13888" fmla="*/ 95 h 763"/>
              <a:gd name="connsiteX35-13889" fmla="*/ 122 w 711"/>
              <a:gd name="connsiteY35-13890" fmla="*/ 89 h 763"/>
              <a:gd name="connsiteX36-13891" fmla="*/ 148 w 711"/>
              <a:gd name="connsiteY36-13892" fmla="*/ 84 h 763"/>
              <a:gd name="connsiteX37-13893" fmla="*/ 179 w 711"/>
              <a:gd name="connsiteY37-13894" fmla="*/ 84 h 763"/>
              <a:gd name="connsiteX38-13895" fmla="*/ 237 w 711"/>
              <a:gd name="connsiteY38-13896" fmla="*/ 74 h 763"/>
              <a:gd name="connsiteX39-13897" fmla="*/ 295 w 711"/>
              <a:gd name="connsiteY39-13898" fmla="*/ 63 h 763"/>
              <a:gd name="connsiteX40-13899" fmla="*/ 353 w 711"/>
              <a:gd name="connsiteY40-13900" fmla="*/ 58 h 763"/>
              <a:gd name="connsiteX41-13901" fmla="*/ 411 w 711"/>
              <a:gd name="connsiteY41-13902" fmla="*/ 47 h 763"/>
              <a:gd name="connsiteX42-13903" fmla="*/ 438 w 711"/>
              <a:gd name="connsiteY42-13904" fmla="*/ 42 h 763"/>
              <a:gd name="connsiteX43-13905" fmla="*/ 464 w 711"/>
              <a:gd name="connsiteY43-13906" fmla="*/ 37 h 763"/>
              <a:gd name="connsiteX44-13907" fmla="*/ 490 w 711"/>
              <a:gd name="connsiteY44-13908" fmla="*/ 32 h 763"/>
              <a:gd name="connsiteX45-13909" fmla="*/ 506 w 711"/>
              <a:gd name="connsiteY45-13910" fmla="*/ 32 h 763"/>
              <a:gd name="connsiteX46-13911" fmla="*/ 522 w 711"/>
              <a:gd name="connsiteY46-13912" fmla="*/ 26 h 763"/>
              <a:gd name="connsiteX47-13913" fmla="*/ 538 w 711"/>
              <a:gd name="connsiteY47-13914" fmla="*/ 21 h 763"/>
              <a:gd name="connsiteX48-13915" fmla="*/ 543 w 711"/>
              <a:gd name="connsiteY48-13916" fmla="*/ 21 h 763"/>
              <a:gd name="connsiteX49-13917" fmla="*/ 553 w 711"/>
              <a:gd name="connsiteY49-13918" fmla="*/ 16 h 763"/>
              <a:gd name="connsiteX50-13919" fmla="*/ 559 w 711"/>
              <a:gd name="connsiteY50-13920" fmla="*/ 11 h 763"/>
              <a:gd name="connsiteX51-13921" fmla="*/ 569 w 711"/>
              <a:gd name="connsiteY51-13922" fmla="*/ 5 h 763"/>
              <a:gd name="connsiteX52-13923" fmla="*/ 575 w 711"/>
              <a:gd name="connsiteY52-13924" fmla="*/ 5 h 763"/>
              <a:gd name="connsiteX53-13925" fmla="*/ 585 w 711"/>
              <a:gd name="connsiteY53-13926" fmla="*/ 0 h 763"/>
              <a:gd name="connsiteX54-13927" fmla="*/ 590 w 711"/>
              <a:gd name="connsiteY54-13928" fmla="*/ 5 h 763"/>
              <a:gd name="connsiteX55-13929" fmla="*/ 596 w 711"/>
              <a:gd name="connsiteY55-13930" fmla="*/ 5 h 763"/>
              <a:gd name="connsiteX56-13931" fmla="*/ 601 w 711"/>
              <a:gd name="connsiteY56-13932" fmla="*/ 11 h 763"/>
              <a:gd name="connsiteX57-13933" fmla="*/ 611 w 711"/>
              <a:gd name="connsiteY57-13934" fmla="*/ 16 h 763"/>
              <a:gd name="connsiteX58-13935" fmla="*/ 622 w 711"/>
              <a:gd name="connsiteY58-13936" fmla="*/ 21 h 763"/>
              <a:gd name="connsiteX59-13937" fmla="*/ 632 w 711"/>
              <a:gd name="connsiteY59-13938" fmla="*/ 26 h 763"/>
              <a:gd name="connsiteX60-13939" fmla="*/ 643 w 711"/>
              <a:gd name="connsiteY60-13940" fmla="*/ 32 h 763"/>
              <a:gd name="connsiteX61-13941" fmla="*/ 659 w 711"/>
              <a:gd name="connsiteY61-13942" fmla="*/ 42 h 763"/>
              <a:gd name="connsiteX62-13943" fmla="*/ 669 w 711"/>
              <a:gd name="connsiteY62-13944" fmla="*/ 53 h 763"/>
              <a:gd name="connsiteX63-13945" fmla="*/ 680 w 711"/>
              <a:gd name="connsiteY63-13946" fmla="*/ 58 h 763"/>
              <a:gd name="connsiteX64-13947" fmla="*/ 690 w 711"/>
              <a:gd name="connsiteY64-13948" fmla="*/ 68 h 763"/>
              <a:gd name="connsiteX65-13949" fmla="*/ 701 w 711"/>
              <a:gd name="connsiteY65-13950" fmla="*/ 74 h 763"/>
              <a:gd name="connsiteX66-13951" fmla="*/ 706 w 711"/>
              <a:gd name="connsiteY66-13952" fmla="*/ 79 h 763"/>
              <a:gd name="connsiteX67-13953" fmla="*/ 711 w 711"/>
              <a:gd name="connsiteY67-13954" fmla="*/ 84 h 763"/>
              <a:gd name="connsiteX68-13955" fmla="*/ 711 w 711"/>
              <a:gd name="connsiteY68-13956" fmla="*/ 89 h 763"/>
              <a:gd name="connsiteX69-13957" fmla="*/ 711 w 711"/>
              <a:gd name="connsiteY69-13958" fmla="*/ 95 h 763"/>
              <a:gd name="connsiteX70-13959" fmla="*/ 711 w 711"/>
              <a:gd name="connsiteY70-13960" fmla="*/ 100 h 763"/>
              <a:gd name="connsiteX71-13961" fmla="*/ 711 w 711"/>
              <a:gd name="connsiteY71-13962" fmla="*/ 105 h 763"/>
              <a:gd name="connsiteX72-13963" fmla="*/ 706 w 711"/>
              <a:gd name="connsiteY72-13964" fmla="*/ 110 h 763"/>
              <a:gd name="connsiteX73-13965" fmla="*/ 632 w 711"/>
              <a:gd name="connsiteY73-13966" fmla="*/ 568 h 763"/>
              <a:gd name="connsiteX74-13967" fmla="*/ 622 w 711"/>
              <a:gd name="connsiteY74-13968" fmla="*/ 605 h 763"/>
              <a:gd name="connsiteX75-13969" fmla="*/ 617 w 711"/>
              <a:gd name="connsiteY75-13970" fmla="*/ 636 h 763"/>
              <a:gd name="connsiteX76-13971" fmla="*/ 606 w 711"/>
              <a:gd name="connsiteY76-13972" fmla="*/ 663 h 763"/>
              <a:gd name="connsiteX77-13973" fmla="*/ 601 w 711"/>
              <a:gd name="connsiteY77-13974" fmla="*/ 689 h 763"/>
              <a:gd name="connsiteX78-13975" fmla="*/ 596 w 711"/>
              <a:gd name="connsiteY78-13976" fmla="*/ 700 h 763"/>
              <a:gd name="connsiteX79-13977" fmla="*/ 590 w 711"/>
              <a:gd name="connsiteY79-13978" fmla="*/ 710 h 763"/>
              <a:gd name="connsiteX80-13979" fmla="*/ 590 w 711"/>
              <a:gd name="connsiteY80-13980" fmla="*/ 721 h 763"/>
              <a:gd name="connsiteX81-13981" fmla="*/ 585 w 711"/>
              <a:gd name="connsiteY81-13982" fmla="*/ 726 h 763"/>
              <a:gd name="connsiteX82-13983" fmla="*/ 580 w 711"/>
              <a:gd name="connsiteY82-13984" fmla="*/ 736 h 763"/>
              <a:gd name="connsiteX83-13985" fmla="*/ 580 w 711"/>
              <a:gd name="connsiteY83-13986" fmla="*/ 742 h 763"/>
              <a:gd name="connsiteX84-13987" fmla="*/ 569 w 711"/>
              <a:gd name="connsiteY84-13988" fmla="*/ 747 h 763"/>
              <a:gd name="connsiteX85-13989" fmla="*/ 564 w 711"/>
              <a:gd name="connsiteY85-13990" fmla="*/ 757 h 763"/>
              <a:gd name="connsiteX86-13991" fmla="*/ 559 w 711"/>
              <a:gd name="connsiteY86-13992" fmla="*/ 757 h 763"/>
              <a:gd name="connsiteX87-13993" fmla="*/ 553 w 711"/>
              <a:gd name="connsiteY87-13994" fmla="*/ 763 h 763"/>
              <a:gd name="connsiteX88-13995" fmla="*/ 548 w 711"/>
              <a:gd name="connsiteY88-13996" fmla="*/ 763 h 763"/>
              <a:gd name="connsiteX89-13997" fmla="*/ 548 w 711"/>
              <a:gd name="connsiteY89-13998" fmla="*/ 757 h 763"/>
              <a:gd name="connsiteX90-13999" fmla="*/ 543 w 711"/>
              <a:gd name="connsiteY90-14000" fmla="*/ 757 h 763"/>
              <a:gd name="connsiteX91-14001" fmla="*/ 543 w 711"/>
              <a:gd name="connsiteY91-14002" fmla="*/ 752 h 763"/>
              <a:gd name="connsiteX92-14003" fmla="*/ 543 w 711"/>
              <a:gd name="connsiteY92-14004" fmla="*/ 747 h 763"/>
              <a:gd name="connsiteX93-14005" fmla="*/ 538 w 711"/>
              <a:gd name="connsiteY93-14006" fmla="*/ 742 h 763"/>
              <a:gd name="connsiteX94-14007" fmla="*/ 538 w 711"/>
              <a:gd name="connsiteY94-14008" fmla="*/ 731 h 763"/>
              <a:gd name="connsiteX95-14009" fmla="*/ 538 w 711"/>
              <a:gd name="connsiteY95-14010" fmla="*/ 721 h 763"/>
              <a:gd name="connsiteX96-14011" fmla="*/ 532 w 711"/>
              <a:gd name="connsiteY96-14012" fmla="*/ 705 h 763"/>
              <a:gd name="connsiteX97-14013" fmla="*/ 527 w 711"/>
              <a:gd name="connsiteY97-14014" fmla="*/ 684 h 763"/>
              <a:gd name="connsiteX98-14015" fmla="*/ 522 w 711"/>
              <a:gd name="connsiteY98-14016" fmla="*/ 668 h 763"/>
              <a:gd name="connsiteX99-14017" fmla="*/ 517 w 711"/>
              <a:gd name="connsiteY99-14018" fmla="*/ 652 h 763"/>
              <a:gd name="connsiteX100-14019" fmla="*/ 511 w 711"/>
              <a:gd name="connsiteY100-14020" fmla="*/ 636 h 763"/>
              <a:gd name="connsiteX101-14021" fmla="*/ 501 w 711"/>
              <a:gd name="connsiteY101-14022" fmla="*/ 626 h 763"/>
              <a:gd name="connsiteX0-14023" fmla="*/ 601 w 711"/>
              <a:gd name="connsiteY0-14024" fmla="*/ 105 h 763"/>
              <a:gd name="connsiteX1-14025" fmla="*/ 596 w 711"/>
              <a:gd name="connsiteY1-14026" fmla="*/ 95 h 763"/>
              <a:gd name="connsiteX2-14027" fmla="*/ 596 w 711"/>
              <a:gd name="connsiteY2-14028" fmla="*/ 89 h 763"/>
              <a:gd name="connsiteX3-14029" fmla="*/ 596 w 711"/>
              <a:gd name="connsiteY3-14030" fmla="*/ 84 h 763"/>
              <a:gd name="connsiteX4-14031" fmla="*/ 590 w 711"/>
              <a:gd name="connsiteY4-14032" fmla="*/ 84 h 763"/>
              <a:gd name="connsiteX5-14033" fmla="*/ 585 w 711"/>
              <a:gd name="connsiteY5-14034" fmla="*/ 79 h 763"/>
              <a:gd name="connsiteX6-14035" fmla="*/ 575 w 711"/>
              <a:gd name="connsiteY6-14036" fmla="*/ 79 h 763"/>
              <a:gd name="connsiteX7-14037" fmla="*/ 569 w 711"/>
              <a:gd name="connsiteY7-14038" fmla="*/ 74 h 763"/>
              <a:gd name="connsiteX8-14039" fmla="*/ 553 w 711"/>
              <a:gd name="connsiteY8-14040" fmla="*/ 74 h 763"/>
              <a:gd name="connsiteX9-14041" fmla="*/ 543 w 711"/>
              <a:gd name="connsiteY9-14042" fmla="*/ 74 h 763"/>
              <a:gd name="connsiteX10-14043" fmla="*/ 527 w 711"/>
              <a:gd name="connsiteY10-14044" fmla="*/ 79 h 763"/>
              <a:gd name="connsiteX11-14045" fmla="*/ 496 w 711"/>
              <a:gd name="connsiteY11-14046" fmla="*/ 79 h 763"/>
              <a:gd name="connsiteX12-14047" fmla="*/ 459 w 711"/>
              <a:gd name="connsiteY12-14048" fmla="*/ 84 h 763"/>
              <a:gd name="connsiteX13-14049" fmla="*/ 422 w 711"/>
              <a:gd name="connsiteY13-14050" fmla="*/ 89 h 763"/>
              <a:gd name="connsiteX14-14051" fmla="*/ 385 w 711"/>
              <a:gd name="connsiteY14-14052" fmla="*/ 89 h 763"/>
              <a:gd name="connsiteX15-14053" fmla="*/ 343 w 711"/>
              <a:gd name="connsiteY15-14054" fmla="*/ 95 h 763"/>
              <a:gd name="connsiteX16-14055" fmla="*/ 295 w 711"/>
              <a:gd name="connsiteY16-14056" fmla="*/ 105 h 763"/>
              <a:gd name="connsiteX17-14057" fmla="*/ 269 w 711"/>
              <a:gd name="connsiteY17-14058" fmla="*/ 105 h 763"/>
              <a:gd name="connsiteX18-14059" fmla="*/ 243 w 711"/>
              <a:gd name="connsiteY18-14060" fmla="*/ 110 h 763"/>
              <a:gd name="connsiteX19-14061" fmla="*/ 216 w 711"/>
              <a:gd name="connsiteY19-14062" fmla="*/ 116 h 763"/>
              <a:gd name="connsiteX20-14063" fmla="*/ 190 w 711"/>
              <a:gd name="connsiteY20-14064" fmla="*/ 116 h 763"/>
              <a:gd name="connsiteX21-14065" fmla="*/ 158 w 711"/>
              <a:gd name="connsiteY21-14066" fmla="*/ 121 h 763"/>
              <a:gd name="connsiteX22-14067" fmla="*/ 132 w 711"/>
              <a:gd name="connsiteY22-14068" fmla="*/ 126 h 763"/>
              <a:gd name="connsiteX23-14069" fmla="*/ 106 w 711"/>
              <a:gd name="connsiteY23-14070" fmla="*/ 126 h 763"/>
              <a:gd name="connsiteX24-14071" fmla="*/ 85 w 711"/>
              <a:gd name="connsiteY24-14072" fmla="*/ 132 h 763"/>
              <a:gd name="connsiteX25-14073" fmla="*/ 64 w 711"/>
              <a:gd name="connsiteY25-14074" fmla="*/ 132 h 763"/>
              <a:gd name="connsiteX26-14075" fmla="*/ 37 w 711"/>
              <a:gd name="connsiteY26-14076" fmla="*/ 132 h 763"/>
              <a:gd name="connsiteX27-14077" fmla="*/ 21 w 711"/>
              <a:gd name="connsiteY27-14078" fmla="*/ 137 h 763"/>
              <a:gd name="connsiteX28-14079" fmla="*/ 0 w 711"/>
              <a:gd name="connsiteY28-14080" fmla="*/ 137 h 763"/>
              <a:gd name="connsiteX29-14081" fmla="*/ 0 w 711"/>
              <a:gd name="connsiteY29-14082" fmla="*/ 100 h 763"/>
              <a:gd name="connsiteX30-14083" fmla="*/ 16 w 711"/>
              <a:gd name="connsiteY30-14084" fmla="*/ 100 h 763"/>
              <a:gd name="connsiteX31-14085" fmla="*/ 37 w 711"/>
              <a:gd name="connsiteY31-14086" fmla="*/ 100 h 763"/>
              <a:gd name="connsiteX32-14087" fmla="*/ 53 w 711"/>
              <a:gd name="connsiteY32-14088" fmla="*/ 100 h 763"/>
              <a:gd name="connsiteX33-14089" fmla="*/ 74 w 711"/>
              <a:gd name="connsiteY33-14090" fmla="*/ 95 h 763"/>
              <a:gd name="connsiteX34-14091" fmla="*/ 100 w 711"/>
              <a:gd name="connsiteY34-14092" fmla="*/ 95 h 763"/>
              <a:gd name="connsiteX35-14093" fmla="*/ 122 w 711"/>
              <a:gd name="connsiteY35-14094" fmla="*/ 89 h 763"/>
              <a:gd name="connsiteX36-14095" fmla="*/ 148 w 711"/>
              <a:gd name="connsiteY36-14096" fmla="*/ 84 h 763"/>
              <a:gd name="connsiteX37-14097" fmla="*/ 179 w 711"/>
              <a:gd name="connsiteY37-14098" fmla="*/ 84 h 763"/>
              <a:gd name="connsiteX38-14099" fmla="*/ 237 w 711"/>
              <a:gd name="connsiteY38-14100" fmla="*/ 74 h 763"/>
              <a:gd name="connsiteX39-14101" fmla="*/ 295 w 711"/>
              <a:gd name="connsiteY39-14102" fmla="*/ 63 h 763"/>
              <a:gd name="connsiteX40-14103" fmla="*/ 353 w 711"/>
              <a:gd name="connsiteY40-14104" fmla="*/ 58 h 763"/>
              <a:gd name="connsiteX41-14105" fmla="*/ 411 w 711"/>
              <a:gd name="connsiteY41-14106" fmla="*/ 47 h 763"/>
              <a:gd name="connsiteX42-14107" fmla="*/ 438 w 711"/>
              <a:gd name="connsiteY42-14108" fmla="*/ 42 h 763"/>
              <a:gd name="connsiteX43-14109" fmla="*/ 464 w 711"/>
              <a:gd name="connsiteY43-14110" fmla="*/ 37 h 763"/>
              <a:gd name="connsiteX44-14111" fmla="*/ 490 w 711"/>
              <a:gd name="connsiteY44-14112" fmla="*/ 32 h 763"/>
              <a:gd name="connsiteX45-14113" fmla="*/ 506 w 711"/>
              <a:gd name="connsiteY45-14114" fmla="*/ 32 h 763"/>
              <a:gd name="connsiteX46-14115" fmla="*/ 522 w 711"/>
              <a:gd name="connsiteY46-14116" fmla="*/ 26 h 763"/>
              <a:gd name="connsiteX47-14117" fmla="*/ 538 w 711"/>
              <a:gd name="connsiteY47-14118" fmla="*/ 21 h 763"/>
              <a:gd name="connsiteX48-14119" fmla="*/ 543 w 711"/>
              <a:gd name="connsiteY48-14120" fmla="*/ 21 h 763"/>
              <a:gd name="connsiteX49-14121" fmla="*/ 553 w 711"/>
              <a:gd name="connsiteY49-14122" fmla="*/ 16 h 763"/>
              <a:gd name="connsiteX50-14123" fmla="*/ 559 w 711"/>
              <a:gd name="connsiteY50-14124" fmla="*/ 11 h 763"/>
              <a:gd name="connsiteX51-14125" fmla="*/ 569 w 711"/>
              <a:gd name="connsiteY51-14126" fmla="*/ 5 h 763"/>
              <a:gd name="connsiteX52-14127" fmla="*/ 575 w 711"/>
              <a:gd name="connsiteY52-14128" fmla="*/ 5 h 763"/>
              <a:gd name="connsiteX53-14129" fmla="*/ 585 w 711"/>
              <a:gd name="connsiteY53-14130" fmla="*/ 0 h 763"/>
              <a:gd name="connsiteX54-14131" fmla="*/ 590 w 711"/>
              <a:gd name="connsiteY54-14132" fmla="*/ 5 h 763"/>
              <a:gd name="connsiteX55-14133" fmla="*/ 596 w 711"/>
              <a:gd name="connsiteY55-14134" fmla="*/ 5 h 763"/>
              <a:gd name="connsiteX56-14135" fmla="*/ 601 w 711"/>
              <a:gd name="connsiteY56-14136" fmla="*/ 11 h 763"/>
              <a:gd name="connsiteX57-14137" fmla="*/ 611 w 711"/>
              <a:gd name="connsiteY57-14138" fmla="*/ 16 h 763"/>
              <a:gd name="connsiteX58-14139" fmla="*/ 622 w 711"/>
              <a:gd name="connsiteY58-14140" fmla="*/ 21 h 763"/>
              <a:gd name="connsiteX59-14141" fmla="*/ 632 w 711"/>
              <a:gd name="connsiteY59-14142" fmla="*/ 26 h 763"/>
              <a:gd name="connsiteX60-14143" fmla="*/ 643 w 711"/>
              <a:gd name="connsiteY60-14144" fmla="*/ 32 h 763"/>
              <a:gd name="connsiteX61-14145" fmla="*/ 659 w 711"/>
              <a:gd name="connsiteY61-14146" fmla="*/ 42 h 763"/>
              <a:gd name="connsiteX62-14147" fmla="*/ 669 w 711"/>
              <a:gd name="connsiteY62-14148" fmla="*/ 53 h 763"/>
              <a:gd name="connsiteX63-14149" fmla="*/ 680 w 711"/>
              <a:gd name="connsiteY63-14150" fmla="*/ 58 h 763"/>
              <a:gd name="connsiteX64-14151" fmla="*/ 690 w 711"/>
              <a:gd name="connsiteY64-14152" fmla="*/ 68 h 763"/>
              <a:gd name="connsiteX65-14153" fmla="*/ 701 w 711"/>
              <a:gd name="connsiteY65-14154" fmla="*/ 74 h 763"/>
              <a:gd name="connsiteX66-14155" fmla="*/ 706 w 711"/>
              <a:gd name="connsiteY66-14156" fmla="*/ 79 h 763"/>
              <a:gd name="connsiteX67-14157" fmla="*/ 711 w 711"/>
              <a:gd name="connsiteY67-14158" fmla="*/ 84 h 763"/>
              <a:gd name="connsiteX68-14159" fmla="*/ 711 w 711"/>
              <a:gd name="connsiteY68-14160" fmla="*/ 89 h 763"/>
              <a:gd name="connsiteX69-14161" fmla="*/ 711 w 711"/>
              <a:gd name="connsiteY69-14162" fmla="*/ 95 h 763"/>
              <a:gd name="connsiteX70-14163" fmla="*/ 711 w 711"/>
              <a:gd name="connsiteY70-14164" fmla="*/ 100 h 763"/>
              <a:gd name="connsiteX71-14165" fmla="*/ 711 w 711"/>
              <a:gd name="connsiteY71-14166" fmla="*/ 105 h 763"/>
              <a:gd name="connsiteX72-14167" fmla="*/ 706 w 711"/>
              <a:gd name="connsiteY72-14168" fmla="*/ 110 h 763"/>
              <a:gd name="connsiteX73-14169" fmla="*/ 622 w 711"/>
              <a:gd name="connsiteY73-14170" fmla="*/ 605 h 763"/>
              <a:gd name="connsiteX74-14171" fmla="*/ 617 w 711"/>
              <a:gd name="connsiteY74-14172" fmla="*/ 636 h 763"/>
              <a:gd name="connsiteX75-14173" fmla="*/ 606 w 711"/>
              <a:gd name="connsiteY75-14174" fmla="*/ 663 h 763"/>
              <a:gd name="connsiteX76-14175" fmla="*/ 601 w 711"/>
              <a:gd name="connsiteY76-14176" fmla="*/ 689 h 763"/>
              <a:gd name="connsiteX77-14177" fmla="*/ 596 w 711"/>
              <a:gd name="connsiteY77-14178" fmla="*/ 700 h 763"/>
              <a:gd name="connsiteX78-14179" fmla="*/ 590 w 711"/>
              <a:gd name="connsiteY78-14180" fmla="*/ 710 h 763"/>
              <a:gd name="connsiteX79-14181" fmla="*/ 590 w 711"/>
              <a:gd name="connsiteY79-14182" fmla="*/ 721 h 763"/>
              <a:gd name="connsiteX80-14183" fmla="*/ 585 w 711"/>
              <a:gd name="connsiteY80-14184" fmla="*/ 726 h 763"/>
              <a:gd name="connsiteX81-14185" fmla="*/ 580 w 711"/>
              <a:gd name="connsiteY81-14186" fmla="*/ 736 h 763"/>
              <a:gd name="connsiteX82-14187" fmla="*/ 580 w 711"/>
              <a:gd name="connsiteY82-14188" fmla="*/ 742 h 763"/>
              <a:gd name="connsiteX83-14189" fmla="*/ 569 w 711"/>
              <a:gd name="connsiteY83-14190" fmla="*/ 747 h 763"/>
              <a:gd name="connsiteX84-14191" fmla="*/ 564 w 711"/>
              <a:gd name="connsiteY84-14192" fmla="*/ 757 h 763"/>
              <a:gd name="connsiteX85-14193" fmla="*/ 559 w 711"/>
              <a:gd name="connsiteY85-14194" fmla="*/ 757 h 763"/>
              <a:gd name="connsiteX86-14195" fmla="*/ 553 w 711"/>
              <a:gd name="connsiteY86-14196" fmla="*/ 763 h 763"/>
              <a:gd name="connsiteX87-14197" fmla="*/ 548 w 711"/>
              <a:gd name="connsiteY87-14198" fmla="*/ 763 h 763"/>
              <a:gd name="connsiteX88-14199" fmla="*/ 548 w 711"/>
              <a:gd name="connsiteY88-14200" fmla="*/ 757 h 763"/>
              <a:gd name="connsiteX89-14201" fmla="*/ 543 w 711"/>
              <a:gd name="connsiteY89-14202" fmla="*/ 757 h 763"/>
              <a:gd name="connsiteX90-14203" fmla="*/ 543 w 711"/>
              <a:gd name="connsiteY90-14204" fmla="*/ 752 h 763"/>
              <a:gd name="connsiteX91-14205" fmla="*/ 543 w 711"/>
              <a:gd name="connsiteY91-14206" fmla="*/ 747 h 763"/>
              <a:gd name="connsiteX92-14207" fmla="*/ 538 w 711"/>
              <a:gd name="connsiteY92-14208" fmla="*/ 742 h 763"/>
              <a:gd name="connsiteX93-14209" fmla="*/ 538 w 711"/>
              <a:gd name="connsiteY93-14210" fmla="*/ 731 h 763"/>
              <a:gd name="connsiteX94-14211" fmla="*/ 538 w 711"/>
              <a:gd name="connsiteY94-14212" fmla="*/ 721 h 763"/>
              <a:gd name="connsiteX95-14213" fmla="*/ 532 w 711"/>
              <a:gd name="connsiteY95-14214" fmla="*/ 705 h 763"/>
              <a:gd name="connsiteX96-14215" fmla="*/ 527 w 711"/>
              <a:gd name="connsiteY96-14216" fmla="*/ 684 h 763"/>
              <a:gd name="connsiteX97-14217" fmla="*/ 522 w 711"/>
              <a:gd name="connsiteY97-14218" fmla="*/ 668 h 763"/>
              <a:gd name="connsiteX98-14219" fmla="*/ 517 w 711"/>
              <a:gd name="connsiteY98-14220" fmla="*/ 652 h 763"/>
              <a:gd name="connsiteX99-14221" fmla="*/ 511 w 711"/>
              <a:gd name="connsiteY99-14222" fmla="*/ 636 h 763"/>
              <a:gd name="connsiteX100-14223" fmla="*/ 501 w 711"/>
              <a:gd name="connsiteY100-14224" fmla="*/ 626 h 763"/>
              <a:gd name="connsiteX0-14225" fmla="*/ 601 w 711"/>
              <a:gd name="connsiteY0-14226" fmla="*/ 105 h 763"/>
              <a:gd name="connsiteX1-14227" fmla="*/ 596 w 711"/>
              <a:gd name="connsiteY1-14228" fmla="*/ 95 h 763"/>
              <a:gd name="connsiteX2-14229" fmla="*/ 596 w 711"/>
              <a:gd name="connsiteY2-14230" fmla="*/ 89 h 763"/>
              <a:gd name="connsiteX3-14231" fmla="*/ 596 w 711"/>
              <a:gd name="connsiteY3-14232" fmla="*/ 84 h 763"/>
              <a:gd name="connsiteX4-14233" fmla="*/ 590 w 711"/>
              <a:gd name="connsiteY4-14234" fmla="*/ 84 h 763"/>
              <a:gd name="connsiteX5-14235" fmla="*/ 585 w 711"/>
              <a:gd name="connsiteY5-14236" fmla="*/ 79 h 763"/>
              <a:gd name="connsiteX6-14237" fmla="*/ 575 w 711"/>
              <a:gd name="connsiteY6-14238" fmla="*/ 79 h 763"/>
              <a:gd name="connsiteX7-14239" fmla="*/ 569 w 711"/>
              <a:gd name="connsiteY7-14240" fmla="*/ 74 h 763"/>
              <a:gd name="connsiteX8-14241" fmla="*/ 553 w 711"/>
              <a:gd name="connsiteY8-14242" fmla="*/ 74 h 763"/>
              <a:gd name="connsiteX9-14243" fmla="*/ 543 w 711"/>
              <a:gd name="connsiteY9-14244" fmla="*/ 74 h 763"/>
              <a:gd name="connsiteX10-14245" fmla="*/ 527 w 711"/>
              <a:gd name="connsiteY10-14246" fmla="*/ 79 h 763"/>
              <a:gd name="connsiteX11-14247" fmla="*/ 496 w 711"/>
              <a:gd name="connsiteY11-14248" fmla="*/ 79 h 763"/>
              <a:gd name="connsiteX12-14249" fmla="*/ 459 w 711"/>
              <a:gd name="connsiteY12-14250" fmla="*/ 84 h 763"/>
              <a:gd name="connsiteX13-14251" fmla="*/ 422 w 711"/>
              <a:gd name="connsiteY13-14252" fmla="*/ 89 h 763"/>
              <a:gd name="connsiteX14-14253" fmla="*/ 385 w 711"/>
              <a:gd name="connsiteY14-14254" fmla="*/ 89 h 763"/>
              <a:gd name="connsiteX15-14255" fmla="*/ 343 w 711"/>
              <a:gd name="connsiteY15-14256" fmla="*/ 95 h 763"/>
              <a:gd name="connsiteX16-14257" fmla="*/ 295 w 711"/>
              <a:gd name="connsiteY16-14258" fmla="*/ 105 h 763"/>
              <a:gd name="connsiteX17-14259" fmla="*/ 269 w 711"/>
              <a:gd name="connsiteY17-14260" fmla="*/ 105 h 763"/>
              <a:gd name="connsiteX18-14261" fmla="*/ 243 w 711"/>
              <a:gd name="connsiteY18-14262" fmla="*/ 110 h 763"/>
              <a:gd name="connsiteX19-14263" fmla="*/ 216 w 711"/>
              <a:gd name="connsiteY19-14264" fmla="*/ 116 h 763"/>
              <a:gd name="connsiteX20-14265" fmla="*/ 190 w 711"/>
              <a:gd name="connsiteY20-14266" fmla="*/ 116 h 763"/>
              <a:gd name="connsiteX21-14267" fmla="*/ 158 w 711"/>
              <a:gd name="connsiteY21-14268" fmla="*/ 121 h 763"/>
              <a:gd name="connsiteX22-14269" fmla="*/ 132 w 711"/>
              <a:gd name="connsiteY22-14270" fmla="*/ 126 h 763"/>
              <a:gd name="connsiteX23-14271" fmla="*/ 106 w 711"/>
              <a:gd name="connsiteY23-14272" fmla="*/ 126 h 763"/>
              <a:gd name="connsiteX24-14273" fmla="*/ 85 w 711"/>
              <a:gd name="connsiteY24-14274" fmla="*/ 132 h 763"/>
              <a:gd name="connsiteX25-14275" fmla="*/ 64 w 711"/>
              <a:gd name="connsiteY25-14276" fmla="*/ 132 h 763"/>
              <a:gd name="connsiteX26-14277" fmla="*/ 37 w 711"/>
              <a:gd name="connsiteY26-14278" fmla="*/ 132 h 763"/>
              <a:gd name="connsiteX27-14279" fmla="*/ 21 w 711"/>
              <a:gd name="connsiteY27-14280" fmla="*/ 137 h 763"/>
              <a:gd name="connsiteX28-14281" fmla="*/ 0 w 711"/>
              <a:gd name="connsiteY28-14282" fmla="*/ 137 h 763"/>
              <a:gd name="connsiteX29-14283" fmla="*/ 0 w 711"/>
              <a:gd name="connsiteY29-14284" fmla="*/ 100 h 763"/>
              <a:gd name="connsiteX30-14285" fmla="*/ 16 w 711"/>
              <a:gd name="connsiteY30-14286" fmla="*/ 100 h 763"/>
              <a:gd name="connsiteX31-14287" fmla="*/ 37 w 711"/>
              <a:gd name="connsiteY31-14288" fmla="*/ 100 h 763"/>
              <a:gd name="connsiteX32-14289" fmla="*/ 53 w 711"/>
              <a:gd name="connsiteY32-14290" fmla="*/ 100 h 763"/>
              <a:gd name="connsiteX33-14291" fmla="*/ 74 w 711"/>
              <a:gd name="connsiteY33-14292" fmla="*/ 95 h 763"/>
              <a:gd name="connsiteX34-14293" fmla="*/ 100 w 711"/>
              <a:gd name="connsiteY34-14294" fmla="*/ 95 h 763"/>
              <a:gd name="connsiteX35-14295" fmla="*/ 122 w 711"/>
              <a:gd name="connsiteY35-14296" fmla="*/ 89 h 763"/>
              <a:gd name="connsiteX36-14297" fmla="*/ 148 w 711"/>
              <a:gd name="connsiteY36-14298" fmla="*/ 84 h 763"/>
              <a:gd name="connsiteX37-14299" fmla="*/ 179 w 711"/>
              <a:gd name="connsiteY37-14300" fmla="*/ 84 h 763"/>
              <a:gd name="connsiteX38-14301" fmla="*/ 237 w 711"/>
              <a:gd name="connsiteY38-14302" fmla="*/ 74 h 763"/>
              <a:gd name="connsiteX39-14303" fmla="*/ 295 w 711"/>
              <a:gd name="connsiteY39-14304" fmla="*/ 63 h 763"/>
              <a:gd name="connsiteX40-14305" fmla="*/ 353 w 711"/>
              <a:gd name="connsiteY40-14306" fmla="*/ 58 h 763"/>
              <a:gd name="connsiteX41-14307" fmla="*/ 411 w 711"/>
              <a:gd name="connsiteY41-14308" fmla="*/ 47 h 763"/>
              <a:gd name="connsiteX42-14309" fmla="*/ 438 w 711"/>
              <a:gd name="connsiteY42-14310" fmla="*/ 42 h 763"/>
              <a:gd name="connsiteX43-14311" fmla="*/ 464 w 711"/>
              <a:gd name="connsiteY43-14312" fmla="*/ 37 h 763"/>
              <a:gd name="connsiteX44-14313" fmla="*/ 490 w 711"/>
              <a:gd name="connsiteY44-14314" fmla="*/ 32 h 763"/>
              <a:gd name="connsiteX45-14315" fmla="*/ 506 w 711"/>
              <a:gd name="connsiteY45-14316" fmla="*/ 32 h 763"/>
              <a:gd name="connsiteX46-14317" fmla="*/ 522 w 711"/>
              <a:gd name="connsiteY46-14318" fmla="*/ 26 h 763"/>
              <a:gd name="connsiteX47-14319" fmla="*/ 538 w 711"/>
              <a:gd name="connsiteY47-14320" fmla="*/ 21 h 763"/>
              <a:gd name="connsiteX48-14321" fmla="*/ 543 w 711"/>
              <a:gd name="connsiteY48-14322" fmla="*/ 21 h 763"/>
              <a:gd name="connsiteX49-14323" fmla="*/ 553 w 711"/>
              <a:gd name="connsiteY49-14324" fmla="*/ 16 h 763"/>
              <a:gd name="connsiteX50-14325" fmla="*/ 559 w 711"/>
              <a:gd name="connsiteY50-14326" fmla="*/ 11 h 763"/>
              <a:gd name="connsiteX51-14327" fmla="*/ 569 w 711"/>
              <a:gd name="connsiteY51-14328" fmla="*/ 5 h 763"/>
              <a:gd name="connsiteX52-14329" fmla="*/ 575 w 711"/>
              <a:gd name="connsiteY52-14330" fmla="*/ 5 h 763"/>
              <a:gd name="connsiteX53-14331" fmla="*/ 585 w 711"/>
              <a:gd name="connsiteY53-14332" fmla="*/ 0 h 763"/>
              <a:gd name="connsiteX54-14333" fmla="*/ 590 w 711"/>
              <a:gd name="connsiteY54-14334" fmla="*/ 5 h 763"/>
              <a:gd name="connsiteX55-14335" fmla="*/ 596 w 711"/>
              <a:gd name="connsiteY55-14336" fmla="*/ 5 h 763"/>
              <a:gd name="connsiteX56-14337" fmla="*/ 601 w 711"/>
              <a:gd name="connsiteY56-14338" fmla="*/ 11 h 763"/>
              <a:gd name="connsiteX57-14339" fmla="*/ 611 w 711"/>
              <a:gd name="connsiteY57-14340" fmla="*/ 16 h 763"/>
              <a:gd name="connsiteX58-14341" fmla="*/ 622 w 711"/>
              <a:gd name="connsiteY58-14342" fmla="*/ 21 h 763"/>
              <a:gd name="connsiteX59-14343" fmla="*/ 632 w 711"/>
              <a:gd name="connsiteY59-14344" fmla="*/ 26 h 763"/>
              <a:gd name="connsiteX60-14345" fmla="*/ 643 w 711"/>
              <a:gd name="connsiteY60-14346" fmla="*/ 32 h 763"/>
              <a:gd name="connsiteX61-14347" fmla="*/ 659 w 711"/>
              <a:gd name="connsiteY61-14348" fmla="*/ 42 h 763"/>
              <a:gd name="connsiteX62-14349" fmla="*/ 669 w 711"/>
              <a:gd name="connsiteY62-14350" fmla="*/ 53 h 763"/>
              <a:gd name="connsiteX63-14351" fmla="*/ 680 w 711"/>
              <a:gd name="connsiteY63-14352" fmla="*/ 58 h 763"/>
              <a:gd name="connsiteX64-14353" fmla="*/ 690 w 711"/>
              <a:gd name="connsiteY64-14354" fmla="*/ 68 h 763"/>
              <a:gd name="connsiteX65-14355" fmla="*/ 701 w 711"/>
              <a:gd name="connsiteY65-14356" fmla="*/ 74 h 763"/>
              <a:gd name="connsiteX66-14357" fmla="*/ 706 w 711"/>
              <a:gd name="connsiteY66-14358" fmla="*/ 79 h 763"/>
              <a:gd name="connsiteX67-14359" fmla="*/ 711 w 711"/>
              <a:gd name="connsiteY67-14360" fmla="*/ 84 h 763"/>
              <a:gd name="connsiteX68-14361" fmla="*/ 711 w 711"/>
              <a:gd name="connsiteY68-14362" fmla="*/ 89 h 763"/>
              <a:gd name="connsiteX69-14363" fmla="*/ 711 w 711"/>
              <a:gd name="connsiteY69-14364" fmla="*/ 95 h 763"/>
              <a:gd name="connsiteX70-14365" fmla="*/ 711 w 711"/>
              <a:gd name="connsiteY70-14366" fmla="*/ 100 h 763"/>
              <a:gd name="connsiteX71-14367" fmla="*/ 711 w 711"/>
              <a:gd name="connsiteY71-14368" fmla="*/ 105 h 763"/>
              <a:gd name="connsiteX72-14369" fmla="*/ 706 w 711"/>
              <a:gd name="connsiteY72-14370" fmla="*/ 110 h 763"/>
              <a:gd name="connsiteX73-14371" fmla="*/ 617 w 711"/>
              <a:gd name="connsiteY73-14372" fmla="*/ 636 h 763"/>
              <a:gd name="connsiteX74-14373" fmla="*/ 606 w 711"/>
              <a:gd name="connsiteY74-14374" fmla="*/ 663 h 763"/>
              <a:gd name="connsiteX75-14375" fmla="*/ 601 w 711"/>
              <a:gd name="connsiteY75-14376" fmla="*/ 689 h 763"/>
              <a:gd name="connsiteX76-14377" fmla="*/ 596 w 711"/>
              <a:gd name="connsiteY76-14378" fmla="*/ 700 h 763"/>
              <a:gd name="connsiteX77-14379" fmla="*/ 590 w 711"/>
              <a:gd name="connsiteY77-14380" fmla="*/ 710 h 763"/>
              <a:gd name="connsiteX78-14381" fmla="*/ 590 w 711"/>
              <a:gd name="connsiteY78-14382" fmla="*/ 721 h 763"/>
              <a:gd name="connsiteX79-14383" fmla="*/ 585 w 711"/>
              <a:gd name="connsiteY79-14384" fmla="*/ 726 h 763"/>
              <a:gd name="connsiteX80-14385" fmla="*/ 580 w 711"/>
              <a:gd name="connsiteY80-14386" fmla="*/ 736 h 763"/>
              <a:gd name="connsiteX81-14387" fmla="*/ 580 w 711"/>
              <a:gd name="connsiteY81-14388" fmla="*/ 742 h 763"/>
              <a:gd name="connsiteX82-14389" fmla="*/ 569 w 711"/>
              <a:gd name="connsiteY82-14390" fmla="*/ 747 h 763"/>
              <a:gd name="connsiteX83-14391" fmla="*/ 564 w 711"/>
              <a:gd name="connsiteY83-14392" fmla="*/ 757 h 763"/>
              <a:gd name="connsiteX84-14393" fmla="*/ 559 w 711"/>
              <a:gd name="connsiteY84-14394" fmla="*/ 757 h 763"/>
              <a:gd name="connsiteX85-14395" fmla="*/ 553 w 711"/>
              <a:gd name="connsiteY85-14396" fmla="*/ 763 h 763"/>
              <a:gd name="connsiteX86-14397" fmla="*/ 548 w 711"/>
              <a:gd name="connsiteY86-14398" fmla="*/ 763 h 763"/>
              <a:gd name="connsiteX87-14399" fmla="*/ 548 w 711"/>
              <a:gd name="connsiteY87-14400" fmla="*/ 757 h 763"/>
              <a:gd name="connsiteX88-14401" fmla="*/ 543 w 711"/>
              <a:gd name="connsiteY88-14402" fmla="*/ 757 h 763"/>
              <a:gd name="connsiteX89-14403" fmla="*/ 543 w 711"/>
              <a:gd name="connsiteY89-14404" fmla="*/ 752 h 763"/>
              <a:gd name="connsiteX90-14405" fmla="*/ 543 w 711"/>
              <a:gd name="connsiteY90-14406" fmla="*/ 747 h 763"/>
              <a:gd name="connsiteX91-14407" fmla="*/ 538 w 711"/>
              <a:gd name="connsiteY91-14408" fmla="*/ 742 h 763"/>
              <a:gd name="connsiteX92-14409" fmla="*/ 538 w 711"/>
              <a:gd name="connsiteY92-14410" fmla="*/ 731 h 763"/>
              <a:gd name="connsiteX93-14411" fmla="*/ 538 w 711"/>
              <a:gd name="connsiteY93-14412" fmla="*/ 721 h 763"/>
              <a:gd name="connsiteX94-14413" fmla="*/ 532 w 711"/>
              <a:gd name="connsiteY94-14414" fmla="*/ 705 h 763"/>
              <a:gd name="connsiteX95-14415" fmla="*/ 527 w 711"/>
              <a:gd name="connsiteY95-14416" fmla="*/ 684 h 763"/>
              <a:gd name="connsiteX96-14417" fmla="*/ 522 w 711"/>
              <a:gd name="connsiteY96-14418" fmla="*/ 668 h 763"/>
              <a:gd name="connsiteX97-14419" fmla="*/ 517 w 711"/>
              <a:gd name="connsiteY97-14420" fmla="*/ 652 h 763"/>
              <a:gd name="connsiteX98-14421" fmla="*/ 511 w 711"/>
              <a:gd name="connsiteY98-14422" fmla="*/ 636 h 763"/>
              <a:gd name="connsiteX99-14423" fmla="*/ 501 w 711"/>
              <a:gd name="connsiteY99-14424" fmla="*/ 626 h 763"/>
              <a:gd name="connsiteX0-14425" fmla="*/ 601 w 711"/>
              <a:gd name="connsiteY0-14426" fmla="*/ 105 h 763"/>
              <a:gd name="connsiteX1-14427" fmla="*/ 596 w 711"/>
              <a:gd name="connsiteY1-14428" fmla="*/ 95 h 763"/>
              <a:gd name="connsiteX2-14429" fmla="*/ 596 w 711"/>
              <a:gd name="connsiteY2-14430" fmla="*/ 89 h 763"/>
              <a:gd name="connsiteX3-14431" fmla="*/ 596 w 711"/>
              <a:gd name="connsiteY3-14432" fmla="*/ 84 h 763"/>
              <a:gd name="connsiteX4-14433" fmla="*/ 590 w 711"/>
              <a:gd name="connsiteY4-14434" fmla="*/ 84 h 763"/>
              <a:gd name="connsiteX5-14435" fmla="*/ 585 w 711"/>
              <a:gd name="connsiteY5-14436" fmla="*/ 79 h 763"/>
              <a:gd name="connsiteX6-14437" fmla="*/ 575 w 711"/>
              <a:gd name="connsiteY6-14438" fmla="*/ 79 h 763"/>
              <a:gd name="connsiteX7-14439" fmla="*/ 569 w 711"/>
              <a:gd name="connsiteY7-14440" fmla="*/ 74 h 763"/>
              <a:gd name="connsiteX8-14441" fmla="*/ 553 w 711"/>
              <a:gd name="connsiteY8-14442" fmla="*/ 74 h 763"/>
              <a:gd name="connsiteX9-14443" fmla="*/ 543 w 711"/>
              <a:gd name="connsiteY9-14444" fmla="*/ 74 h 763"/>
              <a:gd name="connsiteX10-14445" fmla="*/ 527 w 711"/>
              <a:gd name="connsiteY10-14446" fmla="*/ 79 h 763"/>
              <a:gd name="connsiteX11-14447" fmla="*/ 496 w 711"/>
              <a:gd name="connsiteY11-14448" fmla="*/ 79 h 763"/>
              <a:gd name="connsiteX12-14449" fmla="*/ 459 w 711"/>
              <a:gd name="connsiteY12-14450" fmla="*/ 84 h 763"/>
              <a:gd name="connsiteX13-14451" fmla="*/ 422 w 711"/>
              <a:gd name="connsiteY13-14452" fmla="*/ 89 h 763"/>
              <a:gd name="connsiteX14-14453" fmla="*/ 385 w 711"/>
              <a:gd name="connsiteY14-14454" fmla="*/ 89 h 763"/>
              <a:gd name="connsiteX15-14455" fmla="*/ 343 w 711"/>
              <a:gd name="connsiteY15-14456" fmla="*/ 95 h 763"/>
              <a:gd name="connsiteX16-14457" fmla="*/ 295 w 711"/>
              <a:gd name="connsiteY16-14458" fmla="*/ 105 h 763"/>
              <a:gd name="connsiteX17-14459" fmla="*/ 269 w 711"/>
              <a:gd name="connsiteY17-14460" fmla="*/ 105 h 763"/>
              <a:gd name="connsiteX18-14461" fmla="*/ 243 w 711"/>
              <a:gd name="connsiteY18-14462" fmla="*/ 110 h 763"/>
              <a:gd name="connsiteX19-14463" fmla="*/ 216 w 711"/>
              <a:gd name="connsiteY19-14464" fmla="*/ 116 h 763"/>
              <a:gd name="connsiteX20-14465" fmla="*/ 190 w 711"/>
              <a:gd name="connsiteY20-14466" fmla="*/ 116 h 763"/>
              <a:gd name="connsiteX21-14467" fmla="*/ 158 w 711"/>
              <a:gd name="connsiteY21-14468" fmla="*/ 121 h 763"/>
              <a:gd name="connsiteX22-14469" fmla="*/ 132 w 711"/>
              <a:gd name="connsiteY22-14470" fmla="*/ 126 h 763"/>
              <a:gd name="connsiteX23-14471" fmla="*/ 106 w 711"/>
              <a:gd name="connsiteY23-14472" fmla="*/ 126 h 763"/>
              <a:gd name="connsiteX24-14473" fmla="*/ 85 w 711"/>
              <a:gd name="connsiteY24-14474" fmla="*/ 132 h 763"/>
              <a:gd name="connsiteX25-14475" fmla="*/ 64 w 711"/>
              <a:gd name="connsiteY25-14476" fmla="*/ 132 h 763"/>
              <a:gd name="connsiteX26-14477" fmla="*/ 37 w 711"/>
              <a:gd name="connsiteY26-14478" fmla="*/ 132 h 763"/>
              <a:gd name="connsiteX27-14479" fmla="*/ 21 w 711"/>
              <a:gd name="connsiteY27-14480" fmla="*/ 137 h 763"/>
              <a:gd name="connsiteX28-14481" fmla="*/ 0 w 711"/>
              <a:gd name="connsiteY28-14482" fmla="*/ 137 h 763"/>
              <a:gd name="connsiteX29-14483" fmla="*/ 0 w 711"/>
              <a:gd name="connsiteY29-14484" fmla="*/ 100 h 763"/>
              <a:gd name="connsiteX30-14485" fmla="*/ 16 w 711"/>
              <a:gd name="connsiteY30-14486" fmla="*/ 100 h 763"/>
              <a:gd name="connsiteX31-14487" fmla="*/ 37 w 711"/>
              <a:gd name="connsiteY31-14488" fmla="*/ 100 h 763"/>
              <a:gd name="connsiteX32-14489" fmla="*/ 53 w 711"/>
              <a:gd name="connsiteY32-14490" fmla="*/ 100 h 763"/>
              <a:gd name="connsiteX33-14491" fmla="*/ 74 w 711"/>
              <a:gd name="connsiteY33-14492" fmla="*/ 95 h 763"/>
              <a:gd name="connsiteX34-14493" fmla="*/ 100 w 711"/>
              <a:gd name="connsiteY34-14494" fmla="*/ 95 h 763"/>
              <a:gd name="connsiteX35-14495" fmla="*/ 122 w 711"/>
              <a:gd name="connsiteY35-14496" fmla="*/ 89 h 763"/>
              <a:gd name="connsiteX36-14497" fmla="*/ 148 w 711"/>
              <a:gd name="connsiteY36-14498" fmla="*/ 84 h 763"/>
              <a:gd name="connsiteX37-14499" fmla="*/ 179 w 711"/>
              <a:gd name="connsiteY37-14500" fmla="*/ 84 h 763"/>
              <a:gd name="connsiteX38-14501" fmla="*/ 237 w 711"/>
              <a:gd name="connsiteY38-14502" fmla="*/ 74 h 763"/>
              <a:gd name="connsiteX39-14503" fmla="*/ 295 w 711"/>
              <a:gd name="connsiteY39-14504" fmla="*/ 63 h 763"/>
              <a:gd name="connsiteX40-14505" fmla="*/ 353 w 711"/>
              <a:gd name="connsiteY40-14506" fmla="*/ 58 h 763"/>
              <a:gd name="connsiteX41-14507" fmla="*/ 411 w 711"/>
              <a:gd name="connsiteY41-14508" fmla="*/ 47 h 763"/>
              <a:gd name="connsiteX42-14509" fmla="*/ 438 w 711"/>
              <a:gd name="connsiteY42-14510" fmla="*/ 42 h 763"/>
              <a:gd name="connsiteX43-14511" fmla="*/ 464 w 711"/>
              <a:gd name="connsiteY43-14512" fmla="*/ 37 h 763"/>
              <a:gd name="connsiteX44-14513" fmla="*/ 490 w 711"/>
              <a:gd name="connsiteY44-14514" fmla="*/ 32 h 763"/>
              <a:gd name="connsiteX45-14515" fmla="*/ 506 w 711"/>
              <a:gd name="connsiteY45-14516" fmla="*/ 32 h 763"/>
              <a:gd name="connsiteX46-14517" fmla="*/ 522 w 711"/>
              <a:gd name="connsiteY46-14518" fmla="*/ 26 h 763"/>
              <a:gd name="connsiteX47-14519" fmla="*/ 538 w 711"/>
              <a:gd name="connsiteY47-14520" fmla="*/ 21 h 763"/>
              <a:gd name="connsiteX48-14521" fmla="*/ 543 w 711"/>
              <a:gd name="connsiteY48-14522" fmla="*/ 21 h 763"/>
              <a:gd name="connsiteX49-14523" fmla="*/ 553 w 711"/>
              <a:gd name="connsiteY49-14524" fmla="*/ 16 h 763"/>
              <a:gd name="connsiteX50-14525" fmla="*/ 559 w 711"/>
              <a:gd name="connsiteY50-14526" fmla="*/ 11 h 763"/>
              <a:gd name="connsiteX51-14527" fmla="*/ 569 w 711"/>
              <a:gd name="connsiteY51-14528" fmla="*/ 5 h 763"/>
              <a:gd name="connsiteX52-14529" fmla="*/ 575 w 711"/>
              <a:gd name="connsiteY52-14530" fmla="*/ 5 h 763"/>
              <a:gd name="connsiteX53-14531" fmla="*/ 585 w 711"/>
              <a:gd name="connsiteY53-14532" fmla="*/ 0 h 763"/>
              <a:gd name="connsiteX54-14533" fmla="*/ 590 w 711"/>
              <a:gd name="connsiteY54-14534" fmla="*/ 5 h 763"/>
              <a:gd name="connsiteX55-14535" fmla="*/ 596 w 711"/>
              <a:gd name="connsiteY55-14536" fmla="*/ 5 h 763"/>
              <a:gd name="connsiteX56-14537" fmla="*/ 601 w 711"/>
              <a:gd name="connsiteY56-14538" fmla="*/ 11 h 763"/>
              <a:gd name="connsiteX57-14539" fmla="*/ 611 w 711"/>
              <a:gd name="connsiteY57-14540" fmla="*/ 16 h 763"/>
              <a:gd name="connsiteX58-14541" fmla="*/ 622 w 711"/>
              <a:gd name="connsiteY58-14542" fmla="*/ 21 h 763"/>
              <a:gd name="connsiteX59-14543" fmla="*/ 632 w 711"/>
              <a:gd name="connsiteY59-14544" fmla="*/ 26 h 763"/>
              <a:gd name="connsiteX60-14545" fmla="*/ 643 w 711"/>
              <a:gd name="connsiteY60-14546" fmla="*/ 32 h 763"/>
              <a:gd name="connsiteX61-14547" fmla="*/ 659 w 711"/>
              <a:gd name="connsiteY61-14548" fmla="*/ 42 h 763"/>
              <a:gd name="connsiteX62-14549" fmla="*/ 669 w 711"/>
              <a:gd name="connsiteY62-14550" fmla="*/ 53 h 763"/>
              <a:gd name="connsiteX63-14551" fmla="*/ 680 w 711"/>
              <a:gd name="connsiteY63-14552" fmla="*/ 58 h 763"/>
              <a:gd name="connsiteX64-14553" fmla="*/ 690 w 711"/>
              <a:gd name="connsiteY64-14554" fmla="*/ 68 h 763"/>
              <a:gd name="connsiteX65-14555" fmla="*/ 701 w 711"/>
              <a:gd name="connsiteY65-14556" fmla="*/ 74 h 763"/>
              <a:gd name="connsiteX66-14557" fmla="*/ 706 w 711"/>
              <a:gd name="connsiteY66-14558" fmla="*/ 79 h 763"/>
              <a:gd name="connsiteX67-14559" fmla="*/ 711 w 711"/>
              <a:gd name="connsiteY67-14560" fmla="*/ 84 h 763"/>
              <a:gd name="connsiteX68-14561" fmla="*/ 711 w 711"/>
              <a:gd name="connsiteY68-14562" fmla="*/ 89 h 763"/>
              <a:gd name="connsiteX69-14563" fmla="*/ 711 w 711"/>
              <a:gd name="connsiteY69-14564" fmla="*/ 95 h 763"/>
              <a:gd name="connsiteX70-14565" fmla="*/ 711 w 711"/>
              <a:gd name="connsiteY70-14566" fmla="*/ 100 h 763"/>
              <a:gd name="connsiteX71-14567" fmla="*/ 711 w 711"/>
              <a:gd name="connsiteY71-14568" fmla="*/ 105 h 763"/>
              <a:gd name="connsiteX72-14569" fmla="*/ 706 w 711"/>
              <a:gd name="connsiteY72-14570" fmla="*/ 110 h 763"/>
              <a:gd name="connsiteX73-14571" fmla="*/ 606 w 711"/>
              <a:gd name="connsiteY73-14572" fmla="*/ 663 h 763"/>
              <a:gd name="connsiteX74-14573" fmla="*/ 601 w 711"/>
              <a:gd name="connsiteY74-14574" fmla="*/ 689 h 763"/>
              <a:gd name="connsiteX75-14575" fmla="*/ 596 w 711"/>
              <a:gd name="connsiteY75-14576" fmla="*/ 700 h 763"/>
              <a:gd name="connsiteX76-14577" fmla="*/ 590 w 711"/>
              <a:gd name="connsiteY76-14578" fmla="*/ 710 h 763"/>
              <a:gd name="connsiteX77-14579" fmla="*/ 590 w 711"/>
              <a:gd name="connsiteY77-14580" fmla="*/ 721 h 763"/>
              <a:gd name="connsiteX78-14581" fmla="*/ 585 w 711"/>
              <a:gd name="connsiteY78-14582" fmla="*/ 726 h 763"/>
              <a:gd name="connsiteX79-14583" fmla="*/ 580 w 711"/>
              <a:gd name="connsiteY79-14584" fmla="*/ 736 h 763"/>
              <a:gd name="connsiteX80-14585" fmla="*/ 580 w 711"/>
              <a:gd name="connsiteY80-14586" fmla="*/ 742 h 763"/>
              <a:gd name="connsiteX81-14587" fmla="*/ 569 w 711"/>
              <a:gd name="connsiteY81-14588" fmla="*/ 747 h 763"/>
              <a:gd name="connsiteX82-14589" fmla="*/ 564 w 711"/>
              <a:gd name="connsiteY82-14590" fmla="*/ 757 h 763"/>
              <a:gd name="connsiteX83-14591" fmla="*/ 559 w 711"/>
              <a:gd name="connsiteY83-14592" fmla="*/ 757 h 763"/>
              <a:gd name="connsiteX84-14593" fmla="*/ 553 w 711"/>
              <a:gd name="connsiteY84-14594" fmla="*/ 763 h 763"/>
              <a:gd name="connsiteX85-14595" fmla="*/ 548 w 711"/>
              <a:gd name="connsiteY85-14596" fmla="*/ 763 h 763"/>
              <a:gd name="connsiteX86-14597" fmla="*/ 548 w 711"/>
              <a:gd name="connsiteY86-14598" fmla="*/ 757 h 763"/>
              <a:gd name="connsiteX87-14599" fmla="*/ 543 w 711"/>
              <a:gd name="connsiteY87-14600" fmla="*/ 757 h 763"/>
              <a:gd name="connsiteX88-14601" fmla="*/ 543 w 711"/>
              <a:gd name="connsiteY88-14602" fmla="*/ 752 h 763"/>
              <a:gd name="connsiteX89-14603" fmla="*/ 543 w 711"/>
              <a:gd name="connsiteY89-14604" fmla="*/ 747 h 763"/>
              <a:gd name="connsiteX90-14605" fmla="*/ 538 w 711"/>
              <a:gd name="connsiteY90-14606" fmla="*/ 742 h 763"/>
              <a:gd name="connsiteX91-14607" fmla="*/ 538 w 711"/>
              <a:gd name="connsiteY91-14608" fmla="*/ 731 h 763"/>
              <a:gd name="connsiteX92-14609" fmla="*/ 538 w 711"/>
              <a:gd name="connsiteY92-14610" fmla="*/ 721 h 763"/>
              <a:gd name="connsiteX93-14611" fmla="*/ 532 w 711"/>
              <a:gd name="connsiteY93-14612" fmla="*/ 705 h 763"/>
              <a:gd name="connsiteX94-14613" fmla="*/ 527 w 711"/>
              <a:gd name="connsiteY94-14614" fmla="*/ 684 h 763"/>
              <a:gd name="connsiteX95-14615" fmla="*/ 522 w 711"/>
              <a:gd name="connsiteY95-14616" fmla="*/ 668 h 763"/>
              <a:gd name="connsiteX96-14617" fmla="*/ 517 w 711"/>
              <a:gd name="connsiteY96-14618" fmla="*/ 652 h 763"/>
              <a:gd name="connsiteX97-14619" fmla="*/ 511 w 711"/>
              <a:gd name="connsiteY97-14620" fmla="*/ 636 h 763"/>
              <a:gd name="connsiteX98-14621" fmla="*/ 501 w 711"/>
              <a:gd name="connsiteY98-14622" fmla="*/ 626 h 763"/>
              <a:gd name="connsiteX0-14623" fmla="*/ 601 w 711"/>
              <a:gd name="connsiteY0-14624" fmla="*/ 105 h 763"/>
              <a:gd name="connsiteX1-14625" fmla="*/ 596 w 711"/>
              <a:gd name="connsiteY1-14626" fmla="*/ 95 h 763"/>
              <a:gd name="connsiteX2-14627" fmla="*/ 596 w 711"/>
              <a:gd name="connsiteY2-14628" fmla="*/ 89 h 763"/>
              <a:gd name="connsiteX3-14629" fmla="*/ 596 w 711"/>
              <a:gd name="connsiteY3-14630" fmla="*/ 84 h 763"/>
              <a:gd name="connsiteX4-14631" fmla="*/ 590 w 711"/>
              <a:gd name="connsiteY4-14632" fmla="*/ 84 h 763"/>
              <a:gd name="connsiteX5-14633" fmla="*/ 585 w 711"/>
              <a:gd name="connsiteY5-14634" fmla="*/ 79 h 763"/>
              <a:gd name="connsiteX6-14635" fmla="*/ 575 w 711"/>
              <a:gd name="connsiteY6-14636" fmla="*/ 79 h 763"/>
              <a:gd name="connsiteX7-14637" fmla="*/ 569 w 711"/>
              <a:gd name="connsiteY7-14638" fmla="*/ 74 h 763"/>
              <a:gd name="connsiteX8-14639" fmla="*/ 553 w 711"/>
              <a:gd name="connsiteY8-14640" fmla="*/ 74 h 763"/>
              <a:gd name="connsiteX9-14641" fmla="*/ 543 w 711"/>
              <a:gd name="connsiteY9-14642" fmla="*/ 74 h 763"/>
              <a:gd name="connsiteX10-14643" fmla="*/ 527 w 711"/>
              <a:gd name="connsiteY10-14644" fmla="*/ 79 h 763"/>
              <a:gd name="connsiteX11-14645" fmla="*/ 496 w 711"/>
              <a:gd name="connsiteY11-14646" fmla="*/ 79 h 763"/>
              <a:gd name="connsiteX12-14647" fmla="*/ 459 w 711"/>
              <a:gd name="connsiteY12-14648" fmla="*/ 84 h 763"/>
              <a:gd name="connsiteX13-14649" fmla="*/ 422 w 711"/>
              <a:gd name="connsiteY13-14650" fmla="*/ 89 h 763"/>
              <a:gd name="connsiteX14-14651" fmla="*/ 385 w 711"/>
              <a:gd name="connsiteY14-14652" fmla="*/ 89 h 763"/>
              <a:gd name="connsiteX15-14653" fmla="*/ 343 w 711"/>
              <a:gd name="connsiteY15-14654" fmla="*/ 95 h 763"/>
              <a:gd name="connsiteX16-14655" fmla="*/ 295 w 711"/>
              <a:gd name="connsiteY16-14656" fmla="*/ 105 h 763"/>
              <a:gd name="connsiteX17-14657" fmla="*/ 269 w 711"/>
              <a:gd name="connsiteY17-14658" fmla="*/ 105 h 763"/>
              <a:gd name="connsiteX18-14659" fmla="*/ 243 w 711"/>
              <a:gd name="connsiteY18-14660" fmla="*/ 110 h 763"/>
              <a:gd name="connsiteX19-14661" fmla="*/ 216 w 711"/>
              <a:gd name="connsiteY19-14662" fmla="*/ 116 h 763"/>
              <a:gd name="connsiteX20-14663" fmla="*/ 190 w 711"/>
              <a:gd name="connsiteY20-14664" fmla="*/ 116 h 763"/>
              <a:gd name="connsiteX21-14665" fmla="*/ 158 w 711"/>
              <a:gd name="connsiteY21-14666" fmla="*/ 121 h 763"/>
              <a:gd name="connsiteX22-14667" fmla="*/ 132 w 711"/>
              <a:gd name="connsiteY22-14668" fmla="*/ 126 h 763"/>
              <a:gd name="connsiteX23-14669" fmla="*/ 106 w 711"/>
              <a:gd name="connsiteY23-14670" fmla="*/ 126 h 763"/>
              <a:gd name="connsiteX24-14671" fmla="*/ 85 w 711"/>
              <a:gd name="connsiteY24-14672" fmla="*/ 132 h 763"/>
              <a:gd name="connsiteX25-14673" fmla="*/ 64 w 711"/>
              <a:gd name="connsiteY25-14674" fmla="*/ 132 h 763"/>
              <a:gd name="connsiteX26-14675" fmla="*/ 37 w 711"/>
              <a:gd name="connsiteY26-14676" fmla="*/ 132 h 763"/>
              <a:gd name="connsiteX27-14677" fmla="*/ 21 w 711"/>
              <a:gd name="connsiteY27-14678" fmla="*/ 137 h 763"/>
              <a:gd name="connsiteX28-14679" fmla="*/ 0 w 711"/>
              <a:gd name="connsiteY28-14680" fmla="*/ 137 h 763"/>
              <a:gd name="connsiteX29-14681" fmla="*/ 0 w 711"/>
              <a:gd name="connsiteY29-14682" fmla="*/ 100 h 763"/>
              <a:gd name="connsiteX30-14683" fmla="*/ 16 w 711"/>
              <a:gd name="connsiteY30-14684" fmla="*/ 100 h 763"/>
              <a:gd name="connsiteX31-14685" fmla="*/ 37 w 711"/>
              <a:gd name="connsiteY31-14686" fmla="*/ 100 h 763"/>
              <a:gd name="connsiteX32-14687" fmla="*/ 53 w 711"/>
              <a:gd name="connsiteY32-14688" fmla="*/ 100 h 763"/>
              <a:gd name="connsiteX33-14689" fmla="*/ 74 w 711"/>
              <a:gd name="connsiteY33-14690" fmla="*/ 95 h 763"/>
              <a:gd name="connsiteX34-14691" fmla="*/ 100 w 711"/>
              <a:gd name="connsiteY34-14692" fmla="*/ 95 h 763"/>
              <a:gd name="connsiteX35-14693" fmla="*/ 122 w 711"/>
              <a:gd name="connsiteY35-14694" fmla="*/ 89 h 763"/>
              <a:gd name="connsiteX36-14695" fmla="*/ 148 w 711"/>
              <a:gd name="connsiteY36-14696" fmla="*/ 84 h 763"/>
              <a:gd name="connsiteX37-14697" fmla="*/ 179 w 711"/>
              <a:gd name="connsiteY37-14698" fmla="*/ 84 h 763"/>
              <a:gd name="connsiteX38-14699" fmla="*/ 237 w 711"/>
              <a:gd name="connsiteY38-14700" fmla="*/ 74 h 763"/>
              <a:gd name="connsiteX39-14701" fmla="*/ 295 w 711"/>
              <a:gd name="connsiteY39-14702" fmla="*/ 63 h 763"/>
              <a:gd name="connsiteX40-14703" fmla="*/ 353 w 711"/>
              <a:gd name="connsiteY40-14704" fmla="*/ 58 h 763"/>
              <a:gd name="connsiteX41-14705" fmla="*/ 411 w 711"/>
              <a:gd name="connsiteY41-14706" fmla="*/ 47 h 763"/>
              <a:gd name="connsiteX42-14707" fmla="*/ 438 w 711"/>
              <a:gd name="connsiteY42-14708" fmla="*/ 42 h 763"/>
              <a:gd name="connsiteX43-14709" fmla="*/ 464 w 711"/>
              <a:gd name="connsiteY43-14710" fmla="*/ 37 h 763"/>
              <a:gd name="connsiteX44-14711" fmla="*/ 490 w 711"/>
              <a:gd name="connsiteY44-14712" fmla="*/ 32 h 763"/>
              <a:gd name="connsiteX45-14713" fmla="*/ 506 w 711"/>
              <a:gd name="connsiteY45-14714" fmla="*/ 32 h 763"/>
              <a:gd name="connsiteX46-14715" fmla="*/ 522 w 711"/>
              <a:gd name="connsiteY46-14716" fmla="*/ 26 h 763"/>
              <a:gd name="connsiteX47-14717" fmla="*/ 538 w 711"/>
              <a:gd name="connsiteY47-14718" fmla="*/ 21 h 763"/>
              <a:gd name="connsiteX48-14719" fmla="*/ 543 w 711"/>
              <a:gd name="connsiteY48-14720" fmla="*/ 21 h 763"/>
              <a:gd name="connsiteX49-14721" fmla="*/ 553 w 711"/>
              <a:gd name="connsiteY49-14722" fmla="*/ 16 h 763"/>
              <a:gd name="connsiteX50-14723" fmla="*/ 559 w 711"/>
              <a:gd name="connsiteY50-14724" fmla="*/ 11 h 763"/>
              <a:gd name="connsiteX51-14725" fmla="*/ 569 w 711"/>
              <a:gd name="connsiteY51-14726" fmla="*/ 5 h 763"/>
              <a:gd name="connsiteX52-14727" fmla="*/ 575 w 711"/>
              <a:gd name="connsiteY52-14728" fmla="*/ 5 h 763"/>
              <a:gd name="connsiteX53-14729" fmla="*/ 585 w 711"/>
              <a:gd name="connsiteY53-14730" fmla="*/ 0 h 763"/>
              <a:gd name="connsiteX54-14731" fmla="*/ 590 w 711"/>
              <a:gd name="connsiteY54-14732" fmla="*/ 5 h 763"/>
              <a:gd name="connsiteX55-14733" fmla="*/ 596 w 711"/>
              <a:gd name="connsiteY55-14734" fmla="*/ 5 h 763"/>
              <a:gd name="connsiteX56-14735" fmla="*/ 601 w 711"/>
              <a:gd name="connsiteY56-14736" fmla="*/ 11 h 763"/>
              <a:gd name="connsiteX57-14737" fmla="*/ 611 w 711"/>
              <a:gd name="connsiteY57-14738" fmla="*/ 16 h 763"/>
              <a:gd name="connsiteX58-14739" fmla="*/ 622 w 711"/>
              <a:gd name="connsiteY58-14740" fmla="*/ 21 h 763"/>
              <a:gd name="connsiteX59-14741" fmla="*/ 632 w 711"/>
              <a:gd name="connsiteY59-14742" fmla="*/ 26 h 763"/>
              <a:gd name="connsiteX60-14743" fmla="*/ 643 w 711"/>
              <a:gd name="connsiteY60-14744" fmla="*/ 32 h 763"/>
              <a:gd name="connsiteX61-14745" fmla="*/ 659 w 711"/>
              <a:gd name="connsiteY61-14746" fmla="*/ 42 h 763"/>
              <a:gd name="connsiteX62-14747" fmla="*/ 669 w 711"/>
              <a:gd name="connsiteY62-14748" fmla="*/ 53 h 763"/>
              <a:gd name="connsiteX63-14749" fmla="*/ 680 w 711"/>
              <a:gd name="connsiteY63-14750" fmla="*/ 58 h 763"/>
              <a:gd name="connsiteX64-14751" fmla="*/ 690 w 711"/>
              <a:gd name="connsiteY64-14752" fmla="*/ 68 h 763"/>
              <a:gd name="connsiteX65-14753" fmla="*/ 701 w 711"/>
              <a:gd name="connsiteY65-14754" fmla="*/ 74 h 763"/>
              <a:gd name="connsiteX66-14755" fmla="*/ 706 w 711"/>
              <a:gd name="connsiteY66-14756" fmla="*/ 79 h 763"/>
              <a:gd name="connsiteX67-14757" fmla="*/ 711 w 711"/>
              <a:gd name="connsiteY67-14758" fmla="*/ 84 h 763"/>
              <a:gd name="connsiteX68-14759" fmla="*/ 711 w 711"/>
              <a:gd name="connsiteY68-14760" fmla="*/ 89 h 763"/>
              <a:gd name="connsiteX69-14761" fmla="*/ 711 w 711"/>
              <a:gd name="connsiteY69-14762" fmla="*/ 95 h 763"/>
              <a:gd name="connsiteX70-14763" fmla="*/ 711 w 711"/>
              <a:gd name="connsiteY70-14764" fmla="*/ 100 h 763"/>
              <a:gd name="connsiteX71-14765" fmla="*/ 711 w 711"/>
              <a:gd name="connsiteY71-14766" fmla="*/ 105 h 763"/>
              <a:gd name="connsiteX72-14767" fmla="*/ 706 w 711"/>
              <a:gd name="connsiteY72-14768" fmla="*/ 110 h 763"/>
              <a:gd name="connsiteX73-14769" fmla="*/ 601 w 711"/>
              <a:gd name="connsiteY73-14770" fmla="*/ 689 h 763"/>
              <a:gd name="connsiteX74-14771" fmla="*/ 596 w 711"/>
              <a:gd name="connsiteY74-14772" fmla="*/ 700 h 763"/>
              <a:gd name="connsiteX75-14773" fmla="*/ 590 w 711"/>
              <a:gd name="connsiteY75-14774" fmla="*/ 710 h 763"/>
              <a:gd name="connsiteX76-14775" fmla="*/ 590 w 711"/>
              <a:gd name="connsiteY76-14776" fmla="*/ 721 h 763"/>
              <a:gd name="connsiteX77-14777" fmla="*/ 585 w 711"/>
              <a:gd name="connsiteY77-14778" fmla="*/ 726 h 763"/>
              <a:gd name="connsiteX78-14779" fmla="*/ 580 w 711"/>
              <a:gd name="connsiteY78-14780" fmla="*/ 736 h 763"/>
              <a:gd name="connsiteX79-14781" fmla="*/ 580 w 711"/>
              <a:gd name="connsiteY79-14782" fmla="*/ 742 h 763"/>
              <a:gd name="connsiteX80-14783" fmla="*/ 569 w 711"/>
              <a:gd name="connsiteY80-14784" fmla="*/ 747 h 763"/>
              <a:gd name="connsiteX81-14785" fmla="*/ 564 w 711"/>
              <a:gd name="connsiteY81-14786" fmla="*/ 757 h 763"/>
              <a:gd name="connsiteX82-14787" fmla="*/ 559 w 711"/>
              <a:gd name="connsiteY82-14788" fmla="*/ 757 h 763"/>
              <a:gd name="connsiteX83-14789" fmla="*/ 553 w 711"/>
              <a:gd name="connsiteY83-14790" fmla="*/ 763 h 763"/>
              <a:gd name="connsiteX84-14791" fmla="*/ 548 w 711"/>
              <a:gd name="connsiteY84-14792" fmla="*/ 763 h 763"/>
              <a:gd name="connsiteX85-14793" fmla="*/ 548 w 711"/>
              <a:gd name="connsiteY85-14794" fmla="*/ 757 h 763"/>
              <a:gd name="connsiteX86-14795" fmla="*/ 543 w 711"/>
              <a:gd name="connsiteY86-14796" fmla="*/ 757 h 763"/>
              <a:gd name="connsiteX87-14797" fmla="*/ 543 w 711"/>
              <a:gd name="connsiteY87-14798" fmla="*/ 752 h 763"/>
              <a:gd name="connsiteX88-14799" fmla="*/ 543 w 711"/>
              <a:gd name="connsiteY88-14800" fmla="*/ 747 h 763"/>
              <a:gd name="connsiteX89-14801" fmla="*/ 538 w 711"/>
              <a:gd name="connsiteY89-14802" fmla="*/ 742 h 763"/>
              <a:gd name="connsiteX90-14803" fmla="*/ 538 w 711"/>
              <a:gd name="connsiteY90-14804" fmla="*/ 731 h 763"/>
              <a:gd name="connsiteX91-14805" fmla="*/ 538 w 711"/>
              <a:gd name="connsiteY91-14806" fmla="*/ 721 h 763"/>
              <a:gd name="connsiteX92-14807" fmla="*/ 532 w 711"/>
              <a:gd name="connsiteY92-14808" fmla="*/ 705 h 763"/>
              <a:gd name="connsiteX93-14809" fmla="*/ 527 w 711"/>
              <a:gd name="connsiteY93-14810" fmla="*/ 684 h 763"/>
              <a:gd name="connsiteX94-14811" fmla="*/ 522 w 711"/>
              <a:gd name="connsiteY94-14812" fmla="*/ 668 h 763"/>
              <a:gd name="connsiteX95-14813" fmla="*/ 517 w 711"/>
              <a:gd name="connsiteY95-14814" fmla="*/ 652 h 763"/>
              <a:gd name="connsiteX96-14815" fmla="*/ 511 w 711"/>
              <a:gd name="connsiteY96-14816" fmla="*/ 636 h 763"/>
              <a:gd name="connsiteX97-14817" fmla="*/ 501 w 711"/>
              <a:gd name="connsiteY97-14818" fmla="*/ 626 h 763"/>
              <a:gd name="connsiteX0-14819" fmla="*/ 601 w 711"/>
              <a:gd name="connsiteY0-14820" fmla="*/ 105 h 789"/>
              <a:gd name="connsiteX1-14821" fmla="*/ 596 w 711"/>
              <a:gd name="connsiteY1-14822" fmla="*/ 95 h 789"/>
              <a:gd name="connsiteX2-14823" fmla="*/ 596 w 711"/>
              <a:gd name="connsiteY2-14824" fmla="*/ 89 h 789"/>
              <a:gd name="connsiteX3-14825" fmla="*/ 596 w 711"/>
              <a:gd name="connsiteY3-14826" fmla="*/ 84 h 789"/>
              <a:gd name="connsiteX4-14827" fmla="*/ 590 w 711"/>
              <a:gd name="connsiteY4-14828" fmla="*/ 84 h 789"/>
              <a:gd name="connsiteX5-14829" fmla="*/ 585 w 711"/>
              <a:gd name="connsiteY5-14830" fmla="*/ 79 h 789"/>
              <a:gd name="connsiteX6-14831" fmla="*/ 575 w 711"/>
              <a:gd name="connsiteY6-14832" fmla="*/ 79 h 789"/>
              <a:gd name="connsiteX7-14833" fmla="*/ 569 w 711"/>
              <a:gd name="connsiteY7-14834" fmla="*/ 74 h 789"/>
              <a:gd name="connsiteX8-14835" fmla="*/ 553 w 711"/>
              <a:gd name="connsiteY8-14836" fmla="*/ 74 h 789"/>
              <a:gd name="connsiteX9-14837" fmla="*/ 543 w 711"/>
              <a:gd name="connsiteY9-14838" fmla="*/ 74 h 789"/>
              <a:gd name="connsiteX10-14839" fmla="*/ 527 w 711"/>
              <a:gd name="connsiteY10-14840" fmla="*/ 79 h 789"/>
              <a:gd name="connsiteX11-14841" fmla="*/ 496 w 711"/>
              <a:gd name="connsiteY11-14842" fmla="*/ 79 h 789"/>
              <a:gd name="connsiteX12-14843" fmla="*/ 459 w 711"/>
              <a:gd name="connsiteY12-14844" fmla="*/ 84 h 789"/>
              <a:gd name="connsiteX13-14845" fmla="*/ 422 w 711"/>
              <a:gd name="connsiteY13-14846" fmla="*/ 89 h 789"/>
              <a:gd name="connsiteX14-14847" fmla="*/ 385 w 711"/>
              <a:gd name="connsiteY14-14848" fmla="*/ 89 h 789"/>
              <a:gd name="connsiteX15-14849" fmla="*/ 343 w 711"/>
              <a:gd name="connsiteY15-14850" fmla="*/ 95 h 789"/>
              <a:gd name="connsiteX16-14851" fmla="*/ 295 w 711"/>
              <a:gd name="connsiteY16-14852" fmla="*/ 105 h 789"/>
              <a:gd name="connsiteX17-14853" fmla="*/ 269 w 711"/>
              <a:gd name="connsiteY17-14854" fmla="*/ 105 h 789"/>
              <a:gd name="connsiteX18-14855" fmla="*/ 243 w 711"/>
              <a:gd name="connsiteY18-14856" fmla="*/ 110 h 789"/>
              <a:gd name="connsiteX19-14857" fmla="*/ 216 w 711"/>
              <a:gd name="connsiteY19-14858" fmla="*/ 116 h 789"/>
              <a:gd name="connsiteX20-14859" fmla="*/ 190 w 711"/>
              <a:gd name="connsiteY20-14860" fmla="*/ 116 h 789"/>
              <a:gd name="connsiteX21-14861" fmla="*/ 158 w 711"/>
              <a:gd name="connsiteY21-14862" fmla="*/ 121 h 789"/>
              <a:gd name="connsiteX22-14863" fmla="*/ 132 w 711"/>
              <a:gd name="connsiteY22-14864" fmla="*/ 126 h 789"/>
              <a:gd name="connsiteX23-14865" fmla="*/ 106 w 711"/>
              <a:gd name="connsiteY23-14866" fmla="*/ 126 h 789"/>
              <a:gd name="connsiteX24-14867" fmla="*/ 85 w 711"/>
              <a:gd name="connsiteY24-14868" fmla="*/ 132 h 789"/>
              <a:gd name="connsiteX25-14869" fmla="*/ 64 w 711"/>
              <a:gd name="connsiteY25-14870" fmla="*/ 132 h 789"/>
              <a:gd name="connsiteX26-14871" fmla="*/ 37 w 711"/>
              <a:gd name="connsiteY26-14872" fmla="*/ 132 h 789"/>
              <a:gd name="connsiteX27-14873" fmla="*/ 21 w 711"/>
              <a:gd name="connsiteY27-14874" fmla="*/ 137 h 789"/>
              <a:gd name="connsiteX28-14875" fmla="*/ 0 w 711"/>
              <a:gd name="connsiteY28-14876" fmla="*/ 137 h 789"/>
              <a:gd name="connsiteX29-14877" fmla="*/ 0 w 711"/>
              <a:gd name="connsiteY29-14878" fmla="*/ 100 h 789"/>
              <a:gd name="connsiteX30-14879" fmla="*/ 16 w 711"/>
              <a:gd name="connsiteY30-14880" fmla="*/ 100 h 789"/>
              <a:gd name="connsiteX31-14881" fmla="*/ 37 w 711"/>
              <a:gd name="connsiteY31-14882" fmla="*/ 100 h 789"/>
              <a:gd name="connsiteX32-14883" fmla="*/ 53 w 711"/>
              <a:gd name="connsiteY32-14884" fmla="*/ 100 h 789"/>
              <a:gd name="connsiteX33-14885" fmla="*/ 74 w 711"/>
              <a:gd name="connsiteY33-14886" fmla="*/ 95 h 789"/>
              <a:gd name="connsiteX34-14887" fmla="*/ 100 w 711"/>
              <a:gd name="connsiteY34-14888" fmla="*/ 95 h 789"/>
              <a:gd name="connsiteX35-14889" fmla="*/ 122 w 711"/>
              <a:gd name="connsiteY35-14890" fmla="*/ 89 h 789"/>
              <a:gd name="connsiteX36-14891" fmla="*/ 148 w 711"/>
              <a:gd name="connsiteY36-14892" fmla="*/ 84 h 789"/>
              <a:gd name="connsiteX37-14893" fmla="*/ 179 w 711"/>
              <a:gd name="connsiteY37-14894" fmla="*/ 84 h 789"/>
              <a:gd name="connsiteX38-14895" fmla="*/ 237 w 711"/>
              <a:gd name="connsiteY38-14896" fmla="*/ 74 h 789"/>
              <a:gd name="connsiteX39-14897" fmla="*/ 295 w 711"/>
              <a:gd name="connsiteY39-14898" fmla="*/ 63 h 789"/>
              <a:gd name="connsiteX40-14899" fmla="*/ 353 w 711"/>
              <a:gd name="connsiteY40-14900" fmla="*/ 58 h 789"/>
              <a:gd name="connsiteX41-14901" fmla="*/ 411 w 711"/>
              <a:gd name="connsiteY41-14902" fmla="*/ 47 h 789"/>
              <a:gd name="connsiteX42-14903" fmla="*/ 438 w 711"/>
              <a:gd name="connsiteY42-14904" fmla="*/ 42 h 789"/>
              <a:gd name="connsiteX43-14905" fmla="*/ 464 w 711"/>
              <a:gd name="connsiteY43-14906" fmla="*/ 37 h 789"/>
              <a:gd name="connsiteX44-14907" fmla="*/ 490 w 711"/>
              <a:gd name="connsiteY44-14908" fmla="*/ 32 h 789"/>
              <a:gd name="connsiteX45-14909" fmla="*/ 506 w 711"/>
              <a:gd name="connsiteY45-14910" fmla="*/ 32 h 789"/>
              <a:gd name="connsiteX46-14911" fmla="*/ 522 w 711"/>
              <a:gd name="connsiteY46-14912" fmla="*/ 26 h 789"/>
              <a:gd name="connsiteX47-14913" fmla="*/ 538 w 711"/>
              <a:gd name="connsiteY47-14914" fmla="*/ 21 h 789"/>
              <a:gd name="connsiteX48-14915" fmla="*/ 543 w 711"/>
              <a:gd name="connsiteY48-14916" fmla="*/ 21 h 789"/>
              <a:gd name="connsiteX49-14917" fmla="*/ 553 w 711"/>
              <a:gd name="connsiteY49-14918" fmla="*/ 16 h 789"/>
              <a:gd name="connsiteX50-14919" fmla="*/ 559 w 711"/>
              <a:gd name="connsiteY50-14920" fmla="*/ 11 h 789"/>
              <a:gd name="connsiteX51-14921" fmla="*/ 569 w 711"/>
              <a:gd name="connsiteY51-14922" fmla="*/ 5 h 789"/>
              <a:gd name="connsiteX52-14923" fmla="*/ 575 w 711"/>
              <a:gd name="connsiteY52-14924" fmla="*/ 5 h 789"/>
              <a:gd name="connsiteX53-14925" fmla="*/ 585 w 711"/>
              <a:gd name="connsiteY53-14926" fmla="*/ 0 h 789"/>
              <a:gd name="connsiteX54-14927" fmla="*/ 590 w 711"/>
              <a:gd name="connsiteY54-14928" fmla="*/ 5 h 789"/>
              <a:gd name="connsiteX55-14929" fmla="*/ 596 w 711"/>
              <a:gd name="connsiteY55-14930" fmla="*/ 5 h 789"/>
              <a:gd name="connsiteX56-14931" fmla="*/ 601 w 711"/>
              <a:gd name="connsiteY56-14932" fmla="*/ 11 h 789"/>
              <a:gd name="connsiteX57-14933" fmla="*/ 611 w 711"/>
              <a:gd name="connsiteY57-14934" fmla="*/ 16 h 789"/>
              <a:gd name="connsiteX58-14935" fmla="*/ 622 w 711"/>
              <a:gd name="connsiteY58-14936" fmla="*/ 21 h 789"/>
              <a:gd name="connsiteX59-14937" fmla="*/ 632 w 711"/>
              <a:gd name="connsiteY59-14938" fmla="*/ 26 h 789"/>
              <a:gd name="connsiteX60-14939" fmla="*/ 643 w 711"/>
              <a:gd name="connsiteY60-14940" fmla="*/ 32 h 789"/>
              <a:gd name="connsiteX61-14941" fmla="*/ 659 w 711"/>
              <a:gd name="connsiteY61-14942" fmla="*/ 42 h 789"/>
              <a:gd name="connsiteX62-14943" fmla="*/ 669 w 711"/>
              <a:gd name="connsiteY62-14944" fmla="*/ 53 h 789"/>
              <a:gd name="connsiteX63-14945" fmla="*/ 680 w 711"/>
              <a:gd name="connsiteY63-14946" fmla="*/ 58 h 789"/>
              <a:gd name="connsiteX64-14947" fmla="*/ 690 w 711"/>
              <a:gd name="connsiteY64-14948" fmla="*/ 68 h 789"/>
              <a:gd name="connsiteX65-14949" fmla="*/ 701 w 711"/>
              <a:gd name="connsiteY65-14950" fmla="*/ 74 h 789"/>
              <a:gd name="connsiteX66-14951" fmla="*/ 706 w 711"/>
              <a:gd name="connsiteY66-14952" fmla="*/ 79 h 789"/>
              <a:gd name="connsiteX67-14953" fmla="*/ 711 w 711"/>
              <a:gd name="connsiteY67-14954" fmla="*/ 84 h 789"/>
              <a:gd name="connsiteX68-14955" fmla="*/ 711 w 711"/>
              <a:gd name="connsiteY68-14956" fmla="*/ 89 h 789"/>
              <a:gd name="connsiteX69-14957" fmla="*/ 711 w 711"/>
              <a:gd name="connsiteY69-14958" fmla="*/ 95 h 789"/>
              <a:gd name="connsiteX70-14959" fmla="*/ 711 w 711"/>
              <a:gd name="connsiteY70-14960" fmla="*/ 100 h 789"/>
              <a:gd name="connsiteX71-14961" fmla="*/ 711 w 711"/>
              <a:gd name="connsiteY71-14962" fmla="*/ 105 h 789"/>
              <a:gd name="connsiteX72-14963" fmla="*/ 706 w 711"/>
              <a:gd name="connsiteY72-14964" fmla="*/ 110 h 789"/>
              <a:gd name="connsiteX73-14965" fmla="*/ 601 w 711"/>
              <a:gd name="connsiteY73-14966" fmla="*/ 689 h 789"/>
              <a:gd name="connsiteX74-14967" fmla="*/ 590 w 711"/>
              <a:gd name="connsiteY74-14968" fmla="*/ 710 h 789"/>
              <a:gd name="connsiteX75-14969" fmla="*/ 590 w 711"/>
              <a:gd name="connsiteY75-14970" fmla="*/ 721 h 789"/>
              <a:gd name="connsiteX76-14971" fmla="*/ 585 w 711"/>
              <a:gd name="connsiteY76-14972" fmla="*/ 726 h 789"/>
              <a:gd name="connsiteX77-14973" fmla="*/ 580 w 711"/>
              <a:gd name="connsiteY77-14974" fmla="*/ 736 h 789"/>
              <a:gd name="connsiteX78-14975" fmla="*/ 580 w 711"/>
              <a:gd name="connsiteY78-14976" fmla="*/ 742 h 789"/>
              <a:gd name="connsiteX79-14977" fmla="*/ 569 w 711"/>
              <a:gd name="connsiteY79-14978" fmla="*/ 747 h 789"/>
              <a:gd name="connsiteX80-14979" fmla="*/ 564 w 711"/>
              <a:gd name="connsiteY80-14980" fmla="*/ 757 h 789"/>
              <a:gd name="connsiteX81-14981" fmla="*/ 559 w 711"/>
              <a:gd name="connsiteY81-14982" fmla="*/ 757 h 789"/>
              <a:gd name="connsiteX82-14983" fmla="*/ 553 w 711"/>
              <a:gd name="connsiteY82-14984" fmla="*/ 763 h 789"/>
              <a:gd name="connsiteX83-14985" fmla="*/ 548 w 711"/>
              <a:gd name="connsiteY83-14986" fmla="*/ 763 h 789"/>
              <a:gd name="connsiteX84-14987" fmla="*/ 548 w 711"/>
              <a:gd name="connsiteY84-14988" fmla="*/ 757 h 789"/>
              <a:gd name="connsiteX85-14989" fmla="*/ 543 w 711"/>
              <a:gd name="connsiteY85-14990" fmla="*/ 757 h 789"/>
              <a:gd name="connsiteX86-14991" fmla="*/ 543 w 711"/>
              <a:gd name="connsiteY86-14992" fmla="*/ 752 h 789"/>
              <a:gd name="connsiteX87-14993" fmla="*/ 543 w 711"/>
              <a:gd name="connsiteY87-14994" fmla="*/ 747 h 789"/>
              <a:gd name="connsiteX88-14995" fmla="*/ 538 w 711"/>
              <a:gd name="connsiteY88-14996" fmla="*/ 742 h 789"/>
              <a:gd name="connsiteX89-14997" fmla="*/ 538 w 711"/>
              <a:gd name="connsiteY89-14998" fmla="*/ 731 h 789"/>
              <a:gd name="connsiteX90-14999" fmla="*/ 538 w 711"/>
              <a:gd name="connsiteY90-15000" fmla="*/ 721 h 789"/>
              <a:gd name="connsiteX91-15001" fmla="*/ 532 w 711"/>
              <a:gd name="connsiteY91-15002" fmla="*/ 705 h 789"/>
              <a:gd name="connsiteX92-15003" fmla="*/ 527 w 711"/>
              <a:gd name="connsiteY92-15004" fmla="*/ 684 h 789"/>
              <a:gd name="connsiteX93-15005" fmla="*/ 522 w 711"/>
              <a:gd name="connsiteY93-15006" fmla="*/ 668 h 789"/>
              <a:gd name="connsiteX94-15007" fmla="*/ 517 w 711"/>
              <a:gd name="connsiteY94-15008" fmla="*/ 652 h 789"/>
              <a:gd name="connsiteX95-15009" fmla="*/ 511 w 711"/>
              <a:gd name="connsiteY95-15010" fmla="*/ 636 h 789"/>
              <a:gd name="connsiteX96-15011" fmla="*/ 501 w 711"/>
              <a:gd name="connsiteY96-15012" fmla="*/ 626 h 789"/>
              <a:gd name="connsiteX0-15013" fmla="*/ 601 w 711"/>
              <a:gd name="connsiteY0-15014" fmla="*/ 105 h 763"/>
              <a:gd name="connsiteX1-15015" fmla="*/ 596 w 711"/>
              <a:gd name="connsiteY1-15016" fmla="*/ 95 h 763"/>
              <a:gd name="connsiteX2-15017" fmla="*/ 596 w 711"/>
              <a:gd name="connsiteY2-15018" fmla="*/ 89 h 763"/>
              <a:gd name="connsiteX3-15019" fmla="*/ 596 w 711"/>
              <a:gd name="connsiteY3-15020" fmla="*/ 84 h 763"/>
              <a:gd name="connsiteX4-15021" fmla="*/ 590 w 711"/>
              <a:gd name="connsiteY4-15022" fmla="*/ 84 h 763"/>
              <a:gd name="connsiteX5-15023" fmla="*/ 585 w 711"/>
              <a:gd name="connsiteY5-15024" fmla="*/ 79 h 763"/>
              <a:gd name="connsiteX6-15025" fmla="*/ 575 w 711"/>
              <a:gd name="connsiteY6-15026" fmla="*/ 79 h 763"/>
              <a:gd name="connsiteX7-15027" fmla="*/ 569 w 711"/>
              <a:gd name="connsiteY7-15028" fmla="*/ 74 h 763"/>
              <a:gd name="connsiteX8-15029" fmla="*/ 553 w 711"/>
              <a:gd name="connsiteY8-15030" fmla="*/ 74 h 763"/>
              <a:gd name="connsiteX9-15031" fmla="*/ 543 w 711"/>
              <a:gd name="connsiteY9-15032" fmla="*/ 74 h 763"/>
              <a:gd name="connsiteX10-15033" fmla="*/ 527 w 711"/>
              <a:gd name="connsiteY10-15034" fmla="*/ 79 h 763"/>
              <a:gd name="connsiteX11-15035" fmla="*/ 496 w 711"/>
              <a:gd name="connsiteY11-15036" fmla="*/ 79 h 763"/>
              <a:gd name="connsiteX12-15037" fmla="*/ 459 w 711"/>
              <a:gd name="connsiteY12-15038" fmla="*/ 84 h 763"/>
              <a:gd name="connsiteX13-15039" fmla="*/ 422 w 711"/>
              <a:gd name="connsiteY13-15040" fmla="*/ 89 h 763"/>
              <a:gd name="connsiteX14-15041" fmla="*/ 385 w 711"/>
              <a:gd name="connsiteY14-15042" fmla="*/ 89 h 763"/>
              <a:gd name="connsiteX15-15043" fmla="*/ 343 w 711"/>
              <a:gd name="connsiteY15-15044" fmla="*/ 95 h 763"/>
              <a:gd name="connsiteX16-15045" fmla="*/ 295 w 711"/>
              <a:gd name="connsiteY16-15046" fmla="*/ 105 h 763"/>
              <a:gd name="connsiteX17-15047" fmla="*/ 269 w 711"/>
              <a:gd name="connsiteY17-15048" fmla="*/ 105 h 763"/>
              <a:gd name="connsiteX18-15049" fmla="*/ 243 w 711"/>
              <a:gd name="connsiteY18-15050" fmla="*/ 110 h 763"/>
              <a:gd name="connsiteX19-15051" fmla="*/ 216 w 711"/>
              <a:gd name="connsiteY19-15052" fmla="*/ 116 h 763"/>
              <a:gd name="connsiteX20-15053" fmla="*/ 190 w 711"/>
              <a:gd name="connsiteY20-15054" fmla="*/ 116 h 763"/>
              <a:gd name="connsiteX21-15055" fmla="*/ 158 w 711"/>
              <a:gd name="connsiteY21-15056" fmla="*/ 121 h 763"/>
              <a:gd name="connsiteX22-15057" fmla="*/ 132 w 711"/>
              <a:gd name="connsiteY22-15058" fmla="*/ 126 h 763"/>
              <a:gd name="connsiteX23-15059" fmla="*/ 106 w 711"/>
              <a:gd name="connsiteY23-15060" fmla="*/ 126 h 763"/>
              <a:gd name="connsiteX24-15061" fmla="*/ 85 w 711"/>
              <a:gd name="connsiteY24-15062" fmla="*/ 132 h 763"/>
              <a:gd name="connsiteX25-15063" fmla="*/ 64 w 711"/>
              <a:gd name="connsiteY25-15064" fmla="*/ 132 h 763"/>
              <a:gd name="connsiteX26-15065" fmla="*/ 37 w 711"/>
              <a:gd name="connsiteY26-15066" fmla="*/ 132 h 763"/>
              <a:gd name="connsiteX27-15067" fmla="*/ 21 w 711"/>
              <a:gd name="connsiteY27-15068" fmla="*/ 137 h 763"/>
              <a:gd name="connsiteX28-15069" fmla="*/ 0 w 711"/>
              <a:gd name="connsiteY28-15070" fmla="*/ 137 h 763"/>
              <a:gd name="connsiteX29-15071" fmla="*/ 0 w 711"/>
              <a:gd name="connsiteY29-15072" fmla="*/ 100 h 763"/>
              <a:gd name="connsiteX30-15073" fmla="*/ 16 w 711"/>
              <a:gd name="connsiteY30-15074" fmla="*/ 100 h 763"/>
              <a:gd name="connsiteX31-15075" fmla="*/ 37 w 711"/>
              <a:gd name="connsiteY31-15076" fmla="*/ 100 h 763"/>
              <a:gd name="connsiteX32-15077" fmla="*/ 53 w 711"/>
              <a:gd name="connsiteY32-15078" fmla="*/ 100 h 763"/>
              <a:gd name="connsiteX33-15079" fmla="*/ 74 w 711"/>
              <a:gd name="connsiteY33-15080" fmla="*/ 95 h 763"/>
              <a:gd name="connsiteX34-15081" fmla="*/ 100 w 711"/>
              <a:gd name="connsiteY34-15082" fmla="*/ 95 h 763"/>
              <a:gd name="connsiteX35-15083" fmla="*/ 122 w 711"/>
              <a:gd name="connsiteY35-15084" fmla="*/ 89 h 763"/>
              <a:gd name="connsiteX36-15085" fmla="*/ 148 w 711"/>
              <a:gd name="connsiteY36-15086" fmla="*/ 84 h 763"/>
              <a:gd name="connsiteX37-15087" fmla="*/ 179 w 711"/>
              <a:gd name="connsiteY37-15088" fmla="*/ 84 h 763"/>
              <a:gd name="connsiteX38-15089" fmla="*/ 237 w 711"/>
              <a:gd name="connsiteY38-15090" fmla="*/ 74 h 763"/>
              <a:gd name="connsiteX39-15091" fmla="*/ 295 w 711"/>
              <a:gd name="connsiteY39-15092" fmla="*/ 63 h 763"/>
              <a:gd name="connsiteX40-15093" fmla="*/ 353 w 711"/>
              <a:gd name="connsiteY40-15094" fmla="*/ 58 h 763"/>
              <a:gd name="connsiteX41-15095" fmla="*/ 411 w 711"/>
              <a:gd name="connsiteY41-15096" fmla="*/ 47 h 763"/>
              <a:gd name="connsiteX42-15097" fmla="*/ 438 w 711"/>
              <a:gd name="connsiteY42-15098" fmla="*/ 42 h 763"/>
              <a:gd name="connsiteX43-15099" fmla="*/ 464 w 711"/>
              <a:gd name="connsiteY43-15100" fmla="*/ 37 h 763"/>
              <a:gd name="connsiteX44-15101" fmla="*/ 490 w 711"/>
              <a:gd name="connsiteY44-15102" fmla="*/ 32 h 763"/>
              <a:gd name="connsiteX45-15103" fmla="*/ 506 w 711"/>
              <a:gd name="connsiteY45-15104" fmla="*/ 32 h 763"/>
              <a:gd name="connsiteX46-15105" fmla="*/ 522 w 711"/>
              <a:gd name="connsiteY46-15106" fmla="*/ 26 h 763"/>
              <a:gd name="connsiteX47-15107" fmla="*/ 538 w 711"/>
              <a:gd name="connsiteY47-15108" fmla="*/ 21 h 763"/>
              <a:gd name="connsiteX48-15109" fmla="*/ 543 w 711"/>
              <a:gd name="connsiteY48-15110" fmla="*/ 21 h 763"/>
              <a:gd name="connsiteX49-15111" fmla="*/ 553 w 711"/>
              <a:gd name="connsiteY49-15112" fmla="*/ 16 h 763"/>
              <a:gd name="connsiteX50-15113" fmla="*/ 559 w 711"/>
              <a:gd name="connsiteY50-15114" fmla="*/ 11 h 763"/>
              <a:gd name="connsiteX51-15115" fmla="*/ 569 w 711"/>
              <a:gd name="connsiteY51-15116" fmla="*/ 5 h 763"/>
              <a:gd name="connsiteX52-15117" fmla="*/ 575 w 711"/>
              <a:gd name="connsiteY52-15118" fmla="*/ 5 h 763"/>
              <a:gd name="connsiteX53-15119" fmla="*/ 585 w 711"/>
              <a:gd name="connsiteY53-15120" fmla="*/ 0 h 763"/>
              <a:gd name="connsiteX54-15121" fmla="*/ 590 w 711"/>
              <a:gd name="connsiteY54-15122" fmla="*/ 5 h 763"/>
              <a:gd name="connsiteX55-15123" fmla="*/ 596 w 711"/>
              <a:gd name="connsiteY55-15124" fmla="*/ 5 h 763"/>
              <a:gd name="connsiteX56-15125" fmla="*/ 601 w 711"/>
              <a:gd name="connsiteY56-15126" fmla="*/ 11 h 763"/>
              <a:gd name="connsiteX57-15127" fmla="*/ 611 w 711"/>
              <a:gd name="connsiteY57-15128" fmla="*/ 16 h 763"/>
              <a:gd name="connsiteX58-15129" fmla="*/ 622 w 711"/>
              <a:gd name="connsiteY58-15130" fmla="*/ 21 h 763"/>
              <a:gd name="connsiteX59-15131" fmla="*/ 632 w 711"/>
              <a:gd name="connsiteY59-15132" fmla="*/ 26 h 763"/>
              <a:gd name="connsiteX60-15133" fmla="*/ 643 w 711"/>
              <a:gd name="connsiteY60-15134" fmla="*/ 32 h 763"/>
              <a:gd name="connsiteX61-15135" fmla="*/ 659 w 711"/>
              <a:gd name="connsiteY61-15136" fmla="*/ 42 h 763"/>
              <a:gd name="connsiteX62-15137" fmla="*/ 669 w 711"/>
              <a:gd name="connsiteY62-15138" fmla="*/ 53 h 763"/>
              <a:gd name="connsiteX63-15139" fmla="*/ 680 w 711"/>
              <a:gd name="connsiteY63-15140" fmla="*/ 58 h 763"/>
              <a:gd name="connsiteX64-15141" fmla="*/ 690 w 711"/>
              <a:gd name="connsiteY64-15142" fmla="*/ 68 h 763"/>
              <a:gd name="connsiteX65-15143" fmla="*/ 701 w 711"/>
              <a:gd name="connsiteY65-15144" fmla="*/ 74 h 763"/>
              <a:gd name="connsiteX66-15145" fmla="*/ 706 w 711"/>
              <a:gd name="connsiteY66-15146" fmla="*/ 79 h 763"/>
              <a:gd name="connsiteX67-15147" fmla="*/ 711 w 711"/>
              <a:gd name="connsiteY67-15148" fmla="*/ 84 h 763"/>
              <a:gd name="connsiteX68-15149" fmla="*/ 711 w 711"/>
              <a:gd name="connsiteY68-15150" fmla="*/ 89 h 763"/>
              <a:gd name="connsiteX69-15151" fmla="*/ 711 w 711"/>
              <a:gd name="connsiteY69-15152" fmla="*/ 95 h 763"/>
              <a:gd name="connsiteX70-15153" fmla="*/ 711 w 711"/>
              <a:gd name="connsiteY70-15154" fmla="*/ 100 h 763"/>
              <a:gd name="connsiteX71-15155" fmla="*/ 711 w 711"/>
              <a:gd name="connsiteY71-15156" fmla="*/ 105 h 763"/>
              <a:gd name="connsiteX72-15157" fmla="*/ 706 w 711"/>
              <a:gd name="connsiteY72-15158" fmla="*/ 110 h 763"/>
              <a:gd name="connsiteX73-15159" fmla="*/ 590 w 711"/>
              <a:gd name="connsiteY73-15160" fmla="*/ 710 h 763"/>
              <a:gd name="connsiteX74-15161" fmla="*/ 590 w 711"/>
              <a:gd name="connsiteY74-15162" fmla="*/ 721 h 763"/>
              <a:gd name="connsiteX75-15163" fmla="*/ 585 w 711"/>
              <a:gd name="connsiteY75-15164" fmla="*/ 726 h 763"/>
              <a:gd name="connsiteX76-15165" fmla="*/ 580 w 711"/>
              <a:gd name="connsiteY76-15166" fmla="*/ 736 h 763"/>
              <a:gd name="connsiteX77-15167" fmla="*/ 580 w 711"/>
              <a:gd name="connsiteY77-15168" fmla="*/ 742 h 763"/>
              <a:gd name="connsiteX78-15169" fmla="*/ 569 w 711"/>
              <a:gd name="connsiteY78-15170" fmla="*/ 747 h 763"/>
              <a:gd name="connsiteX79-15171" fmla="*/ 564 w 711"/>
              <a:gd name="connsiteY79-15172" fmla="*/ 757 h 763"/>
              <a:gd name="connsiteX80-15173" fmla="*/ 559 w 711"/>
              <a:gd name="connsiteY80-15174" fmla="*/ 757 h 763"/>
              <a:gd name="connsiteX81-15175" fmla="*/ 553 w 711"/>
              <a:gd name="connsiteY81-15176" fmla="*/ 763 h 763"/>
              <a:gd name="connsiteX82-15177" fmla="*/ 548 w 711"/>
              <a:gd name="connsiteY82-15178" fmla="*/ 763 h 763"/>
              <a:gd name="connsiteX83-15179" fmla="*/ 548 w 711"/>
              <a:gd name="connsiteY83-15180" fmla="*/ 757 h 763"/>
              <a:gd name="connsiteX84-15181" fmla="*/ 543 w 711"/>
              <a:gd name="connsiteY84-15182" fmla="*/ 757 h 763"/>
              <a:gd name="connsiteX85-15183" fmla="*/ 543 w 711"/>
              <a:gd name="connsiteY85-15184" fmla="*/ 752 h 763"/>
              <a:gd name="connsiteX86-15185" fmla="*/ 543 w 711"/>
              <a:gd name="connsiteY86-15186" fmla="*/ 747 h 763"/>
              <a:gd name="connsiteX87-15187" fmla="*/ 538 w 711"/>
              <a:gd name="connsiteY87-15188" fmla="*/ 742 h 763"/>
              <a:gd name="connsiteX88-15189" fmla="*/ 538 w 711"/>
              <a:gd name="connsiteY88-15190" fmla="*/ 731 h 763"/>
              <a:gd name="connsiteX89-15191" fmla="*/ 538 w 711"/>
              <a:gd name="connsiteY89-15192" fmla="*/ 721 h 763"/>
              <a:gd name="connsiteX90-15193" fmla="*/ 532 w 711"/>
              <a:gd name="connsiteY90-15194" fmla="*/ 705 h 763"/>
              <a:gd name="connsiteX91-15195" fmla="*/ 527 w 711"/>
              <a:gd name="connsiteY91-15196" fmla="*/ 684 h 763"/>
              <a:gd name="connsiteX92-15197" fmla="*/ 522 w 711"/>
              <a:gd name="connsiteY92-15198" fmla="*/ 668 h 763"/>
              <a:gd name="connsiteX93-15199" fmla="*/ 517 w 711"/>
              <a:gd name="connsiteY93-15200" fmla="*/ 652 h 763"/>
              <a:gd name="connsiteX94-15201" fmla="*/ 511 w 711"/>
              <a:gd name="connsiteY94-15202" fmla="*/ 636 h 763"/>
              <a:gd name="connsiteX95-15203" fmla="*/ 501 w 711"/>
              <a:gd name="connsiteY95-15204" fmla="*/ 626 h 763"/>
              <a:gd name="connsiteX0-15205" fmla="*/ 601 w 711"/>
              <a:gd name="connsiteY0-15206" fmla="*/ 105 h 763"/>
              <a:gd name="connsiteX1-15207" fmla="*/ 596 w 711"/>
              <a:gd name="connsiteY1-15208" fmla="*/ 95 h 763"/>
              <a:gd name="connsiteX2-15209" fmla="*/ 596 w 711"/>
              <a:gd name="connsiteY2-15210" fmla="*/ 89 h 763"/>
              <a:gd name="connsiteX3-15211" fmla="*/ 596 w 711"/>
              <a:gd name="connsiteY3-15212" fmla="*/ 84 h 763"/>
              <a:gd name="connsiteX4-15213" fmla="*/ 590 w 711"/>
              <a:gd name="connsiteY4-15214" fmla="*/ 84 h 763"/>
              <a:gd name="connsiteX5-15215" fmla="*/ 585 w 711"/>
              <a:gd name="connsiteY5-15216" fmla="*/ 79 h 763"/>
              <a:gd name="connsiteX6-15217" fmla="*/ 575 w 711"/>
              <a:gd name="connsiteY6-15218" fmla="*/ 79 h 763"/>
              <a:gd name="connsiteX7-15219" fmla="*/ 569 w 711"/>
              <a:gd name="connsiteY7-15220" fmla="*/ 74 h 763"/>
              <a:gd name="connsiteX8-15221" fmla="*/ 553 w 711"/>
              <a:gd name="connsiteY8-15222" fmla="*/ 74 h 763"/>
              <a:gd name="connsiteX9-15223" fmla="*/ 543 w 711"/>
              <a:gd name="connsiteY9-15224" fmla="*/ 74 h 763"/>
              <a:gd name="connsiteX10-15225" fmla="*/ 527 w 711"/>
              <a:gd name="connsiteY10-15226" fmla="*/ 79 h 763"/>
              <a:gd name="connsiteX11-15227" fmla="*/ 496 w 711"/>
              <a:gd name="connsiteY11-15228" fmla="*/ 79 h 763"/>
              <a:gd name="connsiteX12-15229" fmla="*/ 459 w 711"/>
              <a:gd name="connsiteY12-15230" fmla="*/ 84 h 763"/>
              <a:gd name="connsiteX13-15231" fmla="*/ 422 w 711"/>
              <a:gd name="connsiteY13-15232" fmla="*/ 89 h 763"/>
              <a:gd name="connsiteX14-15233" fmla="*/ 385 w 711"/>
              <a:gd name="connsiteY14-15234" fmla="*/ 89 h 763"/>
              <a:gd name="connsiteX15-15235" fmla="*/ 343 w 711"/>
              <a:gd name="connsiteY15-15236" fmla="*/ 95 h 763"/>
              <a:gd name="connsiteX16-15237" fmla="*/ 295 w 711"/>
              <a:gd name="connsiteY16-15238" fmla="*/ 105 h 763"/>
              <a:gd name="connsiteX17-15239" fmla="*/ 269 w 711"/>
              <a:gd name="connsiteY17-15240" fmla="*/ 105 h 763"/>
              <a:gd name="connsiteX18-15241" fmla="*/ 243 w 711"/>
              <a:gd name="connsiteY18-15242" fmla="*/ 110 h 763"/>
              <a:gd name="connsiteX19-15243" fmla="*/ 216 w 711"/>
              <a:gd name="connsiteY19-15244" fmla="*/ 116 h 763"/>
              <a:gd name="connsiteX20-15245" fmla="*/ 190 w 711"/>
              <a:gd name="connsiteY20-15246" fmla="*/ 116 h 763"/>
              <a:gd name="connsiteX21-15247" fmla="*/ 158 w 711"/>
              <a:gd name="connsiteY21-15248" fmla="*/ 121 h 763"/>
              <a:gd name="connsiteX22-15249" fmla="*/ 132 w 711"/>
              <a:gd name="connsiteY22-15250" fmla="*/ 126 h 763"/>
              <a:gd name="connsiteX23-15251" fmla="*/ 106 w 711"/>
              <a:gd name="connsiteY23-15252" fmla="*/ 126 h 763"/>
              <a:gd name="connsiteX24-15253" fmla="*/ 85 w 711"/>
              <a:gd name="connsiteY24-15254" fmla="*/ 132 h 763"/>
              <a:gd name="connsiteX25-15255" fmla="*/ 64 w 711"/>
              <a:gd name="connsiteY25-15256" fmla="*/ 132 h 763"/>
              <a:gd name="connsiteX26-15257" fmla="*/ 37 w 711"/>
              <a:gd name="connsiteY26-15258" fmla="*/ 132 h 763"/>
              <a:gd name="connsiteX27-15259" fmla="*/ 21 w 711"/>
              <a:gd name="connsiteY27-15260" fmla="*/ 137 h 763"/>
              <a:gd name="connsiteX28-15261" fmla="*/ 0 w 711"/>
              <a:gd name="connsiteY28-15262" fmla="*/ 137 h 763"/>
              <a:gd name="connsiteX29-15263" fmla="*/ 0 w 711"/>
              <a:gd name="connsiteY29-15264" fmla="*/ 100 h 763"/>
              <a:gd name="connsiteX30-15265" fmla="*/ 16 w 711"/>
              <a:gd name="connsiteY30-15266" fmla="*/ 100 h 763"/>
              <a:gd name="connsiteX31-15267" fmla="*/ 37 w 711"/>
              <a:gd name="connsiteY31-15268" fmla="*/ 100 h 763"/>
              <a:gd name="connsiteX32-15269" fmla="*/ 53 w 711"/>
              <a:gd name="connsiteY32-15270" fmla="*/ 100 h 763"/>
              <a:gd name="connsiteX33-15271" fmla="*/ 74 w 711"/>
              <a:gd name="connsiteY33-15272" fmla="*/ 95 h 763"/>
              <a:gd name="connsiteX34-15273" fmla="*/ 100 w 711"/>
              <a:gd name="connsiteY34-15274" fmla="*/ 95 h 763"/>
              <a:gd name="connsiteX35-15275" fmla="*/ 122 w 711"/>
              <a:gd name="connsiteY35-15276" fmla="*/ 89 h 763"/>
              <a:gd name="connsiteX36-15277" fmla="*/ 148 w 711"/>
              <a:gd name="connsiteY36-15278" fmla="*/ 84 h 763"/>
              <a:gd name="connsiteX37-15279" fmla="*/ 179 w 711"/>
              <a:gd name="connsiteY37-15280" fmla="*/ 84 h 763"/>
              <a:gd name="connsiteX38-15281" fmla="*/ 237 w 711"/>
              <a:gd name="connsiteY38-15282" fmla="*/ 74 h 763"/>
              <a:gd name="connsiteX39-15283" fmla="*/ 295 w 711"/>
              <a:gd name="connsiteY39-15284" fmla="*/ 63 h 763"/>
              <a:gd name="connsiteX40-15285" fmla="*/ 353 w 711"/>
              <a:gd name="connsiteY40-15286" fmla="*/ 58 h 763"/>
              <a:gd name="connsiteX41-15287" fmla="*/ 411 w 711"/>
              <a:gd name="connsiteY41-15288" fmla="*/ 47 h 763"/>
              <a:gd name="connsiteX42-15289" fmla="*/ 438 w 711"/>
              <a:gd name="connsiteY42-15290" fmla="*/ 42 h 763"/>
              <a:gd name="connsiteX43-15291" fmla="*/ 464 w 711"/>
              <a:gd name="connsiteY43-15292" fmla="*/ 37 h 763"/>
              <a:gd name="connsiteX44-15293" fmla="*/ 490 w 711"/>
              <a:gd name="connsiteY44-15294" fmla="*/ 32 h 763"/>
              <a:gd name="connsiteX45-15295" fmla="*/ 506 w 711"/>
              <a:gd name="connsiteY45-15296" fmla="*/ 32 h 763"/>
              <a:gd name="connsiteX46-15297" fmla="*/ 522 w 711"/>
              <a:gd name="connsiteY46-15298" fmla="*/ 26 h 763"/>
              <a:gd name="connsiteX47-15299" fmla="*/ 538 w 711"/>
              <a:gd name="connsiteY47-15300" fmla="*/ 21 h 763"/>
              <a:gd name="connsiteX48-15301" fmla="*/ 543 w 711"/>
              <a:gd name="connsiteY48-15302" fmla="*/ 21 h 763"/>
              <a:gd name="connsiteX49-15303" fmla="*/ 553 w 711"/>
              <a:gd name="connsiteY49-15304" fmla="*/ 16 h 763"/>
              <a:gd name="connsiteX50-15305" fmla="*/ 559 w 711"/>
              <a:gd name="connsiteY50-15306" fmla="*/ 11 h 763"/>
              <a:gd name="connsiteX51-15307" fmla="*/ 569 w 711"/>
              <a:gd name="connsiteY51-15308" fmla="*/ 5 h 763"/>
              <a:gd name="connsiteX52-15309" fmla="*/ 575 w 711"/>
              <a:gd name="connsiteY52-15310" fmla="*/ 5 h 763"/>
              <a:gd name="connsiteX53-15311" fmla="*/ 585 w 711"/>
              <a:gd name="connsiteY53-15312" fmla="*/ 0 h 763"/>
              <a:gd name="connsiteX54-15313" fmla="*/ 590 w 711"/>
              <a:gd name="connsiteY54-15314" fmla="*/ 5 h 763"/>
              <a:gd name="connsiteX55-15315" fmla="*/ 596 w 711"/>
              <a:gd name="connsiteY55-15316" fmla="*/ 5 h 763"/>
              <a:gd name="connsiteX56-15317" fmla="*/ 601 w 711"/>
              <a:gd name="connsiteY56-15318" fmla="*/ 11 h 763"/>
              <a:gd name="connsiteX57-15319" fmla="*/ 611 w 711"/>
              <a:gd name="connsiteY57-15320" fmla="*/ 16 h 763"/>
              <a:gd name="connsiteX58-15321" fmla="*/ 622 w 711"/>
              <a:gd name="connsiteY58-15322" fmla="*/ 21 h 763"/>
              <a:gd name="connsiteX59-15323" fmla="*/ 632 w 711"/>
              <a:gd name="connsiteY59-15324" fmla="*/ 26 h 763"/>
              <a:gd name="connsiteX60-15325" fmla="*/ 643 w 711"/>
              <a:gd name="connsiteY60-15326" fmla="*/ 32 h 763"/>
              <a:gd name="connsiteX61-15327" fmla="*/ 659 w 711"/>
              <a:gd name="connsiteY61-15328" fmla="*/ 42 h 763"/>
              <a:gd name="connsiteX62-15329" fmla="*/ 669 w 711"/>
              <a:gd name="connsiteY62-15330" fmla="*/ 53 h 763"/>
              <a:gd name="connsiteX63-15331" fmla="*/ 680 w 711"/>
              <a:gd name="connsiteY63-15332" fmla="*/ 58 h 763"/>
              <a:gd name="connsiteX64-15333" fmla="*/ 690 w 711"/>
              <a:gd name="connsiteY64-15334" fmla="*/ 68 h 763"/>
              <a:gd name="connsiteX65-15335" fmla="*/ 701 w 711"/>
              <a:gd name="connsiteY65-15336" fmla="*/ 74 h 763"/>
              <a:gd name="connsiteX66-15337" fmla="*/ 706 w 711"/>
              <a:gd name="connsiteY66-15338" fmla="*/ 79 h 763"/>
              <a:gd name="connsiteX67-15339" fmla="*/ 711 w 711"/>
              <a:gd name="connsiteY67-15340" fmla="*/ 84 h 763"/>
              <a:gd name="connsiteX68-15341" fmla="*/ 711 w 711"/>
              <a:gd name="connsiteY68-15342" fmla="*/ 89 h 763"/>
              <a:gd name="connsiteX69-15343" fmla="*/ 711 w 711"/>
              <a:gd name="connsiteY69-15344" fmla="*/ 95 h 763"/>
              <a:gd name="connsiteX70-15345" fmla="*/ 711 w 711"/>
              <a:gd name="connsiteY70-15346" fmla="*/ 100 h 763"/>
              <a:gd name="connsiteX71-15347" fmla="*/ 711 w 711"/>
              <a:gd name="connsiteY71-15348" fmla="*/ 105 h 763"/>
              <a:gd name="connsiteX72-15349" fmla="*/ 706 w 711"/>
              <a:gd name="connsiteY72-15350" fmla="*/ 110 h 763"/>
              <a:gd name="connsiteX73-15351" fmla="*/ 590 w 711"/>
              <a:gd name="connsiteY73-15352" fmla="*/ 710 h 763"/>
              <a:gd name="connsiteX74-15353" fmla="*/ 585 w 711"/>
              <a:gd name="connsiteY74-15354" fmla="*/ 726 h 763"/>
              <a:gd name="connsiteX75-15355" fmla="*/ 580 w 711"/>
              <a:gd name="connsiteY75-15356" fmla="*/ 736 h 763"/>
              <a:gd name="connsiteX76-15357" fmla="*/ 580 w 711"/>
              <a:gd name="connsiteY76-15358" fmla="*/ 742 h 763"/>
              <a:gd name="connsiteX77-15359" fmla="*/ 569 w 711"/>
              <a:gd name="connsiteY77-15360" fmla="*/ 747 h 763"/>
              <a:gd name="connsiteX78-15361" fmla="*/ 564 w 711"/>
              <a:gd name="connsiteY78-15362" fmla="*/ 757 h 763"/>
              <a:gd name="connsiteX79-15363" fmla="*/ 559 w 711"/>
              <a:gd name="connsiteY79-15364" fmla="*/ 757 h 763"/>
              <a:gd name="connsiteX80-15365" fmla="*/ 553 w 711"/>
              <a:gd name="connsiteY80-15366" fmla="*/ 763 h 763"/>
              <a:gd name="connsiteX81-15367" fmla="*/ 548 w 711"/>
              <a:gd name="connsiteY81-15368" fmla="*/ 763 h 763"/>
              <a:gd name="connsiteX82-15369" fmla="*/ 548 w 711"/>
              <a:gd name="connsiteY82-15370" fmla="*/ 757 h 763"/>
              <a:gd name="connsiteX83-15371" fmla="*/ 543 w 711"/>
              <a:gd name="connsiteY83-15372" fmla="*/ 757 h 763"/>
              <a:gd name="connsiteX84-15373" fmla="*/ 543 w 711"/>
              <a:gd name="connsiteY84-15374" fmla="*/ 752 h 763"/>
              <a:gd name="connsiteX85-15375" fmla="*/ 543 w 711"/>
              <a:gd name="connsiteY85-15376" fmla="*/ 747 h 763"/>
              <a:gd name="connsiteX86-15377" fmla="*/ 538 w 711"/>
              <a:gd name="connsiteY86-15378" fmla="*/ 742 h 763"/>
              <a:gd name="connsiteX87-15379" fmla="*/ 538 w 711"/>
              <a:gd name="connsiteY87-15380" fmla="*/ 731 h 763"/>
              <a:gd name="connsiteX88-15381" fmla="*/ 538 w 711"/>
              <a:gd name="connsiteY88-15382" fmla="*/ 721 h 763"/>
              <a:gd name="connsiteX89-15383" fmla="*/ 532 w 711"/>
              <a:gd name="connsiteY89-15384" fmla="*/ 705 h 763"/>
              <a:gd name="connsiteX90-15385" fmla="*/ 527 w 711"/>
              <a:gd name="connsiteY90-15386" fmla="*/ 684 h 763"/>
              <a:gd name="connsiteX91-15387" fmla="*/ 522 w 711"/>
              <a:gd name="connsiteY91-15388" fmla="*/ 668 h 763"/>
              <a:gd name="connsiteX92-15389" fmla="*/ 517 w 711"/>
              <a:gd name="connsiteY92-15390" fmla="*/ 652 h 763"/>
              <a:gd name="connsiteX93-15391" fmla="*/ 511 w 711"/>
              <a:gd name="connsiteY93-15392" fmla="*/ 636 h 763"/>
              <a:gd name="connsiteX94-15393" fmla="*/ 501 w 711"/>
              <a:gd name="connsiteY94-15394" fmla="*/ 626 h 763"/>
              <a:gd name="connsiteX0-15395" fmla="*/ 601 w 711"/>
              <a:gd name="connsiteY0-15396" fmla="*/ 105 h 763"/>
              <a:gd name="connsiteX1-15397" fmla="*/ 596 w 711"/>
              <a:gd name="connsiteY1-15398" fmla="*/ 95 h 763"/>
              <a:gd name="connsiteX2-15399" fmla="*/ 596 w 711"/>
              <a:gd name="connsiteY2-15400" fmla="*/ 89 h 763"/>
              <a:gd name="connsiteX3-15401" fmla="*/ 596 w 711"/>
              <a:gd name="connsiteY3-15402" fmla="*/ 84 h 763"/>
              <a:gd name="connsiteX4-15403" fmla="*/ 590 w 711"/>
              <a:gd name="connsiteY4-15404" fmla="*/ 84 h 763"/>
              <a:gd name="connsiteX5-15405" fmla="*/ 585 w 711"/>
              <a:gd name="connsiteY5-15406" fmla="*/ 79 h 763"/>
              <a:gd name="connsiteX6-15407" fmla="*/ 575 w 711"/>
              <a:gd name="connsiteY6-15408" fmla="*/ 79 h 763"/>
              <a:gd name="connsiteX7-15409" fmla="*/ 569 w 711"/>
              <a:gd name="connsiteY7-15410" fmla="*/ 74 h 763"/>
              <a:gd name="connsiteX8-15411" fmla="*/ 553 w 711"/>
              <a:gd name="connsiteY8-15412" fmla="*/ 74 h 763"/>
              <a:gd name="connsiteX9-15413" fmla="*/ 543 w 711"/>
              <a:gd name="connsiteY9-15414" fmla="*/ 74 h 763"/>
              <a:gd name="connsiteX10-15415" fmla="*/ 527 w 711"/>
              <a:gd name="connsiteY10-15416" fmla="*/ 79 h 763"/>
              <a:gd name="connsiteX11-15417" fmla="*/ 496 w 711"/>
              <a:gd name="connsiteY11-15418" fmla="*/ 79 h 763"/>
              <a:gd name="connsiteX12-15419" fmla="*/ 459 w 711"/>
              <a:gd name="connsiteY12-15420" fmla="*/ 84 h 763"/>
              <a:gd name="connsiteX13-15421" fmla="*/ 422 w 711"/>
              <a:gd name="connsiteY13-15422" fmla="*/ 89 h 763"/>
              <a:gd name="connsiteX14-15423" fmla="*/ 385 w 711"/>
              <a:gd name="connsiteY14-15424" fmla="*/ 89 h 763"/>
              <a:gd name="connsiteX15-15425" fmla="*/ 343 w 711"/>
              <a:gd name="connsiteY15-15426" fmla="*/ 95 h 763"/>
              <a:gd name="connsiteX16-15427" fmla="*/ 295 w 711"/>
              <a:gd name="connsiteY16-15428" fmla="*/ 105 h 763"/>
              <a:gd name="connsiteX17-15429" fmla="*/ 269 w 711"/>
              <a:gd name="connsiteY17-15430" fmla="*/ 105 h 763"/>
              <a:gd name="connsiteX18-15431" fmla="*/ 243 w 711"/>
              <a:gd name="connsiteY18-15432" fmla="*/ 110 h 763"/>
              <a:gd name="connsiteX19-15433" fmla="*/ 216 w 711"/>
              <a:gd name="connsiteY19-15434" fmla="*/ 116 h 763"/>
              <a:gd name="connsiteX20-15435" fmla="*/ 190 w 711"/>
              <a:gd name="connsiteY20-15436" fmla="*/ 116 h 763"/>
              <a:gd name="connsiteX21-15437" fmla="*/ 158 w 711"/>
              <a:gd name="connsiteY21-15438" fmla="*/ 121 h 763"/>
              <a:gd name="connsiteX22-15439" fmla="*/ 132 w 711"/>
              <a:gd name="connsiteY22-15440" fmla="*/ 126 h 763"/>
              <a:gd name="connsiteX23-15441" fmla="*/ 106 w 711"/>
              <a:gd name="connsiteY23-15442" fmla="*/ 126 h 763"/>
              <a:gd name="connsiteX24-15443" fmla="*/ 85 w 711"/>
              <a:gd name="connsiteY24-15444" fmla="*/ 132 h 763"/>
              <a:gd name="connsiteX25-15445" fmla="*/ 64 w 711"/>
              <a:gd name="connsiteY25-15446" fmla="*/ 132 h 763"/>
              <a:gd name="connsiteX26-15447" fmla="*/ 37 w 711"/>
              <a:gd name="connsiteY26-15448" fmla="*/ 132 h 763"/>
              <a:gd name="connsiteX27-15449" fmla="*/ 21 w 711"/>
              <a:gd name="connsiteY27-15450" fmla="*/ 137 h 763"/>
              <a:gd name="connsiteX28-15451" fmla="*/ 0 w 711"/>
              <a:gd name="connsiteY28-15452" fmla="*/ 137 h 763"/>
              <a:gd name="connsiteX29-15453" fmla="*/ 0 w 711"/>
              <a:gd name="connsiteY29-15454" fmla="*/ 100 h 763"/>
              <a:gd name="connsiteX30-15455" fmla="*/ 16 w 711"/>
              <a:gd name="connsiteY30-15456" fmla="*/ 100 h 763"/>
              <a:gd name="connsiteX31-15457" fmla="*/ 37 w 711"/>
              <a:gd name="connsiteY31-15458" fmla="*/ 100 h 763"/>
              <a:gd name="connsiteX32-15459" fmla="*/ 53 w 711"/>
              <a:gd name="connsiteY32-15460" fmla="*/ 100 h 763"/>
              <a:gd name="connsiteX33-15461" fmla="*/ 74 w 711"/>
              <a:gd name="connsiteY33-15462" fmla="*/ 95 h 763"/>
              <a:gd name="connsiteX34-15463" fmla="*/ 100 w 711"/>
              <a:gd name="connsiteY34-15464" fmla="*/ 95 h 763"/>
              <a:gd name="connsiteX35-15465" fmla="*/ 122 w 711"/>
              <a:gd name="connsiteY35-15466" fmla="*/ 89 h 763"/>
              <a:gd name="connsiteX36-15467" fmla="*/ 148 w 711"/>
              <a:gd name="connsiteY36-15468" fmla="*/ 84 h 763"/>
              <a:gd name="connsiteX37-15469" fmla="*/ 179 w 711"/>
              <a:gd name="connsiteY37-15470" fmla="*/ 84 h 763"/>
              <a:gd name="connsiteX38-15471" fmla="*/ 237 w 711"/>
              <a:gd name="connsiteY38-15472" fmla="*/ 74 h 763"/>
              <a:gd name="connsiteX39-15473" fmla="*/ 295 w 711"/>
              <a:gd name="connsiteY39-15474" fmla="*/ 63 h 763"/>
              <a:gd name="connsiteX40-15475" fmla="*/ 353 w 711"/>
              <a:gd name="connsiteY40-15476" fmla="*/ 58 h 763"/>
              <a:gd name="connsiteX41-15477" fmla="*/ 411 w 711"/>
              <a:gd name="connsiteY41-15478" fmla="*/ 47 h 763"/>
              <a:gd name="connsiteX42-15479" fmla="*/ 438 w 711"/>
              <a:gd name="connsiteY42-15480" fmla="*/ 42 h 763"/>
              <a:gd name="connsiteX43-15481" fmla="*/ 464 w 711"/>
              <a:gd name="connsiteY43-15482" fmla="*/ 37 h 763"/>
              <a:gd name="connsiteX44-15483" fmla="*/ 490 w 711"/>
              <a:gd name="connsiteY44-15484" fmla="*/ 32 h 763"/>
              <a:gd name="connsiteX45-15485" fmla="*/ 506 w 711"/>
              <a:gd name="connsiteY45-15486" fmla="*/ 32 h 763"/>
              <a:gd name="connsiteX46-15487" fmla="*/ 522 w 711"/>
              <a:gd name="connsiteY46-15488" fmla="*/ 26 h 763"/>
              <a:gd name="connsiteX47-15489" fmla="*/ 538 w 711"/>
              <a:gd name="connsiteY47-15490" fmla="*/ 21 h 763"/>
              <a:gd name="connsiteX48-15491" fmla="*/ 543 w 711"/>
              <a:gd name="connsiteY48-15492" fmla="*/ 21 h 763"/>
              <a:gd name="connsiteX49-15493" fmla="*/ 553 w 711"/>
              <a:gd name="connsiteY49-15494" fmla="*/ 16 h 763"/>
              <a:gd name="connsiteX50-15495" fmla="*/ 559 w 711"/>
              <a:gd name="connsiteY50-15496" fmla="*/ 11 h 763"/>
              <a:gd name="connsiteX51-15497" fmla="*/ 569 w 711"/>
              <a:gd name="connsiteY51-15498" fmla="*/ 5 h 763"/>
              <a:gd name="connsiteX52-15499" fmla="*/ 575 w 711"/>
              <a:gd name="connsiteY52-15500" fmla="*/ 5 h 763"/>
              <a:gd name="connsiteX53-15501" fmla="*/ 585 w 711"/>
              <a:gd name="connsiteY53-15502" fmla="*/ 0 h 763"/>
              <a:gd name="connsiteX54-15503" fmla="*/ 590 w 711"/>
              <a:gd name="connsiteY54-15504" fmla="*/ 5 h 763"/>
              <a:gd name="connsiteX55-15505" fmla="*/ 596 w 711"/>
              <a:gd name="connsiteY55-15506" fmla="*/ 5 h 763"/>
              <a:gd name="connsiteX56-15507" fmla="*/ 601 w 711"/>
              <a:gd name="connsiteY56-15508" fmla="*/ 11 h 763"/>
              <a:gd name="connsiteX57-15509" fmla="*/ 611 w 711"/>
              <a:gd name="connsiteY57-15510" fmla="*/ 16 h 763"/>
              <a:gd name="connsiteX58-15511" fmla="*/ 622 w 711"/>
              <a:gd name="connsiteY58-15512" fmla="*/ 21 h 763"/>
              <a:gd name="connsiteX59-15513" fmla="*/ 632 w 711"/>
              <a:gd name="connsiteY59-15514" fmla="*/ 26 h 763"/>
              <a:gd name="connsiteX60-15515" fmla="*/ 643 w 711"/>
              <a:gd name="connsiteY60-15516" fmla="*/ 32 h 763"/>
              <a:gd name="connsiteX61-15517" fmla="*/ 659 w 711"/>
              <a:gd name="connsiteY61-15518" fmla="*/ 42 h 763"/>
              <a:gd name="connsiteX62-15519" fmla="*/ 669 w 711"/>
              <a:gd name="connsiteY62-15520" fmla="*/ 53 h 763"/>
              <a:gd name="connsiteX63-15521" fmla="*/ 680 w 711"/>
              <a:gd name="connsiteY63-15522" fmla="*/ 58 h 763"/>
              <a:gd name="connsiteX64-15523" fmla="*/ 690 w 711"/>
              <a:gd name="connsiteY64-15524" fmla="*/ 68 h 763"/>
              <a:gd name="connsiteX65-15525" fmla="*/ 701 w 711"/>
              <a:gd name="connsiteY65-15526" fmla="*/ 74 h 763"/>
              <a:gd name="connsiteX66-15527" fmla="*/ 706 w 711"/>
              <a:gd name="connsiteY66-15528" fmla="*/ 79 h 763"/>
              <a:gd name="connsiteX67-15529" fmla="*/ 711 w 711"/>
              <a:gd name="connsiteY67-15530" fmla="*/ 84 h 763"/>
              <a:gd name="connsiteX68-15531" fmla="*/ 711 w 711"/>
              <a:gd name="connsiteY68-15532" fmla="*/ 89 h 763"/>
              <a:gd name="connsiteX69-15533" fmla="*/ 711 w 711"/>
              <a:gd name="connsiteY69-15534" fmla="*/ 95 h 763"/>
              <a:gd name="connsiteX70-15535" fmla="*/ 711 w 711"/>
              <a:gd name="connsiteY70-15536" fmla="*/ 100 h 763"/>
              <a:gd name="connsiteX71-15537" fmla="*/ 711 w 711"/>
              <a:gd name="connsiteY71-15538" fmla="*/ 105 h 763"/>
              <a:gd name="connsiteX72-15539" fmla="*/ 706 w 711"/>
              <a:gd name="connsiteY72-15540" fmla="*/ 110 h 763"/>
              <a:gd name="connsiteX73-15541" fmla="*/ 585 w 711"/>
              <a:gd name="connsiteY73-15542" fmla="*/ 726 h 763"/>
              <a:gd name="connsiteX74-15543" fmla="*/ 580 w 711"/>
              <a:gd name="connsiteY74-15544" fmla="*/ 736 h 763"/>
              <a:gd name="connsiteX75-15545" fmla="*/ 580 w 711"/>
              <a:gd name="connsiteY75-15546" fmla="*/ 742 h 763"/>
              <a:gd name="connsiteX76-15547" fmla="*/ 569 w 711"/>
              <a:gd name="connsiteY76-15548" fmla="*/ 747 h 763"/>
              <a:gd name="connsiteX77-15549" fmla="*/ 564 w 711"/>
              <a:gd name="connsiteY77-15550" fmla="*/ 757 h 763"/>
              <a:gd name="connsiteX78-15551" fmla="*/ 559 w 711"/>
              <a:gd name="connsiteY78-15552" fmla="*/ 757 h 763"/>
              <a:gd name="connsiteX79-15553" fmla="*/ 553 w 711"/>
              <a:gd name="connsiteY79-15554" fmla="*/ 763 h 763"/>
              <a:gd name="connsiteX80-15555" fmla="*/ 548 w 711"/>
              <a:gd name="connsiteY80-15556" fmla="*/ 763 h 763"/>
              <a:gd name="connsiteX81-15557" fmla="*/ 548 w 711"/>
              <a:gd name="connsiteY81-15558" fmla="*/ 757 h 763"/>
              <a:gd name="connsiteX82-15559" fmla="*/ 543 w 711"/>
              <a:gd name="connsiteY82-15560" fmla="*/ 757 h 763"/>
              <a:gd name="connsiteX83-15561" fmla="*/ 543 w 711"/>
              <a:gd name="connsiteY83-15562" fmla="*/ 752 h 763"/>
              <a:gd name="connsiteX84-15563" fmla="*/ 543 w 711"/>
              <a:gd name="connsiteY84-15564" fmla="*/ 747 h 763"/>
              <a:gd name="connsiteX85-15565" fmla="*/ 538 w 711"/>
              <a:gd name="connsiteY85-15566" fmla="*/ 742 h 763"/>
              <a:gd name="connsiteX86-15567" fmla="*/ 538 w 711"/>
              <a:gd name="connsiteY86-15568" fmla="*/ 731 h 763"/>
              <a:gd name="connsiteX87-15569" fmla="*/ 538 w 711"/>
              <a:gd name="connsiteY87-15570" fmla="*/ 721 h 763"/>
              <a:gd name="connsiteX88-15571" fmla="*/ 532 w 711"/>
              <a:gd name="connsiteY88-15572" fmla="*/ 705 h 763"/>
              <a:gd name="connsiteX89-15573" fmla="*/ 527 w 711"/>
              <a:gd name="connsiteY89-15574" fmla="*/ 684 h 763"/>
              <a:gd name="connsiteX90-15575" fmla="*/ 522 w 711"/>
              <a:gd name="connsiteY90-15576" fmla="*/ 668 h 763"/>
              <a:gd name="connsiteX91-15577" fmla="*/ 517 w 711"/>
              <a:gd name="connsiteY91-15578" fmla="*/ 652 h 763"/>
              <a:gd name="connsiteX92-15579" fmla="*/ 511 w 711"/>
              <a:gd name="connsiteY92-15580" fmla="*/ 636 h 763"/>
              <a:gd name="connsiteX93-15581" fmla="*/ 501 w 711"/>
              <a:gd name="connsiteY93-15582" fmla="*/ 626 h 763"/>
              <a:gd name="connsiteX0-15583" fmla="*/ 601 w 711"/>
              <a:gd name="connsiteY0-15584" fmla="*/ 105 h 831"/>
              <a:gd name="connsiteX1-15585" fmla="*/ 596 w 711"/>
              <a:gd name="connsiteY1-15586" fmla="*/ 95 h 831"/>
              <a:gd name="connsiteX2-15587" fmla="*/ 596 w 711"/>
              <a:gd name="connsiteY2-15588" fmla="*/ 89 h 831"/>
              <a:gd name="connsiteX3-15589" fmla="*/ 596 w 711"/>
              <a:gd name="connsiteY3-15590" fmla="*/ 84 h 831"/>
              <a:gd name="connsiteX4-15591" fmla="*/ 590 w 711"/>
              <a:gd name="connsiteY4-15592" fmla="*/ 84 h 831"/>
              <a:gd name="connsiteX5-15593" fmla="*/ 585 w 711"/>
              <a:gd name="connsiteY5-15594" fmla="*/ 79 h 831"/>
              <a:gd name="connsiteX6-15595" fmla="*/ 575 w 711"/>
              <a:gd name="connsiteY6-15596" fmla="*/ 79 h 831"/>
              <a:gd name="connsiteX7-15597" fmla="*/ 569 w 711"/>
              <a:gd name="connsiteY7-15598" fmla="*/ 74 h 831"/>
              <a:gd name="connsiteX8-15599" fmla="*/ 553 w 711"/>
              <a:gd name="connsiteY8-15600" fmla="*/ 74 h 831"/>
              <a:gd name="connsiteX9-15601" fmla="*/ 543 w 711"/>
              <a:gd name="connsiteY9-15602" fmla="*/ 74 h 831"/>
              <a:gd name="connsiteX10-15603" fmla="*/ 527 w 711"/>
              <a:gd name="connsiteY10-15604" fmla="*/ 79 h 831"/>
              <a:gd name="connsiteX11-15605" fmla="*/ 496 w 711"/>
              <a:gd name="connsiteY11-15606" fmla="*/ 79 h 831"/>
              <a:gd name="connsiteX12-15607" fmla="*/ 459 w 711"/>
              <a:gd name="connsiteY12-15608" fmla="*/ 84 h 831"/>
              <a:gd name="connsiteX13-15609" fmla="*/ 422 w 711"/>
              <a:gd name="connsiteY13-15610" fmla="*/ 89 h 831"/>
              <a:gd name="connsiteX14-15611" fmla="*/ 385 w 711"/>
              <a:gd name="connsiteY14-15612" fmla="*/ 89 h 831"/>
              <a:gd name="connsiteX15-15613" fmla="*/ 343 w 711"/>
              <a:gd name="connsiteY15-15614" fmla="*/ 95 h 831"/>
              <a:gd name="connsiteX16-15615" fmla="*/ 295 w 711"/>
              <a:gd name="connsiteY16-15616" fmla="*/ 105 h 831"/>
              <a:gd name="connsiteX17-15617" fmla="*/ 269 w 711"/>
              <a:gd name="connsiteY17-15618" fmla="*/ 105 h 831"/>
              <a:gd name="connsiteX18-15619" fmla="*/ 243 w 711"/>
              <a:gd name="connsiteY18-15620" fmla="*/ 110 h 831"/>
              <a:gd name="connsiteX19-15621" fmla="*/ 216 w 711"/>
              <a:gd name="connsiteY19-15622" fmla="*/ 116 h 831"/>
              <a:gd name="connsiteX20-15623" fmla="*/ 190 w 711"/>
              <a:gd name="connsiteY20-15624" fmla="*/ 116 h 831"/>
              <a:gd name="connsiteX21-15625" fmla="*/ 158 w 711"/>
              <a:gd name="connsiteY21-15626" fmla="*/ 121 h 831"/>
              <a:gd name="connsiteX22-15627" fmla="*/ 132 w 711"/>
              <a:gd name="connsiteY22-15628" fmla="*/ 126 h 831"/>
              <a:gd name="connsiteX23-15629" fmla="*/ 106 w 711"/>
              <a:gd name="connsiteY23-15630" fmla="*/ 126 h 831"/>
              <a:gd name="connsiteX24-15631" fmla="*/ 85 w 711"/>
              <a:gd name="connsiteY24-15632" fmla="*/ 132 h 831"/>
              <a:gd name="connsiteX25-15633" fmla="*/ 64 w 711"/>
              <a:gd name="connsiteY25-15634" fmla="*/ 132 h 831"/>
              <a:gd name="connsiteX26-15635" fmla="*/ 37 w 711"/>
              <a:gd name="connsiteY26-15636" fmla="*/ 132 h 831"/>
              <a:gd name="connsiteX27-15637" fmla="*/ 21 w 711"/>
              <a:gd name="connsiteY27-15638" fmla="*/ 137 h 831"/>
              <a:gd name="connsiteX28-15639" fmla="*/ 0 w 711"/>
              <a:gd name="connsiteY28-15640" fmla="*/ 137 h 831"/>
              <a:gd name="connsiteX29-15641" fmla="*/ 0 w 711"/>
              <a:gd name="connsiteY29-15642" fmla="*/ 100 h 831"/>
              <a:gd name="connsiteX30-15643" fmla="*/ 16 w 711"/>
              <a:gd name="connsiteY30-15644" fmla="*/ 100 h 831"/>
              <a:gd name="connsiteX31-15645" fmla="*/ 37 w 711"/>
              <a:gd name="connsiteY31-15646" fmla="*/ 100 h 831"/>
              <a:gd name="connsiteX32-15647" fmla="*/ 53 w 711"/>
              <a:gd name="connsiteY32-15648" fmla="*/ 100 h 831"/>
              <a:gd name="connsiteX33-15649" fmla="*/ 74 w 711"/>
              <a:gd name="connsiteY33-15650" fmla="*/ 95 h 831"/>
              <a:gd name="connsiteX34-15651" fmla="*/ 100 w 711"/>
              <a:gd name="connsiteY34-15652" fmla="*/ 95 h 831"/>
              <a:gd name="connsiteX35-15653" fmla="*/ 122 w 711"/>
              <a:gd name="connsiteY35-15654" fmla="*/ 89 h 831"/>
              <a:gd name="connsiteX36-15655" fmla="*/ 148 w 711"/>
              <a:gd name="connsiteY36-15656" fmla="*/ 84 h 831"/>
              <a:gd name="connsiteX37-15657" fmla="*/ 179 w 711"/>
              <a:gd name="connsiteY37-15658" fmla="*/ 84 h 831"/>
              <a:gd name="connsiteX38-15659" fmla="*/ 237 w 711"/>
              <a:gd name="connsiteY38-15660" fmla="*/ 74 h 831"/>
              <a:gd name="connsiteX39-15661" fmla="*/ 295 w 711"/>
              <a:gd name="connsiteY39-15662" fmla="*/ 63 h 831"/>
              <a:gd name="connsiteX40-15663" fmla="*/ 353 w 711"/>
              <a:gd name="connsiteY40-15664" fmla="*/ 58 h 831"/>
              <a:gd name="connsiteX41-15665" fmla="*/ 411 w 711"/>
              <a:gd name="connsiteY41-15666" fmla="*/ 47 h 831"/>
              <a:gd name="connsiteX42-15667" fmla="*/ 438 w 711"/>
              <a:gd name="connsiteY42-15668" fmla="*/ 42 h 831"/>
              <a:gd name="connsiteX43-15669" fmla="*/ 464 w 711"/>
              <a:gd name="connsiteY43-15670" fmla="*/ 37 h 831"/>
              <a:gd name="connsiteX44-15671" fmla="*/ 490 w 711"/>
              <a:gd name="connsiteY44-15672" fmla="*/ 32 h 831"/>
              <a:gd name="connsiteX45-15673" fmla="*/ 506 w 711"/>
              <a:gd name="connsiteY45-15674" fmla="*/ 32 h 831"/>
              <a:gd name="connsiteX46-15675" fmla="*/ 522 w 711"/>
              <a:gd name="connsiteY46-15676" fmla="*/ 26 h 831"/>
              <a:gd name="connsiteX47-15677" fmla="*/ 538 w 711"/>
              <a:gd name="connsiteY47-15678" fmla="*/ 21 h 831"/>
              <a:gd name="connsiteX48-15679" fmla="*/ 543 w 711"/>
              <a:gd name="connsiteY48-15680" fmla="*/ 21 h 831"/>
              <a:gd name="connsiteX49-15681" fmla="*/ 553 w 711"/>
              <a:gd name="connsiteY49-15682" fmla="*/ 16 h 831"/>
              <a:gd name="connsiteX50-15683" fmla="*/ 559 w 711"/>
              <a:gd name="connsiteY50-15684" fmla="*/ 11 h 831"/>
              <a:gd name="connsiteX51-15685" fmla="*/ 569 w 711"/>
              <a:gd name="connsiteY51-15686" fmla="*/ 5 h 831"/>
              <a:gd name="connsiteX52-15687" fmla="*/ 575 w 711"/>
              <a:gd name="connsiteY52-15688" fmla="*/ 5 h 831"/>
              <a:gd name="connsiteX53-15689" fmla="*/ 585 w 711"/>
              <a:gd name="connsiteY53-15690" fmla="*/ 0 h 831"/>
              <a:gd name="connsiteX54-15691" fmla="*/ 590 w 711"/>
              <a:gd name="connsiteY54-15692" fmla="*/ 5 h 831"/>
              <a:gd name="connsiteX55-15693" fmla="*/ 596 w 711"/>
              <a:gd name="connsiteY55-15694" fmla="*/ 5 h 831"/>
              <a:gd name="connsiteX56-15695" fmla="*/ 601 w 711"/>
              <a:gd name="connsiteY56-15696" fmla="*/ 11 h 831"/>
              <a:gd name="connsiteX57-15697" fmla="*/ 611 w 711"/>
              <a:gd name="connsiteY57-15698" fmla="*/ 16 h 831"/>
              <a:gd name="connsiteX58-15699" fmla="*/ 622 w 711"/>
              <a:gd name="connsiteY58-15700" fmla="*/ 21 h 831"/>
              <a:gd name="connsiteX59-15701" fmla="*/ 632 w 711"/>
              <a:gd name="connsiteY59-15702" fmla="*/ 26 h 831"/>
              <a:gd name="connsiteX60-15703" fmla="*/ 643 w 711"/>
              <a:gd name="connsiteY60-15704" fmla="*/ 32 h 831"/>
              <a:gd name="connsiteX61-15705" fmla="*/ 659 w 711"/>
              <a:gd name="connsiteY61-15706" fmla="*/ 42 h 831"/>
              <a:gd name="connsiteX62-15707" fmla="*/ 669 w 711"/>
              <a:gd name="connsiteY62-15708" fmla="*/ 53 h 831"/>
              <a:gd name="connsiteX63-15709" fmla="*/ 680 w 711"/>
              <a:gd name="connsiteY63-15710" fmla="*/ 58 h 831"/>
              <a:gd name="connsiteX64-15711" fmla="*/ 690 w 711"/>
              <a:gd name="connsiteY64-15712" fmla="*/ 68 h 831"/>
              <a:gd name="connsiteX65-15713" fmla="*/ 701 w 711"/>
              <a:gd name="connsiteY65-15714" fmla="*/ 74 h 831"/>
              <a:gd name="connsiteX66-15715" fmla="*/ 706 w 711"/>
              <a:gd name="connsiteY66-15716" fmla="*/ 79 h 831"/>
              <a:gd name="connsiteX67-15717" fmla="*/ 711 w 711"/>
              <a:gd name="connsiteY67-15718" fmla="*/ 84 h 831"/>
              <a:gd name="connsiteX68-15719" fmla="*/ 711 w 711"/>
              <a:gd name="connsiteY68-15720" fmla="*/ 89 h 831"/>
              <a:gd name="connsiteX69-15721" fmla="*/ 711 w 711"/>
              <a:gd name="connsiteY69-15722" fmla="*/ 95 h 831"/>
              <a:gd name="connsiteX70-15723" fmla="*/ 711 w 711"/>
              <a:gd name="connsiteY70-15724" fmla="*/ 100 h 831"/>
              <a:gd name="connsiteX71-15725" fmla="*/ 711 w 711"/>
              <a:gd name="connsiteY71-15726" fmla="*/ 105 h 831"/>
              <a:gd name="connsiteX72-15727" fmla="*/ 706 w 711"/>
              <a:gd name="connsiteY72-15728" fmla="*/ 110 h 831"/>
              <a:gd name="connsiteX73-15729" fmla="*/ 585 w 711"/>
              <a:gd name="connsiteY73-15730" fmla="*/ 726 h 831"/>
              <a:gd name="connsiteX74-15731" fmla="*/ 580 w 711"/>
              <a:gd name="connsiteY74-15732" fmla="*/ 742 h 831"/>
              <a:gd name="connsiteX75-15733" fmla="*/ 569 w 711"/>
              <a:gd name="connsiteY75-15734" fmla="*/ 747 h 831"/>
              <a:gd name="connsiteX76-15735" fmla="*/ 564 w 711"/>
              <a:gd name="connsiteY76-15736" fmla="*/ 757 h 831"/>
              <a:gd name="connsiteX77-15737" fmla="*/ 559 w 711"/>
              <a:gd name="connsiteY77-15738" fmla="*/ 757 h 831"/>
              <a:gd name="connsiteX78-15739" fmla="*/ 553 w 711"/>
              <a:gd name="connsiteY78-15740" fmla="*/ 763 h 831"/>
              <a:gd name="connsiteX79-15741" fmla="*/ 548 w 711"/>
              <a:gd name="connsiteY79-15742" fmla="*/ 763 h 831"/>
              <a:gd name="connsiteX80-15743" fmla="*/ 548 w 711"/>
              <a:gd name="connsiteY80-15744" fmla="*/ 757 h 831"/>
              <a:gd name="connsiteX81-15745" fmla="*/ 543 w 711"/>
              <a:gd name="connsiteY81-15746" fmla="*/ 757 h 831"/>
              <a:gd name="connsiteX82-15747" fmla="*/ 543 w 711"/>
              <a:gd name="connsiteY82-15748" fmla="*/ 752 h 831"/>
              <a:gd name="connsiteX83-15749" fmla="*/ 543 w 711"/>
              <a:gd name="connsiteY83-15750" fmla="*/ 747 h 831"/>
              <a:gd name="connsiteX84-15751" fmla="*/ 538 w 711"/>
              <a:gd name="connsiteY84-15752" fmla="*/ 742 h 831"/>
              <a:gd name="connsiteX85-15753" fmla="*/ 538 w 711"/>
              <a:gd name="connsiteY85-15754" fmla="*/ 731 h 831"/>
              <a:gd name="connsiteX86-15755" fmla="*/ 538 w 711"/>
              <a:gd name="connsiteY86-15756" fmla="*/ 721 h 831"/>
              <a:gd name="connsiteX87-15757" fmla="*/ 532 w 711"/>
              <a:gd name="connsiteY87-15758" fmla="*/ 705 h 831"/>
              <a:gd name="connsiteX88-15759" fmla="*/ 527 w 711"/>
              <a:gd name="connsiteY88-15760" fmla="*/ 684 h 831"/>
              <a:gd name="connsiteX89-15761" fmla="*/ 522 w 711"/>
              <a:gd name="connsiteY89-15762" fmla="*/ 668 h 831"/>
              <a:gd name="connsiteX90-15763" fmla="*/ 517 w 711"/>
              <a:gd name="connsiteY90-15764" fmla="*/ 652 h 831"/>
              <a:gd name="connsiteX91-15765" fmla="*/ 511 w 711"/>
              <a:gd name="connsiteY91-15766" fmla="*/ 636 h 831"/>
              <a:gd name="connsiteX92-15767" fmla="*/ 501 w 711"/>
              <a:gd name="connsiteY92-15768" fmla="*/ 626 h 831"/>
              <a:gd name="connsiteX0-15769" fmla="*/ 601 w 711"/>
              <a:gd name="connsiteY0-15770" fmla="*/ 105 h 832"/>
              <a:gd name="connsiteX1-15771" fmla="*/ 596 w 711"/>
              <a:gd name="connsiteY1-15772" fmla="*/ 95 h 832"/>
              <a:gd name="connsiteX2-15773" fmla="*/ 596 w 711"/>
              <a:gd name="connsiteY2-15774" fmla="*/ 89 h 832"/>
              <a:gd name="connsiteX3-15775" fmla="*/ 596 w 711"/>
              <a:gd name="connsiteY3-15776" fmla="*/ 84 h 832"/>
              <a:gd name="connsiteX4-15777" fmla="*/ 590 w 711"/>
              <a:gd name="connsiteY4-15778" fmla="*/ 84 h 832"/>
              <a:gd name="connsiteX5-15779" fmla="*/ 585 w 711"/>
              <a:gd name="connsiteY5-15780" fmla="*/ 79 h 832"/>
              <a:gd name="connsiteX6-15781" fmla="*/ 575 w 711"/>
              <a:gd name="connsiteY6-15782" fmla="*/ 79 h 832"/>
              <a:gd name="connsiteX7-15783" fmla="*/ 569 w 711"/>
              <a:gd name="connsiteY7-15784" fmla="*/ 74 h 832"/>
              <a:gd name="connsiteX8-15785" fmla="*/ 553 w 711"/>
              <a:gd name="connsiteY8-15786" fmla="*/ 74 h 832"/>
              <a:gd name="connsiteX9-15787" fmla="*/ 543 w 711"/>
              <a:gd name="connsiteY9-15788" fmla="*/ 74 h 832"/>
              <a:gd name="connsiteX10-15789" fmla="*/ 527 w 711"/>
              <a:gd name="connsiteY10-15790" fmla="*/ 79 h 832"/>
              <a:gd name="connsiteX11-15791" fmla="*/ 496 w 711"/>
              <a:gd name="connsiteY11-15792" fmla="*/ 79 h 832"/>
              <a:gd name="connsiteX12-15793" fmla="*/ 459 w 711"/>
              <a:gd name="connsiteY12-15794" fmla="*/ 84 h 832"/>
              <a:gd name="connsiteX13-15795" fmla="*/ 422 w 711"/>
              <a:gd name="connsiteY13-15796" fmla="*/ 89 h 832"/>
              <a:gd name="connsiteX14-15797" fmla="*/ 385 w 711"/>
              <a:gd name="connsiteY14-15798" fmla="*/ 89 h 832"/>
              <a:gd name="connsiteX15-15799" fmla="*/ 343 w 711"/>
              <a:gd name="connsiteY15-15800" fmla="*/ 95 h 832"/>
              <a:gd name="connsiteX16-15801" fmla="*/ 295 w 711"/>
              <a:gd name="connsiteY16-15802" fmla="*/ 105 h 832"/>
              <a:gd name="connsiteX17-15803" fmla="*/ 269 w 711"/>
              <a:gd name="connsiteY17-15804" fmla="*/ 105 h 832"/>
              <a:gd name="connsiteX18-15805" fmla="*/ 243 w 711"/>
              <a:gd name="connsiteY18-15806" fmla="*/ 110 h 832"/>
              <a:gd name="connsiteX19-15807" fmla="*/ 216 w 711"/>
              <a:gd name="connsiteY19-15808" fmla="*/ 116 h 832"/>
              <a:gd name="connsiteX20-15809" fmla="*/ 190 w 711"/>
              <a:gd name="connsiteY20-15810" fmla="*/ 116 h 832"/>
              <a:gd name="connsiteX21-15811" fmla="*/ 158 w 711"/>
              <a:gd name="connsiteY21-15812" fmla="*/ 121 h 832"/>
              <a:gd name="connsiteX22-15813" fmla="*/ 132 w 711"/>
              <a:gd name="connsiteY22-15814" fmla="*/ 126 h 832"/>
              <a:gd name="connsiteX23-15815" fmla="*/ 106 w 711"/>
              <a:gd name="connsiteY23-15816" fmla="*/ 126 h 832"/>
              <a:gd name="connsiteX24-15817" fmla="*/ 85 w 711"/>
              <a:gd name="connsiteY24-15818" fmla="*/ 132 h 832"/>
              <a:gd name="connsiteX25-15819" fmla="*/ 64 w 711"/>
              <a:gd name="connsiteY25-15820" fmla="*/ 132 h 832"/>
              <a:gd name="connsiteX26-15821" fmla="*/ 37 w 711"/>
              <a:gd name="connsiteY26-15822" fmla="*/ 132 h 832"/>
              <a:gd name="connsiteX27-15823" fmla="*/ 21 w 711"/>
              <a:gd name="connsiteY27-15824" fmla="*/ 137 h 832"/>
              <a:gd name="connsiteX28-15825" fmla="*/ 0 w 711"/>
              <a:gd name="connsiteY28-15826" fmla="*/ 137 h 832"/>
              <a:gd name="connsiteX29-15827" fmla="*/ 0 w 711"/>
              <a:gd name="connsiteY29-15828" fmla="*/ 100 h 832"/>
              <a:gd name="connsiteX30-15829" fmla="*/ 16 w 711"/>
              <a:gd name="connsiteY30-15830" fmla="*/ 100 h 832"/>
              <a:gd name="connsiteX31-15831" fmla="*/ 37 w 711"/>
              <a:gd name="connsiteY31-15832" fmla="*/ 100 h 832"/>
              <a:gd name="connsiteX32-15833" fmla="*/ 53 w 711"/>
              <a:gd name="connsiteY32-15834" fmla="*/ 100 h 832"/>
              <a:gd name="connsiteX33-15835" fmla="*/ 74 w 711"/>
              <a:gd name="connsiteY33-15836" fmla="*/ 95 h 832"/>
              <a:gd name="connsiteX34-15837" fmla="*/ 100 w 711"/>
              <a:gd name="connsiteY34-15838" fmla="*/ 95 h 832"/>
              <a:gd name="connsiteX35-15839" fmla="*/ 122 w 711"/>
              <a:gd name="connsiteY35-15840" fmla="*/ 89 h 832"/>
              <a:gd name="connsiteX36-15841" fmla="*/ 148 w 711"/>
              <a:gd name="connsiteY36-15842" fmla="*/ 84 h 832"/>
              <a:gd name="connsiteX37-15843" fmla="*/ 179 w 711"/>
              <a:gd name="connsiteY37-15844" fmla="*/ 84 h 832"/>
              <a:gd name="connsiteX38-15845" fmla="*/ 237 w 711"/>
              <a:gd name="connsiteY38-15846" fmla="*/ 74 h 832"/>
              <a:gd name="connsiteX39-15847" fmla="*/ 295 w 711"/>
              <a:gd name="connsiteY39-15848" fmla="*/ 63 h 832"/>
              <a:gd name="connsiteX40-15849" fmla="*/ 353 w 711"/>
              <a:gd name="connsiteY40-15850" fmla="*/ 58 h 832"/>
              <a:gd name="connsiteX41-15851" fmla="*/ 411 w 711"/>
              <a:gd name="connsiteY41-15852" fmla="*/ 47 h 832"/>
              <a:gd name="connsiteX42-15853" fmla="*/ 438 w 711"/>
              <a:gd name="connsiteY42-15854" fmla="*/ 42 h 832"/>
              <a:gd name="connsiteX43-15855" fmla="*/ 464 w 711"/>
              <a:gd name="connsiteY43-15856" fmla="*/ 37 h 832"/>
              <a:gd name="connsiteX44-15857" fmla="*/ 490 w 711"/>
              <a:gd name="connsiteY44-15858" fmla="*/ 32 h 832"/>
              <a:gd name="connsiteX45-15859" fmla="*/ 506 w 711"/>
              <a:gd name="connsiteY45-15860" fmla="*/ 32 h 832"/>
              <a:gd name="connsiteX46-15861" fmla="*/ 522 w 711"/>
              <a:gd name="connsiteY46-15862" fmla="*/ 26 h 832"/>
              <a:gd name="connsiteX47-15863" fmla="*/ 538 w 711"/>
              <a:gd name="connsiteY47-15864" fmla="*/ 21 h 832"/>
              <a:gd name="connsiteX48-15865" fmla="*/ 543 w 711"/>
              <a:gd name="connsiteY48-15866" fmla="*/ 21 h 832"/>
              <a:gd name="connsiteX49-15867" fmla="*/ 553 w 711"/>
              <a:gd name="connsiteY49-15868" fmla="*/ 16 h 832"/>
              <a:gd name="connsiteX50-15869" fmla="*/ 559 w 711"/>
              <a:gd name="connsiteY50-15870" fmla="*/ 11 h 832"/>
              <a:gd name="connsiteX51-15871" fmla="*/ 569 w 711"/>
              <a:gd name="connsiteY51-15872" fmla="*/ 5 h 832"/>
              <a:gd name="connsiteX52-15873" fmla="*/ 575 w 711"/>
              <a:gd name="connsiteY52-15874" fmla="*/ 5 h 832"/>
              <a:gd name="connsiteX53-15875" fmla="*/ 585 w 711"/>
              <a:gd name="connsiteY53-15876" fmla="*/ 0 h 832"/>
              <a:gd name="connsiteX54-15877" fmla="*/ 590 w 711"/>
              <a:gd name="connsiteY54-15878" fmla="*/ 5 h 832"/>
              <a:gd name="connsiteX55-15879" fmla="*/ 596 w 711"/>
              <a:gd name="connsiteY55-15880" fmla="*/ 5 h 832"/>
              <a:gd name="connsiteX56-15881" fmla="*/ 601 w 711"/>
              <a:gd name="connsiteY56-15882" fmla="*/ 11 h 832"/>
              <a:gd name="connsiteX57-15883" fmla="*/ 611 w 711"/>
              <a:gd name="connsiteY57-15884" fmla="*/ 16 h 832"/>
              <a:gd name="connsiteX58-15885" fmla="*/ 622 w 711"/>
              <a:gd name="connsiteY58-15886" fmla="*/ 21 h 832"/>
              <a:gd name="connsiteX59-15887" fmla="*/ 632 w 711"/>
              <a:gd name="connsiteY59-15888" fmla="*/ 26 h 832"/>
              <a:gd name="connsiteX60-15889" fmla="*/ 643 w 711"/>
              <a:gd name="connsiteY60-15890" fmla="*/ 32 h 832"/>
              <a:gd name="connsiteX61-15891" fmla="*/ 659 w 711"/>
              <a:gd name="connsiteY61-15892" fmla="*/ 42 h 832"/>
              <a:gd name="connsiteX62-15893" fmla="*/ 669 w 711"/>
              <a:gd name="connsiteY62-15894" fmla="*/ 53 h 832"/>
              <a:gd name="connsiteX63-15895" fmla="*/ 680 w 711"/>
              <a:gd name="connsiteY63-15896" fmla="*/ 58 h 832"/>
              <a:gd name="connsiteX64-15897" fmla="*/ 690 w 711"/>
              <a:gd name="connsiteY64-15898" fmla="*/ 68 h 832"/>
              <a:gd name="connsiteX65-15899" fmla="*/ 701 w 711"/>
              <a:gd name="connsiteY65-15900" fmla="*/ 74 h 832"/>
              <a:gd name="connsiteX66-15901" fmla="*/ 706 w 711"/>
              <a:gd name="connsiteY66-15902" fmla="*/ 79 h 832"/>
              <a:gd name="connsiteX67-15903" fmla="*/ 711 w 711"/>
              <a:gd name="connsiteY67-15904" fmla="*/ 84 h 832"/>
              <a:gd name="connsiteX68-15905" fmla="*/ 711 w 711"/>
              <a:gd name="connsiteY68-15906" fmla="*/ 89 h 832"/>
              <a:gd name="connsiteX69-15907" fmla="*/ 711 w 711"/>
              <a:gd name="connsiteY69-15908" fmla="*/ 95 h 832"/>
              <a:gd name="connsiteX70-15909" fmla="*/ 711 w 711"/>
              <a:gd name="connsiteY70-15910" fmla="*/ 100 h 832"/>
              <a:gd name="connsiteX71-15911" fmla="*/ 711 w 711"/>
              <a:gd name="connsiteY71-15912" fmla="*/ 105 h 832"/>
              <a:gd name="connsiteX72-15913" fmla="*/ 706 w 711"/>
              <a:gd name="connsiteY72-15914" fmla="*/ 110 h 832"/>
              <a:gd name="connsiteX73-15915" fmla="*/ 585 w 711"/>
              <a:gd name="connsiteY73-15916" fmla="*/ 726 h 832"/>
              <a:gd name="connsiteX74-15917" fmla="*/ 569 w 711"/>
              <a:gd name="connsiteY74-15918" fmla="*/ 747 h 832"/>
              <a:gd name="connsiteX75-15919" fmla="*/ 564 w 711"/>
              <a:gd name="connsiteY75-15920" fmla="*/ 757 h 832"/>
              <a:gd name="connsiteX76-15921" fmla="*/ 559 w 711"/>
              <a:gd name="connsiteY76-15922" fmla="*/ 757 h 832"/>
              <a:gd name="connsiteX77-15923" fmla="*/ 553 w 711"/>
              <a:gd name="connsiteY77-15924" fmla="*/ 763 h 832"/>
              <a:gd name="connsiteX78-15925" fmla="*/ 548 w 711"/>
              <a:gd name="connsiteY78-15926" fmla="*/ 763 h 832"/>
              <a:gd name="connsiteX79-15927" fmla="*/ 548 w 711"/>
              <a:gd name="connsiteY79-15928" fmla="*/ 757 h 832"/>
              <a:gd name="connsiteX80-15929" fmla="*/ 543 w 711"/>
              <a:gd name="connsiteY80-15930" fmla="*/ 757 h 832"/>
              <a:gd name="connsiteX81-15931" fmla="*/ 543 w 711"/>
              <a:gd name="connsiteY81-15932" fmla="*/ 752 h 832"/>
              <a:gd name="connsiteX82-15933" fmla="*/ 543 w 711"/>
              <a:gd name="connsiteY82-15934" fmla="*/ 747 h 832"/>
              <a:gd name="connsiteX83-15935" fmla="*/ 538 w 711"/>
              <a:gd name="connsiteY83-15936" fmla="*/ 742 h 832"/>
              <a:gd name="connsiteX84-15937" fmla="*/ 538 w 711"/>
              <a:gd name="connsiteY84-15938" fmla="*/ 731 h 832"/>
              <a:gd name="connsiteX85-15939" fmla="*/ 538 w 711"/>
              <a:gd name="connsiteY85-15940" fmla="*/ 721 h 832"/>
              <a:gd name="connsiteX86-15941" fmla="*/ 532 w 711"/>
              <a:gd name="connsiteY86-15942" fmla="*/ 705 h 832"/>
              <a:gd name="connsiteX87-15943" fmla="*/ 527 w 711"/>
              <a:gd name="connsiteY87-15944" fmla="*/ 684 h 832"/>
              <a:gd name="connsiteX88-15945" fmla="*/ 522 w 711"/>
              <a:gd name="connsiteY88-15946" fmla="*/ 668 h 832"/>
              <a:gd name="connsiteX89-15947" fmla="*/ 517 w 711"/>
              <a:gd name="connsiteY89-15948" fmla="*/ 652 h 832"/>
              <a:gd name="connsiteX90-15949" fmla="*/ 511 w 711"/>
              <a:gd name="connsiteY90-15950" fmla="*/ 636 h 832"/>
              <a:gd name="connsiteX91-15951" fmla="*/ 501 w 711"/>
              <a:gd name="connsiteY91-15952" fmla="*/ 626 h 832"/>
              <a:gd name="connsiteX0-15953" fmla="*/ 601 w 711"/>
              <a:gd name="connsiteY0-15954" fmla="*/ 105 h 763"/>
              <a:gd name="connsiteX1-15955" fmla="*/ 596 w 711"/>
              <a:gd name="connsiteY1-15956" fmla="*/ 95 h 763"/>
              <a:gd name="connsiteX2-15957" fmla="*/ 596 w 711"/>
              <a:gd name="connsiteY2-15958" fmla="*/ 89 h 763"/>
              <a:gd name="connsiteX3-15959" fmla="*/ 596 w 711"/>
              <a:gd name="connsiteY3-15960" fmla="*/ 84 h 763"/>
              <a:gd name="connsiteX4-15961" fmla="*/ 590 w 711"/>
              <a:gd name="connsiteY4-15962" fmla="*/ 84 h 763"/>
              <a:gd name="connsiteX5-15963" fmla="*/ 585 w 711"/>
              <a:gd name="connsiteY5-15964" fmla="*/ 79 h 763"/>
              <a:gd name="connsiteX6-15965" fmla="*/ 575 w 711"/>
              <a:gd name="connsiteY6-15966" fmla="*/ 79 h 763"/>
              <a:gd name="connsiteX7-15967" fmla="*/ 569 w 711"/>
              <a:gd name="connsiteY7-15968" fmla="*/ 74 h 763"/>
              <a:gd name="connsiteX8-15969" fmla="*/ 553 w 711"/>
              <a:gd name="connsiteY8-15970" fmla="*/ 74 h 763"/>
              <a:gd name="connsiteX9-15971" fmla="*/ 543 w 711"/>
              <a:gd name="connsiteY9-15972" fmla="*/ 74 h 763"/>
              <a:gd name="connsiteX10-15973" fmla="*/ 527 w 711"/>
              <a:gd name="connsiteY10-15974" fmla="*/ 79 h 763"/>
              <a:gd name="connsiteX11-15975" fmla="*/ 496 w 711"/>
              <a:gd name="connsiteY11-15976" fmla="*/ 79 h 763"/>
              <a:gd name="connsiteX12-15977" fmla="*/ 459 w 711"/>
              <a:gd name="connsiteY12-15978" fmla="*/ 84 h 763"/>
              <a:gd name="connsiteX13-15979" fmla="*/ 422 w 711"/>
              <a:gd name="connsiteY13-15980" fmla="*/ 89 h 763"/>
              <a:gd name="connsiteX14-15981" fmla="*/ 385 w 711"/>
              <a:gd name="connsiteY14-15982" fmla="*/ 89 h 763"/>
              <a:gd name="connsiteX15-15983" fmla="*/ 343 w 711"/>
              <a:gd name="connsiteY15-15984" fmla="*/ 95 h 763"/>
              <a:gd name="connsiteX16-15985" fmla="*/ 295 w 711"/>
              <a:gd name="connsiteY16-15986" fmla="*/ 105 h 763"/>
              <a:gd name="connsiteX17-15987" fmla="*/ 269 w 711"/>
              <a:gd name="connsiteY17-15988" fmla="*/ 105 h 763"/>
              <a:gd name="connsiteX18-15989" fmla="*/ 243 w 711"/>
              <a:gd name="connsiteY18-15990" fmla="*/ 110 h 763"/>
              <a:gd name="connsiteX19-15991" fmla="*/ 216 w 711"/>
              <a:gd name="connsiteY19-15992" fmla="*/ 116 h 763"/>
              <a:gd name="connsiteX20-15993" fmla="*/ 190 w 711"/>
              <a:gd name="connsiteY20-15994" fmla="*/ 116 h 763"/>
              <a:gd name="connsiteX21-15995" fmla="*/ 158 w 711"/>
              <a:gd name="connsiteY21-15996" fmla="*/ 121 h 763"/>
              <a:gd name="connsiteX22-15997" fmla="*/ 132 w 711"/>
              <a:gd name="connsiteY22-15998" fmla="*/ 126 h 763"/>
              <a:gd name="connsiteX23-15999" fmla="*/ 106 w 711"/>
              <a:gd name="connsiteY23-16000" fmla="*/ 126 h 763"/>
              <a:gd name="connsiteX24-16001" fmla="*/ 85 w 711"/>
              <a:gd name="connsiteY24-16002" fmla="*/ 132 h 763"/>
              <a:gd name="connsiteX25-16003" fmla="*/ 64 w 711"/>
              <a:gd name="connsiteY25-16004" fmla="*/ 132 h 763"/>
              <a:gd name="connsiteX26-16005" fmla="*/ 37 w 711"/>
              <a:gd name="connsiteY26-16006" fmla="*/ 132 h 763"/>
              <a:gd name="connsiteX27-16007" fmla="*/ 21 w 711"/>
              <a:gd name="connsiteY27-16008" fmla="*/ 137 h 763"/>
              <a:gd name="connsiteX28-16009" fmla="*/ 0 w 711"/>
              <a:gd name="connsiteY28-16010" fmla="*/ 137 h 763"/>
              <a:gd name="connsiteX29-16011" fmla="*/ 0 w 711"/>
              <a:gd name="connsiteY29-16012" fmla="*/ 100 h 763"/>
              <a:gd name="connsiteX30-16013" fmla="*/ 16 w 711"/>
              <a:gd name="connsiteY30-16014" fmla="*/ 100 h 763"/>
              <a:gd name="connsiteX31-16015" fmla="*/ 37 w 711"/>
              <a:gd name="connsiteY31-16016" fmla="*/ 100 h 763"/>
              <a:gd name="connsiteX32-16017" fmla="*/ 53 w 711"/>
              <a:gd name="connsiteY32-16018" fmla="*/ 100 h 763"/>
              <a:gd name="connsiteX33-16019" fmla="*/ 74 w 711"/>
              <a:gd name="connsiteY33-16020" fmla="*/ 95 h 763"/>
              <a:gd name="connsiteX34-16021" fmla="*/ 100 w 711"/>
              <a:gd name="connsiteY34-16022" fmla="*/ 95 h 763"/>
              <a:gd name="connsiteX35-16023" fmla="*/ 122 w 711"/>
              <a:gd name="connsiteY35-16024" fmla="*/ 89 h 763"/>
              <a:gd name="connsiteX36-16025" fmla="*/ 148 w 711"/>
              <a:gd name="connsiteY36-16026" fmla="*/ 84 h 763"/>
              <a:gd name="connsiteX37-16027" fmla="*/ 179 w 711"/>
              <a:gd name="connsiteY37-16028" fmla="*/ 84 h 763"/>
              <a:gd name="connsiteX38-16029" fmla="*/ 237 w 711"/>
              <a:gd name="connsiteY38-16030" fmla="*/ 74 h 763"/>
              <a:gd name="connsiteX39-16031" fmla="*/ 295 w 711"/>
              <a:gd name="connsiteY39-16032" fmla="*/ 63 h 763"/>
              <a:gd name="connsiteX40-16033" fmla="*/ 353 w 711"/>
              <a:gd name="connsiteY40-16034" fmla="*/ 58 h 763"/>
              <a:gd name="connsiteX41-16035" fmla="*/ 411 w 711"/>
              <a:gd name="connsiteY41-16036" fmla="*/ 47 h 763"/>
              <a:gd name="connsiteX42-16037" fmla="*/ 438 w 711"/>
              <a:gd name="connsiteY42-16038" fmla="*/ 42 h 763"/>
              <a:gd name="connsiteX43-16039" fmla="*/ 464 w 711"/>
              <a:gd name="connsiteY43-16040" fmla="*/ 37 h 763"/>
              <a:gd name="connsiteX44-16041" fmla="*/ 490 w 711"/>
              <a:gd name="connsiteY44-16042" fmla="*/ 32 h 763"/>
              <a:gd name="connsiteX45-16043" fmla="*/ 506 w 711"/>
              <a:gd name="connsiteY45-16044" fmla="*/ 32 h 763"/>
              <a:gd name="connsiteX46-16045" fmla="*/ 522 w 711"/>
              <a:gd name="connsiteY46-16046" fmla="*/ 26 h 763"/>
              <a:gd name="connsiteX47-16047" fmla="*/ 538 w 711"/>
              <a:gd name="connsiteY47-16048" fmla="*/ 21 h 763"/>
              <a:gd name="connsiteX48-16049" fmla="*/ 543 w 711"/>
              <a:gd name="connsiteY48-16050" fmla="*/ 21 h 763"/>
              <a:gd name="connsiteX49-16051" fmla="*/ 553 w 711"/>
              <a:gd name="connsiteY49-16052" fmla="*/ 16 h 763"/>
              <a:gd name="connsiteX50-16053" fmla="*/ 559 w 711"/>
              <a:gd name="connsiteY50-16054" fmla="*/ 11 h 763"/>
              <a:gd name="connsiteX51-16055" fmla="*/ 569 w 711"/>
              <a:gd name="connsiteY51-16056" fmla="*/ 5 h 763"/>
              <a:gd name="connsiteX52-16057" fmla="*/ 575 w 711"/>
              <a:gd name="connsiteY52-16058" fmla="*/ 5 h 763"/>
              <a:gd name="connsiteX53-16059" fmla="*/ 585 w 711"/>
              <a:gd name="connsiteY53-16060" fmla="*/ 0 h 763"/>
              <a:gd name="connsiteX54-16061" fmla="*/ 590 w 711"/>
              <a:gd name="connsiteY54-16062" fmla="*/ 5 h 763"/>
              <a:gd name="connsiteX55-16063" fmla="*/ 596 w 711"/>
              <a:gd name="connsiteY55-16064" fmla="*/ 5 h 763"/>
              <a:gd name="connsiteX56-16065" fmla="*/ 601 w 711"/>
              <a:gd name="connsiteY56-16066" fmla="*/ 11 h 763"/>
              <a:gd name="connsiteX57-16067" fmla="*/ 611 w 711"/>
              <a:gd name="connsiteY57-16068" fmla="*/ 16 h 763"/>
              <a:gd name="connsiteX58-16069" fmla="*/ 622 w 711"/>
              <a:gd name="connsiteY58-16070" fmla="*/ 21 h 763"/>
              <a:gd name="connsiteX59-16071" fmla="*/ 632 w 711"/>
              <a:gd name="connsiteY59-16072" fmla="*/ 26 h 763"/>
              <a:gd name="connsiteX60-16073" fmla="*/ 643 w 711"/>
              <a:gd name="connsiteY60-16074" fmla="*/ 32 h 763"/>
              <a:gd name="connsiteX61-16075" fmla="*/ 659 w 711"/>
              <a:gd name="connsiteY61-16076" fmla="*/ 42 h 763"/>
              <a:gd name="connsiteX62-16077" fmla="*/ 669 w 711"/>
              <a:gd name="connsiteY62-16078" fmla="*/ 53 h 763"/>
              <a:gd name="connsiteX63-16079" fmla="*/ 680 w 711"/>
              <a:gd name="connsiteY63-16080" fmla="*/ 58 h 763"/>
              <a:gd name="connsiteX64-16081" fmla="*/ 690 w 711"/>
              <a:gd name="connsiteY64-16082" fmla="*/ 68 h 763"/>
              <a:gd name="connsiteX65-16083" fmla="*/ 701 w 711"/>
              <a:gd name="connsiteY65-16084" fmla="*/ 74 h 763"/>
              <a:gd name="connsiteX66-16085" fmla="*/ 706 w 711"/>
              <a:gd name="connsiteY66-16086" fmla="*/ 79 h 763"/>
              <a:gd name="connsiteX67-16087" fmla="*/ 711 w 711"/>
              <a:gd name="connsiteY67-16088" fmla="*/ 84 h 763"/>
              <a:gd name="connsiteX68-16089" fmla="*/ 711 w 711"/>
              <a:gd name="connsiteY68-16090" fmla="*/ 89 h 763"/>
              <a:gd name="connsiteX69-16091" fmla="*/ 711 w 711"/>
              <a:gd name="connsiteY69-16092" fmla="*/ 95 h 763"/>
              <a:gd name="connsiteX70-16093" fmla="*/ 711 w 711"/>
              <a:gd name="connsiteY70-16094" fmla="*/ 100 h 763"/>
              <a:gd name="connsiteX71-16095" fmla="*/ 711 w 711"/>
              <a:gd name="connsiteY71-16096" fmla="*/ 105 h 763"/>
              <a:gd name="connsiteX72-16097" fmla="*/ 706 w 711"/>
              <a:gd name="connsiteY72-16098" fmla="*/ 110 h 763"/>
              <a:gd name="connsiteX73-16099" fmla="*/ 569 w 711"/>
              <a:gd name="connsiteY73-16100" fmla="*/ 747 h 763"/>
              <a:gd name="connsiteX74-16101" fmla="*/ 564 w 711"/>
              <a:gd name="connsiteY74-16102" fmla="*/ 757 h 763"/>
              <a:gd name="connsiteX75-16103" fmla="*/ 559 w 711"/>
              <a:gd name="connsiteY75-16104" fmla="*/ 757 h 763"/>
              <a:gd name="connsiteX76-16105" fmla="*/ 553 w 711"/>
              <a:gd name="connsiteY76-16106" fmla="*/ 763 h 763"/>
              <a:gd name="connsiteX77-16107" fmla="*/ 548 w 711"/>
              <a:gd name="connsiteY77-16108" fmla="*/ 763 h 763"/>
              <a:gd name="connsiteX78-16109" fmla="*/ 548 w 711"/>
              <a:gd name="connsiteY78-16110" fmla="*/ 757 h 763"/>
              <a:gd name="connsiteX79-16111" fmla="*/ 543 w 711"/>
              <a:gd name="connsiteY79-16112" fmla="*/ 757 h 763"/>
              <a:gd name="connsiteX80-16113" fmla="*/ 543 w 711"/>
              <a:gd name="connsiteY80-16114" fmla="*/ 752 h 763"/>
              <a:gd name="connsiteX81-16115" fmla="*/ 543 w 711"/>
              <a:gd name="connsiteY81-16116" fmla="*/ 747 h 763"/>
              <a:gd name="connsiteX82-16117" fmla="*/ 538 w 711"/>
              <a:gd name="connsiteY82-16118" fmla="*/ 742 h 763"/>
              <a:gd name="connsiteX83-16119" fmla="*/ 538 w 711"/>
              <a:gd name="connsiteY83-16120" fmla="*/ 731 h 763"/>
              <a:gd name="connsiteX84-16121" fmla="*/ 538 w 711"/>
              <a:gd name="connsiteY84-16122" fmla="*/ 721 h 763"/>
              <a:gd name="connsiteX85-16123" fmla="*/ 532 w 711"/>
              <a:gd name="connsiteY85-16124" fmla="*/ 705 h 763"/>
              <a:gd name="connsiteX86-16125" fmla="*/ 527 w 711"/>
              <a:gd name="connsiteY86-16126" fmla="*/ 684 h 763"/>
              <a:gd name="connsiteX87-16127" fmla="*/ 522 w 711"/>
              <a:gd name="connsiteY87-16128" fmla="*/ 668 h 763"/>
              <a:gd name="connsiteX88-16129" fmla="*/ 517 w 711"/>
              <a:gd name="connsiteY88-16130" fmla="*/ 652 h 763"/>
              <a:gd name="connsiteX89-16131" fmla="*/ 511 w 711"/>
              <a:gd name="connsiteY89-16132" fmla="*/ 636 h 763"/>
              <a:gd name="connsiteX90-16133" fmla="*/ 501 w 711"/>
              <a:gd name="connsiteY90-16134" fmla="*/ 626 h 763"/>
              <a:gd name="connsiteX0-16135" fmla="*/ 601 w 711"/>
              <a:gd name="connsiteY0-16136" fmla="*/ 105 h 763"/>
              <a:gd name="connsiteX1-16137" fmla="*/ 596 w 711"/>
              <a:gd name="connsiteY1-16138" fmla="*/ 95 h 763"/>
              <a:gd name="connsiteX2-16139" fmla="*/ 596 w 711"/>
              <a:gd name="connsiteY2-16140" fmla="*/ 89 h 763"/>
              <a:gd name="connsiteX3-16141" fmla="*/ 596 w 711"/>
              <a:gd name="connsiteY3-16142" fmla="*/ 84 h 763"/>
              <a:gd name="connsiteX4-16143" fmla="*/ 590 w 711"/>
              <a:gd name="connsiteY4-16144" fmla="*/ 84 h 763"/>
              <a:gd name="connsiteX5-16145" fmla="*/ 585 w 711"/>
              <a:gd name="connsiteY5-16146" fmla="*/ 79 h 763"/>
              <a:gd name="connsiteX6-16147" fmla="*/ 575 w 711"/>
              <a:gd name="connsiteY6-16148" fmla="*/ 79 h 763"/>
              <a:gd name="connsiteX7-16149" fmla="*/ 569 w 711"/>
              <a:gd name="connsiteY7-16150" fmla="*/ 74 h 763"/>
              <a:gd name="connsiteX8-16151" fmla="*/ 553 w 711"/>
              <a:gd name="connsiteY8-16152" fmla="*/ 74 h 763"/>
              <a:gd name="connsiteX9-16153" fmla="*/ 543 w 711"/>
              <a:gd name="connsiteY9-16154" fmla="*/ 74 h 763"/>
              <a:gd name="connsiteX10-16155" fmla="*/ 527 w 711"/>
              <a:gd name="connsiteY10-16156" fmla="*/ 79 h 763"/>
              <a:gd name="connsiteX11-16157" fmla="*/ 496 w 711"/>
              <a:gd name="connsiteY11-16158" fmla="*/ 79 h 763"/>
              <a:gd name="connsiteX12-16159" fmla="*/ 459 w 711"/>
              <a:gd name="connsiteY12-16160" fmla="*/ 84 h 763"/>
              <a:gd name="connsiteX13-16161" fmla="*/ 422 w 711"/>
              <a:gd name="connsiteY13-16162" fmla="*/ 89 h 763"/>
              <a:gd name="connsiteX14-16163" fmla="*/ 385 w 711"/>
              <a:gd name="connsiteY14-16164" fmla="*/ 89 h 763"/>
              <a:gd name="connsiteX15-16165" fmla="*/ 343 w 711"/>
              <a:gd name="connsiteY15-16166" fmla="*/ 95 h 763"/>
              <a:gd name="connsiteX16-16167" fmla="*/ 295 w 711"/>
              <a:gd name="connsiteY16-16168" fmla="*/ 105 h 763"/>
              <a:gd name="connsiteX17-16169" fmla="*/ 269 w 711"/>
              <a:gd name="connsiteY17-16170" fmla="*/ 105 h 763"/>
              <a:gd name="connsiteX18-16171" fmla="*/ 243 w 711"/>
              <a:gd name="connsiteY18-16172" fmla="*/ 110 h 763"/>
              <a:gd name="connsiteX19-16173" fmla="*/ 216 w 711"/>
              <a:gd name="connsiteY19-16174" fmla="*/ 116 h 763"/>
              <a:gd name="connsiteX20-16175" fmla="*/ 190 w 711"/>
              <a:gd name="connsiteY20-16176" fmla="*/ 116 h 763"/>
              <a:gd name="connsiteX21-16177" fmla="*/ 158 w 711"/>
              <a:gd name="connsiteY21-16178" fmla="*/ 121 h 763"/>
              <a:gd name="connsiteX22-16179" fmla="*/ 132 w 711"/>
              <a:gd name="connsiteY22-16180" fmla="*/ 126 h 763"/>
              <a:gd name="connsiteX23-16181" fmla="*/ 106 w 711"/>
              <a:gd name="connsiteY23-16182" fmla="*/ 126 h 763"/>
              <a:gd name="connsiteX24-16183" fmla="*/ 85 w 711"/>
              <a:gd name="connsiteY24-16184" fmla="*/ 132 h 763"/>
              <a:gd name="connsiteX25-16185" fmla="*/ 64 w 711"/>
              <a:gd name="connsiteY25-16186" fmla="*/ 132 h 763"/>
              <a:gd name="connsiteX26-16187" fmla="*/ 37 w 711"/>
              <a:gd name="connsiteY26-16188" fmla="*/ 132 h 763"/>
              <a:gd name="connsiteX27-16189" fmla="*/ 21 w 711"/>
              <a:gd name="connsiteY27-16190" fmla="*/ 137 h 763"/>
              <a:gd name="connsiteX28-16191" fmla="*/ 0 w 711"/>
              <a:gd name="connsiteY28-16192" fmla="*/ 137 h 763"/>
              <a:gd name="connsiteX29-16193" fmla="*/ 0 w 711"/>
              <a:gd name="connsiteY29-16194" fmla="*/ 100 h 763"/>
              <a:gd name="connsiteX30-16195" fmla="*/ 16 w 711"/>
              <a:gd name="connsiteY30-16196" fmla="*/ 100 h 763"/>
              <a:gd name="connsiteX31-16197" fmla="*/ 37 w 711"/>
              <a:gd name="connsiteY31-16198" fmla="*/ 100 h 763"/>
              <a:gd name="connsiteX32-16199" fmla="*/ 53 w 711"/>
              <a:gd name="connsiteY32-16200" fmla="*/ 100 h 763"/>
              <a:gd name="connsiteX33-16201" fmla="*/ 74 w 711"/>
              <a:gd name="connsiteY33-16202" fmla="*/ 95 h 763"/>
              <a:gd name="connsiteX34-16203" fmla="*/ 100 w 711"/>
              <a:gd name="connsiteY34-16204" fmla="*/ 95 h 763"/>
              <a:gd name="connsiteX35-16205" fmla="*/ 122 w 711"/>
              <a:gd name="connsiteY35-16206" fmla="*/ 89 h 763"/>
              <a:gd name="connsiteX36-16207" fmla="*/ 148 w 711"/>
              <a:gd name="connsiteY36-16208" fmla="*/ 84 h 763"/>
              <a:gd name="connsiteX37-16209" fmla="*/ 179 w 711"/>
              <a:gd name="connsiteY37-16210" fmla="*/ 84 h 763"/>
              <a:gd name="connsiteX38-16211" fmla="*/ 237 w 711"/>
              <a:gd name="connsiteY38-16212" fmla="*/ 74 h 763"/>
              <a:gd name="connsiteX39-16213" fmla="*/ 295 w 711"/>
              <a:gd name="connsiteY39-16214" fmla="*/ 63 h 763"/>
              <a:gd name="connsiteX40-16215" fmla="*/ 353 w 711"/>
              <a:gd name="connsiteY40-16216" fmla="*/ 58 h 763"/>
              <a:gd name="connsiteX41-16217" fmla="*/ 411 w 711"/>
              <a:gd name="connsiteY41-16218" fmla="*/ 47 h 763"/>
              <a:gd name="connsiteX42-16219" fmla="*/ 438 w 711"/>
              <a:gd name="connsiteY42-16220" fmla="*/ 42 h 763"/>
              <a:gd name="connsiteX43-16221" fmla="*/ 464 w 711"/>
              <a:gd name="connsiteY43-16222" fmla="*/ 37 h 763"/>
              <a:gd name="connsiteX44-16223" fmla="*/ 490 w 711"/>
              <a:gd name="connsiteY44-16224" fmla="*/ 32 h 763"/>
              <a:gd name="connsiteX45-16225" fmla="*/ 506 w 711"/>
              <a:gd name="connsiteY45-16226" fmla="*/ 32 h 763"/>
              <a:gd name="connsiteX46-16227" fmla="*/ 522 w 711"/>
              <a:gd name="connsiteY46-16228" fmla="*/ 26 h 763"/>
              <a:gd name="connsiteX47-16229" fmla="*/ 538 w 711"/>
              <a:gd name="connsiteY47-16230" fmla="*/ 21 h 763"/>
              <a:gd name="connsiteX48-16231" fmla="*/ 543 w 711"/>
              <a:gd name="connsiteY48-16232" fmla="*/ 21 h 763"/>
              <a:gd name="connsiteX49-16233" fmla="*/ 553 w 711"/>
              <a:gd name="connsiteY49-16234" fmla="*/ 16 h 763"/>
              <a:gd name="connsiteX50-16235" fmla="*/ 559 w 711"/>
              <a:gd name="connsiteY50-16236" fmla="*/ 11 h 763"/>
              <a:gd name="connsiteX51-16237" fmla="*/ 569 w 711"/>
              <a:gd name="connsiteY51-16238" fmla="*/ 5 h 763"/>
              <a:gd name="connsiteX52-16239" fmla="*/ 575 w 711"/>
              <a:gd name="connsiteY52-16240" fmla="*/ 5 h 763"/>
              <a:gd name="connsiteX53-16241" fmla="*/ 585 w 711"/>
              <a:gd name="connsiteY53-16242" fmla="*/ 0 h 763"/>
              <a:gd name="connsiteX54-16243" fmla="*/ 590 w 711"/>
              <a:gd name="connsiteY54-16244" fmla="*/ 5 h 763"/>
              <a:gd name="connsiteX55-16245" fmla="*/ 596 w 711"/>
              <a:gd name="connsiteY55-16246" fmla="*/ 5 h 763"/>
              <a:gd name="connsiteX56-16247" fmla="*/ 601 w 711"/>
              <a:gd name="connsiteY56-16248" fmla="*/ 11 h 763"/>
              <a:gd name="connsiteX57-16249" fmla="*/ 611 w 711"/>
              <a:gd name="connsiteY57-16250" fmla="*/ 16 h 763"/>
              <a:gd name="connsiteX58-16251" fmla="*/ 622 w 711"/>
              <a:gd name="connsiteY58-16252" fmla="*/ 21 h 763"/>
              <a:gd name="connsiteX59-16253" fmla="*/ 632 w 711"/>
              <a:gd name="connsiteY59-16254" fmla="*/ 26 h 763"/>
              <a:gd name="connsiteX60-16255" fmla="*/ 643 w 711"/>
              <a:gd name="connsiteY60-16256" fmla="*/ 32 h 763"/>
              <a:gd name="connsiteX61-16257" fmla="*/ 659 w 711"/>
              <a:gd name="connsiteY61-16258" fmla="*/ 42 h 763"/>
              <a:gd name="connsiteX62-16259" fmla="*/ 669 w 711"/>
              <a:gd name="connsiteY62-16260" fmla="*/ 53 h 763"/>
              <a:gd name="connsiteX63-16261" fmla="*/ 680 w 711"/>
              <a:gd name="connsiteY63-16262" fmla="*/ 58 h 763"/>
              <a:gd name="connsiteX64-16263" fmla="*/ 690 w 711"/>
              <a:gd name="connsiteY64-16264" fmla="*/ 68 h 763"/>
              <a:gd name="connsiteX65-16265" fmla="*/ 701 w 711"/>
              <a:gd name="connsiteY65-16266" fmla="*/ 74 h 763"/>
              <a:gd name="connsiteX66-16267" fmla="*/ 706 w 711"/>
              <a:gd name="connsiteY66-16268" fmla="*/ 79 h 763"/>
              <a:gd name="connsiteX67-16269" fmla="*/ 711 w 711"/>
              <a:gd name="connsiteY67-16270" fmla="*/ 84 h 763"/>
              <a:gd name="connsiteX68-16271" fmla="*/ 711 w 711"/>
              <a:gd name="connsiteY68-16272" fmla="*/ 89 h 763"/>
              <a:gd name="connsiteX69-16273" fmla="*/ 711 w 711"/>
              <a:gd name="connsiteY69-16274" fmla="*/ 95 h 763"/>
              <a:gd name="connsiteX70-16275" fmla="*/ 711 w 711"/>
              <a:gd name="connsiteY70-16276" fmla="*/ 100 h 763"/>
              <a:gd name="connsiteX71-16277" fmla="*/ 711 w 711"/>
              <a:gd name="connsiteY71-16278" fmla="*/ 105 h 763"/>
              <a:gd name="connsiteX72-16279" fmla="*/ 706 w 711"/>
              <a:gd name="connsiteY72-16280" fmla="*/ 110 h 763"/>
              <a:gd name="connsiteX73-16281" fmla="*/ 569 w 711"/>
              <a:gd name="connsiteY73-16282" fmla="*/ 747 h 763"/>
              <a:gd name="connsiteX74-16283" fmla="*/ 564 w 711"/>
              <a:gd name="connsiteY74-16284" fmla="*/ 757 h 763"/>
              <a:gd name="connsiteX75-16285" fmla="*/ 553 w 711"/>
              <a:gd name="connsiteY75-16286" fmla="*/ 763 h 763"/>
              <a:gd name="connsiteX76-16287" fmla="*/ 548 w 711"/>
              <a:gd name="connsiteY76-16288" fmla="*/ 763 h 763"/>
              <a:gd name="connsiteX77-16289" fmla="*/ 548 w 711"/>
              <a:gd name="connsiteY77-16290" fmla="*/ 757 h 763"/>
              <a:gd name="connsiteX78-16291" fmla="*/ 543 w 711"/>
              <a:gd name="connsiteY78-16292" fmla="*/ 757 h 763"/>
              <a:gd name="connsiteX79-16293" fmla="*/ 543 w 711"/>
              <a:gd name="connsiteY79-16294" fmla="*/ 752 h 763"/>
              <a:gd name="connsiteX80-16295" fmla="*/ 543 w 711"/>
              <a:gd name="connsiteY80-16296" fmla="*/ 747 h 763"/>
              <a:gd name="connsiteX81-16297" fmla="*/ 538 w 711"/>
              <a:gd name="connsiteY81-16298" fmla="*/ 742 h 763"/>
              <a:gd name="connsiteX82-16299" fmla="*/ 538 w 711"/>
              <a:gd name="connsiteY82-16300" fmla="*/ 731 h 763"/>
              <a:gd name="connsiteX83-16301" fmla="*/ 538 w 711"/>
              <a:gd name="connsiteY83-16302" fmla="*/ 721 h 763"/>
              <a:gd name="connsiteX84-16303" fmla="*/ 532 w 711"/>
              <a:gd name="connsiteY84-16304" fmla="*/ 705 h 763"/>
              <a:gd name="connsiteX85-16305" fmla="*/ 527 w 711"/>
              <a:gd name="connsiteY85-16306" fmla="*/ 684 h 763"/>
              <a:gd name="connsiteX86-16307" fmla="*/ 522 w 711"/>
              <a:gd name="connsiteY86-16308" fmla="*/ 668 h 763"/>
              <a:gd name="connsiteX87-16309" fmla="*/ 517 w 711"/>
              <a:gd name="connsiteY87-16310" fmla="*/ 652 h 763"/>
              <a:gd name="connsiteX88-16311" fmla="*/ 511 w 711"/>
              <a:gd name="connsiteY88-16312" fmla="*/ 636 h 763"/>
              <a:gd name="connsiteX89-16313" fmla="*/ 501 w 711"/>
              <a:gd name="connsiteY89-16314" fmla="*/ 626 h 763"/>
              <a:gd name="connsiteX0-16315" fmla="*/ 601 w 711"/>
              <a:gd name="connsiteY0-16316" fmla="*/ 105 h 856"/>
              <a:gd name="connsiteX1-16317" fmla="*/ 596 w 711"/>
              <a:gd name="connsiteY1-16318" fmla="*/ 95 h 856"/>
              <a:gd name="connsiteX2-16319" fmla="*/ 596 w 711"/>
              <a:gd name="connsiteY2-16320" fmla="*/ 89 h 856"/>
              <a:gd name="connsiteX3-16321" fmla="*/ 596 w 711"/>
              <a:gd name="connsiteY3-16322" fmla="*/ 84 h 856"/>
              <a:gd name="connsiteX4-16323" fmla="*/ 590 w 711"/>
              <a:gd name="connsiteY4-16324" fmla="*/ 84 h 856"/>
              <a:gd name="connsiteX5-16325" fmla="*/ 585 w 711"/>
              <a:gd name="connsiteY5-16326" fmla="*/ 79 h 856"/>
              <a:gd name="connsiteX6-16327" fmla="*/ 575 w 711"/>
              <a:gd name="connsiteY6-16328" fmla="*/ 79 h 856"/>
              <a:gd name="connsiteX7-16329" fmla="*/ 569 w 711"/>
              <a:gd name="connsiteY7-16330" fmla="*/ 74 h 856"/>
              <a:gd name="connsiteX8-16331" fmla="*/ 553 w 711"/>
              <a:gd name="connsiteY8-16332" fmla="*/ 74 h 856"/>
              <a:gd name="connsiteX9-16333" fmla="*/ 543 w 711"/>
              <a:gd name="connsiteY9-16334" fmla="*/ 74 h 856"/>
              <a:gd name="connsiteX10-16335" fmla="*/ 527 w 711"/>
              <a:gd name="connsiteY10-16336" fmla="*/ 79 h 856"/>
              <a:gd name="connsiteX11-16337" fmla="*/ 496 w 711"/>
              <a:gd name="connsiteY11-16338" fmla="*/ 79 h 856"/>
              <a:gd name="connsiteX12-16339" fmla="*/ 459 w 711"/>
              <a:gd name="connsiteY12-16340" fmla="*/ 84 h 856"/>
              <a:gd name="connsiteX13-16341" fmla="*/ 422 w 711"/>
              <a:gd name="connsiteY13-16342" fmla="*/ 89 h 856"/>
              <a:gd name="connsiteX14-16343" fmla="*/ 385 w 711"/>
              <a:gd name="connsiteY14-16344" fmla="*/ 89 h 856"/>
              <a:gd name="connsiteX15-16345" fmla="*/ 343 w 711"/>
              <a:gd name="connsiteY15-16346" fmla="*/ 95 h 856"/>
              <a:gd name="connsiteX16-16347" fmla="*/ 295 w 711"/>
              <a:gd name="connsiteY16-16348" fmla="*/ 105 h 856"/>
              <a:gd name="connsiteX17-16349" fmla="*/ 269 w 711"/>
              <a:gd name="connsiteY17-16350" fmla="*/ 105 h 856"/>
              <a:gd name="connsiteX18-16351" fmla="*/ 243 w 711"/>
              <a:gd name="connsiteY18-16352" fmla="*/ 110 h 856"/>
              <a:gd name="connsiteX19-16353" fmla="*/ 216 w 711"/>
              <a:gd name="connsiteY19-16354" fmla="*/ 116 h 856"/>
              <a:gd name="connsiteX20-16355" fmla="*/ 190 w 711"/>
              <a:gd name="connsiteY20-16356" fmla="*/ 116 h 856"/>
              <a:gd name="connsiteX21-16357" fmla="*/ 158 w 711"/>
              <a:gd name="connsiteY21-16358" fmla="*/ 121 h 856"/>
              <a:gd name="connsiteX22-16359" fmla="*/ 132 w 711"/>
              <a:gd name="connsiteY22-16360" fmla="*/ 126 h 856"/>
              <a:gd name="connsiteX23-16361" fmla="*/ 106 w 711"/>
              <a:gd name="connsiteY23-16362" fmla="*/ 126 h 856"/>
              <a:gd name="connsiteX24-16363" fmla="*/ 85 w 711"/>
              <a:gd name="connsiteY24-16364" fmla="*/ 132 h 856"/>
              <a:gd name="connsiteX25-16365" fmla="*/ 64 w 711"/>
              <a:gd name="connsiteY25-16366" fmla="*/ 132 h 856"/>
              <a:gd name="connsiteX26-16367" fmla="*/ 37 w 711"/>
              <a:gd name="connsiteY26-16368" fmla="*/ 132 h 856"/>
              <a:gd name="connsiteX27-16369" fmla="*/ 21 w 711"/>
              <a:gd name="connsiteY27-16370" fmla="*/ 137 h 856"/>
              <a:gd name="connsiteX28-16371" fmla="*/ 0 w 711"/>
              <a:gd name="connsiteY28-16372" fmla="*/ 137 h 856"/>
              <a:gd name="connsiteX29-16373" fmla="*/ 0 w 711"/>
              <a:gd name="connsiteY29-16374" fmla="*/ 100 h 856"/>
              <a:gd name="connsiteX30-16375" fmla="*/ 16 w 711"/>
              <a:gd name="connsiteY30-16376" fmla="*/ 100 h 856"/>
              <a:gd name="connsiteX31-16377" fmla="*/ 37 w 711"/>
              <a:gd name="connsiteY31-16378" fmla="*/ 100 h 856"/>
              <a:gd name="connsiteX32-16379" fmla="*/ 53 w 711"/>
              <a:gd name="connsiteY32-16380" fmla="*/ 100 h 856"/>
              <a:gd name="connsiteX33-16381" fmla="*/ 74 w 711"/>
              <a:gd name="connsiteY33-16382" fmla="*/ 95 h 856"/>
              <a:gd name="connsiteX34-16383" fmla="*/ 100 w 711"/>
              <a:gd name="connsiteY34-16384" fmla="*/ 95 h 856"/>
              <a:gd name="connsiteX35-16385" fmla="*/ 122 w 711"/>
              <a:gd name="connsiteY35-16386" fmla="*/ 89 h 856"/>
              <a:gd name="connsiteX36-16387" fmla="*/ 148 w 711"/>
              <a:gd name="connsiteY36-16388" fmla="*/ 84 h 856"/>
              <a:gd name="connsiteX37-16389" fmla="*/ 179 w 711"/>
              <a:gd name="connsiteY37-16390" fmla="*/ 84 h 856"/>
              <a:gd name="connsiteX38-16391" fmla="*/ 237 w 711"/>
              <a:gd name="connsiteY38-16392" fmla="*/ 74 h 856"/>
              <a:gd name="connsiteX39-16393" fmla="*/ 295 w 711"/>
              <a:gd name="connsiteY39-16394" fmla="*/ 63 h 856"/>
              <a:gd name="connsiteX40-16395" fmla="*/ 353 w 711"/>
              <a:gd name="connsiteY40-16396" fmla="*/ 58 h 856"/>
              <a:gd name="connsiteX41-16397" fmla="*/ 411 w 711"/>
              <a:gd name="connsiteY41-16398" fmla="*/ 47 h 856"/>
              <a:gd name="connsiteX42-16399" fmla="*/ 438 w 711"/>
              <a:gd name="connsiteY42-16400" fmla="*/ 42 h 856"/>
              <a:gd name="connsiteX43-16401" fmla="*/ 464 w 711"/>
              <a:gd name="connsiteY43-16402" fmla="*/ 37 h 856"/>
              <a:gd name="connsiteX44-16403" fmla="*/ 490 w 711"/>
              <a:gd name="connsiteY44-16404" fmla="*/ 32 h 856"/>
              <a:gd name="connsiteX45-16405" fmla="*/ 506 w 711"/>
              <a:gd name="connsiteY45-16406" fmla="*/ 32 h 856"/>
              <a:gd name="connsiteX46-16407" fmla="*/ 522 w 711"/>
              <a:gd name="connsiteY46-16408" fmla="*/ 26 h 856"/>
              <a:gd name="connsiteX47-16409" fmla="*/ 538 w 711"/>
              <a:gd name="connsiteY47-16410" fmla="*/ 21 h 856"/>
              <a:gd name="connsiteX48-16411" fmla="*/ 543 w 711"/>
              <a:gd name="connsiteY48-16412" fmla="*/ 21 h 856"/>
              <a:gd name="connsiteX49-16413" fmla="*/ 553 w 711"/>
              <a:gd name="connsiteY49-16414" fmla="*/ 16 h 856"/>
              <a:gd name="connsiteX50-16415" fmla="*/ 559 w 711"/>
              <a:gd name="connsiteY50-16416" fmla="*/ 11 h 856"/>
              <a:gd name="connsiteX51-16417" fmla="*/ 569 w 711"/>
              <a:gd name="connsiteY51-16418" fmla="*/ 5 h 856"/>
              <a:gd name="connsiteX52-16419" fmla="*/ 575 w 711"/>
              <a:gd name="connsiteY52-16420" fmla="*/ 5 h 856"/>
              <a:gd name="connsiteX53-16421" fmla="*/ 585 w 711"/>
              <a:gd name="connsiteY53-16422" fmla="*/ 0 h 856"/>
              <a:gd name="connsiteX54-16423" fmla="*/ 590 w 711"/>
              <a:gd name="connsiteY54-16424" fmla="*/ 5 h 856"/>
              <a:gd name="connsiteX55-16425" fmla="*/ 596 w 711"/>
              <a:gd name="connsiteY55-16426" fmla="*/ 5 h 856"/>
              <a:gd name="connsiteX56-16427" fmla="*/ 601 w 711"/>
              <a:gd name="connsiteY56-16428" fmla="*/ 11 h 856"/>
              <a:gd name="connsiteX57-16429" fmla="*/ 611 w 711"/>
              <a:gd name="connsiteY57-16430" fmla="*/ 16 h 856"/>
              <a:gd name="connsiteX58-16431" fmla="*/ 622 w 711"/>
              <a:gd name="connsiteY58-16432" fmla="*/ 21 h 856"/>
              <a:gd name="connsiteX59-16433" fmla="*/ 632 w 711"/>
              <a:gd name="connsiteY59-16434" fmla="*/ 26 h 856"/>
              <a:gd name="connsiteX60-16435" fmla="*/ 643 w 711"/>
              <a:gd name="connsiteY60-16436" fmla="*/ 32 h 856"/>
              <a:gd name="connsiteX61-16437" fmla="*/ 659 w 711"/>
              <a:gd name="connsiteY61-16438" fmla="*/ 42 h 856"/>
              <a:gd name="connsiteX62-16439" fmla="*/ 669 w 711"/>
              <a:gd name="connsiteY62-16440" fmla="*/ 53 h 856"/>
              <a:gd name="connsiteX63-16441" fmla="*/ 680 w 711"/>
              <a:gd name="connsiteY63-16442" fmla="*/ 58 h 856"/>
              <a:gd name="connsiteX64-16443" fmla="*/ 690 w 711"/>
              <a:gd name="connsiteY64-16444" fmla="*/ 68 h 856"/>
              <a:gd name="connsiteX65-16445" fmla="*/ 701 w 711"/>
              <a:gd name="connsiteY65-16446" fmla="*/ 74 h 856"/>
              <a:gd name="connsiteX66-16447" fmla="*/ 706 w 711"/>
              <a:gd name="connsiteY66-16448" fmla="*/ 79 h 856"/>
              <a:gd name="connsiteX67-16449" fmla="*/ 711 w 711"/>
              <a:gd name="connsiteY67-16450" fmla="*/ 84 h 856"/>
              <a:gd name="connsiteX68-16451" fmla="*/ 711 w 711"/>
              <a:gd name="connsiteY68-16452" fmla="*/ 89 h 856"/>
              <a:gd name="connsiteX69-16453" fmla="*/ 711 w 711"/>
              <a:gd name="connsiteY69-16454" fmla="*/ 95 h 856"/>
              <a:gd name="connsiteX70-16455" fmla="*/ 711 w 711"/>
              <a:gd name="connsiteY70-16456" fmla="*/ 100 h 856"/>
              <a:gd name="connsiteX71-16457" fmla="*/ 711 w 711"/>
              <a:gd name="connsiteY71-16458" fmla="*/ 105 h 856"/>
              <a:gd name="connsiteX72-16459" fmla="*/ 706 w 711"/>
              <a:gd name="connsiteY72-16460" fmla="*/ 110 h 856"/>
              <a:gd name="connsiteX73-16461" fmla="*/ 569 w 711"/>
              <a:gd name="connsiteY73-16462" fmla="*/ 747 h 856"/>
              <a:gd name="connsiteX74-16463" fmla="*/ 553 w 711"/>
              <a:gd name="connsiteY74-16464" fmla="*/ 763 h 856"/>
              <a:gd name="connsiteX75-16465" fmla="*/ 548 w 711"/>
              <a:gd name="connsiteY75-16466" fmla="*/ 763 h 856"/>
              <a:gd name="connsiteX76-16467" fmla="*/ 548 w 711"/>
              <a:gd name="connsiteY76-16468" fmla="*/ 757 h 856"/>
              <a:gd name="connsiteX77-16469" fmla="*/ 543 w 711"/>
              <a:gd name="connsiteY77-16470" fmla="*/ 757 h 856"/>
              <a:gd name="connsiteX78-16471" fmla="*/ 543 w 711"/>
              <a:gd name="connsiteY78-16472" fmla="*/ 752 h 856"/>
              <a:gd name="connsiteX79-16473" fmla="*/ 543 w 711"/>
              <a:gd name="connsiteY79-16474" fmla="*/ 747 h 856"/>
              <a:gd name="connsiteX80-16475" fmla="*/ 538 w 711"/>
              <a:gd name="connsiteY80-16476" fmla="*/ 742 h 856"/>
              <a:gd name="connsiteX81-16477" fmla="*/ 538 w 711"/>
              <a:gd name="connsiteY81-16478" fmla="*/ 731 h 856"/>
              <a:gd name="connsiteX82-16479" fmla="*/ 538 w 711"/>
              <a:gd name="connsiteY82-16480" fmla="*/ 721 h 856"/>
              <a:gd name="connsiteX83-16481" fmla="*/ 532 w 711"/>
              <a:gd name="connsiteY83-16482" fmla="*/ 705 h 856"/>
              <a:gd name="connsiteX84-16483" fmla="*/ 527 w 711"/>
              <a:gd name="connsiteY84-16484" fmla="*/ 684 h 856"/>
              <a:gd name="connsiteX85-16485" fmla="*/ 522 w 711"/>
              <a:gd name="connsiteY85-16486" fmla="*/ 668 h 856"/>
              <a:gd name="connsiteX86-16487" fmla="*/ 517 w 711"/>
              <a:gd name="connsiteY86-16488" fmla="*/ 652 h 856"/>
              <a:gd name="connsiteX87-16489" fmla="*/ 511 w 711"/>
              <a:gd name="connsiteY87-16490" fmla="*/ 636 h 856"/>
              <a:gd name="connsiteX88-16491" fmla="*/ 501 w 711"/>
              <a:gd name="connsiteY88-16492" fmla="*/ 626 h 856"/>
              <a:gd name="connsiteX0-16493" fmla="*/ 601 w 711"/>
              <a:gd name="connsiteY0-16494" fmla="*/ 105 h 872"/>
              <a:gd name="connsiteX1-16495" fmla="*/ 596 w 711"/>
              <a:gd name="connsiteY1-16496" fmla="*/ 95 h 872"/>
              <a:gd name="connsiteX2-16497" fmla="*/ 596 w 711"/>
              <a:gd name="connsiteY2-16498" fmla="*/ 89 h 872"/>
              <a:gd name="connsiteX3-16499" fmla="*/ 596 w 711"/>
              <a:gd name="connsiteY3-16500" fmla="*/ 84 h 872"/>
              <a:gd name="connsiteX4-16501" fmla="*/ 590 w 711"/>
              <a:gd name="connsiteY4-16502" fmla="*/ 84 h 872"/>
              <a:gd name="connsiteX5-16503" fmla="*/ 585 w 711"/>
              <a:gd name="connsiteY5-16504" fmla="*/ 79 h 872"/>
              <a:gd name="connsiteX6-16505" fmla="*/ 575 w 711"/>
              <a:gd name="connsiteY6-16506" fmla="*/ 79 h 872"/>
              <a:gd name="connsiteX7-16507" fmla="*/ 569 w 711"/>
              <a:gd name="connsiteY7-16508" fmla="*/ 74 h 872"/>
              <a:gd name="connsiteX8-16509" fmla="*/ 553 w 711"/>
              <a:gd name="connsiteY8-16510" fmla="*/ 74 h 872"/>
              <a:gd name="connsiteX9-16511" fmla="*/ 543 w 711"/>
              <a:gd name="connsiteY9-16512" fmla="*/ 74 h 872"/>
              <a:gd name="connsiteX10-16513" fmla="*/ 527 w 711"/>
              <a:gd name="connsiteY10-16514" fmla="*/ 79 h 872"/>
              <a:gd name="connsiteX11-16515" fmla="*/ 496 w 711"/>
              <a:gd name="connsiteY11-16516" fmla="*/ 79 h 872"/>
              <a:gd name="connsiteX12-16517" fmla="*/ 459 w 711"/>
              <a:gd name="connsiteY12-16518" fmla="*/ 84 h 872"/>
              <a:gd name="connsiteX13-16519" fmla="*/ 422 w 711"/>
              <a:gd name="connsiteY13-16520" fmla="*/ 89 h 872"/>
              <a:gd name="connsiteX14-16521" fmla="*/ 385 w 711"/>
              <a:gd name="connsiteY14-16522" fmla="*/ 89 h 872"/>
              <a:gd name="connsiteX15-16523" fmla="*/ 343 w 711"/>
              <a:gd name="connsiteY15-16524" fmla="*/ 95 h 872"/>
              <a:gd name="connsiteX16-16525" fmla="*/ 295 w 711"/>
              <a:gd name="connsiteY16-16526" fmla="*/ 105 h 872"/>
              <a:gd name="connsiteX17-16527" fmla="*/ 269 w 711"/>
              <a:gd name="connsiteY17-16528" fmla="*/ 105 h 872"/>
              <a:gd name="connsiteX18-16529" fmla="*/ 243 w 711"/>
              <a:gd name="connsiteY18-16530" fmla="*/ 110 h 872"/>
              <a:gd name="connsiteX19-16531" fmla="*/ 216 w 711"/>
              <a:gd name="connsiteY19-16532" fmla="*/ 116 h 872"/>
              <a:gd name="connsiteX20-16533" fmla="*/ 190 w 711"/>
              <a:gd name="connsiteY20-16534" fmla="*/ 116 h 872"/>
              <a:gd name="connsiteX21-16535" fmla="*/ 158 w 711"/>
              <a:gd name="connsiteY21-16536" fmla="*/ 121 h 872"/>
              <a:gd name="connsiteX22-16537" fmla="*/ 132 w 711"/>
              <a:gd name="connsiteY22-16538" fmla="*/ 126 h 872"/>
              <a:gd name="connsiteX23-16539" fmla="*/ 106 w 711"/>
              <a:gd name="connsiteY23-16540" fmla="*/ 126 h 872"/>
              <a:gd name="connsiteX24-16541" fmla="*/ 85 w 711"/>
              <a:gd name="connsiteY24-16542" fmla="*/ 132 h 872"/>
              <a:gd name="connsiteX25-16543" fmla="*/ 64 w 711"/>
              <a:gd name="connsiteY25-16544" fmla="*/ 132 h 872"/>
              <a:gd name="connsiteX26-16545" fmla="*/ 37 w 711"/>
              <a:gd name="connsiteY26-16546" fmla="*/ 132 h 872"/>
              <a:gd name="connsiteX27-16547" fmla="*/ 21 w 711"/>
              <a:gd name="connsiteY27-16548" fmla="*/ 137 h 872"/>
              <a:gd name="connsiteX28-16549" fmla="*/ 0 w 711"/>
              <a:gd name="connsiteY28-16550" fmla="*/ 137 h 872"/>
              <a:gd name="connsiteX29-16551" fmla="*/ 0 w 711"/>
              <a:gd name="connsiteY29-16552" fmla="*/ 100 h 872"/>
              <a:gd name="connsiteX30-16553" fmla="*/ 16 w 711"/>
              <a:gd name="connsiteY30-16554" fmla="*/ 100 h 872"/>
              <a:gd name="connsiteX31-16555" fmla="*/ 37 w 711"/>
              <a:gd name="connsiteY31-16556" fmla="*/ 100 h 872"/>
              <a:gd name="connsiteX32-16557" fmla="*/ 53 w 711"/>
              <a:gd name="connsiteY32-16558" fmla="*/ 100 h 872"/>
              <a:gd name="connsiteX33-16559" fmla="*/ 74 w 711"/>
              <a:gd name="connsiteY33-16560" fmla="*/ 95 h 872"/>
              <a:gd name="connsiteX34-16561" fmla="*/ 100 w 711"/>
              <a:gd name="connsiteY34-16562" fmla="*/ 95 h 872"/>
              <a:gd name="connsiteX35-16563" fmla="*/ 122 w 711"/>
              <a:gd name="connsiteY35-16564" fmla="*/ 89 h 872"/>
              <a:gd name="connsiteX36-16565" fmla="*/ 148 w 711"/>
              <a:gd name="connsiteY36-16566" fmla="*/ 84 h 872"/>
              <a:gd name="connsiteX37-16567" fmla="*/ 179 w 711"/>
              <a:gd name="connsiteY37-16568" fmla="*/ 84 h 872"/>
              <a:gd name="connsiteX38-16569" fmla="*/ 237 w 711"/>
              <a:gd name="connsiteY38-16570" fmla="*/ 74 h 872"/>
              <a:gd name="connsiteX39-16571" fmla="*/ 295 w 711"/>
              <a:gd name="connsiteY39-16572" fmla="*/ 63 h 872"/>
              <a:gd name="connsiteX40-16573" fmla="*/ 353 w 711"/>
              <a:gd name="connsiteY40-16574" fmla="*/ 58 h 872"/>
              <a:gd name="connsiteX41-16575" fmla="*/ 411 w 711"/>
              <a:gd name="connsiteY41-16576" fmla="*/ 47 h 872"/>
              <a:gd name="connsiteX42-16577" fmla="*/ 438 w 711"/>
              <a:gd name="connsiteY42-16578" fmla="*/ 42 h 872"/>
              <a:gd name="connsiteX43-16579" fmla="*/ 464 w 711"/>
              <a:gd name="connsiteY43-16580" fmla="*/ 37 h 872"/>
              <a:gd name="connsiteX44-16581" fmla="*/ 490 w 711"/>
              <a:gd name="connsiteY44-16582" fmla="*/ 32 h 872"/>
              <a:gd name="connsiteX45-16583" fmla="*/ 506 w 711"/>
              <a:gd name="connsiteY45-16584" fmla="*/ 32 h 872"/>
              <a:gd name="connsiteX46-16585" fmla="*/ 522 w 711"/>
              <a:gd name="connsiteY46-16586" fmla="*/ 26 h 872"/>
              <a:gd name="connsiteX47-16587" fmla="*/ 538 w 711"/>
              <a:gd name="connsiteY47-16588" fmla="*/ 21 h 872"/>
              <a:gd name="connsiteX48-16589" fmla="*/ 543 w 711"/>
              <a:gd name="connsiteY48-16590" fmla="*/ 21 h 872"/>
              <a:gd name="connsiteX49-16591" fmla="*/ 553 w 711"/>
              <a:gd name="connsiteY49-16592" fmla="*/ 16 h 872"/>
              <a:gd name="connsiteX50-16593" fmla="*/ 559 w 711"/>
              <a:gd name="connsiteY50-16594" fmla="*/ 11 h 872"/>
              <a:gd name="connsiteX51-16595" fmla="*/ 569 w 711"/>
              <a:gd name="connsiteY51-16596" fmla="*/ 5 h 872"/>
              <a:gd name="connsiteX52-16597" fmla="*/ 575 w 711"/>
              <a:gd name="connsiteY52-16598" fmla="*/ 5 h 872"/>
              <a:gd name="connsiteX53-16599" fmla="*/ 585 w 711"/>
              <a:gd name="connsiteY53-16600" fmla="*/ 0 h 872"/>
              <a:gd name="connsiteX54-16601" fmla="*/ 590 w 711"/>
              <a:gd name="connsiteY54-16602" fmla="*/ 5 h 872"/>
              <a:gd name="connsiteX55-16603" fmla="*/ 596 w 711"/>
              <a:gd name="connsiteY55-16604" fmla="*/ 5 h 872"/>
              <a:gd name="connsiteX56-16605" fmla="*/ 601 w 711"/>
              <a:gd name="connsiteY56-16606" fmla="*/ 11 h 872"/>
              <a:gd name="connsiteX57-16607" fmla="*/ 611 w 711"/>
              <a:gd name="connsiteY57-16608" fmla="*/ 16 h 872"/>
              <a:gd name="connsiteX58-16609" fmla="*/ 622 w 711"/>
              <a:gd name="connsiteY58-16610" fmla="*/ 21 h 872"/>
              <a:gd name="connsiteX59-16611" fmla="*/ 632 w 711"/>
              <a:gd name="connsiteY59-16612" fmla="*/ 26 h 872"/>
              <a:gd name="connsiteX60-16613" fmla="*/ 643 w 711"/>
              <a:gd name="connsiteY60-16614" fmla="*/ 32 h 872"/>
              <a:gd name="connsiteX61-16615" fmla="*/ 659 w 711"/>
              <a:gd name="connsiteY61-16616" fmla="*/ 42 h 872"/>
              <a:gd name="connsiteX62-16617" fmla="*/ 669 w 711"/>
              <a:gd name="connsiteY62-16618" fmla="*/ 53 h 872"/>
              <a:gd name="connsiteX63-16619" fmla="*/ 680 w 711"/>
              <a:gd name="connsiteY63-16620" fmla="*/ 58 h 872"/>
              <a:gd name="connsiteX64-16621" fmla="*/ 690 w 711"/>
              <a:gd name="connsiteY64-16622" fmla="*/ 68 h 872"/>
              <a:gd name="connsiteX65-16623" fmla="*/ 701 w 711"/>
              <a:gd name="connsiteY65-16624" fmla="*/ 74 h 872"/>
              <a:gd name="connsiteX66-16625" fmla="*/ 706 w 711"/>
              <a:gd name="connsiteY66-16626" fmla="*/ 79 h 872"/>
              <a:gd name="connsiteX67-16627" fmla="*/ 711 w 711"/>
              <a:gd name="connsiteY67-16628" fmla="*/ 84 h 872"/>
              <a:gd name="connsiteX68-16629" fmla="*/ 711 w 711"/>
              <a:gd name="connsiteY68-16630" fmla="*/ 89 h 872"/>
              <a:gd name="connsiteX69-16631" fmla="*/ 711 w 711"/>
              <a:gd name="connsiteY69-16632" fmla="*/ 95 h 872"/>
              <a:gd name="connsiteX70-16633" fmla="*/ 711 w 711"/>
              <a:gd name="connsiteY70-16634" fmla="*/ 100 h 872"/>
              <a:gd name="connsiteX71-16635" fmla="*/ 711 w 711"/>
              <a:gd name="connsiteY71-16636" fmla="*/ 105 h 872"/>
              <a:gd name="connsiteX72-16637" fmla="*/ 706 w 711"/>
              <a:gd name="connsiteY72-16638" fmla="*/ 110 h 872"/>
              <a:gd name="connsiteX73-16639" fmla="*/ 553 w 711"/>
              <a:gd name="connsiteY73-16640" fmla="*/ 763 h 872"/>
              <a:gd name="connsiteX74-16641" fmla="*/ 548 w 711"/>
              <a:gd name="connsiteY74-16642" fmla="*/ 763 h 872"/>
              <a:gd name="connsiteX75-16643" fmla="*/ 548 w 711"/>
              <a:gd name="connsiteY75-16644" fmla="*/ 757 h 872"/>
              <a:gd name="connsiteX76-16645" fmla="*/ 543 w 711"/>
              <a:gd name="connsiteY76-16646" fmla="*/ 757 h 872"/>
              <a:gd name="connsiteX77-16647" fmla="*/ 543 w 711"/>
              <a:gd name="connsiteY77-16648" fmla="*/ 752 h 872"/>
              <a:gd name="connsiteX78-16649" fmla="*/ 543 w 711"/>
              <a:gd name="connsiteY78-16650" fmla="*/ 747 h 872"/>
              <a:gd name="connsiteX79-16651" fmla="*/ 538 w 711"/>
              <a:gd name="connsiteY79-16652" fmla="*/ 742 h 872"/>
              <a:gd name="connsiteX80-16653" fmla="*/ 538 w 711"/>
              <a:gd name="connsiteY80-16654" fmla="*/ 731 h 872"/>
              <a:gd name="connsiteX81-16655" fmla="*/ 538 w 711"/>
              <a:gd name="connsiteY81-16656" fmla="*/ 721 h 872"/>
              <a:gd name="connsiteX82-16657" fmla="*/ 532 w 711"/>
              <a:gd name="connsiteY82-16658" fmla="*/ 705 h 872"/>
              <a:gd name="connsiteX83-16659" fmla="*/ 527 w 711"/>
              <a:gd name="connsiteY83-16660" fmla="*/ 684 h 872"/>
              <a:gd name="connsiteX84-16661" fmla="*/ 522 w 711"/>
              <a:gd name="connsiteY84-16662" fmla="*/ 668 h 872"/>
              <a:gd name="connsiteX85-16663" fmla="*/ 517 w 711"/>
              <a:gd name="connsiteY85-16664" fmla="*/ 652 h 872"/>
              <a:gd name="connsiteX86-16665" fmla="*/ 511 w 711"/>
              <a:gd name="connsiteY86-16666" fmla="*/ 636 h 872"/>
              <a:gd name="connsiteX87-16667" fmla="*/ 501 w 711"/>
              <a:gd name="connsiteY87-16668" fmla="*/ 626 h 872"/>
              <a:gd name="connsiteX0-16669" fmla="*/ 601 w 711"/>
              <a:gd name="connsiteY0-16670" fmla="*/ 105 h 872"/>
              <a:gd name="connsiteX1-16671" fmla="*/ 596 w 711"/>
              <a:gd name="connsiteY1-16672" fmla="*/ 95 h 872"/>
              <a:gd name="connsiteX2-16673" fmla="*/ 596 w 711"/>
              <a:gd name="connsiteY2-16674" fmla="*/ 89 h 872"/>
              <a:gd name="connsiteX3-16675" fmla="*/ 596 w 711"/>
              <a:gd name="connsiteY3-16676" fmla="*/ 84 h 872"/>
              <a:gd name="connsiteX4-16677" fmla="*/ 590 w 711"/>
              <a:gd name="connsiteY4-16678" fmla="*/ 84 h 872"/>
              <a:gd name="connsiteX5-16679" fmla="*/ 585 w 711"/>
              <a:gd name="connsiteY5-16680" fmla="*/ 79 h 872"/>
              <a:gd name="connsiteX6-16681" fmla="*/ 575 w 711"/>
              <a:gd name="connsiteY6-16682" fmla="*/ 79 h 872"/>
              <a:gd name="connsiteX7-16683" fmla="*/ 569 w 711"/>
              <a:gd name="connsiteY7-16684" fmla="*/ 74 h 872"/>
              <a:gd name="connsiteX8-16685" fmla="*/ 553 w 711"/>
              <a:gd name="connsiteY8-16686" fmla="*/ 74 h 872"/>
              <a:gd name="connsiteX9-16687" fmla="*/ 543 w 711"/>
              <a:gd name="connsiteY9-16688" fmla="*/ 74 h 872"/>
              <a:gd name="connsiteX10-16689" fmla="*/ 527 w 711"/>
              <a:gd name="connsiteY10-16690" fmla="*/ 79 h 872"/>
              <a:gd name="connsiteX11-16691" fmla="*/ 496 w 711"/>
              <a:gd name="connsiteY11-16692" fmla="*/ 79 h 872"/>
              <a:gd name="connsiteX12-16693" fmla="*/ 459 w 711"/>
              <a:gd name="connsiteY12-16694" fmla="*/ 84 h 872"/>
              <a:gd name="connsiteX13-16695" fmla="*/ 422 w 711"/>
              <a:gd name="connsiteY13-16696" fmla="*/ 89 h 872"/>
              <a:gd name="connsiteX14-16697" fmla="*/ 385 w 711"/>
              <a:gd name="connsiteY14-16698" fmla="*/ 89 h 872"/>
              <a:gd name="connsiteX15-16699" fmla="*/ 343 w 711"/>
              <a:gd name="connsiteY15-16700" fmla="*/ 95 h 872"/>
              <a:gd name="connsiteX16-16701" fmla="*/ 295 w 711"/>
              <a:gd name="connsiteY16-16702" fmla="*/ 105 h 872"/>
              <a:gd name="connsiteX17-16703" fmla="*/ 269 w 711"/>
              <a:gd name="connsiteY17-16704" fmla="*/ 105 h 872"/>
              <a:gd name="connsiteX18-16705" fmla="*/ 243 w 711"/>
              <a:gd name="connsiteY18-16706" fmla="*/ 110 h 872"/>
              <a:gd name="connsiteX19-16707" fmla="*/ 216 w 711"/>
              <a:gd name="connsiteY19-16708" fmla="*/ 116 h 872"/>
              <a:gd name="connsiteX20-16709" fmla="*/ 190 w 711"/>
              <a:gd name="connsiteY20-16710" fmla="*/ 116 h 872"/>
              <a:gd name="connsiteX21-16711" fmla="*/ 158 w 711"/>
              <a:gd name="connsiteY21-16712" fmla="*/ 121 h 872"/>
              <a:gd name="connsiteX22-16713" fmla="*/ 132 w 711"/>
              <a:gd name="connsiteY22-16714" fmla="*/ 126 h 872"/>
              <a:gd name="connsiteX23-16715" fmla="*/ 106 w 711"/>
              <a:gd name="connsiteY23-16716" fmla="*/ 126 h 872"/>
              <a:gd name="connsiteX24-16717" fmla="*/ 85 w 711"/>
              <a:gd name="connsiteY24-16718" fmla="*/ 132 h 872"/>
              <a:gd name="connsiteX25-16719" fmla="*/ 64 w 711"/>
              <a:gd name="connsiteY25-16720" fmla="*/ 132 h 872"/>
              <a:gd name="connsiteX26-16721" fmla="*/ 37 w 711"/>
              <a:gd name="connsiteY26-16722" fmla="*/ 132 h 872"/>
              <a:gd name="connsiteX27-16723" fmla="*/ 21 w 711"/>
              <a:gd name="connsiteY27-16724" fmla="*/ 137 h 872"/>
              <a:gd name="connsiteX28-16725" fmla="*/ 0 w 711"/>
              <a:gd name="connsiteY28-16726" fmla="*/ 137 h 872"/>
              <a:gd name="connsiteX29-16727" fmla="*/ 0 w 711"/>
              <a:gd name="connsiteY29-16728" fmla="*/ 100 h 872"/>
              <a:gd name="connsiteX30-16729" fmla="*/ 16 w 711"/>
              <a:gd name="connsiteY30-16730" fmla="*/ 100 h 872"/>
              <a:gd name="connsiteX31-16731" fmla="*/ 37 w 711"/>
              <a:gd name="connsiteY31-16732" fmla="*/ 100 h 872"/>
              <a:gd name="connsiteX32-16733" fmla="*/ 53 w 711"/>
              <a:gd name="connsiteY32-16734" fmla="*/ 100 h 872"/>
              <a:gd name="connsiteX33-16735" fmla="*/ 74 w 711"/>
              <a:gd name="connsiteY33-16736" fmla="*/ 95 h 872"/>
              <a:gd name="connsiteX34-16737" fmla="*/ 100 w 711"/>
              <a:gd name="connsiteY34-16738" fmla="*/ 95 h 872"/>
              <a:gd name="connsiteX35-16739" fmla="*/ 122 w 711"/>
              <a:gd name="connsiteY35-16740" fmla="*/ 89 h 872"/>
              <a:gd name="connsiteX36-16741" fmla="*/ 148 w 711"/>
              <a:gd name="connsiteY36-16742" fmla="*/ 84 h 872"/>
              <a:gd name="connsiteX37-16743" fmla="*/ 179 w 711"/>
              <a:gd name="connsiteY37-16744" fmla="*/ 84 h 872"/>
              <a:gd name="connsiteX38-16745" fmla="*/ 237 w 711"/>
              <a:gd name="connsiteY38-16746" fmla="*/ 74 h 872"/>
              <a:gd name="connsiteX39-16747" fmla="*/ 295 w 711"/>
              <a:gd name="connsiteY39-16748" fmla="*/ 63 h 872"/>
              <a:gd name="connsiteX40-16749" fmla="*/ 353 w 711"/>
              <a:gd name="connsiteY40-16750" fmla="*/ 58 h 872"/>
              <a:gd name="connsiteX41-16751" fmla="*/ 411 w 711"/>
              <a:gd name="connsiteY41-16752" fmla="*/ 47 h 872"/>
              <a:gd name="connsiteX42-16753" fmla="*/ 438 w 711"/>
              <a:gd name="connsiteY42-16754" fmla="*/ 42 h 872"/>
              <a:gd name="connsiteX43-16755" fmla="*/ 464 w 711"/>
              <a:gd name="connsiteY43-16756" fmla="*/ 37 h 872"/>
              <a:gd name="connsiteX44-16757" fmla="*/ 490 w 711"/>
              <a:gd name="connsiteY44-16758" fmla="*/ 32 h 872"/>
              <a:gd name="connsiteX45-16759" fmla="*/ 506 w 711"/>
              <a:gd name="connsiteY45-16760" fmla="*/ 32 h 872"/>
              <a:gd name="connsiteX46-16761" fmla="*/ 522 w 711"/>
              <a:gd name="connsiteY46-16762" fmla="*/ 26 h 872"/>
              <a:gd name="connsiteX47-16763" fmla="*/ 538 w 711"/>
              <a:gd name="connsiteY47-16764" fmla="*/ 21 h 872"/>
              <a:gd name="connsiteX48-16765" fmla="*/ 543 w 711"/>
              <a:gd name="connsiteY48-16766" fmla="*/ 21 h 872"/>
              <a:gd name="connsiteX49-16767" fmla="*/ 553 w 711"/>
              <a:gd name="connsiteY49-16768" fmla="*/ 16 h 872"/>
              <a:gd name="connsiteX50-16769" fmla="*/ 559 w 711"/>
              <a:gd name="connsiteY50-16770" fmla="*/ 11 h 872"/>
              <a:gd name="connsiteX51-16771" fmla="*/ 569 w 711"/>
              <a:gd name="connsiteY51-16772" fmla="*/ 5 h 872"/>
              <a:gd name="connsiteX52-16773" fmla="*/ 575 w 711"/>
              <a:gd name="connsiteY52-16774" fmla="*/ 5 h 872"/>
              <a:gd name="connsiteX53-16775" fmla="*/ 585 w 711"/>
              <a:gd name="connsiteY53-16776" fmla="*/ 0 h 872"/>
              <a:gd name="connsiteX54-16777" fmla="*/ 590 w 711"/>
              <a:gd name="connsiteY54-16778" fmla="*/ 5 h 872"/>
              <a:gd name="connsiteX55-16779" fmla="*/ 596 w 711"/>
              <a:gd name="connsiteY55-16780" fmla="*/ 5 h 872"/>
              <a:gd name="connsiteX56-16781" fmla="*/ 601 w 711"/>
              <a:gd name="connsiteY56-16782" fmla="*/ 11 h 872"/>
              <a:gd name="connsiteX57-16783" fmla="*/ 611 w 711"/>
              <a:gd name="connsiteY57-16784" fmla="*/ 16 h 872"/>
              <a:gd name="connsiteX58-16785" fmla="*/ 622 w 711"/>
              <a:gd name="connsiteY58-16786" fmla="*/ 21 h 872"/>
              <a:gd name="connsiteX59-16787" fmla="*/ 632 w 711"/>
              <a:gd name="connsiteY59-16788" fmla="*/ 26 h 872"/>
              <a:gd name="connsiteX60-16789" fmla="*/ 643 w 711"/>
              <a:gd name="connsiteY60-16790" fmla="*/ 32 h 872"/>
              <a:gd name="connsiteX61-16791" fmla="*/ 659 w 711"/>
              <a:gd name="connsiteY61-16792" fmla="*/ 42 h 872"/>
              <a:gd name="connsiteX62-16793" fmla="*/ 669 w 711"/>
              <a:gd name="connsiteY62-16794" fmla="*/ 53 h 872"/>
              <a:gd name="connsiteX63-16795" fmla="*/ 680 w 711"/>
              <a:gd name="connsiteY63-16796" fmla="*/ 58 h 872"/>
              <a:gd name="connsiteX64-16797" fmla="*/ 690 w 711"/>
              <a:gd name="connsiteY64-16798" fmla="*/ 68 h 872"/>
              <a:gd name="connsiteX65-16799" fmla="*/ 701 w 711"/>
              <a:gd name="connsiteY65-16800" fmla="*/ 74 h 872"/>
              <a:gd name="connsiteX66-16801" fmla="*/ 706 w 711"/>
              <a:gd name="connsiteY66-16802" fmla="*/ 79 h 872"/>
              <a:gd name="connsiteX67-16803" fmla="*/ 711 w 711"/>
              <a:gd name="connsiteY67-16804" fmla="*/ 84 h 872"/>
              <a:gd name="connsiteX68-16805" fmla="*/ 711 w 711"/>
              <a:gd name="connsiteY68-16806" fmla="*/ 89 h 872"/>
              <a:gd name="connsiteX69-16807" fmla="*/ 711 w 711"/>
              <a:gd name="connsiteY69-16808" fmla="*/ 95 h 872"/>
              <a:gd name="connsiteX70-16809" fmla="*/ 711 w 711"/>
              <a:gd name="connsiteY70-16810" fmla="*/ 100 h 872"/>
              <a:gd name="connsiteX71-16811" fmla="*/ 711 w 711"/>
              <a:gd name="connsiteY71-16812" fmla="*/ 105 h 872"/>
              <a:gd name="connsiteX72-16813" fmla="*/ 706 w 711"/>
              <a:gd name="connsiteY72-16814" fmla="*/ 110 h 872"/>
              <a:gd name="connsiteX73-16815" fmla="*/ 553 w 711"/>
              <a:gd name="connsiteY73-16816" fmla="*/ 763 h 872"/>
              <a:gd name="connsiteX74-16817" fmla="*/ 548 w 711"/>
              <a:gd name="connsiteY74-16818" fmla="*/ 763 h 872"/>
              <a:gd name="connsiteX75-16819" fmla="*/ 548 w 711"/>
              <a:gd name="connsiteY75-16820" fmla="*/ 757 h 872"/>
              <a:gd name="connsiteX76-16821" fmla="*/ 543 w 711"/>
              <a:gd name="connsiteY76-16822" fmla="*/ 757 h 872"/>
              <a:gd name="connsiteX77-16823" fmla="*/ 543 w 711"/>
              <a:gd name="connsiteY77-16824" fmla="*/ 752 h 872"/>
              <a:gd name="connsiteX78-16825" fmla="*/ 538 w 711"/>
              <a:gd name="connsiteY78-16826" fmla="*/ 742 h 872"/>
              <a:gd name="connsiteX79-16827" fmla="*/ 538 w 711"/>
              <a:gd name="connsiteY79-16828" fmla="*/ 731 h 872"/>
              <a:gd name="connsiteX80-16829" fmla="*/ 538 w 711"/>
              <a:gd name="connsiteY80-16830" fmla="*/ 721 h 872"/>
              <a:gd name="connsiteX81-16831" fmla="*/ 532 w 711"/>
              <a:gd name="connsiteY81-16832" fmla="*/ 705 h 872"/>
              <a:gd name="connsiteX82-16833" fmla="*/ 527 w 711"/>
              <a:gd name="connsiteY82-16834" fmla="*/ 684 h 872"/>
              <a:gd name="connsiteX83-16835" fmla="*/ 522 w 711"/>
              <a:gd name="connsiteY83-16836" fmla="*/ 668 h 872"/>
              <a:gd name="connsiteX84-16837" fmla="*/ 517 w 711"/>
              <a:gd name="connsiteY84-16838" fmla="*/ 652 h 872"/>
              <a:gd name="connsiteX85-16839" fmla="*/ 511 w 711"/>
              <a:gd name="connsiteY85-16840" fmla="*/ 636 h 872"/>
              <a:gd name="connsiteX86-16841" fmla="*/ 501 w 711"/>
              <a:gd name="connsiteY86-16842" fmla="*/ 626 h 872"/>
              <a:gd name="connsiteX0-16843" fmla="*/ 601 w 711"/>
              <a:gd name="connsiteY0-16844" fmla="*/ 105 h 871"/>
              <a:gd name="connsiteX1-16845" fmla="*/ 596 w 711"/>
              <a:gd name="connsiteY1-16846" fmla="*/ 95 h 871"/>
              <a:gd name="connsiteX2-16847" fmla="*/ 596 w 711"/>
              <a:gd name="connsiteY2-16848" fmla="*/ 89 h 871"/>
              <a:gd name="connsiteX3-16849" fmla="*/ 596 w 711"/>
              <a:gd name="connsiteY3-16850" fmla="*/ 84 h 871"/>
              <a:gd name="connsiteX4-16851" fmla="*/ 590 w 711"/>
              <a:gd name="connsiteY4-16852" fmla="*/ 84 h 871"/>
              <a:gd name="connsiteX5-16853" fmla="*/ 585 w 711"/>
              <a:gd name="connsiteY5-16854" fmla="*/ 79 h 871"/>
              <a:gd name="connsiteX6-16855" fmla="*/ 575 w 711"/>
              <a:gd name="connsiteY6-16856" fmla="*/ 79 h 871"/>
              <a:gd name="connsiteX7-16857" fmla="*/ 569 w 711"/>
              <a:gd name="connsiteY7-16858" fmla="*/ 74 h 871"/>
              <a:gd name="connsiteX8-16859" fmla="*/ 553 w 711"/>
              <a:gd name="connsiteY8-16860" fmla="*/ 74 h 871"/>
              <a:gd name="connsiteX9-16861" fmla="*/ 543 w 711"/>
              <a:gd name="connsiteY9-16862" fmla="*/ 74 h 871"/>
              <a:gd name="connsiteX10-16863" fmla="*/ 527 w 711"/>
              <a:gd name="connsiteY10-16864" fmla="*/ 79 h 871"/>
              <a:gd name="connsiteX11-16865" fmla="*/ 496 w 711"/>
              <a:gd name="connsiteY11-16866" fmla="*/ 79 h 871"/>
              <a:gd name="connsiteX12-16867" fmla="*/ 459 w 711"/>
              <a:gd name="connsiteY12-16868" fmla="*/ 84 h 871"/>
              <a:gd name="connsiteX13-16869" fmla="*/ 422 w 711"/>
              <a:gd name="connsiteY13-16870" fmla="*/ 89 h 871"/>
              <a:gd name="connsiteX14-16871" fmla="*/ 385 w 711"/>
              <a:gd name="connsiteY14-16872" fmla="*/ 89 h 871"/>
              <a:gd name="connsiteX15-16873" fmla="*/ 343 w 711"/>
              <a:gd name="connsiteY15-16874" fmla="*/ 95 h 871"/>
              <a:gd name="connsiteX16-16875" fmla="*/ 295 w 711"/>
              <a:gd name="connsiteY16-16876" fmla="*/ 105 h 871"/>
              <a:gd name="connsiteX17-16877" fmla="*/ 269 w 711"/>
              <a:gd name="connsiteY17-16878" fmla="*/ 105 h 871"/>
              <a:gd name="connsiteX18-16879" fmla="*/ 243 w 711"/>
              <a:gd name="connsiteY18-16880" fmla="*/ 110 h 871"/>
              <a:gd name="connsiteX19-16881" fmla="*/ 216 w 711"/>
              <a:gd name="connsiteY19-16882" fmla="*/ 116 h 871"/>
              <a:gd name="connsiteX20-16883" fmla="*/ 190 w 711"/>
              <a:gd name="connsiteY20-16884" fmla="*/ 116 h 871"/>
              <a:gd name="connsiteX21-16885" fmla="*/ 158 w 711"/>
              <a:gd name="connsiteY21-16886" fmla="*/ 121 h 871"/>
              <a:gd name="connsiteX22-16887" fmla="*/ 132 w 711"/>
              <a:gd name="connsiteY22-16888" fmla="*/ 126 h 871"/>
              <a:gd name="connsiteX23-16889" fmla="*/ 106 w 711"/>
              <a:gd name="connsiteY23-16890" fmla="*/ 126 h 871"/>
              <a:gd name="connsiteX24-16891" fmla="*/ 85 w 711"/>
              <a:gd name="connsiteY24-16892" fmla="*/ 132 h 871"/>
              <a:gd name="connsiteX25-16893" fmla="*/ 64 w 711"/>
              <a:gd name="connsiteY25-16894" fmla="*/ 132 h 871"/>
              <a:gd name="connsiteX26-16895" fmla="*/ 37 w 711"/>
              <a:gd name="connsiteY26-16896" fmla="*/ 132 h 871"/>
              <a:gd name="connsiteX27-16897" fmla="*/ 21 w 711"/>
              <a:gd name="connsiteY27-16898" fmla="*/ 137 h 871"/>
              <a:gd name="connsiteX28-16899" fmla="*/ 0 w 711"/>
              <a:gd name="connsiteY28-16900" fmla="*/ 137 h 871"/>
              <a:gd name="connsiteX29-16901" fmla="*/ 0 w 711"/>
              <a:gd name="connsiteY29-16902" fmla="*/ 100 h 871"/>
              <a:gd name="connsiteX30-16903" fmla="*/ 16 w 711"/>
              <a:gd name="connsiteY30-16904" fmla="*/ 100 h 871"/>
              <a:gd name="connsiteX31-16905" fmla="*/ 37 w 711"/>
              <a:gd name="connsiteY31-16906" fmla="*/ 100 h 871"/>
              <a:gd name="connsiteX32-16907" fmla="*/ 53 w 711"/>
              <a:gd name="connsiteY32-16908" fmla="*/ 100 h 871"/>
              <a:gd name="connsiteX33-16909" fmla="*/ 74 w 711"/>
              <a:gd name="connsiteY33-16910" fmla="*/ 95 h 871"/>
              <a:gd name="connsiteX34-16911" fmla="*/ 100 w 711"/>
              <a:gd name="connsiteY34-16912" fmla="*/ 95 h 871"/>
              <a:gd name="connsiteX35-16913" fmla="*/ 122 w 711"/>
              <a:gd name="connsiteY35-16914" fmla="*/ 89 h 871"/>
              <a:gd name="connsiteX36-16915" fmla="*/ 148 w 711"/>
              <a:gd name="connsiteY36-16916" fmla="*/ 84 h 871"/>
              <a:gd name="connsiteX37-16917" fmla="*/ 179 w 711"/>
              <a:gd name="connsiteY37-16918" fmla="*/ 84 h 871"/>
              <a:gd name="connsiteX38-16919" fmla="*/ 237 w 711"/>
              <a:gd name="connsiteY38-16920" fmla="*/ 74 h 871"/>
              <a:gd name="connsiteX39-16921" fmla="*/ 295 w 711"/>
              <a:gd name="connsiteY39-16922" fmla="*/ 63 h 871"/>
              <a:gd name="connsiteX40-16923" fmla="*/ 353 w 711"/>
              <a:gd name="connsiteY40-16924" fmla="*/ 58 h 871"/>
              <a:gd name="connsiteX41-16925" fmla="*/ 411 w 711"/>
              <a:gd name="connsiteY41-16926" fmla="*/ 47 h 871"/>
              <a:gd name="connsiteX42-16927" fmla="*/ 438 w 711"/>
              <a:gd name="connsiteY42-16928" fmla="*/ 42 h 871"/>
              <a:gd name="connsiteX43-16929" fmla="*/ 464 w 711"/>
              <a:gd name="connsiteY43-16930" fmla="*/ 37 h 871"/>
              <a:gd name="connsiteX44-16931" fmla="*/ 490 w 711"/>
              <a:gd name="connsiteY44-16932" fmla="*/ 32 h 871"/>
              <a:gd name="connsiteX45-16933" fmla="*/ 506 w 711"/>
              <a:gd name="connsiteY45-16934" fmla="*/ 32 h 871"/>
              <a:gd name="connsiteX46-16935" fmla="*/ 522 w 711"/>
              <a:gd name="connsiteY46-16936" fmla="*/ 26 h 871"/>
              <a:gd name="connsiteX47-16937" fmla="*/ 538 w 711"/>
              <a:gd name="connsiteY47-16938" fmla="*/ 21 h 871"/>
              <a:gd name="connsiteX48-16939" fmla="*/ 543 w 711"/>
              <a:gd name="connsiteY48-16940" fmla="*/ 21 h 871"/>
              <a:gd name="connsiteX49-16941" fmla="*/ 553 w 711"/>
              <a:gd name="connsiteY49-16942" fmla="*/ 16 h 871"/>
              <a:gd name="connsiteX50-16943" fmla="*/ 559 w 711"/>
              <a:gd name="connsiteY50-16944" fmla="*/ 11 h 871"/>
              <a:gd name="connsiteX51-16945" fmla="*/ 569 w 711"/>
              <a:gd name="connsiteY51-16946" fmla="*/ 5 h 871"/>
              <a:gd name="connsiteX52-16947" fmla="*/ 575 w 711"/>
              <a:gd name="connsiteY52-16948" fmla="*/ 5 h 871"/>
              <a:gd name="connsiteX53-16949" fmla="*/ 585 w 711"/>
              <a:gd name="connsiteY53-16950" fmla="*/ 0 h 871"/>
              <a:gd name="connsiteX54-16951" fmla="*/ 590 w 711"/>
              <a:gd name="connsiteY54-16952" fmla="*/ 5 h 871"/>
              <a:gd name="connsiteX55-16953" fmla="*/ 596 w 711"/>
              <a:gd name="connsiteY55-16954" fmla="*/ 5 h 871"/>
              <a:gd name="connsiteX56-16955" fmla="*/ 601 w 711"/>
              <a:gd name="connsiteY56-16956" fmla="*/ 11 h 871"/>
              <a:gd name="connsiteX57-16957" fmla="*/ 611 w 711"/>
              <a:gd name="connsiteY57-16958" fmla="*/ 16 h 871"/>
              <a:gd name="connsiteX58-16959" fmla="*/ 622 w 711"/>
              <a:gd name="connsiteY58-16960" fmla="*/ 21 h 871"/>
              <a:gd name="connsiteX59-16961" fmla="*/ 632 w 711"/>
              <a:gd name="connsiteY59-16962" fmla="*/ 26 h 871"/>
              <a:gd name="connsiteX60-16963" fmla="*/ 643 w 711"/>
              <a:gd name="connsiteY60-16964" fmla="*/ 32 h 871"/>
              <a:gd name="connsiteX61-16965" fmla="*/ 659 w 711"/>
              <a:gd name="connsiteY61-16966" fmla="*/ 42 h 871"/>
              <a:gd name="connsiteX62-16967" fmla="*/ 669 w 711"/>
              <a:gd name="connsiteY62-16968" fmla="*/ 53 h 871"/>
              <a:gd name="connsiteX63-16969" fmla="*/ 680 w 711"/>
              <a:gd name="connsiteY63-16970" fmla="*/ 58 h 871"/>
              <a:gd name="connsiteX64-16971" fmla="*/ 690 w 711"/>
              <a:gd name="connsiteY64-16972" fmla="*/ 68 h 871"/>
              <a:gd name="connsiteX65-16973" fmla="*/ 701 w 711"/>
              <a:gd name="connsiteY65-16974" fmla="*/ 74 h 871"/>
              <a:gd name="connsiteX66-16975" fmla="*/ 706 w 711"/>
              <a:gd name="connsiteY66-16976" fmla="*/ 79 h 871"/>
              <a:gd name="connsiteX67-16977" fmla="*/ 711 w 711"/>
              <a:gd name="connsiteY67-16978" fmla="*/ 84 h 871"/>
              <a:gd name="connsiteX68-16979" fmla="*/ 711 w 711"/>
              <a:gd name="connsiteY68-16980" fmla="*/ 89 h 871"/>
              <a:gd name="connsiteX69-16981" fmla="*/ 711 w 711"/>
              <a:gd name="connsiteY69-16982" fmla="*/ 95 h 871"/>
              <a:gd name="connsiteX70-16983" fmla="*/ 711 w 711"/>
              <a:gd name="connsiteY70-16984" fmla="*/ 100 h 871"/>
              <a:gd name="connsiteX71-16985" fmla="*/ 711 w 711"/>
              <a:gd name="connsiteY71-16986" fmla="*/ 105 h 871"/>
              <a:gd name="connsiteX72-16987" fmla="*/ 706 w 711"/>
              <a:gd name="connsiteY72-16988" fmla="*/ 110 h 871"/>
              <a:gd name="connsiteX73-16989" fmla="*/ 553 w 711"/>
              <a:gd name="connsiteY73-16990" fmla="*/ 763 h 871"/>
              <a:gd name="connsiteX74-16991" fmla="*/ 548 w 711"/>
              <a:gd name="connsiteY74-16992" fmla="*/ 757 h 871"/>
              <a:gd name="connsiteX75-16993" fmla="*/ 543 w 711"/>
              <a:gd name="connsiteY75-16994" fmla="*/ 757 h 871"/>
              <a:gd name="connsiteX76-16995" fmla="*/ 543 w 711"/>
              <a:gd name="connsiteY76-16996" fmla="*/ 752 h 871"/>
              <a:gd name="connsiteX77-16997" fmla="*/ 538 w 711"/>
              <a:gd name="connsiteY77-16998" fmla="*/ 742 h 871"/>
              <a:gd name="connsiteX78-16999" fmla="*/ 538 w 711"/>
              <a:gd name="connsiteY78-17000" fmla="*/ 731 h 871"/>
              <a:gd name="connsiteX79-17001" fmla="*/ 538 w 711"/>
              <a:gd name="connsiteY79-17002" fmla="*/ 721 h 871"/>
              <a:gd name="connsiteX80-17003" fmla="*/ 532 w 711"/>
              <a:gd name="connsiteY80-17004" fmla="*/ 705 h 871"/>
              <a:gd name="connsiteX81-17005" fmla="*/ 527 w 711"/>
              <a:gd name="connsiteY81-17006" fmla="*/ 684 h 871"/>
              <a:gd name="connsiteX82-17007" fmla="*/ 522 w 711"/>
              <a:gd name="connsiteY82-17008" fmla="*/ 668 h 871"/>
              <a:gd name="connsiteX83-17009" fmla="*/ 517 w 711"/>
              <a:gd name="connsiteY83-17010" fmla="*/ 652 h 871"/>
              <a:gd name="connsiteX84-17011" fmla="*/ 511 w 711"/>
              <a:gd name="connsiteY84-17012" fmla="*/ 636 h 871"/>
              <a:gd name="connsiteX85-17013" fmla="*/ 501 w 711"/>
              <a:gd name="connsiteY85-17014" fmla="*/ 626 h 871"/>
              <a:gd name="connsiteX0-17015" fmla="*/ 601 w 711"/>
              <a:gd name="connsiteY0-17016" fmla="*/ 105 h 871"/>
              <a:gd name="connsiteX1-17017" fmla="*/ 596 w 711"/>
              <a:gd name="connsiteY1-17018" fmla="*/ 95 h 871"/>
              <a:gd name="connsiteX2-17019" fmla="*/ 596 w 711"/>
              <a:gd name="connsiteY2-17020" fmla="*/ 89 h 871"/>
              <a:gd name="connsiteX3-17021" fmla="*/ 596 w 711"/>
              <a:gd name="connsiteY3-17022" fmla="*/ 84 h 871"/>
              <a:gd name="connsiteX4-17023" fmla="*/ 590 w 711"/>
              <a:gd name="connsiteY4-17024" fmla="*/ 84 h 871"/>
              <a:gd name="connsiteX5-17025" fmla="*/ 585 w 711"/>
              <a:gd name="connsiteY5-17026" fmla="*/ 79 h 871"/>
              <a:gd name="connsiteX6-17027" fmla="*/ 575 w 711"/>
              <a:gd name="connsiteY6-17028" fmla="*/ 79 h 871"/>
              <a:gd name="connsiteX7-17029" fmla="*/ 569 w 711"/>
              <a:gd name="connsiteY7-17030" fmla="*/ 74 h 871"/>
              <a:gd name="connsiteX8-17031" fmla="*/ 553 w 711"/>
              <a:gd name="connsiteY8-17032" fmla="*/ 74 h 871"/>
              <a:gd name="connsiteX9-17033" fmla="*/ 543 w 711"/>
              <a:gd name="connsiteY9-17034" fmla="*/ 74 h 871"/>
              <a:gd name="connsiteX10-17035" fmla="*/ 527 w 711"/>
              <a:gd name="connsiteY10-17036" fmla="*/ 79 h 871"/>
              <a:gd name="connsiteX11-17037" fmla="*/ 496 w 711"/>
              <a:gd name="connsiteY11-17038" fmla="*/ 79 h 871"/>
              <a:gd name="connsiteX12-17039" fmla="*/ 459 w 711"/>
              <a:gd name="connsiteY12-17040" fmla="*/ 84 h 871"/>
              <a:gd name="connsiteX13-17041" fmla="*/ 422 w 711"/>
              <a:gd name="connsiteY13-17042" fmla="*/ 89 h 871"/>
              <a:gd name="connsiteX14-17043" fmla="*/ 385 w 711"/>
              <a:gd name="connsiteY14-17044" fmla="*/ 89 h 871"/>
              <a:gd name="connsiteX15-17045" fmla="*/ 343 w 711"/>
              <a:gd name="connsiteY15-17046" fmla="*/ 95 h 871"/>
              <a:gd name="connsiteX16-17047" fmla="*/ 295 w 711"/>
              <a:gd name="connsiteY16-17048" fmla="*/ 105 h 871"/>
              <a:gd name="connsiteX17-17049" fmla="*/ 269 w 711"/>
              <a:gd name="connsiteY17-17050" fmla="*/ 105 h 871"/>
              <a:gd name="connsiteX18-17051" fmla="*/ 243 w 711"/>
              <a:gd name="connsiteY18-17052" fmla="*/ 110 h 871"/>
              <a:gd name="connsiteX19-17053" fmla="*/ 216 w 711"/>
              <a:gd name="connsiteY19-17054" fmla="*/ 116 h 871"/>
              <a:gd name="connsiteX20-17055" fmla="*/ 190 w 711"/>
              <a:gd name="connsiteY20-17056" fmla="*/ 116 h 871"/>
              <a:gd name="connsiteX21-17057" fmla="*/ 158 w 711"/>
              <a:gd name="connsiteY21-17058" fmla="*/ 121 h 871"/>
              <a:gd name="connsiteX22-17059" fmla="*/ 132 w 711"/>
              <a:gd name="connsiteY22-17060" fmla="*/ 126 h 871"/>
              <a:gd name="connsiteX23-17061" fmla="*/ 106 w 711"/>
              <a:gd name="connsiteY23-17062" fmla="*/ 126 h 871"/>
              <a:gd name="connsiteX24-17063" fmla="*/ 85 w 711"/>
              <a:gd name="connsiteY24-17064" fmla="*/ 132 h 871"/>
              <a:gd name="connsiteX25-17065" fmla="*/ 64 w 711"/>
              <a:gd name="connsiteY25-17066" fmla="*/ 132 h 871"/>
              <a:gd name="connsiteX26-17067" fmla="*/ 37 w 711"/>
              <a:gd name="connsiteY26-17068" fmla="*/ 132 h 871"/>
              <a:gd name="connsiteX27-17069" fmla="*/ 21 w 711"/>
              <a:gd name="connsiteY27-17070" fmla="*/ 137 h 871"/>
              <a:gd name="connsiteX28-17071" fmla="*/ 0 w 711"/>
              <a:gd name="connsiteY28-17072" fmla="*/ 137 h 871"/>
              <a:gd name="connsiteX29-17073" fmla="*/ 0 w 711"/>
              <a:gd name="connsiteY29-17074" fmla="*/ 100 h 871"/>
              <a:gd name="connsiteX30-17075" fmla="*/ 16 w 711"/>
              <a:gd name="connsiteY30-17076" fmla="*/ 100 h 871"/>
              <a:gd name="connsiteX31-17077" fmla="*/ 37 w 711"/>
              <a:gd name="connsiteY31-17078" fmla="*/ 100 h 871"/>
              <a:gd name="connsiteX32-17079" fmla="*/ 53 w 711"/>
              <a:gd name="connsiteY32-17080" fmla="*/ 100 h 871"/>
              <a:gd name="connsiteX33-17081" fmla="*/ 74 w 711"/>
              <a:gd name="connsiteY33-17082" fmla="*/ 95 h 871"/>
              <a:gd name="connsiteX34-17083" fmla="*/ 100 w 711"/>
              <a:gd name="connsiteY34-17084" fmla="*/ 95 h 871"/>
              <a:gd name="connsiteX35-17085" fmla="*/ 122 w 711"/>
              <a:gd name="connsiteY35-17086" fmla="*/ 89 h 871"/>
              <a:gd name="connsiteX36-17087" fmla="*/ 148 w 711"/>
              <a:gd name="connsiteY36-17088" fmla="*/ 84 h 871"/>
              <a:gd name="connsiteX37-17089" fmla="*/ 179 w 711"/>
              <a:gd name="connsiteY37-17090" fmla="*/ 84 h 871"/>
              <a:gd name="connsiteX38-17091" fmla="*/ 237 w 711"/>
              <a:gd name="connsiteY38-17092" fmla="*/ 74 h 871"/>
              <a:gd name="connsiteX39-17093" fmla="*/ 295 w 711"/>
              <a:gd name="connsiteY39-17094" fmla="*/ 63 h 871"/>
              <a:gd name="connsiteX40-17095" fmla="*/ 353 w 711"/>
              <a:gd name="connsiteY40-17096" fmla="*/ 58 h 871"/>
              <a:gd name="connsiteX41-17097" fmla="*/ 411 w 711"/>
              <a:gd name="connsiteY41-17098" fmla="*/ 47 h 871"/>
              <a:gd name="connsiteX42-17099" fmla="*/ 438 w 711"/>
              <a:gd name="connsiteY42-17100" fmla="*/ 42 h 871"/>
              <a:gd name="connsiteX43-17101" fmla="*/ 464 w 711"/>
              <a:gd name="connsiteY43-17102" fmla="*/ 37 h 871"/>
              <a:gd name="connsiteX44-17103" fmla="*/ 490 w 711"/>
              <a:gd name="connsiteY44-17104" fmla="*/ 32 h 871"/>
              <a:gd name="connsiteX45-17105" fmla="*/ 506 w 711"/>
              <a:gd name="connsiteY45-17106" fmla="*/ 32 h 871"/>
              <a:gd name="connsiteX46-17107" fmla="*/ 522 w 711"/>
              <a:gd name="connsiteY46-17108" fmla="*/ 26 h 871"/>
              <a:gd name="connsiteX47-17109" fmla="*/ 538 w 711"/>
              <a:gd name="connsiteY47-17110" fmla="*/ 21 h 871"/>
              <a:gd name="connsiteX48-17111" fmla="*/ 543 w 711"/>
              <a:gd name="connsiteY48-17112" fmla="*/ 21 h 871"/>
              <a:gd name="connsiteX49-17113" fmla="*/ 553 w 711"/>
              <a:gd name="connsiteY49-17114" fmla="*/ 16 h 871"/>
              <a:gd name="connsiteX50-17115" fmla="*/ 559 w 711"/>
              <a:gd name="connsiteY50-17116" fmla="*/ 11 h 871"/>
              <a:gd name="connsiteX51-17117" fmla="*/ 569 w 711"/>
              <a:gd name="connsiteY51-17118" fmla="*/ 5 h 871"/>
              <a:gd name="connsiteX52-17119" fmla="*/ 575 w 711"/>
              <a:gd name="connsiteY52-17120" fmla="*/ 5 h 871"/>
              <a:gd name="connsiteX53-17121" fmla="*/ 585 w 711"/>
              <a:gd name="connsiteY53-17122" fmla="*/ 0 h 871"/>
              <a:gd name="connsiteX54-17123" fmla="*/ 590 w 711"/>
              <a:gd name="connsiteY54-17124" fmla="*/ 5 h 871"/>
              <a:gd name="connsiteX55-17125" fmla="*/ 596 w 711"/>
              <a:gd name="connsiteY55-17126" fmla="*/ 5 h 871"/>
              <a:gd name="connsiteX56-17127" fmla="*/ 601 w 711"/>
              <a:gd name="connsiteY56-17128" fmla="*/ 11 h 871"/>
              <a:gd name="connsiteX57-17129" fmla="*/ 611 w 711"/>
              <a:gd name="connsiteY57-17130" fmla="*/ 16 h 871"/>
              <a:gd name="connsiteX58-17131" fmla="*/ 622 w 711"/>
              <a:gd name="connsiteY58-17132" fmla="*/ 21 h 871"/>
              <a:gd name="connsiteX59-17133" fmla="*/ 632 w 711"/>
              <a:gd name="connsiteY59-17134" fmla="*/ 26 h 871"/>
              <a:gd name="connsiteX60-17135" fmla="*/ 643 w 711"/>
              <a:gd name="connsiteY60-17136" fmla="*/ 32 h 871"/>
              <a:gd name="connsiteX61-17137" fmla="*/ 659 w 711"/>
              <a:gd name="connsiteY61-17138" fmla="*/ 42 h 871"/>
              <a:gd name="connsiteX62-17139" fmla="*/ 669 w 711"/>
              <a:gd name="connsiteY62-17140" fmla="*/ 53 h 871"/>
              <a:gd name="connsiteX63-17141" fmla="*/ 680 w 711"/>
              <a:gd name="connsiteY63-17142" fmla="*/ 58 h 871"/>
              <a:gd name="connsiteX64-17143" fmla="*/ 690 w 711"/>
              <a:gd name="connsiteY64-17144" fmla="*/ 68 h 871"/>
              <a:gd name="connsiteX65-17145" fmla="*/ 701 w 711"/>
              <a:gd name="connsiteY65-17146" fmla="*/ 74 h 871"/>
              <a:gd name="connsiteX66-17147" fmla="*/ 706 w 711"/>
              <a:gd name="connsiteY66-17148" fmla="*/ 79 h 871"/>
              <a:gd name="connsiteX67-17149" fmla="*/ 711 w 711"/>
              <a:gd name="connsiteY67-17150" fmla="*/ 84 h 871"/>
              <a:gd name="connsiteX68-17151" fmla="*/ 711 w 711"/>
              <a:gd name="connsiteY68-17152" fmla="*/ 89 h 871"/>
              <a:gd name="connsiteX69-17153" fmla="*/ 711 w 711"/>
              <a:gd name="connsiteY69-17154" fmla="*/ 95 h 871"/>
              <a:gd name="connsiteX70-17155" fmla="*/ 711 w 711"/>
              <a:gd name="connsiteY70-17156" fmla="*/ 100 h 871"/>
              <a:gd name="connsiteX71-17157" fmla="*/ 711 w 711"/>
              <a:gd name="connsiteY71-17158" fmla="*/ 105 h 871"/>
              <a:gd name="connsiteX72-17159" fmla="*/ 706 w 711"/>
              <a:gd name="connsiteY72-17160" fmla="*/ 110 h 871"/>
              <a:gd name="connsiteX73-17161" fmla="*/ 553 w 711"/>
              <a:gd name="connsiteY73-17162" fmla="*/ 763 h 871"/>
              <a:gd name="connsiteX74-17163" fmla="*/ 548 w 711"/>
              <a:gd name="connsiteY74-17164" fmla="*/ 757 h 871"/>
              <a:gd name="connsiteX75-17165" fmla="*/ 543 w 711"/>
              <a:gd name="connsiteY75-17166" fmla="*/ 757 h 871"/>
              <a:gd name="connsiteX76-17167" fmla="*/ 538 w 711"/>
              <a:gd name="connsiteY76-17168" fmla="*/ 742 h 871"/>
              <a:gd name="connsiteX77-17169" fmla="*/ 538 w 711"/>
              <a:gd name="connsiteY77-17170" fmla="*/ 731 h 871"/>
              <a:gd name="connsiteX78-17171" fmla="*/ 538 w 711"/>
              <a:gd name="connsiteY78-17172" fmla="*/ 721 h 871"/>
              <a:gd name="connsiteX79-17173" fmla="*/ 532 w 711"/>
              <a:gd name="connsiteY79-17174" fmla="*/ 705 h 871"/>
              <a:gd name="connsiteX80-17175" fmla="*/ 527 w 711"/>
              <a:gd name="connsiteY80-17176" fmla="*/ 684 h 871"/>
              <a:gd name="connsiteX81-17177" fmla="*/ 522 w 711"/>
              <a:gd name="connsiteY81-17178" fmla="*/ 668 h 871"/>
              <a:gd name="connsiteX82-17179" fmla="*/ 517 w 711"/>
              <a:gd name="connsiteY82-17180" fmla="*/ 652 h 871"/>
              <a:gd name="connsiteX83-17181" fmla="*/ 511 w 711"/>
              <a:gd name="connsiteY83-17182" fmla="*/ 636 h 871"/>
              <a:gd name="connsiteX84-17183" fmla="*/ 501 w 711"/>
              <a:gd name="connsiteY84-17184" fmla="*/ 626 h 871"/>
              <a:gd name="connsiteX0-17185" fmla="*/ 601 w 711"/>
              <a:gd name="connsiteY0-17186" fmla="*/ 105 h 871"/>
              <a:gd name="connsiteX1-17187" fmla="*/ 596 w 711"/>
              <a:gd name="connsiteY1-17188" fmla="*/ 95 h 871"/>
              <a:gd name="connsiteX2-17189" fmla="*/ 596 w 711"/>
              <a:gd name="connsiteY2-17190" fmla="*/ 89 h 871"/>
              <a:gd name="connsiteX3-17191" fmla="*/ 596 w 711"/>
              <a:gd name="connsiteY3-17192" fmla="*/ 84 h 871"/>
              <a:gd name="connsiteX4-17193" fmla="*/ 590 w 711"/>
              <a:gd name="connsiteY4-17194" fmla="*/ 84 h 871"/>
              <a:gd name="connsiteX5-17195" fmla="*/ 585 w 711"/>
              <a:gd name="connsiteY5-17196" fmla="*/ 79 h 871"/>
              <a:gd name="connsiteX6-17197" fmla="*/ 575 w 711"/>
              <a:gd name="connsiteY6-17198" fmla="*/ 79 h 871"/>
              <a:gd name="connsiteX7-17199" fmla="*/ 569 w 711"/>
              <a:gd name="connsiteY7-17200" fmla="*/ 74 h 871"/>
              <a:gd name="connsiteX8-17201" fmla="*/ 553 w 711"/>
              <a:gd name="connsiteY8-17202" fmla="*/ 74 h 871"/>
              <a:gd name="connsiteX9-17203" fmla="*/ 543 w 711"/>
              <a:gd name="connsiteY9-17204" fmla="*/ 74 h 871"/>
              <a:gd name="connsiteX10-17205" fmla="*/ 527 w 711"/>
              <a:gd name="connsiteY10-17206" fmla="*/ 79 h 871"/>
              <a:gd name="connsiteX11-17207" fmla="*/ 496 w 711"/>
              <a:gd name="connsiteY11-17208" fmla="*/ 79 h 871"/>
              <a:gd name="connsiteX12-17209" fmla="*/ 459 w 711"/>
              <a:gd name="connsiteY12-17210" fmla="*/ 84 h 871"/>
              <a:gd name="connsiteX13-17211" fmla="*/ 422 w 711"/>
              <a:gd name="connsiteY13-17212" fmla="*/ 89 h 871"/>
              <a:gd name="connsiteX14-17213" fmla="*/ 385 w 711"/>
              <a:gd name="connsiteY14-17214" fmla="*/ 89 h 871"/>
              <a:gd name="connsiteX15-17215" fmla="*/ 343 w 711"/>
              <a:gd name="connsiteY15-17216" fmla="*/ 95 h 871"/>
              <a:gd name="connsiteX16-17217" fmla="*/ 295 w 711"/>
              <a:gd name="connsiteY16-17218" fmla="*/ 105 h 871"/>
              <a:gd name="connsiteX17-17219" fmla="*/ 269 w 711"/>
              <a:gd name="connsiteY17-17220" fmla="*/ 105 h 871"/>
              <a:gd name="connsiteX18-17221" fmla="*/ 243 w 711"/>
              <a:gd name="connsiteY18-17222" fmla="*/ 110 h 871"/>
              <a:gd name="connsiteX19-17223" fmla="*/ 216 w 711"/>
              <a:gd name="connsiteY19-17224" fmla="*/ 116 h 871"/>
              <a:gd name="connsiteX20-17225" fmla="*/ 190 w 711"/>
              <a:gd name="connsiteY20-17226" fmla="*/ 116 h 871"/>
              <a:gd name="connsiteX21-17227" fmla="*/ 158 w 711"/>
              <a:gd name="connsiteY21-17228" fmla="*/ 121 h 871"/>
              <a:gd name="connsiteX22-17229" fmla="*/ 132 w 711"/>
              <a:gd name="connsiteY22-17230" fmla="*/ 126 h 871"/>
              <a:gd name="connsiteX23-17231" fmla="*/ 106 w 711"/>
              <a:gd name="connsiteY23-17232" fmla="*/ 126 h 871"/>
              <a:gd name="connsiteX24-17233" fmla="*/ 85 w 711"/>
              <a:gd name="connsiteY24-17234" fmla="*/ 132 h 871"/>
              <a:gd name="connsiteX25-17235" fmla="*/ 64 w 711"/>
              <a:gd name="connsiteY25-17236" fmla="*/ 132 h 871"/>
              <a:gd name="connsiteX26-17237" fmla="*/ 37 w 711"/>
              <a:gd name="connsiteY26-17238" fmla="*/ 132 h 871"/>
              <a:gd name="connsiteX27-17239" fmla="*/ 21 w 711"/>
              <a:gd name="connsiteY27-17240" fmla="*/ 137 h 871"/>
              <a:gd name="connsiteX28-17241" fmla="*/ 0 w 711"/>
              <a:gd name="connsiteY28-17242" fmla="*/ 137 h 871"/>
              <a:gd name="connsiteX29-17243" fmla="*/ 0 w 711"/>
              <a:gd name="connsiteY29-17244" fmla="*/ 100 h 871"/>
              <a:gd name="connsiteX30-17245" fmla="*/ 16 w 711"/>
              <a:gd name="connsiteY30-17246" fmla="*/ 100 h 871"/>
              <a:gd name="connsiteX31-17247" fmla="*/ 37 w 711"/>
              <a:gd name="connsiteY31-17248" fmla="*/ 100 h 871"/>
              <a:gd name="connsiteX32-17249" fmla="*/ 53 w 711"/>
              <a:gd name="connsiteY32-17250" fmla="*/ 100 h 871"/>
              <a:gd name="connsiteX33-17251" fmla="*/ 74 w 711"/>
              <a:gd name="connsiteY33-17252" fmla="*/ 95 h 871"/>
              <a:gd name="connsiteX34-17253" fmla="*/ 100 w 711"/>
              <a:gd name="connsiteY34-17254" fmla="*/ 95 h 871"/>
              <a:gd name="connsiteX35-17255" fmla="*/ 122 w 711"/>
              <a:gd name="connsiteY35-17256" fmla="*/ 89 h 871"/>
              <a:gd name="connsiteX36-17257" fmla="*/ 148 w 711"/>
              <a:gd name="connsiteY36-17258" fmla="*/ 84 h 871"/>
              <a:gd name="connsiteX37-17259" fmla="*/ 179 w 711"/>
              <a:gd name="connsiteY37-17260" fmla="*/ 84 h 871"/>
              <a:gd name="connsiteX38-17261" fmla="*/ 237 w 711"/>
              <a:gd name="connsiteY38-17262" fmla="*/ 74 h 871"/>
              <a:gd name="connsiteX39-17263" fmla="*/ 295 w 711"/>
              <a:gd name="connsiteY39-17264" fmla="*/ 63 h 871"/>
              <a:gd name="connsiteX40-17265" fmla="*/ 353 w 711"/>
              <a:gd name="connsiteY40-17266" fmla="*/ 58 h 871"/>
              <a:gd name="connsiteX41-17267" fmla="*/ 411 w 711"/>
              <a:gd name="connsiteY41-17268" fmla="*/ 47 h 871"/>
              <a:gd name="connsiteX42-17269" fmla="*/ 438 w 711"/>
              <a:gd name="connsiteY42-17270" fmla="*/ 42 h 871"/>
              <a:gd name="connsiteX43-17271" fmla="*/ 464 w 711"/>
              <a:gd name="connsiteY43-17272" fmla="*/ 37 h 871"/>
              <a:gd name="connsiteX44-17273" fmla="*/ 490 w 711"/>
              <a:gd name="connsiteY44-17274" fmla="*/ 32 h 871"/>
              <a:gd name="connsiteX45-17275" fmla="*/ 506 w 711"/>
              <a:gd name="connsiteY45-17276" fmla="*/ 32 h 871"/>
              <a:gd name="connsiteX46-17277" fmla="*/ 522 w 711"/>
              <a:gd name="connsiteY46-17278" fmla="*/ 26 h 871"/>
              <a:gd name="connsiteX47-17279" fmla="*/ 538 w 711"/>
              <a:gd name="connsiteY47-17280" fmla="*/ 21 h 871"/>
              <a:gd name="connsiteX48-17281" fmla="*/ 543 w 711"/>
              <a:gd name="connsiteY48-17282" fmla="*/ 21 h 871"/>
              <a:gd name="connsiteX49-17283" fmla="*/ 553 w 711"/>
              <a:gd name="connsiteY49-17284" fmla="*/ 16 h 871"/>
              <a:gd name="connsiteX50-17285" fmla="*/ 559 w 711"/>
              <a:gd name="connsiteY50-17286" fmla="*/ 11 h 871"/>
              <a:gd name="connsiteX51-17287" fmla="*/ 569 w 711"/>
              <a:gd name="connsiteY51-17288" fmla="*/ 5 h 871"/>
              <a:gd name="connsiteX52-17289" fmla="*/ 575 w 711"/>
              <a:gd name="connsiteY52-17290" fmla="*/ 5 h 871"/>
              <a:gd name="connsiteX53-17291" fmla="*/ 585 w 711"/>
              <a:gd name="connsiteY53-17292" fmla="*/ 0 h 871"/>
              <a:gd name="connsiteX54-17293" fmla="*/ 590 w 711"/>
              <a:gd name="connsiteY54-17294" fmla="*/ 5 h 871"/>
              <a:gd name="connsiteX55-17295" fmla="*/ 596 w 711"/>
              <a:gd name="connsiteY55-17296" fmla="*/ 5 h 871"/>
              <a:gd name="connsiteX56-17297" fmla="*/ 601 w 711"/>
              <a:gd name="connsiteY56-17298" fmla="*/ 11 h 871"/>
              <a:gd name="connsiteX57-17299" fmla="*/ 611 w 711"/>
              <a:gd name="connsiteY57-17300" fmla="*/ 16 h 871"/>
              <a:gd name="connsiteX58-17301" fmla="*/ 622 w 711"/>
              <a:gd name="connsiteY58-17302" fmla="*/ 21 h 871"/>
              <a:gd name="connsiteX59-17303" fmla="*/ 632 w 711"/>
              <a:gd name="connsiteY59-17304" fmla="*/ 26 h 871"/>
              <a:gd name="connsiteX60-17305" fmla="*/ 643 w 711"/>
              <a:gd name="connsiteY60-17306" fmla="*/ 32 h 871"/>
              <a:gd name="connsiteX61-17307" fmla="*/ 659 w 711"/>
              <a:gd name="connsiteY61-17308" fmla="*/ 42 h 871"/>
              <a:gd name="connsiteX62-17309" fmla="*/ 669 w 711"/>
              <a:gd name="connsiteY62-17310" fmla="*/ 53 h 871"/>
              <a:gd name="connsiteX63-17311" fmla="*/ 680 w 711"/>
              <a:gd name="connsiteY63-17312" fmla="*/ 58 h 871"/>
              <a:gd name="connsiteX64-17313" fmla="*/ 690 w 711"/>
              <a:gd name="connsiteY64-17314" fmla="*/ 68 h 871"/>
              <a:gd name="connsiteX65-17315" fmla="*/ 701 w 711"/>
              <a:gd name="connsiteY65-17316" fmla="*/ 74 h 871"/>
              <a:gd name="connsiteX66-17317" fmla="*/ 706 w 711"/>
              <a:gd name="connsiteY66-17318" fmla="*/ 79 h 871"/>
              <a:gd name="connsiteX67-17319" fmla="*/ 711 w 711"/>
              <a:gd name="connsiteY67-17320" fmla="*/ 84 h 871"/>
              <a:gd name="connsiteX68-17321" fmla="*/ 711 w 711"/>
              <a:gd name="connsiteY68-17322" fmla="*/ 89 h 871"/>
              <a:gd name="connsiteX69-17323" fmla="*/ 711 w 711"/>
              <a:gd name="connsiteY69-17324" fmla="*/ 95 h 871"/>
              <a:gd name="connsiteX70-17325" fmla="*/ 711 w 711"/>
              <a:gd name="connsiteY70-17326" fmla="*/ 100 h 871"/>
              <a:gd name="connsiteX71-17327" fmla="*/ 711 w 711"/>
              <a:gd name="connsiteY71-17328" fmla="*/ 105 h 871"/>
              <a:gd name="connsiteX72-17329" fmla="*/ 706 w 711"/>
              <a:gd name="connsiteY72-17330" fmla="*/ 110 h 871"/>
              <a:gd name="connsiteX73-17331" fmla="*/ 553 w 711"/>
              <a:gd name="connsiteY73-17332" fmla="*/ 763 h 871"/>
              <a:gd name="connsiteX74-17333" fmla="*/ 548 w 711"/>
              <a:gd name="connsiteY74-17334" fmla="*/ 757 h 871"/>
              <a:gd name="connsiteX75-17335" fmla="*/ 538 w 711"/>
              <a:gd name="connsiteY75-17336" fmla="*/ 742 h 871"/>
              <a:gd name="connsiteX76-17337" fmla="*/ 538 w 711"/>
              <a:gd name="connsiteY76-17338" fmla="*/ 731 h 871"/>
              <a:gd name="connsiteX77-17339" fmla="*/ 538 w 711"/>
              <a:gd name="connsiteY77-17340" fmla="*/ 721 h 871"/>
              <a:gd name="connsiteX78-17341" fmla="*/ 532 w 711"/>
              <a:gd name="connsiteY78-17342" fmla="*/ 705 h 871"/>
              <a:gd name="connsiteX79-17343" fmla="*/ 527 w 711"/>
              <a:gd name="connsiteY79-17344" fmla="*/ 684 h 871"/>
              <a:gd name="connsiteX80-17345" fmla="*/ 522 w 711"/>
              <a:gd name="connsiteY80-17346" fmla="*/ 668 h 871"/>
              <a:gd name="connsiteX81-17347" fmla="*/ 517 w 711"/>
              <a:gd name="connsiteY81-17348" fmla="*/ 652 h 871"/>
              <a:gd name="connsiteX82-17349" fmla="*/ 511 w 711"/>
              <a:gd name="connsiteY82-17350" fmla="*/ 636 h 871"/>
              <a:gd name="connsiteX83-17351" fmla="*/ 501 w 711"/>
              <a:gd name="connsiteY83-17352" fmla="*/ 626 h 871"/>
              <a:gd name="connsiteX0-17353" fmla="*/ 601 w 711"/>
              <a:gd name="connsiteY0-17354" fmla="*/ 105 h 868"/>
              <a:gd name="connsiteX1-17355" fmla="*/ 596 w 711"/>
              <a:gd name="connsiteY1-17356" fmla="*/ 95 h 868"/>
              <a:gd name="connsiteX2-17357" fmla="*/ 596 w 711"/>
              <a:gd name="connsiteY2-17358" fmla="*/ 89 h 868"/>
              <a:gd name="connsiteX3-17359" fmla="*/ 596 w 711"/>
              <a:gd name="connsiteY3-17360" fmla="*/ 84 h 868"/>
              <a:gd name="connsiteX4-17361" fmla="*/ 590 w 711"/>
              <a:gd name="connsiteY4-17362" fmla="*/ 84 h 868"/>
              <a:gd name="connsiteX5-17363" fmla="*/ 585 w 711"/>
              <a:gd name="connsiteY5-17364" fmla="*/ 79 h 868"/>
              <a:gd name="connsiteX6-17365" fmla="*/ 575 w 711"/>
              <a:gd name="connsiteY6-17366" fmla="*/ 79 h 868"/>
              <a:gd name="connsiteX7-17367" fmla="*/ 569 w 711"/>
              <a:gd name="connsiteY7-17368" fmla="*/ 74 h 868"/>
              <a:gd name="connsiteX8-17369" fmla="*/ 553 w 711"/>
              <a:gd name="connsiteY8-17370" fmla="*/ 74 h 868"/>
              <a:gd name="connsiteX9-17371" fmla="*/ 543 w 711"/>
              <a:gd name="connsiteY9-17372" fmla="*/ 74 h 868"/>
              <a:gd name="connsiteX10-17373" fmla="*/ 527 w 711"/>
              <a:gd name="connsiteY10-17374" fmla="*/ 79 h 868"/>
              <a:gd name="connsiteX11-17375" fmla="*/ 496 w 711"/>
              <a:gd name="connsiteY11-17376" fmla="*/ 79 h 868"/>
              <a:gd name="connsiteX12-17377" fmla="*/ 459 w 711"/>
              <a:gd name="connsiteY12-17378" fmla="*/ 84 h 868"/>
              <a:gd name="connsiteX13-17379" fmla="*/ 422 w 711"/>
              <a:gd name="connsiteY13-17380" fmla="*/ 89 h 868"/>
              <a:gd name="connsiteX14-17381" fmla="*/ 385 w 711"/>
              <a:gd name="connsiteY14-17382" fmla="*/ 89 h 868"/>
              <a:gd name="connsiteX15-17383" fmla="*/ 343 w 711"/>
              <a:gd name="connsiteY15-17384" fmla="*/ 95 h 868"/>
              <a:gd name="connsiteX16-17385" fmla="*/ 295 w 711"/>
              <a:gd name="connsiteY16-17386" fmla="*/ 105 h 868"/>
              <a:gd name="connsiteX17-17387" fmla="*/ 269 w 711"/>
              <a:gd name="connsiteY17-17388" fmla="*/ 105 h 868"/>
              <a:gd name="connsiteX18-17389" fmla="*/ 243 w 711"/>
              <a:gd name="connsiteY18-17390" fmla="*/ 110 h 868"/>
              <a:gd name="connsiteX19-17391" fmla="*/ 216 w 711"/>
              <a:gd name="connsiteY19-17392" fmla="*/ 116 h 868"/>
              <a:gd name="connsiteX20-17393" fmla="*/ 190 w 711"/>
              <a:gd name="connsiteY20-17394" fmla="*/ 116 h 868"/>
              <a:gd name="connsiteX21-17395" fmla="*/ 158 w 711"/>
              <a:gd name="connsiteY21-17396" fmla="*/ 121 h 868"/>
              <a:gd name="connsiteX22-17397" fmla="*/ 132 w 711"/>
              <a:gd name="connsiteY22-17398" fmla="*/ 126 h 868"/>
              <a:gd name="connsiteX23-17399" fmla="*/ 106 w 711"/>
              <a:gd name="connsiteY23-17400" fmla="*/ 126 h 868"/>
              <a:gd name="connsiteX24-17401" fmla="*/ 85 w 711"/>
              <a:gd name="connsiteY24-17402" fmla="*/ 132 h 868"/>
              <a:gd name="connsiteX25-17403" fmla="*/ 64 w 711"/>
              <a:gd name="connsiteY25-17404" fmla="*/ 132 h 868"/>
              <a:gd name="connsiteX26-17405" fmla="*/ 37 w 711"/>
              <a:gd name="connsiteY26-17406" fmla="*/ 132 h 868"/>
              <a:gd name="connsiteX27-17407" fmla="*/ 21 w 711"/>
              <a:gd name="connsiteY27-17408" fmla="*/ 137 h 868"/>
              <a:gd name="connsiteX28-17409" fmla="*/ 0 w 711"/>
              <a:gd name="connsiteY28-17410" fmla="*/ 137 h 868"/>
              <a:gd name="connsiteX29-17411" fmla="*/ 0 w 711"/>
              <a:gd name="connsiteY29-17412" fmla="*/ 100 h 868"/>
              <a:gd name="connsiteX30-17413" fmla="*/ 16 w 711"/>
              <a:gd name="connsiteY30-17414" fmla="*/ 100 h 868"/>
              <a:gd name="connsiteX31-17415" fmla="*/ 37 w 711"/>
              <a:gd name="connsiteY31-17416" fmla="*/ 100 h 868"/>
              <a:gd name="connsiteX32-17417" fmla="*/ 53 w 711"/>
              <a:gd name="connsiteY32-17418" fmla="*/ 100 h 868"/>
              <a:gd name="connsiteX33-17419" fmla="*/ 74 w 711"/>
              <a:gd name="connsiteY33-17420" fmla="*/ 95 h 868"/>
              <a:gd name="connsiteX34-17421" fmla="*/ 100 w 711"/>
              <a:gd name="connsiteY34-17422" fmla="*/ 95 h 868"/>
              <a:gd name="connsiteX35-17423" fmla="*/ 122 w 711"/>
              <a:gd name="connsiteY35-17424" fmla="*/ 89 h 868"/>
              <a:gd name="connsiteX36-17425" fmla="*/ 148 w 711"/>
              <a:gd name="connsiteY36-17426" fmla="*/ 84 h 868"/>
              <a:gd name="connsiteX37-17427" fmla="*/ 179 w 711"/>
              <a:gd name="connsiteY37-17428" fmla="*/ 84 h 868"/>
              <a:gd name="connsiteX38-17429" fmla="*/ 237 w 711"/>
              <a:gd name="connsiteY38-17430" fmla="*/ 74 h 868"/>
              <a:gd name="connsiteX39-17431" fmla="*/ 295 w 711"/>
              <a:gd name="connsiteY39-17432" fmla="*/ 63 h 868"/>
              <a:gd name="connsiteX40-17433" fmla="*/ 353 w 711"/>
              <a:gd name="connsiteY40-17434" fmla="*/ 58 h 868"/>
              <a:gd name="connsiteX41-17435" fmla="*/ 411 w 711"/>
              <a:gd name="connsiteY41-17436" fmla="*/ 47 h 868"/>
              <a:gd name="connsiteX42-17437" fmla="*/ 438 w 711"/>
              <a:gd name="connsiteY42-17438" fmla="*/ 42 h 868"/>
              <a:gd name="connsiteX43-17439" fmla="*/ 464 w 711"/>
              <a:gd name="connsiteY43-17440" fmla="*/ 37 h 868"/>
              <a:gd name="connsiteX44-17441" fmla="*/ 490 w 711"/>
              <a:gd name="connsiteY44-17442" fmla="*/ 32 h 868"/>
              <a:gd name="connsiteX45-17443" fmla="*/ 506 w 711"/>
              <a:gd name="connsiteY45-17444" fmla="*/ 32 h 868"/>
              <a:gd name="connsiteX46-17445" fmla="*/ 522 w 711"/>
              <a:gd name="connsiteY46-17446" fmla="*/ 26 h 868"/>
              <a:gd name="connsiteX47-17447" fmla="*/ 538 w 711"/>
              <a:gd name="connsiteY47-17448" fmla="*/ 21 h 868"/>
              <a:gd name="connsiteX48-17449" fmla="*/ 543 w 711"/>
              <a:gd name="connsiteY48-17450" fmla="*/ 21 h 868"/>
              <a:gd name="connsiteX49-17451" fmla="*/ 553 w 711"/>
              <a:gd name="connsiteY49-17452" fmla="*/ 16 h 868"/>
              <a:gd name="connsiteX50-17453" fmla="*/ 559 w 711"/>
              <a:gd name="connsiteY50-17454" fmla="*/ 11 h 868"/>
              <a:gd name="connsiteX51-17455" fmla="*/ 569 w 711"/>
              <a:gd name="connsiteY51-17456" fmla="*/ 5 h 868"/>
              <a:gd name="connsiteX52-17457" fmla="*/ 575 w 711"/>
              <a:gd name="connsiteY52-17458" fmla="*/ 5 h 868"/>
              <a:gd name="connsiteX53-17459" fmla="*/ 585 w 711"/>
              <a:gd name="connsiteY53-17460" fmla="*/ 0 h 868"/>
              <a:gd name="connsiteX54-17461" fmla="*/ 590 w 711"/>
              <a:gd name="connsiteY54-17462" fmla="*/ 5 h 868"/>
              <a:gd name="connsiteX55-17463" fmla="*/ 596 w 711"/>
              <a:gd name="connsiteY55-17464" fmla="*/ 5 h 868"/>
              <a:gd name="connsiteX56-17465" fmla="*/ 601 w 711"/>
              <a:gd name="connsiteY56-17466" fmla="*/ 11 h 868"/>
              <a:gd name="connsiteX57-17467" fmla="*/ 611 w 711"/>
              <a:gd name="connsiteY57-17468" fmla="*/ 16 h 868"/>
              <a:gd name="connsiteX58-17469" fmla="*/ 622 w 711"/>
              <a:gd name="connsiteY58-17470" fmla="*/ 21 h 868"/>
              <a:gd name="connsiteX59-17471" fmla="*/ 632 w 711"/>
              <a:gd name="connsiteY59-17472" fmla="*/ 26 h 868"/>
              <a:gd name="connsiteX60-17473" fmla="*/ 643 w 711"/>
              <a:gd name="connsiteY60-17474" fmla="*/ 32 h 868"/>
              <a:gd name="connsiteX61-17475" fmla="*/ 659 w 711"/>
              <a:gd name="connsiteY61-17476" fmla="*/ 42 h 868"/>
              <a:gd name="connsiteX62-17477" fmla="*/ 669 w 711"/>
              <a:gd name="connsiteY62-17478" fmla="*/ 53 h 868"/>
              <a:gd name="connsiteX63-17479" fmla="*/ 680 w 711"/>
              <a:gd name="connsiteY63-17480" fmla="*/ 58 h 868"/>
              <a:gd name="connsiteX64-17481" fmla="*/ 690 w 711"/>
              <a:gd name="connsiteY64-17482" fmla="*/ 68 h 868"/>
              <a:gd name="connsiteX65-17483" fmla="*/ 701 w 711"/>
              <a:gd name="connsiteY65-17484" fmla="*/ 74 h 868"/>
              <a:gd name="connsiteX66-17485" fmla="*/ 706 w 711"/>
              <a:gd name="connsiteY66-17486" fmla="*/ 79 h 868"/>
              <a:gd name="connsiteX67-17487" fmla="*/ 711 w 711"/>
              <a:gd name="connsiteY67-17488" fmla="*/ 84 h 868"/>
              <a:gd name="connsiteX68-17489" fmla="*/ 711 w 711"/>
              <a:gd name="connsiteY68-17490" fmla="*/ 89 h 868"/>
              <a:gd name="connsiteX69-17491" fmla="*/ 711 w 711"/>
              <a:gd name="connsiteY69-17492" fmla="*/ 95 h 868"/>
              <a:gd name="connsiteX70-17493" fmla="*/ 711 w 711"/>
              <a:gd name="connsiteY70-17494" fmla="*/ 100 h 868"/>
              <a:gd name="connsiteX71-17495" fmla="*/ 711 w 711"/>
              <a:gd name="connsiteY71-17496" fmla="*/ 105 h 868"/>
              <a:gd name="connsiteX72-17497" fmla="*/ 706 w 711"/>
              <a:gd name="connsiteY72-17498" fmla="*/ 110 h 868"/>
              <a:gd name="connsiteX73-17499" fmla="*/ 553 w 711"/>
              <a:gd name="connsiteY73-17500" fmla="*/ 763 h 868"/>
              <a:gd name="connsiteX74-17501" fmla="*/ 538 w 711"/>
              <a:gd name="connsiteY74-17502" fmla="*/ 742 h 868"/>
              <a:gd name="connsiteX75-17503" fmla="*/ 538 w 711"/>
              <a:gd name="connsiteY75-17504" fmla="*/ 731 h 868"/>
              <a:gd name="connsiteX76-17505" fmla="*/ 538 w 711"/>
              <a:gd name="connsiteY76-17506" fmla="*/ 721 h 868"/>
              <a:gd name="connsiteX77-17507" fmla="*/ 532 w 711"/>
              <a:gd name="connsiteY77-17508" fmla="*/ 705 h 868"/>
              <a:gd name="connsiteX78-17509" fmla="*/ 527 w 711"/>
              <a:gd name="connsiteY78-17510" fmla="*/ 684 h 868"/>
              <a:gd name="connsiteX79-17511" fmla="*/ 522 w 711"/>
              <a:gd name="connsiteY79-17512" fmla="*/ 668 h 868"/>
              <a:gd name="connsiteX80-17513" fmla="*/ 517 w 711"/>
              <a:gd name="connsiteY80-17514" fmla="*/ 652 h 868"/>
              <a:gd name="connsiteX81-17515" fmla="*/ 511 w 711"/>
              <a:gd name="connsiteY81-17516" fmla="*/ 636 h 868"/>
              <a:gd name="connsiteX82-17517" fmla="*/ 501 w 711"/>
              <a:gd name="connsiteY82-17518" fmla="*/ 626 h 868"/>
              <a:gd name="connsiteX0-17519" fmla="*/ 601 w 711"/>
              <a:gd name="connsiteY0-17520" fmla="*/ 105 h 868"/>
              <a:gd name="connsiteX1-17521" fmla="*/ 596 w 711"/>
              <a:gd name="connsiteY1-17522" fmla="*/ 95 h 868"/>
              <a:gd name="connsiteX2-17523" fmla="*/ 596 w 711"/>
              <a:gd name="connsiteY2-17524" fmla="*/ 89 h 868"/>
              <a:gd name="connsiteX3-17525" fmla="*/ 596 w 711"/>
              <a:gd name="connsiteY3-17526" fmla="*/ 84 h 868"/>
              <a:gd name="connsiteX4-17527" fmla="*/ 590 w 711"/>
              <a:gd name="connsiteY4-17528" fmla="*/ 84 h 868"/>
              <a:gd name="connsiteX5-17529" fmla="*/ 585 w 711"/>
              <a:gd name="connsiteY5-17530" fmla="*/ 79 h 868"/>
              <a:gd name="connsiteX6-17531" fmla="*/ 575 w 711"/>
              <a:gd name="connsiteY6-17532" fmla="*/ 79 h 868"/>
              <a:gd name="connsiteX7-17533" fmla="*/ 569 w 711"/>
              <a:gd name="connsiteY7-17534" fmla="*/ 74 h 868"/>
              <a:gd name="connsiteX8-17535" fmla="*/ 553 w 711"/>
              <a:gd name="connsiteY8-17536" fmla="*/ 74 h 868"/>
              <a:gd name="connsiteX9-17537" fmla="*/ 543 w 711"/>
              <a:gd name="connsiteY9-17538" fmla="*/ 74 h 868"/>
              <a:gd name="connsiteX10-17539" fmla="*/ 527 w 711"/>
              <a:gd name="connsiteY10-17540" fmla="*/ 79 h 868"/>
              <a:gd name="connsiteX11-17541" fmla="*/ 496 w 711"/>
              <a:gd name="connsiteY11-17542" fmla="*/ 79 h 868"/>
              <a:gd name="connsiteX12-17543" fmla="*/ 459 w 711"/>
              <a:gd name="connsiteY12-17544" fmla="*/ 84 h 868"/>
              <a:gd name="connsiteX13-17545" fmla="*/ 422 w 711"/>
              <a:gd name="connsiteY13-17546" fmla="*/ 89 h 868"/>
              <a:gd name="connsiteX14-17547" fmla="*/ 385 w 711"/>
              <a:gd name="connsiteY14-17548" fmla="*/ 89 h 868"/>
              <a:gd name="connsiteX15-17549" fmla="*/ 343 w 711"/>
              <a:gd name="connsiteY15-17550" fmla="*/ 95 h 868"/>
              <a:gd name="connsiteX16-17551" fmla="*/ 295 w 711"/>
              <a:gd name="connsiteY16-17552" fmla="*/ 105 h 868"/>
              <a:gd name="connsiteX17-17553" fmla="*/ 269 w 711"/>
              <a:gd name="connsiteY17-17554" fmla="*/ 105 h 868"/>
              <a:gd name="connsiteX18-17555" fmla="*/ 243 w 711"/>
              <a:gd name="connsiteY18-17556" fmla="*/ 110 h 868"/>
              <a:gd name="connsiteX19-17557" fmla="*/ 216 w 711"/>
              <a:gd name="connsiteY19-17558" fmla="*/ 116 h 868"/>
              <a:gd name="connsiteX20-17559" fmla="*/ 190 w 711"/>
              <a:gd name="connsiteY20-17560" fmla="*/ 116 h 868"/>
              <a:gd name="connsiteX21-17561" fmla="*/ 158 w 711"/>
              <a:gd name="connsiteY21-17562" fmla="*/ 121 h 868"/>
              <a:gd name="connsiteX22-17563" fmla="*/ 132 w 711"/>
              <a:gd name="connsiteY22-17564" fmla="*/ 126 h 868"/>
              <a:gd name="connsiteX23-17565" fmla="*/ 106 w 711"/>
              <a:gd name="connsiteY23-17566" fmla="*/ 126 h 868"/>
              <a:gd name="connsiteX24-17567" fmla="*/ 85 w 711"/>
              <a:gd name="connsiteY24-17568" fmla="*/ 132 h 868"/>
              <a:gd name="connsiteX25-17569" fmla="*/ 64 w 711"/>
              <a:gd name="connsiteY25-17570" fmla="*/ 132 h 868"/>
              <a:gd name="connsiteX26-17571" fmla="*/ 37 w 711"/>
              <a:gd name="connsiteY26-17572" fmla="*/ 132 h 868"/>
              <a:gd name="connsiteX27-17573" fmla="*/ 21 w 711"/>
              <a:gd name="connsiteY27-17574" fmla="*/ 137 h 868"/>
              <a:gd name="connsiteX28-17575" fmla="*/ 0 w 711"/>
              <a:gd name="connsiteY28-17576" fmla="*/ 137 h 868"/>
              <a:gd name="connsiteX29-17577" fmla="*/ 0 w 711"/>
              <a:gd name="connsiteY29-17578" fmla="*/ 100 h 868"/>
              <a:gd name="connsiteX30-17579" fmla="*/ 16 w 711"/>
              <a:gd name="connsiteY30-17580" fmla="*/ 100 h 868"/>
              <a:gd name="connsiteX31-17581" fmla="*/ 37 w 711"/>
              <a:gd name="connsiteY31-17582" fmla="*/ 100 h 868"/>
              <a:gd name="connsiteX32-17583" fmla="*/ 53 w 711"/>
              <a:gd name="connsiteY32-17584" fmla="*/ 100 h 868"/>
              <a:gd name="connsiteX33-17585" fmla="*/ 74 w 711"/>
              <a:gd name="connsiteY33-17586" fmla="*/ 95 h 868"/>
              <a:gd name="connsiteX34-17587" fmla="*/ 100 w 711"/>
              <a:gd name="connsiteY34-17588" fmla="*/ 95 h 868"/>
              <a:gd name="connsiteX35-17589" fmla="*/ 122 w 711"/>
              <a:gd name="connsiteY35-17590" fmla="*/ 89 h 868"/>
              <a:gd name="connsiteX36-17591" fmla="*/ 148 w 711"/>
              <a:gd name="connsiteY36-17592" fmla="*/ 84 h 868"/>
              <a:gd name="connsiteX37-17593" fmla="*/ 179 w 711"/>
              <a:gd name="connsiteY37-17594" fmla="*/ 84 h 868"/>
              <a:gd name="connsiteX38-17595" fmla="*/ 237 w 711"/>
              <a:gd name="connsiteY38-17596" fmla="*/ 74 h 868"/>
              <a:gd name="connsiteX39-17597" fmla="*/ 295 w 711"/>
              <a:gd name="connsiteY39-17598" fmla="*/ 63 h 868"/>
              <a:gd name="connsiteX40-17599" fmla="*/ 353 w 711"/>
              <a:gd name="connsiteY40-17600" fmla="*/ 58 h 868"/>
              <a:gd name="connsiteX41-17601" fmla="*/ 411 w 711"/>
              <a:gd name="connsiteY41-17602" fmla="*/ 47 h 868"/>
              <a:gd name="connsiteX42-17603" fmla="*/ 438 w 711"/>
              <a:gd name="connsiteY42-17604" fmla="*/ 42 h 868"/>
              <a:gd name="connsiteX43-17605" fmla="*/ 464 w 711"/>
              <a:gd name="connsiteY43-17606" fmla="*/ 37 h 868"/>
              <a:gd name="connsiteX44-17607" fmla="*/ 490 w 711"/>
              <a:gd name="connsiteY44-17608" fmla="*/ 32 h 868"/>
              <a:gd name="connsiteX45-17609" fmla="*/ 506 w 711"/>
              <a:gd name="connsiteY45-17610" fmla="*/ 32 h 868"/>
              <a:gd name="connsiteX46-17611" fmla="*/ 522 w 711"/>
              <a:gd name="connsiteY46-17612" fmla="*/ 26 h 868"/>
              <a:gd name="connsiteX47-17613" fmla="*/ 538 w 711"/>
              <a:gd name="connsiteY47-17614" fmla="*/ 21 h 868"/>
              <a:gd name="connsiteX48-17615" fmla="*/ 543 w 711"/>
              <a:gd name="connsiteY48-17616" fmla="*/ 21 h 868"/>
              <a:gd name="connsiteX49-17617" fmla="*/ 553 w 711"/>
              <a:gd name="connsiteY49-17618" fmla="*/ 16 h 868"/>
              <a:gd name="connsiteX50-17619" fmla="*/ 559 w 711"/>
              <a:gd name="connsiteY50-17620" fmla="*/ 11 h 868"/>
              <a:gd name="connsiteX51-17621" fmla="*/ 569 w 711"/>
              <a:gd name="connsiteY51-17622" fmla="*/ 5 h 868"/>
              <a:gd name="connsiteX52-17623" fmla="*/ 575 w 711"/>
              <a:gd name="connsiteY52-17624" fmla="*/ 5 h 868"/>
              <a:gd name="connsiteX53-17625" fmla="*/ 585 w 711"/>
              <a:gd name="connsiteY53-17626" fmla="*/ 0 h 868"/>
              <a:gd name="connsiteX54-17627" fmla="*/ 590 w 711"/>
              <a:gd name="connsiteY54-17628" fmla="*/ 5 h 868"/>
              <a:gd name="connsiteX55-17629" fmla="*/ 596 w 711"/>
              <a:gd name="connsiteY55-17630" fmla="*/ 5 h 868"/>
              <a:gd name="connsiteX56-17631" fmla="*/ 601 w 711"/>
              <a:gd name="connsiteY56-17632" fmla="*/ 11 h 868"/>
              <a:gd name="connsiteX57-17633" fmla="*/ 611 w 711"/>
              <a:gd name="connsiteY57-17634" fmla="*/ 16 h 868"/>
              <a:gd name="connsiteX58-17635" fmla="*/ 622 w 711"/>
              <a:gd name="connsiteY58-17636" fmla="*/ 21 h 868"/>
              <a:gd name="connsiteX59-17637" fmla="*/ 632 w 711"/>
              <a:gd name="connsiteY59-17638" fmla="*/ 26 h 868"/>
              <a:gd name="connsiteX60-17639" fmla="*/ 643 w 711"/>
              <a:gd name="connsiteY60-17640" fmla="*/ 32 h 868"/>
              <a:gd name="connsiteX61-17641" fmla="*/ 659 w 711"/>
              <a:gd name="connsiteY61-17642" fmla="*/ 42 h 868"/>
              <a:gd name="connsiteX62-17643" fmla="*/ 669 w 711"/>
              <a:gd name="connsiteY62-17644" fmla="*/ 53 h 868"/>
              <a:gd name="connsiteX63-17645" fmla="*/ 680 w 711"/>
              <a:gd name="connsiteY63-17646" fmla="*/ 58 h 868"/>
              <a:gd name="connsiteX64-17647" fmla="*/ 690 w 711"/>
              <a:gd name="connsiteY64-17648" fmla="*/ 68 h 868"/>
              <a:gd name="connsiteX65-17649" fmla="*/ 701 w 711"/>
              <a:gd name="connsiteY65-17650" fmla="*/ 74 h 868"/>
              <a:gd name="connsiteX66-17651" fmla="*/ 706 w 711"/>
              <a:gd name="connsiteY66-17652" fmla="*/ 79 h 868"/>
              <a:gd name="connsiteX67-17653" fmla="*/ 711 w 711"/>
              <a:gd name="connsiteY67-17654" fmla="*/ 84 h 868"/>
              <a:gd name="connsiteX68-17655" fmla="*/ 711 w 711"/>
              <a:gd name="connsiteY68-17656" fmla="*/ 89 h 868"/>
              <a:gd name="connsiteX69-17657" fmla="*/ 711 w 711"/>
              <a:gd name="connsiteY69-17658" fmla="*/ 95 h 868"/>
              <a:gd name="connsiteX70-17659" fmla="*/ 711 w 711"/>
              <a:gd name="connsiteY70-17660" fmla="*/ 100 h 868"/>
              <a:gd name="connsiteX71-17661" fmla="*/ 711 w 711"/>
              <a:gd name="connsiteY71-17662" fmla="*/ 105 h 868"/>
              <a:gd name="connsiteX72-17663" fmla="*/ 706 w 711"/>
              <a:gd name="connsiteY72-17664" fmla="*/ 110 h 868"/>
              <a:gd name="connsiteX73-17665" fmla="*/ 553 w 711"/>
              <a:gd name="connsiteY73-17666" fmla="*/ 763 h 868"/>
              <a:gd name="connsiteX74-17667" fmla="*/ 538 w 711"/>
              <a:gd name="connsiteY74-17668" fmla="*/ 742 h 868"/>
              <a:gd name="connsiteX75-17669" fmla="*/ 538 w 711"/>
              <a:gd name="connsiteY75-17670" fmla="*/ 721 h 868"/>
              <a:gd name="connsiteX76-17671" fmla="*/ 532 w 711"/>
              <a:gd name="connsiteY76-17672" fmla="*/ 705 h 868"/>
              <a:gd name="connsiteX77-17673" fmla="*/ 527 w 711"/>
              <a:gd name="connsiteY77-17674" fmla="*/ 684 h 868"/>
              <a:gd name="connsiteX78-17675" fmla="*/ 522 w 711"/>
              <a:gd name="connsiteY78-17676" fmla="*/ 668 h 868"/>
              <a:gd name="connsiteX79-17677" fmla="*/ 517 w 711"/>
              <a:gd name="connsiteY79-17678" fmla="*/ 652 h 868"/>
              <a:gd name="connsiteX80-17679" fmla="*/ 511 w 711"/>
              <a:gd name="connsiteY80-17680" fmla="*/ 636 h 868"/>
              <a:gd name="connsiteX81-17681" fmla="*/ 501 w 711"/>
              <a:gd name="connsiteY81-17682" fmla="*/ 626 h 868"/>
              <a:gd name="connsiteX0-17683" fmla="*/ 601 w 711"/>
              <a:gd name="connsiteY0-17684" fmla="*/ 105 h 742"/>
              <a:gd name="connsiteX1-17685" fmla="*/ 596 w 711"/>
              <a:gd name="connsiteY1-17686" fmla="*/ 95 h 742"/>
              <a:gd name="connsiteX2-17687" fmla="*/ 596 w 711"/>
              <a:gd name="connsiteY2-17688" fmla="*/ 89 h 742"/>
              <a:gd name="connsiteX3-17689" fmla="*/ 596 w 711"/>
              <a:gd name="connsiteY3-17690" fmla="*/ 84 h 742"/>
              <a:gd name="connsiteX4-17691" fmla="*/ 590 w 711"/>
              <a:gd name="connsiteY4-17692" fmla="*/ 84 h 742"/>
              <a:gd name="connsiteX5-17693" fmla="*/ 585 w 711"/>
              <a:gd name="connsiteY5-17694" fmla="*/ 79 h 742"/>
              <a:gd name="connsiteX6-17695" fmla="*/ 575 w 711"/>
              <a:gd name="connsiteY6-17696" fmla="*/ 79 h 742"/>
              <a:gd name="connsiteX7-17697" fmla="*/ 569 w 711"/>
              <a:gd name="connsiteY7-17698" fmla="*/ 74 h 742"/>
              <a:gd name="connsiteX8-17699" fmla="*/ 553 w 711"/>
              <a:gd name="connsiteY8-17700" fmla="*/ 74 h 742"/>
              <a:gd name="connsiteX9-17701" fmla="*/ 543 w 711"/>
              <a:gd name="connsiteY9-17702" fmla="*/ 74 h 742"/>
              <a:gd name="connsiteX10-17703" fmla="*/ 527 w 711"/>
              <a:gd name="connsiteY10-17704" fmla="*/ 79 h 742"/>
              <a:gd name="connsiteX11-17705" fmla="*/ 496 w 711"/>
              <a:gd name="connsiteY11-17706" fmla="*/ 79 h 742"/>
              <a:gd name="connsiteX12-17707" fmla="*/ 459 w 711"/>
              <a:gd name="connsiteY12-17708" fmla="*/ 84 h 742"/>
              <a:gd name="connsiteX13-17709" fmla="*/ 422 w 711"/>
              <a:gd name="connsiteY13-17710" fmla="*/ 89 h 742"/>
              <a:gd name="connsiteX14-17711" fmla="*/ 385 w 711"/>
              <a:gd name="connsiteY14-17712" fmla="*/ 89 h 742"/>
              <a:gd name="connsiteX15-17713" fmla="*/ 343 w 711"/>
              <a:gd name="connsiteY15-17714" fmla="*/ 95 h 742"/>
              <a:gd name="connsiteX16-17715" fmla="*/ 295 w 711"/>
              <a:gd name="connsiteY16-17716" fmla="*/ 105 h 742"/>
              <a:gd name="connsiteX17-17717" fmla="*/ 269 w 711"/>
              <a:gd name="connsiteY17-17718" fmla="*/ 105 h 742"/>
              <a:gd name="connsiteX18-17719" fmla="*/ 243 w 711"/>
              <a:gd name="connsiteY18-17720" fmla="*/ 110 h 742"/>
              <a:gd name="connsiteX19-17721" fmla="*/ 216 w 711"/>
              <a:gd name="connsiteY19-17722" fmla="*/ 116 h 742"/>
              <a:gd name="connsiteX20-17723" fmla="*/ 190 w 711"/>
              <a:gd name="connsiteY20-17724" fmla="*/ 116 h 742"/>
              <a:gd name="connsiteX21-17725" fmla="*/ 158 w 711"/>
              <a:gd name="connsiteY21-17726" fmla="*/ 121 h 742"/>
              <a:gd name="connsiteX22-17727" fmla="*/ 132 w 711"/>
              <a:gd name="connsiteY22-17728" fmla="*/ 126 h 742"/>
              <a:gd name="connsiteX23-17729" fmla="*/ 106 w 711"/>
              <a:gd name="connsiteY23-17730" fmla="*/ 126 h 742"/>
              <a:gd name="connsiteX24-17731" fmla="*/ 85 w 711"/>
              <a:gd name="connsiteY24-17732" fmla="*/ 132 h 742"/>
              <a:gd name="connsiteX25-17733" fmla="*/ 64 w 711"/>
              <a:gd name="connsiteY25-17734" fmla="*/ 132 h 742"/>
              <a:gd name="connsiteX26-17735" fmla="*/ 37 w 711"/>
              <a:gd name="connsiteY26-17736" fmla="*/ 132 h 742"/>
              <a:gd name="connsiteX27-17737" fmla="*/ 21 w 711"/>
              <a:gd name="connsiteY27-17738" fmla="*/ 137 h 742"/>
              <a:gd name="connsiteX28-17739" fmla="*/ 0 w 711"/>
              <a:gd name="connsiteY28-17740" fmla="*/ 137 h 742"/>
              <a:gd name="connsiteX29-17741" fmla="*/ 0 w 711"/>
              <a:gd name="connsiteY29-17742" fmla="*/ 100 h 742"/>
              <a:gd name="connsiteX30-17743" fmla="*/ 16 w 711"/>
              <a:gd name="connsiteY30-17744" fmla="*/ 100 h 742"/>
              <a:gd name="connsiteX31-17745" fmla="*/ 37 w 711"/>
              <a:gd name="connsiteY31-17746" fmla="*/ 100 h 742"/>
              <a:gd name="connsiteX32-17747" fmla="*/ 53 w 711"/>
              <a:gd name="connsiteY32-17748" fmla="*/ 100 h 742"/>
              <a:gd name="connsiteX33-17749" fmla="*/ 74 w 711"/>
              <a:gd name="connsiteY33-17750" fmla="*/ 95 h 742"/>
              <a:gd name="connsiteX34-17751" fmla="*/ 100 w 711"/>
              <a:gd name="connsiteY34-17752" fmla="*/ 95 h 742"/>
              <a:gd name="connsiteX35-17753" fmla="*/ 122 w 711"/>
              <a:gd name="connsiteY35-17754" fmla="*/ 89 h 742"/>
              <a:gd name="connsiteX36-17755" fmla="*/ 148 w 711"/>
              <a:gd name="connsiteY36-17756" fmla="*/ 84 h 742"/>
              <a:gd name="connsiteX37-17757" fmla="*/ 179 w 711"/>
              <a:gd name="connsiteY37-17758" fmla="*/ 84 h 742"/>
              <a:gd name="connsiteX38-17759" fmla="*/ 237 w 711"/>
              <a:gd name="connsiteY38-17760" fmla="*/ 74 h 742"/>
              <a:gd name="connsiteX39-17761" fmla="*/ 295 w 711"/>
              <a:gd name="connsiteY39-17762" fmla="*/ 63 h 742"/>
              <a:gd name="connsiteX40-17763" fmla="*/ 353 w 711"/>
              <a:gd name="connsiteY40-17764" fmla="*/ 58 h 742"/>
              <a:gd name="connsiteX41-17765" fmla="*/ 411 w 711"/>
              <a:gd name="connsiteY41-17766" fmla="*/ 47 h 742"/>
              <a:gd name="connsiteX42-17767" fmla="*/ 438 w 711"/>
              <a:gd name="connsiteY42-17768" fmla="*/ 42 h 742"/>
              <a:gd name="connsiteX43-17769" fmla="*/ 464 w 711"/>
              <a:gd name="connsiteY43-17770" fmla="*/ 37 h 742"/>
              <a:gd name="connsiteX44-17771" fmla="*/ 490 w 711"/>
              <a:gd name="connsiteY44-17772" fmla="*/ 32 h 742"/>
              <a:gd name="connsiteX45-17773" fmla="*/ 506 w 711"/>
              <a:gd name="connsiteY45-17774" fmla="*/ 32 h 742"/>
              <a:gd name="connsiteX46-17775" fmla="*/ 522 w 711"/>
              <a:gd name="connsiteY46-17776" fmla="*/ 26 h 742"/>
              <a:gd name="connsiteX47-17777" fmla="*/ 538 w 711"/>
              <a:gd name="connsiteY47-17778" fmla="*/ 21 h 742"/>
              <a:gd name="connsiteX48-17779" fmla="*/ 543 w 711"/>
              <a:gd name="connsiteY48-17780" fmla="*/ 21 h 742"/>
              <a:gd name="connsiteX49-17781" fmla="*/ 553 w 711"/>
              <a:gd name="connsiteY49-17782" fmla="*/ 16 h 742"/>
              <a:gd name="connsiteX50-17783" fmla="*/ 559 w 711"/>
              <a:gd name="connsiteY50-17784" fmla="*/ 11 h 742"/>
              <a:gd name="connsiteX51-17785" fmla="*/ 569 w 711"/>
              <a:gd name="connsiteY51-17786" fmla="*/ 5 h 742"/>
              <a:gd name="connsiteX52-17787" fmla="*/ 575 w 711"/>
              <a:gd name="connsiteY52-17788" fmla="*/ 5 h 742"/>
              <a:gd name="connsiteX53-17789" fmla="*/ 585 w 711"/>
              <a:gd name="connsiteY53-17790" fmla="*/ 0 h 742"/>
              <a:gd name="connsiteX54-17791" fmla="*/ 590 w 711"/>
              <a:gd name="connsiteY54-17792" fmla="*/ 5 h 742"/>
              <a:gd name="connsiteX55-17793" fmla="*/ 596 w 711"/>
              <a:gd name="connsiteY55-17794" fmla="*/ 5 h 742"/>
              <a:gd name="connsiteX56-17795" fmla="*/ 601 w 711"/>
              <a:gd name="connsiteY56-17796" fmla="*/ 11 h 742"/>
              <a:gd name="connsiteX57-17797" fmla="*/ 611 w 711"/>
              <a:gd name="connsiteY57-17798" fmla="*/ 16 h 742"/>
              <a:gd name="connsiteX58-17799" fmla="*/ 622 w 711"/>
              <a:gd name="connsiteY58-17800" fmla="*/ 21 h 742"/>
              <a:gd name="connsiteX59-17801" fmla="*/ 632 w 711"/>
              <a:gd name="connsiteY59-17802" fmla="*/ 26 h 742"/>
              <a:gd name="connsiteX60-17803" fmla="*/ 643 w 711"/>
              <a:gd name="connsiteY60-17804" fmla="*/ 32 h 742"/>
              <a:gd name="connsiteX61-17805" fmla="*/ 659 w 711"/>
              <a:gd name="connsiteY61-17806" fmla="*/ 42 h 742"/>
              <a:gd name="connsiteX62-17807" fmla="*/ 669 w 711"/>
              <a:gd name="connsiteY62-17808" fmla="*/ 53 h 742"/>
              <a:gd name="connsiteX63-17809" fmla="*/ 680 w 711"/>
              <a:gd name="connsiteY63-17810" fmla="*/ 58 h 742"/>
              <a:gd name="connsiteX64-17811" fmla="*/ 690 w 711"/>
              <a:gd name="connsiteY64-17812" fmla="*/ 68 h 742"/>
              <a:gd name="connsiteX65-17813" fmla="*/ 701 w 711"/>
              <a:gd name="connsiteY65-17814" fmla="*/ 74 h 742"/>
              <a:gd name="connsiteX66-17815" fmla="*/ 706 w 711"/>
              <a:gd name="connsiteY66-17816" fmla="*/ 79 h 742"/>
              <a:gd name="connsiteX67-17817" fmla="*/ 711 w 711"/>
              <a:gd name="connsiteY67-17818" fmla="*/ 84 h 742"/>
              <a:gd name="connsiteX68-17819" fmla="*/ 711 w 711"/>
              <a:gd name="connsiteY68-17820" fmla="*/ 89 h 742"/>
              <a:gd name="connsiteX69-17821" fmla="*/ 711 w 711"/>
              <a:gd name="connsiteY69-17822" fmla="*/ 95 h 742"/>
              <a:gd name="connsiteX70-17823" fmla="*/ 711 w 711"/>
              <a:gd name="connsiteY70-17824" fmla="*/ 100 h 742"/>
              <a:gd name="connsiteX71-17825" fmla="*/ 711 w 711"/>
              <a:gd name="connsiteY71-17826" fmla="*/ 105 h 742"/>
              <a:gd name="connsiteX72-17827" fmla="*/ 706 w 711"/>
              <a:gd name="connsiteY72-17828" fmla="*/ 110 h 742"/>
              <a:gd name="connsiteX73-17829" fmla="*/ 538 w 711"/>
              <a:gd name="connsiteY73-17830" fmla="*/ 742 h 742"/>
              <a:gd name="connsiteX74-17831" fmla="*/ 538 w 711"/>
              <a:gd name="connsiteY74-17832" fmla="*/ 721 h 742"/>
              <a:gd name="connsiteX75-17833" fmla="*/ 532 w 711"/>
              <a:gd name="connsiteY75-17834" fmla="*/ 705 h 742"/>
              <a:gd name="connsiteX76-17835" fmla="*/ 527 w 711"/>
              <a:gd name="connsiteY76-17836" fmla="*/ 684 h 742"/>
              <a:gd name="connsiteX77-17837" fmla="*/ 522 w 711"/>
              <a:gd name="connsiteY77-17838" fmla="*/ 668 h 742"/>
              <a:gd name="connsiteX78-17839" fmla="*/ 517 w 711"/>
              <a:gd name="connsiteY78-17840" fmla="*/ 652 h 742"/>
              <a:gd name="connsiteX79-17841" fmla="*/ 511 w 711"/>
              <a:gd name="connsiteY79-17842" fmla="*/ 636 h 742"/>
              <a:gd name="connsiteX80-17843" fmla="*/ 501 w 711"/>
              <a:gd name="connsiteY80-17844" fmla="*/ 626 h 742"/>
              <a:gd name="connsiteX0-17845" fmla="*/ 601 w 711"/>
              <a:gd name="connsiteY0-17846" fmla="*/ 105 h 721"/>
              <a:gd name="connsiteX1-17847" fmla="*/ 596 w 711"/>
              <a:gd name="connsiteY1-17848" fmla="*/ 95 h 721"/>
              <a:gd name="connsiteX2-17849" fmla="*/ 596 w 711"/>
              <a:gd name="connsiteY2-17850" fmla="*/ 89 h 721"/>
              <a:gd name="connsiteX3-17851" fmla="*/ 596 w 711"/>
              <a:gd name="connsiteY3-17852" fmla="*/ 84 h 721"/>
              <a:gd name="connsiteX4-17853" fmla="*/ 590 w 711"/>
              <a:gd name="connsiteY4-17854" fmla="*/ 84 h 721"/>
              <a:gd name="connsiteX5-17855" fmla="*/ 585 w 711"/>
              <a:gd name="connsiteY5-17856" fmla="*/ 79 h 721"/>
              <a:gd name="connsiteX6-17857" fmla="*/ 575 w 711"/>
              <a:gd name="connsiteY6-17858" fmla="*/ 79 h 721"/>
              <a:gd name="connsiteX7-17859" fmla="*/ 569 w 711"/>
              <a:gd name="connsiteY7-17860" fmla="*/ 74 h 721"/>
              <a:gd name="connsiteX8-17861" fmla="*/ 553 w 711"/>
              <a:gd name="connsiteY8-17862" fmla="*/ 74 h 721"/>
              <a:gd name="connsiteX9-17863" fmla="*/ 543 w 711"/>
              <a:gd name="connsiteY9-17864" fmla="*/ 74 h 721"/>
              <a:gd name="connsiteX10-17865" fmla="*/ 527 w 711"/>
              <a:gd name="connsiteY10-17866" fmla="*/ 79 h 721"/>
              <a:gd name="connsiteX11-17867" fmla="*/ 496 w 711"/>
              <a:gd name="connsiteY11-17868" fmla="*/ 79 h 721"/>
              <a:gd name="connsiteX12-17869" fmla="*/ 459 w 711"/>
              <a:gd name="connsiteY12-17870" fmla="*/ 84 h 721"/>
              <a:gd name="connsiteX13-17871" fmla="*/ 422 w 711"/>
              <a:gd name="connsiteY13-17872" fmla="*/ 89 h 721"/>
              <a:gd name="connsiteX14-17873" fmla="*/ 385 w 711"/>
              <a:gd name="connsiteY14-17874" fmla="*/ 89 h 721"/>
              <a:gd name="connsiteX15-17875" fmla="*/ 343 w 711"/>
              <a:gd name="connsiteY15-17876" fmla="*/ 95 h 721"/>
              <a:gd name="connsiteX16-17877" fmla="*/ 295 w 711"/>
              <a:gd name="connsiteY16-17878" fmla="*/ 105 h 721"/>
              <a:gd name="connsiteX17-17879" fmla="*/ 269 w 711"/>
              <a:gd name="connsiteY17-17880" fmla="*/ 105 h 721"/>
              <a:gd name="connsiteX18-17881" fmla="*/ 243 w 711"/>
              <a:gd name="connsiteY18-17882" fmla="*/ 110 h 721"/>
              <a:gd name="connsiteX19-17883" fmla="*/ 216 w 711"/>
              <a:gd name="connsiteY19-17884" fmla="*/ 116 h 721"/>
              <a:gd name="connsiteX20-17885" fmla="*/ 190 w 711"/>
              <a:gd name="connsiteY20-17886" fmla="*/ 116 h 721"/>
              <a:gd name="connsiteX21-17887" fmla="*/ 158 w 711"/>
              <a:gd name="connsiteY21-17888" fmla="*/ 121 h 721"/>
              <a:gd name="connsiteX22-17889" fmla="*/ 132 w 711"/>
              <a:gd name="connsiteY22-17890" fmla="*/ 126 h 721"/>
              <a:gd name="connsiteX23-17891" fmla="*/ 106 w 711"/>
              <a:gd name="connsiteY23-17892" fmla="*/ 126 h 721"/>
              <a:gd name="connsiteX24-17893" fmla="*/ 85 w 711"/>
              <a:gd name="connsiteY24-17894" fmla="*/ 132 h 721"/>
              <a:gd name="connsiteX25-17895" fmla="*/ 64 w 711"/>
              <a:gd name="connsiteY25-17896" fmla="*/ 132 h 721"/>
              <a:gd name="connsiteX26-17897" fmla="*/ 37 w 711"/>
              <a:gd name="connsiteY26-17898" fmla="*/ 132 h 721"/>
              <a:gd name="connsiteX27-17899" fmla="*/ 21 w 711"/>
              <a:gd name="connsiteY27-17900" fmla="*/ 137 h 721"/>
              <a:gd name="connsiteX28-17901" fmla="*/ 0 w 711"/>
              <a:gd name="connsiteY28-17902" fmla="*/ 137 h 721"/>
              <a:gd name="connsiteX29-17903" fmla="*/ 0 w 711"/>
              <a:gd name="connsiteY29-17904" fmla="*/ 100 h 721"/>
              <a:gd name="connsiteX30-17905" fmla="*/ 16 w 711"/>
              <a:gd name="connsiteY30-17906" fmla="*/ 100 h 721"/>
              <a:gd name="connsiteX31-17907" fmla="*/ 37 w 711"/>
              <a:gd name="connsiteY31-17908" fmla="*/ 100 h 721"/>
              <a:gd name="connsiteX32-17909" fmla="*/ 53 w 711"/>
              <a:gd name="connsiteY32-17910" fmla="*/ 100 h 721"/>
              <a:gd name="connsiteX33-17911" fmla="*/ 74 w 711"/>
              <a:gd name="connsiteY33-17912" fmla="*/ 95 h 721"/>
              <a:gd name="connsiteX34-17913" fmla="*/ 100 w 711"/>
              <a:gd name="connsiteY34-17914" fmla="*/ 95 h 721"/>
              <a:gd name="connsiteX35-17915" fmla="*/ 122 w 711"/>
              <a:gd name="connsiteY35-17916" fmla="*/ 89 h 721"/>
              <a:gd name="connsiteX36-17917" fmla="*/ 148 w 711"/>
              <a:gd name="connsiteY36-17918" fmla="*/ 84 h 721"/>
              <a:gd name="connsiteX37-17919" fmla="*/ 179 w 711"/>
              <a:gd name="connsiteY37-17920" fmla="*/ 84 h 721"/>
              <a:gd name="connsiteX38-17921" fmla="*/ 237 w 711"/>
              <a:gd name="connsiteY38-17922" fmla="*/ 74 h 721"/>
              <a:gd name="connsiteX39-17923" fmla="*/ 295 w 711"/>
              <a:gd name="connsiteY39-17924" fmla="*/ 63 h 721"/>
              <a:gd name="connsiteX40-17925" fmla="*/ 353 w 711"/>
              <a:gd name="connsiteY40-17926" fmla="*/ 58 h 721"/>
              <a:gd name="connsiteX41-17927" fmla="*/ 411 w 711"/>
              <a:gd name="connsiteY41-17928" fmla="*/ 47 h 721"/>
              <a:gd name="connsiteX42-17929" fmla="*/ 438 w 711"/>
              <a:gd name="connsiteY42-17930" fmla="*/ 42 h 721"/>
              <a:gd name="connsiteX43-17931" fmla="*/ 464 w 711"/>
              <a:gd name="connsiteY43-17932" fmla="*/ 37 h 721"/>
              <a:gd name="connsiteX44-17933" fmla="*/ 490 w 711"/>
              <a:gd name="connsiteY44-17934" fmla="*/ 32 h 721"/>
              <a:gd name="connsiteX45-17935" fmla="*/ 506 w 711"/>
              <a:gd name="connsiteY45-17936" fmla="*/ 32 h 721"/>
              <a:gd name="connsiteX46-17937" fmla="*/ 522 w 711"/>
              <a:gd name="connsiteY46-17938" fmla="*/ 26 h 721"/>
              <a:gd name="connsiteX47-17939" fmla="*/ 538 w 711"/>
              <a:gd name="connsiteY47-17940" fmla="*/ 21 h 721"/>
              <a:gd name="connsiteX48-17941" fmla="*/ 543 w 711"/>
              <a:gd name="connsiteY48-17942" fmla="*/ 21 h 721"/>
              <a:gd name="connsiteX49-17943" fmla="*/ 553 w 711"/>
              <a:gd name="connsiteY49-17944" fmla="*/ 16 h 721"/>
              <a:gd name="connsiteX50-17945" fmla="*/ 559 w 711"/>
              <a:gd name="connsiteY50-17946" fmla="*/ 11 h 721"/>
              <a:gd name="connsiteX51-17947" fmla="*/ 569 w 711"/>
              <a:gd name="connsiteY51-17948" fmla="*/ 5 h 721"/>
              <a:gd name="connsiteX52-17949" fmla="*/ 575 w 711"/>
              <a:gd name="connsiteY52-17950" fmla="*/ 5 h 721"/>
              <a:gd name="connsiteX53-17951" fmla="*/ 585 w 711"/>
              <a:gd name="connsiteY53-17952" fmla="*/ 0 h 721"/>
              <a:gd name="connsiteX54-17953" fmla="*/ 590 w 711"/>
              <a:gd name="connsiteY54-17954" fmla="*/ 5 h 721"/>
              <a:gd name="connsiteX55-17955" fmla="*/ 596 w 711"/>
              <a:gd name="connsiteY55-17956" fmla="*/ 5 h 721"/>
              <a:gd name="connsiteX56-17957" fmla="*/ 601 w 711"/>
              <a:gd name="connsiteY56-17958" fmla="*/ 11 h 721"/>
              <a:gd name="connsiteX57-17959" fmla="*/ 611 w 711"/>
              <a:gd name="connsiteY57-17960" fmla="*/ 16 h 721"/>
              <a:gd name="connsiteX58-17961" fmla="*/ 622 w 711"/>
              <a:gd name="connsiteY58-17962" fmla="*/ 21 h 721"/>
              <a:gd name="connsiteX59-17963" fmla="*/ 632 w 711"/>
              <a:gd name="connsiteY59-17964" fmla="*/ 26 h 721"/>
              <a:gd name="connsiteX60-17965" fmla="*/ 643 w 711"/>
              <a:gd name="connsiteY60-17966" fmla="*/ 32 h 721"/>
              <a:gd name="connsiteX61-17967" fmla="*/ 659 w 711"/>
              <a:gd name="connsiteY61-17968" fmla="*/ 42 h 721"/>
              <a:gd name="connsiteX62-17969" fmla="*/ 669 w 711"/>
              <a:gd name="connsiteY62-17970" fmla="*/ 53 h 721"/>
              <a:gd name="connsiteX63-17971" fmla="*/ 680 w 711"/>
              <a:gd name="connsiteY63-17972" fmla="*/ 58 h 721"/>
              <a:gd name="connsiteX64-17973" fmla="*/ 690 w 711"/>
              <a:gd name="connsiteY64-17974" fmla="*/ 68 h 721"/>
              <a:gd name="connsiteX65-17975" fmla="*/ 701 w 711"/>
              <a:gd name="connsiteY65-17976" fmla="*/ 74 h 721"/>
              <a:gd name="connsiteX66-17977" fmla="*/ 706 w 711"/>
              <a:gd name="connsiteY66-17978" fmla="*/ 79 h 721"/>
              <a:gd name="connsiteX67-17979" fmla="*/ 711 w 711"/>
              <a:gd name="connsiteY67-17980" fmla="*/ 84 h 721"/>
              <a:gd name="connsiteX68-17981" fmla="*/ 711 w 711"/>
              <a:gd name="connsiteY68-17982" fmla="*/ 89 h 721"/>
              <a:gd name="connsiteX69-17983" fmla="*/ 711 w 711"/>
              <a:gd name="connsiteY69-17984" fmla="*/ 95 h 721"/>
              <a:gd name="connsiteX70-17985" fmla="*/ 711 w 711"/>
              <a:gd name="connsiteY70-17986" fmla="*/ 100 h 721"/>
              <a:gd name="connsiteX71-17987" fmla="*/ 711 w 711"/>
              <a:gd name="connsiteY71-17988" fmla="*/ 105 h 721"/>
              <a:gd name="connsiteX72-17989" fmla="*/ 706 w 711"/>
              <a:gd name="connsiteY72-17990" fmla="*/ 110 h 721"/>
              <a:gd name="connsiteX73-17991" fmla="*/ 538 w 711"/>
              <a:gd name="connsiteY73-17992" fmla="*/ 721 h 721"/>
              <a:gd name="connsiteX74-17993" fmla="*/ 532 w 711"/>
              <a:gd name="connsiteY74-17994" fmla="*/ 705 h 721"/>
              <a:gd name="connsiteX75-17995" fmla="*/ 527 w 711"/>
              <a:gd name="connsiteY75-17996" fmla="*/ 684 h 721"/>
              <a:gd name="connsiteX76-17997" fmla="*/ 522 w 711"/>
              <a:gd name="connsiteY76-17998" fmla="*/ 668 h 721"/>
              <a:gd name="connsiteX77-17999" fmla="*/ 517 w 711"/>
              <a:gd name="connsiteY77-18000" fmla="*/ 652 h 721"/>
              <a:gd name="connsiteX78-18001" fmla="*/ 511 w 711"/>
              <a:gd name="connsiteY78-18002" fmla="*/ 636 h 721"/>
              <a:gd name="connsiteX79-18003" fmla="*/ 501 w 711"/>
              <a:gd name="connsiteY79-18004" fmla="*/ 626 h 721"/>
              <a:gd name="connsiteX0-18005" fmla="*/ 601 w 711"/>
              <a:gd name="connsiteY0-18006" fmla="*/ 105 h 705"/>
              <a:gd name="connsiteX1-18007" fmla="*/ 596 w 711"/>
              <a:gd name="connsiteY1-18008" fmla="*/ 95 h 705"/>
              <a:gd name="connsiteX2-18009" fmla="*/ 596 w 711"/>
              <a:gd name="connsiteY2-18010" fmla="*/ 89 h 705"/>
              <a:gd name="connsiteX3-18011" fmla="*/ 596 w 711"/>
              <a:gd name="connsiteY3-18012" fmla="*/ 84 h 705"/>
              <a:gd name="connsiteX4-18013" fmla="*/ 590 w 711"/>
              <a:gd name="connsiteY4-18014" fmla="*/ 84 h 705"/>
              <a:gd name="connsiteX5-18015" fmla="*/ 585 w 711"/>
              <a:gd name="connsiteY5-18016" fmla="*/ 79 h 705"/>
              <a:gd name="connsiteX6-18017" fmla="*/ 575 w 711"/>
              <a:gd name="connsiteY6-18018" fmla="*/ 79 h 705"/>
              <a:gd name="connsiteX7-18019" fmla="*/ 569 w 711"/>
              <a:gd name="connsiteY7-18020" fmla="*/ 74 h 705"/>
              <a:gd name="connsiteX8-18021" fmla="*/ 553 w 711"/>
              <a:gd name="connsiteY8-18022" fmla="*/ 74 h 705"/>
              <a:gd name="connsiteX9-18023" fmla="*/ 543 w 711"/>
              <a:gd name="connsiteY9-18024" fmla="*/ 74 h 705"/>
              <a:gd name="connsiteX10-18025" fmla="*/ 527 w 711"/>
              <a:gd name="connsiteY10-18026" fmla="*/ 79 h 705"/>
              <a:gd name="connsiteX11-18027" fmla="*/ 496 w 711"/>
              <a:gd name="connsiteY11-18028" fmla="*/ 79 h 705"/>
              <a:gd name="connsiteX12-18029" fmla="*/ 459 w 711"/>
              <a:gd name="connsiteY12-18030" fmla="*/ 84 h 705"/>
              <a:gd name="connsiteX13-18031" fmla="*/ 422 w 711"/>
              <a:gd name="connsiteY13-18032" fmla="*/ 89 h 705"/>
              <a:gd name="connsiteX14-18033" fmla="*/ 385 w 711"/>
              <a:gd name="connsiteY14-18034" fmla="*/ 89 h 705"/>
              <a:gd name="connsiteX15-18035" fmla="*/ 343 w 711"/>
              <a:gd name="connsiteY15-18036" fmla="*/ 95 h 705"/>
              <a:gd name="connsiteX16-18037" fmla="*/ 295 w 711"/>
              <a:gd name="connsiteY16-18038" fmla="*/ 105 h 705"/>
              <a:gd name="connsiteX17-18039" fmla="*/ 269 w 711"/>
              <a:gd name="connsiteY17-18040" fmla="*/ 105 h 705"/>
              <a:gd name="connsiteX18-18041" fmla="*/ 243 w 711"/>
              <a:gd name="connsiteY18-18042" fmla="*/ 110 h 705"/>
              <a:gd name="connsiteX19-18043" fmla="*/ 216 w 711"/>
              <a:gd name="connsiteY19-18044" fmla="*/ 116 h 705"/>
              <a:gd name="connsiteX20-18045" fmla="*/ 190 w 711"/>
              <a:gd name="connsiteY20-18046" fmla="*/ 116 h 705"/>
              <a:gd name="connsiteX21-18047" fmla="*/ 158 w 711"/>
              <a:gd name="connsiteY21-18048" fmla="*/ 121 h 705"/>
              <a:gd name="connsiteX22-18049" fmla="*/ 132 w 711"/>
              <a:gd name="connsiteY22-18050" fmla="*/ 126 h 705"/>
              <a:gd name="connsiteX23-18051" fmla="*/ 106 w 711"/>
              <a:gd name="connsiteY23-18052" fmla="*/ 126 h 705"/>
              <a:gd name="connsiteX24-18053" fmla="*/ 85 w 711"/>
              <a:gd name="connsiteY24-18054" fmla="*/ 132 h 705"/>
              <a:gd name="connsiteX25-18055" fmla="*/ 64 w 711"/>
              <a:gd name="connsiteY25-18056" fmla="*/ 132 h 705"/>
              <a:gd name="connsiteX26-18057" fmla="*/ 37 w 711"/>
              <a:gd name="connsiteY26-18058" fmla="*/ 132 h 705"/>
              <a:gd name="connsiteX27-18059" fmla="*/ 21 w 711"/>
              <a:gd name="connsiteY27-18060" fmla="*/ 137 h 705"/>
              <a:gd name="connsiteX28-18061" fmla="*/ 0 w 711"/>
              <a:gd name="connsiteY28-18062" fmla="*/ 137 h 705"/>
              <a:gd name="connsiteX29-18063" fmla="*/ 0 w 711"/>
              <a:gd name="connsiteY29-18064" fmla="*/ 100 h 705"/>
              <a:gd name="connsiteX30-18065" fmla="*/ 16 w 711"/>
              <a:gd name="connsiteY30-18066" fmla="*/ 100 h 705"/>
              <a:gd name="connsiteX31-18067" fmla="*/ 37 w 711"/>
              <a:gd name="connsiteY31-18068" fmla="*/ 100 h 705"/>
              <a:gd name="connsiteX32-18069" fmla="*/ 53 w 711"/>
              <a:gd name="connsiteY32-18070" fmla="*/ 100 h 705"/>
              <a:gd name="connsiteX33-18071" fmla="*/ 74 w 711"/>
              <a:gd name="connsiteY33-18072" fmla="*/ 95 h 705"/>
              <a:gd name="connsiteX34-18073" fmla="*/ 100 w 711"/>
              <a:gd name="connsiteY34-18074" fmla="*/ 95 h 705"/>
              <a:gd name="connsiteX35-18075" fmla="*/ 122 w 711"/>
              <a:gd name="connsiteY35-18076" fmla="*/ 89 h 705"/>
              <a:gd name="connsiteX36-18077" fmla="*/ 148 w 711"/>
              <a:gd name="connsiteY36-18078" fmla="*/ 84 h 705"/>
              <a:gd name="connsiteX37-18079" fmla="*/ 179 w 711"/>
              <a:gd name="connsiteY37-18080" fmla="*/ 84 h 705"/>
              <a:gd name="connsiteX38-18081" fmla="*/ 237 w 711"/>
              <a:gd name="connsiteY38-18082" fmla="*/ 74 h 705"/>
              <a:gd name="connsiteX39-18083" fmla="*/ 295 w 711"/>
              <a:gd name="connsiteY39-18084" fmla="*/ 63 h 705"/>
              <a:gd name="connsiteX40-18085" fmla="*/ 353 w 711"/>
              <a:gd name="connsiteY40-18086" fmla="*/ 58 h 705"/>
              <a:gd name="connsiteX41-18087" fmla="*/ 411 w 711"/>
              <a:gd name="connsiteY41-18088" fmla="*/ 47 h 705"/>
              <a:gd name="connsiteX42-18089" fmla="*/ 438 w 711"/>
              <a:gd name="connsiteY42-18090" fmla="*/ 42 h 705"/>
              <a:gd name="connsiteX43-18091" fmla="*/ 464 w 711"/>
              <a:gd name="connsiteY43-18092" fmla="*/ 37 h 705"/>
              <a:gd name="connsiteX44-18093" fmla="*/ 490 w 711"/>
              <a:gd name="connsiteY44-18094" fmla="*/ 32 h 705"/>
              <a:gd name="connsiteX45-18095" fmla="*/ 506 w 711"/>
              <a:gd name="connsiteY45-18096" fmla="*/ 32 h 705"/>
              <a:gd name="connsiteX46-18097" fmla="*/ 522 w 711"/>
              <a:gd name="connsiteY46-18098" fmla="*/ 26 h 705"/>
              <a:gd name="connsiteX47-18099" fmla="*/ 538 w 711"/>
              <a:gd name="connsiteY47-18100" fmla="*/ 21 h 705"/>
              <a:gd name="connsiteX48-18101" fmla="*/ 543 w 711"/>
              <a:gd name="connsiteY48-18102" fmla="*/ 21 h 705"/>
              <a:gd name="connsiteX49-18103" fmla="*/ 553 w 711"/>
              <a:gd name="connsiteY49-18104" fmla="*/ 16 h 705"/>
              <a:gd name="connsiteX50-18105" fmla="*/ 559 w 711"/>
              <a:gd name="connsiteY50-18106" fmla="*/ 11 h 705"/>
              <a:gd name="connsiteX51-18107" fmla="*/ 569 w 711"/>
              <a:gd name="connsiteY51-18108" fmla="*/ 5 h 705"/>
              <a:gd name="connsiteX52-18109" fmla="*/ 575 w 711"/>
              <a:gd name="connsiteY52-18110" fmla="*/ 5 h 705"/>
              <a:gd name="connsiteX53-18111" fmla="*/ 585 w 711"/>
              <a:gd name="connsiteY53-18112" fmla="*/ 0 h 705"/>
              <a:gd name="connsiteX54-18113" fmla="*/ 590 w 711"/>
              <a:gd name="connsiteY54-18114" fmla="*/ 5 h 705"/>
              <a:gd name="connsiteX55-18115" fmla="*/ 596 w 711"/>
              <a:gd name="connsiteY55-18116" fmla="*/ 5 h 705"/>
              <a:gd name="connsiteX56-18117" fmla="*/ 601 w 711"/>
              <a:gd name="connsiteY56-18118" fmla="*/ 11 h 705"/>
              <a:gd name="connsiteX57-18119" fmla="*/ 611 w 711"/>
              <a:gd name="connsiteY57-18120" fmla="*/ 16 h 705"/>
              <a:gd name="connsiteX58-18121" fmla="*/ 622 w 711"/>
              <a:gd name="connsiteY58-18122" fmla="*/ 21 h 705"/>
              <a:gd name="connsiteX59-18123" fmla="*/ 632 w 711"/>
              <a:gd name="connsiteY59-18124" fmla="*/ 26 h 705"/>
              <a:gd name="connsiteX60-18125" fmla="*/ 643 w 711"/>
              <a:gd name="connsiteY60-18126" fmla="*/ 32 h 705"/>
              <a:gd name="connsiteX61-18127" fmla="*/ 659 w 711"/>
              <a:gd name="connsiteY61-18128" fmla="*/ 42 h 705"/>
              <a:gd name="connsiteX62-18129" fmla="*/ 669 w 711"/>
              <a:gd name="connsiteY62-18130" fmla="*/ 53 h 705"/>
              <a:gd name="connsiteX63-18131" fmla="*/ 680 w 711"/>
              <a:gd name="connsiteY63-18132" fmla="*/ 58 h 705"/>
              <a:gd name="connsiteX64-18133" fmla="*/ 690 w 711"/>
              <a:gd name="connsiteY64-18134" fmla="*/ 68 h 705"/>
              <a:gd name="connsiteX65-18135" fmla="*/ 701 w 711"/>
              <a:gd name="connsiteY65-18136" fmla="*/ 74 h 705"/>
              <a:gd name="connsiteX66-18137" fmla="*/ 706 w 711"/>
              <a:gd name="connsiteY66-18138" fmla="*/ 79 h 705"/>
              <a:gd name="connsiteX67-18139" fmla="*/ 711 w 711"/>
              <a:gd name="connsiteY67-18140" fmla="*/ 84 h 705"/>
              <a:gd name="connsiteX68-18141" fmla="*/ 711 w 711"/>
              <a:gd name="connsiteY68-18142" fmla="*/ 89 h 705"/>
              <a:gd name="connsiteX69-18143" fmla="*/ 711 w 711"/>
              <a:gd name="connsiteY69-18144" fmla="*/ 95 h 705"/>
              <a:gd name="connsiteX70-18145" fmla="*/ 711 w 711"/>
              <a:gd name="connsiteY70-18146" fmla="*/ 100 h 705"/>
              <a:gd name="connsiteX71-18147" fmla="*/ 711 w 711"/>
              <a:gd name="connsiteY71-18148" fmla="*/ 105 h 705"/>
              <a:gd name="connsiteX72-18149" fmla="*/ 706 w 711"/>
              <a:gd name="connsiteY72-18150" fmla="*/ 110 h 705"/>
              <a:gd name="connsiteX73-18151" fmla="*/ 532 w 711"/>
              <a:gd name="connsiteY73-18152" fmla="*/ 705 h 705"/>
              <a:gd name="connsiteX74-18153" fmla="*/ 527 w 711"/>
              <a:gd name="connsiteY74-18154" fmla="*/ 684 h 705"/>
              <a:gd name="connsiteX75-18155" fmla="*/ 522 w 711"/>
              <a:gd name="connsiteY75-18156" fmla="*/ 668 h 705"/>
              <a:gd name="connsiteX76-18157" fmla="*/ 517 w 711"/>
              <a:gd name="connsiteY76-18158" fmla="*/ 652 h 705"/>
              <a:gd name="connsiteX77-18159" fmla="*/ 511 w 711"/>
              <a:gd name="connsiteY77-18160" fmla="*/ 636 h 705"/>
              <a:gd name="connsiteX78-18161" fmla="*/ 501 w 711"/>
              <a:gd name="connsiteY78-18162" fmla="*/ 626 h 705"/>
              <a:gd name="connsiteX0-18163" fmla="*/ 601 w 711"/>
              <a:gd name="connsiteY0-18164" fmla="*/ 105 h 777"/>
              <a:gd name="connsiteX1-18165" fmla="*/ 596 w 711"/>
              <a:gd name="connsiteY1-18166" fmla="*/ 95 h 777"/>
              <a:gd name="connsiteX2-18167" fmla="*/ 596 w 711"/>
              <a:gd name="connsiteY2-18168" fmla="*/ 89 h 777"/>
              <a:gd name="connsiteX3-18169" fmla="*/ 596 w 711"/>
              <a:gd name="connsiteY3-18170" fmla="*/ 84 h 777"/>
              <a:gd name="connsiteX4-18171" fmla="*/ 590 w 711"/>
              <a:gd name="connsiteY4-18172" fmla="*/ 84 h 777"/>
              <a:gd name="connsiteX5-18173" fmla="*/ 585 w 711"/>
              <a:gd name="connsiteY5-18174" fmla="*/ 79 h 777"/>
              <a:gd name="connsiteX6-18175" fmla="*/ 575 w 711"/>
              <a:gd name="connsiteY6-18176" fmla="*/ 79 h 777"/>
              <a:gd name="connsiteX7-18177" fmla="*/ 569 w 711"/>
              <a:gd name="connsiteY7-18178" fmla="*/ 74 h 777"/>
              <a:gd name="connsiteX8-18179" fmla="*/ 553 w 711"/>
              <a:gd name="connsiteY8-18180" fmla="*/ 74 h 777"/>
              <a:gd name="connsiteX9-18181" fmla="*/ 543 w 711"/>
              <a:gd name="connsiteY9-18182" fmla="*/ 74 h 777"/>
              <a:gd name="connsiteX10-18183" fmla="*/ 527 w 711"/>
              <a:gd name="connsiteY10-18184" fmla="*/ 79 h 777"/>
              <a:gd name="connsiteX11-18185" fmla="*/ 496 w 711"/>
              <a:gd name="connsiteY11-18186" fmla="*/ 79 h 777"/>
              <a:gd name="connsiteX12-18187" fmla="*/ 459 w 711"/>
              <a:gd name="connsiteY12-18188" fmla="*/ 84 h 777"/>
              <a:gd name="connsiteX13-18189" fmla="*/ 422 w 711"/>
              <a:gd name="connsiteY13-18190" fmla="*/ 89 h 777"/>
              <a:gd name="connsiteX14-18191" fmla="*/ 385 w 711"/>
              <a:gd name="connsiteY14-18192" fmla="*/ 89 h 777"/>
              <a:gd name="connsiteX15-18193" fmla="*/ 343 w 711"/>
              <a:gd name="connsiteY15-18194" fmla="*/ 95 h 777"/>
              <a:gd name="connsiteX16-18195" fmla="*/ 295 w 711"/>
              <a:gd name="connsiteY16-18196" fmla="*/ 105 h 777"/>
              <a:gd name="connsiteX17-18197" fmla="*/ 269 w 711"/>
              <a:gd name="connsiteY17-18198" fmla="*/ 105 h 777"/>
              <a:gd name="connsiteX18-18199" fmla="*/ 243 w 711"/>
              <a:gd name="connsiteY18-18200" fmla="*/ 110 h 777"/>
              <a:gd name="connsiteX19-18201" fmla="*/ 216 w 711"/>
              <a:gd name="connsiteY19-18202" fmla="*/ 116 h 777"/>
              <a:gd name="connsiteX20-18203" fmla="*/ 190 w 711"/>
              <a:gd name="connsiteY20-18204" fmla="*/ 116 h 777"/>
              <a:gd name="connsiteX21-18205" fmla="*/ 158 w 711"/>
              <a:gd name="connsiteY21-18206" fmla="*/ 121 h 777"/>
              <a:gd name="connsiteX22-18207" fmla="*/ 132 w 711"/>
              <a:gd name="connsiteY22-18208" fmla="*/ 126 h 777"/>
              <a:gd name="connsiteX23-18209" fmla="*/ 106 w 711"/>
              <a:gd name="connsiteY23-18210" fmla="*/ 126 h 777"/>
              <a:gd name="connsiteX24-18211" fmla="*/ 85 w 711"/>
              <a:gd name="connsiteY24-18212" fmla="*/ 132 h 777"/>
              <a:gd name="connsiteX25-18213" fmla="*/ 64 w 711"/>
              <a:gd name="connsiteY25-18214" fmla="*/ 132 h 777"/>
              <a:gd name="connsiteX26-18215" fmla="*/ 37 w 711"/>
              <a:gd name="connsiteY26-18216" fmla="*/ 132 h 777"/>
              <a:gd name="connsiteX27-18217" fmla="*/ 21 w 711"/>
              <a:gd name="connsiteY27-18218" fmla="*/ 137 h 777"/>
              <a:gd name="connsiteX28-18219" fmla="*/ 0 w 711"/>
              <a:gd name="connsiteY28-18220" fmla="*/ 137 h 777"/>
              <a:gd name="connsiteX29-18221" fmla="*/ 0 w 711"/>
              <a:gd name="connsiteY29-18222" fmla="*/ 100 h 777"/>
              <a:gd name="connsiteX30-18223" fmla="*/ 16 w 711"/>
              <a:gd name="connsiteY30-18224" fmla="*/ 100 h 777"/>
              <a:gd name="connsiteX31-18225" fmla="*/ 37 w 711"/>
              <a:gd name="connsiteY31-18226" fmla="*/ 100 h 777"/>
              <a:gd name="connsiteX32-18227" fmla="*/ 53 w 711"/>
              <a:gd name="connsiteY32-18228" fmla="*/ 100 h 777"/>
              <a:gd name="connsiteX33-18229" fmla="*/ 74 w 711"/>
              <a:gd name="connsiteY33-18230" fmla="*/ 95 h 777"/>
              <a:gd name="connsiteX34-18231" fmla="*/ 100 w 711"/>
              <a:gd name="connsiteY34-18232" fmla="*/ 95 h 777"/>
              <a:gd name="connsiteX35-18233" fmla="*/ 122 w 711"/>
              <a:gd name="connsiteY35-18234" fmla="*/ 89 h 777"/>
              <a:gd name="connsiteX36-18235" fmla="*/ 148 w 711"/>
              <a:gd name="connsiteY36-18236" fmla="*/ 84 h 777"/>
              <a:gd name="connsiteX37-18237" fmla="*/ 179 w 711"/>
              <a:gd name="connsiteY37-18238" fmla="*/ 84 h 777"/>
              <a:gd name="connsiteX38-18239" fmla="*/ 237 w 711"/>
              <a:gd name="connsiteY38-18240" fmla="*/ 74 h 777"/>
              <a:gd name="connsiteX39-18241" fmla="*/ 295 w 711"/>
              <a:gd name="connsiteY39-18242" fmla="*/ 63 h 777"/>
              <a:gd name="connsiteX40-18243" fmla="*/ 353 w 711"/>
              <a:gd name="connsiteY40-18244" fmla="*/ 58 h 777"/>
              <a:gd name="connsiteX41-18245" fmla="*/ 411 w 711"/>
              <a:gd name="connsiteY41-18246" fmla="*/ 47 h 777"/>
              <a:gd name="connsiteX42-18247" fmla="*/ 438 w 711"/>
              <a:gd name="connsiteY42-18248" fmla="*/ 42 h 777"/>
              <a:gd name="connsiteX43-18249" fmla="*/ 464 w 711"/>
              <a:gd name="connsiteY43-18250" fmla="*/ 37 h 777"/>
              <a:gd name="connsiteX44-18251" fmla="*/ 490 w 711"/>
              <a:gd name="connsiteY44-18252" fmla="*/ 32 h 777"/>
              <a:gd name="connsiteX45-18253" fmla="*/ 506 w 711"/>
              <a:gd name="connsiteY45-18254" fmla="*/ 32 h 777"/>
              <a:gd name="connsiteX46-18255" fmla="*/ 522 w 711"/>
              <a:gd name="connsiteY46-18256" fmla="*/ 26 h 777"/>
              <a:gd name="connsiteX47-18257" fmla="*/ 538 w 711"/>
              <a:gd name="connsiteY47-18258" fmla="*/ 21 h 777"/>
              <a:gd name="connsiteX48-18259" fmla="*/ 543 w 711"/>
              <a:gd name="connsiteY48-18260" fmla="*/ 21 h 777"/>
              <a:gd name="connsiteX49-18261" fmla="*/ 553 w 711"/>
              <a:gd name="connsiteY49-18262" fmla="*/ 16 h 777"/>
              <a:gd name="connsiteX50-18263" fmla="*/ 559 w 711"/>
              <a:gd name="connsiteY50-18264" fmla="*/ 11 h 777"/>
              <a:gd name="connsiteX51-18265" fmla="*/ 569 w 711"/>
              <a:gd name="connsiteY51-18266" fmla="*/ 5 h 777"/>
              <a:gd name="connsiteX52-18267" fmla="*/ 575 w 711"/>
              <a:gd name="connsiteY52-18268" fmla="*/ 5 h 777"/>
              <a:gd name="connsiteX53-18269" fmla="*/ 585 w 711"/>
              <a:gd name="connsiteY53-18270" fmla="*/ 0 h 777"/>
              <a:gd name="connsiteX54-18271" fmla="*/ 590 w 711"/>
              <a:gd name="connsiteY54-18272" fmla="*/ 5 h 777"/>
              <a:gd name="connsiteX55-18273" fmla="*/ 596 w 711"/>
              <a:gd name="connsiteY55-18274" fmla="*/ 5 h 777"/>
              <a:gd name="connsiteX56-18275" fmla="*/ 601 w 711"/>
              <a:gd name="connsiteY56-18276" fmla="*/ 11 h 777"/>
              <a:gd name="connsiteX57-18277" fmla="*/ 611 w 711"/>
              <a:gd name="connsiteY57-18278" fmla="*/ 16 h 777"/>
              <a:gd name="connsiteX58-18279" fmla="*/ 622 w 711"/>
              <a:gd name="connsiteY58-18280" fmla="*/ 21 h 777"/>
              <a:gd name="connsiteX59-18281" fmla="*/ 632 w 711"/>
              <a:gd name="connsiteY59-18282" fmla="*/ 26 h 777"/>
              <a:gd name="connsiteX60-18283" fmla="*/ 643 w 711"/>
              <a:gd name="connsiteY60-18284" fmla="*/ 32 h 777"/>
              <a:gd name="connsiteX61-18285" fmla="*/ 659 w 711"/>
              <a:gd name="connsiteY61-18286" fmla="*/ 42 h 777"/>
              <a:gd name="connsiteX62-18287" fmla="*/ 669 w 711"/>
              <a:gd name="connsiteY62-18288" fmla="*/ 53 h 777"/>
              <a:gd name="connsiteX63-18289" fmla="*/ 680 w 711"/>
              <a:gd name="connsiteY63-18290" fmla="*/ 58 h 777"/>
              <a:gd name="connsiteX64-18291" fmla="*/ 690 w 711"/>
              <a:gd name="connsiteY64-18292" fmla="*/ 68 h 777"/>
              <a:gd name="connsiteX65-18293" fmla="*/ 701 w 711"/>
              <a:gd name="connsiteY65-18294" fmla="*/ 74 h 777"/>
              <a:gd name="connsiteX66-18295" fmla="*/ 706 w 711"/>
              <a:gd name="connsiteY66-18296" fmla="*/ 79 h 777"/>
              <a:gd name="connsiteX67-18297" fmla="*/ 711 w 711"/>
              <a:gd name="connsiteY67-18298" fmla="*/ 84 h 777"/>
              <a:gd name="connsiteX68-18299" fmla="*/ 711 w 711"/>
              <a:gd name="connsiteY68-18300" fmla="*/ 89 h 777"/>
              <a:gd name="connsiteX69-18301" fmla="*/ 711 w 711"/>
              <a:gd name="connsiteY69-18302" fmla="*/ 95 h 777"/>
              <a:gd name="connsiteX70-18303" fmla="*/ 711 w 711"/>
              <a:gd name="connsiteY70-18304" fmla="*/ 100 h 777"/>
              <a:gd name="connsiteX71-18305" fmla="*/ 711 w 711"/>
              <a:gd name="connsiteY71-18306" fmla="*/ 105 h 777"/>
              <a:gd name="connsiteX72-18307" fmla="*/ 706 w 711"/>
              <a:gd name="connsiteY72-18308" fmla="*/ 110 h 777"/>
              <a:gd name="connsiteX73-18309" fmla="*/ 527 w 711"/>
              <a:gd name="connsiteY73-18310" fmla="*/ 684 h 777"/>
              <a:gd name="connsiteX74-18311" fmla="*/ 522 w 711"/>
              <a:gd name="connsiteY74-18312" fmla="*/ 668 h 777"/>
              <a:gd name="connsiteX75-18313" fmla="*/ 517 w 711"/>
              <a:gd name="connsiteY75-18314" fmla="*/ 652 h 777"/>
              <a:gd name="connsiteX76-18315" fmla="*/ 511 w 711"/>
              <a:gd name="connsiteY76-18316" fmla="*/ 636 h 777"/>
              <a:gd name="connsiteX77-18317" fmla="*/ 501 w 711"/>
              <a:gd name="connsiteY77-18318" fmla="*/ 626 h 777"/>
              <a:gd name="connsiteX0-18319" fmla="*/ 601 w 711"/>
              <a:gd name="connsiteY0-18320" fmla="*/ 105 h 758"/>
              <a:gd name="connsiteX1-18321" fmla="*/ 596 w 711"/>
              <a:gd name="connsiteY1-18322" fmla="*/ 95 h 758"/>
              <a:gd name="connsiteX2-18323" fmla="*/ 596 w 711"/>
              <a:gd name="connsiteY2-18324" fmla="*/ 89 h 758"/>
              <a:gd name="connsiteX3-18325" fmla="*/ 596 w 711"/>
              <a:gd name="connsiteY3-18326" fmla="*/ 84 h 758"/>
              <a:gd name="connsiteX4-18327" fmla="*/ 590 w 711"/>
              <a:gd name="connsiteY4-18328" fmla="*/ 84 h 758"/>
              <a:gd name="connsiteX5-18329" fmla="*/ 585 w 711"/>
              <a:gd name="connsiteY5-18330" fmla="*/ 79 h 758"/>
              <a:gd name="connsiteX6-18331" fmla="*/ 575 w 711"/>
              <a:gd name="connsiteY6-18332" fmla="*/ 79 h 758"/>
              <a:gd name="connsiteX7-18333" fmla="*/ 569 w 711"/>
              <a:gd name="connsiteY7-18334" fmla="*/ 74 h 758"/>
              <a:gd name="connsiteX8-18335" fmla="*/ 553 w 711"/>
              <a:gd name="connsiteY8-18336" fmla="*/ 74 h 758"/>
              <a:gd name="connsiteX9-18337" fmla="*/ 543 w 711"/>
              <a:gd name="connsiteY9-18338" fmla="*/ 74 h 758"/>
              <a:gd name="connsiteX10-18339" fmla="*/ 527 w 711"/>
              <a:gd name="connsiteY10-18340" fmla="*/ 79 h 758"/>
              <a:gd name="connsiteX11-18341" fmla="*/ 496 w 711"/>
              <a:gd name="connsiteY11-18342" fmla="*/ 79 h 758"/>
              <a:gd name="connsiteX12-18343" fmla="*/ 459 w 711"/>
              <a:gd name="connsiteY12-18344" fmla="*/ 84 h 758"/>
              <a:gd name="connsiteX13-18345" fmla="*/ 422 w 711"/>
              <a:gd name="connsiteY13-18346" fmla="*/ 89 h 758"/>
              <a:gd name="connsiteX14-18347" fmla="*/ 385 w 711"/>
              <a:gd name="connsiteY14-18348" fmla="*/ 89 h 758"/>
              <a:gd name="connsiteX15-18349" fmla="*/ 343 w 711"/>
              <a:gd name="connsiteY15-18350" fmla="*/ 95 h 758"/>
              <a:gd name="connsiteX16-18351" fmla="*/ 295 w 711"/>
              <a:gd name="connsiteY16-18352" fmla="*/ 105 h 758"/>
              <a:gd name="connsiteX17-18353" fmla="*/ 269 w 711"/>
              <a:gd name="connsiteY17-18354" fmla="*/ 105 h 758"/>
              <a:gd name="connsiteX18-18355" fmla="*/ 243 w 711"/>
              <a:gd name="connsiteY18-18356" fmla="*/ 110 h 758"/>
              <a:gd name="connsiteX19-18357" fmla="*/ 216 w 711"/>
              <a:gd name="connsiteY19-18358" fmla="*/ 116 h 758"/>
              <a:gd name="connsiteX20-18359" fmla="*/ 190 w 711"/>
              <a:gd name="connsiteY20-18360" fmla="*/ 116 h 758"/>
              <a:gd name="connsiteX21-18361" fmla="*/ 158 w 711"/>
              <a:gd name="connsiteY21-18362" fmla="*/ 121 h 758"/>
              <a:gd name="connsiteX22-18363" fmla="*/ 132 w 711"/>
              <a:gd name="connsiteY22-18364" fmla="*/ 126 h 758"/>
              <a:gd name="connsiteX23-18365" fmla="*/ 106 w 711"/>
              <a:gd name="connsiteY23-18366" fmla="*/ 126 h 758"/>
              <a:gd name="connsiteX24-18367" fmla="*/ 85 w 711"/>
              <a:gd name="connsiteY24-18368" fmla="*/ 132 h 758"/>
              <a:gd name="connsiteX25-18369" fmla="*/ 64 w 711"/>
              <a:gd name="connsiteY25-18370" fmla="*/ 132 h 758"/>
              <a:gd name="connsiteX26-18371" fmla="*/ 37 w 711"/>
              <a:gd name="connsiteY26-18372" fmla="*/ 132 h 758"/>
              <a:gd name="connsiteX27-18373" fmla="*/ 21 w 711"/>
              <a:gd name="connsiteY27-18374" fmla="*/ 137 h 758"/>
              <a:gd name="connsiteX28-18375" fmla="*/ 0 w 711"/>
              <a:gd name="connsiteY28-18376" fmla="*/ 137 h 758"/>
              <a:gd name="connsiteX29-18377" fmla="*/ 0 w 711"/>
              <a:gd name="connsiteY29-18378" fmla="*/ 100 h 758"/>
              <a:gd name="connsiteX30-18379" fmla="*/ 16 w 711"/>
              <a:gd name="connsiteY30-18380" fmla="*/ 100 h 758"/>
              <a:gd name="connsiteX31-18381" fmla="*/ 37 w 711"/>
              <a:gd name="connsiteY31-18382" fmla="*/ 100 h 758"/>
              <a:gd name="connsiteX32-18383" fmla="*/ 53 w 711"/>
              <a:gd name="connsiteY32-18384" fmla="*/ 100 h 758"/>
              <a:gd name="connsiteX33-18385" fmla="*/ 74 w 711"/>
              <a:gd name="connsiteY33-18386" fmla="*/ 95 h 758"/>
              <a:gd name="connsiteX34-18387" fmla="*/ 100 w 711"/>
              <a:gd name="connsiteY34-18388" fmla="*/ 95 h 758"/>
              <a:gd name="connsiteX35-18389" fmla="*/ 122 w 711"/>
              <a:gd name="connsiteY35-18390" fmla="*/ 89 h 758"/>
              <a:gd name="connsiteX36-18391" fmla="*/ 148 w 711"/>
              <a:gd name="connsiteY36-18392" fmla="*/ 84 h 758"/>
              <a:gd name="connsiteX37-18393" fmla="*/ 179 w 711"/>
              <a:gd name="connsiteY37-18394" fmla="*/ 84 h 758"/>
              <a:gd name="connsiteX38-18395" fmla="*/ 237 w 711"/>
              <a:gd name="connsiteY38-18396" fmla="*/ 74 h 758"/>
              <a:gd name="connsiteX39-18397" fmla="*/ 295 w 711"/>
              <a:gd name="connsiteY39-18398" fmla="*/ 63 h 758"/>
              <a:gd name="connsiteX40-18399" fmla="*/ 353 w 711"/>
              <a:gd name="connsiteY40-18400" fmla="*/ 58 h 758"/>
              <a:gd name="connsiteX41-18401" fmla="*/ 411 w 711"/>
              <a:gd name="connsiteY41-18402" fmla="*/ 47 h 758"/>
              <a:gd name="connsiteX42-18403" fmla="*/ 438 w 711"/>
              <a:gd name="connsiteY42-18404" fmla="*/ 42 h 758"/>
              <a:gd name="connsiteX43-18405" fmla="*/ 464 w 711"/>
              <a:gd name="connsiteY43-18406" fmla="*/ 37 h 758"/>
              <a:gd name="connsiteX44-18407" fmla="*/ 490 w 711"/>
              <a:gd name="connsiteY44-18408" fmla="*/ 32 h 758"/>
              <a:gd name="connsiteX45-18409" fmla="*/ 506 w 711"/>
              <a:gd name="connsiteY45-18410" fmla="*/ 32 h 758"/>
              <a:gd name="connsiteX46-18411" fmla="*/ 522 w 711"/>
              <a:gd name="connsiteY46-18412" fmla="*/ 26 h 758"/>
              <a:gd name="connsiteX47-18413" fmla="*/ 538 w 711"/>
              <a:gd name="connsiteY47-18414" fmla="*/ 21 h 758"/>
              <a:gd name="connsiteX48-18415" fmla="*/ 543 w 711"/>
              <a:gd name="connsiteY48-18416" fmla="*/ 21 h 758"/>
              <a:gd name="connsiteX49-18417" fmla="*/ 553 w 711"/>
              <a:gd name="connsiteY49-18418" fmla="*/ 16 h 758"/>
              <a:gd name="connsiteX50-18419" fmla="*/ 559 w 711"/>
              <a:gd name="connsiteY50-18420" fmla="*/ 11 h 758"/>
              <a:gd name="connsiteX51-18421" fmla="*/ 569 w 711"/>
              <a:gd name="connsiteY51-18422" fmla="*/ 5 h 758"/>
              <a:gd name="connsiteX52-18423" fmla="*/ 575 w 711"/>
              <a:gd name="connsiteY52-18424" fmla="*/ 5 h 758"/>
              <a:gd name="connsiteX53-18425" fmla="*/ 585 w 711"/>
              <a:gd name="connsiteY53-18426" fmla="*/ 0 h 758"/>
              <a:gd name="connsiteX54-18427" fmla="*/ 590 w 711"/>
              <a:gd name="connsiteY54-18428" fmla="*/ 5 h 758"/>
              <a:gd name="connsiteX55-18429" fmla="*/ 596 w 711"/>
              <a:gd name="connsiteY55-18430" fmla="*/ 5 h 758"/>
              <a:gd name="connsiteX56-18431" fmla="*/ 601 w 711"/>
              <a:gd name="connsiteY56-18432" fmla="*/ 11 h 758"/>
              <a:gd name="connsiteX57-18433" fmla="*/ 611 w 711"/>
              <a:gd name="connsiteY57-18434" fmla="*/ 16 h 758"/>
              <a:gd name="connsiteX58-18435" fmla="*/ 622 w 711"/>
              <a:gd name="connsiteY58-18436" fmla="*/ 21 h 758"/>
              <a:gd name="connsiteX59-18437" fmla="*/ 632 w 711"/>
              <a:gd name="connsiteY59-18438" fmla="*/ 26 h 758"/>
              <a:gd name="connsiteX60-18439" fmla="*/ 643 w 711"/>
              <a:gd name="connsiteY60-18440" fmla="*/ 32 h 758"/>
              <a:gd name="connsiteX61-18441" fmla="*/ 659 w 711"/>
              <a:gd name="connsiteY61-18442" fmla="*/ 42 h 758"/>
              <a:gd name="connsiteX62-18443" fmla="*/ 669 w 711"/>
              <a:gd name="connsiteY62-18444" fmla="*/ 53 h 758"/>
              <a:gd name="connsiteX63-18445" fmla="*/ 680 w 711"/>
              <a:gd name="connsiteY63-18446" fmla="*/ 58 h 758"/>
              <a:gd name="connsiteX64-18447" fmla="*/ 690 w 711"/>
              <a:gd name="connsiteY64-18448" fmla="*/ 68 h 758"/>
              <a:gd name="connsiteX65-18449" fmla="*/ 701 w 711"/>
              <a:gd name="connsiteY65-18450" fmla="*/ 74 h 758"/>
              <a:gd name="connsiteX66-18451" fmla="*/ 706 w 711"/>
              <a:gd name="connsiteY66-18452" fmla="*/ 79 h 758"/>
              <a:gd name="connsiteX67-18453" fmla="*/ 711 w 711"/>
              <a:gd name="connsiteY67-18454" fmla="*/ 84 h 758"/>
              <a:gd name="connsiteX68-18455" fmla="*/ 711 w 711"/>
              <a:gd name="connsiteY68-18456" fmla="*/ 89 h 758"/>
              <a:gd name="connsiteX69-18457" fmla="*/ 711 w 711"/>
              <a:gd name="connsiteY69-18458" fmla="*/ 95 h 758"/>
              <a:gd name="connsiteX70-18459" fmla="*/ 711 w 711"/>
              <a:gd name="connsiteY70-18460" fmla="*/ 100 h 758"/>
              <a:gd name="connsiteX71-18461" fmla="*/ 711 w 711"/>
              <a:gd name="connsiteY71-18462" fmla="*/ 105 h 758"/>
              <a:gd name="connsiteX72-18463" fmla="*/ 706 w 711"/>
              <a:gd name="connsiteY72-18464" fmla="*/ 110 h 758"/>
              <a:gd name="connsiteX73-18465" fmla="*/ 522 w 711"/>
              <a:gd name="connsiteY73-18466" fmla="*/ 668 h 758"/>
              <a:gd name="connsiteX74-18467" fmla="*/ 517 w 711"/>
              <a:gd name="connsiteY74-18468" fmla="*/ 652 h 758"/>
              <a:gd name="connsiteX75-18469" fmla="*/ 511 w 711"/>
              <a:gd name="connsiteY75-18470" fmla="*/ 636 h 758"/>
              <a:gd name="connsiteX76-18471" fmla="*/ 501 w 711"/>
              <a:gd name="connsiteY76-18472" fmla="*/ 626 h 758"/>
              <a:gd name="connsiteX0-18473" fmla="*/ 601 w 711"/>
              <a:gd name="connsiteY0-18474" fmla="*/ 105 h 652"/>
              <a:gd name="connsiteX1-18475" fmla="*/ 596 w 711"/>
              <a:gd name="connsiteY1-18476" fmla="*/ 95 h 652"/>
              <a:gd name="connsiteX2-18477" fmla="*/ 596 w 711"/>
              <a:gd name="connsiteY2-18478" fmla="*/ 89 h 652"/>
              <a:gd name="connsiteX3-18479" fmla="*/ 596 w 711"/>
              <a:gd name="connsiteY3-18480" fmla="*/ 84 h 652"/>
              <a:gd name="connsiteX4-18481" fmla="*/ 590 w 711"/>
              <a:gd name="connsiteY4-18482" fmla="*/ 84 h 652"/>
              <a:gd name="connsiteX5-18483" fmla="*/ 585 w 711"/>
              <a:gd name="connsiteY5-18484" fmla="*/ 79 h 652"/>
              <a:gd name="connsiteX6-18485" fmla="*/ 575 w 711"/>
              <a:gd name="connsiteY6-18486" fmla="*/ 79 h 652"/>
              <a:gd name="connsiteX7-18487" fmla="*/ 569 w 711"/>
              <a:gd name="connsiteY7-18488" fmla="*/ 74 h 652"/>
              <a:gd name="connsiteX8-18489" fmla="*/ 553 w 711"/>
              <a:gd name="connsiteY8-18490" fmla="*/ 74 h 652"/>
              <a:gd name="connsiteX9-18491" fmla="*/ 543 w 711"/>
              <a:gd name="connsiteY9-18492" fmla="*/ 74 h 652"/>
              <a:gd name="connsiteX10-18493" fmla="*/ 527 w 711"/>
              <a:gd name="connsiteY10-18494" fmla="*/ 79 h 652"/>
              <a:gd name="connsiteX11-18495" fmla="*/ 496 w 711"/>
              <a:gd name="connsiteY11-18496" fmla="*/ 79 h 652"/>
              <a:gd name="connsiteX12-18497" fmla="*/ 459 w 711"/>
              <a:gd name="connsiteY12-18498" fmla="*/ 84 h 652"/>
              <a:gd name="connsiteX13-18499" fmla="*/ 422 w 711"/>
              <a:gd name="connsiteY13-18500" fmla="*/ 89 h 652"/>
              <a:gd name="connsiteX14-18501" fmla="*/ 385 w 711"/>
              <a:gd name="connsiteY14-18502" fmla="*/ 89 h 652"/>
              <a:gd name="connsiteX15-18503" fmla="*/ 343 w 711"/>
              <a:gd name="connsiteY15-18504" fmla="*/ 95 h 652"/>
              <a:gd name="connsiteX16-18505" fmla="*/ 295 w 711"/>
              <a:gd name="connsiteY16-18506" fmla="*/ 105 h 652"/>
              <a:gd name="connsiteX17-18507" fmla="*/ 269 w 711"/>
              <a:gd name="connsiteY17-18508" fmla="*/ 105 h 652"/>
              <a:gd name="connsiteX18-18509" fmla="*/ 243 w 711"/>
              <a:gd name="connsiteY18-18510" fmla="*/ 110 h 652"/>
              <a:gd name="connsiteX19-18511" fmla="*/ 216 w 711"/>
              <a:gd name="connsiteY19-18512" fmla="*/ 116 h 652"/>
              <a:gd name="connsiteX20-18513" fmla="*/ 190 w 711"/>
              <a:gd name="connsiteY20-18514" fmla="*/ 116 h 652"/>
              <a:gd name="connsiteX21-18515" fmla="*/ 158 w 711"/>
              <a:gd name="connsiteY21-18516" fmla="*/ 121 h 652"/>
              <a:gd name="connsiteX22-18517" fmla="*/ 132 w 711"/>
              <a:gd name="connsiteY22-18518" fmla="*/ 126 h 652"/>
              <a:gd name="connsiteX23-18519" fmla="*/ 106 w 711"/>
              <a:gd name="connsiteY23-18520" fmla="*/ 126 h 652"/>
              <a:gd name="connsiteX24-18521" fmla="*/ 85 w 711"/>
              <a:gd name="connsiteY24-18522" fmla="*/ 132 h 652"/>
              <a:gd name="connsiteX25-18523" fmla="*/ 64 w 711"/>
              <a:gd name="connsiteY25-18524" fmla="*/ 132 h 652"/>
              <a:gd name="connsiteX26-18525" fmla="*/ 37 w 711"/>
              <a:gd name="connsiteY26-18526" fmla="*/ 132 h 652"/>
              <a:gd name="connsiteX27-18527" fmla="*/ 21 w 711"/>
              <a:gd name="connsiteY27-18528" fmla="*/ 137 h 652"/>
              <a:gd name="connsiteX28-18529" fmla="*/ 0 w 711"/>
              <a:gd name="connsiteY28-18530" fmla="*/ 137 h 652"/>
              <a:gd name="connsiteX29-18531" fmla="*/ 0 w 711"/>
              <a:gd name="connsiteY29-18532" fmla="*/ 100 h 652"/>
              <a:gd name="connsiteX30-18533" fmla="*/ 16 w 711"/>
              <a:gd name="connsiteY30-18534" fmla="*/ 100 h 652"/>
              <a:gd name="connsiteX31-18535" fmla="*/ 37 w 711"/>
              <a:gd name="connsiteY31-18536" fmla="*/ 100 h 652"/>
              <a:gd name="connsiteX32-18537" fmla="*/ 53 w 711"/>
              <a:gd name="connsiteY32-18538" fmla="*/ 100 h 652"/>
              <a:gd name="connsiteX33-18539" fmla="*/ 74 w 711"/>
              <a:gd name="connsiteY33-18540" fmla="*/ 95 h 652"/>
              <a:gd name="connsiteX34-18541" fmla="*/ 100 w 711"/>
              <a:gd name="connsiteY34-18542" fmla="*/ 95 h 652"/>
              <a:gd name="connsiteX35-18543" fmla="*/ 122 w 711"/>
              <a:gd name="connsiteY35-18544" fmla="*/ 89 h 652"/>
              <a:gd name="connsiteX36-18545" fmla="*/ 148 w 711"/>
              <a:gd name="connsiteY36-18546" fmla="*/ 84 h 652"/>
              <a:gd name="connsiteX37-18547" fmla="*/ 179 w 711"/>
              <a:gd name="connsiteY37-18548" fmla="*/ 84 h 652"/>
              <a:gd name="connsiteX38-18549" fmla="*/ 237 w 711"/>
              <a:gd name="connsiteY38-18550" fmla="*/ 74 h 652"/>
              <a:gd name="connsiteX39-18551" fmla="*/ 295 w 711"/>
              <a:gd name="connsiteY39-18552" fmla="*/ 63 h 652"/>
              <a:gd name="connsiteX40-18553" fmla="*/ 353 w 711"/>
              <a:gd name="connsiteY40-18554" fmla="*/ 58 h 652"/>
              <a:gd name="connsiteX41-18555" fmla="*/ 411 w 711"/>
              <a:gd name="connsiteY41-18556" fmla="*/ 47 h 652"/>
              <a:gd name="connsiteX42-18557" fmla="*/ 438 w 711"/>
              <a:gd name="connsiteY42-18558" fmla="*/ 42 h 652"/>
              <a:gd name="connsiteX43-18559" fmla="*/ 464 w 711"/>
              <a:gd name="connsiteY43-18560" fmla="*/ 37 h 652"/>
              <a:gd name="connsiteX44-18561" fmla="*/ 490 w 711"/>
              <a:gd name="connsiteY44-18562" fmla="*/ 32 h 652"/>
              <a:gd name="connsiteX45-18563" fmla="*/ 506 w 711"/>
              <a:gd name="connsiteY45-18564" fmla="*/ 32 h 652"/>
              <a:gd name="connsiteX46-18565" fmla="*/ 522 w 711"/>
              <a:gd name="connsiteY46-18566" fmla="*/ 26 h 652"/>
              <a:gd name="connsiteX47-18567" fmla="*/ 538 w 711"/>
              <a:gd name="connsiteY47-18568" fmla="*/ 21 h 652"/>
              <a:gd name="connsiteX48-18569" fmla="*/ 543 w 711"/>
              <a:gd name="connsiteY48-18570" fmla="*/ 21 h 652"/>
              <a:gd name="connsiteX49-18571" fmla="*/ 553 w 711"/>
              <a:gd name="connsiteY49-18572" fmla="*/ 16 h 652"/>
              <a:gd name="connsiteX50-18573" fmla="*/ 559 w 711"/>
              <a:gd name="connsiteY50-18574" fmla="*/ 11 h 652"/>
              <a:gd name="connsiteX51-18575" fmla="*/ 569 w 711"/>
              <a:gd name="connsiteY51-18576" fmla="*/ 5 h 652"/>
              <a:gd name="connsiteX52-18577" fmla="*/ 575 w 711"/>
              <a:gd name="connsiteY52-18578" fmla="*/ 5 h 652"/>
              <a:gd name="connsiteX53-18579" fmla="*/ 585 w 711"/>
              <a:gd name="connsiteY53-18580" fmla="*/ 0 h 652"/>
              <a:gd name="connsiteX54-18581" fmla="*/ 590 w 711"/>
              <a:gd name="connsiteY54-18582" fmla="*/ 5 h 652"/>
              <a:gd name="connsiteX55-18583" fmla="*/ 596 w 711"/>
              <a:gd name="connsiteY55-18584" fmla="*/ 5 h 652"/>
              <a:gd name="connsiteX56-18585" fmla="*/ 601 w 711"/>
              <a:gd name="connsiteY56-18586" fmla="*/ 11 h 652"/>
              <a:gd name="connsiteX57-18587" fmla="*/ 611 w 711"/>
              <a:gd name="connsiteY57-18588" fmla="*/ 16 h 652"/>
              <a:gd name="connsiteX58-18589" fmla="*/ 622 w 711"/>
              <a:gd name="connsiteY58-18590" fmla="*/ 21 h 652"/>
              <a:gd name="connsiteX59-18591" fmla="*/ 632 w 711"/>
              <a:gd name="connsiteY59-18592" fmla="*/ 26 h 652"/>
              <a:gd name="connsiteX60-18593" fmla="*/ 643 w 711"/>
              <a:gd name="connsiteY60-18594" fmla="*/ 32 h 652"/>
              <a:gd name="connsiteX61-18595" fmla="*/ 659 w 711"/>
              <a:gd name="connsiteY61-18596" fmla="*/ 42 h 652"/>
              <a:gd name="connsiteX62-18597" fmla="*/ 669 w 711"/>
              <a:gd name="connsiteY62-18598" fmla="*/ 53 h 652"/>
              <a:gd name="connsiteX63-18599" fmla="*/ 680 w 711"/>
              <a:gd name="connsiteY63-18600" fmla="*/ 58 h 652"/>
              <a:gd name="connsiteX64-18601" fmla="*/ 690 w 711"/>
              <a:gd name="connsiteY64-18602" fmla="*/ 68 h 652"/>
              <a:gd name="connsiteX65-18603" fmla="*/ 701 w 711"/>
              <a:gd name="connsiteY65-18604" fmla="*/ 74 h 652"/>
              <a:gd name="connsiteX66-18605" fmla="*/ 706 w 711"/>
              <a:gd name="connsiteY66-18606" fmla="*/ 79 h 652"/>
              <a:gd name="connsiteX67-18607" fmla="*/ 711 w 711"/>
              <a:gd name="connsiteY67-18608" fmla="*/ 84 h 652"/>
              <a:gd name="connsiteX68-18609" fmla="*/ 711 w 711"/>
              <a:gd name="connsiteY68-18610" fmla="*/ 89 h 652"/>
              <a:gd name="connsiteX69-18611" fmla="*/ 711 w 711"/>
              <a:gd name="connsiteY69-18612" fmla="*/ 95 h 652"/>
              <a:gd name="connsiteX70-18613" fmla="*/ 711 w 711"/>
              <a:gd name="connsiteY70-18614" fmla="*/ 100 h 652"/>
              <a:gd name="connsiteX71-18615" fmla="*/ 711 w 711"/>
              <a:gd name="connsiteY71-18616" fmla="*/ 105 h 652"/>
              <a:gd name="connsiteX72-18617" fmla="*/ 706 w 711"/>
              <a:gd name="connsiteY72-18618" fmla="*/ 110 h 652"/>
              <a:gd name="connsiteX73-18619" fmla="*/ 517 w 711"/>
              <a:gd name="connsiteY73-18620" fmla="*/ 652 h 652"/>
              <a:gd name="connsiteX74-18621" fmla="*/ 511 w 711"/>
              <a:gd name="connsiteY74-18622" fmla="*/ 636 h 652"/>
              <a:gd name="connsiteX75-18623" fmla="*/ 501 w 711"/>
              <a:gd name="connsiteY75-18624" fmla="*/ 626 h 652"/>
              <a:gd name="connsiteX0-18625" fmla="*/ 601 w 711"/>
              <a:gd name="connsiteY0-18626" fmla="*/ 105 h 636"/>
              <a:gd name="connsiteX1-18627" fmla="*/ 596 w 711"/>
              <a:gd name="connsiteY1-18628" fmla="*/ 95 h 636"/>
              <a:gd name="connsiteX2-18629" fmla="*/ 596 w 711"/>
              <a:gd name="connsiteY2-18630" fmla="*/ 89 h 636"/>
              <a:gd name="connsiteX3-18631" fmla="*/ 596 w 711"/>
              <a:gd name="connsiteY3-18632" fmla="*/ 84 h 636"/>
              <a:gd name="connsiteX4-18633" fmla="*/ 590 w 711"/>
              <a:gd name="connsiteY4-18634" fmla="*/ 84 h 636"/>
              <a:gd name="connsiteX5-18635" fmla="*/ 585 w 711"/>
              <a:gd name="connsiteY5-18636" fmla="*/ 79 h 636"/>
              <a:gd name="connsiteX6-18637" fmla="*/ 575 w 711"/>
              <a:gd name="connsiteY6-18638" fmla="*/ 79 h 636"/>
              <a:gd name="connsiteX7-18639" fmla="*/ 569 w 711"/>
              <a:gd name="connsiteY7-18640" fmla="*/ 74 h 636"/>
              <a:gd name="connsiteX8-18641" fmla="*/ 553 w 711"/>
              <a:gd name="connsiteY8-18642" fmla="*/ 74 h 636"/>
              <a:gd name="connsiteX9-18643" fmla="*/ 543 w 711"/>
              <a:gd name="connsiteY9-18644" fmla="*/ 74 h 636"/>
              <a:gd name="connsiteX10-18645" fmla="*/ 527 w 711"/>
              <a:gd name="connsiteY10-18646" fmla="*/ 79 h 636"/>
              <a:gd name="connsiteX11-18647" fmla="*/ 496 w 711"/>
              <a:gd name="connsiteY11-18648" fmla="*/ 79 h 636"/>
              <a:gd name="connsiteX12-18649" fmla="*/ 459 w 711"/>
              <a:gd name="connsiteY12-18650" fmla="*/ 84 h 636"/>
              <a:gd name="connsiteX13-18651" fmla="*/ 422 w 711"/>
              <a:gd name="connsiteY13-18652" fmla="*/ 89 h 636"/>
              <a:gd name="connsiteX14-18653" fmla="*/ 385 w 711"/>
              <a:gd name="connsiteY14-18654" fmla="*/ 89 h 636"/>
              <a:gd name="connsiteX15-18655" fmla="*/ 343 w 711"/>
              <a:gd name="connsiteY15-18656" fmla="*/ 95 h 636"/>
              <a:gd name="connsiteX16-18657" fmla="*/ 295 w 711"/>
              <a:gd name="connsiteY16-18658" fmla="*/ 105 h 636"/>
              <a:gd name="connsiteX17-18659" fmla="*/ 269 w 711"/>
              <a:gd name="connsiteY17-18660" fmla="*/ 105 h 636"/>
              <a:gd name="connsiteX18-18661" fmla="*/ 243 w 711"/>
              <a:gd name="connsiteY18-18662" fmla="*/ 110 h 636"/>
              <a:gd name="connsiteX19-18663" fmla="*/ 216 w 711"/>
              <a:gd name="connsiteY19-18664" fmla="*/ 116 h 636"/>
              <a:gd name="connsiteX20-18665" fmla="*/ 190 w 711"/>
              <a:gd name="connsiteY20-18666" fmla="*/ 116 h 636"/>
              <a:gd name="connsiteX21-18667" fmla="*/ 158 w 711"/>
              <a:gd name="connsiteY21-18668" fmla="*/ 121 h 636"/>
              <a:gd name="connsiteX22-18669" fmla="*/ 132 w 711"/>
              <a:gd name="connsiteY22-18670" fmla="*/ 126 h 636"/>
              <a:gd name="connsiteX23-18671" fmla="*/ 106 w 711"/>
              <a:gd name="connsiteY23-18672" fmla="*/ 126 h 636"/>
              <a:gd name="connsiteX24-18673" fmla="*/ 85 w 711"/>
              <a:gd name="connsiteY24-18674" fmla="*/ 132 h 636"/>
              <a:gd name="connsiteX25-18675" fmla="*/ 64 w 711"/>
              <a:gd name="connsiteY25-18676" fmla="*/ 132 h 636"/>
              <a:gd name="connsiteX26-18677" fmla="*/ 37 w 711"/>
              <a:gd name="connsiteY26-18678" fmla="*/ 132 h 636"/>
              <a:gd name="connsiteX27-18679" fmla="*/ 21 w 711"/>
              <a:gd name="connsiteY27-18680" fmla="*/ 137 h 636"/>
              <a:gd name="connsiteX28-18681" fmla="*/ 0 w 711"/>
              <a:gd name="connsiteY28-18682" fmla="*/ 137 h 636"/>
              <a:gd name="connsiteX29-18683" fmla="*/ 0 w 711"/>
              <a:gd name="connsiteY29-18684" fmla="*/ 100 h 636"/>
              <a:gd name="connsiteX30-18685" fmla="*/ 16 w 711"/>
              <a:gd name="connsiteY30-18686" fmla="*/ 100 h 636"/>
              <a:gd name="connsiteX31-18687" fmla="*/ 37 w 711"/>
              <a:gd name="connsiteY31-18688" fmla="*/ 100 h 636"/>
              <a:gd name="connsiteX32-18689" fmla="*/ 53 w 711"/>
              <a:gd name="connsiteY32-18690" fmla="*/ 100 h 636"/>
              <a:gd name="connsiteX33-18691" fmla="*/ 74 w 711"/>
              <a:gd name="connsiteY33-18692" fmla="*/ 95 h 636"/>
              <a:gd name="connsiteX34-18693" fmla="*/ 100 w 711"/>
              <a:gd name="connsiteY34-18694" fmla="*/ 95 h 636"/>
              <a:gd name="connsiteX35-18695" fmla="*/ 122 w 711"/>
              <a:gd name="connsiteY35-18696" fmla="*/ 89 h 636"/>
              <a:gd name="connsiteX36-18697" fmla="*/ 148 w 711"/>
              <a:gd name="connsiteY36-18698" fmla="*/ 84 h 636"/>
              <a:gd name="connsiteX37-18699" fmla="*/ 179 w 711"/>
              <a:gd name="connsiteY37-18700" fmla="*/ 84 h 636"/>
              <a:gd name="connsiteX38-18701" fmla="*/ 237 w 711"/>
              <a:gd name="connsiteY38-18702" fmla="*/ 74 h 636"/>
              <a:gd name="connsiteX39-18703" fmla="*/ 295 w 711"/>
              <a:gd name="connsiteY39-18704" fmla="*/ 63 h 636"/>
              <a:gd name="connsiteX40-18705" fmla="*/ 353 w 711"/>
              <a:gd name="connsiteY40-18706" fmla="*/ 58 h 636"/>
              <a:gd name="connsiteX41-18707" fmla="*/ 411 w 711"/>
              <a:gd name="connsiteY41-18708" fmla="*/ 47 h 636"/>
              <a:gd name="connsiteX42-18709" fmla="*/ 438 w 711"/>
              <a:gd name="connsiteY42-18710" fmla="*/ 42 h 636"/>
              <a:gd name="connsiteX43-18711" fmla="*/ 464 w 711"/>
              <a:gd name="connsiteY43-18712" fmla="*/ 37 h 636"/>
              <a:gd name="connsiteX44-18713" fmla="*/ 490 w 711"/>
              <a:gd name="connsiteY44-18714" fmla="*/ 32 h 636"/>
              <a:gd name="connsiteX45-18715" fmla="*/ 506 w 711"/>
              <a:gd name="connsiteY45-18716" fmla="*/ 32 h 636"/>
              <a:gd name="connsiteX46-18717" fmla="*/ 522 w 711"/>
              <a:gd name="connsiteY46-18718" fmla="*/ 26 h 636"/>
              <a:gd name="connsiteX47-18719" fmla="*/ 538 w 711"/>
              <a:gd name="connsiteY47-18720" fmla="*/ 21 h 636"/>
              <a:gd name="connsiteX48-18721" fmla="*/ 543 w 711"/>
              <a:gd name="connsiteY48-18722" fmla="*/ 21 h 636"/>
              <a:gd name="connsiteX49-18723" fmla="*/ 553 w 711"/>
              <a:gd name="connsiteY49-18724" fmla="*/ 16 h 636"/>
              <a:gd name="connsiteX50-18725" fmla="*/ 559 w 711"/>
              <a:gd name="connsiteY50-18726" fmla="*/ 11 h 636"/>
              <a:gd name="connsiteX51-18727" fmla="*/ 569 w 711"/>
              <a:gd name="connsiteY51-18728" fmla="*/ 5 h 636"/>
              <a:gd name="connsiteX52-18729" fmla="*/ 575 w 711"/>
              <a:gd name="connsiteY52-18730" fmla="*/ 5 h 636"/>
              <a:gd name="connsiteX53-18731" fmla="*/ 585 w 711"/>
              <a:gd name="connsiteY53-18732" fmla="*/ 0 h 636"/>
              <a:gd name="connsiteX54-18733" fmla="*/ 590 w 711"/>
              <a:gd name="connsiteY54-18734" fmla="*/ 5 h 636"/>
              <a:gd name="connsiteX55-18735" fmla="*/ 596 w 711"/>
              <a:gd name="connsiteY55-18736" fmla="*/ 5 h 636"/>
              <a:gd name="connsiteX56-18737" fmla="*/ 601 w 711"/>
              <a:gd name="connsiteY56-18738" fmla="*/ 11 h 636"/>
              <a:gd name="connsiteX57-18739" fmla="*/ 611 w 711"/>
              <a:gd name="connsiteY57-18740" fmla="*/ 16 h 636"/>
              <a:gd name="connsiteX58-18741" fmla="*/ 622 w 711"/>
              <a:gd name="connsiteY58-18742" fmla="*/ 21 h 636"/>
              <a:gd name="connsiteX59-18743" fmla="*/ 632 w 711"/>
              <a:gd name="connsiteY59-18744" fmla="*/ 26 h 636"/>
              <a:gd name="connsiteX60-18745" fmla="*/ 643 w 711"/>
              <a:gd name="connsiteY60-18746" fmla="*/ 32 h 636"/>
              <a:gd name="connsiteX61-18747" fmla="*/ 659 w 711"/>
              <a:gd name="connsiteY61-18748" fmla="*/ 42 h 636"/>
              <a:gd name="connsiteX62-18749" fmla="*/ 669 w 711"/>
              <a:gd name="connsiteY62-18750" fmla="*/ 53 h 636"/>
              <a:gd name="connsiteX63-18751" fmla="*/ 680 w 711"/>
              <a:gd name="connsiteY63-18752" fmla="*/ 58 h 636"/>
              <a:gd name="connsiteX64-18753" fmla="*/ 690 w 711"/>
              <a:gd name="connsiteY64-18754" fmla="*/ 68 h 636"/>
              <a:gd name="connsiteX65-18755" fmla="*/ 701 w 711"/>
              <a:gd name="connsiteY65-18756" fmla="*/ 74 h 636"/>
              <a:gd name="connsiteX66-18757" fmla="*/ 706 w 711"/>
              <a:gd name="connsiteY66-18758" fmla="*/ 79 h 636"/>
              <a:gd name="connsiteX67-18759" fmla="*/ 711 w 711"/>
              <a:gd name="connsiteY67-18760" fmla="*/ 84 h 636"/>
              <a:gd name="connsiteX68-18761" fmla="*/ 711 w 711"/>
              <a:gd name="connsiteY68-18762" fmla="*/ 89 h 636"/>
              <a:gd name="connsiteX69-18763" fmla="*/ 711 w 711"/>
              <a:gd name="connsiteY69-18764" fmla="*/ 95 h 636"/>
              <a:gd name="connsiteX70-18765" fmla="*/ 711 w 711"/>
              <a:gd name="connsiteY70-18766" fmla="*/ 100 h 636"/>
              <a:gd name="connsiteX71-18767" fmla="*/ 711 w 711"/>
              <a:gd name="connsiteY71-18768" fmla="*/ 105 h 636"/>
              <a:gd name="connsiteX72-18769" fmla="*/ 706 w 711"/>
              <a:gd name="connsiteY72-18770" fmla="*/ 110 h 636"/>
              <a:gd name="connsiteX73-18771" fmla="*/ 511 w 711"/>
              <a:gd name="connsiteY73-18772" fmla="*/ 636 h 636"/>
              <a:gd name="connsiteX74-18773" fmla="*/ 501 w 711"/>
              <a:gd name="connsiteY74-18774" fmla="*/ 626 h 636"/>
              <a:gd name="connsiteX0-18775" fmla="*/ 601 w 711"/>
              <a:gd name="connsiteY0-18776" fmla="*/ 105 h 626"/>
              <a:gd name="connsiteX1-18777" fmla="*/ 596 w 711"/>
              <a:gd name="connsiteY1-18778" fmla="*/ 95 h 626"/>
              <a:gd name="connsiteX2-18779" fmla="*/ 596 w 711"/>
              <a:gd name="connsiteY2-18780" fmla="*/ 89 h 626"/>
              <a:gd name="connsiteX3-18781" fmla="*/ 596 w 711"/>
              <a:gd name="connsiteY3-18782" fmla="*/ 84 h 626"/>
              <a:gd name="connsiteX4-18783" fmla="*/ 590 w 711"/>
              <a:gd name="connsiteY4-18784" fmla="*/ 84 h 626"/>
              <a:gd name="connsiteX5-18785" fmla="*/ 585 w 711"/>
              <a:gd name="connsiteY5-18786" fmla="*/ 79 h 626"/>
              <a:gd name="connsiteX6-18787" fmla="*/ 575 w 711"/>
              <a:gd name="connsiteY6-18788" fmla="*/ 79 h 626"/>
              <a:gd name="connsiteX7-18789" fmla="*/ 569 w 711"/>
              <a:gd name="connsiteY7-18790" fmla="*/ 74 h 626"/>
              <a:gd name="connsiteX8-18791" fmla="*/ 553 w 711"/>
              <a:gd name="connsiteY8-18792" fmla="*/ 74 h 626"/>
              <a:gd name="connsiteX9-18793" fmla="*/ 543 w 711"/>
              <a:gd name="connsiteY9-18794" fmla="*/ 74 h 626"/>
              <a:gd name="connsiteX10-18795" fmla="*/ 527 w 711"/>
              <a:gd name="connsiteY10-18796" fmla="*/ 79 h 626"/>
              <a:gd name="connsiteX11-18797" fmla="*/ 496 w 711"/>
              <a:gd name="connsiteY11-18798" fmla="*/ 79 h 626"/>
              <a:gd name="connsiteX12-18799" fmla="*/ 459 w 711"/>
              <a:gd name="connsiteY12-18800" fmla="*/ 84 h 626"/>
              <a:gd name="connsiteX13-18801" fmla="*/ 422 w 711"/>
              <a:gd name="connsiteY13-18802" fmla="*/ 89 h 626"/>
              <a:gd name="connsiteX14-18803" fmla="*/ 385 w 711"/>
              <a:gd name="connsiteY14-18804" fmla="*/ 89 h 626"/>
              <a:gd name="connsiteX15-18805" fmla="*/ 343 w 711"/>
              <a:gd name="connsiteY15-18806" fmla="*/ 95 h 626"/>
              <a:gd name="connsiteX16-18807" fmla="*/ 295 w 711"/>
              <a:gd name="connsiteY16-18808" fmla="*/ 105 h 626"/>
              <a:gd name="connsiteX17-18809" fmla="*/ 269 w 711"/>
              <a:gd name="connsiteY17-18810" fmla="*/ 105 h 626"/>
              <a:gd name="connsiteX18-18811" fmla="*/ 243 w 711"/>
              <a:gd name="connsiteY18-18812" fmla="*/ 110 h 626"/>
              <a:gd name="connsiteX19-18813" fmla="*/ 216 w 711"/>
              <a:gd name="connsiteY19-18814" fmla="*/ 116 h 626"/>
              <a:gd name="connsiteX20-18815" fmla="*/ 190 w 711"/>
              <a:gd name="connsiteY20-18816" fmla="*/ 116 h 626"/>
              <a:gd name="connsiteX21-18817" fmla="*/ 158 w 711"/>
              <a:gd name="connsiteY21-18818" fmla="*/ 121 h 626"/>
              <a:gd name="connsiteX22-18819" fmla="*/ 132 w 711"/>
              <a:gd name="connsiteY22-18820" fmla="*/ 126 h 626"/>
              <a:gd name="connsiteX23-18821" fmla="*/ 106 w 711"/>
              <a:gd name="connsiteY23-18822" fmla="*/ 126 h 626"/>
              <a:gd name="connsiteX24-18823" fmla="*/ 85 w 711"/>
              <a:gd name="connsiteY24-18824" fmla="*/ 132 h 626"/>
              <a:gd name="connsiteX25-18825" fmla="*/ 64 w 711"/>
              <a:gd name="connsiteY25-18826" fmla="*/ 132 h 626"/>
              <a:gd name="connsiteX26-18827" fmla="*/ 37 w 711"/>
              <a:gd name="connsiteY26-18828" fmla="*/ 132 h 626"/>
              <a:gd name="connsiteX27-18829" fmla="*/ 21 w 711"/>
              <a:gd name="connsiteY27-18830" fmla="*/ 137 h 626"/>
              <a:gd name="connsiteX28-18831" fmla="*/ 0 w 711"/>
              <a:gd name="connsiteY28-18832" fmla="*/ 137 h 626"/>
              <a:gd name="connsiteX29-18833" fmla="*/ 0 w 711"/>
              <a:gd name="connsiteY29-18834" fmla="*/ 100 h 626"/>
              <a:gd name="connsiteX30-18835" fmla="*/ 16 w 711"/>
              <a:gd name="connsiteY30-18836" fmla="*/ 100 h 626"/>
              <a:gd name="connsiteX31-18837" fmla="*/ 37 w 711"/>
              <a:gd name="connsiteY31-18838" fmla="*/ 100 h 626"/>
              <a:gd name="connsiteX32-18839" fmla="*/ 53 w 711"/>
              <a:gd name="connsiteY32-18840" fmla="*/ 100 h 626"/>
              <a:gd name="connsiteX33-18841" fmla="*/ 74 w 711"/>
              <a:gd name="connsiteY33-18842" fmla="*/ 95 h 626"/>
              <a:gd name="connsiteX34-18843" fmla="*/ 100 w 711"/>
              <a:gd name="connsiteY34-18844" fmla="*/ 95 h 626"/>
              <a:gd name="connsiteX35-18845" fmla="*/ 122 w 711"/>
              <a:gd name="connsiteY35-18846" fmla="*/ 89 h 626"/>
              <a:gd name="connsiteX36-18847" fmla="*/ 148 w 711"/>
              <a:gd name="connsiteY36-18848" fmla="*/ 84 h 626"/>
              <a:gd name="connsiteX37-18849" fmla="*/ 179 w 711"/>
              <a:gd name="connsiteY37-18850" fmla="*/ 84 h 626"/>
              <a:gd name="connsiteX38-18851" fmla="*/ 237 w 711"/>
              <a:gd name="connsiteY38-18852" fmla="*/ 74 h 626"/>
              <a:gd name="connsiteX39-18853" fmla="*/ 295 w 711"/>
              <a:gd name="connsiteY39-18854" fmla="*/ 63 h 626"/>
              <a:gd name="connsiteX40-18855" fmla="*/ 353 w 711"/>
              <a:gd name="connsiteY40-18856" fmla="*/ 58 h 626"/>
              <a:gd name="connsiteX41-18857" fmla="*/ 411 w 711"/>
              <a:gd name="connsiteY41-18858" fmla="*/ 47 h 626"/>
              <a:gd name="connsiteX42-18859" fmla="*/ 438 w 711"/>
              <a:gd name="connsiteY42-18860" fmla="*/ 42 h 626"/>
              <a:gd name="connsiteX43-18861" fmla="*/ 464 w 711"/>
              <a:gd name="connsiteY43-18862" fmla="*/ 37 h 626"/>
              <a:gd name="connsiteX44-18863" fmla="*/ 490 w 711"/>
              <a:gd name="connsiteY44-18864" fmla="*/ 32 h 626"/>
              <a:gd name="connsiteX45-18865" fmla="*/ 506 w 711"/>
              <a:gd name="connsiteY45-18866" fmla="*/ 32 h 626"/>
              <a:gd name="connsiteX46-18867" fmla="*/ 522 w 711"/>
              <a:gd name="connsiteY46-18868" fmla="*/ 26 h 626"/>
              <a:gd name="connsiteX47-18869" fmla="*/ 538 w 711"/>
              <a:gd name="connsiteY47-18870" fmla="*/ 21 h 626"/>
              <a:gd name="connsiteX48-18871" fmla="*/ 543 w 711"/>
              <a:gd name="connsiteY48-18872" fmla="*/ 21 h 626"/>
              <a:gd name="connsiteX49-18873" fmla="*/ 553 w 711"/>
              <a:gd name="connsiteY49-18874" fmla="*/ 16 h 626"/>
              <a:gd name="connsiteX50-18875" fmla="*/ 559 w 711"/>
              <a:gd name="connsiteY50-18876" fmla="*/ 11 h 626"/>
              <a:gd name="connsiteX51-18877" fmla="*/ 569 w 711"/>
              <a:gd name="connsiteY51-18878" fmla="*/ 5 h 626"/>
              <a:gd name="connsiteX52-18879" fmla="*/ 575 w 711"/>
              <a:gd name="connsiteY52-18880" fmla="*/ 5 h 626"/>
              <a:gd name="connsiteX53-18881" fmla="*/ 585 w 711"/>
              <a:gd name="connsiteY53-18882" fmla="*/ 0 h 626"/>
              <a:gd name="connsiteX54-18883" fmla="*/ 590 w 711"/>
              <a:gd name="connsiteY54-18884" fmla="*/ 5 h 626"/>
              <a:gd name="connsiteX55-18885" fmla="*/ 596 w 711"/>
              <a:gd name="connsiteY55-18886" fmla="*/ 5 h 626"/>
              <a:gd name="connsiteX56-18887" fmla="*/ 601 w 711"/>
              <a:gd name="connsiteY56-18888" fmla="*/ 11 h 626"/>
              <a:gd name="connsiteX57-18889" fmla="*/ 611 w 711"/>
              <a:gd name="connsiteY57-18890" fmla="*/ 16 h 626"/>
              <a:gd name="connsiteX58-18891" fmla="*/ 622 w 711"/>
              <a:gd name="connsiteY58-18892" fmla="*/ 21 h 626"/>
              <a:gd name="connsiteX59-18893" fmla="*/ 632 w 711"/>
              <a:gd name="connsiteY59-18894" fmla="*/ 26 h 626"/>
              <a:gd name="connsiteX60-18895" fmla="*/ 643 w 711"/>
              <a:gd name="connsiteY60-18896" fmla="*/ 32 h 626"/>
              <a:gd name="connsiteX61-18897" fmla="*/ 659 w 711"/>
              <a:gd name="connsiteY61-18898" fmla="*/ 42 h 626"/>
              <a:gd name="connsiteX62-18899" fmla="*/ 669 w 711"/>
              <a:gd name="connsiteY62-18900" fmla="*/ 53 h 626"/>
              <a:gd name="connsiteX63-18901" fmla="*/ 680 w 711"/>
              <a:gd name="connsiteY63-18902" fmla="*/ 58 h 626"/>
              <a:gd name="connsiteX64-18903" fmla="*/ 690 w 711"/>
              <a:gd name="connsiteY64-18904" fmla="*/ 68 h 626"/>
              <a:gd name="connsiteX65-18905" fmla="*/ 701 w 711"/>
              <a:gd name="connsiteY65-18906" fmla="*/ 74 h 626"/>
              <a:gd name="connsiteX66-18907" fmla="*/ 706 w 711"/>
              <a:gd name="connsiteY66-18908" fmla="*/ 79 h 626"/>
              <a:gd name="connsiteX67-18909" fmla="*/ 711 w 711"/>
              <a:gd name="connsiteY67-18910" fmla="*/ 84 h 626"/>
              <a:gd name="connsiteX68-18911" fmla="*/ 711 w 711"/>
              <a:gd name="connsiteY68-18912" fmla="*/ 89 h 626"/>
              <a:gd name="connsiteX69-18913" fmla="*/ 711 w 711"/>
              <a:gd name="connsiteY69-18914" fmla="*/ 95 h 626"/>
              <a:gd name="connsiteX70-18915" fmla="*/ 711 w 711"/>
              <a:gd name="connsiteY70-18916" fmla="*/ 100 h 626"/>
              <a:gd name="connsiteX71-18917" fmla="*/ 711 w 711"/>
              <a:gd name="connsiteY71-18918" fmla="*/ 105 h 626"/>
              <a:gd name="connsiteX72-18919" fmla="*/ 706 w 711"/>
              <a:gd name="connsiteY72-18920" fmla="*/ 110 h 626"/>
              <a:gd name="connsiteX73-18921" fmla="*/ 501 w 711"/>
              <a:gd name="connsiteY73-18922" fmla="*/ 626 h 626"/>
              <a:gd name="connsiteX0-18923" fmla="*/ 601 w 711"/>
              <a:gd name="connsiteY0-18924" fmla="*/ 105 h 137"/>
              <a:gd name="connsiteX1-18925" fmla="*/ 596 w 711"/>
              <a:gd name="connsiteY1-18926" fmla="*/ 95 h 137"/>
              <a:gd name="connsiteX2-18927" fmla="*/ 596 w 711"/>
              <a:gd name="connsiteY2-18928" fmla="*/ 89 h 137"/>
              <a:gd name="connsiteX3-18929" fmla="*/ 596 w 711"/>
              <a:gd name="connsiteY3-18930" fmla="*/ 84 h 137"/>
              <a:gd name="connsiteX4-18931" fmla="*/ 590 w 711"/>
              <a:gd name="connsiteY4-18932" fmla="*/ 84 h 137"/>
              <a:gd name="connsiteX5-18933" fmla="*/ 585 w 711"/>
              <a:gd name="connsiteY5-18934" fmla="*/ 79 h 137"/>
              <a:gd name="connsiteX6-18935" fmla="*/ 575 w 711"/>
              <a:gd name="connsiteY6-18936" fmla="*/ 79 h 137"/>
              <a:gd name="connsiteX7-18937" fmla="*/ 569 w 711"/>
              <a:gd name="connsiteY7-18938" fmla="*/ 74 h 137"/>
              <a:gd name="connsiteX8-18939" fmla="*/ 553 w 711"/>
              <a:gd name="connsiteY8-18940" fmla="*/ 74 h 137"/>
              <a:gd name="connsiteX9-18941" fmla="*/ 543 w 711"/>
              <a:gd name="connsiteY9-18942" fmla="*/ 74 h 137"/>
              <a:gd name="connsiteX10-18943" fmla="*/ 527 w 711"/>
              <a:gd name="connsiteY10-18944" fmla="*/ 79 h 137"/>
              <a:gd name="connsiteX11-18945" fmla="*/ 496 w 711"/>
              <a:gd name="connsiteY11-18946" fmla="*/ 79 h 137"/>
              <a:gd name="connsiteX12-18947" fmla="*/ 459 w 711"/>
              <a:gd name="connsiteY12-18948" fmla="*/ 84 h 137"/>
              <a:gd name="connsiteX13-18949" fmla="*/ 422 w 711"/>
              <a:gd name="connsiteY13-18950" fmla="*/ 89 h 137"/>
              <a:gd name="connsiteX14-18951" fmla="*/ 385 w 711"/>
              <a:gd name="connsiteY14-18952" fmla="*/ 89 h 137"/>
              <a:gd name="connsiteX15-18953" fmla="*/ 343 w 711"/>
              <a:gd name="connsiteY15-18954" fmla="*/ 95 h 137"/>
              <a:gd name="connsiteX16-18955" fmla="*/ 295 w 711"/>
              <a:gd name="connsiteY16-18956" fmla="*/ 105 h 137"/>
              <a:gd name="connsiteX17-18957" fmla="*/ 269 w 711"/>
              <a:gd name="connsiteY17-18958" fmla="*/ 105 h 137"/>
              <a:gd name="connsiteX18-18959" fmla="*/ 243 w 711"/>
              <a:gd name="connsiteY18-18960" fmla="*/ 110 h 137"/>
              <a:gd name="connsiteX19-18961" fmla="*/ 216 w 711"/>
              <a:gd name="connsiteY19-18962" fmla="*/ 116 h 137"/>
              <a:gd name="connsiteX20-18963" fmla="*/ 190 w 711"/>
              <a:gd name="connsiteY20-18964" fmla="*/ 116 h 137"/>
              <a:gd name="connsiteX21-18965" fmla="*/ 158 w 711"/>
              <a:gd name="connsiteY21-18966" fmla="*/ 121 h 137"/>
              <a:gd name="connsiteX22-18967" fmla="*/ 132 w 711"/>
              <a:gd name="connsiteY22-18968" fmla="*/ 126 h 137"/>
              <a:gd name="connsiteX23-18969" fmla="*/ 106 w 711"/>
              <a:gd name="connsiteY23-18970" fmla="*/ 126 h 137"/>
              <a:gd name="connsiteX24-18971" fmla="*/ 85 w 711"/>
              <a:gd name="connsiteY24-18972" fmla="*/ 132 h 137"/>
              <a:gd name="connsiteX25-18973" fmla="*/ 64 w 711"/>
              <a:gd name="connsiteY25-18974" fmla="*/ 132 h 137"/>
              <a:gd name="connsiteX26-18975" fmla="*/ 37 w 711"/>
              <a:gd name="connsiteY26-18976" fmla="*/ 132 h 137"/>
              <a:gd name="connsiteX27-18977" fmla="*/ 21 w 711"/>
              <a:gd name="connsiteY27-18978" fmla="*/ 137 h 137"/>
              <a:gd name="connsiteX28-18979" fmla="*/ 0 w 711"/>
              <a:gd name="connsiteY28-18980" fmla="*/ 137 h 137"/>
              <a:gd name="connsiteX29-18981" fmla="*/ 0 w 711"/>
              <a:gd name="connsiteY29-18982" fmla="*/ 100 h 137"/>
              <a:gd name="connsiteX30-18983" fmla="*/ 16 w 711"/>
              <a:gd name="connsiteY30-18984" fmla="*/ 100 h 137"/>
              <a:gd name="connsiteX31-18985" fmla="*/ 37 w 711"/>
              <a:gd name="connsiteY31-18986" fmla="*/ 100 h 137"/>
              <a:gd name="connsiteX32-18987" fmla="*/ 53 w 711"/>
              <a:gd name="connsiteY32-18988" fmla="*/ 100 h 137"/>
              <a:gd name="connsiteX33-18989" fmla="*/ 74 w 711"/>
              <a:gd name="connsiteY33-18990" fmla="*/ 95 h 137"/>
              <a:gd name="connsiteX34-18991" fmla="*/ 100 w 711"/>
              <a:gd name="connsiteY34-18992" fmla="*/ 95 h 137"/>
              <a:gd name="connsiteX35-18993" fmla="*/ 122 w 711"/>
              <a:gd name="connsiteY35-18994" fmla="*/ 89 h 137"/>
              <a:gd name="connsiteX36-18995" fmla="*/ 148 w 711"/>
              <a:gd name="connsiteY36-18996" fmla="*/ 84 h 137"/>
              <a:gd name="connsiteX37-18997" fmla="*/ 179 w 711"/>
              <a:gd name="connsiteY37-18998" fmla="*/ 84 h 137"/>
              <a:gd name="connsiteX38-18999" fmla="*/ 237 w 711"/>
              <a:gd name="connsiteY38-19000" fmla="*/ 74 h 137"/>
              <a:gd name="connsiteX39-19001" fmla="*/ 295 w 711"/>
              <a:gd name="connsiteY39-19002" fmla="*/ 63 h 137"/>
              <a:gd name="connsiteX40-19003" fmla="*/ 353 w 711"/>
              <a:gd name="connsiteY40-19004" fmla="*/ 58 h 137"/>
              <a:gd name="connsiteX41-19005" fmla="*/ 411 w 711"/>
              <a:gd name="connsiteY41-19006" fmla="*/ 47 h 137"/>
              <a:gd name="connsiteX42-19007" fmla="*/ 438 w 711"/>
              <a:gd name="connsiteY42-19008" fmla="*/ 42 h 137"/>
              <a:gd name="connsiteX43-19009" fmla="*/ 464 w 711"/>
              <a:gd name="connsiteY43-19010" fmla="*/ 37 h 137"/>
              <a:gd name="connsiteX44-19011" fmla="*/ 490 w 711"/>
              <a:gd name="connsiteY44-19012" fmla="*/ 32 h 137"/>
              <a:gd name="connsiteX45-19013" fmla="*/ 506 w 711"/>
              <a:gd name="connsiteY45-19014" fmla="*/ 32 h 137"/>
              <a:gd name="connsiteX46-19015" fmla="*/ 522 w 711"/>
              <a:gd name="connsiteY46-19016" fmla="*/ 26 h 137"/>
              <a:gd name="connsiteX47-19017" fmla="*/ 538 w 711"/>
              <a:gd name="connsiteY47-19018" fmla="*/ 21 h 137"/>
              <a:gd name="connsiteX48-19019" fmla="*/ 543 w 711"/>
              <a:gd name="connsiteY48-19020" fmla="*/ 21 h 137"/>
              <a:gd name="connsiteX49-19021" fmla="*/ 553 w 711"/>
              <a:gd name="connsiteY49-19022" fmla="*/ 16 h 137"/>
              <a:gd name="connsiteX50-19023" fmla="*/ 559 w 711"/>
              <a:gd name="connsiteY50-19024" fmla="*/ 11 h 137"/>
              <a:gd name="connsiteX51-19025" fmla="*/ 569 w 711"/>
              <a:gd name="connsiteY51-19026" fmla="*/ 5 h 137"/>
              <a:gd name="connsiteX52-19027" fmla="*/ 575 w 711"/>
              <a:gd name="connsiteY52-19028" fmla="*/ 5 h 137"/>
              <a:gd name="connsiteX53-19029" fmla="*/ 585 w 711"/>
              <a:gd name="connsiteY53-19030" fmla="*/ 0 h 137"/>
              <a:gd name="connsiteX54-19031" fmla="*/ 590 w 711"/>
              <a:gd name="connsiteY54-19032" fmla="*/ 5 h 137"/>
              <a:gd name="connsiteX55-19033" fmla="*/ 596 w 711"/>
              <a:gd name="connsiteY55-19034" fmla="*/ 5 h 137"/>
              <a:gd name="connsiteX56-19035" fmla="*/ 601 w 711"/>
              <a:gd name="connsiteY56-19036" fmla="*/ 11 h 137"/>
              <a:gd name="connsiteX57-19037" fmla="*/ 611 w 711"/>
              <a:gd name="connsiteY57-19038" fmla="*/ 16 h 137"/>
              <a:gd name="connsiteX58-19039" fmla="*/ 622 w 711"/>
              <a:gd name="connsiteY58-19040" fmla="*/ 21 h 137"/>
              <a:gd name="connsiteX59-19041" fmla="*/ 632 w 711"/>
              <a:gd name="connsiteY59-19042" fmla="*/ 26 h 137"/>
              <a:gd name="connsiteX60-19043" fmla="*/ 643 w 711"/>
              <a:gd name="connsiteY60-19044" fmla="*/ 32 h 137"/>
              <a:gd name="connsiteX61-19045" fmla="*/ 659 w 711"/>
              <a:gd name="connsiteY61-19046" fmla="*/ 42 h 137"/>
              <a:gd name="connsiteX62-19047" fmla="*/ 669 w 711"/>
              <a:gd name="connsiteY62-19048" fmla="*/ 53 h 137"/>
              <a:gd name="connsiteX63-19049" fmla="*/ 680 w 711"/>
              <a:gd name="connsiteY63-19050" fmla="*/ 58 h 137"/>
              <a:gd name="connsiteX64-19051" fmla="*/ 690 w 711"/>
              <a:gd name="connsiteY64-19052" fmla="*/ 68 h 137"/>
              <a:gd name="connsiteX65-19053" fmla="*/ 701 w 711"/>
              <a:gd name="connsiteY65-19054" fmla="*/ 74 h 137"/>
              <a:gd name="connsiteX66-19055" fmla="*/ 706 w 711"/>
              <a:gd name="connsiteY66-19056" fmla="*/ 79 h 137"/>
              <a:gd name="connsiteX67-19057" fmla="*/ 711 w 711"/>
              <a:gd name="connsiteY67-19058" fmla="*/ 84 h 137"/>
              <a:gd name="connsiteX68-19059" fmla="*/ 711 w 711"/>
              <a:gd name="connsiteY68-19060" fmla="*/ 89 h 137"/>
              <a:gd name="connsiteX69-19061" fmla="*/ 711 w 711"/>
              <a:gd name="connsiteY69-19062" fmla="*/ 95 h 137"/>
              <a:gd name="connsiteX70-19063" fmla="*/ 711 w 711"/>
              <a:gd name="connsiteY70-19064" fmla="*/ 100 h 137"/>
              <a:gd name="connsiteX71-19065" fmla="*/ 711 w 711"/>
              <a:gd name="connsiteY71-19066" fmla="*/ 105 h 137"/>
              <a:gd name="connsiteX72-19067" fmla="*/ 706 w 711"/>
              <a:gd name="connsiteY72-19068" fmla="*/ 110 h 137"/>
              <a:gd name="connsiteX0-19069" fmla="*/ 601 w 711"/>
              <a:gd name="connsiteY0-19070" fmla="*/ 105 h 137"/>
              <a:gd name="connsiteX1-19071" fmla="*/ 596 w 711"/>
              <a:gd name="connsiteY1-19072" fmla="*/ 95 h 137"/>
              <a:gd name="connsiteX2-19073" fmla="*/ 596 w 711"/>
              <a:gd name="connsiteY2-19074" fmla="*/ 89 h 137"/>
              <a:gd name="connsiteX3-19075" fmla="*/ 596 w 711"/>
              <a:gd name="connsiteY3-19076" fmla="*/ 84 h 137"/>
              <a:gd name="connsiteX4-19077" fmla="*/ 590 w 711"/>
              <a:gd name="connsiteY4-19078" fmla="*/ 84 h 137"/>
              <a:gd name="connsiteX5-19079" fmla="*/ 585 w 711"/>
              <a:gd name="connsiteY5-19080" fmla="*/ 79 h 137"/>
              <a:gd name="connsiteX6-19081" fmla="*/ 575 w 711"/>
              <a:gd name="connsiteY6-19082" fmla="*/ 79 h 137"/>
              <a:gd name="connsiteX7-19083" fmla="*/ 569 w 711"/>
              <a:gd name="connsiteY7-19084" fmla="*/ 74 h 137"/>
              <a:gd name="connsiteX8-19085" fmla="*/ 553 w 711"/>
              <a:gd name="connsiteY8-19086" fmla="*/ 74 h 137"/>
              <a:gd name="connsiteX9-19087" fmla="*/ 543 w 711"/>
              <a:gd name="connsiteY9-19088" fmla="*/ 74 h 137"/>
              <a:gd name="connsiteX10-19089" fmla="*/ 527 w 711"/>
              <a:gd name="connsiteY10-19090" fmla="*/ 79 h 137"/>
              <a:gd name="connsiteX11-19091" fmla="*/ 496 w 711"/>
              <a:gd name="connsiteY11-19092" fmla="*/ 79 h 137"/>
              <a:gd name="connsiteX12-19093" fmla="*/ 459 w 711"/>
              <a:gd name="connsiteY12-19094" fmla="*/ 84 h 137"/>
              <a:gd name="connsiteX13-19095" fmla="*/ 422 w 711"/>
              <a:gd name="connsiteY13-19096" fmla="*/ 89 h 137"/>
              <a:gd name="connsiteX14-19097" fmla="*/ 385 w 711"/>
              <a:gd name="connsiteY14-19098" fmla="*/ 89 h 137"/>
              <a:gd name="connsiteX15-19099" fmla="*/ 343 w 711"/>
              <a:gd name="connsiteY15-19100" fmla="*/ 95 h 137"/>
              <a:gd name="connsiteX16-19101" fmla="*/ 295 w 711"/>
              <a:gd name="connsiteY16-19102" fmla="*/ 105 h 137"/>
              <a:gd name="connsiteX17-19103" fmla="*/ 269 w 711"/>
              <a:gd name="connsiteY17-19104" fmla="*/ 105 h 137"/>
              <a:gd name="connsiteX18-19105" fmla="*/ 243 w 711"/>
              <a:gd name="connsiteY18-19106" fmla="*/ 110 h 137"/>
              <a:gd name="connsiteX19-19107" fmla="*/ 216 w 711"/>
              <a:gd name="connsiteY19-19108" fmla="*/ 116 h 137"/>
              <a:gd name="connsiteX20-19109" fmla="*/ 190 w 711"/>
              <a:gd name="connsiteY20-19110" fmla="*/ 116 h 137"/>
              <a:gd name="connsiteX21-19111" fmla="*/ 158 w 711"/>
              <a:gd name="connsiteY21-19112" fmla="*/ 121 h 137"/>
              <a:gd name="connsiteX22-19113" fmla="*/ 132 w 711"/>
              <a:gd name="connsiteY22-19114" fmla="*/ 126 h 137"/>
              <a:gd name="connsiteX23-19115" fmla="*/ 106 w 711"/>
              <a:gd name="connsiteY23-19116" fmla="*/ 126 h 137"/>
              <a:gd name="connsiteX24-19117" fmla="*/ 85 w 711"/>
              <a:gd name="connsiteY24-19118" fmla="*/ 132 h 137"/>
              <a:gd name="connsiteX25-19119" fmla="*/ 64 w 711"/>
              <a:gd name="connsiteY25-19120" fmla="*/ 132 h 137"/>
              <a:gd name="connsiteX26-19121" fmla="*/ 37 w 711"/>
              <a:gd name="connsiteY26-19122" fmla="*/ 132 h 137"/>
              <a:gd name="connsiteX27-19123" fmla="*/ 21 w 711"/>
              <a:gd name="connsiteY27-19124" fmla="*/ 137 h 137"/>
              <a:gd name="connsiteX28-19125" fmla="*/ 0 w 711"/>
              <a:gd name="connsiteY28-19126" fmla="*/ 137 h 137"/>
              <a:gd name="connsiteX29-19127" fmla="*/ 0 w 711"/>
              <a:gd name="connsiteY29-19128" fmla="*/ 100 h 137"/>
              <a:gd name="connsiteX30-19129" fmla="*/ 16 w 711"/>
              <a:gd name="connsiteY30-19130" fmla="*/ 100 h 137"/>
              <a:gd name="connsiteX31-19131" fmla="*/ 37 w 711"/>
              <a:gd name="connsiteY31-19132" fmla="*/ 100 h 137"/>
              <a:gd name="connsiteX32-19133" fmla="*/ 53 w 711"/>
              <a:gd name="connsiteY32-19134" fmla="*/ 100 h 137"/>
              <a:gd name="connsiteX33-19135" fmla="*/ 74 w 711"/>
              <a:gd name="connsiteY33-19136" fmla="*/ 95 h 137"/>
              <a:gd name="connsiteX34-19137" fmla="*/ 100 w 711"/>
              <a:gd name="connsiteY34-19138" fmla="*/ 95 h 137"/>
              <a:gd name="connsiteX35-19139" fmla="*/ 122 w 711"/>
              <a:gd name="connsiteY35-19140" fmla="*/ 89 h 137"/>
              <a:gd name="connsiteX36-19141" fmla="*/ 148 w 711"/>
              <a:gd name="connsiteY36-19142" fmla="*/ 84 h 137"/>
              <a:gd name="connsiteX37-19143" fmla="*/ 179 w 711"/>
              <a:gd name="connsiteY37-19144" fmla="*/ 84 h 137"/>
              <a:gd name="connsiteX38-19145" fmla="*/ 237 w 711"/>
              <a:gd name="connsiteY38-19146" fmla="*/ 74 h 137"/>
              <a:gd name="connsiteX39-19147" fmla="*/ 295 w 711"/>
              <a:gd name="connsiteY39-19148" fmla="*/ 63 h 137"/>
              <a:gd name="connsiteX40-19149" fmla="*/ 353 w 711"/>
              <a:gd name="connsiteY40-19150" fmla="*/ 58 h 137"/>
              <a:gd name="connsiteX41-19151" fmla="*/ 411 w 711"/>
              <a:gd name="connsiteY41-19152" fmla="*/ 47 h 137"/>
              <a:gd name="connsiteX42-19153" fmla="*/ 438 w 711"/>
              <a:gd name="connsiteY42-19154" fmla="*/ 42 h 137"/>
              <a:gd name="connsiteX43-19155" fmla="*/ 464 w 711"/>
              <a:gd name="connsiteY43-19156" fmla="*/ 37 h 137"/>
              <a:gd name="connsiteX44-19157" fmla="*/ 490 w 711"/>
              <a:gd name="connsiteY44-19158" fmla="*/ 32 h 137"/>
              <a:gd name="connsiteX45-19159" fmla="*/ 506 w 711"/>
              <a:gd name="connsiteY45-19160" fmla="*/ 32 h 137"/>
              <a:gd name="connsiteX46-19161" fmla="*/ 522 w 711"/>
              <a:gd name="connsiteY46-19162" fmla="*/ 26 h 137"/>
              <a:gd name="connsiteX47-19163" fmla="*/ 538 w 711"/>
              <a:gd name="connsiteY47-19164" fmla="*/ 21 h 137"/>
              <a:gd name="connsiteX48-19165" fmla="*/ 543 w 711"/>
              <a:gd name="connsiteY48-19166" fmla="*/ 21 h 137"/>
              <a:gd name="connsiteX49-19167" fmla="*/ 553 w 711"/>
              <a:gd name="connsiteY49-19168" fmla="*/ 16 h 137"/>
              <a:gd name="connsiteX50-19169" fmla="*/ 559 w 711"/>
              <a:gd name="connsiteY50-19170" fmla="*/ 11 h 137"/>
              <a:gd name="connsiteX51-19171" fmla="*/ 569 w 711"/>
              <a:gd name="connsiteY51-19172" fmla="*/ 5 h 137"/>
              <a:gd name="connsiteX52-19173" fmla="*/ 575 w 711"/>
              <a:gd name="connsiteY52-19174" fmla="*/ 5 h 137"/>
              <a:gd name="connsiteX53-19175" fmla="*/ 585 w 711"/>
              <a:gd name="connsiteY53-19176" fmla="*/ 0 h 137"/>
              <a:gd name="connsiteX54-19177" fmla="*/ 590 w 711"/>
              <a:gd name="connsiteY54-19178" fmla="*/ 5 h 137"/>
              <a:gd name="connsiteX55-19179" fmla="*/ 596 w 711"/>
              <a:gd name="connsiteY55-19180" fmla="*/ 5 h 137"/>
              <a:gd name="connsiteX56-19181" fmla="*/ 601 w 711"/>
              <a:gd name="connsiteY56-19182" fmla="*/ 11 h 137"/>
              <a:gd name="connsiteX57-19183" fmla="*/ 611 w 711"/>
              <a:gd name="connsiteY57-19184" fmla="*/ 16 h 137"/>
              <a:gd name="connsiteX58-19185" fmla="*/ 622 w 711"/>
              <a:gd name="connsiteY58-19186" fmla="*/ 21 h 137"/>
              <a:gd name="connsiteX59-19187" fmla="*/ 632 w 711"/>
              <a:gd name="connsiteY59-19188" fmla="*/ 26 h 137"/>
              <a:gd name="connsiteX60-19189" fmla="*/ 643 w 711"/>
              <a:gd name="connsiteY60-19190" fmla="*/ 32 h 137"/>
              <a:gd name="connsiteX61-19191" fmla="*/ 659 w 711"/>
              <a:gd name="connsiteY61-19192" fmla="*/ 42 h 137"/>
              <a:gd name="connsiteX62-19193" fmla="*/ 669 w 711"/>
              <a:gd name="connsiteY62-19194" fmla="*/ 53 h 137"/>
              <a:gd name="connsiteX63-19195" fmla="*/ 680 w 711"/>
              <a:gd name="connsiteY63-19196" fmla="*/ 58 h 137"/>
              <a:gd name="connsiteX64-19197" fmla="*/ 690 w 711"/>
              <a:gd name="connsiteY64-19198" fmla="*/ 68 h 137"/>
              <a:gd name="connsiteX65-19199" fmla="*/ 701 w 711"/>
              <a:gd name="connsiteY65-19200" fmla="*/ 74 h 137"/>
              <a:gd name="connsiteX66-19201" fmla="*/ 706 w 711"/>
              <a:gd name="connsiteY66-19202" fmla="*/ 79 h 137"/>
              <a:gd name="connsiteX67-19203" fmla="*/ 711 w 711"/>
              <a:gd name="connsiteY67-19204" fmla="*/ 84 h 137"/>
              <a:gd name="connsiteX68-19205" fmla="*/ 711 w 711"/>
              <a:gd name="connsiteY68-19206" fmla="*/ 89 h 137"/>
              <a:gd name="connsiteX69-19207" fmla="*/ 711 w 711"/>
              <a:gd name="connsiteY69-19208" fmla="*/ 95 h 137"/>
              <a:gd name="connsiteX70-19209" fmla="*/ 711 w 711"/>
              <a:gd name="connsiteY70-19210" fmla="*/ 100 h 137"/>
              <a:gd name="connsiteX71-19211" fmla="*/ 711 w 711"/>
              <a:gd name="connsiteY71-19212" fmla="*/ 105 h 137"/>
              <a:gd name="connsiteX0-19213" fmla="*/ 601 w 711"/>
              <a:gd name="connsiteY0-19214" fmla="*/ 105 h 137"/>
              <a:gd name="connsiteX1-19215" fmla="*/ 596 w 711"/>
              <a:gd name="connsiteY1-19216" fmla="*/ 95 h 137"/>
              <a:gd name="connsiteX2-19217" fmla="*/ 596 w 711"/>
              <a:gd name="connsiteY2-19218" fmla="*/ 89 h 137"/>
              <a:gd name="connsiteX3-19219" fmla="*/ 596 w 711"/>
              <a:gd name="connsiteY3-19220" fmla="*/ 84 h 137"/>
              <a:gd name="connsiteX4-19221" fmla="*/ 590 w 711"/>
              <a:gd name="connsiteY4-19222" fmla="*/ 84 h 137"/>
              <a:gd name="connsiteX5-19223" fmla="*/ 585 w 711"/>
              <a:gd name="connsiteY5-19224" fmla="*/ 79 h 137"/>
              <a:gd name="connsiteX6-19225" fmla="*/ 575 w 711"/>
              <a:gd name="connsiteY6-19226" fmla="*/ 79 h 137"/>
              <a:gd name="connsiteX7-19227" fmla="*/ 569 w 711"/>
              <a:gd name="connsiteY7-19228" fmla="*/ 74 h 137"/>
              <a:gd name="connsiteX8-19229" fmla="*/ 553 w 711"/>
              <a:gd name="connsiteY8-19230" fmla="*/ 74 h 137"/>
              <a:gd name="connsiteX9-19231" fmla="*/ 543 w 711"/>
              <a:gd name="connsiteY9-19232" fmla="*/ 74 h 137"/>
              <a:gd name="connsiteX10-19233" fmla="*/ 527 w 711"/>
              <a:gd name="connsiteY10-19234" fmla="*/ 79 h 137"/>
              <a:gd name="connsiteX11-19235" fmla="*/ 496 w 711"/>
              <a:gd name="connsiteY11-19236" fmla="*/ 79 h 137"/>
              <a:gd name="connsiteX12-19237" fmla="*/ 459 w 711"/>
              <a:gd name="connsiteY12-19238" fmla="*/ 84 h 137"/>
              <a:gd name="connsiteX13-19239" fmla="*/ 422 w 711"/>
              <a:gd name="connsiteY13-19240" fmla="*/ 89 h 137"/>
              <a:gd name="connsiteX14-19241" fmla="*/ 385 w 711"/>
              <a:gd name="connsiteY14-19242" fmla="*/ 89 h 137"/>
              <a:gd name="connsiteX15-19243" fmla="*/ 343 w 711"/>
              <a:gd name="connsiteY15-19244" fmla="*/ 95 h 137"/>
              <a:gd name="connsiteX16-19245" fmla="*/ 295 w 711"/>
              <a:gd name="connsiteY16-19246" fmla="*/ 105 h 137"/>
              <a:gd name="connsiteX17-19247" fmla="*/ 269 w 711"/>
              <a:gd name="connsiteY17-19248" fmla="*/ 105 h 137"/>
              <a:gd name="connsiteX18-19249" fmla="*/ 243 w 711"/>
              <a:gd name="connsiteY18-19250" fmla="*/ 110 h 137"/>
              <a:gd name="connsiteX19-19251" fmla="*/ 216 w 711"/>
              <a:gd name="connsiteY19-19252" fmla="*/ 116 h 137"/>
              <a:gd name="connsiteX20-19253" fmla="*/ 190 w 711"/>
              <a:gd name="connsiteY20-19254" fmla="*/ 116 h 137"/>
              <a:gd name="connsiteX21-19255" fmla="*/ 158 w 711"/>
              <a:gd name="connsiteY21-19256" fmla="*/ 121 h 137"/>
              <a:gd name="connsiteX22-19257" fmla="*/ 132 w 711"/>
              <a:gd name="connsiteY22-19258" fmla="*/ 126 h 137"/>
              <a:gd name="connsiteX23-19259" fmla="*/ 106 w 711"/>
              <a:gd name="connsiteY23-19260" fmla="*/ 126 h 137"/>
              <a:gd name="connsiteX24-19261" fmla="*/ 85 w 711"/>
              <a:gd name="connsiteY24-19262" fmla="*/ 132 h 137"/>
              <a:gd name="connsiteX25-19263" fmla="*/ 64 w 711"/>
              <a:gd name="connsiteY25-19264" fmla="*/ 132 h 137"/>
              <a:gd name="connsiteX26-19265" fmla="*/ 37 w 711"/>
              <a:gd name="connsiteY26-19266" fmla="*/ 132 h 137"/>
              <a:gd name="connsiteX27-19267" fmla="*/ 21 w 711"/>
              <a:gd name="connsiteY27-19268" fmla="*/ 137 h 137"/>
              <a:gd name="connsiteX28-19269" fmla="*/ 0 w 711"/>
              <a:gd name="connsiteY28-19270" fmla="*/ 137 h 137"/>
              <a:gd name="connsiteX29-19271" fmla="*/ 0 w 711"/>
              <a:gd name="connsiteY29-19272" fmla="*/ 100 h 137"/>
              <a:gd name="connsiteX30-19273" fmla="*/ 16 w 711"/>
              <a:gd name="connsiteY30-19274" fmla="*/ 100 h 137"/>
              <a:gd name="connsiteX31-19275" fmla="*/ 37 w 711"/>
              <a:gd name="connsiteY31-19276" fmla="*/ 100 h 137"/>
              <a:gd name="connsiteX32-19277" fmla="*/ 53 w 711"/>
              <a:gd name="connsiteY32-19278" fmla="*/ 100 h 137"/>
              <a:gd name="connsiteX33-19279" fmla="*/ 74 w 711"/>
              <a:gd name="connsiteY33-19280" fmla="*/ 95 h 137"/>
              <a:gd name="connsiteX34-19281" fmla="*/ 100 w 711"/>
              <a:gd name="connsiteY34-19282" fmla="*/ 95 h 137"/>
              <a:gd name="connsiteX35-19283" fmla="*/ 122 w 711"/>
              <a:gd name="connsiteY35-19284" fmla="*/ 89 h 137"/>
              <a:gd name="connsiteX36-19285" fmla="*/ 148 w 711"/>
              <a:gd name="connsiteY36-19286" fmla="*/ 84 h 137"/>
              <a:gd name="connsiteX37-19287" fmla="*/ 179 w 711"/>
              <a:gd name="connsiteY37-19288" fmla="*/ 84 h 137"/>
              <a:gd name="connsiteX38-19289" fmla="*/ 237 w 711"/>
              <a:gd name="connsiteY38-19290" fmla="*/ 74 h 137"/>
              <a:gd name="connsiteX39-19291" fmla="*/ 295 w 711"/>
              <a:gd name="connsiteY39-19292" fmla="*/ 63 h 137"/>
              <a:gd name="connsiteX40-19293" fmla="*/ 353 w 711"/>
              <a:gd name="connsiteY40-19294" fmla="*/ 58 h 137"/>
              <a:gd name="connsiteX41-19295" fmla="*/ 411 w 711"/>
              <a:gd name="connsiteY41-19296" fmla="*/ 47 h 137"/>
              <a:gd name="connsiteX42-19297" fmla="*/ 438 w 711"/>
              <a:gd name="connsiteY42-19298" fmla="*/ 42 h 137"/>
              <a:gd name="connsiteX43-19299" fmla="*/ 464 w 711"/>
              <a:gd name="connsiteY43-19300" fmla="*/ 37 h 137"/>
              <a:gd name="connsiteX44-19301" fmla="*/ 490 w 711"/>
              <a:gd name="connsiteY44-19302" fmla="*/ 32 h 137"/>
              <a:gd name="connsiteX45-19303" fmla="*/ 506 w 711"/>
              <a:gd name="connsiteY45-19304" fmla="*/ 32 h 137"/>
              <a:gd name="connsiteX46-19305" fmla="*/ 522 w 711"/>
              <a:gd name="connsiteY46-19306" fmla="*/ 26 h 137"/>
              <a:gd name="connsiteX47-19307" fmla="*/ 538 w 711"/>
              <a:gd name="connsiteY47-19308" fmla="*/ 21 h 137"/>
              <a:gd name="connsiteX48-19309" fmla="*/ 543 w 711"/>
              <a:gd name="connsiteY48-19310" fmla="*/ 21 h 137"/>
              <a:gd name="connsiteX49-19311" fmla="*/ 553 w 711"/>
              <a:gd name="connsiteY49-19312" fmla="*/ 16 h 137"/>
              <a:gd name="connsiteX50-19313" fmla="*/ 559 w 711"/>
              <a:gd name="connsiteY50-19314" fmla="*/ 11 h 137"/>
              <a:gd name="connsiteX51-19315" fmla="*/ 569 w 711"/>
              <a:gd name="connsiteY51-19316" fmla="*/ 5 h 137"/>
              <a:gd name="connsiteX52-19317" fmla="*/ 575 w 711"/>
              <a:gd name="connsiteY52-19318" fmla="*/ 5 h 137"/>
              <a:gd name="connsiteX53-19319" fmla="*/ 585 w 711"/>
              <a:gd name="connsiteY53-19320" fmla="*/ 0 h 137"/>
              <a:gd name="connsiteX54-19321" fmla="*/ 590 w 711"/>
              <a:gd name="connsiteY54-19322" fmla="*/ 5 h 137"/>
              <a:gd name="connsiteX55-19323" fmla="*/ 596 w 711"/>
              <a:gd name="connsiteY55-19324" fmla="*/ 5 h 137"/>
              <a:gd name="connsiteX56-19325" fmla="*/ 601 w 711"/>
              <a:gd name="connsiteY56-19326" fmla="*/ 11 h 137"/>
              <a:gd name="connsiteX57-19327" fmla="*/ 611 w 711"/>
              <a:gd name="connsiteY57-19328" fmla="*/ 16 h 137"/>
              <a:gd name="connsiteX58-19329" fmla="*/ 622 w 711"/>
              <a:gd name="connsiteY58-19330" fmla="*/ 21 h 137"/>
              <a:gd name="connsiteX59-19331" fmla="*/ 632 w 711"/>
              <a:gd name="connsiteY59-19332" fmla="*/ 26 h 137"/>
              <a:gd name="connsiteX60-19333" fmla="*/ 643 w 711"/>
              <a:gd name="connsiteY60-19334" fmla="*/ 32 h 137"/>
              <a:gd name="connsiteX61-19335" fmla="*/ 659 w 711"/>
              <a:gd name="connsiteY61-19336" fmla="*/ 42 h 137"/>
              <a:gd name="connsiteX62-19337" fmla="*/ 669 w 711"/>
              <a:gd name="connsiteY62-19338" fmla="*/ 53 h 137"/>
              <a:gd name="connsiteX63-19339" fmla="*/ 680 w 711"/>
              <a:gd name="connsiteY63-19340" fmla="*/ 58 h 137"/>
              <a:gd name="connsiteX64-19341" fmla="*/ 690 w 711"/>
              <a:gd name="connsiteY64-19342" fmla="*/ 68 h 137"/>
              <a:gd name="connsiteX65-19343" fmla="*/ 701 w 711"/>
              <a:gd name="connsiteY65-19344" fmla="*/ 74 h 137"/>
              <a:gd name="connsiteX66-19345" fmla="*/ 706 w 711"/>
              <a:gd name="connsiteY66-19346" fmla="*/ 79 h 137"/>
              <a:gd name="connsiteX67-19347" fmla="*/ 711 w 711"/>
              <a:gd name="connsiteY67-19348" fmla="*/ 84 h 137"/>
              <a:gd name="connsiteX68-19349" fmla="*/ 711 w 711"/>
              <a:gd name="connsiteY68-19350" fmla="*/ 89 h 137"/>
              <a:gd name="connsiteX69-19351" fmla="*/ 711 w 711"/>
              <a:gd name="connsiteY69-19352" fmla="*/ 95 h 137"/>
              <a:gd name="connsiteX70-19353" fmla="*/ 711 w 711"/>
              <a:gd name="connsiteY70-19354" fmla="*/ 100 h 137"/>
              <a:gd name="connsiteX0-19355" fmla="*/ 601 w 711"/>
              <a:gd name="connsiteY0-19356" fmla="*/ 105 h 137"/>
              <a:gd name="connsiteX1-19357" fmla="*/ 596 w 711"/>
              <a:gd name="connsiteY1-19358" fmla="*/ 95 h 137"/>
              <a:gd name="connsiteX2-19359" fmla="*/ 596 w 711"/>
              <a:gd name="connsiteY2-19360" fmla="*/ 89 h 137"/>
              <a:gd name="connsiteX3-19361" fmla="*/ 596 w 711"/>
              <a:gd name="connsiteY3-19362" fmla="*/ 84 h 137"/>
              <a:gd name="connsiteX4-19363" fmla="*/ 590 w 711"/>
              <a:gd name="connsiteY4-19364" fmla="*/ 84 h 137"/>
              <a:gd name="connsiteX5-19365" fmla="*/ 585 w 711"/>
              <a:gd name="connsiteY5-19366" fmla="*/ 79 h 137"/>
              <a:gd name="connsiteX6-19367" fmla="*/ 575 w 711"/>
              <a:gd name="connsiteY6-19368" fmla="*/ 79 h 137"/>
              <a:gd name="connsiteX7-19369" fmla="*/ 569 w 711"/>
              <a:gd name="connsiteY7-19370" fmla="*/ 74 h 137"/>
              <a:gd name="connsiteX8-19371" fmla="*/ 553 w 711"/>
              <a:gd name="connsiteY8-19372" fmla="*/ 74 h 137"/>
              <a:gd name="connsiteX9-19373" fmla="*/ 543 w 711"/>
              <a:gd name="connsiteY9-19374" fmla="*/ 74 h 137"/>
              <a:gd name="connsiteX10-19375" fmla="*/ 527 w 711"/>
              <a:gd name="connsiteY10-19376" fmla="*/ 79 h 137"/>
              <a:gd name="connsiteX11-19377" fmla="*/ 496 w 711"/>
              <a:gd name="connsiteY11-19378" fmla="*/ 79 h 137"/>
              <a:gd name="connsiteX12-19379" fmla="*/ 459 w 711"/>
              <a:gd name="connsiteY12-19380" fmla="*/ 84 h 137"/>
              <a:gd name="connsiteX13-19381" fmla="*/ 422 w 711"/>
              <a:gd name="connsiteY13-19382" fmla="*/ 89 h 137"/>
              <a:gd name="connsiteX14-19383" fmla="*/ 385 w 711"/>
              <a:gd name="connsiteY14-19384" fmla="*/ 89 h 137"/>
              <a:gd name="connsiteX15-19385" fmla="*/ 343 w 711"/>
              <a:gd name="connsiteY15-19386" fmla="*/ 95 h 137"/>
              <a:gd name="connsiteX16-19387" fmla="*/ 295 w 711"/>
              <a:gd name="connsiteY16-19388" fmla="*/ 105 h 137"/>
              <a:gd name="connsiteX17-19389" fmla="*/ 269 w 711"/>
              <a:gd name="connsiteY17-19390" fmla="*/ 105 h 137"/>
              <a:gd name="connsiteX18-19391" fmla="*/ 243 w 711"/>
              <a:gd name="connsiteY18-19392" fmla="*/ 110 h 137"/>
              <a:gd name="connsiteX19-19393" fmla="*/ 216 w 711"/>
              <a:gd name="connsiteY19-19394" fmla="*/ 116 h 137"/>
              <a:gd name="connsiteX20-19395" fmla="*/ 190 w 711"/>
              <a:gd name="connsiteY20-19396" fmla="*/ 116 h 137"/>
              <a:gd name="connsiteX21-19397" fmla="*/ 158 w 711"/>
              <a:gd name="connsiteY21-19398" fmla="*/ 121 h 137"/>
              <a:gd name="connsiteX22-19399" fmla="*/ 132 w 711"/>
              <a:gd name="connsiteY22-19400" fmla="*/ 126 h 137"/>
              <a:gd name="connsiteX23-19401" fmla="*/ 106 w 711"/>
              <a:gd name="connsiteY23-19402" fmla="*/ 126 h 137"/>
              <a:gd name="connsiteX24-19403" fmla="*/ 85 w 711"/>
              <a:gd name="connsiteY24-19404" fmla="*/ 132 h 137"/>
              <a:gd name="connsiteX25-19405" fmla="*/ 64 w 711"/>
              <a:gd name="connsiteY25-19406" fmla="*/ 132 h 137"/>
              <a:gd name="connsiteX26-19407" fmla="*/ 37 w 711"/>
              <a:gd name="connsiteY26-19408" fmla="*/ 132 h 137"/>
              <a:gd name="connsiteX27-19409" fmla="*/ 21 w 711"/>
              <a:gd name="connsiteY27-19410" fmla="*/ 137 h 137"/>
              <a:gd name="connsiteX28-19411" fmla="*/ 0 w 711"/>
              <a:gd name="connsiteY28-19412" fmla="*/ 137 h 137"/>
              <a:gd name="connsiteX29-19413" fmla="*/ 0 w 711"/>
              <a:gd name="connsiteY29-19414" fmla="*/ 100 h 137"/>
              <a:gd name="connsiteX30-19415" fmla="*/ 16 w 711"/>
              <a:gd name="connsiteY30-19416" fmla="*/ 100 h 137"/>
              <a:gd name="connsiteX31-19417" fmla="*/ 37 w 711"/>
              <a:gd name="connsiteY31-19418" fmla="*/ 100 h 137"/>
              <a:gd name="connsiteX32-19419" fmla="*/ 53 w 711"/>
              <a:gd name="connsiteY32-19420" fmla="*/ 100 h 137"/>
              <a:gd name="connsiteX33-19421" fmla="*/ 74 w 711"/>
              <a:gd name="connsiteY33-19422" fmla="*/ 95 h 137"/>
              <a:gd name="connsiteX34-19423" fmla="*/ 100 w 711"/>
              <a:gd name="connsiteY34-19424" fmla="*/ 95 h 137"/>
              <a:gd name="connsiteX35-19425" fmla="*/ 122 w 711"/>
              <a:gd name="connsiteY35-19426" fmla="*/ 89 h 137"/>
              <a:gd name="connsiteX36-19427" fmla="*/ 148 w 711"/>
              <a:gd name="connsiteY36-19428" fmla="*/ 84 h 137"/>
              <a:gd name="connsiteX37-19429" fmla="*/ 179 w 711"/>
              <a:gd name="connsiteY37-19430" fmla="*/ 84 h 137"/>
              <a:gd name="connsiteX38-19431" fmla="*/ 237 w 711"/>
              <a:gd name="connsiteY38-19432" fmla="*/ 74 h 137"/>
              <a:gd name="connsiteX39-19433" fmla="*/ 295 w 711"/>
              <a:gd name="connsiteY39-19434" fmla="*/ 63 h 137"/>
              <a:gd name="connsiteX40-19435" fmla="*/ 353 w 711"/>
              <a:gd name="connsiteY40-19436" fmla="*/ 58 h 137"/>
              <a:gd name="connsiteX41-19437" fmla="*/ 411 w 711"/>
              <a:gd name="connsiteY41-19438" fmla="*/ 47 h 137"/>
              <a:gd name="connsiteX42-19439" fmla="*/ 438 w 711"/>
              <a:gd name="connsiteY42-19440" fmla="*/ 42 h 137"/>
              <a:gd name="connsiteX43-19441" fmla="*/ 464 w 711"/>
              <a:gd name="connsiteY43-19442" fmla="*/ 37 h 137"/>
              <a:gd name="connsiteX44-19443" fmla="*/ 490 w 711"/>
              <a:gd name="connsiteY44-19444" fmla="*/ 32 h 137"/>
              <a:gd name="connsiteX45-19445" fmla="*/ 506 w 711"/>
              <a:gd name="connsiteY45-19446" fmla="*/ 32 h 137"/>
              <a:gd name="connsiteX46-19447" fmla="*/ 522 w 711"/>
              <a:gd name="connsiteY46-19448" fmla="*/ 26 h 137"/>
              <a:gd name="connsiteX47-19449" fmla="*/ 538 w 711"/>
              <a:gd name="connsiteY47-19450" fmla="*/ 21 h 137"/>
              <a:gd name="connsiteX48-19451" fmla="*/ 543 w 711"/>
              <a:gd name="connsiteY48-19452" fmla="*/ 21 h 137"/>
              <a:gd name="connsiteX49-19453" fmla="*/ 553 w 711"/>
              <a:gd name="connsiteY49-19454" fmla="*/ 16 h 137"/>
              <a:gd name="connsiteX50-19455" fmla="*/ 559 w 711"/>
              <a:gd name="connsiteY50-19456" fmla="*/ 11 h 137"/>
              <a:gd name="connsiteX51-19457" fmla="*/ 569 w 711"/>
              <a:gd name="connsiteY51-19458" fmla="*/ 5 h 137"/>
              <a:gd name="connsiteX52-19459" fmla="*/ 575 w 711"/>
              <a:gd name="connsiteY52-19460" fmla="*/ 5 h 137"/>
              <a:gd name="connsiteX53-19461" fmla="*/ 585 w 711"/>
              <a:gd name="connsiteY53-19462" fmla="*/ 0 h 137"/>
              <a:gd name="connsiteX54-19463" fmla="*/ 590 w 711"/>
              <a:gd name="connsiteY54-19464" fmla="*/ 5 h 137"/>
              <a:gd name="connsiteX55-19465" fmla="*/ 596 w 711"/>
              <a:gd name="connsiteY55-19466" fmla="*/ 5 h 137"/>
              <a:gd name="connsiteX56-19467" fmla="*/ 601 w 711"/>
              <a:gd name="connsiteY56-19468" fmla="*/ 11 h 137"/>
              <a:gd name="connsiteX57-19469" fmla="*/ 611 w 711"/>
              <a:gd name="connsiteY57-19470" fmla="*/ 16 h 137"/>
              <a:gd name="connsiteX58-19471" fmla="*/ 622 w 711"/>
              <a:gd name="connsiteY58-19472" fmla="*/ 21 h 137"/>
              <a:gd name="connsiteX59-19473" fmla="*/ 632 w 711"/>
              <a:gd name="connsiteY59-19474" fmla="*/ 26 h 137"/>
              <a:gd name="connsiteX60-19475" fmla="*/ 643 w 711"/>
              <a:gd name="connsiteY60-19476" fmla="*/ 32 h 137"/>
              <a:gd name="connsiteX61-19477" fmla="*/ 659 w 711"/>
              <a:gd name="connsiteY61-19478" fmla="*/ 42 h 137"/>
              <a:gd name="connsiteX62-19479" fmla="*/ 669 w 711"/>
              <a:gd name="connsiteY62-19480" fmla="*/ 53 h 137"/>
              <a:gd name="connsiteX63-19481" fmla="*/ 680 w 711"/>
              <a:gd name="connsiteY63-19482" fmla="*/ 58 h 137"/>
              <a:gd name="connsiteX64-19483" fmla="*/ 690 w 711"/>
              <a:gd name="connsiteY64-19484" fmla="*/ 68 h 137"/>
              <a:gd name="connsiteX65-19485" fmla="*/ 701 w 711"/>
              <a:gd name="connsiteY65-19486" fmla="*/ 74 h 137"/>
              <a:gd name="connsiteX66-19487" fmla="*/ 706 w 711"/>
              <a:gd name="connsiteY66-19488" fmla="*/ 79 h 137"/>
              <a:gd name="connsiteX67-19489" fmla="*/ 711 w 711"/>
              <a:gd name="connsiteY67-19490" fmla="*/ 84 h 137"/>
              <a:gd name="connsiteX68-19491" fmla="*/ 711 w 711"/>
              <a:gd name="connsiteY68-19492" fmla="*/ 89 h 137"/>
              <a:gd name="connsiteX69-19493" fmla="*/ 711 w 711"/>
              <a:gd name="connsiteY69-19494" fmla="*/ 95 h 137"/>
              <a:gd name="connsiteX0-19495" fmla="*/ 601 w 711"/>
              <a:gd name="connsiteY0-19496" fmla="*/ 105 h 137"/>
              <a:gd name="connsiteX1-19497" fmla="*/ 596 w 711"/>
              <a:gd name="connsiteY1-19498" fmla="*/ 95 h 137"/>
              <a:gd name="connsiteX2-19499" fmla="*/ 596 w 711"/>
              <a:gd name="connsiteY2-19500" fmla="*/ 89 h 137"/>
              <a:gd name="connsiteX3-19501" fmla="*/ 596 w 711"/>
              <a:gd name="connsiteY3-19502" fmla="*/ 84 h 137"/>
              <a:gd name="connsiteX4-19503" fmla="*/ 590 w 711"/>
              <a:gd name="connsiteY4-19504" fmla="*/ 84 h 137"/>
              <a:gd name="connsiteX5-19505" fmla="*/ 585 w 711"/>
              <a:gd name="connsiteY5-19506" fmla="*/ 79 h 137"/>
              <a:gd name="connsiteX6-19507" fmla="*/ 575 w 711"/>
              <a:gd name="connsiteY6-19508" fmla="*/ 79 h 137"/>
              <a:gd name="connsiteX7-19509" fmla="*/ 569 w 711"/>
              <a:gd name="connsiteY7-19510" fmla="*/ 74 h 137"/>
              <a:gd name="connsiteX8-19511" fmla="*/ 553 w 711"/>
              <a:gd name="connsiteY8-19512" fmla="*/ 74 h 137"/>
              <a:gd name="connsiteX9-19513" fmla="*/ 543 w 711"/>
              <a:gd name="connsiteY9-19514" fmla="*/ 74 h 137"/>
              <a:gd name="connsiteX10-19515" fmla="*/ 527 w 711"/>
              <a:gd name="connsiteY10-19516" fmla="*/ 79 h 137"/>
              <a:gd name="connsiteX11-19517" fmla="*/ 496 w 711"/>
              <a:gd name="connsiteY11-19518" fmla="*/ 79 h 137"/>
              <a:gd name="connsiteX12-19519" fmla="*/ 459 w 711"/>
              <a:gd name="connsiteY12-19520" fmla="*/ 84 h 137"/>
              <a:gd name="connsiteX13-19521" fmla="*/ 422 w 711"/>
              <a:gd name="connsiteY13-19522" fmla="*/ 89 h 137"/>
              <a:gd name="connsiteX14-19523" fmla="*/ 385 w 711"/>
              <a:gd name="connsiteY14-19524" fmla="*/ 89 h 137"/>
              <a:gd name="connsiteX15-19525" fmla="*/ 343 w 711"/>
              <a:gd name="connsiteY15-19526" fmla="*/ 95 h 137"/>
              <a:gd name="connsiteX16-19527" fmla="*/ 295 w 711"/>
              <a:gd name="connsiteY16-19528" fmla="*/ 105 h 137"/>
              <a:gd name="connsiteX17-19529" fmla="*/ 269 w 711"/>
              <a:gd name="connsiteY17-19530" fmla="*/ 105 h 137"/>
              <a:gd name="connsiteX18-19531" fmla="*/ 243 w 711"/>
              <a:gd name="connsiteY18-19532" fmla="*/ 110 h 137"/>
              <a:gd name="connsiteX19-19533" fmla="*/ 216 w 711"/>
              <a:gd name="connsiteY19-19534" fmla="*/ 116 h 137"/>
              <a:gd name="connsiteX20-19535" fmla="*/ 190 w 711"/>
              <a:gd name="connsiteY20-19536" fmla="*/ 116 h 137"/>
              <a:gd name="connsiteX21-19537" fmla="*/ 158 w 711"/>
              <a:gd name="connsiteY21-19538" fmla="*/ 121 h 137"/>
              <a:gd name="connsiteX22-19539" fmla="*/ 132 w 711"/>
              <a:gd name="connsiteY22-19540" fmla="*/ 126 h 137"/>
              <a:gd name="connsiteX23-19541" fmla="*/ 106 w 711"/>
              <a:gd name="connsiteY23-19542" fmla="*/ 126 h 137"/>
              <a:gd name="connsiteX24-19543" fmla="*/ 85 w 711"/>
              <a:gd name="connsiteY24-19544" fmla="*/ 132 h 137"/>
              <a:gd name="connsiteX25-19545" fmla="*/ 64 w 711"/>
              <a:gd name="connsiteY25-19546" fmla="*/ 132 h 137"/>
              <a:gd name="connsiteX26-19547" fmla="*/ 37 w 711"/>
              <a:gd name="connsiteY26-19548" fmla="*/ 132 h 137"/>
              <a:gd name="connsiteX27-19549" fmla="*/ 21 w 711"/>
              <a:gd name="connsiteY27-19550" fmla="*/ 137 h 137"/>
              <a:gd name="connsiteX28-19551" fmla="*/ 0 w 711"/>
              <a:gd name="connsiteY28-19552" fmla="*/ 137 h 137"/>
              <a:gd name="connsiteX29-19553" fmla="*/ 0 w 711"/>
              <a:gd name="connsiteY29-19554" fmla="*/ 100 h 137"/>
              <a:gd name="connsiteX30-19555" fmla="*/ 16 w 711"/>
              <a:gd name="connsiteY30-19556" fmla="*/ 100 h 137"/>
              <a:gd name="connsiteX31-19557" fmla="*/ 37 w 711"/>
              <a:gd name="connsiteY31-19558" fmla="*/ 100 h 137"/>
              <a:gd name="connsiteX32-19559" fmla="*/ 53 w 711"/>
              <a:gd name="connsiteY32-19560" fmla="*/ 100 h 137"/>
              <a:gd name="connsiteX33-19561" fmla="*/ 74 w 711"/>
              <a:gd name="connsiteY33-19562" fmla="*/ 95 h 137"/>
              <a:gd name="connsiteX34-19563" fmla="*/ 100 w 711"/>
              <a:gd name="connsiteY34-19564" fmla="*/ 95 h 137"/>
              <a:gd name="connsiteX35-19565" fmla="*/ 122 w 711"/>
              <a:gd name="connsiteY35-19566" fmla="*/ 89 h 137"/>
              <a:gd name="connsiteX36-19567" fmla="*/ 148 w 711"/>
              <a:gd name="connsiteY36-19568" fmla="*/ 84 h 137"/>
              <a:gd name="connsiteX37-19569" fmla="*/ 179 w 711"/>
              <a:gd name="connsiteY37-19570" fmla="*/ 84 h 137"/>
              <a:gd name="connsiteX38-19571" fmla="*/ 237 w 711"/>
              <a:gd name="connsiteY38-19572" fmla="*/ 74 h 137"/>
              <a:gd name="connsiteX39-19573" fmla="*/ 295 w 711"/>
              <a:gd name="connsiteY39-19574" fmla="*/ 63 h 137"/>
              <a:gd name="connsiteX40-19575" fmla="*/ 353 w 711"/>
              <a:gd name="connsiteY40-19576" fmla="*/ 58 h 137"/>
              <a:gd name="connsiteX41-19577" fmla="*/ 411 w 711"/>
              <a:gd name="connsiteY41-19578" fmla="*/ 47 h 137"/>
              <a:gd name="connsiteX42-19579" fmla="*/ 438 w 711"/>
              <a:gd name="connsiteY42-19580" fmla="*/ 42 h 137"/>
              <a:gd name="connsiteX43-19581" fmla="*/ 464 w 711"/>
              <a:gd name="connsiteY43-19582" fmla="*/ 37 h 137"/>
              <a:gd name="connsiteX44-19583" fmla="*/ 490 w 711"/>
              <a:gd name="connsiteY44-19584" fmla="*/ 32 h 137"/>
              <a:gd name="connsiteX45-19585" fmla="*/ 506 w 711"/>
              <a:gd name="connsiteY45-19586" fmla="*/ 32 h 137"/>
              <a:gd name="connsiteX46-19587" fmla="*/ 522 w 711"/>
              <a:gd name="connsiteY46-19588" fmla="*/ 26 h 137"/>
              <a:gd name="connsiteX47-19589" fmla="*/ 538 w 711"/>
              <a:gd name="connsiteY47-19590" fmla="*/ 21 h 137"/>
              <a:gd name="connsiteX48-19591" fmla="*/ 543 w 711"/>
              <a:gd name="connsiteY48-19592" fmla="*/ 21 h 137"/>
              <a:gd name="connsiteX49-19593" fmla="*/ 553 w 711"/>
              <a:gd name="connsiteY49-19594" fmla="*/ 16 h 137"/>
              <a:gd name="connsiteX50-19595" fmla="*/ 559 w 711"/>
              <a:gd name="connsiteY50-19596" fmla="*/ 11 h 137"/>
              <a:gd name="connsiteX51-19597" fmla="*/ 569 w 711"/>
              <a:gd name="connsiteY51-19598" fmla="*/ 5 h 137"/>
              <a:gd name="connsiteX52-19599" fmla="*/ 575 w 711"/>
              <a:gd name="connsiteY52-19600" fmla="*/ 5 h 137"/>
              <a:gd name="connsiteX53-19601" fmla="*/ 585 w 711"/>
              <a:gd name="connsiteY53-19602" fmla="*/ 0 h 137"/>
              <a:gd name="connsiteX54-19603" fmla="*/ 590 w 711"/>
              <a:gd name="connsiteY54-19604" fmla="*/ 5 h 137"/>
              <a:gd name="connsiteX55-19605" fmla="*/ 596 w 711"/>
              <a:gd name="connsiteY55-19606" fmla="*/ 5 h 137"/>
              <a:gd name="connsiteX56-19607" fmla="*/ 601 w 711"/>
              <a:gd name="connsiteY56-19608" fmla="*/ 11 h 137"/>
              <a:gd name="connsiteX57-19609" fmla="*/ 611 w 711"/>
              <a:gd name="connsiteY57-19610" fmla="*/ 16 h 137"/>
              <a:gd name="connsiteX58-19611" fmla="*/ 622 w 711"/>
              <a:gd name="connsiteY58-19612" fmla="*/ 21 h 137"/>
              <a:gd name="connsiteX59-19613" fmla="*/ 632 w 711"/>
              <a:gd name="connsiteY59-19614" fmla="*/ 26 h 137"/>
              <a:gd name="connsiteX60-19615" fmla="*/ 643 w 711"/>
              <a:gd name="connsiteY60-19616" fmla="*/ 32 h 137"/>
              <a:gd name="connsiteX61-19617" fmla="*/ 659 w 711"/>
              <a:gd name="connsiteY61-19618" fmla="*/ 42 h 137"/>
              <a:gd name="connsiteX62-19619" fmla="*/ 669 w 711"/>
              <a:gd name="connsiteY62-19620" fmla="*/ 53 h 137"/>
              <a:gd name="connsiteX63-19621" fmla="*/ 680 w 711"/>
              <a:gd name="connsiteY63-19622" fmla="*/ 58 h 137"/>
              <a:gd name="connsiteX64-19623" fmla="*/ 690 w 711"/>
              <a:gd name="connsiteY64-19624" fmla="*/ 68 h 137"/>
              <a:gd name="connsiteX65-19625" fmla="*/ 701 w 711"/>
              <a:gd name="connsiteY65-19626" fmla="*/ 74 h 137"/>
              <a:gd name="connsiteX66-19627" fmla="*/ 706 w 711"/>
              <a:gd name="connsiteY66-19628" fmla="*/ 79 h 137"/>
              <a:gd name="connsiteX67-19629" fmla="*/ 711 w 711"/>
              <a:gd name="connsiteY67-19630" fmla="*/ 84 h 137"/>
              <a:gd name="connsiteX68-19631" fmla="*/ 711 w 711"/>
              <a:gd name="connsiteY68-19632" fmla="*/ 89 h 137"/>
              <a:gd name="connsiteX0-19633" fmla="*/ 601 w 711"/>
              <a:gd name="connsiteY0-19634" fmla="*/ 105 h 137"/>
              <a:gd name="connsiteX1-19635" fmla="*/ 596 w 711"/>
              <a:gd name="connsiteY1-19636" fmla="*/ 95 h 137"/>
              <a:gd name="connsiteX2-19637" fmla="*/ 596 w 711"/>
              <a:gd name="connsiteY2-19638" fmla="*/ 89 h 137"/>
              <a:gd name="connsiteX3-19639" fmla="*/ 596 w 711"/>
              <a:gd name="connsiteY3-19640" fmla="*/ 84 h 137"/>
              <a:gd name="connsiteX4-19641" fmla="*/ 590 w 711"/>
              <a:gd name="connsiteY4-19642" fmla="*/ 84 h 137"/>
              <a:gd name="connsiteX5-19643" fmla="*/ 585 w 711"/>
              <a:gd name="connsiteY5-19644" fmla="*/ 79 h 137"/>
              <a:gd name="connsiteX6-19645" fmla="*/ 575 w 711"/>
              <a:gd name="connsiteY6-19646" fmla="*/ 79 h 137"/>
              <a:gd name="connsiteX7-19647" fmla="*/ 569 w 711"/>
              <a:gd name="connsiteY7-19648" fmla="*/ 74 h 137"/>
              <a:gd name="connsiteX8-19649" fmla="*/ 553 w 711"/>
              <a:gd name="connsiteY8-19650" fmla="*/ 74 h 137"/>
              <a:gd name="connsiteX9-19651" fmla="*/ 543 w 711"/>
              <a:gd name="connsiteY9-19652" fmla="*/ 74 h 137"/>
              <a:gd name="connsiteX10-19653" fmla="*/ 527 w 711"/>
              <a:gd name="connsiteY10-19654" fmla="*/ 79 h 137"/>
              <a:gd name="connsiteX11-19655" fmla="*/ 496 w 711"/>
              <a:gd name="connsiteY11-19656" fmla="*/ 79 h 137"/>
              <a:gd name="connsiteX12-19657" fmla="*/ 459 w 711"/>
              <a:gd name="connsiteY12-19658" fmla="*/ 84 h 137"/>
              <a:gd name="connsiteX13-19659" fmla="*/ 422 w 711"/>
              <a:gd name="connsiteY13-19660" fmla="*/ 89 h 137"/>
              <a:gd name="connsiteX14-19661" fmla="*/ 385 w 711"/>
              <a:gd name="connsiteY14-19662" fmla="*/ 89 h 137"/>
              <a:gd name="connsiteX15-19663" fmla="*/ 343 w 711"/>
              <a:gd name="connsiteY15-19664" fmla="*/ 95 h 137"/>
              <a:gd name="connsiteX16-19665" fmla="*/ 295 w 711"/>
              <a:gd name="connsiteY16-19666" fmla="*/ 105 h 137"/>
              <a:gd name="connsiteX17-19667" fmla="*/ 269 w 711"/>
              <a:gd name="connsiteY17-19668" fmla="*/ 105 h 137"/>
              <a:gd name="connsiteX18-19669" fmla="*/ 243 w 711"/>
              <a:gd name="connsiteY18-19670" fmla="*/ 110 h 137"/>
              <a:gd name="connsiteX19-19671" fmla="*/ 216 w 711"/>
              <a:gd name="connsiteY19-19672" fmla="*/ 116 h 137"/>
              <a:gd name="connsiteX20-19673" fmla="*/ 190 w 711"/>
              <a:gd name="connsiteY20-19674" fmla="*/ 116 h 137"/>
              <a:gd name="connsiteX21-19675" fmla="*/ 158 w 711"/>
              <a:gd name="connsiteY21-19676" fmla="*/ 121 h 137"/>
              <a:gd name="connsiteX22-19677" fmla="*/ 132 w 711"/>
              <a:gd name="connsiteY22-19678" fmla="*/ 126 h 137"/>
              <a:gd name="connsiteX23-19679" fmla="*/ 106 w 711"/>
              <a:gd name="connsiteY23-19680" fmla="*/ 126 h 137"/>
              <a:gd name="connsiteX24-19681" fmla="*/ 85 w 711"/>
              <a:gd name="connsiteY24-19682" fmla="*/ 132 h 137"/>
              <a:gd name="connsiteX25-19683" fmla="*/ 64 w 711"/>
              <a:gd name="connsiteY25-19684" fmla="*/ 132 h 137"/>
              <a:gd name="connsiteX26-19685" fmla="*/ 37 w 711"/>
              <a:gd name="connsiteY26-19686" fmla="*/ 132 h 137"/>
              <a:gd name="connsiteX27-19687" fmla="*/ 21 w 711"/>
              <a:gd name="connsiteY27-19688" fmla="*/ 137 h 137"/>
              <a:gd name="connsiteX28-19689" fmla="*/ 0 w 711"/>
              <a:gd name="connsiteY28-19690" fmla="*/ 137 h 137"/>
              <a:gd name="connsiteX29-19691" fmla="*/ 0 w 711"/>
              <a:gd name="connsiteY29-19692" fmla="*/ 100 h 137"/>
              <a:gd name="connsiteX30-19693" fmla="*/ 16 w 711"/>
              <a:gd name="connsiteY30-19694" fmla="*/ 100 h 137"/>
              <a:gd name="connsiteX31-19695" fmla="*/ 37 w 711"/>
              <a:gd name="connsiteY31-19696" fmla="*/ 100 h 137"/>
              <a:gd name="connsiteX32-19697" fmla="*/ 53 w 711"/>
              <a:gd name="connsiteY32-19698" fmla="*/ 100 h 137"/>
              <a:gd name="connsiteX33-19699" fmla="*/ 74 w 711"/>
              <a:gd name="connsiteY33-19700" fmla="*/ 95 h 137"/>
              <a:gd name="connsiteX34-19701" fmla="*/ 100 w 711"/>
              <a:gd name="connsiteY34-19702" fmla="*/ 95 h 137"/>
              <a:gd name="connsiteX35-19703" fmla="*/ 122 w 711"/>
              <a:gd name="connsiteY35-19704" fmla="*/ 89 h 137"/>
              <a:gd name="connsiteX36-19705" fmla="*/ 148 w 711"/>
              <a:gd name="connsiteY36-19706" fmla="*/ 84 h 137"/>
              <a:gd name="connsiteX37-19707" fmla="*/ 179 w 711"/>
              <a:gd name="connsiteY37-19708" fmla="*/ 84 h 137"/>
              <a:gd name="connsiteX38-19709" fmla="*/ 237 w 711"/>
              <a:gd name="connsiteY38-19710" fmla="*/ 74 h 137"/>
              <a:gd name="connsiteX39-19711" fmla="*/ 295 w 711"/>
              <a:gd name="connsiteY39-19712" fmla="*/ 63 h 137"/>
              <a:gd name="connsiteX40-19713" fmla="*/ 353 w 711"/>
              <a:gd name="connsiteY40-19714" fmla="*/ 58 h 137"/>
              <a:gd name="connsiteX41-19715" fmla="*/ 411 w 711"/>
              <a:gd name="connsiteY41-19716" fmla="*/ 47 h 137"/>
              <a:gd name="connsiteX42-19717" fmla="*/ 438 w 711"/>
              <a:gd name="connsiteY42-19718" fmla="*/ 42 h 137"/>
              <a:gd name="connsiteX43-19719" fmla="*/ 464 w 711"/>
              <a:gd name="connsiteY43-19720" fmla="*/ 37 h 137"/>
              <a:gd name="connsiteX44-19721" fmla="*/ 490 w 711"/>
              <a:gd name="connsiteY44-19722" fmla="*/ 32 h 137"/>
              <a:gd name="connsiteX45-19723" fmla="*/ 506 w 711"/>
              <a:gd name="connsiteY45-19724" fmla="*/ 32 h 137"/>
              <a:gd name="connsiteX46-19725" fmla="*/ 522 w 711"/>
              <a:gd name="connsiteY46-19726" fmla="*/ 26 h 137"/>
              <a:gd name="connsiteX47-19727" fmla="*/ 538 w 711"/>
              <a:gd name="connsiteY47-19728" fmla="*/ 21 h 137"/>
              <a:gd name="connsiteX48-19729" fmla="*/ 543 w 711"/>
              <a:gd name="connsiteY48-19730" fmla="*/ 21 h 137"/>
              <a:gd name="connsiteX49-19731" fmla="*/ 553 w 711"/>
              <a:gd name="connsiteY49-19732" fmla="*/ 16 h 137"/>
              <a:gd name="connsiteX50-19733" fmla="*/ 559 w 711"/>
              <a:gd name="connsiteY50-19734" fmla="*/ 11 h 137"/>
              <a:gd name="connsiteX51-19735" fmla="*/ 569 w 711"/>
              <a:gd name="connsiteY51-19736" fmla="*/ 5 h 137"/>
              <a:gd name="connsiteX52-19737" fmla="*/ 575 w 711"/>
              <a:gd name="connsiteY52-19738" fmla="*/ 5 h 137"/>
              <a:gd name="connsiteX53-19739" fmla="*/ 585 w 711"/>
              <a:gd name="connsiteY53-19740" fmla="*/ 0 h 137"/>
              <a:gd name="connsiteX54-19741" fmla="*/ 590 w 711"/>
              <a:gd name="connsiteY54-19742" fmla="*/ 5 h 137"/>
              <a:gd name="connsiteX55-19743" fmla="*/ 596 w 711"/>
              <a:gd name="connsiteY55-19744" fmla="*/ 5 h 137"/>
              <a:gd name="connsiteX56-19745" fmla="*/ 601 w 711"/>
              <a:gd name="connsiteY56-19746" fmla="*/ 11 h 137"/>
              <a:gd name="connsiteX57-19747" fmla="*/ 611 w 711"/>
              <a:gd name="connsiteY57-19748" fmla="*/ 16 h 137"/>
              <a:gd name="connsiteX58-19749" fmla="*/ 622 w 711"/>
              <a:gd name="connsiteY58-19750" fmla="*/ 21 h 137"/>
              <a:gd name="connsiteX59-19751" fmla="*/ 632 w 711"/>
              <a:gd name="connsiteY59-19752" fmla="*/ 26 h 137"/>
              <a:gd name="connsiteX60-19753" fmla="*/ 643 w 711"/>
              <a:gd name="connsiteY60-19754" fmla="*/ 32 h 137"/>
              <a:gd name="connsiteX61-19755" fmla="*/ 659 w 711"/>
              <a:gd name="connsiteY61-19756" fmla="*/ 42 h 137"/>
              <a:gd name="connsiteX62-19757" fmla="*/ 669 w 711"/>
              <a:gd name="connsiteY62-19758" fmla="*/ 53 h 137"/>
              <a:gd name="connsiteX63-19759" fmla="*/ 680 w 711"/>
              <a:gd name="connsiteY63-19760" fmla="*/ 58 h 137"/>
              <a:gd name="connsiteX64-19761" fmla="*/ 690 w 711"/>
              <a:gd name="connsiteY64-19762" fmla="*/ 68 h 137"/>
              <a:gd name="connsiteX65-19763" fmla="*/ 701 w 711"/>
              <a:gd name="connsiteY65-19764" fmla="*/ 74 h 137"/>
              <a:gd name="connsiteX66-19765" fmla="*/ 706 w 711"/>
              <a:gd name="connsiteY66-19766" fmla="*/ 79 h 137"/>
              <a:gd name="connsiteX67-19767" fmla="*/ 711 w 711"/>
              <a:gd name="connsiteY67-19768" fmla="*/ 84 h 137"/>
              <a:gd name="connsiteX0-19769" fmla="*/ 601 w 706"/>
              <a:gd name="connsiteY0-19770" fmla="*/ 105 h 137"/>
              <a:gd name="connsiteX1-19771" fmla="*/ 596 w 706"/>
              <a:gd name="connsiteY1-19772" fmla="*/ 95 h 137"/>
              <a:gd name="connsiteX2-19773" fmla="*/ 596 w 706"/>
              <a:gd name="connsiteY2-19774" fmla="*/ 89 h 137"/>
              <a:gd name="connsiteX3-19775" fmla="*/ 596 w 706"/>
              <a:gd name="connsiteY3-19776" fmla="*/ 84 h 137"/>
              <a:gd name="connsiteX4-19777" fmla="*/ 590 w 706"/>
              <a:gd name="connsiteY4-19778" fmla="*/ 84 h 137"/>
              <a:gd name="connsiteX5-19779" fmla="*/ 585 w 706"/>
              <a:gd name="connsiteY5-19780" fmla="*/ 79 h 137"/>
              <a:gd name="connsiteX6-19781" fmla="*/ 575 w 706"/>
              <a:gd name="connsiteY6-19782" fmla="*/ 79 h 137"/>
              <a:gd name="connsiteX7-19783" fmla="*/ 569 w 706"/>
              <a:gd name="connsiteY7-19784" fmla="*/ 74 h 137"/>
              <a:gd name="connsiteX8-19785" fmla="*/ 553 w 706"/>
              <a:gd name="connsiteY8-19786" fmla="*/ 74 h 137"/>
              <a:gd name="connsiteX9-19787" fmla="*/ 543 w 706"/>
              <a:gd name="connsiteY9-19788" fmla="*/ 74 h 137"/>
              <a:gd name="connsiteX10-19789" fmla="*/ 527 w 706"/>
              <a:gd name="connsiteY10-19790" fmla="*/ 79 h 137"/>
              <a:gd name="connsiteX11-19791" fmla="*/ 496 w 706"/>
              <a:gd name="connsiteY11-19792" fmla="*/ 79 h 137"/>
              <a:gd name="connsiteX12-19793" fmla="*/ 459 w 706"/>
              <a:gd name="connsiteY12-19794" fmla="*/ 84 h 137"/>
              <a:gd name="connsiteX13-19795" fmla="*/ 422 w 706"/>
              <a:gd name="connsiteY13-19796" fmla="*/ 89 h 137"/>
              <a:gd name="connsiteX14-19797" fmla="*/ 385 w 706"/>
              <a:gd name="connsiteY14-19798" fmla="*/ 89 h 137"/>
              <a:gd name="connsiteX15-19799" fmla="*/ 343 w 706"/>
              <a:gd name="connsiteY15-19800" fmla="*/ 95 h 137"/>
              <a:gd name="connsiteX16-19801" fmla="*/ 295 w 706"/>
              <a:gd name="connsiteY16-19802" fmla="*/ 105 h 137"/>
              <a:gd name="connsiteX17-19803" fmla="*/ 269 w 706"/>
              <a:gd name="connsiteY17-19804" fmla="*/ 105 h 137"/>
              <a:gd name="connsiteX18-19805" fmla="*/ 243 w 706"/>
              <a:gd name="connsiteY18-19806" fmla="*/ 110 h 137"/>
              <a:gd name="connsiteX19-19807" fmla="*/ 216 w 706"/>
              <a:gd name="connsiteY19-19808" fmla="*/ 116 h 137"/>
              <a:gd name="connsiteX20-19809" fmla="*/ 190 w 706"/>
              <a:gd name="connsiteY20-19810" fmla="*/ 116 h 137"/>
              <a:gd name="connsiteX21-19811" fmla="*/ 158 w 706"/>
              <a:gd name="connsiteY21-19812" fmla="*/ 121 h 137"/>
              <a:gd name="connsiteX22-19813" fmla="*/ 132 w 706"/>
              <a:gd name="connsiteY22-19814" fmla="*/ 126 h 137"/>
              <a:gd name="connsiteX23-19815" fmla="*/ 106 w 706"/>
              <a:gd name="connsiteY23-19816" fmla="*/ 126 h 137"/>
              <a:gd name="connsiteX24-19817" fmla="*/ 85 w 706"/>
              <a:gd name="connsiteY24-19818" fmla="*/ 132 h 137"/>
              <a:gd name="connsiteX25-19819" fmla="*/ 64 w 706"/>
              <a:gd name="connsiteY25-19820" fmla="*/ 132 h 137"/>
              <a:gd name="connsiteX26-19821" fmla="*/ 37 w 706"/>
              <a:gd name="connsiteY26-19822" fmla="*/ 132 h 137"/>
              <a:gd name="connsiteX27-19823" fmla="*/ 21 w 706"/>
              <a:gd name="connsiteY27-19824" fmla="*/ 137 h 137"/>
              <a:gd name="connsiteX28-19825" fmla="*/ 0 w 706"/>
              <a:gd name="connsiteY28-19826" fmla="*/ 137 h 137"/>
              <a:gd name="connsiteX29-19827" fmla="*/ 0 w 706"/>
              <a:gd name="connsiteY29-19828" fmla="*/ 100 h 137"/>
              <a:gd name="connsiteX30-19829" fmla="*/ 16 w 706"/>
              <a:gd name="connsiteY30-19830" fmla="*/ 100 h 137"/>
              <a:gd name="connsiteX31-19831" fmla="*/ 37 w 706"/>
              <a:gd name="connsiteY31-19832" fmla="*/ 100 h 137"/>
              <a:gd name="connsiteX32-19833" fmla="*/ 53 w 706"/>
              <a:gd name="connsiteY32-19834" fmla="*/ 100 h 137"/>
              <a:gd name="connsiteX33-19835" fmla="*/ 74 w 706"/>
              <a:gd name="connsiteY33-19836" fmla="*/ 95 h 137"/>
              <a:gd name="connsiteX34-19837" fmla="*/ 100 w 706"/>
              <a:gd name="connsiteY34-19838" fmla="*/ 95 h 137"/>
              <a:gd name="connsiteX35-19839" fmla="*/ 122 w 706"/>
              <a:gd name="connsiteY35-19840" fmla="*/ 89 h 137"/>
              <a:gd name="connsiteX36-19841" fmla="*/ 148 w 706"/>
              <a:gd name="connsiteY36-19842" fmla="*/ 84 h 137"/>
              <a:gd name="connsiteX37-19843" fmla="*/ 179 w 706"/>
              <a:gd name="connsiteY37-19844" fmla="*/ 84 h 137"/>
              <a:gd name="connsiteX38-19845" fmla="*/ 237 w 706"/>
              <a:gd name="connsiteY38-19846" fmla="*/ 74 h 137"/>
              <a:gd name="connsiteX39-19847" fmla="*/ 295 w 706"/>
              <a:gd name="connsiteY39-19848" fmla="*/ 63 h 137"/>
              <a:gd name="connsiteX40-19849" fmla="*/ 353 w 706"/>
              <a:gd name="connsiteY40-19850" fmla="*/ 58 h 137"/>
              <a:gd name="connsiteX41-19851" fmla="*/ 411 w 706"/>
              <a:gd name="connsiteY41-19852" fmla="*/ 47 h 137"/>
              <a:gd name="connsiteX42-19853" fmla="*/ 438 w 706"/>
              <a:gd name="connsiteY42-19854" fmla="*/ 42 h 137"/>
              <a:gd name="connsiteX43-19855" fmla="*/ 464 w 706"/>
              <a:gd name="connsiteY43-19856" fmla="*/ 37 h 137"/>
              <a:gd name="connsiteX44-19857" fmla="*/ 490 w 706"/>
              <a:gd name="connsiteY44-19858" fmla="*/ 32 h 137"/>
              <a:gd name="connsiteX45-19859" fmla="*/ 506 w 706"/>
              <a:gd name="connsiteY45-19860" fmla="*/ 32 h 137"/>
              <a:gd name="connsiteX46-19861" fmla="*/ 522 w 706"/>
              <a:gd name="connsiteY46-19862" fmla="*/ 26 h 137"/>
              <a:gd name="connsiteX47-19863" fmla="*/ 538 w 706"/>
              <a:gd name="connsiteY47-19864" fmla="*/ 21 h 137"/>
              <a:gd name="connsiteX48-19865" fmla="*/ 543 w 706"/>
              <a:gd name="connsiteY48-19866" fmla="*/ 21 h 137"/>
              <a:gd name="connsiteX49-19867" fmla="*/ 553 w 706"/>
              <a:gd name="connsiteY49-19868" fmla="*/ 16 h 137"/>
              <a:gd name="connsiteX50-19869" fmla="*/ 559 w 706"/>
              <a:gd name="connsiteY50-19870" fmla="*/ 11 h 137"/>
              <a:gd name="connsiteX51-19871" fmla="*/ 569 w 706"/>
              <a:gd name="connsiteY51-19872" fmla="*/ 5 h 137"/>
              <a:gd name="connsiteX52-19873" fmla="*/ 575 w 706"/>
              <a:gd name="connsiteY52-19874" fmla="*/ 5 h 137"/>
              <a:gd name="connsiteX53-19875" fmla="*/ 585 w 706"/>
              <a:gd name="connsiteY53-19876" fmla="*/ 0 h 137"/>
              <a:gd name="connsiteX54-19877" fmla="*/ 590 w 706"/>
              <a:gd name="connsiteY54-19878" fmla="*/ 5 h 137"/>
              <a:gd name="connsiteX55-19879" fmla="*/ 596 w 706"/>
              <a:gd name="connsiteY55-19880" fmla="*/ 5 h 137"/>
              <a:gd name="connsiteX56-19881" fmla="*/ 601 w 706"/>
              <a:gd name="connsiteY56-19882" fmla="*/ 11 h 137"/>
              <a:gd name="connsiteX57-19883" fmla="*/ 611 w 706"/>
              <a:gd name="connsiteY57-19884" fmla="*/ 16 h 137"/>
              <a:gd name="connsiteX58-19885" fmla="*/ 622 w 706"/>
              <a:gd name="connsiteY58-19886" fmla="*/ 21 h 137"/>
              <a:gd name="connsiteX59-19887" fmla="*/ 632 w 706"/>
              <a:gd name="connsiteY59-19888" fmla="*/ 26 h 137"/>
              <a:gd name="connsiteX60-19889" fmla="*/ 643 w 706"/>
              <a:gd name="connsiteY60-19890" fmla="*/ 32 h 137"/>
              <a:gd name="connsiteX61-19891" fmla="*/ 659 w 706"/>
              <a:gd name="connsiteY61-19892" fmla="*/ 42 h 137"/>
              <a:gd name="connsiteX62-19893" fmla="*/ 669 w 706"/>
              <a:gd name="connsiteY62-19894" fmla="*/ 53 h 137"/>
              <a:gd name="connsiteX63-19895" fmla="*/ 680 w 706"/>
              <a:gd name="connsiteY63-19896" fmla="*/ 58 h 137"/>
              <a:gd name="connsiteX64-19897" fmla="*/ 690 w 706"/>
              <a:gd name="connsiteY64-19898" fmla="*/ 68 h 137"/>
              <a:gd name="connsiteX65-19899" fmla="*/ 701 w 706"/>
              <a:gd name="connsiteY65-19900" fmla="*/ 74 h 137"/>
              <a:gd name="connsiteX66-19901" fmla="*/ 706 w 706"/>
              <a:gd name="connsiteY66-19902" fmla="*/ 79 h 137"/>
              <a:gd name="connsiteX0-19903" fmla="*/ 601 w 706"/>
              <a:gd name="connsiteY0-19904" fmla="*/ 105 h 137"/>
              <a:gd name="connsiteX1-19905" fmla="*/ 596 w 706"/>
              <a:gd name="connsiteY1-19906" fmla="*/ 95 h 137"/>
              <a:gd name="connsiteX2-19907" fmla="*/ 596 w 706"/>
              <a:gd name="connsiteY2-19908" fmla="*/ 89 h 137"/>
              <a:gd name="connsiteX3-19909" fmla="*/ 596 w 706"/>
              <a:gd name="connsiteY3-19910" fmla="*/ 84 h 137"/>
              <a:gd name="connsiteX4-19911" fmla="*/ 590 w 706"/>
              <a:gd name="connsiteY4-19912" fmla="*/ 84 h 137"/>
              <a:gd name="connsiteX5-19913" fmla="*/ 585 w 706"/>
              <a:gd name="connsiteY5-19914" fmla="*/ 79 h 137"/>
              <a:gd name="connsiteX6-19915" fmla="*/ 575 w 706"/>
              <a:gd name="connsiteY6-19916" fmla="*/ 79 h 137"/>
              <a:gd name="connsiteX7-19917" fmla="*/ 569 w 706"/>
              <a:gd name="connsiteY7-19918" fmla="*/ 74 h 137"/>
              <a:gd name="connsiteX8-19919" fmla="*/ 553 w 706"/>
              <a:gd name="connsiteY8-19920" fmla="*/ 74 h 137"/>
              <a:gd name="connsiteX9-19921" fmla="*/ 543 w 706"/>
              <a:gd name="connsiteY9-19922" fmla="*/ 74 h 137"/>
              <a:gd name="connsiteX10-19923" fmla="*/ 527 w 706"/>
              <a:gd name="connsiteY10-19924" fmla="*/ 79 h 137"/>
              <a:gd name="connsiteX11-19925" fmla="*/ 496 w 706"/>
              <a:gd name="connsiteY11-19926" fmla="*/ 79 h 137"/>
              <a:gd name="connsiteX12-19927" fmla="*/ 459 w 706"/>
              <a:gd name="connsiteY12-19928" fmla="*/ 84 h 137"/>
              <a:gd name="connsiteX13-19929" fmla="*/ 422 w 706"/>
              <a:gd name="connsiteY13-19930" fmla="*/ 89 h 137"/>
              <a:gd name="connsiteX14-19931" fmla="*/ 385 w 706"/>
              <a:gd name="connsiteY14-19932" fmla="*/ 89 h 137"/>
              <a:gd name="connsiteX15-19933" fmla="*/ 343 w 706"/>
              <a:gd name="connsiteY15-19934" fmla="*/ 95 h 137"/>
              <a:gd name="connsiteX16-19935" fmla="*/ 295 w 706"/>
              <a:gd name="connsiteY16-19936" fmla="*/ 105 h 137"/>
              <a:gd name="connsiteX17-19937" fmla="*/ 269 w 706"/>
              <a:gd name="connsiteY17-19938" fmla="*/ 105 h 137"/>
              <a:gd name="connsiteX18-19939" fmla="*/ 243 w 706"/>
              <a:gd name="connsiteY18-19940" fmla="*/ 110 h 137"/>
              <a:gd name="connsiteX19-19941" fmla="*/ 216 w 706"/>
              <a:gd name="connsiteY19-19942" fmla="*/ 116 h 137"/>
              <a:gd name="connsiteX20-19943" fmla="*/ 190 w 706"/>
              <a:gd name="connsiteY20-19944" fmla="*/ 116 h 137"/>
              <a:gd name="connsiteX21-19945" fmla="*/ 158 w 706"/>
              <a:gd name="connsiteY21-19946" fmla="*/ 121 h 137"/>
              <a:gd name="connsiteX22-19947" fmla="*/ 132 w 706"/>
              <a:gd name="connsiteY22-19948" fmla="*/ 126 h 137"/>
              <a:gd name="connsiteX23-19949" fmla="*/ 106 w 706"/>
              <a:gd name="connsiteY23-19950" fmla="*/ 126 h 137"/>
              <a:gd name="connsiteX24-19951" fmla="*/ 85 w 706"/>
              <a:gd name="connsiteY24-19952" fmla="*/ 132 h 137"/>
              <a:gd name="connsiteX25-19953" fmla="*/ 64 w 706"/>
              <a:gd name="connsiteY25-19954" fmla="*/ 132 h 137"/>
              <a:gd name="connsiteX26-19955" fmla="*/ 37 w 706"/>
              <a:gd name="connsiteY26-19956" fmla="*/ 132 h 137"/>
              <a:gd name="connsiteX27-19957" fmla="*/ 21 w 706"/>
              <a:gd name="connsiteY27-19958" fmla="*/ 137 h 137"/>
              <a:gd name="connsiteX28-19959" fmla="*/ 0 w 706"/>
              <a:gd name="connsiteY28-19960" fmla="*/ 137 h 137"/>
              <a:gd name="connsiteX29-19961" fmla="*/ 0 w 706"/>
              <a:gd name="connsiteY29-19962" fmla="*/ 100 h 137"/>
              <a:gd name="connsiteX30-19963" fmla="*/ 16 w 706"/>
              <a:gd name="connsiteY30-19964" fmla="*/ 100 h 137"/>
              <a:gd name="connsiteX31-19965" fmla="*/ 37 w 706"/>
              <a:gd name="connsiteY31-19966" fmla="*/ 100 h 137"/>
              <a:gd name="connsiteX32-19967" fmla="*/ 53 w 706"/>
              <a:gd name="connsiteY32-19968" fmla="*/ 100 h 137"/>
              <a:gd name="connsiteX33-19969" fmla="*/ 74 w 706"/>
              <a:gd name="connsiteY33-19970" fmla="*/ 95 h 137"/>
              <a:gd name="connsiteX34-19971" fmla="*/ 100 w 706"/>
              <a:gd name="connsiteY34-19972" fmla="*/ 95 h 137"/>
              <a:gd name="connsiteX35-19973" fmla="*/ 122 w 706"/>
              <a:gd name="connsiteY35-19974" fmla="*/ 89 h 137"/>
              <a:gd name="connsiteX36-19975" fmla="*/ 148 w 706"/>
              <a:gd name="connsiteY36-19976" fmla="*/ 84 h 137"/>
              <a:gd name="connsiteX37-19977" fmla="*/ 179 w 706"/>
              <a:gd name="connsiteY37-19978" fmla="*/ 84 h 137"/>
              <a:gd name="connsiteX38-19979" fmla="*/ 237 w 706"/>
              <a:gd name="connsiteY38-19980" fmla="*/ 74 h 137"/>
              <a:gd name="connsiteX39-19981" fmla="*/ 295 w 706"/>
              <a:gd name="connsiteY39-19982" fmla="*/ 63 h 137"/>
              <a:gd name="connsiteX40-19983" fmla="*/ 353 w 706"/>
              <a:gd name="connsiteY40-19984" fmla="*/ 58 h 137"/>
              <a:gd name="connsiteX41-19985" fmla="*/ 411 w 706"/>
              <a:gd name="connsiteY41-19986" fmla="*/ 47 h 137"/>
              <a:gd name="connsiteX42-19987" fmla="*/ 438 w 706"/>
              <a:gd name="connsiteY42-19988" fmla="*/ 42 h 137"/>
              <a:gd name="connsiteX43-19989" fmla="*/ 464 w 706"/>
              <a:gd name="connsiteY43-19990" fmla="*/ 37 h 137"/>
              <a:gd name="connsiteX44-19991" fmla="*/ 490 w 706"/>
              <a:gd name="connsiteY44-19992" fmla="*/ 32 h 137"/>
              <a:gd name="connsiteX45-19993" fmla="*/ 506 w 706"/>
              <a:gd name="connsiteY45-19994" fmla="*/ 32 h 137"/>
              <a:gd name="connsiteX46-19995" fmla="*/ 522 w 706"/>
              <a:gd name="connsiteY46-19996" fmla="*/ 26 h 137"/>
              <a:gd name="connsiteX47-19997" fmla="*/ 538 w 706"/>
              <a:gd name="connsiteY47-19998" fmla="*/ 21 h 137"/>
              <a:gd name="connsiteX48-19999" fmla="*/ 543 w 706"/>
              <a:gd name="connsiteY48-20000" fmla="*/ 21 h 137"/>
              <a:gd name="connsiteX49-20001" fmla="*/ 553 w 706"/>
              <a:gd name="connsiteY49-20002" fmla="*/ 16 h 137"/>
              <a:gd name="connsiteX50-20003" fmla="*/ 559 w 706"/>
              <a:gd name="connsiteY50-20004" fmla="*/ 11 h 137"/>
              <a:gd name="connsiteX51-20005" fmla="*/ 569 w 706"/>
              <a:gd name="connsiteY51-20006" fmla="*/ 5 h 137"/>
              <a:gd name="connsiteX52-20007" fmla="*/ 575 w 706"/>
              <a:gd name="connsiteY52-20008" fmla="*/ 5 h 137"/>
              <a:gd name="connsiteX53-20009" fmla="*/ 585 w 706"/>
              <a:gd name="connsiteY53-20010" fmla="*/ 0 h 137"/>
              <a:gd name="connsiteX54-20011" fmla="*/ 590 w 706"/>
              <a:gd name="connsiteY54-20012" fmla="*/ 5 h 137"/>
              <a:gd name="connsiteX55-20013" fmla="*/ 596 w 706"/>
              <a:gd name="connsiteY55-20014" fmla="*/ 5 h 137"/>
              <a:gd name="connsiteX56-20015" fmla="*/ 601 w 706"/>
              <a:gd name="connsiteY56-20016" fmla="*/ 11 h 137"/>
              <a:gd name="connsiteX57-20017" fmla="*/ 611 w 706"/>
              <a:gd name="connsiteY57-20018" fmla="*/ 16 h 137"/>
              <a:gd name="connsiteX58-20019" fmla="*/ 622 w 706"/>
              <a:gd name="connsiteY58-20020" fmla="*/ 21 h 137"/>
              <a:gd name="connsiteX59-20021" fmla="*/ 632 w 706"/>
              <a:gd name="connsiteY59-20022" fmla="*/ 26 h 137"/>
              <a:gd name="connsiteX60-20023" fmla="*/ 643 w 706"/>
              <a:gd name="connsiteY60-20024" fmla="*/ 32 h 137"/>
              <a:gd name="connsiteX61-20025" fmla="*/ 659 w 706"/>
              <a:gd name="connsiteY61-20026" fmla="*/ 42 h 137"/>
              <a:gd name="connsiteX62-20027" fmla="*/ 669 w 706"/>
              <a:gd name="connsiteY62-20028" fmla="*/ 53 h 137"/>
              <a:gd name="connsiteX63-20029" fmla="*/ 680 w 706"/>
              <a:gd name="connsiteY63-20030" fmla="*/ 58 h 137"/>
              <a:gd name="connsiteX64-20031" fmla="*/ 690 w 706"/>
              <a:gd name="connsiteY64-20032" fmla="*/ 68 h 137"/>
              <a:gd name="connsiteX65-20033" fmla="*/ 706 w 706"/>
              <a:gd name="connsiteY65-20034" fmla="*/ 79 h 137"/>
              <a:gd name="connsiteX0-20035" fmla="*/ 601 w 690"/>
              <a:gd name="connsiteY0-20036" fmla="*/ 105 h 137"/>
              <a:gd name="connsiteX1-20037" fmla="*/ 596 w 690"/>
              <a:gd name="connsiteY1-20038" fmla="*/ 95 h 137"/>
              <a:gd name="connsiteX2-20039" fmla="*/ 596 w 690"/>
              <a:gd name="connsiteY2-20040" fmla="*/ 89 h 137"/>
              <a:gd name="connsiteX3-20041" fmla="*/ 596 w 690"/>
              <a:gd name="connsiteY3-20042" fmla="*/ 84 h 137"/>
              <a:gd name="connsiteX4-20043" fmla="*/ 590 w 690"/>
              <a:gd name="connsiteY4-20044" fmla="*/ 84 h 137"/>
              <a:gd name="connsiteX5-20045" fmla="*/ 585 w 690"/>
              <a:gd name="connsiteY5-20046" fmla="*/ 79 h 137"/>
              <a:gd name="connsiteX6-20047" fmla="*/ 575 w 690"/>
              <a:gd name="connsiteY6-20048" fmla="*/ 79 h 137"/>
              <a:gd name="connsiteX7-20049" fmla="*/ 569 w 690"/>
              <a:gd name="connsiteY7-20050" fmla="*/ 74 h 137"/>
              <a:gd name="connsiteX8-20051" fmla="*/ 553 w 690"/>
              <a:gd name="connsiteY8-20052" fmla="*/ 74 h 137"/>
              <a:gd name="connsiteX9-20053" fmla="*/ 543 w 690"/>
              <a:gd name="connsiteY9-20054" fmla="*/ 74 h 137"/>
              <a:gd name="connsiteX10-20055" fmla="*/ 527 w 690"/>
              <a:gd name="connsiteY10-20056" fmla="*/ 79 h 137"/>
              <a:gd name="connsiteX11-20057" fmla="*/ 496 w 690"/>
              <a:gd name="connsiteY11-20058" fmla="*/ 79 h 137"/>
              <a:gd name="connsiteX12-20059" fmla="*/ 459 w 690"/>
              <a:gd name="connsiteY12-20060" fmla="*/ 84 h 137"/>
              <a:gd name="connsiteX13-20061" fmla="*/ 422 w 690"/>
              <a:gd name="connsiteY13-20062" fmla="*/ 89 h 137"/>
              <a:gd name="connsiteX14-20063" fmla="*/ 385 w 690"/>
              <a:gd name="connsiteY14-20064" fmla="*/ 89 h 137"/>
              <a:gd name="connsiteX15-20065" fmla="*/ 343 w 690"/>
              <a:gd name="connsiteY15-20066" fmla="*/ 95 h 137"/>
              <a:gd name="connsiteX16-20067" fmla="*/ 295 w 690"/>
              <a:gd name="connsiteY16-20068" fmla="*/ 105 h 137"/>
              <a:gd name="connsiteX17-20069" fmla="*/ 269 w 690"/>
              <a:gd name="connsiteY17-20070" fmla="*/ 105 h 137"/>
              <a:gd name="connsiteX18-20071" fmla="*/ 243 w 690"/>
              <a:gd name="connsiteY18-20072" fmla="*/ 110 h 137"/>
              <a:gd name="connsiteX19-20073" fmla="*/ 216 w 690"/>
              <a:gd name="connsiteY19-20074" fmla="*/ 116 h 137"/>
              <a:gd name="connsiteX20-20075" fmla="*/ 190 w 690"/>
              <a:gd name="connsiteY20-20076" fmla="*/ 116 h 137"/>
              <a:gd name="connsiteX21-20077" fmla="*/ 158 w 690"/>
              <a:gd name="connsiteY21-20078" fmla="*/ 121 h 137"/>
              <a:gd name="connsiteX22-20079" fmla="*/ 132 w 690"/>
              <a:gd name="connsiteY22-20080" fmla="*/ 126 h 137"/>
              <a:gd name="connsiteX23-20081" fmla="*/ 106 w 690"/>
              <a:gd name="connsiteY23-20082" fmla="*/ 126 h 137"/>
              <a:gd name="connsiteX24-20083" fmla="*/ 85 w 690"/>
              <a:gd name="connsiteY24-20084" fmla="*/ 132 h 137"/>
              <a:gd name="connsiteX25-20085" fmla="*/ 64 w 690"/>
              <a:gd name="connsiteY25-20086" fmla="*/ 132 h 137"/>
              <a:gd name="connsiteX26-20087" fmla="*/ 37 w 690"/>
              <a:gd name="connsiteY26-20088" fmla="*/ 132 h 137"/>
              <a:gd name="connsiteX27-20089" fmla="*/ 21 w 690"/>
              <a:gd name="connsiteY27-20090" fmla="*/ 137 h 137"/>
              <a:gd name="connsiteX28-20091" fmla="*/ 0 w 690"/>
              <a:gd name="connsiteY28-20092" fmla="*/ 137 h 137"/>
              <a:gd name="connsiteX29-20093" fmla="*/ 0 w 690"/>
              <a:gd name="connsiteY29-20094" fmla="*/ 100 h 137"/>
              <a:gd name="connsiteX30-20095" fmla="*/ 16 w 690"/>
              <a:gd name="connsiteY30-20096" fmla="*/ 100 h 137"/>
              <a:gd name="connsiteX31-20097" fmla="*/ 37 w 690"/>
              <a:gd name="connsiteY31-20098" fmla="*/ 100 h 137"/>
              <a:gd name="connsiteX32-20099" fmla="*/ 53 w 690"/>
              <a:gd name="connsiteY32-20100" fmla="*/ 100 h 137"/>
              <a:gd name="connsiteX33-20101" fmla="*/ 74 w 690"/>
              <a:gd name="connsiteY33-20102" fmla="*/ 95 h 137"/>
              <a:gd name="connsiteX34-20103" fmla="*/ 100 w 690"/>
              <a:gd name="connsiteY34-20104" fmla="*/ 95 h 137"/>
              <a:gd name="connsiteX35-20105" fmla="*/ 122 w 690"/>
              <a:gd name="connsiteY35-20106" fmla="*/ 89 h 137"/>
              <a:gd name="connsiteX36-20107" fmla="*/ 148 w 690"/>
              <a:gd name="connsiteY36-20108" fmla="*/ 84 h 137"/>
              <a:gd name="connsiteX37-20109" fmla="*/ 179 w 690"/>
              <a:gd name="connsiteY37-20110" fmla="*/ 84 h 137"/>
              <a:gd name="connsiteX38-20111" fmla="*/ 237 w 690"/>
              <a:gd name="connsiteY38-20112" fmla="*/ 74 h 137"/>
              <a:gd name="connsiteX39-20113" fmla="*/ 295 w 690"/>
              <a:gd name="connsiteY39-20114" fmla="*/ 63 h 137"/>
              <a:gd name="connsiteX40-20115" fmla="*/ 353 w 690"/>
              <a:gd name="connsiteY40-20116" fmla="*/ 58 h 137"/>
              <a:gd name="connsiteX41-20117" fmla="*/ 411 w 690"/>
              <a:gd name="connsiteY41-20118" fmla="*/ 47 h 137"/>
              <a:gd name="connsiteX42-20119" fmla="*/ 438 w 690"/>
              <a:gd name="connsiteY42-20120" fmla="*/ 42 h 137"/>
              <a:gd name="connsiteX43-20121" fmla="*/ 464 w 690"/>
              <a:gd name="connsiteY43-20122" fmla="*/ 37 h 137"/>
              <a:gd name="connsiteX44-20123" fmla="*/ 490 w 690"/>
              <a:gd name="connsiteY44-20124" fmla="*/ 32 h 137"/>
              <a:gd name="connsiteX45-20125" fmla="*/ 506 w 690"/>
              <a:gd name="connsiteY45-20126" fmla="*/ 32 h 137"/>
              <a:gd name="connsiteX46-20127" fmla="*/ 522 w 690"/>
              <a:gd name="connsiteY46-20128" fmla="*/ 26 h 137"/>
              <a:gd name="connsiteX47-20129" fmla="*/ 538 w 690"/>
              <a:gd name="connsiteY47-20130" fmla="*/ 21 h 137"/>
              <a:gd name="connsiteX48-20131" fmla="*/ 543 w 690"/>
              <a:gd name="connsiteY48-20132" fmla="*/ 21 h 137"/>
              <a:gd name="connsiteX49-20133" fmla="*/ 553 w 690"/>
              <a:gd name="connsiteY49-20134" fmla="*/ 16 h 137"/>
              <a:gd name="connsiteX50-20135" fmla="*/ 559 w 690"/>
              <a:gd name="connsiteY50-20136" fmla="*/ 11 h 137"/>
              <a:gd name="connsiteX51-20137" fmla="*/ 569 w 690"/>
              <a:gd name="connsiteY51-20138" fmla="*/ 5 h 137"/>
              <a:gd name="connsiteX52-20139" fmla="*/ 575 w 690"/>
              <a:gd name="connsiteY52-20140" fmla="*/ 5 h 137"/>
              <a:gd name="connsiteX53-20141" fmla="*/ 585 w 690"/>
              <a:gd name="connsiteY53-20142" fmla="*/ 0 h 137"/>
              <a:gd name="connsiteX54-20143" fmla="*/ 590 w 690"/>
              <a:gd name="connsiteY54-20144" fmla="*/ 5 h 137"/>
              <a:gd name="connsiteX55-20145" fmla="*/ 596 w 690"/>
              <a:gd name="connsiteY55-20146" fmla="*/ 5 h 137"/>
              <a:gd name="connsiteX56-20147" fmla="*/ 601 w 690"/>
              <a:gd name="connsiteY56-20148" fmla="*/ 11 h 137"/>
              <a:gd name="connsiteX57-20149" fmla="*/ 611 w 690"/>
              <a:gd name="connsiteY57-20150" fmla="*/ 16 h 137"/>
              <a:gd name="connsiteX58-20151" fmla="*/ 622 w 690"/>
              <a:gd name="connsiteY58-20152" fmla="*/ 21 h 137"/>
              <a:gd name="connsiteX59-20153" fmla="*/ 632 w 690"/>
              <a:gd name="connsiteY59-20154" fmla="*/ 26 h 137"/>
              <a:gd name="connsiteX60-20155" fmla="*/ 643 w 690"/>
              <a:gd name="connsiteY60-20156" fmla="*/ 32 h 137"/>
              <a:gd name="connsiteX61-20157" fmla="*/ 659 w 690"/>
              <a:gd name="connsiteY61-20158" fmla="*/ 42 h 137"/>
              <a:gd name="connsiteX62-20159" fmla="*/ 669 w 690"/>
              <a:gd name="connsiteY62-20160" fmla="*/ 53 h 137"/>
              <a:gd name="connsiteX63-20161" fmla="*/ 680 w 690"/>
              <a:gd name="connsiteY63-20162" fmla="*/ 58 h 137"/>
              <a:gd name="connsiteX64-20163" fmla="*/ 690 w 690"/>
              <a:gd name="connsiteY64-20164" fmla="*/ 68 h 137"/>
              <a:gd name="connsiteX0-20165" fmla="*/ 601 w 680"/>
              <a:gd name="connsiteY0-20166" fmla="*/ 105 h 137"/>
              <a:gd name="connsiteX1-20167" fmla="*/ 596 w 680"/>
              <a:gd name="connsiteY1-20168" fmla="*/ 95 h 137"/>
              <a:gd name="connsiteX2-20169" fmla="*/ 596 w 680"/>
              <a:gd name="connsiteY2-20170" fmla="*/ 89 h 137"/>
              <a:gd name="connsiteX3-20171" fmla="*/ 596 w 680"/>
              <a:gd name="connsiteY3-20172" fmla="*/ 84 h 137"/>
              <a:gd name="connsiteX4-20173" fmla="*/ 590 w 680"/>
              <a:gd name="connsiteY4-20174" fmla="*/ 84 h 137"/>
              <a:gd name="connsiteX5-20175" fmla="*/ 585 w 680"/>
              <a:gd name="connsiteY5-20176" fmla="*/ 79 h 137"/>
              <a:gd name="connsiteX6-20177" fmla="*/ 575 w 680"/>
              <a:gd name="connsiteY6-20178" fmla="*/ 79 h 137"/>
              <a:gd name="connsiteX7-20179" fmla="*/ 569 w 680"/>
              <a:gd name="connsiteY7-20180" fmla="*/ 74 h 137"/>
              <a:gd name="connsiteX8-20181" fmla="*/ 553 w 680"/>
              <a:gd name="connsiteY8-20182" fmla="*/ 74 h 137"/>
              <a:gd name="connsiteX9-20183" fmla="*/ 543 w 680"/>
              <a:gd name="connsiteY9-20184" fmla="*/ 74 h 137"/>
              <a:gd name="connsiteX10-20185" fmla="*/ 527 w 680"/>
              <a:gd name="connsiteY10-20186" fmla="*/ 79 h 137"/>
              <a:gd name="connsiteX11-20187" fmla="*/ 496 w 680"/>
              <a:gd name="connsiteY11-20188" fmla="*/ 79 h 137"/>
              <a:gd name="connsiteX12-20189" fmla="*/ 459 w 680"/>
              <a:gd name="connsiteY12-20190" fmla="*/ 84 h 137"/>
              <a:gd name="connsiteX13-20191" fmla="*/ 422 w 680"/>
              <a:gd name="connsiteY13-20192" fmla="*/ 89 h 137"/>
              <a:gd name="connsiteX14-20193" fmla="*/ 385 w 680"/>
              <a:gd name="connsiteY14-20194" fmla="*/ 89 h 137"/>
              <a:gd name="connsiteX15-20195" fmla="*/ 343 w 680"/>
              <a:gd name="connsiteY15-20196" fmla="*/ 95 h 137"/>
              <a:gd name="connsiteX16-20197" fmla="*/ 295 w 680"/>
              <a:gd name="connsiteY16-20198" fmla="*/ 105 h 137"/>
              <a:gd name="connsiteX17-20199" fmla="*/ 269 w 680"/>
              <a:gd name="connsiteY17-20200" fmla="*/ 105 h 137"/>
              <a:gd name="connsiteX18-20201" fmla="*/ 243 w 680"/>
              <a:gd name="connsiteY18-20202" fmla="*/ 110 h 137"/>
              <a:gd name="connsiteX19-20203" fmla="*/ 216 w 680"/>
              <a:gd name="connsiteY19-20204" fmla="*/ 116 h 137"/>
              <a:gd name="connsiteX20-20205" fmla="*/ 190 w 680"/>
              <a:gd name="connsiteY20-20206" fmla="*/ 116 h 137"/>
              <a:gd name="connsiteX21-20207" fmla="*/ 158 w 680"/>
              <a:gd name="connsiteY21-20208" fmla="*/ 121 h 137"/>
              <a:gd name="connsiteX22-20209" fmla="*/ 132 w 680"/>
              <a:gd name="connsiteY22-20210" fmla="*/ 126 h 137"/>
              <a:gd name="connsiteX23-20211" fmla="*/ 106 w 680"/>
              <a:gd name="connsiteY23-20212" fmla="*/ 126 h 137"/>
              <a:gd name="connsiteX24-20213" fmla="*/ 85 w 680"/>
              <a:gd name="connsiteY24-20214" fmla="*/ 132 h 137"/>
              <a:gd name="connsiteX25-20215" fmla="*/ 64 w 680"/>
              <a:gd name="connsiteY25-20216" fmla="*/ 132 h 137"/>
              <a:gd name="connsiteX26-20217" fmla="*/ 37 w 680"/>
              <a:gd name="connsiteY26-20218" fmla="*/ 132 h 137"/>
              <a:gd name="connsiteX27-20219" fmla="*/ 21 w 680"/>
              <a:gd name="connsiteY27-20220" fmla="*/ 137 h 137"/>
              <a:gd name="connsiteX28-20221" fmla="*/ 0 w 680"/>
              <a:gd name="connsiteY28-20222" fmla="*/ 137 h 137"/>
              <a:gd name="connsiteX29-20223" fmla="*/ 0 w 680"/>
              <a:gd name="connsiteY29-20224" fmla="*/ 100 h 137"/>
              <a:gd name="connsiteX30-20225" fmla="*/ 16 w 680"/>
              <a:gd name="connsiteY30-20226" fmla="*/ 100 h 137"/>
              <a:gd name="connsiteX31-20227" fmla="*/ 37 w 680"/>
              <a:gd name="connsiteY31-20228" fmla="*/ 100 h 137"/>
              <a:gd name="connsiteX32-20229" fmla="*/ 53 w 680"/>
              <a:gd name="connsiteY32-20230" fmla="*/ 100 h 137"/>
              <a:gd name="connsiteX33-20231" fmla="*/ 74 w 680"/>
              <a:gd name="connsiteY33-20232" fmla="*/ 95 h 137"/>
              <a:gd name="connsiteX34-20233" fmla="*/ 100 w 680"/>
              <a:gd name="connsiteY34-20234" fmla="*/ 95 h 137"/>
              <a:gd name="connsiteX35-20235" fmla="*/ 122 w 680"/>
              <a:gd name="connsiteY35-20236" fmla="*/ 89 h 137"/>
              <a:gd name="connsiteX36-20237" fmla="*/ 148 w 680"/>
              <a:gd name="connsiteY36-20238" fmla="*/ 84 h 137"/>
              <a:gd name="connsiteX37-20239" fmla="*/ 179 w 680"/>
              <a:gd name="connsiteY37-20240" fmla="*/ 84 h 137"/>
              <a:gd name="connsiteX38-20241" fmla="*/ 237 w 680"/>
              <a:gd name="connsiteY38-20242" fmla="*/ 74 h 137"/>
              <a:gd name="connsiteX39-20243" fmla="*/ 295 w 680"/>
              <a:gd name="connsiteY39-20244" fmla="*/ 63 h 137"/>
              <a:gd name="connsiteX40-20245" fmla="*/ 353 w 680"/>
              <a:gd name="connsiteY40-20246" fmla="*/ 58 h 137"/>
              <a:gd name="connsiteX41-20247" fmla="*/ 411 w 680"/>
              <a:gd name="connsiteY41-20248" fmla="*/ 47 h 137"/>
              <a:gd name="connsiteX42-20249" fmla="*/ 438 w 680"/>
              <a:gd name="connsiteY42-20250" fmla="*/ 42 h 137"/>
              <a:gd name="connsiteX43-20251" fmla="*/ 464 w 680"/>
              <a:gd name="connsiteY43-20252" fmla="*/ 37 h 137"/>
              <a:gd name="connsiteX44-20253" fmla="*/ 490 w 680"/>
              <a:gd name="connsiteY44-20254" fmla="*/ 32 h 137"/>
              <a:gd name="connsiteX45-20255" fmla="*/ 506 w 680"/>
              <a:gd name="connsiteY45-20256" fmla="*/ 32 h 137"/>
              <a:gd name="connsiteX46-20257" fmla="*/ 522 w 680"/>
              <a:gd name="connsiteY46-20258" fmla="*/ 26 h 137"/>
              <a:gd name="connsiteX47-20259" fmla="*/ 538 w 680"/>
              <a:gd name="connsiteY47-20260" fmla="*/ 21 h 137"/>
              <a:gd name="connsiteX48-20261" fmla="*/ 543 w 680"/>
              <a:gd name="connsiteY48-20262" fmla="*/ 21 h 137"/>
              <a:gd name="connsiteX49-20263" fmla="*/ 553 w 680"/>
              <a:gd name="connsiteY49-20264" fmla="*/ 16 h 137"/>
              <a:gd name="connsiteX50-20265" fmla="*/ 559 w 680"/>
              <a:gd name="connsiteY50-20266" fmla="*/ 11 h 137"/>
              <a:gd name="connsiteX51-20267" fmla="*/ 569 w 680"/>
              <a:gd name="connsiteY51-20268" fmla="*/ 5 h 137"/>
              <a:gd name="connsiteX52-20269" fmla="*/ 575 w 680"/>
              <a:gd name="connsiteY52-20270" fmla="*/ 5 h 137"/>
              <a:gd name="connsiteX53-20271" fmla="*/ 585 w 680"/>
              <a:gd name="connsiteY53-20272" fmla="*/ 0 h 137"/>
              <a:gd name="connsiteX54-20273" fmla="*/ 590 w 680"/>
              <a:gd name="connsiteY54-20274" fmla="*/ 5 h 137"/>
              <a:gd name="connsiteX55-20275" fmla="*/ 596 w 680"/>
              <a:gd name="connsiteY55-20276" fmla="*/ 5 h 137"/>
              <a:gd name="connsiteX56-20277" fmla="*/ 601 w 680"/>
              <a:gd name="connsiteY56-20278" fmla="*/ 11 h 137"/>
              <a:gd name="connsiteX57-20279" fmla="*/ 611 w 680"/>
              <a:gd name="connsiteY57-20280" fmla="*/ 16 h 137"/>
              <a:gd name="connsiteX58-20281" fmla="*/ 622 w 680"/>
              <a:gd name="connsiteY58-20282" fmla="*/ 21 h 137"/>
              <a:gd name="connsiteX59-20283" fmla="*/ 632 w 680"/>
              <a:gd name="connsiteY59-20284" fmla="*/ 26 h 137"/>
              <a:gd name="connsiteX60-20285" fmla="*/ 643 w 680"/>
              <a:gd name="connsiteY60-20286" fmla="*/ 32 h 137"/>
              <a:gd name="connsiteX61-20287" fmla="*/ 659 w 680"/>
              <a:gd name="connsiteY61-20288" fmla="*/ 42 h 137"/>
              <a:gd name="connsiteX62-20289" fmla="*/ 669 w 680"/>
              <a:gd name="connsiteY62-20290" fmla="*/ 53 h 137"/>
              <a:gd name="connsiteX63-20291" fmla="*/ 680 w 680"/>
              <a:gd name="connsiteY63-20292" fmla="*/ 58 h 137"/>
              <a:gd name="connsiteX0-20293" fmla="*/ 601 w 680"/>
              <a:gd name="connsiteY0-20294" fmla="*/ 105 h 137"/>
              <a:gd name="connsiteX1-20295" fmla="*/ 596 w 680"/>
              <a:gd name="connsiteY1-20296" fmla="*/ 89 h 137"/>
              <a:gd name="connsiteX2-20297" fmla="*/ 596 w 680"/>
              <a:gd name="connsiteY2-20298" fmla="*/ 84 h 137"/>
              <a:gd name="connsiteX3-20299" fmla="*/ 590 w 680"/>
              <a:gd name="connsiteY3-20300" fmla="*/ 84 h 137"/>
              <a:gd name="connsiteX4-20301" fmla="*/ 585 w 680"/>
              <a:gd name="connsiteY4-20302" fmla="*/ 79 h 137"/>
              <a:gd name="connsiteX5-20303" fmla="*/ 575 w 680"/>
              <a:gd name="connsiteY5-20304" fmla="*/ 79 h 137"/>
              <a:gd name="connsiteX6-20305" fmla="*/ 569 w 680"/>
              <a:gd name="connsiteY6-20306" fmla="*/ 74 h 137"/>
              <a:gd name="connsiteX7-20307" fmla="*/ 553 w 680"/>
              <a:gd name="connsiteY7-20308" fmla="*/ 74 h 137"/>
              <a:gd name="connsiteX8-20309" fmla="*/ 543 w 680"/>
              <a:gd name="connsiteY8-20310" fmla="*/ 74 h 137"/>
              <a:gd name="connsiteX9-20311" fmla="*/ 527 w 680"/>
              <a:gd name="connsiteY9-20312" fmla="*/ 79 h 137"/>
              <a:gd name="connsiteX10-20313" fmla="*/ 496 w 680"/>
              <a:gd name="connsiteY10-20314" fmla="*/ 79 h 137"/>
              <a:gd name="connsiteX11-20315" fmla="*/ 459 w 680"/>
              <a:gd name="connsiteY11-20316" fmla="*/ 84 h 137"/>
              <a:gd name="connsiteX12-20317" fmla="*/ 422 w 680"/>
              <a:gd name="connsiteY12-20318" fmla="*/ 89 h 137"/>
              <a:gd name="connsiteX13-20319" fmla="*/ 385 w 680"/>
              <a:gd name="connsiteY13-20320" fmla="*/ 89 h 137"/>
              <a:gd name="connsiteX14-20321" fmla="*/ 343 w 680"/>
              <a:gd name="connsiteY14-20322" fmla="*/ 95 h 137"/>
              <a:gd name="connsiteX15-20323" fmla="*/ 295 w 680"/>
              <a:gd name="connsiteY15-20324" fmla="*/ 105 h 137"/>
              <a:gd name="connsiteX16-20325" fmla="*/ 269 w 680"/>
              <a:gd name="connsiteY16-20326" fmla="*/ 105 h 137"/>
              <a:gd name="connsiteX17-20327" fmla="*/ 243 w 680"/>
              <a:gd name="connsiteY17-20328" fmla="*/ 110 h 137"/>
              <a:gd name="connsiteX18-20329" fmla="*/ 216 w 680"/>
              <a:gd name="connsiteY18-20330" fmla="*/ 116 h 137"/>
              <a:gd name="connsiteX19-20331" fmla="*/ 190 w 680"/>
              <a:gd name="connsiteY19-20332" fmla="*/ 116 h 137"/>
              <a:gd name="connsiteX20-20333" fmla="*/ 158 w 680"/>
              <a:gd name="connsiteY20-20334" fmla="*/ 121 h 137"/>
              <a:gd name="connsiteX21-20335" fmla="*/ 132 w 680"/>
              <a:gd name="connsiteY21-20336" fmla="*/ 126 h 137"/>
              <a:gd name="connsiteX22-20337" fmla="*/ 106 w 680"/>
              <a:gd name="connsiteY22-20338" fmla="*/ 126 h 137"/>
              <a:gd name="connsiteX23-20339" fmla="*/ 85 w 680"/>
              <a:gd name="connsiteY23-20340" fmla="*/ 132 h 137"/>
              <a:gd name="connsiteX24-20341" fmla="*/ 64 w 680"/>
              <a:gd name="connsiteY24-20342" fmla="*/ 132 h 137"/>
              <a:gd name="connsiteX25-20343" fmla="*/ 37 w 680"/>
              <a:gd name="connsiteY25-20344" fmla="*/ 132 h 137"/>
              <a:gd name="connsiteX26-20345" fmla="*/ 21 w 680"/>
              <a:gd name="connsiteY26-20346" fmla="*/ 137 h 137"/>
              <a:gd name="connsiteX27-20347" fmla="*/ 0 w 680"/>
              <a:gd name="connsiteY27-20348" fmla="*/ 137 h 137"/>
              <a:gd name="connsiteX28-20349" fmla="*/ 0 w 680"/>
              <a:gd name="connsiteY28-20350" fmla="*/ 100 h 137"/>
              <a:gd name="connsiteX29-20351" fmla="*/ 16 w 680"/>
              <a:gd name="connsiteY29-20352" fmla="*/ 100 h 137"/>
              <a:gd name="connsiteX30-20353" fmla="*/ 37 w 680"/>
              <a:gd name="connsiteY30-20354" fmla="*/ 100 h 137"/>
              <a:gd name="connsiteX31-20355" fmla="*/ 53 w 680"/>
              <a:gd name="connsiteY31-20356" fmla="*/ 100 h 137"/>
              <a:gd name="connsiteX32-20357" fmla="*/ 74 w 680"/>
              <a:gd name="connsiteY32-20358" fmla="*/ 95 h 137"/>
              <a:gd name="connsiteX33-20359" fmla="*/ 100 w 680"/>
              <a:gd name="connsiteY33-20360" fmla="*/ 95 h 137"/>
              <a:gd name="connsiteX34-20361" fmla="*/ 122 w 680"/>
              <a:gd name="connsiteY34-20362" fmla="*/ 89 h 137"/>
              <a:gd name="connsiteX35-20363" fmla="*/ 148 w 680"/>
              <a:gd name="connsiteY35-20364" fmla="*/ 84 h 137"/>
              <a:gd name="connsiteX36-20365" fmla="*/ 179 w 680"/>
              <a:gd name="connsiteY36-20366" fmla="*/ 84 h 137"/>
              <a:gd name="connsiteX37-20367" fmla="*/ 237 w 680"/>
              <a:gd name="connsiteY37-20368" fmla="*/ 74 h 137"/>
              <a:gd name="connsiteX38-20369" fmla="*/ 295 w 680"/>
              <a:gd name="connsiteY38-20370" fmla="*/ 63 h 137"/>
              <a:gd name="connsiteX39-20371" fmla="*/ 353 w 680"/>
              <a:gd name="connsiteY39-20372" fmla="*/ 58 h 137"/>
              <a:gd name="connsiteX40-20373" fmla="*/ 411 w 680"/>
              <a:gd name="connsiteY40-20374" fmla="*/ 47 h 137"/>
              <a:gd name="connsiteX41-20375" fmla="*/ 438 w 680"/>
              <a:gd name="connsiteY41-20376" fmla="*/ 42 h 137"/>
              <a:gd name="connsiteX42-20377" fmla="*/ 464 w 680"/>
              <a:gd name="connsiteY42-20378" fmla="*/ 37 h 137"/>
              <a:gd name="connsiteX43-20379" fmla="*/ 490 w 680"/>
              <a:gd name="connsiteY43-20380" fmla="*/ 32 h 137"/>
              <a:gd name="connsiteX44-20381" fmla="*/ 506 w 680"/>
              <a:gd name="connsiteY44-20382" fmla="*/ 32 h 137"/>
              <a:gd name="connsiteX45-20383" fmla="*/ 522 w 680"/>
              <a:gd name="connsiteY45-20384" fmla="*/ 26 h 137"/>
              <a:gd name="connsiteX46-20385" fmla="*/ 538 w 680"/>
              <a:gd name="connsiteY46-20386" fmla="*/ 21 h 137"/>
              <a:gd name="connsiteX47-20387" fmla="*/ 543 w 680"/>
              <a:gd name="connsiteY47-20388" fmla="*/ 21 h 137"/>
              <a:gd name="connsiteX48-20389" fmla="*/ 553 w 680"/>
              <a:gd name="connsiteY48-20390" fmla="*/ 16 h 137"/>
              <a:gd name="connsiteX49-20391" fmla="*/ 559 w 680"/>
              <a:gd name="connsiteY49-20392" fmla="*/ 11 h 137"/>
              <a:gd name="connsiteX50-20393" fmla="*/ 569 w 680"/>
              <a:gd name="connsiteY50-20394" fmla="*/ 5 h 137"/>
              <a:gd name="connsiteX51-20395" fmla="*/ 575 w 680"/>
              <a:gd name="connsiteY51-20396" fmla="*/ 5 h 137"/>
              <a:gd name="connsiteX52-20397" fmla="*/ 585 w 680"/>
              <a:gd name="connsiteY52-20398" fmla="*/ 0 h 137"/>
              <a:gd name="connsiteX53-20399" fmla="*/ 590 w 680"/>
              <a:gd name="connsiteY53-20400" fmla="*/ 5 h 137"/>
              <a:gd name="connsiteX54-20401" fmla="*/ 596 w 680"/>
              <a:gd name="connsiteY54-20402" fmla="*/ 5 h 137"/>
              <a:gd name="connsiteX55-20403" fmla="*/ 601 w 680"/>
              <a:gd name="connsiteY55-20404" fmla="*/ 11 h 137"/>
              <a:gd name="connsiteX56-20405" fmla="*/ 611 w 680"/>
              <a:gd name="connsiteY56-20406" fmla="*/ 16 h 137"/>
              <a:gd name="connsiteX57-20407" fmla="*/ 622 w 680"/>
              <a:gd name="connsiteY57-20408" fmla="*/ 21 h 137"/>
              <a:gd name="connsiteX58-20409" fmla="*/ 632 w 680"/>
              <a:gd name="connsiteY58-20410" fmla="*/ 26 h 137"/>
              <a:gd name="connsiteX59-20411" fmla="*/ 643 w 680"/>
              <a:gd name="connsiteY59-20412" fmla="*/ 32 h 137"/>
              <a:gd name="connsiteX60-20413" fmla="*/ 659 w 680"/>
              <a:gd name="connsiteY60-20414" fmla="*/ 42 h 137"/>
              <a:gd name="connsiteX61-20415" fmla="*/ 669 w 680"/>
              <a:gd name="connsiteY61-20416" fmla="*/ 53 h 137"/>
              <a:gd name="connsiteX62-20417" fmla="*/ 680 w 680"/>
              <a:gd name="connsiteY62-20418" fmla="*/ 58 h 137"/>
              <a:gd name="connsiteX0-20419" fmla="*/ 596 w 680"/>
              <a:gd name="connsiteY0-20420" fmla="*/ 89 h 137"/>
              <a:gd name="connsiteX1-20421" fmla="*/ 596 w 680"/>
              <a:gd name="connsiteY1-20422" fmla="*/ 84 h 137"/>
              <a:gd name="connsiteX2-20423" fmla="*/ 590 w 680"/>
              <a:gd name="connsiteY2-20424" fmla="*/ 84 h 137"/>
              <a:gd name="connsiteX3-20425" fmla="*/ 585 w 680"/>
              <a:gd name="connsiteY3-20426" fmla="*/ 79 h 137"/>
              <a:gd name="connsiteX4-20427" fmla="*/ 575 w 680"/>
              <a:gd name="connsiteY4-20428" fmla="*/ 79 h 137"/>
              <a:gd name="connsiteX5-20429" fmla="*/ 569 w 680"/>
              <a:gd name="connsiteY5-20430" fmla="*/ 74 h 137"/>
              <a:gd name="connsiteX6-20431" fmla="*/ 553 w 680"/>
              <a:gd name="connsiteY6-20432" fmla="*/ 74 h 137"/>
              <a:gd name="connsiteX7-20433" fmla="*/ 543 w 680"/>
              <a:gd name="connsiteY7-20434" fmla="*/ 74 h 137"/>
              <a:gd name="connsiteX8-20435" fmla="*/ 527 w 680"/>
              <a:gd name="connsiteY8-20436" fmla="*/ 79 h 137"/>
              <a:gd name="connsiteX9-20437" fmla="*/ 496 w 680"/>
              <a:gd name="connsiteY9-20438" fmla="*/ 79 h 137"/>
              <a:gd name="connsiteX10-20439" fmla="*/ 459 w 680"/>
              <a:gd name="connsiteY10-20440" fmla="*/ 84 h 137"/>
              <a:gd name="connsiteX11-20441" fmla="*/ 422 w 680"/>
              <a:gd name="connsiteY11-20442" fmla="*/ 89 h 137"/>
              <a:gd name="connsiteX12-20443" fmla="*/ 385 w 680"/>
              <a:gd name="connsiteY12-20444" fmla="*/ 89 h 137"/>
              <a:gd name="connsiteX13-20445" fmla="*/ 343 w 680"/>
              <a:gd name="connsiteY13-20446" fmla="*/ 95 h 137"/>
              <a:gd name="connsiteX14-20447" fmla="*/ 295 w 680"/>
              <a:gd name="connsiteY14-20448" fmla="*/ 105 h 137"/>
              <a:gd name="connsiteX15-20449" fmla="*/ 269 w 680"/>
              <a:gd name="connsiteY15-20450" fmla="*/ 105 h 137"/>
              <a:gd name="connsiteX16-20451" fmla="*/ 243 w 680"/>
              <a:gd name="connsiteY16-20452" fmla="*/ 110 h 137"/>
              <a:gd name="connsiteX17-20453" fmla="*/ 216 w 680"/>
              <a:gd name="connsiteY17-20454" fmla="*/ 116 h 137"/>
              <a:gd name="connsiteX18-20455" fmla="*/ 190 w 680"/>
              <a:gd name="connsiteY18-20456" fmla="*/ 116 h 137"/>
              <a:gd name="connsiteX19-20457" fmla="*/ 158 w 680"/>
              <a:gd name="connsiteY19-20458" fmla="*/ 121 h 137"/>
              <a:gd name="connsiteX20-20459" fmla="*/ 132 w 680"/>
              <a:gd name="connsiteY20-20460" fmla="*/ 126 h 137"/>
              <a:gd name="connsiteX21-20461" fmla="*/ 106 w 680"/>
              <a:gd name="connsiteY21-20462" fmla="*/ 126 h 137"/>
              <a:gd name="connsiteX22-20463" fmla="*/ 85 w 680"/>
              <a:gd name="connsiteY22-20464" fmla="*/ 132 h 137"/>
              <a:gd name="connsiteX23-20465" fmla="*/ 64 w 680"/>
              <a:gd name="connsiteY23-20466" fmla="*/ 132 h 137"/>
              <a:gd name="connsiteX24-20467" fmla="*/ 37 w 680"/>
              <a:gd name="connsiteY24-20468" fmla="*/ 132 h 137"/>
              <a:gd name="connsiteX25-20469" fmla="*/ 21 w 680"/>
              <a:gd name="connsiteY25-20470" fmla="*/ 137 h 137"/>
              <a:gd name="connsiteX26-20471" fmla="*/ 0 w 680"/>
              <a:gd name="connsiteY26-20472" fmla="*/ 137 h 137"/>
              <a:gd name="connsiteX27-20473" fmla="*/ 0 w 680"/>
              <a:gd name="connsiteY27-20474" fmla="*/ 100 h 137"/>
              <a:gd name="connsiteX28-20475" fmla="*/ 16 w 680"/>
              <a:gd name="connsiteY28-20476" fmla="*/ 100 h 137"/>
              <a:gd name="connsiteX29-20477" fmla="*/ 37 w 680"/>
              <a:gd name="connsiteY29-20478" fmla="*/ 100 h 137"/>
              <a:gd name="connsiteX30-20479" fmla="*/ 53 w 680"/>
              <a:gd name="connsiteY30-20480" fmla="*/ 100 h 137"/>
              <a:gd name="connsiteX31-20481" fmla="*/ 74 w 680"/>
              <a:gd name="connsiteY31-20482" fmla="*/ 95 h 137"/>
              <a:gd name="connsiteX32-20483" fmla="*/ 100 w 680"/>
              <a:gd name="connsiteY32-20484" fmla="*/ 95 h 137"/>
              <a:gd name="connsiteX33-20485" fmla="*/ 122 w 680"/>
              <a:gd name="connsiteY33-20486" fmla="*/ 89 h 137"/>
              <a:gd name="connsiteX34-20487" fmla="*/ 148 w 680"/>
              <a:gd name="connsiteY34-20488" fmla="*/ 84 h 137"/>
              <a:gd name="connsiteX35-20489" fmla="*/ 179 w 680"/>
              <a:gd name="connsiteY35-20490" fmla="*/ 84 h 137"/>
              <a:gd name="connsiteX36-20491" fmla="*/ 237 w 680"/>
              <a:gd name="connsiteY36-20492" fmla="*/ 74 h 137"/>
              <a:gd name="connsiteX37-20493" fmla="*/ 295 w 680"/>
              <a:gd name="connsiteY37-20494" fmla="*/ 63 h 137"/>
              <a:gd name="connsiteX38-20495" fmla="*/ 353 w 680"/>
              <a:gd name="connsiteY38-20496" fmla="*/ 58 h 137"/>
              <a:gd name="connsiteX39-20497" fmla="*/ 411 w 680"/>
              <a:gd name="connsiteY39-20498" fmla="*/ 47 h 137"/>
              <a:gd name="connsiteX40-20499" fmla="*/ 438 w 680"/>
              <a:gd name="connsiteY40-20500" fmla="*/ 42 h 137"/>
              <a:gd name="connsiteX41-20501" fmla="*/ 464 w 680"/>
              <a:gd name="connsiteY41-20502" fmla="*/ 37 h 137"/>
              <a:gd name="connsiteX42-20503" fmla="*/ 490 w 680"/>
              <a:gd name="connsiteY42-20504" fmla="*/ 32 h 137"/>
              <a:gd name="connsiteX43-20505" fmla="*/ 506 w 680"/>
              <a:gd name="connsiteY43-20506" fmla="*/ 32 h 137"/>
              <a:gd name="connsiteX44-20507" fmla="*/ 522 w 680"/>
              <a:gd name="connsiteY44-20508" fmla="*/ 26 h 137"/>
              <a:gd name="connsiteX45-20509" fmla="*/ 538 w 680"/>
              <a:gd name="connsiteY45-20510" fmla="*/ 21 h 137"/>
              <a:gd name="connsiteX46-20511" fmla="*/ 543 w 680"/>
              <a:gd name="connsiteY46-20512" fmla="*/ 21 h 137"/>
              <a:gd name="connsiteX47-20513" fmla="*/ 553 w 680"/>
              <a:gd name="connsiteY47-20514" fmla="*/ 16 h 137"/>
              <a:gd name="connsiteX48-20515" fmla="*/ 559 w 680"/>
              <a:gd name="connsiteY48-20516" fmla="*/ 11 h 137"/>
              <a:gd name="connsiteX49-20517" fmla="*/ 569 w 680"/>
              <a:gd name="connsiteY49-20518" fmla="*/ 5 h 137"/>
              <a:gd name="connsiteX50-20519" fmla="*/ 575 w 680"/>
              <a:gd name="connsiteY50-20520" fmla="*/ 5 h 137"/>
              <a:gd name="connsiteX51-20521" fmla="*/ 585 w 680"/>
              <a:gd name="connsiteY51-20522" fmla="*/ 0 h 137"/>
              <a:gd name="connsiteX52-20523" fmla="*/ 590 w 680"/>
              <a:gd name="connsiteY52-20524" fmla="*/ 5 h 137"/>
              <a:gd name="connsiteX53-20525" fmla="*/ 596 w 680"/>
              <a:gd name="connsiteY53-20526" fmla="*/ 5 h 137"/>
              <a:gd name="connsiteX54-20527" fmla="*/ 601 w 680"/>
              <a:gd name="connsiteY54-20528" fmla="*/ 11 h 137"/>
              <a:gd name="connsiteX55-20529" fmla="*/ 611 w 680"/>
              <a:gd name="connsiteY55-20530" fmla="*/ 16 h 137"/>
              <a:gd name="connsiteX56-20531" fmla="*/ 622 w 680"/>
              <a:gd name="connsiteY56-20532" fmla="*/ 21 h 137"/>
              <a:gd name="connsiteX57-20533" fmla="*/ 632 w 680"/>
              <a:gd name="connsiteY57-20534" fmla="*/ 26 h 137"/>
              <a:gd name="connsiteX58-20535" fmla="*/ 643 w 680"/>
              <a:gd name="connsiteY58-20536" fmla="*/ 32 h 137"/>
              <a:gd name="connsiteX59-20537" fmla="*/ 659 w 680"/>
              <a:gd name="connsiteY59-20538" fmla="*/ 42 h 137"/>
              <a:gd name="connsiteX60-20539" fmla="*/ 669 w 680"/>
              <a:gd name="connsiteY60-20540" fmla="*/ 53 h 137"/>
              <a:gd name="connsiteX61-20541" fmla="*/ 680 w 680"/>
              <a:gd name="connsiteY61-20542" fmla="*/ 58 h 1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</a:cxnLst>
            <a:rect l="l" t="t" r="r" b="b"/>
            <a:pathLst>
              <a:path w="680" h="137">
                <a:moveTo>
                  <a:pt x="596" y="89"/>
                </a:moveTo>
                <a:lnTo>
                  <a:pt x="596" y="84"/>
                </a:lnTo>
                <a:lnTo>
                  <a:pt x="590" y="84"/>
                </a:lnTo>
                <a:lnTo>
                  <a:pt x="585" y="79"/>
                </a:lnTo>
                <a:lnTo>
                  <a:pt x="575" y="79"/>
                </a:lnTo>
                <a:cubicBezTo>
                  <a:pt x="573" y="77"/>
                  <a:pt x="571" y="76"/>
                  <a:pt x="569" y="74"/>
                </a:cubicBezTo>
                <a:lnTo>
                  <a:pt x="553" y="74"/>
                </a:lnTo>
                <a:lnTo>
                  <a:pt x="543" y="74"/>
                </a:lnTo>
                <a:cubicBezTo>
                  <a:pt x="538" y="76"/>
                  <a:pt x="532" y="77"/>
                  <a:pt x="527" y="79"/>
                </a:cubicBezTo>
                <a:lnTo>
                  <a:pt x="496" y="79"/>
                </a:lnTo>
                <a:cubicBezTo>
                  <a:pt x="484" y="81"/>
                  <a:pt x="471" y="82"/>
                  <a:pt x="459" y="84"/>
                </a:cubicBezTo>
                <a:cubicBezTo>
                  <a:pt x="447" y="86"/>
                  <a:pt x="434" y="87"/>
                  <a:pt x="422" y="89"/>
                </a:cubicBezTo>
                <a:lnTo>
                  <a:pt x="385" y="89"/>
                </a:lnTo>
                <a:lnTo>
                  <a:pt x="343" y="95"/>
                </a:lnTo>
                <a:cubicBezTo>
                  <a:pt x="327" y="98"/>
                  <a:pt x="311" y="102"/>
                  <a:pt x="295" y="105"/>
                </a:cubicBezTo>
                <a:lnTo>
                  <a:pt x="269" y="105"/>
                </a:lnTo>
                <a:cubicBezTo>
                  <a:pt x="260" y="107"/>
                  <a:pt x="252" y="108"/>
                  <a:pt x="243" y="110"/>
                </a:cubicBezTo>
                <a:lnTo>
                  <a:pt x="216" y="116"/>
                </a:lnTo>
                <a:lnTo>
                  <a:pt x="190" y="116"/>
                </a:lnTo>
                <a:cubicBezTo>
                  <a:pt x="179" y="118"/>
                  <a:pt x="169" y="119"/>
                  <a:pt x="158" y="121"/>
                </a:cubicBezTo>
                <a:cubicBezTo>
                  <a:pt x="149" y="123"/>
                  <a:pt x="141" y="124"/>
                  <a:pt x="132" y="126"/>
                </a:cubicBezTo>
                <a:lnTo>
                  <a:pt x="106" y="126"/>
                </a:lnTo>
                <a:lnTo>
                  <a:pt x="85" y="132"/>
                </a:lnTo>
                <a:lnTo>
                  <a:pt x="64" y="132"/>
                </a:lnTo>
                <a:lnTo>
                  <a:pt x="37" y="132"/>
                </a:lnTo>
                <a:cubicBezTo>
                  <a:pt x="32" y="134"/>
                  <a:pt x="26" y="135"/>
                  <a:pt x="21" y="137"/>
                </a:cubicBezTo>
                <a:lnTo>
                  <a:pt x="0" y="137"/>
                </a:lnTo>
                <a:lnTo>
                  <a:pt x="0" y="100"/>
                </a:lnTo>
                <a:lnTo>
                  <a:pt x="16" y="100"/>
                </a:lnTo>
                <a:lnTo>
                  <a:pt x="37" y="100"/>
                </a:lnTo>
                <a:lnTo>
                  <a:pt x="53" y="100"/>
                </a:lnTo>
                <a:cubicBezTo>
                  <a:pt x="60" y="98"/>
                  <a:pt x="67" y="97"/>
                  <a:pt x="74" y="95"/>
                </a:cubicBezTo>
                <a:lnTo>
                  <a:pt x="100" y="95"/>
                </a:lnTo>
                <a:cubicBezTo>
                  <a:pt x="107" y="93"/>
                  <a:pt x="115" y="91"/>
                  <a:pt x="122" y="89"/>
                </a:cubicBezTo>
                <a:cubicBezTo>
                  <a:pt x="131" y="87"/>
                  <a:pt x="139" y="86"/>
                  <a:pt x="148" y="84"/>
                </a:cubicBezTo>
                <a:lnTo>
                  <a:pt x="179" y="84"/>
                </a:lnTo>
                <a:cubicBezTo>
                  <a:pt x="198" y="81"/>
                  <a:pt x="218" y="77"/>
                  <a:pt x="237" y="74"/>
                </a:cubicBezTo>
                <a:cubicBezTo>
                  <a:pt x="256" y="70"/>
                  <a:pt x="276" y="67"/>
                  <a:pt x="295" y="63"/>
                </a:cubicBezTo>
                <a:cubicBezTo>
                  <a:pt x="314" y="61"/>
                  <a:pt x="334" y="60"/>
                  <a:pt x="353" y="58"/>
                </a:cubicBezTo>
                <a:cubicBezTo>
                  <a:pt x="372" y="54"/>
                  <a:pt x="392" y="51"/>
                  <a:pt x="411" y="47"/>
                </a:cubicBezTo>
                <a:cubicBezTo>
                  <a:pt x="420" y="45"/>
                  <a:pt x="429" y="44"/>
                  <a:pt x="438" y="42"/>
                </a:cubicBezTo>
                <a:cubicBezTo>
                  <a:pt x="447" y="40"/>
                  <a:pt x="455" y="39"/>
                  <a:pt x="464" y="37"/>
                </a:cubicBezTo>
                <a:cubicBezTo>
                  <a:pt x="473" y="35"/>
                  <a:pt x="481" y="34"/>
                  <a:pt x="490" y="32"/>
                </a:cubicBezTo>
                <a:lnTo>
                  <a:pt x="506" y="32"/>
                </a:lnTo>
                <a:cubicBezTo>
                  <a:pt x="511" y="30"/>
                  <a:pt x="517" y="28"/>
                  <a:pt x="522" y="26"/>
                </a:cubicBezTo>
                <a:cubicBezTo>
                  <a:pt x="527" y="24"/>
                  <a:pt x="533" y="23"/>
                  <a:pt x="538" y="21"/>
                </a:cubicBezTo>
                <a:lnTo>
                  <a:pt x="543" y="21"/>
                </a:lnTo>
                <a:cubicBezTo>
                  <a:pt x="546" y="19"/>
                  <a:pt x="550" y="18"/>
                  <a:pt x="553" y="16"/>
                </a:cubicBezTo>
                <a:cubicBezTo>
                  <a:pt x="555" y="14"/>
                  <a:pt x="557" y="13"/>
                  <a:pt x="559" y="11"/>
                </a:cubicBezTo>
                <a:cubicBezTo>
                  <a:pt x="562" y="9"/>
                  <a:pt x="566" y="7"/>
                  <a:pt x="569" y="5"/>
                </a:cubicBezTo>
                <a:lnTo>
                  <a:pt x="575" y="5"/>
                </a:lnTo>
                <a:cubicBezTo>
                  <a:pt x="578" y="3"/>
                  <a:pt x="582" y="2"/>
                  <a:pt x="585" y="0"/>
                </a:cubicBezTo>
                <a:lnTo>
                  <a:pt x="590" y="5"/>
                </a:lnTo>
                <a:lnTo>
                  <a:pt x="596" y="5"/>
                </a:lnTo>
                <a:cubicBezTo>
                  <a:pt x="598" y="7"/>
                  <a:pt x="599" y="9"/>
                  <a:pt x="601" y="11"/>
                </a:cubicBezTo>
                <a:cubicBezTo>
                  <a:pt x="604" y="13"/>
                  <a:pt x="608" y="14"/>
                  <a:pt x="611" y="16"/>
                </a:cubicBezTo>
                <a:cubicBezTo>
                  <a:pt x="615" y="18"/>
                  <a:pt x="618" y="19"/>
                  <a:pt x="622" y="21"/>
                </a:cubicBezTo>
                <a:cubicBezTo>
                  <a:pt x="625" y="23"/>
                  <a:pt x="629" y="24"/>
                  <a:pt x="632" y="26"/>
                </a:cubicBezTo>
                <a:cubicBezTo>
                  <a:pt x="636" y="28"/>
                  <a:pt x="639" y="30"/>
                  <a:pt x="643" y="32"/>
                </a:cubicBezTo>
                <a:cubicBezTo>
                  <a:pt x="648" y="35"/>
                  <a:pt x="654" y="39"/>
                  <a:pt x="659" y="42"/>
                </a:cubicBezTo>
                <a:cubicBezTo>
                  <a:pt x="662" y="46"/>
                  <a:pt x="666" y="49"/>
                  <a:pt x="669" y="53"/>
                </a:cubicBezTo>
                <a:cubicBezTo>
                  <a:pt x="673" y="55"/>
                  <a:pt x="676" y="56"/>
                  <a:pt x="680" y="58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Freeform 58"/>
          <p:cNvSpPr/>
          <p:nvPr/>
        </p:nvSpPr>
        <p:spPr bwMode="auto">
          <a:xfrm>
            <a:off x="8407400" y="3501708"/>
            <a:ext cx="176213" cy="263525"/>
          </a:xfrm>
          <a:custGeom>
            <a:avLst/>
            <a:gdLst>
              <a:gd name="connsiteX0" fmla="*/ 228 w 307"/>
              <a:gd name="connsiteY0" fmla="*/ 205 h 205"/>
              <a:gd name="connsiteX1" fmla="*/ 196 w 307"/>
              <a:gd name="connsiteY1" fmla="*/ 205 h 205"/>
              <a:gd name="connsiteX2" fmla="*/ 196 w 307"/>
              <a:gd name="connsiteY2" fmla="*/ 200 h 205"/>
              <a:gd name="connsiteX3" fmla="*/ 196 w 307"/>
              <a:gd name="connsiteY3" fmla="*/ 189 h 205"/>
              <a:gd name="connsiteX4" fmla="*/ 196 w 307"/>
              <a:gd name="connsiteY4" fmla="*/ 184 h 205"/>
              <a:gd name="connsiteX5" fmla="*/ 196 w 307"/>
              <a:gd name="connsiteY5" fmla="*/ 173 h 205"/>
              <a:gd name="connsiteX6" fmla="*/ 196 w 307"/>
              <a:gd name="connsiteY6" fmla="*/ 163 h 205"/>
              <a:gd name="connsiteX7" fmla="*/ 196 w 307"/>
              <a:gd name="connsiteY7" fmla="*/ 152 h 205"/>
              <a:gd name="connsiteX8" fmla="*/ 202 w 307"/>
              <a:gd name="connsiteY8" fmla="*/ 131 h 205"/>
              <a:gd name="connsiteX9" fmla="*/ 202 w 307"/>
              <a:gd name="connsiteY9" fmla="*/ 116 h 205"/>
              <a:gd name="connsiteX10" fmla="*/ 202 w 307"/>
              <a:gd name="connsiteY10" fmla="*/ 105 h 205"/>
              <a:gd name="connsiteX11" fmla="*/ 202 w 307"/>
              <a:gd name="connsiteY11" fmla="*/ 95 h 205"/>
              <a:gd name="connsiteX12" fmla="*/ 202 w 307"/>
              <a:gd name="connsiteY12" fmla="*/ 84 h 205"/>
              <a:gd name="connsiteX13" fmla="*/ 202 w 307"/>
              <a:gd name="connsiteY13" fmla="*/ 79 h 205"/>
              <a:gd name="connsiteX14" fmla="*/ 202 w 307"/>
              <a:gd name="connsiteY14" fmla="*/ 74 h 205"/>
              <a:gd name="connsiteX15" fmla="*/ 202 w 307"/>
              <a:gd name="connsiteY15" fmla="*/ 68 h 205"/>
              <a:gd name="connsiteX16" fmla="*/ 202 w 307"/>
              <a:gd name="connsiteY16" fmla="*/ 68 h 205"/>
              <a:gd name="connsiteX17" fmla="*/ 196 w 307"/>
              <a:gd name="connsiteY17" fmla="*/ 68 h 205"/>
              <a:gd name="connsiteX18" fmla="*/ 191 w 307"/>
              <a:gd name="connsiteY18" fmla="*/ 63 h 205"/>
              <a:gd name="connsiteX19" fmla="*/ 186 w 307"/>
              <a:gd name="connsiteY19" fmla="*/ 63 h 205"/>
              <a:gd name="connsiteX20" fmla="*/ 181 w 307"/>
              <a:gd name="connsiteY20" fmla="*/ 68 h 205"/>
              <a:gd name="connsiteX21" fmla="*/ 170 w 307"/>
              <a:gd name="connsiteY21" fmla="*/ 68 h 205"/>
              <a:gd name="connsiteX22" fmla="*/ 160 w 307"/>
              <a:gd name="connsiteY22" fmla="*/ 68 h 205"/>
              <a:gd name="connsiteX23" fmla="*/ 144 w 307"/>
              <a:gd name="connsiteY23" fmla="*/ 68 h 205"/>
              <a:gd name="connsiteX24" fmla="*/ 128 w 307"/>
              <a:gd name="connsiteY24" fmla="*/ 74 h 205"/>
              <a:gd name="connsiteX25" fmla="*/ 96 w 307"/>
              <a:gd name="connsiteY25" fmla="*/ 74 h 205"/>
              <a:gd name="connsiteX26" fmla="*/ 65 w 307"/>
              <a:gd name="connsiteY26" fmla="*/ 79 h 205"/>
              <a:gd name="connsiteX27" fmla="*/ 33 w 307"/>
              <a:gd name="connsiteY27" fmla="*/ 84 h 205"/>
              <a:gd name="connsiteX28" fmla="*/ 1 w 307"/>
              <a:gd name="connsiteY28" fmla="*/ 52 h 205"/>
              <a:gd name="connsiteX29" fmla="*/ 28 w 307"/>
              <a:gd name="connsiteY29" fmla="*/ 52 h 205"/>
              <a:gd name="connsiteX30" fmla="*/ 59 w 307"/>
              <a:gd name="connsiteY30" fmla="*/ 52 h 205"/>
              <a:gd name="connsiteX31" fmla="*/ 86 w 307"/>
              <a:gd name="connsiteY31" fmla="*/ 47 h 205"/>
              <a:gd name="connsiteX32" fmla="*/ 117 w 307"/>
              <a:gd name="connsiteY32" fmla="*/ 42 h 205"/>
              <a:gd name="connsiteX33" fmla="*/ 133 w 307"/>
              <a:gd name="connsiteY33" fmla="*/ 37 h 205"/>
              <a:gd name="connsiteX34" fmla="*/ 144 w 307"/>
              <a:gd name="connsiteY34" fmla="*/ 31 h 205"/>
              <a:gd name="connsiteX35" fmla="*/ 160 w 307"/>
              <a:gd name="connsiteY35" fmla="*/ 31 h 205"/>
              <a:gd name="connsiteX36" fmla="*/ 170 w 307"/>
              <a:gd name="connsiteY36" fmla="*/ 26 h 205"/>
              <a:gd name="connsiteX37" fmla="*/ 175 w 307"/>
              <a:gd name="connsiteY37" fmla="*/ 21 h 205"/>
              <a:gd name="connsiteX38" fmla="*/ 186 w 307"/>
              <a:gd name="connsiteY38" fmla="*/ 21 h 205"/>
              <a:gd name="connsiteX39" fmla="*/ 191 w 307"/>
              <a:gd name="connsiteY39" fmla="*/ 16 h 205"/>
              <a:gd name="connsiteX40" fmla="*/ 196 w 307"/>
              <a:gd name="connsiteY40" fmla="*/ 10 h 205"/>
              <a:gd name="connsiteX41" fmla="*/ 202 w 307"/>
              <a:gd name="connsiteY41" fmla="*/ 5 h 205"/>
              <a:gd name="connsiteX42" fmla="*/ 212 w 307"/>
              <a:gd name="connsiteY42" fmla="*/ 0 h 205"/>
              <a:gd name="connsiteX43" fmla="*/ 217 w 307"/>
              <a:gd name="connsiteY43" fmla="*/ 0 h 205"/>
              <a:gd name="connsiteX44" fmla="*/ 223 w 307"/>
              <a:gd name="connsiteY44" fmla="*/ 0 h 205"/>
              <a:gd name="connsiteX45" fmla="*/ 228 w 307"/>
              <a:gd name="connsiteY45" fmla="*/ 5 h 205"/>
              <a:gd name="connsiteX46" fmla="*/ 239 w 307"/>
              <a:gd name="connsiteY46" fmla="*/ 10 h 205"/>
              <a:gd name="connsiteX47" fmla="*/ 244 w 307"/>
              <a:gd name="connsiteY47" fmla="*/ 16 h 205"/>
              <a:gd name="connsiteX48" fmla="*/ 254 w 307"/>
              <a:gd name="connsiteY48" fmla="*/ 16 h 205"/>
              <a:gd name="connsiteX49" fmla="*/ 260 w 307"/>
              <a:gd name="connsiteY49" fmla="*/ 21 h 205"/>
              <a:gd name="connsiteX50" fmla="*/ 270 w 307"/>
              <a:gd name="connsiteY50" fmla="*/ 26 h 205"/>
              <a:gd name="connsiteX51" fmla="*/ 281 w 307"/>
              <a:gd name="connsiteY51" fmla="*/ 31 h 205"/>
              <a:gd name="connsiteX52" fmla="*/ 286 w 307"/>
              <a:gd name="connsiteY52" fmla="*/ 42 h 205"/>
              <a:gd name="connsiteX53" fmla="*/ 291 w 307"/>
              <a:gd name="connsiteY53" fmla="*/ 47 h 205"/>
              <a:gd name="connsiteX54" fmla="*/ 296 w 307"/>
              <a:gd name="connsiteY54" fmla="*/ 52 h 205"/>
              <a:gd name="connsiteX55" fmla="*/ 302 w 307"/>
              <a:gd name="connsiteY55" fmla="*/ 52 h 205"/>
              <a:gd name="connsiteX56" fmla="*/ 302 w 307"/>
              <a:gd name="connsiteY56" fmla="*/ 58 h 205"/>
              <a:gd name="connsiteX57" fmla="*/ 307 w 307"/>
              <a:gd name="connsiteY57" fmla="*/ 63 h 205"/>
              <a:gd name="connsiteX58" fmla="*/ 307 w 307"/>
              <a:gd name="connsiteY58" fmla="*/ 63 h 205"/>
              <a:gd name="connsiteX59" fmla="*/ 302 w 307"/>
              <a:gd name="connsiteY59" fmla="*/ 68 h 205"/>
              <a:gd name="connsiteX60" fmla="*/ 296 w 307"/>
              <a:gd name="connsiteY60" fmla="*/ 74 h 205"/>
              <a:gd name="connsiteX61" fmla="*/ 291 w 307"/>
              <a:gd name="connsiteY61" fmla="*/ 79 h 205"/>
              <a:gd name="connsiteX62" fmla="*/ 281 w 307"/>
              <a:gd name="connsiteY62" fmla="*/ 79 h 205"/>
              <a:gd name="connsiteX63" fmla="*/ 275 w 307"/>
              <a:gd name="connsiteY63" fmla="*/ 84 h 205"/>
              <a:gd name="connsiteX64" fmla="*/ 270 w 307"/>
              <a:gd name="connsiteY64" fmla="*/ 95 h 205"/>
              <a:gd name="connsiteX65" fmla="*/ 265 w 307"/>
              <a:gd name="connsiteY65" fmla="*/ 105 h 205"/>
              <a:gd name="connsiteX66" fmla="*/ 260 w 307"/>
              <a:gd name="connsiteY66" fmla="*/ 116 h 205"/>
              <a:gd name="connsiteX67" fmla="*/ 249 w 307"/>
              <a:gd name="connsiteY67" fmla="*/ 137 h 205"/>
              <a:gd name="connsiteX68" fmla="*/ 244 w 307"/>
              <a:gd name="connsiteY68" fmla="*/ 152 h 205"/>
              <a:gd name="connsiteX69" fmla="*/ 233 w 307"/>
              <a:gd name="connsiteY69" fmla="*/ 179 h 205"/>
              <a:gd name="connsiteX70" fmla="*/ 228 w 307"/>
              <a:gd name="connsiteY70" fmla="*/ 205 h 205"/>
              <a:gd name="connsiteX71" fmla="*/ 228 w 307"/>
              <a:gd name="connsiteY71" fmla="*/ 205 h 205"/>
              <a:gd name="connsiteX0-1" fmla="*/ 231 w 310"/>
              <a:gd name="connsiteY0-2" fmla="*/ 205 h 205"/>
              <a:gd name="connsiteX1-3" fmla="*/ 199 w 310"/>
              <a:gd name="connsiteY1-4" fmla="*/ 205 h 205"/>
              <a:gd name="connsiteX2-5" fmla="*/ 199 w 310"/>
              <a:gd name="connsiteY2-6" fmla="*/ 200 h 205"/>
              <a:gd name="connsiteX3-7" fmla="*/ 199 w 310"/>
              <a:gd name="connsiteY3-8" fmla="*/ 189 h 205"/>
              <a:gd name="connsiteX4-9" fmla="*/ 199 w 310"/>
              <a:gd name="connsiteY4-10" fmla="*/ 184 h 205"/>
              <a:gd name="connsiteX5-11" fmla="*/ 199 w 310"/>
              <a:gd name="connsiteY5-12" fmla="*/ 173 h 205"/>
              <a:gd name="connsiteX6-13" fmla="*/ 199 w 310"/>
              <a:gd name="connsiteY6-14" fmla="*/ 163 h 205"/>
              <a:gd name="connsiteX7-15" fmla="*/ 199 w 310"/>
              <a:gd name="connsiteY7-16" fmla="*/ 152 h 205"/>
              <a:gd name="connsiteX8-17" fmla="*/ 205 w 310"/>
              <a:gd name="connsiteY8-18" fmla="*/ 131 h 205"/>
              <a:gd name="connsiteX9-19" fmla="*/ 205 w 310"/>
              <a:gd name="connsiteY9-20" fmla="*/ 116 h 205"/>
              <a:gd name="connsiteX10-21" fmla="*/ 205 w 310"/>
              <a:gd name="connsiteY10-22" fmla="*/ 105 h 205"/>
              <a:gd name="connsiteX11-23" fmla="*/ 205 w 310"/>
              <a:gd name="connsiteY11-24" fmla="*/ 95 h 205"/>
              <a:gd name="connsiteX12-25" fmla="*/ 205 w 310"/>
              <a:gd name="connsiteY12-26" fmla="*/ 84 h 205"/>
              <a:gd name="connsiteX13-27" fmla="*/ 205 w 310"/>
              <a:gd name="connsiteY13-28" fmla="*/ 79 h 205"/>
              <a:gd name="connsiteX14-29" fmla="*/ 205 w 310"/>
              <a:gd name="connsiteY14-30" fmla="*/ 74 h 205"/>
              <a:gd name="connsiteX15-31" fmla="*/ 205 w 310"/>
              <a:gd name="connsiteY15-32" fmla="*/ 68 h 205"/>
              <a:gd name="connsiteX16-33" fmla="*/ 205 w 310"/>
              <a:gd name="connsiteY16-34" fmla="*/ 68 h 205"/>
              <a:gd name="connsiteX17-35" fmla="*/ 199 w 310"/>
              <a:gd name="connsiteY17-36" fmla="*/ 68 h 205"/>
              <a:gd name="connsiteX18-37" fmla="*/ 194 w 310"/>
              <a:gd name="connsiteY18-38" fmla="*/ 63 h 205"/>
              <a:gd name="connsiteX19-39" fmla="*/ 189 w 310"/>
              <a:gd name="connsiteY19-40" fmla="*/ 63 h 205"/>
              <a:gd name="connsiteX20-41" fmla="*/ 184 w 310"/>
              <a:gd name="connsiteY20-42" fmla="*/ 68 h 205"/>
              <a:gd name="connsiteX21-43" fmla="*/ 173 w 310"/>
              <a:gd name="connsiteY21-44" fmla="*/ 68 h 205"/>
              <a:gd name="connsiteX22-45" fmla="*/ 163 w 310"/>
              <a:gd name="connsiteY22-46" fmla="*/ 68 h 205"/>
              <a:gd name="connsiteX23-47" fmla="*/ 147 w 310"/>
              <a:gd name="connsiteY23-48" fmla="*/ 68 h 205"/>
              <a:gd name="connsiteX24-49" fmla="*/ 131 w 310"/>
              <a:gd name="connsiteY24-50" fmla="*/ 74 h 205"/>
              <a:gd name="connsiteX25-51" fmla="*/ 99 w 310"/>
              <a:gd name="connsiteY25-52" fmla="*/ 74 h 205"/>
              <a:gd name="connsiteX26-53" fmla="*/ 68 w 310"/>
              <a:gd name="connsiteY26-54" fmla="*/ 79 h 205"/>
              <a:gd name="connsiteX27-55" fmla="*/ 36 w 310"/>
              <a:gd name="connsiteY27-56" fmla="*/ 84 h 205"/>
              <a:gd name="connsiteX28-57" fmla="*/ 4 w 310"/>
              <a:gd name="connsiteY28-58" fmla="*/ 52 h 205"/>
              <a:gd name="connsiteX29-59" fmla="*/ 62 w 310"/>
              <a:gd name="connsiteY29-60" fmla="*/ 52 h 205"/>
              <a:gd name="connsiteX30-61" fmla="*/ 89 w 310"/>
              <a:gd name="connsiteY30-62" fmla="*/ 47 h 205"/>
              <a:gd name="connsiteX31-63" fmla="*/ 120 w 310"/>
              <a:gd name="connsiteY31-64" fmla="*/ 42 h 205"/>
              <a:gd name="connsiteX32-65" fmla="*/ 136 w 310"/>
              <a:gd name="connsiteY32-66" fmla="*/ 37 h 205"/>
              <a:gd name="connsiteX33-67" fmla="*/ 147 w 310"/>
              <a:gd name="connsiteY33-68" fmla="*/ 31 h 205"/>
              <a:gd name="connsiteX34-69" fmla="*/ 163 w 310"/>
              <a:gd name="connsiteY34-70" fmla="*/ 31 h 205"/>
              <a:gd name="connsiteX35-71" fmla="*/ 173 w 310"/>
              <a:gd name="connsiteY35-72" fmla="*/ 26 h 205"/>
              <a:gd name="connsiteX36-73" fmla="*/ 178 w 310"/>
              <a:gd name="connsiteY36-74" fmla="*/ 21 h 205"/>
              <a:gd name="connsiteX37-75" fmla="*/ 189 w 310"/>
              <a:gd name="connsiteY37-76" fmla="*/ 21 h 205"/>
              <a:gd name="connsiteX38-77" fmla="*/ 194 w 310"/>
              <a:gd name="connsiteY38-78" fmla="*/ 16 h 205"/>
              <a:gd name="connsiteX39-79" fmla="*/ 199 w 310"/>
              <a:gd name="connsiteY39-80" fmla="*/ 10 h 205"/>
              <a:gd name="connsiteX40-81" fmla="*/ 205 w 310"/>
              <a:gd name="connsiteY40-82" fmla="*/ 5 h 205"/>
              <a:gd name="connsiteX41-83" fmla="*/ 215 w 310"/>
              <a:gd name="connsiteY41-84" fmla="*/ 0 h 205"/>
              <a:gd name="connsiteX42-85" fmla="*/ 220 w 310"/>
              <a:gd name="connsiteY42-86" fmla="*/ 0 h 205"/>
              <a:gd name="connsiteX43-87" fmla="*/ 226 w 310"/>
              <a:gd name="connsiteY43-88" fmla="*/ 0 h 205"/>
              <a:gd name="connsiteX44-89" fmla="*/ 231 w 310"/>
              <a:gd name="connsiteY44-90" fmla="*/ 5 h 205"/>
              <a:gd name="connsiteX45-91" fmla="*/ 242 w 310"/>
              <a:gd name="connsiteY45-92" fmla="*/ 10 h 205"/>
              <a:gd name="connsiteX46-93" fmla="*/ 247 w 310"/>
              <a:gd name="connsiteY46-94" fmla="*/ 16 h 205"/>
              <a:gd name="connsiteX47-95" fmla="*/ 257 w 310"/>
              <a:gd name="connsiteY47-96" fmla="*/ 16 h 205"/>
              <a:gd name="connsiteX48-97" fmla="*/ 263 w 310"/>
              <a:gd name="connsiteY48-98" fmla="*/ 21 h 205"/>
              <a:gd name="connsiteX49-99" fmla="*/ 273 w 310"/>
              <a:gd name="connsiteY49-100" fmla="*/ 26 h 205"/>
              <a:gd name="connsiteX50-101" fmla="*/ 284 w 310"/>
              <a:gd name="connsiteY50-102" fmla="*/ 31 h 205"/>
              <a:gd name="connsiteX51-103" fmla="*/ 289 w 310"/>
              <a:gd name="connsiteY51-104" fmla="*/ 42 h 205"/>
              <a:gd name="connsiteX52-105" fmla="*/ 294 w 310"/>
              <a:gd name="connsiteY52-106" fmla="*/ 47 h 205"/>
              <a:gd name="connsiteX53-107" fmla="*/ 299 w 310"/>
              <a:gd name="connsiteY53-108" fmla="*/ 52 h 205"/>
              <a:gd name="connsiteX54-109" fmla="*/ 305 w 310"/>
              <a:gd name="connsiteY54-110" fmla="*/ 52 h 205"/>
              <a:gd name="connsiteX55-111" fmla="*/ 305 w 310"/>
              <a:gd name="connsiteY55-112" fmla="*/ 58 h 205"/>
              <a:gd name="connsiteX56-113" fmla="*/ 310 w 310"/>
              <a:gd name="connsiteY56-114" fmla="*/ 63 h 205"/>
              <a:gd name="connsiteX57-115" fmla="*/ 310 w 310"/>
              <a:gd name="connsiteY57-116" fmla="*/ 63 h 205"/>
              <a:gd name="connsiteX58-117" fmla="*/ 305 w 310"/>
              <a:gd name="connsiteY58-118" fmla="*/ 68 h 205"/>
              <a:gd name="connsiteX59-119" fmla="*/ 299 w 310"/>
              <a:gd name="connsiteY59-120" fmla="*/ 74 h 205"/>
              <a:gd name="connsiteX60-121" fmla="*/ 294 w 310"/>
              <a:gd name="connsiteY60-122" fmla="*/ 79 h 205"/>
              <a:gd name="connsiteX61-123" fmla="*/ 284 w 310"/>
              <a:gd name="connsiteY61-124" fmla="*/ 79 h 205"/>
              <a:gd name="connsiteX62-125" fmla="*/ 278 w 310"/>
              <a:gd name="connsiteY62-126" fmla="*/ 84 h 205"/>
              <a:gd name="connsiteX63-127" fmla="*/ 273 w 310"/>
              <a:gd name="connsiteY63-128" fmla="*/ 95 h 205"/>
              <a:gd name="connsiteX64-129" fmla="*/ 268 w 310"/>
              <a:gd name="connsiteY64-130" fmla="*/ 105 h 205"/>
              <a:gd name="connsiteX65-131" fmla="*/ 263 w 310"/>
              <a:gd name="connsiteY65-132" fmla="*/ 116 h 205"/>
              <a:gd name="connsiteX66-133" fmla="*/ 252 w 310"/>
              <a:gd name="connsiteY66-134" fmla="*/ 137 h 205"/>
              <a:gd name="connsiteX67-135" fmla="*/ 247 w 310"/>
              <a:gd name="connsiteY67-136" fmla="*/ 152 h 205"/>
              <a:gd name="connsiteX68-137" fmla="*/ 236 w 310"/>
              <a:gd name="connsiteY68-138" fmla="*/ 179 h 205"/>
              <a:gd name="connsiteX69-139" fmla="*/ 231 w 310"/>
              <a:gd name="connsiteY69-140" fmla="*/ 205 h 205"/>
              <a:gd name="connsiteX70-141" fmla="*/ 231 w 310"/>
              <a:gd name="connsiteY70-142" fmla="*/ 205 h 205"/>
              <a:gd name="connsiteX0-143" fmla="*/ 227 w 306"/>
              <a:gd name="connsiteY0-144" fmla="*/ 205 h 205"/>
              <a:gd name="connsiteX1-145" fmla="*/ 195 w 306"/>
              <a:gd name="connsiteY1-146" fmla="*/ 205 h 205"/>
              <a:gd name="connsiteX2-147" fmla="*/ 195 w 306"/>
              <a:gd name="connsiteY2-148" fmla="*/ 200 h 205"/>
              <a:gd name="connsiteX3-149" fmla="*/ 195 w 306"/>
              <a:gd name="connsiteY3-150" fmla="*/ 189 h 205"/>
              <a:gd name="connsiteX4-151" fmla="*/ 195 w 306"/>
              <a:gd name="connsiteY4-152" fmla="*/ 184 h 205"/>
              <a:gd name="connsiteX5-153" fmla="*/ 195 w 306"/>
              <a:gd name="connsiteY5-154" fmla="*/ 173 h 205"/>
              <a:gd name="connsiteX6-155" fmla="*/ 195 w 306"/>
              <a:gd name="connsiteY6-156" fmla="*/ 163 h 205"/>
              <a:gd name="connsiteX7-157" fmla="*/ 195 w 306"/>
              <a:gd name="connsiteY7-158" fmla="*/ 152 h 205"/>
              <a:gd name="connsiteX8-159" fmla="*/ 201 w 306"/>
              <a:gd name="connsiteY8-160" fmla="*/ 131 h 205"/>
              <a:gd name="connsiteX9-161" fmla="*/ 201 w 306"/>
              <a:gd name="connsiteY9-162" fmla="*/ 116 h 205"/>
              <a:gd name="connsiteX10-163" fmla="*/ 201 w 306"/>
              <a:gd name="connsiteY10-164" fmla="*/ 105 h 205"/>
              <a:gd name="connsiteX11-165" fmla="*/ 201 w 306"/>
              <a:gd name="connsiteY11-166" fmla="*/ 95 h 205"/>
              <a:gd name="connsiteX12-167" fmla="*/ 201 w 306"/>
              <a:gd name="connsiteY12-168" fmla="*/ 84 h 205"/>
              <a:gd name="connsiteX13-169" fmla="*/ 201 w 306"/>
              <a:gd name="connsiteY13-170" fmla="*/ 79 h 205"/>
              <a:gd name="connsiteX14-171" fmla="*/ 201 w 306"/>
              <a:gd name="connsiteY14-172" fmla="*/ 74 h 205"/>
              <a:gd name="connsiteX15-173" fmla="*/ 201 w 306"/>
              <a:gd name="connsiteY15-174" fmla="*/ 68 h 205"/>
              <a:gd name="connsiteX16-175" fmla="*/ 201 w 306"/>
              <a:gd name="connsiteY16-176" fmla="*/ 68 h 205"/>
              <a:gd name="connsiteX17-177" fmla="*/ 195 w 306"/>
              <a:gd name="connsiteY17-178" fmla="*/ 68 h 205"/>
              <a:gd name="connsiteX18-179" fmla="*/ 190 w 306"/>
              <a:gd name="connsiteY18-180" fmla="*/ 63 h 205"/>
              <a:gd name="connsiteX19-181" fmla="*/ 185 w 306"/>
              <a:gd name="connsiteY19-182" fmla="*/ 63 h 205"/>
              <a:gd name="connsiteX20-183" fmla="*/ 180 w 306"/>
              <a:gd name="connsiteY20-184" fmla="*/ 68 h 205"/>
              <a:gd name="connsiteX21-185" fmla="*/ 169 w 306"/>
              <a:gd name="connsiteY21-186" fmla="*/ 68 h 205"/>
              <a:gd name="connsiteX22-187" fmla="*/ 159 w 306"/>
              <a:gd name="connsiteY22-188" fmla="*/ 68 h 205"/>
              <a:gd name="connsiteX23-189" fmla="*/ 143 w 306"/>
              <a:gd name="connsiteY23-190" fmla="*/ 68 h 205"/>
              <a:gd name="connsiteX24-191" fmla="*/ 127 w 306"/>
              <a:gd name="connsiteY24-192" fmla="*/ 74 h 205"/>
              <a:gd name="connsiteX25-193" fmla="*/ 95 w 306"/>
              <a:gd name="connsiteY25-194" fmla="*/ 74 h 205"/>
              <a:gd name="connsiteX26-195" fmla="*/ 64 w 306"/>
              <a:gd name="connsiteY26-196" fmla="*/ 79 h 205"/>
              <a:gd name="connsiteX27-197" fmla="*/ 0 w 306"/>
              <a:gd name="connsiteY27-198" fmla="*/ 52 h 205"/>
              <a:gd name="connsiteX28-199" fmla="*/ 58 w 306"/>
              <a:gd name="connsiteY28-200" fmla="*/ 52 h 205"/>
              <a:gd name="connsiteX29-201" fmla="*/ 85 w 306"/>
              <a:gd name="connsiteY29-202" fmla="*/ 47 h 205"/>
              <a:gd name="connsiteX30-203" fmla="*/ 116 w 306"/>
              <a:gd name="connsiteY30-204" fmla="*/ 42 h 205"/>
              <a:gd name="connsiteX31-205" fmla="*/ 132 w 306"/>
              <a:gd name="connsiteY31-206" fmla="*/ 37 h 205"/>
              <a:gd name="connsiteX32-207" fmla="*/ 143 w 306"/>
              <a:gd name="connsiteY32-208" fmla="*/ 31 h 205"/>
              <a:gd name="connsiteX33-209" fmla="*/ 159 w 306"/>
              <a:gd name="connsiteY33-210" fmla="*/ 31 h 205"/>
              <a:gd name="connsiteX34-211" fmla="*/ 169 w 306"/>
              <a:gd name="connsiteY34-212" fmla="*/ 26 h 205"/>
              <a:gd name="connsiteX35-213" fmla="*/ 174 w 306"/>
              <a:gd name="connsiteY35-214" fmla="*/ 21 h 205"/>
              <a:gd name="connsiteX36-215" fmla="*/ 185 w 306"/>
              <a:gd name="connsiteY36-216" fmla="*/ 21 h 205"/>
              <a:gd name="connsiteX37-217" fmla="*/ 190 w 306"/>
              <a:gd name="connsiteY37-218" fmla="*/ 16 h 205"/>
              <a:gd name="connsiteX38-219" fmla="*/ 195 w 306"/>
              <a:gd name="connsiteY38-220" fmla="*/ 10 h 205"/>
              <a:gd name="connsiteX39-221" fmla="*/ 201 w 306"/>
              <a:gd name="connsiteY39-222" fmla="*/ 5 h 205"/>
              <a:gd name="connsiteX40-223" fmla="*/ 211 w 306"/>
              <a:gd name="connsiteY40-224" fmla="*/ 0 h 205"/>
              <a:gd name="connsiteX41-225" fmla="*/ 216 w 306"/>
              <a:gd name="connsiteY41-226" fmla="*/ 0 h 205"/>
              <a:gd name="connsiteX42-227" fmla="*/ 222 w 306"/>
              <a:gd name="connsiteY42-228" fmla="*/ 0 h 205"/>
              <a:gd name="connsiteX43-229" fmla="*/ 227 w 306"/>
              <a:gd name="connsiteY43-230" fmla="*/ 5 h 205"/>
              <a:gd name="connsiteX44-231" fmla="*/ 238 w 306"/>
              <a:gd name="connsiteY44-232" fmla="*/ 10 h 205"/>
              <a:gd name="connsiteX45-233" fmla="*/ 243 w 306"/>
              <a:gd name="connsiteY45-234" fmla="*/ 16 h 205"/>
              <a:gd name="connsiteX46-235" fmla="*/ 253 w 306"/>
              <a:gd name="connsiteY46-236" fmla="*/ 16 h 205"/>
              <a:gd name="connsiteX47-237" fmla="*/ 259 w 306"/>
              <a:gd name="connsiteY47-238" fmla="*/ 21 h 205"/>
              <a:gd name="connsiteX48-239" fmla="*/ 269 w 306"/>
              <a:gd name="connsiteY48-240" fmla="*/ 26 h 205"/>
              <a:gd name="connsiteX49-241" fmla="*/ 280 w 306"/>
              <a:gd name="connsiteY49-242" fmla="*/ 31 h 205"/>
              <a:gd name="connsiteX50-243" fmla="*/ 285 w 306"/>
              <a:gd name="connsiteY50-244" fmla="*/ 42 h 205"/>
              <a:gd name="connsiteX51-245" fmla="*/ 290 w 306"/>
              <a:gd name="connsiteY51-246" fmla="*/ 47 h 205"/>
              <a:gd name="connsiteX52-247" fmla="*/ 295 w 306"/>
              <a:gd name="connsiteY52-248" fmla="*/ 52 h 205"/>
              <a:gd name="connsiteX53-249" fmla="*/ 301 w 306"/>
              <a:gd name="connsiteY53-250" fmla="*/ 52 h 205"/>
              <a:gd name="connsiteX54-251" fmla="*/ 301 w 306"/>
              <a:gd name="connsiteY54-252" fmla="*/ 58 h 205"/>
              <a:gd name="connsiteX55-253" fmla="*/ 306 w 306"/>
              <a:gd name="connsiteY55-254" fmla="*/ 63 h 205"/>
              <a:gd name="connsiteX56-255" fmla="*/ 306 w 306"/>
              <a:gd name="connsiteY56-256" fmla="*/ 63 h 205"/>
              <a:gd name="connsiteX57-257" fmla="*/ 301 w 306"/>
              <a:gd name="connsiteY57-258" fmla="*/ 68 h 205"/>
              <a:gd name="connsiteX58-259" fmla="*/ 295 w 306"/>
              <a:gd name="connsiteY58-260" fmla="*/ 74 h 205"/>
              <a:gd name="connsiteX59-261" fmla="*/ 290 w 306"/>
              <a:gd name="connsiteY59-262" fmla="*/ 79 h 205"/>
              <a:gd name="connsiteX60-263" fmla="*/ 280 w 306"/>
              <a:gd name="connsiteY60-264" fmla="*/ 79 h 205"/>
              <a:gd name="connsiteX61-265" fmla="*/ 274 w 306"/>
              <a:gd name="connsiteY61-266" fmla="*/ 84 h 205"/>
              <a:gd name="connsiteX62-267" fmla="*/ 269 w 306"/>
              <a:gd name="connsiteY62-268" fmla="*/ 95 h 205"/>
              <a:gd name="connsiteX63-269" fmla="*/ 264 w 306"/>
              <a:gd name="connsiteY63-270" fmla="*/ 105 h 205"/>
              <a:gd name="connsiteX64-271" fmla="*/ 259 w 306"/>
              <a:gd name="connsiteY64-272" fmla="*/ 116 h 205"/>
              <a:gd name="connsiteX65-273" fmla="*/ 248 w 306"/>
              <a:gd name="connsiteY65-274" fmla="*/ 137 h 205"/>
              <a:gd name="connsiteX66-275" fmla="*/ 243 w 306"/>
              <a:gd name="connsiteY66-276" fmla="*/ 152 h 205"/>
              <a:gd name="connsiteX67-277" fmla="*/ 232 w 306"/>
              <a:gd name="connsiteY67-278" fmla="*/ 179 h 205"/>
              <a:gd name="connsiteX68-279" fmla="*/ 227 w 306"/>
              <a:gd name="connsiteY68-280" fmla="*/ 205 h 205"/>
              <a:gd name="connsiteX69-281" fmla="*/ 227 w 306"/>
              <a:gd name="connsiteY69-282" fmla="*/ 205 h 205"/>
              <a:gd name="connsiteX0-283" fmla="*/ 172 w 251"/>
              <a:gd name="connsiteY0-284" fmla="*/ 205 h 205"/>
              <a:gd name="connsiteX1-285" fmla="*/ 140 w 251"/>
              <a:gd name="connsiteY1-286" fmla="*/ 205 h 205"/>
              <a:gd name="connsiteX2-287" fmla="*/ 140 w 251"/>
              <a:gd name="connsiteY2-288" fmla="*/ 200 h 205"/>
              <a:gd name="connsiteX3-289" fmla="*/ 140 w 251"/>
              <a:gd name="connsiteY3-290" fmla="*/ 189 h 205"/>
              <a:gd name="connsiteX4-291" fmla="*/ 140 w 251"/>
              <a:gd name="connsiteY4-292" fmla="*/ 184 h 205"/>
              <a:gd name="connsiteX5-293" fmla="*/ 140 w 251"/>
              <a:gd name="connsiteY5-294" fmla="*/ 173 h 205"/>
              <a:gd name="connsiteX6-295" fmla="*/ 140 w 251"/>
              <a:gd name="connsiteY6-296" fmla="*/ 163 h 205"/>
              <a:gd name="connsiteX7-297" fmla="*/ 140 w 251"/>
              <a:gd name="connsiteY7-298" fmla="*/ 152 h 205"/>
              <a:gd name="connsiteX8-299" fmla="*/ 146 w 251"/>
              <a:gd name="connsiteY8-300" fmla="*/ 131 h 205"/>
              <a:gd name="connsiteX9-301" fmla="*/ 146 w 251"/>
              <a:gd name="connsiteY9-302" fmla="*/ 116 h 205"/>
              <a:gd name="connsiteX10-303" fmla="*/ 146 w 251"/>
              <a:gd name="connsiteY10-304" fmla="*/ 105 h 205"/>
              <a:gd name="connsiteX11-305" fmla="*/ 146 w 251"/>
              <a:gd name="connsiteY11-306" fmla="*/ 95 h 205"/>
              <a:gd name="connsiteX12-307" fmla="*/ 146 w 251"/>
              <a:gd name="connsiteY12-308" fmla="*/ 84 h 205"/>
              <a:gd name="connsiteX13-309" fmla="*/ 146 w 251"/>
              <a:gd name="connsiteY13-310" fmla="*/ 79 h 205"/>
              <a:gd name="connsiteX14-311" fmla="*/ 146 w 251"/>
              <a:gd name="connsiteY14-312" fmla="*/ 74 h 205"/>
              <a:gd name="connsiteX15-313" fmla="*/ 146 w 251"/>
              <a:gd name="connsiteY15-314" fmla="*/ 68 h 205"/>
              <a:gd name="connsiteX16-315" fmla="*/ 146 w 251"/>
              <a:gd name="connsiteY16-316" fmla="*/ 68 h 205"/>
              <a:gd name="connsiteX17-317" fmla="*/ 140 w 251"/>
              <a:gd name="connsiteY17-318" fmla="*/ 68 h 205"/>
              <a:gd name="connsiteX18-319" fmla="*/ 135 w 251"/>
              <a:gd name="connsiteY18-320" fmla="*/ 63 h 205"/>
              <a:gd name="connsiteX19-321" fmla="*/ 130 w 251"/>
              <a:gd name="connsiteY19-322" fmla="*/ 63 h 205"/>
              <a:gd name="connsiteX20-323" fmla="*/ 125 w 251"/>
              <a:gd name="connsiteY20-324" fmla="*/ 68 h 205"/>
              <a:gd name="connsiteX21-325" fmla="*/ 114 w 251"/>
              <a:gd name="connsiteY21-326" fmla="*/ 68 h 205"/>
              <a:gd name="connsiteX22-327" fmla="*/ 104 w 251"/>
              <a:gd name="connsiteY22-328" fmla="*/ 68 h 205"/>
              <a:gd name="connsiteX23-329" fmla="*/ 88 w 251"/>
              <a:gd name="connsiteY23-330" fmla="*/ 68 h 205"/>
              <a:gd name="connsiteX24-331" fmla="*/ 72 w 251"/>
              <a:gd name="connsiteY24-332" fmla="*/ 74 h 205"/>
              <a:gd name="connsiteX25-333" fmla="*/ 40 w 251"/>
              <a:gd name="connsiteY25-334" fmla="*/ 74 h 205"/>
              <a:gd name="connsiteX26-335" fmla="*/ 9 w 251"/>
              <a:gd name="connsiteY26-336" fmla="*/ 79 h 205"/>
              <a:gd name="connsiteX27-337" fmla="*/ 3 w 251"/>
              <a:gd name="connsiteY27-338" fmla="*/ 52 h 205"/>
              <a:gd name="connsiteX28-339" fmla="*/ 30 w 251"/>
              <a:gd name="connsiteY28-340" fmla="*/ 47 h 205"/>
              <a:gd name="connsiteX29-341" fmla="*/ 61 w 251"/>
              <a:gd name="connsiteY29-342" fmla="*/ 42 h 205"/>
              <a:gd name="connsiteX30-343" fmla="*/ 77 w 251"/>
              <a:gd name="connsiteY30-344" fmla="*/ 37 h 205"/>
              <a:gd name="connsiteX31-345" fmla="*/ 88 w 251"/>
              <a:gd name="connsiteY31-346" fmla="*/ 31 h 205"/>
              <a:gd name="connsiteX32-347" fmla="*/ 104 w 251"/>
              <a:gd name="connsiteY32-348" fmla="*/ 31 h 205"/>
              <a:gd name="connsiteX33-349" fmla="*/ 114 w 251"/>
              <a:gd name="connsiteY33-350" fmla="*/ 26 h 205"/>
              <a:gd name="connsiteX34-351" fmla="*/ 119 w 251"/>
              <a:gd name="connsiteY34-352" fmla="*/ 21 h 205"/>
              <a:gd name="connsiteX35-353" fmla="*/ 130 w 251"/>
              <a:gd name="connsiteY35-354" fmla="*/ 21 h 205"/>
              <a:gd name="connsiteX36-355" fmla="*/ 135 w 251"/>
              <a:gd name="connsiteY36-356" fmla="*/ 16 h 205"/>
              <a:gd name="connsiteX37-357" fmla="*/ 140 w 251"/>
              <a:gd name="connsiteY37-358" fmla="*/ 10 h 205"/>
              <a:gd name="connsiteX38-359" fmla="*/ 146 w 251"/>
              <a:gd name="connsiteY38-360" fmla="*/ 5 h 205"/>
              <a:gd name="connsiteX39-361" fmla="*/ 156 w 251"/>
              <a:gd name="connsiteY39-362" fmla="*/ 0 h 205"/>
              <a:gd name="connsiteX40-363" fmla="*/ 161 w 251"/>
              <a:gd name="connsiteY40-364" fmla="*/ 0 h 205"/>
              <a:gd name="connsiteX41-365" fmla="*/ 167 w 251"/>
              <a:gd name="connsiteY41-366" fmla="*/ 0 h 205"/>
              <a:gd name="connsiteX42-367" fmla="*/ 172 w 251"/>
              <a:gd name="connsiteY42-368" fmla="*/ 5 h 205"/>
              <a:gd name="connsiteX43-369" fmla="*/ 183 w 251"/>
              <a:gd name="connsiteY43-370" fmla="*/ 10 h 205"/>
              <a:gd name="connsiteX44-371" fmla="*/ 188 w 251"/>
              <a:gd name="connsiteY44-372" fmla="*/ 16 h 205"/>
              <a:gd name="connsiteX45-373" fmla="*/ 198 w 251"/>
              <a:gd name="connsiteY45-374" fmla="*/ 16 h 205"/>
              <a:gd name="connsiteX46-375" fmla="*/ 204 w 251"/>
              <a:gd name="connsiteY46-376" fmla="*/ 21 h 205"/>
              <a:gd name="connsiteX47-377" fmla="*/ 214 w 251"/>
              <a:gd name="connsiteY47-378" fmla="*/ 26 h 205"/>
              <a:gd name="connsiteX48-379" fmla="*/ 225 w 251"/>
              <a:gd name="connsiteY48-380" fmla="*/ 31 h 205"/>
              <a:gd name="connsiteX49-381" fmla="*/ 230 w 251"/>
              <a:gd name="connsiteY49-382" fmla="*/ 42 h 205"/>
              <a:gd name="connsiteX50-383" fmla="*/ 235 w 251"/>
              <a:gd name="connsiteY50-384" fmla="*/ 47 h 205"/>
              <a:gd name="connsiteX51-385" fmla="*/ 240 w 251"/>
              <a:gd name="connsiteY51-386" fmla="*/ 52 h 205"/>
              <a:gd name="connsiteX52-387" fmla="*/ 246 w 251"/>
              <a:gd name="connsiteY52-388" fmla="*/ 52 h 205"/>
              <a:gd name="connsiteX53-389" fmla="*/ 246 w 251"/>
              <a:gd name="connsiteY53-390" fmla="*/ 58 h 205"/>
              <a:gd name="connsiteX54-391" fmla="*/ 251 w 251"/>
              <a:gd name="connsiteY54-392" fmla="*/ 63 h 205"/>
              <a:gd name="connsiteX55-393" fmla="*/ 251 w 251"/>
              <a:gd name="connsiteY55-394" fmla="*/ 63 h 205"/>
              <a:gd name="connsiteX56-395" fmla="*/ 246 w 251"/>
              <a:gd name="connsiteY56-396" fmla="*/ 68 h 205"/>
              <a:gd name="connsiteX57-397" fmla="*/ 240 w 251"/>
              <a:gd name="connsiteY57-398" fmla="*/ 74 h 205"/>
              <a:gd name="connsiteX58-399" fmla="*/ 235 w 251"/>
              <a:gd name="connsiteY58-400" fmla="*/ 79 h 205"/>
              <a:gd name="connsiteX59-401" fmla="*/ 225 w 251"/>
              <a:gd name="connsiteY59-402" fmla="*/ 79 h 205"/>
              <a:gd name="connsiteX60-403" fmla="*/ 219 w 251"/>
              <a:gd name="connsiteY60-404" fmla="*/ 84 h 205"/>
              <a:gd name="connsiteX61-405" fmla="*/ 214 w 251"/>
              <a:gd name="connsiteY61-406" fmla="*/ 95 h 205"/>
              <a:gd name="connsiteX62-407" fmla="*/ 209 w 251"/>
              <a:gd name="connsiteY62-408" fmla="*/ 105 h 205"/>
              <a:gd name="connsiteX63-409" fmla="*/ 204 w 251"/>
              <a:gd name="connsiteY63-410" fmla="*/ 116 h 205"/>
              <a:gd name="connsiteX64-411" fmla="*/ 193 w 251"/>
              <a:gd name="connsiteY64-412" fmla="*/ 137 h 205"/>
              <a:gd name="connsiteX65-413" fmla="*/ 188 w 251"/>
              <a:gd name="connsiteY65-414" fmla="*/ 152 h 205"/>
              <a:gd name="connsiteX66-415" fmla="*/ 177 w 251"/>
              <a:gd name="connsiteY66-416" fmla="*/ 179 h 205"/>
              <a:gd name="connsiteX67-417" fmla="*/ 172 w 251"/>
              <a:gd name="connsiteY67-418" fmla="*/ 205 h 205"/>
              <a:gd name="connsiteX68-419" fmla="*/ 172 w 251"/>
              <a:gd name="connsiteY68-420" fmla="*/ 205 h 205"/>
              <a:gd name="connsiteX0-421" fmla="*/ 165 w 244"/>
              <a:gd name="connsiteY0-422" fmla="*/ 205 h 205"/>
              <a:gd name="connsiteX1-423" fmla="*/ 133 w 244"/>
              <a:gd name="connsiteY1-424" fmla="*/ 205 h 205"/>
              <a:gd name="connsiteX2-425" fmla="*/ 133 w 244"/>
              <a:gd name="connsiteY2-426" fmla="*/ 200 h 205"/>
              <a:gd name="connsiteX3-427" fmla="*/ 133 w 244"/>
              <a:gd name="connsiteY3-428" fmla="*/ 189 h 205"/>
              <a:gd name="connsiteX4-429" fmla="*/ 133 w 244"/>
              <a:gd name="connsiteY4-430" fmla="*/ 184 h 205"/>
              <a:gd name="connsiteX5-431" fmla="*/ 133 w 244"/>
              <a:gd name="connsiteY5-432" fmla="*/ 173 h 205"/>
              <a:gd name="connsiteX6-433" fmla="*/ 133 w 244"/>
              <a:gd name="connsiteY6-434" fmla="*/ 163 h 205"/>
              <a:gd name="connsiteX7-435" fmla="*/ 133 w 244"/>
              <a:gd name="connsiteY7-436" fmla="*/ 152 h 205"/>
              <a:gd name="connsiteX8-437" fmla="*/ 139 w 244"/>
              <a:gd name="connsiteY8-438" fmla="*/ 131 h 205"/>
              <a:gd name="connsiteX9-439" fmla="*/ 139 w 244"/>
              <a:gd name="connsiteY9-440" fmla="*/ 116 h 205"/>
              <a:gd name="connsiteX10-441" fmla="*/ 139 w 244"/>
              <a:gd name="connsiteY10-442" fmla="*/ 105 h 205"/>
              <a:gd name="connsiteX11-443" fmla="*/ 139 w 244"/>
              <a:gd name="connsiteY11-444" fmla="*/ 95 h 205"/>
              <a:gd name="connsiteX12-445" fmla="*/ 139 w 244"/>
              <a:gd name="connsiteY12-446" fmla="*/ 84 h 205"/>
              <a:gd name="connsiteX13-447" fmla="*/ 139 w 244"/>
              <a:gd name="connsiteY13-448" fmla="*/ 79 h 205"/>
              <a:gd name="connsiteX14-449" fmla="*/ 139 w 244"/>
              <a:gd name="connsiteY14-450" fmla="*/ 74 h 205"/>
              <a:gd name="connsiteX15-451" fmla="*/ 139 w 244"/>
              <a:gd name="connsiteY15-452" fmla="*/ 68 h 205"/>
              <a:gd name="connsiteX16-453" fmla="*/ 139 w 244"/>
              <a:gd name="connsiteY16-454" fmla="*/ 68 h 205"/>
              <a:gd name="connsiteX17-455" fmla="*/ 133 w 244"/>
              <a:gd name="connsiteY17-456" fmla="*/ 68 h 205"/>
              <a:gd name="connsiteX18-457" fmla="*/ 128 w 244"/>
              <a:gd name="connsiteY18-458" fmla="*/ 63 h 205"/>
              <a:gd name="connsiteX19-459" fmla="*/ 123 w 244"/>
              <a:gd name="connsiteY19-460" fmla="*/ 63 h 205"/>
              <a:gd name="connsiteX20-461" fmla="*/ 118 w 244"/>
              <a:gd name="connsiteY20-462" fmla="*/ 68 h 205"/>
              <a:gd name="connsiteX21-463" fmla="*/ 107 w 244"/>
              <a:gd name="connsiteY21-464" fmla="*/ 68 h 205"/>
              <a:gd name="connsiteX22-465" fmla="*/ 97 w 244"/>
              <a:gd name="connsiteY22-466" fmla="*/ 68 h 205"/>
              <a:gd name="connsiteX23-467" fmla="*/ 81 w 244"/>
              <a:gd name="connsiteY23-468" fmla="*/ 68 h 205"/>
              <a:gd name="connsiteX24-469" fmla="*/ 65 w 244"/>
              <a:gd name="connsiteY24-470" fmla="*/ 74 h 205"/>
              <a:gd name="connsiteX25-471" fmla="*/ 33 w 244"/>
              <a:gd name="connsiteY25-472" fmla="*/ 74 h 205"/>
              <a:gd name="connsiteX26-473" fmla="*/ 2 w 244"/>
              <a:gd name="connsiteY26-474" fmla="*/ 79 h 205"/>
              <a:gd name="connsiteX27-475" fmla="*/ 23 w 244"/>
              <a:gd name="connsiteY27-476" fmla="*/ 47 h 205"/>
              <a:gd name="connsiteX28-477" fmla="*/ 54 w 244"/>
              <a:gd name="connsiteY28-478" fmla="*/ 42 h 205"/>
              <a:gd name="connsiteX29-479" fmla="*/ 70 w 244"/>
              <a:gd name="connsiteY29-480" fmla="*/ 37 h 205"/>
              <a:gd name="connsiteX30-481" fmla="*/ 81 w 244"/>
              <a:gd name="connsiteY30-482" fmla="*/ 31 h 205"/>
              <a:gd name="connsiteX31-483" fmla="*/ 97 w 244"/>
              <a:gd name="connsiteY31-484" fmla="*/ 31 h 205"/>
              <a:gd name="connsiteX32-485" fmla="*/ 107 w 244"/>
              <a:gd name="connsiteY32-486" fmla="*/ 26 h 205"/>
              <a:gd name="connsiteX33-487" fmla="*/ 112 w 244"/>
              <a:gd name="connsiteY33-488" fmla="*/ 21 h 205"/>
              <a:gd name="connsiteX34-489" fmla="*/ 123 w 244"/>
              <a:gd name="connsiteY34-490" fmla="*/ 21 h 205"/>
              <a:gd name="connsiteX35-491" fmla="*/ 128 w 244"/>
              <a:gd name="connsiteY35-492" fmla="*/ 16 h 205"/>
              <a:gd name="connsiteX36-493" fmla="*/ 133 w 244"/>
              <a:gd name="connsiteY36-494" fmla="*/ 10 h 205"/>
              <a:gd name="connsiteX37-495" fmla="*/ 139 w 244"/>
              <a:gd name="connsiteY37-496" fmla="*/ 5 h 205"/>
              <a:gd name="connsiteX38-497" fmla="*/ 149 w 244"/>
              <a:gd name="connsiteY38-498" fmla="*/ 0 h 205"/>
              <a:gd name="connsiteX39-499" fmla="*/ 154 w 244"/>
              <a:gd name="connsiteY39-500" fmla="*/ 0 h 205"/>
              <a:gd name="connsiteX40-501" fmla="*/ 160 w 244"/>
              <a:gd name="connsiteY40-502" fmla="*/ 0 h 205"/>
              <a:gd name="connsiteX41-503" fmla="*/ 165 w 244"/>
              <a:gd name="connsiteY41-504" fmla="*/ 5 h 205"/>
              <a:gd name="connsiteX42-505" fmla="*/ 176 w 244"/>
              <a:gd name="connsiteY42-506" fmla="*/ 10 h 205"/>
              <a:gd name="connsiteX43-507" fmla="*/ 181 w 244"/>
              <a:gd name="connsiteY43-508" fmla="*/ 16 h 205"/>
              <a:gd name="connsiteX44-509" fmla="*/ 191 w 244"/>
              <a:gd name="connsiteY44-510" fmla="*/ 16 h 205"/>
              <a:gd name="connsiteX45-511" fmla="*/ 197 w 244"/>
              <a:gd name="connsiteY45-512" fmla="*/ 21 h 205"/>
              <a:gd name="connsiteX46-513" fmla="*/ 207 w 244"/>
              <a:gd name="connsiteY46-514" fmla="*/ 26 h 205"/>
              <a:gd name="connsiteX47-515" fmla="*/ 218 w 244"/>
              <a:gd name="connsiteY47-516" fmla="*/ 31 h 205"/>
              <a:gd name="connsiteX48-517" fmla="*/ 223 w 244"/>
              <a:gd name="connsiteY48-518" fmla="*/ 42 h 205"/>
              <a:gd name="connsiteX49-519" fmla="*/ 228 w 244"/>
              <a:gd name="connsiteY49-520" fmla="*/ 47 h 205"/>
              <a:gd name="connsiteX50-521" fmla="*/ 233 w 244"/>
              <a:gd name="connsiteY50-522" fmla="*/ 52 h 205"/>
              <a:gd name="connsiteX51-523" fmla="*/ 239 w 244"/>
              <a:gd name="connsiteY51-524" fmla="*/ 52 h 205"/>
              <a:gd name="connsiteX52-525" fmla="*/ 239 w 244"/>
              <a:gd name="connsiteY52-526" fmla="*/ 58 h 205"/>
              <a:gd name="connsiteX53-527" fmla="*/ 244 w 244"/>
              <a:gd name="connsiteY53-528" fmla="*/ 63 h 205"/>
              <a:gd name="connsiteX54-529" fmla="*/ 244 w 244"/>
              <a:gd name="connsiteY54-530" fmla="*/ 63 h 205"/>
              <a:gd name="connsiteX55-531" fmla="*/ 239 w 244"/>
              <a:gd name="connsiteY55-532" fmla="*/ 68 h 205"/>
              <a:gd name="connsiteX56-533" fmla="*/ 233 w 244"/>
              <a:gd name="connsiteY56-534" fmla="*/ 74 h 205"/>
              <a:gd name="connsiteX57-535" fmla="*/ 228 w 244"/>
              <a:gd name="connsiteY57-536" fmla="*/ 79 h 205"/>
              <a:gd name="connsiteX58-537" fmla="*/ 218 w 244"/>
              <a:gd name="connsiteY58-538" fmla="*/ 79 h 205"/>
              <a:gd name="connsiteX59-539" fmla="*/ 212 w 244"/>
              <a:gd name="connsiteY59-540" fmla="*/ 84 h 205"/>
              <a:gd name="connsiteX60-541" fmla="*/ 207 w 244"/>
              <a:gd name="connsiteY60-542" fmla="*/ 95 h 205"/>
              <a:gd name="connsiteX61-543" fmla="*/ 202 w 244"/>
              <a:gd name="connsiteY61-544" fmla="*/ 105 h 205"/>
              <a:gd name="connsiteX62-545" fmla="*/ 197 w 244"/>
              <a:gd name="connsiteY62-546" fmla="*/ 116 h 205"/>
              <a:gd name="connsiteX63-547" fmla="*/ 186 w 244"/>
              <a:gd name="connsiteY63-548" fmla="*/ 137 h 205"/>
              <a:gd name="connsiteX64-549" fmla="*/ 181 w 244"/>
              <a:gd name="connsiteY64-550" fmla="*/ 152 h 205"/>
              <a:gd name="connsiteX65-551" fmla="*/ 170 w 244"/>
              <a:gd name="connsiteY65-552" fmla="*/ 179 h 205"/>
              <a:gd name="connsiteX66-553" fmla="*/ 165 w 244"/>
              <a:gd name="connsiteY66-554" fmla="*/ 205 h 205"/>
              <a:gd name="connsiteX67-555" fmla="*/ 165 w 244"/>
              <a:gd name="connsiteY67-556" fmla="*/ 205 h 205"/>
              <a:gd name="connsiteX0-557" fmla="*/ 145 w 224"/>
              <a:gd name="connsiteY0-558" fmla="*/ 205 h 205"/>
              <a:gd name="connsiteX1-559" fmla="*/ 113 w 224"/>
              <a:gd name="connsiteY1-560" fmla="*/ 205 h 205"/>
              <a:gd name="connsiteX2-561" fmla="*/ 113 w 224"/>
              <a:gd name="connsiteY2-562" fmla="*/ 200 h 205"/>
              <a:gd name="connsiteX3-563" fmla="*/ 113 w 224"/>
              <a:gd name="connsiteY3-564" fmla="*/ 189 h 205"/>
              <a:gd name="connsiteX4-565" fmla="*/ 113 w 224"/>
              <a:gd name="connsiteY4-566" fmla="*/ 184 h 205"/>
              <a:gd name="connsiteX5-567" fmla="*/ 113 w 224"/>
              <a:gd name="connsiteY5-568" fmla="*/ 173 h 205"/>
              <a:gd name="connsiteX6-569" fmla="*/ 113 w 224"/>
              <a:gd name="connsiteY6-570" fmla="*/ 163 h 205"/>
              <a:gd name="connsiteX7-571" fmla="*/ 113 w 224"/>
              <a:gd name="connsiteY7-572" fmla="*/ 152 h 205"/>
              <a:gd name="connsiteX8-573" fmla="*/ 119 w 224"/>
              <a:gd name="connsiteY8-574" fmla="*/ 131 h 205"/>
              <a:gd name="connsiteX9-575" fmla="*/ 119 w 224"/>
              <a:gd name="connsiteY9-576" fmla="*/ 116 h 205"/>
              <a:gd name="connsiteX10-577" fmla="*/ 119 w 224"/>
              <a:gd name="connsiteY10-578" fmla="*/ 105 h 205"/>
              <a:gd name="connsiteX11-579" fmla="*/ 119 w 224"/>
              <a:gd name="connsiteY11-580" fmla="*/ 95 h 205"/>
              <a:gd name="connsiteX12-581" fmla="*/ 119 w 224"/>
              <a:gd name="connsiteY12-582" fmla="*/ 84 h 205"/>
              <a:gd name="connsiteX13-583" fmla="*/ 119 w 224"/>
              <a:gd name="connsiteY13-584" fmla="*/ 79 h 205"/>
              <a:gd name="connsiteX14-585" fmla="*/ 119 w 224"/>
              <a:gd name="connsiteY14-586" fmla="*/ 74 h 205"/>
              <a:gd name="connsiteX15-587" fmla="*/ 119 w 224"/>
              <a:gd name="connsiteY15-588" fmla="*/ 68 h 205"/>
              <a:gd name="connsiteX16-589" fmla="*/ 119 w 224"/>
              <a:gd name="connsiteY16-590" fmla="*/ 68 h 205"/>
              <a:gd name="connsiteX17-591" fmla="*/ 113 w 224"/>
              <a:gd name="connsiteY17-592" fmla="*/ 68 h 205"/>
              <a:gd name="connsiteX18-593" fmla="*/ 108 w 224"/>
              <a:gd name="connsiteY18-594" fmla="*/ 63 h 205"/>
              <a:gd name="connsiteX19-595" fmla="*/ 103 w 224"/>
              <a:gd name="connsiteY19-596" fmla="*/ 63 h 205"/>
              <a:gd name="connsiteX20-597" fmla="*/ 98 w 224"/>
              <a:gd name="connsiteY20-598" fmla="*/ 68 h 205"/>
              <a:gd name="connsiteX21-599" fmla="*/ 87 w 224"/>
              <a:gd name="connsiteY21-600" fmla="*/ 68 h 205"/>
              <a:gd name="connsiteX22-601" fmla="*/ 77 w 224"/>
              <a:gd name="connsiteY22-602" fmla="*/ 68 h 205"/>
              <a:gd name="connsiteX23-603" fmla="*/ 61 w 224"/>
              <a:gd name="connsiteY23-604" fmla="*/ 68 h 205"/>
              <a:gd name="connsiteX24-605" fmla="*/ 45 w 224"/>
              <a:gd name="connsiteY24-606" fmla="*/ 74 h 205"/>
              <a:gd name="connsiteX25-607" fmla="*/ 13 w 224"/>
              <a:gd name="connsiteY25-608" fmla="*/ 74 h 205"/>
              <a:gd name="connsiteX26-609" fmla="*/ 3 w 224"/>
              <a:gd name="connsiteY26-610" fmla="*/ 47 h 205"/>
              <a:gd name="connsiteX27-611" fmla="*/ 34 w 224"/>
              <a:gd name="connsiteY27-612" fmla="*/ 42 h 205"/>
              <a:gd name="connsiteX28-613" fmla="*/ 50 w 224"/>
              <a:gd name="connsiteY28-614" fmla="*/ 37 h 205"/>
              <a:gd name="connsiteX29-615" fmla="*/ 61 w 224"/>
              <a:gd name="connsiteY29-616" fmla="*/ 31 h 205"/>
              <a:gd name="connsiteX30-617" fmla="*/ 77 w 224"/>
              <a:gd name="connsiteY30-618" fmla="*/ 31 h 205"/>
              <a:gd name="connsiteX31-619" fmla="*/ 87 w 224"/>
              <a:gd name="connsiteY31-620" fmla="*/ 26 h 205"/>
              <a:gd name="connsiteX32-621" fmla="*/ 92 w 224"/>
              <a:gd name="connsiteY32-622" fmla="*/ 21 h 205"/>
              <a:gd name="connsiteX33-623" fmla="*/ 103 w 224"/>
              <a:gd name="connsiteY33-624" fmla="*/ 21 h 205"/>
              <a:gd name="connsiteX34-625" fmla="*/ 108 w 224"/>
              <a:gd name="connsiteY34-626" fmla="*/ 16 h 205"/>
              <a:gd name="connsiteX35-627" fmla="*/ 113 w 224"/>
              <a:gd name="connsiteY35-628" fmla="*/ 10 h 205"/>
              <a:gd name="connsiteX36-629" fmla="*/ 119 w 224"/>
              <a:gd name="connsiteY36-630" fmla="*/ 5 h 205"/>
              <a:gd name="connsiteX37-631" fmla="*/ 129 w 224"/>
              <a:gd name="connsiteY37-632" fmla="*/ 0 h 205"/>
              <a:gd name="connsiteX38-633" fmla="*/ 134 w 224"/>
              <a:gd name="connsiteY38-634" fmla="*/ 0 h 205"/>
              <a:gd name="connsiteX39-635" fmla="*/ 140 w 224"/>
              <a:gd name="connsiteY39-636" fmla="*/ 0 h 205"/>
              <a:gd name="connsiteX40-637" fmla="*/ 145 w 224"/>
              <a:gd name="connsiteY40-638" fmla="*/ 5 h 205"/>
              <a:gd name="connsiteX41-639" fmla="*/ 156 w 224"/>
              <a:gd name="connsiteY41-640" fmla="*/ 10 h 205"/>
              <a:gd name="connsiteX42-641" fmla="*/ 161 w 224"/>
              <a:gd name="connsiteY42-642" fmla="*/ 16 h 205"/>
              <a:gd name="connsiteX43-643" fmla="*/ 171 w 224"/>
              <a:gd name="connsiteY43-644" fmla="*/ 16 h 205"/>
              <a:gd name="connsiteX44-645" fmla="*/ 177 w 224"/>
              <a:gd name="connsiteY44-646" fmla="*/ 21 h 205"/>
              <a:gd name="connsiteX45-647" fmla="*/ 187 w 224"/>
              <a:gd name="connsiteY45-648" fmla="*/ 26 h 205"/>
              <a:gd name="connsiteX46-649" fmla="*/ 198 w 224"/>
              <a:gd name="connsiteY46-650" fmla="*/ 31 h 205"/>
              <a:gd name="connsiteX47-651" fmla="*/ 203 w 224"/>
              <a:gd name="connsiteY47-652" fmla="*/ 42 h 205"/>
              <a:gd name="connsiteX48-653" fmla="*/ 208 w 224"/>
              <a:gd name="connsiteY48-654" fmla="*/ 47 h 205"/>
              <a:gd name="connsiteX49-655" fmla="*/ 213 w 224"/>
              <a:gd name="connsiteY49-656" fmla="*/ 52 h 205"/>
              <a:gd name="connsiteX50-657" fmla="*/ 219 w 224"/>
              <a:gd name="connsiteY50-658" fmla="*/ 52 h 205"/>
              <a:gd name="connsiteX51-659" fmla="*/ 219 w 224"/>
              <a:gd name="connsiteY51-660" fmla="*/ 58 h 205"/>
              <a:gd name="connsiteX52-661" fmla="*/ 224 w 224"/>
              <a:gd name="connsiteY52-662" fmla="*/ 63 h 205"/>
              <a:gd name="connsiteX53-663" fmla="*/ 224 w 224"/>
              <a:gd name="connsiteY53-664" fmla="*/ 63 h 205"/>
              <a:gd name="connsiteX54-665" fmla="*/ 219 w 224"/>
              <a:gd name="connsiteY54-666" fmla="*/ 68 h 205"/>
              <a:gd name="connsiteX55-667" fmla="*/ 213 w 224"/>
              <a:gd name="connsiteY55-668" fmla="*/ 74 h 205"/>
              <a:gd name="connsiteX56-669" fmla="*/ 208 w 224"/>
              <a:gd name="connsiteY56-670" fmla="*/ 79 h 205"/>
              <a:gd name="connsiteX57-671" fmla="*/ 198 w 224"/>
              <a:gd name="connsiteY57-672" fmla="*/ 79 h 205"/>
              <a:gd name="connsiteX58-673" fmla="*/ 192 w 224"/>
              <a:gd name="connsiteY58-674" fmla="*/ 84 h 205"/>
              <a:gd name="connsiteX59-675" fmla="*/ 187 w 224"/>
              <a:gd name="connsiteY59-676" fmla="*/ 95 h 205"/>
              <a:gd name="connsiteX60-677" fmla="*/ 182 w 224"/>
              <a:gd name="connsiteY60-678" fmla="*/ 105 h 205"/>
              <a:gd name="connsiteX61-679" fmla="*/ 177 w 224"/>
              <a:gd name="connsiteY61-680" fmla="*/ 116 h 205"/>
              <a:gd name="connsiteX62-681" fmla="*/ 166 w 224"/>
              <a:gd name="connsiteY62-682" fmla="*/ 137 h 205"/>
              <a:gd name="connsiteX63-683" fmla="*/ 161 w 224"/>
              <a:gd name="connsiteY63-684" fmla="*/ 152 h 205"/>
              <a:gd name="connsiteX64-685" fmla="*/ 150 w 224"/>
              <a:gd name="connsiteY64-686" fmla="*/ 179 h 205"/>
              <a:gd name="connsiteX65-687" fmla="*/ 145 w 224"/>
              <a:gd name="connsiteY65-688" fmla="*/ 205 h 205"/>
              <a:gd name="connsiteX66-689" fmla="*/ 145 w 224"/>
              <a:gd name="connsiteY66-690" fmla="*/ 205 h 205"/>
              <a:gd name="connsiteX0-691" fmla="*/ 142 w 221"/>
              <a:gd name="connsiteY0-692" fmla="*/ 205 h 205"/>
              <a:gd name="connsiteX1-693" fmla="*/ 110 w 221"/>
              <a:gd name="connsiteY1-694" fmla="*/ 205 h 205"/>
              <a:gd name="connsiteX2-695" fmla="*/ 110 w 221"/>
              <a:gd name="connsiteY2-696" fmla="*/ 200 h 205"/>
              <a:gd name="connsiteX3-697" fmla="*/ 110 w 221"/>
              <a:gd name="connsiteY3-698" fmla="*/ 189 h 205"/>
              <a:gd name="connsiteX4-699" fmla="*/ 110 w 221"/>
              <a:gd name="connsiteY4-700" fmla="*/ 184 h 205"/>
              <a:gd name="connsiteX5-701" fmla="*/ 110 w 221"/>
              <a:gd name="connsiteY5-702" fmla="*/ 173 h 205"/>
              <a:gd name="connsiteX6-703" fmla="*/ 110 w 221"/>
              <a:gd name="connsiteY6-704" fmla="*/ 163 h 205"/>
              <a:gd name="connsiteX7-705" fmla="*/ 110 w 221"/>
              <a:gd name="connsiteY7-706" fmla="*/ 152 h 205"/>
              <a:gd name="connsiteX8-707" fmla="*/ 116 w 221"/>
              <a:gd name="connsiteY8-708" fmla="*/ 131 h 205"/>
              <a:gd name="connsiteX9-709" fmla="*/ 116 w 221"/>
              <a:gd name="connsiteY9-710" fmla="*/ 116 h 205"/>
              <a:gd name="connsiteX10-711" fmla="*/ 116 w 221"/>
              <a:gd name="connsiteY10-712" fmla="*/ 105 h 205"/>
              <a:gd name="connsiteX11-713" fmla="*/ 116 w 221"/>
              <a:gd name="connsiteY11-714" fmla="*/ 95 h 205"/>
              <a:gd name="connsiteX12-715" fmla="*/ 116 w 221"/>
              <a:gd name="connsiteY12-716" fmla="*/ 84 h 205"/>
              <a:gd name="connsiteX13-717" fmla="*/ 116 w 221"/>
              <a:gd name="connsiteY13-718" fmla="*/ 79 h 205"/>
              <a:gd name="connsiteX14-719" fmla="*/ 116 w 221"/>
              <a:gd name="connsiteY14-720" fmla="*/ 74 h 205"/>
              <a:gd name="connsiteX15-721" fmla="*/ 116 w 221"/>
              <a:gd name="connsiteY15-722" fmla="*/ 68 h 205"/>
              <a:gd name="connsiteX16-723" fmla="*/ 116 w 221"/>
              <a:gd name="connsiteY16-724" fmla="*/ 68 h 205"/>
              <a:gd name="connsiteX17-725" fmla="*/ 110 w 221"/>
              <a:gd name="connsiteY17-726" fmla="*/ 68 h 205"/>
              <a:gd name="connsiteX18-727" fmla="*/ 105 w 221"/>
              <a:gd name="connsiteY18-728" fmla="*/ 63 h 205"/>
              <a:gd name="connsiteX19-729" fmla="*/ 100 w 221"/>
              <a:gd name="connsiteY19-730" fmla="*/ 63 h 205"/>
              <a:gd name="connsiteX20-731" fmla="*/ 95 w 221"/>
              <a:gd name="connsiteY20-732" fmla="*/ 68 h 205"/>
              <a:gd name="connsiteX21-733" fmla="*/ 84 w 221"/>
              <a:gd name="connsiteY21-734" fmla="*/ 68 h 205"/>
              <a:gd name="connsiteX22-735" fmla="*/ 74 w 221"/>
              <a:gd name="connsiteY22-736" fmla="*/ 68 h 205"/>
              <a:gd name="connsiteX23-737" fmla="*/ 58 w 221"/>
              <a:gd name="connsiteY23-738" fmla="*/ 68 h 205"/>
              <a:gd name="connsiteX24-739" fmla="*/ 42 w 221"/>
              <a:gd name="connsiteY24-740" fmla="*/ 74 h 205"/>
              <a:gd name="connsiteX25-741" fmla="*/ 0 w 221"/>
              <a:gd name="connsiteY25-742" fmla="*/ 47 h 205"/>
              <a:gd name="connsiteX26-743" fmla="*/ 31 w 221"/>
              <a:gd name="connsiteY26-744" fmla="*/ 42 h 205"/>
              <a:gd name="connsiteX27-745" fmla="*/ 47 w 221"/>
              <a:gd name="connsiteY27-746" fmla="*/ 37 h 205"/>
              <a:gd name="connsiteX28-747" fmla="*/ 58 w 221"/>
              <a:gd name="connsiteY28-748" fmla="*/ 31 h 205"/>
              <a:gd name="connsiteX29-749" fmla="*/ 74 w 221"/>
              <a:gd name="connsiteY29-750" fmla="*/ 31 h 205"/>
              <a:gd name="connsiteX30-751" fmla="*/ 84 w 221"/>
              <a:gd name="connsiteY30-752" fmla="*/ 26 h 205"/>
              <a:gd name="connsiteX31-753" fmla="*/ 89 w 221"/>
              <a:gd name="connsiteY31-754" fmla="*/ 21 h 205"/>
              <a:gd name="connsiteX32-755" fmla="*/ 100 w 221"/>
              <a:gd name="connsiteY32-756" fmla="*/ 21 h 205"/>
              <a:gd name="connsiteX33-757" fmla="*/ 105 w 221"/>
              <a:gd name="connsiteY33-758" fmla="*/ 16 h 205"/>
              <a:gd name="connsiteX34-759" fmla="*/ 110 w 221"/>
              <a:gd name="connsiteY34-760" fmla="*/ 10 h 205"/>
              <a:gd name="connsiteX35-761" fmla="*/ 116 w 221"/>
              <a:gd name="connsiteY35-762" fmla="*/ 5 h 205"/>
              <a:gd name="connsiteX36-763" fmla="*/ 126 w 221"/>
              <a:gd name="connsiteY36-764" fmla="*/ 0 h 205"/>
              <a:gd name="connsiteX37-765" fmla="*/ 131 w 221"/>
              <a:gd name="connsiteY37-766" fmla="*/ 0 h 205"/>
              <a:gd name="connsiteX38-767" fmla="*/ 137 w 221"/>
              <a:gd name="connsiteY38-768" fmla="*/ 0 h 205"/>
              <a:gd name="connsiteX39-769" fmla="*/ 142 w 221"/>
              <a:gd name="connsiteY39-770" fmla="*/ 5 h 205"/>
              <a:gd name="connsiteX40-771" fmla="*/ 153 w 221"/>
              <a:gd name="connsiteY40-772" fmla="*/ 10 h 205"/>
              <a:gd name="connsiteX41-773" fmla="*/ 158 w 221"/>
              <a:gd name="connsiteY41-774" fmla="*/ 16 h 205"/>
              <a:gd name="connsiteX42-775" fmla="*/ 168 w 221"/>
              <a:gd name="connsiteY42-776" fmla="*/ 16 h 205"/>
              <a:gd name="connsiteX43-777" fmla="*/ 174 w 221"/>
              <a:gd name="connsiteY43-778" fmla="*/ 21 h 205"/>
              <a:gd name="connsiteX44-779" fmla="*/ 184 w 221"/>
              <a:gd name="connsiteY44-780" fmla="*/ 26 h 205"/>
              <a:gd name="connsiteX45-781" fmla="*/ 195 w 221"/>
              <a:gd name="connsiteY45-782" fmla="*/ 31 h 205"/>
              <a:gd name="connsiteX46-783" fmla="*/ 200 w 221"/>
              <a:gd name="connsiteY46-784" fmla="*/ 42 h 205"/>
              <a:gd name="connsiteX47-785" fmla="*/ 205 w 221"/>
              <a:gd name="connsiteY47-786" fmla="*/ 47 h 205"/>
              <a:gd name="connsiteX48-787" fmla="*/ 210 w 221"/>
              <a:gd name="connsiteY48-788" fmla="*/ 52 h 205"/>
              <a:gd name="connsiteX49-789" fmla="*/ 216 w 221"/>
              <a:gd name="connsiteY49-790" fmla="*/ 52 h 205"/>
              <a:gd name="connsiteX50-791" fmla="*/ 216 w 221"/>
              <a:gd name="connsiteY50-792" fmla="*/ 58 h 205"/>
              <a:gd name="connsiteX51-793" fmla="*/ 221 w 221"/>
              <a:gd name="connsiteY51-794" fmla="*/ 63 h 205"/>
              <a:gd name="connsiteX52-795" fmla="*/ 221 w 221"/>
              <a:gd name="connsiteY52-796" fmla="*/ 63 h 205"/>
              <a:gd name="connsiteX53-797" fmla="*/ 216 w 221"/>
              <a:gd name="connsiteY53-798" fmla="*/ 68 h 205"/>
              <a:gd name="connsiteX54-799" fmla="*/ 210 w 221"/>
              <a:gd name="connsiteY54-800" fmla="*/ 74 h 205"/>
              <a:gd name="connsiteX55-801" fmla="*/ 205 w 221"/>
              <a:gd name="connsiteY55-802" fmla="*/ 79 h 205"/>
              <a:gd name="connsiteX56-803" fmla="*/ 195 w 221"/>
              <a:gd name="connsiteY56-804" fmla="*/ 79 h 205"/>
              <a:gd name="connsiteX57-805" fmla="*/ 189 w 221"/>
              <a:gd name="connsiteY57-806" fmla="*/ 84 h 205"/>
              <a:gd name="connsiteX58-807" fmla="*/ 184 w 221"/>
              <a:gd name="connsiteY58-808" fmla="*/ 95 h 205"/>
              <a:gd name="connsiteX59-809" fmla="*/ 179 w 221"/>
              <a:gd name="connsiteY59-810" fmla="*/ 105 h 205"/>
              <a:gd name="connsiteX60-811" fmla="*/ 174 w 221"/>
              <a:gd name="connsiteY60-812" fmla="*/ 116 h 205"/>
              <a:gd name="connsiteX61-813" fmla="*/ 163 w 221"/>
              <a:gd name="connsiteY61-814" fmla="*/ 137 h 205"/>
              <a:gd name="connsiteX62-815" fmla="*/ 158 w 221"/>
              <a:gd name="connsiteY62-816" fmla="*/ 152 h 205"/>
              <a:gd name="connsiteX63-817" fmla="*/ 147 w 221"/>
              <a:gd name="connsiteY63-818" fmla="*/ 179 h 205"/>
              <a:gd name="connsiteX64-819" fmla="*/ 142 w 221"/>
              <a:gd name="connsiteY64-820" fmla="*/ 205 h 205"/>
              <a:gd name="connsiteX65-821" fmla="*/ 142 w 221"/>
              <a:gd name="connsiteY65-822" fmla="*/ 205 h 205"/>
              <a:gd name="connsiteX0-823" fmla="*/ 111 w 190"/>
              <a:gd name="connsiteY0-824" fmla="*/ 205 h 205"/>
              <a:gd name="connsiteX1-825" fmla="*/ 79 w 190"/>
              <a:gd name="connsiteY1-826" fmla="*/ 205 h 205"/>
              <a:gd name="connsiteX2-827" fmla="*/ 79 w 190"/>
              <a:gd name="connsiteY2-828" fmla="*/ 200 h 205"/>
              <a:gd name="connsiteX3-829" fmla="*/ 79 w 190"/>
              <a:gd name="connsiteY3-830" fmla="*/ 189 h 205"/>
              <a:gd name="connsiteX4-831" fmla="*/ 79 w 190"/>
              <a:gd name="connsiteY4-832" fmla="*/ 184 h 205"/>
              <a:gd name="connsiteX5-833" fmla="*/ 79 w 190"/>
              <a:gd name="connsiteY5-834" fmla="*/ 173 h 205"/>
              <a:gd name="connsiteX6-835" fmla="*/ 79 w 190"/>
              <a:gd name="connsiteY6-836" fmla="*/ 163 h 205"/>
              <a:gd name="connsiteX7-837" fmla="*/ 79 w 190"/>
              <a:gd name="connsiteY7-838" fmla="*/ 152 h 205"/>
              <a:gd name="connsiteX8-839" fmla="*/ 85 w 190"/>
              <a:gd name="connsiteY8-840" fmla="*/ 131 h 205"/>
              <a:gd name="connsiteX9-841" fmla="*/ 85 w 190"/>
              <a:gd name="connsiteY9-842" fmla="*/ 116 h 205"/>
              <a:gd name="connsiteX10-843" fmla="*/ 85 w 190"/>
              <a:gd name="connsiteY10-844" fmla="*/ 105 h 205"/>
              <a:gd name="connsiteX11-845" fmla="*/ 85 w 190"/>
              <a:gd name="connsiteY11-846" fmla="*/ 95 h 205"/>
              <a:gd name="connsiteX12-847" fmla="*/ 85 w 190"/>
              <a:gd name="connsiteY12-848" fmla="*/ 84 h 205"/>
              <a:gd name="connsiteX13-849" fmla="*/ 85 w 190"/>
              <a:gd name="connsiteY13-850" fmla="*/ 79 h 205"/>
              <a:gd name="connsiteX14-851" fmla="*/ 85 w 190"/>
              <a:gd name="connsiteY14-852" fmla="*/ 74 h 205"/>
              <a:gd name="connsiteX15-853" fmla="*/ 85 w 190"/>
              <a:gd name="connsiteY15-854" fmla="*/ 68 h 205"/>
              <a:gd name="connsiteX16-855" fmla="*/ 85 w 190"/>
              <a:gd name="connsiteY16-856" fmla="*/ 68 h 205"/>
              <a:gd name="connsiteX17-857" fmla="*/ 79 w 190"/>
              <a:gd name="connsiteY17-858" fmla="*/ 68 h 205"/>
              <a:gd name="connsiteX18-859" fmla="*/ 74 w 190"/>
              <a:gd name="connsiteY18-860" fmla="*/ 63 h 205"/>
              <a:gd name="connsiteX19-861" fmla="*/ 69 w 190"/>
              <a:gd name="connsiteY19-862" fmla="*/ 63 h 205"/>
              <a:gd name="connsiteX20-863" fmla="*/ 64 w 190"/>
              <a:gd name="connsiteY20-864" fmla="*/ 68 h 205"/>
              <a:gd name="connsiteX21-865" fmla="*/ 53 w 190"/>
              <a:gd name="connsiteY21-866" fmla="*/ 68 h 205"/>
              <a:gd name="connsiteX22-867" fmla="*/ 43 w 190"/>
              <a:gd name="connsiteY22-868" fmla="*/ 68 h 205"/>
              <a:gd name="connsiteX23-869" fmla="*/ 27 w 190"/>
              <a:gd name="connsiteY23-870" fmla="*/ 68 h 205"/>
              <a:gd name="connsiteX24-871" fmla="*/ 11 w 190"/>
              <a:gd name="connsiteY24-872" fmla="*/ 74 h 205"/>
              <a:gd name="connsiteX25-873" fmla="*/ 0 w 190"/>
              <a:gd name="connsiteY25-874" fmla="*/ 42 h 205"/>
              <a:gd name="connsiteX26-875" fmla="*/ 16 w 190"/>
              <a:gd name="connsiteY26-876" fmla="*/ 37 h 205"/>
              <a:gd name="connsiteX27-877" fmla="*/ 27 w 190"/>
              <a:gd name="connsiteY27-878" fmla="*/ 31 h 205"/>
              <a:gd name="connsiteX28-879" fmla="*/ 43 w 190"/>
              <a:gd name="connsiteY28-880" fmla="*/ 31 h 205"/>
              <a:gd name="connsiteX29-881" fmla="*/ 53 w 190"/>
              <a:gd name="connsiteY29-882" fmla="*/ 26 h 205"/>
              <a:gd name="connsiteX30-883" fmla="*/ 58 w 190"/>
              <a:gd name="connsiteY30-884" fmla="*/ 21 h 205"/>
              <a:gd name="connsiteX31-885" fmla="*/ 69 w 190"/>
              <a:gd name="connsiteY31-886" fmla="*/ 21 h 205"/>
              <a:gd name="connsiteX32-887" fmla="*/ 74 w 190"/>
              <a:gd name="connsiteY32-888" fmla="*/ 16 h 205"/>
              <a:gd name="connsiteX33-889" fmla="*/ 79 w 190"/>
              <a:gd name="connsiteY33-890" fmla="*/ 10 h 205"/>
              <a:gd name="connsiteX34-891" fmla="*/ 85 w 190"/>
              <a:gd name="connsiteY34-892" fmla="*/ 5 h 205"/>
              <a:gd name="connsiteX35-893" fmla="*/ 95 w 190"/>
              <a:gd name="connsiteY35-894" fmla="*/ 0 h 205"/>
              <a:gd name="connsiteX36-895" fmla="*/ 100 w 190"/>
              <a:gd name="connsiteY36-896" fmla="*/ 0 h 205"/>
              <a:gd name="connsiteX37-897" fmla="*/ 106 w 190"/>
              <a:gd name="connsiteY37-898" fmla="*/ 0 h 205"/>
              <a:gd name="connsiteX38-899" fmla="*/ 111 w 190"/>
              <a:gd name="connsiteY38-900" fmla="*/ 5 h 205"/>
              <a:gd name="connsiteX39-901" fmla="*/ 122 w 190"/>
              <a:gd name="connsiteY39-902" fmla="*/ 10 h 205"/>
              <a:gd name="connsiteX40-903" fmla="*/ 127 w 190"/>
              <a:gd name="connsiteY40-904" fmla="*/ 16 h 205"/>
              <a:gd name="connsiteX41-905" fmla="*/ 137 w 190"/>
              <a:gd name="connsiteY41-906" fmla="*/ 16 h 205"/>
              <a:gd name="connsiteX42-907" fmla="*/ 143 w 190"/>
              <a:gd name="connsiteY42-908" fmla="*/ 21 h 205"/>
              <a:gd name="connsiteX43-909" fmla="*/ 153 w 190"/>
              <a:gd name="connsiteY43-910" fmla="*/ 26 h 205"/>
              <a:gd name="connsiteX44-911" fmla="*/ 164 w 190"/>
              <a:gd name="connsiteY44-912" fmla="*/ 31 h 205"/>
              <a:gd name="connsiteX45-913" fmla="*/ 169 w 190"/>
              <a:gd name="connsiteY45-914" fmla="*/ 42 h 205"/>
              <a:gd name="connsiteX46-915" fmla="*/ 174 w 190"/>
              <a:gd name="connsiteY46-916" fmla="*/ 47 h 205"/>
              <a:gd name="connsiteX47-917" fmla="*/ 179 w 190"/>
              <a:gd name="connsiteY47-918" fmla="*/ 52 h 205"/>
              <a:gd name="connsiteX48-919" fmla="*/ 185 w 190"/>
              <a:gd name="connsiteY48-920" fmla="*/ 52 h 205"/>
              <a:gd name="connsiteX49-921" fmla="*/ 185 w 190"/>
              <a:gd name="connsiteY49-922" fmla="*/ 58 h 205"/>
              <a:gd name="connsiteX50-923" fmla="*/ 190 w 190"/>
              <a:gd name="connsiteY50-924" fmla="*/ 63 h 205"/>
              <a:gd name="connsiteX51-925" fmla="*/ 190 w 190"/>
              <a:gd name="connsiteY51-926" fmla="*/ 63 h 205"/>
              <a:gd name="connsiteX52-927" fmla="*/ 185 w 190"/>
              <a:gd name="connsiteY52-928" fmla="*/ 68 h 205"/>
              <a:gd name="connsiteX53-929" fmla="*/ 179 w 190"/>
              <a:gd name="connsiteY53-930" fmla="*/ 74 h 205"/>
              <a:gd name="connsiteX54-931" fmla="*/ 174 w 190"/>
              <a:gd name="connsiteY54-932" fmla="*/ 79 h 205"/>
              <a:gd name="connsiteX55-933" fmla="*/ 164 w 190"/>
              <a:gd name="connsiteY55-934" fmla="*/ 79 h 205"/>
              <a:gd name="connsiteX56-935" fmla="*/ 158 w 190"/>
              <a:gd name="connsiteY56-936" fmla="*/ 84 h 205"/>
              <a:gd name="connsiteX57-937" fmla="*/ 153 w 190"/>
              <a:gd name="connsiteY57-938" fmla="*/ 95 h 205"/>
              <a:gd name="connsiteX58-939" fmla="*/ 148 w 190"/>
              <a:gd name="connsiteY58-940" fmla="*/ 105 h 205"/>
              <a:gd name="connsiteX59-941" fmla="*/ 143 w 190"/>
              <a:gd name="connsiteY59-942" fmla="*/ 116 h 205"/>
              <a:gd name="connsiteX60-943" fmla="*/ 132 w 190"/>
              <a:gd name="connsiteY60-944" fmla="*/ 137 h 205"/>
              <a:gd name="connsiteX61-945" fmla="*/ 127 w 190"/>
              <a:gd name="connsiteY61-946" fmla="*/ 152 h 205"/>
              <a:gd name="connsiteX62-947" fmla="*/ 116 w 190"/>
              <a:gd name="connsiteY62-948" fmla="*/ 179 h 205"/>
              <a:gd name="connsiteX63-949" fmla="*/ 111 w 190"/>
              <a:gd name="connsiteY63-950" fmla="*/ 205 h 205"/>
              <a:gd name="connsiteX64-951" fmla="*/ 111 w 190"/>
              <a:gd name="connsiteY64-952" fmla="*/ 205 h 205"/>
              <a:gd name="connsiteX0-953" fmla="*/ 102 w 181"/>
              <a:gd name="connsiteY0-954" fmla="*/ 205 h 205"/>
              <a:gd name="connsiteX1-955" fmla="*/ 70 w 181"/>
              <a:gd name="connsiteY1-956" fmla="*/ 205 h 205"/>
              <a:gd name="connsiteX2-957" fmla="*/ 70 w 181"/>
              <a:gd name="connsiteY2-958" fmla="*/ 200 h 205"/>
              <a:gd name="connsiteX3-959" fmla="*/ 70 w 181"/>
              <a:gd name="connsiteY3-960" fmla="*/ 189 h 205"/>
              <a:gd name="connsiteX4-961" fmla="*/ 70 w 181"/>
              <a:gd name="connsiteY4-962" fmla="*/ 184 h 205"/>
              <a:gd name="connsiteX5-963" fmla="*/ 70 w 181"/>
              <a:gd name="connsiteY5-964" fmla="*/ 173 h 205"/>
              <a:gd name="connsiteX6-965" fmla="*/ 70 w 181"/>
              <a:gd name="connsiteY6-966" fmla="*/ 163 h 205"/>
              <a:gd name="connsiteX7-967" fmla="*/ 70 w 181"/>
              <a:gd name="connsiteY7-968" fmla="*/ 152 h 205"/>
              <a:gd name="connsiteX8-969" fmla="*/ 76 w 181"/>
              <a:gd name="connsiteY8-970" fmla="*/ 131 h 205"/>
              <a:gd name="connsiteX9-971" fmla="*/ 76 w 181"/>
              <a:gd name="connsiteY9-972" fmla="*/ 116 h 205"/>
              <a:gd name="connsiteX10-973" fmla="*/ 76 w 181"/>
              <a:gd name="connsiteY10-974" fmla="*/ 105 h 205"/>
              <a:gd name="connsiteX11-975" fmla="*/ 76 w 181"/>
              <a:gd name="connsiteY11-976" fmla="*/ 95 h 205"/>
              <a:gd name="connsiteX12-977" fmla="*/ 76 w 181"/>
              <a:gd name="connsiteY12-978" fmla="*/ 84 h 205"/>
              <a:gd name="connsiteX13-979" fmla="*/ 76 w 181"/>
              <a:gd name="connsiteY13-980" fmla="*/ 79 h 205"/>
              <a:gd name="connsiteX14-981" fmla="*/ 76 w 181"/>
              <a:gd name="connsiteY14-982" fmla="*/ 74 h 205"/>
              <a:gd name="connsiteX15-983" fmla="*/ 76 w 181"/>
              <a:gd name="connsiteY15-984" fmla="*/ 68 h 205"/>
              <a:gd name="connsiteX16-985" fmla="*/ 76 w 181"/>
              <a:gd name="connsiteY16-986" fmla="*/ 68 h 205"/>
              <a:gd name="connsiteX17-987" fmla="*/ 70 w 181"/>
              <a:gd name="connsiteY17-988" fmla="*/ 68 h 205"/>
              <a:gd name="connsiteX18-989" fmla="*/ 65 w 181"/>
              <a:gd name="connsiteY18-990" fmla="*/ 63 h 205"/>
              <a:gd name="connsiteX19-991" fmla="*/ 60 w 181"/>
              <a:gd name="connsiteY19-992" fmla="*/ 63 h 205"/>
              <a:gd name="connsiteX20-993" fmla="*/ 55 w 181"/>
              <a:gd name="connsiteY20-994" fmla="*/ 68 h 205"/>
              <a:gd name="connsiteX21-995" fmla="*/ 44 w 181"/>
              <a:gd name="connsiteY21-996" fmla="*/ 68 h 205"/>
              <a:gd name="connsiteX22-997" fmla="*/ 34 w 181"/>
              <a:gd name="connsiteY22-998" fmla="*/ 68 h 205"/>
              <a:gd name="connsiteX23-999" fmla="*/ 18 w 181"/>
              <a:gd name="connsiteY23-1000" fmla="*/ 68 h 205"/>
              <a:gd name="connsiteX24-1001" fmla="*/ 2 w 181"/>
              <a:gd name="connsiteY24-1002" fmla="*/ 74 h 205"/>
              <a:gd name="connsiteX25-1003" fmla="*/ 7 w 181"/>
              <a:gd name="connsiteY25-1004" fmla="*/ 37 h 205"/>
              <a:gd name="connsiteX26-1005" fmla="*/ 18 w 181"/>
              <a:gd name="connsiteY26-1006" fmla="*/ 31 h 205"/>
              <a:gd name="connsiteX27-1007" fmla="*/ 34 w 181"/>
              <a:gd name="connsiteY27-1008" fmla="*/ 31 h 205"/>
              <a:gd name="connsiteX28-1009" fmla="*/ 44 w 181"/>
              <a:gd name="connsiteY28-1010" fmla="*/ 26 h 205"/>
              <a:gd name="connsiteX29-1011" fmla="*/ 49 w 181"/>
              <a:gd name="connsiteY29-1012" fmla="*/ 21 h 205"/>
              <a:gd name="connsiteX30-1013" fmla="*/ 60 w 181"/>
              <a:gd name="connsiteY30-1014" fmla="*/ 21 h 205"/>
              <a:gd name="connsiteX31-1015" fmla="*/ 65 w 181"/>
              <a:gd name="connsiteY31-1016" fmla="*/ 16 h 205"/>
              <a:gd name="connsiteX32-1017" fmla="*/ 70 w 181"/>
              <a:gd name="connsiteY32-1018" fmla="*/ 10 h 205"/>
              <a:gd name="connsiteX33-1019" fmla="*/ 76 w 181"/>
              <a:gd name="connsiteY33-1020" fmla="*/ 5 h 205"/>
              <a:gd name="connsiteX34-1021" fmla="*/ 86 w 181"/>
              <a:gd name="connsiteY34-1022" fmla="*/ 0 h 205"/>
              <a:gd name="connsiteX35-1023" fmla="*/ 91 w 181"/>
              <a:gd name="connsiteY35-1024" fmla="*/ 0 h 205"/>
              <a:gd name="connsiteX36-1025" fmla="*/ 97 w 181"/>
              <a:gd name="connsiteY36-1026" fmla="*/ 0 h 205"/>
              <a:gd name="connsiteX37-1027" fmla="*/ 102 w 181"/>
              <a:gd name="connsiteY37-1028" fmla="*/ 5 h 205"/>
              <a:gd name="connsiteX38-1029" fmla="*/ 113 w 181"/>
              <a:gd name="connsiteY38-1030" fmla="*/ 10 h 205"/>
              <a:gd name="connsiteX39-1031" fmla="*/ 118 w 181"/>
              <a:gd name="connsiteY39-1032" fmla="*/ 16 h 205"/>
              <a:gd name="connsiteX40-1033" fmla="*/ 128 w 181"/>
              <a:gd name="connsiteY40-1034" fmla="*/ 16 h 205"/>
              <a:gd name="connsiteX41-1035" fmla="*/ 134 w 181"/>
              <a:gd name="connsiteY41-1036" fmla="*/ 21 h 205"/>
              <a:gd name="connsiteX42-1037" fmla="*/ 144 w 181"/>
              <a:gd name="connsiteY42-1038" fmla="*/ 26 h 205"/>
              <a:gd name="connsiteX43-1039" fmla="*/ 155 w 181"/>
              <a:gd name="connsiteY43-1040" fmla="*/ 31 h 205"/>
              <a:gd name="connsiteX44-1041" fmla="*/ 160 w 181"/>
              <a:gd name="connsiteY44-1042" fmla="*/ 42 h 205"/>
              <a:gd name="connsiteX45-1043" fmla="*/ 165 w 181"/>
              <a:gd name="connsiteY45-1044" fmla="*/ 47 h 205"/>
              <a:gd name="connsiteX46-1045" fmla="*/ 170 w 181"/>
              <a:gd name="connsiteY46-1046" fmla="*/ 52 h 205"/>
              <a:gd name="connsiteX47-1047" fmla="*/ 176 w 181"/>
              <a:gd name="connsiteY47-1048" fmla="*/ 52 h 205"/>
              <a:gd name="connsiteX48-1049" fmla="*/ 176 w 181"/>
              <a:gd name="connsiteY48-1050" fmla="*/ 58 h 205"/>
              <a:gd name="connsiteX49-1051" fmla="*/ 181 w 181"/>
              <a:gd name="connsiteY49-1052" fmla="*/ 63 h 205"/>
              <a:gd name="connsiteX50-1053" fmla="*/ 181 w 181"/>
              <a:gd name="connsiteY50-1054" fmla="*/ 63 h 205"/>
              <a:gd name="connsiteX51-1055" fmla="*/ 176 w 181"/>
              <a:gd name="connsiteY51-1056" fmla="*/ 68 h 205"/>
              <a:gd name="connsiteX52-1057" fmla="*/ 170 w 181"/>
              <a:gd name="connsiteY52-1058" fmla="*/ 74 h 205"/>
              <a:gd name="connsiteX53-1059" fmla="*/ 165 w 181"/>
              <a:gd name="connsiteY53-1060" fmla="*/ 79 h 205"/>
              <a:gd name="connsiteX54-1061" fmla="*/ 155 w 181"/>
              <a:gd name="connsiteY54-1062" fmla="*/ 79 h 205"/>
              <a:gd name="connsiteX55-1063" fmla="*/ 149 w 181"/>
              <a:gd name="connsiteY55-1064" fmla="*/ 84 h 205"/>
              <a:gd name="connsiteX56-1065" fmla="*/ 144 w 181"/>
              <a:gd name="connsiteY56-1066" fmla="*/ 95 h 205"/>
              <a:gd name="connsiteX57-1067" fmla="*/ 139 w 181"/>
              <a:gd name="connsiteY57-1068" fmla="*/ 105 h 205"/>
              <a:gd name="connsiteX58-1069" fmla="*/ 134 w 181"/>
              <a:gd name="connsiteY58-1070" fmla="*/ 116 h 205"/>
              <a:gd name="connsiteX59-1071" fmla="*/ 123 w 181"/>
              <a:gd name="connsiteY59-1072" fmla="*/ 137 h 205"/>
              <a:gd name="connsiteX60-1073" fmla="*/ 118 w 181"/>
              <a:gd name="connsiteY60-1074" fmla="*/ 152 h 205"/>
              <a:gd name="connsiteX61-1075" fmla="*/ 107 w 181"/>
              <a:gd name="connsiteY61-1076" fmla="*/ 179 h 205"/>
              <a:gd name="connsiteX62-1077" fmla="*/ 102 w 181"/>
              <a:gd name="connsiteY62-1078" fmla="*/ 205 h 205"/>
              <a:gd name="connsiteX63-1079" fmla="*/ 102 w 181"/>
              <a:gd name="connsiteY63-1080" fmla="*/ 205 h 205"/>
              <a:gd name="connsiteX0-1081" fmla="*/ 100 w 179"/>
              <a:gd name="connsiteY0-1082" fmla="*/ 205 h 205"/>
              <a:gd name="connsiteX1-1083" fmla="*/ 68 w 179"/>
              <a:gd name="connsiteY1-1084" fmla="*/ 205 h 205"/>
              <a:gd name="connsiteX2-1085" fmla="*/ 68 w 179"/>
              <a:gd name="connsiteY2-1086" fmla="*/ 200 h 205"/>
              <a:gd name="connsiteX3-1087" fmla="*/ 68 w 179"/>
              <a:gd name="connsiteY3-1088" fmla="*/ 189 h 205"/>
              <a:gd name="connsiteX4-1089" fmla="*/ 68 w 179"/>
              <a:gd name="connsiteY4-1090" fmla="*/ 184 h 205"/>
              <a:gd name="connsiteX5-1091" fmla="*/ 68 w 179"/>
              <a:gd name="connsiteY5-1092" fmla="*/ 173 h 205"/>
              <a:gd name="connsiteX6-1093" fmla="*/ 68 w 179"/>
              <a:gd name="connsiteY6-1094" fmla="*/ 163 h 205"/>
              <a:gd name="connsiteX7-1095" fmla="*/ 68 w 179"/>
              <a:gd name="connsiteY7-1096" fmla="*/ 152 h 205"/>
              <a:gd name="connsiteX8-1097" fmla="*/ 74 w 179"/>
              <a:gd name="connsiteY8-1098" fmla="*/ 131 h 205"/>
              <a:gd name="connsiteX9-1099" fmla="*/ 74 w 179"/>
              <a:gd name="connsiteY9-1100" fmla="*/ 116 h 205"/>
              <a:gd name="connsiteX10-1101" fmla="*/ 74 w 179"/>
              <a:gd name="connsiteY10-1102" fmla="*/ 105 h 205"/>
              <a:gd name="connsiteX11-1103" fmla="*/ 74 w 179"/>
              <a:gd name="connsiteY11-1104" fmla="*/ 95 h 205"/>
              <a:gd name="connsiteX12-1105" fmla="*/ 74 w 179"/>
              <a:gd name="connsiteY12-1106" fmla="*/ 84 h 205"/>
              <a:gd name="connsiteX13-1107" fmla="*/ 74 w 179"/>
              <a:gd name="connsiteY13-1108" fmla="*/ 79 h 205"/>
              <a:gd name="connsiteX14-1109" fmla="*/ 74 w 179"/>
              <a:gd name="connsiteY14-1110" fmla="*/ 74 h 205"/>
              <a:gd name="connsiteX15-1111" fmla="*/ 74 w 179"/>
              <a:gd name="connsiteY15-1112" fmla="*/ 68 h 205"/>
              <a:gd name="connsiteX16-1113" fmla="*/ 74 w 179"/>
              <a:gd name="connsiteY16-1114" fmla="*/ 68 h 205"/>
              <a:gd name="connsiteX17-1115" fmla="*/ 68 w 179"/>
              <a:gd name="connsiteY17-1116" fmla="*/ 68 h 205"/>
              <a:gd name="connsiteX18-1117" fmla="*/ 63 w 179"/>
              <a:gd name="connsiteY18-1118" fmla="*/ 63 h 205"/>
              <a:gd name="connsiteX19-1119" fmla="*/ 58 w 179"/>
              <a:gd name="connsiteY19-1120" fmla="*/ 63 h 205"/>
              <a:gd name="connsiteX20-1121" fmla="*/ 53 w 179"/>
              <a:gd name="connsiteY20-1122" fmla="*/ 68 h 205"/>
              <a:gd name="connsiteX21-1123" fmla="*/ 42 w 179"/>
              <a:gd name="connsiteY21-1124" fmla="*/ 68 h 205"/>
              <a:gd name="connsiteX22-1125" fmla="*/ 32 w 179"/>
              <a:gd name="connsiteY22-1126" fmla="*/ 68 h 205"/>
              <a:gd name="connsiteX23-1127" fmla="*/ 16 w 179"/>
              <a:gd name="connsiteY23-1128" fmla="*/ 68 h 205"/>
              <a:gd name="connsiteX24-1129" fmla="*/ 0 w 179"/>
              <a:gd name="connsiteY24-1130" fmla="*/ 74 h 205"/>
              <a:gd name="connsiteX25-1131" fmla="*/ 16 w 179"/>
              <a:gd name="connsiteY25-1132" fmla="*/ 31 h 205"/>
              <a:gd name="connsiteX26-1133" fmla="*/ 32 w 179"/>
              <a:gd name="connsiteY26-1134" fmla="*/ 31 h 205"/>
              <a:gd name="connsiteX27-1135" fmla="*/ 42 w 179"/>
              <a:gd name="connsiteY27-1136" fmla="*/ 26 h 205"/>
              <a:gd name="connsiteX28-1137" fmla="*/ 47 w 179"/>
              <a:gd name="connsiteY28-1138" fmla="*/ 21 h 205"/>
              <a:gd name="connsiteX29-1139" fmla="*/ 58 w 179"/>
              <a:gd name="connsiteY29-1140" fmla="*/ 21 h 205"/>
              <a:gd name="connsiteX30-1141" fmla="*/ 63 w 179"/>
              <a:gd name="connsiteY30-1142" fmla="*/ 16 h 205"/>
              <a:gd name="connsiteX31-1143" fmla="*/ 68 w 179"/>
              <a:gd name="connsiteY31-1144" fmla="*/ 10 h 205"/>
              <a:gd name="connsiteX32-1145" fmla="*/ 74 w 179"/>
              <a:gd name="connsiteY32-1146" fmla="*/ 5 h 205"/>
              <a:gd name="connsiteX33-1147" fmla="*/ 84 w 179"/>
              <a:gd name="connsiteY33-1148" fmla="*/ 0 h 205"/>
              <a:gd name="connsiteX34-1149" fmla="*/ 89 w 179"/>
              <a:gd name="connsiteY34-1150" fmla="*/ 0 h 205"/>
              <a:gd name="connsiteX35-1151" fmla="*/ 95 w 179"/>
              <a:gd name="connsiteY35-1152" fmla="*/ 0 h 205"/>
              <a:gd name="connsiteX36-1153" fmla="*/ 100 w 179"/>
              <a:gd name="connsiteY36-1154" fmla="*/ 5 h 205"/>
              <a:gd name="connsiteX37-1155" fmla="*/ 111 w 179"/>
              <a:gd name="connsiteY37-1156" fmla="*/ 10 h 205"/>
              <a:gd name="connsiteX38-1157" fmla="*/ 116 w 179"/>
              <a:gd name="connsiteY38-1158" fmla="*/ 16 h 205"/>
              <a:gd name="connsiteX39-1159" fmla="*/ 126 w 179"/>
              <a:gd name="connsiteY39-1160" fmla="*/ 16 h 205"/>
              <a:gd name="connsiteX40-1161" fmla="*/ 132 w 179"/>
              <a:gd name="connsiteY40-1162" fmla="*/ 21 h 205"/>
              <a:gd name="connsiteX41-1163" fmla="*/ 142 w 179"/>
              <a:gd name="connsiteY41-1164" fmla="*/ 26 h 205"/>
              <a:gd name="connsiteX42-1165" fmla="*/ 153 w 179"/>
              <a:gd name="connsiteY42-1166" fmla="*/ 31 h 205"/>
              <a:gd name="connsiteX43-1167" fmla="*/ 158 w 179"/>
              <a:gd name="connsiteY43-1168" fmla="*/ 42 h 205"/>
              <a:gd name="connsiteX44-1169" fmla="*/ 163 w 179"/>
              <a:gd name="connsiteY44-1170" fmla="*/ 47 h 205"/>
              <a:gd name="connsiteX45-1171" fmla="*/ 168 w 179"/>
              <a:gd name="connsiteY45-1172" fmla="*/ 52 h 205"/>
              <a:gd name="connsiteX46-1173" fmla="*/ 174 w 179"/>
              <a:gd name="connsiteY46-1174" fmla="*/ 52 h 205"/>
              <a:gd name="connsiteX47-1175" fmla="*/ 174 w 179"/>
              <a:gd name="connsiteY47-1176" fmla="*/ 58 h 205"/>
              <a:gd name="connsiteX48-1177" fmla="*/ 179 w 179"/>
              <a:gd name="connsiteY48-1178" fmla="*/ 63 h 205"/>
              <a:gd name="connsiteX49-1179" fmla="*/ 179 w 179"/>
              <a:gd name="connsiteY49-1180" fmla="*/ 63 h 205"/>
              <a:gd name="connsiteX50-1181" fmla="*/ 174 w 179"/>
              <a:gd name="connsiteY50-1182" fmla="*/ 68 h 205"/>
              <a:gd name="connsiteX51-1183" fmla="*/ 168 w 179"/>
              <a:gd name="connsiteY51-1184" fmla="*/ 74 h 205"/>
              <a:gd name="connsiteX52-1185" fmla="*/ 163 w 179"/>
              <a:gd name="connsiteY52-1186" fmla="*/ 79 h 205"/>
              <a:gd name="connsiteX53-1187" fmla="*/ 153 w 179"/>
              <a:gd name="connsiteY53-1188" fmla="*/ 79 h 205"/>
              <a:gd name="connsiteX54-1189" fmla="*/ 147 w 179"/>
              <a:gd name="connsiteY54-1190" fmla="*/ 84 h 205"/>
              <a:gd name="connsiteX55-1191" fmla="*/ 142 w 179"/>
              <a:gd name="connsiteY55-1192" fmla="*/ 95 h 205"/>
              <a:gd name="connsiteX56-1193" fmla="*/ 137 w 179"/>
              <a:gd name="connsiteY56-1194" fmla="*/ 105 h 205"/>
              <a:gd name="connsiteX57-1195" fmla="*/ 132 w 179"/>
              <a:gd name="connsiteY57-1196" fmla="*/ 116 h 205"/>
              <a:gd name="connsiteX58-1197" fmla="*/ 121 w 179"/>
              <a:gd name="connsiteY58-1198" fmla="*/ 137 h 205"/>
              <a:gd name="connsiteX59-1199" fmla="*/ 116 w 179"/>
              <a:gd name="connsiteY59-1200" fmla="*/ 152 h 205"/>
              <a:gd name="connsiteX60-1201" fmla="*/ 105 w 179"/>
              <a:gd name="connsiteY60-1202" fmla="*/ 179 h 205"/>
              <a:gd name="connsiteX61-1203" fmla="*/ 100 w 179"/>
              <a:gd name="connsiteY61-1204" fmla="*/ 205 h 205"/>
              <a:gd name="connsiteX62-1205" fmla="*/ 100 w 179"/>
              <a:gd name="connsiteY62-1206" fmla="*/ 205 h 205"/>
              <a:gd name="connsiteX0-1207" fmla="*/ 100 w 179"/>
              <a:gd name="connsiteY0-1208" fmla="*/ 205 h 205"/>
              <a:gd name="connsiteX1-1209" fmla="*/ 68 w 179"/>
              <a:gd name="connsiteY1-1210" fmla="*/ 205 h 205"/>
              <a:gd name="connsiteX2-1211" fmla="*/ 68 w 179"/>
              <a:gd name="connsiteY2-1212" fmla="*/ 200 h 205"/>
              <a:gd name="connsiteX3-1213" fmla="*/ 68 w 179"/>
              <a:gd name="connsiteY3-1214" fmla="*/ 189 h 205"/>
              <a:gd name="connsiteX4-1215" fmla="*/ 68 w 179"/>
              <a:gd name="connsiteY4-1216" fmla="*/ 184 h 205"/>
              <a:gd name="connsiteX5-1217" fmla="*/ 68 w 179"/>
              <a:gd name="connsiteY5-1218" fmla="*/ 173 h 205"/>
              <a:gd name="connsiteX6-1219" fmla="*/ 68 w 179"/>
              <a:gd name="connsiteY6-1220" fmla="*/ 163 h 205"/>
              <a:gd name="connsiteX7-1221" fmla="*/ 68 w 179"/>
              <a:gd name="connsiteY7-1222" fmla="*/ 152 h 205"/>
              <a:gd name="connsiteX8-1223" fmla="*/ 74 w 179"/>
              <a:gd name="connsiteY8-1224" fmla="*/ 131 h 205"/>
              <a:gd name="connsiteX9-1225" fmla="*/ 74 w 179"/>
              <a:gd name="connsiteY9-1226" fmla="*/ 116 h 205"/>
              <a:gd name="connsiteX10-1227" fmla="*/ 74 w 179"/>
              <a:gd name="connsiteY10-1228" fmla="*/ 105 h 205"/>
              <a:gd name="connsiteX11-1229" fmla="*/ 74 w 179"/>
              <a:gd name="connsiteY11-1230" fmla="*/ 95 h 205"/>
              <a:gd name="connsiteX12-1231" fmla="*/ 74 w 179"/>
              <a:gd name="connsiteY12-1232" fmla="*/ 84 h 205"/>
              <a:gd name="connsiteX13-1233" fmla="*/ 74 w 179"/>
              <a:gd name="connsiteY13-1234" fmla="*/ 79 h 205"/>
              <a:gd name="connsiteX14-1235" fmla="*/ 74 w 179"/>
              <a:gd name="connsiteY14-1236" fmla="*/ 74 h 205"/>
              <a:gd name="connsiteX15-1237" fmla="*/ 74 w 179"/>
              <a:gd name="connsiteY15-1238" fmla="*/ 68 h 205"/>
              <a:gd name="connsiteX16-1239" fmla="*/ 74 w 179"/>
              <a:gd name="connsiteY16-1240" fmla="*/ 68 h 205"/>
              <a:gd name="connsiteX17-1241" fmla="*/ 68 w 179"/>
              <a:gd name="connsiteY17-1242" fmla="*/ 68 h 205"/>
              <a:gd name="connsiteX18-1243" fmla="*/ 63 w 179"/>
              <a:gd name="connsiteY18-1244" fmla="*/ 63 h 205"/>
              <a:gd name="connsiteX19-1245" fmla="*/ 58 w 179"/>
              <a:gd name="connsiteY19-1246" fmla="*/ 63 h 205"/>
              <a:gd name="connsiteX20-1247" fmla="*/ 53 w 179"/>
              <a:gd name="connsiteY20-1248" fmla="*/ 68 h 205"/>
              <a:gd name="connsiteX21-1249" fmla="*/ 42 w 179"/>
              <a:gd name="connsiteY21-1250" fmla="*/ 68 h 205"/>
              <a:gd name="connsiteX22-1251" fmla="*/ 32 w 179"/>
              <a:gd name="connsiteY22-1252" fmla="*/ 68 h 205"/>
              <a:gd name="connsiteX23-1253" fmla="*/ 16 w 179"/>
              <a:gd name="connsiteY23-1254" fmla="*/ 68 h 205"/>
              <a:gd name="connsiteX24-1255" fmla="*/ 0 w 179"/>
              <a:gd name="connsiteY24-1256" fmla="*/ 74 h 205"/>
              <a:gd name="connsiteX25-1257" fmla="*/ 16 w 179"/>
              <a:gd name="connsiteY25-1258" fmla="*/ 31 h 205"/>
              <a:gd name="connsiteX26-1259" fmla="*/ 42 w 179"/>
              <a:gd name="connsiteY26-1260" fmla="*/ 26 h 205"/>
              <a:gd name="connsiteX27-1261" fmla="*/ 47 w 179"/>
              <a:gd name="connsiteY27-1262" fmla="*/ 21 h 205"/>
              <a:gd name="connsiteX28-1263" fmla="*/ 58 w 179"/>
              <a:gd name="connsiteY28-1264" fmla="*/ 21 h 205"/>
              <a:gd name="connsiteX29-1265" fmla="*/ 63 w 179"/>
              <a:gd name="connsiteY29-1266" fmla="*/ 16 h 205"/>
              <a:gd name="connsiteX30-1267" fmla="*/ 68 w 179"/>
              <a:gd name="connsiteY30-1268" fmla="*/ 10 h 205"/>
              <a:gd name="connsiteX31-1269" fmla="*/ 74 w 179"/>
              <a:gd name="connsiteY31-1270" fmla="*/ 5 h 205"/>
              <a:gd name="connsiteX32-1271" fmla="*/ 84 w 179"/>
              <a:gd name="connsiteY32-1272" fmla="*/ 0 h 205"/>
              <a:gd name="connsiteX33-1273" fmla="*/ 89 w 179"/>
              <a:gd name="connsiteY33-1274" fmla="*/ 0 h 205"/>
              <a:gd name="connsiteX34-1275" fmla="*/ 95 w 179"/>
              <a:gd name="connsiteY34-1276" fmla="*/ 0 h 205"/>
              <a:gd name="connsiteX35-1277" fmla="*/ 100 w 179"/>
              <a:gd name="connsiteY35-1278" fmla="*/ 5 h 205"/>
              <a:gd name="connsiteX36-1279" fmla="*/ 111 w 179"/>
              <a:gd name="connsiteY36-1280" fmla="*/ 10 h 205"/>
              <a:gd name="connsiteX37-1281" fmla="*/ 116 w 179"/>
              <a:gd name="connsiteY37-1282" fmla="*/ 16 h 205"/>
              <a:gd name="connsiteX38-1283" fmla="*/ 126 w 179"/>
              <a:gd name="connsiteY38-1284" fmla="*/ 16 h 205"/>
              <a:gd name="connsiteX39-1285" fmla="*/ 132 w 179"/>
              <a:gd name="connsiteY39-1286" fmla="*/ 21 h 205"/>
              <a:gd name="connsiteX40-1287" fmla="*/ 142 w 179"/>
              <a:gd name="connsiteY40-1288" fmla="*/ 26 h 205"/>
              <a:gd name="connsiteX41-1289" fmla="*/ 153 w 179"/>
              <a:gd name="connsiteY41-1290" fmla="*/ 31 h 205"/>
              <a:gd name="connsiteX42-1291" fmla="*/ 158 w 179"/>
              <a:gd name="connsiteY42-1292" fmla="*/ 42 h 205"/>
              <a:gd name="connsiteX43-1293" fmla="*/ 163 w 179"/>
              <a:gd name="connsiteY43-1294" fmla="*/ 47 h 205"/>
              <a:gd name="connsiteX44-1295" fmla="*/ 168 w 179"/>
              <a:gd name="connsiteY44-1296" fmla="*/ 52 h 205"/>
              <a:gd name="connsiteX45-1297" fmla="*/ 174 w 179"/>
              <a:gd name="connsiteY45-1298" fmla="*/ 52 h 205"/>
              <a:gd name="connsiteX46-1299" fmla="*/ 174 w 179"/>
              <a:gd name="connsiteY46-1300" fmla="*/ 58 h 205"/>
              <a:gd name="connsiteX47-1301" fmla="*/ 179 w 179"/>
              <a:gd name="connsiteY47-1302" fmla="*/ 63 h 205"/>
              <a:gd name="connsiteX48-1303" fmla="*/ 179 w 179"/>
              <a:gd name="connsiteY48-1304" fmla="*/ 63 h 205"/>
              <a:gd name="connsiteX49-1305" fmla="*/ 174 w 179"/>
              <a:gd name="connsiteY49-1306" fmla="*/ 68 h 205"/>
              <a:gd name="connsiteX50-1307" fmla="*/ 168 w 179"/>
              <a:gd name="connsiteY50-1308" fmla="*/ 74 h 205"/>
              <a:gd name="connsiteX51-1309" fmla="*/ 163 w 179"/>
              <a:gd name="connsiteY51-1310" fmla="*/ 79 h 205"/>
              <a:gd name="connsiteX52-1311" fmla="*/ 153 w 179"/>
              <a:gd name="connsiteY52-1312" fmla="*/ 79 h 205"/>
              <a:gd name="connsiteX53-1313" fmla="*/ 147 w 179"/>
              <a:gd name="connsiteY53-1314" fmla="*/ 84 h 205"/>
              <a:gd name="connsiteX54-1315" fmla="*/ 142 w 179"/>
              <a:gd name="connsiteY54-1316" fmla="*/ 95 h 205"/>
              <a:gd name="connsiteX55-1317" fmla="*/ 137 w 179"/>
              <a:gd name="connsiteY55-1318" fmla="*/ 105 h 205"/>
              <a:gd name="connsiteX56-1319" fmla="*/ 132 w 179"/>
              <a:gd name="connsiteY56-1320" fmla="*/ 116 h 205"/>
              <a:gd name="connsiteX57-1321" fmla="*/ 121 w 179"/>
              <a:gd name="connsiteY57-1322" fmla="*/ 137 h 205"/>
              <a:gd name="connsiteX58-1323" fmla="*/ 116 w 179"/>
              <a:gd name="connsiteY58-1324" fmla="*/ 152 h 205"/>
              <a:gd name="connsiteX59-1325" fmla="*/ 105 w 179"/>
              <a:gd name="connsiteY59-1326" fmla="*/ 179 h 205"/>
              <a:gd name="connsiteX60-1327" fmla="*/ 100 w 179"/>
              <a:gd name="connsiteY60-1328" fmla="*/ 205 h 205"/>
              <a:gd name="connsiteX61-1329" fmla="*/ 100 w 179"/>
              <a:gd name="connsiteY61-1330" fmla="*/ 205 h 205"/>
              <a:gd name="connsiteX0-1331" fmla="*/ 100 w 179"/>
              <a:gd name="connsiteY0-1332" fmla="*/ 205 h 205"/>
              <a:gd name="connsiteX1-1333" fmla="*/ 68 w 179"/>
              <a:gd name="connsiteY1-1334" fmla="*/ 205 h 205"/>
              <a:gd name="connsiteX2-1335" fmla="*/ 68 w 179"/>
              <a:gd name="connsiteY2-1336" fmla="*/ 200 h 205"/>
              <a:gd name="connsiteX3-1337" fmla="*/ 68 w 179"/>
              <a:gd name="connsiteY3-1338" fmla="*/ 189 h 205"/>
              <a:gd name="connsiteX4-1339" fmla="*/ 68 w 179"/>
              <a:gd name="connsiteY4-1340" fmla="*/ 184 h 205"/>
              <a:gd name="connsiteX5-1341" fmla="*/ 68 w 179"/>
              <a:gd name="connsiteY5-1342" fmla="*/ 173 h 205"/>
              <a:gd name="connsiteX6-1343" fmla="*/ 68 w 179"/>
              <a:gd name="connsiteY6-1344" fmla="*/ 163 h 205"/>
              <a:gd name="connsiteX7-1345" fmla="*/ 68 w 179"/>
              <a:gd name="connsiteY7-1346" fmla="*/ 152 h 205"/>
              <a:gd name="connsiteX8-1347" fmla="*/ 74 w 179"/>
              <a:gd name="connsiteY8-1348" fmla="*/ 131 h 205"/>
              <a:gd name="connsiteX9-1349" fmla="*/ 74 w 179"/>
              <a:gd name="connsiteY9-1350" fmla="*/ 116 h 205"/>
              <a:gd name="connsiteX10-1351" fmla="*/ 74 w 179"/>
              <a:gd name="connsiteY10-1352" fmla="*/ 105 h 205"/>
              <a:gd name="connsiteX11-1353" fmla="*/ 74 w 179"/>
              <a:gd name="connsiteY11-1354" fmla="*/ 95 h 205"/>
              <a:gd name="connsiteX12-1355" fmla="*/ 74 w 179"/>
              <a:gd name="connsiteY12-1356" fmla="*/ 84 h 205"/>
              <a:gd name="connsiteX13-1357" fmla="*/ 74 w 179"/>
              <a:gd name="connsiteY13-1358" fmla="*/ 79 h 205"/>
              <a:gd name="connsiteX14-1359" fmla="*/ 74 w 179"/>
              <a:gd name="connsiteY14-1360" fmla="*/ 74 h 205"/>
              <a:gd name="connsiteX15-1361" fmla="*/ 74 w 179"/>
              <a:gd name="connsiteY15-1362" fmla="*/ 68 h 205"/>
              <a:gd name="connsiteX16-1363" fmla="*/ 74 w 179"/>
              <a:gd name="connsiteY16-1364" fmla="*/ 68 h 205"/>
              <a:gd name="connsiteX17-1365" fmla="*/ 68 w 179"/>
              <a:gd name="connsiteY17-1366" fmla="*/ 68 h 205"/>
              <a:gd name="connsiteX18-1367" fmla="*/ 63 w 179"/>
              <a:gd name="connsiteY18-1368" fmla="*/ 63 h 205"/>
              <a:gd name="connsiteX19-1369" fmla="*/ 58 w 179"/>
              <a:gd name="connsiteY19-1370" fmla="*/ 63 h 205"/>
              <a:gd name="connsiteX20-1371" fmla="*/ 53 w 179"/>
              <a:gd name="connsiteY20-1372" fmla="*/ 68 h 205"/>
              <a:gd name="connsiteX21-1373" fmla="*/ 42 w 179"/>
              <a:gd name="connsiteY21-1374" fmla="*/ 68 h 205"/>
              <a:gd name="connsiteX22-1375" fmla="*/ 32 w 179"/>
              <a:gd name="connsiteY22-1376" fmla="*/ 68 h 205"/>
              <a:gd name="connsiteX23-1377" fmla="*/ 16 w 179"/>
              <a:gd name="connsiteY23-1378" fmla="*/ 68 h 205"/>
              <a:gd name="connsiteX24-1379" fmla="*/ 0 w 179"/>
              <a:gd name="connsiteY24-1380" fmla="*/ 74 h 205"/>
              <a:gd name="connsiteX25-1381" fmla="*/ 42 w 179"/>
              <a:gd name="connsiteY25-1382" fmla="*/ 26 h 205"/>
              <a:gd name="connsiteX26-1383" fmla="*/ 47 w 179"/>
              <a:gd name="connsiteY26-1384" fmla="*/ 21 h 205"/>
              <a:gd name="connsiteX27-1385" fmla="*/ 58 w 179"/>
              <a:gd name="connsiteY27-1386" fmla="*/ 21 h 205"/>
              <a:gd name="connsiteX28-1387" fmla="*/ 63 w 179"/>
              <a:gd name="connsiteY28-1388" fmla="*/ 16 h 205"/>
              <a:gd name="connsiteX29-1389" fmla="*/ 68 w 179"/>
              <a:gd name="connsiteY29-1390" fmla="*/ 10 h 205"/>
              <a:gd name="connsiteX30-1391" fmla="*/ 74 w 179"/>
              <a:gd name="connsiteY30-1392" fmla="*/ 5 h 205"/>
              <a:gd name="connsiteX31-1393" fmla="*/ 84 w 179"/>
              <a:gd name="connsiteY31-1394" fmla="*/ 0 h 205"/>
              <a:gd name="connsiteX32-1395" fmla="*/ 89 w 179"/>
              <a:gd name="connsiteY32-1396" fmla="*/ 0 h 205"/>
              <a:gd name="connsiteX33-1397" fmla="*/ 95 w 179"/>
              <a:gd name="connsiteY33-1398" fmla="*/ 0 h 205"/>
              <a:gd name="connsiteX34-1399" fmla="*/ 100 w 179"/>
              <a:gd name="connsiteY34-1400" fmla="*/ 5 h 205"/>
              <a:gd name="connsiteX35-1401" fmla="*/ 111 w 179"/>
              <a:gd name="connsiteY35-1402" fmla="*/ 10 h 205"/>
              <a:gd name="connsiteX36-1403" fmla="*/ 116 w 179"/>
              <a:gd name="connsiteY36-1404" fmla="*/ 16 h 205"/>
              <a:gd name="connsiteX37-1405" fmla="*/ 126 w 179"/>
              <a:gd name="connsiteY37-1406" fmla="*/ 16 h 205"/>
              <a:gd name="connsiteX38-1407" fmla="*/ 132 w 179"/>
              <a:gd name="connsiteY38-1408" fmla="*/ 21 h 205"/>
              <a:gd name="connsiteX39-1409" fmla="*/ 142 w 179"/>
              <a:gd name="connsiteY39-1410" fmla="*/ 26 h 205"/>
              <a:gd name="connsiteX40-1411" fmla="*/ 153 w 179"/>
              <a:gd name="connsiteY40-1412" fmla="*/ 31 h 205"/>
              <a:gd name="connsiteX41-1413" fmla="*/ 158 w 179"/>
              <a:gd name="connsiteY41-1414" fmla="*/ 42 h 205"/>
              <a:gd name="connsiteX42-1415" fmla="*/ 163 w 179"/>
              <a:gd name="connsiteY42-1416" fmla="*/ 47 h 205"/>
              <a:gd name="connsiteX43-1417" fmla="*/ 168 w 179"/>
              <a:gd name="connsiteY43-1418" fmla="*/ 52 h 205"/>
              <a:gd name="connsiteX44-1419" fmla="*/ 174 w 179"/>
              <a:gd name="connsiteY44-1420" fmla="*/ 52 h 205"/>
              <a:gd name="connsiteX45-1421" fmla="*/ 174 w 179"/>
              <a:gd name="connsiteY45-1422" fmla="*/ 58 h 205"/>
              <a:gd name="connsiteX46-1423" fmla="*/ 179 w 179"/>
              <a:gd name="connsiteY46-1424" fmla="*/ 63 h 205"/>
              <a:gd name="connsiteX47-1425" fmla="*/ 179 w 179"/>
              <a:gd name="connsiteY47-1426" fmla="*/ 63 h 205"/>
              <a:gd name="connsiteX48-1427" fmla="*/ 174 w 179"/>
              <a:gd name="connsiteY48-1428" fmla="*/ 68 h 205"/>
              <a:gd name="connsiteX49-1429" fmla="*/ 168 w 179"/>
              <a:gd name="connsiteY49-1430" fmla="*/ 74 h 205"/>
              <a:gd name="connsiteX50-1431" fmla="*/ 163 w 179"/>
              <a:gd name="connsiteY50-1432" fmla="*/ 79 h 205"/>
              <a:gd name="connsiteX51-1433" fmla="*/ 153 w 179"/>
              <a:gd name="connsiteY51-1434" fmla="*/ 79 h 205"/>
              <a:gd name="connsiteX52-1435" fmla="*/ 147 w 179"/>
              <a:gd name="connsiteY52-1436" fmla="*/ 84 h 205"/>
              <a:gd name="connsiteX53-1437" fmla="*/ 142 w 179"/>
              <a:gd name="connsiteY53-1438" fmla="*/ 95 h 205"/>
              <a:gd name="connsiteX54-1439" fmla="*/ 137 w 179"/>
              <a:gd name="connsiteY54-1440" fmla="*/ 105 h 205"/>
              <a:gd name="connsiteX55-1441" fmla="*/ 132 w 179"/>
              <a:gd name="connsiteY55-1442" fmla="*/ 116 h 205"/>
              <a:gd name="connsiteX56-1443" fmla="*/ 121 w 179"/>
              <a:gd name="connsiteY56-1444" fmla="*/ 137 h 205"/>
              <a:gd name="connsiteX57-1445" fmla="*/ 116 w 179"/>
              <a:gd name="connsiteY57-1446" fmla="*/ 152 h 205"/>
              <a:gd name="connsiteX58-1447" fmla="*/ 105 w 179"/>
              <a:gd name="connsiteY58-1448" fmla="*/ 179 h 205"/>
              <a:gd name="connsiteX59-1449" fmla="*/ 100 w 179"/>
              <a:gd name="connsiteY59-1450" fmla="*/ 205 h 205"/>
              <a:gd name="connsiteX60-1451" fmla="*/ 100 w 179"/>
              <a:gd name="connsiteY60-1452" fmla="*/ 205 h 205"/>
              <a:gd name="connsiteX0-1453" fmla="*/ 100 w 179"/>
              <a:gd name="connsiteY0-1454" fmla="*/ 205 h 205"/>
              <a:gd name="connsiteX1-1455" fmla="*/ 68 w 179"/>
              <a:gd name="connsiteY1-1456" fmla="*/ 205 h 205"/>
              <a:gd name="connsiteX2-1457" fmla="*/ 68 w 179"/>
              <a:gd name="connsiteY2-1458" fmla="*/ 200 h 205"/>
              <a:gd name="connsiteX3-1459" fmla="*/ 68 w 179"/>
              <a:gd name="connsiteY3-1460" fmla="*/ 189 h 205"/>
              <a:gd name="connsiteX4-1461" fmla="*/ 68 w 179"/>
              <a:gd name="connsiteY4-1462" fmla="*/ 184 h 205"/>
              <a:gd name="connsiteX5-1463" fmla="*/ 68 w 179"/>
              <a:gd name="connsiteY5-1464" fmla="*/ 173 h 205"/>
              <a:gd name="connsiteX6-1465" fmla="*/ 68 w 179"/>
              <a:gd name="connsiteY6-1466" fmla="*/ 163 h 205"/>
              <a:gd name="connsiteX7-1467" fmla="*/ 68 w 179"/>
              <a:gd name="connsiteY7-1468" fmla="*/ 152 h 205"/>
              <a:gd name="connsiteX8-1469" fmla="*/ 74 w 179"/>
              <a:gd name="connsiteY8-1470" fmla="*/ 131 h 205"/>
              <a:gd name="connsiteX9-1471" fmla="*/ 74 w 179"/>
              <a:gd name="connsiteY9-1472" fmla="*/ 116 h 205"/>
              <a:gd name="connsiteX10-1473" fmla="*/ 74 w 179"/>
              <a:gd name="connsiteY10-1474" fmla="*/ 105 h 205"/>
              <a:gd name="connsiteX11-1475" fmla="*/ 74 w 179"/>
              <a:gd name="connsiteY11-1476" fmla="*/ 95 h 205"/>
              <a:gd name="connsiteX12-1477" fmla="*/ 74 w 179"/>
              <a:gd name="connsiteY12-1478" fmla="*/ 84 h 205"/>
              <a:gd name="connsiteX13-1479" fmla="*/ 74 w 179"/>
              <a:gd name="connsiteY13-1480" fmla="*/ 79 h 205"/>
              <a:gd name="connsiteX14-1481" fmla="*/ 74 w 179"/>
              <a:gd name="connsiteY14-1482" fmla="*/ 74 h 205"/>
              <a:gd name="connsiteX15-1483" fmla="*/ 74 w 179"/>
              <a:gd name="connsiteY15-1484" fmla="*/ 68 h 205"/>
              <a:gd name="connsiteX16-1485" fmla="*/ 74 w 179"/>
              <a:gd name="connsiteY16-1486" fmla="*/ 68 h 205"/>
              <a:gd name="connsiteX17-1487" fmla="*/ 68 w 179"/>
              <a:gd name="connsiteY17-1488" fmla="*/ 68 h 205"/>
              <a:gd name="connsiteX18-1489" fmla="*/ 63 w 179"/>
              <a:gd name="connsiteY18-1490" fmla="*/ 63 h 205"/>
              <a:gd name="connsiteX19-1491" fmla="*/ 58 w 179"/>
              <a:gd name="connsiteY19-1492" fmla="*/ 63 h 205"/>
              <a:gd name="connsiteX20-1493" fmla="*/ 53 w 179"/>
              <a:gd name="connsiteY20-1494" fmla="*/ 68 h 205"/>
              <a:gd name="connsiteX21-1495" fmla="*/ 42 w 179"/>
              <a:gd name="connsiteY21-1496" fmla="*/ 68 h 205"/>
              <a:gd name="connsiteX22-1497" fmla="*/ 32 w 179"/>
              <a:gd name="connsiteY22-1498" fmla="*/ 68 h 205"/>
              <a:gd name="connsiteX23-1499" fmla="*/ 16 w 179"/>
              <a:gd name="connsiteY23-1500" fmla="*/ 68 h 205"/>
              <a:gd name="connsiteX24-1501" fmla="*/ 0 w 179"/>
              <a:gd name="connsiteY24-1502" fmla="*/ 74 h 205"/>
              <a:gd name="connsiteX25-1503" fmla="*/ 42 w 179"/>
              <a:gd name="connsiteY25-1504" fmla="*/ 26 h 205"/>
              <a:gd name="connsiteX26-1505" fmla="*/ 58 w 179"/>
              <a:gd name="connsiteY26-1506" fmla="*/ 21 h 205"/>
              <a:gd name="connsiteX27-1507" fmla="*/ 63 w 179"/>
              <a:gd name="connsiteY27-1508" fmla="*/ 16 h 205"/>
              <a:gd name="connsiteX28-1509" fmla="*/ 68 w 179"/>
              <a:gd name="connsiteY28-1510" fmla="*/ 10 h 205"/>
              <a:gd name="connsiteX29-1511" fmla="*/ 74 w 179"/>
              <a:gd name="connsiteY29-1512" fmla="*/ 5 h 205"/>
              <a:gd name="connsiteX30-1513" fmla="*/ 84 w 179"/>
              <a:gd name="connsiteY30-1514" fmla="*/ 0 h 205"/>
              <a:gd name="connsiteX31-1515" fmla="*/ 89 w 179"/>
              <a:gd name="connsiteY31-1516" fmla="*/ 0 h 205"/>
              <a:gd name="connsiteX32-1517" fmla="*/ 95 w 179"/>
              <a:gd name="connsiteY32-1518" fmla="*/ 0 h 205"/>
              <a:gd name="connsiteX33-1519" fmla="*/ 100 w 179"/>
              <a:gd name="connsiteY33-1520" fmla="*/ 5 h 205"/>
              <a:gd name="connsiteX34-1521" fmla="*/ 111 w 179"/>
              <a:gd name="connsiteY34-1522" fmla="*/ 10 h 205"/>
              <a:gd name="connsiteX35-1523" fmla="*/ 116 w 179"/>
              <a:gd name="connsiteY35-1524" fmla="*/ 16 h 205"/>
              <a:gd name="connsiteX36-1525" fmla="*/ 126 w 179"/>
              <a:gd name="connsiteY36-1526" fmla="*/ 16 h 205"/>
              <a:gd name="connsiteX37-1527" fmla="*/ 132 w 179"/>
              <a:gd name="connsiteY37-1528" fmla="*/ 21 h 205"/>
              <a:gd name="connsiteX38-1529" fmla="*/ 142 w 179"/>
              <a:gd name="connsiteY38-1530" fmla="*/ 26 h 205"/>
              <a:gd name="connsiteX39-1531" fmla="*/ 153 w 179"/>
              <a:gd name="connsiteY39-1532" fmla="*/ 31 h 205"/>
              <a:gd name="connsiteX40-1533" fmla="*/ 158 w 179"/>
              <a:gd name="connsiteY40-1534" fmla="*/ 42 h 205"/>
              <a:gd name="connsiteX41-1535" fmla="*/ 163 w 179"/>
              <a:gd name="connsiteY41-1536" fmla="*/ 47 h 205"/>
              <a:gd name="connsiteX42-1537" fmla="*/ 168 w 179"/>
              <a:gd name="connsiteY42-1538" fmla="*/ 52 h 205"/>
              <a:gd name="connsiteX43-1539" fmla="*/ 174 w 179"/>
              <a:gd name="connsiteY43-1540" fmla="*/ 52 h 205"/>
              <a:gd name="connsiteX44-1541" fmla="*/ 174 w 179"/>
              <a:gd name="connsiteY44-1542" fmla="*/ 58 h 205"/>
              <a:gd name="connsiteX45-1543" fmla="*/ 179 w 179"/>
              <a:gd name="connsiteY45-1544" fmla="*/ 63 h 205"/>
              <a:gd name="connsiteX46-1545" fmla="*/ 179 w 179"/>
              <a:gd name="connsiteY46-1546" fmla="*/ 63 h 205"/>
              <a:gd name="connsiteX47-1547" fmla="*/ 174 w 179"/>
              <a:gd name="connsiteY47-1548" fmla="*/ 68 h 205"/>
              <a:gd name="connsiteX48-1549" fmla="*/ 168 w 179"/>
              <a:gd name="connsiteY48-1550" fmla="*/ 74 h 205"/>
              <a:gd name="connsiteX49-1551" fmla="*/ 163 w 179"/>
              <a:gd name="connsiteY49-1552" fmla="*/ 79 h 205"/>
              <a:gd name="connsiteX50-1553" fmla="*/ 153 w 179"/>
              <a:gd name="connsiteY50-1554" fmla="*/ 79 h 205"/>
              <a:gd name="connsiteX51-1555" fmla="*/ 147 w 179"/>
              <a:gd name="connsiteY51-1556" fmla="*/ 84 h 205"/>
              <a:gd name="connsiteX52-1557" fmla="*/ 142 w 179"/>
              <a:gd name="connsiteY52-1558" fmla="*/ 95 h 205"/>
              <a:gd name="connsiteX53-1559" fmla="*/ 137 w 179"/>
              <a:gd name="connsiteY53-1560" fmla="*/ 105 h 205"/>
              <a:gd name="connsiteX54-1561" fmla="*/ 132 w 179"/>
              <a:gd name="connsiteY54-1562" fmla="*/ 116 h 205"/>
              <a:gd name="connsiteX55-1563" fmla="*/ 121 w 179"/>
              <a:gd name="connsiteY55-1564" fmla="*/ 137 h 205"/>
              <a:gd name="connsiteX56-1565" fmla="*/ 116 w 179"/>
              <a:gd name="connsiteY56-1566" fmla="*/ 152 h 205"/>
              <a:gd name="connsiteX57-1567" fmla="*/ 105 w 179"/>
              <a:gd name="connsiteY57-1568" fmla="*/ 179 h 205"/>
              <a:gd name="connsiteX58-1569" fmla="*/ 100 w 179"/>
              <a:gd name="connsiteY58-1570" fmla="*/ 205 h 205"/>
              <a:gd name="connsiteX59-1571" fmla="*/ 100 w 179"/>
              <a:gd name="connsiteY59-1572" fmla="*/ 205 h 205"/>
              <a:gd name="connsiteX0-1573" fmla="*/ 100 w 179"/>
              <a:gd name="connsiteY0-1574" fmla="*/ 205 h 205"/>
              <a:gd name="connsiteX1-1575" fmla="*/ 68 w 179"/>
              <a:gd name="connsiteY1-1576" fmla="*/ 205 h 205"/>
              <a:gd name="connsiteX2-1577" fmla="*/ 68 w 179"/>
              <a:gd name="connsiteY2-1578" fmla="*/ 200 h 205"/>
              <a:gd name="connsiteX3-1579" fmla="*/ 68 w 179"/>
              <a:gd name="connsiteY3-1580" fmla="*/ 189 h 205"/>
              <a:gd name="connsiteX4-1581" fmla="*/ 68 w 179"/>
              <a:gd name="connsiteY4-1582" fmla="*/ 184 h 205"/>
              <a:gd name="connsiteX5-1583" fmla="*/ 68 w 179"/>
              <a:gd name="connsiteY5-1584" fmla="*/ 173 h 205"/>
              <a:gd name="connsiteX6-1585" fmla="*/ 68 w 179"/>
              <a:gd name="connsiteY6-1586" fmla="*/ 163 h 205"/>
              <a:gd name="connsiteX7-1587" fmla="*/ 68 w 179"/>
              <a:gd name="connsiteY7-1588" fmla="*/ 152 h 205"/>
              <a:gd name="connsiteX8-1589" fmla="*/ 74 w 179"/>
              <a:gd name="connsiteY8-1590" fmla="*/ 131 h 205"/>
              <a:gd name="connsiteX9-1591" fmla="*/ 74 w 179"/>
              <a:gd name="connsiteY9-1592" fmla="*/ 116 h 205"/>
              <a:gd name="connsiteX10-1593" fmla="*/ 74 w 179"/>
              <a:gd name="connsiteY10-1594" fmla="*/ 105 h 205"/>
              <a:gd name="connsiteX11-1595" fmla="*/ 74 w 179"/>
              <a:gd name="connsiteY11-1596" fmla="*/ 95 h 205"/>
              <a:gd name="connsiteX12-1597" fmla="*/ 74 w 179"/>
              <a:gd name="connsiteY12-1598" fmla="*/ 84 h 205"/>
              <a:gd name="connsiteX13-1599" fmla="*/ 74 w 179"/>
              <a:gd name="connsiteY13-1600" fmla="*/ 79 h 205"/>
              <a:gd name="connsiteX14-1601" fmla="*/ 74 w 179"/>
              <a:gd name="connsiteY14-1602" fmla="*/ 74 h 205"/>
              <a:gd name="connsiteX15-1603" fmla="*/ 74 w 179"/>
              <a:gd name="connsiteY15-1604" fmla="*/ 68 h 205"/>
              <a:gd name="connsiteX16-1605" fmla="*/ 74 w 179"/>
              <a:gd name="connsiteY16-1606" fmla="*/ 68 h 205"/>
              <a:gd name="connsiteX17-1607" fmla="*/ 68 w 179"/>
              <a:gd name="connsiteY17-1608" fmla="*/ 68 h 205"/>
              <a:gd name="connsiteX18-1609" fmla="*/ 63 w 179"/>
              <a:gd name="connsiteY18-1610" fmla="*/ 63 h 205"/>
              <a:gd name="connsiteX19-1611" fmla="*/ 58 w 179"/>
              <a:gd name="connsiteY19-1612" fmla="*/ 63 h 205"/>
              <a:gd name="connsiteX20-1613" fmla="*/ 53 w 179"/>
              <a:gd name="connsiteY20-1614" fmla="*/ 68 h 205"/>
              <a:gd name="connsiteX21-1615" fmla="*/ 42 w 179"/>
              <a:gd name="connsiteY21-1616" fmla="*/ 68 h 205"/>
              <a:gd name="connsiteX22-1617" fmla="*/ 32 w 179"/>
              <a:gd name="connsiteY22-1618" fmla="*/ 68 h 205"/>
              <a:gd name="connsiteX23-1619" fmla="*/ 16 w 179"/>
              <a:gd name="connsiteY23-1620" fmla="*/ 68 h 205"/>
              <a:gd name="connsiteX24-1621" fmla="*/ 0 w 179"/>
              <a:gd name="connsiteY24-1622" fmla="*/ 74 h 205"/>
              <a:gd name="connsiteX25-1623" fmla="*/ 58 w 179"/>
              <a:gd name="connsiteY25-1624" fmla="*/ 21 h 205"/>
              <a:gd name="connsiteX26-1625" fmla="*/ 63 w 179"/>
              <a:gd name="connsiteY26-1626" fmla="*/ 16 h 205"/>
              <a:gd name="connsiteX27-1627" fmla="*/ 68 w 179"/>
              <a:gd name="connsiteY27-1628" fmla="*/ 10 h 205"/>
              <a:gd name="connsiteX28-1629" fmla="*/ 74 w 179"/>
              <a:gd name="connsiteY28-1630" fmla="*/ 5 h 205"/>
              <a:gd name="connsiteX29-1631" fmla="*/ 84 w 179"/>
              <a:gd name="connsiteY29-1632" fmla="*/ 0 h 205"/>
              <a:gd name="connsiteX30-1633" fmla="*/ 89 w 179"/>
              <a:gd name="connsiteY30-1634" fmla="*/ 0 h 205"/>
              <a:gd name="connsiteX31-1635" fmla="*/ 95 w 179"/>
              <a:gd name="connsiteY31-1636" fmla="*/ 0 h 205"/>
              <a:gd name="connsiteX32-1637" fmla="*/ 100 w 179"/>
              <a:gd name="connsiteY32-1638" fmla="*/ 5 h 205"/>
              <a:gd name="connsiteX33-1639" fmla="*/ 111 w 179"/>
              <a:gd name="connsiteY33-1640" fmla="*/ 10 h 205"/>
              <a:gd name="connsiteX34-1641" fmla="*/ 116 w 179"/>
              <a:gd name="connsiteY34-1642" fmla="*/ 16 h 205"/>
              <a:gd name="connsiteX35-1643" fmla="*/ 126 w 179"/>
              <a:gd name="connsiteY35-1644" fmla="*/ 16 h 205"/>
              <a:gd name="connsiteX36-1645" fmla="*/ 132 w 179"/>
              <a:gd name="connsiteY36-1646" fmla="*/ 21 h 205"/>
              <a:gd name="connsiteX37-1647" fmla="*/ 142 w 179"/>
              <a:gd name="connsiteY37-1648" fmla="*/ 26 h 205"/>
              <a:gd name="connsiteX38-1649" fmla="*/ 153 w 179"/>
              <a:gd name="connsiteY38-1650" fmla="*/ 31 h 205"/>
              <a:gd name="connsiteX39-1651" fmla="*/ 158 w 179"/>
              <a:gd name="connsiteY39-1652" fmla="*/ 42 h 205"/>
              <a:gd name="connsiteX40-1653" fmla="*/ 163 w 179"/>
              <a:gd name="connsiteY40-1654" fmla="*/ 47 h 205"/>
              <a:gd name="connsiteX41-1655" fmla="*/ 168 w 179"/>
              <a:gd name="connsiteY41-1656" fmla="*/ 52 h 205"/>
              <a:gd name="connsiteX42-1657" fmla="*/ 174 w 179"/>
              <a:gd name="connsiteY42-1658" fmla="*/ 52 h 205"/>
              <a:gd name="connsiteX43-1659" fmla="*/ 174 w 179"/>
              <a:gd name="connsiteY43-1660" fmla="*/ 58 h 205"/>
              <a:gd name="connsiteX44-1661" fmla="*/ 179 w 179"/>
              <a:gd name="connsiteY44-1662" fmla="*/ 63 h 205"/>
              <a:gd name="connsiteX45-1663" fmla="*/ 179 w 179"/>
              <a:gd name="connsiteY45-1664" fmla="*/ 63 h 205"/>
              <a:gd name="connsiteX46-1665" fmla="*/ 174 w 179"/>
              <a:gd name="connsiteY46-1666" fmla="*/ 68 h 205"/>
              <a:gd name="connsiteX47-1667" fmla="*/ 168 w 179"/>
              <a:gd name="connsiteY47-1668" fmla="*/ 74 h 205"/>
              <a:gd name="connsiteX48-1669" fmla="*/ 163 w 179"/>
              <a:gd name="connsiteY48-1670" fmla="*/ 79 h 205"/>
              <a:gd name="connsiteX49-1671" fmla="*/ 153 w 179"/>
              <a:gd name="connsiteY49-1672" fmla="*/ 79 h 205"/>
              <a:gd name="connsiteX50-1673" fmla="*/ 147 w 179"/>
              <a:gd name="connsiteY50-1674" fmla="*/ 84 h 205"/>
              <a:gd name="connsiteX51-1675" fmla="*/ 142 w 179"/>
              <a:gd name="connsiteY51-1676" fmla="*/ 95 h 205"/>
              <a:gd name="connsiteX52-1677" fmla="*/ 137 w 179"/>
              <a:gd name="connsiteY52-1678" fmla="*/ 105 h 205"/>
              <a:gd name="connsiteX53-1679" fmla="*/ 132 w 179"/>
              <a:gd name="connsiteY53-1680" fmla="*/ 116 h 205"/>
              <a:gd name="connsiteX54-1681" fmla="*/ 121 w 179"/>
              <a:gd name="connsiteY54-1682" fmla="*/ 137 h 205"/>
              <a:gd name="connsiteX55-1683" fmla="*/ 116 w 179"/>
              <a:gd name="connsiteY55-1684" fmla="*/ 152 h 205"/>
              <a:gd name="connsiteX56-1685" fmla="*/ 105 w 179"/>
              <a:gd name="connsiteY56-1686" fmla="*/ 179 h 205"/>
              <a:gd name="connsiteX57-1687" fmla="*/ 100 w 179"/>
              <a:gd name="connsiteY57-1688" fmla="*/ 205 h 205"/>
              <a:gd name="connsiteX58-1689" fmla="*/ 100 w 179"/>
              <a:gd name="connsiteY58-1690" fmla="*/ 205 h 205"/>
              <a:gd name="connsiteX0-1691" fmla="*/ 100 w 179"/>
              <a:gd name="connsiteY0-1692" fmla="*/ 205 h 205"/>
              <a:gd name="connsiteX1-1693" fmla="*/ 68 w 179"/>
              <a:gd name="connsiteY1-1694" fmla="*/ 205 h 205"/>
              <a:gd name="connsiteX2-1695" fmla="*/ 68 w 179"/>
              <a:gd name="connsiteY2-1696" fmla="*/ 200 h 205"/>
              <a:gd name="connsiteX3-1697" fmla="*/ 68 w 179"/>
              <a:gd name="connsiteY3-1698" fmla="*/ 189 h 205"/>
              <a:gd name="connsiteX4-1699" fmla="*/ 68 w 179"/>
              <a:gd name="connsiteY4-1700" fmla="*/ 184 h 205"/>
              <a:gd name="connsiteX5-1701" fmla="*/ 68 w 179"/>
              <a:gd name="connsiteY5-1702" fmla="*/ 173 h 205"/>
              <a:gd name="connsiteX6-1703" fmla="*/ 68 w 179"/>
              <a:gd name="connsiteY6-1704" fmla="*/ 163 h 205"/>
              <a:gd name="connsiteX7-1705" fmla="*/ 68 w 179"/>
              <a:gd name="connsiteY7-1706" fmla="*/ 152 h 205"/>
              <a:gd name="connsiteX8-1707" fmla="*/ 74 w 179"/>
              <a:gd name="connsiteY8-1708" fmla="*/ 131 h 205"/>
              <a:gd name="connsiteX9-1709" fmla="*/ 74 w 179"/>
              <a:gd name="connsiteY9-1710" fmla="*/ 116 h 205"/>
              <a:gd name="connsiteX10-1711" fmla="*/ 74 w 179"/>
              <a:gd name="connsiteY10-1712" fmla="*/ 105 h 205"/>
              <a:gd name="connsiteX11-1713" fmla="*/ 74 w 179"/>
              <a:gd name="connsiteY11-1714" fmla="*/ 95 h 205"/>
              <a:gd name="connsiteX12-1715" fmla="*/ 74 w 179"/>
              <a:gd name="connsiteY12-1716" fmla="*/ 84 h 205"/>
              <a:gd name="connsiteX13-1717" fmla="*/ 74 w 179"/>
              <a:gd name="connsiteY13-1718" fmla="*/ 79 h 205"/>
              <a:gd name="connsiteX14-1719" fmla="*/ 74 w 179"/>
              <a:gd name="connsiteY14-1720" fmla="*/ 74 h 205"/>
              <a:gd name="connsiteX15-1721" fmla="*/ 74 w 179"/>
              <a:gd name="connsiteY15-1722" fmla="*/ 68 h 205"/>
              <a:gd name="connsiteX16-1723" fmla="*/ 74 w 179"/>
              <a:gd name="connsiteY16-1724" fmla="*/ 68 h 205"/>
              <a:gd name="connsiteX17-1725" fmla="*/ 68 w 179"/>
              <a:gd name="connsiteY17-1726" fmla="*/ 68 h 205"/>
              <a:gd name="connsiteX18-1727" fmla="*/ 63 w 179"/>
              <a:gd name="connsiteY18-1728" fmla="*/ 63 h 205"/>
              <a:gd name="connsiteX19-1729" fmla="*/ 58 w 179"/>
              <a:gd name="connsiteY19-1730" fmla="*/ 63 h 205"/>
              <a:gd name="connsiteX20-1731" fmla="*/ 53 w 179"/>
              <a:gd name="connsiteY20-1732" fmla="*/ 68 h 205"/>
              <a:gd name="connsiteX21-1733" fmla="*/ 42 w 179"/>
              <a:gd name="connsiteY21-1734" fmla="*/ 68 h 205"/>
              <a:gd name="connsiteX22-1735" fmla="*/ 32 w 179"/>
              <a:gd name="connsiteY22-1736" fmla="*/ 68 h 205"/>
              <a:gd name="connsiteX23-1737" fmla="*/ 16 w 179"/>
              <a:gd name="connsiteY23-1738" fmla="*/ 68 h 205"/>
              <a:gd name="connsiteX24-1739" fmla="*/ 0 w 179"/>
              <a:gd name="connsiteY24-1740" fmla="*/ 74 h 205"/>
              <a:gd name="connsiteX25-1741" fmla="*/ 58 w 179"/>
              <a:gd name="connsiteY25-1742" fmla="*/ 21 h 205"/>
              <a:gd name="connsiteX26-1743" fmla="*/ 68 w 179"/>
              <a:gd name="connsiteY26-1744" fmla="*/ 10 h 205"/>
              <a:gd name="connsiteX27-1745" fmla="*/ 74 w 179"/>
              <a:gd name="connsiteY27-1746" fmla="*/ 5 h 205"/>
              <a:gd name="connsiteX28-1747" fmla="*/ 84 w 179"/>
              <a:gd name="connsiteY28-1748" fmla="*/ 0 h 205"/>
              <a:gd name="connsiteX29-1749" fmla="*/ 89 w 179"/>
              <a:gd name="connsiteY29-1750" fmla="*/ 0 h 205"/>
              <a:gd name="connsiteX30-1751" fmla="*/ 95 w 179"/>
              <a:gd name="connsiteY30-1752" fmla="*/ 0 h 205"/>
              <a:gd name="connsiteX31-1753" fmla="*/ 100 w 179"/>
              <a:gd name="connsiteY31-1754" fmla="*/ 5 h 205"/>
              <a:gd name="connsiteX32-1755" fmla="*/ 111 w 179"/>
              <a:gd name="connsiteY32-1756" fmla="*/ 10 h 205"/>
              <a:gd name="connsiteX33-1757" fmla="*/ 116 w 179"/>
              <a:gd name="connsiteY33-1758" fmla="*/ 16 h 205"/>
              <a:gd name="connsiteX34-1759" fmla="*/ 126 w 179"/>
              <a:gd name="connsiteY34-1760" fmla="*/ 16 h 205"/>
              <a:gd name="connsiteX35-1761" fmla="*/ 132 w 179"/>
              <a:gd name="connsiteY35-1762" fmla="*/ 21 h 205"/>
              <a:gd name="connsiteX36-1763" fmla="*/ 142 w 179"/>
              <a:gd name="connsiteY36-1764" fmla="*/ 26 h 205"/>
              <a:gd name="connsiteX37-1765" fmla="*/ 153 w 179"/>
              <a:gd name="connsiteY37-1766" fmla="*/ 31 h 205"/>
              <a:gd name="connsiteX38-1767" fmla="*/ 158 w 179"/>
              <a:gd name="connsiteY38-1768" fmla="*/ 42 h 205"/>
              <a:gd name="connsiteX39-1769" fmla="*/ 163 w 179"/>
              <a:gd name="connsiteY39-1770" fmla="*/ 47 h 205"/>
              <a:gd name="connsiteX40-1771" fmla="*/ 168 w 179"/>
              <a:gd name="connsiteY40-1772" fmla="*/ 52 h 205"/>
              <a:gd name="connsiteX41-1773" fmla="*/ 174 w 179"/>
              <a:gd name="connsiteY41-1774" fmla="*/ 52 h 205"/>
              <a:gd name="connsiteX42-1775" fmla="*/ 174 w 179"/>
              <a:gd name="connsiteY42-1776" fmla="*/ 58 h 205"/>
              <a:gd name="connsiteX43-1777" fmla="*/ 179 w 179"/>
              <a:gd name="connsiteY43-1778" fmla="*/ 63 h 205"/>
              <a:gd name="connsiteX44-1779" fmla="*/ 179 w 179"/>
              <a:gd name="connsiteY44-1780" fmla="*/ 63 h 205"/>
              <a:gd name="connsiteX45-1781" fmla="*/ 174 w 179"/>
              <a:gd name="connsiteY45-1782" fmla="*/ 68 h 205"/>
              <a:gd name="connsiteX46-1783" fmla="*/ 168 w 179"/>
              <a:gd name="connsiteY46-1784" fmla="*/ 74 h 205"/>
              <a:gd name="connsiteX47-1785" fmla="*/ 163 w 179"/>
              <a:gd name="connsiteY47-1786" fmla="*/ 79 h 205"/>
              <a:gd name="connsiteX48-1787" fmla="*/ 153 w 179"/>
              <a:gd name="connsiteY48-1788" fmla="*/ 79 h 205"/>
              <a:gd name="connsiteX49-1789" fmla="*/ 147 w 179"/>
              <a:gd name="connsiteY49-1790" fmla="*/ 84 h 205"/>
              <a:gd name="connsiteX50-1791" fmla="*/ 142 w 179"/>
              <a:gd name="connsiteY50-1792" fmla="*/ 95 h 205"/>
              <a:gd name="connsiteX51-1793" fmla="*/ 137 w 179"/>
              <a:gd name="connsiteY51-1794" fmla="*/ 105 h 205"/>
              <a:gd name="connsiteX52-1795" fmla="*/ 132 w 179"/>
              <a:gd name="connsiteY52-1796" fmla="*/ 116 h 205"/>
              <a:gd name="connsiteX53-1797" fmla="*/ 121 w 179"/>
              <a:gd name="connsiteY53-1798" fmla="*/ 137 h 205"/>
              <a:gd name="connsiteX54-1799" fmla="*/ 116 w 179"/>
              <a:gd name="connsiteY54-1800" fmla="*/ 152 h 205"/>
              <a:gd name="connsiteX55-1801" fmla="*/ 105 w 179"/>
              <a:gd name="connsiteY55-1802" fmla="*/ 179 h 205"/>
              <a:gd name="connsiteX56-1803" fmla="*/ 100 w 179"/>
              <a:gd name="connsiteY56-1804" fmla="*/ 205 h 205"/>
              <a:gd name="connsiteX57-1805" fmla="*/ 100 w 179"/>
              <a:gd name="connsiteY57-1806" fmla="*/ 205 h 205"/>
              <a:gd name="connsiteX0-1807" fmla="*/ 100 w 179"/>
              <a:gd name="connsiteY0-1808" fmla="*/ 205 h 205"/>
              <a:gd name="connsiteX1-1809" fmla="*/ 68 w 179"/>
              <a:gd name="connsiteY1-1810" fmla="*/ 205 h 205"/>
              <a:gd name="connsiteX2-1811" fmla="*/ 68 w 179"/>
              <a:gd name="connsiteY2-1812" fmla="*/ 200 h 205"/>
              <a:gd name="connsiteX3-1813" fmla="*/ 68 w 179"/>
              <a:gd name="connsiteY3-1814" fmla="*/ 189 h 205"/>
              <a:gd name="connsiteX4-1815" fmla="*/ 68 w 179"/>
              <a:gd name="connsiteY4-1816" fmla="*/ 184 h 205"/>
              <a:gd name="connsiteX5-1817" fmla="*/ 68 w 179"/>
              <a:gd name="connsiteY5-1818" fmla="*/ 173 h 205"/>
              <a:gd name="connsiteX6-1819" fmla="*/ 68 w 179"/>
              <a:gd name="connsiteY6-1820" fmla="*/ 163 h 205"/>
              <a:gd name="connsiteX7-1821" fmla="*/ 68 w 179"/>
              <a:gd name="connsiteY7-1822" fmla="*/ 152 h 205"/>
              <a:gd name="connsiteX8-1823" fmla="*/ 74 w 179"/>
              <a:gd name="connsiteY8-1824" fmla="*/ 131 h 205"/>
              <a:gd name="connsiteX9-1825" fmla="*/ 74 w 179"/>
              <a:gd name="connsiteY9-1826" fmla="*/ 116 h 205"/>
              <a:gd name="connsiteX10-1827" fmla="*/ 74 w 179"/>
              <a:gd name="connsiteY10-1828" fmla="*/ 105 h 205"/>
              <a:gd name="connsiteX11-1829" fmla="*/ 74 w 179"/>
              <a:gd name="connsiteY11-1830" fmla="*/ 95 h 205"/>
              <a:gd name="connsiteX12-1831" fmla="*/ 74 w 179"/>
              <a:gd name="connsiteY12-1832" fmla="*/ 84 h 205"/>
              <a:gd name="connsiteX13-1833" fmla="*/ 74 w 179"/>
              <a:gd name="connsiteY13-1834" fmla="*/ 79 h 205"/>
              <a:gd name="connsiteX14-1835" fmla="*/ 74 w 179"/>
              <a:gd name="connsiteY14-1836" fmla="*/ 74 h 205"/>
              <a:gd name="connsiteX15-1837" fmla="*/ 74 w 179"/>
              <a:gd name="connsiteY15-1838" fmla="*/ 68 h 205"/>
              <a:gd name="connsiteX16-1839" fmla="*/ 74 w 179"/>
              <a:gd name="connsiteY16-1840" fmla="*/ 68 h 205"/>
              <a:gd name="connsiteX17-1841" fmla="*/ 68 w 179"/>
              <a:gd name="connsiteY17-1842" fmla="*/ 68 h 205"/>
              <a:gd name="connsiteX18-1843" fmla="*/ 63 w 179"/>
              <a:gd name="connsiteY18-1844" fmla="*/ 63 h 205"/>
              <a:gd name="connsiteX19-1845" fmla="*/ 58 w 179"/>
              <a:gd name="connsiteY19-1846" fmla="*/ 63 h 205"/>
              <a:gd name="connsiteX20-1847" fmla="*/ 53 w 179"/>
              <a:gd name="connsiteY20-1848" fmla="*/ 68 h 205"/>
              <a:gd name="connsiteX21-1849" fmla="*/ 42 w 179"/>
              <a:gd name="connsiteY21-1850" fmla="*/ 68 h 205"/>
              <a:gd name="connsiteX22-1851" fmla="*/ 32 w 179"/>
              <a:gd name="connsiteY22-1852" fmla="*/ 68 h 205"/>
              <a:gd name="connsiteX23-1853" fmla="*/ 16 w 179"/>
              <a:gd name="connsiteY23-1854" fmla="*/ 68 h 205"/>
              <a:gd name="connsiteX24-1855" fmla="*/ 0 w 179"/>
              <a:gd name="connsiteY24-1856" fmla="*/ 74 h 205"/>
              <a:gd name="connsiteX25-1857" fmla="*/ 68 w 179"/>
              <a:gd name="connsiteY25-1858" fmla="*/ 10 h 205"/>
              <a:gd name="connsiteX26-1859" fmla="*/ 74 w 179"/>
              <a:gd name="connsiteY26-1860" fmla="*/ 5 h 205"/>
              <a:gd name="connsiteX27-1861" fmla="*/ 84 w 179"/>
              <a:gd name="connsiteY27-1862" fmla="*/ 0 h 205"/>
              <a:gd name="connsiteX28-1863" fmla="*/ 89 w 179"/>
              <a:gd name="connsiteY28-1864" fmla="*/ 0 h 205"/>
              <a:gd name="connsiteX29-1865" fmla="*/ 95 w 179"/>
              <a:gd name="connsiteY29-1866" fmla="*/ 0 h 205"/>
              <a:gd name="connsiteX30-1867" fmla="*/ 100 w 179"/>
              <a:gd name="connsiteY30-1868" fmla="*/ 5 h 205"/>
              <a:gd name="connsiteX31-1869" fmla="*/ 111 w 179"/>
              <a:gd name="connsiteY31-1870" fmla="*/ 10 h 205"/>
              <a:gd name="connsiteX32-1871" fmla="*/ 116 w 179"/>
              <a:gd name="connsiteY32-1872" fmla="*/ 16 h 205"/>
              <a:gd name="connsiteX33-1873" fmla="*/ 126 w 179"/>
              <a:gd name="connsiteY33-1874" fmla="*/ 16 h 205"/>
              <a:gd name="connsiteX34-1875" fmla="*/ 132 w 179"/>
              <a:gd name="connsiteY34-1876" fmla="*/ 21 h 205"/>
              <a:gd name="connsiteX35-1877" fmla="*/ 142 w 179"/>
              <a:gd name="connsiteY35-1878" fmla="*/ 26 h 205"/>
              <a:gd name="connsiteX36-1879" fmla="*/ 153 w 179"/>
              <a:gd name="connsiteY36-1880" fmla="*/ 31 h 205"/>
              <a:gd name="connsiteX37-1881" fmla="*/ 158 w 179"/>
              <a:gd name="connsiteY37-1882" fmla="*/ 42 h 205"/>
              <a:gd name="connsiteX38-1883" fmla="*/ 163 w 179"/>
              <a:gd name="connsiteY38-1884" fmla="*/ 47 h 205"/>
              <a:gd name="connsiteX39-1885" fmla="*/ 168 w 179"/>
              <a:gd name="connsiteY39-1886" fmla="*/ 52 h 205"/>
              <a:gd name="connsiteX40-1887" fmla="*/ 174 w 179"/>
              <a:gd name="connsiteY40-1888" fmla="*/ 52 h 205"/>
              <a:gd name="connsiteX41-1889" fmla="*/ 174 w 179"/>
              <a:gd name="connsiteY41-1890" fmla="*/ 58 h 205"/>
              <a:gd name="connsiteX42-1891" fmla="*/ 179 w 179"/>
              <a:gd name="connsiteY42-1892" fmla="*/ 63 h 205"/>
              <a:gd name="connsiteX43-1893" fmla="*/ 179 w 179"/>
              <a:gd name="connsiteY43-1894" fmla="*/ 63 h 205"/>
              <a:gd name="connsiteX44-1895" fmla="*/ 174 w 179"/>
              <a:gd name="connsiteY44-1896" fmla="*/ 68 h 205"/>
              <a:gd name="connsiteX45-1897" fmla="*/ 168 w 179"/>
              <a:gd name="connsiteY45-1898" fmla="*/ 74 h 205"/>
              <a:gd name="connsiteX46-1899" fmla="*/ 163 w 179"/>
              <a:gd name="connsiteY46-1900" fmla="*/ 79 h 205"/>
              <a:gd name="connsiteX47-1901" fmla="*/ 153 w 179"/>
              <a:gd name="connsiteY47-1902" fmla="*/ 79 h 205"/>
              <a:gd name="connsiteX48-1903" fmla="*/ 147 w 179"/>
              <a:gd name="connsiteY48-1904" fmla="*/ 84 h 205"/>
              <a:gd name="connsiteX49-1905" fmla="*/ 142 w 179"/>
              <a:gd name="connsiteY49-1906" fmla="*/ 95 h 205"/>
              <a:gd name="connsiteX50-1907" fmla="*/ 137 w 179"/>
              <a:gd name="connsiteY50-1908" fmla="*/ 105 h 205"/>
              <a:gd name="connsiteX51-1909" fmla="*/ 132 w 179"/>
              <a:gd name="connsiteY51-1910" fmla="*/ 116 h 205"/>
              <a:gd name="connsiteX52-1911" fmla="*/ 121 w 179"/>
              <a:gd name="connsiteY52-1912" fmla="*/ 137 h 205"/>
              <a:gd name="connsiteX53-1913" fmla="*/ 116 w 179"/>
              <a:gd name="connsiteY53-1914" fmla="*/ 152 h 205"/>
              <a:gd name="connsiteX54-1915" fmla="*/ 105 w 179"/>
              <a:gd name="connsiteY54-1916" fmla="*/ 179 h 205"/>
              <a:gd name="connsiteX55-1917" fmla="*/ 100 w 179"/>
              <a:gd name="connsiteY55-1918" fmla="*/ 205 h 205"/>
              <a:gd name="connsiteX56-1919" fmla="*/ 100 w 179"/>
              <a:gd name="connsiteY56-1920" fmla="*/ 205 h 205"/>
              <a:gd name="connsiteX0-1921" fmla="*/ 100 w 179"/>
              <a:gd name="connsiteY0-1922" fmla="*/ 207 h 207"/>
              <a:gd name="connsiteX1-1923" fmla="*/ 68 w 179"/>
              <a:gd name="connsiteY1-1924" fmla="*/ 207 h 207"/>
              <a:gd name="connsiteX2-1925" fmla="*/ 68 w 179"/>
              <a:gd name="connsiteY2-1926" fmla="*/ 202 h 207"/>
              <a:gd name="connsiteX3-1927" fmla="*/ 68 w 179"/>
              <a:gd name="connsiteY3-1928" fmla="*/ 191 h 207"/>
              <a:gd name="connsiteX4-1929" fmla="*/ 68 w 179"/>
              <a:gd name="connsiteY4-1930" fmla="*/ 186 h 207"/>
              <a:gd name="connsiteX5-1931" fmla="*/ 68 w 179"/>
              <a:gd name="connsiteY5-1932" fmla="*/ 175 h 207"/>
              <a:gd name="connsiteX6-1933" fmla="*/ 68 w 179"/>
              <a:gd name="connsiteY6-1934" fmla="*/ 165 h 207"/>
              <a:gd name="connsiteX7-1935" fmla="*/ 68 w 179"/>
              <a:gd name="connsiteY7-1936" fmla="*/ 154 h 207"/>
              <a:gd name="connsiteX8-1937" fmla="*/ 74 w 179"/>
              <a:gd name="connsiteY8-1938" fmla="*/ 133 h 207"/>
              <a:gd name="connsiteX9-1939" fmla="*/ 74 w 179"/>
              <a:gd name="connsiteY9-1940" fmla="*/ 118 h 207"/>
              <a:gd name="connsiteX10-1941" fmla="*/ 74 w 179"/>
              <a:gd name="connsiteY10-1942" fmla="*/ 107 h 207"/>
              <a:gd name="connsiteX11-1943" fmla="*/ 74 w 179"/>
              <a:gd name="connsiteY11-1944" fmla="*/ 97 h 207"/>
              <a:gd name="connsiteX12-1945" fmla="*/ 74 w 179"/>
              <a:gd name="connsiteY12-1946" fmla="*/ 86 h 207"/>
              <a:gd name="connsiteX13-1947" fmla="*/ 74 w 179"/>
              <a:gd name="connsiteY13-1948" fmla="*/ 81 h 207"/>
              <a:gd name="connsiteX14-1949" fmla="*/ 74 w 179"/>
              <a:gd name="connsiteY14-1950" fmla="*/ 76 h 207"/>
              <a:gd name="connsiteX15-1951" fmla="*/ 74 w 179"/>
              <a:gd name="connsiteY15-1952" fmla="*/ 70 h 207"/>
              <a:gd name="connsiteX16-1953" fmla="*/ 74 w 179"/>
              <a:gd name="connsiteY16-1954" fmla="*/ 70 h 207"/>
              <a:gd name="connsiteX17-1955" fmla="*/ 68 w 179"/>
              <a:gd name="connsiteY17-1956" fmla="*/ 70 h 207"/>
              <a:gd name="connsiteX18-1957" fmla="*/ 63 w 179"/>
              <a:gd name="connsiteY18-1958" fmla="*/ 65 h 207"/>
              <a:gd name="connsiteX19-1959" fmla="*/ 58 w 179"/>
              <a:gd name="connsiteY19-1960" fmla="*/ 65 h 207"/>
              <a:gd name="connsiteX20-1961" fmla="*/ 53 w 179"/>
              <a:gd name="connsiteY20-1962" fmla="*/ 70 h 207"/>
              <a:gd name="connsiteX21-1963" fmla="*/ 42 w 179"/>
              <a:gd name="connsiteY21-1964" fmla="*/ 70 h 207"/>
              <a:gd name="connsiteX22-1965" fmla="*/ 32 w 179"/>
              <a:gd name="connsiteY22-1966" fmla="*/ 70 h 207"/>
              <a:gd name="connsiteX23-1967" fmla="*/ 16 w 179"/>
              <a:gd name="connsiteY23-1968" fmla="*/ 70 h 207"/>
              <a:gd name="connsiteX24-1969" fmla="*/ 0 w 179"/>
              <a:gd name="connsiteY24-1970" fmla="*/ 76 h 207"/>
              <a:gd name="connsiteX25-1971" fmla="*/ 68 w 179"/>
              <a:gd name="connsiteY25-1972" fmla="*/ 12 h 207"/>
              <a:gd name="connsiteX26-1973" fmla="*/ 84 w 179"/>
              <a:gd name="connsiteY26-1974" fmla="*/ 2 h 207"/>
              <a:gd name="connsiteX27-1975" fmla="*/ 89 w 179"/>
              <a:gd name="connsiteY27-1976" fmla="*/ 2 h 207"/>
              <a:gd name="connsiteX28-1977" fmla="*/ 95 w 179"/>
              <a:gd name="connsiteY28-1978" fmla="*/ 2 h 207"/>
              <a:gd name="connsiteX29-1979" fmla="*/ 100 w 179"/>
              <a:gd name="connsiteY29-1980" fmla="*/ 7 h 207"/>
              <a:gd name="connsiteX30-1981" fmla="*/ 111 w 179"/>
              <a:gd name="connsiteY30-1982" fmla="*/ 12 h 207"/>
              <a:gd name="connsiteX31-1983" fmla="*/ 116 w 179"/>
              <a:gd name="connsiteY31-1984" fmla="*/ 18 h 207"/>
              <a:gd name="connsiteX32-1985" fmla="*/ 126 w 179"/>
              <a:gd name="connsiteY32-1986" fmla="*/ 18 h 207"/>
              <a:gd name="connsiteX33-1987" fmla="*/ 132 w 179"/>
              <a:gd name="connsiteY33-1988" fmla="*/ 23 h 207"/>
              <a:gd name="connsiteX34-1989" fmla="*/ 142 w 179"/>
              <a:gd name="connsiteY34-1990" fmla="*/ 28 h 207"/>
              <a:gd name="connsiteX35-1991" fmla="*/ 153 w 179"/>
              <a:gd name="connsiteY35-1992" fmla="*/ 33 h 207"/>
              <a:gd name="connsiteX36-1993" fmla="*/ 158 w 179"/>
              <a:gd name="connsiteY36-1994" fmla="*/ 44 h 207"/>
              <a:gd name="connsiteX37-1995" fmla="*/ 163 w 179"/>
              <a:gd name="connsiteY37-1996" fmla="*/ 49 h 207"/>
              <a:gd name="connsiteX38-1997" fmla="*/ 168 w 179"/>
              <a:gd name="connsiteY38-1998" fmla="*/ 54 h 207"/>
              <a:gd name="connsiteX39-1999" fmla="*/ 174 w 179"/>
              <a:gd name="connsiteY39-2000" fmla="*/ 54 h 207"/>
              <a:gd name="connsiteX40-2001" fmla="*/ 174 w 179"/>
              <a:gd name="connsiteY40-2002" fmla="*/ 60 h 207"/>
              <a:gd name="connsiteX41-2003" fmla="*/ 179 w 179"/>
              <a:gd name="connsiteY41-2004" fmla="*/ 65 h 207"/>
              <a:gd name="connsiteX42-2005" fmla="*/ 179 w 179"/>
              <a:gd name="connsiteY42-2006" fmla="*/ 65 h 207"/>
              <a:gd name="connsiteX43-2007" fmla="*/ 174 w 179"/>
              <a:gd name="connsiteY43-2008" fmla="*/ 70 h 207"/>
              <a:gd name="connsiteX44-2009" fmla="*/ 168 w 179"/>
              <a:gd name="connsiteY44-2010" fmla="*/ 76 h 207"/>
              <a:gd name="connsiteX45-2011" fmla="*/ 163 w 179"/>
              <a:gd name="connsiteY45-2012" fmla="*/ 81 h 207"/>
              <a:gd name="connsiteX46-2013" fmla="*/ 153 w 179"/>
              <a:gd name="connsiteY46-2014" fmla="*/ 81 h 207"/>
              <a:gd name="connsiteX47-2015" fmla="*/ 147 w 179"/>
              <a:gd name="connsiteY47-2016" fmla="*/ 86 h 207"/>
              <a:gd name="connsiteX48-2017" fmla="*/ 142 w 179"/>
              <a:gd name="connsiteY48-2018" fmla="*/ 97 h 207"/>
              <a:gd name="connsiteX49-2019" fmla="*/ 137 w 179"/>
              <a:gd name="connsiteY49-2020" fmla="*/ 107 h 207"/>
              <a:gd name="connsiteX50-2021" fmla="*/ 132 w 179"/>
              <a:gd name="connsiteY50-2022" fmla="*/ 118 h 207"/>
              <a:gd name="connsiteX51-2023" fmla="*/ 121 w 179"/>
              <a:gd name="connsiteY51-2024" fmla="*/ 139 h 207"/>
              <a:gd name="connsiteX52-2025" fmla="*/ 116 w 179"/>
              <a:gd name="connsiteY52-2026" fmla="*/ 154 h 207"/>
              <a:gd name="connsiteX53-2027" fmla="*/ 105 w 179"/>
              <a:gd name="connsiteY53-2028" fmla="*/ 181 h 207"/>
              <a:gd name="connsiteX54-2029" fmla="*/ 100 w 179"/>
              <a:gd name="connsiteY54-2030" fmla="*/ 207 h 207"/>
              <a:gd name="connsiteX55-2031" fmla="*/ 100 w 179"/>
              <a:gd name="connsiteY55-2032" fmla="*/ 207 h 207"/>
              <a:gd name="connsiteX0-2033" fmla="*/ 100 w 179"/>
              <a:gd name="connsiteY0-2034" fmla="*/ 217 h 217"/>
              <a:gd name="connsiteX1-2035" fmla="*/ 68 w 179"/>
              <a:gd name="connsiteY1-2036" fmla="*/ 217 h 217"/>
              <a:gd name="connsiteX2-2037" fmla="*/ 68 w 179"/>
              <a:gd name="connsiteY2-2038" fmla="*/ 212 h 217"/>
              <a:gd name="connsiteX3-2039" fmla="*/ 68 w 179"/>
              <a:gd name="connsiteY3-2040" fmla="*/ 201 h 217"/>
              <a:gd name="connsiteX4-2041" fmla="*/ 68 w 179"/>
              <a:gd name="connsiteY4-2042" fmla="*/ 196 h 217"/>
              <a:gd name="connsiteX5-2043" fmla="*/ 68 w 179"/>
              <a:gd name="connsiteY5-2044" fmla="*/ 185 h 217"/>
              <a:gd name="connsiteX6-2045" fmla="*/ 68 w 179"/>
              <a:gd name="connsiteY6-2046" fmla="*/ 175 h 217"/>
              <a:gd name="connsiteX7-2047" fmla="*/ 68 w 179"/>
              <a:gd name="connsiteY7-2048" fmla="*/ 164 h 217"/>
              <a:gd name="connsiteX8-2049" fmla="*/ 74 w 179"/>
              <a:gd name="connsiteY8-2050" fmla="*/ 143 h 217"/>
              <a:gd name="connsiteX9-2051" fmla="*/ 74 w 179"/>
              <a:gd name="connsiteY9-2052" fmla="*/ 128 h 217"/>
              <a:gd name="connsiteX10-2053" fmla="*/ 74 w 179"/>
              <a:gd name="connsiteY10-2054" fmla="*/ 117 h 217"/>
              <a:gd name="connsiteX11-2055" fmla="*/ 74 w 179"/>
              <a:gd name="connsiteY11-2056" fmla="*/ 107 h 217"/>
              <a:gd name="connsiteX12-2057" fmla="*/ 74 w 179"/>
              <a:gd name="connsiteY12-2058" fmla="*/ 96 h 217"/>
              <a:gd name="connsiteX13-2059" fmla="*/ 74 w 179"/>
              <a:gd name="connsiteY13-2060" fmla="*/ 91 h 217"/>
              <a:gd name="connsiteX14-2061" fmla="*/ 74 w 179"/>
              <a:gd name="connsiteY14-2062" fmla="*/ 86 h 217"/>
              <a:gd name="connsiteX15-2063" fmla="*/ 74 w 179"/>
              <a:gd name="connsiteY15-2064" fmla="*/ 80 h 217"/>
              <a:gd name="connsiteX16-2065" fmla="*/ 74 w 179"/>
              <a:gd name="connsiteY16-2066" fmla="*/ 80 h 217"/>
              <a:gd name="connsiteX17-2067" fmla="*/ 68 w 179"/>
              <a:gd name="connsiteY17-2068" fmla="*/ 80 h 217"/>
              <a:gd name="connsiteX18-2069" fmla="*/ 63 w 179"/>
              <a:gd name="connsiteY18-2070" fmla="*/ 75 h 217"/>
              <a:gd name="connsiteX19-2071" fmla="*/ 58 w 179"/>
              <a:gd name="connsiteY19-2072" fmla="*/ 75 h 217"/>
              <a:gd name="connsiteX20-2073" fmla="*/ 53 w 179"/>
              <a:gd name="connsiteY20-2074" fmla="*/ 80 h 217"/>
              <a:gd name="connsiteX21-2075" fmla="*/ 42 w 179"/>
              <a:gd name="connsiteY21-2076" fmla="*/ 80 h 217"/>
              <a:gd name="connsiteX22-2077" fmla="*/ 32 w 179"/>
              <a:gd name="connsiteY22-2078" fmla="*/ 80 h 217"/>
              <a:gd name="connsiteX23-2079" fmla="*/ 16 w 179"/>
              <a:gd name="connsiteY23-2080" fmla="*/ 80 h 217"/>
              <a:gd name="connsiteX24-2081" fmla="*/ 0 w 179"/>
              <a:gd name="connsiteY24-2082" fmla="*/ 86 h 217"/>
              <a:gd name="connsiteX25-2083" fmla="*/ 84 w 179"/>
              <a:gd name="connsiteY25-2084" fmla="*/ 12 h 217"/>
              <a:gd name="connsiteX26-2085" fmla="*/ 89 w 179"/>
              <a:gd name="connsiteY26-2086" fmla="*/ 12 h 217"/>
              <a:gd name="connsiteX27-2087" fmla="*/ 95 w 179"/>
              <a:gd name="connsiteY27-2088" fmla="*/ 12 h 217"/>
              <a:gd name="connsiteX28-2089" fmla="*/ 100 w 179"/>
              <a:gd name="connsiteY28-2090" fmla="*/ 17 h 217"/>
              <a:gd name="connsiteX29-2091" fmla="*/ 111 w 179"/>
              <a:gd name="connsiteY29-2092" fmla="*/ 22 h 217"/>
              <a:gd name="connsiteX30-2093" fmla="*/ 116 w 179"/>
              <a:gd name="connsiteY30-2094" fmla="*/ 28 h 217"/>
              <a:gd name="connsiteX31-2095" fmla="*/ 126 w 179"/>
              <a:gd name="connsiteY31-2096" fmla="*/ 28 h 217"/>
              <a:gd name="connsiteX32-2097" fmla="*/ 132 w 179"/>
              <a:gd name="connsiteY32-2098" fmla="*/ 33 h 217"/>
              <a:gd name="connsiteX33-2099" fmla="*/ 142 w 179"/>
              <a:gd name="connsiteY33-2100" fmla="*/ 38 h 217"/>
              <a:gd name="connsiteX34-2101" fmla="*/ 153 w 179"/>
              <a:gd name="connsiteY34-2102" fmla="*/ 43 h 217"/>
              <a:gd name="connsiteX35-2103" fmla="*/ 158 w 179"/>
              <a:gd name="connsiteY35-2104" fmla="*/ 54 h 217"/>
              <a:gd name="connsiteX36-2105" fmla="*/ 163 w 179"/>
              <a:gd name="connsiteY36-2106" fmla="*/ 59 h 217"/>
              <a:gd name="connsiteX37-2107" fmla="*/ 168 w 179"/>
              <a:gd name="connsiteY37-2108" fmla="*/ 64 h 217"/>
              <a:gd name="connsiteX38-2109" fmla="*/ 174 w 179"/>
              <a:gd name="connsiteY38-2110" fmla="*/ 64 h 217"/>
              <a:gd name="connsiteX39-2111" fmla="*/ 174 w 179"/>
              <a:gd name="connsiteY39-2112" fmla="*/ 70 h 217"/>
              <a:gd name="connsiteX40-2113" fmla="*/ 179 w 179"/>
              <a:gd name="connsiteY40-2114" fmla="*/ 75 h 217"/>
              <a:gd name="connsiteX41-2115" fmla="*/ 179 w 179"/>
              <a:gd name="connsiteY41-2116" fmla="*/ 75 h 217"/>
              <a:gd name="connsiteX42-2117" fmla="*/ 174 w 179"/>
              <a:gd name="connsiteY42-2118" fmla="*/ 80 h 217"/>
              <a:gd name="connsiteX43-2119" fmla="*/ 168 w 179"/>
              <a:gd name="connsiteY43-2120" fmla="*/ 86 h 217"/>
              <a:gd name="connsiteX44-2121" fmla="*/ 163 w 179"/>
              <a:gd name="connsiteY44-2122" fmla="*/ 91 h 217"/>
              <a:gd name="connsiteX45-2123" fmla="*/ 153 w 179"/>
              <a:gd name="connsiteY45-2124" fmla="*/ 91 h 217"/>
              <a:gd name="connsiteX46-2125" fmla="*/ 147 w 179"/>
              <a:gd name="connsiteY46-2126" fmla="*/ 96 h 217"/>
              <a:gd name="connsiteX47-2127" fmla="*/ 142 w 179"/>
              <a:gd name="connsiteY47-2128" fmla="*/ 107 h 217"/>
              <a:gd name="connsiteX48-2129" fmla="*/ 137 w 179"/>
              <a:gd name="connsiteY48-2130" fmla="*/ 117 h 217"/>
              <a:gd name="connsiteX49-2131" fmla="*/ 132 w 179"/>
              <a:gd name="connsiteY49-2132" fmla="*/ 128 h 217"/>
              <a:gd name="connsiteX50-2133" fmla="*/ 121 w 179"/>
              <a:gd name="connsiteY50-2134" fmla="*/ 149 h 217"/>
              <a:gd name="connsiteX51-2135" fmla="*/ 116 w 179"/>
              <a:gd name="connsiteY51-2136" fmla="*/ 164 h 217"/>
              <a:gd name="connsiteX52-2137" fmla="*/ 105 w 179"/>
              <a:gd name="connsiteY52-2138" fmla="*/ 191 h 217"/>
              <a:gd name="connsiteX53-2139" fmla="*/ 100 w 179"/>
              <a:gd name="connsiteY53-2140" fmla="*/ 217 h 217"/>
              <a:gd name="connsiteX54-2141" fmla="*/ 100 w 179"/>
              <a:gd name="connsiteY54-2142" fmla="*/ 217 h 217"/>
              <a:gd name="connsiteX0-2143" fmla="*/ 84 w 163"/>
              <a:gd name="connsiteY0-2144" fmla="*/ 216 h 216"/>
              <a:gd name="connsiteX1-2145" fmla="*/ 52 w 163"/>
              <a:gd name="connsiteY1-2146" fmla="*/ 216 h 216"/>
              <a:gd name="connsiteX2-2147" fmla="*/ 52 w 163"/>
              <a:gd name="connsiteY2-2148" fmla="*/ 211 h 216"/>
              <a:gd name="connsiteX3-2149" fmla="*/ 52 w 163"/>
              <a:gd name="connsiteY3-2150" fmla="*/ 200 h 216"/>
              <a:gd name="connsiteX4-2151" fmla="*/ 52 w 163"/>
              <a:gd name="connsiteY4-2152" fmla="*/ 195 h 216"/>
              <a:gd name="connsiteX5-2153" fmla="*/ 52 w 163"/>
              <a:gd name="connsiteY5-2154" fmla="*/ 184 h 216"/>
              <a:gd name="connsiteX6-2155" fmla="*/ 52 w 163"/>
              <a:gd name="connsiteY6-2156" fmla="*/ 174 h 216"/>
              <a:gd name="connsiteX7-2157" fmla="*/ 52 w 163"/>
              <a:gd name="connsiteY7-2158" fmla="*/ 163 h 216"/>
              <a:gd name="connsiteX8-2159" fmla="*/ 58 w 163"/>
              <a:gd name="connsiteY8-2160" fmla="*/ 142 h 216"/>
              <a:gd name="connsiteX9-2161" fmla="*/ 58 w 163"/>
              <a:gd name="connsiteY9-2162" fmla="*/ 127 h 216"/>
              <a:gd name="connsiteX10-2163" fmla="*/ 58 w 163"/>
              <a:gd name="connsiteY10-2164" fmla="*/ 116 h 216"/>
              <a:gd name="connsiteX11-2165" fmla="*/ 58 w 163"/>
              <a:gd name="connsiteY11-2166" fmla="*/ 106 h 216"/>
              <a:gd name="connsiteX12-2167" fmla="*/ 58 w 163"/>
              <a:gd name="connsiteY12-2168" fmla="*/ 95 h 216"/>
              <a:gd name="connsiteX13-2169" fmla="*/ 58 w 163"/>
              <a:gd name="connsiteY13-2170" fmla="*/ 90 h 216"/>
              <a:gd name="connsiteX14-2171" fmla="*/ 58 w 163"/>
              <a:gd name="connsiteY14-2172" fmla="*/ 85 h 216"/>
              <a:gd name="connsiteX15-2173" fmla="*/ 58 w 163"/>
              <a:gd name="connsiteY15-2174" fmla="*/ 79 h 216"/>
              <a:gd name="connsiteX16-2175" fmla="*/ 58 w 163"/>
              <a:gd name="connsiteY16-2176" fmla="*/ 79 h 216"/>
              <a:gd name="connsiteX17-2177" fmla="*/ 52 w 163"/>
              <a:gd name="connsiteY17-2178" fmla="*/ 79 h 216"/>
              <a:gd name="connsiteX18-2179" fmla="*/ 47 w 163"/>
              <a:gd name="connsiteY18-2180" fmla="*/ 74 h 216"/>
              <a:gd name="connsiteX19-2181" fmla="*/ 42 w 163"/>
              <a:gd name="connsiteY19-2182" fmla="*/ 74 h 216"/>
              <a:gd name="connsiteX20-2183" fmla="*/ 37 w 163"/>
              <a:gd name="connsiteY20-2184" fmla="*/ 79 h 216"/>
              <a:gd name="connsiteX21-2185" fmla="*/ 26 w 163"/>
              <a:gd name="connsiteY21-2186" fmla="*/ 79 h 216"/>
              <a:gd name="connsiteX22-2187" fmla="*/ 16 w 163"/>
              <a:gd name="connsiteY22-2188" fmla="*/ 79 h 216"/>
              <a:gd name="connsiteX23-2189" fmla="*/ 0 w 163"/>
              <a:gd name="connsiteY23-2190" fmla="*/ 79 h 216"/>
              <a:gd name="connsiteX24-2191" fmla="*/ 68 w 163"/>
              <a:gd name="connsiteY24-2192" fmla="*/ 11 h 216"/>
              <a:gd name="connsiteX25-2193" fmla="*/ 73 w 163"/>
              <a:gd name="connsiteY25-2194" fmla="*/ 11 h 216"/>
              <a:gd name="connsiteX26-2195" fmla="*/ 79 w 163"/>
              <a:gd name="connsiteY26-2196" fmla="*/ 11 h 216"/>
              <a:gd name="connsiteX27-2197" fmla="*/ 84 w 163"/>
              <a:gd name="connsiteY27-2198" fmla="*/ 16 h 216"/>
              <a:gd name="connsiteX28-2199" fmla="*/ 95 w 163"/>
              <a:gd name="connsiteY28-2200" fmla="*/ 21 h 216"/>
              <a:gd name="connsiteX29-2201" fmla="*/ 100 w 163"/>
              <a:gd name="connsiteY29-2202" fmla="*/ 27 h 216"/>
              <a:gd name="connsiteX30-2203" fmla="*/ 110 w 163"/>
              <a:gd name="connsiteY30-2204" fmla="*/ 27 h 216"/>
              <a:gd name="connsiteX31-2205" fmla="*/ 116 w 163"/>
              <a:gd name="connsiteY31-2206" fmla="*/ 32 h 216"/>
              <a:gd name="connsiteX32-2207" fmla="*/ 126 w 163"/>
              <a:gd name="connsiteY32-2208" fmla="*/ 37 h 216"/>
              <a:gd name="connsiteX33-2209" fmla="*/ 137 w 163"/>
              <a:gd name="connsiteY33-2210" fmla="*/ 42 h 216"/>
              <a:gd name="connsiteX34-2211" fmla="*/ 142 w 163"/>
              <a:gd name="connsiteY34-2212" fmla="*/ 53 h 216"/>
              <a:gd name="connsiteX35-2213" fmla="*/ 147 w 163"/>
              <a:gd name="connsiteY35-2214" fmla="*/ 58 h 216"/>
              <a:gd name="connsiteX36-2215" fmla="*/ 152 w 163"/>
              <a:gd name="connsiteY36-2216" fmla="*/ 63 h 216"/>
              <a:gd name="connsiteX37-2217" fmla="*/ 158 w 163"/>
              <a:gd name="connsiteY37-2218" fmla="*/ 63 h 216"/>
              <a:gd name="connsiteX38-2219" fmla="*/ 158 w 163"/>
              <a:gd name="connsiteY38-2220" fmla="*/ 69 h 216"/>
              <a:gd name="connsiteX39-2221" fmla="*/ 163 w 163"/>
              <a:gd name="connsiteY39-2222" fmla="*/ 74 h 216"/>
              <a:gd name="connsiteX40-2223" fmla="*/ 163 w 163"/>
              <a:gd name="connsiteY40-2224" fmla="*/ 74 h 216"/>
              <a:gd name="connsiteX41-2225" fmla="*/ 158 w 163"/>
              <a:gd name="connsiteY41-2226" fmla="*/ 79 h 216"/>
              <a:gd name="connsiteX42-2227" fmla="*/ 152 w 163"/>
              <a:gd name="connsiteY42-2228" fmla="*/ 85 h 216"/>
              <a:gd name="connsiteX43-2229" fmla="*/ 147 w 163"/>
              <a:gd name="connsiteY43-2230" fmla="*/ 90 h 216"/>
              <a:gd name="connsiteX44-2231" fmla="*/ 137 w 163"/>
              <a:gd name="connsiteY44-2232" fmla="*/ 90 h 216"/>
              <a:gd name="connsiteX45-2233" fmla="*/ 131 w 163"/>
              <a:gd name="connsiteY45-2234" fmla="*/ 95 h 216"/>
              <a:gd name="connsiteX46-2235" fmla="*/ 126 w 163"/>
              <a:gd name="connsiteY46-2236" fmla="*/ 106 h 216"/>
              <a:gd name="connsiteX47-2237" fmla="*/ 121 w 163"/>
              <a:gd name="connsiteY47-2238" fmla="*/ 116 h 216"/>
              <a:gd name="connsiteX48-2239" fmla="*/ 116 w 163"/>
              <a:gd name="connsiteY48-2240" fmla="*/ 127 h 216"/>
              <a:gd name="connsiteX49-2241" fmla="*/ 105 w 163"/>
              <a:gd name="connsiteY49-2242" fmla="*/ 148 h 216"/>
              <a:gd name="connsiteX50-2243" fmla="*/ 100 w 163"/>
              <a:gd name="connsiteY50-2244" fmla="*/ 163 h 216"/>
              <a:gd name="connsiteX51-2245" fmla="*/ 89 w 163"/>
              <a:gd name="connsiteY51-2246" fmla="*/ 190 h 216"/>
              <a:gd name="connsiteX52-2247" fmla="*/ 84 w 163"/>
              <a:gd name="connsiteY52-2248" fmla="*/ 216 h 216"/>
              <a:gd name="connsiteX53-2249" fmla="*/ 84 w 163"/>
              <a:gd name="connsiteY53-2250" fmla="*/ 216 h 216"/>
              <a:gd name="connsiteX0-2251" fmla="*/ 68 w 147"/>
              <a:gd name="connsiteY0-2252" fmla="*/ 216 h 216"/>
              <a:gd name="connsiteX1-2253" fmla="*/ 36 w 147"/>
              <a:gd name="connsiteY1-2254" fmla="*/ 216 h 216"/>
              <a:gd name="connsiteX2-2255" fmla="*/ 36 w 147"/>
              <a:gd name="connsiteY2-2256" fmla="*/ 211 h 216"/>
              <a:gd name="connsiteX3-2257" fmla="*/ 36 w 147"/>
              <a:gd name="connsiteY3-2258" fmla="*/ 200 h 216"/>
              <a:gd name="connsiteX4-2259" fmla="*/ 36 w 147"/>
              <a:gd name="connsiteY4-2260" fmla="*/ 195 h 216"/>
              <a:gd name="connsiteX5-2261" fmla="*/ 36 w 147"/>
              <a:gd name="connsiteY5-2262" fmla="*/ 184 h 216"/>
              <a:gd name="connsiteX6-2263" fmla="*/ 36 w 147"/>
              <a:gd name="connsiteY6-2264" fmla="*/ 174 h 216"/>
              <a:gd name="connsiteX7-2265" fmla="*/ 36 w 147"/>
              <a:gd name="connsiteY7-2266" fmla="*/ 163 h 216"/>
              <a:gd name="connsiteX8-2267" fmla="*/ 42 w 147"/>
              <a:gd name="connsiteY8-2268" fmla="*/ 142 h 216"/>
              <a:gd name="connsiteX9-2269" fmla="*/ 42 w 147"/>
              <a:gd name="connsiteY9-2270" fmla="*/ 127 h 216"/>
              <a:gd name="connsiteX10-2271" fmla="*/ 42 w 147"/>
              <a:gd name="connsiteY10-2272" fmla="*/ 116 h 216"/>
              <a:gd name="connsiteX11-2273" fmla="*/ 42 w 147"/>
              <a:gd name="connsiteY11-2274" fmla="*/ 106 h 216"/>
              <a:gd name="connsiteX12-2275" fmla="*/ 42 w 147"/>
              <a:gd name="connsiteY12-2276" fmla="*/ 95 h 216"/>
              <a:gd name="connsiteX13-2277" fmla="*/ 42 w 147"/>
              <a:gd name="connsiteY13-2278" fmla="*/ 90 h 216"/>
              <a:gd name="connsiteX14-2279" fmla="*/ 42 w 147"/>
              <a:gd name="connsiteY14-2280" fmla="*/ 85 h 216"/>
              <a:gd name="connsiteX15-2281" fmla="*/ 42 w 147"/>
              <a:gd name="connsiteY15-2282" fmla="*/ 79 h 216"/>
              <a:gd name="connsiteX16-2283" fmla="*/ 42 w 147"/>
              <a:gd name="connsiteY16-2284" fmla="*/ 79 h 216"/>
              <a:gd name="connsiteX17-2285" fmla="*/ 36 w 147"/>
              <a:gd name="connsiteY17-2286" fmla="*/ 79 h 216"/>
              <a:gd name="connsiteX18-2287" fmla="*/ 31 w 147"/>
              <a:gd name="connsiteY18-2288" fmla="*/ 74 h 216"/>
              <a:gd name="connsiteX19-2289" fmla="*/ 26 w 147"/>
              <a:gd name="connsiteY19-2290" fmla="*/ 74 h 216"/>
              <a:gd name="connsiteX20-2291" fmla="*/ 21 w 147"/>
              <a:gd name="connsiteY20-2292" fmla="*/ 79 h 216"/>
              <a:gd name="connsiteX21-2293" fmla="*/ 10 w 147"/>
              <a:gd name="connsiteY21-2294" fmla="*/ 79 h 216"/>
              <a:gd name="connsiteX22-2295" fmla="*/ 0 w 147"/>
              <a:gd name="connsiteY22-2296" fmla="*/ 79 h 216"/>
              <a:gd name="connsiteX23-2297" fmla="*/ 52 w 147"/>
              <a:gd name="connsiteY23-2298" fmla="*/ 11 h 216"/>
              <a:gd name="connsiteX24-2299" fmla="*/ 57 w 147"/>
              <a:gd name="connsiteY24-2300" fmla="*/ 11 h 216"/>
              <a:gd name="connsiteX25-2301" fmla="*/ 63 w 147"/>
              <a:gd name="connsiteY25-2302" fmla="*/ 11 h 216"/>
              <a:gd name="connsiteX26-2303" fmla="*/ 68 w 147"/>
              <a:gd name="connsiteY26-2304" fmla="*/ 16 h 216"/>
              <a:gd name="connsiteX27-2305" fmla="*/ 79 w 147"/>
              <a:gd name="connsiteY27-2306" fmla="*/ 21 h 216"/>
              <a:gd name="connsiteX28-2307" fmla="*/ 84 w 147"/>
              <a:gd name="connsiteY28-2308" fmla="*/ 27 h 216"/>
              <a:gd name="connsiteX29-2309" fmla="*/ 94 w 147"/>
              <a:gd name="connsiteY29-2310" fmla="*/ 27 h 216"/>
              <a:gd name="connsiteX30-2311" fmla="*/ 100 w 147"/>
              <a:gd name="connsiteY30-2312" fmla="*/ 32 h 216"/>
              <a:gd name="connsiteX31-2313" fmla="*/ 110 w 147"/>
              <a:gd name="connsiteY31-2314" fmla="*/ 37 h 216"/>
              <a:gd name="connsiteX32-2315" fmla="*/ 121 w 147"/>
              <a:gd name="connsiteY32-2316" fmla="*/ 42 h 216"/>
              <a:gd name="connsiteX33-2317" fmla="*/ 126 w 147"/>
              <a:gd name="connsiteY33-2318" fmla="*/ 53 h 216"/>
              <a:gd name="connsiteX34-2319" fmla="*/ 131 w 147"/>
              <a:gd name="connsiteY34-2320" fmla="*/ 58 h 216"/>
              <a:gd name="connsiteX35-2321" fmla="*/ 136 w 147"/>
              <a:gd name="connsiteY35-2322" fmla="*/ 63 h 216"/>
              <a:gd name="connsiteX36-2323" fmla="*/ 142 w 147"/>
              <a:gd name="connsiteY36-2324" fmla="*/ 63 h 216"/>
              <a:gd name="connsiteX37-2325" fmla="*/ 142 w 147"/>
              <a:gd name="connsiteY37-2326" fmla="*/ 69 h 216"/>
              <a:gd name="connsiteX38-2327" fmla="*/ 147 w 147"/>
              <a:gd name="connsiteY38-2328" fmla="*/ 74 h 216"/>
              <a:gd name="connsiteX39-2329" fmla="*/ 147 w 147"/>
              <a:gd name="connsiteY39-2330" fmla="*/ 74 h 216"/>
              <a:gd name="connsiteX40-2331" fmla="*/ 142 w 147"/>
              <a:gd name="connsiteY40-2332" fmla="*/ 79 h 216"/>
              <a:gd name="connsiteX41-2333" fmla="*/ 136 w 147"/>
              <a:gd name="connsiteY41-2334" fmla="*/ 85 h 216"/>
              <a:gd name="connsiteX42-2335" fmla="*/ 131 w 147"/>
              <a:gd name="connsiteY42-2336" fmla="*/ 90 h 216"/>
              <a:gd name="connsiteX43-2337" fmla="*/ 121 w 147"/>
              <a:gd name="connsiteY43-2338" fmla="*/ 90 h 216"/>
              <a:gd name="connsiteX44-2339" fmla="*/ 115 w 147"/>
              <a:gd name="connsiteY44-2340" fmla="*/ 95 h 216"/>
              <a:gd name="connsiteX45-2341" fmla="*/ 110 w 147"/>
              <a:gd name="connsiteY45-2342" fmla="*/ 106 h 216"/>
              <a:gd name="connsiteX46-2343" fmla="*/ 105 w 147"/>
              <a:gd name="connsiteY46-2344" fmla="*/ 116 h 216"/>
              <a:gd name="connsiteX47-2345" fmla="*/ 100 w 147"/>
              <a:gd name="connsiteY47-2346" fmla="*/ 127 h 216"/>
              <a:gd name="connsiteX48-2347" fmla="*/ 89 w 147"/>
              <a:gd name="connsiteY48-2348" fmla="*/ 148 h 216"/>
              <a:gd name="connsiteX49-2349" fmla="*/ 84 w 147"/>
              <a:gd name="connsiteY49-2350" fmla="*/ 163 h 216"/>
              <a:gd name="connsiteX50-2351" fmla="*/ 73 w 147"/>
              <a:gd name="connsiteY50-2352" fmla="*/ 190 h 216"/>
              <a:gd name="connsiteX51-2353" fmla="*/ 68 w 147"/>
              <a:gd name="connsiteY51-2354" fmla="*/ 216 h 216"/>
              <a:gd name="connsiteX52-2355" fmla="*/ 68 w 147"/>
              <a:gd name="connsiteY52-2356" fmla="*/ 216 h 216"/>
              <a:gd name="connsiteX0-2357" fmla="*/ 58 w 137"/>
              <a:gd name="connsiteY0-2358" fmla="*/ 216 h 216"/>
              <a:gd name="connsiteX1-2359" fmla="*/ 26 w 137"/>
              <a:gd name="connsiteY1-2360" fmla="*/ 216 h 216"/>
              <a:gd name="connsiteX2-2361" fmla="*/ 26 w 137"/>
              <a:gd name="connsiteY2-2362" fmla="*/ 211 h 216"/>
              <a:gd name="connsiteX3-2363" fmla="*/ 26 w 137"/>
              <a:gd name="connsiteY3-2364" fmla="*/ 200 h 216"/>
              <a:gd name="connsiteX4-2365" fmla="*/ 26 w 137"/>
              <a:gd name="connsiteY4-2366" fmla="*/ 195 h 216"/>
              <a:gd name="connsiteX5-2367" fmla="*/ 26 w 137"/>
              <a:gd name="connsiteY5-2368" fmla="*/ 184 h 216"/>
              <a:gd name="connsiteX6-2369" fmla="*/ 26 w 137"/>
              <a:gd name="connsiteY6-2370" fmla="*/ 174 h 216"/>
              <a:gd name="connsiteX7-2371" fmla="*/ 26 w 137"/>
              <a:gd name="connsiteY7-2372" fmla="*/ 163 h 216"/>
              <a:gd name="connsiteX8-2373" fmla="*/ 32 w 137"/>
              <a:gd name="connsiteY8-2374" fmla="*/ 142 h 216"/>
              <a:gd name="connsiteX9-2375" fmla="*/ 32 w 137"/>
              <a:gd name="connsiteY9-2376" fmla="*/ 127 h 216"/>
              <a:gd name="connsiteX10-2377" fmla="*/ 32 w 137"/>
              <a:gd name="connsiteY10-2378" fmla="*/ 116 h 216"/>
              <a:gd name="connsiteX11-2379" fmla="*/ 32 w 137"/>
              <a:gd name="connsiteY11-2380" fmla="*/ 106 h 216"/>
              <a:gd name="connsiteX12-2381" fmla="*/ 32 w 137"/>
              <a:gd name="connsiteY12-2382" fmla="*/ 95 h 216"/>
              <a:gd name="connsiteX13-2383" fmla="*/ 32 w 137"/>
              <a:gd name="connsiteY13-2384" fmla="*/ 90 h 216"/>
              <a:gd name="connsiteX14-2385" fmla="*/ 32 w 137"/>
              <a:gd name="connsiteY14-2386" fmla="*/ 85 h 216"/>
              <a:gd name="connsiteX15-2387" fmla="*/ 32 w 137"/>
              <a:gd name="connsiteY15-2388" fmla="*/ 79 h 216"/>
              <a:gd name="connsiteX16-2389" fmla="*/ 32 w 137"/>
              <a:gd name="connsiteY16-2390" fmla="*/ 79 h 216"/>
              <a:gd name="connsiteX17-2391" fmla="*/ 26 w 137"/>
              <a:gd name="connsiteY17-2392" fmla="*/ 79 h 216"/>
              <a:gd name="connsiteX18-2393" fmla="*/ 21 w 137"/>
              <a:gd name="connsiteY18-2394" fmla="*/ 74 h 216"/>
              <a:gd name="connsiteX19-2395" fmla="*/ 16 w 137"/>
              <a:gd name="connsiteY19-2396" fmla="*/ 74 h 216"/>
              <a:gd name="connsiteX20-2397" fmla="*/ 11 w 137"/>
              <a:gd name="connsiteY20-2398" fmla="*/ 79 h 216"/>
              <a:gd name="connsiteX21-2399" fmla="*/ 0 w 137"/>
              <a:gd name="connsiteY21-2400" fmla="*/ 79 h 216"/>
              <a:gd name="connsiteX22-2401" fmla="*/ 42 w 137"/>
              <a:gd name="connsiteY22-2402" fmla="*/ 11 h 216"/>
              <a:gd name="connsiteX23-2403" fmla="*/ 47 w 137"/>
              <a:gd name="connsiteY23-2404" fmla="*/ 11 h 216"/>
              <a:gd name="connsiteX24-2405" fmla="*/ 53 w 137"/>
              <a:gd name="connsiteY24-2406" fmla="*/ 11 h 216"/>
              <a:gd name="connsiteX25-2407" fmla="*/ 58 w 137"/>
              <a:gd name="connsiteY25-2408" fmla="*/ 16 h 216"/>
              <a:gd name="connsiteX26-2409" fmla="*/ 69 w 137"/>
              <a:gd name="connsiteY26-2410" fmla="*/ 21 h 216"/>
              <a:gd name="connsiteX27-2411" fmla="*/ 74 w 137"/>
              <a:gd name="connsiteY27-2412" fmla="*/ 27 h 216"/>
              <a:gd name="connsiteX28-2413" fmla="*/ 84 w 137"/>
              <a:gd name="connsiteY28-2414" fmla="*/ 27 h 216"/>
              <a:gd name="connsiteX29-2415" fmla="*/ 90 w 137"/>
              <a:gd name="connsiteY29-2416" fmla="*/ 32 h 216"/>
              <a:gd name="connsiteX30-2417" fmla="*/ 100 w 137"/>
              <a:gd name="connsiteY30-2418" fmla="*/ 37 h 216"/>
              <a:gd name="connsiteX31-2419" fmla="*/ 111 w 137"/>
              <a:gd name="connsiteY31-2420" fmla="*/ 42 h 216"/>
              <a:gd name="connsiteX32-2421" fmla="*/ 116 w 137"/>
              <a:gd name="connsiteY32-2422" fmla="*/ 53 h 216"/>
              <a:gd name="connsiteX33-2423" fmla="*/ 121 w 137"/>
              <a:gd name="connsiteY33-2424" fmla="*/ 58 h 216"/>
              <a:gd name="connsiteX34-2425" fmla="*/ 126 w 137"/>
              <a:gd name="connsiteY34-2426" fmla="*/ 63 h 216"/>
              <a:gd name="connsiteX35-2427" fmla="*/ 132 w 137"/>
              <a:gd name="connsiteY35-2428" fmla="*/ 63 h 216"/>
              <a:gd name="connsiteX36-2429" fmla="*/ 132 w 137"/>
              <a:gd name="connsiteY36-2430" fmla="*/ 69 h 216"/>
              <a:gd name="connsiteX37-2431" fmla="*/ 137 w 137"/>
              <a:gd name="connsiteY37-2432" fmla="*/ 74 h 216"/>
              <a:gd name="connsiteX38-2433" fmla="*/ 137 w 137"/>
              <a:gd name="connsiteY38-2434" fmla="*/ 74 h 216"/>
              <a:gd name="connsiteX39-2435" fmla="*/ 132 w 137"/>
              <a:gd name="connsiteY39-2436" fmla="*/ 79 h 216"/>
              <a:gd name="connsiteX40-2437" fmla="*/ 126 w 137"/>
              <a:gd name="connsiteY40-2438" fmla="*/ 85 h 216"/>
              <a:gd name="connsiteX41-2439" fmla="*/ 121 w 137"/>
              <a:gd name="connsiteY41-2440" fmla="*/ 90 h 216"/>
              <a:gd name="connsiteX42-2441" fmla="*/ 111 w 137"/>
              <a:gd name="connsiteY42-2442" fmla="*/ 90 h 216"/>
              <a:gd name="connsiteX43-2443" fmla="*/ 105 w 137"/>
              <a:gd name="connsiteY43-2444" fmla="*/ 95 h 216"/>
              <a:gd name="connsiteX44-2445" fmla="*/ 100 w 137"/>
              <a:gd name="connsiteY44-2446" fmla="*/ 106 h 216"/>
              <a:gd name="connsiteX45-2447" fmla="*/ 95 w 137"/>
              <a:gd name="connsiteY45-2448" fmla="*/ 116 h 216"/>
              <a:gd name="connsiteX46-2449" fmla="*/ 90 w 137"/>
              <a:gd name="connsiteY46-2450" fmla="*/ 127 h 216"/>
              <a:gd name="connsiteX47-2451" fmla="*/ 79 w 137"/>
              <a:gd name="connsiteY47-2452" fmla="*/ 148 h 216"/>
              <a:gd name="connsiteX48-2453" fmla="*/ 74 w 137"/>
              <a:gd name="connsiteY48-2454" fmla="*/ 163 h 216"/>
              <a:gd name="connsiteX49-2455" fmla="*/ 63 w 137"/>
              <a:gd name="connsiteY49-2456" fmla="*/ 190 h 216"/>
              <a:gd name="connsiteX50-2457" fmla="*/ 58 w 137"/>
              <a:gd name="connsiteY50-2458" fmla="*/ 216 h 216"/>
              <a:gd name="connsiteX51-2459" fmla="*/ 58 w 137"/>
              <a:gd name="connsiteY51-2460" fmla="*/ 216 h 216"/>
              <a:gd name="connsiteX0-2461" fmla="*/ 47 w 126"/>
              <a:gd name="connsiteY0-2462" fmla="*/ 216 h 216"/>
              <a:gd name="connsiteX1-2463" fmla="*/ 15 w 126"/>
              <a:gd name="connsiteY1-2464" fmla="*/ 216 h 216"/>
              <a:gd name="connsiteX2-2465" fmla="*/ 15 w 126"/>
              <a:gd name="connsiteY2-2466" fmla="*/ 211 h 216"/>
              <a:gd name="connsiteX3-2467" fmla="*/ 15 w 126"/>
              <a:gd name="connsiteY3-2468" fmla="*/ 200 h 216"/>
              <a:gd name="connsiteX4-2469" fmla="*/ 15 w 126"/>
              <a:gd name="connsiteY4-2470" fmla="*/ 195 h 216"/>
              <a:gd name="connsiteX5-2471" fmla="*/ 15 w 126"/>
              <a:gd name="connsiteY5-2472" fmla="*/ 184 h 216"/>
              <a:gd name="connsiteX6-2473" fmla="*/ 15 w 126"/>
              <a:gd name="connsiteY6-2474" fmla="*/ 174 h 216"/>
              <a:gd name="connsiteX7-2475" fmla="*/ 15 w 126"/>
              <a:gd name="connsiteY7-2476" fmla="*/ 163 h 216"/>
              <a:gd name="connsiteX8-2477" fmla="*/ 21 w 126"/>
              <a:gd name="connsiteY8-2478" fmla="*/ 142 h 216"/>
              <a:gd name="connsiteX9-2479" fmla="*/ 21 w 126"/>
              <a:gd name="connsiteY9-2480" fmla="*/ 127 h 216"/>
              <a:gd name="connsiteX10-2481" fmla="*/ 21 w 126"/>
              <a:gd name="connsiteY10-2482" fmla="*/ 116 h 216"/>
              <a:gd name="connsiteX11-2483" fmla="*/ 21 w 126"/>
              <a:gd name="connsiteY11-2484" fmla="*/ 106 h 216"/>
              <a:gd name="connsiteX12-2485" fmla="*/ 21 w 126"/>
              <a:gd name="connsiteY12-2486" fmla="*/ 95 h 216"/>
              <a:gd name="connsiteX13-2487" fmla="*/ 21 w 126"/>
              <a:gd name="connsiteY13-2488" fmla="*/ 90 h 216"/>
              <a:gd name="connsiteX14-2489" fmla="*/ 21 w 126"/>
              <a:gd name="connsiteY14-2490" fmla="*/ 85 h 216"/>
              <a:gd name="connsiteX15-2491" fmla="*/ 21 w 126"/>
              <a:gd name="connsiteY15-2492" fmla="*/ 79 h 216"/>
              <a:gd name="connsiteX16-2493" fmla="*/ 21 w 126"/>
              <a:gd name="connsiteY16-2494" fmla="*/ 79 h 216"/>
              <a:gd name="connsiteX17-2495" fmla="*/ 15 w 126"/>
              <a:gd name="connsiteY17-2496" fmla="*/ 79 h 216"/>
              <a:gd name="connsiteX18-2497" fmla="*/ 10 w 126"/>
              <a:gd name="connsiteY18-2498" fmla="*/ 74 h 216"/>
              <a:gd name="connsiteX19-2499" fmla="*/ 5 w 126"/>
              <a:gd name="connsiteY19-2500" fmla="*/ 74 h 216"/>
              <a:gd name="connsiteX20-2501" fmla="*/ 0 w 126"/>
              <a:gd name="connsiteY20-2502" fmla="*/ 79 h 216"/>
              <a:gd name="connsiteX21-2503" fmla="*/ 31 w 126"/>
              <a:gd name="connsiteY21-2504" fmla="*/ 11 h 216"/>
              <a:gd name="connsiteX22-2505" fmla="*/ 36 w 126"/>
              <a:gd name="connsiteY22-2506" fmla="*/ 11 h 216"/>
              <a:gd name="connsiteX23-2507" fmla="*/ 42 w 126"/>
              <a:gd name="connsiteY23-2508" fmla="*/ 11 h 216"/>
              <a:gd name="connsiteX24-2509" fmla="*/ 47 w 126"/>
              <a:gd name="connsiteY24-2510" fmla="*/ 16 h 216"/>
              <a:gd name="connsiteX25-2511" fmla="*/ 58 w 126"/>
              <a:gd name="connsiteY25-2512" fmla="*/ 21 h 216"/>
              <a:gd name="connsiteX26-2513" fmla="*/ 63 w 126"/>
              <a:gd name="connsiteY26-2514" fmla="*/ 27 h 216"/>
              <a:gd name="connsiteX27-2515" fmla="*/ 73 w 126"/>
              <a:gd name="connsiteY27-2516" fmla="*/ 27 h 216"/>
              <a:gd name="connsiteX28-2517" fmla="*/ 79 w 126"/>
              <a:gd name="connsiteY28-2518" fmla="*/ 32 h 216"/>
              <a:gd name="connsiteX29-2519" fmla="*/ 89 w 126"/>
              <a:gd name="connsiteY29-2520" fmla="*/ 37 h 216"/>
              <a:gd name="connsiteX30-2521" fmla="*/ 100 w 126"/>
              <a:gd name="connsiteY30-2522" fmla="*/ 42 h 216"/>
              <a:gd name="connsiteX31-2523" fmla="*/ 105 w 126"/>
              <a:gd name="connsiteY31-2524" fmla="*/ 53 h 216"/>
              <a:gd name="connsiteX32-2525" fmla="*/ 110 w 126"/>
              <a:gd name="connsiteY32-2526" fmla="*/ 58 h 216"/>
              <a:gd name="connsiteX33-2527" fmla="*/ 115 w 126"/>
              <a:gd name="connsiteY33-2528" fmla="*/ 63 h 216"/>
              <a:gd name="connsiteX34-2529" fmla="*/ 121 w 126"/>
              <a:gd name="connsiteY34-2530" fmla="*/ 63 h 216"/>
              <a:gd name="connsiteX35-2531" fmla="*/ 121 w 126"/>
              <a:gd name="connsiteY35-2532" fmla="*/ 69 h 216"/>
              <a:gd name="connsiteX36-2533" fmla="*/ 126 w 126"/>
              <a:gd name="connsiteY36-2534" fmla="*/ 74 h 216"/>
              <a:gd name="connsiteX37-2535" fmla="*/ 126 w 126"/>
              <a:gd name="connsiteY37-2536" fmla="*/ 74 h 216"/>
              <a:gd name="connsiteX38-2537" fmla="*/ 121 w 126"/>
              <a:gd name="connsiteY38-2538" fmla="*/ 79 h 216"/>
              <a:gd name="connsiteX39-2539" fmla="*/ 115 w 126"/>
              <a:gd name="connsiteY39-2540" fmla="*/ 85 h 216"/>
              <a:gd name="connsiteX40-2541" fmla="*/ 110 w 126"/>
              <a:gd name="connsiteY40-2542" fmla="*/ 90 h 216"/>
              <a:gd name="connsiteX41-2543" fmla="*/ 100 w 126"/>
              <a:gd name="connsiteY41-2544" fmla="*/ 90 h 216"/>
              <a:gd name="connsiteX42-2545" fmla="*/ 94 w 126"/>
              <a:gd name="connsiteY42-2546" fmla="*/ 95 h 216"/>
              <a:gd name="connsiteX43-2547" fmla="*/ 89 w 126"/>
              <a:gd name="connsiteY43-2548" fmla="*/ 106 h 216"/>
              <a:gd name="connsiteX44-2549" fmla="*/ 84 w 126"/>
              <a:gd name="connsiteY44-2550" fmla="*/ 116 h 216"/>
              <a:gd name="connsiteX45-2551" fmla="*/ 79 w 126"/>
              <a:gd name="connsiteY45-2552" fmla="*/ 127 h 216"/>
              <a:gd name="connsiteX46-2553" fmla="*/ 68 w 126"/>
              <a:gd name="connsiteY46-2554" fmla="*/ 148 h 216"/>
              <a:gd name="connsiteX47-2555" fmla="*/ 63 w 126"/>
              <a:gd name="connsiteY47-2556" fmla="*/ 163 h 216"/>
              <a:gd name="connsiteX48-2557" fmla="*/ 52 w 126"/>
              <a:gd name="connsiteY48-2558" fmla="*/ 190 h 216"/>
              <a:gd name="connsiteX49-2559" fmla="*/ 47 w 126"/>
              <a:gd name="connsiteY49-2560" fmla="*/ 216 h 216"/>
              <a:gd name="connsiteX50-2561" fmla="*/ 47 w 126"/>
              <a:gd name="connsiteY50-2562" fmla="*/ 216 h 216"/>
              <a:gd name="connsiteX0-2563" fmla="*/ 42 w 121"/>
              <a:gd name="connsiteY0-2564" fmla="*/ 216 h 216"/>
              <a:gd name="connsiteX1-2565" fmla="*/ 10 w 121"/>
              <a:gd name="connsiteY1-2566" fmla="*/ 216 h 216"/>
              <a:gd name="connsiteX2-2567" fmla="*/ 10 w 121"/>
              <a:gd name="connsiteY2-2568" fmla="*/ 211 h 216"/>
              <a:gd name="connsiteX3-2569" fmla="*/ 10 w 121"/>
              <a:gd name="connsiteY3-2570" fmla="*/ 200 h 216"/>
              <a:gd name="connsiteX4-2571" fmla="*/ 10 w 121"/>
              <a:gd name="connsiteY4-2572" fmla="*/ 195 h 216"/>
              <a:gd name="connsiteX5-2573" fmla="*/ 10 w 121"/>
              <a:gd name="connsiteY5-2574" fmla="*/ 184 h 216"/>
              <a:gd name="connsiteX6-2575" fmla="*/ 10 w 121"/>
              <a:gd name="connsiteY6-2576" fmla="*/ 174 h 216"/>
              <a:gd name="connsiteX7-2577" fmla="*/ 10 w 121"/>
              <a:gd name="connsiteY7-2578" fmla="*/ 163 h 216"/>
              <a:gd name="connsiteX8-2579" fmla="*/ 16 w 121"/>
              <a:gd name="connsiteY8-2580" fmla="*/ 142 h 216"/>
              <a:gd name="connsiteX9-2581" fmla="*/ 16 w 121"/>
              <a:gd name="connsiteY9-2582" fmla="*/ 127 h 216"/>
              <a:gd name="connsiteX10-2583" fmla="*/ 16 w 121"/>
              <a:gd name="connsiteY10-2584" fmla="*/ 116 h 216"/>
              <a:gd name="connsiteX11-2585" fmla="*/ 16 w 121"/>
              <a:gd name="connsiteY11-2586" fmla="*/ 106 h 216"/>
              <a:gd name="connsiteX12-2587" fmla="*/ 16 w 121"/>
              <a:gd name="connsiteY12-2588" fmla="*/ 95 h 216"/>
              <a:gd name="connsiteX13-2589" fmla="*/ 16 w 121"/>
              <a:gd name="connsiteY13-2590" fmla="*/ 90 h 216"/>
              <a:gd name="connsiteX14-2591" fmla="*/ 16 w 121"/>
              <a:gd name="connsiteY14-2592" fmla="*/ 85 h 216"/>
              <a:gd name="connsiteX15-2593" fmla="*/ 16 w 121"/>
              <a:gd name="connsiteY15-2594" fmla="*/ 79 h 216"/>
              <a:gd name="connsiteX16-2595" fmla="*/ 16 w 121"/>
              <a:gd name="connsiteY16-2596" fmla="*/ 79 h 216"/>
              <a:gd name="connsiteX17-2597" fmla="*/ 10 w 121"/>
              <a:gd name="connsiteY17-2598" fmla="*/ 79 h 216"/>
              <a:gd name="connsiteX18-2599" fmla="*/ 5 w 121"/>
              <a:gd name="connsiteY18-2600" fmla="*/ 74 h 216"/>
              <a:gd name="connsiteX19-2601" fmla="*/ 0 w 121"/>
              <a:gd name="connsiteY19-2602" fmla="*/ 74 h 216"/>
              <a:gd name="connsiteX20-2603" fmla="*/ 26 w 121"/>
              <a:gd name="connsiteY20-2604" fmla="*/ 11 h 216"/>
              <a:gd name="connsiteX21-2605" fmla="*/ 31 w 121"/>
              <a:gd name="connsiteY21-2606" fmla="*/ 11 h 216"/>
              <a:gd name="connsiteX22-2607" fmla="*/ 37 w 121"/>
              <a:gd name="connsiteY22-2608" fmla="*/ 11 h 216"/>
              <a:gd name="connsiteX23-2609" fmla="*/ 42 w 121"/>
              <a:gd name="connsiteY23-2610" fmla="*/ 16 h 216"/>
              <a:gd name="connsiteX24-2611" fmla="*/ 53 w 121"/>
              <a:gd name="connsiteY24-2612" fmla="*/ 21 h 216"/>
              <a:gd name="connsiteX25-2613" fmla="*/ 58 w 121"/>
              <a:gd name="connsiteY25-2614" fmla="*/ 27 h 216"/>
              <a:gd name="connsiteX26-2615" fmla="*/ 68 w 121"/>
              <a:gd name="connsiteY26-2616" fmla="*/ 27 h 216"/>
              <a:gd name="connsiteX27-2617" fmla="*/ 74 w 121"/>
              <a:gd name="connsiteY27-2618" fmla="*/ 32 h 216"/>
              <a:gd name="connsiteX28-2619" fmla="*/ 84 w 121"/>
              <a:gd name="connsiteY28-2620" fmla="*/ 37 h 216"/>
              <a:gd name="connsiteX29-2621" fmla="*/ 95 w 121"/>
              <a:gd name="connsiteY29-2622" fmla="*/ 42 h 216"/>
              <a:gd name="connsiteX30-2623" fmla="*/ 100 w 121"/>
              <a:gd name="connsiteY30-2624" fmla="*/ 53 h 216"/>
              <a:gd name="connsiteX31-2625" fmla="*/ 105 w 121"/>
              <a:gd name="connsiteY31-2626" fmla="*/ 58 h 216"/>
              <a:gd name="connsiteX32-2627" fmla="*/ 110 w 121"/>
              <a:gd name="connsiteY32-2628" fmla="*/ 63 h 216"/>
              <a:gd name="connsiteX33-2629" fmla="*/ 116 w 121"/>
              <a:gd name="connsiteY33-2630" fmla="*/ 63 h 216"/>
              <a:gd name="connsiteX34-2631" fmla="*/ 116 w 121"/>
              <a:gd name="connsiteY34-2632" fmla="*/ 69 h 216"/>
              <a:gd name="connsiteX35-2633" fmla="*/ 121 w 121"/>
              <a:gd name="connsiteY35-2634" fmla="*/ 74 h 216"/>
              <a:gd name="connsiteX36-2635" fmla="*/ 121 w 121"/>
              <a:gd name="connsiteY36-2636" fmla="*/ 74 h 216"/>
              <a:gd name="connsiteX37-2637" fmla="*/ 116 w 121"/>
              <a:gd name="connsiteY37-2638" fmla="*/ 79 h 216"/>
              <a:gd name="connsiteX38-2639" fmla="*/ 110 w 121"/>
              <a:gd name="connsiteY38-2640" fmla="*/ 85 h 216"/>
              <a:gd name="connsiteX39-2641" fmla="*/ 105 w 121"/>
              <a:gd name="connsiteY39-2642" fmla="*/ 90 h 216"/>
              <a:gd name="connsiteX40-2643" fmla="*/ 95 w 121"/>
              <a:gd name="connsiteY40-2644" fmla="*/ 90 h 216"/>
              <a:gd name="connsiteX41-2645" fmla="*/ 89 w 121"/>
              <a:gd name="connsiteY41-2646" fmla="*/ 95 h 216"/>
              <a:gd name="connsiteX42-2647" fmla="*/ 84 w 121"/>
              <a:gd name="connsiteY42-2648" fmla="*/ 106 h 216"/>
              <a:gd name="connsiteX43-2649" fmla="*/ 79 w 121"/>
              <a:gd name="connsiteY43-2650" fmla="*/ 116 h 216"/>
              <a:gd name="connsiteX44-2651" fmla="*/ 74 w 121"/>
              <a:gd name="connsiteY44-2652" fmla="*/ 127 h 216"/>
              <a:gd name="connsiteX45-2653" fmla="*/ 63 w 121"/>
              <a:gd name="connsiteY45-2654" fmla="*/ 148 h 216"/>
              <a:gd name="connsiteX46-2655" fmla="*/ 58 w 121"/>
              <a:gd name="connsiteY46-2656" fmla="*/ 163 h 216"/>
              <a:gd name="connsiteX47-2657" fmla="*/ 47 w 121"/>
              <a:gd name="connsiteY47-2658" fmla="*/ 190 h 216"/>
              <a:gd name="connsiteX48-2659" fmla="*/ 42 w 121"/>
              <a:gd name="connsiteY48-2660" fmla="*/ 216 h 216"/>
              <a:gd name="connsiteX49-2661" fmla="*/ 42 w 121"/>
              <a:gd name="connsiteY49-2662" fmla="*/ 216 h 216"/>
              <a:gd name="connsiteX0-2663" fmla="*/ 37 w 116"/>
              <a:gd name="connsiteY0-2664" fmla="*/ 216 h 216"/>
              <a:gd name="connsiteX1-2665" fmla="*/ 5 w 116"/>
              <a:gd name="connsiteY1-2666" fmla="*/ 216 h 216"/>
              <a:gd name="connsiteX2-2667" fmla="*/ 5 w 116"/>
              <a:gd name="connsiteY2-2668" fmla="*/ 211 h 216"/>
              <a:gd name="connsiteX3-2669" fmla="*/ 5 w 116"/>
              <a:gd name="connsiteY3-2670" fmla="*/ 200 h 216"/>
              <a:gd name="connsiteX4-2671" fmla="*/ 5 w 116"/>
              <a:gd name="connsiteY4-2672" fmla="*/ 195 h 216"/>
              <a:gd name="connsiteX5-2673" fmla="*/ 5 w 116"/>
              <a:gd name="connsiteY5-2674" fmla="*/ 184 h 216"/>
              <a:gd name="connsiteX6-2675" fmla="*/ 5 w 116"/>
              <a:gd name="connsiteY6-2676" fmla="*/ 174 h 216"/>
              <a:gd name="connsiteX7-2677" fmla="*/ 5 w 116"/>
              <a:gd name="connsiteY7-2678" fmla="*/ 163 h 216"/>
              <a:gd name="connsiteX8-2679" fmla="*/ 11 w 116"/>
              <a:gd name="connsiteY8-2680" fmla="*/ 142 h 216"/>
              <a:gd name="connsiteX9-2681" fmla="*/ 11 w 116"/>
              <a:gd name="connsiteY9-2682" fmla="*/ 127 h 216"/>
              <a:gd name="connsiteX10-2683" fmla="*/ 11 w 116"/>
              <a:gd name="connsiteY10-2684" fmla="*/ 116 h 216"/>
              <a:gd name="connsiteX11-2685" fmla="*/ 11 w 116"/>
              <a:gd name="connsiteY11-2686" fmla="*/ 106 h 216"/>
              <a:gd name="connsiteX12-2687" fmla="*/ 11 w 116"/>
              <a:gd name="connsiteY12-2688" fmla="*/ 95 h 216"/>
              <a:gd name="connsiteX13-2689" fmla="*/ 11 w 116"/>
              <a:gd name="connsiteY13-2690" fmla="*/ 90 h 216"/>
              <a:gd name="connsiteX14-2691" fmla="*/ 11 w 116"/>
              <a:gd name="connsiteY14-2692" fmla="*/ 85 h 216"/>
              <a:gd name="connsiteX15-2693" fmla="*/ 11 w 116"/>
              <a:gd name="connsiteY15-2694" fmla="*/ 79 h 216"/>
              <a:gd name="connsiteX16-2695" fmla="*/ 11 w 116"/>
              <a:gd name="connsiteY16-2696" fmla="*/ 79 h 216"/>
              <a:gd name="connsiteX17-2697" fmla="*/ 5 w 116"/>
              <a:gd name="connsiteY17-2698" fmla="*/ 79 h 216"/>
              <a:gd name="connsiteX18-2699" fmla="*/ 0 w 116"/>
              <a:gd name="connsiteY18-2700" fmla="*/ 74 h 216"/>
              <a:gd name="connsiteX19-2701" fmla="*/ 21 w 116"/>
              <a:gd name="connsiteY19-2702" fmla="*/ 11 h 216"/>
              <a:gd name="connsiteX20-2703" fmla="*/ 26 w 116"/>
              <a:gd name="connsiteY20-2704" fmla="*/ 11 h 216"/>
              <a:gd name="connsiteX21-2705" fmla="*/ 32 w 116"/>
              <a:gd name="connsiteY21-2706" fmla="*/ 11 h 216"/>
              <a:gd name="connsiteX22-2707" fmla="*/ 37 w 116"/>
              <a:gd name="connsiteY22-2708" fmla="*/ 16 h 216"/>
              <a:gd name="connsiteX23-2709" fmla="*/ 48 w 116"/>
              <a:gd name="connsiteY23-2710" fmla="*/ 21 h 216"/>
              <a:gd name="connsiteX24-2711" fmla="*/ 53 w 116"/>
              <a:gd name="connsiteY24-2712" fmla="*/ 27 h 216"/>
              <a:gd name="connsiteX25-2713" fmla="*/ 63 w 116"/>
              <a:gd name="connsiteY25-2714" fmla="*/ 27 h 216"/>
              <a:gd name="connsiteX26-2715" fmla="*/ 69 w 116"/>
              <a:gd name="connsiteY26-2716" fmla="*/ 32 h 216"/>
              <a:gd name="connsiteX27-2717" fmla="*/ 79 w 116"/>
              <a:gd name="connsiteY27-2718" fmla="*/ 37 h 216"/>
              <a:gd name="connsiteX28-2719" fmla="*/ 90 w 116"/>
              <a:gd name="connsiteY28-2720" fmla="*/ 42 h 216"/>
              <a:gd name="connsiteX29-2721" fmla="*/ 95 w 116"/>
              <a:gd name="connsiteY29-2722" fmla="*/ 53 h 216"/>
              <a:gd name="connsiteX30-2723" fmla="*/ 100 w 116"/>
              <a:gd name="connsiteY30-2724" fmla="*/ 58 h 216"/>
              <a:gd name="connsiteX31-2725" fmla="*/ 105 w 116"/>
              <a:gd name="connsiteY31-2726" fmla="*/ 63 h 216"/>
              <a:gd name="connsiteX32-2727" fmla="*/ 111 w 116"/>
              <a:gd name="connsiteY32-2728" fmla="*/ 63 h 216"/>
              <a:gd name="connsiteX33-2729" fmla="*/ 111 w 116"/>
              <a:gd name="connsiteY33-2730" fmla="*/ 69 h 216"/>
              <a:gd name="connsiteX34-2731" fmla="*/ 116 w 116"/>
              <a:gd name="connsiteY34-2732" fmla="*/ 74 h 216"/>
              <a:gd name="connsiteX35-2733" fmla="*/ 116 w 116"/>
              <a:gd name="connsiteY35-2734" fmla="*/ 74 h 216"/>
              <a:gd name="connsiteX36-2735" fmla="*/ 111 w 116"/>
              <a:gd name="connsiteY36-2736" fmla="*/ 79 h 216"/>
              <a:gd name="connsiteX37-2737" fmla="*/ 105 w 116"/>
              <a:gd name="connsiteY37-2738" fmla="*/ 85 h 216"/>
              <a:gd name="connsiteX38-2739" fmla="*/ 100 w 116"/>
              <a:gd name="connsiteY38-2740" fmla="*/ 90 h 216"/>
              <a:gd name="connsiteX39-2741" fmla="*/ 90 w 116"/>
              <a:gd name="connsiteY39-2742" fmla="*/ 90 h 216"/>
              <a:gd name="connsiteX40-2743" fmla="*/ 84 w 116"/>
              <a:gd name="connsiteY40-2744" fmla="*/ 95 h 216"/>
              <a:gd name="connsiteX41-2745" fmla="*/ 79 w 116"/>
              <a:gd name="connsiteY41-2746" fmla="*/ 106 h 216"/>
              <a:gd name="connsiteX42-2747" fmla="*/ 74 w 116"/>
              <a:gd name="connsiteY42-2748" fmla="*/ 116 h 216"/>
              <a:gd name="connsiteX43-2749" fmla="*/ 69 w 116"/>
              <a:gd name="connsiteY43-2750" fmla="*/ 127 h 216"/>
              <a:gd name="connsiteX44-2751" fmla="*/ 58 w 116"/>
              <a:gd name="connsiteY44-2752" fmla="*/ 148 h 216"/>
              <a:gd name="connsiteX45-2753" fmla="*/ 53 w 116"/>
              <a:gd name="connsiteY45-2754" fmla="*/ 163 h 216"/>
              <a:gd name="connsiteX46-2755" fmla="*/ 42 w 116"/>
              <a:gd name="connsiteY46-2756" fmla="*/ 190 h 216"/>
              <a:gd name="connsiteX47-2757" fmla="*/ 37 w 116"/>
              <a:gd name="connsiteY47-2758" fmla="*/ 216 h 216"/>
              <a:gd name="connsiteX48-2759" fmla="*/ 37 w 116"/>
              <a:gd name="connsiteY48-2760" fmla="*/ 216 h 216"/>
              <a:gd name="connsiteX0-2761" fmla="*/ 32 w 111"/>
              <a:gd name="connsiteY0-2762" fmla="*/ 216 h 216"/>
              <a:gd name="connsiteX1-2763" fmla="*/ 0 w 111"/>
              <a:gd name="connsiteY1-2764" fmla="*/ 216 h 216"/>
              <a:gd name="connsiteX2-2765" fmla="*/ 0 w 111"/>
              <a:gd name="connsiteY2-2766" fmla="*/ 211 h 216"/>
              <a:gd name="connsiteX3-2767" fmla="*/ 0 w 111"/>
              <a:gd name="connsiteY3-2768" fmla="*/ 200 h 216"/>
              <a:gd name="connsiteX4-2769" fmla="*/ 0 w 111"/>
              <a:gd name="connsiteY4-2770" fmla="*/ 195 h 216"/>
              <a:gd name="connsiteX5-2771" fmla="*/ 0 w 111"/>
              <a:gd name="connsiteY5-2772" fmla="*/ 184 h 216"/>
              <a:gd name="connsiteX6-2773" fmla="*/ 0 w 111"/>
              <a:gd name="connsiteY6-2774" fmla="*/ 174 h 216"/>
              <a:gd name="connsiteX7-2775" fmla="*/ 0 w 111"/>
              <a:gd name="connsiteY7-2776" fmla="*/ 163 h 216"/>
              <a:gd name="connsiteX8-2777" fmla="*/ 6 w 111"/>
              <a:gd name="connsiteY8-2778" fmla="*/ 142 h 216"/>
              <a:gd name="connsiteX9-2779" fmla="*/ 6 w 111"/>
              <a:gd name="connsiteY9-2780" fmla="*/ 127 h 216"/>
              <a:gd name="connsiteX10-2781" fmla="*/ 6 w 111"/>
              <a:gd name="connsiteY10-2782" fmla="*/ 116 h 216"/>
              <a:gd name="connsiteX11-2783" fmla="*/ 6 w 111"/>
              <a:gd name="connsiteY11-2784" fmla="*/ 106 h 216"/>
              <a:gd name="connsiteX12-2785" fmla="*/ 6 w 111"/>
              <a:gd name="connsiteY12-2786" fmla="*/ 95 h 216"/>
              <a:gd name="connsiteX13-2787" fmla="*/ 6 w 111"/>
              <a:gd name="connsiteY13-2788" fmla="*/ 90 h 216"/>
              <a:gd name="connsiteX14-2789" fmla="*/ 6 w 111"/>
              <a:gd name="connsiteY14-2790" fmla="*/ 85 h 216"/>
              <a:gd name="connsiteX15-2791" fmla="*/ 6 w 111"/>
              <a:gd name="connsiteY15-2792" fmla="*/ 79 h 216"/>
              <a:gd name="connsiteX16-2793" fmla="*/ 6 w 111"/>
              <a:gd name="connsiteY16-2794" fmla="*/ 79 h 216"/>
              <a:gd name="connsiteX17-2795" fmla="*/ 0 w 111"/>
              <a:gd name="connsiteY17-2796" fmla="*/ 79 h 216"/>
              <a:gd name="connsiteX18-2797" fmla="*/ 16 w 111"/>
              <a:gd name="connsiteY18-2798" fmla="*/ 11 h 216"/>
              <a:gd name="connsiteX19-2799" fmla="*/ 21 w 111"/>
              <a:gd name="connsiteY19-2800" fmla="*/ 11 h 216"/>
              <a:gd name="connsiteX20-2801" fmla="*/ 27 w 111"/>
              <a:gd name="connsiteY20-2802" fmla="*/ 11 h 216"/>
              <a:gd name="connsiteX21-2803" fmla="*/ 32 w 111"/>
              <a:gd name="connsiteY21-2804" fmla="*/ 16 h 216"/>
              <a:gd name="connsiteX22-2805" fmla="*/ 43 w 111"/>
              <a:gd name="connsiteY22-2806" fmla="*/ 21 h 216"/>
              <a:gd name="connsiteX23-2807" fmla="*/ 48 w 111"/>
              <a:gd name="connsiteY23-2808" fmla="*/ 27 h 216"/>
              <a:gd name="connsiteX24-2809" fmla="*/ 58 w 111"/>
              <a:gd name="connsiteY24-2810" fmla="*/ 27 h 216"/>
              <a:gd name="connsiteX25-2811" fmla="*/ 64 w 111"/>
              <a:gd name="connsiteY25-2812" fmla="*/ 32 h 216"/>
              <a:gd name="connsiteX26-2813" fmla="*/ 74 w 111"/>
              <a:gd name="connsiteY26-2814" fmla="*/ 37 h 216"/>
              <a:gd name="connsiteX27-2815" fmla="*/ 85 w 111"/>
              <a:gd name="connsiteY27-2816" fmla="*/ 42 h 216"/>
              <a:gd name="connsiteX28-2817" fmla="*/ 90 w 111"/>
              <a:gd name="connsiteY28-2818" fmla="*/ 53 h 216"/>
              <a:gd name="connsiteX29-2819" fmla="*/ 95 w 111"/>
              <a:gd name="connsiteY29-2820" fmla="*/ 58 h 216"/>
              <a:gd name="connsiteX30-2821" fmla="*/ 100 w 111"/>
              <a:gd name="connsiteY30-2822" fmla="*/ 63 h 216"/>
              <a:gd name="connsiteX31-2823" fmla="*/ 106 w 111"/>
              <a:gd name="connsiteY31-2824" fmla="*/ 63 h 216"/>
              <a:gd name="connsiteX32-2825" fmla="*/ 106 w 111"/>
              <a:gd name="connsiteY32-2826" fmla="*/ 69 h 216"/>
              <a:gd name="connsiteX33-2827" fmla="*/ 111 w 111"/>
              <a:gd name="connsiteY33-2828" fmla="*/ 74 h 216"/>
              <a:gd name="connsiteX34-2829" fmla="*/ 111 w 111"/>
              <a:gd name="connsiteY34-2830" fmla="*/ 74 h 216"/>
              <a:gd name="connsiteX35-2831" fmla="*/ 106 w 111"/>
              <a:gd name="connsiteY35-2832" fmla="*/ 79 h 216"/>
              <a:gd name="connsiteX36-2833" fmla="*/ 100 w 111"/>
              <a:gd name="connsiteY36-2834" fmla="*/ 85 h 216"/>
              <a:gd name="connsiteX37-2835" fmla="*/ 95 w 111"/>
              <a:gd name="connsiteY37-2836" fmla="*/ 90 h 216"/>
              <a:gd name="connsiteX38-2837" fmla="*/ 85 w 111"/>
              <a:gd name="connsiteY38-2838" fmla="*/ 90 h 216"/>
              <a:gd name="connsiteX39-2839" fmla="*/ 79 w 111"/>
              <a:gd name="connsiteY39-2840" fmla="*/ 95 h 216"/>
              <a:gd name="connsiteX40-2841" fmla="*/ 74 w 111"/>
              <a:gd name="connsiteY40-2842" fmla="*/ 106 h 216"/>
              <a:gd name="connsiteX41-2843" fmla="*/ 69 w 111"/>
              <a:gd name="connsiteY41-2844" fmla="*/ 116 h 216"/>
              <a:gd name="connsiteX42-2845" fmla="*/ 64 w 111"/>
              <a:gd name="connsiteY42-2846" fmla="*/ 127 h 216"/>
              <a:gd name="connsiteX43-2847" fmla="*/ 53 w 111"/>
              <a:gd name="connsiteY43-2848" fmla="*/ 148 h 216"/>
              <a:gd name="connsiteX44-2849" fmla="*/ 48 w 111"/>
              <a:gd name="connsiteY44-2850" fmla="*/ 163 h 216"/>
              <a:gd name="connsiteX45-2851" fmla="*/ 37 w 111"/>
              <a:gd name="connsiteY45-2852" fmla="*/ 190 h 216"/>
              <a:gd name="connsiteX46-2853" fmla="*/ 32 w 111"/>
              <a:gd name="connsiteY46-2854" fmla="*/ 216 h 216"/>
              <a:gd name="connsiteX47-2855" fmla="*/ 32 w 111"/>
              <a:gd name="connsiteY47-2856" fmla="*/ 216 h 216"/>
              <a:gd name="connsiteX0-2857" fmla="*/ 32 w 111"/>
              <a:gd name="connsiteY0-2858" fmla="*/ 216 h 216"/>
              <a:gd name="connsiteX1-2859" fmla="*/ 0 w 111"/>
              <a:gd name="connsiteY1-2860" fmla="*/ 216 h 216"/>
              <a:gd name="connsiteX2-2861" fmla="*/ 0 w 111"/>
              <a:gd name="connsiteY2-2862" fmla="*/ 211 h 216"/>
              <a:gd name="connsiteX3-2863" fmla="*/ 0 w 111"/>
              <a:gd name="connsiteY3-2864" fmla="*/ 200 h 216"/>
              <a:gd name="connsiteX4-2865" fmla="*/ 0 w 111"/>
              <a:gd name="connsiteY4-2866" fmla="*/ 195 h 216"/>
              <a:gd name="connsiteX5-2867" fmla="*/ 0 w 111"/>
              <a:gd name="connsiteY5-2868" fmla="*/ 184 h 216"/>
              <a:gd name="connsiteX6-2869" fmla="*/ 0 w 111"/>
              <a:gd name="connsiteY6-2870" fmla="*/ 174 h 216"/>
              <a:gd name="connsiteX7-2871" fmla="*/ 0 w 111"/>
              <a:gd name="connsiteY7-2872" fmla="*/ 163 h 216"/>
              <a:gd name="connsiteX8-2873" fmla="*/ 6 w 111"/>
              <a:gd name="connsiteY8-2874" fmla="*/ 142 h 216"/>
              <a:gd name="connsiteX9-2875" fmla="*/ 6 w 111"/>
              <a:gd name="connsiteY9-2876" fmla="*/ 127 h 216"/>
              <a:gd name="connsiteX10-2877" fmla="*/ 6 w 111"/>
              <a:gd name="connsiteY10-2878" fmla="*/ 116 h 216"/>
              <a:gd name="connsiteX11-2879" fmla="*/ 6 w 111"/>
              <a:gd name="connsiteY11-2880" fmla="*/ 106 h 216"/>
              <a:gd name="connsiteX12-2881" fmla="*/ 6 w 111"/>
              <a:gd name="connsiteY12-2882" fmla="*/ 95 h 216"/>
              <a:gd name="connsiteX13-2883" fmla="*/ 6 w 111"/>
              <a:gd name="connsiteY13-2884" fmla="*/ 90 h 216"/>
              <a:gd name="connsiteX14-2885" fmla="*/ 6 w 111"/>
              <a:gd name="connsiteY14-2886" fmla="*/ 85 h 216"/>
              <a:gd name="connsiteX15-2887" fmla="*/ 6 w 111"/>
              <a:gd name="connsiteY15-2888" fmla="*/ 79 h 216"/>
              <a:gd name="connsiteX16-2889" fmla="*/ 6 w 111"/>
              <a:gd name="connsiteY16-2890" fmla="*/ 79 h 216"/>
              <a:gd name="connsiteX17-2891" fmla="*/ 0 w 111"/>
              <a:gd name="connsiteY17-2892" fmla="*/ 79 h 216"/>
              <a:gd name="connsiteX18-2893" fmla="*/ 16 w 111"/>
              <a:gd name="connsiteY18-2894" fmla="*/ 11 h 216"/>
              <a:gd name="connsiteX19-2895" fmla="*/ 21 w 111"/>
              <a:gd name="connsiteY19-2896" fmla="*/ 11 h 216"/>
              <a:gd name="connsiteX20-2897" fmla="*/ 32 w 111"/>
              <a:gd name="connsiteY20-2898" fmla="*/ 16 h 216"/>
              <a:gd name="connsiteX21-2899" fmla="*/ 43 w 111"/>
              <a:gd name="connsiteY21-2900" fmla="*/ 21 h 216"/>
              <a:gd name="connsiteX22-2901" fmla="*/ 48 w 111"/>
              <a:gd name="connsiteY22-2902" fmla="*/ 27 h 216"/>
              <a:gd name="connsiteX23-2903" fmla="*/ 58 w 111"/>
              <a:gd name="connsiteY23-2904" fmla="*/ 27 h 216"/>
              <a:gd name="connsiteX24-2905" fmla="*/ 64 w 111"/>
              <a:gd name="connsiteY24-2906" fmla="*/ 32 h 216"/>
              <a:gd name="connsiteX25-2907" fmla="*/ 74 w 111"/>
              <a:gd name="connsiteY25-2908" fmla="*/ 37 h 216"/>
              <a:gd name="connsiteX26-2909" fmla="*/ 85 w 111"/>
              <a:gd name="connsiteY26-2910" fmla="*/ 42 h 216"/>
              <a:gd name="connsiteX27-2911" fmla="*/ 90 w 111"/>
              <a:gd name="connsiteY27-2912" fmla="*/ 53 h 216"/>
              <a:gd name="connsiteX28-2913" fmla="*/ 95 w 111"/>
              <a:gd name="connsiteY28-2914" fmla="*/ 58 h 216"/>
              <a:gd name="connsiteX29-2915" fmla="*/ 100 w 111"/>
              <a:gd name="connsiteY29-2916" fmla="*/ 63 h 216"/>
              <a:gd name="connsiteX30-2917" fmla="*/ 106 w 111"/>
              <a:gd name="connsiteY30-2918" fmla="*/ 63 h 216"/>
              <a:gd name="connsiteX31-2919" fmla="*/ 106 w 111"/>
              <a:gd name="connsiteY31-2920" fmla="*/ 69 h 216"/>
              <a:gd name="connsiteX32-2921" fmla="*/ 111 w 111"/>
              <a:gd name="connsiteY32-2922" fmla="*/ 74 h 216"/>
              <a:gd name="connsiteX33-2923" fmla="*/ 111 w 111"/>
              <a:gd name="connsiteY33-2924" fmla="*/ 74 h 216"/>
              <a:gd name="connsiteX34-2925" fmla="*/ 106 w 111"/>
              <a:gd name="connsiteY34-2926" fmla="*/ 79 h 216"/>
              <a:gd name="connsiteX35-2927" fmla="*/ 100 w 111"/>
              <a:gd name="connsiteY35-2928" fmla="*/ 85 h 216"/>
              <a:gd name="connsiteX36-2929" fmla="*/ 95 w 111"/>
              <a:gd name="connsiteY36-2930" fmla="*/ 90 h 216"/>
              <a:gd name="connsiteX37-2931" fmla="*/ 85 w 111"/>
              <a:gd name="connsiteY37-2932" fmla="*/ 90 h 216"/>
              <a:gd name="connsiteX38-2933" fmla="*/ 79 w 111"/>
              <a:gd name="connsiteY38-2934" fmla="*/ 95 h 216"/>
              <a:gd name="connsiteX39-2935" fmla="*/ 74 w 111"/>
              <a:gd name="connsiteY39-2936" fmla="*/ 106 h 216"/>
              <a:gd name="connsiteX40-2937" fmla="*/ 69 w 111"/>
              <a:gd name="connsiteY40-2938" fmla="*/ 116 h 216"/>
              <a:gd name="connsiteX41-2939" fmla="*/ 64 w 111"/>
              <a:gd name="connsiteY41-2940" fmla="*/ 127 h 216"/>
              <a:gd name="connsiteX42-2941" fmla="*/ 53 w 111"/>
              <a:gd name="connsiteY42-2942" fmla="*/ 148 h 216"/>
              <a:gd name="connsiteX43-2943" fmla="*/ 48 w 111"/>
              <a:gd name="connsiteY43-2944" fmla="*/ 163 h 216"/>
              <a:gd name="connsiteX44-2945" fmla="*/ 37 w 111"/>
              <a:gd name="connsiteY44-2946" fmla="*/ 190 h 216"/>
              <a:gd name="connsiteX45-2947" fmla="*/ 32 w 111"/>
              <a:gd name="connsiteY45-2948" fmla="*/ 216 h 216"/>
              <a:gd name="connsiteX46-2949" fmla="*/ 32 w 111"/>
              <a:gd name="connsiteY46-2950" fmla="*/ 216 h 216"/>
              <a:gd name="connsiteX0-2951" fmla="*/ 32 w 111"/>
              <a:gd name="connsiteY0-2952" fmla="*/ 215 h 215"/>
              <a:gd name="connsiteX1-2953" fmla="*/ 0 w 111"/>
              <a:gd name="connsiteY1-2954" fmla="*/ 215 h 215"/>
              <a:gd name="connsiteX2-2955" fmla="*/ 0 w 111"/>
              <a:gd name="connsiteY2-2956" fmla="*/ 210 h 215"/>
              <a:gd name="connsiteX3-2957" fmla="*/ 0 w 111"/>
              <a:gd name="connsiteY3-2958" fmla="*/ 199 h 215"/>
              <a:gd name="connsiteX4-2959" fmla="*/ 0 w 111"/>
              <a:gd name="connsiteY4-2960" fmla="*/ 194 h 215"/>
              <a:gd name="connsiteX5-2961" fmla="*/ 0 w 111"/>
              <a:gd name="connsiteY5-2962" fmla="*/ 183 h 215"/>
              <a:gd name="connsiteX6-2963" fmla="*/ 0 w 111"/>
              <a:gd name="connsiteY6-2964" fmla="*/ 173 h 215"/>
              <a:gd name="connsiteX7-2965" fmla="*/ 0 w 111"/>
              <a:gd name="connsiteY7-2966" fmla="*/ 162 h 215"/>
              <a:gd name="connsiteX8-2967" fmla="*/ 6 w 111"/>
              <a:gd name="connsiteY8-2968" fmla="*/ 141 h 215"/>
              <a:gd name="connsiteX9-2969" fmla="*/ 6 w 111"/>
              <a:gd name="connsiteY9-2970" fmla="*/ 126 h 215"/>
              <a:gd name="connsiteX10-2971" fmla="*/ 6 w 111"/>
              <a:gd name="connsiteY10-2972" fmla="*/ 115 h 215"/>
              <a:gd name="connsiteX11-2973" fmla="*/ 6 w 111"/>
              <a:gd name="connsiteY11-2974" fmla="*/ 105 h 215"/>
              <a:gd name="connsiteX12-2975" fmla="*/ 6 w 111"/>
              <a:gd name="connsiteY12-2976" fmla="*/ 94 h 215"/>
              <a:gd name="connsiteX13-2977" fmla="*/ 6 w 111"/>
              <a:gd name="connsiteY13-2978" fmla="*/ 89 h 215"/>
              <a:gd name="connsiteX14-2979" fmla="*/ 6 w 111"/>
              <a:gd name="connsiteY14-2980" fmla="*/ 84 h 215"/>
              <a:gd name="connsiteX15-2981" fmla="*/ 6 w 111"/>
              <a:gd name="connsiteY15-2982" fmla="*/ 78 h 215"/>
              <a:gd name="connsiteX16-2983" fmla="*/ 6 w 111"/>
              <a:gd name="connsiteY16-2984" fmla="*/ 78 h 215"/>
              <a:gd name="connsiteX17-2985" fmla="*/ 0 w 111"/>
              <a:gd name="connsiteY17-2986" fmla="*/ 78 h 215"/>
              <a:gd name="connsiteX18-2987" fmla="*/ 16 w 111"/>
              <a:gd name="connsiteY18-2988" fmla="*/ 10 h 215"/>
              <a:gd name="connsiteX19-2989" fmla="*/ 32 w 111"/>
              <a:gd name="connsiteY19-2990" fmla="*/ 15 h 215"/>
              <a:gd name="connsiteX20-2991" fmla="*/ 43 w 111"/>
              <a:gd name="connsiteY20-2992" fmla="*/ 20 h 215"/>
              <a:gd name="connsiteX21-2993" fmla="*/ 48 w 111"/>
              <a:gd name="connsiteY21-2994" fmla="*/ 26 h 215"/>
              <a:gd name="connsiteX22-2995" fmla="*/ 58 w 111"/>
              <a:gd name="connsiteY22-2996" fmla="*/ 26 h 215"/>
              <a:gd name="connsiteX23-2997" fmla="*/ 64 w 111"/>
              <a:gd name="connsiteY23-2998" fmla="*/ 31 h 215"/>
              <a:gd name="connsiteX24-2999" fmla="*/ 74 w 111"/>
              <a:gd name="connsiteY24-3000" fmla="*/ 36 h 215"/>
              <a:gd name="connsiteX25-3001" fmla="*/ 85 w 111"/>
              <a:gd name="connsiteY25-3002" fmla="*/ 41 h 215"/>
              <a:gd name="connsiteX26-3003" fmla="*/ 90 w 111"/>
              <a:gd name="connsiteY26-3004" fmla="*/ 52 h 215"/>
              <a:gd name="connsiteX27-3005" fmla="*/ 95 w 111"/>
              <a:gd name="connsiteY27-3006" fmla="*/ 57 h 215"/>
              <a:gd name="connsiteX28-3007" fmla="*/ 100 w 111"/>
              <a:gd name="connsiteY28-3008" fmla="*/ 62 h 215"/>
              <a:gd name="connsiteX29-3009" fmla="*/ 106 w 111"/>
              <a:gd name="connsiteY29-3010" fmla="*/ 62 h 215"/>
              <a:gd name="connsiteX30-3011" fmla="*/ 106 w 111"/>
              <a:gd name="connsiteY30-3012" fmla="*/ 68 h 215"/>
              <a:gd name="connsiteX31-3013" fmla="*/ 111 w 111"/>
              <a:gd name="connsiteY31-3014" fmla="*/ 73 h 215"/>
              <a:gd name="connsiteX32-3015" fmla="*/ 111 w 111"/>
              <a:gd name="connsiteY32-3016" fmla="*/ 73 h 215"/>
              <a:gd name="connsiteX33-3017" fmla="*/ 106 w 111"/>
              <a:gd name="connsiteY33-3018" fmla="*/ 78 h 215"/>
              <a:gd name="connsiteX34-3019" fmla="*/ 100 w 111"/>
              <a:gd name="connsiteY34-3020" fmla="*/ 84 h 215"/>
              <a:gd name="connsiteX35-3021" fmla="*/ 95 w 111"/>
              <a:gd name="connsiteY35-3022" fmla="*/ 89 h 215"/>
              <a:gd name="connsiteX36-3023" fmla="*/ 85 w 111"/>
              <a:gd name="connsiteY36-3024" fmla="*/ 89 h 215"/>
              <a:gd name="connsiteX37-3025" fmla="*/ 79 w 111"/>
              <a:gd name="connsiteY37-3026" fmla="*/ 94 h 215"/>
              <a:gd name="connsiteX38-3027" fmla="*/ 74 w 111"/>
              <a:gd name="connsiteY38-3028" fmla="*/ 105 h 215"/>
              <a:gd name="connsiteX39-3029" fmla="*/ 69 w 111"/>
              <a:gd name="connsiteY39-3030" fmla="*/ 115 h 215"/>
              <a:gd name="connsiteX40-3031" fmla="*/ 64 w 111"/>
              <a:gd name="connsiteY40-3032" fmla="*/ 126 h 215"/>
              <a:gd name="connsiteX41-3033" fmla="*/ 53 w 111"/>
              <a:gd name="connsiteY41-3034" fmla="*/ 147 h 215"/>
              <a:gd name="connsiteX42-3035" fmla="*/ 48 w 111"/>
              <a:gd name="connsiteY42-3036" fmla="*/ 162 h 215"/>
              <a:gd name="connsiteX43-3037" fmla="*/ 37 w 111"/>
              <a:gd name="connsiteY43-3038" fmla="*/ 189 h 215"/>
              <a:gd name="connsiteX44-3039" fmla="*/ 32 w 111"/>
              <a:gd name="connsiteY44-3040" fmla="*/ 215 h 215"/>
              <a:gd name="connsiteX45-3041" fmla="*/ 32 w 111"/>
              <a:gd name="connsiteY45-3042" fmla="*/ 215 h 215"/>
              <a:gd name="connsiteX0-3043" fmla="*/ 32 w 111"/>
              <a:gd name="connsiteY0-3044" fmla="*/ 200 h 200"/>
              <a:gd name="connsiteX1-3045" fmla="*/ 0 w 111"/>
              <a:gd name="connsiteY1-3046" fmla="*/ 200 h 200"/>
              <a:gd name="connsiteX2-3047" fmla="*/ 0 w 111"/>
              <a:gd name="connsiteY2-3048" fmla="*/ 195 h 200"/>
              <a:gd name="connsiteX3-3049" fmla="*/ 0 w 111"/>
              <a:gd name="connsiteY3-3050" fmla="*/ 184 h 200"/>
              <a:gd name="connsiteX4-3051" fmla="*/ 0 w 111"/>
              <a:gd name="connsiteY4-3052" fmla="*/ 179 h 200"/>
              <a:gd name="connsiteX5-3053" fmla="*/ 0 w 111"/>
              <a:gd name="connsiteY5-3054" fmla="*/ 168 h 200"/>
              <a:gd name="connsiteX6-3055" fmla="*/ 0 w 111"/>
              <a:gd name="connsiteY6-3056" fmla="*/ 158 h 200"/>
              <a:gd name="connsiteX7-3057" fmla="*/ 0 w 111"/>
              <a:gd name="connsiteY7-3058" fmla="*/ 147 h 200"/>
              <a:gd name="connsiteX8-3059" fmla="*/ 6 w 111"/>
              <a:gd name="connsiteY8-3060" fmla="*/ 126 h 200"/>
              <a:gd name="connsiteX9-3061" fmla="*/ 6 w 111"/>
              <a:gd name="connsiteY9-3062" fmla="*/ 111 h 200"/>
              <a:gd name="connsiteX10-3063" fmla="*/ 6 w 111"/>
              <a:gd name="connsiteY10-3064" fmla="*/ 100 h 200"/>
              <a:gd name="connsiteX11-3065" fmla="*/ 6 w 111"/>
              <a:gd name="connsiteY11-3066" fmla="*/ 90 h 200"/>
              <a:gd name="connsiteX12-3067" fmla="*/ 6 w 111"/>
              <a:gd name="connsiteY12-3068" fmla="*/ 79 h 200"/>
              <a:gd name="connsiteX13-3069" fmla="*/ 6 w 111"/>
              <a:gd name="connsiteY13-3070" fmla="*/ 74 h 200"/>
              <a:gd name="connsiteX14-3071" fmla="*/ 6 w 111"/>
              <a:gd name="connsiteY14-3072" fmla="*/ 69 h 200"/>
              <a:gd name="connsiteX15-3073" fmla="*/ 6 w 111"/>
              <a:gd name="connsiteY15-3074" fmla="*/ 63 h 200"/>
              <a:gd name="connsiteX16-3075" fmla="*/ 6 w 111"/>
              <a:gd name="connsiteY16-3076" fmla="*/ 63 h 200"/>
              <a:gd name="connsiteX17-3077" fmla="*/ 0 w 111"/>
              <a:gd name="connsiteY17-3078" fmla="*/ 63 h 200"/>
              <a:gd name="connsiteX18-3079" fmla="*/ 32 w 111"/>
              <a:gd name="connsiteY18-3080" fmla="*/ 0 h 200"/>
              <a:gd name="connsiteX19-3081" fmla="*/ 43 w 111"/>
              <a:gd name="connsiteY19-3082" fmla="*/ 5 h 200"/>
              <a:gd name="connsiteX20-3083" fmla="*/ 48 w 111"/>
              <a:gd name="connsiteY20-3084" fmla="*/ 11 h 200"/>
              <a:gd name="connsiteX21-3085" fmla="*/ 58 w 111"/>
              <a:gd name="connsiteY21-3086" fmla="*/ 11 h 200"/>
              <a:gd name="connsiteX22-3087" fmla="*/ 64 w 111"/>
              <a:gd name="connsiteY22-3088" fmla="*/ 16 h 200"/>
              <a:gd name="connsiteX23-3089" fmla="*/ 74 w 111"/>
              <a:gd name="connsiteY23-3090" fmla="*/ 21 h 200"/>
              <a:gd name="connsiteX24-3091" fmla="*/ 85 w 111"/>
              <a:gd name="connsiteY24-3092" fmla="*/ 26 h 200"/>
              <a:gd name="connsiteX25-3093" fmla="*/ 90 w 111"/>
              <a:gd name="connsiteY25-3094" fmla="*/ 37 h 200"/>
              <a:gd name="connsiteX26-3095" fmla="*/ 95 w 111"/>
              <a:gd name="connsiteY26-3096" fmla="*/ 42 h 200"/>
              <a:gd name="connsiteX27-3097" fmla="*/ 100 w 111"/>
              <a:gd name="connsiteY27-3098" fmla="*/ 47 h 200"/>
              <a:gd name="connsiteX28-3099" fmla="*/ 106 w 111"/>
              <a:gd name="connsiteY28-3100" fmla="*/ 47 h 200"/>
              <a:gd name="connsiteX29-3101" fmla="*/ 106 w 111"/>
              <a:gd name="connsiteY29-3102" fmla="*/ 53 h 200"/>
              <a:gd name="connsiteX30-3103" fmla="*/ 111 w 111"/>
              <a:gd name="connsiteY30-3104" fmla="*/ 58 h 200"/>
              <a:gd name="connsiteX31-3105" fmla="*/ 111 w 111"/>
              <a:gd name="connsiteY31-3106" fmla="*/ 58 h 200"/>
              <a:gd name="connsiteX32-3107" fmla="*/ 106 w 111"/>
              <a:gd name="connsiteY32-3108" fmla="*/ 63 h 200"/>
              <a:gd name="connsiteX33-3109" fmla="*/ 100 w 111"/>
              <a:gd name="connsiteY33-3110" fmla="*/ 69 h 200"/>
              <a:gd name="connsiteX34-3111" fmla="*/ 95 w 111"/>
              <a:gd name="connsiteY34-3112" fmla="*/ 74 h 200"/>
              <a:gd name="connsiteX35-3113" fmla="*/ 85 w 111"/>
              <a:gd name="connsiteY35-3114" fmla="*/ 74 h 200"/>
              <a:gd name="connsiteX36-3115" fmla="*/ 79 w 111"/>
              <a:gd name="connsiteY36-3116" fmla="*/ 79 h 200"/>
              <a:gd name="connsiteX37-3117" fmla="*/ 74 w 111"/>
              <a:gd name="connsiteY37-3118" fmla="*/ 90 h 200"/>
              <a:gd name="connsiteX38-3119" fmla="*/ 69 w 111"/>
              <a:gd name="connsiteY38-3120" fmla="*/ 100 h 200"/>
              <a:gd name="connsiteX39-3121" fmla="*/ 64 w 111"/>
              <a:gd name="connsiteY39-3122" fmla="*/ 111 h 200"/>
              <a:gd name="connsiteX40-3123" fmla="*/ 53 w 111"/>
              <a:gd name="connsiteY40-3124" fmla="*/ 132 h 200"/>
              <a:gd name="connsiteX41-3125" fmla="*/ 48 w 111"/>
              <a:gd name="connsiteY41-3126" fmla="*/ 147 h 200"/>
              <a:gd name="connsiteX42-3127" fmla="*/ 37 w 111"/>
              <a:gd name="connsiteY42-3128" fmla="*/ 174 h 200"/>
              <a:gd name="connsiteX43-3129" fmla="*/ 32 w 111"/>
              <a:gd name="connsiteY43-3130" fmla="*/ 200 h 200"/>
              <a:gd name="connsiteX44-3131" fmla="*/ 32 w 111"/>
              <a:gd name="connsiteY44-3132" fmla="*/ 200 h 200"/>
              <a:gd name="connsiteX0-3133" fmla="*/ 32 w 111"/>
              <a:gd name="connsiteY0-3134" fmla="*/ 200 h 200"/>
              <a:gd name="connsiteX1-3135" fmla="*/ 0 w 111"/>
              <a:gd name="connsiteY1-3136" fmla="*/ 200 h 200"/>
              <a:gd name="connsiteX2-3137" fmla="*/ 0 w 111"/>
              <a:gd name="connsiteY2-3138" fmla="*/ 195 h 200"/>
              <a:gd name="connsiteX3-3139" fmla="*/ 0 w 111"/>
              <a:gd name="connsiteY3-3140" fmla="*/ 184 h 200"/>
              <a:gd name="connsiteX4-3141" fmla="*/ 0 w 111"/>
              <a:gd name="connsiteY4-3142" fmla="*/ 179 h 200"/>
              <a:gd name="connsiteX5-3143" fmla="*/ 0 w 111"/>
              <a:gd name="connsiteY5-3144" fmla="*/ 168 h 200"/>
              <a:gd name="connsiteX6-3145" fmla="*/ 0 w 111"/>
              <a:gd name="connsiteY6-3146" fmla="*/ 158 h 200"/>
              <a:gd name="connsiteX7-3147" fmla="*/ 0 w 111"/>
              <a:gd name="connsiteY7-3148" fmla="*/ 147 h 200"/>
              <a:gd name="connsiteX8-3149" fmla="*/ 6 w 111"/>
              <a:gd name="connsiteY8-3150" fmla="*/ 126 h 200"/>
              <a:gd name="connsiteX9-3151" fmla="*/ 6 w 111"/>
              <a:gd name="connsiteY9-3152" fmla="*/ 111 h 200"/>
              <a:gd name="connsiteX10-3153" fmla="*/ 6 w 111"/>
              <a:gd name="connsiteY10-3154" fmla="*/ 100 h 200"/>
              <a:gd name="connsiteX11-3155" fmla="*/ 6 w 111"/>
              <a:gd name="connsiteY11-3156" fmla="*/ 90 h 200"/>
              <a:gd name="connsiteX12-3157" fmla="*/ 6 w 111"/>
              <a:gd name="connsiteY12-3158" fmla="*/ 79 h 200"/>
              <a:gd name="connsiteX13-3159" fmla="*/ 6 w 111"/>
              <a:gd name="connsiteY13-3160" fmla="*/ 74 h 200"/>
              <a:gd name="connsiteX14-3161" fmla="*/ 6 w 111"/>
              <a:gd name="connsiteY14-3162" fmla="*/ 69 h 200"/>
              <a:gd name="connsiteX15-3163" fmla="*/ 6 w 111"/>
              <a:gd name="connsiteY15-3164" fmla="*/ 63 h 200"/>
              <a:gd name="connsiteX16-3165" fmla="*/ 6 w 111"/>
              <a:gd name="connsiteY16-3166" fmla="*/ 63 h 200"/>
              <a:gd name="connsiteX17-3167" fmla="*/ 0 w 111"/>
              <a:gd name="connsiteY17-3168" fmla="*/ 63 h 200"/>
              <a:gd name="connsiteX18-3169" fmla="*/ 32 w 111"/>
              <a:gd name="connsiteY18-3170" fmla="*/ 0 h 200"/>
              <a:gd name="connsiteX19-3171" fmla="*/ 43 w 111"/>
              <a:gd name="connsiteY19-3172" fmla="*/ 5 h 200"/>
              <a:gd name="connsiteX20-3173" fmla="*/ 58 w 111"/>
              <a:gd name="connsiteY20-3174" fmla="*/ 11 h 200"/>
              <a:gd name="connsiteX21-3175" fmla="*/ 64 w 111"/>
              <a:gd name="connsiteY21-3176" fmla="*/ 16 h 200"/>
              <a:gd name="connsiteX22-3177" fmla="*/ 74 w 111"/>
              <a:gd name="connsiteY22-3178" fmla="*/ 21 h 200"/>
              <a:gd name="connsiteX23-3179" fmla="*/ 85 w 111"/>
              <a:gd name="connsiteY23-3180" fmla="*/ 26 h 200"/>
              <a:gd name="connsiteX24-3181" fmla="*/ 90 w 111"/>
              <a:gd name="connsiteY24-3182" fmla="*/ 37 h 200"/>
              <a:gd name="connsiteX25-3183" fmla="*/ 95 w 111"/>
              <a:gd name="connsiteY25-3184" fmla="*/ 42 h 200"/>
              <a:gd name="connsiteX26-3185" fmla="*/ 100 w 111"/>
              <a:gd name="connsiteY26-3186" fmla="*/ 47 h 200"/>
              <a:gd name="connsiteX27-3187" fmla="*/ 106 w 111"/>
              <a:gd name="connsiteY27-3188" fmla="*/ 47 h 200"/>
              <a:gd name="connsiteX28-3189" fmla="*/ 106 w 111"/>
              <a:gd name="connsiteY28-3190" fmla="*/ 53 h 200"/>
              <a:gd name="connsiteX29-3191" fmla="*/ 111 w 111"/>
              <a:gd name="connsiteY29-3192" fmla="*/ 58 h 200"/>
              <a:gd name="connsiteX30-3193" fmla="*/ 111 w 111"/>
              <a:gd name="connsiteY30-3194" fmla="*/ 58 h 200"/>
              <a:gd name="connsiteX31-3195" fmla="*/ 106 w 111"/>
              <a:gd name="connsiteY31-3196" fmla="*/ 63 h 200"/>
              <a:gd name="connsiteX32-3197" fmla="*/ 100 w 111"/>
              <a:gd name="connsiteY32-3198" fmla="*/ 69 h 200"/>
              <a:gd name="connsiteX33-3199" fmla="*/ 95 w 111"/>
              <a:gd name="connsiteY33-3200" fmla="*/ 74 h 200"/>
              <a:gd name="connsiteX34-3201" fmla="*/ 85 w 111"/>
              <a:gd name="connsiteY34-3202" fmla="*/ 74 h 200"/>
              <a:gd name="connsiteX35-3203" fmla="*/ 79 w 111"/>
              <a:gd name="connsiteY35-3204" fmla="*/ 79 h 200"/>
              <a:gd name="connsiteX36-3205" fmla="*/ 74 w 111"/>
              <a:gd name="connsiteY36-3206" fmla="*/ 90 h 200"/>
              <a:gd name="connsiteX37-3207" fmla="*/ 69 w 111"/>
              <a:gd name="connsiteY37-3208" fmla="*/ 100 h 200"/>
              <a:gd name="connsiteX38-3209" fmla="*/ 64 w 111"/>
              <a:gd name="connsiteY38-3210" fmla="*/ 111 h 200"/>
              <a:gd name="connsiteX39-3211" fmla="*/ 53 w 111"/>
              <a:gd name="connsiteY39-3212" fmla="*/ 132 h 200"/>
              <a:gd name="connsiteX40-3213" fmla="*/ 48 w 111"/>
              <a:gd name="connsiteY40-3214" fmla="*/ 147 h 200"/>
              <a:gd name="connsiteX41-3215" fmla="*/ 37 w 111"/>
              <a:gd name="connsiteY41-3216" fmla="*/ 174 h 200"/>
              <a:gd name="connsiteX42-3217" fmla="*/ 32 w 111"/>
              <a:gd name="connsiteY42-3218" fmla="*/ 200 h 200"/>
              <a:gd name="connsiteX43-3219" fmla="*/ 32 w 111"/>
              <a:gd name="connsiteY43-3220" fmla="*/ 200 h 200"/>
              <a:gd name="connsiteX0-3221" fmla="*/ 32 w 111"/>
              <a:gd name="connsiteY0-3222" fmla="*/ 195 h 195"/>
              <a:gd name="connsiteX1-3223" fmla="*/ 0 w 111"/>
              <a:gd name="connsiteY1-3224" fmla="*/ 195 h 195"/>
              <a:gd name="connsiteX2-3225" fmla="*/ 0 w 111"/>
              <a:gd name="connsiteY2-3226" fmla="*/ 190 h 195"/>
              <a:gd name="connsiteX3-3227" fmla="*/ 0 w 111"/>
              <a:gd name="connsiteY3-3228" fmla="*/ 179 h 195"/>
              <a:gd name="connsiteX4-3229" fmla="*/ 0 w 111"/>
              <a:gd name="connsiteY4-3230" fmla="*/ 174 h 195"/>
              <a:gd name="connsiteX5-3231" fmla="*/ 0 w 111"/>
              <a:gd name="connsiteY5-3232" fmla="*/ 163 h 195"/>
              <a:gd name="connsiteX6-3233" fmla="*/ 0 w 111"/>
              <a:gd name="connsiteY6-3234" fmla="*/ 153 h 195"/>
              <a:gd name="connsiteX7-3235" fmla="*/ 0 w 111"/>
              <a:gd name="connsiteY7-3236" fmla="*/ 142 h 195"/>
              <a:gd name="connsiteX8-3237" fmla="*/ 6 w 111"/>
              <a:gd name="connsiteY8-3238" fmla="*/ 121 h 195"/>
              <a:gd name="connsiteX9-3239" fmla="*/ 6 w 111"/>
              <a:gd name="connsiteY9-3240" fmla="*/ 106 h 195"/>
              <a:gd name="connsiteX10-3241" fmla="*/ 6 w 111"/>
              <a:gd name="connsiteY10-3242" fmla="*/ 95 h 195"/>
              <a:gd name="connsiteX11-3243" fmla="*/ 6 w 111"/>
              <a:gd name="connsiteY11-3244" fmla="*/ 85 h 195"/>
              <a:gd name="connsiteX12-3245" fmla="*/ 6 w 111"/>
              <a:gd name="connsiteY12-3246" fmla="*/ 74 h 195"/>
              <a:gd name="connsiteX13-3247" fmla="*/ 6 w 111"/>
              <a:gd name="connsiteY13-3248" fmla="*/ 69 h 195"/>
              <a:gd name="connsiteX14-3249" fmla="*/ 6 w 111"/>
              <a:gd name="connsiteY14-3250" fmla="*/ 64 h 195"/>
              <a:gd name="connsiteX15-3251" fmla="*/ 6 w 111"/>
              <a:gd name="connsiteY15-3252" fmla="*/ 58 h 195"/>
              <a:gd name="connsiteX16-3253" fmla="*/ 6 w 111"/>
              <a:gd name="connsiteY16-3254" fmla="*/ 58 h 195"/>
              <a:gd name="connsiteX17-3255" fmla="*/ 0 w 111"/>
              <a:gd name="connsiteY17-3256" fmla="*/ 58 h 195"/>
              <a:gd name="connsiteX18-3257" fmla="*/ 43 w 111"/>
              <a:gd name="connsiteY18-3258" fmla="*/ 0 h 195"/>
              <a:gd name="connsiteX19-3259" fmla="*/ 58 w 111"/>
              <a:gd name="connsiteY19-3260" fmla="*/ 6 h 195"/>
              <a:gd name="connsiteX20-3261" fmla="*/ 64 w 111"/>
              <a:gd name="connsiteY20-3262" fmla="*/ 11 h 195"/>
              <a:gd name="connsiteX21-3263" fmla="*/ 74 w 111"/>
              <a:gd name="connsiteY21-3264" fmla="*/ 16 h 195"/>
              <a:gd name="connsiteX22-3265" fmla="*/ 85 w 111"/>
              <a:gd name="connsiteY22-3266" fmla="*/ 21 h 195"/>
              <a:gd name="connsiteX23-3267" fmla="*/ 90 w 111"/>
              <a:gd name="connsiteY23-3268" fmla="*/ 32 h 195"/>
              <a:gd name="connsiteX24-3269" fmla="*/ 95 w 111"/>
              <a:gd name="connsiteY24-3270" fmla="*/ 37 h 195"/>
              <a:gd name="connsiteX25-3271" fmla="*/ 100 w 111"/>
              <a:gd name="connsiteY25-3272" fmla="*/ 42 h 195"/>
              <a:gd name="connsiteX26-3273" fmla="*/ 106 w 111"/>
              <a:gd name="connsiteY26-3274" fmla="*/ 42 h 195"/>
              <a:gd name="connsiteX27-3275" fmla="*/ 106 w 111"/>
              <a:gd name="connsiteY27-3276" fmla="*/ 48 h 195"/>
              <a:gd name="connsiteX28-3277" fmla="*/ 111 w 111"/>
              <a:gd name="connsiteY28-3278" fmla="*/ 53 h 195"/>
              <a:gd name="connsiteX29-3279" fmla="*/ 111 w 111"/>
              <a:gd name="connsiteY29-3280" fmla="*/ 53 h 195"/>
              <a:gd name="connsiteX30-3281" fmla="*/ 106 w 111"/>
              <a:gd name="connsiteY30-3282" fmla="*/ 58 h 195"/>
              <a:gd name="connsiteX31-3283" fmla="*/ 100 w 111"/>
              <a:gd name="connsiteY31-3284" fmla="*/ 64 h 195"/>
              <a:gd name="connsiteX32-3285" fmla="*/ 95 w 111"/>
              <a:gd name="connsiteY32-3286" fmla="*/ 69 h 195"/>
              <a:gd name="connsiteX33-3287" fmla="*/ 85 w 111"/>
              <a:gd name="connsiteY33-3288" fmla="*/ 69 h 195"/>
              <a:gd name="connsiteX34-3289" fmla="*/ 79 w 111"/>
              <a:gd name="connsiteY34-3290" fmla="*/ 74 h 195"/>
              <a:gd name="connsiteX35-3291" fmla="*/ 74 w 111"/>
              <a:gd name="connsiteY35-3292" fmla="*/ 85 h 195"/>
              <a:gd name="connsiteX36-3293" fmla="*/ 69 w 111"/>
              <a:gd name="connsiteY36-3294" fmla="*/ 95 h 195"/>
              <a:gd name="connsiteX37-3295" fmla="*/ 64 w 111"/>
              <a:gd name="connsiteY37-3296" fmla="*/ 106 h 195"/>
              <a:gd name="connsiteX38-3297" fmla="*/ 53 w 111"/>
              <a:gd name="connsiteY38-3298" fmla="*/ 127 h 195"/>
              <a:gd name="connsiteX39-3299" fmla="*/ 48 w 111"/>
              <a:gd name="connsiteY39-3300" fmla="*/ 142 h 195"/>
              <a:gd name="connsiteX40-3301" fmla="*/ 37 w 111"/>
              <a:gd name="connsiteY40-3302" fmla="*/ 169 h 195"/>
              <a:gd name="connsiteX41-3303" fmla="*/ 32 w 111"/>
              <a:gd name="connsiteY41-3304" fmla="*/ 195 h 195"/>
              <a:gd name="connsiteX42-3305" fmla="*/ 32 w 111"/>
              <a:gd name="connsiteY42-3306" fmla="*/ 195 h 195"/>
              <a:gd name="connsiteX0-3307" fmla="*/ 32 w 111"/>
              <a:gd name="connsiteY0-3308" fmla="*/ 203 h 203"/>
              <a:gd name="connsiteX1-3309" fmla="*/ 0 w 111"/>
              <a:gd name="connsiteY1-3310" fmla="*/ 203 h 203"/>
              <a:gd name="connsiteX2-3311" fmla="*/ 0 w 111"/>
              <a:gd name="connsiteY2-3312" fmla="*/ 198 h 203"/>
              <a:gd name="connsiteX3-3313" fmla="*/ 0 w 111"/>
              <a:gd name="connsiteY3-3314" fmla="*/ 187 h 203"/>
              <a:gd name="connsiteX4-3315" fmla="*/ 0 w 111"/>
              <a:gd name="connsiteY4-3316" fmla="*/ 182 h 203"/>
              <a:gd name="connsiteX5-3317" fmla="*/ 0 w 111"/>
              <a:gd name="connsiteY5-3318" fmla="*/ 171 h 203"/>
              <a:gd name="connsiteX6-3319" fmla="*/ 0 w 111"/>
              <a:gd name="connsiteY6-3320" fmla="*/ 161 h 203"/>
              <a:gd name="connsiteX7-3321" fmla="*/ 0 w 111"/>
              <a:gd name="connsiteY7-3322" fmla="*/ 150 h 203"/>
              <a:gd name="connsiteX8-3323" fmla="*/ 6 w 111"/>
              <a:gd name="connsiteY8-3324" fmla="*/ 129 h 203"/>
              <a:gd name="connsiteX9-3325" fmla="*/ 6 w 111"/>
              <a:gd name="connsiteY9-3326" fmla="*/ 114 h 203"/>
              <a:gd name="connsiteX10-3327" fmla="*/ 6 w 111"/>
              <a:gd name="connsiteY10-3328" fmla="*/ 103 h 203"/>
              <a:gd name="connsiteX11-3329" fmla="*/ 6 w 111"/>
              <a:gd name="connsiteY11-3330" fmla="*/ 93 h 203"/>
              <a:gd name="connsiteX12-3331" fmla="*/ 6 w 111"/>
              <a:gd name="connsiteY12-3332" fmla="*/ 82 h 203"/>
              <a:gd name="connsiteX13-3333" fmla="*/ 6 w 111"/>
              <a:gd name="connsiteY13-3334" fmla="*/ 77 h 203"/>
              <a:gd name="connsiteX14-3335" fmla="*/ 6 w 111"/>
              <a:gd name="connsiteY14-3336" fmla="*/ 72 h 203"/>
              <a:gd name="connsiteX15-3337" fmla="*/ 6 w 111"/>
              <a:gd name="connsiteY15-3338" fmla="*/ 66 h 203"/>
              <a:gd name="connsiteX16-3339" fmla="*/ 6 w 111"/>
              <a:gd name="connsiteY16-3340" fmla="*/ 66 h 203"/>
              <a:gd name="connsiteX17-3341" fmla="*/ 0 w 111"/>
              <a:gd name="connsiteY17-3342" fmla="*/ 66 h 203"/>
              <a:gd name="connsiteX18-3343" fmla="*/ 43 w 111"/>
              <a:gd name="connsiteY18-3344" fmla="*/ 8 h 203"/>
              <a:gd name="connsiteX19-3345" fmla="*/ 64 w 111"/>
              <a:gd name="connsiteY19-3346" fmla="*/ 19 h 203"/>
              <a:gd name="connsiteX20-3347" fmla="*/ 74 w 111"/>
              <a:gd name="connsiteY20-3348" fmla="*/ 24 h 203"/>
              <a:gd name="connsiteX21-3349" fmla="*/ 85 w 111"/>
              <a:gd name="connsiteY21-3350" fmla="*/ 29 h 203"/>
              <a:gd name="connsiteX22-3351" fmla="*/ 90 w 111"/>
              <a:gd name="connsiteY22-3352" fmla="*/ 40 h 203"/>
              <a:gd name="connsiteX23-3353" fmla="*/ 95 w 111"/>
              <a:gd name="connsiteY23-3354" fmla="*/ 45 h 203"/>
              <a:gd name="connsiteX24-3355" fmla="*/ 100 w 111"/>
              <a:gd name="connsiteY24-3356" fmla="*/ 50 h 203"/>
              <a:gd name="connsiteX25-3357" fmla="*/ 106 w 111"/>
              <a:gd name="connsiteY25-3358" fmla="*/ 50 h 203"/>
              <a:gd name="connsiteX26-3359" fmla="*/ 106 w 111"/>
              <a:gd name="connsiteY26-3360" fmla="*/ 56 h 203"/>
              <a:gd name="connsiteX27-3361" fmla="*/ 111 w 111"/>
              <a:gd name="connsiteY27-3362" fmla="*/ 61 h 203"/>
              <a:gd name="connsiteX28-3363" fmla="*/ 111 w 111"/>
              <a:gd name="connsiteY28-3364" fmla="*/ 61 h 203"/>
              <a:gd name="connsiteX29-3365" fmla="*/ 106 w 111"/>
              <a:gd name="connsiteY29-3366" fmla="*/ 66 h 203"/>
              <a:gd name="connsiteX30-3367" fmla="*/ 100 w 111"/>
              <a:gd name="connsiteY30-3368" fmla="*/ 72 h 203"/>
              <a:gd name="connsiteX31-3369" fmla="*/ 95 w 111"/>
              <a:gd name="connsiteY31-3370" fmla="*/ 77 h 203"/>
              <a:gd name="connsiteX32-3371" fmla="*/ 85 w 111"/>
              <a:gd name="connsiteY32-3372" fmla="*/ 77 h 203"/>
              <a:gd name="connsiteX33-3373" fmla="*/ 79 w 111"/>
              <a:gd name="connsiteY33-3374" fmla="*/ 82 h 203"/>
              <a:gd name="connsiteX34-3375" fmla="*/ 74 w 111"/>
              <a:gd name="connsiteY34-3376" fmla="*/ 93 h 203"/>
              <a:gd name="connsiteX35-3377" fmla="*/ 69 w 111"/>
              <a:gd name="connsiteY35-3378" fmla="*/ 103 h 203"/>
              <a:gd name="connsiteX36-3379" fmla="*/ 64 w 111"/>
              <a:gd name="connsiteY36-3380" fmla="*/ 114 h 203"/>
              <a:gd name="connsiteX37-3381" fmla="*/ 53 w 111"/>
              <a:gd name="connsiteY37-3382" fmla="*/ 135 h 203"/>
              <a:gd name="connsiteX38-3383" fmla="*/ 48 w 111"/>
              <a:gd name="connsiteY38-3384" fmla="*/ 150 h 203"/>
              <a:gd name="connsiteX39-3385" fmla="*/ 37 w 111"/>
              <a:gd name="connsiteY39-3386" fmla="*/ 177 h 203"/>
              <a:gd name="connsiteX40-3387" fmla="*/ 32 w 111"/>
              <a:gd name="connsiteY40-3388" fmla="*/ 203 h 203"/>
              <a:gd name="connsiteX41-3389" fmla="*/ 32 w 111"/>
              <a:gd name="connsiteY41-3390" fmla="*/ 203 h 203"/>
              <a:gd name="connsiteX0-3391" fmla="*/ 32 w 111"/>
              <a:gd name="connsiteY0-3392" fmla="*/ 184 h 184"/>
              <a:gd name="connsiteX1-3393" fmla="*/ 0 w 111"/>
              <a:gd name="connsiteY1-3394" fmla="*/ 184 h 184"/>
              <a:gd name="connsiteX2-3395" fmla="*/ 0 w 111"/>
              <a:gd name="connsiteY2-3396" fmla="*/ 179 h 184"/>
              <a:gd name="connsiteX3-3397" fmla="*/ 0 w 111"/>
              <a:gd name="connsiteY3-3398" fmla="*/ 168 h 184"/>
              <a:gd name="connsiteX4-3399" fmla="*/ 0 w 111"/>
              <a:gd name="connsiteY4-3400" fmla="*/ 163 h 184"/>
              <a:gd name="connsiteX5-3401" fmla="*/ 0 w 111"/>
              <a:gd name="connsiteY5-3402" fmla="*/ 152 h 184"/>
              <a:gd name="connsiteX6-3403" fmla="*/ 0 w 111"/>
              <a:gd name="connsiteY6-3404" fmla="*/ 142 h 184"/>
              <a:gd name="connsiteX7-3405" fmla="*/ 0 w 111"/>
              <a:gd name="connsiteY7-3406" fmla="*/ 131 h 184"/>
              <a:gd name="connsiteX8-3407" fmla="*/ 6 w 111"/>
              <a:gd name="connsiteY8-3408" fmla="*/ 110 h 184"/>
              <a:gd name="connsiteX9-3409" fmla="*/ 6 w 111"/>
              <a:gd name="connsiteY9-3410" fmla="*/ 95 h 184"/>
              <a:gd name="connsiteX10-3411" fmla="*/ 6 w 111"/>
              <a:gd name="connsiteY10-3412" fmla="*/ 84 h 184"/>
              <a:gd name="connsiteX11-3413" fmla="*/ 6 w 111"/>
              <a:gd name="connsiteY11-3414" fmla="*/ 74 h 184"/>
              <a:gd name="connsiteX12-3415" fmla="*/ 6 w 111"/>
              <a:gd name="connsiteY12-3416" fmla="*/ 63 h 184"/>
              <a:gd name="connsiteX13-3417" fmla="*/ 6 w 111"/>
              <a:gd name="connsiteY13-3418" fmla="*/ 58 h 184"/>
              <a:gd name="connsiteX14-3419" fmla="*/ 6 w 111"/>
              <a:gd name="connsiteY14-3420" fmla="*/ 53 h 184"/>
              <a:gd name="connsiteX15-3421" fmla="*/ 6 w 111"/>
              <a:gd name="connsiteY15-3422" fmla="*/ 47 h 184"/>
              <a:gd name="connsiteX16-3423" fmla="*/ 6 w 111"/>
              <a:gd name="connsiteY16-3424" fmla="*/ 47 h 184"/>
              <a:gd name="connsiteX17-3425" fmla="*/ 0 w 111"/>
              <a:gd name="connsiteY17-3426" fmla="*/ 47 h 184"/>
              <a:gd name="connsiteX18-3427" fmla="*/ 64 w 111"/>
              <a:gd name="connsiteY18-3428" fmla="*/ 0 h 184"/>
              <a:gd name="connsiteX19-3429" fmla="*/ 74 w 111"/>
              <a:gd name="connsiteY19-3430" fmla="*/ 5 h 184"/>
              <a:gd name="connsiteX20-3431" fmla="*/ 85 w 111"/>
              <a:gd name="connsiteY20-3432" fmla="*/ 10 h 184"/>
              <a:gd name="connsiteX21-3433" fmla="*/ 90 w 111"/>
              <a:gd name="connsiteY21-3434" fmla="*/ 21 h 184"/>
              <a:gd name="connsiteX22-3435" fmla="*/ 95 w 111"/>
              <a:gd name="connsiteY22-3436" fmla="*/ 26 h 184"/>
              <a:gd name="connsiteX23-3437" fmla="*/ 100 w 111"/>
              <a:gd name="connsiteY23-3438" fmla="*/ 31 h 184"/>
              <a:gd name="connsiteX24-3439" fmla="*/ 106 w 111"/>
              <a:gd name="connsiteY24-3440" fmla="*/ 31 h 184"/>
              <a:gd name="connsiteX25-3441" fmla="*/ 106 w 111"/>
              <a:gd name="connsiteY25-3442" fmla="*/ 37 h 184"/>
              <a:gd name="connsiteX26-3443" fmla="*/ 111 w 111"/>
              <a:gd name="connsiteY26-3444" fmla="*/ 42 h 184"/>
              <a:gd name="connsiteX27-3445" fmla="*/ 111 w 111"/>
              <a:gd name="connsiteY27-3446" fmla="*/ 42 h 184"/>
              <a:gd name="connsiteX28-3447" fmla="*/ 106 w 111"/>
              <a:gd name="connsiteY28-3448" fmla="*/ 47 h 184"/>
              <a:gd name="connsiteX29-3449" fmla="*/ 100 w 111"/>
              <a:gd name="connsiteY29-3450" fmla="*/ 53 h 184"/>
              <a:gd name="connsiteX30-3451" fmla="*/ 95 w 111"/>
              <a:gd name="connsiteY30-3452" fmla="*/ 58 h 184"/>
              <a:gd name="connsiteX31-3453" fmla="*/ 85 w 111"/>
              <a:gd name="connsiteY31-3454" fmla="*/ 58 h 184"/>
              <a:gd name="connsiteX32-3455" fmla="*/ 79 w 111"/>
              <a:gd name="connsiteY32-3456" fmla="*/ 63 h 184"/>
              <a:gd name="connsiteX33-3457" fmla="*/ 74 w 111"/>
              <a:gd name="connsiteY33-3458" fmla="*/ 74 h 184"/>
              <a:gd name="connsiteX34-3459" fmla="*/ 69 w 111"/>
              <a:gd name="connsiteY34-3460" fmla="*/ 84 h 184"/>
              <a:gd name="connsiteX35-3461" fmla="*/ 64 w 111"/>
              <a:gd name="connsiteY35-3462" fmla="*/ 95 h 184"/>
              <a:gd name="connsiteX36-3463" fmla="*/ 53 w 111"/>
              <a:gd name="connsiteY36-3464" fmla="*/ 116 h 184"/>
              <a:gd name="connsiteX37-3465" fmla="*/ 48 w 111"/>
              <a:gd name="connsiteY37-3466" fmla="*/ 131 h 184"/>
              <a:gd name="connsiteX38-3467" fmla="*/ 37 w 111"/>
              <a:gd name="connsiteY38-3468" fmla="*/ 158 h 184"/>
              <a:gd name="connsiteX39-3469" fmla="*/ 32 w 111"/>
              <a:gd name="connsiteY39-3470" fmla="*/ 184 h 184"/>
              <a:gd name="connsiteX40-3471" fmla="*/ 32 w 111"/>
              <a:gd name="connsiteY40-3472" fmla="*/ 184 h 184"/>
              <a:gd name="connsiteX0-3473" fmla="*/ 32 w 111"/>
              <a:gd name="connsiteY0-3474" fmla="*/ 179 h 179"/>
              <a:gd name="connsiteX1-3475" fmla="*/ 0 w 111"/>
              <a:gd name="connsiteY1-3476" fmla="*/ 179 h 179"/>
              <a:gd name="connsiteX2-3477" fmla="*/ 0 w 111"/>
              <a:gd name="connsiteY2-3478" fmla="*/ 174 h 179"/>
              <a:gd name="connsiteX3-3479" fmla="*/ 0 w 111"/>
              <a:gd name="connsiteY3-3480" fmla="*/ 163 h 179"/>
              <a:gd name="connsiteX4-3481" fmla="*/ 0 w 111"/>
              <a:gd name="connsiteY4-3482" fmla="*/ 158 h 179"/>
              <a:gd name="connsiteX5-3483" fmla="*/ 0 w 111"/>
              <a:gd name="connsiteY5-3484" fmla="*/ 147 h 179"/>
              <a:gd name="connsiteX6-3485" fmla="*/ 0 w 111"/>
              <a:gd name="connsiteY6-3486" fmla="*/ 137 h 179"/>
              <a:gd name="connsiteX7-3487" fmla="*/ 0 w 111"/>
              <a:gd name="connsiteY7-3488" fmla="*/ 126 h 179"/>
              <a:gd name="connsiteX8-3489" fmla="*/ 6 w 111"/>
              <a:gd name="connsiteY8-3490" fmla="*/ 105 h 179"/>
              <a:gd name="connsiteX9-3491" fmla="*/ 6 w 111"/>
              <a:gd name="connsiteY9-3492" fmla="*/ 90 h 179"/>
              <a:gd name="connsiteX10-3493" fmla="*/ 6 w 111"/>
              <a:gd name="connsiteY10-3494" fmla="*/ 79 h 179"/>
              <a:gd name="connsiteX11-3495" fmla="*/ 6 w 111"/>
              <a:gd name="connsiteY11-3496" fmla="*/ 69 h 179"/>
              <a:gd name="connsiteX12-3497" fmla="*/ 6 w 111"/>
              <a:gd name="connsiteY12-3498" fmla="*/ 58 h 179"/>
              <a:gd name="connsiteX13-3499" fmla="*/ 6 w 111"/>
              <a:gd name="connsiteY13-3500" fmla="*/ 53 h 179"/>
              <a:gd name="connsiteX14-3501" fmla="*/ 6 w 111"/>
              <a:gd name="connsiteY14-3502" fmla="*/ 48 h 179"/>
              <a:gd name="connsiteX15-3503" fmla="*/ 6 w 111"/>
              <a:gd name="connsiteY15-3504" fmla="*/ 42 h 179"/>
              <a:gd name="connsiteX16-3505" fmla="*/ 6 w 111"/>
              <a:gd name="connsiteY16-3506" fmla="*/ 42 h 179"/>
              <a:gd name="connsiteX17-3507" fmla="*/ 0 w 111"/>
              <a:gd name="connsiteY17-3508" fmla="*/ 42 h 179"/>
              <a:gd name="connsiteX18-3509" fmla="*/ 74 w 111"/>
              <a:gd name="connsiteY18-3510" fmla="*/ 0 h 179"/>
              <a:gd name="connsiteX19-3511" fmla="*/ 85 w 111"/>
              <a:gd name="connsiteY19-3512" fmla="*/ 5 h 179"/>
              <a:gd name="connsiteX20-3513" fmla="*/ 90 w 111"/>
              <a:gd name="connsiteY20-3514" fmla="*/ 16 h 179"/>
              <a:gd name="connsiteX21-3515" fmla="*/ 95 w 111"/>
              <a:gd name="connsiteY21-3516" fmla="*/ 21 h 179"/>
              <a:gd name="connsiteX22-3517" fmla="*/ 100 w 111"/>
              <a:gd name="connsiteY22-3518" fmla="*/ 26 h 179"/>
              <a:gd name="connsiteX23-3519" fmla="*/ 106 w 111"/>
              <a:gd name="connsiteY23-3520" fmla="*/ 26 h 179"/>
              <a:gd name="connsiteX24-3521" fmla="*/ 106 w 111"/>
              <a:gd name="connsiteY24-3522" fmla="*/ 32 h 179"/>
              <a:gd name="connsiteX25-3523" fmla="*/ 111 w 111"/>
              <a:gd name="connsiteY25-3524" fmla="*/ 37 h 179"/>
              <a:gd name="connsiteX26-3525" fmla="*/ 111 w 111"/>
              <a:gd name="connsiteY26-3526" fmla="*/ 37 h 179"/>
              <a:gd name="connsiteX27-3527" fmla="*/ 106 w 111"/>
              <a:gd name="connsiteY27-3528" fmla="*/ 42 h 179"/>
              <a:gd name="connsiteX28-3529" fmla="*/ 100 w 111"/>
              <a:gd name="connsiteY28-3530" fmla="*/ 48 h 179"/>
              <a:gd name="connsiteX29-3531" fmla="*/ 95 w 111"/>
              <a:gd name="connsiteY29-3532" fmla="*/ 53 h 179"/>
              <a:gd name="connsiteX30-3533" fmla="*/ 85 w 111"/>
              <a:gd name="connsiteY30-3534" fmla="*/ 53 h 179"/>
              <a:gd name="connsiteX31-3535" fmla="*/ 79 w 111"/>
              <a:gd name="connsiteY31-3536" fmla="*/ 58 h 179"/>
              <a:gd name="connsiteX32-3537" fmla="*/ 74 w 111"/>
              <a:gd name="connsiteY32-3538" fmla="*/ 69 h 179"/>
              <a:gd name="connsiteX33-3539" fmla="*/ 69 w 111"/>
              <a:gd name="connsiteY33-3540" fmla="*/ 79 h 179"/>
              <a:gd name="connsiteX34-3541" fmla="*/ 64 w 111"/>
              <a:gd name="connsiteY34-3542" fmla="*/ 90 h 179"/>
              <a:gd name="connsiteX35-3543" fmla="*/ 53 w 111"/>
              <a:gd name="connsiteY35-3544" fmla="*/ 111 h 179"/>
              <a:gd name="connsiteX36-3545" fmla="*/ 48 w 111"/>
              <a:gd name="connsiteY36-3546" fmla="*/ 126 h 179"/>
              <a:gd name="connsiteX37-3547" fmla="*/ 37 w 111"/>
              <a:gd name="connsiteY37-3548" fmla="*/ 153 h 179"/>
              <a:gd name="connsiteX38-3549" fmla="*/ 32 w 111"/>
              <a:gd name="connsiteY38-3550" fmla="*/ 179 h 179"/>
              <a:gd name="connsiteX39-3551" fmla="*/ 32 w 111"/>
              <a:gd name="connsiteY39-3552" fmla="*/ 179 h 179"/>
              <a:gd name="connsiteX0-3553" fmla="*/ 32 w 111"/>
              <a:gd name="connsiteY0-3554" fmla="*/ 174 h 174"/>
              <a:gd name="connsiteX1-3555" fmla="*/ 0 w 111"/>
              <a:gd name="connsiteY1-3556" fmla="*/ 174 h 174"/>
              <a:gd name="connsiteX2-3557" fmla="*/ 0 w 111"/>
              <a:gd name="connsiteY2-3558" fmla="*/ 169 h 174"/>
              <a:gd name="connsiteX3-3559" fmla="*/ 0 w 111"/>
              <a:gd name="connsiteY3-3560" fmla="*/ 158 h 174"/>
              <a:gd name="connsiteX4-3561" fmla="*/ 0 w 111"/>
              <a:gd name="connsiteY4-3562" fmla="*/ 153 h 174"/>
              <a:gd name="connsiteX5-3563" fmla="*/ 0 w 111"/>
              <a:gd name="connsiteY5-3564" fmla="*/ 142 h 174"/>
              <a:gd name="connsiteX6-3565" fmla="*/ 0 w 111"/>
              <a:gd name="connsiteY6-3566" fmla="*/ 132 h 174"/>
              <a:gd name="connsiteX7-3567" fmla="*/ 0 w 111"/>
              <a:gd name="connsiteY7-3568" fmla="*/ 121 h 174"/>
              <a:gd name="connsiteX8-3569" fmla="*/ 6 w 111"/>
              <a:gd name="connsiteY8-3570" fmla="*/ 100 h 174"/>
              <a:gd name="connsiteX9-3571" fmla="*/ 6 w 111"/>
              <a:gd name="connsiteY9-3572" fmla="*/ 85 h 174"/>
              <a:gd name="connsiteX10-3573" fmla="*/ 6 w 111"/>
              <a:gd name="connsiteY10-3574" fmla="*/ 74 h 174"/>
              <a:gd name="connsiteX11-3575" fmla="*/ 6 w 111"/>
              <a:gd name="connsiteY11-3576" fmla="*/ 64 h 174"/>
              <a:gd name="connsiteX12-3577" fmla="*/ 6 w 111"/>
              <a:gd name="connsiteY12-3578" fmla="*/ 53 h 174"/>
              <a:gd name="connsiteX13-3579" fmla="*/ 6 w 111"/>
              <a:gd name="connsiteY13-3580" fmla="*/ 48 h 174"/>
              <a:gd name="connsiteX14-3581" fmla="*/ 6 w 111"/>
              <a:gd name="connsiteY14-3582" fmla="*/ 43 h 174"/>
              <a:gd name="connsiteX15-3583" fmla="*/ 6 w 111"/>
              <a:gd name="connsiteY15-3584" fmla="*/ 37 h 174"/>
              <a:gd name="connsiteX16-3585" fmla="*/ 6 w 111"/>
              <a:gd name="connsiteY16-3586" fmla="*/ 37 h 174"/>
              <a:gd name="connsiteX17-3587" fmla="*/ 0 w 111"/>
              <a:gd name="connsiteY17-3588" fmla="*/ 37 h 174"/>
              <a:gd name="connsiteX18-3589" fmla="*/ 85 w 111"/>
              <a:gd name="connsiteY18-3590" fmla="*/ 0 h 174"/>
              <a:gd name="connsiteX19-3591" fmla="*/ 90 w 111"/>
              <a:gd name="connsiteY19-3592" fmla="*/ 11 h 174"/>
              <a:gd name="connsiteX20-3593" fmla="*/ 95 w 111"/>
              <a:gd name="connsiteY20-3594" fmla="*/ 16 h 174"/>
              <a:gd name="connsiteX21-3595" fmla="*/ 100 w 111"/>
              <a:gd name="connsiteY21-3596" fmla="*/ 21 h 174"/>
              <a:gd name="connsiteX22-3597" fmla="*/ 106 w 111"/>
              <a:gd name="connsiteY22-3598" fmla="*/ 21 h 174"/>
              <a:gd name="connsiteX23-3599" fmla="*/ 106 w 111"/>
              <a:gd name="connsiteY23-3600" fmla="*/ 27 h 174"/>
              <a:gd name="connsiteX24-3601" fmla="*/ 111 w 111"/>
              <a:gd name="connsiteY24-3602" fmla="*/ 32 h 174"/>
              <a:gd name="connsiteX25-3603" fmla="*/ 111 w 111"/>
              <a:gd name="connsiteY25-3604" fmla="*/ 32 h 174"/>
              <a:gd name="connsiteX26-3605" fmla="*/ 106 w 111"/>
              <a:gd name="connsiteY26-3606" fmla="*/ 37 h 174"/>
              <a:gd name="connsiteX27-3607" fmla="*/ 100 w 111"/>
              <a:gd name="connsiteY27-3608" fmla="*/ 43 h 174"/>
              <a:gd name="connsiteX28-3609" fmla="*/ 95 w 111"/>
              <a:gd name="connsiteY28-3610" fmla="*/ 48 h 174"/>
              <a:gd name="connsiteX29-3611" fmla="*/ 85 w 111"/>
              <a:gd name="connsiteY29-3612" fmla="*/ 48 h 174"/>
              <a:gd name="connsiteX30-3613" fmla="*/ 79 w 111"/>
              <a:gd name="connsiteY30-3614" fmla="*/ 53 h 174"/>
              <a:gd name="connsiteX31-3615" fmla="*/ 74 w 111"/>
              <a:gd name="connsiteY31-3616" fmla="*/ 64 h 174"/>
              <a:gd name="connsiteX32-3617" fmla="*/ 69 w 111"/>
              <a:gd name="connsiteY32-3618" fmla="*/ 74 h 174"/>
              <a:gd name="connsiteX33-3619" fmla="*/ 64 w 111"/>
              <a:gd name="connsiteY33-3620" fmla="*/ 85 h 174"/>
              <a:gd name="connsiteX34-3621" fmla="*/ 53 w 111"/>
              <a:gd name="connsiteY34-3622" fmla="*/ 106 h 174"/>
              <a:gd name="connsiteX35-3623" fmla="*/ 48 w 111"/>
              <a:gd name="connsiteY35-3624" fmla="*/ 121 h 174"/>
              <a:gd name="connsiteX36-3625" fmla="*/ 37 w 111"/>
              <a:gd name="connsiteY36-3626" fmla="*/ 148 h 174"/>
              <a:gd name="connsiteX37-3627" fmla="*/ 32 w 111"/>
              <a:gd name="connsiteY37-3628" fmla="*/ 174 h 174"/>
              <a:gd name="connsiteX38-3629" fmla="*/ 32 w 111"/>
              <a:gd name="connsiteY38-3630" fmla="*/ 174 h 174"/>
              <a:gd name="connsiteX0-3631" fmla="*/ 32 w 111"/>
              <a:gd name="connsiteY0-3632" fmla="*/ 166 h 166"/>
              <a:gd name="connsiteX1-3633" fmla="*/ 0 w 111"/>
              <a:gd name="connsiteY1-3634" fmla="*/ 166 h 166"/>
              <a:gd name="connsiteX2-3635" fmla="*/ 0 w 111"/>
              <a:gd name="connsiteY2-3636" fmla="*/ 161 h 166"/>
              <a:gd name="connsiteX3-3637" fmla="*/ 0 w 111"/>
              <a:gd name="connsiteY3-3638" fmla="*/ 150 h 166"/>
              <a:gd name="connsiteX4-3639" fmla="*/ 0 w 111"/>
              <a:gd name="connsiteY4-3640" fmla="*/ 145 h 166"/>
              <a:gd name="connsiteX5-3641" fmla="*/ 0 w 111"/>
              <a:gd name="connsiteY5-3642" fmla="*/ 134 h 166"/>
              <a:gd name="connsiteX6-3643" fmla="*/ 0 w 111"/>
              <a:gd name="connsiteY6-3644" fmla="*/ 124 h 166"/>
              <a:gd name="connsiteX7-3645" fmla="*/ 0 w 111"/>
              <a:gd name="connsiteY7-3646" fmla="*/ 113 h 166"/>
              <a:gd name="connsiteX8-3647" fmla="*/ 6 w 111"/>
              <a:gd name="connsiteY8-3648" fmla="*/ 92 h 166"/>
              <a:gd name="connsiteX9-3649" fmla="*/ 6 w 111"/>
              <a:gd name="connsiteY9-3650" fmla="*/ 77 h 166"/>
              <a:gd name="connsiteX10-3651" fmla="*/ 6 w 111"/>
              <a:gd name="connsiteY10-3652" fmla="*/ 66 h 166"/>
              <a:gd name="connsiteX11-3653" fmla="*/ 6 w 111"/>
              <a:gd name="connsiteY11-3654" fmla="*/ 56 h 166"/>
              <a:gd name="connsiteX12-3655" fmla="*/ 6 w 111"/>
              <a:gd name="connsiteY12-3656" fmla="*/ 45 h 166"/>
              <a:gd name="connsiteX13-3657" fmla="*/ 6 w 111"/>
              <a:gd name="connsiteY13-3658" fmla="*/ 40 h 166"/>
              <a:gd name="connsiteX14-3659" fmla="*/ 6 w 111"/>
              <a:gd name="connsiteY14-3660" fmla="*/ 35 h 166"/>
              <a:gd name="connsiteX15-3661" fmla="*/ 6 w 111"/>
              <a:gd name="connsiteY15-3662" fmla="*/ 29 h 166"/>
              <a:gd name="connsiteX16-3663" fmla="*/ 6 w 111"/>
              <a:gd name="connsiteY16-3664" fmla="*/ 29 h 166"/>
              <a:gd name="connsiteX17-3665" fmla="*/ 0 w 111"/>
              <a:gd name="connsiteY17-3666" fmla="*/ 29 h 166"/>
              <a:gd name="connsiteX18-3667" fmla="*/ 90 w 111"/>
              <a:gd name="connsiteY18-3668" fmla="*/ 3 h 166"/>
              <a:gd name="connsiteX19-3669" fmla="*/ 95 w 111"/>
              <a:gd name="connsiteY19-3670" fmla="*/ 8 h 166"/>
              <a:gd name="connsiteX20-3671" fmla="*/ 100 w 111"/>
              <a:gd name="connsiteY20-3672" fmla="*/ 13 h 166"/>
              <a:gd name="connsiteX21-3673" fmla="*/ 106 w 111"/>
              <a:gd name="connsiteY21-3674" fmla="*/ 13 h 166"/>
              <a:gd name="connsiteX22-3675" fmla="*/ 106 w 111"/>
              <a:gd name="connsiteY22-3676" fmla="*/ 19 h 166"/>
              <a:gd name="connsiteX23-3677" fmla="*/ 111 w 111"/>
              <a:gd name="connsiteY23-3678" fmla="*/ 24 h 166"/>
              <a:gd name="connsiteX24-3679" fmla="*/ 111 w 111"/>
              <a:gd name="connsiteY24-3680" fmla="*/ 24 h 166"/>
              <a:gd name="connsiteX25-3681" fmla="*/ 106 w 111"/>
              <a:gd name="connsiteY25-3682" fmla="*/ 29 h 166"/>
              <a:gd name="connsiteX26-3683" fmla="*/ 100 w 111"/>
              <a:gd name="connsiteY26-3684" fmla="*/ 35 h 166"/>
              <a:gd name="connsiteX27-3685" fmla="*/ 95 w 111"/>
              <a:gd name="connsiteY27-3686" fmla="*/ 40 h 166"/>
              <a:gd name="connsiteX28-3687" fmla="*/ 85 w 111"/>
              <a:gd name="connsiteY28-3688" fmla="*/ 40 h 166"/>
              <a:gd name="connsiteX29-3689" fmla="*/ 79 w 111"/>
              <a:gd name="connsiteY29-3690" fmla="*/ 45 h 166"/>
              <a:gd name="connsiteX30-3691" fmla="*/ 74 w 111"/>
              <a:gd name="connsiteY30-3692" fmla="*/ 56 h 166"/>
              <a:gd name="connsiteX31-3693" fmla="*/ 69 w 111"/>
              <a:gd name="connsiteY31-3694" fmla="*/ 66 h 166"/>
              <a:gd name="connsiteX32-3695" fmla="*/ 64 w 111"/>
              <a:gd name="connsiteY32-3696" fmla="*/ 77 h 166"/>
              <a:gd name="connsiteX33-3697" fmla="*/ 53 w 111"/>
              <a:gd name="connsiteY33-3698" fmla="*/ 98 h 166"/>
              <a:gd name="connsiteX34-3699" fmla="*/ 48 w 111"/>
              <a:gd name="connsiteY34-3700" fmla="*/ 113 h 166"/>
              <a:gd name="connsiteX35-3701" fmla="*/ 37 w 111"/>
              <a:gd name="connsiteY35-3702" fmla="*/ 140 h 166"/>
              <a:gd name="connsiteX36-3703" fmla="*/ 32 w 111"/>
              <a:gd name="connsiteY36-3704" fmla="*/ 166 h 166"/>
              <a:gd name="connsiteX37-3705" fmla="*/ 32 w 111"/>
              <a:gd name="connsiteY37-3706" fmla="*/ 166 h 166"/>
              <a:gd name="connsiteX0-3707" fmla="*/ 32 w 111"/>
              <a:gd name="connsiteY0-3708" fmla="*/ 166 h 166"/>
              <a:gd name="connsiteX1-3709" fmla="*/ 0 w 111"/>
              <a:gd name="connsiteY1-3710" fmla="*/ 166 h 166"/>
              <a:gd name="connsiteX2-3711" fmla="*/ 0 w 111"/>
              <a:gd name="connsiteY2-3712" fmla="*/ 161 h 166"/>
              <a:gd name="connsiteX3-3713" fmla="*/ 0 w 111"/>
              <a:gd name="connsiteY3-3714" fmla="*/ 150 h 166"/>
              <a:gd name="connsiteX4-3715" fmla="*/ 0 w 111"/>
              <a:gd name="connsiteY4-3716" fmla="*/ 145 h 166"/>
              <a:gd name="connsiteX5-3717" fmla="*/ 0 w 111"/>
              <a:gd name="connsiteY5-3718" fmla="*/ 134 h 166"/>
              <a:gd name="connsiteX6-3719" fmla="*/ 0 w 111"/>
              <a:gd name="connsiteY6-3720" fmla="*/ 124 h 166"/>
              <a:gd name="connsiteX7-3721" fmla="*/ 0 w 111"/>
              <a:gd name="connsiteY7-3722" fmla="*/ 113 h 166"/>
              <a:gd name="connsiteX8-3723" fmla="*/ 6 w 111"/>
              <a:gd name="connsiteY8-3724" fmla="*/ 92 h 166"/>
              <a:gd name="connsiteX9-3725" fmla="*/ 6 w 111"/>
              <a:gd name="connsiteY9-3726" fmla="*/ 77 h 166"/>
              <a:gd name="connsiteX10-3727" fmla="*/ 6 w 111"/>
              <a:gd name="connsiteY10-3728" fmla="*/ 66 h 166"/>
              <a:gd name="connsiteX11-3729" fmla="*/ 6 w 111"/>
              <a:gd name="connsiteY11-3730" fmla="*/ 56 h 166"/>
              <a:gd name="connsiteX12-3731" fmla="*/ 6 w 111"/>
              <a:gd name="connsiteY12-3732" fmla="*/ 45 h 166"/>
              <a:gd name="connsiteX13-3733" fmla="*/ 6 w 111"/>
              <a:gd name="connsiteY13-3734" fmla="*/ 40 h 166"/>
              <a:gd name="connsiteX14-3735" fmla="*/ 6 w 111"/>
              <a:gd name="connsiteY14-3736" fmla="*/ 35 h 166"/>
              <a:gd name="connsiteX15-3737" fmla="*/ 6 w 111"/>
              <a:gd name="connsiteY15-3738" fmla="*/ 29 h 166"/>
              <a:gd name="connsiteX16-3739" fmla="*/ 6 w 111"/>
              <a:gd name="connsiteY16-3740" fmla="*/ 29 h 166"/>
              <a:gd name="connsiteX17-3741" fmla="*/ 90 w 111"/>
              <a:gd name="connsiteY17-3742" fmla="*/ 3 h 166"/>
              <a:gd name="connsiteX18-3743" fmla="*/ 95 w 111"/>
              <a:gd name="connsiteY18-3744" fmla="*/ 8 h 166"/>
              <a:gd name="connsiteX19-3745" fmla="*/ 100 w 111"/>
              <a:gd name="connsiteY19-3746" fmla="*/ 13 h 166"/>
              <a:gd name="connsiteX20-3747" fmla="*/ 106 w 111"/>
              <a:gd name="connsiteY20-3748" fmla="*/ 13 h 166"/>
              <a:gd name="connsiteX21-3749" fmla="*/ 106 w 111"/>
              <a:gd name="connsiteY21-3750" fmla="*/ 19 h 166"/>
              <a:gd name="connsiteX22-3751" fmla="*/ 111 w 111"/>
              <a:gd name="connsiteY22-3752" fmla="*/ 24 h 166"/>
              <a:gd name="connsiteX23-3753" fmla="*/ 111 w 111"/>
              <a:gd name="connsiteY23-3754" fmla="*/ 24 h 166"/>
              <a:gd name="connsiteX24-3755" fmla="*/ 106 w 111"/>
              <a:gd name="connsiteY24-3756" fmla="*/ 29 h 166"/>
              <a:gd name="connsiteX25-3757" fmla="*/ 100 w 111"/>
              <a:gd name="connsiteY25-3758" fmla="*/ 35 h 166"/>
              <a:gd name="connsiteX26-3759" fmla="*/ 95 w 111"/>
              <a:gd name="connsiteY26-3760" fmla="*/ 40 h 166"/>
              <a:gd name="connsiteX27-3761" fmla="*/ 85 w 111"/>
              <a:gd name="connsiteY27-3762" fmla="*/ 40 h 166"/>
              <a:gd name="connsiteX28-3763" fmla="*/ 79 w 111"/>
              <a:gd name="connsiteY28-3764" fmla="*/ 45 h 166"/>
              <a:gd name="connsiteX29-3765" fmla="*/ 74 w 111"/>
              <a:gd name="connsiteY29-3766" fmla="*/ 56 h 166"/>
              <a:gd name="connsiteX30-3767" fmla="*/ 69 w 111"/>
              <a:gd name="connsiteY30-3768" fmla="*/ 66 h 166"/>
              <a:gd name="connsiteX31-3769" fmla="*/ 64 w 111"/>
              <a:gd name="connsiteY31-3770" fmla="*/ 77 h 166"/>
              <a:gd name="connsiteX32-3771" fmla="*/ 53 w 111"/>
              <a:gd name="connsiteY32-3772" fmla="*/ 98 h 166"/>
              <a:gd name="connsiteX33-3773" fmla="*/ 48 w 111"/>
              <a:gd name="connsiteY33-3774" fmla="*/ 113 h 166"/>
              <a:gd name="connsiteX34-3775" fmla="*/ 37 w 111"/>
              <a:gd name="connsiteY34-3776" fmla="*/ 140 h 166"/>
              <a:gd name="connsiteX35-3777" fmla="*/ 32 w 111"/>
              <a:gd name="connsiteY35-3778" fmla="*/ 166 h 166"/>
              <a:gd name="connsiteX36-3779" fmla="*/ 32 w 111"/>
              <a:gd name="connsiteY36-3780" fmla="*/ 166 h 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111" h="166">
                <a:moveTo>
                  <a:pt x="32" y="166"/>
                </a:moveTo>
                <a:lnTo>
                  <a:pt x="0" y="166"/>
                </a:lnTo>
                <a:lnTo>
                  <a:pt x="0" y="161"/>
                </a:lnTo>
                <a:lnTo>
                  <a:pt x="0" y="150"/>
                </a:lnTo>
                <a:lnTo>
                  <a:pt x="0" y="145"/>
                </a:lnTo>
                <a:lnTo>
                  <a:pt x="0" y="134"/>
                </a:lnTo>
                <a:lnTo>
                  <a:pt x="0" y="124"/>
                </a:lnTo>
                <a:lnTo>
                  <a:pt x="0" y="113"/>
                </a:lnTo>
                <a:lnTo>
                  <a:pt x="6" y="92"/>
                </a:lnTo>
                <a:lnTo>
                  <a:pt x="6" y="77"/>
                </a:lnTo>
                <a:lnTo>
                  <a:pt x="6" y="66"/>
                </a:lnTo>
                <a:lnTo>
                  <a:pt x="6" y="56"/>
                </a:lnTo>
                <a:lnTo>
                  <a:pt x="6" y="45"/>
                </a:lnTo>
                <a:lnTo>
                  <a:pt x="6" y="40"/>
                </a:lnTo>
                <a:lnTo>
                  <a:pt x="6" y="35"/>
                </a:lnTo>
                <a:lnTo>
                  <a:pt x="6" y="29"/>
                </a:lnTo>
                <a:lnTo>
                  <a:pt x="6" y="29"/>
                </a:lnTo>
                <a:cubicBezTo>
                  <a:pt x="34" y="20"/>
                  <a:pt x="62" y="12"/>
                  <a:pt x="90" y="3"/>
                </a:cubicBezTo>
                <a:cubicBezTo>
                  <a:pt x="106" y="0"/>
                  <a:pt x="93" y="6"/>
                  <a:pt x="95" y="8"/>
                </a:cubicBezTo>
                <a:lnTo>
                  <a:pt x="100" y="13"/>
                </a:lnTo>
                <a:lnTo>
                  <a:pt x="106" y="13"/>
                </a:lnTo>
                <a:lnTo>
                  <a:pt x="106" y="19"/>
                </a:lnTo>
                <a:lnTo>
                  <a:pt x="111" y="24"/>
                </a:lnTo>
                <a:lnTo>
                  <a:pt x="111" y="24"/>
                </a:lnTo>
                <a:lnTo>
                  <a:pt x="106" y="29"/>
                </a:lnTo>
                <a:lnTo>
                  <a:pt x="100" y="35"/>
                </a:lnTo>
                <a:lnTo>
                  <a:pt x="95" y="40"/>
                </a:lnTo>
                <a:lnTo>
                  <a:pt x="85" y="40"/>
                </a:lnTo>
                <a:cubicBezTo>
                  <a:pt x="83" y="42"/>
                  <a:pt x="81" y="43"/>
                  <a:pt x="79" y="45"/>
                </a:cubicBezTo>
                <a:cubicBezTo>
                  <a:pt x="77" y="49"/>
                  <a:pt x="76" y="52"/>
                  <a:pt x="74" y="56"/>
                </a:cubicBezTo>
                <a:cubicBezTo>
                  <a:pt x="72" y="59"/>
                  <a:pt x="71" y="63"/>
                  <a:pt x="69" y="66"/>
                </a:cubicBezTo>
                <a:cubicBezTo>
                  <a:pt x="67" y="70"/>
                  <a:pt x="66" y="73"/>
                  <a:pt x="64" y="77"/>
                </a:cubicBezTo>
                <a:cubicBezTo>
                  <a:pt x="60" y="84"/>
                  <a:pt x="57" y="91"/>
                  <a:pt x="53" y="98"/>
                </a:cubicBezTo>
                <a:cubicBezTo>
                  <a:pt x="51" y="103"/>
                  <a:pt x="50" y="108"/>
                  <a:pt x="48" y="113"/>
                </a:cubicBezTo>
                <a:cubicBezTo>
                  <a:pt x="44" y="122"/>
                  <a:pt x="41" y="131"/>
                  <a:pt x="37" y="140"/>
                </a:cubicBezTo>
                <a:cubicBezTo>
                  <a:pt x="35" y="149"/>
                  <a:pt x="34" y="157"/>
                  <a:pt x="32" y="166"/>
                </a:cubicBezTo>
                <a:lnTo>
                  <a:pt x="32" y="166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Freeform 58"/>
          <p:cNvSpPr/>
          <p:nvPr/>
        </p:nvSpPr>
        <p:spPr bwMode="auto">
          <a:xfrm>
            <a:off x="8097838" y="3439795"/>
            <a:ext cx="460375" cy="141288"/>
          </a:xfrm>
          <a:custGeom>
            <a:avLst/>
            <a:gdLst>
              <a:gd name="connsiteX0" fmla="*/ 227 w 306"/>
              <a:gd name="connsiteY0" fmla="*/ 205 h 205"/>
              <a:gd name="connsiteX1" fmla="*/ 195 w 306"/>
              <a:gd name="connsiteY1" fmla="*/ 205 h 205"/>
              <a:gd name="connsiteX2" fmla="*/ 195 w 306"/>
              <a:gd name="connsiteY2" fmla="*/ 200 h 205"/>
              <a:gd name="connsiteX3" fmla="*/ 195 w 306"/>
              <a:gd name="connsiteY3" fmla="*/ 189 h 205"/>
              <a:gd name="connsiteX4" fmla="*/ 195 w 306"/>
              <a:gd name="connsiteY4" fmla="*/ 184 h 205"/>
              <a:gd name="connsiteX5" fmla="*/ 195 w 306"/>
              <a:gd name="connsiteY5" fmla="*/ 173 h 205"/>
              <a:gd name="connsiteX6" fmla="*/ 195 w 306"/>
              <a:gd name="connsiteY6" fmla="*/ 163 h 205"/>
              <a:gd name="connsiteX7" fmla="*/ 195 w 306"/>
              <a:gd name="connsiteY7" fmla="*/ 152 h 205"/>
              <a:gd name="connsiteX8" fmla="*/ 201 w 306"/>
              <a:gd name="connsiteY8" fmla="*/ 131 h 205"/>
              <a:gd name="connsiteX9" fmla="*/ 201 w 306"/>
              <a:gd name="connsiteY9" fmla="*/ 116 h 205"/>
              <a:gd name="connsiteX10" fmla="*/ 201 w 306"/>
              <a:gd name="connsiteY10" fmla="*/ 105 h 205"/>
              <a:gd name="connsiteX11" fmla="*/ 201 w 306"/>
              <a:gd name="connsiteY11" fmla="*/ 95 h 205"/>
              <a:gd name="connsiteX12" fmla="*/ 201 w 306"/>
              <a:gd name="connsiteY12" fmla="*/ 84 h 205"/>
              <a:gd name="connsiteX13" fmla="*/ 201 w 306"/>
              <a:gd name="connsiteY13" fmla="*/ 79 h 205"/>
              <a:gd name="connsiteX14" fmla="*/ 201 w 306"/>
              <a:gd name="connsiteY14" fmla="*/ 74 h 205"/>
              <a:gd name="connsiteX15" fmla="*/ 201 w 306"/>
              <a:gd name="connsiteY15" fmla="*/ 68 h 205"/>
              <a:gd name="connsiteX16" fmla="*/ 201 w 306"/>
              <a:gd name="connsiteY16" fmla="*/ 68 h 205"/>
              <a:gd name="connsiteX17" fmla="*/ 195 w 306"/>
              <a:gd name="connsiteY17" fmla="*/ 68 h 205"/>
              <a:gd name="connsiteX18" fmla="*/ 190 w 306"/>
              <a:gd name="connsiteY18" fmla="*/ 63 h 205"/>
              <a:gd name="connsiteX19" fmla="*/ 185 w 306"/>
              <a:gd name="connsiteY19" fmla="*/ 63 h 205"/>
              <a:gd name="connsiteX20" fmla="*/ 180 w 306"/>
              <a:gd name="connsiteY20" fmla="*/ 68 h 205"/>
              <a:gd name="connsiteX21" fmla="*/ 169 w 306"/>
              <a:gd name="connsiteY21" fmla="*/ 68 h 205"/>
              <a:gd name="connsiteX22" fmla="*/ 159 w 306"/>
              <a:gd name="connsiteY22" fmla="*/ 68 h 205"/>
              <a:gd name="connsiteX23" fmla="*/ 143 w 306"/>
              <a:gd name="connsiteY23" fmla="*/ 68 h 205"/>
              <a:gd name="connsiteX24" fmla="*/ 127 w 306"/>
              <a:gd name="connsiteY24" fmla="*/ 74 h 205"/>
              <a:gd name="connsiteX25" fmla="*/ 95 w 306"/>
              <a:gd name="connsiteY25" fmla="*/ 74 h 205"/>
              <a:gd name="connsiteX26" fmla="*/ 64 w 306"/>
              <a:gd name="connsiteY26" fmla="*/ 79 h 205"/>
              <a:gd name="connsiteX27" fmla="*/ 32 w 306"/>
              <a:gd name="connsiteY27" fmla="*/ 84 h 205"/>
              <a:gd name="connsiteX28" fmla="*/ 0 w 306"/>
              <a:gd name="connsiteY28" fmla="*/ 89 h 205"/>
              <a:gd name="connsiteX29" fmla="*/ 0 w 306"/>
              <a:gd name="connsiteY29" fmla="*/ 52 h 205"/>
              <a:gd name="connsiteX30" fmla="*/ 27 w 306"/>
              <a:gd name="connsiteY30" fmla="*/ 52 h 205"/>
              <a:gd name="connsiteX31" fmla="*/ 58 w 306"/>
              <a:gd name="connsiteY31" fmla="*/ 52 h 205"/>
              <a:gd name="connsiteX32" fmla="*/ 85 w 306"/>
              <a:gd name="connsiteY32" fmla="*/ 47 h 205"/>
              <a:gd name="connsiteX33" fmla="*/ 116 w 306"/>
              <a:gd name="connsiteY33" fmla="*/ 42 h 205"/>
              <a:gd name="connsiteX34" fmla="*/ 132 w 306"/>
              <a:gd name="connsiteY34" fmla="*/ 37 h 205"/>
              <a:gd name="connsiteX35" fmla="*/ 143 w 306"/>
              <a:gd name="connsiteY35" fmla="*/ 31 h 205"/>
              <a:gd name="connsiteX36" fmla="*/ 159 w 306"/>
              <a:gd name="connsiteY36" fmla="*/ 31 h 205"/>
              <a:gd name="connsiteX37" fmla="*/ 169 w 306"/>
              <a:gd name="connsiteY37" fmla="*/ 26 h 205"/>
              <a:gd name="connsiteX38" fmla="*/ 174 w 306"/>
              <a:gd name="connsiteY38" fmla="*/ 21 h 205"/>
              <a:gd name="connsiteX39" fmla="*/ 185 w 306"/>
              <a:gd name="connsiteY39" fmla="*/ 21 h 205"/>
              <a:gd name="connsiteX40" fmla="*/ 190 w 306"/>
              <a:gd name="connsiteY40" fmla="*/ 16 h 205"/>
              <a:gd name="connsiteX41" fmla="*/ 195 w 306"/>
              <a:gd name="connsiteY41" fmla="*/ 10 h 205"/>
              <a:gd name="connsiteX42" fmla="*/ 201 w 306"/>
              <a:gd name="connsiteY42" fmla="*/ 5 h 205"/>
              <a:gd name="connsiteX43" fmla="*/ 211 w 306"/>
              <a:gd name="connsiteY43" fmla="*/ 0 h 205"/>
              <a:gd name="connsiteX44" fmla="*/ 216 w 306"/>
              <a:gd name="connsiteY44" fmla="*/ 0 h 205"/>
              <a:gd name="connsiteX45" fmla="*/ 222 w 306"/>
              <a:gd name="connsiteY45" fmla="*/ 0 h 205"/>
              <a:gd name="connsiteX46" fmla="*/ 227 w 306"/>
              <a:gd name="connsiteY46" fmla="*/ 5 h 205"/>
              <a:gd name="connsiteX47" fmla="*/ 238 w 306"/>
              <a:gd name="connsiteY47" fmla="*/ 10 h 205"/>
              <a:gd name="connsiteX48" fmla="*/ 243 w 306"/>
              <a:gd name="connsiteY48" fmla="*/ 16 h 205"/>
              <a:gd name="connsiteX49" fmla="*/ 253 w 306"/>
              <a:gd name="connsiteY49" fmla="*/ 16 h 205"/>
              <a:gd name="connsiteX50" fmla="*/ 259 w 306"/>
              <a:gd name="connsiteY50" fmla="*/ 21 h 205"/>
              <a:gd name="connsiteX51" fmla="*/ 269 w 306"/>
              <a:gd name="connsiteY51" fmla="*/ 26 h 205"/>
              <a:gd name="connsiteX52" fmla="*/ 280 w 306"/>
              <a:gd name="connsiteY52" fmla="*/ 31 h 205"/>
              <a:gd name="connsiteX53" fmla="*/ 285 w 306"/>
              <a:gd name="connsiteY53" fmla="*/ 42 h 205"/>
              <a:gd name="connsiteX54" fmla="*/ 290 w 306"/>
              <a:gd name="connsiteY54" fmla="*/ 47 h 205"/>
              <a:gd name="connsiteX55" fmla="*/ 295 w 306"/>
              <a:gd name="connsiteY55" fmla="*/ 52 h 205"/>
              <a:gd name="connsiteX56" fmla="*/ 301 w 306"/>
              <a:gd name="connsiteY56" fmla="*/ 52 h 205"/>
              <a:gd name="connsiteX57" fmla="*/ 301 w 306"/>
              <a:gd name="connsiteY57" fmla="*/ 58 h 205"/>
              <a:gd name="connsiteX58" fmla="*/ 306 w 306"/>
              <a:gd name="connsiteY58" fmla="*/ 63 h 205"/>
              <a:gd name="connsiteX59" fmla="*/ 306 w 306"/>
              <a:gd name="connsiteY59" fmla="*/ 63 h 205"/>
              <a:gd name="connsiteX60" fmla="*/ 301 w 306"/>
              <a:gd name="connsiteY60" fmla="*/ 68 h 205"/>
              <a:gd name="connsiteX61" fmla="*/ 295 w 306"/>
              <a:gd name="connsiteY61" fmla="*/ 74 h 205"/>
              <a:gd name="connsiteX62" fmla="*/ 290 w 306"/>
              <a:gd name="connsiteY62" fmla="*/ 79 h 205"/>
              <a:gd name="connsiteX63" fmla="*/ 280 w 306"/>
              <a:gd name="connsiteY63" fmla="*/ 79 h 205"/>
              <a:gd name="connsiteX64" fmla="*/ 274 w 306"/>
              <a:gd name="connsiteY64" fmla="*/ 84 h 205"/>
              <a:gd name="connsiteX65" fmla="*/ 269 w 306"/>
              <a:gd name="connsiteY65" fmla="*/ 95 h 205"/>
              <a:gd name="connsiteX66" fmla="*/ 264 w 306"/>
              <a:gd name="connsiteY66" fmla="*/ 105 h 205"/>
              <a:gd name="connsiteX67" fmla="*/ 259 w 306"/>
              <a:gd name="connsiteY67" fmla="*/ 116 h 205"/>
              <a:gd name="connsiteX68" fmla="*/ 248 w 306"/>
              <a:gd name="connsiteY68" fmla="*/ 137 h 205"/>
              <a:gd name="connsiteX69" fmla="*/ 243 w 306"/>
              <a:gd name="connsiteY69" fmla="*/ 152 h 205"/>
              <a:gd name="connsiteX70" fmla="*/ 232 w 306"/>
              <a:gd name="connsiteY70" fmla="*/ 179 h 205"/>
              <a:gd name="connsiteX71" fmla="*/ 227 w 306"/>
              <a:gd name="connsiteY71" fmla="*/ 205 h 205"/>
              <a:gd name="connsiteX0-1" fmla="*/ 227 w 306"/>
              <a:gd name="connsiteY0-2" fmla="*/ 205 h 205"/>
              <a:gd name="connsiteX1-3" fmla="*/ 195 w 306"/>
              <a:gd name="connsiteY1-4" fmla="*/ 205 h 205"/>
              <a:gd name="connsiteX2-5" fmla="*/ 195 w 306"/>
              <a:gd name="connsiteY2-6" fmla="*/ 200 h 205"/>
              <a:gd name="connsiteX3-7" fmla="*/ 195 w 306"/>
              <a:gd name="connsiteY3-8" fmla="*/ 189 h 205"/>
              <a:gd name="connsiteX4-9" fmla="*/ 195 w 306"/>
              <a:gd name="connsiteY4-10" fmla="*/ 184 h 205"/>
              <a:gd name="connsiteX5-11" fmla="*/ 195 w 306"/>
              <a:gd name="connsiteY5-12" fmla="*/ 173 h 205"/>
              <a:gd name="connsiteX6-13" fmla="*/ 195 w 306"/>
              <a:gd name="connsiteY6-14" fmla="*/ 163 h 205"/>
              <a:gd name="connsiteX7-15" fmla="*/ 195 w 306"/>
              <a:gd name="connsiteY7-16" fmla="*/ 152 h 205"/>
              <a:gd name="connsiteX8-17" fmla="*/ 201 w 306"/>
              <a:gd name="connsiteY8-18" fmla="*/ 131 h 205"/>
              <a:gd name="connsiteX9-19" fmla="*/ 201 w 306"/>
              <a:gd name="connsiteY9-20" fmla="*/ 116 h 205"/>
              <a:gd name="connsiteX10-21" fmla="*/ 201 w 306"/>
              <a:gd name="connsiteY10-22" fmla="*/ 105 h 205"/>
              <a:gd name="connsiteX11-23" fmla="*/ 201 w 306"/>
              <a:gd name="connsiteY11-24" fmla="*/ 95 h 205"/>
              <a:gd name="connsiteX12-25" fmla="*/ 201 w 306"/>
              <a:gd name="connsiteY12-26" fmla="*/ 84 h 205"/>
              <a:gd name="connsiteX13-27" fmla="*/ 201 w 306"/>
              <a:gd name="connsiteY13-28" fmla="*/ 79 h 205"/>
              <a:gd name="connsiteX14-29" fmla="*/ 201 w 306"/>
              <a:gd name="connsiteY14-30" fmla="*/ 74 h 205"/>
              <a:gd name="connsiteX15-31" fmla="*/ 201 w 306"/>
              <a:gd name="connsiteY15-32" fmla="*/ 68 h 205"/>
              <a:gd name="connsiteX16-33" fmla="*/ 201 w 306"/>
              <a:gd name="connsiteY16-34" fmla="*/ 68 h 205"/>
              <a:gd name="connsiteX17-35" fmla="*/ 195 w 306"/>
              <a:gd name="connsiteY17-36" fmla="*/ 68 h 205"/>
              <a:gd name="connsiteX18-37" fmla="*/ 190 w 306"/>
              <a:gd name="connsiteY18-38" fmla="*/ 63 h 205"/>
              <a:gd name="connsiteX19-39" fmla="*/ 185 w 306"/>
              <a:gd name="connsiteY19-40" fmla="*/ 63 h 205"/>
              <a:gd name="connsiteX20-41" fmla="*/ 180 w 306"/>
              <a:gd name="connsiteY20-42" fmla="*/ 68 h 205"/>
              <a:gd name="connsiteX21-43" fmla="*/ 169 w 306"/>
              <a:gd name="connsiteY21-44" fmla="*/ 68 h 205"/>
              <a:gd name="connsiteX22-45" fmla="*/ 159 w 306"/>
              <a:gd name="connsiteY22-46" fmla="*/ 68 h 205"/>
              <a:gd name="connsiteX23-47" fmla="*/ 143 w 306"/>
              <a:gd name="connsiteY23-48" fmla="*/ 68 h 205"/>
              <a:gd name="connsiteX24-49" fmla="*/ 127 w 306"/>
              <a:gd name="connsiteY24-50" fmla="*/ 74 h 205"/>
              <a:gd name="connsiteX25-51" fmla="*/ 95 w 306"/>
              <a:gd name="connsiteY25-52" fmla="*/ 74 h 205"/>
              <a:gd name="connsiteX26-53" fmla="*/ 64 w 306"/>
              <a:gd name="connsiteY26-54" fmla="*/ 79 h 205"/>
              <a:gd name="connsiteX27-55" fmla="*/ 32 w 306"/>
              <a:gd name="connsiteY27-56" fmla="*/ 84 h 205"/>
              <a:gd name="connsiteX28-57" fmla="*/ 0 w 306"/>
              <a:gd name="connsiteY28-58" fmla="*/ 89 h 205"/>
              <a:gd name="connsiteX29-59" fmla="*/ 0 w 306"/>
              <a:gd name="connsiteY29-60" fmla="*/ 52 h 205"/>
              <a:gd name="connsiteX30-61" fmla="*/ 27 w 306"/>
              <a:gd name="connsiteY30-62" fmla="*/ 52 h 205"/>
              <a:gd name="connsiteX31-63" fmla="*/ 58 w 306"/>
              <a:gd name="connsiteY31-64" fmla="*/ 52 h 205"/>
              <a:gd name="connsiteX32-65" fmla="*/ 85 w 306"/>
              <a:gd name="connsiteY32-66" fmla="*/ 47 h 205"/>
              <a:gd name="connsiteX33-67" fmla="*/ 116 w 306"/>
              <a:gd name="connsiteY33-68" fmla="*/ 42 h 205"/>
              <a:gd name="connsiteX34-69" fmla="*/ 132 w 306"/>
              <a:gd name="connsiteY34-70" fmla="*/ 37 h 205"/>
              <a:gd name="connsiteX35-71" fmla="*/ 143 w 306"/>
              <a:gd name="connsiteY35-72" fmla="*/ 31 h 205"/>
              <a:gd name="connsiteX36-73" fmla="*/ 159 w 306"/>
              <a:gd name="connsiteY36-74" fmla="*/ 31 h 205"/>
              <a:gd name="connsiteX37-75" fmla="*/ 169 w 306"/>
              <a:gd name="connsiteY37-76" fmla="*/ 26 h 205"/>
              <a:gd name="connsiteX38-77" fmla="*/ 174 w 306"/>
              <a:gd name="connsiteY38-78" fmla="*/ 21 h 205"/>
              <a:gd name="connsiteX39-79" fmla="*/ 185 w 306"/>
              <a:gd name="connsiteY39-80" fmla="*/ 21 h 205"/>
              <a:gd name="connsiteX40-81" fmla="*/ 190 w 306"/>
              <a:gd name="connsiteY40-82" fmla="*/ 16 h 205"/>
              <a:gd name="connsiteX41-83" fmla="*/ 195 w 306"/>
              <a:gd name="connsiteY41-84" fmla="*/ 10 h 205"/>
              <a:gd name="connsiteX42-85" fmla="*/ 201 w 306"/>
              <a:gd name="connsiteY42-86" fmla="*/ 5 h 205"/>
              <a:gd name="connsiteX43-87" fmla="*/ 211 w 306"/>
              <a:gd name="connsiteY43-88" fmla="*/ 0 h 205"/>
              <a:gd name="connsiteX44-89" fmla="*/ 216 w 306"/>
              <a:gd name="connsiteY44-90" fmla="*/ 0 h 205"/>
              <a:gd name="connsiteX45-91" fmla="*/ 222 w 306"/>
              <a:gd name="connsiteY45-92" fmla="*/ 0 h 205"/>
              <a:gd name="connsiteX46-93" fmla="*/ 227 w 306"/>
              <a:gd name="connsiteY46-94" fmla="*/ 5 h 205"/>
              <a:gd name="connsiteX47-95" fmla="*/ 238 w 306"/>
              <a:gd name="connsiteY47-96" fmla="*/ 10 h 205"/>
              <a:gd name="connsiteX48-97" fmla="*/ 243 w 306"/>
              <a:gd name="connsiteY48-98" fmla="*/ 16 h 205"/>
              <a:gd name="connsiteX49-99" fmla="*/ 253 w 306"/>
              <a:gd name="connsiteY49-100" fmla="*/ 16 h 205"/>
              <a:gd name="connsiteX50-101" fmla="*/ 259 w 306"/>
              <a:gd name="connsiteY50-102" fmla="*/ 21 h 205"/>
              <a:gd name="connsiteX51-103" fmla="*/ 269 w 306"/>
              <a:gd name="connsiteY51-104" fmla="*/ 26 h 205"/>
              <a:gd name="connsiteX52-105" fmla="*/ 280 w 306"/>
              <a:gd name="connsiteY52-106" fmla="*/ 31 h 205"/>
              <a:gd name="connsiteX53-107" fmla="*/ 285 w 306"/>
              <a:gd name="connsiteY53-108" fmla="*/ 42 h 205"/>
              <a:gd name="connsiteX54-109" fmla="*/ 290 w 306"/>
              <a:gd name="connsiteY54-110" fmla="*/ 47 h 205"/>
              <a:gd name="connsiteX55-111" fmla="*/ 295 w 306"/>
              <a:gd name="connsiteY55-112" fmla="*/ 52 h 205"/>
              <a:gd name="connsiteX56-113" fmla="*/ 301 w 306"/>
              <a:gd name="connsiteY56-114" fmla="*/ 52 h 205"/>
              <a:gd name="connsiteX57-115" fmla="*/ 301 w 306"/>
              <a:gd name="connsiteY57-116" fmla="*/ 58 h 205"/>
              <a:gd name="connsiteX58-117" fmla="*/ 306 w 306"/>
              <a:gd name="connsiteY58-118" fmla="*/ 63 h 205"/>
              <a:gd name="connsiteX59-119" fmla="*/ 306 w 306"/>
              <a:gd name="connsiteY59-120" fmla="*/ 63 h 205"/>
              <a:gd name="connsiteX60-121" fmla="*/ 301 w 306"/>
              <a:gd name="connsiteY60-122" fmla="*/ 68 h 205"/>
              <a:gd name="connsiteX61-123" fmla="*/ 295 w 306"/>
              <a:gd name="connsiteY61-124" fmla="*/ 74 h 205"/>
              <a:gd name="connsiteX62-125" fmla="*/ 290 w 306"/>
              <a:gd name="connsiteY62-126" fmla="*/ 79 h 205"/>
              <a:gd name="connsiteX63-127" fmla="*/ 280 w 306"/>
              <a:gd name="connsiteY63-128" fmla="*/ 79 h 205"/>
              <a:gd name="connsiteX64-129" fmla="*/ 274 w 306"/>
              <a:gd name="connsiteY64-130" fmla="*/ 84 h 205"/>
              <a:gd name="connsiteX65-131" fmla="*/ 269 w 306"/>
              <a:gd name="connsiteY65-132" fmla="*/ 95 h 205"/>
              <a:gd name="connsiteX66-133" fmla="*/ 264 w 306"/>
              <a:gd name="connsiteY66-134" fmla="*/ 105 h 205"/>
              <a:gd name="connsiteX67-135" fmla="*/ 259 w 306"/>
              <a:gd name="connsiteY67-136" fmla="*/ 116 h 205"/>
              <a:gd name="connsiteX68-137" fmla="*/ 248 w 306"/>
              <a:gd name="connsiteY68-138" fmla="*/ 137 h 205"/>
              <a:gd name="connsiteX69-139" fmla="*/ 243 w 306"/>
              <a:gd name="connsiteY69-140" fmla="*/ 152 h 205"/>
              <a:gd name="connsiteX70-141" fmla="*/ 232 w 306"/>
              <a:gd name="connsiteY70-142" fmla="*/ 179 h 205"/>
              <a:gd name="connsiteX0-143" fmla="*/ 227 w 306"/>
              <a:gd name="connsiteY0-144" fmla="*/ 205 h 205"/>
              <a:gd name="connsiteX1-145" fmla="*/ 195 w 306"/>
              <a:gd name="connsiteY1-146" fmla="*/ 205 h 205"/>
              <a:gd name="connsiteX2-147" fmla="*/ 195 w 306"/>
              <a:gd name="connsiteY2-148" fmla="*/ 189 h 205"/>
              <a:gd name="connsiteX3-149" fmla="*/ 195 w 306"/>
              <a:gd name="connsiteY3-150" fmla="*/ 184 h 205"/>
              <a:gd name="connsiteX4-151" fmla="*/ 195 w 306"/>
              <a:gd name="connsiteY4-152" fmla="*/ 173 h 205"/>
              <a:gd name="connsiteX5-153" fmla="*/ 195 w 306"/>
              <a:gd name="connsiteY5-154" fmla="*/ 163 h 205"/>
              <a:gd name="connsiteX6-155" fmla="*/ 195 w 306"/>
              <a:gd name="connsiteY6-156" fmla="*/ 152 h 205"/>
              <a:gd name="connsiteX7-157" fmla="*/ 201 w 306"/>
              <a:gd name="connsiteY7-158" fmla="*/ 131 h 205"/>
              <a:gd name="connsiteX8-159" fmla="*/ 201 w 306"/>
              <a:gd name="connsiteY8-160" fmla="*/ 116 h 205"/>
              <a:gd name="connsiteX9-161" fmla="*/ 201 w 306"/>
              <a:gd name="connsiteY9-162" fmla="*/ 105 h 205"/>
              <a:gd name="connsiteX10-163" fmla="*/ 201 w 306"/>
              <a:gd name="connsiteY10-164" fmla="*/ 95 h 205"/>
              <a:gd name="connsiteX11-165" fmla="*/ 201 w 306"/>
              <a:gd name="connsiteY11-166" fmla="*/ 84 h 205"/>
              <a:gd name="connsiteX12-167" fmla="*/ 201 w 306"/>
              <a:gd name="connsiteY12-168" fmla="*/ 79 h 205"/>
              <a:gd name="connsiteX13-169" fmla="*/ 201 w 306"/>
              <a:gd name="connsiteY13-170" fmla="*/ 74 h 205"/>
              <a:gd name="connsiteX14-171" fmla="*/ 201 w 306"/>
              <a:gd name="connsiteY14-172" fmla="*/ 68 h 205"/>
              <a:gd name="connsiteX15-173" fmla="*/ 201 w 306"/>
              <a:gd name="connsiteY15-174" fmla="*/ 68 h 205"/>
              <a:gd name="connsiteX16-175" fmla="*/ 195 w 306"/>
              <a:gd name="connsiteY16-176" fmla="*/ 68 h 205"/>
              <a:gd name="connsiteX17-177" fmla="*/ 190 w 306"/>
              <a:gd name="connsiteY17-178" fmla="*/ 63 h 205"/>
              <a:gd name="connsiteX18-179" fmla="*/ 185 w 306"/>
              <a:gd name="connsiteY18-180" fmla="*/ 63 h 205"/>
              <a:gd name="connsiteX19-181" fmla="*/ 180 w 306"/>
              <a:gd name="connsiteY19-182" fmla="*/ 68 h 205"/>
              <a:gd name="connsiteX20-183" fmla="*/ 169 w 306"/>
              <a:gd name="connsiteY20-184" fmla="*/ 68 h 205"/>
              <a:gd name="connsiteX21-185" fmla="*/ 159 w 306"/>
              <a:gd name="connsiteY21-186" fmla="*/ 68 h 205"/>
              <a:gd name="connsiteX22-187" fmla="*/ 143 w 306"/>
              <a:gd name="connsiteY22-188" fmla="*/ 68 h 205"/>
              <a:gd name="connsiteX23-189" fmla="*/ 127 w 306"/>
              <a:gd name="connsiteY23-190" fmla="*/ 74 h 205"/>
              <a:gd name="connsiteX24-191" fmla="*/ 95 w 306"/>
              <a:gd name="connsiteY24-192" fmla="*/ 74 h 205"/>
              <a:gd name="connsiteX25-193" fmla="*/ 64 w 306"/>
              <a:gd name="connsiteY25-194" fmla="*/ 79 h 205"/>
              <a:gd name="connsiteX26-195" fmla="*/ 32 w 306"/>
              <a:gd name="connsiteY26-196" fmla="*/ 84 h 205"/>
              <a:gd name="connsiteX27-197" fmla="*/ 0 w 306"/>
              <a:gd name="connsiteY27-198" fmla="*/ 89 h 205"/>
              <a:gd name="connsiteX28-199" fmla="*/ 0 w 306"/>
              <a:gd name="connsiteY28-200" fmla="*/ 52 h 205"/>
              <a:gd name="connsiteX29-201" fmla="*/ 27 w 306"/>
              <a:gd name="connsiteY29-202" fmla="*/ 52 h 205"/>
              <a:gd name="connsiteX30-203" fmla="*/ 58 w 306"/>
              <a:gd name="connsiteY30-204" fmla="*/ 52 h 205"/>
              <a:gd name="connsiteX31-205" fmla="*/ 85 w 306"/>
              <a:gd name="connsiteY31-206" fmla="*/ 47 h 205"/>
              <a:gd name="connsiteX32-207" fmla="*/ 116 w 306"/>
              <a:gd name="connsiteY32-208" fmla="*/ 42 h 205"/>
              <a:gd name="connsiteX33-209" fmla="*/ 132 w 306"/>
              <a:gd name="connsiteY33-210" fmla="*/ 37 h 205"/>
              <a:gd name="connsiteX34-211" fmla="*/ 143 w 306"/>
              <a:gd name="connsiteY34-212" fmla="*/ 31 h 205"/>
              <a:gd name="connsiteX35-213" fmla="*/ 159 w 306"/>
              <a:gd name="connsiteY35-214" fmla="*/ 31 h 205"/>
              <a:gd name="connsiteX36-215" fmla="*/ 169 w 306"/>
              <a:gd name="connsiteY36-216" fmla="*/ 26 h 205"/>
              <a:gd name="connsiteX37-217" fmla="*/ 174 w 306"/>
              <a:gd name="connsiteY37-218" fmla="*/ 21 h 205"/>
              <a:gd name="connsiteX38-219" fmla="*/ 185 w 306"/>
              <a:gd name="connsiteY38-220" fmla="*/ 21 h 205"/>
              <a:gd name="connsiteX39-221" fmla="*/ 190 w 306"/>
              <a:gd name="connsiteY39-222" fmla="*/ 16 h 205"/>
              <a:gd name="connsiteX40-223" fmla="*/ 195 w 306"/>
              <a:gd name="connsiteY40-224" fmla="*/ 10 h 205"/>
              <a:gd name="connsiteX41-225" fmla="*/ 201 w 306"/>
              <a:gd name="connsiteY41-226" fmla="*/ 5 h 205"/>
              <a:gd name="connsiteX42-227" fmla="*/ 211 w 306"/>
              <a:gd name="connsiteY42-228" fmla="*/ 0 h 205"/>
              <a:gd name="connsiteX43-229" fmla="*/ 216 w 306"/>
              <a:gd name="connsiteY43-230" fmla="*/ 0 h 205"/>
              <a:gd name="connsiteX44-231" fmla="*/ 222 w 306"/>
              <a:gd name="connsiteY44-232" fmla="*/ 0 h 205"/>
              <a:gd name="connsiteX45-233" fmla="*/ 227 w 306"/>
              <a:gd name="connsiteY45-234" fmla="*/ 5 h 205"/>
              <a:gd name="connsiteX46-235" fmla="*/ 238 w 306"/>
              <a:gd name="connsiteY46-236" fmla="*/ 10 h 205"/>
              <a:gd name="connsiteX47-237" fmla="*/ 243 w 306"/>
              <a:gd name="connsiteY47-238" fmla="*/ 16 h 205"/>
              <a:gd name="connsiteX48-239" fmla="*/ 253 w 306"/>
              <a:gd name="connsiteY48-240" fmla="*/ 16 h 205"/>
              <a:gd name="connsiteX49-241" fmla="*/ 259 w 306"/>
              <a:gd name="connsiteY49-242" fmla="*/ 21 h 205"/>
              <a:gd name="connsiteX50-243" fmla="*/ 269 w 306"/>
              <a:gd name="connsiteY50-244" fmla="*/ 26 h 205"/>
              <a:gd name="connsiteX51-245" fmla="*/ 280 w 306"/>
              <a:gd name="connsiteY51-246" fmla="*/ 31 h 205"/>
              <a:gd name="connsiteX52-247" fmla="*/ 285 w 306"/>
              <a:gd name="connsiteY52-248" fmla="*/ 42 h 205"/>
              <a:gd name="connsiteX53-249" fmla="*/ 290 w 306"/>
              <a:gd name="connsiteY53-250" fmla="*/ 47 h 205"/>
              <a:gd name="connsiteX54-251" fmla="*/ 295 w 306"/>
              <a:gd name="connsiteY54-252" fmla="*/ 52 h 205"/>
              <a:gd name="connsiteX55-253" fmla="*/ 301 w 306"/>
              <a:gd name="connsiteY55-254" fmla="*/ 52 h 205"/>
              <a:gd name="connsiteX56-255" fmla="*/ 301 w 306"/>
              <a:gd name="connsiteY56-256" fmla="*/ 58 h 205"/>
              <a:gd name="connsiteX57-257" fmla="*/ 306 w 306"/>
              <a:gd name="connsiteY57-258" fmla="*/ 63 h 205"/>
              <a:gd name="connsiteX58-259" fmla="*/ 306 w 306"/>
              <a:gd name="connsiteY58-260" fmla="*/ 63 h 205"/>
              <a:gd name="connsiteX59-261" fmla="*/ 301 w 306"/>
              <a:gd name="connsiteY59-262" fmla="*/ 68 h 205"/>
              <a:gd name="connsiteX60-263" fmla="*/ 295 w 306"/>
              <a:gd name="connsiteY60-264" fmla="*/ 74 h 205"/>
              <a:gd name="connsiteX61-265" fmla="*/ 290 w 306"/>
              <a:gd name="connsiteY61-266" fmla="*/ 79 h 205"/>
              <a:gd name="connsiteX62-267" fmla="*/ 280 w 306"/>
              <a:gd name="connsiteY62-268" fmla="*/ 79 h 205"/>
              <a:gd name="connsiteX63-269" fmla="*/ 274 w 306"/>
              <a:gd name="connsiteY63-270" fmla="*/ 84 h 205"/>
              <a:gd name="connsiteX64-271" fmla="*/ 269 w 306"/>
              <a:gd name="connsiteY64-272" fmla="*/ 95 h 205"/>
              <a:gd name="connsiteX65-273" fmla="*/ 264 w 306"/>
              <a:gd name="connsiteY65-274" fmla="*/ 105 h 205"/>
              <a:gd name="connsiteX66-275" fmla="*/ 259 w 306"/>
              <a:gd name="connsiteY66-276" fmla="*/ 116 h 205"/>
              <a:gd name="connsiteX67-277" fmla="*/ 248 w 306"/>
              <a:gd name="connsiteY67-278" fmla="*/ 137 h 205"/>
              <a:gd name="connsiteX68-279" fmla="*/ 243 w 306"/>
              <a:gd name="connsiteY68-280" fmla="*/ 152 h 205"/>
              <a:gd name="connsiteX69-281" fmla="*/ 232 w 306"/>
              <a:gd name="connsiteY69-282" fmla="*/ 179 h 205"/>
              <a:gd name="connsiteX0-283" fmla="*/ 227 w 306"/>
              <a:gd name="connsiteY0-284" fmla="*/ 205 h 205"/>
              <a:gd name="connsiteX1-285" fmla="*/ 195 w 306"/>
              <a:gd name="connsiteY1-286" fmla="*/ 189 h 205"/>
              <a:gd name="connsiteX2-287" fmla="*/ 195 w 306"/>
              <a:gd name="connsiteY2-288" fmla="*/ 184 h 205"/>
              <a:gd name="connsiteX3-289" fmla="*/ 195 w 306"/>
              <a:gd name="connsiteY3-290" fmla="*/ 173 h 205"/>
              <a:gd name="connsiteX4-291" fmla="*/ 195 w 306"/>
              <a:gd name="connsiteY4-292" fmla="*/ 163 h 205"/>
              <a:gd name="connsiteX5-293" fmla="*/ 195 w 306"/>
              <a:gd name="connsiteY5-294" fmla="*/ 152 h 205"/>
              <a:gd name="connsiteX6-295" fmla="*/ 201 w 306"/>
              <a:gd name="connsiteY6-296" fmla="*/ 131 h 205"/>
              <a:gd name="connsiteX7-297" fmla="*/ 201 w 306"/>
              <a:gd name="connsiteY7-298" fmla="*/ 116 h 205"/>
              <a:gd name="connsiteX8-299" fmla="*/ 201 w 306"/>
              <a:gd name="connsiteY8-300" fmla="*/ 105 h 205"/>
              <a:gd name="connsiteX9-301" fmla="*/ 201 w 306"/>
              <a:gd name="connsiteY9-302" fmla="*/ 95 h 205"/>
              <a:gd name="connsiteX10-303" fmla="*/ 201 w 306"/>
              <a:gd name="connsiteY10-304" fmla="*/ 84 h 205"/>
              <a:gd name="connsiteX11-305" fmla="*/ 201 w 306"/>
              <a:gd name="connsiteY11-306" fmla="*/ 79 h 205"/>
              <a:gd name="connsiteX12-307" fmla="*/ 201 w 306"/>
              <a:gd name="connsiteY12-308" fmla="*/ 74 h 205"/>
              <a:gd name="connsiteX13-309" fmla="*/ 201 w 306"/>
              <a:gd name="connsiteY13-310" fmla="*/ 68 h 205"/>
              <a:gd name="connsiteX14-311" fmla="*/ 201 w 306"/>
              <a:gd name="connsiteY14-312" fmla="*/ 68 h 205"/>
              <a:gd name="connsiteX15-313" fmla="*/ 195 w 306"/>
              <a:gd name="connsiteY15-314" fmla="*/ 68 h 205"/>
              <a:gd name="connsiteX16-315" fmla="*/ 190 w 306"/>
              <a:gd name="connsiteY16-316" fmla="*/ 63 h 205"/>
              <a:gd name="connsiteX17-317" fmla="*/ 185 w 306"/>
              <a:gd name="connsiteY17-318" fmla="*/ 63 h 205"/>
              <a:gd name="connsiteX18-319" fmla="*/ 180 w 306"/>
              <a:gd name="connsiteY18-320" fmla="*/ 68 h 205"/>
              <a:gd name="connsiteX19-321" fmla="*/ 169 w 306"/>
              <a:gd name="connsiteY19-322" fmla="*/ 68 h 205"/>
              <a:gd name="connsiteX20-323" fmla="*/ 159 w 306"/>
              <a:gd name="connsiteY20-324" fmla="*/ 68 h 205"/>
              <a:gd name="connsiteX21-325" fmla="*/ 143 w 306"/>
              <a:gd name="connsiteY21-326" fmla="*/ 68 h 205"/>
              <a:gd name="connsiteX22-327" fmla="*/ 127 w 306"/>
              <a:gd name="connsiteY22-328" fmla="*/ 74 h 205"/>
              <a:gd name="connsiteX23-329" fmla="*/ 95 w 306"/>
              <a:gd name="connsiteY23-330" fmla="*/ 74 h 205"/>
              <a:gd name="connsiteX24-331" fmla="*/ 64 w 306"/>
              <a:gd name="connsiteY24-332" fmla="*/ 79 h 205"/>
              <a:gd name="connsiteX25-333" fmla="*/ 32 w 306"/>
              <a:gd name="connsiteY25-334" fmla="*/ 84 h 205"/>
              <a:gd name="connsiteX26-335" fmla="*/ 0 w 306"/>
              <a:gd name="connsiteY26-336" fmla="*/ 89 h 205"/>
              <a:gd name="connsiteX27-337" fmla="*/ 0 w 306"/>
              <a:gd name="connsiteY27-338" fmla="*/ 52 h 205"/>
              <a:gd name="connsiteX28-339" fmla="*/ 27 w 306"/>
              <a:gd name="connsiteY28-340" fmla="*/ 52 h 205"/>
              <a:gd name="connsiteX29-341" fmla="*/ 58 w 306"/>
              <a:gd name="connsiteY29-342" fmla="*/ 52 h 205"/>
              <a:gd name="connsiteX30-343" fmla="*/ 85 w 306"/>
              <a:gd name="connsiteY30-344" fmla="*/ 47 h 205"/>
              <a:gd name="connsiteX31-345" fmla="*/ 116 w 306"/>
              <a:gd name="connsiteY31-346" fmla="*/ 42 h 205"/>
              <a:gd name="connsiteX32-347" fmla="*/ 132 w 306"/>
              <a:gd name="connsiteY32-348" fmla="*/ 37 h 205"/>
              <a:gd name="connsiteX33-349" fmla="*/ 143 w 306"/>
              <a:gd name="connsiteY33-350" fmla="*/ 31 h 205"/>
              <a:gd name="connsiteX34-351" fmla="*/ 159 w 306"/>
              <a:gd name="connsiteY34-352" fmla="*/ 31 h 205"/>
              <a:gd name="connsiteX35-353" fmla="*/ 169 w 306"/>
              <a:gd name="connsiteY35-354" fmla="*/ 26 h 205"/>
              <a:gd name="connsiteX36-355" fmla="*/ 174 w 306"/>
              <a:gd name="connsiteY36-356" fmla="*/ 21 h 205"/>
              <a:gd name="connsiteX37-357" fmla="*/ 185 w 306"/>
              <a:gd name="connsiteY37-358" fmla="*/ 21 h 205"/>
              <a:gd name="connsiteX38-359" fmla="*/ 190 w 306"/>
              <a:gd name="connsiteY38-360" fmla="*/ 16 h 205"/>
              <a:gd name="connsiteX39-361" fmla="*/ 195 w 306"/>
              <a:gd name="connsiteY39-362" fmla="*/ 10 h 205"/>
              <a:gd name="connsiteX40-363" fmla="*/ 201 w 306"/>
              <a:gd name="connsiteY40-364" fmla="*/ 5 h 205"/>
              <a:gd name="connsiteX41-365" fmla="*/ 211 w 306"/>
              <a:gd name="connsiteY41-366" fmla="*/ 0 h 205"/>
              <a:gd name="connsiteX42-367" fmla="*/ 216 w 306"/>
              <a:gd name="connsiteY42-368" fmla="*/ 0 h 205"/>
              <a:gd name="connsiteX43-369" fmla="*/ 222 w 306"/>
              <a:gd name="connsiteY43-370" fmla="*/ 0 h 205"/>
              <a:gd name="connsiteX44-371" fmla="*/ 227 w 306"/>
              <a:gd name="connsiteY44-372" fmla="*/ 5 h 205"/>
              <a:gd name="connsiteX45-373" fmla="*/ 238 w 306"/>
              <a:gd name="connsiteY45-374" fmla="*/ 10 h 205"/>
              <a:gd name="connsiteX46-375" fmla="*/ 243 w 306"/>
              <a:gd name="connsiteY46-376" fmla="*/ 16 h 205"/>
              <a:gd name="connsiteX47-377" fmla="*/ 253 w 306"/>
              <a:gd name="connsiteY47-378" fmla="*/ 16 h 205"/>
              <a:gd name="connsiteX48-379" fmla="*/ 259 w 306"/>
              <a:gd name="connsiteY48-380" fmla="*/ 21 h 205"/>
              <a:gd name="connsiteX49-381" fmla="*/ 269 w 306"/>
              <a:gd name="connsiteY49-382" fmla="*/ 26 h 205"/>
              <a:gd name="connsiteX50-383" fmla="*/ 280 w 306"/>
              <a:gd name="connsiteY50-384" fmla="*/ 31 h 205"/>
              <a:gd name="connsiteX51-385" fmla="*/ 285 w 306"/>
              <a:gd name="connsiteY51-386" fmla="*/ 42 h 205"/>
              <a:gd name="connsiteX52-387" fmla="*/ 290 w 306"/>
              <a:gd name="connsiteY52-388" fmla="*/ 47 h 205"/>
              <a:gd name="connsiteX53-389" fmla="*/ 295 w 306"/>
              <a:gd name="connsiteY53-390" fmla="*/ 52 h 205"/>
              <a:gd name="connsiteX54-391" fmla="*/ 301 w 306"/>
              <a:gd name="connsiteY54-392" fmla="*/ 52 h 205"/>
              <a:gd name="connsiteX55-393" fmla="*/ 301 w 306"/>
              <a:gd name="connsiteY55-394" fmla="*/ 58 h 205"/>
              <a:gd name="connsiteX56-395" fmla="*/ 306 w 306"/>
              <a:gd name="connsiteY56-396" fmla="*/ 63 h 205"/>
              <a:gd name="connsiteX57-397" fmla="*/ 306 w 306"/>
              <a:gd name="connsiteY57-398" fmla="*/ 63 h 205"/>
              <a:gd name="connsiteX58-399" fmla="*/ 301 w 306"/>
              <a:gd name="connsiteY58-400" fmla="*/ 68 h 205"/>
              <a:gd name="connsiteX59-401" fmla="*/ 295 w 306"/>
              <a:gd name="connsiteY59-402" fmla="*/ 74 h 205"/>
              <a:gd name="connsiteX60-403" fmla="*/ 290 w 306"/>
              <a:gd name="connsiteY60-404" fmla="*/ 79 h 205"/>
              <a:gd name="connsiteX61-405" fmla="*/ 280 w 306"/>
              <a:gd name="connsiteY61-406" fmla="*/ 79 h 205"/>
              <a:gd name="connsiteX62-407" fmla="*/ 274 w 306"/>
              <a:gd name="connsiteY62-408" fmla="*/ 84 h 205"/>
              <a:gd name="connsiteX63-409" fmla="*/ 269 w 306"/>
              <a:gd name="connsiteY63-410" fmla="*/ 95 h 205"/>
              <a:gd name="connsiteX64-411" fmla="*/ 264 w 306"/>
              <a:gd name="connsiteY64-412" fmla="*/ 105 h 205"/>
              <a:gd name="connsiteX65-413" fmla="*/ 259 w 306"/>
              <a:gd name="connsiteY65-414" fmla="*/ 116 h 205"/>
              <a:gd name="connsiteX66-415" fmla="*/ 248 w 306"/>
              <a:gd name="connsiteY66-416" fmla="*/ 137 h 205"/>
              <a:gd name="connsiteX67-417" fmla="*/ 243 w 306"/>
              <a:gd name="connsiteY67-418" fmla="*/ 152 h 205"/>
              <a:gd name="connsiteX68-419" fmla="*/ 232 w 306"/>
              <a:gd name="connsiteY68-420" fmla="*/ 179 h 205"/>
              <a:gd name="connsiteX0-421" fmla="*/ 227 w 306"/>
              <a:gd name="connsiteY0-422" fmla="*/ 205 h 205"/>
              <a:gd name="connsiteX1-423" fmla="*/ 195 w 306"/>
              <a:gd name="connsiteY1-424" fmla="*/ 189 h 205"/>
              <a:gd name="connsiteX2-425" fmla="*/ 195 w 306"/>
              <a:gd name="connsiteY2-426" fmla="*/ 173 h 205"/>
              <a:gd name="connsiteX3-427" fmla="*/ 195 w 306"/>
              <a:gd name="connsiteY3-428" fmla="*/ 163 h 205"/>
              <a:gd name="connsiteX4-429" fmla="*/ 195 w 306"/>
              <a:gd name="connsiteY4-430" fmla="*/ 152 h 205"/>
              <a:gd name="connsiteX5-431" fmla="*/ 201 w 306"/>
              <a:gd name="connsiteY5-432" fmla="*/ 131 h 205"/>
              <a:gd name="connsiteX6-433" fmla="*/ 201 w 306"/>
              <a:gd name="connsiteY6-434" fmla="*/ 116 h 205"/>
              <a:gd name="connsiteX7-435" fmla="*/ 201 w 306"/>
              <a:gd name="connsiteY7-436" fmla="*/ 105 h 205"/>
              <a:gd name="connsiteX8-437" fmla="*/ 201 w 306"/>
              <a:gd name="connsiteY8-438" fmla="*/ 95 h 205"/>
              <a:gd name="connsiteX9-439" fmla="*/ 201 w 306"/>
              <a:gd name="connsiteY9-440" fmla="*/ 84 h 205"/>
              <a:gd name="connsiteX10-441" fmla="*/ 201 w 306"/>
              <a:gd name="connsiteY10-442" fmla="*/ 79 h 205"/>
              <a:gd name="connsiteX11-443" fmla="*/ 201 w 306"/>
              <a:gd name="connsiteY11-444" fmla="*/ 74 h 205"/>
              <a:gd name="connsiteX12-445" fmla="*/ 201 w 306"/>
              <a:gd name="connsiteY12-446" fmla="*/ 68 h 205"/>
              <a:gd name="connsiteX13-447" fmla="*/ 201 w 306"/>
              <a:gd name="connsiteY13-448" fmla="*/ 68 h 205"/>
              <a:gd name="connsiteX14-449" fmla="*/ 195 w 306"/>
              <a:gd name="connsiteY14-450" fmla="*/ 68 h 205"/>
              <a:gd name="connsiteX15-451" fmla="*/ 190 w 306"/>
              <a:gd name="connsiteY15-452" fmla="*/ 63 h 205"/>
              <a:gd name="connsiteX16-453" fmla="*/ 185 w 306"/>
              <a:gd name="connsiteY16-454" fmla="*/ 63 h 205"/>
              <a:gd name="connsiteX17-455" fmla="*/ 180 w 306"/>
              <a:gd name="connsiteY17-456" fmla="*/ 68 h 205"/>
              <a:gd name="connsiteX18-457" fmla="*/ 169 w 306"/>
              <a:gd name="connsiteY18-458" fmla="*/ 68 h 205"/>
              <a:gd name="connsiteX19-459" fmla="*/ 159 w 306"/>
              <a:gd name="connsiteY19-460" fmla="*/ 68 h 205"/>
              <a:gd name="connsiteX20-461" fmla="*/ 143 w 306"/>
              <a:gd name="connsiteY20-462" fmla="*/ 68 h 205"/>
              <a:gd name="connsiteX21-463" fmla="*/ 127 w 306"/>
              <a:gd name="connsiteY21-464" fmla="*/ 74 h 205"/>
              <a:gd name="connsiteX22-465" fmla="*/ 95 w 306"/>
              <a:gd name="connsiteY22-466" fmla="*/ 74 h 205"/>
              <a:gd name="connsiteX23-467" fmla="*/ 64 w 306"/>
              <a:gd name="connsiteY23-468" fmla="*/ 79 h 205"/>
              <a:gd name="connsiteX24-469" fmla="*/ 32 w 306"/>
              <a:gd name="connsiteY24-470" fmla="*/ 84 h 205"/>
              <a:gd name="connsiteX25-471" fmla="*/ 0 w 306"/>
              <a:gd name="connsiteY25-472" fmla="*/ 89 h 205"/>
              <a:gd name="connsiteX26-473" fmla="*/ 0 w 306"/>
              <a:gd name="connsiteY26-474" fmla="*/ 52 h 205"/>
              <a:gd name="connsiteX27-475" fmla="*/ 27 w 306"/>
              <a:gd name="connsiteY27-476" fmla="*/ 52 h 205"/>
              <a:gd name="connsiteX28-477" fmla="*/ 58 w 306"/>
              <a:gd name="connsiteY28-478" fmla="*/ 52 h 205"/>
              <a:gd name="connsiteX29-479" fmla="*/ 85 w 306"/>
              <a:gd name="connsiteY29-480" fmla="*/ 47 h 205"/>
              <a:gd name="connsiteX30-481" fmla="*/ 116 w 306"/>
              <a:gd name="connsiteY30-482" fmla="*/ 42 h 205"/>
              <a:gd name="connsiteX31-483" fmla="*/ 132 w 306"/>
              <a:gd name="connsiteY31-484" fmla="*/ 37 h 205"/>
              <a:gd name="connsiteX32-485" fmla="*/ 143 w 306"/>
              <a:gd name="connsiteY32-486" fmla="*/ 31 h 205"/>
              <a:gd name="connsiteX33-487" fmla="*/ 159 w 306"/>
              <a:gd name="connsiteY33-488" fmla="*/ 31 h 205"/>
              <a:gd name="connsiteX34-489" fmla="*/ 169 w 306"/>
              <a:gd name="connsiteY34-490" fmla="*/ 26 h 205"/>
              <a:gd name="connsiteX35-491" fmla="*/ 174 w 306"/>
              <a:gd name="connsiteY35-492" fmla="*/ 21 h 205"/>
              <a:gd name="connsiteX36-493" fmla="*/ 185 w 306"/>
              <a:gd name="connsiteY36-494" fmla="*/ 21 h 205"/>
              <a:gd name="connsiteX37-495" fmla="*/ 190 w 306"/>
              <a:gd name="connsiteY37-496" fmla="*/ 16 h 205"/>
              <a:gd name="connsiteX38-497" fmla="*/ 195 w 306"/>
              <a:gd name="connsiteY38-498" fmla="*/ 10 h 205"/>
              <a:gd name="connsiteX39-499" fmla="*/ 201 w 306"/>
              <a:gd name="connsiteY39-500" fmla="*/ 5 h 205"/>
              <a:gd name="connsiteX40-501" fmla="*/ 211 w 306"/>
              <a:gd name="connsiteY40-502" fmla="*/ 0 h 205"/>
              <a:gd name="connsiteX41-503" fmla="*/ 216 w 306"/>
              <a:gd name="connsiteY41-504" fmla="*/ 0 h 205"/>
              <a:gd name="connsiteX42-505" fmla="*/ 222 w 306"/>
              <a:gd name="connsiteY42-506" fmla="*/ 0 h 205"/>
              <a:gd name="connsiteX43-507" fmla="*/ 227 w 306"/>
              <a:gd name="connsiteY43-508" fmla="*/ 5 h 205"/>
              <a:gd name="connsiteX44-509" fmla="*/ 238 w 306"/>
              <a:gd name="connsiteY44-510" fmla="*/ 10 h 205"/>
              <a:gd name="connsiteX45-511" fmla="*/ 243 w 306"/>
              <a:gd name="connsiteY45-512" fmla="*/ 16 h 205"/>
              <a:gd name="connsiteX46-513" fmla="*/ 253 w 306"/>
              <a:gd name="connsiteY46-514" fmla="*/ 16 h 205"/>
              <a:gd name="connsiteX47-515" fmla="*/ 259 w 306"/>
              <a:gd name="connsiteY47-516" fmla="*/ 21 h 205"/>
              <a:gd name="connsiteX48-517" fmla="*/ 269 w 306"/>
              <a:gd name="connsiteY48-518" fmla="*/ 26 h 205"/>
              <a:gd name="connsiteX49-519" fmla="*/ 280 w 306"/>
              <a:gd name="connsiteY49-520" fmla="*/ 31 h 205"/>
              <a:gd name="connsiteX50-521" fmla="*/ 285 w 306"/>
              <a:gd name="connsiteY50-522" fmla="*/ 42 h 205"/>
              <a:gd name="connsiteX51-523" fmla="*/ 290 w 306"/>
              <a:gd name="connsiteY51-524" fmla="*/ 47 h 205"/>
              <a:gd name="connsiteX52-525" fmla="*/ 295 w 306"/>
              <a:gd name="connsiteY52-526" fmla="*/ 52 h 205"/>
              <a:gd name="connsiteX53-527" fmla="*/ 301 w 306"/>
              <a:gd name="connsiteY53-528" fmla="*/ 52 h 205"/>
              <a:gd name="connsiteX54-529" fmla="*/ 301 w 306"/>
              <a:gd name="connsiteY54-530" fmla="*/ 58 h 205"/>
              <a:gd name="connsiteX55-531" fmla="*/ 306 w 306"/>
              <a:gd name="connsiteY55-532" fmla="*/ 63 h 205"/>
              <a:gd name="connsiteX56-533" fmla="*/ 306 w 306"/>
              <a:gd name="connsiteY56-534" fmla="*/ 63 h 205"/>
              <a:gd name="connsiteX57-535" fmla="*/ 301 w 306"/>
              <a:gd name="connsiteY57-536" fmla="*/ 68 h 205"/>
              <a:gd name="connsiteX58-537" fmla="*/ 295 w 306"/>
              <a:gd name="connsiteY58-538" fmla="*/ 74 h 205"/>
              <a:gd name="connsiteX59-539" fmla="*/ 290 w 306"/>
              <a:gd name="connsiteY59-540" fmla="*/ 79 h 205"/>
              <a:gd name="connsiteX60-541" fmla="*/ 280 w 306"/>
              <a:gd name="connsiteY60-542" fmla="*/ 79 h 205"/>
              <a:gd name="connsiteX61-543" fmla="*/ 274 w 306"/>
              <a:gd name="connsiteY61-544" fmla="*/ 84 h 205"/>
              <a:gd name="connsiteX62-545" fmla="*/ 269 w 306"/>
              <a:gd name="connsiteY62-546" fmla="*/ 95 h 205"/>
              <a:gd name="connsiteX63-547" fmla="*/ 264 w 306"/>
              <a:gd name="connsiteY63-548" fmla="*/ 105 h 205"/>
              <a:gd name="connsiteX64-549" fmla="*/ 259 w 306"/>
              <a:gd name="connsiteY64-550" fmla="*/ 116 h 205"/>
              <a:gd name="connsiteX65-551" fmla="*/ 248 w 306"/>
              <a:gd name="connsiteY65-552" fmla="*/ 137 h 205"/>
              <a:gd name="connsiteX66-553" fmla="*/ 243 w 306"/>
              <a:gd name="connsiteY66-554" fmla="*/ 152 h 205"/>
              <a:gd name="connsiteX67-555" fmla="*/ 232 w 306"/>
              <a:gd name="connsiteY67-556" fmla="*/ 179 h 205"/>
              <a:gd name="connsiteX0-557" fmla="*/ 227 w 306"/>
              <a:gd name="connsiteY0-558" fmla="*/ 205 h 205"/>
              <a:gd name="connsiteX1-559" fmla="*/ 195 w 306"/>
              <a:gd name="connsiteY1-560" fmla="*/ 189 h 205"/>
              <a:gd name="connsiteX2-561" fmla="*/ 195 w 306"/>
              <a:gd name="connsiteY2-562" fmla="*/ 163 h 205"/>
              <a:gd name="connsiteX3-563" fmla="*/ 195 w 306"/>
              <a:gd name="connsiteY3-564" fmla="*/ 152 h 205"/>
              <a:gd name="connsiteX4-565" fmla="*/ 201 w 306"/>
              <a:gd name="connsiteY4-566" fmla="*/ 131 h 205"/>
              <a:gd name="connsiteX5-567" fmla="*/ 201 w 306"/>
              <a:gd name="connsiteY5-568" fmla="*/ 116 h 205"/>
              <a:gd name="connsiteX6-569" fmla="*/ 201 w 306"/>
              <a:gd name="connsiteY6-570" fmla="*/ 105 h 205"/>
              <a:gd name="connsiteX7-571" fmla="*/ 201 w 306"/>
              <a:gd name="connsiteY7-572" fmla="*/ 95 h 205"/>
              <a:gd name="connsiteX8-573" fmla="*/ 201 w 306"/>
              <a:gd name="connsiteY8-574" fmla="*/ 84 h 205"/>
              <a:gd name="connsiteX9-575" fmla="*/ 201 w 306"/>
              <a:gd name="connsiteY9-576" fmla="*/ 79 h 205"/>
              <a:gd name="connsiteX10-577" fmla="*/ 201 w 306"/>
              <a:gd name="connsiteY10-578" fmla="*/ 74 h 205"/>
              <a:gd name="connsiteX11-579" fmla="*/ 201 w 306"/>
              <a:gd name="connsiteY11-580" fmla="*/ 68 h 205"/>
              <a:gd name="connsiteX12-581" fmla="*/ 201 w 306"/>
              <a:gd name="connsiteY12-582" fmla="*/ 68 h 205"/>
              <a:gd name="connsiteX13-583" fmla="*/ 195 w 306"/>
              <a:gd name="connsiteY13-584" fmla="*/ 68 h 205"/>
              <a:gd name="connsiteX14-585" fmla="*/ 190 w 306"/>
              <a:gd name="connsiteY14-586" fmla="*/ 63 h 205"/>
              <a:gd name="connsiteX15-587" fmla="*/ 185 w 306"/>
              <a:gd name="connsiteY15-588" fmla="*/ 63 h 205"/>
              <a:gd name="connsiteX16-589" fmla="*/ 180 w 306"/>
              <a:gd name="connsiteY16-590" fmla="*/ 68 h 205"/>
              <a:gd name="connsiteX17-591" fmla="*/ 169 w 306"/>
              <a:gd name="connsiteY17-592" fmla="*/ 68 h 205"/>
              <a:gd name="connsiteX18-593" fmla="*/ 159 w 306"/>
              <a:gd name="connsiteY18-594" fmla="*/ 68 h 205"/>
              <a:gd name="connsiteX19-595" fmla="*/ 143 w 306"/>
              <a:gd name="connsiteY19-596" fmla="*/ 68 h 205"/>
              <a:gd name="connsiteX20-597" fmla="*/ 127 w 306"/>
              <a:gd name="connsiteY20-598" fmla="*/ 74 h 205"/>
              <a:gd name="connsiteX21-599" fmla="*/ 95 w 306"/>
              <a:gd name="connsiteY21-600" fmla="*/ 74 h 205"/>
              <a:gd name="connsiteX22-601" fmla="*/ 64 w 306"/>
              <a:gd name="connsiteY22-602" fmla="*/ 79 h 205"/>
              <a:gd name="connsiteX23-603" fmla="*/ 32 w 306"/>
              <a:gd name="connsiteY23-604" fmla="*/ 84 h 205"/>
              <a:gd name="connsiteX24-605" fmla="*/ 0 w 306"/>
              <a:gd name="connsiteY24-606" fmla="*/ 89 h 205"/>
              <a:gd name="connsiteX25-607" fmla="*/ 0 w 306"/>
              <a:gd name="connsiteY25-608" fmla="*/ 52 h 205"/>
              <a:gd name="connsiteX26-609" fmla="*/ 27 w 306"/>
              <a:gd name="connsiteY26-610" fmla="*/ 52 h 205"/>
              <a:gd name="connsiteX27-611" fmla="*/ 58 w 306"/>
              <a:gd name="connsiteY27-612" fmla="*/ 52 h 205"/>
              <a:gd name="connsiteX28-613" fmla="*/ 85 w 306"/>
              <a:gd name="connsiteY28-614" fmla="*/ 47 h 205"/>
              <a:gd name="connsiteX29-615" fmla="*/ 116 w 306"/>
              <a:gd name="connsiteY29-616" fmla="*/ 42 h 205"/>
              <a:gd name="connsiteX30-617" fmla="*/ 132 w 306"/>
              <a:gd name="connsiteY30-618" fmla="*/ 37 h 205"/>
              <a:gd name="connsiteX31-619" fmla="*/ 143 w 306"/>
              <a:gd name="connsiteY31-620" fmla="*/ 31 h 205"/>
              <a:gd name="connsiteX32-621" fmla="*/ 159 w 306"/>
              <a:gd name="connsiteY32-622" fmla="*/ 31 h 205"/>
              <a:gd name="connsiteX33-623" fmla="*/ 169 w 306"/>
              <a:gd name="connsiteY33-624" fmla="*/ 26 h 205"/>
              <a:gd name="connsiteX34-625" fmla="*/ 174 w 306"/>
              <a:gd name="connsiteY34-626" fmla="*/ 21 h 205"/>
              <a:gd name="connsiteX35-627" fmla="*/ 185 w 306"/>
              <a:gd name="connsiteY35-628" fmla="*/ 21 h 205"/>
              <a:gd name="connsiteX36-629" fmla="*/ 190 w 306"/>
              <a:gd name="connsiteY36-630" fmla="*/ 16 h 205"/>
              <a:gd name="connsiteX37-631" fmla="*/ 195 w 306"/>
              <a:gd name="connsiteY37-632" fmla="*/ 10 h 205"/>
              <a:gd name="connsiteX38-633" fmla="*/ 201 w 306"/>
              <a:gd name="connsiteY38-634" fmla="*/ 5 h 205"/>
              <a:gd name="connsiteX39-635" fmla="*/ 211 w 306"/>
              <a:gd name="connsiteY39-636" fmla="*/ 0 h 205"/>
              <a:gd name="connsiteX40-637" fmla="*/ 216 w 306"/>
              <a:gd name="connsiteY40-638" fmla="*/ 0 h 205"/>
              <a:gd name="connsiteX41-639" fmla="*/ 222 w 306"/>
              <a:gd name="connsiteY41-640" fmla="*/ 0 h 205"/>
              <a:gd name="connsiteX42-641" fmla="*/ 227 w 306"/>
              <a:gd name="connsiteY42-642" fmla="*/ 5 h 205"/>
              <a:gd name="connsiteX43-643" fmla="*/ 238 w 306"/>
              <a:gd name="connsiteY43-644" fmla="*/ 10 h 205"/>
              <a:gd name="connsiteX44-645" fmla="*/ 243 w 306"/>
              <a:gd name="connsiteY44-646" fmla="*/ 16 h 205"/>
              <a:gd name="connsiteX45-647" fmla="*/ 253 w 306"/>
              <a:gd name="connsiteY45-648" fmla="*/ 16 h 205"/>
              <a:gd name="connsiteX46-649" fmla="*/ 259 w 306"/>
              <a:gd name="connsiteY46-650" fmla="*/ 21 h 205"/>
              <a:gd name="connsiteX47-651" fmla="*/ 269 w 306"/>
              <a:gd name="connsiteY47-652" fmla="*/ 26 h 205"/>
              <a:gd name="connsiteX48-653" fmla="*/ 280 w 306"/>
              <a:gd name="connsiteY48-654" fmla="*/ 31 h 205"/>
              <a:gd name="connsiteX49-655" fmla="*/ 285 w 306"/>
              <a:gd name="connsiteY49-656" fmla="*/ 42 h 205"/>
              <a:gd name="connsiteX50-657" fmla="*/ 290 w 306"/>
              <a:gd name="connsiteY50-658" fmla="*/ 47 h 205"/>
              <a:gd name="connsiteX51-659" fmla="*/ 295 w 306"/>
              <a:gd name="connsiteY51-660" fmla="*/ 52 h 205"/>
              <a:gd name="connsiteX52-661" fmla="*/ 301 w 306"/>
              <a:gd name="connsiteY52-662" fmla="*/ 52 h 205"/>
              <a:gd name="connsiteX53-663" fmla="*/ 301 w 306"/>
              <a:gd name="connsiteY53-664" fmla="*/ 58 h 205"/>
              <a:gd name="connsiteX54-665" fmla="*/ 306 w 306"/>
              <a:gd name="connsiteY54-666" fmla="*/ 63 h 205"/>
              <a:gd name="connsiteX55-667" fmla="*/ 306 w 306"/>
              <a:gd name="connsiteY55-668" fmla="*/ 63 h 205"/>
              <a:gd name="connsiteX56-669" fmla="*/ 301 w 306"/>
              <a:gd name="connsiteY56-670" fmla="*/ 68 h 205"/>
              <a:gd name="connsiteX57-671" fmla="*/ 295 w 306"/>
              <a:gd name="connsiteY57-672" fmla="*/ 74 h 205"/>
              <a:gd name="connsiteX58-673" fmla="*/ 290 w 306"/>
              <a:gd name="connsiteY58-674" fmla="*/ 79 h 205"/>
              <a:gd name="connsiteX59-675" fmla="*/ 280 w 306"/>
              <a:gd name="connsiteY59-676" fmla="*/ 79 h 205"/>
              <a:gd name="connsiteX60-677" fmla="*/ 274 w 306"/>
              <a:gd name="connsiteY60-678" fmla="*/ 84 h 205"/>
              <a:gd name="connsiteX61-679" fmla="*/ 269 w 306"/>
              <a:gd name="connsiteY61-680" fmla="*/ 95 h 205"/>
              <a:gd name="connsiteX62-681" fmla="*/ 264 w 306"/>
              <a:gd name="connsiteY62-682" fmla="*/ 105 h 205"/>
              <a:gd name="connsiteX63-683" fmla="*/ 259 w 306"/>
              <a:gd name="connsiteY63-684" fmla="*/ 116 h 205"/>
              <a:gd name="connsiteX64-685" fmla="*/ 248 w 306"/>
              <a:gd name="connsiteY64-686" fmla="*/ 137 h 205"/>
              <a:gd name="connsiteX65-687" fmla="*/ 243 w 306"/>
              <a:gd name="connsiteY65-688" fmla="*/ 152 h 205"/>
              <a:gd name="connsiteX66-689" fmla="*/ 232 w 306"/>
              <a:gd name="connsiteY66-690" fmla="*/ 179 h 205"/>
              <a:gd name="connsiteX0-691" fmla="*/ 227 w 306"/>
              <a:gd name="connsiteY0-692" fmla="*/ 205 h 205"/>
              <a:gd name="connsiteX1-693" fmla="*/ 195 w 306"/>
              <a:gd name="connsiteY1-694" fmla="*/ 163 h 205"/>
              <a:gd name="connsiteX2-695" fmla="*/ 195 w 306"/>
              <a:gd name="connsiteY2-696" fmla="*/ 152 h 205"/>
              <a:gd name="connsiteX3-697" fmla="*/ 201 w 306"/>
              <a:gd name="connsiteY3-698" fmla="*/ 131 h 205"/>
              <a:gd name="connsiteX4-699" fmla="*/ 201 w 306"/>
              <a:gd name="connsiteY4-700" fmla="*/ 116 h 205"/>
              <a:gd name="connsiteX5-701" fmla="*/ 201 w 306"/>
              <a:gd name="connsiteY5-702" fmla="*/ 105 h 205"/>
              <a:gd name="connsiteX6-703" fmla="*/ 201 w 306"/>
              <a:gd name="connsiteY6-704" fmla="*/ 95 h 205"/>
              <a:gd name="connsiteX7-705" fmla="*/ 201 w 306"/>
              <a:gd name="connsiteY7-706" fmla="*/ 84 h 205"/>
              <a:gd name="connsiteX8-707" fmla="*/ 201 w 306"/>
              <a:gd name="connsiteY8-708" fmla="*/ 79 h 205"/>
              <a:gd name="connsiteX9-709" fmla="*/ 201 w 306"/>
              <a:gd name="connsiteY9-710" fmla="*/ 74 h 205"/>
              <a:gd name="connsiteX10-711" fmla="*/ 201 w 306"/>
              <a:gd name="connsiteY10-712" fmla="*/ 68 h 205"/>
              <a:gd name="connsiteX11-713" fmla="*/ 201 w 306"/>
              <a:gd name="connsiteY11-714" fmla="*/ 68 h 205"/>
              <a:gd name="connsiteX12-715" fmla="*/ 195 w 306"/>
              <a:gd name="connsiteY12-716" fmla="*/ 68 h 205"/>
              <a:gd name="connsiteX13-717" fmla="*/ 190 w 306"/>
              <a:gd name="connsiteY13-718" fmla="*/ 63 h 205"/>
              <a:gd name="connsiteX14-719" fmla="*/ 185 w 306"/>
              <a:gd name="connsiteY14-720" fmla="*/ 63 h 205"/>
              <a:gd name="connsiteX15-721" fmla="*/ 180 w 306"/>
              <a:gd name="connsiteY15-722" fmla="*/ 68 h 205"/>
              <a:gd name="connsiteX16-723" fmla="*/ 169 w 306"/>
              <a:gd name="connsiteY16-724" fmla="*/ 68 h 205"/>
              <a:gd name="connsiteX17-725" fmla="*/ 159 w 306"/>
              <a:gd name="connsiteY17-726" fmla="*/ 68 h 205"/>
              <a:gd name="connsiteX18-727" fmla="*/ 143 w 306"/>
              <a:gd name="connsiteY18-728" fmla="*/ 68 h 205"/>
              <a:gd name="connsiteX19-729" fmla="*/ 127 w 306"/>
              <a:gd name="connsiteY19-730" fmla="*/ 74 h 205"/>
              <a:gd name="connsiteX20-731" fmla="*/ 95 w 306"/>
              <a:gd name="connsiteY20-732" fmla="*/ 74 h 205"/>
              <a:gd name="connsiteX21-733" fmla="*/ 64 w 306"/>
              <a:gd name="connsiteY21-734" fmla="*/ 79 h 205"/>
              <a:gd name="connsiteX22-735" fmla="*/ 32 w 306"/>
              <a:gd name="connsiteY22-736" fmla="*/ 84 h 205"/>
              <a:gd name="connsiteX23-737" fmla="*/ 0 w 306"/>
              <a:gd name="connsiteY23-738" fmla="*/ 89 h 205"/>
              <a:gd name="connsiteX24-739" fmla="*/ 0 w 306"/>
              <a:gd name="connsiteY24-740" fmla="*/ 52 h 205"/>
              <a:gd name="connsiteX25-741" fmla="*/ 27 w 306"/>
              <a:gd name="connsiteY25-742" fmla="*/ 52 h 205"/>
              <a:gd name="connsiteX26-743" fmla="*/ 58 w 306"/>
              <a:gd name="connsiteY26-744" fmla="*/ 52 h 205"/>
              <a:gd name="connsiteX27-745" fmla="*/ 85 w 306"/>
              <a:gd name="connsiteY27-746" fmla="*/ 47 h 205"/>
              <a:gd name="connsiteX28-747" fmla="*/ 116 w 306"/>
              <a:gd name="connsiteY28-748" fmla="*/ 42 h 205"/>
              <a:gd name="connsiteX29-749" fmla="*/ 132 w 306"/>
              <a:gd name="connsiteY29-750" fmla="*/ 37 h 205"/>
              <a:gd name="connsiteX30-751" fmla="*/ 143 w 306"/>
              <a:gd name="connsiteY30-752" fmla="*/ 31 h 205"/>
              <a:gd name="connsiteX31-753" fmla="*/ 159 w 306"/>
              <a:gd name="connsiteY31-754" fmla="*/ 31 h 205"/>
              <a:gd name="connsiteX32-755" fmla="*/ 169 w 306"/>
              <a:gd name="connsiteY32-756" fmla="*/ 26 h 205"/>
              <a:gd name="connsiteX33-757" fmla="*/ 174 w 306"/>
              <a:gd name="connsiteY33-758" fmla="*/ 21 h 205"/>
              <a:gd name="connsiteX34-759" fmla="*/ 185 w 306"/>
              <a:gd name="connsiteY34-760" fmla="*/ 21 h 205"/>
              <a:gd name="connsiteX35-761" fmla="*/ 190 w 306"/>
              <a:gd name="connsiteY35-762" fmla="*/ 16 h 205"/>
              <a:gd name="connsiteX36-763" fmla="*/ 195 w 306"/>
              <a:gd name="connsiteY36-764" fmla="*/ 10 h 205"/>
              <a:gd name="connsiteX37-765" fmla="*/ 201 w 306"/>
              <a:gd name="connsiteY37-766" fmla="*/ 5 h 205"/>
              <a:gd name="connsiteX38-767" fmla="*/ 211 w 306"/>
              <a:gd name="connsiteY38-768" fmla="*/ 0 h 205"/>
              <a:gd name="connsiteX39-769" fmla="*/ 216 w 306"/>
              <a:gd name="connsiteY39-770" fmla="*/ 0 h 205"/>
              <a:gd name="connsiteX40-771" fmla="*/ 222 w 306"/>
              <a:gd name="connsiteY40-772" fmla="*/ 0 h 205"/>
              <a:gd name="connsiteX41-773" fmla="*/ 227 w 306"/>
              <a:gd name="connsiteY41-774" fmla="*/ 5 h 205"/>
              <a:gd name="connsiteX42-775" fmla="*/ 238 w 306"/>
              <a:gd name="connsiteY42-776" fmla="*/ 10 h 205"/>
              <a:gd name="connsiteX43-777" fmla="*/ 243 w 306"/>
              <a:gd name="connsiteY43-778" fmla="*/ 16 h 205"/>
              <a:gd name="connsiteX44-779" fmla="*/ 253 w 306"/>
              <a:gd name="connsiteY44-780" fmla="*/ 16 h 205"/>
              <a:gd name="connsiteX45-781" fmla="*/ 259 w 306"/>
              <a:gd name="connsiteY45-782" fmla="*/ 21 h 205"/>
              <a:gd name="connsiteX46-783" fmla="*/ 269 w 306"/>
              <a:gd name="connsiteY46-784" fmla="*/ 26 h 205"/>
              <a:gd name="connsiteX47-785" fmla="*/ 280 w 306"/>
              <a:gd name="connsiteY47-786" fmla="*/ 31 h 205"/>
              <a:gd name="connsiteX48-787" fmla="*/ 285 w 306"/>
              <a:gd name="connsiteY48-788" fmla="*/ 42 h 205"/>
              <a:gd name="connsiteX49-789" fmla="*/ 290 w 306"/>
              <a:gd name="connsiteY49-790" fmla="*/ 47 h 205"/>
              <a:gd name="connsiteX50-791" fmla="*/ 295 w 306"/>
              <a:gd name="connsiteY50-792" fmla="*/ 52 h 205"/>
              <a:gd name="connsiteX51-793" fmla="*/ 301 w 306"/>
              <a:gd name="connsiteY51-794" fmla="*/ 52 h 205"/>
              <a:gd name="connsiteX52-795" fmla="*/ 301 w 306"/>
              <a:gd name="connsiteY52-796" fmla="*/ 58 h 205"/>
              <a:gd name="connsiteX53-797" fmla="*/ 306 w 306"/>
              <a:gd name="connsiteY53-798" fmla="*/ 63 h 205"/>
              <a:gd name="connsiteX54-799" fmla="*/ 306 w 306"/>
              <a:gd name="connsiteY54-800" fmla="*/ 63 h 205"/>
              <a:gd name="connsiteX55-801" fmla="*/ 301 w 306"/>
              <a:gd name="connsiteY55-802" fmla="*/ 68 h 205"/>
              <a:gd name="connsiteX56-803" fmla="*/ 295 w 306"/>
              <a:gd name="connsiteY56-804" fmla="*/ 74 h 205"/>
              <a:gd name="connsiteX57-805" fmla="*/ 290 w 306"/>
              <a:gd name="connsiteY57-806" fmla="*/ 79 h 205"/>
              <a:gd name="connsiteX58-807" fmla="*/ 280 w 306"/>
              <a:gd name="connsiteY58-808" fmla="*/ 79 h 205"/>
              <a:gd name="connsiteX59-809" fmla="*/ 274 w 306"/>
              <a:gd name="connsiteY59-810" fmla="*/ 84 h 205"/>
              <a:gd name="connsiteX60-811" fmla="*/ 269 w 306"/>
              <a:gd name="connsiteY60-812" fmla="*/ 95 h 205"/>
              <a:gd name="connsiteX61-813" fmla="*/ 264 w 306"/>
              <a:gd name="connsiteY61-814" fmla="*/ 105 h 205"/>
              <a:gd name="connsiteX62-815" fmla="*/ 259 w 306"/>
              <a:gd name="connsiteY62-816" fmla="*/ 116 h 205"/>
              <a:gd name="connsiteX63-817" fmla="*/ 248 w 306"/>
              <a:gd name="connsiteY63-818" fmla="*/ 137 h 205"/>
              <a:gd name="connsiteX64-819" fmla="*/ 243 w 306"/>
              <a:gd name="connsiteY64-820" fmla="*/ 152 h 205"/>
              <a:gd name="connsiteX65-821" fmla="*/ 232 w 306"/>
              <a:gd name="connsiteY65-822" fmla="*/ 179 h 205"/>
              <a:gd name="connsiteX0-823" fmla="*/ 227 w 306"/>
              <a:gd name="connsiteY0-824" fmla="*/ 205 h 205"/>
              <a:gd name="connsiteX1-825" fmla="*/ 195 w 306"/>
              <a:gd name="connsiteY1-826" fmla="*/ 152 h 205"/>
              <a:gd name="connsiteX2-827" fmla="*/ 201 w 306"/>
              <a:gd name="connsiteY2-828" fmla="*/ 131 h 205"/>
              <a:gd name="connsiteX3-829" fmla="*/ 201 w 306"/>
              <a:gd name="connsiteY3-830" fmla="*/ 116 h 205"/>
              <a:gd name="connsiteX4-831" fmla="*/ 201 w 306"/>
              <a:gd name="connsiteY4-832" fmla="*/ 105 h 205"/>
              <a:gd name="connsiteX5-833" fmla="*/ 201 w 306"/>
              <a:gd name="connsiteY5-834" fmla="*/ 95 h 205"/>
              <a:gd name="connsiteX6-835" fmla="*/ 201 w 306"/>
              <a:gd name="connsiteY6-836" fmla="*/ 84 h 205"/>
              <a:gd name="connsiteX7-837" fmla="*/ 201 w 306"/>
              <a:gd name="connsiteY7-838" fmla="*/ 79 h 205"/>
              <a:gd name="connsiteX8-839" fmla="*/ 201 w 306"/>
              <a:gd name="connsiteY8-840" fmla="*/ 74 h 205"/>
              <a:gd name="connsiteX9-841" fmla="*/ 201 w 306"/>
              <a:gd name="connsiteY9-842" fmla="*/ 68 h 205"/>
              <a:gd name="connsiteX10-843" fmla="*/ 201 w 306"/>
              <a:gd name="connsiteY10-844" fmla="*/ 68 h 205"/>
              <a:gd name="connsiteX11-845" fmla="*/ 195 w 306"/>
              <a:gd name="connsiteY11-846" fmla="*/ 68 h 205"/>
              <a:gd name="connsiteX12-847" fmla="*/ 190 w 306"/>
              <a:gd name="connsiteY12-848" fmla="*/ 63 h 205"/>
              <a:gd name="connsiteX13-849" fmla="*/ 185 w 306"/>
              <a:gd name="connsiteY13-850" fmla="*/ 63 h 205"/>
              <a:gd name="connsiteX14-851" fmla="*/ 180 w 306"/>
              <a:gd name="connsiteY14-852" fmla="*/ 68 h 205"/>
              <a:gd name="connsiteX15-853" fmla="*/ 169 w 306"/>
              <a:gd name="connsiteY15-854" fmla="*/ 68 h 205"/>
              <a:gd name="connsiteX16-855" fmla="*/ 159 w 306"/>
              <a:gd name="connsiteY16-856" fmla="*/ 68 h 205"/>
              <a:gd name="connsiteX17-857" fmla="*/ 143 w 306"/>
              <a:gd name="connsiteY17-858" fmla="*/ 68 h 205"/>
              <a:gd name="connsiteX18-859" fmla="*/ 127 w 306"/>
              <a:gd name="connsiteY18-860" fmla="*/ 74 h 205"/>
              <a:gd name="connsiteX19-861" fmla="*/ 95 w 306"/>
              <a:gd name="connsiteY19-862" fmla="*/ 74 h 205"/>
              <a:gd name="connsiteX20-863" fmla="*/ 64 w 306"/>
              <a:gd name="connsiteY20-864" fmla="*/ 79 h 205"/>
              <a:gd name="connsiteX21-865" fmla="*/ 32 w 306"/>
              <a:gd name="connsiteY21-866" fmla="*/ 84 h 205"/>
              <a:gd name="connsiteX22-867" fmla="*/ 0 w 306"/>
              <a:gd name="connsiteY22-868" fmla="*/ 89 h 205"/>
              <a:gd name="connsiteX23-869" fmla="*/ 0 w 306"/>
              <a:gd name="connsiteY23-870" fmla="*/ 52 h 205"/>
              <a:gd name="connsiteX24-871" fmla="*/ 27 w 306"/>
              <a:gd name="connsiteY24-872" fmla="*/ 52 h 205"/>
              <a:gd name="connsiteX25-873" fmla="*/ 58 w 306"/>
              <a:gd name="connsiteY25-874" fmla="*/ 52 h 205"/>
              <a:gd name="connsiteX26-875" fmla="*/ 85 w 306"/>
              <a:gd name="connsiteY26-876" fmla="*/ 47 h 205"/>
              <a:gd name="connsiteX27-877" fmla="*/ 116 w 306"/>
              <a:gd name="connsiteY27-878" fmla="*/ 42 h 205"/>
              <a:gd name="connsiteX28-879" fmla="*/ 132 w 306"/>
              <a:gd name="connsiteY28-880" fmla="*/ 37 h 205"/>
              <a:gd name="connsiteX29-881" fmla="*/ 143 w 306"/>
              <a:gd name="connsiteY29-882" fmla="*/ 31 h 205"/>
              <a:gd name="connsiteX30-883" fmla="*/ 159 w 306"/>
              <a:gd name="connsiteY30-884" fmla="*/ 31 h 205"/>
              <a:gd name="connsiteX31-885" fmla="*/ 169 w 306"/>
              <a:gd name="connsiteY31-886" fmla="*/ 26 h 205"/>
              <a:gd name="connsiteX32-887" fmla="*/ 174 w 306"/>
              <a:gd name="connsiteY32-888" fmla="*/ 21 h 205"/>
              <a:gd name="connsiteX33-889" fmla="*/ 185 w 306"/>
              <a:gd name="connsiteY33-890" fmla="*/ 21 h 205"/>
              <a:gd name="connsiteX34-891" fmla="*/ 190 w 306"/>
              <a:gd name="connsiteY34-892" fmla="*/ 16 h 205"/>
              <a:gd name="connsiteX35-893" fmla="*/ 195 w 306"/>
              <a:gd name="connsiteY35-894" fmla="*/ 10 h 205"/>
              <a:gd name="connsiteX36-895" fmla="*/ 201 w 306"/>
              <a:gd name="connsiteY36-896" fmla="*/ 5 h 205"/>
              <a:gd name="connsiteX37-897" fmla="*/ 211 w 306"/>
              <a:gd name="connsiteY37-898" fmla="*/ 0 h 205"/>
              <a:gd name="connsiteX38-899" fmla="*/ 216 w 306"/>
              <a:gd name="connsiteY38-900" fmla="*/ 0 h 205"/>
              <a:gd name="connsiteX39-901" fmla="*/ 222 w 306"/>
              <a:gd name="connsiteY39-902" fmla="*/ 0 h 205"/>
              <a:gd name="connsiteX40-903" fmla="*/ 227 w 306"/>
              <a:gd name="connsiteY40-904" fmla="*/ 5 h 205"/>
              <a:gd name="connsiteX41-905" fmla="*/ 238 w 306"/>
              <a:gd name="connsiteY41-906" fmla="*/ 10 h 205"/>
              <a:gd name="connsiteX42-907" fmla="*/ 243 w 306"/>
              <a:gd name="connsiteY42-908" fmla="*/ 16 h 205"/>
              <a:gd name="connsiteX43-909" fmla="*/ 253 w 306"/>
              <a:gd name="connsiteY43-910" fmla="*/ 16 h 205"/>
              <a:gd name="connsiteX44-911" fmla="*/ 259 w 306"/>
              <a:gd name="connsiteY44-912" fmla="*/ 21 h 205"/>
              <a:gd name="connsiteX45-913" fmla="*/ 269 w 306"/>
              <a:gd name="connsiteY45-914" fmla="*/ 26 h 205"/>
              <a:gd name="connsiteX46-915" fmla="*/ 280 w 306"/>
              <a:gd name="connsiteY46-916" fmla="*/ 31 h 205"/>
              <a:gd name="connsiteX47-917" fmla="*/ 285 w 306"/>
              <a:gd name="connsiteY47-918" fmla="*/ 42 h 205"/>
              <a:gd name="connsiteX48-919" fmla="*/ 290 w 306"/>
              <a:gd name="connsiteY48-920" fmla="*/ 47 h 205"/>
              <a:gd name="connsiteX49-921" fmla="*/ 295 w 306"/>
              <a:gd name="connsiteY49-922" fmla="*/ 52 h 205"/>
              <a:gd name="connsiteX50-923" fmla="*/ 301 w 306"/>
              <a:gd name="connsiteY50-924" fmla="*/ 52 h 205"/>
              <a:gd name="connsiteX51-925" fmla="*/ 301 w 306"/>
              <a:gd name="connsiteY51-926" fmla="*/ 58 h 205"/>
              <a:gd name="connsiteX52-927" fmla="*/ 306 w 306"/>
              <a:gd name="connsiteY52-928" fmla="*/ 63 h 205"/>
              <a:gd name="connsiteX53-929" fmla="*/ 306 w 306"/>
              <a:gd name="connsiteY53-930" fmla="*/ 63 h 205"/>
              <a:gd name="connsiteX54-931" fmla="*/ 301 w 306"/>
              <a:gd name="connsiteY54-932" fmla="*/ 68 h 205"/>
              <a:gd name="connsiteX55-933" fmla="*/ 295 w 306"/>
              <a:gd name="connsiteY55-934" fmla="*/ 74 h 205"/>
              <a:gd name="connsiteX56-935" fmla="*/ 290 w 306"/>
              <a:gd name="connsiteY56-936" fmla="*/ 79 h 205"/>
              <a:gd name="connsiteX57-937" fmla="*/ 280 w 306"/>
              <a:gd name="connsiteY57-938" fmla="*/ 79 h 205"/>
              <a:gd name="connsiteX58-939" fmla="*/ 274 w 306"/>
              <a:gd name="connsiteY58-940" fmla="*/ 84 h 205"/>
              <a:gd name="connsiteX59-941" fmla="*/ 269 w 306"/>
              <a:gd name="connsiteY59-942" fmla="*/ 95 h 205"/>
              <a:gd name="connsiteX60-943" fmla="*/ 264 w 306"/>
              <a:gd name="connsiteY60-944" fmla="*/ 105 h 205"/>
              <a:gd name="connsiteX61-945" fmla="*/ 259 w 306"/>
              <a:gd name="connsiteY61-946" fmla="*/ 116 h 205"/>
              <a:gd name="connsiteX62-947" fmla="*/ 248 w 306"/>
              <a:gd name="connsiteY62-948" fmla="*/ 137 h 205"/>
              <a:gd name="connsiteX63-949" fmla="*/ 243 w 306"/>
              <a:gd name="connsiteY63-950" fmla="*/ 152 h 205"/>
              <a:gd name="connsiteX64-951" fmla="*/ 232 w 306"/>
              <a:gd name="connsiteY64-952" fmla="*/ 179 h 205"/>
              <a:gd name="connsiteX0-953" fmla="*/ 227 w 306"/>
              <a:gd name="connsiteY0-954" fmla="*/ 205 h 205"/>
              <a:gd name="connsiteX1-955" fmla="*/ 201 w 306"/>
              <a:gd name="connsiteY1-956" fmla="*/ 131 h 205"/>
              <a:gd name="connsiteX2-957" fmla="*/ 201 w 306"/>
              <a:gd name="connsiteY2-958" fmla="*/ 116 h 205"/>
              <a:gd name="connsiteX3-959" fmla="*/ 201 w 306"/>
              <a:gd name="connsiteY3-960" fmla="*/ 105 h 205"/>
              <a:gd name="connsiteX4-961" fmla="*/ 201 w 306"/>
              <a:gd name="connsiteY4-962" fmla="*/ 95 h 205"/>
              <a:gd name="connsiteX5-963" fmla="*/ 201 w 306"/>
              <a:gd name="connsiteY5-964" fmla="*/ 84 h 205"/>
              <a:gd name="connsiteX6-965" fmla="*/ 201 w 306"/>
              <a:gd name="connsiteY6-966" fmla="*/ 79 h 205"/>
              <a:gd name="connsiteX7-967" fmla="*/ 201 w 306"/>
              <a:gd name="connsiteY7-968" fmla="*/ 74 h 205"/>
              <a:gd name="connsiteX8-969" fmla="*/ 201 w 306"/>
              <a:gd name="connsiteY8-970" fmla="*/ 68 h 205"/>
              <a:gd name="connsiteX9-971" fmla="*/ 201 w 306"/>
              <a:gd name="connsiteY9-972" fmla="*/ 68 h 205"/>
              <a:gd name="connsiteX10-973" fmla="*/ 195 w 306"/>
              <a:gd name="connsiteY10-974" fmla="*/ 68 h 205"/>
              <a:gd name="connsiteX11-975" fmla="*/ 190 w 306"/>
              <a:gd name="connsiteY11-976" fmla="*/ 63 h 205"/>
              <a:gd name="connsiteX12-977" fmla="*/ 185 w 306"/>
              <a:gd name="connsiteY12-978" fmla="*/ 63 h 205"/>
              <a:gd name="connsiteX13-979" fmla="*/ 180 w 306"/>
              <a:gd name="connsiteY13-980" fmla="*/ 68 h 205"/>
              <a:gd name="connsiteX14-981" fmla="*/ 169 w 306"/>
              <a:gd name="connsiteY14-982" fmla="*/ 68 h 205"/>
              <a:gd name="connsiteX15-983" fmla="*/ 159 w 306"/>
              <a:gd name="connsiteY15-984" fmla="*/ 68 h 205"/>
              <a:gd name="connsiteX16-985" fmla="*/ 143 w 306"/>
              <a:gd name="connsiteY16-986" fmla="*/ 68 h 205"/>
              <a:gd name="connsiteX17-987" fmla="*/ 127 w 306"/>
              <a:gd name="connsiteY17-988" fmla="*/ 74 h 205"/>
              <a:gd name="connsiteX18-989" fmla="*/ 95 w 306"/>
              <a:gd name="connsiteY18-990" fmla="*/ 74 h 205"/>
              <a:gd name="connsiteX19-991" fmla="*/ 64 w 306"/>
              <a:gd name="connsiteY19-992" fmla="*/ 79 h 205"/>
              <a:gd name="connsiteX20-993" fmla="*/ 32 w 306"/>
              <a:gd name="connsiteY20-994" fmla="*/ 84 h 205"/>
              <a:gd name="connsiteX21-995" fmla="*/ 0 w 306"/>
              <a:gd name="connsiteY21-996" fmla="*/ 89 h 205"/>
              <a:gd name="connsiteX22-997" fmla="*/ 0 w 306"/>
              <a:gd name="connsiteY22-998" fmla="*/ 52 h 205"/>
              <a:gd name="connsiteX23-999" fmla="*/ 27 w 306"/>
              <a:gd name="connsiteY23-1000" fmla="*/ 52 h 205"/>
              <a:gd name="connsiteX24-1001" fmla="*/ 58 w 306"/>
              <a:gd name="connsiteY24-1002" fmla="*/ 52 h 205"/>
              <a:gd name="connsiteX25-1003" fmla="*/ 85 w 306"/>
              <a:gd name="connsiteY25-1004" fmla="*/ 47 h 205"/>
              <a:gd name="connsiteX26-1005" fmla="*/ 116 w 306"/>
              <a:gd name="connsiteY26-1006" fmla="*/ 42 h 205"/>
              <a:gd name="connsiteX27-1007" fmla="*/ 132 w 306"/>
              <a:gd name="connsiteY27-1008" fmla="*/ 37 h 205"/>
              <a:gd name="connsiteX28-1009" fmla="*/ 143 w 306"/>
              <a:gd name="connsiteY28-1010" fmla="*/ 31 h 205"/>
              <a:gd name="connsiteX29-1011" fmla="*/ 159 w 306"/>
              <a:gd name="connsiteY29-1012" fmla="*/ 31 h 205"/>
              <a:gd name="connsiteX30-1013" fmla="*/ 169 w 306"/>
              <a:gd name="connsiteY30-1014" fmla="*/ 26 h 205"/>
              <a:gd name="connsiteX31-1015" fmla="*/ 174 w 306"/>
              <a:gd name="connsiteY31-1016" fmla="*/ 21 h 205"/>
              <a:gd name="connsiteX32-1017" fmla="*/ 185 w 306"/>
              <a:gd name="connsiteY32-1018" fmla="*/ 21 h 205"/>
              <a:gd name="connsiteX33-1019" fmla="*/ 190 w 306"/>
              <a:gd name="connsiteY33-1020" fmla="*/ 16 h 205"/>
              <a:gd name="connsiteX34-1021" fmla="*/ 195 w 306"/>
              <a:gd name="connsiteY34-1022" fmla="*/ 10 h 205"/>
              <a:gd name="connsiteX35-1023" fmla="*/ 201 w 306"/>
              <a:gd name="connsiteY35-1024" fmla="*/ 5 h 205"/>
              <a:gd name="connsiteX36-1025" fmla="*/ 211 w 306"/>
              <a:gd name="connsiteY36-1026" fmla="*/ 0 h 205"/>
              <a:gd name="connsiteX37-1027" fmla="*/ 216 w 306"/>
              <a:gd name="connsiteY37-1028" fmla="*/ 0 h 205"/>
              <a:gd name="connsiteX38-1029" fmla="*/ 222 w 306"/>
              <a:gd name="connsiteY38-1030" fmla="*/ 0 h 205"/>
              <a:gd name="connsiteX39-1031" fmla="*/ 227 w 306"/>
              <a:gd name="connsiteY39-1032" fmla="*/ 5 h 205"/>
              <a:gd name="connsiteX40-1033" fmla="*/ 238 w 306"/>
              <a:gd name="connsiteY40-1034" fmla="*/ 10 h 205"/>
              <a:gd name="connsiteX41-1035" fmla="*/ 243 w 306"/>
              <a:gd name="connsiteY41-1036" fmla="*/ 16 h 205"/>
              <a:gd name="connsiteX42-1037" fmla="*/ 253 w 306"/>
              <a:gd name="connsiteY42-1038" fmla="*/ 16 h 205"/>
              <a:gd name="connsiteX43-1039" fmla="*/ 259 w 306"/>
              <a:gd name="connsiteY43-1040" fmla="*/ 21 h 205"/>
              <a:gd name="connsiteX44-1041" fmla="*/ 269 w 306"/>
              <a:gd name="connsiteY44-1042" fmla="*/ 26 h 205"/>
              <a:gd name="connsiteX45-1043" fmla="*/ 280 w 306"/>
              <a:gd name="connsiteY45-1044" fmla="*/ 31 h 205"/>
              <a:gd name="connsiteX46-1045" fmla="*/ 285 w 306"/>
              <a:gd name="connsiteY46-1046" fmla="*/ 42 h 205"/>
              <a:gd name="connsiteX47-1047" fmla="*/ 290 w 306"/>
              <a:gd name="connsiteY47-1048" fmla="*/ 47 h 205"/>
              <a:gd name="connsiteX48-1049" fmla="*/ 295 w 306"/>
              <a:gd name="connsiteY48-1050" fmla="*/ 52 h 205"/>
              <a:gd name="connsiteX49-1051" fmla="*/ 301 w 306"/>
              <a:gd name="connsiteY49-1052" fmla="*/ 52 h 205"/>
              <a:gd name="connsiteX50-1053" fmla="*/ 301 w 306"/>
              <a:gd name="connsiteY50-1054" fmla="*/ 58 h 205"/>
              <a:gd name="connsiteX51-1055" fmla="*/ 306 w 306"/>
              <a:gd name="connsiteY51-1056" fmla="*/ 63 h 205"/>
              <a:gd name="connsiteX52-1057" fmla="*/ 306 w 306"/>
              <a:gd name="connsiteY52-1058" fmla="*/ 63 h 205"/>
              <a:gd name="connsiteX53-1059" fmla="*/ 301 w 306"/>
              <a:gd name="connsiteY53-1060" fmla="*/ 68 h 205"/>
              <a:gd name="connsiteX54-1061" fmla="*/ 295 w 306"/>
              <a:gd name="connsiteY54-1062" fmla="*/ 74 h 205"/>
              <a:gd name="connsiteX55-1063" fmla="*/ 290 w 306"/>
              <a:gd name="connsiteY55-1064" fmla="*/ 79 h 205"/>
              <a:gd name="connsiteX56-1065" fmla="*/ 280 w 306"/>
              <a:gd name="connsiteY56-1066" fmla="*/ 79 h 205"/>
              <a:gd name="connsiteX57-1067" fmla="*/ 274 w 306"/>
              <a:gd name="connsiteY57-1068" fmla="*/ 84 h 205"/>
              <a:gd name="connsiteX58-1069" fmla="*/ 269 w 306"/>
              <a:gd name="connsiteY58-1070" fmla="*/ 95 h 205"/>
              <a:gd name="connsiteX59-1071" fmla="*/ 264 w 306"/>
              <a:gd name="connsiteY59-1072" fmla="*/ 105 h 205"/>
              <a:gd name="connsiteX60-1073" fmla="*/ 259 w 306"/>
              <a:gd name="connsiteY60-1074" fmla="*/ 116 h 205"/>
              <a:gd name="connsiteX61-1075" fmla="*/ 248 w 306"/>
              <a:gd name="connsiteY61-1076" fmla="*/ 137 h 205"/>
              <a:gd name="connsiteX62-1077" fmla="*/ 243 w 306"/>
              <a:gd name="connsiteY62-1078" fmla="*/ 152 h 205"/>
              <a:gd name="connsiteX63-1079" fmla="*/ 232 w 306"/>
              <a:gd name="connsiteY63-1080" fmla="*/ 179 h 205"/>
              <a:gd name="connsiteX0-1081" fmla="*/ 201 w 306"/>
              <a:gd name="connsiteY0-1082" fmla="*/ 131 h 179"/>
              <a:gd name="connsiteX1-1083" fmla="*/ 201 w 306"/>
              <a:gd name="connsiteY1-1084" fmla="*/ 116 h 179"/>
              <a:gd name="connsiteX2-1085" fmla="*/ 201 w 306"/>
              <a:gd name="connsiteY2-1086" fmla="*/ 105 h 179"/>
              <a:gd name="connsiteX3-1087" fmla="*/ 201 w 306"/>
              <a:gd name="connsiteY3-1088" fmla="*/ 95 h 179"/>
              <a:gd name="connsiteX4-1089" fmla="*/ 201 w 306"/>
              <a:gd name="connsiteY4-1090" fmla="*/ 84 h 179"/>
              <a:gd name="connsiteX5-1091" fmla="*/ 201 w 306"/>
              <a:gd name="connsiteY5-1092" fmla="*/ 79 h 179"/>
              <a:gd name="connsiteX6-1093" fmla="*/ 201 w 306"/>
              <a:gd name="connsiteY6-1094" fmla="*/ 74 h 179"/>
              <a:gd name="connsiteX7-1095" fmla="*/ 201 w 306"/>
              <a:gd name="connsiteY7-1096" fmla="*/ 68 h 179"/>
              <a:gd name="connsiteX8-1097" fmla="*/ 201 w 306"/>
              <a:gd name="connsiteY8-1098" fmla="*/ 68 h 179"/>
              <a:gd name="connsiteX9-1099" fmla="*/ 195 w 306"/>
              <a:gd name="connsiteY9-1100" fmla="*/ 68 h 179"/>
              <a:gd name="connsiteX10-1101" fmla="*/ 190 w 306"/>
              <a:gd name="connsiteY10-1102" fmla="*/ 63 h 179"/>
              <a:gd name="connsiteX11-1103" fmla="*/ 185 w 306"/>
              <a:gd name="connsiteY11-1104" fmla="*/ 63 h 179"/>
              <a:gd name="connsiteX12-1105" fmla="*/ 180 w 306"/>
              <a:gd name="connsiteY12-1106" fmla="*/ 68 h 179"/>
              <a:gd name="connsiteX13-1107" fmla="*/ 169 w 306"/>
              <a:gd name="connsiteY13-1108" fmla="*/ 68 h 179"/>
              <a:gd name="connsiteX14-1109" fmla="*/ 159 w 306"/>
              <a:gd name="connsiteY14-1110" fmla="*/ 68 h 179"/>
              <a:gd name="connsiteX15-1111" fmla="*/ 143 w 306"/>
              <a:gd name="connsiteY15-1112" fmla="*/ 68 h 179"/>
              <a:gd name="connsiteX16-1113" fmla="*/ 127 w 306"/>
              <a:gd name="connsiteY16-1114" fmla="*/ 74 h 179"/>
              <a:gd name="connsiteX17-1115" fmla="*/ 95 w 306"/>
              <a:gd name="connsiteY17-1116" fmla="*/ 74 h 179"/>
              <a:gd name="connsiteX18-1117" fmla="*/ 64 w 306"/>
              <a:gd name="connsiteY18-1118" fmla="*/ 79 h 179"/>
              <a:gd name="connsiteX19-1119" fmla="*/ 32 w 306"/>
              <a:gd name="connsiteY19-1120" fmla="*/ 84 h 179"/>
              <a:gd name="connsiteX20-1121" fmla="*/ 0 w 306"/>
              <a:gd name="connsiteY20-1122" fmla="*/ 89 h 179"/>
              <a:gd name="connsiteX21-1123" fmla="*/ 0 w 306"/>
              <a:gd name="connsiteY21-1124" fmla="*/ 52 h 179"/>
              <a:gd name="connsiteX22-1125" fmla="*/ 27 w 306"/>
              <a:gd name="connsiteY22-1126" fmla="*/ 52 h 179"/>
              <a:gd name="connsiteX23-1127" fmla="*/ 58 w 306"/>
              <a:gd name="connsiteY23-1128" fmla="*/ 52 h 179"/>
              <a:gd name="connsiteX24-1129" fmla="*/ 85 w 306"/>
              <a:gd name="connsiteY24-1130" fmla="*/ 47 h 179"/>
              <a:gd name="connsiteX25-1131" fmla="*/ 116 w 306"/>
              <a:gd name="connsiteY25-1132" fmla="*/ 42 h 179"/>
              <a:gd name="connsiteX26-1133" fmla="*/ 132 w 306"/>
              <a:gd name="connsiteY26-1134" fmla="*/ 37 h 179"/>
              <a:gd name="connsiteX27-1135" fmla="*/ 143 w 306"/>
              <a:gd name="connsiteY27-1136" fmla="*/ 31 h 179"/>
              <a:gd name="connsiteX28-1137" fmla="*/ 159 w 306"/>
              <a:gd name="connsiteY28-1138" fmla="*/ 31 h 179"/>
              <a:gd name="connsiteX29-1139" fmla="*/ 169 w 306"/>
              <a:gd name="connsiteY29-1140" fmla="*/ 26 h 179"/>
              <a:gd name="connsiteX30-1141" fmla="*/ 174 w 306"/>
              <a:gd name="connsiteY30-1142" fmla="*/ 21 h 179"/>
              <a:gd name="connsiteX31-1143" fmla="*/ 185 w 306"/>
              <a:gd name="connsiteY31-1144" fmla="*/ 21 h 179"/>
              <a:gd name="connsiteX32-1145" fmla="*/ 190 w 306"/>
              <a:gd name="connsiteY32-1146" fmla="*/ 16 h 179"/>
              <a:gd name="connsiteX33-1147" fmla="*/ 195 w 306"/>
              <a:gd name="connsiteY33-1148" fmla="*/ 10 h 179"/>
              <a:gd name="connsiteX34-1149" fmla="*/ 201 w 306"/>
              <a:gd name="connsiteY34-1150" fmla="*/ 5 h 179"/>
              <a:gd name="connsiteX35-1151" fmla="*/ 211 w 306"/>
              <a:gd name="connsiteY35-1152" fmla="*/ 0 h 179"/>
              <a:gd name="connsiteX36-1153" fmla="*/ 216 w 306"/>
              <a:gd name="connsiteY36-1154" fmla="*/ 0 h 179"/>
              <a:gd name="connsiteX37-1155" fmla="*/ 222 w 306"/>
              <a:gd name="connsiteY37-1156" fmla="*/ 0 h 179"/>
              <a:gd name="connsiteX38-1157" fmla="*/ 227 w 306"/>
              <a:gd name="connsiteY38-1158" fmla="*/ 5 h 179"/>
              <a:gd name="connsiteX39-1159" fmla="*/ 238 w 306"/>
              <a:gd name="connsiteY39-1160" fmla="*/ 10 h 179"/>
              <a:gd name="connsiteX40-1161" fmla="*/ 243 w 306"/>
              <a:gd name="connsiteY40-1162" fmla="*/ 16 h 179"/>
              <a:gd name="connsiteX41-1163" fmla="*/ 253 w 306"/>
              <a:gd name="connsiteY41-1164" fmla="*/ 16 h 179"/>
              <a:gd name="connsiteX42-1165" fmla="*/ 259 w 306"/>
              <a:gd name="connsiteY42-1166" fmla="*/ 21 h 179"/>
              <a:gd name="connsiteX43-1167" fmla="*/ 269 w 306"/>
              <a:gd name="connsiteY43-1168" fmla="*/ 26 h 179"/>
              <a:gd name="connsiteX44-1169" fmla="*/ 280 w 306"/>
              <a:gd name="connsiteY44-1170" fmla="*/ 31 h 179"/>
              <a:gd name="connsiteX45-1171" fmla="*/ 285 w 306"/>
              <a:gd name="connsiteY45-1172" fmla="*/ 42 h 179"/>
              <a:gd name="connsiteX46-1173" fmla="*/ 290 w 306"/>
              <a:gd name="connsiteY46-1174" fmla="*/ 47 h 179"/>
              <a:gd name="connsiteX47-1175" fmla="*/ 295 w 306"/>
              <a:gd name="connsiteY47-1176" fmla="*/ 52 h 179"/>
              <a:gd name="connsiteX48-1177" fmla="*/ 301 w 306"/>
              <a:gd name="connsiteY48-1178" fmla="*/ 52 h 179"/>
              <a:gd name="connsiteX49-1179" fmla="*/ 301 w 306"/>
              <a:gd name="connsiteY49-1180" fmla="*/ 58 h 179"/>
              <a:gd name="connsiteX50-1181" fmla="*/ 306 w 306"/>
              <a:gd name="connsiteY50-1182" fmla="*/ 63 h 179"/>
              <a:gd name="connsiteX51-1183" fmla="*/ 306 w 306"/>
              <a:gd name="connsiteY51-1184" fmla="*/ 63 h 179"/>
              <a:gd name="connsiteX52-1185" fmla="*/ 301 w 306"/>
              <a:gd name="connsiteY52-1186" fmla="*/ 68 h 179"/>
              <a:gd name="connsiteX53-1187" fmla="*/ 295 w 306"/>
              <a:gd name="connsiteY53-1188" fmla="*/ 74 h 179"/>
              <a:gd name="connsiteX54-1189" fmla="*/ 290 w 306"/>
              <a:gd name="connsiteY54-1190" fmla="*/ 79 h 179"/>
              <a:gd name="connsiteX55-1191" fmla="*/ 280 w 306"/>
              <a:gd name="connsiteY55-1192" fmla="*/ 79 h 179"/>
              <a:gd name="connsiteX56-1193" fmla="*/ 274 w 306"/>
              <a:gd name="connsiteY56-1194" fmla="*/ 84 h 179"/>
              <a:gd name="connsiteX57-1195" fmla="*/ 269 w 306"/>
              <a:gd name="connsiteY57-1196" fmla="*/ 95 h 179"/>
              <a:gd name="connsiteX58-1197" fmla="*/ 264 w 306"/>
              <a:gd name="connsiteY58-1198" fmla="*/ 105 h 179"/>
              <a:gd name="connsiteX59-1199" fmla="*/ 259 w 306"/>
              <a:gd name="connsiteY59-1200" fmla="*/ 116 h 179"/>
              <a:gd name="connsiteX60-1201" fmla="*/ 248 w 306"/>
              <a:gd name="connsiteY60-1202" fmla="*/ 137 h 179"/>
              <a:gd name="connsiteX61-1203" fmla="*/ 243 w 306"/>
              <a:gd name="connsiteY61-1204" fmla="*/ 152 h 179"/>
              <a:gd name="connsiteX62-1205" fmla="*/ 232 w 306"/>
              <a:gd name="connsiteY62-1206" fmla="*/ 179 h 179"/>
              <a:gd name="connsiteX0-1207" fmla="*/ 201 w 306"/>
              <a:gd name="connsiteY0-1208" fmla="*/ 131 h 152"/>
              <a:gd name="connsiteX1-1209" fmla="*/ 201 w 306"/>
              <a:gd name="connsiteY1-1210" fmla="*/ 116 h 152"/>
              <a:gd name="connsiteX2-1211" fmla="*/ 201 w 306"/>
              <a:gd name="connsiteY2-1212" fmla="*/ 105 h 152"/>
              <a:gd name="connsiteX3-1213" fmla="*/ 201 w 306"/>
              <a:gd name="connsiteY3-1214" fmla="*/ 95 h 152"/>
              <a:gd name="connsiteX4-1215" fmla="*/ 201 w 306"/>
              <a:gd name="connsiteY4-1216" fmla="*/ 84 h 152"/>
              <a:gd name="connsiteX5-1217" fmla="*/ 201 w 306"/>
              <a:gd name="connsiteY5-1218" fmla="*/ 79 h 152"/>
              <a:gd name="connsiteX6-1219" fmla="*/ 201 w 306"/>
              <a:gd name="connsiteY6-1220" fmla="*/ 74 h 152"/>
              <a:gd name="connsiteX7-1221" fmla="*/ 201 w 306"/>
              <a:gd name="connsiteY7-1222" fmla="*/ 68 h 152"/>
              <a:gd name="connsiteX8-1223" fmla="*/ 201 w 306"/>
              <a:gd name="connsiteY8-1224" fmla="*/ 68 h 152"/>
              <a:gd name="connsiteX9-1225" fmla="*/ 195 w 306"/>
              <a:gd name="connsiteY9-1226" fmla="*/ 68 h 152"/>
              <a:gd name="connsiteX10-1227" fmla="*/ 190 w 306"/>
              <a:gd name="connsiteY10-1228" fmla="*/ 63 h 152"/>
              <a:gd name="connsiteX11-1229" fmla="*/ 185 w 306"/>
              <a:gd name="connsiteY11-1230" fmla="*/ 63 h 152"/>
              <a:gd name="connsiteX12-1231" fmla="*/ 180 w 306"/>
              <a:gd name="connsiteY12-1232" fmla="*/ 68 h 152"/>
              <a:gd name="connsiteX13-1233" fmla="*/ 169 w 306"/>
              <a:gd name="connsiteY13-1234" fmla="*/ 68 h 152"/>
              <a:gd name="connsiteX14-1235" fmla="*/ 159 w 306"/>
              <a:gd name="connsiteY14-1236" fmla="*/ 68 h 152"/>
              <a:gd name="connsiteX15-1237" fmla="*/ 143 w 306"/>
              <a:gd name="connsiteY15-1238" fmla="*/ 68 h 152"/>
              <a:gd name="connsiteX16-1239" fmla="*/ 127 w 306"/>
              <a:gd name="connsiteY16-1240" fmla="*/ 74 h 152"/>
              <a:gd name="connsiteX17-1241" fmla="*/ 95 w 306"/>
              <a:gd name="connsiteY17-1242" fmla="*/ 74 h 152"/>
              <a:gd name="connsiteX18-1243" fmla="*/ 64 w 306"/>
              <a:gd name="connsiteY18-1244" fmla="*/ 79 h 152"/>
              <a:gd name="connsiteX19-1245" fmla="*/ 32 w 306"/>
              <a:gd name="connsiteY19-1246" fmla="*/ 84 h 152"/>
              <a:gd name="connsiteX20-1247" fmla="*/ 0 w 306"/>
              <a:gd name="connsiteY20-1248" fmla="*/ 89 h 152"/>
              <a:gd name="connsiteX21-1249" fmla="*/ 0 w 306"/>
              <a:gd name="connsiteY21-1250" fmla="*/ 52 h 152"/>
              <a:gd name="connsiteX22-1251" fmla="*/ 27 w 306"/>
              <a:gd name="connsiteY22-1252" fmla="*/ 52 h 152"/>
              <a:gd name="connsiteX23-1253" fmla="*/ 58 w 306"/>
              <a:gd name="connsiteY23-1254" fmla="*/ 52 h 152"/>
              <a:gd name="connsiteX24-1255" fmla="*/ 85 w 306"/>
              <a:gd name="connsiteY24-1256" fmla="*/ 47 h 152"/>
              <a:gd name="connsiteX25-1257" fmla="*/ 116 w 306"/>
              <a:gd name="connsiteY25-1258" fmla="*/ 42 h 152"/>
              <a:gd name="connsiteX26-1259" fmla="*/ 132 w 306"/>
              <a:gd name="connsiteY26-1260" fmla="*/ 37 h 152"/>
              <a:gd name="connsiteX27-1261" fmla="*/ 143 w 306"/>
              <a:gd name="connsiteY27-1262" fmla="*/ 31 h 152"/>
              <a:gd name="connsiteX28-1263" fmla="*/ 159 w 306"/>
              <a:gd name="connsiteY28-1264" fmla="*/ 31 h 152"/>
              <a:gd name="connsiteX29-1265" fmla="*/ 169 w 306"/>
              <a:gd name="connsiteY29-1266" fmla="*/ 26 h 152"/>
              <a:gd name="connsiteX30-1267" fmla="*/ 174 w 306"/>
              <a:gd name="connsiteY30-1268" fmla="*/ 21 h 152"/>
              <a:gd name="connsiteX31-1269" fmla="*/ 185 w 306"/>
              <a:gd name="connsiteY31-1270" fmla="*/ 21 h 152"/>
              <a:gd name="connsiteX32-1271" fmla="*/ 190 w 306"/>
              <a:gd name="connsiteY32-1272" fmla="*/ 16 h 152"/>
              <a:gd name="connsiteX33-1273" fmla="*/ 195 w 306"/>
              <a:gd name="connsiteY33-1274" fmla="*/ 10 h 152"/>
              <a:gd name="connsiteX34-1275" fmla="*/ 201 w 306"/>
              <a:gd name="connsiteY34-1276" fmla="*/ 5 h 152"/>
              <a:gd name="connsiteX35-1277" fmla="*/ 211 w 306"/>
              <a:gd name="connsiteY35-1278" fmla="*/ 0 h 152"/>
              <a:gd name="connsiteX36-1279" fmla="*/ 216 w 306"/>
              <a:gd name="connsiteY36-1280" fmla="*/ 0 h 152"/>
              <a:gd name="connsiteX37-1281" fmla="*/ 222 w 306"/>
              <a:gd name="connsiteY37-1282" fmla="*/ 0 h 152"/>
              <a:gd name="connsiteX38-1283" fmla="*/ 227 w 306"/>
              <a:gd name="connsiteY38-1284" fmla="*/ 5 h 152"/>
              <a:gd name="connsiteX39-1285" fmla="*/ 238 w 306"/>
              <a:gd name="connsiteY39-1286" fmla="*/ 10 h 152"/>
              <a:gd name="connsiteX40-1287" fmla="*/ 243 w 306"/>
              <a:gd name="connsiteY40-1288" fmla="*/ 16 h 152"/>
              <a:gd name="connsiteX41-1289" fmla="*/ 253 w 306"/>
              <a:gd name="connsiteY41-1290" fmla="*/ 16 h 152"/>
              <a:gd name="connsiteX42-1291" fmla="*/ 259 w 306"/>
              <a:gd name="connsiteY42-1292" fmla="*/ 21 h 152"/>
              <a:gd name="connsiteX43-1293" fmla="*/ 269 w 306"/>
              <a:gd name="connsiteY43-1294" fmla="*/ 26 h 152"/>
              <a:gd name="connsiteX44-1295" fmla="*/ 280 w 306"/>
              <a:gd name="connsiteY44-1296" fmla="*/ 31 h 152"/>
              <a:gd name="connsiteX45-1297" fmla="*/ 285 w 306"/>
              <a:gd name="connsiteY45-1298" fmla="*/ 42 h 152"/>
              <a:gd name="connsiteX46-1299" fmla="*/ 290 w 306"/>
              <a:gd name="connsiteY46-1300" fmla="*/ 47 h 152"/>
              <a:gd name="connsiteX47-1301" fmla="*/ 295 w 306"/>
              <a:gd name="connsiteY47-1302" fmla="*/ 52 h 152"/>
              <a:gd name="connsiteX48-1303" fmla="*/ 301 w 306"/>
              <a:gd name="connsiteY48-1304" fmla="*/ 52 h 152"/>
              <a:gd name="connsiteX49-1305" fmla="*/ 301 w 306"/>
              <a:gd name="connsiteY49-1306" fmla="*/ 58 h 152"/>
              <a:gd name="connsiteX50-1307" fmla="*/ 306 w 306"/>
              <a:gd name="connsiteY50-1308" fmla="*/ 63 h 152"/>
              <a:gd name="connsiteX51-1309" fmla="*/ 306 w 306"/>
              <a:gd name="connsiteY51-1310" fmla="*/ 63 h 152"/>
              <a:gd name="connsiteX52-1311" fmla="*/ 301 w 306"/>
              <a:gd name="connsiteY52-1312" fmla="*/ 68 h 152"/>
              <a:gd name="connsiteX53-1313" fmla="*/ 295 w 306"/>
              <a:gd name="connsiteY53-1314" fmla="*/ 74 h 152"/>
              <a:gd name="connsiteX54-1315" fmla="*/ 290 w 306"/>
              <a:gd name="connsiteY54-1316" fmla="*/ 79 h 152"/>
              <a:gd name="connsiteX55-1317" fmla="*/ 280 w 306"/>
              <a:gd name="connsiteY55-1318" fmla="*/ 79 h 152"/>
              <a:gd name="connsiteX56-1319" fmla="*/ 274 w 306"/>
              <a:gd name="connsiteY56-1320" fmla="*/ 84 h 152"/>
              <a:gd name="connsiteX57-1321" fmla="*/ 269 w 306"/>
              <a:gd name="connsiteY57-1322" fmla="*/ 95 h 152"/>
              <a:gd name="connsiteX58-1323" fmla="*/ 264 w 306"/>
              <a:gd name="connsiteY58-1324" fmla="*/ 105 h 152"/>
              <a:gd name="connsiteX59-1325" fmla="*/ 259 w 306"/>
              <a:gd name="connsiteY59-1326" fmla="*/ 116 h 152"/>
              <a:gd name="connsiteX60-1327" fmla="*/ 248 w 306"/>
              <a:gd name="connsiteY60-1328" fmla="*/ 137 h 152"/>
              <a:gd name="connsiteX61-1329" fmla="*/ 243 w 306"/>
              <a:gd name="connsiteY61-1330" fmla="*/ 152 h 152"/>
              <a:gd name="connsiteX0-1331" fmla="*/ 201 w 306"/>
              <a:gd name="connsiteY0-1332" fmla="*/ 131 h 137"/>
              <a:gd name="connsiteX1-1333" fmla="*/ 201 w 306"/>
              <a:gd name="connsiteY1-1334" fmla="*/ 116 h 137"/>
              <a:gd name="connsiteX2-1335" fmla="*/ 201 w 306"/>
              <a:gd name="connsiteY2-1336" fmla="*/ 105 h 137"/>
              <a:gd name="connsiteX3-1337" fmla="*/ 201 w 306"/>
              <a:gd name="connsiteY3-1338" fmla="*/ 95 h 137"/>
              <a:gd name="connsiteX4-1339" fmla="*/ 201 w 306"/>
              <a:gd name="connsiteY4-1340" fmla="*/ 84 h 137"/>
              <a:gd name="connsiteX5-1341" fmla="*/ 201 w 306"/>
              <a:gd name="connsiteY5-1342" fmla="*/ 79 h 137"/>
              <a:gd name="connsiteX6-1343" fmla="*/ 201 w 306"/>
              <a:gd name="connsiteY6-1344" fmla="*/ 74 h 137"/>
              <a:gd name="connsiteX7-1345" fmla="*/ 201 w 306"/>
              <a:gd name="connsiteY7-1346" fmla="*/ 68 h 137"/>
              <a:gd name="connsiteX8-1347" fmla="*/ 201 w 306"/>
              <a:gd name="connsiteY8-1348" fmla="*/ 68 h 137"/>
              <a:gd name="connsiteX9-1349" fmla="*/ 195 w 306"/>
              <a:gd name="connsiteY9-1350" fmla="*/ 68 h 137"/>
              <a:gd name="connsiteX10-1351" fmla="*/ 190 w 306"/>
              <a:gd name="connsiteY10-1352" fmla="*/ 63 h 137"/>
              <a:gd name="connsiteX11-1353" fmla="*/ 185 w 306"/>
              <a:gd name="connsiteY11-1354" fmla="*/ 63 h 137"/>
              <a:gd name="connsiteX12-1355" fmla="*/ 180 w 306"/>
              <a:gd name="connsiteY12-1356" fmla="*/ 68 h 137"/>
              <a:gd name="connsiteX13-1357" fmla="*/ 169 w 306"/>
              <a:gd name="connsiteY13-1358" fmla="*/ 68 h 137"/>
              <a:gd name="connsiteX14-1359" fmla="*/ 159 w 306"/>
              <a:gd name="connsiteY14-1360" fmla="*/ 68 h 137"/>
              <a:gd name="connsiteX15-1361" fmla="*/ 143 w 306"/>
              <a:gd name="connsiteY15-1362" fmla="*/ 68 h 137"/>
              <a:gd name="connsiteX16-1363" fmla="*/ 127 w 306"/>
              <a:gd name="connsiteY16-1364" fmla="*/ 74 h 137"/>
              <a:gd name="connsiteX17-1365" fmla="*/ 95 w 306"/>
              <a:gd name="connsiteY17-1366" fmla="*/ 74 h 137"/>
              <a:gd name="connsiteX18-1367" fmla="*/ 64 w 306"/>
              <a:gd name="connsiteY18-1368" fmla="*/ 79 h 137"/>
              <a:gd name="connsiteX19-1369" fmla="*/ 32 w 306"/>
              <a:gd name="connsiteY19-1370" fmla="*/ 84 h 137"/>
              <a:gd name="connsiteX20-1371" fmla="*/ 0 w 306"/>
              <a:gd name="connsiteY20-1372" fmla="*/ 89 h 137"/>
              <a:gd name="connsiteX21-1373" fmla="*/ 0 w 306"/>
              <a:gd name="connsiteY21-1374" fmla="*/ 52 h 137"/>
              <a:gd name="connsiteX22-1375" fmla="*/ 27 w 306"/>
              <a:gd name="connsiteY22-1376" fmla="*/ 52 h 137"/>
              <a:gd name="connsiteX23-1377" fmla="*/ 58 w 306"/>
              <a:gd name="connsiteY23-1378" fmla="*/ 52 h 137"/>
              <a:gd name="connsiteX24-1379" fmla="*/ 85 w 306"/>
              <a:gd name="connsiteY24-1380" fmla="*/ 47 h 137"/>
              <a:gd name="connsiteX25-1381" fmla="*/ 116 w 306"/>
              <a:gd name="connsiteY25-1382" fmla="*/ 42 h 137"/>
              <a:gd name="connsiteX26-1383" fmla="*/ 132 w 306"/>
              <a:gd name="connsiteY26-1384" fmla="*/ 37 h 137"/>
              <a:gd name="connsiteX27-1385" fmla="*/ 143 w 306"/>
              <a:gd name="connsiteY27-1386" fmla="*/ 31 h 137"/>
              <a:gd name="connsiteX28-1387" fmla="*/ 159 w 306"/>
              <a:gd name="connsiteY28-1388" fmla="*/ 31 h 137"/>
              <a:gd name="connsiteX29-1389" fmla="*/ 169 w 306"/>
              <a:gd name="connsiteY29-1390" fmla="*/ 26 h 137"/>
              <a:gd name="connsiteX30-1391" fmla="*/ 174 w 306"/>
              <a:gd name="connsiteY30-1392" fmla="*/ 21 h 137"/>
              <a:gd name="connsiteX31-1393" fmla="*/ 185 w 306"/>
              <a:gd name="connsiteY31-1394" fmla="*/ 21 h 137"/>
              <a:gd name="connsiteX32-1395" fmla="*/ 190 w 306"/>
              <a:gd name="connsiteY32-1396" fmla="*/ 16 h 137"/>
              <a:gd name="connsiteX33-1397" fmla="*/ 195 w 306"/>
              <a:gd name="connsiteY33-1398" fmla="*/ 10 h 137"/>
              <a:gd name="connsiteX34-1399" fmla="*/ 201 w 306"/>
              <a:gd name="connsiteY34-1400" fmla="*/ 5 h 137"/>
              <a:gd name="connsiteX35-1401" fmla="*/ 211 w 306"/>
              <a:gd name="connsiteY35-1402" fmla="*/ 0 h 137"/>
              <a:gd name="connsiteX36-1403" fmla="*/ 216 w 306"/>
              <a:gd name="connsiteY36-1404" fmla="*/ 0 h 137"/>
              <a:gd name="connsiteX37-1405" fmla="*/ 222 w 306"/>
              <a:gd name="connsiteY37-1406" fmla="*/ 0 h 137"/>
              <a:gd name="connsiteX38-1407" fmla="*/ 227 w 306"/>
              <a:gd name="connsiteY38-1408" fmla="*/ 5 h 137"/>
              <a:gd name="connsiteX39-1409" fmla="*/ 238 w 306"/>
              <a:gd name="connsiteY39-1410" fmla="*/ 10 h 137"/>
              <a:gd name="connsiteX40-1411" fmla="*/ 243 w 306"/>
              <a:gd name="connsiteY40-1412" fmla="*/ 16 h 137"/>
              <a:gd name="connsiteX41-1413" fmla="*/ 253 w 306"/>
              <a:gd name="connsiteY41-1414" fmla="*/ 16 h 137"/>
              <a:gd name="connsiteX42-1415" fmla="*/ 259 w 306"/>
              <a:gd name="connsiteY42-1416" fmla="*/ 21 h 137"/>
              <a:gd name="connsiteX43-1417" fmla="*/ 269 w 306"/>
              <a:gd name="connsiteY43-1418" fmla="*/ 26 h 137"/>
              <a:gd name="connsiteX44-1419" fmla="*/ 280 w 306"/>
              <a:gd name="connsiteY44-1420" fmla="*/ 31 h 137"/>
              <a:gd name="connsiteX45-1421" fmla="*/ 285 w 306"/>
              <a:gd name="connsiteY45-1422" fmla="*/ 42 h 137"/>
              <a:gd name="connsiteX46-1423" fmla="*/ 290 w 306"/>
              <a:gd name="connsiteY46-1424" fmla="*/ 47 h 137"/>
              <a:gd name="connsiteX47-1425" fmla="*/ 295 w 306"/>
              <a:gd name="connsiteY47-1426" fmla="*/ 52 h 137"/>
              <a:gd name="connsiteX48-1427" fmla="*/ 301 w 306"/>
              <a:gd name="connsiteY48-1428" fmla="*/ 52 h 137"/>
              <a:gd name="connsiteX49-1429" fmla="*/ 301 w 306"/>
              <a:gd name="connsiteY49-1430" fmla="*/ 58 h 137"/>
              <a:gd name="connsiteX50-1431" fmla="*/ 306 w 306"/>
              <a:gd name="connsiteY50-1432" fmla="*/ 63 h 137"/>
              <a:gd name="connsiteX51-1433" fmla="*/ 306 w 306"/>
              <a:gd name="connsiteY51-1434" fmla="*/ 63 h 137"/>
              <a:gd name="connsiteX52-1435" fmla="*/ 301 w 306"/>
              <a:gd name="connsiteY52-1436" fmla="*/ 68 h 137"/>
              <a:gd name="connsiteX53-1437" fmla="*/ 295 w 306"/>
              <a:gd name="connsiteY53-1438" fmla="*/ 74 h 137"/>
              <a:gd name="connsiteX54-1439" fmla="*/ 290 w 306"/>
              <a:gd name="connsiteY54-1440" fmla="*/ 79 h 137"/>
              <a:gd name="connsiteX55-1441" fmla="*/ 280 w 306"/>
              <a:gd name="connsiteY55-1442" fmla="*/ 79 h 137"/>
              <a:gd name="connsiteX56-1443" fmla="*/ 274 w 306"/>
              <a:gd name="connsiteY56-1444" fmla="*/ 84 h 137"/>
              <a:gd name="connsiteX57-1445" fmla="*/ 269 w 306"/>
              <a:gd name="connsiteY57-1446" fmla="*/ 95 h 137"/>
              <a:gd name="connsiteX58-1447" fmla="*/ 264 w 306"/>
              <a:gd name="connsiteY58-1448" fmla="*/ 105 h 137"/>
              <a:gd name="connsiteX59-1449" fmla="*/ 259 w 306"/>
              <a:gd name="connsiteY59-1450" fmla="*/ 116 h 137"/>
              <a:gd name="connsiteX60-1451" fmla="*/ 248 w 306"/>
              <a:gd name="connsiteY60-1452" fmla="*/ 137 h 137"/>
              <a:gd name="connsiteX0-1453" fmla="*/ 201 w 306"/>
              <a:gd name="connsiteY0-1454" fmla="*/ 131 h 131"/>
              <a:gd name="connsiteX1-1455" fmla="*/ 201 w 306"/>
              <a:gd name="connsiteY1-1456" fmla="*/ 116 h 131"/>
              <a:gd name="connsiteX2-1457" fmla="*/ 201 w 306"/>
              <a:gd name="connsiteY2-1458" fmla="*/ 105 h 131"/>
              <a:gd name="connsiteX3-1459" fmla="*/ 201 w 306"/>
              <a:gd name="connsiteY3-1460" fmla="*/ 95 h 131"/>
              <a:gd name="connsiteX4-1461" fmla="*/ 201 w 306"/>
              <a:gd name="connsiteY4-1462" fmla="*/ 84 h 131"/>
              <a:gd name="connsiteX5-1463" fmla="*/ 201 w 306"/>
              <a:gd name="connsiteY5-1464" fmla="*/ 79 h 131"/>
              <a:gd name="connsiteX6-1465" fmla="*/ 201 w 306"/>
              <a:gd name="connsiteY6-1466" fmla="*/ 74 h 131"/>
              <a:gd name="connsiteX7-1467" fmla="*/ 201 w 306"/>
              <a:gd name="connsiteY7-1468" fmla="*/ 68 h 131"/>
              <a:gd name="connsiteX8-1469" fmla="*/ 201 w 306"/>
              <a:gd name="connsiteY8-1470" fmla="*/ 68 h 131"/>
              <a:gd name="connsiteX9-1471" fmla="*/ 195 w 306"/>
              <a:gd name="connsiteY9-1472" fmla="*/ 68 h 131"/>
              <a:gd name="connsiteX10-1473" fmla="*/ 190 w 306"/>
              <a:gd name="connsiteY10-1474" fmla="*/ 63 h 131"/>
              <a:gd name="connsiteX11-1475" fmla="*/ 185 w 306"/>
              <a:gd name="connsiteY11-1476" fmla="*/ 63 h 131"/>
              <a:gd name="connsiteX12-1477" fmla="*/ 180 w 306"/>
              <a:gd name="connsiteY12-1478" fmla="*/ 68 h 131"/>
              <a:gd name="connsiteX13-1479" fmla="*/ 169 w 306"/>
              <a:gd name="connsiteY13-1480" fmla="*/ 68 h 131"/>
              <a:gd name="connsiteX14-1481" fmla="*/ 159 w 306"/>
              <a:gd name="connsiteY14-1482" fmla="*/ 68 h 131"/>
              <a:gd name="connsiteX15-1483" fmla="*/ 143 w 306"/>
              <a:gd name="connsiteY15-1484" fmla="*/ 68 h 131"/>
              <a:gd name="connsiteX16-1485" fmla="*/ 127 w 306"/>
              <a:gd name="connsiteY16-1486" fmla="*/ 74 h 131"/>
              <a:gd name="connsiteX17-1487" fmla="*/ 95 w 306"/>
              <a:gd name="connsiteY17-1488" fmla="*/ 74 h 131"/>
              <a:gd name="connsiteX18-1489" fmla="*/ 64 w 306"/>
              <a:gd name="connsiteY18-1490" fmla="*/ 79 h 131"/>
              <a:gd name="connsiteX19-1491" fmla="*/ 32 w 306"/>
              <a:gd name="connsiteY19-1492" fmla="*/ 84 h 131"/>
              <a:gd name="connsiteX20-1493" fmla="*/ 0 w 306"/>
              <a:gd name="connsiteY20-1494" fmla="*/ 89 h 131"/>
              <a:gd name="connsiteX21-1495" fmla="*/ 0 w 306"/>
              <a:gd name="connsiteY21-1496" fmla="*/ 52 h 131"/>
              <a:gd name="connsiteX22-1497" fmla="*/ 27 w 306"/>
              <a:gd name="connsiteY22-1498" fmla="*/ 52 h 131"/>
              <a:gd name="connsiteX23-1499" fmla="*/ 58 w 306"/>
              <a:gd name="connsiteY23-1500" fmla="*/ 52 h 131"/>
              <a:gd name="connsiteX24-1501" fmla="*/ 85 w 306"/>
              <a:gd name="connsiteY24-1502" fmla="*/ 47 h 131"/>
              <a:gd name="connsiteX25-1503" fmla="*/ 116 w 306"/>
              <a:gd name="connsiteY25-1504" fmla="*/ 42 h 131"/>
              <a:gd name="connsiteX26-1505" fmla="*/ 132 w 306"/>
              <a:gd name="connsiteY26-1506" fmla="*/ 37 h 131"/>
              <a:gd name="connsiteX27-1507" fmla="*/ 143 w 306"/>
              <a:gd name="connsiteY27-1508" fmla="*/ 31 h 131"/>
              <a:gd name="connsiteX28-1509" fmla="*/ 159 w 306"/>
              <a:gd name="connsiteY28-1510" fmla="*/ 31 h 131"/>
              <a:gd name="connsiteX29-1511" fmla="*/ 169 w 306"/>
              <a:gd name="connsiteY29-1512" fmla="*/ 26 h 131"/>
              <a:gd name="connsiteX30-1513" fmla="*/ 174 w 306"/>
              <a:gd name="connsiteY30-1514" fmla="*/ 21 h 131"/>
              <a:gd name="connsiteX31-1515" fmla="*/ 185 w 306"/>
              <a:gd name="connsiteY31-1516" fmla="*/ 21 h 131"/>
              <a:gd name="connsiteX32-1517" fmla="*/ 190 w 306"/>
              <a:gd name="connsiteY32-1518" fmla="*/ 16 h 131"/>
              <a:gd name="connsiteX33-1519" fmla="*/ 195 w 306"/>
              <a:gd name="connsiteY33-1520" fmla="*/ 10 h 131"/>
              <a:gd name="connsiteX34-1521" fmla="*/ 201 w 306"/>
              <a:gd name="connsiteY34-1522" fmla="*/ 5 h 131"/>
              <a:gd name="connsiteX35-1523" fmla="*/ 211 w 306"/>
              <a:gd name="connsiteY35-1524" fmla="*/ 0 h 131"/>
              <a:gd name="connsiteX36-1525" fmla="*/ 216 w 306"/>
              <a:gd name="connsiteY36-1526" fmla="*/ 0 h 131"/>
              <a:gd name="connsiteX37-1527" fmla="*/ 222 w 306"/>
              <a:gd name="connsiteY37-1528" fmla="*/ 0 h 131"/>
              <a:gd name="connsiteX38-1529" fmla="*/ 227 w 306"/>
              <a:gd name="connsiteY38-1530" fmla="*/ 5 h 131"/>
              <a:gd name="connsiteX39-1531" fmla="*/ 238 w 306"/>
              <a:gd name="connsiteY39-1532" fmla="*/ 10 h 131"/>
              <a:gd name="connsiteX40-1533" fmla="*/ 243 w 306"/>
              <a:gd name="connsiteY40-1534" fmla="*/ 16 h 131"/>
              <a:gd name="connsiteX41-1535" fmla="*/ 253 w 306"/>
              <a:gd name="connsiteY41-1536" fmla="*/ 16 h 131"/>
              <a:gd name="connsiteX42-1537" fmla="*/ 259 w 306"/>
              <a:gd name="connsiteY42-1538" fmla="*/ 21 h 131"/>
              <a:gd name="connsiteX43-1539" fmla="*/ 269 w 306"/>
              <a:gd name="connsiteY43-1540" fmla="*/ 26 h 131"/>
              <a:gd name="connsiteX44-1541" fmla="*/ 280 w 306"/>
              <a:gd name="connsiteY44-1542" fmla="*/ 31 h 131"/>
              <a:gd name="connsiteX45-1543" fmla="*/ 285 w 306"/>
              <a:gd name="connsiteY45-1544" fmla="*/ 42 h 131"/>
              <a:gd name="connsiteX46-1545" fmla="*/ 290 w 306"/>
              <a:gd name="connsiteY46-1546" fmla="*/ 47 h 131"/>
              <a:gd name="connsiteX47-1547" fmla="*/ 295 w 306"/>
              <a:gd name="connsiteY47-1548" fmla="*/ 52 h 131"/>
              <a:gd name="connsiteX48-1549" fmla="*/ 301 w 306"/>
              <a:gd name="connsiteY48-1550" fmla="*/ 52 h 131"/>
              <a:gd name="connsiteX49-1551" fmla="*/ 301 w 306"/>
              <a:gd name="connsiteY49-1552" fmla="*/ 58 h 131"/>
              <a:gd name="connsiteX50-1553" fmla="*/ 306 w 306"/>
              <a:gd name="connsiteY50-1554" fmla="*/ 63 h 131"/>
              <a:gd name="connsiteX51-1555" fmla="*/ 306 w 306"/>
              <a:gd name="connsiteY51-1556" fmla="*/ 63 h 131"/>
              <a:gd name="connsiteX52-1557" fmla="*/ 301 w 306"/>
              <a:gd name="connsiteY52-1558" fmla="*/ 68 h 131"/>
              <a:gd name="connsiteX53-1559" fmla="*/ 295 w 306"/>
              <a:gd name="connsiteY53-1560" fmla="*/ 74 h 131"/>
              <a:gd name="connsiteX54-1561" fmla="*/ 290 w 306"/>
              <a:gd name="connsiteY54-1562" fmla="*/ 79 h 131"/>
              <a:gd name="connsiteX55-1563" fmla="*/ 280 w 306"/>
              <a:gd name="connsiteY55-1564" fmla="*/ 79 h 131"/>
              <a:gd name="connsiteX56-1565" fmla="*/ 274 w 306"/>
              <a:gd name="connsiteY56-1566" fmla="*/ 84 h 131"/>
              <a:gd name="connsiteX57-1567" fmla="*/ 269 w 306"/>
              <a:gd name="connsiteY57-1568" fmla="*/ 95 h 131"/>
              <a:gd name="connsiteX58-1569" fmla="*/ 264 w 306"/>
              <a:gd name="connsiteY58-1570" fmla="*/ 105 h 131"/>
              <a:gd name="connsiteX59-1571" fmla="*/ 259 w 306"/>
              <a:gd name="connsiteY59-1572" fmla="*/ 116 h 131"/>
              <a:gd name="connsiteX0-1573" fmla="*/ 201 w 306"/>
              <a:gd name="connsiteY0-1574" fmla="*/ 131 h 131"/>
              <a:gd name="connsiteX1-1575" fmla="*/ 201 w 306"/>
              <a:gd name="connsiteY1-1576" fmla="*/ 116 h 131"/>
              <a:gd name="connsiteX2-1577" fmla="*/ 201 w 306"/>
              <a:gd name="connsiteY2-1578" fmla="*/ 105 h 131"/>
              <a:gd name="connsiteX3-1579" fmla="*/ 201 w 306"/>
              <a:gd name="connsiteY3-1580" fmla="*/ 95 h 131"/>
              <a:gd name="connsiteX4-1581" fmla="*/ 201 w 306"/>
              <a:gd name="connsiteY4-1582" fmla="*/ 84 h 131"/>
              <a:gd name="connsiteX5-1583" fmla="*/ 201 w 306"/>
              <a:gd name="connsiteY5-1584" fmla="*/ 79 h 131"/>
              <a:gd name="connsiteX6-1585" fmla="*/ 201 w 306"/>
              <a:gd name="connsiteY6-1586" fmla="*/ 74 h 131"/>
              <a:gd name="connsiteX7-1587" fmla="*/ 201 w 306"/>
              <a:gd name="connsiteY7-1588" fmla="*/ 68 h 131"/>
              <a:gd name="connsiteX8-1589" fmla="*/ 201 w 306"/>
              <a:gd name="connsiteY8-1590" fmla="*/ 68 h 131"/>
              <a:gd name="connsiteX9-1591" fmla="*/ 195 w 306"/>
              <a:gd name="connsiteY9-1592" fmla="*/ 68 h 131"/>
              <a:gd name="connsiteX10-1593" fmla="*/ 190 w 306"/>
              <a:gd name="connsiteY10-1594" fmla="*/ 63 h 131"/>
              <a:gd name="connsiteX11-1595" fmla="*/ 185 w 306"/>
              <a:gd name="connsiteY11-1596" fmla="*/ 63 h 131"/>
              <a:gd name="connsiteX12-1597" fmla="*/ 180 w 306"/>
              <a:gd name="connsiteY12-1598" fmla="*/ 68 h 131"/>
              <a:gd name="connsiteX13-1599" fmla="*/ 169 w 306"/>
              <a:gd name="connsiteY13-1600" fmla="*/ 68 h 131"/>
              <a:gd name="connsiteX14-1601" fmla="*/ 159 w 306"/>
              <a:gd name="connsiteY14-1602" fmla="*/ 68 h 131"/>
              <a:gd name="connsiteX15-1603" fmla="*/ 143 w 306"/>
              <a:gd name="connsiteY15-1604" fmla="*/ 68 h 131"/>
              <a:gd name="connsiteX16-1605" fmla="*/ 127 w 306"/>
              <a:gd name="connsiteY16-1606" fmla="*/ 74 h 131"/>
              <a:gd name="connsiteX17-1607" fmla="*/ 95 w 306"/>
              <a:gd name="connsiteY17-1608" fmla="*/ 74 h 131"/>
              <a:gd name="connsiteX18-1609" fmla="*/ 64 w 306"/>
              <a:gd name="connsiteY18-1610" fmla="*/ 79 h 131"/>
              <a:gd name="connsiteX19-1611" fmla="*/ 32 w 306"/>
              <a:gd name="connsiteY19-1612" fmla="*/ 84 h 131"/>
              <a:gd name="connsiteX20-1613" fmla="*/ 0 w 306"/>
              <a:gd name="connsiteY20-1614" fmla="*/ 89 h 131"/>
              <a:gd name="connsiteX21-1615" fmla="*/ 0 w 306"/>
              <a:gd name="connsiteY21-1616" fmla="*/ 52 h 131"/>
              <a:gd name="connsiteX22-1617" fmla="*/ 27 w 306"/>
              <a:gd name="connsiteY22-1618" fmla="*/ 52 h 131"/>
              <a:gd name="connsiteX23-1619" fmla="*/ 58 w 306"/>
              <a:gd name="connsiteY23-1620" fmla="*/ 52 h 131"/>
              <a:gd name="connsiteX24-1621" fmla="*/ 85 w 306"/>
              <a:gd name="connsiteY24-1622" fmla="*/ 47 h 131"/>
              <a:gd name="connsiteX25-1623" fmla="*/ 116 w 306"/>
              <a:gd name="connsiteY25-1624" fmla="*/ 42 h 131"/>
              <a:gd name="connsiteX26-1625" fmla="*/ 132 w 306"/>
              <a:gd name="connsiteY26-1626" fmla="*/ 37 h 131"/>
              <a:gd name="connsiteX27-1627" fmla="*/ 143 w 306"/>
              <a:gd name="connsiteY27-1628" fmla="*/ 31 h 131"/>
              <a:gd name="connsiteX28-1629" fmla="*/ 159 w 306"/>
              <a:gd name="connsiteY28-1630" fmla="*/ 31 h 131"/>
              <a:gd name="connsiteX29-1631" fmla="*/ 169 w 306"/>
              <a:gd name="connsiteY29-1632" fmla="*/ 26 h 131"/>
              <a:gd name="connsiteX30-1633" fmla="*/ 174 w 306"/>
              <a:gd name="connsiteY30-1634" fmla="*/ 21 h 131"/>
              <a:gd name="connsiteX31-1635" fmla="*/ 185 w 306"/>
              <a:gd name="connsiteY31-1636" fmla="*/ 21 h 131"/>
              <a:gd name="connsiteX32-1637" fmla="*/ 190 w 306"/>
              <a:gd name="connsiteY32-1638" fmla="*/ 16 h 131"/>
              <a:gd name="connsiteX33-1639" fmla="*/ 195 w 306"/>
              <a:gd name="connsiteY33-1640" fmla="*/ 10 h 131"/>
              <a:gd name="connsiteX34-1641" fmla="*/ 201 w 306"/>
              <a:gd name="connsiteY34-1642" fmla="*/ 5 h 131"/>
              <a:gd name="connsiteX35-1643" fmla="*/ 211 w 306"/>
              <a:gd name="connsiteY35-1644" fmla="*/ 0 h 131"/>
              <a:gd name="connsiteX36-1645" fmla="*/ 216 w 306"/>
              <a:gd name="connsiteY36-1646" fmla="*/ 0 h 131"/>
              <a:gd name="connsiteX37-1647" fmla="*/ 222 w 306"/>
              <a:gd name="connsiteY37-1648" fmla="*/ 0 h 131"/>
              <a:gd name="connsiteX38-1649" fmla="*/ 227 w 306"/>
              <a:gd name="connsiteY38-1650" fmla="*/ 5 h 131"/>
              <a:gd name="connsiteX39-1651" fmla="*/ 238 w 306"/>
              <a:gd name="connsiteY39-1652" fmla="*/ 10 h 131"/>
              <a:gd name="connsiteX40-1653" fmla="*/ 243 w 306"/>
              <a:gd name="connsiteY40-1654" fmla="*/ 16 h 131"/>
              <a:gd name="connsiteX41-1655" fmla="*/ 253 w 306"/>
              <a:gd name="connsiteY41-1656" fmla="*/ 16 h 131"/>
              <a:gd name="connsiteX42-1657" fmla="*/ 259 w 306"/>
              <a:gd name="connsiteY42-1658" fmla="*/ 21 h 131"/>
              <a:gd name="connsiteX43-1659" fmla="*/ 269 w 306"/>
              <a:gd name="connsiteY43-1660" fmla="*/ 26 h 131"/>
              <a:gd name="connsiteX44-1661" fmla="*/ 280 w 306"/>
              <a:gd name="connsiteY44-1662" fmla="*/ 31 h 131"/>
              <a:gd name="connsiteX45-1663" fmla="*/ 285 w 306"/>
              <a:gd name="connsiteY45-1664" fmla="*/ 42 h 131"/>
              <a:gd name="connsiteX46-1665" fmla="*/ 290 w 306"/>
              <a:gd name="connsiteY46-1666" fmla="*/ 47 h 131"/>
              <a:gd name="connsiteX47-1667" fmla="*/ 295 w 306"/>
              <a:gd name="connsiteY47-1668" fmla="*/ 52 h 131"/>
              <a:gd name="connsiteX48-1669" fmla="*/ 301 w 306"/>
              <a:gd name="connsiteY48-1670" fmla="*/ 52 h 131"/>
              <a:gd name="connsiteX49-1671" fmla="*/ 301 w 306"/>
              <a:gd name="connsiteY49-1672" fmla="*/ 58 h 131"/>
              <a:gd name="connsiteX50-1673" fmla="*/ 306 w 306"/>
              <a:gd name="connsiteY50-1674" fmla="*/ 63 h 131"/>
              <a:gd name="connsiteX51-1675" fmla="*/ 306 w 306"/>
              <a:gd name="connsiteY51-1676" fmla="*/ 63 h 131"/>
              <a:gd name="connsiteX52-1677" fmla="*/ 301 w 306"/>
              <a:gd name="connsiteY52-1678" fmla="*/ 68 h 131"/>
              <a:gd name="connsiteX53-1679" fmla="*/ 295 w 306"/>
              <a:gd name="connsiteY53-1680" fmla="*/ 74 h 131"/>
              <a:gd name="connsiteX54-1681" fmla="*/ 290 w 306"/>
              <a:gd name="connsiteY54-1682" fmla="*/ 79 h 131"/>
              <a:gd name="connsiteX55-1683" fmla="*/ 280 w 306"/>
              <a:gd name="connsiteY55-1684" fmla="*/ 79 h 131"/>
              <a:gd name="connsiteX56-1685" fmla="*/ 274 w 306"/>
              <a:gd name="connsiteY56-1686" fmla="*/ 84 h 131"/>
              <a:gd name="connsiteX57-1687" fmla="*/ 269 w 306"/>
              <a:gd name="connsiteY57-1688" fmla="*/ 95 h 131"/>
              <a:gd name="connsiteX58-1689" fmla="*/ 264 w 306"/>
              <a:gd name="connsiteY58-1690" fmla="*/ 105 h 131"/>
              <a:gd name="connsiteX0-1691" fmla="*/ 201 w 306"/>
              <a:gd name="connsiteY0-1692" fmla="*/ 131 h 131"/>
              <a:gd name="connsiteX1-1693" fmla="*/ 201 w 306"/>
              <a:gd name="connsiteY1-1694" fmla="*/ 116 h 131"/>
              <a:gd name="connsiteX2-1695" fmla="*/ 201 w 306"/>
              <a:gd name="connsiteY2-1696" fmla="*/ 105 h 131"/>
              <a:gd name="connsiteX3-1697" fmla="*/ 201 w 306"/>
              <a:gd name="connsiteY3-1698" fmla="*/ 95 h 131"/>
              <a:gd name="connsiteX4-1699" fmla="*/ 201 w 306"/>
              <a:gd name="connsiteY4-1700" fmla="*/ 84 h 131"/>
              <a:gd name="connsiteX5-1701" fmla="*/ 201 w 306"/>
              <a:gd name="connsiteY5-1702" fmla="*/ 79 h 131"/>
              <a:gd name="connsiteX6-1703" fmla="*/ 201 w 306"/>
              <a:gd name="connsiteY6-1704" fmla="*/ 74 h 131"/>
              <a:gd name="connsiteX7-1705" fmla="*/ 201 w 306"/>
              <a:gd name="connsiteY7-1706" fmla="*/ 68 h 131"/>
              <a:gd name="connsiteX8-1707" fmla="*/ 201 w 306"/>
              <a:gd name="connsiteY8-1708" fmla="*/ 68 h 131"/>
              <a:gd name="connsiteX9-1709" fmla="*/ 195 w 306"/>
              <a:gd name="connsiteY9-1710" fmla="*/ 68 h 131"/>
              <a:gd name="connsiteX10-1711" fmla="*/ 190 w 306"/>
              <a:gd name="connsiteY10-1712" fmla="*/ 63 h 131"/>
              <a:gd name="connsiteX11-1713" fmla="*/ 185 w 306"/>
              <a:gd name="connsiteY11-1714" fmla="*/ 63 h 131"/>
              <a:gd name="connsiteX12-1715" fmla="*/ 180 w 306"/>
              <a:gd name="connsiteY12-1716" fmla="*/ 68 h 131"/>
              <a:gd name="connsiteX13-1717" fmla="*/ 169 w 306"/>
              <a:gd name="connsiteY13-1718" fmla="*/ 68 h 131"/>
              <a:gd name="connsiteX14-1719" fmla="*/ 159 w 306"/>
              <a:gd name="connsiteY14-1720" fmla="*/ 68 h 131"/>
              <a:gd name="connsiteX15-1721" fmla="*/ 143 w 306"/>
              <a:gd name="connsiteY15-1722" fmla="*/ 68 h 131"/>
              <a:gd name="connsiteX16-1723" fmla="*/ 127 w 306"/>
              <a:gd name="connsiteY16-1724" fmla="*/ 74 h 131"/>
              <a:gd name="connsiteX17-1725" fmla="*/ 95 w 306"/>
              <a:gd name="connsiteY17-1726" fmla="*/ 74 h 131"/>
              <a:gd name="connsiteX18-1727" fmla="*/ 64 w 306"/>
              <a:gd name="connsiteY18-1728" fmla="*/ 79 h 131"/>
              <a:gd name="connsiteX19-1729" fmla="*/ 32 w 306"/>
              <a:gd name="connsiteY19-1730" fmla="*/ 84 h 131"/>
              <a:gd name="connsiteX20-1731" fmla="*/ 0 w 306"/>
              <a:gd name="connsiteY20-1732" fmla="*/ 89 h 131"/>
              <a:gd name="connsiteX21-1733" fmla="*/ 0 w 306"/>
              <a:gd name="connsiteY21-1734" fmla="*/ 52 h 131"/>
              <a:gd name="connsiteX22-1735" fmla="*/ 27 w 306"/>
              <a:gd name="connsiteY22-1736" fmla="*/ 52 h 131"/>
              <a:gd name="connsiteX23-1737" fmla="*/ 58 w 306"/>
              <a:gd name="connsiteY23-1738" fmla="*/ 52 h 131"/>
              <a:gd name="connsiteX24-1739" fmla="*/ 85 w 306"/>
              <a:gd name="connsiteY24-1740" fmla="*/ 47 h 131"/>
              <a:gd name="connsiteX25-1741" fmla="*/ 116 w 306"/>
              <a:gd name="connsiteY25-1742" fmla="*/ 42 h 131"/>
              <a:gd name="connsiteX26-1743" fmla="*/ 132 w 306"/>
              <a:gd name="connsiteY26-1744" fmla="*/ 37 h 131"/>
              <a:gd name="connsiteX27-1745" fmla="*/ 143 w 306"/>
              <a:gd name="connsiteY27-1746" fmla="*/ 31 h 131"/>
              <a:gd name="connsiteX28-1747" fmla="*/ 159 w 306"/>
              <a:gd name="connsiteY28-1748" fmla="*/ 31 h 131"/>
              <a:gd name="connsiteX29-1749" fmla="*/ 169 w 306"/>
              <a:gd name="connsiteY29-1750" fmla="*/ 26 h 131"/>
              <a:gd name="connsiteX30-1751" fmla="*/ 174 w 306"/>
              <a:gd name="connsiteY30-1752" fmla="*/ 21 h 131"/>
              <a:gd name="connsiteX31-1753" fmla="*/ 185 w 306"/>
              <a:gd name="connsiteY31-1754" fmla="*/ 21 h 131"/>
              <a:gd name="connsiteX32-1755" fmla="*/ 190 w 306"/>
              <a:gd name="connsiteY32-1756" fmla="*/ 16 h 131"/>
              <a:gd name="connsiteX33-1757" fmla="*/ 195 w 306"/>
              <a:gd name="connsiteY33-1758" fmla="*/ 10 h 131"/>
              <a:gd name="connsiteX34-1759" fmla="*/ 201 w 306"/>
              <a:gd name="connsiteY34-1760" fmla="*/ 5 h 131"/>
              <a:gd name="connsiteX35-1761" fmla="*/ 211 w 306"/>
              <a:gd name="connsiteY35-1762" fmla="*/ 0 h 131"/>
              <a:gd name="connsiteX36-1763" fmla="*/ 216 w 306"/>
              <a:gd name="connsiteY36-1764" fmla="*/ 0 h 131"/>
              <a:gd name="connsiteX37-1765" fmla="*/ 222 w 306"/>
              <a:gd name="connsiteY37-1766" fmla="*/ 0 h 131"/>
              <a:gd name="connsiteX38-1767" fmla="*/ 227 w 306"/>
              <a:gd name="connsiteY38-1768" fmla="*/ 5 h 131"/>
              <a:gd name="connsiteX39-1769" fmla="*/ 238 w 306"/>
              <a:gd name="connsiteY39-1770" fmla="*/ 10 h 131"/>
              <a:gd name="connsiteX40-1771" fmla="*/ 243 w 306"/>
              <a:gd name="connsiteY40-1772" fmla="*/ 16 h 131"/>
              <a:gd name="connsiteX41-1773" fmla="*/ 253 w 306"/>
              <a:gd name="connsiteY41-1774" fmla="*/ 16 h 131"/>
              <a:gd name="connsiteX42-1775" fmla="*/ 259 w 306"/>
              <a:gd name="connsiteY42-1776" fmla="*/ 21 h 131"/>
              <a:gd name="connsiteX43-1777" fmla="*/ 269 w 306"/>
              <a:gd name="connsiteY43-1778" fmla="*/ 26 h 131"/>
              <a:gd name="connsiteX44-1779" fmla="*/ 280 w 306"/>
              <a:gd name="connsiteY44-1780" fmla="*/ 31 h 131"/>
              <a:gd name="connsiteX45-1781" fmla="*/ 285 w 306"/>
              <a:gd name="connsiteY45-1782" fmla="*/ 42 h 131"/>
              <a:gd name="connsiteX46-1783" fmla="*/ 290 w 306"/>
              <a:gd name="connsiteY46-1784" fmla="*/ 47 h 131"/>
              <a:gd name="connsiteX47-1785" fmla="*/ 295 w 306"/>
              <a:gd name="connsiteY47-1786" fmla="*/ 52 h 131"/>
              <a:gd name="connsiteX48-1787" fmla="*/ 301 w 306"/>
              <a:gd name="connsiteY48-1788" fmla="*/ 52 h 131"/>
              <a:gd name="connsiteX49-1789" fmla="*/ 301 w 306"/>
              <a:gd name="connsiteY49-1790" fmla="*/ 58 h 131"/>
              <a:gd name="connsiteX50-1791" fmla="*/ 306 w 306"/>
              <a:gd name="connsiteY50-1792" fmla="*/ 63 h 131"/>
              <a:gd name="connsiteX51-1793" fmla="*/ 306 w 306"/>
              <a:gd name="connsiteY51-1794" fmla="*/ 63 h 131"/>
              <a:gd name="connsiteX52-1795" fmla="*/ 301 w 306"/>
              <a:gd name="connsiteY52-1796" fmla="*/ 68 h 131"/>
              <a:gd name="connsiteX53-1797" fmla="*/ 295 w 306"/>
              <a:gd name="connsiteY53-1798" fmla="*/ 74 h 131"/>
              <a:gd name="connsiteX54-1799" fmla="*/ 290 w 306"/>
              <a:gd name="connsiteY54-1800" fmla="*/ 79 h 131"/>
              <a:gd name="connsiteX55-1801" fmla="*/ 280 w 306"/>
              <a:gd name="connsiteY55-1802" fmla="*/ 79 h 131"/>
              <a:gd name="connsiteX56-1803" fmla="*/ 274 w 306"/>
              <a:gd name="connsiteY56-1804" fmla="*/ 84 h 131"/>
              <a:gd name="connsiteX57-1805" fmla="*/ 269 w 306"/>
              <a:gd name="connsiteY57-1806" fmla="*/ 95 h 131"/>
              <a:gd name="connsiteX0-1807" fmla="*/ 201 w 306"/>
              <a:gd name="connsiteY0-1808" fmla="*/ 131 h 131"/>
              <a:gd name="connsiteX1-1809" fmla="*/ 201 w 306"/>
              <a:gd name="connsiteY1-1810" fmla="*/ 116 h 131"/>
              <a:gd name="connsiteX2-1811" fmla="*/ 201 w 306"/>
              <a:gd name="connsiteY2-1812" fmla="*/ 105 h 131"/>
              <a:gd name="connsiteX3-1813" fmla="*/ 201 w 306"/>
              <a:gd name="connsiteY3-1814" fmla="*/ 95 h 131"/>
              <a:gd name="connsiteX4-1815" fmla="*/ 201 w 306"/>
              <a:gd name="connsiteY4-1816" fmla="*/ 84 h 131"/>
              <a:gd name="connsiteX5-1817" fmla="*/ 201 w 306"/>
              <a:gd name="connsiteY5-1818" fmla="*/ 79 h 131"/>
              <a:gd name="connsiteX6-1819" fmla="*/ 201 w 306"/>
              <a:gd name="connsiteY6-1820" fmla="*/ 74 h 131"/>
              <a:gd name="connsiteX7-1821" fmla="*/ 201 w 306"/>
              <a:gd name="connsiteY7-1822" fmla="*/ 68 h 131"/>
              <a:gd name="connsiteX8-1823" fmla="*/ 201 w 306"/>
              <a:gd name="connsiteY8-1824" fmla="*/ 68 h 131"/>
              <a:gd name="connsiteX9-1825" fmla="*/ 195 w 306"/>
              <a:gd name="connsiteY9-1826" fmla="*/ 68 h 131"/>
              <a:gd name="connsiteX10-1827" fmla="*/ 190 w 306"/>
              <a:gd name="connsiteY10-1828" fmla="*/ 63 h 131"/>
              <a:gd name="connsiteX11-1829" fmla="*/ 185 w 306"/>
              <a:gd name="connsiteY11-1830" fmla="*/ 63 h 131"/>
              <a:gd name="connsiteX12-1831" fmla="*/ 180 w 306"/>
              <a:gd name="connsiteY12-1832" fmla="*/ 68 h 131"/>
              <a:gd name="connsiteX13-1833" fmla="*/ 169 w 306"/>
              <a:gd name="connsiteY13-1834" fmla="*/ 68 h 131"/>
              <a:gd name="connsiteX14-1835" fmla="*/ 159 w 306"/>
              <a:gd name="connsiteY14-1836" fmla="*/ 68 h 131"/>
              <a:gd name="connsiteX15-1837" fmla="*/ 143 w 306"/>
              <a:gd name="connsiteY15-1838" fmla="*/ 68 h 131"/>
              <a:gd name="connsiteX16-1839" fmla="*/ 127 w 306"/>
              <a:gd name="connsiteY16-1840" fmla="*/ 74 h 131"/>
              <a:gd name="connsiteX17-1841" fmla="*/ 95 w 306"/>
              <a:gd name="connsiteY17-1842" fmla="*/ 74 h 131"/>
              <a:gd name="connsiteX18-1843" fmla="*/ 64 w 306"/>
              <a:gd name="connsiteY18-1844" fmla="*/ 79 h 131"/>
              <a:gd name="connsiteX19-1845" fmla="*/ 32 w 306"/>
              <a:gd name="connsiteY19-1846" fmla="*/ 84 h 131"/>
              <a:gd name="connsiteX20-1847" fmla="*/ 0 w 306"/>
              <a:gd name="connsiteY20-1848" fmla="*/ 89 h 131"/>
              <a:gd name="connsiteX21-1849" fmla="*/ 0 w 306"/>
              <a:gd name="connsiteY21-1850" fmla="*/ 52 h 131"/>
              <a:gd name="connsiteX22-1851" fmla="*/ 27 w 306"/>
              <a:gd name="connsiteY22-1852" fmla="*/ 52 h 131"/>
              <a:gd name="connsiteX23-1853" fmla="*/ 58 w 306"/>
              <a:gd name="connsiteY23-1854" fmla="*/ 52 h 131"/>
              <a:gd name="connsiteX24-1855" fmla="*/ 85 w 306"/>
              <a:gd name="connsiteY24-1856" fmla="*/ 47 h 131"/>
              <a:gd name="connsiteX25-1857" fmla="*/ 116 w 306"/>
              <a:gd name="connsiteY25-1858" fmla="*/ 42 h 131"/>
              <a:gd name="connsiteX26-1859" fmla="*/ 132 w 306"/>
              <a:gd name="connsiteY26-1860" fmla="*/ 37 h 131"/>
              <a:gd name="connsiteX27-1861" fmla="*/ 143 w 306"/>
              <a:gd name="connsiteY27-1862" fmla="*/ 31 h 131"/>
              <a:gd name="connsiteX28-1863" fmla="*/ 159 w 306"/>
              <a:gd name="connsiteY28-1864" fmla="*/ 31 h 131"/>
              <a:gd name="connsiteX29-1865" fmla="*/ 169 w 306"/>
              <a:gd name="connsiteY29-1866" fmla="*/ 26 h 131"/>
              <a:gd name="connsiteX30-1867" fmla="*/ 174 w 306"/>
              <a:gd name="connsiteY30-1868" fmla="*/ 21 h 131"/>
              <a:gd name="connsiteX31-1869" fmla="*/ 185 w 306"/>
              <a:gd name="connsiteY31-1870" fmla="*/ 21 h 131"/>
              <a:gd name="connsiteX32-1871" fmla="*/ 190 w 306"/>
              <a:gd name="connsiteY32-1872" fmla="*/ 16 h 131"/>
              <a:gd name="connsiteX33-1873" fmla="*/ 195 w 306"/>
              <a:gd name="connsiteY33-1874" fmla="*/ 10 h 131"/>
              <a:gd name="connsiteX34-1875" fmla="*/ 201 w 306"/>
              <a:gd name="connsiteY34-1876" fmla="*/ 5 h 131"/>
              <a:gd name="connsiteX35-1877" fmla="*/ 211 w 306"/>
              <a:gd name="connsiteY35-1878" fmla="*/ 0 h 131"/>
              <a:gd name="connsiteX36-1879" fmla="*/ 216 w 306"/>
              <a:gd name="connsiteY36-1880" fmla="*/ 0 h 131"/>
              <a:gd name="connsiteX37-1881" fmla="*/ 222 w 306"/>
              <a:gd name="connsiteY37-1882" fmla="*/ 0 h 131"/>
              <a:gd name="connsiteX38-1883" fmla="*/ 227 w 306"/>
              <a:gd name="connsiteY38-1884" fmla="*/ 5 h 131"/>
              <a:gd name="connsiteX39-1885" fmla="*/ 238 w 306"/>
              <a:gd name="connsiteY39-1886" fmla="*/ 10 h 131"/>
              <a:gd name="connsiteX40-1887" fmla="*/ 243 w 306"/>
              <a:gd name="connsiteY40-1888" fmla="*/ 16 h 131"/>
              <a:gd name="connsiteX41-1889" fmla="*/ 253 w 306"/>
              <a:gd name="connsiteY41-1890" fmla="*/ 16 h 131"/>
              <a:gd name="connsiteX42-1891" fmla="*/ 259 w 306"/>
              <a:gd name="connsiteY42-1892" fmla="*/ 21 h 131"/>
              <a:gd name="connsiteX43-1893" fmla="*/ 269 w 306"/>
              <a:gd name="connsiteY43-1894" fmla="*/ 26 h 131"/>
              <a:gd name="connsiteX44-1895" fmla="*/ 280 w 306"/>
              <a:gd name="connsiteY44-1896" fmla="*/ 31 h 131"/>
              <a:gd name="connsiteX45-1897" fmla="*/ 285 w 306"/>
              <a:gd name="connsiteY45-1898" fmla="*/ 42 h 131"/>
              <a:gd name="connsiteX46-1899" fmla="*/ 290 w 306"/>
              <a:gd name="connsiteY46-1900" fmla="*/ 47 h 131"/>
              <a:gd name="connsiteX47-1901" fmla="*/ 295 w 306"/>
              <a:gd name="connsiteY47-1902" fmla="*/ 52 h 131"/>
              <a:gd name="connsiteX48-1903" fmla="*/ 301 w 306"/>
              <a:gd name="connsiteY48-1904" fmla="*/ 52 h 131"/>
              <a:gd name="connsiteX49-1905" fmla="*/ 301 w 306"/>
              <a:gd name="connsiteY49-1906" fmla="*/ 58 h 131"/>
              <a:gd name="connsiteX50-1907" fmla="*/ 306 w 306"/>
              <a:gd name="connsiteY50-1908" fmla="*/ 63 h 131"/>
              <a:gd name="connsiteX51-1909" fmla="*/ 306 w 306"/>
              <a:gd name="connsiteY51-1910" fmla="*/ 63 h 131"/>
              <a:gd name="connsiteX52-1911" fmla="*/ 301 w 306"/>
              <a:gd name="connsiteY52-1912" fmla="*/ 68 h 131"/>
              <a:gd name="connsiteX53-1913" fmla="*/ 295 w 306"/>
              <a:gd name="connsiteY53-1914" fmla="*/ 74 h 131"/>
              <a:gd name="connsiteX54-1915" fmla="*/ 290 w 306"/>
              <a:gd name="connsiteY54-1916" fmla="*/ 79 h 131"/>
              <a:gd name="connsiteX55-1917" fmla="*/ 280 w 306"/>
              <a:gd name="connsiteY55-1918" fmla="*/ 79 h 131"/>
              <a:gd name="connsiteX56-1919" fmla="*/ 274 w 306"/>
              <a:gd name="connsiteY56-1920" fmla="*/ 84 h 131"/>
              <a:gd name="connsiteX0-1921" fmla="*/ 201 w 306"/>
              <a:gd name="connsiteY0-1922" fmla="*/ 131 h 131"/>
              <a:gd name="connsiteX1-1923" fmla="*/ 201 w 306"/>
              <a:gd name="connsiteY1-1924" fmla="*/ 116 h 131"/>
              <a:gd name="connsiteX2-1925" fmla="*/ 201 w 306"/>
              <a:gd name="connsiteY2-1926" fmla="*/ 105 h 131"/>
              <a:gd name="connsiteX3-1927" fmla="*/ 201 w 306"/>
              <a:gd name="connsiteY3-1928" fmla="*/ 95 h 131"/>
              <a:gd name="connsiteX4-1929" fmla="*/ 201 w 306"/>
              <a:gd name="connsiteY4-1930" fmla="*/ 84 h 131"/>
              <a:gd name="connsiteX5-1931" fmla="*/ 201 w 306"/>
              <a:gd name="connsiteY5-1932" fmla="*/ 79 h 131"/>
              <a:gd name="connsiteX6-1933" fmla="*/ 201 w 306"/>
              <a:gd name="connsiteY6-1934" fmla="*/ 74 h 131"/>
              <a:gd name="connsiteX7-1935" fmla="*/ 201 w 306"/>
              <a:gd name="connsiteY7-1936" fmla="*/ 68 h 131"/>
              <a:gd name="connsiteX8-1937" fmla="*/ 201 w 306"/>
              <a:gd name="connsiteY8-1938" fmla="*/ 68 h 131"/>
              <a:gd name="connsiteX9-1939" fmla="*/ 195 w 306"/>
              <a:gd name="connsiteY9-1940" fmla="*/ 68 h 131"/>
              <a:gd name="connsiteX10-1941" fmla="*/ 190 w 306"/>
              <a:gd name="connsiteY10-1942" fmla="*/ 63 h 131"/>
              <a:gd name="connsiteX11-1943" fmla="*/ 185 w 306"/>
              <a:gd name="connsiteY11-1944" fmla="*/ 63 h 131"/>
              <a:gd name="connsiteX12-1945" fmla="*/ 180 w 306"/>
              <a:gd name="connsiteY12-1946" fmla="*/ 68 h 131"/>
              <a:gd name="connsiteX13-1947" fmla="*/ 169 w 306"/>
              <a:gd name="connsiteY13-1948" fmla="*/ 68 h 131"/>
              <a:gd name="connsiteX14-1949" fmla="*/ 159 w 306"/>
              <a:gd name="connsiteY14-1950" fmla="*/ 68 h 131"/>
              <a:gd name="connsiteX15-1951" fmla="*/ 143 w 306"/>
              <a:gd name="connsiteY15-1952" fmla="*/ 68 h 131"/>
              <a:gd name="connsiteX16-1953" fmla="*/ 127 w 306"/>
              <a:gd name="connsiteY16-1954" fmla="*/ 74 h 131"/>
              <a:gd name="connsiteX17-1955" fmla="*/ 95 w 306"/>
              <a:gd name="connsiteY17-1956" fmla="*/ 74 h 131"/>
              <a:gd name="connsiteX18-1957" fmla="*/ 64 w 306"/>
              <a:gd name="connsiteY18-1958" fmla="*/ 79 h 131"/>
              <a:gd name="connsiteX19-1959" fmla="*/ 32 w 306"/>
              <a:gd name="connsiteY19-1960" fmla="*/ 84 h 131"/>
              <a:gd name="connsiteX20-1961" fmla="*/ 0 w 306"/>
              <a:gd name="connsiteY20-1962" fmla="*/ 89 h 131"/>
              <a:gd name="connsiteX21-1963" fmla="*/ 0 w 306"/>
              <a:gd name="connsiteY21-1964" fmla="*/ 52 h 131"/>
              <a:gd name="connsiteX22-1965" fmla="*/ 27 w 306"/>
              <a:gd name="connsiteY22-1966" fmla="*/ 52 h 131"/>
              <a:gd name="connsiteX23-1967" fmla="*/ 58 w 306"/>
              <a:gd name="connsiteY23-1968" fmla="*/ 52 h 131"/>
              <a:gd name="connsiteX24-1969" fmla="*/ 85 w 306"/>
              <a:gd name="connsiteY24-1970" fmla="*/ 47 h 131"/>
              <a:gd name="connsiteX25-1971" fmla="*/ 116 w 306"/>
              <a:gd name="connsiteY25-1972" fmla="*/ 42 h 131"/>
              <a:gd name="connsiteX26-1973" fmla="*/ 132 w 306"/>
              <a:gd name="connsiteY26-1974" fmla="*/ 37 h 131"/>
              <a:gd name="connsiteX27-1975" fmla="*/ 143 w 306"/>
              <a:gd name="connsiteY27-1976" fmla="*/ 31 h 131"/>
              <a:gd name="connsiteX28-1977" fmla="*/ 159 w 306"/>
              <a:gd name="connsiteY28-1978" fmla="*/ 31 h 131"/>
              <a:gd name="connsiteX29-1979" fmla="*/ 169 w 306"/>
              <a:gd name="connsiteY29-1980" fmla="*/ 26 h 131"/>
              <a:gd name="connsiteX30-1981" fmla="*/ 174 w 306"/>
              <a:gd name="connsiteY30-1982" fmla="*/ 21 h 131"/>
              <a:gd name="connsiteX31-1983" fmla="*/ 185 w 306"/>
              <a:gd name="connsiteY31-1984" fmla="*/ 21 h 131"/>
              <a:gd name="connsiteX32-1985" fmla="*/ 190 w 306"/>
              <a:gd name="connsiteY32-1986" fmla="*/ 16 h 131"/>
              <a:gd name="connsiteX33-1987" fmla="*/ 195 w 306"/>
              <a:gd name="connsiteY33-1988" fmla="*/ 10 h 131"/>
              <a:gd name="connsiteX34-1989" fmla="*/ 201 w 306"/>
              <a:gd name="connsiteY34-1990" fmla="*/ 5 h 131"/>
              <a:gd name="connsiteX35-1991" fmla="*/ 211 w 306"/>
              <a:gd name="connsiteY35-1992" fmla="*/ 0 h 131"/>
              <a:gd name="connsiteX36-1993" fmla="*/ 216 w 306"/>
              <a:gd name="connsiteY36-1994" fmla="*/ 0 h 131"/>
              <a:gd name="connsiteX37-1995" fmla="*/ 222 w 306"/>
              <a:gd name="connsiteY37-1996" fmla="*/ 0 h 131"/>
              <a:gd name="connsiteX38-1997" fmla="*/ 227 w 306"/>
              <a:gd name="connsiteY38-1998" fmla="*/ 5 h 131"/>
              <a:gd name="connsiteX39-1999" fmla="*/ 238 w 306"/>
              <a:gd name="connsiteY39-2000" fmla="*/ 10 h 131"/>
              <a:gd name="connsiteX40-2001" fmla="*/ 243 w 306"/>
              <a:gd name="connsiteY40-2002" fmla="*/ 16 h 131"/>
              <a:gd name="connsiteX41-2003" fmla="*/ 253 w 306"/>
              <a:gd name="connsiteY41-2004" fmla="*/ 16 h 131"/>
              <a:gd name="connsiteX42-2005" fmla="*/ 259 w 306"/>
              <a:gd name="connsiteY42-2006" fmla="*/ 21 h 131"/>
              <a:gd name="connsiteX43-2007" fmla="*/ 269 w 306"/>
              <a:gd name="connsiteY43-2008" fmla="*/ 26 h 131"/>
              <a:gd name="connsiteX44-2009" fmla="*/ 280 w 306"/>
              <a:gd name="connsiteY44-2010" fmla="*/ 31 h 131"/>
              <a:gd name="connsiteX45-2011" fmla="*/ 285 w 306"/>
              <a:gd name="connsiteY45-2012" fmla="*/ 42 h 131"/>
              <a:gd name="connsiteX46-2013" fmla="*/ 290 w 306"/>
              <a:gd name="connsiteY46-2014" fmla="*/ 47 h 131"/>
              <a:gd name="connsiteX47-2015" fmla="*/ 295 w 306"/>
              <a:gd name="connsiteY47-2016" fmla="*/ 52 h 131"/>
              <a:gd name="connsiteX48-2017" fmla="*/ 301 w 306"/>
              <a:gd name="connsiteY48-2018" fmla="*/ 52 h 131"/>
              <a:gd name="connsiteX49-2019" fmla="*/ 301 w 306"/>
              <a:gd name="connsiteY49-2020" fmla="*/ 58 h 131"/>
              <a:gd name="connsiteX50-2021" fmla="*/ 306 w 306"/>
              <a:gd name="connsiteY50-2022" fmla="*/ 63 h 131"/>
              <a:gd name="connsiteX51-2023" fmla="*/ 306 w 306"/>
              <a:gd name="connsiteY51-2024" fmla="*/ 63 h 131"/>
              <a:gd name="connsiteX52-2025" fmla="*/ 301 w 306"/>
              <a:gd name="connsiteY52-2026" fmla="*/ 68 h 131"/>
              <a:gd name="connsiteX53-2027" fmla="*/ 295 w 306"/>
              <a:gd name="connsiteY53-2028" fmla="*/ 74 h 131"/>
              <a:gd name="connsiteX54-2029" fmla="*/ 290 w 306"/>
              <a:gd name="connsiteY54-2030" fmla="*/ 79 h 131"/>
              <a:gd name="connsiteX55-2031" fmla="*/ 280 w 306"/>
              <a:gd name="connsiteY55-2032" fmla="*/ 79 h 131"/>
              <a:gd name="connsiteX0-2033" fmla="*/ 201 w 306"/>
              <a:gd name="connsiteY0-2034" fmla="*/ 131 h 131"/>
              <a:gd name="connsiteX1-2035" fmla="*/ 201 w 306"/>
              <a:gd name="connsiteY1-2036" fmla="*/ 116 h 131"/>
              <a:gd name="connsiteX2-2037" fmla="*/ 201 w 306"/>
              <a:gd name="connsiteY2-2038" fmla="*/ 105 h 131"/>
              <a:gd name="connsiteX3-2039" fmla="*/ 201 w 306"/>
              <a:gd name="connsiteY3-2040" fmla="*/ 95 h 131"/>
              <a:gd name="connsiteX4-2041" fmla="*/ 201 w 306"/>
              <a:gd name="connsiteY4-2042" fmla="*/ 84 h 131"/>
              <a:gd name="connsiteX5-2043" fmla="*/ 201 w 306"/>
              <a:gd name="connsiteY5-2044" fmla="*/ 79 h 131"/>
              <a:gd name="connsiteX6-2045" fmla="*/ 201 w 306"/>
              <a:gd name="connsiteY6-2046" fmla="*/ 74 h 131"/>
              <a:gd name="connsiteX7-2047" fmla="*/ 201 w 306"/>
              <a:gd name="connsiteY7-2048" fmla="*/ 68 h 131"/>
              <a:gd name="connsiteX8-2049" fmla="*/ 201 w 306"/>
              <a:gd name="connsiteY8-2050" fmla="*/ 68 h 131"/>
              <a:gd name="connsiteX9-2051" fmla="*/ 195 w 306"/>
              <a:gd name="connsiteY9-2052" fmla="*/ 68 h 131"/>
              <a:gd name="connsiteX10-2053" fmla="*/ 190 w 306"/>
              <a:gd name="connsiteY10-2054" fmla="*/ 63 h 131"/>
              <a:gd name="connsiteX11-2055" fmla="*/ 185 w 306"/>
              <a:gd name="connsiteY11-2056" fmla="*/ 63 h 131"/>
              <a:gd name="connsiteX12-2057" fmla="*/ 180 w 306"/>
              <a:gd name="connsiteY12-2058" fmla="*/ 68 h 131"/>
              <a:gd name="connsiteX13-2059" fmla="*/ 169 w 306"/>
              <a:gd name="connsiteY13-2060" fmla="*/ 68 h 131"/>
              <a:gd name="connsiteX14-2061" fmla="*/ 159 w 306"/>
              <a:gd name="connsiteY14-2062" fmla="*/ 68 h 131"/>
              <a:gd name="connsiteX15-2063" fmla="*/ 143 w 306"/>
              <a:gd name="connsiteY15-2064" fmla="*/ 68 h 131"/>
              <a:gd name="connsiteX16-2065" fmla="*/ 127 w 306"/>
              <a:gd name="connsiteY16-2066" fmla="*/ 74 h 131"/>
              <a:gd name="connsiteX17-2067" fmla="*/ 95 w 306"/>
              <a:gd name="connsiteY17-2068" fmla="*/ 74 h 131"/>
              <a:gd name="connsiteX18-2069" fmla="*/ 64 w 306"/>
              <a:gd name="connsiteY18-2070" fmla="*/ 79 h 131"/>
              <a:gd name="connsiteX19-2071" fmla="*/ 32 w 306"/>
              <a:gd name="connsiteY19-2072" fmla="*/ 84 h 131"/>
              <a:gd name="connsiteX20-2073" fmla="*/ 0 w 306"/>
              <a:gd name="connsiteY20-2074" fmla="*/ 89 h 131"/>
              <a:gd name="connsiteX21-2075" fmla="*/ 0 w 306"/>
              <a:gd name="connsiteY21-2076" fmla="*/ 52 h 131"/>
              <a:gd name="connsiteX22-2077" fmla="*/ 27 w 306"/>
              <a:gd name="connsiteY22-2078" fmla="*/ 52 h 131"/>
              <a:gd name="connsiteX23-2079" fmla="*/ 58 w 306"/>
              <a:gd name="connsiteY23-2080" fmla="*/ 52 h 131"/>
              <a:gd name="connsiteX24-2081" fmla="*/ 85 w 306"/>
              <a:gd name="connsiteY24-2082" fmla="*/ 47 h 131"/>
              <a:gd name="connsiteX25-2083" fmla="*/ 116 w 306"/>
              <a:gd name="connsiteY25-2084" fmla="*/ 42 h 131"/>
              <a:gd name="connsiteX26-2085" fmla="*/ 132 w 306"/>
              <a:gd name="connsiteY26-2086" fmla="*/ 37 h 131"/>
              <a:gd name="connsiteX27-2087" fmla="*/ 143 w 306"/>
              <a:gd name="connsiteY27-2088" fmla="*/ 31 h 131"/>
              <a:gd name="connsiteX28-2089" fmla="*/ 159 w 306"/>
              <a:gd name="connsiteY28-2090" fmla="*/ 31 h 131"/>
              <a:gd name="connsiteX29-2091" fmla="*/ 169 w 306"/>
              <a:gd name="connsiteY29-2092" fmla="*/ 26 h 131"/>
              <a:gd name="connsiteX30-2093" fmla="*/ 174 w 306"/>
              <a:gd name="connsiteY30-2094" fmla="*/ 21 h 131"/>
              <a:gd name="connsiteX31-2095" fmla="*/ 185 w 306"/>
              <a:gd name="connsiteY31-2096" fmla="*/ 21 h 131"/>
              <a:gd name="connsiteX32-2097" fmla="*/ 190 w 306"/>
              <a:gd name="connsiteY32-2098" fmla="*/ 16 h 131"/>
              <a:gd name="connsiteX33-2099" fmla="*/ 195 w 306"/>
              <a:gd name="connsiteY33-2100" fmla="*/ 10 h 131"/>
              <a:gd name="connsiteX34-2101" fmla="*/ 201 w 306"/>
              <a:gd name="connsiteY34-2102" fmla="*/ 5 h 131"/>
              <a:gd name="connsiteX35-2103" fmla="*/ 211 w 306"/>
              <a:gd name="connsiteY35-2104" fmla="*/ 0 h 131"/>
              <a:gd name="connsiteX36-2105" fmla="*/ 216 w 306"/>
              <a:gd name="connsiteY36-2106" fmla="*/ 0 h 131"/>
              <a:gd name="connsiteX37-2107" fmla="*/ 222 w 306"/>
              <a:gd name="connsiteY37-2108" fmla="*/ 0 h 131"/>
              <a:gd name="connsiteX38-2109" fmla="*/ 227 w 306"/>
              <a:gd name="connsiteY38-2110" fmla="*/ 5 h 131"/>
              <a:gd name="connsiteX39-2111" fmla="*/ 238 w 306"/>
              <a:gd name="connsiteY39-2112" fmla="*/ 10 h 131"/>
              <a:gd name="connsiteX40-2113" fmla="*/ 243 w 306"/>
              <a:gd name="connsiteY40-2114" fmla="*/ 16 h 131"/>
              <a:gd name="connsiteX41-2115" fmla="*/ 253 w 306"/>
              <a:gd name="connsiteY41-2116" fmla="*/ 16 h 131"/>
              <a:gd name="connsiteX42-2117" fmla="*/ 259 w 306"/>
              <a:gd name="connsiteY42-2118" fmla="*/ 21 h 131"/>
              <a:gd name="connsiteX43-2119" fmla="*/ 269 w 306"/>
              <a:gd name="connsiteY43-2120" fmla="*/ 26 h 131"/>
              <a:gd name="connsiteX44-2121" fmla="*/ 280 w 306"/>
              <a:gd name="connsiteY44-2122" fmla="*/ 31 h 131"/>
              <a:gd name="connsiteX45-2123" fmla="*/ 285 w 306"/>
              <a:gd name="connsiteY45-2124" fmla="*/ 42 h 131"/>
              <a:gd name="connsiteX46-2125" fmla="*/ 290 w 306"/>
              <a:gd name="connsiteY46-2126" fmla="*/ 47 h 131"/>
              <a:gd name="connsiteX47-2127" fmla="*/ 295 w 306"/>
              <a:gd name="connsiteY47-2128" fmla="*/ 52 h 131"/>
              <a:gd name="connsiteX48-2129" fmla="*/ 301 w 306"/>
              <a:gd name="connsiteY48-2130" fmla="*/ 52 h 131"/>
              <a:gd name="connsiteX49-2131" fmla="*/ 301 w 306"/>
              <a:gd name="connsiteY49-2132" fmla="*/ 58 h 131"/>
              <a:gd name="connsiteX50-2133" fmla="*/ 306 w 306"/>
              <a:gd name="connsiteY50-2134" fmla="*/ 63 h 131"/>
              <a:gd name="connsiteX51-2135" fmla="*/ 306 w 306"/>
              <a:gd name="connsiteY51-2136" fmla="*/ 63 h 131"/>
              <a:gd name="connsiteX52-2137" fmla="*/ 301 w 306"/>
              <a:gd name="connsiteY52-2138" fmla="*/ 68 h 131"/>
              <a:gd name="connsiteX53-2139" fmla="*/ 295 w 306"/>
              <a:gd name="connsiteY53-2140" fmla="*/ 74 h 131"/>
              <a:gd name="connsiteX54-2141" fmla="*/ 290 w 306"/>
              <a:gd name="connsiteY54-2142" fmla="*/ 79 h 131"/>
              <a:gd name="connsiteX0-2143" fmla="*/ 201 w 306"/>
              <a:gd name="connsiteY0-2144" fmla="*/ 131 h 131"/>
              <a:gd name="connsiteX1-2145" fmla="*/ 201 w 306"/>
              <a:gd name="connsiteY1-2146" fmla="*/ 116 h 131"/>
              <a:gd name="connsiteX2-2147" fmla="*/ 201 w 306"/>
              <a:gd name="connsiteY2-2148" fmla="*/ 105 h 131"/>
              <a:gd name="connsiteX3-2149" fmla="*/ 201 w 306"/>
              <a:gd name="connsiteY3-2150" fmla="*/ 95 h 131"/>
              <a:gd name="connsiteX4-2151" fmla="*/ 201 w 306"/>
              <a:gd name="connsiteY4-2152" fmla="*/ 84 h 131"/>
              <a:gd name="connsiteX5-2153" fmla="*/ 201 w 306"/>
              <a:gd name="connsiteY5-2154" fmla="*/ 79 h 131"/>
              <a:gd name="connsiteX6-2155" fmla="*/ 201 w 306"/>
              <a:gd name="connsiteY6-2156" fmla="*/ 74 h 131"/>
              <a:gd name="connsiteX7-2157" fmla="*/ 201 w 306"/>
              <a:gd name="connsiteY7-2158" fmla="*/ 68 h 131"/>
              <a:gd name="connsiteX8-2159" fmla="*/ 201 w 306"/>
              <a:gd name="connsiteY8-2160" fmla="*/ 68 h 131"/>
              <a:gd name="connsiteX9-2161" fmla="*/ 195 w 306"/>
              <a:gd name="connsiteY9-2162" fmla="*/ 68 h 131"/>
              <a:gd name="connsiteX10-2163" fmla="*/ 190 w 306"/>
              <a:gd name="connsiteY10-2164" fmla="*/ 63 h 131"/>
              <a:gd name="connsiteX11-2165" fmla="*/ 185 w 306"/>
              <a:gd name="connsiteY11-2166" fmla="*/ 63 h 131"/>
              <a:gd name="connsiteX12-2167" fmla="*/ 180 w 306"/>
              <a:gd name="connsiteY12-2168" fmla="*/ 68 h 131"/>
              <a:gd name="connsiteX13-2169" fmla="*/ 169 w 306"/>
              <a:gd name="connsiteY13-2170" fmla="*/ 68 h 131"/>
              <a:gd name="connsiteX14-2171" fmla="*/ 159 w 306"/>
              <a:gd name="connsiteY14-2172" fmla="*/ 68 h 131"/>
              <a:gd name="connsiteX15-2173" fmla="*/ 143 w 306"/>
              <a:gd name="connsiteY15-2174" fmla="*/ 68 h 131"/>
              <a:gd name="connsiteX16-2175" fmla="*/ 127 w 306"/>
              <a:gd name="connsiteY16-2176" fmla="*/ 74 h 131"/>
              <a:gd name="connsiteX17-2177" fmla="*/ 95 w 306"/>
              <a:gd name="connsiteY17-2178" fmla="*/ 74 h 131"/>
              <a:gd name="connsiteX18-2179" fmla="*/ 64 w 306"/>
              <a:gd name="connsiteY18-2180" fmla="*/ 79 h 131"/>
              <a:gd name="connsiteX19-2181" fmla="*/ 32 w 306"/>
              <a:gd name="connsiteY19-2182" fmla="*/ 84 h 131"/>
              <a:gd name="connsiteX20-2183" fmla="*/ 0 w 306"/>
              <a:gd name="connsiteY20-2184" fmla="*/ 89 h 131"/>
              <a:gd name="connsiteX21-2185" fmla="*/ 0 w 306"/>
              <a:gd name="connsiteY21-2186" fmla="*/ 52 h 131"/>
              <a:gd name="connsiteX22-2187" fmla="*/ 27 w 306"/>
              <a:gd name="connsiteY22-2188" fmla="*/ 52 h 131"/>
              <a:gd name="connsiteX23-2189" fmla="*/ 58 w 306"/>
              <a:gd name="connsiteY23-2190" fmla="*/ 52 h 131"/>
              <a:gd name="connsiteX24-2191" fmla="*/ 85 w 306"/>
              <a:gd name="connsiteY24-2192" fmla="*/ 47 h 131"/>
              <a:gd name="connsiteX25-2193" fmla="*/ 116 w 306"/>
              <a:gd name="connsiteY25-2194" fmla="*/ 42 h 131"/>
              <a:gd name="connsiteX26-2195" fmla="*/ 132 w 306"/>
              <a:gd name="connsiteY26-2196" fmla="*/ 37 h 131"/>
              <a:gd name="connsiteX27-2197" fmla="*/ 143 w 306"/>
              <a:gd name="connsiteY27-2198" fmla="*/ 31 h 131"/>
              <a:gd name="connsiteX28-2199" fmla="*/ 159 w 306"/>
              <a:gd name="connsiteY28-2200" fmla="*/ 31 h 131"/>
              <a:gd name="connsiteX29-2201" fmla="*/ 169 w 306"/>
              <a:gd name="connsiteY29-2202" fmla="*/ 26 h 131"/>
              <a:gd name="connsiteX30-2203" fmla="*/ 174 w 306"/>
              <a:gd name="connsiteY30-2204" fmla="*/ 21 h 131"/>
              <a:gd name="connsiteX31-2205" fmla="*/ 185 w 306"/>
              <a:gd name="connsiteY31-2206" fmla="*/ 21 h 131"/>
              <a:gd name="connsiteX32-2207" fmla="*/ 190 w 306"/>
              <a:gd name="connsiteY32-2208" fmla="*/ 16 h 131"/>
              <a:gd name="connsiteX33-2209" fmla="*/ 195 w 306"/>
              <a:gd name="connsiteY33-2210" fmla="*/ 10 h 131"/>
              <a:gd name="connsiteX34-2211" fmla="*/ 201 w 306"/>
              <a:gd name="connsiteY34-2212" fmla="*/ 5 h 131"/>
              <a:gd name="connsiteX35-2213" fmla="*/ 211 w 306"/>
              <a:gd name="connsiteY35-2214" fmla="*/ 0 h 131"/>
              <a:gd name="connsiteX36-2215" fmla="*/ 216 w 306"/>
              <a:gd name="connsiteY36-2216" fmla="*/ 0 h 131"/>
              <a:gd name="connsiteX37-2217" fmla="*/ 222 w 306"/>
              <a:gd name="connsiteY37-2218" fmla="*/ 0 h 131"/>
              <a:gd name="connsiteX38-2219" fmla="*/ 227 w 306"/>
              <a:gd name="connsiteY38-2220" fmla="*/ 5 h 131"/>
              <a:gd name="connsiteX39-2221" fmla="*/ 238 w 306"/>
              <a:gd name="connsiteY39-2222" fmla="*/ 10 h 131"/>
              <a:gd name="connsiteX40-2223" fmla="*/ 243 w 306"/>
              <a:gd name="connsiteY40-2224" fmla="*/ 16 h 131"/>
              <a:gd name="connsiteX41-2225" fmla="*/ 253 w 306"/>
              <a:gd name="connsiteY41-2226" fmla="*/ 16 h 131"/>
              <a:gd name="connsiteX42-2227" fmla="*/ 259 w 306"/>
              <a:gd name="connsiteY42-2228" fmla="*/ 21 h 131"/>
              <a:gd name="connsiteX43-2229" fmla="*/ 269 w 306"/>
              <a:gd name="connsiteY43-2230" fmla="*/ 26 h 131"/>
              <a:gd name="connsiteX44-2231" fmla="*/ 280 w 306"/>
              <a:gd name="connsiteY44-2232" fmla="*/ 31 h 131"/>
              <a:gd name="connsiteX45-2233" fmla="*/ 285 w 306"/>
              <a:gd name="connsiteY45-2234" fmla="*/ 42 h 131"/>
              <a:gd name="connsiteX46-2235" fmla="*/ 290 w 306"/>
              <a:gd name="connsiteY46-2236" fmla="*/ 47 h 131"/>
              <a:gd name="connsiteX47-2237" fmla="*/ 295 w 306"/>
              <a:gd name="connsiteY47-2238" fmla="*/ 52 h 131"/>
              <a:gd name="connsiteX48-2239" fmla="*/ 301 w 306"/>
              <a:gd name="connsiteY48-2240" fmla="*/ 52 h 131"/>
              <a:gd name="connsiteX49-2241" fmla="*/ 301 w 306"/>
              <a:gd name="connsiteY49-2242" fmla="*/ 58 h 131"/>
              <a:gd name="connsiteX50-2243" fmla="*/ 306 w 306"/>
              <a:gd name="connsiteY50-2244" fmla="*/ 63 h 131"/>
              <a:gd name="connsiteX51-2245" fmla="*/ 306 w 306"/>
              <a:gd name="connsiteY51-2246" fmla="*/ 63 h 131"/>
              <a:gd name="connsiteX52-2247" fmla="*/ 301 w 306"/>
              <a:gd name="connsiteY52-2248" fmla="*/ 68 h 131"/>
              <a:gd name="connsiteX53-2249" fmla="*/ 295 w 306"/>
              <a:gd name="connsiteY53-2250" fmla="*/ 74 h 131"/>
              <a:gd name="connsiteX0-2251" fmla="*/ 201 w 306"/>
              <a:gd name="connsiteY0-2252" fmla="*/ 131 h 131"/>
              <a:gd name="connsiteX1-2253" fmla="*/ 201 w 306"/>
              <a:gd name="connsiteY1-2254" fmla="*/ 116 h 131"/>
              <a:gd name="connsiteX2-2255" fmla="*/ 201 w 306"/>
              <a:gd name="connsiteY2-2256" fmla="*/ 105 h 131"/>
              <a:gd name="connsiteX3-2257" fmla="*/ 201 w 306"/>
              <a:gd name="connsiteY3-2258" fmla="*/ 95 h 131"/>
              <a:gd name="connsiteX4-2259" fmla="*/ 201 w 306"/>
              <a:gd name="connsiteY4-2260" fmla="*/ 84 h 131"/>
              <a:gd name="connsiteX5-2261" fmla="*/ 201 w 306"/>
              <a:gd name="connsiteY5-2262" fmla="*/ 79 h 131"/>
              <a:gd name="connsiteX6-2263" fmla="*/ 201 w 306"/>
              <a:gd name="connsiteY6-2264" fmla="*/ 74 h 131"/>
              <a:gd name="connsiteX7-2265" fmla="*/ 201 w 306"/>
              <a:gd name="connsiteY7-2266" fmla="*/ 68 h 131"/>
              <a:gd name="connsiteX8-2267" fmla="*/ 201 w 306"/>
              <a:gd name="connsiteY8-2268" fmla="*/ 68 h 131"/>
              <a:gd name="connsiteX9-2269" fmla="*/ 195 w 306"/>
              <a:gd name="connsiteY9-2270" fmla="*/ 68 h 131"/>
              <a:gd name="connsiteX10-2271" fmla="*/ 190 w 306"/>
              <a:gd name="connsiteY10-2272" fmla="*/ 63 h 131"/>
              <a:gd name="connsiteX11-2273" fmla="*/ 185 w 306"/>
              <a:gd name="connsiteY11-2274" fmla="*/ 63 h 131"/>
              <a:gd name="connsiteX12-2275" fmla="*/ 180 w 306"/>
              <a:gd name="connsiteY12-2276" fmla="*/ 68 h 131"/>
              <a:gd name="connsiteX13-2277" fmla="*/ 169 w 306"/>
              <a:gd name="connsiteY13-2278" fmla="*/ 68 h 131"/>
              <a:gd name="connsiteX14-2279" fmla="*/ 159 w 306"/>
              <a:gd name="connsiteY14-2280" fmla="*/ 68 h 131"/>
              <a:gd name="connsiteX15-2281" fmla="*/ 143 w 306"/>
              <a:gd name="connsiteY15-2282" fmla="*/ 68 h 131"/>
              <a:gd name="connsiteX16-2283" fmla="*/ 127 w 306"/>
              <a:gd name="connsiteY16-2284" fmla="*/ 74 h 131"/>
              <a:gd name="connsiteX17-2285" fmla="*/ 95 w 306"/>
              <a:gd name="connsiteY17-2286" fmla="*/ 74 h 131"/>
              <a:gd name="connsiteX18-2287" fmla="*/ 64 w 306"/>
              <a:gd name="connsiteY18-2288" fmla="*/ 79 h 131"/>
              <a:gd name="connsiteX19-2289" fmla="*/ 32 w 306"/>
              <a:gd name="connsiteY19-2290" fmla="*/ 84 h 131"/>
              <a:gd name="connsiteX20-2291" fmla="*/ 0 w 306"/>
              <a:gd name="connsiteY20-2292" fmla="*/ 89 h 131"/>
              <a:gd name="connsiteX21-2293" fmla="*/ 0 w 306"/>
              <a:gd name="connsiteY21-2294" fmla="*/ 52 h 131"/>
              <a:gd name="connsiteX22-2295" fmla="*/ 27 w 306"/>
              <a:gd name="connsiteY22-2296" fmla="*/ 52 h 131"/>
              <a:gd name="connsiteX23-2297" fmla="*/ 58 w 306"/>
              <a:gd name="connsiteY23-2298" fmla="*/ 52 h 131"/>
              <a:gd name="connsiteX24-2299" fmla="*/ 85 w 306"/>
              <a:gd name="connsiteY24-2300" fmla="*/ 47 h 131"/>
              <a:gd name="connsiteX25-2301" fmla="*/ 116 w 306"/>
              <a:gd name="connsiteY25-2302" fmla="*/ 42 h 131"/>
              <a:gd name="connsiteX26-2303" fmla="*/ 132 w 306"/>
              <a:gd name="connsiteY26-2304" fmla="*/ 37 h 131"/>
              <a:gd name="connsiteX27-2305" fmla="*/ 143 w 306"/>
              <a:gd name="connsiteY27-2306" fmla="*/ 31 h 131"/>
              <a:gd name="connsiteX28-2307" fmla="*/ 159 w 306"/>
              <a:gd name="connsiteY28-2308" fmla="*/ 31 h 131"/>
              <a:gd name="connsiteX29-2309" fmla="*/ 169 w 306"/>
              <a:gd name="connsiteY29-2310" fmla="*/ 26 h 131"/>
              <a:gd name="connsiteX30-2311" fmla="*/ 174 w 306"/>
              <a:gd name="connsiteY30-2312" fmla="*/ 21 h 131"/>
              <a:gd name="connsiteX31-2313" fmla="*/ 185 w 306"/>
              <a:gd name="connsiteY31-2314" fmla="*/ 21 h 131"/>
              <a:gd name="connsiteX32-2315" fmla="*/ 190 w 306"/>
              <a:gd name="connsiteY32-2316" fmla="*/ 16 h 131"/>
              <a:gd name="connsiteX33-2317" fmla="*/ 195 w 306"/>
              <a:gd name="connsiteY33-2318" fmla="*/ 10 h 131"/>
              <a:gd name="connsiteX34-2319" fmla="*/ 201 w 306"/>
              <a:gd name="connsiteY34-2320" fmla="*/ 5 h 131"/>
              <a:gd name="connsiteX35-2321" fmla="*/ 211 w 306"/>
              <a:gd name="connsiteY35-2322" fmla="*/ 0 h 131"/>
              <a:gd name="connsiteX36-2323" fmla="*/ 216 w 306"/>
              <a:gd name="connsiteY36-2324" fmla="*/ 0 h 131"/>
              <a:gd name="connsiteX37-2325" fmla="*/ 222 w 306"/>
              <a:gd name="connsiteY37-2326" fmla="*/ 0 h 131"/>
              <a:gd name="connsiteX38-2327" fmla="*/ 227 w 306"/>
              <a:gd name="connsiteY38-2328" fmla="*/ 5 h 131"/>
              <a:gd name="connsiteX39-2329" fmla="*/ 238 w 306"/>
              <a:gd name="connsiteY39-2330" fmla="*/ 10 h 131"/>
              <a:gd name="connsiteX40-2331" fmla="*/ 243 w 306"/>
              <a:gd name="connsiteY40-2332" fmla="*/ 16 h 131"/>
              <a:gd name="connsiteX41-2333" fmla="*/ 253 w 306"/>
              <a:gd name="connsiteY41-2334" fmla="*/ 16 h 131"/>
              <a:gd name="connsiteX42-2335" fmla="*/ 259 w 306"/>
              <a:gd name="connsiteY42-2336" fmla="*/ 21 h 131"/>
              <a:gd name="connsiteX43-2337" fmla="*/ 269 w 306"/>
              <a:gd name="connsiteY43-2338" fmla="*/ 26 h 131"/>
              <a:gd name="connsiteX44-2339" fmla="*/ 280 w 306"/>
              <a:gd name="connsiteY44-2340" fmla="*/ 31 h 131"/>
              <a:gd name="connsiteX45-2341" fmla="*/ 285 w 306"/>
              <a:gd name="connsiteY45-2342" fmla="*/ 42 h 131"/>
              <a:gd name="connsiteX46-2343" fmla="*/ 290 w 306"/>
              <a:gd name="connsiteY46-2344" fmla="*/ 47 h 131"/>
              <a:gd name="connsiteX47-2345" fmla="*/ 295 w 306"/>
              <a:gd name="connsiteY47-2346" fmla="*/ 52 h 131"/>
              <a:gd name="connsiteX48-2347" fmla="*/ 301 w 306"/>
              <a:gd name="connsiteY48-2348" fmla="*/ 52 h 131"/>
              <a:gd name="connsiteX49-2349" fmla="*/ 301 w 306"/>
              <a:gd name="connsiteY49-2350" fmla="*/ 58 h 131"/>
              <a:gd name="connsiteX50-2351" fmla="*/ 306 w 306"/>
              <a:gd name="connsiteY50-2352" fmla="*/ 63 h 131"/>
              <a:gd name="connsiteX51-2353" fmla="*/ 306 w 306"/>
              <a:gd name="connsiteY51-2354" fmla="*/ 63 h 131"/>
              <a:gd name="connsiteX52-2355" fmla="*/ 301 w 306"/>
              <a:gd name="connsiteY52-2356" fmla="*/ 68 h 131"/>
              <a:gd name="connsiteX0-2357" fmla="*/ 201 w 306"/>
              <a:gd name="connsiteY0-2358" fmla="*/ 131 h 131"/>
              <a:gd name="connsiteX1-2359" fmla="*/ 201 w 306"/>
              <a:gd name="connsiteY1-2360" fmla="*/ 116 h 131"/>
              <a:gd name="connsiteX2-2361" fmla="*/ 201 w 306"/>
              <a:gd name="connsiteY2-2362" fmla="*/ 105 h 131"/>
              <a:gd name="connsiteX3-2363" fmla="*/ 201 w 306"/>
              <a:gd name="connsiteY3-2364" fmla="*/ 95 h 131"/>
              <a:gd name="connsiteX4-2365" fmla="*/ 201 w 306"/>
              <a:gd name="connsiteY4-2366" fmla="*/ 84 h 131"/>
              <a:gd name="connsiteX5-2367" fmla="*/ 201 w 306"/>
              <a:gd name="connsiteY5-2368" fmla="*/ 79 h 131"/>
              <a:gd name="connsiteX6-2369" fmla="*/ 201 w 306"/>
              <a:gd name="connsiteY6-2370" fmla="*/ 74 h 131"/>
              <a:gd name="connsiteX7-2371" fmla="*/ 201 w 306"/>
              <a:gd name="connsiteY7-2372" fmla="*/ 68 h 131"/>
              <a:gd name="connsiteX8-2373" fmla="*/ 201 w 306"/>
              <a:gd name="connsiteY8-2374" fmla="*/ 68 h 131"/>
              <a:gd name="connsiteX9-2375" fmla="*/ 195 w 306"/>
              <a:gd name="connsiteY9-2376" fmla="*/ 68 h 131"/>
              <a:gd name="connsiteX10-2377" fmla="*/ 190 w 306"/>
              <a:gd name="connsiteY10-2378" fmla="*/ 63 h 131"/>
              <a:gd name="connsiteX11-2379" fmla="*/ 185 w 306"/>
              <a:gd name="connsiteY11-2380" fmla="*/ 63 h 131"/>
              <a:gd name="connsiteX12-2381" fmla="*/ 180 w 306"/>
              <a:gd name="connsiteY12-2382" fmla="*/ 68 h 131"/>
              <a:gd name="connsiteX13-2383" fmla="*/ 169 w 306"/>
              <a:gd name="connsiteY13-2384" fmla="*/ 68 h 131"/>
              <a:gd name="connsiteX14-2385" fmla="*/ 159 w 306"/>
              <a:gd name="connsiteY14-2386" fmla="*/ 68 h 131"/>
              <a:gd name="connsiteX15-2387" fmla="*/ 143 w 306"/>
              <a:gd name="connsiteY15-2388" fmla="*/ 68 h 131"/>
              <a:gd name="connsiteX16-2389" fmla="*/ 127 w 306"/>
              <a:gd name="connsiteY16-2390" fmla="*/ 74 h 131"/>
              <a:gd name="connsiteX17-2391" fmla="*/ 95 w 306"/>
              <a:gd name="connsiteY17-2392" fmla="*/ 74 h 131"/>
              <a:gd name="connsiteX18-2393" fmla="*/ 64 w 306"/>
              <a:gd name="connsiteY18-2394" fmla="*/ 79 h 131"/>
              <a:gd name="connsiteX19-2395" fmla="*/ 32 w 306"/>
              <a:gd name="connsiteY19-2396" fmla="*/ 84 h 131"/>
              <a:gd name="connsiteX20-2397" fmla="*/ 0 w 306"/>
              <a:gd name="connsiteY20-2398" fmla="*/ 89 h 131"/>
              <a:gd name="connsiteX21-2399" fmla="*/ 0 w 306"/>
              <a:gd name="connsiteY21-2400" fmla="*/ 52 h 131"/>
              <a:gd name="connsiteX22-2401" fmla="*/ 27 w 306"/>
              <a:gd name="connsiteY22-2402" fmla="*/ 52 h 131"/>
              <a:gd name="connsiteX23-2403" fmla="*/ 58 w 306"/>
              <a:gd name="connsiteY23-2404" fmla="*/ 52 h 131"/>
              <a:gd name="connsiteX24-2405" fmla="*/ 85 w 306"/>
              <a:gd name="connsiteY24-2406" fmla="*/ 47 h 131"/>
              <a:gd name="connsiteX25-2407" fmla="*/ 116 w 306"/>
              <a:gd name="connsiteY25-2408" fmla="*/ 42 h 131"/>
              <a:gd name="connsiteX26-2409" fmla="*/ 132 w 306"/>
              <a:gd name="connsiteY26-2410" fmla="*/ 37 h 131"/>
              <a:gd name="connsiteX27-2411" fmla="*/ 143 w 306"/>
              <a:gd name="connsiteY27-2412" fmla="*/ 31 h 131"/>
              <a:gd name="connsiteX28-2413" fmla="*/ 159 w 306"/>
              <a:gd name="connsiteY28-2414" fmla="*/ 31 h 131"/>
              <a:gd name="connsiteX29-2415" fmla="*/ 169 w 306"/>
              <a:gd name="connsiteY29-2416" fmla="*/ 26 h 131"/>
              <a:gd name="connsiteX30-2417" fmla="*/ 174 w 306"/>
              <a:gd name="connsiteY30-2418" fmla="*/ 21 h 131"/>
              <a:gd name="connsiteX31-2419" fmla="*/ 185 w 306"/>
              <a:gd name="connsiteY31-2420" fmla="*/ 21 h 131"/>
              <a:gd name="connsiteX32-2421" fmla="*/ 190 w 306"/>
              <a:gd name="connsiteY32-2422" fmla="*/ 16 h 131"/>
              <a:gd name="connsiteX33-2423" fmla="*/ 195 w 306"/>
              <a:gd name="connsiteY33-2424" fmla="*/ 10 h 131"/>
              <a:gd name="connsiteX34-2425" fmla="*/ 201 w 306"/>
              <a:gd name="connsiteY34-2426" fmla="*/ 5 h 131"/>
              <a:gd name="connsiteX35-2427" fmla="*/ 211 w 306"/>
              <a:gd name="connsiteY35-2428" fmla="*/ 0 h 131"/>
              <a:gd name="connsiteX36-2429" fmla="*/ 216 w 306"/>
              <a:gd name="connsiteY36-2430" fmla="*/ 0 h 131"/>
              <a:gd name="connsiteX37-2431" fmla="*/ 222 w 306"/>
              <a:gd name="connsiteY37-2432" fmla="*/ 0 h 131"/>
              <a:gd name="connsiteX38-2433" fmla="*/ 227 w 306"/>
              <a:gd name="connsiteY38-2434" fmla="*/ 5 h 131"/>
              <a:gd name="connsiteX39-2435" fmla="*/ 238 w 306"/>
              <a:gd name="connsiteY39-2436" fmla="*/ 10 h 131"/>
              <a:gd name="connsiteX40-2437" fmla="*/ 243 w 306"/>
              <a:gd name="connsiteY40-2438" fmla="*/ 16 h 131"/>
              <a:gd name="connsiteX41-2439" fmla="*/ 253 w 306"/>
              <a:gd name="connsiteY41-2440" fmla="*/ 16 h 131"/>
              <a:gd name="connsiteX42-2441" fmla="*/ 259 w 306"/>
              <a:gd name="connsiteY42-2442" fmla="*/ 21 h 131"/>
              <a:gd name="connsiteX43-2443" fmla="*/ 269 w 306"/>
              <a:gd name="connsiteY43-2444" fmla="*/ 26 h 131"/>
              <a:gd name="connsiteX44-2445" fmla="*/ 280 w 306"/>
              <a:gd name="connsiteY44-2446" fmla="*/ 31 h 131"/>
              <a:gd name="connsiteX45-2447" fmla="*/ 285 w 306"/>
              <a:gd name="connsiteY45-2448" fmla="*/ 42 h 131"/>
              <a:gd name="connsiteX46-2449" fmla="*/ 290 w 306"/>
              <a:gd name="connsiteY46-2450" fmla="*/ 47 h 131"/>
              <a:gd name="connsiteX47-2451" fmla="*/ 295 w 306"/>
              <a:gd name="connsiteY47-2452" fmla="*/ 52 h 131"/>
              <a:gd name="connsiteX48-2453" fmla="*/ 301 w 306"/>
              <a:gd name="connsiteY48-2454" fmla="*/ 52 h 131"/>
              <a:gd name="connsiteX49-2455" fmla="*/ 301 w 306"/>
              <a:gd name="connsiteY49-2456" fmla="*/ 58 h 131"/>
              <a:gd name="connsiteX50-2457" fmla="*/ 306 w 306"/>
              <a:gd name="connsiteY50-2458" fmla="*/ 63 h 131"/>
              <a:gd name="connsiteX51-2459" fmla="*/ 306 w 306"/>
              <a:gd name="connsiteY51-2460" fmla="*/ 63 h 131"/>
              <a:gd name="connsiteX0-2461" fmla="*/ 201 w 306"/>
              <a:gd name="connsiteY0-2462" fmla="*/ 131 h 131"/>
              <a:gd name="connsiteX1-2463" fmla="*/ 201 w 306"/>
              <a:gd name="connsiteY1-2464" fmla="*/ 116 h 131"/>
              <a:gd name="connsiteX2-2465" fmla="*/ 201 w 306"/>
              <a:gd name="connsiteY2-2466" fmla="*/ 105 h 131"/>
              <a:gd name="connsiteX3-2467" fmla="*/ 201 w 306"/>
              <a:gd name="connsiteY3-2468" fmla="*/ 95 h 131"/>
              <a:gd name="connsiteX4-2469" fmla="*/ 201 w 306"/>
              <a:gd name="connsiteY4-2470" fmla="*/ 84 h 131"/>
              <a:gd name="connsiteX5-2471" fmla="*/ 201 w 306"/>
              <a:gd name="connsiteY5-2472" fmla="*/ 79 h 131"/>
              <a:gd name="connsiteX6-2473" fmla="*/ 201 w 306"/>
              <a:gd name="connsiteY6-2474" fmla="*/ 74 h 131"/>
              <a:gd name="connsiteX7-2475" fmla="*/ 201 w 306"/>
              <a:gd name="connsiteY7-2476" fmla="*/ 68 h 131"/>
              <a:gd name="connsiteX8-2477" fmla="*/ 201 w 306"/>
              <a:gd name="connsiteY8-2478" fmla="*/ 68 h 131"/>
              <a:gd name="connsiteX9-2479" fmla="*/ 195 w 306"/>
              <a:gd name="connsiteY9-2480" fmla="*/ 68 h 131"/>
              <a:gd name="connsiteX10-2481" fmla="*/ 190 w 306"/>
              <a:gd name="connsiteY10-2482" fmla="*/ 63 h 131"/>
              <a:gd name="connsiteX11-2483" fmla="*/ 185 w 306"/>
              <a:gd name="connsiteY11-2484" fmla="*/ 63 h 131"/>
              <a:gd name="connsiteX12-2485" fmla="*/ 180 w 306"/>
              <a:gd name="connsiteY12-2486" fmla="*/ 68 h 131"/>
              <a:gd name="connsiteX13-2487" fmla="*/ 169 w 306"/>
              <a:gd name="connsiteY13-2488" fmla="*/ 68 h 131"/>
              <a:gd name="connsiteX14-2489" fmla="*/ 159 w 306"/>
              <a:gd name="connsiteY14-2490" fmla="*/ 68 h 131"/>
              <a:gd name="connsiteX15-2491" fmla="*/ 143 w 306"/>
              <a:gd name="connsiteY15-2492" fmla="*/ 68 h 131"/>
              <a:gd name="connsiteX16-2493" fmla="*/ 127 w 306"/>
              <a:gd name="connsiteY16-2494" fmla="*/ 74 h 131"/>
              <a:gd name="connsiteX17-2495" fmla="*/ 95 w 306"/>
              <a:gd name="connsiteY17-2496" fmla="*/ 74 h 131"/>
              <a:gd name="connsiteX18-2497" fmla="*/ 64 w 306"/>
              <a:gd name="connsiteY18-2498" fmla="*/ 79 h 131"/>
              <a:gd name="connsiteX19-2499" fmla="*/ 32 w 306"/>
              <a:gd name="connsiteY19-2500" fmla="*/ 84 h 131"/>
              <a:gd name="connsiteX20-2501" fmla="*/ 0 w 306"/>
              <a:gd name="connsiteY20-2502" fmla="*/ 89 h 131"/>
              <a:gd name="connsiteX21-2503" fmla="*/ 0 w 306"/>
              <a:gd name="connsiteY21-2504" fmla="*/ 52 h 131"/>
              <a:gd name="connsiteX22-2505" fmla="*/ 27 w 306"/>
              <a:gd name="connsiteY22-2506" fmla="*/ 52 h 131"/>
              <a:gd name="connsiteX23-2507" fmla="*/ 58 w 306"/>
              <a:gd name="connsiteY23-2508" fmla="*/ 52 h 131"/>
              <a:gd name="connsiteX24-2509" fmla="*/ 85 w 306"/>
              <a:gd name="connsiteY24-2510" fmla="*/ 47 h 131"/>
              <a:gd name="connsiteX25-2511" fmla="*/ 116 w 306"/>
              <a:gd name="connsiteY25-2512" fmla="*/ 42 h 131"/>
              <a:gd name="connsiteX26-2513" fmla="*/ 132 w 306"/>
              <a:gd name="connsiteY26-2514" fmla="*/ 37 h 131"/>
              <a:gd name="connsiteX27-2515" fmla="*/ 143 w 306"/>
              <a:gd name="connsiteY27-2516" fmla="*/ 31 h 131"/>
              <a:gd name="connsiteX28-2517" fmla="*/ 159 w 306"/>
              <a:gd name="connsiteY28-2518" fmla="*/ 31 h 131"/>
              <a:gd name="connsiteX29-2519" fmla="*/ 169 w 306"/>
              <a:gd name="connsiteY29-2520" fmla="*/ 26 h 131"/>
              <a:gd name="connsiteX30-2521" fmla="*/ 174 w 306"/>
              <a:gd name="connsiteY30-2522" fmla="*/ 21 h 131"/>
              <a:gd name="connsiteX31-2523" fmla="*/ 185 w 306"/>
              <a:gd name="connsiteY31-2524" fmla="*/ 21 h 131"/>
              <a:gd name="connsiteX32-2525" fmla="*/ 190 w 306"/>
              <a:gd name="connsiteY32-2526" fmla="*/ 16 h 131"/>
              <a:gd name="connsiteX33-2527" fmla="*/ 195 w 306"/>
              <a:gd name="connsiteY33-2528" fmla="*/ 10 h 131"/>
              <a:gd name="connsiteX34-2529" fmla="*/ 201 w 306"/>
              <a:gd name="connsiteY34-2530" fmla="*/ 5 h 131"/>
              <a:gd name="connsiteX35-2531" fmla="*/ 211 w 306"/>
              <a:gd name="connsiteY35-2532" fmla="*/ 0 h 131"/>
              <a:gd name="connsiteX36-2533" fmla="*/ 216 w 306"/>
              <a:gd name="connsiteY36-2534" fmla="*/ 0 h 131"/>
              <a:gd name="connsiteX37-2535" fmla="*/ 222 w 306"/>
              <a:gd name="connsiteY37-2536" fmla="*/ 0 h 131"/>
              <a:gd name="connsiteX38-2537" fmla="*/ 227 w 306"/>
              <a:gd name="connsiteY38-2538" fmla="*/ 5 h 131"/>
              <a:gd name="connsiteX39-2539" fmla="*/ 238 w 306"/>
              <a:gd name="connsiteY39-2540" fmla="*/ 10 h 131"/>
              <a:gd name="connsiteX40-2541" fmla="*/ 243 w 306"/>
              <a:gd name="connsiteY40-2542" fmla="*/ 16 h 131"/>
              <a:gd name="connsiteX41-2543" fmla="*/ 253 w 306"/>
              <a:gd name="connsiteY41-2544" fmla="*/ 16 h 131"/>
              <a:gd name="connsiteX42-2545" fmla="*/ 259 w 306"/>
              <a:gd name="connsiteY42-2546" fmla="*/ 21 h 131"/>
              <a:gd name="connsiteX43-2547" fmla="*/ 269 w 306"/>
              <a:gd name="connsiteY43-2548" fmla="*/ 26 h 131"/>
              <a:gd name="connsiteX44-2549" fmla="*/ 280 w 306"/>
              <a:gd name="connsiteY44-2550" fmla="*/ 31 h 131"/>
              <a:gd name="connsiteX45-2551" fmla="*/ 285 w 306"/>
              <a:gd name="connsiteY45-2552" fmla="*/ 42 h 131"/>
              <a:gd name="connsiteX46-2553" fmla="*/ 290 w 306"/>
              <a:gd name="connsiteY46-2554" fmla="*/ 47 h 131"/>
              <a:gd name="connsiteX47-2555" fmla="*/ 295 w 306"/>
              <a:gd name="connsiteY47-2556" fmla="*/ 52 h 131"/>
              <a:gd name="connsiteX48-2557" fmla="*/ 301 w 306"/>
              <a:gd name="connsiteY48-2558" fmla="*/ 52 h 131"/>
              <a:gd name="connsiteX49-2559" fmla="*/ 301 w 306"/>
              <a:gd name="connsiteY49-2560" fmla="*/ 58 h 131"/>
              <a:gd name="connsiteX50-2561" fmla="*/ 306 w 306"/>
              <a:gd name="connsiteY50-2562" fmla="*/ 63 h 131"/>
              <a:gd name="connsiteX0-2563" fmla="*/ 201 w 301"/>
              <a:gd name="connsiteY0-2564" fmla="*/ 131 h 131"/>
              <a:gd name="connsiteX1-2565" fmla="*/ 201 w 301"/>
              <a:gd name="connsiteY1-2566" fmla="*/ 116 h 131"/>
              <a:gd name="connsiteX2-2567" fmla="*/ 201 w 301"/>
              <a:gd name="connsiteY2-2568" fmla="*/ 105 h 131"/>
              <a:gd name="connsiteX3-2569" fmla="*/ 201 w 301"/>
              <a:gd name="connsiteY3-2570" fmla="*/ 95 h 131"/>
              <a:gd name="connsiteX4-2571" fmla="*/ 201 w 301"/>
              <a:gd name="connsiteY4-2572" fmla="*/ 84 h 131"/>
              <a:gd name="connsiteX5-2573" fmla="*/ 201 w 301"/>
              <a:gd name="connsiteY5-2574" fmla="*/ 79 h 131"/>
              <a:gd name="connsiteX6-2575" fmla="*/ 201 w 301"/>
              <a:gd name="connsiteY6-2576" fmla="*/ 74 h 131"/>
              <a:gd name="connsiteX7-2577" fmla="*/ 201 w 301"/>
              <a:gd name="connsiteY7-2578" fmla="*/ 68 h 131"/>
              <a:gd name="connsiteX8-2579" fmla="*/ 201 w 301"/>
              <a:gd name="connsiteY8-2580" fmla="*/ 68 h 131"/>
              <a:gd name="connsiteX9-2581" fmla="*/ 195 w 301"/>
              <a:gd name="connsiteY9-2582" fmla="*/ 68 h 131"/>
              <a:gd name="connsiteX10-2583" fmla="*/ 190 w 301"/>
              <a:gd name="connsiteY10-2584" fmla="*/ 63 h 131"/>
              <a:gd name="connsiteX11-2585" fmla="*/ 185 w 301"/>
              <a:gd name="connsiteY11-2586" fmla="*/ 63 h 131"/>
              <a:gd name="connsiteX12-2587" fmla="*/ 180 w 301"/>
              <a:gd name="connsiteY12-2588" fmla="*/ 68 h 131"/>
              <a:gd name="connsiteX13-2589" fmla="*/ 169 w 301"/>
              <a:gd name="connsiteY13-2590" fmla="*/ 68 h 131"/>
              <a:gd name="connsiteX14-2591" fmla="*/ 159 w 301"/>
              <a:gd name="connsiteY14-2592" fmla="*/ 68 h 131"/>
              <a:gd name="connsiteX15-2593" fmla="*/ 143 w 301"/>
              <a:gd name="connsiteY15-2594" fmla="*/ 68 h 131"/>
              <a:gd name="connsiteX16-2595" fmla="*/ 127 w 301"/>
              <a:gd name="connsiteY16-2596" fmla="*/ 74 h 131"/>
              <a:gd name="connsiteX17-2597" fmla="*/ 95 w 301"/>
              <a:gd name="connsiteY17-2598" fmla="*/ 74 h 131"/>
              <a:gd name="connsiteX18-2599" fmla="*/ 64 w 301"/>
              <a:gd name="connsiteY18-2600" fmla="*/ 79 h 131"/>
              <a:gd name="connsiteX19-2601" fmla="*/ 32 w 301"/>
              <a:gd name="connsiteY19-2602" fmla="*/ 84 h 131"/>
              <a:gd name="connsiteX20-2603" fmla="*/ 0 w 301"/>
              <a:gd name="connsiteY20-2604" fmla="*/ 89 h 131"/>
              <a:gd name="connsiteX21-2605" fmla="*/ 0 w 301"/>
              <a:gd name="connsiteY21-2606" fmla="*/ 52 h 131"/>
              <a:gd name="connsiteX22-2607" fmla="*/ 27 w 301"/>
              <a:gd name="connsiteY22-2608" fmla="*/ 52 h 131"/>
              <a:gd name="connsiteX23-2609" fmla="*/ 58 w 301"/>
              <a:gd name="connsiteY23-2610" fmla="*/ 52 h 131"/>
              <a:gd name="connsiteX24-2611" fmla="*/ 85 w 301"/>
              <a:gd name="connsiteY24-2612" fmla="*/ 47 h 131"/>
              <a:gd name="connsiteX25-2613" fmla="*/ 116 w 301"/>
              <a:gd name="connsiteY25-2614" fmla="*/ 42 h 131"/>
              <a:gd name="connsiteX26-2615" fmla="*/ 132 w 301"/>
              <a:gd name="connsiteY26-2616" fmla="*/ 37 h 131"/>
              <a:gd name="connsiteX27-2617" fmla="*/ 143 w 301"/>
              <a:gd name="connsiteY27-2618" fmla="*/ 31 h 131"/>
              <a:gd name="connsiteX28-2619" fmla="*/ 159 w 301"/>
              <a:gd name="connsiteY28-2620" fmla="*/ 31 h 131"/>
              <a:gd name="connsiteX29-2621" fmla="*/ 169 w 301"/>
              <a:gd name="connsiteY29-2622" fmla="*/ 26 h 131"/>
              <a:gd name="connsiteX30-2623" fmla="*/ 174 w 301"/>
              <a:gd name="connsiteY30-2624" fmla="*/ 21 h 131"/>
              <a:gd name="connsiteX31-2625" fmla="*/ 185 w 301"/>
              <a:gd name="connsiteY31-2626" fmla="*/ 21 h 131"/>
              <a:gd name="connsiteX32-2627" fmla="*/ 190 w 301"/>
              <a:gd name="connsiteY32-2628" fmla="*/ 16 h 131"/>
              <a:gd name="connsiteX33-2629" fmla="*/ 195 w 301"/>
              <a:gd name="connsiteY33-2630" fmla="*/ 10 h 131"/>
              <a:gd name="connsiteX34-2631" fmla="*/ 201 w 301"/>
              <a:gd name="connsiteY34-2632" fmla="*/ 5 h 131"/>
              <a:gd name="connsiteX35-2633" fmla="*/ 211 w 301"/>
              <a:gd name="connsiteY35-2634" fmla="*/ 0 h 131"/>
              <a:gd name="connsiteX36-2635" fmla="*/ 216 w 301"/>
              <a:gd name="connsiteY36-2636" fmla="*/ 0 h 131"/>
              <a:gd name="connsiteX37-2637" fmla="*/ 222 w 301"/>
              <a:gd name="connsiteY37-2638" fmla="*/ 0 h 131"/>
              <a:gd name="connsiteX38-2639" fmla="*/ 227 w 301"/>
              <a:gd name="connsiteY38-2640" fmla="*/ 5 h 131"/>
              <a:gd name="connsiteX39-2641" fmla="*/ 238 w 301"/>
              <a:gd name="connsiteY39-2642" fmla="*/ 10 h 131"/>
              <a:gd name="connsiteX40-2643" fmla="*/ 243 w 301"/>
              <a:gd name="connsiteY40-2644" fmla="*/ 16 h 131"/>
              <a:gd name="connsiteX41-2645" fmla="*/ 253 w 301"/>
              <a:gd name="connsiteY41-2646" fmla="*/ 16 h 131"/>
              <a:gd name="connsiteX42-2647" fmla="*/ 259 w 301"/>
              <a:gd name="connsiteY42-2648" fmla="*/ 21 h 131"/>
              <a:gd name="connsiteX43-2649" fmla="*/ 269 w 301"/>
              <a:gd name="connsiteY43-2650" fmla="*/ 26 h 131"/>
              <a:gd name="connsiteX44-2651" fmla="*/ 280 w 301"/>
              <a:gd name="connsiteY44-2652" fmla="*/ 31 h 131"/>
              <a:gd name="connsiteX45-2653" fmla="*/ 285 w 301"/>
              <a:gd name="connsiteY45-2654" fmla="*/ 42 h 131"/>
              <a:gd name="connsiteX46-2655" fmla="*/ 290 w 301"/>
              <a:gd name="connsiteY46-2656" fmla="*/ 47 h 131"/>
              <a:gd name="connsiteX47-2657" fmla="*/ 295 w 301"/>
              <a:gd name="connsiteY47-2658" fmla="*/ 52 h 131"/>
              <a:gd name="connsiteX48-2659" fmla="*/ 301 w 301"/>
              <a:gd name="connsiteY48-2660" fmla="*/ 52 h 131"/>
              <a:gd name="connsiteX49-2661" fmla="*/ 301 w 301"/>
              <a:gd name="connsiteY49-2662" fmla="*/ 58 h 131"/>
              <a:gd name="connsiteX0-2663" fmla="*/ 201 w 301"/>
              <a:gd name="connsiteY0-2664" fmla="*/ 116 h 116"/>
              <a:gd name="connsiteX1-2665" fmla="*/ 201 w 301"/>
              <a:gd name="connsiteY1-2666" fmla="*/ 105 h 116"/>
              <a:gd name="connsiteX2-2667" fmla="*/ 201 w 301"/>
              <a:gd name="connsiteY2-2668" fmla="*/ 95 h 116"/>
              <a:gd name="connsiteX3-2669" fmla="*/ 201 w 301"/>
              <a:gd name="connsiteY3-2670" fmla="*/ 84 h 116"/>
              <a:gd name="connsiteX4-2671" fmla="*/ 201 w 301"/>
              <a:gd name="connsiteY4-2672" fmla="*/ 79 h 116"/>
              <a:gd name="connsiteX5-2673" fmla="*/ 201 w 301"/>
              <a:gd name="connsiteY5-2674" fmla="*/ 74 h 116"/>
              <a:gd name="connsiteX6-2675" fmla="*/ 201 w 301"/>
              <a:gd name="connsiteY6-2676" fmla="*/ 68 h 116"/>
              <a:gd name="connsiteX7-2677" fmla="*/ 201 w 301"/>
              <a:gd name="connsiteY7-2678" fmla="*/ 68 h 116"/>
              <a:gd name="connsiteX8-2679" fmla="*/ 195 w 301"/>
              <a:gd name="connsiteY8-2680" fmla="*/ 68 h 116"/>
              <a:gd name="connsiteX9-2681" fmla="*/ 190 w 301"/>
              <a:gd name="connsiteY9-2682" fmla="*/ 63 h 116"/>
              <a:gd name="connsiteX10-2683" fmla="*/ 185 w 301"/>
              <a:gd name="connsiteY10-2684" fmla="*/ 63 h 116"/>
              <a:gd name="connsiteX11-2685" fmla="*/ 180 w 301"/>
              <a:gd name="connsiteY11-2686" fmla="*/ 68 h 116"/>
              <a:gd name="connsiteX12-2687" fmla="*/ 169 w 301"/>
              <a:gd name="connsiteY12-2688" fmla="*/ 68 h 116"/>
              <a:gd name="connsiteX13-2689" fmla="*/ 159 w 301"/>
              <a:gd name="connsiteY13-2690" fmla="*/ 68 h 116"/>
              <a:gd name="connsiteX14-2691" fmla="*/ 143 w 301"/>
              <a:gd name="connsiteY14-2692" fmla="*/ 68 h 116"/>
              <a:gd name="connsiteX15-2693" fmla="*/ 127 w 301"/>
              <a:gd name="connsiteY15-2694" fmla="*/ 74 h 116"/>
              <a:gd name="connsiteX16-2695" fmla="*/ 95 w 301"/>
              <a:gd name="connsiteY16-2696" fmla="*/ 74 h 116"/>
              <a:gd name="connsiteX17-2697" fmla="*/ 64 w 301"/>
              <a:gd name="connsiteY17-2698" fmla="*/ 79 h 116"/>
              <a:gd name="connsiteX18-2699" fmla="*/ 32 w 301"/>
              <a:gd name="connsiteY18-2700" fmla="*/ 84 h 116"/>
              <a:gd name="connsiteX19-2701" fmla="*/ 0 w 301"/>
              <a:gd name="connsiteY19-2702" fmla="*/ 89 h 116"/>
              <a:gd name="connsiteX20-2703" fmla="*/ 0 w 301"/>
              <a:gd name="connsiteY20-2704" fmla="*/ 52 h 116"/>
              <a:gd name="connsiteX21-2705" fmla="*/ 27 w 301"/>
              <a:gd name="connsiteY21-2706" fmla="*/ 52 h 116"/>
              <a:gd name="connsiteX22-2707" fmla="*/ 58 w 301"/>
              <a:gd name="connsiteY22-2708" fmla="*/ 52 h 116"/>
              <a:gd name="connsiteX23-2709" fmla="*/ 85 w 301"/>
              <a:gd name="connsiteY23-2710" fmla="*/ 47 h 116"/>
              <a:gd name="connsiteX24-2711" fmla="*/ 116 w 301"/>
              <a:gd name="connsiteY24-2712" fmla="*/ 42 h 116"/>
              <a:gd name="connsiteX25-2713" fmla="*/ 132 w 301"/>
              <a:gd name="connsiteY25-2714" fmla="*/ 37 h 116"/>
              <a:gd name="connsiteX26-2715" fmla="*/ 143 w 301"/>
              <a:gd name="connsiteY26-2716" fmla="*/ 31 h 116"/>
              <a:gd name="connsiteX27-2717" fmla="*/ 159 w 301"/>
              <a:gd name="connsiteY27-2718" fmla="*/ 31 h 116"/>
              <a:gd name="connsiteX28-2719" fmla="*/ 169 w 301"/>
              <a:gd name="connsiteY28-2720" fmla="*/ 26 h 116"/>
              <a:gd name="connsiteX29-2721" fmla="*/ 174 w 301"/>
              <a:gd name="connsiteY29-2722" fmla="*/ 21 h 116"/>
              <a:gd name="connsiteX30-2723" fmla="*/ 185 w 301"/>
              <a:gd name="connsiteY30-2724" fmla="*/ 21 h 116"/>
              <a:gd name="connsiteX31-2725" fmla="*/ 190 w 301"/>
              <a:gd name="connsiteY31-2726" fmla="*/ 16 h 116"/>
              <a:gd name="connsiteX32-2727" fmla="*/ 195 w 301"/>
              <a:gd name="connsiteY32-2728" fmla="*/ 10 h 116"/>
              <a:gd name="connsiteX33-2729" fmla="*/ 201 w 301"/>
              <a:gd name="connsiteY33-2730" fmla="*/ 5 h 116"/>
              <a:gd name="connsiteX34-2731" fmla="*/ 211 w 301"/>
              <a:gd name="connsiteY34-2732" fmla="*/ 0 h 116"/>
              <a:gd name="connsiteX35-2733" fmla="*/ 216 w 301"/>
              <a:gd name="connsiteY35-2734" fmla="*/ 0 h 116"/>
              <a:gd name="connsiteX36-2735" fmla="*/ 222 w 301"/>
              <a:gd name="connsiteY36-2736" fmla="*/ 0 h 116"/>
              <a:gd name="connsiteX37-2737" fmla="*/ 227 w 301"/>
              <a:gd name="connsiteY37-2738" fmla="*/ 5 h 116"/>
              <a:gd name="connsiteX38-2739" fmla="*/ 238 w 301"/>
              <a:gd name="connsiteY38-2740" fmla="*/ 10 h 116"/>
              <a:gd name="connsiteX39-2741" fmla="*/ 243 w 301"/>
              <a:gd name="connsiteY39-2742" fmla="*/ 16 h 116"/>
              <a:gd name="connsiteX40-2743" fmla="*/ 253 w 301"/>
              <a:gd name="connsiteY40-2744" fmla="*/ 16 h 116"/>
              <a:gd name="connsiteX41-2745" fmla="*/ 259 w 301"/>
              <a:gd name="connsiteY41-2746" fmla="*/ 21 h 116"/>
              <a:gd name="connsiteX42-2747" fmla="*/ 269 w 301"/>
              <a:gd name="connsiteY42-2748" fmla="*/ 26 h 116"/>
              <a:gd name="connsiteX43-2749" fmla="*/ 280 w 301"/>
              <a:gd name="connsiteY43-2750" fmla="*/ 31 h 116"/>
              <a:gd name="connsiteX44-2751" fmla="*/ 285 w 301"/>
              <a:gd name="connsiteY44-2752" fmla="*/ 42 h 116"/>
              <a:gd name="connsiteX45-2753" fmla="*/ 290 w 301"/>
              <a:gd name="connsiteY45-2754" fmla="*/ 47 h 116"/>
              <a:gd name="connsiteX46-2755" fmla="*/ 295 w 301"/>
              <a:gd name="connsiteY46-2756" fmla="*/ 52 h 116"/>
              <a:gd name="connsiteX47-2757" fmla="*/ 301 w 301"/>
              <a:gd name="connsiteY47-2758" fmla="*/ 52 h 116"/>
              <a:gd name="connsiteX48-2759" fmla="*/ 301 w 301"/>
              <a:gd name="connsiteY48-2760" fmla="*/ 58 h 116"/>
              <a:gd name="connsiteX0-2761" fmla="*/ 201 w 301"/>
              <a:gd name="connsiteY0-2762" fmla="*/ 105 h 105"/>
              <a:gd name="connsiteX1-2763" fmla="*/ 201 w 301"/>
              <a:gd name="connsiteY1-2764" fmla="*/ 95 h 105"/>
              <a:gd name="connsiteX2-2765" fmla="*/ 201 w 301"/>
              <a:gd name="connsiteY2-2766" fmla="*/ 84 h 105"/>
              <a:gd name="connsiteX3-2767" fmla="*/ 201 w 301"/>
              <a:gd name="connsiteY3-2768" fmla="*/ 79 h 105"/>
              <a:gd name="connsiteX4-2769" fmla="*/ 201 w 301"/>
              <a:gd name="connsiteY4-2770" fmla="*/ 74 h 105"/>
              <a:gd name="connsiteX5-2771" fmla="*/ 201 w 301"/>
              <a:gd name="connsiteY5-2772" fmla="*/ 68 h 105"/>
              <a:gd name="connsiteX6-2773" fmla="*/ 201 w 301"/>
              <a:gd name="connsiteY6-2774" fmla="*/ 68 h 105"/>
              <a:gd name="connsiteX7-2775" fmla="*/ 195 w 301"/>
              <a:gd name="connsiteY7-2776" fmla="*/ 68 h 105"/>
              <a:gd name="connsiteX8-2777" fmla="*/ 190 w 301"/>
              <a:gd name="connsiteY8-2778" fmla="*/ 63 h 105"/>
              <a:gd name="connsiteX9-2779" fmla="*/ 185 w 301"/>
              <a:gd name="connsiteY9-2780" fmla="*/ 63 h 105"/>
              <a:gd name="connsiteX10-2781" fmla="*/ 180 w 301"/>
              <a:gd name="connsiteY10-2782" fmla="*/ 68 h 105"/>
              <a:gd name="connsiteX11-2783" fmla="*/ 169 w 301"/>
              <a:gd name="connsiteY11-2784" fmla="*/ 68 h 105"/>
              <a:gd name="connsiteX12-2785" fmla="*/ 159 w 301"/>
              <a:gd name="connsiteY12-2786" fmla="*/ 68 h 105"/>
              <a:gd name="connsiteX13-2787" fmla="*/ 143 w 301"/>
              <a:gd name="connsiteY13-2788" fmla="*/ 68 h 105"/>
              <a:gd name="connsiteX14-2789" fmla="*/ 127 w 301"/>
              <a:gd name="connsiteY14-2790" fmla="*/ 74 h 105"/>
              <a:gd name="connsiteX15-2791" fmla="*/ 95 w 301"/>
              <a:gd name="connsiteY15-2792" fmla="*/ 74 h 105"/>
              <a:gd name="connsiteX16-2793" fmla="*/ 64 w 301"/>
              <a:gd name="connsiteY16-2794" fmla="*/ 79 h 105"/>
              <a:gd name="connsiteX17-2795" fmla="*/ 32 w 301"/>
              <a:gd name="connsiteY17-2796" fmla="*/ 84 h 105"/>
              <a:gd name="connsiteX18-2797" fmla="*/ 0 w 301"/>
              <a:gd name="connsiteY18-2798" fmla="*/ 89 h 105"/>
              <a:gd name="connsiteX19-2799" fmla="*/ 0 w 301"/>
              <a:gd name="connsiteY19-2800" fmla="*/ 52 h 105"/>
              <a:gd name="connsiteX20-2801" fmla="*/ 27 w 301"/>
              <a:gd name="connsiteY20-2802" fmla="*/ 52 h 105"/>
              <a:gd name="connsiteX21-2803" fmla="*/ 58 w 301"/>
              <a:gd name="connsiteY21-2804" fmla="*/ 52 h 105"/>
              <a:gd name="connsiteX22-2805" fmla="*/ 85 w 301"/>
              <a:gd name="connsiteY22-2806" fmla="*/ 47 h 105"/>
              <a:gd name="connsiteX23-2807" fmla="*/ 116 w 301"/>
              <a:gd name="connsiteY23-2808" fmla="*/ 42 h 105"/>
              <a:gd name="connsiteX24-2809" fmla="*/ 132 w 301"/>
              <a:gd name="connsiteY24-2810" fmla="*/ 37 h 105"/>
              <a:gd name="connsiteX25-2811" fmla="*/ 143 w 301"/>
              <a:gd name="connsiteY25-2812" fmla="*/ 31 h 105"/>
              <a:gd name="connsiteX26-2813" fmla="*/ 159 w 301"/>
              <a:gd name="connsiteY26-2814" fmla="*/ 31 h 105"/>
              <a:gd name="connsiteX27-2815" fmla="*/ 169 w 301"/>
              <a:gd name="connsiteY27-2816" fmla="*/ 26 h 105"/>
              <a:gd name="connsiteX28-2817" fmla="*/ 174 w 301"/>
              <a:gd name="connsiteY28-2818" fmla="*/ 21 h 105"/>
              <a:gd name="connsiteX29-2819" fmla="*/ 185 w 301"/>
              <a:gd name="connsiteY29-2820" fmla="*/ 21 h 105"/>
              <a:gd name="connsiteX30-2821" fmla="*/ 190 w 301"/>
              <a:gd name="connsiteY30-2822" fmla="*/ 16 h 105"/>
              <a:gd name="connsiteX31-2823" fmla="*/ 195 w 301"/>
              <a:gd name="connsiteY31-2824" fmla="*/ 10 h 105"/>
              <a:gd name="connsiteX32-2825" fmla="*/ 201 w 301"/>
              <a:gd name="connsiteY32-2826" fmla="*/ 5 h 105"/>
              <a:gd name="connsiteX33-2827" fmla="*/ 211 w 301"/>
              <a:gd name="connsiteY33-2828" fmla="*/ 0 h 105"/>
              <a:gd name="connsiteX34-2829" fmla="*/ 216 w 301"/>
              <a:gd name="connsiteY34-2830" fmla="*/ 0 h 105"/>
              <a:gd name="connsiteX35-2831" fmla="*/ 222 w 301"/>
              <a:gd name="connsiteY35-2832" fmla="*/ 0 h 105"/>
              <a:gd name="connsiteX36-2833" fmla="*/ 227 w 301"/>
              <a:gd name="connsiteY36-2834" fmla="*/ 5 h 105"/>
              <a:gd name="connsiteX37-2835" fmla="*/ 238 w 301"/>
              <a:gd name="connsiteY37-2836" fmla="*/ 10 h 105"/>
              <a:gd name="connsiteX38-2837" fmla="*/ 243 w 301"/>
              <a:gd name="connsiteY38-2838" fmla="*/ 16 h 105"/>
              <a:gd name="connsiteX39-2839" fmla="*/ 253 w 301"/>
              <a:gd name="connsiteY39-2840" fmla="*/ 16 h 105"/>
              <a:gd name="connsiteX40-2841" fmla="*/ 259 w 301"/>
              <a:gd name="connsiteY40-2842" fmla="*/ 21 h 105"/>
              <a:gd name="connsiteX41-2843" fmla="*/ 269 w 301"/>
              <a:gd name="connsiteY41-2844" fmla="*/ 26 h 105"/>
              <a:gd name="connsiteX42-2845" fmla="*/ 280 w 301"/>
              <a:gd name="connsiteY42-2846" fmla="*/ 31 h 105"/>
              <a:gd name="connsiteX43-2847" fmla="*/ 285 w 301"/>
              <a:gd name="connsiteY43-2848" fmla="*/ 42 h 105"/>
              <a:gd name="connsiteX44-2849" fmla="*/ 290 w 301"/>
              <a:gd name="connsiteY44-2850" fmla="*/ 47 h 105"/>
              <a:gd name="connsiteX45-2851" fmla="*/ 295 w 301"/>
              <a:gd name="connsiteY45-2852" fmla="*/ 52 h 105"/>
              <a:gd name="connsiteX46-2853" fmla="*/ 301 w 301"/>
              <a:gd name="connsiteY46-2854" fmla="*/ 52 h 105"/>
              <a:gd name="connsiteX47-2855" fmla="*/ 301 w 301"/>
              <a:gd name="connsiteY47-2856" fmla="*/ 58 h 105"/>
              <a:gd name="connsiteX0-2857" fmla="*/ 201 w 301"/>
              <a:gd name="connsiteY0-2858" fmla="*/ 95 h 95"/>
              <a:gd name="connsiteX1-2859" fmla="*/ 201 w 301"/>
              <a:gd name="connsiteY1-2860" fmla="*/ 84 h 95"/>
              <a:gd name="connsiteX2-2861" fmla="*/ 201 w 301"/>
              <a:gd name="connsiteY2-2862" fmla="*/ 79 h 95"/>
              <a:gd name="connsiteX3-2863" fmla="*/ 201 w 301"/>
              <a:gd name="connsiteY3-2864" fmla="*/ 74 h 95"/>
              <a:gd name="connsiteX4-2865" fmla="*/ 201 w 301"/>
              <a:gd name="connsiteY4-2866" fmla="*/ 68 h 95"/>
              <a:gd name="connsiteX5-2867" fmla="*/ 201 w 301"/>
              <a:gd name="connsiteY5-2868" fmla="*/ 68 h 95"/>
              <a:gd name="connsiteX6-2869" fmla="*/ 195 w 301"/>
              <a:gd name="connsiteY6-2870" fmla="*/ 68 h 95"/>
              <a:gd name="connsiteX7-2871" fmla="*/ 190 w 301"/>
              <a:gd name="connsiteY7-2872" fmla="*/ 63 h 95"/>
              <a:gd name="connsiteX8-2873" fmla="*/ 185 w 301"/>
              <a:gd name="connsiteY8-2874" fmla="*/ 63 h 95"/>
              <a:gd name="connsiteX9-2875" fmla="*/ 180 w 301"/>
              <a:gd name="connsiteY9-2876" fmla="*/ 68 h 95"/>
              <a:gd name="connsiteX10-2877" fmla="*/ 169 w 301"/>
              <a:gd name="connsiteY10-2878" fmla="*/ 68 h 95"/>
              <a:gd name="connsiteX11-2879" fmla="*/ 159 w 301"/>
              <a:gd name="connsiteY11-2880" fmla="*/ 68 h 95"/>
              <a:gd name="connsiteX12-2881" fmla="*/ 143 w 301"/>
              <a:gd name="connsiteY12-2882" fmla="*/ 68 h 95"/>
              <a:gd name="connsiteX13-2883" fmla="*/ 127 w 301"/>
              <a:gd name="connsiteY13-2884" fmla="*/ 74 h 95"/>
              <a:gd name="connsiteX14-2885" fmla="*/ 95 w 301"/>
              <a:gd name="connsiteY14-2886" fmla="*/ 74 h 95"/>
              <a:gd name="connsiteX15-2887" fmla="*/ 64 w 301"/>
              <a:gd name="connsiteY15-2888" fmla="*/ 79 h 95"/>
              <a:gd name="connsiteX16-2889" fmla="*/ 32 w 301"/>
              <a:gd name="connsiteY16-2890" fmla="*/ 84 h 95"/>
              <a:gd name="connsiteX17-2891" fmla="*/ 0 w 301"/>
              <a:gd name="connsiteY17-2892" fmla="*/ 89 h 95"/>
              <a:gd name="connsiteX18-2893" fmla="*/ 0 w 301"/>
              <a:gd name="connsiteY18-2894" fmla="*/ 52 h 95"/>
              <a:gd name="connsiteX19-2895" fmla="*/ 27 w 301"/>
              <a:gd name="connsiteY19-2896" fmla="*/ 52 h 95"/>
              <a:gd name="connsiteX20-2897" fmla="*/ 58 w 301"/>
              <a:gd name="connsiteY20-2898" fmla="*/ 52 h 95"/>
              <a:gd name="connsiteX21-2899" fmla="*/ 85 w 301"/>
              <a:gd name="connsiteY21-2900" fmla="*/ 47 h 95"/>
              <a:gd name="connsiteX22-2901" fmla="*/ 116 w 301"/>
              <a:gd name="connsiteY22-2902" fmla="*/ 42 h 95"/>
              <a:gd name="connsiteX23-2903" fmla="*/ 132 w 301"/>
              <a:gd name="connsiteY23-2904" fmla="*/ 37 h 95"/>
              <a:gd name="connsiteX24-2905" fmla="*/ 143 w 301"/>
              <a:gd name="connsiteY24-2906" fmla="*/ 31 h 95"/>
              <a:gd name="connsiteX25-2907" fmla="*/ 159 w 301"/>
              <a:gd name="connsiteY25-2908" fmla="*/ 31 h 95"/>
              <a:gd name="connsiteX26-2909" fmla="*/ 169 w 301"/>
              <a:gd name="connsiteY26-2910" fmla="*/ 26 h 95"/>
              <a:gd name="connsiteX27-2911" fmla="*/ 174 w 301"/>
              <a:gd name="connsiteY27-2912" fmla="*/ 21 h 95"/>
              <a:gd name="connsiteX28-2913" fmla="*/ 185 w 301"/>
              <a:gd name="connsiteY28-2914" fmla="*/ 21 h 95"/>
              <a:gd name="connsiteX29-2915" fmla="*/ 190 w 301"/>
              <a:gd name="connsiteY29-2916" fmla="*/ 16 h 95"/>
              <a:gd name="connsiteX30-2917" fmla="*/ 195 w 301"/>
              <a:gd name="connsiteY30-2918" fmla="*/ 10 h 95"/>
              <a:gd name="connsiteX31-2919" fmla="*/ 201 w 301"/>
              <a:gd name="connsiteY31-2920" fmla="*/ 5 h 95"/>
              <a:gd name="connsiteX32-2921" fmla="*/ 211 w 301"/>
              <a:gd name="connsiteY32-2922" fmla="*/ 0 h 95"/>
              <a:gd name="connsiteX33-2923" fmla="*/ 216 w 301"/>
              <a:gd name="connsiteY33-2924" fmla="*/ 0 h 95"/>
              <a:gd name="connsiteX34-2925" fmla="*/ 222 w 301"/>
              <a:gd name="connsiteY34-2926" fmla="*/ 0 h 95"/>
              <a:gd name="connsiteX35-2927" fmla="*/ 227 w 301"/>
              <a:gd name="connsiteY35-2928" fmla="*/ 5 h 95"/>
              <a:gd name="connsiteX36-2929" fmla="*/ 238 w 301"/>
              <a:gd name="connsiteY36-2930" fmla="*/ 10 h 95"/>
              <a:gd name="connsiteX37-2931" fmla="*/ 243 w 301"/>
              <a:gd name="connsiteY37-2932" fmla="*/ 16 h 95"/>
              <a:gd name="connsiteX38-2933" fmla="*/ 253 w 301"/>
              <a:gd name="connsiteY38-2934" fmla="*/ 16 h 95"/>
              <a:gd name="connsiteX39-2935" fmla="*/ 259 w 301"/>
              <a:gd name="connsiteY39-2936" fmla="*/ 21 h 95"/>
              <a:gd name="connsiteX40-2937" fmla="*/ 269 w 301"/>
              <a:gd name="connsiteY40-2938" fmla="*/ 26 h 95"/>
              <a:gd name="connsiteX41-2939" fmla="*/ 280 w 301"/>
              <a:gd name="connsiteY41-2940" fmla="*/ 31 h 95"/>
              <a:gd name="connsiteX42-2941" fmla="*/ 285 w 301"/>
              <a:gd name="connsiteY42-2942" fmla="*/ 42 h 95"/>
              <a:gd name="connsiteX43-2943" fmla="*/ 290 w 301"/>
              <a:gd name="connsiteY43-2944" fmla="*/ 47 h 95"/>
              <a:gd name="connsiteX44-2945" fmla="*/ 295 w 301"/>
              <a:gd name="connsiteY44-2946" fmla="*/ 52 h 95"/>
              <a:gd name="connsiteX45-2947" fmla="*/ 301 w 301"/>
              <a:gd name="connsiteY45-2948" fmla="*/ 52 h 95"/>
              <a:gd name="connsiteX46-2949" fmla="*/ 301 w 301"/>
              <a:gd name="connsiteY46-2950" fmla="*/ 58 h 95"/>
              <a:gd name="connsiteX0-2951" fmla="*/ 201 w 301"/>
              <a:gd name="connsiteY0-2952" fmla="*/ 84 h 89"/>
              <a:gd name="connsiteX1-2953" fmla="*/ 201 w 301"/>
              <a:gd name="connsiteY1-2954" fmla="*/ 79 h 89"/>
              <a:gd name="connsiteX2-2955" fmla="*/ 201 w 301"/>
              <a:gd name="connsiteY2-2956" fmla="*/ 74 h 89"/>
              <a:gd name="connsiteX3-2957" fmla="*/ 201 w 301"/>
              <a:gd name="connsiteY3-2958" fmla="*/ 68 h 89"/>
              <a:gd name="connsiteX4-2959" fmla="*/ 201 w 301"/>
              <a:gd name="connsiteY4-2960" fmla="*/ 68 h 89"/>
              <a:gd name="connsiteX5-2961" fmla="*/ 195 w 301"/>
              <a:gd name="connsiteY5-2962" fmla="*/ 68 h 89"/>
              <a:gd name="connsiteX6-2963" fmla="*/ 190 w 301"/>
              <a:gd name="connsiteY6-2964" fmla="*/ 63 h 89"/>
              <a:gd name="connsiteX7-2965" fmla="*/ 185 w 301"/>
              <a:gd name="connsiteY7-2966" fmla="*/ 63 h 89"/>
              <a:gd name="connsiteX8-2967" fmla="*/ 180 w 301"/>
              <a:gd name="connsiteY8-2968" fmla="*/ 68 h 89"/>
              <a:gd name="connsiteX9-2969" fmla="*/ 169 w 301"/>
              <a:gd name="connsiteY9-2970" fmla="*/ 68 h 89"/>
              <a:gd name="connsiteX10-2971" fmla="*/ 159 w 301"/>
              <a:gd name="connsiteY10-2972" fmla="*/ 68 h 89"/>
              <a:gd name="connsiteX11-2973" fmla="*/ 143 w 301"/>
              <a:gd name="connsiteY11-2974" fmla="*/ 68 h 89"/>
              <a:gd name="connsiteX12-2975" fmla="*/ 127 w 301"/>
              <a:gd name="connsiteY12-2976" fmla="*/ 74 h 89"/>
              <a:gd name="connsiteX13-2977" fmla="*/ 95 w 301"/>
              <a:gd name="connsiteY13-2978" fmla="*/ 74 h 89"/>
              <a:gd name="connsiteX14-2979" fmla="*/ 64 w 301"/>
              <a:gd name="connsiteY14-2980" fmla="*/ 79 h 89"/>
              <a:gd name="connsiteX15-2981" fmla="*/ 32 w 301"/>
              <a:gd name="connsiteY15-2982" fmla="*/ 84 h 89"/>
              <a:gd name="connsiteX16-2983" fmla="*/ 0 w 301"/>
              <a:gd name="connsiteY16-2984" fmla="*/ 89 h 89"/>
              <a:gd name="connsiteX17-2985" fmla="*/ 0 w 301"/>
              <a:gd name="connsiteY17-2986" fmla="*/ 52 h 89"/>
              <a:gd name="connsiteX18-2987" fmla="*/ 27 w 301"/>
              <a:gd name="connsiteY18-2988" fmla="*/ 52 h 89"/>
              <a:gd name="connsiteX19-2989" fmla="*/ 58 w 301"/>
              <a:gd name="connsiteY19-2990" fmla="*/ 52 h 89"/>
              <a:gd name="connsiteX20-2991" fmla="*/ 85 w 301"/>
              <a:gd name="connsiteY20-2992" fmla="*/ 47 h 89"/>
              <a:gd name="connsiteX21-2993" fmla="*/ 116 w 301"/>
              <a:gd name="connsiteY21-2994" fmla="*/ 42 h 89"/>
              <a:gd name="connsiteX22-2995" fmla="*/ 132 w 301"/>
              <a:gd name="connsiteY22-2996" fmla="*/ 37 h 89"/>
              <a:gd name="connsiteX23-2997" fmla="*/ 143 w 301"/>
              <a:gd name="connsiteY23-2998" fmla="*/ 31 h 89"/>
              <a:gd name="connsiteX24-2999" fmla="*/ 159 w 301"/>
              <a:gd name="connsiteY24-3000" fmla="*/ 31 h 89"/>
              <a:gd name="connsiteX25-3001" fmla="*/ 169 w 301"/>
              <a:gd name="connsiteY25-3002" fmla="*/ 26 h 89"/>
              <a:gd name="connsiteX26-3003" fmla="*/ 174 w 301"/>
              <a:gd name="connsiteY26-3004" fmla="*/ 21 h 89"/>
              <a:gd name="connsiteX27-3005" fmla="*/ 185 w 301"/>
              <a:gd name="connsiteY27-3006" fmla="*/ 21 h 89"/>
              <a:gd name="connsiteX28-3007" fmla="*/ 190 w 301"/>
              <a:gd name="connsiteY28-3008" fmla="*/ 16 h 89"/>
              <a:gd name="connsiteX29-3009" fmla="*/ 195 w 301"/>
              <a:gd name="connsiteY29-3010" fmla="*/ 10 h 89"/>
              <a:gd name="connsiteX30-3011" fmla="*/ 201 w 301"/>
              <a:gd name="connsiteY30-3012" fmla="*/ 5 h 89"/>
              <a:gd name="connsiteX31-3013" fmla="*/ 211 w 301"/>
              <a:gd name="connsiteY31-3014" fmla="*/ 0 h 89"/>
              <a:gd name="connsiteX32-3015" fmla="*/ 216 w 301"/>
              <a:gd name="connsiteY32-3016" fmla="*/ 0 h 89"/>
              <a:gd name="connsiteX33-3017" fmla="*/ 222 w 301"/>
              <a:gd name="connsiteY33-3018" fmla="*/ 0 h 89"/>
              <a:gd name="connsiteX34-3019" fmla="*/ 227 w 301"/>
              <a:gd name="connsiteY34-3020" fmla="*/ 5 h 89"/>
              <a:gd name="connsiteX35-3021" fmla="*/ 238 w 301"/>
              <a:gd name="connsiteY35-3022" fmla="*/ 10 h 89"/>
              <a:gd name="connsiteX36-3023" fmla="*/ 243 w 301"/>
              <a:gd name="connsiteY36-3024" fmla="*/ 16 h 89"/>
              <a:gd name="connsiteX37-3025" fmla="*/ 253 w 301"/>
              <a:gd name="connsiteY37-3026" fmla="*/ 16 h 89"/>
              <a:gd name="connsiteX38-3027" fmla="*/ 259 w 301"/>
              <a:gd name="connsiteY38-3028" fmla="*/ 21 h 89"/>
              <a:gd name="connsiteX39-3029" fmla="*/ 269 w 301"/>
              <a:gd name="connsiteY39-3030" fmla="*/ 26 h 89"/>
              <a:gd name="connsiteX40-3031" fmla="*/ 280 w 301"/>
              <a:gd name="connsiteY40-3032" fmla="*/ 31 h 89"/>
              <a:gd name="connsiteX41-3033" fmla="*/ 285 w 301"/>
              <a:gd name="connsiteY41-3034" fmla="*/ 42 h 89"/>
              <a:gd name="connsiteX42-3035" fmla="*/ 290 w 301"/>
              <a:gd name="connsiteY42-3036" fmla="*/ 47 h 89"/>
              <a:gd name="connsiteX43-3037" fmla="*/ 295 w 301"/>
              <a:gd name="connsiteY43-3038" fmla="*/ 52 h 89"/>
              <a:gd name="connsiteX44-3039" fmla="*/ 301 w 301"/>
              <a:gd name="connsiteY44-3040" fmla="*/ 52 h 89"/>
              <a:gd name="connsiteX45-3041" fmla="*/ 301 w 301"/>
              <a:gd name="connsiteY45-3042" fmla="*/ 58 h 89"/>
              <a:gd name="connsiteX0-3043" fmla="*/ 201 w 301"/>
              <a:gd name="connsiteY0-3044" fmla="*/ 84 h 89"/>
              <a:gd name="connsiteX1-3045" fmla="*/ 201 w 301"/>
              <a:gd name="connsiteY1-3046" fmla="*/ 74 h 89"/>
              <a:gd name="connsiteX2-3047" fmla="*/ 201 w 301"/>
              <a:gd name="connsiteY2-3048" fmla="*/ 68 h 89"/>
              <a:gd name="connsiteX3-3049" fmla="*/ 201 w 301"/>
              <a:gd name="connsiteY3-3050" fmla="*/ 68 h 89"/>
              <a:gd name="connsiteX4-3051" fmla="*/ 195 w 301"/>
              <a:gd name="connsiteY4-3052" fmla="*/ 68 h 89"/>
              <a:gd name="connsiteX5-3053" fmla="*/ 190 w 301"/>
              <a:gd name="connsiteY5-3054" fmla="*/ 63 h 89"/>
              <a:gd name="connsiteX6-3055" fmla="*/ 185 w 301"/>
              <a:gd name="connsiteY6-3056" fmla="*/ 63 h 89"/>
              <a:gd name="connsiteX7-3057" fmla="*/ 180 w 301"/>
              <a:gd name="connsiteY7-3058" fmla="*/ 68 h 89"/>
              <a:gd name="connsiteX8-3059" fmla="*/ 169 w 301"/>
              <a:gd name="connsiteY8-3060" fmla="*/ 68 h 89"/>
              <a:gd name="connsiteX9-3061" fmla="*/ 159 w 301"/>
              <a:gd name="connsiteY9-3062" fmla="*/ 68 h 89"/>
              <a:gd name="connsiteX10-3063" fmla="*/ 143 w 301"/>
              <a:gd name="connsiteY10-3064" fmla="*/ 68 h 89"/>
              <a:gd name="connsiteX11-3065" fmla="*/ 127 w 301"/>
              <a:gd name="connsiteY11-3066" fmla="*/ 74 h 89"/>
              <a:gd name="connsiteX12-3067" fmla="*/ 95 w 301"/>
              <a:gd name="connsiteY12-3068" fmla="*/ 74 h 89"/>
              <a:gd name="connsiteX13-3069" fmla="*/ 64 w 301"/>
              <a:gd name="connsiteY13-3070" fmla="*/ 79 h 89"/>
              <a:gd name="connsiteX14-3071" fmla="*/ 32 w 301"/>
              <a:gd name="connsiteY14-3072" fmla="*/ 84 h 89"/>
              <a:gd name="connsiteX15-3073" fmla="*/ 0 w 301"/>
              <a:gd name="connsiteY15-3074" fmla="*/ 89 h 89"/>
              <a:gd name="connsiteX16-3075" fmla="*/ 0 w 301"/>
              <a:gd name="connsiteY16-3076" fmla="*/ 52 h 89"/>
              <a:gd name="connsiteX17-3077" fmla="*/ 27 w 301"/>
              <a:gd name="connsiteY17-3078" fmla="*/ 52 h 89"/>
              <a:gd name="connsiteX18-3079" fmla="*/ 58 w 301"/>
              <a:gd name="connsiteY18-3080" fmla="*/ 52 h 89"/>
              <a:gd name="connsiteX19-3081" fmla="*/ 85 w 301"/>
              <a:gd name="connsiteY19-3082" fmla="*/ 47 h 89"/>
              <a:gd name="connsiteX20-3083" fmla="*/ 116 w 301"/>
              <a:gd name="connsiteY20-3084" fmla="*/ 42 h 89"/>
              <a:gd name="connsiteX21-3085" fmla="*/ 132 w 301"/>
              <a:gd name="connsiteY21-3086" fmla="*/ 37 h 89"/>
              <a:gd name="connsiteX22-3087" fmla="*/ 143 w 301"/>
              <a:gd name="connsiteY22-3088" fmla="*/ 31 h 89"/>
              <a:gd name="connsiteX23-3089" fmla="*/ 159 w 301"/>
              <a:gd name="connsiteY23-3090" fmla="*/ 31 h 89"/>
              <a:gd name="connsiteX24-3091" fmla="*/ 169 w 301"/>
              <a:gd name="connsiteY24-3092" fmla="*/ 26 h 89"/>
              <a:gd name="connsiteX25-3093" fmla="*/ 174 w 301"/>
              <a:gd name="connsiteY25-3094" fmla="*/ 21 h 89"/>
              <a:gd name="connsiteX26-3095" fmla="*/ 185 w 301"/>
              <a:gd name="connsiteY26-3096" fmla="*/ 21 h 89"/>
              <a:gd name="connsiteX27-3097" fmla="*/ 190 w 301"/>
              <a:gd name="connsiteY27-3098" fmla="*/ 16 h 89"/>
              <a:gd name="connsiteX28-3099" fmla="*/ 195 w 301"/>
              <a:gd name="connsiteY28-3100" fmla="*/ 10 h 89"/>
              <a:gd name="connsiteX29-3101" fmla="*/ 201 w 301"/>
              <a:gd name="connsiteY29-3102" fmla="*/ 5 h 89"/>
              <a:gd name="connsiteX30-3103" fmla="*/ 211 w 301"/>
              <a:gd name="connsiteY30-3104" fmla="*/ 0 h 89"/>
              <a:gd name="connsiteX31-3105" fmla="*/ 216 w 301"/>
              <a:gd name="connsiteY31-3106" fmla="*/ 0 h 89"/>
              <a:gd name="connsiteX32-3107" fmla="*/ 222 w 301"/>
              <a:gd name="connsiteY32-3108" fmla="*/ 0 h 89"/>
              <a:gd name="connsiteX33-3109" fmla="*/ 227 w 301"/>
              <a:gd name="connsiteY33-3110" fmla="*/ 5 h 89"/>
              <a:gd name="connsiteX34-3111" fmla="*/ 238 w 301"/>
              <a:gd name="connsiteY34-3112" fmla="*/ 10 h 89"/>
              <a:gd name="connsiteX35-3113" fmla="*/ 243 w 301"/>
              <a:gd name="connsiteY35-3114" fmla="*/ 16 h 89"/>
              <a:gd name="connsiteX36-3115" fmla="*/ 253 w 301"/>
              <a:gd name="connsiteY36-3116" fmla="*/ 16 h 89"/>
              <a:gd name="connsiteX37-3117" fmla="*/ 259 w 301"/>
              <a:gd name="connsiteY37-3118" fmla="*/ 21 h 89"/>
              <a:gd name="connsiteX38-3119" fmla="*/ 269 w 301"/>
              <a:gd name="connsiteY38-3120" fmla="*/ 26 h 89"/>
              <a:gd name="connsiteX39-3121" fmla="*/ 280 w 301"/>
              <a:gd name="connsiteY39-3122" fmla="*/ 31 h 89"/>
              <a:gd name="connsiteX40-3123" fmla="*/ 285 w 301"/>
              <a:gd name="connsiteY40-3124" fmla="*/ 42 h 89"/>
              <a:gd name="connsiteX41-3125" fmla="*/ 290 w 301"/>
              <a:gd name="connsiteY41-3126" fmla="*/ 47 h 89"/>
              <a:gd name="connsiteX42-3127" fmla="*/ 295 w 301"/>
              <a:gd name="connsiteY42-3128" fmla="*/ 52 h 89"/>
              <a:gd name="connsiteX43-3129" fmla="*/ 301 w 301"/>
              <a:gd name="connsiteY43-3130" fmla="*/ 52 h 89"/>
              <a:gd name="connsiteX44-3131" fmla="*/ 301 w 301"/>
              <a:gd name="connsiteY44-3132" fmla="*/ 58 h 89"/>
              <a:gd name="connsiteX0-3133" fmla="*/ 201 w 301"/>
              <a:gd name="connsiteY0-3134" fmla="*/ 74 h 89"/>
              <a:gd name="connsiteX1-3135" fmla="*/ 201 w 301"/>
              <a:gd name="connsiteY1-3136" fmla="*/ 68 h 89"/>
              <a:gd name="connsiteX2-3137" fmla="*/ 201 w 301"/>
              <a:gd name="connsiteY2-3138" fmla="*/ 68 h 89"/>
              <a:gd name="connsiteX3-3139" fmla="*/ 195 w 301"/>
              <a:gd name="connsiteY3-3140" fmla="*/ 68 h 89"/>
              <a:gd name="connsiteX4-3141" fmla="*/ 190 w 301"/>
              <a:gd name="connsiteY4-3142" fmla="*/ 63 h 89"/>
              <a:gd name="connsiteX5-3143" fmla="*/ 185 w 301"/>
              <a:gd name="connsiteY5-3144" fmla="*/ 63 h 89"/>
              <a:gd name="connsiteX6-3145" fmla="*/ 180 w 301"/>
              <a:gd name="connsiteY6-3146" fmla="*/ 68 h 89"/>
              <a:gd name="connsiteX7-3147" fmla="*/ 169 w 301"/>
              <a:gd name="connsiteY7-3148" fmla="*/ 68 h 89"/>
              <a:gd name="connsiteX8-3149" fmla="*/ 159 w 301"/>
              <a:gd name="connsiteY8-3150" fmla="*/ 68 h 89"/>
              <a:gd name="connsiteX9-3151" fmla="*/ 143 w 301"/>
              <a:gd name="connsiteY9-3152" fmla="*/ 68 h 89"/>
              <a:gd name="connsiteX10-3153" fmla="*/ 127 w 301"/>
              <a:gd name="connsiteY10-3154" fmla="*/ 74 h 89"/>
              <a:gd name="connsiteX11-3155" fmla="*/ 95 w 301"/>
              <a:gd name="connsiteY11-3156" fmla="*/ 74 h 89"/>
              <a:gd name="connsiteX12-3157" fmla="*/ 64 w 301"/>
              <a:gd name="connsiteY12-3158" fmla="*/ 79 h 89"/>
              <a:gd name="connsiteX13-3159" fmla="*/ 32 w 301"/>
              <a:gd name="connsiteY13-3160" fmla="*/ 84 h 89"/>
              <a:gd name="connsiteX14-3161" fmla="*/ 0 w 301"/>
              <a:gd name="connsiteY14-3162" fmla="*/ 89 h 89"/>
              <a:gd name="connsiteX15-3163" fmla="*/ 0 w 301"/>
              <a:gd name="connsiteY15-3164" fmla="*/ 52 h 89"/>
              <a:gd name="connsiteX16-3165" fmla="*/ 27 w 301"/>
              <a:gd name="connsiteY16-3166" fmla="*/ 52 h 89"/>
              <a:gd name="connsiteX17-3167" fmla="*/ 58 w 301"/>
              <a:gd name="connsiteY17-3168" fmla="*/ 52 h 89"/>
              <a:gd name="connsiteX18-3169" fmla="*/ 85 w 301"/>
              <a:gd name="connsiteY18-3170" fmla="*/ 47 h 89"/>
              <a:gd name="connsiteX19-3171" fmla="*/ 116 w 301"/>
              <a:gd name="connsiteY19-3172" fmla="*/ 42 h 89"/>
              <a:gd name="connsiteX20-3173" fmla="*/ 132 w 301"/>
              <a:gd name="connsiteY20-3174" fmla="*/ 37 h 89"/>
              <a:gd name="connsiteX21-3175" fmla="*/ 143 w 301"/>
              <a:gd name="connsiteY21-3176" fmla="*/ 31 h 89"/>
              <a:gd name="connsiteX22-3177" fmla="*/ 159 w 301"/>
              <a:gd name="connsiteY22-3178" fmla="*/ 31 h 89"/>
              <a:gd name="connsiteX23-3179" fmla="*/ 169 w 301"/>
              <a:gd name="connsiteY23-3180" fmla="*/ 26 h 89"/>
              <a:gd name="connsiteX24-3181" fmla="*/ 174 w 301"/>
              <a:gd name="connsiteY24-3182" fmla="*/ 21 h 89"/>
              <a:gd name="connsiteX25-3183" fmla="*/ 185 w 301"/>
              <a:gd name="connsiteY25-3184" fmla="*/ 21 h 89"/>
              <a:gd name="connsiteX26-3185" fmla="*/ 190 w 301"/>
              <a:gd name="connsiteY26-3186" fmla="*/ 16 h 89"/>
              <a:gd name="connsiteX27-3187" fmla="*/ 195 w 301"/>
              <a:gd name="connsiteY27-3188" fmla="*/ 10 h 89"/>
              <a:gd name="connsiteX28-3189" fmla="*/ 201 w 301"/>
              <a:gd name="connsiteY28-3190" fmla="*/ 5 h 89"/>
              <a:gd name="connsiteX29-3191" fmla="*/ 211 w 301"/>
              <a:gd name="connsiteY29-3192" fmla="*/ 0 h 89"/>
              <a:gd name="connsiteX30-3193" fmla="*/ 216 w 301"/>
              <a:gd name="connsiteY30-3194" fmla="*/ 0 h 89"/>
              <a:gd name="connsiteX31-3195" fmla="*/ 222 w 301"/>
              <a:gd name="connsiteY31-3196" fmla="*/ 0 h 89"/>
              <a:gd name="connsiteX32-3197" fmla="*/ 227 w 301"/>
              <a:gd name="connsiteY32-3198" fmla="*/ 5 h 89"/>
              <a:gd name="connsiteX33-3199" fmla="*/ 238 w 301"/>
              <a:gd name="connsiteY33-3200" fmla="*/ 10 h 89"/>
              <a:gd name="connsiteX34-3201" fmla="*/ 243 w 301"/>
              <a:gd name="connsiteY34-3202" fmla="*/ 16 h 89"/>
              <a:gd name="connsiteX35-3203" fmla="*/ 253 w 301"/>
              <a:gd name="connsiteY35-3204" fmla="*/ 16 h 89"/>
              <a:gd name="connsiteX36-3205" fmla="*/ 259 w 301"/>
              <a:gd name="connsiteY36-3206" fmla="*/ 21 h 89"/>
              <a:gd name="connsiteX37-3207" fmla="*/ 269 w 301"/>
              <a:gd name="connsiteY37-3208" fmla="*/ 26 h 89"/>
              <a:gd name="connsiteX38-3209" fmla="*/ 280 w 301"/>
              <a:gd name="connsiteY38-3210" fmla="*/ 31 h 89"/>
              <a:gd name="connsiteX39-3211" fmla="*/ 285 w 301"/>
              <a:gd name="connsiteY39-3212" fmla="*/ 42 h 89"/>
              <a:gd name="connsiteX40-3213" fmla="*/ 290 w 301"/>
              <a:gd name="connsiteY40-3214" fmla="*/ 47 h 89"/>
              <a:gd name="connsiteX41-3215" fmla="*/ 295 w 301"/>
              <a:gd name="connsiteY41-3216" fmla="*/ 52 h 89"/>
              <a:gd name="connsiteX42-3217" fmla="*/ 301 w 301"/>
              <a:gd name="connsiteY42-3218" fmla="*/ 52 h 89"/>
              <a:gd name="connsiteX43-3219" fmla="*/ 301 w 301"/>
              <a:gd name="connsiteY43-3220" fmla="*/ 58 h 89"/>
              <a:gd name="connsiteX0-3221" fmla="*/ 201 w 301"/>
              <a:gd name="connsiteY0-3222" fmla="*/ 68 h 89"/>
              <a:gd name="connsiteX1-3223" fmla="*/ 201 w 301"/>
              <a:gd name="connsiteY1-3224" fmla="*/ 68 h 89"/>
              <a:gd name="connsiteX2-3225" fmla="*/ 195 w 301"/>
              <a:gd name="connsiteY2-3226" fmla="*/ 68 h 89"/>
              <a:gd name="connsiteX3-3227" fmla="*/ 190 w 301"/>
              <a:gd name="connsiteY3-3228" fmla="*/ 63 h 89"/>
              <a:gd name="connsiteX4-3229" fmla="*/ 185 w 301"/>
              <a:gd name="connsiteY4-3230" fmla="*/ 63 h 89"/>
              <a:gd name="connsiteX5-3231" fmla="*/ 180 w 301"/>
              <a:gd name="connsiteY5-3232" fmla="*/ 68 h 89"/>
              <a:gd name="connsiteX6-3233" fmla="*/ 169 w 301"/>
              <a:gd name="connsiteY6-3234" fmla="*/ 68 h 89"/>
              <a:gd name="connsiteX7-3235" fmla="*/ 159 w 301"/>
              <a:gd name="connsiteY7-3236" fmla="*/ 68 h 89"/>
              <a:gd name="connsiteX8-3237" fmla="*/ 143 w 301"/>
              <a:gd name="connsiteY8-3238" fmla="*/ 68 h 89"/>
              <a:gd name="connsiteX9-3239" fmla="*/ 127 w 301"/>
              <a:gd name="connsiteY9-3240" fmla="*/ 74 h 89"/>
              <a:gd name="connsiteX10-3241" fmla="*/ 95 w 301"/>
              <a:gd name="connsiteY10-3242" fmla="*/ 74 h 89"/>
              <a:gd name="connsiteX11-3243" fmla="*/ 64 w 301"/>
              <a:gd name="connsiteY11-3244" fmla="*/ 79 h 89"/>
              <a:gd name="connsiteX12-3245" fmla="*/ 32 w 301"/>
              <a:gd name="connsiteY12-3246" fmla="*/ 84 h 89"/>
              <a:gd name="connsiteX13-3247" fmla="*/ 0 w 301"/>
              <a:gd name="connsiteY13-3248" fmla="*/ 89 h 89"/>
              <a:gd name="connsiteX14-3249" fmla="*/ 0 w 301"/>
              <a:gd name="connsiteY14-3250" fmla="*/ 52 h 89"/>
              <a:gd name="connsiteX15-3251" fmla="*/ 27 w 301"/>
              <a:gd name="connsiteY15-3252" fmla="*/ 52 h 89"/>
              <a:gd name="connsiteX16-3253" fmla="*/ 58 w 301"/>
              <a:gd name="connsiteY16-3254" fmla="*/ 52 h 89"/>
              <a:gd name="connsiteX17-3255" fmla="*/ 85 w 301"/>
              <a:gd name="connsiteY17-3256" fmla="*/ 47 h 89"/>
              <a:gd name="connsiteX18-3257" fmla="*/ 116 w 301"/>
              <a:gd name="connsiteY18-3258" fmla="*/ 42 h 89"/>
              <a:gd name="connsiteX19-3259" fmla="*/ 132 w 301"/>
              <a:gd name="connsiteY19-3260" fmla="*/ 37 h 89"/>
              <a:gd name="connsiteX20-3261" fmla="*/ 143 w 301"/>
              <a:gd name="connsiteY20-3262" fmla="*/ 31 h 89"/>
              <a:gd name="connsiteX21-3263" fmla="*/ 159 w 301"/>
              <a:gd name="connsiteY21-3264" fmla="*/ 31 h 89"/>
              <a:gd name="connsiteX22-3265" fmla="*/ 169 w 301"/>
              <a:gd name="connsiteY22-3266" fmla="*/ 26 h 89"/>
              <a:gd name="connsiteX23-3267" fmla="*/ 174 w 301"/>
              <a:gd name="connsiteY23-3268" fmla="*/ 21 h 89"/>
              <a:gd name="connsiteX24-3269" fmla="*/ 185 w 301"/>
              <a:gd name="connsiteY24-3270" fmla="*/ 21 h 89"/>
              <a:gd name="connsiteX25-3271" fmla="*/ 190 w 301"/>
              <a:gd name="connsiteY25-3272" fmla="*/ 16 h 89"/>
              <a:gd name="connsiteX26-3273" fmla="*/ 195 w 301"/>
              <a:gd name="connsiteY26-3274" fmla="*/ 10 h 89"/>
              <a:gd name="connsiteX27-3275" fmla="*/ 201 w 301"/>
              <a:gd name="connsiteY27-3276" fmla="*/ 5 h 89"/>
              <a:gd name="connsiteX28-3277" fmla="*/ 211 w 301"/>
              <a:gd name="connsiteY28-3278" fmla="*/ 0 h 89"/>
              <a:gd name="connsiteX29-3279" fmla="*/ 216 w 301"/>
              <a:gd name="connsiteY29-3280" fmla="*/ 0 h 89"/>
              <a:gd name="connsiteX30-3281" fmla="*/ 222 w 301"/>
              <a:gd name="connsiteY30-3282" fmla="*/ 0 h 89"/>
              <a:gd name="connsiteX31-3283" fmla="*/ 227 w 301"/>
              <a:gd name="connsiteY31-3284" fmla="*/ 5 h 89"/>
              <a:gd name="connsiteX32-3285" fmla="*/ 238 w 301"/>
              <a:gd name="connsiteY32-3286" fmla="*/ 10 h 89"/>
              <a:gd name="connsiteX33-3287" fmla="*/ 243 w 301"/>
              <a:gd name="connsiteY33-3288" fmla="*/ 16 h 89"/>
              <a:gd name="connsiteX34-3289" fmla="*/ 253 w 301"/>
              <a:gd name="connsiteY34-3290" fmla="*/ 16 h 89"/>
              <a:gd name="connsiteX35-3291" fmla="*/ 259 w 301"/>
              <a:gd name="connsiteY35-3292" fmla="*/ 21 h 89"/>
              <a:gd name="connsiteX36-3293" fmla="*/ 269 w 301"/>
              <a:gd name="connsiteY36-3294" fmla="*/ 26 h 89"/>
              <a:gd name="connsiteX37-3295" fmla="*/ 280 w 301"/>
              <a:gd name="connsiteY37-3296" fmla="*/ 31 h 89"/>
              <a:gd name="connsiteX38-3297" fmla="*/ 285 w 301"/>
              <a:gd name="connsiteY38-3298" fmla="*/ 42 h 89"/>
              <a:gd name="connsiteX39-3299" fmla="*/ 290 w 301"/>
              <a:gd name="connsiteY39-3300" fmla="*/ 47 h 89"/>
              <a:gd name="connsiteX40-3301" fmla="*/ 295 w 301"/>
              <a:gd name="connsiteY40-3302" fmla="*/ 52 h 89"/>
              <a:gd name="connsiteX41-3303" fmla="*/ 301 w 301"/>
              <a:gd name="connsiteY41-3304" fmla="*/ 52 h 89"/>
              <a:gd name="connsiteX42-3305" fmla="*/ 301 w 301"/>
              <a:gd name="connsiteY42-3306" fmla="*/ 58 h 89"/>
              <a:gd name="connsiteX0-3307" fmla="*/ 201 w 301"/>
              <a:gd name="connsiteY0-3308" fmla="*/ 68 h 89"/>
              <a:gd name="connsiteX1-3309" fmla="*/ 201 w 301"/>
              <a:gd name="connsiteY1-3310" fmla="*/ 68 h 89"/>
              <a:gd name="connsiteX2-3311" fmla="*/ 195 w 301"/>
              <a:gd name="connsiteY2-3312" fmla="*/ 68 h 89"/>
              <a:gd name="connsiteX3-3313" fmla="*/ 190 w 301"/>
              <a:gd name="connsiteY3-3314" fmla="*/ 63 h 89"/>
              <a:gd name="connsiteX4-3315" fmla="*/ 185 w 301"/>
              <a:gd name="connsiteY4-3316" fmla="*/ 63 h 89"/>
              <a:gd name="connsiteX5-3317" fmla="*/ 180 w 301"/>
              <a:gd name="connsiteY5-3318" fmla="*/ 68 h 89"/>
              <a:gd name="connsiteX6-3319" fmla="*/ 169 w 301"/>
              <a:gd name="connsiteY6-3320" fmla="*/ 68 h 89"/>
              <a:gd name="connsiteX7-3321" fmla="*/ 159 w 301"/>
              <a:gd name="connsiteY7-3322" fmla="*/ 68 h 89"/>
              <a:gd name="connsiteX8-3323" fmla="*/ 143 w 301"/>
              <a:gd name="connsiteY8-3324" fmla="*/ 68 h 89"/>
              <a:gd name="connsiteX9-3325" fmla="*/ 127 w 301"/>
              <a:gd name="connsiteY9-3326" fmla="*/ 74 h 89"/>
              <a:gd name="connsiteX10-3327" fmla="*/ 95 w 301"/>
              <a:gd name="connsiteY10-3328" fmla="*/ 74 h 89"/>
              <a:gd name="connsiteX11-3329" fmla="*/ 64 w 301"/>
              <a:gd name="connsiteY11-3330" fmla="*/ 79 h 89"/>
              <a:gd name="connsiteX12-3331" fmla="*/ 32 w 301"/>
              <a:gd name="connsiteY12-3332" fmla="*/ 84 h 89"/>
              <a:gd name="connsiteX13-3333" fmla="*/ 0 w 301"/>
              <a:gd name="connsiteY13-3334" fmla="*/ 89 h 89"/>
              <a:gd name="connsiteX14-3335" fmla="*/ 0 w 301"/>
              <a:gd name="connsiteY14-3336" fmla="*/ 52 h 89"/>
              <a:gd name="connsiteX15-3337" fmla="*/ 27 w 301"/>
              <a:gd name="connsiteY15-3338" fmla="*/ 52 h 89"/>
              <a:gd name="connsiteX16-3339" fmla="*/ 58 w 301"/>
              <a:gd name="connsiteY16-3340" fmla="*/ 52 h 89"/>
              <a:gd name="connsiteX17-3341" fmla="*/ 85 w 301"/>
              <a:gd name="connsiteY17-3342" fmla="*/ 47 h 89"/>
              <a:gd name="connsiteX18-3343" fmla="*/ 116 w 301"/>
              <a:gd name="connsiteY18-3344" fmla="*/ 42 h 89"/>
              <a:gd name="connsiteX19-3345" fmla="*/ 132 w 301"/>
              <a:gd name="connsiteY19-3346" fmla="*/ 37 h 89"/>
              <a:gd name="connsiteX20-3347" fmla="*/ 143 w 301"/>
              <a:gd name="connsiteY20-3348" fmla="*/ 31 h 89"/>
              <a:gd name="connsiteX21-3349" fmla="*/ 159 w 301"/>
              <a:gd name="connsiteY21-3350" fmla="*/ 31 h 89"/>
              <a:gd name="connsiteX22-3351" fmla="*/ 169 w 301"/>
              <a:gd name="connsiteY22-3352" fmla="*/ 26 h 89"/>
              <a:gd name="connsiteX23-3353" fmla="*/ 174 w 301"/>
              <a:gd name="connsiteY23-3354" fmla="*/ 21 h 89"/>
              <a:gd name="connsiteX24-3355" fmla="*/ 185 w 301"/>
              <a:gd name="connsiteY24-3356" fmla="*/ 21 h 89"/>
              <a:gd name="connsiteX25-3357" fmla="*/ 190 w 301"/>
              <a:gd name="connsiteY25-3358" fmla="*/ 16 h 89"/>
              <a:gd name="connsiteX26-3359" fmla="*/ 195 w 301"/>
              <a:gd name="connsiteY26-3360" fmla="*/ 10 h 89"/>
              <a:gd name="connsiteX27-3361" fmla="*/ 201 w 301"/>
              <a:gd name="connsiteY27-3362" fmla="*/ 5 h 89"/>
              <a:gd name="connsiteX28-3363" fmla="*/ 211 w 301"/>
              <a:gd name="connsiteY28-3364" fmla="*/ 0 h 89"/>
              <a:gd name="connsiteX29-3365" fmla="*/ 216 w 301"/>
              <a:gd name="connsiteY29-3366" fmla="*/ 0 h 89"/>
              <a:gd name="connsiteX30-3367" fmla="*/ 222 w 301"/>
              <a:gd name="connsiteY30-3368" fmla="*/ 0 h 89"/>
              <a:gd name="connsiteX31-3369" fmla="*/ 227 w 301"/>
              <a:gd name="connsiteY31-3370" fmla="*/ 5 h 89"/>
              <a:gd name="connsiteX32-3371" fmla="*/ 238 w 301"/>
              <a:gd name="connsiteY32-3372" fmla="*/ 10 h 89"/>
              <a:gd name="connsiteX33-3373" fmla="*/ 243 w 301"/>
              <a:gd name="connsiteY33-3374" fmla="*/ 16 h 89"/>
              <a:gd name="connsiteX34-3375" fmla="*/ 253 w 301"/>
              <a:gd name="connsiteY34-3376" fmla="*/ 16 h 89"/>
              <a:gd name="connsiteX35-3377" fmla="*/ 259 w 301"/>
              <a:gd name="connsiteY35-3378" fmla="*/ 21 h 89"/>
              <a:gd name="connsiteX36-3379" fmla="*/ 269 w 301"/>
              <a:gd name="connsiteY36-3380" fmla="*/ 26 h 89"/>
              <a:gd name="connsiteX37-3381" fmla="*/ 280 w 301"/>
              <a:gd name="connsiteY37-3382" fmla="*/ 31 h 89"/>
              <a:gd name="connsiteX38-3383" fmla="*/ 285 w 301"/>
              <a:gd name="connsiteY38-3384" fmla="*/ 42 h 89"/>
              <a:gd name="connsiteX39-3385" fmla="*/ 290 w 301"/>
              <a:gd name="connsiteY39-3386" fmla="*/ 47 h 89"/>
              <a:gd name="connsiteX40-3387" fmla="*/ 295 w 301"/>
              <a:gd name="connsiteY40-3388" fmla="*/ 52 h 89"/>
              <a:gd name="connsiteX41-3389" fmla="*/ 301 w 301"/>
              <a:gd name="connsiteY41-3390" fmla="*/ 52 h 89"/>
              <a:gd name="connsiteX0-3391" fmla="*/ 201 w 295"/>
              <a:gd name="connsiteY0-3392" fmla="*/ 68 h 89"/>
              <a:gd name="connsiteX1-3393" fmla="*/ 201 w 295"/>
              <a:gd name="connsiteY1-3394" fmla="*/ 68 h 89"/>
              <a:gd name="connsiteX2-3395" fmla="*/ 195 w 295"/>
              <a:gd name="connsiteY2-3396" fmla="*/ 68 h 89"/>
              <a:gd name="connsiteX3-3397" fmla="*/ 190 w 295"/>
              <a:gd name="connsiteY3-3398" fmla="*/ 63 h 89"/>
              <a:gd name="connsiteX4-3399" fmla="*/ 185 w 295"/>
              <a:gd name="connsiteY4-3400" fmla="*/ 63 h 89"/>
              <a:gd name="connsiteX5-3401" fmla="*/ 180 w 295"/>
              <a:gd name="connsiteY5-3402" fmla="*/ 68 h 89"/>
              <a:gd name="connsiteX6-3403" fmla="*/ 169 w 295"/>
              <a:gd name="connsiteY6-3404" fmla="*/ 68 h 89"/>
              <a:gd name="connsiteX7-3405" fmla="*/ 159 w 295"/>
              <a:gd name="connsiteY7-3406" fmla="*/ 68 h 89"/>
              <a:gd name="connsiteX8-3407" fmla="*/ 143 w 295"/>
              <a:gd name="connsiteY8-3408" fmla="*/ 68 h 89"/>
              <a:gd name="connsiteX9-3409" fmla="*/ 127 w 295"/>
              <a:gd name="connsiteY9-3410" fmla="*/ 74 h 89"/>
              <a:gd name="connsiteX10-3411" fmla="*/ 95 w 295"/>
              <a:gd name="connsiteY10-3412" fmla="*/ 74 h 89"/>
              <a:gd name="connsiteX11-3413" fmla="*/ 64 w 295"/>
              <a:gd name="connsiteY11-3414" fmla="*/ 79 h 89"/>
              <a:gd name="connsiteX12-3415" fmla="*/ 32 w 295"/>
              <a:gd name="connsiteY12-3416" fmla="*/ 84 h 89"/>
              <a:gd name="connsiteX13-3417" fmla="*/ 0 w 295"/>
              <a:gd name="connsiteY13-3418" fmla="*/ 89 h 89"/>
              <a:gd name="connsiteX14-3419" fmla="*/ 0 w 295"/>
              <a:gd name="connsiteY14-3420" fmla="*/ 52 h 89"/>
              <a:gd name="connsiteX15-3421" fmla="*/ 27 w 295"/>
              <a:gd name="connsiteY15-3422" fmla="*/ 52 h 89"/>
              <a:gd name="connsiteX16-3423" fmla="*/ 58 w 295"/>
              <a:gd name="connsiteY16-3424" fmla="*/ 52 h 89"/>
              <a:gd name="connsiteX17-3425" fmla="*/ 85 w 295"/>
              <a:gd name="connsiteY17-3426" fmla="*/ 47 h 89"/>
              <a:gd name="connsiteX18-3427" fmla="*/ 116 w 295"/>
              <a:gd name="connsiteY18-3428" fmla="*/ 42 h 89"/>
              <a:gd name="connsiteX19-3429" fmla="*/ 132 w 295"/>
              <a:gd name="connsiteY19-3430" fmla="*/ 37 h 89"/>
              <a:gd name="connsiteX20-3431" fmla="*/ 143 w 295"/>
              <a:gd name="connsiteY20-3432" fmla="*/ 31 h 89"/>
              <a:gd name="connsiteX21-3433" fmla="*/ 159 w 295"/>
              <a:gd name="connsiteY21-3434" fmla="*/ 31 h 89"/>
              <a:gd name="connsiteX22-3435" fmla="*/ 169 w 295"/>
              <a:gd name="connsiteY22-3436" fmla="*/ 26 h 89"/>
              <a:gd name="connsiteX23-3437" fmla="*/ 174 w 295"/>
              <a:gd name="connsiteY23-3438" fmla="*/ 21 h 89"/>
              <a:gd name="connsiteX24-3439" fmla="*/ 185 w 295"/>
              <a:gd name="connsiteY24-3440" fmla="*/ 21 h 89"/>
              <a:gd name="connsiteX25-3441" fmla="*/ 190 w 295"/>
              <a:gd name="connsiteY25-3442" fmla="*/ 16 h 89"/>
              <a:gd name="connsiteX26-3443" fmla="*/ 195 w 295"/>
              <a:gd name="connsiteY26-3444" fmla="*/ 10 h 89"/>
              <a:gd name="connsiteX27-3445" fmla="*/ 201 w 295"/>
              <a:gd name="connsiteY27-3446" fmla="*/ 5 h 89"/>
              <a:gd name="connsiteX28-3447" fmla="*/ 211 w 295"/>
              <a:gd name="connsiteY28-3448" fmla="*/ 0 h 89"/>
              <a:gd name="connsiteX29-3449" fmla="*/ 216 w 295"/>
              <a:gd name="connsiteY29-3450" fmla="*/ 0 h 89"/>
              <a:gd name="connsiteX30-3451" fmla="*/ 222 w 295"/>
              <a:gd name="connsiteY30-3452" fmla="*/ 0 h 89"/>
              <a:gd name="connsiteX31-3453" fmla="*/ 227 w 295"/>
              <a:gd name="connsiteY31-3454" fmla="*/ 5 h 89"/>
              <a:gd name="connsiteX32-3455" fmla="*/ 238 w 295"/>
              <a:gd name="connsiteY32-3456" fmla="*/ 10 h 89"/>
              <a:gd name="connsiteX33-3457" fmla="*/ 243 w 295"/>
              <a:gd name="connsiteY33-3458" fmla="*/ 16 h 89"/>
              <a:gd name="connsiteX34-3459" fmla="*/ 253 w 295"/>
              <a:gd name="connsiteY34-3460" fmla="*/ 16 h 89"/>
              <a:gd name="connsiteX35-3461" fmla="*/ 259 w 295"/>
              <a:gd name="connsiteY35-3462" fmla="*/ 21 h 89"/>
              <a:gd name="connsiteX36-3463" fmla="*/ 269 w 295"/>
              <a:gd name="connsiteY36-3464" fmla="*/ 26 h 89"/>
              <a:gd name="connsiteX37-3465" fmla="*/ 280 w 295"/>
              <a:gd name="connsiteY37-3466" fmla="*/ 31 h 89"/>
              <a:gd name="connsiteX38-3467" fmla="*/ 285 w 295"/>
              <a:gd name="connsiteY38-3468" fmla="*/ 42 h 89"/>
              <a:gd name="connsiteX39-3469" fmla="*/ 290 w 295"/>
              <a:gd name="connsiteY39-3470" fmla="*/ 47 h 89"/>
              <a:gd name="connsiteX40-3471" fmla="*/ 295 w 295"/>
              <a:gd name="connsiteY40-3472" fmla="*/ 52 h 89"/>
              <a:gd name="connsiteX0-3473" fmla="*/ 201 w 290"/>
              <a:gd name="connsiteY0-3474" fmla="*/ 68 h 89"/>
              <a:gd name="connsiteX1-3475" fmla="*/ 201 w 290"/>
              <a:gd name="connsiteY1-3476" fmla="*/ 68 h 89"/>
              <a:gd name="connsiteX2-3477" fmla="*/ 195 w 290"/>
              <a:gd name="connsiteY2-3478" fmla="*/ 68 h 89"/>
              <a:gd name="connsiteX3-3479" fmla="*/ 190 w 290"/>
              <a:gd name="connsiteY3-3480" fmla="*/ 63 h 89"/>
              <a:gd name="connsiteX4-3481" fmla="*/ 185 w 290"/>
              <a:gd name="connsiteY4-3482" fmla="*/ 63 h 89"/>
              <a:gd name="connsiteX5-3483" fmla="*/ 180 w 290"/>
              <a:gd name="connsiteY5-3484" fmla="*/ 68 h 89"/>
              <a:gd name="connsiteX6-3485" fmla="*/ 169 w 290"/>
              <a:gd name="connsiteY6-3486" fmla="*/ 68 h 89"/>
              <a:gd name="connsiteX7-3487" fmla="*/ 159 w 290"/>
              <a:gd name="connsiteY7-3488" fmla="*/ 68 h 89"/>
              <a:gd name="connsiteX8-3489" fmla="*/ 143 w 290"/>
              <a:gd name="connsiteY8-3490" fmla="*/ 68 h 89"/>
              <a:gd name="connsiteX9-3491" fmla="*/ 127 w 290"/>
              <a:gd name="connsiteY9-3492" fmla="*/ 74 h 89"/>
              <a:gd name="connsiteX10-3493" fmla="*/ 95 w 290"/>
              <a:gd name="connsiteY10-3494" fmla="*/ 74 h 89"/>
              <a:gd name="connsiteX11-3495" fmla="*/ 64 w 290"/>
              <a:gd name="connsiteY11-3496" fmla="*/ 79 h 89"/>
              <a:gd name="connsiteX12-3497" fmla="*/ 32 w 290"/>
              <a:gd name="connsiteY12-3498" fmla="*/ 84 h 89"/>
              <a:gd name="connsiteX13-3499" fmla="*/ 0 w 290"/>
              <a:gd name="connsiteY13-3500" fmla="*/ 89 h 89"/>
              <a:gd name="connsiteX14-3501" fmla="*/ 0 w 290"/>
              <a:gd name="connsiteY14-3502" fmla="*/ 52 h 89"/>
              <a:gd name="connsiteX15-3503" fmla="*/ 27 w 290"/>
              <a:gd name="connsiteY15-3504" fmla="*/ 52 h 89"/>
              <a:gd name="connsiteX16-3505" fmla="*/ 58 w 290"/>
              <a:gd name="connsiteY16-3506" fmla="*/ 52 h 89"/>
              <a:gd name="connsiteX17-3507" fmla="*/ 85 w 290"/>
              <a:gd name="connsiteY17-3508" fmla="*/ 47 h 89"/>
              <a:gd name="connsiteX18-3509" fmla="*/ 116 w 290"/>
              <a:gd name="connsiteY18-3510" fmla="*/ 42 h 89"/>
              <a:gd name="connsiteX19-3511" fmla="*/ 132 w 290"/>
              <a:gd name="connsiteY19-3512" fmla="*/ 37 h 89"/>
              <a:gd name="connsiteX20-3513" fmla="*/ 143 w 290"/>
              <a:gd name="connsiteY20-3514" fmla="*/ 31 h 89"/>
              <a:gd name="connsiteX21-3515" fmla="*/ 159 w 290"/>
              <a:gd name="connsiteY21-3516" fmla="*/ 31 h 89"/>
              <a:gd name="connsiteX22-3517" fmla="*/ 169 w 290"/>
              <a:gd name="connsiteY22-3518" fmla="*/ 26 h 89"/>
              <a:gd name="connsiteX23-3519" fmla="*/ 174 w 290"/>
              <a:gd name="connsiteY23-3520" fmla="*/ 21 h 89"/>
              <a:gd name="connsiteX24-3521" fmla="*/ 185 w 290"/>
              <a:gd name="connsiteY24-3522" fmla="*/ 21 h 89"/>
              <a:gd name="connsiteX25-3523" fmla="*/ 190 w 290"/>
              <a:gd name="connsiteY25-3524" fmla="*/ 16 h 89"/>
              <a:gd name="connsiteX26-3525" fmla="*/ 195 w 290"/>
              <a:gd name="connsiteY26-3526" fmla="*/ 10 h 89"/>
              <a:gd name="connsiteX27-3527" fmla="*/ 201 w 290"/>
              <a:gd name="connsiteY27-3528" fmla="*/ 5 h 89"/>
              <a:gd name="connsiteX28-3529" fmla="*/ 211 w 290"/>
              <a:gd name="connsiteY28-3530" fmla="*/ 0 h 89"/>
              <a:gd name="connsiteX29-3531" fmla="*/ 216 w 290"/>
              <a:gd name="connsiteY29-3532" fmla="*/ 0 h 89"/>
              <a:gd name="connsiteX30-3533" fmla="*/ 222 w 290"/>
              <a:gd name="connsiteY30-3534" fmla="*/ 0 h 89"/>
              <a:gd name="connsiteX31-3535" fmla="*/ 227 w 290"/>
              <a:gd name="connsiteY31-3536" fmla="*/ 5 h 89"/>
              <a:gd name="connsiteX32-3537" fmla="*/ 238 w 290"/>
              <a:gd name="connsiteY32-3538" fmla="*/ 10 h 89"/>
              <a:gd name="connsiteX33-3539" fmla="*/ 243 w 290"/>
              <a:gd name="connsiteY33-3540" fmla="*/ 16 h 89"/>
              <a:gd name="connsiteX34-3541" fmla="*/ 253 w 290"/>
              <a:gd name="connsiteY34-3542" fmla="*/ 16 h 89"/>
              <a:gd name="connsiteX35-3543" fmla="*/ 259 w 290"/>
              <a:gd name="connsiteY35-3544" fmla="*/ 21 h 89"/>
              <a:gd name="connsiteX36-3545" fmla="*/ 269 w 290"/>
              <a:gd name="connsiteY36-3546" fmla="*/ 26 h 89"/>
              <a:gd name="connsiteX37-3547" fmla="*/ 280 w 290"/>
              <a:gd name="connsiteY37-3548" fmla="*/ 31 h 89"/>
              <a:gd name="connsiteX38-3549" fmla="*/ 285 w 290"/>
              <a:gd name="connsiteY38-3550" fmla="*/ 42 h 89"/>
              <a:gd name="connsiteX39-3551" fmla="*/ 290 w 290"/>
              <a:gd name="connsiteY39-3552" fmla="*/ 47 h 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</a:cxnLst>
            <a:rect l="l" t="t" r="r" b="b"/>
            <a:pathLst>
              <a:path w="290" h="89">
                <a:moveTo>
                  <a:pt x="201" y="68"/>
                </a:moveTo>
                <a:lnTo>
                  <a:pt x="201" y="68"/>
                </a:lnTo>
                <a:lnTo>
                  <a:pt x="195" y="68"/>
                </a:lnTo>
                <a:lnTo>
                  <a:pt x="190" y="63"/>
                </a:lnTo>
                <a:lnTo>
                  <a:pt x="185" y="63"/>
                </a:lnTo>
                <a:lnTo>
                  <a:pt x="180" y="68"/>
                </a:lnTo>
                <a:lnTo>
                  <a:pt x="169" y="68"/>
                </a:lnTo>
                <a:lnTo>
                  <a:pt x="159" y="68"/>
                </a:lnTo>
                <a:lnTo>
                  <a:pt x="143" y="68"/>
                </a:lnTo>
                <a:cubicBezTo>
                  <a:pt x="138" y="70"/>
                  <a:pt x="132" y="72"/>
                  <a:pt x="127" y="74"/>
                </a:cubicBezTo>
                <a:lnTo>
                  <a:pt x="95" y="74"/>
                </a:lnTo>
                <a:cubicBezTo>
                  <a:pt x="85" y="76"/>
                  <a:pt x="74" y="77"/>
                  <a:pt x="64" y="79"/>
                </a:cubicBezTo>
                <a:cubicBezTo>
                  <a:pt x="53" y="81"/>
                  <a:pt x="43" y="82"/>
                  <a:pt x="32" y="84"/>
                </a:cubicBezTo>
                <a:cubicBezTo>
                  <a:pt x="21" y="86"/>
                  <a:pt x="11" y="87"/>
                  <a:pt x="0" y="89"/>
                </a:cubicBezTo>
                <a:lnTo>
                  <a:pt x="0" y="52"/>
                </a:lnTo>
                <a:lnTo>
                  <a:pt x="27" y="52"/>
                </a:lnTo>
                <a:lnTo>
                  <a:pt x="58" y="52"/>
                </a:lnTo>
                <a:cubicBezTo>
                  <a:pt x="67" y="50"/>
                  <a:pt x="76" y="49"/>
                  <a:pt x="85" y="47"/>
                </a:cubicBezTo>
                <a:cubicBezTo>
                  <a:pt x="95" y="45"/>
                  <a:pt x="106" y="44"/>
                  <a:pt x="116" y="42"/>
                </a:cubicBezTo>
                <a:cubicBezTo>
                  <a:pt x="121" y="40"/>
                  <a:pt x="127" y="39"/>
                  <a:pt x="132" y="37"/>
                </a:cubicBezTo>
                <a:cubicBezTo>
                  <a:pt x="136" y="35"/>
                  <a:pt x="139" y="33"/>
                  <a:pt x="143" y="31"/>
                </a:cubicBezTo>
                <a:lnTo>
                  <a:pt x="159" y="31"/>
                </a:lnTo>
                <a:cubicBezTo>
                  <a:pt x="162" y="29"/>
                  <a:pt x="166" y="28"/>
                  <a:pt x="169" y="26"/>
                </a:cubicBezTo>
                <a:lnTo>
                  <a:pt x="174" y="21"/>
                </a:lnTo>
                <a:lnTo>
                  <a:pt x="185" y="21"/>
                </a:lnTo>
                <a:lnTo>
                  <a:pt x="190" y="16"/>
                </a:lnTo>
                <a:cubicBezTo>
                  <a:pt x="192" y="14"/>
                  <a:pt x="193" y="12"/>
                  <a:pt x="195" y="10"/>
                </a:cubicBezTo>
                <a:cubicBezTo>
                  <a:pt x="197" y="8"/>
                  <a:pt x="199" y="7"/>
                  <a:pt x="201" y="5"/>
                </a:cubicBezTo>
                <a:cubicBezTo>
                  <a:pt x="204" y="3"/>
                  <a:pt x="208" y="2"/>
                  <a:pt x="211" y="0"/>
                </a:cubicBezTo>
                <a:lnTo>
                  <a:pt x="216" y="0"/>
                </a:lnTo>
                <a:lnTo>
                  <a:pt x="222" y="0"/>
                </a:lnTo>
                <a:lnTo>
                  <a:pt x="227" y="5"/>
                </a:lnTo>
                <a:cubicBezTo>
                  <a:pt x="231" y="7"/>
                  <a:pt x="234" y="8"/>
                  <a:pt x="238" y="10"/>
                </a:cubicBezTo>
                <a:cubicBezTo>
                  <a:pt x="240" y="12"/>
                  <a:pt x="241" y="14"/>
                  <a:pt x="243" y="16"/>
                </a:cubicBezTo>
                <a:lnTo>
                  <a:pt x="253" y="16"/>
                </a:lnTo>
                <a:cubicBezTo>
                  <a:pt x="255" y="18"/>
                  <a:pt x="257" y="19"/>
                  <a:pt x="259" y="21"/>
                </a:cubicBezTo>
                <a:cubicBezTo>
                  <a:pt x="262" y="23"/>
                  <a:pt x="266" y="24"/>
                  <a:pt x="269" y="26"/>
                </a:cubicBezTo>
                <a:cubicBezTo>
                  <a:pt x="273" y="28"/>
                  <a:pt x="276" y="29"/>
                  <a:pt x="280" y="31"/>
                </a:cubicBezTo>
                <a:cubicBezTo>
                  <a:pt x="282" y="35"/>
                  <a:pt x="283" y="38"/>
                  <a:pt x="285" y="42"/>
                </a:cubicBezTo>
                <a:lnTo>
                  <a:pt x="290" y="47"/>
                </a:lnTo>
              </a:path>
            </a:pathLst>
          </a:custGeom>
          <a:solidFill>
            <a:schemeClr val="accent6">
              <a:lumMod val="75000"/>
            </a:schemeClr>
          </a:solidFill>
          <a:ln w="5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47567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  月   ”和“ 扌  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031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月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”and“  扌 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肉月旁，一般和人体、肉有关系。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月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”is usually related to human body or flesh.</a:t>
                      </a:r>
                      <a:endParaRPr lang="en-US" altLang="zh-CN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fú</a:t>
                      </a:r>
                      <a:r>
                        <a:rPr lang="en-US" altLang="zh-CN" sz="2400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 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clothes</a:t>
                      </a:r>
                      <a:endParaRPr lang="en-US" altLang="zh-CN" sz="2400" i="1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pàng </a:t>
                      </a:r>
                      <a:r>
                        <a:rPr lang="en-US" altLang="zh-CN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a typeface="GB Pinyinok-D" pitchFamily="2" charset="-122"/>
                          <a:sym typeface="+mn-ea"/>
                        </a:rPr>
                        <a:t>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fat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提手旁，一般表示和手有关的动作。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扌”usually indicates an action related to a hand.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dǎ</a:t>
                      </a:r>
                      <a:r>
                        <a:rPr lang="en-US" altLang="zh-CN" sz="2400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</a:t>
                      </a:r>
                      <a:r>
                        <a:rPr lang="en-US" altLang="zh-CN" sz="2400" dirty="0">
                          <a:ea typeface="GB Pinyinok-D" pitchFamily="2" charset="-122"/>
                          <a:sym typeface="+mn-ea"/>
                        </a:rPr>
                        <a:t>    </a:t>
                      </a:r>
                      <a:r>
                        <a:rPr lang="en-US" altLang="zh-CN" sz="2400" b="1" dirty="0">
                          <a:ea typeface="GB Pinyinok-D" pitchFamily="2" charset="-122"/>
                          <a:sym typeface="+mn-ea"/>
                        </a:rPr>
                        <a:t>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to beat,to hit</a:t>
                      </a:r>
                      <a:endParaRPr lang="en-US" altLang="zh-CN" sz="2400" i="1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baseline="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zhǎo</a:t>
                      </a:r>
                      <a:r>
                        <a:rPr lang="en-US" altLang="zh-CN" sz="2400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</a:t>
                      </a:r>
                      <a:r>
                        <a:rPr lang="en-US" altLang="zh-CN" sz="2400" dirty="0">
                          <a:ea typeface="GB Pinyinok-D" pitchFamily="2" charset="-122"/>
                          <a:sym typeface="+mn-ea"/>
                        </a:rPr>
                        <a:t>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to look for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组合 24"/>
          <p:cNvGrpSpPr/>
          <p:nvPr/>
        </p:nvGrpSpPr>
        <p:grpSpPr>
          <a:xfrm>
            <a:off x="1007745" y="3523298"/>
            <a:ext cx="166688" cy="398462"/>
            <a:chOff x="4716462" y="1581150"/>
            <a:chExt cx="166688" cy="398463"/>
          </a:xfrm>
        </p:grpSpPr>
        <p:sp>
          <p:nvSpPr>
            <p:cNvPr id="3" name="Freeform 31"/>
            <p:cNvSpPr/>
            <p:nvPr/>
          </p:nvSpPr>
          <p:spPr>
            <a:xfrm>
              <a:off x="4716462" y="1597025"/>
              <a:ext cx="84138" cy="382588"/>
            </a:xfrm>
            <a:custGeom>
              <a:avLst/>
              <a:gdLst>
                <a:gd name="txL" fmla="*/ 0 w 53"/>
                <a:gd name="txT" fmla="*/ 0 h 241"/>
                <a:gd name="txR" fmla="*/ 53 w 53"/>
                <a:gd name="txB" fmla="*/ 241 h 241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53" h="241">
                  <a:moveTo>
                    <a:pt x="48" y="123"/>
                  </a:moveTo>
                  <a:lnTo>
                    <a:pt x="48" y="139"/>
                  </a:lnTo>
                  <a:lnTo>
                    <a:pt x="42" y="154"/>
                  </a:lnTo>
                  <a:lnTo>
                    <a:pt x="37" y="180"/>
                  </a:lnTo>
                  <a:lnTo>
                    <a:pt x="32" y="195"/>
                  </a:lnTo>
                  <a:lnTo>
                    <a:pt x="27" y="205"/>
                  </a:lnTo>
                  <a:lnTo>
                    <a:pt x="21" y="216"/>
                  </a:lnTo>
                  <a:lnTo>
                    <a:pt x="16" y="226"/>
                  </a:lnTo>
                  <a:lnTo>
                    <a:pt x="11" y="231"/>
                  </a:lnTo>
                  <a:lnTo>
                    <a:pt x="6" y="241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31"/>
                  </a:lnTo>
                  <a:lnTo>
                    <a:pt x="6" y="221"/>
                  </a:lnTo>
                  <a:lnTo>
                    <a:pt x="11" y="211"/>
                  </a:lnTo>
                  <a:lnTo>
                    <a:pt x="16" y="200"/>
                  </a:lnTo>
                  <a:lnTo>
                    <a:pt x="21" y="190"/>
                  </a:lnTo>
                  <a:lnTo>
                    <a:pt x="27" y="175"/>
                  </a:lnTo>
                  <a:lnTo>
                    <a:pt x="32" y="149"/>
                  </a:lnTo>
                  <a:lnTo>
                    <a:pt x="32" y="123"/>
                  </a:lnTo>
                  <a:lnTo>
                    <a:pt x="37" y="113"/>
                  </a:lnTo>
                  <a:lnTo>
                    <a:pt x="37" y="92"/>
                  </a:lnTo>
                  <a:lnTo>
                    <a:pt x="37" y="77"/>
                  </a:lnTo>
                  <a:lnTo>
                    <a:pt x="37" y="56"/>
                  </a:lnTo>
                  <a:lnTo>
                    <a:pt x="37" y="46"/>
                  </a:lnTo>
                  <a:lnTo>
                    <a:pt x="37" y="36"/>
                  </a:lnTo>
                  <a:lnTo>
                    <a:pt x="37" y="31"/>
                  </a:lnTo>
                  <a:lnTo>
                    <a:pt x="37" y="26"/>
                  </a:lnTo>
                  <a:lnTo>
                    <a:pt x="37" y="20"/>
                  </a:lnTo>
                  <a:lnTo>
                    <a:pt x="37" y="15"/>
                  </a:lnTo>
                  <a:lnTo>
                    <a:pt x="32" y="10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53" y="26"/>
                  </a:lnTo>
                  <a:lnTo>
                    <a:pt x="53" y="46"/>
                  </a:lnTo>
                  <a:lnTo>
                    <a:pt x="53" y="62"/>
                  </a:lnTo>
                  <a:lnTo>
                    <a:pt x="53" y="77"/>
                  </a:lnTo>
                  <a:lnTo>
                    <a:pt x="48" y="92"/>
                  </a:lnTo>
                  <a:lnTo>
                    <a:pt x="48" y="108"/>
                  </a:lnTo>
                  <a:lnTo>
                    <a:pt x="48" y="118"/>
                  </a:lnTo>
                  <a:lnTo>
                    <a:pt x="48" y="123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" name="Freeform 32"/>
            <p:cNvSpPr/>
            <p:nvPr/>
          </p:nvSpPr>
          <p:spPr>
            <a:xfrm>
              <a:off x="4783137" y="1695450"/>
              <a:ext cx="50800" cy="23813"/>
            </a:xfrm>
            <a:custGeom>
              <a:avLst/>
              <a:gdLst>
                <a:gd name="txL" fmla="*/ 0 w 32"/>
                <a:gd name="txT" fmla="*/ 0 h 15"/>
                <a:gd name="txR" fmla="*/ 32 w 32"/>
                <a:gd name="txB" fmla="*/ 15 h 15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15">
                  <a:moveTo>
                    <a:pt x="16" y="5"/>
                  </a:moveTo>
                  <a:lnTo>
                    <a:pt x="21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2" y="5"/>
                  </a:lnTo>
                  <a:lnTo>
                    <a:pt x="27" y="10"/>
                  </a:lnTo>
                  <a:lnTo>
                    <a:pt x="21" y="15"/>
                  </a:lnTo>
                  <a:lnTo>
                    <a:pt x="11" y="15"/>
                  </a:lnTo>
                  <a:lnTo>
                    <a:pt x="0" y="15"/>
                  </a:lnTo>
                  <a:lnTo>
                    <a:pt x="0" y="5"/>
                  </a:lnTo>
                  <a:lnTo>
                    <a:pt x="11" y="5"/>
                  </a:lnTo>
                  <a:lnTo>
                    <a:pt x="16" y="5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6" name="Freeform 33"/>
            <p:cNvSpPr/>
            <p:nvPr/>
          </p:nvSpPr>
          <p:spPr>
            <a:xfrm>
              <a:off x="4783137" y="1784350"/>
              <a:ext cx="50800" cy="23813"/>
            </a:xfrm>
            <a:custGeom>
              <a:avLst/>
              <a:gdLst>
                <a:gd name="txL" fmla="*/ 0 w 32"/>
                <a:gd name="txT" fmla="*/ 0 h 15"/>
                <a:gd name="txR" fmla="*/ 32 w 32"/>
                <a:gd name="txB" fmla="*/ 15 h 15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15">
                  <a:moveTo>
                    <a:pt x="21" y="10"/>
                  </a:moveTo>
                  <a:lnTo>
                    <a:pt x="11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2" y="5"/>
                  </a:lnTo>
                  <a:lnTo>
                    <a:pt x="32" y="10"/>
                  </a:lnTo>
                  <a:lnTo>
                    <a:pt x="27" y="10"/>
                  </a:lnTo>
                  <a:lnTo>
                    <a:pt x="21" y="10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" name="Freeform 34"/>
            <p:cNvSpPr/>
            <p:nvPr/>
          </p:nvSpPr>
          <p:spPr>
            <a:xfrm>
              <a:off x="4783137" y="1581150"/>
              <a:ext cx="100013" cy="390525"/>
            </a:xfrm>
            <a:custGeom>
              <a:avLst/>
              <a:gdLst>
                <a:gd name="txL" fmla="*/ 0 w 63"/>
                <a:gd name="txT" fmla="*/ 0 h 246"/>
                <a:gd name="txR" fmla="*/ 63 w 63"/>
                <a:gd name="txB" fmla="*/ 246 h 24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63" h="246">
                  <a:moveTo>
                    <a:pt x="0" y="10"/>
                  </a:moveTo>
                  <a:lnTo>
                    <a:pt x="11" y="10"/>
                  </a:lnTo>
                  <a:lnTo>
                    <a:pt x="21" y="10"/>
                  </a:lnTo>
                  <a:lnTo>
                    <a:pt x="27" y="10"/>
                  </a:lnTo>
                  <a:lnTo>
                    <a:pt x="32" y="5"/>
                  </a:lnTo>
                  <a:lnTo>
                    <a:pt x="37" y="5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3" y="5"/>
                  </a:lnTo>
                  <a:lnTo>
                    <a:pt x="58" y="10"/>
                  </a:lnTo>
                  <a:lnTo>
                    <a:pt x="63" y="10"/>
                  </a:lnTo>
                  <a:lnTo>
                    <a:pt x="63" y="15"/>
                  </a:lnTo>
                  <a:lnTo>
                    <a:pt x="58" y="20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3" y="36"/>
                  </a:lnTo>
                  <a:lnTo>
                    <a:pt x="53" y="46"/>
                  </a:lnTo>
                  <a:lnTo>
                    <a:pt x="53" y="51"/>
                  </a:lnTo>
                  <a:lnTo>
                    <a:pt x="53" y="61"/>
                  </a:lnTo>
                  <a:lnTo>
                    <a:pt x="53" y="72"/>
                  </a:lnTo>
                  <a:lnTo>
                    <a:pt x="53" y="87"/>
                  </a:lnTo>
                  <a:lnTo>
                    <a:pt x="53" y="102"/>
                  </a:lnTo>
                  <a:lnTo>
                    <a:pt x="53" y="118"/>
                  </a:lnTo>
                  <a:lnTo>
                    <a:pt x="53" y="138"/>
                  </a:lnTo>
                  <a:lnTo>
                    <a:pt x="53" y="154"/>
                  </a:lnTo>
                  <a:lnTo>
                    <a:pt x="53" y="174"/>
                  </a:lnTo>
                  <a:lnTo>
                    <a:pt x="53" y="185"/>
                  </a:lnTo>
                  <a:lnTo>
                    <a:pt x="53" y="200"/>
                  </a:lnTo>
                  <a:lnTo>
                    <a:pt x="53" y="210"/>
                  </a:lnTo>
                  <a:lnTo>
                    <a:pt x="53" y="221"/>
                  </a:lnTo>
                  <a:lnTo>
                    <a:pt x="53" y="226"/>
                  </a:lnTo>
                  <a:lnTo>
                    <a:pt x="48" y="231"/>
                  </a:lnTo>
                  <a:lnTo>
                    <a:pt x="48" y="236"/>
                  </a:lnTo>
                  <a:lnTo>
                    <a:pt x="42" y="241"/>
                  </a:lnTo>
                  <a:lnTo>
                    <a:pt x="42" y="246"/>
                  </a:lnTo>
                  <a:lnTo>
                    <a:pt x="37" y="246"/>
                  </a:lnTo>
                  <a:lnTo>
                    <a:pt x="37" y="241"/>
                  </a:lnTo>
                  <a:lnTo>
                    <a:pt x="32" y="241"/>
                  </a:lnTo>
                  <a:lnTo>
                    <a:pt x="27" y="231"/>
                  </a:lnTo>
                  <a:lnTo>
                    <a:pt x="21" y="221"/>
                  </a:lnTo>
                  <a:lnTo>
                    <a:pt x="16" y="215"/>
                  </a:lnTo>
                  <a:lnTo>
                    <a:pt x="11" y="215"/>
                  </a:lnTo>
                  <a:lnTo>
                    <a:pt x="11" y="210"/>
                  </a:lnTo>
                  <a:lnTo>
                    <a:pt x="16" y="210"/>
                  </a:lnTo>
                  <a:lnTo>
                    <a:pt x="21" y="210"/>
                  </a:lnTo>
                  <a:lnTo>
                    <a:pt x="27" y="210"/>
                  </a:lnTo>
                  <a:lnTo>
                    <a:pt x="32" y="210"/>
                  </a:lnTo>
                  <a:lnTo>
                    <a:pt x="37" y="205"/>
                  </a:lnTo>
                  <a:lnTo>
                    <a:pt x="37" y="200"/>
                  </a:lnTo>
                  <a:lnTo>
                    <a:pt x="37" y="195"/>
                  </a:lnTo>
                  <a:lnTo>
                    <a:pt x="37" y="185"/>
                  </a:lnTo>
                  <a:lnTo>
                    <a:pt x="42" y="169"/>
                  </a:lnTo>
                  <a:lnTo>
                    <a:pt x="42" y="149"/>
                  </a:lnTo>
                  <a:lnTo>
                    <a:pt x="42" y="128"/>
                  </a:lnTo>
                  <a:lnTo>
                    <a:pt x="42" y="108"/>
                  </a:lnTo>
                  <a:lnTo>
                    <a:pt x="42" y="82"/>
                  </a:lnTo>
                  <a:lnTo>
                    <a:pt x="42" y="66"/>
                  </a:lnTo>
                  <a:lnTo>
                    <a:pt x="42" y="56"/>
                  </a:lnTo>
                  <a:lnTo>
                    <a:pt x="42" y="46"/>
                  </a:lnTo>
                  <a:lnTo>
                    <a:pt x="42" y="41"/>
                  </a:lnTo>
                  <a:lnTo>
                    <a:pt x="42" y="30"/>
                  </a:lnTo>
                  <a:lnTo>
                    <a:pt x="42" y="25"/>
                  </a:lnTo>
                  <a:lnTo>
                    <a:pt x="37" y="20"/>
                  </a:lnTo>
                  <a:lnTo>
                    <a:pt x="32" y="20"/>
                  </a:lnTo>
                  <a:lnTo>
                    <a:pt x="27" y="20"/>
                  </a:lnTo>
                  <a:lnTo>
                    <a:pt x="11" y="20"/>
                  </a:lnTo>
                  <a:lnTo>
                    <a:pt x="0" y="25"/>
                  </a:lnTo>
                  <a:lnTo>
                    <a:pt x="0" y="10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9" name="组合 54"/>
          <p:cNvGrpSpPr/>
          <p:nvPr/>
        </p:nvGrpSpPr>
        <p:grpSpPr>
          <a:xfrm>
            <a:off x="964883" y="4936808"/>
            <a:ext cx="209550" cy="417512"/>
            <a:chOff x="4883150" y="1748632"/>
            <a:chExt cx="209550" cy="417513"/>
          </a:xfrm>
        </p:grpSpPr>
        <p:sp>
          <p:nvSpPr>
            <p:cNvPr id="10" name="Freeform 60"/>
            <p:cNvSpPr/>
            <p:nvPr/>
          </p:nvSpPr>
          <p:spPr>
            <a:xfrm>
              <a:off x="4959350" y="1748632"/>
              <a:ext cx="90488" cy="417513"/>
            </a:xfrm>
            <a:custGeom>
              <a:avLst/>
              <a:gdLst>
                <a:gd name="txL" fmla="*/ 0 w 57"/>
                <a:gd name="txT" fmla="*/ 0 h 263"/>
                <a:gd name="txR" fmla="*/ 57 w 57"/>
                <a:gd name="txB" fmla="*/ 263 h 263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txL" t="txT" r="txR" b="txB"/>
              <a:pathLst>
                <a:path w="57" h="263">
                  <a:moveTo>
                    <a:pt x="26" y="0"/>
                  </a:moveTo>
                  <a:lnTo>
                    <a:pt x="26" y="0"/>
                  </a:lnTo>
                  <a:lnTo>
                    <a:pt x="31" y="0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57" y="16"/>
                  </a:lnTo>
                  <a:lnTo>
                    <a:pt x="57" y="21"/>
                  </a:lnTo>
                  <a:lnTo>
                    <a:pt x="57" y="31"/>
                  </a:lnTo>
                  <a:lnTo>
                    <a:pt x="57" y="41"/>
                  </a:lnTo>
                  <a:lnTo>
                    <a:pt x="52" y="52"/>
                  </a:lnTo>
                  <a:lnTo>
                    <a:pt x="52" y="72"/>
                  </a:lnTo>
                  <a:lnTo>
                    <a:pt x="52" y="93"/>
                  </a:lnTo>
                  <a:lnTo>
                    <a:pt x="52" y="119"/>
                  </a:lnTo>
                  <a:lnTo>
                    <a:pt x="52" y="145"/>
                  </a:lnTo>
                  <a:lnTo>
                    <a:pt x="52" y="170"/>
                  </a:lnTo>
                  <a:lnTo>
                    <a:pt x="52" y="186"/>
                  </a:lnTo>
                  <a:lnTo>
                    <a:pt x="52" y="201"/>
                  </a:lnTo>
                  <a:lnTo>
                    <a:pt x="52" y="212"/>
                  </a:lnTo>
                  <a:lnTo>
                    <a:pt x="52" y="222"/>
                  </a:lnTo>
                  <a:lnTo>
                    <a:pt x="52" y="232"/>
                  </a:lnTo>
                  <a:lnTo>
                    <a:pt x="52" y="237"/>
                  </a:lnTo>
                  <a:lnTo>
                    <a:pt x="47" y="243"/>
                  </a:lnTo>
                  <a:lnTo>
                    <a:pt x="47" y="248"/>
                  </a:lnTo>
                  <a:lnTo>
                    <a:pt x="42" y="253"/>
                  </a:lnTo>
                  <a:lnTo>
                    <a:pt x="42" y="258"/>
                  </a:lnTo>
                  <a:lnTo>
                    <a:pt x="36" y="263"/>
                  </a:lnTo>
                  <a:lnTo>
                    <a:pt x="31" y="263"/>
                  </a:lnTo>
                  <a:lnTo>
                    <a:pt x="31" y="258"/>
                  </a:lnTo>
                  <a:lnTo>
                    <a:pt x="31" y="253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5" y="237"/>
                  </a:lnTo>
                  <a:lnTo>
                    <a:pt x="10" y="232"/>
                  </a:lnTo>
                  <a:lnTo>
                    <a:pt x="5" y="232"/>
                  </a:lnTo>
                  <a:lnTo>
                    <a:pt x="0" y="227"/>
                  </a:lnTo>
                  <a:lnTo>
                    <a:pt x="5" y="227"/>
                  </a:lnTo>
                  <a:lnTo>
                    <a:pt x="10" y="227"/>
                  </a:lnTo>
                  <a:lnTo>
                    <a:pt x="15" y="227"/>
                  </a:lnTo>
                  <a:lnTo>
                    <a:pt x="26" y="227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22"/>
                  </a:lnTo>
                  <a:lnTo>
                    <a:pt x="36" y="217"/>
                  </a:lnTo>
                  <a:lnTo>
                    <a:pt x="36" y="212"/>
                  </a:lnTo>
                  <a:lnTo>
                    <a:pt x="36" y="206"/>
                  </a:lnTo>
                  <a:lnTo>
                    <a:pt x="42" y="196"/>
                  </a:lnTo>
                  <a:lnTo>
                    <a:pt x="42" y="186"/>
                  </a:lnTo>
                  <a:lnTo>
                    <a:pt x="42" y="176"/>
                  </a:lnTo>
                  <a:lnTo>
                    <a:pt x="42" y="129"/>
                  </a:lnTo>
                  <a:lnTo>
                    <a:pt x="42" y="88"/>
                  </a:lnTo>
                  <a:lnTo>
                    <a:pt x="42" y="67"/>
                  </a:lnTo>
                  <a:lnTo>
                    <a:pt x="36" y="52"/>
                  </a:lnTo>
                  <a:lnTo>
                    <a:pt x="36" y="36"/>
                  </a:lnTo>
                  <a:lnTo>
                    <a:pt x="36" y="26"/>
                  </a:lnTo>
                  <a:lnTo>
                    <a:pt x="36" y="21"/>
                  </a:lnTo>
                  <a:lnTo>
                    <a:pt x="36" y="16"/>
                  </a:lnTo>
                  <a:lnTo>
                    <a:pt x="31" y="10"/>
                  </a:lnTo>
                  <a:lnTo>
                    <a:pt x="26" y="5"/>
                  </a:lnTo>
                  <a:lnTo>
                    <a:pt x="26" y="0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63"/>
            <p:cNvSpPr/>
            <p:nvPr/>
          </p:nvSpPr>
          <p:spPr>
            <a:xfrm>
              <a:off x="4926012" y="1872457"/>
              <a:ext cx="166688" cy="47625"/>
            </a:xfrm>
            <a:custGeom>
              <a:avLst/>
              <a:gdLst>
                <a:gd name="txL" fmla="*/ 0 w 105"/>
                <a:gd name="txT" fmla="*/ 0 h 30"/>
                <a:gd name="txR" fmla="*/ 105 w 105"/>
                <a:gd name="txB" fmla="*/ 30 h 30"/>
              </a:gdLst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5" h="30">
                  <a:moveTo>
                    <a:pt x="5" y="25"/>
                  </a:moveTo>
                  <a:lnTo>
                    <a:pt x="0" y="25"/>
                  </a:lnTo>
                  <a:lnTo>
                    <a:pt x="0" y="20"/>
                  </a:lnTo>
                  <a:lnTo>
                    <a:pt x="5" y="20"/>
                  </a:lnTo>
                  <a:lnTo>
                    <a:pt x="10" y="20"/>
                  </a:lnTo>
                  <a:lnTo>
                    <a:pt x="15" y="20"/>
                  </a:lnTo>
                  <a:lnTo>
                    <a:pt x="26" y="15"/>
                  </a:lnTo>
                  <a:lnTo>
                    <a:pt x="52" y="10"/>
                  </a:lnTo>
                  <a:lnTo>
                    <a:pt x="63" y="5"/>
                  </a:lnTo>
                  <a:lnTo>
                    <a:pt x="73" y="5"/>
                  </a:lnTo>
                  <a:lnTo>
                    <a:pt x="78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9" y="0"/>
                  </a:lnTo>
                  <a:lnTo>
                    <a:pt x="105" y="5"/>
                  </a:lnTo>
                  <a:lnTo>
                    <a:pt x="105" y="10"/>
                  </a:lnTo>
                  <a:lnTo>
                    <a:pt x="89" y="15"/>
                  </a:lnTo>
                  <a:lnTo>
                    <a:pt x="68" y="20"/>
                  </a:lnTo>
                  <a:lnTo>
                    <a:pt x="57" y="25"/>
                  </a:lnTo>
                  <a:lnTo>
                    <a:pt x="42" y="25"/>
                  </a:lnTo>
                  <a:lnTo>
                    <a:pt x="31" y="30"/>
                  </a:lnTo>
                  <a:lnTo>
                    <a:pt x="26" y="30"/>
                  </a:lnTo>
                  <a:lnTo>
                    <a:pt x="21" y="30"/>
                  </a:lnTo>
                  <a:lnTo>
                    <a:pt x="15" y="30"/>
                  </a:lnTo>
                  <a:lnTo>
                    <a:pt x="10" y="30"/>
                  </a:lnTo>
                  <a:lnTo>
                    <a:pt x="5" y="25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Freeform 64"/>
            <p:cNvSpPr/>
            <p:nvPr/>
          </p:nvSpPr>
          <p:spPr>
            <a:xfrm>
              <a:off x="4883150" y="1953419"/>
              <a:ext cx="200025" cy="122238"/>
            </a:xfrm>
            <a:custGeom>
              <a:avLst/>
              <a:gdLst>
                <a:gd name="txL" fmla="*/ 0 w 126"/>
                <a:gd name="txT" fmla="*/ 0 h 77"/>
                <a:gd name="txR" fmla="*/ 126 w 126"/>
                <a:gd name="txB" fmla="*/ 77 h 77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6" h="77">
                  <a:moveTo>
                    <a:pt x="42" y="41"/>
                  </a:moveTo>
                  <a:lnTo>
                    <a:pt x="53" y="36"/>
                  </a:lnTo>
                  <a:lnTo>
                    <a:pt x="69" y="31"/>
                  </a:lnTo>
                  <a:lnTo>
                    <a:pt x="79" y="26"/>
                  </a:lnTo>
                  <a:lnTo>
                    <a:pt x="95" y="16"/>
                  </a:lnTo>
                  <a:lnTo>
                    <a:pt x="111" y="5"/>
                  </a:lnTo>
                  <a:lnTo>
                    <a:pt x="121" y="0"/>
                  </a:lnTo>
                  <a:lnTo>
                    <a:pt x="126" y="0"/>
                  </a:lnTo>
                  <a:lnTo>
                    <a:pt x="126" y="5"/>
                  </a:lnTo>
                  <a:lnTo>
                    <a:pt x="121" y="10"/>
                  </a:lnTo>
                  <a:lnTo>
                    <a:pt x="111" y="16"/>
                  </a:lnTo>
                  <a:lnTo>
                    <a:pt x="90" y="36"/>
                  </a:lnTo>
                  <a:lnTo>
                    <a:pt x="69" y="47"/>
                  </a:lnTo>
                  <a:lnTo>
                    <a:pt x="58" y="57"/>
                  </a:lnTo>
                  <a:lnTo>
                    <a:pt x="48" y="62"/>
                  </a:lnTo>
                  <a:lnTo>
                    <a:pt x="42" y="67"/>
                  </a:lnTo>
                  <a:lnTo>
                    <a:pt x="37" y="72"/>
                  </a:lnTo>
                  <a:lnTo>
                    <a:pt x="32" y="72"/>
                  </a:lnTo>
                  <a:lnTo>
                    <a:pt x="27" y="77"/>
                  </a:lnTo>
                  <a:lnTo>
                    <a:pt x="21" y="77"/>
                  </a:lnTo>
                  <a:lnTo>
                    <a:pt x="16" y="77"/>
                  </a:lnTo>
                  <a:lnTo>
                    <a:pt x="11" y="72"/>
                  </a:lnTo>
                  <a:lnTo>
                    <a:pt x="6" y="67"/>
                  </a:lnTo>
                  <a:lnTo>
                    <a:pt x="0" y="67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6" y="52"/>
                  </a:lnTo>
                  <a:lnTo>
                    <a:pt x="11" y="57"/>
                  </a:lnTo>
                  <a:lnTo>
                    <a:pt x="16" y="52"/>
                  </a:lnTo>
                  <a:lnTo>
                    <a:pt x="21" y="52"/>
                  </a:lnTo>
                  <a:lnTo>
                    <a:pt x="27" y="52"/>
                  </a:lnTo>
                  <a:lnTo>
                    <a:pt x="32" y="47"/>
                  </a:lnTo>
                  <a:lnTo>
                    <a:pt x="42" y="41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组合 25"/>
          <p:cNvGrpSpPr/>
          <p:nvPr/>
        </p:nvGrpSpPr>
        <p:grpSpPr>
          <a:xfrm>
            <a:off x="7764463" y="3390900"/>
            <a:ext cx="361950" cy="341313"/>
            <a:chOff x="6831012" y="1590675"/>
            <a:chExt cx="450850" cy="449263"/>
          </a:xfrm>
        </p:grpSpPr>
        <p:sp>
          <p:nvSpPr>
            <p:cNvPr id="14" name="Freeform 31"/>
            <p:cNvSpPr/>
            <p:nvPr/>
          </p:nvSpPr>
          <p:spPr>
            <a:xfrm>
              <a:off x="6831012" y="1639888"/>
              <a:ext cx="84138" cy="382588"/>
            </a:xfrm>
            <a:custGeom>
              <a:avLst/>
              <a:gdLst>
                <a:gd name="txL" fmla="*/ 0 w 53"/>
                <a:gd name="txT" fmla="*/ 0 h 241"/>
                <a:gd name="txR" fmla="*/ 53 w 53"/>
                <a:gd name="txB" fmla="*/ 241 h 241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53" h="241">
                  <a:moveTo>
                    <a:pt x="48" y="123"/>
                  </a:moveTo>
                  <a:lnTo>
                    <a:pt x="48" y="139"/>
                  </a:lnTo>
                  <a:lnTo>
                    <a:pt x="42" y="154"/>
                  </a:lnTo>
                  <a:lnTo>
                    <a:pt x="37" y="180"/>
                  </a:lnTo>
                  <a:lnTo>
                    <a:pt x="32" y="195"/>
                  </a:lnTo>
                  <a:lnTo>
                    <a:pt x="27" y="205"/>
                  </a:lnTo>
                  <a:lnTo>
                    <a:pt x="21" y="216"/>
                  </a:lnTo>
                  <a:lnTo>
                    <a:pt x="16" y="226"/>
                  </a:lnTo>
                  <a:lnTo>
                    <a:pt x="11" y="231"/>
                  </a:lnTo>
                  <a:lnTo>
                    <a:pt x="6" y="241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31"/>
                  </a:lnTo>
                  <a:lnTo>
                    <a:pt x="6" y="221"/>
                  </a:lnTo>
                  <a:lnTo>
                    <a:pt x="11" y="211"/>
                  </a:lnTo>
                  <a:lnTo>
                    <a:pt x="16" y="200"/>
                  </a:lnTo>
                  <a:lnTo>
                    <a:pt x="21" y="190"/>
                  </a:lnTo>
                  <a:lnTo>
                    <a:pt x="27" y="175"/>
                  </a:lnTo>
                  <a:lnTo>
                    <a:pt x="32" y="149"/>
                  </a:lnTo>
                  <a:lnTo>
                    <a:pt x="32" y="123"/>
                  </a:lnTo>
                  <a:lnTo>
                    <a:pt x="37" y="113"/>
                  </a:lnTo>
                  <a:lnTo>
                    <a:pt x="37" y="92"/>
                  </a:lnTo>
                  <a:lnTo>
                    <a:pt x="37" y="77"/>
                  </a:lnTo>
                  <a:lnTo>
                    <a:pt x="37" y="56"/>
                  </a:lnTo>
                  <a:lnTo>
                    <a:pt x="37" y="46"/>
                  </a:lnTo>
                  <a:lnTo>
                    <a:pt x="37" y="36"/>
                  </a:lnTo>
                  <a:lnTo>
                    <a:pt x="37" y="31"/>
                  </a:lnTo>
                  <a:lnTo>
                    <a:pt x="37" y="26"/>
                  </a:lnTo>
                  <a:lnTo>
                    <a:pt x="37" y="20"/>
                  </a:lnTo>
                  <a:lnTo>
                    <a:pt x="37" y="15"/>
                  </a:lnTo>
                  <a:lnTo>
                    <a:pt x="32" y="10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53" y="26"/>
                  </a:lnTo>
                  <a:lnTo>
                    <a:pt x="53" y="46"/>
                  </a:lnTo>
                  <a:lnTo>
                    <a:pt x="53" y="62"/>
                  </a:lnTo>
                  <a:lnTo>
                    <a:pt x="53" y="77"/>
                  </a:lnTo>
                  <a:lnTo>
                    <a:pt x="48" y="92"/>
                  </a:lnTo>
                  <a:lnTo>
                    <a:pt x="48" y="108"/>
                  </a:lnTo>
                  <a:lnTo>
                    <a:pt x="48" y="118"/>
                  </a:lnTo>
                  <a:lnTo>
                    <a:pt x="48" y="123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 32"/>
            <p:cNvSpPr/>
            <p:nvPr/>
          </p:nvSpPr>
          <p:spPr>
            <a:xfrm>
              <a:off x="6897687" y="1738313"/>
              <a:ext cx="50800" cy="23813"/>
            </a:xfrm>
            <a:custGeom>
              <a:avLst/>
              <a:gdLst>
                <a:gd name="txL" fmla="*/ 0 w 32"/>
                <a:gd name="txT" fmla="*/ 0 h 15"/>
                <a:gd name="txR" fmla="*/ 32 w 32"/>
                <a:gd name="txB" fmla="*/ 15 h 15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15">
                  <a:moveTo>
                    <a:pt x="16" y="5"/>
                  </a:moveTo>
                  <a:lnTo>
                    <a:pt x="21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2" y="5"/>
                  </a:lnTo>
                  <a:lnTo>
                    <a:pt x="27" y="10"/>
                  </a:lnTo>
                  <a:lnTo>
                    <a:pt x="21" y="15"/>
                  </a:lnTo>
                  <a:lnTo>
                    <a:pt x="11" y="15"/>
                  </a:lnTo>
                  <a:lnTo>
                    <a:pt x="0" y="15"/>
                  </a:lnTo>
                  <a:lnTo>
                    <a:pt x="0" y="5"/>
                  </a:lnTo>
                  <a:lnTo>
                    <a:pt x="11" y="5"/>
                  </a:lnTo>
                  <a:lnTo>
                    <a:pt x="16" y="5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 33"/>
            <p:cNvSpPr/>
            <p:nvPr/>
          </p:nvSpPr>
          <p:spPr>
            <a:xfrm>
              <a:off x="6897687" y="1827213"/>
              <a:ext cx="50800" cy="23813"/>
            </a:xfrm>
            <a:custGeom>
              <a:avLst/>
              <a:gdLst>
                <a:gd name="txL" fmla="*/ 0 w 32"/>
                <a:gd name="txT" fmla="*/ 0 h 15"/>
                <a:gd name="txR" fmla="*/ 32 w 32"/>
                <a:gd name="txB" fmla="*/ 15 h 15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15">
                  <a:moveTo>
                    <a:pt x="21" y="10"/>
                  </a:moveTo>
                  <a:lnTo>
                    <a:pt x="11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2" y="5"/>
                  </a:lnTo>
                  <a:lnTo>
                    <a:pt x="32" y="10"/>
                  </a:lnTo>
                  <a:lnTo>
                    <a:pt x="27" y="10"/>
                  </a:lnTo>
                  <a:lnTo>
                    <a:pt x="21" y="10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8" name="Freeform 34"/>
            <p:cNvSpPr/>
            <p:nvPr/>
          </p:nvSpPr>
          <p:spPr>
            <a:xfrm>
              <a:off x="6897687" y="1624013"/>
              <a:ext cx="100013" cy="390525"/>
            </a:xfrm>
            <a:custGeom>
              <a:avLst/>
              <a:gdLst>
                <a:gd name="txL" fmla="*/ 0 w 63"/>
                <a:gd name="txT" fmla="*/ 0 h 246"/>
                <a:gd name="txR" fmla="*/ 63 w 63"/>
                <a:gd name="txB" fmla="*/ 246 h 24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63" h="246">
                  <a:moveTo>
                    <a:pt x="0" y="10"/>
                  </a:moveTo>
                  <a:lnTo>
                    <a:pt x="11" y="10"/>
                  </a:lnTo>
                  <a:lnTo>
                    <a:pt x="21" y="10"/>
                  </a:lnTo>
                  <a:lnTo>
                    <a:pt x="27" y="10"/>
                  </a:lnTo>
                  <a:lnTo>
                    <a:pt x="32" y="5"/>
                  </a:lnTo>
                  <a:lnTo>
                    <a:pt x="37" y="5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3" y="5"/>
                  </a:lnTo>
                  <a:lnTo>
                    <a:pt x="58" y="10"/>
                  </a:lnTo>
                  <a:lnTo>
                    <a:pt x="63" y="10"/>
                  </a:lnTo>
                  <a:lnTo>
                    <a:pt x="63" y="15"/>
                  </a:lnTo>
                  <a:lnTo>
                    <a:pt x="58" y="20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3" y="36"/>
                  </a:lnTo>
                  <a:lnTo>
                    <a:pt x="53" y="46"/>
                  </a:lnTo>
                  <a:lnTo>
                    <a:pt x="53" y="51"/>
                  </a:lnTo>
                  <a:lnTo>
                    <a:pt x="53" y="61"/>
                  </a:lnTo>
                  <a:lnTo>
                    <a:pt x="53" y="72"/>
                  </a:lnTo>
                  <a:lnTo>
                    <a:pt x="53" y="87"/>
                  </a:lnTo>
                  <a:lnTo>
                    <a:pt x="53" y="102"/>
                  </a:lnTo>
                  <a:lnTo>
                    <a:pt x="53" y="118"/>
                  </a:lnTo>
                  <a:lnTo>
                    <a:pt x="53" y="138"/>
                  </a:lnTo>
                  <a:lnTo>
                    <a:pt x="53" y="154"/>
                  </a:lnTo>
                  <a:lnTo>
                    <a:pt x="53" y="174"/>
                  </a:lnTo>
                  <a:lnTo>
                    <a:pt x="53" y="185"/>
                  </a:lnTo>
                  <a:lnTo>
                    <a:pt x="53" y="200"/>
                  </a:lnTo>
                  <a:lnTo>
                    <a:pt x="53" y="210"/>
                  </a:lnTo>
                  <a:lnTo>
                    <a:pt x="53" y="221"/>
                  </a:lnTo>
                  <a:lnTo>
                    <a:pt x="53" y="226"/>
                  </a:lnTo>
                  <a:lnTo>
                    <a:pt x="48" y="231"/>
                  </a:lnTo>
                  <a:lnTo>
                    <a:pt x="48" y="236"/>
                  </a:lnTo>
                  <a:lnTo>
                    <a:pt x="42" y="241"/>
                  </a:lnTo>
                  <a:lnTo>
                    <a:pt x="42" y="246"/>
                  </a:lnTo>
                  <a:lnTo>
                    <a:pt x="37" y="246"/>
                  </a:lnTo>
                  <a:lnTo>
                    <a:pt x="37" y="241"/>
                  </a:lnTo>
                  <a:lnTo>
                    <a:pt x="32" y="241"/>
                  </a:lnTo>
                  <a:lnTo>
                    <a:pt x="27" y="231"/>
                  </a:lnTo>
                  <a:lnTo>
                    <a:pt x="21" y="221"/>
                  </a:lnTo>
                  <a:lnTo>
                    <a:pt x="16" y="215"/>
                  </a:lnTo>
                  <a:lnTo>
                    <a:pt x="11" y="215"/>
                  </a:lnTo>
                  <a:lnTo>
                    <a:pt x="11" y="210"/>
                  </a:lnTo>
                  <a:lnTo>
                    <a:pt x="16" y="210"/>
                  </a:lnTo>
                  <a:lnTo>
                    <a:pt x="21" y="210"/>
                  </a:lnTo>
                  <a:lnTo>
                    <a:pt x="27" y="210"/>
                  </a:lnTo>
                  <a:lnTo>
                    <a:pt x="32" y="210"/>
                  </a:lnTo>
                  <a:lnTo>
                    <a:pt x="37" y="205"/>
                  </a:lnTo>
                  <a:lnTo>
                    <a:pt x="37" y="200"/>
                  </a:lnTo>
                  <a:lnTo>
                    <a:pt x="37" y="195"/>
                  </a:lnTo>
                  <a:lnTo>
                    <a:pt x="37" y="185"/>
                  </a:lnTo>
                  <a:lnTo>
                    <a:pt x="42" y="169"/>
                  </a:lnTo>
                  <a:lnTo>
                    <a:pt x="42" y="149"/>
                  </a:lnTo>
                  <a:lnTo>
                    <a:pt x="42" y="128"/>
                  </a:lnTo>
                  <a:lnTo>
                    <a:pt x="42" y="108"/>
                  </a:lnTo>
                  <a:lnTo>
                    <a:pt x="42" y="82"/>
                  </a:lnTo>
                  <a:lnTo>
                    <a:pt x="42" y="66"/>
                  </a:lnTo>
                  <a:lnTo>
                    <a:pt x="42" y="56"/>
                  </a:lnTo>
                  <a:lnTo>
                    <a:pt x="42" y="46"/>
                  </a:lnTo>
                  <a:lnTo>
                    <a:pt x="42" y="41"/>
                  </a:lnTo>
                  <a:lnTo>
                    <a:pt x="42" y="30"/>
                  </a:lnTo>
                  <a:lnTo>
                    <a:pt x="42" y="25"/>
                  </a:lnTo>
                  <a:lnTo>
                    <a:pt x="37" y="20"/>
                  </a:lnTo>
                  <a:lnTo>
                    <a:pt x="32" y="20"/>
                  </a:lnTo>
                  <a:lnTo>
                    <a:pt x="27" y="20"/>
                  </a:lnTo>
                  <a:lnTo>
                    <a:pt x="11" y="20"/>
                  </a:lnTo>
                  <a:lnTo>
                    <a:pt x="0" y="25"/>
                  </a:lnTo>
                  <a:lnTo>
                    <a:pt x="0" y="10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9" name="Freeform 35"/>
            <p:cNvSpPr/>
            <p:nvPr/>
          </p:nvSpPr>
          <p:spPr>
            <a:xfrm>
              <a:off x="7023099" y="1624013"/>
              <a:ext cx="33338" cy="415925"/>
            </a:xfrm>
            <a:custGeom>
              <a:avLst/>
              <a:gdLst>
                <a:gd name="txL" fmla="*/ 0 w 21"/>
                <a:gd name="txT" fmla="*/ 0 h 262"/>
                <a:gd name="txR" fmla="*/ 21 w 21"/>
                <a:gd name="txB" fmla="*/ 262 h 262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</a:cxnLst>
              <a:rect l="txL" t="txT" r="txR" b="txB"/>
              <a:pathLst>
                <a:path w="21" h="262">
                  <a:moveTo>
                    <a:pt x="5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5"/>
                  </a:lnTo>
                  <a:lnTo>
                    <a:pt x="21" y="25"/>
                  </a:lnTo>
                  <a:lnTo>
                    <a:pt x="21" y="46"/>
                  </a:lnTo>
                  <a:lnTo>
                    <a:pt x="21" y="61"/>
                  </a:lnTo>
                  <a:lnTo>
                    <a:pt x="21" y="82"/>
                  </a:lnTo>
                  <a:lnTo>
                    <a:pt x="21" y="97"/>
                  </a:lnTo>
                  <a:lnTo>
                    <a:pt x="21" y="113"/>
                  </a:lnTo>
                  <a:lnTo>
                    <a:pt x="21" y="128"/>
                  </a:lnTo>
                  <a:lnTo>
                    <a:pt x="21" y="143"/>
                  </a:lnTo>
                  <a:lnTo>
                    <a:pt x="21" y="154"/>
                  </a:lnTo>
                  <a:lnTo>
                    <a:pt x="21" y="169"/>
                  </a:lnTo>
                  <a:lnTo>
                    <a:pt x="21" y="179"/>
                  </a:lnTo>
                  <a:lnTo>
                    <a:pt x="21" y="190"/>
                  </a:lnTo>
                  <a:lnTo>
                    <a:pt x="21" y="195"/>
                  </a:lnTo>
                  <a:lnTo>
                    <a:pt x="21" y="205"/>
                  </a:lnTo>
                  <a:lnTo>
                    <a:pt x="21" y="210"/>
                  </a:lnTo>
                  <a:lnTo>
                    <a:pt x="21" y="215"/>
                  </a:lnTo>
                  <a:lnTo>
                    <a:pt x="16" y="226"/>
                  </a:lnTo>
                  <a:lnTo>
                    <a:pt x="16" y="236"/>
                  </a:lnTo>
                  <a:lnTo>
                    <a:pt x="16" y="241"/>
                  </a:lnTo>
                  <a:lnTo>
                    <a:pt x="16" y="251"/>
                  </a:lnTo>
                  <a:lnTo>
                    <a:pt x="16" y="257"/>
                  </a:lnTo>
                  <a:lnTo>
                    <a:pt x="16" y="262"/>
                  </a:lnTo>
                  <a:lnTo>
                    <a:pt x="11" y="257"/>
                  </a:lnTo>
                  <a:lnTo>
                    <a:pt x="11" y="251"/>
                  </a:lnTo>
                  <a:lnTo>
                    <a:pt x="5" y="246"/>
                  </a:lnTo>
                  <a:lnTo>
                    <a:pt x="5" y="241"/>
                  </a:lnTo>
                  <a:lnTo>
                    <a:pt x="5" y="236"/>
                  </a:lnTo>
                  <a:lnTo>
                    <a:pt x="5" y="231"/>
                  </a:lnTo>
                  <a:lnTo>
                    <a:pt x="5" y="221"/>
                  </a:lnTo>
                  <a:lnTo>
                    <a:pt x="5" y="215"/>
                  </a:lnTo>
                  <a:lnTo>
                    <a:pt x="5" y="210"/>
                  </a:lnTo>
                  <a:lnTo>
                    <a:pt x="5" y="200"/>
                  </a:lnTo>
                  <a:lnTo>
                    <a:pt x="5" y="195"/>
                  </a:lnTo>
                  <a:lnTo>
                    <a:pt x="5" y="179"/>
                  </a:lnTo>
                  <a:lnTo>
                    <a:pt x="5" y="169"/>
                  </a:lnTo>
                  <a:lnTo>
                    <a:pt x="5" y="154"/>
                  </a:lnTo>
                  <a:lnTo>
                    <a:pt x="5" y="138"/>
                  </a:lnTo>
                  <a:lnTo>
                    <a:pt x="5" y="118"/>
                  </a:lnTo>
                  <a:lnTo>
                    <a:pt x="5" y="97"/>
                  </a:lnTo>
                  <a:lnTo>
                    <a:pt x="5" y="82"/>
                  </a:lnTo>
                  <a:lnTo>
                    <a:pt x="5" y="66"/>
                  </a:lnTo>
                  <a:lnTo>
                    <a:pt x="5" y="56"/>
                  </a:lnTo>
                  <a:lnTo>
                    <a:pt x="5" y="46"/>
                  </a:lnTo>
                  <a:lnTo>
                    <a:pt x="5" y="36"/>
                  </a:lnTo>
                  <a:lnTo>
                    <a:pt x="5" y="30"/>
                  </a:lnTo>
                  <a:lnTo>
                    <a:pt x="5" y="25"/>
                  </a:lnTo>
                  <a:lnTo>
                    <a:pt x="5" y="20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0" name="Freeform 36"/>
            <p:cNvSpPr/>
            <p:nvPr/>
          </p:nvSpPr>
          <p:spPr>
            <a:xfrm>
              <a:off x="7040562" y="1590675"/>
              <a:ext cx="141288" cy="155575"/>
            </a:xfrm>
            <a:custGeom>
              <a:avLst/>
              <a:gdLst>
                <a:gd name="txL" fmla="*/ 0 w 89"/>
                <a:gd name="txT" fmla="*/ 0 h 98"/>
                <a:gd name="txR" fmla="*/ 89 w 89"/>
                <a:gd name="txB" fmla="*/ 98 h 98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89" h="98">
                  <a:moveTo>
                    <a:pt x="36" y="67"/>
                  </a:moveTo>
                  <a:lnTo>
                    <a:pt x="42" y="67"/>
                  </a:lnTo>
                  <a:lnTo>
                    <a:pt x="47" y="67"/>
                  </a:lnTo>
                  <a:lnTo>
                    <a:pt x="52" y="62"/>
                  </a:lnTo>
                  <a:lnTo>
                    <a:pt x="52" y="57"/>
                  </a:lnTo>
                  <a:lnTo>
                    <a:pt x="52" y="51"/>
                  </a:lnTo>
                  <a:lnTo>
                    <a:pt x="57" y="46"/>
                  </a:lnTo>
                  <a:lnTo>
                    <a:pt x="57" y="36"/>
                  </a:lnTo>
                  <a:lnTo>
                    <a:pt x="57" y="31"/>
                  </a:lnTo>
                  <a:lnTo>
                    <a:pt x="57" y="26"/>
                  </a:lnTo>
                  <a:lnTo>
                    <a:pt x="57" y="21"/>
                  </a:lnTo>
                  <a:lnTo>
                    <a:pt x="52" y="21"/>
                  </a:lnTo>
                  <a:lnTo>
                    <a:pt x="42" y="26"/>
                  </a:lnTo>
                  <a:lnTo>
                    <a:pt x="36" y="26"/>
                  </a:lnTo>
                  <a:lnTo>
                    <a:pt x="26" y="31"/>
                  </a:lnTo>
                  <a:lnTo>
                    <a:pt x="15" y="31"/>
                  </a:lnTo>
                  <a:lnTo>
                    <a:pt x="10" y="36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5" y="26"/>
                  </a:lnTo>
                  <a:lnTo>
                    <a:pt x="10" y="21"/>
                  </a:lnTo>
                  <a:lnTo>
                    <a:pt x="21" y="21"/>
                  </a:lnTo>
                  <a:lnTo>
                    <a:pt x="31" y="15"/>
                  </a:lnTo>
                  <a:lnTo>
                    <a:pt x="36" y="15"/>
                  </a:lnTo>
                  <a:lnTo>
                    <a:pt x="47" y="10"/>
                  </a:lnTo>
                  <a:lnTo>
                    <a:pt x="52" y="5"/>
                  </a:lnTo>
                  <a:lnTo>
                    <a:pt x="57" y="5"/>
                  </a:lnTo>
                  <a:lnTo>
                    <a:pt x="57" y="0"/>
                  </a:lnTo>
                  <a:lnTo>
                    <a:pt x="63" y="5"/>
                  </a:lnTo>
                  <a:lnTo>
                    <a:pt x="68" y="5"/>
                  </a:lnTo>
                  <a:lnTo>
                    <a:pt x="73" y="10"/>
                  </a:lnTo>
                  <a:lnTo>
                    <a:pt x="78" y="15"/>
                  </a:lnTo>
                  <a:lnTo>
                    <a:pt x="84" y="21"/>
                  </a:lnTo>
                  <a:lnTo>
                    <a:pt x="89" y="21"/>
                  </a:lnTo>
                  <a:lnTo>
                    <a:pt x="84" y="26"/>
                  </a:lnTo>
                  <a:lnTo>
                    <a:pt x="78" y="31"/>
                  </a:lnTo>
                  <a:lnTo>
                    <a:pt x="78" y="36"/>
                  </a:lnTo>
                  <a:lnTo>
                    <a:pt x="73" y="46"/>
                  </a:lnTo>
                  <a:lnTo>
                    <a:pt x="73" y="57"/>
                  </a:lnTo>
                  <a:lnTo>
                    <a:pt x="68" y="67"/>
                  </a:lnTo>
                  <a:lnTo>
                    <a:pt x="68" y="77"/>
                  </a:lnTo>
                  <a:lnTo>
                    <a:pt x="63" y="87"/>
                  </a:lnTo>
                  <a:lnTo>
                    <a:pt x="57" y="87"/>
                  </a:lnTo>
                  <a:lnTo>
                    <a:pt x="52" y="93"/>
                  </a:lnTo>
                  <a:lnTo>
                    <a:pt x="52" y="98"/>
                  </a:lnTo>
                  <a:lnTo>
                    <a:pt x="47" y="98"/>
                  </a:lnTo>
                  <a:lnTo>
                    <a:pt x="47" y="93"/>
                  </a:lnTo>
                  <a:lnTo>
                    <a:pt x="47" y="87"/>
                  </a:lnTo>
                  <a:lnTo>
                    <a:pt x="42" y="82"/>
                  </a:lnTo>
                  <a:lnTo>
                    <a:pt x="31" y="72"/>
                  </a:lnTo>
                  <a:lnTo>
                    <a:pt x="26" y="72"/>
                  </a:lnTo>
                  <a:lnTo>
                    <a:pt x="26" y="67"/>
                  </a:lnTo>
                  <a:lnTo>
                    <a:pt x="21" y="67"/>
                  </a:lnTo>
                  <a:lnTo>
                    <a:pt x="26" y="67"/>
                  </a:lnTo>
                  <a:lnTo>
                    <a:pt x="31" y="67"/>
                  </a:lnTo>
                  <a:lnTo>
                    <a:pt x="36" y="67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" name="Freeform 37"/>
            <p:cNvSpPr/>
            <p:nvPr/>
          </p:nvSpPr>
          <p:spPr>
            <a:xfrm>
              <a:off x="7040562" y="1762125"/>
              <a:ext cx="141288" cy="220663"/>
            </a:xfrm>
            <a:custGeom>
              <a:avLst/>
              <a:gdLst>
                <a:gd name="txL" fmla="*/ 0 w 89"/>
                <a:gd name="txT" fmla="*/ 0 h 139"/>
                <a:gd name="txR" fmla="*/ 89 w 89"/>
                <a:gd name="txB" fmla="*/ 139 h 13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89" h="139">
                  <a:moveTo>
                    <a:pt x="57" y="5"/>
                  </a:moveTo>
                  <a:lnTo>
                    <a:pt x="57" y="5"/>
                  </a:lnTo>
                  <a:lnTo>
                    <a:pt x="63" y="0"/>
                  </a:lnTo>
                  <a:lnTo>
                    <a:pt x="68" y="5"/>
                  </a:lnTo>
                  <a:lnTo>
                    <a:pt x="73" y="5"/>
                  </a:lnTo>
                  <a:lnTo>
                    <a:pt x="78" y="5"/>
                  </a:lnTo>
                  <a:lnTo>
                    <a:pt x="84" y="10"/>
                  </a:lnTo>
                  <a:lnTo>
                    <a:pt x="89" y="15"/>
                  </a:lnTo>
                  <a:lnTo>
                    <a:pt x="89" y="21"/>
                  </a:lnTo>
                  <a:lnTo>
                    <a:pt x="84" y="26"/>
                  </a:lnTo>
                  <a:lnTo>
                    <a:pt x="84" y="31"/>
                  </a:lnTo>
                  <a:lnTo>
                    <a:pt x="78" y="36"/>
                  </a:lnTo>
                  <a:lnTo>
                    <a:pt x="78" y="41"/>
                  </a:lnTo>
                  <a:lnTo>
                    <a:pt x="73" y="51"/>
                  </a:lnTo>
                  <a:lnTo>
                    <a:pt x="68" y="77"/>
                  </a:lnTo>
                  <a:lnTo>
                    <a:pt x="63" y="92"/>
                  </a:lnTo>
                  <a:lnTo>
                    <a:pt x="57" y="103"/>
                  </a:lnTo>
                  <a:lnTo>
                    <a:pt x="52" y="113"/>
                  </a:lnTo>
                  <a:lnTo>
                    <a:pt x="42" y="118"/>
                  </a:lnTo>
                  <a:lnTo>
                    <a:pt x="36" y="123"/>
                  </a:lnTo>
                  <a:lnTo>
                    <a:pt x="31" y="128"/>
                  </a:lnTo>
                  <a:lnTo>
                    <a:pt x="26" y="128"/>
                  </a:lnTo>
                  <a:lnTo>
                    <a:pt x="15" y="134"/>
                  </a:lnTo>
                  <a:lnTo>
                    <a:pt x="10" y="139"/>
                  </a:lnTo>
                  <a:lnTo>
                    <a:pt x="5" y="139"/>
                  </a:lnTo>
                  <a:lnTo>
                    <a:pt x="0" y="139"/>
                  </a:lnTo>
                  <a:lnTo>
                    <a:pt x="5" y="134"/>
                  </a:lnTo>
                  <a:lnTo>
                    <a:pt x="10" y="128"/>
                  </a:lnTo>
                  <a:lnTo>
                    <a:pt x="21" y="123"/>
                  </a:lnTo>
                  <a:lnTo>
                    <a:pt x="26" y="113"/>
                  </a:lnTo>
                  <a:lnTo>
                    <a:pt x="36" y="108"/>
                  </a:lnTo>
                  <a:lnTo>
                    <a:pt x="42" y="98"/>
                  </a:lnTo>
                  <a:lnTo>
                    <a:pt x="47" y="92"/>
                  </a:lnTo>
                  <a:lnTo>
                    <a:pt x="52" y="77"/>
                  </a:lnTo>
                  <a:lnTo>
                    <a:pt x="57" y="62"/>
                  </a:lnTo>
                  <a:lnTo>
                    <a:pt x="63" y="46"/>
                  </a:lnTo>
                  <a:lnTo>
                    <a:pt x="63" y="41"/>
                  </a:lnTo>
                  <a:lnTo>
                    <a:pt x="63" y="36"/>
                  </a:lnTo>
                  <a:lnTo>
                    <a:pt x="63" y="31"/>
                  </a:lnTo>
                  <a:lnTo>
                    <a:pt x="63" y="26"/>
                  </a:lnTo>
                  <a:lnTo>
                    <a:pt x="63" y="21"/>
                  </a:lnTo>
                  <a:lnTo>
                    <a:pt x="57" y="21"/>
                  </a:lnTo>
                  <a:lnTo>
                    <a:pt x="52" y="21"/>
                  </a:lnTo>
                  <a:lnTo>
                    <a:pt x="42" y="26"/>
                  </a:lnTo>
                  <a:lnTo>
                    <a:pt x="26" y="26"/>
                  </a:lnTo>
                  <a:lnTo>
                    <a:pt x="5" y="26"/>
                  </a:lnTo>
                  <a:lnTo>
                    <a:pt x="5" y="21"/>
                  </a:lnTo>
                  <a:lnTo>
                    <a:pt x="21" y="21"/>
                  </a:lnTo>
                  <a:lnTo>
                    <a:pt x="26" y="15"/>
                  </a:lnTo>
                  <a:lnTo>
                    <a:pt x="36" y="15"/>
                  </a:lnTo>
                  <a:lnTo>
                    <a:pt x="42" y="10"/>
                  </a:lnTo>
                  <a:lnTo>
                    <a:pt x="47" y="10"/>
                  </a:lnTo>
                  <a:lnTo>
                    <a:pt x="52" y="10"/>
                  </a:lnTo>
                  <a:lnTo>
                    <a:pt x="57" y="5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" name="Freeform 38"/>
            <p:cNvSpPr/>
            <p:nvPr/>
          </p:nvSpPr>
          <p:spPr>
            <a:xfrm>
              <a:off x="7056437" y="1827213"/>
              <a:ext cx="225425" cy="179388"/>
            </a:xfrm>
            <a:custGeom>
              <a:avLst/>
              <a:gdLst>
                <a:gd name="txL" fmla="*/ 0 w 142"/>
                <a:gd name="txT" fmla="*/ 0 h 113"/>
                <a:gd name="txR" fmla="*/ 142 w 142"/>
                <a:gd name="txB" fmla="*/ 113 h 113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42" h="113">
                  <a:moveTo>
                    <a:pt x="142" y="108"/>
                  </a:moveTo>
                  <a:lnTo>
                    <a:pt x="137" y="108"/>
                  </a:lnTo>
                  <a:lnTo>
                    <a:pt x="131" y="108"/>
                  </a:lnTo>
                  <a:lnTo>
                    <a:pt x="121" y="113"/>
                  </a:lnTo>
                  <a:lnTo>
                    <a:pt x="110" y="113"/>
                  </a:lnTo>
                  <a:lnTo>
                    <a:pt x="105" y="113"/>
                  </a:lnTo>
                  <a:lnTo>
                    <a:pt x="95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9" y="108"/>
                  </a:lnTo>
                  <a:lnTo>
                    <a:pt x="74" y="98"/>
                  </a:lnTo>
                  <a:lnTo>
                    <a:pt x="68" y="93"/>
                  </a:lnTo>
                  <a:lnTo>
                    <a:pt x="58" y="82"/>
                  </a:lnTo>
                  <a:lnTo>
                    <a:pt x="47" y="67"/>
                  </a:lnTo>
                  <a:lnTo>
                    <a:pt x="37" y="51"/>
                  </a:lnTo>
                  <a:lnTo>
                    <a:pt x="32" y="41"/>
                  </a:lnTo>
                  <a:lnTo>
                    <a:pt x="26" y="36"/>
                  </a:lnTo>
                  <a:lnTo>
                    <a:pt x="21" y="26"/>
                  </a:lnTo>
                  <a:lnTo>
                    <a:pt x="16" y="21"/>
                  </a:lnTo>
                  <a:lnTo>
                    <a:pt x="11" y="15"/>
                  </a:lnTo>
                  <a:lnTo>
                    <a:pt x="5" y="10"/>
                  </a:lnTo>
                  <a:lnTo>
                    <a:pt x="0" y="5"/>
                  </a:lnTo>
                  <a:lnTo>
                    <a:pt x="5" y="0"/>
                  </a:lnTo>
                  <a:lnTo>
                    <a:pt x="11" y="0"/>
                  </a:lnTo>
                  <a:lnTo>
                    <a:pt x="11" y="5"/>
                  </a:lnTo>
                  <a:lnTo>
                    <a:pt x="16" y="5"/>
                  </a:lnTo>
                  <a:lnTo>
                    <a:pt x="21" y="10"/>
                  </a:lnTo>
                  <a:lnTo>
                    <a:pt x="26" y="15"/>
                  </a:lnTo>
                  <a:lnTo>
                    <a:pt x="32" y="21"/>
                  </a:lnTo>
                  <a:lnTo>
                    <a:pt x="37" y="31"/>
                  </a:lnTo>
                  <a:lnTo>
                    <a:pt x="42" y="36"/>
                  </a:lnTo>
                  <a:lnTo>
                    <a:pt x="53" y="46"/>
                  </a:lnTo>
                  <a:lnTo>
                    <a:pt x="58" y="57"/>
                  </a:lnTo>
                  <a:lnTo>
                    <a:pt x="79" y="72"/>
                  </a:lnTo>
                  <a:lnTo>
                    <a:pt x="89" y="77"/>
                  </a:lnTo>
                  <a:lnTo>
                    <a:pt x="100" y="82"/>
                  </a:lnTo>
                  <a:lnTo>
                    <a:pt x="110" y="87"/>
                  </a:lnTo>
                  <a:lnTo>
                    <a:pt x="121" y="93"/>
                  </a:lnTo>
                  <a:lnTo>
                    <a:pt x="126" y="98"/>
                  </a:lnTo>
                  <a:lnTo>
                    <a:pt x="137" y="103"/>
                  </a:lnTo>
                  <a:lnTo>
                    <a:pt x="142" y="108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组合 40"/>
          <p:cNvGrpSpPr>
            <a:grpSpLocks noChangeAspect="1"/>
          </p:cNvGrpSpPr>
          <p:nvPr/>
        </p:nvGrpSpPr>
        <p:grpSpPr>
          <a:xfrm>
            <a:off x="7739063" y="3962083"/>
            <a:ext cx="360362" cy="360362"/>
            <a:chOff x="7897812" y="1362076"/>
            <a:chExt cx="442913" cy="442913"/>
          </a:xfrm>
        </p:grpSpPr>
        <p:sp>
          <p:nvSpPr>
            <p:cNvPr id="24" name="Freeform 45"/>
            <p:cNvSpPr/>
            <p:nvPr/>
          </p:nvSpPr>
          <p:spPr>
            <a:xfrm>
              <a:off x="7897812" y="1411288"/>
              <a:ext cx="84138" cy="327025"/>
            </a:xfrm>
            <a:custGeom>
              <a:avLst/>
              <a:gdLst>
                <a:gd name="txL" fmla="*/ 0 w 53"/>
                <a:gd name="txT" fmla="*/ 0 h 206"/>
                <a:gd name="txR" fmla="*/ 53 w 53"/>
                <a:gd name="txB" fmla="*/ 206 h 20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53" h="206">
                  <a:moveTo>
                    <a:pt x="37" y="150"/>
                  </a:moveTo>
                  <a:lnTo>
                    <a:pt x="37" y="160"/>
                  </a:lnTo>
                  <a:lnTo>
                    <a:pt x="32" y="170"/>
                  </a:lnTo>
                  <a:lnTo>
                    <a:pt x="21" y="181"/>
                  </a:lnTo>
                  <a:lnTo>
                    <a:pt x="16" y="191"/>
                  </a:lnTo>
                  <a:lnTo>
                    <a:pt x="11" y="201"/>
                  </a:lnTo>
                  <a:lnTo>
                    <a:pt x="6" y="206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6" y="196"/>
                  </a:lnTo>
                  <a:lnTo>
                    <a:pt x="11" y="186"/>
                  </a:lnTo>
                  <a:lnTo>
                    <a:pt x="16" y="170"/>
                  </a:lnTo>
                  <a:lnTo>
                    <a:pt x="21" y="160"/>
                  </a:lnTo>
                  <a:lnTo>
                    <a:pt x="27" y="145"/>
                  </a:lnTo>
                  <a:lnTo>
                    <a:pt x="32" y="129"/>
                  </a:lnTo>
                  <a:lnTo>
                    <a:pt x="37" y="98"/>
                  </a:lnTo>
                  <a:lnTo>
                    <a:pt x="37" y="62"/>
                  </a:lnTo>
                  <a:lnTo>
                    <a:pt x="37" y="47"/>
                  </a:lnTo>
                  <a:lnTo>
                    <a:pt x="37" y="36"/>
                  </a:lnTo>
                  <a:lnTo>
                    <a:pt x="37" y="26"/>
                  </a:lnTo>
                  <a:lnTo>
                    <a:pt x="37" y="16"/>
                  </a:lnTo>
                  <a:lnTo>
                    <a:pt x="37" y="10"/>
                  </a:lnTo>
                  <a:lnTo>
                    <a:pt x="32" y="5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3" y="5"/>
                  </a:lnTo>
                  <a:lnTo>
                    <a:pt x="53" y="21"/>
                  </a:lnTo>
                  <a:lnTo>
                    <a:pt x="53" y="41"/>
                  </a:lnTo>
                  <a:lnTo>
                    <a:pt x="53" y="57"/>
                  </a:lnTo>
                  <a:lnTo>
                    <a:pt x="53" y="67"/>
                  </a:lnTo>
                  <a:lnTo>
                    <a:pt x="53" y="83"/>
                  </a:lnTo>
                  <a:lnTo>
                    <a:pt x="48" y="88"/>
                  </a:lnTo>
                  <a:lnTo>
                    <a:pt x="48" y="98"/>
                  </a:lnTo>
                  <a:lnTo>
                    <a:pt x="48" y="103"/>
                  </a:lnTo>
                  <a:lnTo>
                    <a:pt x="48" y="124"/>
                  </a:lnTo>
                  <a:lnTo>
                    <a:pt x="37" y="150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5" name="Freeform 46"/>
            <p:cNvSpPr/>
            <p:nvPr/>
          </p:nvSpPr>
          <p:spPr>
            <a:xfrm>
              <a:off x="7964487" y="1403351"/>
              <a:ext cx="109538" cy="334963"/>
            </a:xfrm>
            <a:custGeom>
              <a:avLst/>
              <a:gdLst>
                <a:gd name="txL" fmla="*/ 0 w 69"/>
                <a:gd name="txT" fmla="*/ 0 h 211"/>
                <a:gd name="txR" fmla="*/ 69 w 69"/>
                <a:gd name="txB" fmla="*/ 211 h 211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69" h="211">
                  <a:moveTo>
                    <a:pt x="63" y="108"/>
                  </a:moveTo>
                  <a:lnTo>
                    <a:pt x="63" y="124"/>
                  </a:lnTo>
                  <a:lnTo>
                    <a:pt x="63" y="144"/>
                  </a:lnTo>
                  <a:lnTo>
                    <a:pt x="63" y="160"/>
                  </a:lnTo>
                  <a:lnTo>
                    <a:pt x="58" y="170"/>
                  </a:lnTo>
                  <a:lnTo>
                    <a:pt x="58" y="180"/>
                  </a:lnTo>
                  <a:lnTo>
                    <a:pt x="58" y="191"/>
                  </a:lnTo>
                  <a:lnTo>
                    <a:pt x="58" y="196"/>
                  </a:lnTo>
                  <a:lnTo>
                    <a:pt x="53" y="201"/>
                  </a:lnTo>
                  <a:lnTo>
                    <a:pt x="53" y="206"/>
                  </a:lnTo>
                  <a:lnTo>
                    <a:pt x="48" y="211"/>
                  </a:lnTo>
                  <a:lnTo>
                    <a:pt x="42" y="211"/>
                  </a:lnTo>
                  <a:lnTo>
                    <a:pt x="37" y="211"/>
                  </a:lnTo>
                  <a:lnTo>
                    <a:pt x="37" y="206"/>
                  </a:lnTo>
                  <a:lnTo>
                    <a:pt x="37" y="201"/>
                  </a:lnTo>
                  <a:lnTo>
                    <a:pt x="32" y="196"/>
                  </a:lnTo>
                  <a:lnTo>
                    <a:pt x="32" y="191"/>
                  </a:lnTo>
                  <a:lnTo>
                    <a:pt x="27" y="186"/>
                  </a:lnTo>
                  <a:lnTo>
                    <a:pt x="21" y="180"/>
                  </a:lnTo>
                  <a:lnTo>
                    <a:pt x="21" y="175"/>
                  </a:lnTo>
                  <a:lnTo>
                    <a:pt x="16" y="175"/>
                  </a:lnTo>
                  <a:lnTo>
                    <a:pt x="21" y="175"/>
                  </a:lnTo>
                  <a:lnTo>
                    <a:pt x="27" y="175"/>
                  </a:lnTo>
                  <a:lnTo>
                    <a:pt x="32" y="175"/>
                  </a:lnTo>
                  <a:lnTo>
                    <a:pt x="32" y="180"/>
                  </a:lnTo>
                  <a:lnTo>
                    <a:pt x="37" y="180"/>
                  </a:lnTo>
                  <a:lnTo>
                    <a:pt x="42" y="180"/>
                  </a:lnTo>
                  <a:lnTo>
                    <a:pt x="48" y="175"/>
                  </a:lnTo>
                  <a:lnTo>
                    <a:pt x="48" y="165"/>
                  </a:lnTo>
                  <a:lnTo>
                    <a:pt x="48" y="160"/>
                  </a:lnTo>
                  <a:lnTo>
                    <a:pt x="48" y="144"/>
                  </a:lnTo>
                  <a:lnTo>
                    <a:pt x="48" y="134"/>
                  </a:lnTo>
                  <a:lnTo>
                    <a:pt x="48" y="119"/>
                  </a:lnTo>
                  <a:lnTo>
                    <a:pt x="48" y="98"/>
                  </a:lnTo>
                  <a:lnTo>
                    <a:pt x="48" y="77"/>
                  </a:lnTo>
                  <a:lnTo>
                    <a:pt x="48" y="62"/>
                  </a:lnTo>
                  <a:lnTo>
                    <a:pt x="48" y="46"/>
                  </a:lnTo>
                  <a:lnTo>
                    <a:pt x="48" y="36"/>
                  </a:lnTo>
                  <a:lnTo>
                    <a:pt x="48" y="26"/>
                  </a:lnTo>
                  <a:lnTo>
                    <a:pt x="48" y="21"/>
                  </a:lnTo>
                  <a:lnTo>
                    <a:pt x="48" y="15"/>
                  </a:lnTo>
                  <a:lnTo>
                    <a:pt x="42" y="15"/>
                  </a:lnTo>
                  <a:lnTo>
                    <a:pt x="37" y="15"/>
                  </a:lnTo>
                  <a:lnTo>
                    <a:pt x="32" y="15"/>
                  </a:lnTo>
                  <a:lnTo>
                    <a:pt x="27" y="15"/>
                  </a:lnTo>
                  <a:lnTo>
                    <a:pt x="21" y="15"/>
                  </a:lnTo>
                  <a:lnTo>
                    <a:pt x="11" y="15"/>
                  </a:lnTo>
                  <a:lnTo>
                    <a:pt x="0" y="21"/>
                  </a:lnTo>
                  <a:lnTo>
                    <a:pt x="0" y="10"/>
                  </a:lnTo>
                  <a:lnTo>
                    <a:pt x="11" y="10"/>
                  </a:lnTo>
                  <a:lnTo>
                    <a:pt x="27" y="5"/>
                  </a:lnTo>
                  <a:lnTo>
                    <a:pt x="32" y="5"/>
                  </a:lnTo>
                  <a:lnTo>
                    <a:pt x="37" y="5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5"/>
                  </a:lnTo>
                  <a:lnTo>
                    <a:pt x="63" y="5"/>
                  </a:lnTo>
                  <a:lnTo>
                    <a:pt x="63" y="10"/>
                  </a:lnTo>
                  <a:lnTo>
                    <a:pt x="69" y="10"/>
                  </a:lnTo>
                  <a:lnTo>
                    <a:pt x="69" y="15"/>
                  </a:lnTo>
                  <a:lnTo>
                    <a:pt x="63" y="21"/>
                  </a:lnTo>
                  <a:lnTo>
                    <a:pt x="63" y="26"/>
                  </a:lnTo>
                  <a:lnTo>
                    <a:pt x="63" y="36"/>
                  </a:lnTo>
                  <a:lnTo>
                    <a:pt x="63" y="46"/>
                  </a:lnTo>
                  <a:lnTo>
                    <a:pt x="58" y="57"/>
                  </a:lnTo>
                  <a:lnTo>
                    <a:pt x="58" y="72"/>
                  </a:lnTo>
                  <a:lnTo>
                    <a:pt x="58" y="88"/>
                  </a:lnTo>
                  <a:lnTo>
                    <a:pt x="63" y="108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6" name="Freeform 47"/>
            <p:cNvSpPr/>
            <p:nvPr/>
          </p:nvSpPr>
          <p:spPr>
            <a:xfrm>
              <a:off x="8097837" y="1436688"/>
              <a:ext cx="50800" cy="57150"/>
            </a:xfrm>
            <a:custGeom>
              <a:avLst/>
              <a:gdLst>
                <a:gd name="txL" fmla="*/ 0 w 32"/>
                <a:gd name="txT" fmla="*/ 0 h 36"/>
                <a:gd name="txR" fmla="*/ 32 w 32"/>
                <a:gd name="txB" fmla="*/ 36 h 3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36">
                  <a:moveTo>
                    <a:pt x="27" y="36"/>
                  </a:moveTo>
                  <a:lnTo>
                    <a:pt x="21" y="36"/>
                  </a:lnTo>
                  <a:lnTo>
                    <a:pt x="16" y="36"/>
                  </a:lnTo>
                  <a:lnTo>
                    <a:pt x="16" y="31"/>
                  </a:lnTo>
                  <a:lnTo>
                    <a:pt x="11" y="20"/>
                  </a:lnTo>
                  <a:lnTo>
                    <a:pt x="6" y="15"/>
                  </a:lnTo>
                  <a:lnTo>
                    <a:pt x="6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5"/>
                  </a:lnTo>
                  <a:lnTo>
                    <a:pt x="27" y="10"/>
                  </a:lnTo>
                  <a:lnTo>
                    <a:pt x="27" y="15"/>
                  </a:lnTo>
                  <a:lnTo>
                    <a:pt x="32" y="25"/>
                  </a:lnTo>
                  <a:lnTo>
                    <a:pt x="32" y="31"/>
                  </a:lnTo>
                  <a:lnTo>
                    <a:pt x="27" y="36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7" name="Freeform 48"/>
            <p:cNvSpPr/>
            <p:nvPr/>
          </p:nvSpPr>
          <p:spPr>
            <a:xfrm>
              <a:off x="8223249" y="1411288"/>
              <a:ext cx="84138" cy="82550"/>
            </a:xfrm>
            <a:custGeom>
              <a:avLst/>
              <a:gdLst>
                <a:gd name="txL" fmla="*/ 0 w 53"/>
                <a:gd name="txT" fmla="*/ 0 h 52"/>
                <a:gd name="txR" fmla="*/ 53 w 53"/>
                <a:gd name="txB" fmla="*/ 52 h 52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53" h="52">
                  <a:moveTo>
                    <a:pt x="0" y="52"/>
                  </a:moveTo>
                  <a:lnTo>
                    <a:pt x="0" y="52"/>
                  </a:lnTo>
                  <a:lnTo>
                    <a:pt x="0" y="47"/>
                  </a:lnTo>
                  <a:lnTo>
                    <a:pt x="5" y="41"/>
                  </a:lnTo>
                  <a:lnTo>
                    <a:pt x="11" y="36"/>
                  </a:lnTo>
                  <a:lnTo>
                    <a:pt x="21" y="26"/>
                  </a:lnTo>
                  <a:lnTo>
                    <a:pt x="21" y="21"/>
                  </a:lnTo>
                  <a:lnTo>
                    <a:pt x="26" y="16"/>
                  </a:lnTo>
                  <a:lnTo>
                    <a:pt x="26" y="10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42" y="5"/>
                  </a:lnTo>
                  <a:lnTo>
                    <a:pt x="47" y="10"/>
                  </a:lnTo>
                  <a:lnTo>
                    <a:pt x="53" y="10"/>
                  </a:lnTo>
                  <a:lnTo>
                    <a:pt x="47" y="16"/>
                  </a:lnTo>
                  <a:lnTo>
                    <a:pt x="42" y="21"/>
                  </a:lnTo>
                  <a:lnTo>
                    <a:pt x="42" y="26"/>
                  </a:lnTo>
                  <a:lnTo>
                    <a:pt x="37" y="31"/>
                  </a:lnTo>
                  <a:lnTo>
                    <a:pt x="32" y="36"/>
                  </a:lnTo>
                  <a:lnTo>
                    <a:pt x="16" y="41"/>
                  </a:lnTo>
                  <a:lnTo>
                    <a:pt x="11" y="47"/>
                  </a:lnTo>
                  <a:lnTo>
                    <a:pt x="5" y="52"/>
                  </a:lnTo>
                  <a:lnTo>
                    <a:pt x="0" y="52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8" name="Freeform 49"/>
            <p:cNvSpPr/>
            <p:nvPr/>
          </p:nvSpPr>
          <p:spPr>
            <a:xfrm>
              <a:off x="8164512" y="1362076"/>
              <a:ext cx="42863" cy="442913"/>
            </a:xfrm>
            <a:custGeom>
              <a:avLst/>
              <a:gdLst>
                <a:gd name="txL" fmla="*/ 0 w 27"/>
                <a:gd name="txT" fmla="*/ 0 h 279"/>
                <a:gd name="txR" fmla="*/ 27 w 27"/>
                <a:gd name="txB" fmla="*/ 279 h 27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7" h="279">
                  <a:moveTo>
                    <a:pt x="16" y="279"/>
                  </a:moveTo>
                  <a:lnTo>
                    <a:pt x="11" y="279"/>
                  </a:lnTo>
                  <a:lnTo>
                    <a:pt x="11" y="274"/>
                  </a:lnTo>
                  <a:lnTo>
                    <a:pt x="11" y="268"/>
                  </a:lnTo>
                  <a:lnTo>
                    <a:pt x="11" y="263"/>
                  </a:lnTo>
                  <a:lnTo>
                    <a:pt x="11" y="258"/>
                  </a:lnTo>
                  <a:lnTo>
                    <a:pt x="11" y="248"/>
                  </a:lnTo>
                  <a:lnTo>
                    <a:pt x="11" y="237"/>
                  </a:lnTo>
                  <a:lnTo>
                    <a:pt x="6" y="222"/>
                  </a:lnTo>
                  <a:lnTo>
                    <a:pt x="6" y="201"/>
                  </a:lnTo>
                  <a:lnTo>
                    <a:pt x="6" y="181"/>
                  </a:lnTo>
                  <a:lnTo>
                    <a:pt x="6" y="155"/>
                  </a:lnTo>
                  <a:lnTo>
                    <a:pt x="6" y="129"/>
                  </a:lnTo>
                  <a:lnTo>
                    <a:pt x="6" y="98"/>
                  </a:lnTo>
                  <a:lnTo>
                    <a:pt x="6" y="72"/>
                  </a:lnTo>
                  <a:lnTo>
                    <a:pt x="6" y="52"/>
                  </a:lnTo>
                  <a:lnTo>
                    <a:pt x="6" y="36"/>
                  </a:lnTo>
                  <a:lnTo>
                    <a:pt x="6" y="26"/>
                  </a:lnTo>
                  <a:lnTo>
                    <a:pt x="6" y="16"/>
                  </a:lnTo>
                  <a:lnTo>
                    <a:pt x="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5"/>
                  </a:lnTo>
                  <a:lnTo>
                    <a:pt x="27" y="5"/>
                  </a:lnTo>
                  <a:lnTo>
                    <a:pt x="27" y="10"/>
                  </a:lnTo>
                  <a:lnTo>
                    <a:pt x="27" y="16"/>
                  </a:lnTo>
                  <a:lnTo>
                    <a:pt x="27" y="21"/>
                  </a:lnTo>
                  <a:lnTo>
                    <a:pt x="21" y="21"/>
                  </a:lnTo>
                  <a:lnTo>
                    <a:pt x="21" y="26"/>
                  </a:lnTo>
                  <a:lnTo>
                    <a:pt x="21" y="31"/>
                  </a:lnTo>
                  <a:lnTo>
                    <a:pt x="21" y="41"/>
                  </a:lnTo>
                  <a:lnTo>
                    <a:pt x="21" y="47"/>
                  </a:lnTo>
                  <a:lnTo>
                    <a:pt x="21" y="57"/>
                  </a:lnTo>
                  <a:lnTo>
                    <a:pt x="21" y="72"/>
                  </a:lnTo>
                  <a:lnTo>
                    <a:pt x="21" y="98"/>
                  </a:lnTo>
                  <a:lnTo>
                    <a:pt x="21" y="124"/>
                  </a:lnTo>
                  <a:lnTo>
                    <a:pt x="21" y="155"/>
                  </a:lnTo>
                  <a:lnTo>
                    <a:pt x="21" y="165"/>
                  </a:lnTo>
                  <a:lnTo>
                    <a:pt x="21" y="181"/>
                  </a:lnTo>
                  <a:lnTo>
                    <a:pt x="21" y="196"/>
                  </a:lnTo>
                  <a:lnTo>
                    <a:pt x="21" y="206"/>
                  </a:lnTo>
                  <a:lnTo>
                    <a:pt x="21" y="217"/>
                  </a:lnTo>
                  <a:lnTo>
                    <a:pt x="21" y="227"/>
                  </a:lnTo>
                  <a:lnTo>
                    <a:pt x="21" y="248"/>
                  </a:lnTo>
                  <a:lnTo>
                    <a:pt x="21" y="253"/>
                  </a:lnTo>
                  <a:lnTo>
                    <a:pt x="21" y="258"/>
                  </a:lnTo>
                  <a:lnTo>
                    <a:pt x="16" y="263"/>
                  </a:lnTo>
                  <a:lnTo>
                    <a:pt x="16" y="268"/>
                  </a:lnTo>
                  <a:lnTo>
                    <a:pt x="16" y="274"/>
                  </a:lnTo>
                  <a:lnTo>
                    <a:pt x="16" y="279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9" name="Freeform 50"/>
            <p:cNvSpPr/>
            <p:nvPr/>
          </p:nvSpPr>
          <p:spPr>
            <a:xfrm>
              <a:off x="8115299" y="1509713"/>
              <a:ext cx="158750" cy="33338"/>
            </a:xfrm>
            <a:custGeom>
              <a:avLst/>
              <a:gdLst>
                <a:gd name="txL" fmla="*/ 0 w 100"/>
                <a:gd name="txT" fmla="*/ 0 h 21"/>
                <a:gd name="txR" fmla="*/ 100 w 100"/>
                <a:gd name="txB" fmla="*/ 21 h 21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" h="21">
                  <a:moveTo>
                    <a:pt x="42" y="5"/>
                  </a:moveTo>
                  <a:lnTo>
                    <a:pt x="58" y="0"/>
                  </a:lnTo>
                  <a:lnTo>
                    <a:pt x="68" y="0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100" y="0"/>
                  </a:lnTo>
                  <a:lnTo>
                    <a:pt x="100" y="5"/>
                  </a:lnTo>
                  <a:lnTo>
                    <a:pt x="100" y="10"/>
                  </a:lnTo>
                  <a:lnTo>
                    <a:pt x="94" y="10"/>
                  </a:lnTo>
                  <a:lnTo>
                    <a:pt x="89" y="10"/>
                  </a:lnTo>
                  <a:lnTo>
                    <a:pt x="84" y="10"/>
                  </a:lnTo>
                  <a:lnTo>
                    <a:pt x="79" y="10"/>
                  </a:lnTo>
                  <a:lnTo>
                    <a:pt x="68" y="15"/>
                  </a:lnTo>
                  <a:lnTo>
                    <a:pt x="58" y="15"/>
                  </a:lnTo>
                  <a:lnTo>
                    <a:pt x="47" y="21"/>
                  </a:lnTo>
                  <a:lnTo>
                    <a:pt x="37" y="21"/>
                  </a:lnTo>
                  <a:lnTo>
                    <a:pt x="26" y="21"/>
                  </a:lnTo>
                  <a:lnTo>
                    <a:pt x="21" y="21"/>
                  </a:lnTo>
                  <a:lnTo>
                    <a:pt x="10" y="21"/>
                  </a:lnTo>
                  <a:lnTo>
                    <a:pt x="5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16" y="10"/>
                  </a:lnTo>
                  <a:lnTo>
                    <a:pt x="21" y="10"/>
                  </a:lnTo>
                  <a:lnTo>
                    <a:pt x="26" y="10"/>
                  </a:lnTo>
                  <a:lnTo>
                    <a:pt x="31" y="5"/>
                  </a:lnTo>
                  <a:lnTo>
                    <a:pt x="42" y="5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0" name="Freeform 51"/>
            <p:cNvSpPr/>
            <p:nvPr/>
          </p:nvSpPr>
          <p:spPr>
            <a:xfrm>
              <a:off x="8056562" y="1574801"/>
              <a:ext cx="284163" cy="49213"/>
            </a:xfrm>
            <a:custGeom>
              <a:avLst/>
              <a:gdLst>
                <a:gd name="txL" fmla="*/ 0 w 179"/>
                <a:gd name="txT" fmla="*/ 0 h 31"/>
                <a:gd name="txR" fmla="*/ 179 w 179"/>
                <a:gd name="txB" fmla="*/ 31 h 31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79" h="31">
                  <a:moveTo>
                    <a:pt x="0" y="21"/>
                  </a:moveTo>
                  <a:lnTo>
                    <a:pt x="5" y="21"/>
                  </a:lnTo>
                  <a:lnTo>
                    <a:pt x="11" y="21"/>
                  </a:lnTo>
                  <a:lnTo>
                    <a:pt x="21" y="16"/>
                  </a:lnTo>
                  <a:lnTo>
                    <a:pt x="37" y="16"/>
                  </a:lnTo>
                  <a:lnTo>
                    <a:pt x="53" y="16"/>
                  </a:lnTo>
                  <a:lnTo>
                    <a:pt x="68" y="11"/>
                  </a:lnTo>
                  <a:lnTo>
                    <a:pt x="84" y="11"/>
                  </a:lnTo>
                  <a:lnTo>
                    <a:pt x="105" y="11"/>
                  </a:lnTo>
                  <a:lnTo>
                    <a:pt x="116" y="5"/>
                  </a:lnTo>
                  <a:lnTo>
                    <a:pt x="121" y="5"/>
                  </a:lnTo>
                  <a:lnTo>
                    <a:pt x="131" y="5"/>
                  </a:lnTo>
                  <a:lnTo>
                    <a:pt x="137" y="5"/>
                  </a:lnTo>
                  <a:lnTo>
                    <a:pt x="142" y="5"/>
                  </a:lnTo>
                  <a:lnTo>
                    <a:pt x="147" y="0"/>
                  </a:lnTo>
                  <a:lnTo>
                    <a:pt x="152" y="0"/>
                  </a:lnTo>
                  <a:lnTo>
                    <a:pt x="158" y="5"/>
                  </a:lnTo>
                  <a:lnTo>
                    <a:pt x="168" y="5"/>
                  </a:lnTo>
                  <a:lnTo>
                    <a:pt x="173" y="11"/>
                  </a:lnTo>
                  <a:lnTo>
                    <a:pt x="179" y="11"/>
                  </a:lnTo>
                  <a:lnTo>
                    <a:pt x="179" y="16"/>
                  </a:lnTo>
                  <a:lnTo>
                    <a:pt x="179" y="21"/>
                  </a:lnTo>
                  <a:lnTo>
                    <a:pt x="173" y="21"/>
                  </a:lnTo>
                  <a:lnTo>
                    <a:pt x="168" y="21"/>
                  </a:lnTo>
                  <a:lnTo>
                    <a:pt x="158" y="21"/>
                  </a:lnTo>
                  <a:lnTo>
                    <a:pt x="142" y="21"/>
                  </a:lnTo>
                  <a:lnTo>
                    <a:pt x="126" y="21"/>
                  </a:lnTo>
                  <a:lnTo>
                    <a:pt x="105" y="21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3" y="26"/>
                  </a:lnTo>
                  <a:lnTo>
                    <a:pt x="53" y="26"/>
                  </a:lnTo>
                  <a:lnTo>
                    <a:pt x="42" y="31"/>
                  </a:lnTo>
                  <a:lnTo>
                    <a:pt x="37" y="31"/>
                  </a:lnTo>
                  <a:lnTo>
                    <a:pt x="32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11" y="26"/>
                  </a:lnTo>
                  <a:lnTo>
                    <a:pt x="5" y="26"/>
                  </a:lnTo>
                  <a:lnTo>
                    <a:pt x="0" y="21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1" name="Freeform 52"/>
            <p:cNvSpPr/>
            <p:nvPr/>
          </p:nvSpPr>
          <p:spPr>
            <a:xfrm>
              <a:off x="7964487" y="1501776"/>
              <a:ext cx="58738" cy="15875"/>
            </a:xfrm>
            <a:custGeom>
              <a:avLst/>
              <a:gdLst>
                <a:gd name="txL" fmla="*/ 0 w 37"/>
                <a:gd name="txT" fmla="*/ 0 h 10"/>
                <a:gd name="txR" fmla="*/ 37 w 37"/>
                <a:gd name="txB" fmla="*/ 10 h 10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txL" t="txT" r="txR" b="txB"/>
              <a:pathLst>
                <a:path w="37" h="10">
                  <a:moveTo>
                    <a:pt x="11" y="0"/>
                  </a:moveTo>
                  <a:lnTo>
                    <a:pt x="16" y="0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7" y="5"/>
                  </a:lnTo>
                  <a:lnTo>
                    <a:pt x="32" y="10"/>
                  </a:lnTo>
                  <a:lnTo>
                    <a:pt x="27" y="10"/>
                  </a:lnTo>
                  <a:lnTo>
                    <a:pt x="16" y="10"/>
                  </a:lnTo>
                  <a:lnTo>
                    <a:pt x="11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reeform 53"/>
            <p:cNvSpPr/>
            <p:nvPr/>
          </p:nvSpPr>
          <p:spPr>
            <a:xfrm>
              <a:off x="7964487" y="1574801"/>
              <a:ext cx="58738" cy="17463"/>
            </a:xfrm>
            <a:custGeom>
              <a:avLst/>
              <a:gdLst>
                <a:gd name="txL" fmla="*/ 0 w 37"/>
                <a:gd name="txT" fmla="*/ 0 h 11"/>
                <a:gd name="txR" fmla="*/ 37 w 37"/>
                <a:gd name="txB" fmla="*/ 11 h 11"/>
              </a:gdLst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7" h="11">
                  <a:moveTo>
                    <a:pt x="0" y="0"/>
                  </a:moveTo>
                  <a:lnTo>
                    <a:pt x="11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7" y="5"/>
                  </a:lnTo>
                  <a:lnTo>
                    <a:pt x="37" y="11"/>
                  </a:lnTo>
                  <a:lnTo>
                    <a:pt x="32" y="11"/>
                  </a:lnTo>
                  <a:lnTo>
                    <a:pt x="27" y="11"/>
                  </a:lnTo>
                  <a:lnTo>
                    <a:pt x="21" y="11"/>
                  </a:lnTo>
                  <a:lnTo>
                    <a:pt x="16" y="11"/>
                  </a:lnTo>
                  <a:lnTo>
                    <a:pt x="11" y="11"/>
                  </a:lnTo>
                  <a:lnTo>
                    <a:pt x="0" y="11"/>
                  </a:lnTo>
                  <a:lnTo>
                    <a:pt x="0" y="0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3" name="组合 55"/>
          <p:cNvGrpSpPr>
            <a:grpSpLocks noChangeAspect="1"/>
          </p:cNvGrpSpPr>
          <p:nvPr/>
        </p:nvGrpSpPr>
        <p:grpSpPr>
          <a:xfrm>
            <a:off x="7735888" y="4881245"/>
            <a:ext cx="366712" cy="360363"/>
            <a:chOff x="5559426" y="1525588"/>
            <a:chExt cx="450850" cy="442913"/>
          </a:xfrm>
        </p:grpSpPr>
        <p:sp>
          <p:nvSpPr>
            <p:cNvPr id="35" name="Freeform 60"/>
            <p:cNvSpPr/>
            <p:nvPr/>
          </p:nvSpPr>
          <p:spPr>
            <a:xfrm>
              <a:off x="5635626" y="1525588"/>
              <a:ext cx="90488" cy="417513"/>
            </a:xfrm>
            <a:custGeom>
              <a:avLst/>
              <a:gdLst>
                <a:gd name="txL" fmla="*/ 0 w 57"/>
                <a:gd name="txT" fmla="*/ 0 h 263"/>
                <a:gd name="txR" fmla="*/ 57 w 57"/>
                <a:gd name="txB" fmla="*/ 263 h 263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txL" t="txT" r="txR" b="txB"/>
              <a:pathLst>
                <a:path w="57" h="263">
                  <a:moveTo>
                    <a:pt x="26" y="0"/>
                  </a:moveTo>
                  <a:lnTo>
                    <a:pt x="26" y="0"/>
                  </a:lnTo>
                  <a:lnTo>
                    <a:pt x="31" y="0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57" y="16"/>
                  </a:lnTo>
                  <a:lnTo>
                    <a:pt x="57" y="21"/>
                  </a:lnTo>
                  <a:lnTo>
                    <a:pt x="57" y="31"/>
                  </a:lnTo>
                  <a:lnTo>
                    <a:pt x="57" y="41"/>
                  </a:lnTo>
                  <a:lnTo>
                    <a:pt x="52" y="52"/>
                  </a:lnTo>
                  <a:lnTo>
                    <a:pt x="52" y="72"/>
                  </a:lnTo>
                  <a:lnTo>
                    <a:pt x="52" y="93"/>
                  </a:lnTo>
                  <a:lnTo>
                    <a:pt x="52" y="119"/>
                  </a:lnTo>
                  <a:lnTo>
                    <a:pt x="52" y="145"/>
                  </a:lnTo>
                  <a:lnTo>
                    <a:pt x="52" y="170"/>
                  </a:lnTo>
                  <a:lnTo>
                    <a:pt x="52" y="186"/>
                  </a:lnTo>
                  <a:lnTo>
                    <a:pt x="52" y="201"/>
                  </a:lnTo>
                  <a:lnTo>
                    <a:pt x="52" y="212"/>
                  </a:lnTo>
                  <a:lnTo>
                    <a:pt x="52" y="222"/>
                  </a:lnTo>
                  <a:lnTo>
                    <a:pt x="52" y="232"/>
                  </a:lnTo>
                  <a:lnTo>
                    <a:pt x="52" y="237"/>
                  </a:lnTo>
                  <a:lnTo>
                    <a:pt x="47" y="243"/>
                  </a:lnTo>
                  <a:lnTo>
                    <a:pt x="47" y="248"/>
                  </a:lnTo>
                  <a:lnTo>
                    <a:pt x="42" y="253"/>
                  </a:lnTo>
                  <a:lnTo>
                    <a:pt x="42" y="258"/>
                  </a:lnTo>
                  <a:lnTo>
                    <a:pt x="36" y="263"/>
                  </a:lnTo>
                  <a:lnTo>
                    <a:pt x="31" y="263"/>
                  </a:lnTo>
                  <a:lnTo>
                    <a:pt x="31" y="258"/>
                  </a:lnTo>
                  <a:lnTo>
                    <a:pt x="31" y="253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5" y="237"/>
                  </a:lnTo>
                  <a:lnTo>
                    <a:pt x="10" y="232"/>
                  </a:lnTo>
                  <a:lnTo>
                    <a:pt x="5" y="232"/>
                  </a:lnTo>
                  <a:lnTo>
                    <a:pt x="0" y="227"/>
                  </a:lnTo>
                  <a:lnTo>
                    <a:pt x="5" y="227"/>
                  </a:lnTo>
                  <a:lnTo>
                    <a:pt x="10" y="227"/>
                  </a:lnTo>
                  <a:lnTo>
                    <a:pt x="15" y="227"/>
                  </a:lnTo>
                  <a:lnTo>
                    <a:pt x="26" y="227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22"/>
                  </a:lnTo>
                  <a:lnTo>
                    <a:pt x="36" y="217"/>
                  </a:lnTo>
                  <a:lnTo>
                    <a:pt x="36" y="212"/>
                  </a:lnTo>
                  <a:lnTo>
                    <a:pt x="36" y="206"/>
                  </a:lnTo>
                  <a:lnTo>
                    <a:pt x="42" y="196"/>
                  </a:lnTo>
                  <a:lnTo>
                    <a:pt x="42" y="186"/>
                  </a:lnTo>
                  <a:lnTo>
                    <a:pt x="42" y="176"/>
                  </a:lnTo>
                  <a:lnTo>
                    <a:pt x="42" y="129"/>
                  </a:lnTo>
                  <a:lnTo>
                    <a:pt x="42" y="88"/>
                  </a:lnTo>
                  <a:lnTo>
                    <a:pt x="42" y="67"/>
                  </a:lnTo>
                  <a:lnTo>
                    <a:pt x="36" y="52"/>
                  </a:lnTo>
                  <a:lnTo>
                    <a:pt x="36" y="36"/>
                  </a:lnTo>
                  <a:lnTo>
                    <a:pt x="36" y="26"/>
                  </a:lnTo>
                  <a:lnTo>
                    <a:pt x="36" y="21"/>
                  </a:lnTo>
                  <a:lnTo>
                    <a:pt x="36" y="16"/>
                  </a:lnTo>
                  <a:lnTo>
                    <a:pt x="31" y="10"/>
                  </a:lnTo>
                  <a:lnTo>
                    <a:pt x="26" y="5"/>
                  </a:lnTo>
                  <a:lnTo>
                    <a:pt x="26" y="0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Freeform 61"/>
            <p:cNvSpPr/>
            <p:nvPr/>
          </p:nvSpPr>
          <p:spPr>
            <a:xfrm>
              <a:off x="5776913" y="1631950"/>
              <a:ext cx="233363" cy="49213"/>
            </a:xfrm>
            <a:custGeom>
              <a:avLst/>
              <a:gdLst>
                <a:gd name="txL" fmla="*/ 0 w 147"/>
                <a:gd name="txT" fmla="*/ 0 h 31"/>
                <a:gd name="txR" fmla="*/ 147 w 147"/>
                <a:gd name="txB" fmla="*/ 31 h 31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txL" t="txT" r="txR" b="txB"/>
              <a:pathLst>
                <a:path w="147" h="31">
                  <a:moveTo>
                    <a:pt x="121" y="0"/>
                  </a:moveTo>
                  <a:lnTo>
                    <a:pt x="131" y="0"/>
                  </a:lnTo>
                  <a:lnTo>
                    <a:pt x="136" y="5"/>
                  </a:lnTo>
                  <a:lnTo>
                    <a:pt x="142" y="5"/>
                  </a:lnTo>
                  <a:lnTo>
                    <a:pt x="142" y="11"/>
                  </a:lnTo>
                  <a:lnTo>
                    <a:pt x="147" y="11"/>
                  </a:lnTo>
                  <a:lnTo>
                    <a:pt x="142" y="16"/>
                  </a:lnTo>
                  <a:lnTo>
                    <a:pt x="136" y="16"/>
                  </a:lnTo>
                  <a:lnTo>
                    <a:pt x="131" y="16"/>
                  </a:lnTo>
                  <a:lnTo>
                    <a:pt x="121" y="16"/>
                  </a:lnTo>
                  <a:lnTo>
                    <a:pt x="105" y="21"/>
                  </a:lnTo>
                  <a:lnTo>
                    <a:pt x="68" y="21"/>
                  </a:lnTo>
                  <a:lnTo>
                    <a:pt x="42" y="26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0" y="31"/>
                  </a:lnTo>
                  <a:lnTo>
                    <a:pt x="5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5" y="21"/>
                  </a:lnTo>
                  <a:lnTo>
                    <a:pt x="10" y="16"/>
                  </a:lnTo>
                  <a:lnTo>
                    <a:pt x="21" y="16"/>
                  </a:lnTo>
                  <a:lnTo>
                    <a:pt x="31" y="16"/>
                  </a:lnTo>
                  <a:lnTo>
                    <a:pt x="42" y="16"/>
                  </a:lnTo>
                  <a:lnTo>
                    <a:pt x="52" y="11"/>
                  </a:lnTo>
                  <a:lnTo>
                    <a:pt x="68" y="11"/>
                  </a:lnTo>
                  <a:lnTo>
                    <a:pt x="79" y="5"/>
                  </a:lnTo>
                  <a:lnTo>
                    <a:pt x="89" y="5"/>
                  </a:lnTo>
                  <a:lnTo>
                    <a:pt x="100" y="5"/>
                  </a:lnTo>
                  <a:lnTo>
                    <a:pt x="110" y="0"/>
                  </a:lnTo>
                  <a:lnTo>
                    <a:pt x="115" y="0"/>
                  </a:lnTo>
                  <a:lnTo>
                    <a:pt x="121" y="0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7" name="Freeform 62"/>
            <p:cNvSpPr/>
            <p:nvPr/>
          </p:nvSpPr>
          <p:spPr>
            <a:xfrm>
              <a:off x="5826126" y="1665288"/>
              <a:ext cx="84138" cy="303213"/>
            </a:xfrm>
            <a:custGeom>
              <a:avLst/>
              <a:gdLst>
                <a:gd name="txL" fmla="*/ 0 w 53"/>
                <a:gd name="txT" fmla="*/ 0 h 191"/>
                <a:gd name="txR" fmla="*/ 53 w 53"/>
                <a:gd name="txB" fmla="*/ 191 h 191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53" h="191">
                  <a:moveTo>
                    <a:pt x="53" y="139"/>
                  </a:moveTo>
                  <a:lnTo>
                    <a:pt x="53" y="155"/>
                  </a:lnTo>
                  <a:lnTo>
                    <a:pt x="53" y="165"/>
                  </a:lnTo>
                  <a:lnTo>
                    <a:pt x="48" y="175"/>
                  </a:lnTo>
                  <a:lnTo>
                    <a:pt x="42" y="186"/>
                  </a:lnTo>
                  <a:lnTo>
                    <a:pt x="37" y="186"/>
                  </a:lnTo>
                  <a:lnTo>
                    <a:pt x="37" y="191"/>
                  </a:lnTo>
                  <a:lnTo>
                    <a:pt x="32" y="191"/>
                  </a:lnTo>
                  <a:lnTo>
                    <a:pt x="32" y="186"/>
                  </a:lnTo>
                  <a:lnTo>
                    <a:pt x="27" y="180"/>
                  </a:lnTo>
                  <a:lnTo>
                    <a:pt x="27" y="175"/>
                  </a:lnTo>
                  <a:lnTo>
                    <a:pt x="21" y="170"/>
                  </a:lnTo>
                  <a:lnTo>
                    <a:pt x="16" y="165"/>
                  </a:lnTo>
                  <a:lnTo>
                    <a:pt x="11" y="160"/>
                  </a:lnTo>
                  <a:lnTo>
                    <a:pt x="6" y="160"/>
                  </a:lnTo>
                  <a:lnTo>
                    <a:pt x="0" y="155"/>
                  </a:lnTo>
                  <a:lnTo>
                    <a:pt x="0" y="149"/>
                  </a:lnTo>
                  <a:lnTo>
                    <a:pt x="6" y="149"/>
                  </a:lnTo>
                  <a:lnTo>
                    <a:pt x="16" y="149"/>
                  </a:lnTo>
                  <a:lnTo>
                    <a:pt x="21" y="149"/>
                  </a:lnTo>
                  <a:lnTo>
                    <a:pt x="27" y="155"/>
                  </a:lnTo>
                  <a:lnTo>
                    <a:pt x="32" y="149"/>
                  </a:lnTo>
                  <a:lnTo>
                    <a:pt x="37" y="144"/>
                  </a:lnTo>
                  <a:lnTo>
                    <a:pt x="37" y="139"/>
                  </a:lnTo>
                  <a:lnTo>
                    <a:pt x="37" y="134"/>
                  </a:lnTo>
                  <a:lnTo>
                    <a:pt x="37" y="129"/>
                  </a:lnTo>
                  <a:lnTo>
                    <a:pt x="37" y="118"/>
                  </a:lnTo>
                  <a:lnTo>
                    <a:pt x="37" y="108"/>
                  </a:lnTo>
                  <a:lnTo>
                    <a:pt x="37" y="93"/>
                  </a:lnTo>
                  <a:lnTo>
                    <a:pt x="37" y="77"/>
                  </a:lnTo>
                  <a:lnTo>
                    <a:pt x="37" y="62"/>
                  </a:lnTo>
                  <a:lnTo>
                    <a:pt x="37" y="46"/>
                  </a:lnTo>
                  <a:lnTo>
                    <a:pt x="37" y="41"/>
                  </a:lnTo>
                  <a:lnTo>
                    <a:pt x="37" y="31"/>
                  </a:lnTo>
                  <a:lnTo>
                    <a:pt x="32" y="26"/>
                  </a:lnTo>
                  <a:lnTo>
                    <a:pt x="32" y="20"/>
                  </a:lnTo>
                  <a:lnTo>
                    <a:pt x="32" y="15"/>
                  </a:lnTo>
                  <a:lnTo>
                    <a:pt x="27" y="10"/>
                  </a:lnTo>
                  <a:lnTo>
                    <a:pt x="27" y="0"/>
                  </a:lnTo>
                  <a:lnTo>
                    <a:pt x="37" y="5"/>
                  </a:lnTo>
                  <a:lnTo>
                    <a:pt x="48" y="10"/>
                  </a:lnTo>
                  <a:lnTo>
                    <a:pt x="53" y="15"/>
                  </a:lnTo>
                  <a:lnTo>
                    <a:pt x="53" y="20"/>
                  </a:lnTo>
                  <a:lnTo>
                    <a:pt x="53" y="26"/>
                  </a:lnTo>
                  <a:lnTo>
                    <a:pt x="53" y="31"/>
                  </a:lnTo>
                  <a:lnTo>
                    <a:pt x="53" y="36"/>
                  </a:lnTo>
                  <a:lnTo>
                    <a:pt x="53" y="46"/>
                  </a:lnTo>
                  <a:lnTo>
                    <a:pt x="53" y="57"/>
                  </a:lnTo>
                  <a:lnTo>
                    <a:pt x="53" y="82"/>
                  </a:lnTo>
                  <a:lnTo>
                    <a:pt x="53" y="103"/>
                  </a:lnTo>
                  <a:lnTo>
                    <a:pt x="53" y="113"/>
                  </a:lnTo>
                  <a:lnTo>
                    <a:pt x="53" y="118"/>
                  </a:lnTo>
                  <a:lnTo>
                    <a:pt x="53" y="139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8" name="Freeform 63"/>
            <p:cNvSpPr/>
            <p:nvPr/>
          </p:nvSpPr>
          <p:spPr>
            <a:xfrm>
              <a:off x="5602288" y="1649413"/>
              <a:ext cx="166688" cy="47625"/>
            </a:xfrm>
            <a:custGeom>
              <a:avLst/>
              <a:gdLst>
                <a:gd name="txL" fmla="*/ 0 w 105"/>
                <a:gd name="txT" fmla="*/ 0 h 30"/>
                <a:gd name="txR" fmla="*/ 105 w 105"/>
                <a:gd name="txB" fmla="*/ 30 h 30"/>
              </a:gdLst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5" h="30">
                  <a:moveTo>
                    <a:pt x="5" y="25"/>
                  </a:moveTo>
                  <a:lnTo>
                    <a:pt x="0" y="25"/>
                  </a:lnTo>
                  <a:lnTo>
                    <a:pt x="0" y="20"/>
                  </a:lnTo>
                  <a:lnTo>
                    <a:pt x="5" y="20"/>
                  </a:lnTo>
                  <a:lnTo>
                    <a:pt x="10" y="20"/>
                  </a:lnTo>
                  <a:lnTo>
                    <a:pt x="15" y="20"/>
                  </a:lnTo>
                  <a:lnTo>
                    <a:pt x="26" y="15"/>
                  </a:lnTo>
                  <a:lnTo>
                    <a:pt x="52" y="10"/>
                  </a:lnTo>
                  <a:lnTo>
                    <a:pt x="63" y="5"/>
                  </a:lnTo>
                  <a:lnTo>
                    <a:pt x="73" y="5"/>
                  </a:lnTo>
                  <a:lnTo>
                    <a:pt x="78" y="0"/>
                  </a:lnTo>
                  <a:lnTo>
                    <a:pt x="89" y="0"/>
                  </a:lnTo>
                  <a:lnTo>
                    <a:pt x="94" y="0"/>
                  </a:lnTo>
                  <a:lnTo>
                    <a:pt x="99" y="0"/>
                  </a:lnTo>
                  <a:lnTo>
                    <a:pt x="105" y="5"/>
                  </a:lnTo>
                  <a:lnTo>
                    <a:pt x="105" y="10"/>
                  </a:lnTo>
                  <a:lnTo>
                    <a:pt x="89" y="15"/>
                  </a:lnTo>
                  <a:lnTo>
                    <a:pt x="68" y="20"/>
                  </a:lnTo>
                  <a:lnTo>
                    <a:pt x="57" y="25"/>
                  </a:lnTo>
                  <a:lnTo>
                    <a:pt x="42" y="25"/>
                  </a:lnTo>
                  <a:lnTo>
                    <a:pt x="31" y="30"/>
                  </a:lnTo>
                  <a:lnTo>
                    <a:pt x="26" y="30"/>
                  </a:lnTo>
                  <a:lnTo>
                    <a:pt x="21" y="30"/>
                  </a:lnTo>
                  <a:lnTo>
                    <a:pt x="15" y="30"/>
                  </a:lnTo>
                  <a:lnTo>
                    <a:pt x="10" y="30"/>
                  </a:lnTo>
                  <a:lnTo>
                    <a:pt x="5" y="25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9" name="Freeform 64"/>
            <p:cNvSpPr/>
            <p:nvPr/>
          </p:nvSpPr>
          <p:spPr>
            <a:xfrm>
              <a:off x="5559426" y="1730375"/>
              <a:ext cx="200025" cy="122238"/>
            </a:xfrm>
            <a:custGeom>
              <a:avLst/>
              <a:gdLst>
                <a:gd name="txL" fmla="*/ 0 w 126"/>
                <a:gd name="txT" fmla="*/ 0 h 77"/>
                <a:gd name="txR" fmla="*/ 126 w 126"/>
                <a:gd name="txB" fmla="*/ 77 h 77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6" h="77">
                  <a:moveTo>
                    <a:pt x="42" y="41"/>
                  </a:moveTo>
                  <a:lnTo>
                    <a:pt x="53" y="36"/>
                  </a:lnTo>
                  <a:lnTo>
                    <a:pt x="69" y="31"/>
                  </a:lnTo>
                  <a:lnTo>
                    <a:pt x="79" y="26"/>
                  </a:lnTo>
                  <a:lnTo>
                    <a:pt x="95" y="16"/>
                  </a:lnTo>
                  <a:lnTo>
                    <a:pt x="111" y="5"/>
                  </a:lnTo>
                  <a:lnTo>
                    <a:pt x="121" y="0"/>
                  </a:lnTo>
                  <a:lnTo>
                    <a:pt x="126" y="0"/>
                  </a:lnTo>
                  <a:lnTo>
                    <a:pt x="126" y="5"/>
                  </a:lnTo>
                  <a:lnTo>
                    <a:pt x="121" y="10"/>
                  </a:lnTo>
                  <a:lnTo>
                    <a:pt x="111" y="16"/>
                  </a:lnTo>
                  <a:lnTo>
                    <a:pt x="90" y="36"/>
                  </a:lnTo>
                  <a:lnTo>
                    <a:pt x="69" y="47"/>
                  </a:lnTo>
                  <a:lnTo>
                    <a:pt x="58" y="57"/>
                  </a:lnTo>
                  <a:lnTo>
                    <a:pt x="48" y="62"/>
                  </a:lnTo>
                  <a:lnTo>
                    <a:pt x="42" y="67"/>
                  </a:lnTo>
                  <a:lnTo>
                    <a:pt x="37" y="72"/>
                  </a:lnTo>
                  <a:lnTo>
                    <a:pt x="32" y="72"/>
                  </a:lnTo>
                  <a:lnTo>
                    <a:pt x="27" y="77"/>
                  </a:lnTo>
                  <a:lnTo>
                    <a:pt x="21" y="77"/>
                  </a:lnTo>
                  <a:lnTo>
                    <a:pt x="16" y="77"/>
                  </a:lnTo>
                  <a:lnTo>
                    <a:pt x="11" y="72"/>
                  </a:lnTo>
                  <a:lnTo>
                    <a:pt x="6" y="67"/>
                  </a:lnTo>
                  <a:lnTo>
                    <a:pt x="0" y="67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6" y="52"/>
                  </a:lnTo>
                  <a:lnTo>
                    <a:pt x="11" y="57"/>
                  </a:lnTo>
                  <a:lnTo>
                    <a:pt x="16" y="52"/>
                  </a:lnTo>
                  <a:lnTo>
                    <a:pt x="21" y="52"/>
                  </a:lnTo>
                  <a:lnTo>
                    <a:pt x="27" y="52"/>
                  </a:lnTo>
                  <a:lnTo>
                    <a:pt x="32" y="47"/>
                  </a:lnTo>
                  <a:lnTo>
                    <a:pt x="42" y="41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0" name="组合 68"/>
          <p:cNvGrpSpPr>
            <a:grpSpLocks noChangeAspect="1"/>
          </p:cNvGrpSpPr>
          <p:nvPr/>
        </p:nvGrpSpPr>
        <p:grpSpPr>
          <a:xfrm>
            <a:off x="7734300" y="5447030"/>
            <a:ext cx="349250" cy="341313"/>
            <a:chOff x="4114800" y="1438275"/>
            <a:chExt cx="450850" cy="441325"/>
          </a:xfrm>
        </p:grpSpPr>
        <p:sp>
          <p:nvSpPr>
            <p:cNvPr id="67620" name="Freeform 71"/>
            <p:cNvSpPr/>
            <p:nvPr/>
          </p:nvSpPr>
          <p:spPr>
            <a:xfrm>
              <a:off x="4198938" y="1438275"/>
              <a:ext cx="74613" cy="441325"/>
            </a:xfrm>
            <a:custGeom>
              <a:avLst/>
              <a:gdLst>
                <a:gd name="txL" fmla="*/ 0 w 47"/>
                <a:gd name="txT" fmla="*/ 0 h 278"/>
                <a:gd name="txR" fmla="*/ 47 w 47"/>
                <a:gd name="txB" fmla="*/ 278 h 278"/>
              </a:gdLst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7" h="278">
                  <a:moveTo>
                    <a:pt x="5" y="242"/>
                  </a:moveTo>
                  <a:lnTo>
                    <a:pt x="5" y="242"/>
                  </a:lnTo>
                  <a:lnTo>
                    <a:pt x="0" y="237"/>
                  </a:lnTo>
                  <a:lnTo>
                    <a:pt x="0" y="231"/>
                  </a:lnTo>
                  <a:lnTo>
                    <a:pt x="5" y="231"/>
                  </a:lnTo>
                  <a:lnTo>
                    <a:pt x="10" y="231"/>
                  </a:lnTo>
                  <a:lnTo>
                    <a:pt x="15" y="237"/>
                  </a:lnTo>
                  <a:lnTo>
                    <a:pt x="21" y="237"/>
                  </a:lnTo>
                  <a:lnTo>
                    <a:pt x="26" y="237"/>
                  </a:lnTo>
                  <a:lnTo>
                    <a:pt x="26" y="231"/>
                  </a:lnTo>
                  <a:lnTo>
                    <a:pt x="26" y="226"/>
                  </a:lnTo>
                  <a:lnTo>
                    <a:pt x="26" y="221"/>
                  </a:lnTo>
                  <a:lnTo>
                    <a:pt x="26" y="211"/>
                  </a:lnTo>
                  <a:lnTo>
                    <a:pt x="26" y="201"/>
                  </a:lnTo>
                  <a:lnTo>
                    <a:pt x="31" y="190"/>
                  </a:lnTo>
                  <a:lnTo>
                    <a:pt x="31" y="180"/>
                  </a:lnTo>
                  <a:lnTo>
                    <a:pt x="31" y="154"/>
                  </a:lnTo>
                  <a:lnTo>
                    <a:pt x="31" y="129"/>
                  </a:lnTo>
                  <a:lnTo>
                    <a:pt x="31" y="103"/>
                  </a:lnTo>
                  <a:lnTo>
                    <a:pt x="31" y="82"/>
                  </a:lnTo>
                  <a:lnTo>
                    <a:pt x="31" y="62"/>
                  </a:lnTo>
                  <a:lnTo>
                    <a:pt x="31" y="46"/>
                  </a:lnTo>
                  <a:lnTo>
                    <a:pt x="31" y="36"/>
                  </a:lnTo>
                  <a:lnTo>
                    <a:pt x="31" y="31"/>
                  </a:lnTo>
                  <a:lnTo>
                    <a:pt x="31" y="26"/>
                  </a:lnTo>
                  <a:lnTo>
                    <a:pt x="26" y="16"/>
                  </a:lnTo>
                  <a:lnTo>
                    <a:pt x="26" y="10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7" y="5"/>
                  </a:lnTo>
                  <a:lnTo>
                    <a:pt x="47" y="10"/>
                  </a:lnTo>
                  <a:lnTo>
                    <a:pt x="47" y="16"/>
                  </a:lnTo>
                  <a:lnTo>
                    <a:pt x="47" y="21"/>
                  </a:lnTo>
                  <a:lnTo>
                    <a:pt x="47" y="31"/>
                  </a:lnTo>
                  <a:lnTo>
                    <a:pt x="47" y="41"/>
                  </a:lnTo>
                  <a:lnTo>
                    <a:pt x="42" y="52"/>
                  </a:lnTo>
                  <a:lnTo>
                    <a:pt x="42" y="62"/>
                  </a:lnTo>
                  <a:lnTo>
                    <a:pt x="42" y="72"/>
                  </a:lnTo>
                  <a:lnTo>
                    <a:pt x="42" y="82"/>
                  </a:lnTo>
                  <a:lnTo>
                    <a:pt x="42" y="98"/>
                  </a:lnTo>
                  <a:lnTo>
                    <a:pt x="42" y="108"/>
                  </a:lnTo>
                  <a:lnTo>
                    <a:pt x="42" y="129"/>
                  </a:lnTo>
                  <a:lnTo>
                    <a:pt x="42" y="144"/>
                  </a:lnTo>
                  <a:lnTo>
                    <a:pt x="42" y="165"/>
                  </a:lnTo>
                  <a:lnTo>
                    <a:pt x="42" y="180"/>
                  </a:lnTo>
                  <a:lnTo>
                    <a:pt x="42" y="201"/>
                  </a:lnTo>
                  <a:lnTo>
                    <a:pt x="42" y="216"/>
                  </a:lnTo>
                  <a:lnTo>
                    <a:pt x="42" y="226"/>
                  </a:lnTo>
                  <a:lnTo>
                    <a:pt x="42" y="237"/>
                  </a:lnTo>
                  <a:lnTo>
                    <a:pt x="42" y="247"/>
                  </a:lnTo>
                  <a:lnTo>
                    <a:pt x="42" y="257"/>
                  </a:lnTo>
                  <a:lnTo>
                    <a:pt x="36" y="262"/>
                  </a:lnTo>
                  <a:lnTo>
                    <a:pt x="36" y="267"/>
                  </a:lnTo>
                  <a:lnTo>
                    <a:pt x="31" y="273"/>
                  </a:lnTo>
                  <a:lnTo>
                    <a:pt x="26" y="278"/>
                  </a:lnTo>
                  <a:lnTo>
                    <a:pt x="26" y="273"/>
                  </a:lnTo>
                  <a:lnTo>
                    <a:pt x="21" y="267"/>
                  </a:lnTo>
                  <a:lnTo>
                    <a:pt x="21" y="257"/>
                  </a:lnTo>
                  <a:lnTo>
                    <a:pt x="15" y="252"/>
                  </a:lnTo>
                  <a:lnTo>
                    <a:pt x="15" y="247"/>
                  </a:lnTo>
                  <a:lnTo>
                    <a:pt x="5" y="242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1" name="Freeform 72"/>
            <p:cNvSpPr/>
            <p:nvPr/>
          </p:nvSpPr>
          <p:spPr>
            <a:xfrm>
              <a:off x="4156075" y="1568450"/>
              <a:ext cx="166688" cy="49212"/>
            </a:xfrm>
            <a:custGeom>
              <a:avLst/>
              <a:gdLst>
                <a:gd name="txL" fmla="*/ 0 w 105"/>
                <a:gd name="txT" fmla="*/ 0 h 31"/>
                <a:gd name="txR" fmla="*/ 105 w 105"/>
                <a:gd name="txB" fmla="*/ 31 h 31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5" h="31">
                  <a:moveTo>
                    <a:pt x="6" y="26"/>
                  </a:moveTo>
                  <a:lnTo>
                    <a:pt x="6" y="21"/>
                  </a:lnTo>
                  <a:lnTo>
                    <a:pt x="0" y="21"/>
                  </a:lnTo>
                  <a:lnTo>
                    <a:pt x="6" y="21"/>
                  </a:lnTo>
                  <a:lnTo>
                    <a:pt x="6" y="16"/>
                  </a:lnTo>
                  <a:lnTo>
                    <a:pt x="11" y="16"/>
                  </a:lnTo>
                  <a:lnTo>
                    <a:pt x="16" y="16"/>
                  </a:lnTo>
                  <a:lnTo>
                    <a:pt x="21" y="16"/>
                  </a:lnTo>
                  <a:lnTo>
                    <a:pt x="27" y="11"/>
                  </a:lnTo>
                  <a:lnTo>
                    <a:pt x="37" y="11"/>
                  </a:lnTo>
                  <a:lnTo>
                    <a:pt x="48" y="6"/>
                  </a:lnTo>
                  <a:lnTo>
                    <a:pt x="63" y="6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100" y="11"/>
                  </a:lnTo>
                  <a:lnTo>
                    <a:pt x="95" y="11"/>
                  </a:lnTo>
                  <a:lnTo>
                    <a:pt x="90" y="16"/>
                  </a:lnTo>
                  <a:lnTo>
                    <a:pt x="74" y="21"/>
                  </a:lnTo>
                  <a:lnTo>
                    <a:pt x="63" y="21"/>
                  </a:lnTo>
                  <a:lnTo>
                    <a:pt x="48" y="26"/>
                  </a:lnTo>
                  <a:lnTo>
                    <a:pt x="37" y="26"/>
                  </a:lnTo>
                  <a:lnTo>
                    <a:pt x="32" y="31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11" y="31"/>
                  </a:lnTo>
                  <a:lnTo>
                    <a:pt x="6" y="26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2" name="Freeform 73"/>
            <p:cNvSpPr/>
            <p:nvPr/>
          </p:nvSpPr>
          <p:spPr>
            <a:xfrm>
              <a:off x="4114800" y="1651000"/>
              <a:ext cx="192088" cy="122237"/>
            </a:xfrm>
            <a:custGeom>
              <a:avLst/>
              <a:gdLst>
                <a:gd name="txL" fmla="*/ 0 w 121"/>
                <a:gd name="txT" fmla="*/ 0 h 77"/>
                <a:gd name="txR" fmla="*/ 121 w 121"/>
                <a:gd name="txB" fmla="*/ 77 h 77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1" h="77">
                  <a:moveTo>
                    <a:pt x="11" y="72"/>
                  </a:moveTo>
                  <a:lnTo>
                    <a:pt x="5" y="67"/>
                  </a:lnTo>
                  <a:lnTo>
                    <a:pt x="0" y="56"/>
                  </a:lnTo>
                  <a:lnTo>
                    <a:pt x="5" y="56"/>
                  </a:lnTo>
                  <a:lnTo>
                    <a:pt x="11" y="56"/>
                  </a:lnTo>
                  <a:lnTo>
                    <a:pt x="16" y="56"/>
                  </a:lnTo>
                  <a:lnTo>
                    <a:pt x="21" y="56"/>
                  </a:lnTo>
                  <a:lnTo>
                    <a:pt x="26" y="51"/>
                  </a:lnTo>
                  <a:lnTo>
                    <a:pt x="32" y="51"/>
                  </a:lnTo>
                  <a:lnTo>
                    <a:pt x="42" y="46"/>
                  </a:lnTo>
                  <a:lnTo>
                    <a:pt x="47" y="41"/>
                  </a:lnTo>
                  <a:lnTo>
                    <a:pt x="58" y="36"/>
                  </a:lnTo>
                  <a:lnTo>
                    <a:pt x="74" y="25"/>
                  </a:lnTo>
                  <a:lnTo>
                    <a:pt x="84" y="20"/>
                  </a:lnTo>
                  <a:lnTo>
                    <a:pt x="89" y="15"/>
                  </a:lnTo>
                  <a:lnTo>
                    <a:pt x="100" y="10"/>
                  </a:lnTo>
                  <a:lnTo>
                    <a:pt x="105" y="5"/>
                  </a:lnTo>
                  <a:lnTo>
                    <a:pt x="116" y="5"/>
                  </a:lnTo>
                  <a:lnTo>
                    <a:pt x="116" y="0"/>
                  </a:lnTo>
                  <a:lnTo>
                    <a:pt x="121" y="0"/>
                  </a:lnTo>
                  <a:lnTo>
                    <a:pt x="121" y="5"/>
                  </a:lnTo>
                  <a:lnTo>
                    <a:pt x="116" y="5"/>
                  </a:lnTo>
                  <a:lnTo>
                    <a:pt x="110" y="10"/>
                  </a:lnTo>
                  <a:lnTo>
                    <a:pt x="105" y="15"/>
                  </a:lnTo>
                  <a:lnTo>
                    <a:pt x="95" y="25"/>
                  </a:lnTo>
                  <a:lnTo>
                    <a:pt x="84" y="31"/>
                  </a:lnTo>
                  <a:lnTo>
                    <a:pt x="74" y="41"/>
                  </a:lnTo>
                  <a:lnTo>
                    <a:pt x="63" y="51"/>
                  </a:lnTo>
                  <a:lnTo>
                    <a:pt x="53" y="56"/>
                  </a:lnTo>
                  <a:lnTo>
                    <a:pt x="42" y="67"/>
                  </a:lnTo>
                  <a:lnTo>
                    <a:pt x="37" y="72"/>
                  </a:lnTo>
                  <a:lnTo>
                    <a:pt x="32" y="72"/>
                  </a:lnTo>
                  <a:lnTo>
                    <a:pt x="26" y="77"/>
                  </a:lnTo>
                  <a:lnTo>
                    <a:pt x="21" y="77"/>
                  </a:lnTo>
                  <a:lnTo>
                    <a:pt x="16" y="77"/>
                  </a:lnTo>
                  <a:lnTo>
                    <a:pt x="11" y="77"/>
                  </a:lnTo>
                  <a:lnTo>
                    <a:pt x="11" y="72"/>
                  </a:lnTo>
                </a:path>
              </a:pathLst>
            </a:custGeom>
            <a:solidFill>
              <a:srgbClr val="C00000"/>
            </a:solidFill>
            <a:ln w="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3" name="Freeform 74"/>
            <p:cNvSpPr/>
            <p:nvPr/>
          </p:nvSpPr>
          <p:spPr>
            <a:xfrm>
              <a:off x="4314825" y="1552575"/>
              <a:ext cx="174625" cy="82550"/>
            </a:xfrm>
            <a:custGeom>
              <a:avLst/>
              <a:gdLst>
                <a:gd name="txL" fmla="*/ 0 w 110"/>
                <a:gd name="txT" fmla="*/ 0 h 52"/>
                <a:gd name="txR" fmla="*/ 110 w 110"/>
                <a:gd name="txB" fmla="*/ 52 h 52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10" h="52">
                  <a:moveTo>
                    <a:pt x="110" y="10"/>
                  </a:moveTo>
                  <a:lnTo>
                    <a:pt x="110" y="10"/>
                  </a:lnTo>
                  <a:lnTo>
                    <a:pt x="105" y="10"/>
                  </a:lnTo>
                  <a:lnTo>
                    <a:pt x="105" y="16"/>
                  </a:lnTo>
                  <a:lnTo>
                    <a:pt x="100" y="16"/>
                  </a:lnTo>
                  <a:lnTo>
                    <a:pt x="95" y="21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3" y="31"/>
                  </a:lnTo>
                  <a:lnTo>
                    <a:pt x="53" y="36"/>
                  </a:lnTo>
                  <a:lnTo>
                    <a:pt x="42" y="41"/>
                  </a:lnTo>
                  <a:lnTo>
                    <a:pt x="37" y="46"/>
                  </a:lnTo>
                  <a:lnTo>
                    <a:pt x="26" y="46"/>
                  </a:lnTo>
                  <a:lnTo>
                    <a:pt x="21" y="46"/>
                  </a:lnTo>
                  <a:lnTo>
                    <a:pt x="16" y="52"/>
                  </a:lnTo>
                  <a:lnTo>
                    <a:pt x="11" y="52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5" y="41"/>
                  </a:lnTo>
                  <a:lnTo>
                    <a:pt x="11" y="41"/>
                  </a:lnTo>
                  <a:lnTo>
                    <a:pt x="16" y="36"/>
                  </a:lnTo>
                  <a:lnTo>
                    <a:pt x="26" y="31"/>
                  </a:lnTo>
                  <a:lnTo>
                    <a:pt x="37" y="26"/>
                  </a:lnTo>
                  <a:lnTo>
                    <a:pt x="47" y="21"/>
                  </a:lnTo>
                  <a:lnTo>
                    <a:pt x="58" y="16"/>
                  </a:lnTo>
                  <a:lnTo>
                    <a:pt x="68" y="10"/>
                  </a:lnTo>
                  <a:lnTo>
                    <a:pt x="79" y="10"/>
                  </a:lnTo>
                  <a:lnTo>
                    <a:pt x="84" y="5"/>
                  </a:lnTo>
                  <a:lnTo>
                    <a:pt x="89" y="5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10" y="5"/>
                  </a:lnTo>
                  <a:lnTo>
                    <a:pt x="110" y="10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4" name="Freeform 75"/>
            <p:cNvSpPr/>
            <p:nvPr/>
          </p:nvSpPr>
          <p:spPr>
            <a:xfrm>
              <a:off x="4298950" y="1617663"/>
              <a:ext cx="207963" cy="155575"/>
            </a:xfrm>
            <a:custGeom>
              <a:avLst/>
              <a:gdLst>
                <a:gd name="txL" fmla="*/ 0 w 131"/>
                <a:gd name="txT" fmla="*/ 0 h 98"/>
                <a:gd name="txR" fmla="*/ 131 w 131"/>
                <a:gd name="txB" fmla="*/ 98 h 98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31" h="98">
                  <a:moveTo>
                    <a:pt x="126" y="5"/>
                  </a:moveTo>
                  <a:lnTo>
                    <a:pt x="131" y="11"/>
                  </a:lnTo>
                  <a:lnTo>
                    <a:pt x="131" y="16"/>
                  </a:lnTo>
                  <a:lnTo>
                    <a:pt x="131" y="21"/>
                  </a:lnTo>
                  <a:lnTo>
                    <a:pt x="126" y="26"/>
                  </a:lnTo>
                  <a:lnTo>
                    <a:pt x="120" y="26"/>
                  </a:lnTo>
                  <a:lnTo>
                    <a:pt x="115" y="31"/>
                  </a:lnTo>
                  <a:lnTo>
                    <a:pt x="105" y="41"/>
                  </a:lnTo>
                  <a:lnTo>
                    <a:pt x="94" y="52"/>
                  </a:lnTo>
                  <a:lnTo>
                    <a:pt x="78" y="62"/>
                  </a:lnTo>
                  <a:lnTo>
                    <a:pt x="68" y="67"/>
                  </a:lnTo>
                  <a:lnTo>
                    <a:pt x="57" y="77"/>
                  </a:lnTo>
                  <a:lnTo>
                    <a:pt x="42" y="82"/>
                  </a:lnTo>
                  <a:lnTo>
                    <a:pt x="31" y="88"/>
                  </a:lnTo>
                  <a:lnTo>
                    <a:pt x="21" y="88"/>
                  </a:lnTo>
                  <a:lnTo>
                    <a:pt x="15" y="93"/>
                  </a:lnTo>
                  <a:lnTo>
                    <a:pt x="10" y="93"/>
                  </a:lnTo>
                  <a:lnTo>
                    <a:pt x="5" y="98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5" y="88"/>
                  </a:lnTo>
                  <a:lnTo>
                    <a:pt x="10" y="88"/>
                  </a:lnTo>
                  <a:lnTo>
                    <a:pt x="21" y="77"/>
                  </a:lnTo>
                  <a:lnTo>
                    <a:pt x="31" y="72"/>
                  </a:lnTo>
                  <a:lnTo>
                    <a:pt x="42" y="67"/>
                  </a:lnTo>
                  <a:lnTo>
                    <a:pt x="57" y="62"/>
                  </a:lnTo>
                  <a:lnTo>
                    <a:pt x="68" y="52"/>
                  </a:lnTo>
                  <a:lnTo>
                    <a:pt x="78" y="41"/>
                  </a:lnTo>
                  <a:lnTo>
                    <a:pt x="89" y="31"/>
                  </a:lnTo>
                  <a:lnTo>
                    <a:pt x="99" y="26"/>
                  </a:lnTo>
                  <a:lnTo>
                    <a:pt x="105" y="16"/>
                  </a:lnTo>
                  <a:lnTo>
                    <a:pt x="110" y="11"/>
                  </a:lnTo>
                  <a:lnTo>
                    <a:pt x="110" y="5"/>
                  </a:lnTo>
                  <a:lnTo>
                    <a:pt x="110" y="0"/>
                  </a:lnTo>
                  <a:lnTo>
                    <a:pt x="115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26" y="5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5" name="Freeform 76"/>
            <p:cNvSpPr/>
            <p:nvPr/>
          </p:nvSpPr>
          <p:spPr>
            <a:xfrm>
              <a:off x="4432300" y="1471613"/>
              <a:ext cx="66675" cy="49212"/>
            </a:xfrm>
            <a:custGeom>
              <a:avLst/>
              <a:gdLst>
                <a:gd name="txL" fmla="*/ 0 w 42"/>
                <a:gd name="txT" fmla="*/ 0 h 31"/>
                <a:gd name="txR" fmla="*/ 42 w 42"/>
                <a:gd name="txB" fmla="*/ 31 h 31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2" h="31">
                  <a:moveTo>
                    <a:pt x="26" y="25"/>
                  </a:moveTo>
                  <a:lnTo>
                    <a:pt x="21" y="20"/>
                  </a:lnTo>
                  <a:lnTo>
                    <a:pt x="10" y="15"/>
                  </a:lnTo>
                  <a:lnTo>
                    <a:pt x="5" y="10"/>
                  </a:lnTo>
                  <a:lnTo>
                    <a:pt x="0" y="5"/>
                  </a:lnTo>
                  <a:lnTo>
                    <a:pt x="5" y="0"/>
                  </a:lnTo>
                  <a:lnTo>
                    <a:pt x="10" y="0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5"/>
                  </a:lnTo>
                  <a:lnTo>
                    <a:pt x="36" y="10"/>
                  </a:lnTo>
                  <a:lnTo>
                    <a:pt x="42" y="10"/>
                  </a:lnTo>
                  <a:lnTo>
                    <a:pt x="42" y="15"/>
                  </a:lnTo>
                  <a:lnTo>
                    <a:pt x="42" y="20"/>
                  </a:lnTo>
                  <a:lnTo>
                    <a:pt x="42" y="25"/>
                  </a:lnTo>
                  <a:lnTo>
                    <a:pt x="42" y="31"/>
                  </a:lnTo>
                  <a:lnTo>
                    <a:pt x="36" y="31"/>
                  </a:lnTo>
                  <a:lnTo>
                    <a:pt x="31" y="25"/>
                  </a:lnTo>
                  <a:lnTo>
                    <a:pt x="26" y="25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6" name="Freeform 77"/>
            <p:cNvSpPr/>
            <p:nvPr/>
          </p:nvSpPr>
          <p:spPr>
            <a:xfrm>
              <a:off x="4356100" y="1438275"/>
              <a:ext cx="209550" cy="441325"/>
            </a:xfrm>
            <a:custGeom>
              <a:avLst/>
              <a:gdLst>
                <a:gd name="txL" fmla="*/ 0 w 132"/>
                <a:gd name="txT" fmla="*/ 0 h 278"/>
                <a:gd name="txR" fmla="*/ 132 w 132"/>
                <a:gd name="txB" fmla="*/ 278 h 278"/>
              </a:gdLst>
              <a:ahLst/>
              <a:cxnLst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32" h="278">
                  <a:moveTo>
                    <a:pt x="6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1" y="5"/>
                  </a:lnTo>
                  <a:lnTo>
                    <a:pt x="27" y="5"/>
                  </a:lnTo>
                  <a:lnTo>
                    <a:pt x="27" y="10"/>
                  </a:lnTo>
                  <a:lnTo>
                    <a:pt x="27" y="16"/>
                  </a:lnTo>
                  <a:lnTo>
                    <a:pt x="27" y="21"/>
                  </a:lnTo>
                  <a:lnTo>
                    <a:pt x="27" y="26"/>
                  </a:lnTo>
                  <a:lnTo>
                    <a:pt x="27" y="36"/>
                  </a:lnTo>
                  <a:lnTo>
                    <a:pt x="27" y="41"/>
                  </a:lnTo>
                  <a:lnTo>
                    <a:pt x="27" y="46"/>
                  </a:lnTo>
                  <a:lnTo>
                    <a:pt x="27" y="57"/>
                  </a:lnTo>
                  <a:lnTo>
                    <a:pt x="32" y="67"/>
                  </a:lnTo>
                  <a:lnTo>
                    <a:pt x="32" y="77"/>
                  </a:lnTo>
                  <a:lnTo>
                    <a:pt x="32" y="103"/>
                  </a:lnTo>
                  <a:lnTo>
                    <a:pt x="37" y="124"/>
                  </a:lnTo>
                  <a:lnTo>
                    <a:pt x="42" y="139"/>
                  </a:lnTo>
                  <a:lnTo>
                    <a:pt x="42" y="154"/>
                  </a:lnTo>
                  <a:lnTo>
                    <a:pt x="48" y="165"/>
                  </a:lnTo>
                  <a:lnTo>
                    <a:pt x="53" y="180"/>
                  </a:lnTo>
                  <a:lnTo>
                    <a:pt x="69" y="201"/>
                  </a:lnTo>
                  <a:lnTo>
                    <a:pt x="74" y="211"/>
                  </a:lnTo>
                  <a:lnTo>
                    <a:pt x="79" y="221"/>
                  </a:lnTo>
                  <a:lnTo>
                    <a:pt x="90" y="226"/>
                  </a:lnTo>
                  <a:lnTo>
                    <a:pt x="95" y="231"/>
                  </a:lnTo>
                  <a:lnTo>
                    <a:pt x="100" y="237"/>
                  </a:lnTo>
                  <a:lnTo>
                    <a:pt x="105" y="242"/>
                  </a:lnTo>
                  <a:lnTo>
                    <a:pt x="111" y="247"/>
                  </a:lnTo>
                  <a:lnTo>
                    <a:pt x="111" y="242"/>
                  </a:lnTo>
                  <a:lnTo>
                    <a:pt x="116" y="237"/>
                  </a:lnTo>
                  <a:lnTo>
                    <a:pt x="116" y="231"/>
                  </a:lnTo>
                  <a:lnTo>
                    <a:pt x="121" y="221"/>
                  </a:lnTo>
                  <a:lnTo>
                    <a:pt x="121" y="211"/>
                  </a:lnTo>
                  <a:lnTo>
                    <a:pt x="121" y="206"/>
                  </a:lnTo>
                  <a:lnTo>
                    <a:pt x="126" y="201"/>
                  </a:lnTo>
                  <a:lnTo>
                    <a:pt x="126" y="206"/>
                  </a:lnTo>
                  <a:lnTo>
                    <a:pt x="132" y="211"/>
                  </a:lnTo>
                  <a:lnTo>
                    <a:pt x="132" y="221"/>
                  </a:lnTo>
                  <a:lnTo>
                    <a:pt x="132" y="237"/>
                  </a:lnTo>
                  <a:lnTo>
                    <a:pt x="132" y="247"/>
                  </a:lnTo>
                  <a:lnTo>
                    <a:pt x="132" y="257"/>
                  </a:lnTo>
                  <a:lnTo>
                    <a:pt x="132" y="262"/>
                  </a:lnTo>
                  <a:lnTo>
                    <a:pt x="132" y="267"/>
                  </a:lnTo>
                  <a:lnTo>
                    <a:pt x="132" y="273"/>
                  </a:lnTo>
                  <a:lnTo>
                    <a:pt x="132" y="278"/>
                  </a:lnTo>
                  <a:lnTo>
                    <a:pt x="126" y="278"/>
                  </a:lnTo>
                  <a:lnTo>
                    <a:pt x="121" y="273"/>
                  </a:lnTo>
                  <a:lnTo>
                    <a:pt x="116" y="273"/>
                  </a:lnTo>
                  <a:lnTo>
                    <a:pt x="105" y="267"/>
                  </a:lnTo>
                  <a:lnTo>
                    <a:pt x="100" y="262"/>
                  </a:lnTo>
                  <a:lnTo>
                    <a:pt x="90" y="252"/>
                  </a:lnTo>
                  <a:lnTo>
                    <a:pt x="79" y="247"/>
                  </a:lnTo>
                  <a:lnTo>
                    <a:pt x="74" y="237"/>
                  </a:lnTo>
                  <a:lnTo>
                    <a:pt x="63" y="226"/>
                  </a:lnTo>
                  <a:lnTo>
                    <a:pt x="53" y="211"/>
                  </a:lnTo>
                  <a:lnTo>
                    <a:pt x="48" y="201"/>
                  </a:lnTo>
                  <a:lnTo>
                    <a:pt x="42" y="185"/>
                  </a:lnTo>
                  <a:lnTo>
                    <a:pt x="32" y="170"/>
                  </a:lnTo>
                  <a:lnTo>
                    <a:pt x="27" y="159"/>
                  </a:lnTo>
                  <a:lnTo>
                    <a:pt x="27" y="144"/>
                  </a:lnTo>
                  <a:lnTo>
                    <a:pt x="21" y="129"/>
                  </a:lnTo>
                  <a:lnTo>
                    <a:pt x="21" y="113"/>
                  </a:lnTo>
                  <a:lnTo>
                    <a:pt x="16" y="103"/>
                  </a:lnTo>
                  <a:lnTo>
                    <a:pt x="16" y="88"/>
                  </a:lnTo>
                  <a:lnTo>
                    <a:pt x="11" y="77"/>
                  </a:lnTo>
                  <a:lnTo>
                    <a:pt x="11" y="57"/>
                  </a:lnTo>
                  <a:lnTo>
                    <a:pt x="11" y="31"/>
                  </a:lnTo>
                  <a:lnTo>
                    <a:pt x="6" y="21"/>
                  </a:lnTo>
                  <a:lnTo>
                    <a:pt x="6" y="16"/>
                  </a:lnTo>
                  <a:lnTo>
                    <a:pt x="6" y="10"/>
                  </a:lnTo>
                  <a:lnTo>
                    <a:pt x="6" y="5"/>
                  </a:lnTo>
                </a:path>
              </a:pathLst>
            </a:custGeom>
            <a:solidFill>
              <a:schemeClr val="tx1"/>
            </a:solidFill>
            <a:ln w="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第十四课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 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电视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4455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电</a:t>
              </a:r>
              <a:r>
                <a:rPr lang="en-US" alt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视</a:t>
              </a:r>
              <a:endParaRPr lang="en-US" altLang="zh-CN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睡觉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4567"/>
              <a:ext cx="7429" cy="247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睡</a:t>
              </a:r>
              <a:r>
                <a:rPr lang="en-US" alt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觉</a:t>
              </a:r>
              <a:endParaRPr lang="en-US" altLang="zh-CN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上午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4525"/>
              <a:ext cx="7429" cy="247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上</a:t>
              </a:r>
              <a:r>
                <a:rPr lang="en-US" alt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午</a:t>
              </a:r>
              <a:endParaRPr lang="en-US" altLang="zh-CN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学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4357"/>
              <a:ext cx="7429" cy="247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学</a:t>
              </a:r>
              <a:endParaRPr lang="en-US" altLang="zh-CN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学习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4665"/>
              <a:ext cx="7429" cy="2082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学习</a:t>
              </a:r>
              <a:endParaRPr lang="zh-CN" alt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也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4553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也</a:t>
              </a:r>
              <a:endParaRPr lang="en-US" altLang="zh-CN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喂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4203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喂</a:t>
              </a:r>
              <a:r>
                <a:rPr lang="en-US" alt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3" name="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4287"/>
              <a:ext cx="7429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也</a:t>
              </a:r>
              <a:endParaRPr lang="en-US" altLang="zh-CN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北京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4273"/>
              <a:ext cx="7429" cy="2470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大</a:t>
              </a:r>
              <a:r>
                <a:rPr lang="en-US" alt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卫</a:t>
              </a:r>
              <a:endParaRPr lang="zh-CN" alt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吧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4287"/>
              <a:ext cx="7429" cy="247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吧</a:t>
              </a:r>
              <a:endParaRPr lang="en-US" altLang="zh-CN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打电话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4385"/>
              <a:ext cx="7429" cy="2470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打电话</a:t>
              </a:r>
              <a:endParaRPr lang="en-US" altLang="zh-CN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给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4371"/>
              <a:ext cx="7429" cy="247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给</a:t>
              </a:r>
              <a:endParaRPr lang="en-US" altLang="zh-CN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喜欢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4413"/>
              <a:ext cx="7429" cy="247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喜</a:t>
              </a:r>
              <a:r>
                <a:rPr lang="en-US" alt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欢</a:t>
              </a:r>
              <a:endParaRPr lang="en-US" altLang="zh-CN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8740" y="180340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0495" y="668655"/>
            <a:ext cx="16783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W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123"/>
              <a:ext cx="6569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你喜欢看电视吗？</a:t>
              </a:r>
            </a:p>
            <a:p>
              <a:pPr algn="ctr"/>
              <a:r>
                <a:rPr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你喜欢看电影吗？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371600" y="1963420"/>
            <a:ext cx="5546725" cy="3109595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solidFill>
              <a:schemeClr val="tx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308786" y="-493395"/>
            <a:ext cx="4940040" cy="2945130"/>
            <a:chOff x="8885" y="6028"/>
            <a:chExt cx="6928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8885" y="8468"/>
              <a:ext cx="692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昨天晚上</a:t>
              </a:r>
              <a:r>
                <a:rPr lang="en-US" altLang="zh-CN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8</a:t>
              </a:r>
              <a:r>
                <a:rPr lang="zh-CN" altLang="en-US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点你在做什么呢？</a:t>
              </a:r>
              <a:endParaRPr lang="zh-CN" altLang="en-US" sz="32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5" name="Picture 4" descr="C:\Users\Administrator\Desktop\1.png1"/>
          <p:cNvPicPr>
            <a:picLocks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323975" y="1910715"/>
            <a:ext cx="5808980" cy="3383280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501"/>
              <a:ext cx="656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你常常给谁打电话？</a:t>
              </a:r>
              <a:endParaRPr lang="zh-CN" altLang="en-US" sz="36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7" name="图片 6" descr="打电话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990" y="1976120"/>
            <a:ext cx="4298315" cy="308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C:\Users\Administrator\Desktop\2.png2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7020" y="3328988"/>
            <a:ext cx="1953895" cy="128841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C:\Users\Administrator\Desktop\3.png3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7496" y="5288916"/>
            <a:ext cx="1972310" cy="130048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Administrator\Desktop\6.png6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15591" y="5240974"/>
            <a:ext cx="2118360" cy="139763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4.png4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42896" y="1424940"/>
            <a:ext cx="2062480" cy="136398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5.png5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74963" y="3352166"/>
            <a:ext cx="1998980" cy="132207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1.png1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92418" y="1465898"/>
            <a:ext cx="1944370" cy="128206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67425" y="52552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822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pínɡ ɡuǒ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苹果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77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shū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书店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shānɡ diàn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商店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7097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chē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车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07475" y="3383280"/>
            <a:ext cx="2615565" cy="1278255"/>
            <a:chOff x="11766" y="1534"/>
            <a:chExt cx="4119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766" y="1744"/>
              <a:ext cx="4119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yī fu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衣服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251518" y="-520382"/>
            <a:ext cx="5067300" cy="9040495"/>
          </a:xfrm>
          <a:prstGeom prst="bentConnector5">
            <a:avLst>
              <a:gd name="adj1" fmla="val -4706"/>
              <a:gd name="adj2" fmla="val 48546"/>
              <a:gd name="adj3" fmla="val 104693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me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32" name="圆角矩形 3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1" y="1725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Yīnɡyǔ shū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英语书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ca553e7-8a3a-4e6c-9819-67de6161c138"/>
  <p:tag name="COMMONDATA" val="eyJoZGlkIjoiOWE3ZWVmMjk0MjI3YjgyZDdjM2E3MjA1ZGRlYjY5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55,&quot;width&quot;:3112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1f1b54-78d4-4a54-868c-ca54e184d18f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2160</Words>
  <Application>Microsoft Office PowerPoint</Application>
  <PresentationFormat>Widescreen</PresentationFormat>
  <Paragraphs>491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GB Pinyinok-D</vt:lpstr>
      <vt:lpstr>HelveticaExt-Normal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黑体</vt:lpstr>
      <vt:lpstr>Arial</vt:lpstr>
      <vt:lpstr>Calibri</vt:lpstr>
      <vt:lpstr>Comic Sans MS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Lani.Pham</cp:lastModifiedBy>
  <cp:revision>261</cp:revision>
  <dcterms:created xsi:type="dcterms:W3CDTF">2019-06-19T02:08:00Z</dcterms:created>
  <dcterms:modified xsi:type="dcterms:W3CDTF">2022-10-31T14:23:49Z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842C9827E468484DB98DA3533D3AF647</vt:lpwstr>
  </property>
</Properties>
</file>